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Mexico</cx:pt>
          <cx:pt idx="2">Brazil</cx:pt>
          <cx:pt idx="3">Argentina</cx:pt>
          <cx:pt idx="4">Australia</cx:pt>
          <cx:pt idx="5">China</cx:pt>
          <cx:pt idx="6">Russia</cx:pt>
          <cx:pt idx="7">India</cx:pt>
          <cx:pt idx="8">Sweden</cx:pt>
          <cx:pt idx="9">France</cx:pt>
          <cx:pt idx="10">United Arab Emirates</cx:pt>
          <cx:pt idx="11">Namibia</cx:pt>
        </cx:lvl>
      </cx:strDim>
      <cx:numDim type="colorVal">
        <cx:f>Sheet1!$B$2:$B$13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title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862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Calibri" panose="020F0502020204030204"/>
          </a:endParaRPr>
        </a:p>
      </cx:txPr>
    </cx:title>
    <cx:plotArea>
      <cx:plotAreaRegion>
        <cx:series layoutId="regionMap" uniqueId="{9EC9AA44-D767-457C-BD23-AE2007C50200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CH" attribution="Powered by Bing">
              <cx:geoCache provider="{E9337A44-BEBE-4D9F-B70C-5C5E7DAFC167}">
                <cx:binary>zHtnk9vYte1fUenzgwY5uGxXzTk4CCTBnL+w2AwIRE4E8evfQkuaq2nLd3zLU2WrW2wSOHHttPY+
4F8v3V8u8e1cfuqSOK3+cun+9jmo6/wvv/xSXYJbcq6+JOGlzKrsXn+5ZMkv2f0eXm6/XMvzM0z9
X0RekH+5BOeyvnWf//5XjObfskl2Oddhli6aW/la3qomrqv/5d5Pb326ZE1aD919jPS3z5s0rG/X
T6v6XN+qz59uaR3Wr/Urv/3t8+9afv70y8fx/mHuTzGWVzdX9JWMLwovKYog65KgyKKhff4UZ6n/
7TZnGF94QZd40RA0Wedl1fg+9/ScoP+/vKz3RZ2v1/JWVZ++/f2H7r/byT/cDauMfgWFZsPaN6v3
zf7ye9D//tcPF7D9D1d+kMtHrP7o1kex/Fr6gyjS83dY/n2RcJLyRTBEYK7xkq5osij+XiYq7suq
YMiyovO8pgu4/1UfvsrkX1rTz+XxQ9cPsvjhzkc5/Lr8z8vBKs/p5fYdh39fCLL6RRUlzeA1mTdU
VftgF+IXWcE/TeA1Q1RkQfk+81cJ/PFqfg7/934fsP9++SPw1n8B8N6tCy/Z9+3/+8CL0hdDEoA9
lFvHHx7Q/uiQBF6Ex9JU0ZAMWZEE8QP0f7yen0P/vd8H6L9f/gi9t//P6zwpz30Y/3nQcwL/RVNE
kQeyAvAXB7X+EXtF+sLrgqDziiYqvKGp6vfJv6r9Hy/o59h/7/cB+++XP2JP/gvU/temqstzHP6Z
fl9UvmiiLvCSKmmqMej27+CHSL7IBqKxrhi6KqHl79H/l5b0cwH80PWDDH6481EMv27+8ybgptc/
UwSi+EVSBN2QJU1XVVHgwXZ+MADN+CKpos7roqgpksGrENCPgfcPV/Nz9L91+4D8t6sfUXen/3nU
afCnEh5J/aIohqSB0eiiLELBf4c6DAJuSZJkQ+JlwTAGOvQj6n+4mp+j/q3bB9S/Xf2IOv0vQH3Z
VNWfqeyq8AXEhpdkQTYE9SuuPyj7wPwNXUN+o2k8Iu5Hd/PHy/k57t/7fQD+++WPyC//C7zM6nm7
3tLvWvfvcxxV/KJLugwvo6jQbkVAHP0BeUH9oskSEBclAeFWEaXvU38Ns3+8nJ8j/73fB+S/X/6I
/Ir95z3Nt/Ty1/L89oklYfnnJr8D1wSXQeqrahJvKL/PfRX5iyQZBo9wa+jKVyn96Hf+r2v7uVB+
PsoHEf280UeB/fpfIDBoaPj2Z3opDjFZkHTJgJeStYF1/l5KgvZFBGVVYSeaKKrKx5j8Lyzo54L5
reMHWfx2/SP801//DHv556WK38o45rk+s/f6zw/Viv/97vsWUZn60PVbHP2pR/uq6u71b5+FAV3N
AN38rbQ0jPO7ILxu0rdPbhWf0+tv1anf972dq/pvnxXliySqqoGSkgS5QV6fPz1v3+5AziImElVe
BL3CfGlW1sHfPovqFxHOUDVUQVJlDbWPz5+qrPl+S5JVnudVDd1VTfytCjfP4pefpb8B8+3zp7RJ
5lmY1hV2puiYP//acFiuNrhkRZBEXlY0SeJVA743v5yXqPUN7f9fJcdtGp0a2RwLZmQaxFrvLeKZ
s+OxIsuQaKQzX3bBrhLRTN960oVmCnOJcJZCTvRFGrTQSEZ4JtJqW8QkDol6dFJbIg/SWYp5j2hD
X3T7ZE+2Vu39XjGfTLUDl3MyRzE1UyK52ZDW2ipmQqJ1bpZWTH3zmtIHSUhtqrSzGufEWlMwFVJg
WN/a7guy7k2OhOQtwexPtPXNxXahYf3WrCE6exCJLCK62owbDHN8kO29Y6MpEcl2On2RvUZ4KtLW
xEi9VVCZejORZtjLsTY7TCUQA8M2zGsws8o4SyOGE1OMtlXIosEyxoa5fzk8iWyzIsfFHm8f5njv
GdgMhvEEItL1bHYTyOWA1ZKO2EvXdQvypo+UvbRXF/0lyki+T8aC61MakZJE5EWcB6nI3lu7R40s
VuZi75kvQqdklZD9NsGyvVlA93uDmLMQi9wDIHM25qmAW1aNhR9nc/dokBnElwGwghzfLJ4WQ1vv
4fS4wFMDEksnPpnzjCNvGEOkXkgKbNjac4Qja5n2BN33bwUwKYjlk6VBMGpnJWT25u2t2Ww8WxfA
NiHOzHLXR4jkmBFvZhCFpG5mzyr0fGFev6dQjJ4jST28ShIx1oLLjYMJv8B6L7ytHsu94lQx5We8
QF6z3Alq0kVUnp9yIh/ymrROPT5h0JAlTIa0DCsj2L577N2MNHS8HxdYdUDXPrkte7J+4xnPKiL2
9MlaqxgrazZlOtnFFJNQrItlLM4Jp7LebKhY0iohUsO4zjzVzkMi52tDt0FqxRB/aJYH2eWvtWHm
0PaK9E5Ga+LblcVfdfdkZjSYRRDsgI1B1valZZLdk5rlVm8X5gONH5TdfCKYvSli9oLOL6j90o4A
wQqSmuckJ9N5DAVI6Wi6WxfUbWlH8+nTkt3SCe2Hrbr63GCB6bOMtkSfqCZ/UNHeymhk+cwngdWS
lgyjhp7BOGZQg62HC2vbTWhiZ17rnNwA7W8Z9Ulkrg1MvoygvlAKO3ENqjDVDKk447YnS5yHnno4
RSROSbVZhyR3K7JWqesTopKYVNTNiU5oTFJSw1fQhC6XNblFZofxbj47mWjaEwhII94+JEt3ZrcE
jgOGvs1IRM3j23o2GEZHfDIsEWvtBzGat8rctcSVKaaEmCNAHNJLiOUWxBtUzptBIWFUNkd3k5Ac
B0gq4rOlSi8qFnSx58B7vaxoahbAv7BnYw9qvVwKmMuDc+PI8E42lw8s6lCzls5vMfaDyZc3fJhj
PUBJNy+XB/XZ3EfrpY+dzlOyy4BUPdboCdKIzB6d5gP6X7fekWVL7POTlDSlJZ3sLstBX9L3nkt0
IQnd+XQj0JLM/Xe71zHxtCYnMqnMmCjMftAHDe1DTDp6DunJLcyWpuTkhLUZvSUt61KnPUGDIuwO
MMz2EZwXMOnIDL9Pk5UYrCTTFgs2aD2GorTjYNXtRAY8354wAzhLDup63M+Ank9a+jRVMn9sMq93
4lnohPBfIhyFQuARKrjaQfEg2MqUCQdRJ/Rkw0VV2A3UNyY3zd7JmE6GsgsjjZUsJRvJxg3835XE
Dul6rqJBCie8mwJiHXoUApkDZ97vk5cl0cNu52NE7GiAcJABlIMKtDF14tPEyklm8SQ0c/qkmjmK
MPeBTW7wTi3mJav7+Eph5SeyS7GiNwGXdz2d1JiRM2NEiQyOu6YrFTcuTzOC1elEopfDxL5ha3M2
rJSVNKJbOl5RQp9kurPJ2afOfLcbBaRjMjljeHJIiYYN9lRiAXNCDH6t2HVcWuZxfM0xU0OuIuGt
gNzHGdzgAxPzcD2IRBlCUwQBSCRwRVu2t6/ti8mjkweXaCsmgh29b+NNrNKns8rJYbp5kev0UpPG
bMzz6H4fD165QXjSyPX6JCtn8TR3vFVSCYGzYCbnDlsNgdQ1gEc5rBY8CUhs80Q0Yyx3k29SO2WC
T7ujxCQWQtt1sinJ00whnRQTKRSdeyghNlvTjiG05YQndEKm0/GITciNMYfupjU9IyJK73taPS1p
NJJGvgmlpvczbdn1ARFHxGkQtDnzae2e5tR54m7l6BDUphnLRKDDIreLB9wET0vzXmJ+EZcjcoen
0MjYu6d0cR9vF2NvbO2Px8VoRBhdODm9zh7EuwL7xQk73u+3JwTQu0juo1HMQqzjBbVpVKY7+YZb
lxf+GMumqJHo9tBJW5BokY5aWHI+K8eGHXvZrLSjM0crT3HSgOgR6e3OLgzrBaWdFFYy6w8VS+6i
Fx2723P2OLz2r0PGEeUo7zsvnIk+iSN23TZYzrWBkE40B29yXs4JQexB+oLkx3Kh3Tq79Dpbd5oA
0IpkmpONCuu9ye8CGPS8Zwp9YQs9FbEp6lN10LwzSBj05wrJ5iaIwfQB4eXsATe8cbap3eCyY6Z0
9yTje0M836ztl/kko91kwnpyaclktKD2ko1Wk4CMHfNAGbNhIRM6H00dc4x1wz1fFwkU9gX95x3D
hZKBU0FsuTnYXcFy89iaGvwwoB/I4AveJ2OwmmFtY0jLuf7Arn/CVCVe4H/CVDVNACVGrVITZJDi
H5nqSY/joFF88EfeE0TzsRT88Yubxuo2C3ZaDmoSLVPLsPp1w2LEEjAiMzWliXhUahoZpDT1RT/W
3exJ0pcTwr0WZgnzH1zAA47NOtkdtBVkBapewxsehsAdmJknOCWsfdxeOwtcdSSRJ8tG+aWb5Rbi
yBbvnZOVs5o8rZbC14es2iQx08ZaPzEKFiA+i4hDPHuw1g2dfD3rrCFqhEv5RUJn4AQNextIzeBi
ayKNm2U0l/bi6GW3k9QKTJmmbmcCffvJFLOzDFAJ/t6Zx4wp42MJM/F8sl93iAYFVof1EdCvNWLZ
LSRgZN4Q4me32Zs1O7oqDeHN1+uBQiXwIqCNs9nsaFljz/I8b+bOvIxYw4uHaAtPw3pMOLYQPyHy
ZMTTALuZzd5mRxVdQWHAE8EwK2ITMvOsguCeTyx3NpCbAq3Xb9Y+QbzNyNuLzY6z2Xq/Rjy21vYM
82BSa4kXBEbXXb69IYxlxERcqjx3duyd9XFtwZVz48oHB38tVWZMTucUOkl1oDGkJw1+jiJ4YWqB
IdonSybKIoZsQoW2PM0RzFwEMPzcdvMZplxiEtfzkC+44LKutXbJhTDwjwmZWRPs3tqb1sx1h2C0
xF/mgsqD+AwNwTHficpMAtmuJ9u9t99D/UFNRK8FqVAIb3MP2iyE48npXXBCC0pi2oEJNiOy/PBc
CiaEUiH6brv5ykwSIoKIvXlvR52ezvGTqGAtCQlLkkewqxNdre6F1c2fCwvR+wVlkPCamxEtHG7C
XU+UU2jsBYtwlukkGum7xGrtgJxfZHNABBmF1NiqlZnAFW8bskBSdi/hVthmykZsOR1l8OASiZeF
q1CFBiy17ycYuoTgX5upaxCZvo65RFJEzIO+LQ+Pcb/WLHGjUmESOnDKVkWfUwU4B9Cu2HRnFlj4
0wbiVmy54cgNWQEji6zZsnNAJkEfAmgrOFVkdeATCMgdUD2ZNsfKtxZEhFbWyRpM8DbQZ9mUJFt0
h6vg3dyZO9fkolGNKewSvAjvQtJo6t6W6wRGNIPy7mcz680FDURqwkE+AWYL6PEowBbW64pYR4C5
RH62HhJfMCEYAZLIsYXoOhMgTuik+2Z5MzBogXiwgS2St+Pb0l4XFMN667dxQq5I1SykWi5sCoaG
LApTr4EG20JpsT+wSntJbkiRkPyNXpsHq+gai2hNLPII6/EqGC20MCQDeXD2Rw9BDaYy5FzLYU/L
Gea2LAuhcDwoJTg1Ms7ZEqMOxGcZ0DdY+RvS3L2131swdne9JCOHzV3LWr8dZ1tzSMzWs/VxC6P3
YIG4jjQBP3ATFkj9m2QiczZg4MfZoN9LsB57il1ZAK+gkIw9Wwc0NgcoQ5jyQJ+PMpWQPFiue/Ms
y0QajYQSSyqw7cHwOwfTBDAZa8iFK/K2RLKxdG3IyH07ohv8DkzssISS+BhVMtf4LCJMgVHTtQts
kP4PYkNYnGCncJnkmCLvH1q76+AgmQENrLl+MFhLNLoL0Xa4h/SWIkN+ez6gi4O8h549FoXEHsoX
WLcWcXZIKwuvdhs2flFukDnyICqMs8GJd8gNLvbJDMzAivblg+Y6aTra1yg5IP/LPC60CrjaxqyQ
BR/DoxRajUzCY6VSSaAx+PuDCLumIMLJTJSpjybRgyoRFeFHI/qQSbIBLT9d1etzzp3hKhCQQtot
c0ddNVaDtNQgXE6VRbOvrG5ZjpUlB2z37tv6DWIbpDfs1p749ATqdrBdaMR6cL1zVBou/mi+s1Ny
ONtDnnlhiP85GTGytIG8izb23J7kZAJLWC6Xu93ucrAnExvvQeiHjGzp3uZ2ZA5t3fnSRnI1n1zw
BnmKBb4A2sAhtSQY4zKHggzJ1RLLGawV9muv2LQH0bAJBluuIWA4d426gPYGYWoUCrazp3SFfNdG
uru+uUMiiJ6T6QT/kJUJoDw2xRIPxLVt13aHNInZIdQTF5bLCbPtwxT8356M6HlyGE3WWMB8Ytu3
CQMubLdZrdhkd2CjyZIcJng7PYzmB4nKBHDgCkdtgEIQ+EFx2RJzIGELGBgp6jD0DL67hJ5M2NQZ
m1O8udPJdArCNJksUzK6synSj8MmRuxICQMlNc3FAQ3obsecw4GdR3Ry1olN8Ha6YXSKNvDHc2Yz
gvk5O5xP5T232O0mSNimE+Q89pRM2eFMdzabzBuzZaxnh8mITQ+ETKkjAA6Bbnq2m9hzxgFoMpn2
BY1D+pijwAF8dAx9nk47hhQFv3g5RFg7rtA5cuqhzw6ZC4+USr2ksPI50rYekNjNZKA/SDMx5tBt
0Ct92Bl6ny7hvJzuOqZio+wwFABAlpbIm+YFUlaG7GF0wIgWbh1GTwu9dvDPkD9yExVrnuP6BPMd
bHyEWFUzdTSK3LqFqiH5sgf2O0kJQXc2sQemihhwgeomFCYLm2f29HLDFlAmIZcO1REVOV9HWzDk
JzIjKMwNxQfUCWBHmH6yGaX0DoI6XjiL6bCjM9IPLCPHlqbgy/MD9DlHTQiZ5hnCnV9umM0dONga
JR1Y/mUpQ3RTBRkoqxkkmQKP8whJLGBorMLs6G7+tIatLVMspTB5V8OGkLdeODimCEGwQ7CIzMEL
BdZuPp8rDF6KrUaLDcNGgPgB40sUn2B2I6wXPNIADZkgFT1sBie1Y8jkVytnxOY7QpApH6D78/ng
bXvY2oMV9m4CDQ2tEVud6CLCIgHmZChMAdPAujC6ga7aMMGBdrLhJjJdgbjTCASBjeauO1u7S6gN
gwTYZYkQ4JMZoFhaMC42X0JNDgKUHSs+lIAAIgCI0LYNsLVHh830YY6gm6vdwZqIBH5nNzQ8If0q
aYYsBr0hfOCP1H8Xj5cwdnd3PgBHe8d2Cb3dHlSjk0sNz8Ax32MgPiZlsOHDZjIChzkcROuE+U5k
tMlMAakRFB3c3Xq6uUF71RITGiJH7S1VYf4BHhHYQt0aUBqsPCfnQ00Y/k7PORLM3ua2S4gPwofG
ngiQbgEmFo46DWKqbduIefbGx6bOIwMp2iA8KEhGUXEZCiFLhGEgGpLOGVT4QeEiMYZt70bT19hZ
hZZPzwod8eTlpO857khCtaCryCMikkqUbROaOmJpMnrWTqdaKrT8LnhBQrqpgspIThSqdaRZ10sd
2WDPRKhuSbCF7izRM/wZqn/4SVxsrDG7kiQhmZ+wmQEbCQhtqnkKx9LMdCvCOEiHJ9w9cOrzY51u
03E+TschlFY20zHsEHbUo/WGMzlkgQEqkc8hm4YRic5rqEtGwBA/HEz6ZWIZOfL2Fxq+SDbzTWdY
nmbrEBUKhrDACfQc+168yMino/NhGMNHahoQZGAUWfsW5wIaMa8IpDNh0x5lDFWOtHDUzNLFhFx0
7PZsl1BW24arGao1jblamGMTQ7bwkqP7QvZQXsmQiaLYvwjgtO8PMyD7GMnqOEb9LaLGBBXrIUOx
3sBlkBphTg2JK/jtAicQEtm3KAFvnxTM+K6hdJJjSnqAHxzKGql7WvAjHHCMWlQu9xl7kto69hYK
mM8h9y1NHIro9Lo1ntRfJbkZWjWqYJtoxI8jErAAVcB7TuNjbnMmw8ftdD6FY6pNkzNfzjhLAV+7
Ke1qFo0C2L/N8wQFh3JTqsNKbgkyVJtHkWRUlLYaWqXvto0Zd7gADbPuAeocQwUBgnuipZPNHuZj
xZOY5QuRRJjxHrPIHtoGzLeEOaotnsM7mDKclV6GzqFZrcojD4PLoTzwNYPcSyj+BBTQQvFJcjNn
X6CK80TdbUAlhwSQjSLNlO0TLa0TkHY09+rcQ9xZcaisXbd3ZwOHsMhNBUIHFnBLmBvHQfuGIGuZ
cOMICVxq85gyIiuUxaeYAT+SWzlPHOjcV6EZjXlS26JTey/HD4jhGmYBHxHh3aBFoEdmg1xIho8F
eXAeXmBxS32OYucM/OvxIMVCRiHgea4YZwZu4Smzdl+bsURry3BXKAQMwGCyJw64nJqOXqh7ZGbs
1MtyWk+H0su2Yfw2X0cStExB0gm9edEAKdg2Qn0JRRSezkDNr/uxhr4jGDwIfG91KHwPKRpcukaQ
/aA8BWLOkSN4+oyDIkL172OolsePTH6prc0VTjxsne6fZHFtcEAx1I+GQ7AnTObamtstZieVc0ex
USLNKDcLB/XXkbqJqC9Q/kSRB05wWKXDzIAeVl5CvTOcWQHOYbDVdXy93jHYC9u643iLXMc4f4P2
elvFDezF3TBhl0NjH5NAwkNtTxnS/vf+Q+1SZv5Y9vrD80T5iAoHnWmmNkvdeoKjv8AVrl1DlHWV
mcmbvzMm0QQp7COi6V5Z+bsioI8XTWKSvIBQdY4CU1knW9kzcN7m8Etj3e7bDDnnyRNLoqxk5J8g
wTVtfSY0pPTNBIcwOCGIxkk1NpzMUq3SgmnhiLAZhybKYhPNfI1j28FBonmCdkAXKWcCLCimNFfM
2gIgTmDXlmxXOIkUbX/awEdqKSleLudfYs59r119O7n+Vrz6eux6yfJXGfrBt+8//Pbx7973L1W8
P5v/P9eHb1D8z6d1luD3Y5Nhot/aYJ5vEw9n0r/78A9n5P/kFPzrNzT+yc1/7YhclJQf6nc/OR0v
H7fX96d4hoPm9w5fj8RlGU8DyXjUSpXxvP/wuMn3I3E8EIoHUzQ8hoVzaF1+f97225G4jKcieEWR
NDy9pXx7OuvbkTi+PqC/f5VD1TXl/3IaPpzF/3gWLuIBJYPHQ3k8TsPxuKn04Sw8L+u20SS1oaVu
NHZT4Mz7VWuj+KRmPNFCvmZh/sjPldJGOBUzcs2sW5kLSXuKiXzifauP+HYlS34+wyMcbqxvsnAa
yH05CfOoG+lKHsakFDpxxD8ingj8403sZNlKkqYZGfVzXHDBtdTjpCRC9UxplrQRbbtTvuKThlX6
K0CGWopEi+tuXmr+ywuaMKR8IgSW1BqdHdTK4v3mCTlpnPQly7Pi/jSMbBFyMZLHOnGELIzGr4fY
Oi9D0Vkba8zwS94zwlS0uOgkWT7Pv6XPh/eDBvykgotHCj5UcIGvrso6HulV8XCLyqt47vHHCu6j
qcQ6LZSWJimMXO2UE0ke1WlaiuJpKul5wYSyDBnXPN9CxY+nQquKm6B9vtVCTetCjVdiLQhm+QyD
ea5XqS0WiT4OotOJVKkQBqR6xMmkFyfvHdOml9eFD0eSSptO3Op5Uo/D7pSy3AilnRx087Qvi0X+
CnHY3BUoqGWF6L73ff+YGGnlZpVVyXq36PvUZ3HWDe94iOHEK+P4EY7wvZVi/ci3TzV50jBuIkeQ
/XAl54/E9SuDSplSzRSrURNadWm+S+QTYpR/QmH9lKRmJQqZa/Qtquy18jTFLu220itA1NVjyZJf
jbrJEtY9HsEkUGKrkSRtqiqVPg2UqkU9TlZjErYP1eJbkep+Ge3rKJHMTBmGrY1wHxb6SGx0M1DU
0D09ogAMFsK1s6LMEuspn16oNKI6nD/bnSK9OPqUxHD0/jE7dbOyeXYLKZA1IktdarY5z3mF0oNV
BUl/bI3KUvQCRZakCpxANh5uL2WZ7af2+2b7RyJOI/Xhpno99hstgFxLnG9WVTBKWxl6HhWtQYtX
yJ5+ExwiuQTLiGuVKQ8/OHB8g1OYKHyZyot7xJbY8pL3lK2n8qrGYZJbiSYANBWHoVWvPKdyqZzm
PGJM3siylzTGIZe6diIJicSEXhFtse4VHNrj2R8aimFppngUdPQuyl5Wa1PjM9PIfO72fD02EV+4
WtF1TqjVmidxkuZ1QrcSdU201ZOijN9fer7NaaJmL1PQuqkcRA+3LovMMwJfmTwbSylyeZok9XNS
V7Ep5R0Kg3Vcs+xUcd6JL089yQo5c5rKP3fca5IGku4GoaF5NRcodlh3BXl1kbyUZd3qnloxe//E
xW3gdroMRhVUlS2faqSez6glhaKAexhdflCaJ6hKkQReGUtTnzMOvZ6VU+kUV7Ou0Vbti4unLa+h
EBlmz4h2FykQq1kW97TMpdyrim4SPcvCa4QqcYzEQMG27FXiPw2VaHIjT/xAubZ8KY0zNd71z4T3
pKZxxFOUTwq5XSWCb6wej9xt4/Iq5kZthwI4bVz2yuzlF0tdf5yLTtXmnI5FdOqrPfqavlKGkzkl
K7y8yOqlKBi626tIRl43ra/2SmEEK7mveRohwEza1ti0mlFuo0oLLSWTwnH5FAM7iYzVs5CClVjm
GyF/Lk+lTk55m3n68OL30msshxHVxCSb5gYXkObVPtxKb2NX0p8ZKfNMm6tdr807ReWsqvFRr5c7
Rwy0fqTKmeaJnIjqX6/mNK270zSPSmGKp1by4UNY8FYs8q1Xqidt3ggv0RS6PGXvA0bl42FGPqdZ
JRwIjYPg5fKp4K9zBUCnSqjSPuObSZd1R533jXkbNxrp0063uVLQ5wg0xrzOxJK98g4PQf12zY9b
w6nEsCLvTaQ0xPMAT1Uet6ciMUUplWzjmaZrri0K99SLeMLqoSVrQ8BW5cfDer8Zv16BnVUcTvTC
JoK0H/GxD7pv775e6zie9r3ETxU+tRolrO61FHrxQ9MOXFbjsYa0kJyvHtmo8CVHrhQ71j3F5pDE
SKBU/WkbpfiyijCSNsojEdwo7DWTix8ciboyXz4eSkbLvknsWvHxWJYvPMwM7pL6qr4L1LxnnObz
jhK3cCGdHImmejK4+ftL80wP+qlWRl2oSqzhRFuquGXt69OXFrOnIW+42khNUS82LSikqgVEzvt9
lemLSA695GRQFVl5IdSjVxyMK0lkgfyyg2JbCOlSaDnbkCPaa7hUqXYfVNYr6/GMDO+0ZUZCHWUM
kbML7jH6/4SdWZOkupalf5HMQCCEXpl89pgjM+JFlqMYhUAghl/fK87th3uruqvMjvnJMcId0B7W
+vbOof2c3H5bvfZbL/SQaBEXZa2zLhqP80oLoXQKVDffmvFMKHpY8YPWYzFJv/j6UtSvMx0isCw8
d57KmVvzOgiT2ER5g4bQo2W2zUNGCWAqxQ8RowVt0apZlu4tIny/nRekAW/pTmPVPcnI5g4aQ1dB
GNIaHicRT2PVnCQTmQPZsrAHhNMiGPlhRmnPZ3nyGEpzw59bFRatXG6l648mLPYFhfg6FKbiyJcb
7FiWUFisq5JJ05O8LlNn4dhIUCAlSu1eHeVs8ya2eeB03ii4Y+Vyda24fF3Erwuxc/IYNH06z91x
luoy8yiv9j6z6O55TqePWeDjrd/ZvqdR9e4F5KQJSVA5pFXV5XzoD6VvsobABSxlOiNwtV1ctI1f
jEOxS/R7/nINSXkIVj+f6vBQeSpZdpe1X71gsF6CBZ02G3IeqJPZgmIGDNYJtDpr+CAJ4KfV5t7Q
vEcKGFfb3+y+4j6s16mE/ij1Scm6GF2Y+cNylbOHvLFeyNa+j318d/WQkr1FlIH5al2hBp3X25yJ
oC/sMCb8kVaAN9YSBFqyU5dEQXmJ1/40y99tL08Oj0unq6voZdqaKInEeAyD7qkKxrxCtFpoFq5d
sbk5tSRO2mU/9JQWvj/kUwtfQfEnT9l8Ul5iNrTRXMSfJb6bh2fL4xp5I2wLvrQJdVE6+IBEvDXt
4hObqrsVeCb1ngUEXxw1gOIiW70xXcvlEij3QGMNlE7lcQDh0cXPw3gq6QLXzw4/ShqldRvforgr
YrGlQpifnUJhXXbQ0fA9xQSGNODHZoOYKu0xMBAUqgwP2N+ptZ9VLE+bLa+mh8c9CyBlKiqPHie/
hiXIYt0nMR0zx8azZ9AFMpJX+FQljYuOkMdKsfda2dvXV6lex70+ODnnzIAcQMWDJ6flX1FPPc0W
nbVg92Vcj5PSha3DrCfbYW5IKpzLmhraoyIvzvwebHws3VgMw5LJLsxGCzYPz3Nlt5uepnfrBRdZ
7Y8trc9459kAFKGxuZq6cyWrZEQalYs9uD46fP26GPmtifvrUNNTF03p3Hu3Uozneu4KhgM9myUJ
vS4Lou0hbOOErtP56//Wi6/VGuLmfTUqt07HpyAsb3Jcz5LBv+2h54VDOuJWft1jy+6e6RITVXkb
b2ffXr9usqzak+sMEqBN6VJegxbsYxQ8DBX7580tNMxWt57NDlXGdO9fsbAT271HY2G/l4AwAlSq
cWzRPXdPTYcenHof2wK3r9Cqx33Y7gtHXern2zYXm//rK561F2S3p3CJ8nEXJ0e7K4trRLE5xX1N
SMNeUbSlU7jghDSPfuMyL4KaEphioWjgWZf2jfgesP0crPVlNyg1v49C5cPe3L7uwkTYk6/wFSN2
2Ic+k/52EwKE1qi/O9aiuEAFuuCv9eEjKX1gyob8QqI9LHr9sEretdGpbaM3OfR553vHmELzq+YH
BIm06+hhLCccZhwcZc9rHBT+NhaUuweGgKn0j4ArXP/oeWVxlelA3ks5ZouTt7kmr31zANLamOqq
g+XQI+t5RJ7aOkzHTZ0Nw5Wat1u9Ls+Gx5lag0z2QAbGHqk83N+Z506N718CuhzpHhyVZh/MRbeO
TimdMmqXLO6oSlDWlEmgvW91Q0AkDdXnDsR7270WYT7Ol217E8GbbZonKd2lFS1aXVzMhU8HvraQ
p8P4iJHMe1zxlE0zrlX0vR6lztZmvlZq/Zjw/Eae+Q6SZqtCkxpDztzGL3aurovmiVafgX2SSnyb
SpbFcfkQ6eE2DtGl9ftzGQ3FJvRF0hmaUac+OqLfPEKyylo4U6M7MGLwt8Mfva++hy68NfPeJVHj
hRlGRpMwfCW0RER0x1Y2R8WPG2v2JNqol+wxfzNlm+stPJTN1kE04jyjCu4tp0+ur7Kh9EAHKfEH
tf5VtstvEblPNle52xw0d5R1luIUkv2zqgtw/UcVELBZYfP0hw7iOnjRz0irMAmk+YXO6ErCoDDb
dLDd/hRWQZkQvV/0EJ5i7SG7PNHGQokMDJgiHv1cVvli1/samidVkddwto9y9J/n5VjZ6FXF5Zso
w7wxTaHHcEic575Howd3aTDPo0z9btVJDbBIbfqP0fSz379vu//uGcjObhw/p1ldx9L7UfXuEIXL
O0Y/wblJ+NUNf50iOAllXTSVOaLNPox2z33mHbc++NFz9SPA7dNrfwgUDODKHnZNzvWeczxUaUeC
i+PDdwzPwSnhA47jvRzGl7USH1FUg7El+lz9HvryMhpWaAN8GRluRJvdB++NxnkPxTNd6jvp75bG
z8HW3ibRZrysf7tmP8+j/Os1OhEEybWvHxkExXUx5wrxsEd5ZgW71mJGkeKfV++Vefap9refeu0e
BiWeGeLfwvcTBdaN01nt3htq3Cz0/Ez40++gQivV+e/CNBsUxXhOg7s19JsF4TqheAChvvq41z37
6DGAwPWJ1uu3qjbfh9g945l5n3rz4RPU40uZDH37e1/NPSTKpfNkjxEOvkaGdxrddNisD2gjjpVJ
PVJfqPz0t+hzFtF53PvfiyUGmtF+b/yNpUMMrX0ABbaU90jD9Qkf4h3U9TqQ3xPqhyT8PQUtCLHG
J+kWk2xsvV/9OLeJnECwL73IQtypNthfCYcUbsrrJBHMfHWbVXBA4bj652ZbKaQj/VDV4hbOQBsr
QY7VdujJ4mWqCX5WvD1XO2j7aMTD6nihJguBeG4uLSXnnYZh0s/9g+lCRFo0YAfDTRqIJZumEIAV
X6tkjn2S79OUEJQEiUcwxxAeTQmTKxbf9hr6LkJM1bGjmbTLdm/92XlRMRmUnv2eT038sQVBhvFA
JNf+3Pj8hyD2sQ9ZxiZwrSi3Rh6frJ8LzxW7my89or7zt9w306Gu10y46U2F/tWtw7dIuSeiD1sb
PPrdhNz7yRVAaNmilr51g9PHqOuRuHpKEHBu1RrfBhXTbPaHOIP8d5yJcId1NRenETp3b7CJ8do1
H7pFQQzU6Rril/iwIRDU0CYQO4tIDS/I7DodbBekyxr9akRcJrLWoClRmCyUHggJDnoF090ZOINr
hINWOkBdKhoSvOnD3gQ3avjTqA/9Vj/u4/q0rgplezN/rvoldOwgYv+h9+Jj0NkqkYvqk33+tTf7
pS/7EySOp4nrpxXN+0HXVcodvDXf/ow7HASpU1LDcxr5fGniClnmmW7mrBS57wxyzM2ZHiQNbtYQ
ytwn9V/LRJ/IRn/KBikF3X44LGnYQvhBrJjAudWEP9FuOOJJvDCtnufKPfiQ+Ec7XkpFCzXD3wMs
o5V36miV9vO7m1m2y+YqFn4wHf82KJ2jCS/KYEl6+tYbcZ4ambGG5X77kyAJeZu5VS0FB8bkTaDj
kQuqUpTFCSVeYZbqFAZvo+pyu5Sn3fxsF1gfTZWLGrmo4XlXusOGgt4f29RG6wt2IyUrRfiBevp9
roD/TGirPHvxrdQHbuh6bPoZZV2nT/Mu80mUuUFsz/USPjiIMYnb/Q80sS/x3LnrJHALBw1BgKhi
2/izk5j2YBb9SH2NdlA+O+jA1R6Wa7POZTqU7C1e/cS6EYetu4udtolnKFLNM5Q1pFma9EQ9+LIr
hjh6UaR/gLhb1NV0KDtx4649rMGAFPQ3RN7vtt/xhA5j2M84ulM6aH3HoHO+rksh9HI0XpWFW/QU
clX0ZsxrFIC7JH+1kcXY9DfUnd74oyfx++p7he3keejtn8Wvc88FaSTaVHQKeSw665EDpa9lUdUj
3Oev7ssj1zruD+HcnNYwynpav/JyKeaWpYLeyAosvQyuxlS/SNSfFPHzLgI4XFZp1DUiqSr1IFCb
esF0NnN5kK13YFVVVLJ9N0+2+rmYNlv/8NGdyxqhggVHJsxx4q36CjQfoYJZ6NF8Zixz3n7bQnla
4gidocn9LhsJxHk3ikMtoueKemcdUcBgDFLfwtXPqIPdPs1B3tvp7+jL562roiSIv2nX4OfmxGSV
Y1b2kTQrgnZvDv0KjB66Q7qhvmxsfIhXe1w9cRBD/Lcxt+grG8k05uYgrffe1OtRmPjiSZyUhSaz
LB/CCcB28GxmuE/V9qfy2T3Y3WXcPejBfRGWXlb77LGOyEW2tHD99Mg4BjO2/gpF8jGOJzRIOHBe
ed09REZqDmiFvk/uVzVXp3KVxa7K1DMqdXMNMSdOx7r56SzNxrDL3T4cx5jne6jOrWlv1h/ziEtI
GIjavgE/29NvBDRF2KCAFuZatrE7+nv/0321ky7O1nAsrGwLWS8ZpiC3axlFmINTLXxT6CEtm1yq
PF9njQRX1MkPKdditOJSVzGMz9k8BC5MWxyZNvicaftrjRE7Ix5C83hnIZx15R0UYtnGfttRpaXa
HuZBXvbeZX24IvZHf3EXcZE7qJd7e9Kj/rmwH3z9MJ7MRh7+jsl0sZNJBocxHCaLLty+u6V+saKE
KMqChLZhse2Q7BVJIKgnMgY2MbCE8Olbb0WmZrTJq4BgsWFeLVpTgjG2HphJE3SvJOTnYQKUN/oQ
sQKZ4SHLfcyo+fOLKCtguwG7GT2nYmwyQVixqOBxwVflEJdxUpO2herdoZPZGCCPbqCPs0A70L7K
6IemZ/w3DDxbVXhUO8Y0FubeWY0JrmAt+kWcg+WoN0x2deVp88Lj3lSHrSaAMsM1C317rtn+FHlT
NpbiWJH9XE3yMrXLbW9lDr3wc3BxmNhA/5WeAH2wuUu4i0SR/X1f6zYtITUiRZ/btTSpAvPUi/Ps
vkppzOSxFo3tAOc7RjkyqNTSa9P2CUGNKyMAthBPl8icEB9epsmmVczOMc5Q3/sIQeXZeupYiR1Q
5Jgo7h+4k2ePtU9h7wNf0E3hgjoLID/pjRW+lrmpg/7U2IyNsS5oL+5VidmesdjGOhdT2yGH0scG
agD37d3vAEIsGrHXJhv9uQ48b4Sid72+dl9lGxfbj2Fes2YOnve4vEDGfl32PwNa5bAuP5Ye1IyU
OQRXNPn21A1Qd9vaT2HEHWnYVwk7LIM9zPS6jesB47SvaqoOqOWBo8srK8kd5sjBbT/Dk0UjkbYR
SWayP4+hLIQxd2+r87r5My+ARaTKeY1+nNB8NWh0ofaELn5jc7glMjh2rkwDtxR+2tcNSC/j/alt
cK0cjZGfo1QSfNQYT/sOvsHBhXfkR+jQ+4WjzqKyu45OfFZdEq/tyZ/8o27JnSxVGnCYly6Eyu6J
4WbHB7vHp2XEtxhqIC/xSwM5sIJTlIugSyzYdNeDifS2g/bUqd7wgVicVnV/iOJL6J3KXqXCp0UJ
RYBB0DRj0fpJVNF0XasLGotUIQAFiymwA+i4mz7n84i5unYt2kk8Ehwtv15Rg1epVlGyRfMZ3e4x
tF06L+SxpihSNcwzZm6U9ynHsA2yYU68PYvNy7bYLAoxskvnjM/P3pg31dXW9peQfW5nIB/VlDal
vfLps93O9dKlE2y3fr91Psv5r6b/Hc1oPTDTsDyhgU/3DgIvUArjn+L41MXq6OkP4r969ZvX/HD4
6Py3pOJxF2UmkAqc9JKlwrClX6W13x3iUzRuZ4Ti3ZsgNfIkHuFJYYTS4z+Wnb/UAc+jweE2hJDi
MBlWmiQK90QfjHqpSz9f1jpHExhVFyvfuxrQlOY3h3qL+g7a3w6P9thdkRc7W0NKms/xciYlyGEx
JlOHeTTd5CX/DrvyQn1UCJPKoxJC6UQflf6cyLdwOAl5qcPwPro949OfpauWhOnp6G/87vGT8H34
b3+rWo1JaL9zDFOzyxpjIIAFp9CLIGh9Miez3ZA71FzKozOdpu9tt+ZlBd3ewyhExeYvq/oc86Nf
2VOEKNLugCrJtzEMrujFUAF0Vbp45Gds9sd4v0J6m8dveoNYJUmKLSL3Zq9huHuHFo5irWVS7X7a
RFGxaHuIveahaclT2dan2Ich1UH961JmMD9Dp+e6Q5PX4PZvPmaYINltPmoXjAm05ZZS69BmxV+S
X3iI1HYNPLVBz4a41E9nqgonodQtjmHYxO6YRx48U6iF4Nlugsc+yBt/8K+lKv1rYMURRjTmi2Yq
n8qvlxG6N2XzU1S7OO12IzJtxHgdUTOgMB1Vi0dx4w/dvE7PpB3Ps6mOc7cTlKmQM3sYLtd1bMoL
jes0iBhKL3+Jbg2MlZMr+ykb1pG9eH7Z5H2DjtaG5C608K4cTglskQ1lYKBPw7rIP3YJrpA6vwmi
tiOpmvDuhaV/INz+hW25XYi/bejV1Xb556dj4IFN7KxB1Yff/edlEOyzmtm3aPTHp3ph3SMn78oN
P+HisYteaTYA9Xj456VaSp4GTVxm2h/ZZQ4xrtMq/1vrN2DA0OE/zM0V5zuGmlb5VxFS0E6ygW+/
KYkhKSu9Z3+ooPuZZshjt3nPZoye9bYNx6rSSAkD3T4tdsQl+45ngxnNEiN3dWs3JA3Wx2ERmmhP
OjO2dzFJ9jLr5qIWqT64e1s36HOEG5cw9LhjGk0IUz6M9VVO6OWtfcDCOJOStRp/iuZ3yMgCPXFt
ISzGYKp4p87//EhD1j0o2qGa4vACkuXL4ybmGte0ezWTiIA4hTadFrfkgxfTN2MuM53Za6xmaFij
Hi/VLgrtrdV3otbsf8Ms/hvEAnomwiYdj2FlV8ywPerfIYtB85K3js8pkRhXmIMKOZeJ9p3XEynC
sESUsOtfZaT3E6KQNmNzDUykrvuBj/2hlwwGI20fO7ejKGpkl9eT9aHdlvQVm6xE8b+8XWwz+S/M
DRYbYi2GwPo9+NXBF5Pzb/snGrJPgfIW7CcIVFdmy56qxex3MnmoDzaVe2TTj2yp5L2Zv6ztaDQP
TQBrvJW7vET7hG59M2A+gUzUzf6kt1aZNAqH32Pv8AfiVgIVwxcOeQeaPUZw1LV4+Odlr6c/nf+v
hUz/Wrr6/+Bc/P9OEYnQo9jP4XEs0uE0/M9PpDSNq74tvRRde3zFWr3hYbR4m31P7qsPNyHoCep/
3kNrjUx1JoyPqYyWt6broEXwiD3jxqZ9uK2PwWTE4X++4v4XxfRvGz9A4eBkMY7Nh0Jgtcg/7//f
rrhTgjlCRy9tcLOh/a4u1wGudlAvYJmaHfpH5UM35yGJr6V73b1tOLS4evd/XpST/9rL8/+9YvRr
cvM/3hEulReEIRaRsJhhsc1/XjG/JPEsvvRRZv0ln30CIFf3wAip268ayyB8M79idkahzzv3EaEn
VXpN1qkWeGe9mJMOz2PQ3lXUrDcGc3ecIWIwMXjvbMDqibFe+PP/fBWxt+q/vmv21ZEEuL/Ym8rj
wPsvNFM/aIuyH4bcUrLuGwTqtNz9/UpUm4hwgEXt+22CZzplbAUwcaRBvJ+smTGppjLaevTUr0Ex
lWpIsHrHK2Jfwg6x41lA/SrlzKGudI9saDDG6mG+Ix4xPITxIduN+qjAltQDkptVsB8btt/30P/V
l8Jlsd9/s1qCmez8KIOSY12FKh1yXGukOe+Rfur3QL4gEqdg0fosmic4irW9Des8J9MEnmdvtcrm
qoaTh4HpZRNdQpj7cGrGY+KHqPTjOVm34Xdl1Ger9ilvohFulTVlsqMkhreH/IoFR880wOByCxw7
oiWK/qnPxyX4PnbLmoZ6nguvJ4cpGPbEzOrCx5idKOqnboP0LmpSpeO8Xd00XKKJ/bFdeGyqGfTr
vJOc1Uitk2vSxQFqMjr8I33xUhHtn6E/P/PAfJIYE7vxoIuQey8hYfTI4wXgB3B4t/6h/miTkYRR
Sny02bT80uevmzclI/UeNt3BR0dz2untY3EGrS1736ivDmuMGeEwqjMSb0Ha7O47VwGErF2+t+S5
33X0zc3iuhInktgCchs9TJUtjUAfBmFC9k6f0YNmQw9pondNgHFPtK0DPnhC3CxBhjVvK2br7Dyf
VLNduFhulIZPYXsWer51bOFp5G8fk4BhJtF/OHCyQcdpsUYghpE4ISxpjIkS8+LG9o9vHKDe2WBr
AsjuQU0pdP0xl50M0OJKgD11+abQb00O9u+k2RU2hn/tl+G1GwCBTJ2z+Vh7bd6WmMzbl0vjwDNA
oyhT/PZO0fN1jQ8NRzJA+hH9DBk0RqX849cRlRL96rKoT6RvzLaI+Q1vE1wzjmziz9YDj7cCKLEv
seboKioBs4PoKembSzC011Yp0NNmBIgXRNg5VKMtaXpx6KCVoLsVJ8Wb8riRTYDJPI5Gtqemp+8o
Zv6a2GCHxYyGXAeV9zJVaxHX3eu4lvXBYOVH36gPB2jCP9QxHgqqND+HM4a+vzAJ0IzF7MFNiLh9
29BiAbXZIPTSS9/LP8McvQVbtGV6lYdqeBz8SibzGLXv0ZIFrJt/qFo8VmbKFANuFhP5g5vvdFxP
QddcVdCeuC3fGhWBoeYckqtr8zGOHker6pP1YEHWvO7uI1TmfPF8m47hI8BS/2mNu/iZjRFGCadm
Pz7pVcfob/GyVFt8D2EbSFvd21qSLNw5T2mL+Riz9PwSV3RNhikwR+3K+MWwGmbYEF5RrcfpEpIf
MHlJbvzSZNPYHKelf3b+Cnu8nLDuRZGfgBxfS589kbi7zmE73h263mUV3r3kxCb11LOkXb3HXVcf
VJfTwavnQ+SzX2Ec+UcgVt9GDyUvuKdCyp4jx2EHiWLPnQowvCNx3mLFLg2YRK7tH2v4ksP4/js3
Attnop2mgxf+MEH0YQOIt0JFx91HTcXmgaaN3m/EDuwxDPsnErb0YHoImXBi4hpVICDOuSB7gPUf
kxjv+ANn2yC3iHjHbgZI5d7Kh3NV2WIsnbqVdl0SvxRB4WLWXL0JFYYNseFJRDuk6mKamXftuiab
/E7DGfGX+whsM/NgrcxeY5PAUnsLgrJ8DMrx0Xgrot+6gSdqyiYhK9RHClaQA3pNCelMrqryVQrn
Xaca8ZcTrYtNCizZGgwKyneuWI2Cv4YmtfLmBKEKiBuGtNqxL/qNGjz/9tpz1pwVGj7m+dvLoC/e
HpwAi4orw9F5DCxgvmYYLiudHMiYsEm9lnzSTvFL66IXEjf0gbwsMEyL3sHjHzgdUuu8+lB7454I
FE1Q8tG8Gw/UUGNcNqGyWnl3J4H1DnNHsbZDujeISLla38a+RDJj/gyAa4kfdW1TQ/rmJYyqF9HG
9rLoZbht2hRTDczHm3Zxtf6TCigiScn/Gs0xOkFXdoI4Bn2jtwfaItSPwBHcEOs0XKnL2KKwv2Pr
i2pwzVF63t22Q3mXuAUDKL+tr+hBV/N9jRfMRQRQerSDB8TbTA9SFVxE9lY3aNnFVL56IoDMT/Av
Hgz1xXjx/hih+y4jEFqMQHgc1ubZTV3qlSiV+lgKwBfdvRzjn1MQ9giviNgUJwpM0L0yhj/K0oMK
S9fXHshjAWW1PIbb14RwqIa7IDyLV7WeWhISCEHy1XaNfvYABNVmwpAbdIM02DEWxcjIbkGtQBnp
6b6Oc3liWhR2FA58jd1Q8IL8WCHsTno+r5EOkVkUv+/g1QpATf65Am2dhvtgU7fQ6VyPLBOQug5y
WI64+uX1n5dSgAsHcnHvfIQcH35MbnWz3EsiqxMkj499UuwB6Xc+yL4HiT6DmuR7811u5qd0DaT7
CTiCdDWw2h01GKm9zJcBls1YjhUFWynvJI5cMSOLJHaNxeX/vjzEWDdSG3dqKTAL2DRwszsL/CtC
P9hBJOKVuxvjT8dwj7pc8BITctUmribW1VE57/v4RZFLeOFpaYHq+y3cly6gZ9PVGlxNBYmkNvNl
3pHjw4hdTCPlLYCWsMx1nOzN1GWu1RcI3bBnY6WWi6Z7CPaCwZjjO3YbyO6lqeoP29npMFVvuwEK
FOn2raYO28RUCKbLn8p0aqhfBD1mhmxUXxy61HPUwMEbxCqTEosAz27dx7fJhM8c/24FpFPG8o6E
/qWi4lc9s/kK0TlDA4rMHATnSX11q0GEDVOt6h/ArN+g589J1UsUktzEuddZyNyiRApbxgCGolnv
ggGaiRVHih3sxYBWhSozNjfqm2eqYRBauZ0ZbdtHgfEc7IeW76A7aTLIFqNAAYy1karHuoQ/Enal
vZTooWCWZo2YT30Z7Ae2zua0hMDP6Nq2SWDGKpMbnJ8lRDceVgCzdEUglOwMqywM/DrFOgdf55Gv
wD58xOn/Q9R5LbmtY1H0i1hFMONVonLqnF5YttvNHABmfv0seaZqXlTdda9tSSSBc/ZZe2PVZpl9
CIxWP5Z0Z2MyR6u6FdUht4qT5RfubcwRd3pbzZsiOw8Oor5Q+oln8SrMODgy6P/Vy6uf19WxCxwL
YdP70xVmtK1lu08BVTdxsYBNaVxIjpnri1OdhtmmkOqabl/hFcCocBMEQK/GzLgEseg3wk6PVQLk
7+Y+UzmpxHrIcYwaVnTI8+KldU3nlBrUMr1v9hs1SzxntTJXnlc7+zGBAvAQcS8Kh7D3yMCrOLcN
wqNPHRXaApmmKanTHJXEV6o/47J47rnry3EPRp4M3nJsrL5HCNRwed210oF+mi0qJgrHj9ln7jGa
f/oZCiwerNCwPZOihDWT6mBv6Oy6aPYK2QNV+wt8rPJdPFvpwS6C6jiWdE2Mv/IaesqPQ6Nk0pjG
Vn2c2u5/L/9+rZlzbOWs3ws/yc//XrApEHFDzbudW5tQttRD0g/md8/sxaMP8hgunW+Eg12GS85i
vTgEA2Vk4kz+eErn+DF1dAD12ppHr5xCw1naYzub9rqto5H7ysivviny61Co4rqkbYY8486rzqwY
17Q6v5r3l38/Idvk13IOpjVbbLbpTVSdYjH0ofYc+dwbgEM1Fp2lA9v0gobxpTNvM+msy1Faj7ZN
6N9YIrOyLcVGbq5sydPvxOWpK7tmb8syxPRT7cp5BOEqsxRbse1u4xyFKcV3TU92W2LjfZgSRWnX
OCtTieHoVtVlUVbMOge2N9vyj+Uvz2We45rzHqO0P7eLom3LbukEHmDkN2htwl7gIXZJ6rx7ZX8y
kuk1b+OfuPYQrKsnV3XRemqMH1eVYOgLEYi+zR5InZ0D9YpiepJF8ZEbcNemOkL3E4/H9rYpYMFS
pyt3OnIPJhz2yh0YB0ATEw5mz9XWcNPfcqlPWZY3a2saeb6Y4lVMQsio3RmBi0Mp83YKtCesR+aC
EaToenBBhmyNai2ZFMVLdXertvHaX+IXd+k3qczf1ZI4IcW1tZqin3ZQ5mb05nw1xMVzWjt/rMQY
d12z0Fwa+Bn7FM9HfLHREEOJLUq2uFD8MQYUmBFGaL7XE+82ueaDq8JuVtc0f1YzQRyBVw1bNFIo
IwGlfX9yWjfda7QZMIto49IQrrrAojBP4YCn3EnCzGRMHEXIuGraG8B363gmYxFv2crrFmDUX1lX
zIdxbACviyJ0i/K3AqHa2Ga0ozwwTu5CxTciDvMsffWlmtaUzbgK48du0JAKNvjUwJiqycAOLMRd
0YOEBX27DiYVh769sTJGf2bEpH1eSauo2ePxA3UdE510WrMt6TCOFx7OoPi0ldp6LUSYbaABUDU/
DIQHh6Y276D5/FWirezrqNvGrfOcjvNJZXuvthhxKfDDwgQp6tvhd5W2y0G1+S4dp5+szh/GPq53
5viHTu9pzBE4/bJ9jVvv9m9Zyic/WeEkYBtjcuWkCgglzx8KX+YbbtmrZMdMorbatEqQyMdtsGMn
4C8zz3WSkRHTN4TQyYgeMThj+fletDZOteHey9fiEqTtaepjhQ1A0ffW45k6+Dj1drSy006DEyd6
05j6GjcWZEjQ/s4lI2Dqla00NLti6127HDHcHvuKIrT/ABllOTYrTcvut/tGvo33ba1kYwwdq13C
hAdFu40+lUN6qXX61TijuSmcAbhtztgaLzW+LbBA9RIFfr43Peizgujalo9aWNWCYyj+ZQGDbyrX
6zDstB8VSvq+bKJu5xnAGHMgxSmW3WOflfWpTl137WElWFeRtZFM37lp+mlvCj9eO/P4bDRRDcWX
M16tgHZZKFZJFZW7xsWsUVDpB0mMM8KKP11Z1ptq6YEcop7FXwQrtuppP1niImaCYlo/87f5KA6d
23zMKYDrXKllTRBV3jJGGpN9WX5H2qteKsdYW0F384cSF4A3JetCTX/LNH+tVKI2DMbLOHp04jqG
147O3mD5p0ommICXxd16+cfYBPiu852Zp+I1WuQ6qIPXfJrT06AjnPB283cMgALZZ7g/9TnpaTOQ
9F4xWJxMrdpN7ReEA9UL7qQeuaAW9ZtTPWTT8JrrvmGb7Yjs0whJpdJibcwQzY5Jaqsb6W0qB8w9
7dtstnYo0VjrVJPJ0/ZzqOux3Beieinz5Q/av1q5peM8YnhjirPOEvnts6+jjRibMcl+F9UY77EF
hLGtl32wdI/VMLfhnCm5ml0vgaWa16rzmzDCA4dZEQSt0h5NNo8VZARtW4JJZq5EtUm8/qJ9QaSQ
2QQ76dGS+pVXPyiguH8/GKrCS5BYu3JJ4PCWGM+9l7723mDvTcv7FbAWn6Ou/FOzjrnpZB4mL0nW
c0NblLQdA0KHsMosPrFZYVoo1LPfQenFTX0eZ/daT/BlcC/lzjGdfBfYb6XWDxY3wzrP+h9D8fWV
dXVoEkzV5Z1PLuwOYSTpH6VHi1FMXb4zRu5QhjpP6kU5ttjGdlSvhEJ3V7EB9WDHu5itQ6atc1XC
+A7y/ADzcyxL71ddQntrJ/3F55RH7UBl0JpsLIvhXAF5MWIC0kZ+9vKie9PMLH2HkRkwjrTKqzfj
uVJGeQG9IUWsl8ZrJioiEyb1Ke71dMaAj2rhPplEQ8xjq7/OEJtuW3THsVguonZ+JFzYqWI2aQgk
gKa2iRbA4Bi6LfMg2vtn2rxorcbssMx8qcHEsLKMNpRA+6YC4+f4pYAZrlrnbfnVWHn2kKbLH7uf
aDmz70Io75g288qd++VWDo1Y0cqU23IYqlUSuOc66m9RXtaXpohDXMzTSjYzQ95YHy0JHGWV/pOT
+ZeG22RXZMPetxEZPLd7mni6qI4nijIh/RDphqmZ15POVup0O7Tt2Sp5XnjcVvWyPJsaRl0TZKjq
YO+g+AXl/BuijCbOk9FuQbhFtki2qZs8xEG+bdAbQpButCA3+9s1gKVZOnQno/PbEA/rhoOn0pXT
U/hHSfCCIZF/njXLbX2EO5GUhx67UOPbFyMq3Zcx26ksbo7l/d5P2V/fhIxCp+kIbrB8/TrG8Qtu
K90EV18ZA+vwgtm1t3cTbsLSDQ6mqRYwv+Wtz/IMPybG3nECaFC4NxwDqiHFwuKnyyd6dX6ZvfxU
eQYJL/8ak2mPn+E1au6k+5zfE7nSCqzfkuB5/i/TZvK/2H8qo5DnnK9FAK3BYWlkB7eND3wdFpt9
uZ6X9hLAGmywUee0LBWlyX2lEvOwr2vyWXh/BX2QCVHuxpd68vTWqc65NstdWRvl1qpiEoYIGNA5
VKzqD7Pfv3S28Wg2J7/CDtGNksa9CPIDWa+t4YXFMB5k4g+XcrbycHRBA1CQNnUqqYPhUoo461cq
z97sfsz3RkvoAdrIby+apnVq5F+JNz1Ip4420uXazDxklgoYkDnLLosqENK2Ie2gcaB7rLe0EMEu
+0kkFpLJ9Q8QVaeFbW8vMk3vLrArxcuzbYSi93epMREtnS6kPqcfWhqP8YJdQhSPxSBIqmOC4pTo
UYP/1dmjChMEnJXlkmcbzeAkAU2PhleZrAnq1n6MBtSnGDt00054DwAg/RZ8ZvSqdtN4guJm6gVF
jgDqiIb5gSUsbCP15nAe45Ft9Xff2OPBNo+TVO2xM+IN1b9+KO1n/PAoaF28shchsdx51rZIrsYC
h6CzSG3T1L7YLLEMvN2r7rzv0lPFhoHENcoGungAlHVXF8RmtqmzwrB7cBxF+GxJTkgpygNDGqJa
ssx6yhI/hkZkPlHQXwR070EHOuwrETaFr4CR9YPwxmFDT40vFQGucurbZAR/l6ypjljHP0XzWDr3
uch5cjN/3bX5V9EAkiIkpyJ1b4Hkw1TF+OQuUHJLwhrlY/1b22Z/d4xTcSaXNhUf010VPfuVfsKj
eRrbzl81SINXQGu6xmTVKDBXvBP1Rg2ttzJkCmxdNK8DJcc6nTOxwyr9Yg7ZgU2X29WIbhkWwXDp
c8IU9fKdpVo8mSmGpBn+o8UhiPAG5ttVgnoiJsAu4hLnQVOsxkrGOztV/UqO3go+H2Uh68zQcoQH
aeM/LwnbpDqM4m0x6kNrMLciAiALvUk2oeOn7hYor2bqE31Kzc6IFTWE+R27clsVDVupY72PTfKn
54TIVdAbFOQ2AnXvjG9N4SRH3U1fHbc/Q94AmDSuh36VsOGsvfo5S4GyXZkOG6WqfS3Nn8AOPuOh
O9s9X4WSrNjUR9lBR7J/sDKr55Gzqa7mHAggnuTWiggmwcI6ESKQXtJkMm9Wt7UtuzzFE0MfeZ8L
xCxVVV43+3rwodom51wWXrtmfPWaxgIZ5q2O4O7boX8P2ubVx1Ffe6vEAIMfY3k0+1vSpknIbK/e
aaIt3aT/1BSLcJrF81jZF2zBIPgJzmQliA1ks+lVlZ0FtD66HT56KIpTE0XANQ7QlIVVYuu4xJv6
zPVHpC2IC4QWM5towNoc0FDRVMgRiyMVH3qvIaNjJv11Xg56nTfbIdXvdgqgDMWTbrKKNJ0qmLcu
mztCDFrpNDxYSmzFpEHuqo1T/oGe3Kd9zEM51OsmyXfKRlWzexLdu84ETufGmJOV1xbxtsW9jSN4
Yf+CHteluZUuTdUCNj1F6amRco0rFj1WJaE5+58eN/OppidiUu9VZ5wm8IzLP/x4XAsveZRtU56x
AphhTTuUNNikXZdArHmed8WCAI+wF3umu2uPSO7OCtBj3CzIU3lgHaXTVQ/Kr0/xQBJpxfpuKL0R
XbcuI6NaYwVu9nlLEMxcmcFGeCUG3HIGajWfzKUnsymu6mOmkmHTe8HBCnBqNbPbHFt2GuzKAvNR
oVDRVLfrczNfVX2CMg0sO9vpni6kXBuDUYaNmbxbsb3xnfHUF8NhstwX1TRvixv5XPfcC9scfae5
mcwy14UUdwypDSntrrUjLeQ9u97EAsS3K7DqRkEferBqMcd4nIuhm6DC1kkBze+7OLYSBQZrV3wo
5lHxxvIErbtp+ltnyt8KEyGh9nIc8fF7reWfuQOHbrIlxB9Ixmw0UOfOc76pcgaWhUbLZ9Ipy+Gi
zWCHp53AtYhzEZw5ePOSl8Y2EA1G95qU3rw1Xe7jfiGpL+ULzKRaRVPabfgmf7zWKndtb01blaGO
6Ko9M6FoHvw7T6150poGJBhiB/E44cSRSkfbNnhEI7qKGNlCozNJSt1pyC5e5GVb06inkIFVtxmV
D7OSs7MrIjEgNdSWAtjZ+LO9rE1n4uwRryfQtpk/XSiB3HPHyzDql9rNmAZbBbLhEn+IyvisTTc7
jrGyN915HPoX1RdYSuLPpt0hll3muaYwydEb3Wk+xmXw0is/geQQgp0LZWOaffslpm9Di/HeLUs2
pLRoC18RnhEnj4mxmhdnmzE0RHCt3pmf3LwJu5W13GZEjCPezHFV+vljJSzjNSnxUmQopKPptBxN
M+78bnCvEqPMelisGQzRLShqmfbVlncQVrYfO4PQ3UTTCEq1bwrvxc4Y2FYiW3c8SeFkMEcdSlJI
+wDjsVdE/ippgmwjYu+HM+xWgRrVOpot4uJrXz0URkZ8Yt++Me6L9lFTRLexavw1ll71OcX7PvN3
dhGJDwA4Ypndg5sbai/bMWKgN/+dOk2220W4C53QQIhAWTuPC/Rc7OrPttbWjqgJwhCH9KPx24Ni
oDLYn1IqLPrQvtyXBrwkz2dEe5+0ZJU4BaJYOpthEyCrBJG5dqPsVgNdO2CLE/jm+g4MZVF5MEYa
+QnvJPTmWXb8lyDHuGlkydtc+KvIcmhDX6iowsApYhY+pMc6Y5Pt8/gjyerplhk57tmJAzwmle3I
6XkMomwD3TevWdAMl7pq6W6zcPvjENPOeO4BueCztbK3CahOJEO+CWhoCL9yPjyYONXVAn9xsrDC
FEy+MVP6A6EHkHPQcDyZS4uo53XDC5XuxreYmKaGfowz85EKMQo75tubMa/++LM/YCz5N0Dly+dt
hTENeX10gowZ+5hlXCzzJ+pFcZKVNa3dgVnnZOu1KGC6VyL3nZOVmoc2sNWnkZK6JZYepPDRBh9f
eWOEjYg7SI7LPu2oknEwFW9dxJrPYIMzKDQJYCT/rNNu9NZmLZ9ckbkonFQLrt8RDGi5aUj2wiGb
kGiYemxrmFnmao+R4362TvdcF9rb9R2X0h//ag4LXTkVYSmW1T/MGPULNKgwmc1rnTEUlV2FO9IV
KyqzamPcu5SJ4WwDm722ywhzWURihDSM+3wWAnNykj5UzHnWoiPLoSv6l7x2xh0lIlE+tFeTDZLu
3fDtDEsVuj72SVzp1B6F4DSUqc39Y6k+2qkZID+mgb+6PbHWJajvKWdTyJ8g57omXVYd6zl6tqbk
Fz3Cq+VaLmW5OI6BwVhNcj2SDZMWczsP8m9ieLu5rmaktwapzmm2ZtHcKuZmRAgWYbHgjSw4g4Y8
oF2XD9+LIsCiSFB/rGD6nmLMf0BRVopLypoQqBo+nrbJXpQjgZh1fFssns06ZdYC57hrQRmCJcCA
XVHFkDABwBv9lEv+y2ItIdLE3y6TJqEvjem8rOVqduSu9OP8hji3EbLYo86Tvsd3WmBu9cyEmW3N
aQe29uiEWa/lYPwG/jZADLUnVlWabIQ5HjzGHgxPCHATNCN58ikjjmVIT8IMtp2vd4YwCM5AIiB/
IAq6z0YjHIPBLL35PsY+ktS1YreMp6PdfTSWOmC4WfzxYlOZQrOttDuM+1Z4BCaQGLx0X35u/8yj
/pS1+a6a8UOWX34nfjHEahwfNUVoTkuJ5NPgZIg63mVpsVU5fVmGwqBmIvojfZcp8LFhbUfb3Uib
OM6yon2pPh1oo03JqBrOCc+rhzG7CCwONdEmBh6bGnFEuYVqQQbot00frJXBahsZZ2t0T9YQ0TGO
tJAwC6uUFAkPCWETZZRa9W52li+/sOfQ5uGuvAj3hPEHGFMBixpBaMakP4rqARf/da7X93XGJedI
iR7DjxhBazrFbkjVkzgYClOz2bNBd+tkpkCPRYoVzGHMYzwauvupCkVOetdzMkiaPXd2dHS8oy1v
dYx6I1LrHCVGvjVbik9X4MP1OCrBpuQ0C5ceDI4SUrBA0jS5HxrBUCTy5t3C4UidjPEaiBO01Vbq
aMeo4Qn2+awKupcKC3foNbiJXee7h57B1EbN6kzObsgTsi6zv9ZofHWaoVDi12E1A0OYE36pcVp+
V8XA7md9mXVZh2axHMHsvosFvM6JnG/o+33kiK+2tl/8Bo6srU/3xIRs+bsY7XOyvCWj+97YM+G9
omRk/oOTrsaHDg26tH/pHmi9bAZ0ubULfK5TmYrirbbTv31bllesLqJx7LX2PRPjUfdiMiZZL6pv
wyDxfBjmjOkDAUuSW8iaxWbIHPI/GDnMjQO61/nm2tHigb4Fux3JYCqngfHG8qu2fDhuC36Kbuam
bU3p4BLIkhajwYOQH4uaVmSyk2YXD5o020w9RCXOpLijxYrT+ITn1tW8kUwP34kJuFthgV0RMvZU
J/GHcnEcNa3726wGyVDBh2zpSVVwaiD8YvjuKpMEz6n/SCYWv6Bo/7hR8zAuGIH9rtehRTxO13fH
hKvkzGxZsa7/3k30IfU9Qw5CYWI+fv1ojt5V0Wd7NfdvC+G4wkvyYRsjHgW+PgBe3Lc64+lIMCrD
LJ3mcnwsNZ2HHrtL3ygWpirbBx5joDai7i/pMHFmzDiqstsyRjddy36rM/SZbJbvddlwga2Ko8Uq
b5+XmtARJ+DZBiMmcgseYV75NjsObdBRQcOyVvTjNonhyy2ZE3VCDt/N8TisIxUwRK4XiZ0bVJ+2
ttbmkh/YlzkGyvyKhmLeCtXHmF+4MyarKQ9Z1uebUev4k5oAZxAhch4mP+QiknHNjEw6Mk/9kQNd
TLM8TJgpYl0G56B/iT3uHI77g7OEKVQ4yJgadb+juPlbpaBKyv3ozWLEA8uuxW19WKrgUuHTXflm
sLd4jjTgjCW8S+/Ye1sWvzL1bs8Ry6Zx38ywkwSKWV8MpFIODP6zgtCAyiJGyqfEFM4XVmeCM4nU
UEHZrzMmzORQafooPaLfeDUAZ2o+qCg5oSoOu6pYiucgrEZX7INMnICmopVkdMnoT21yw7yVC94Z
n+yKDXF6d1Y03mTDlsKxXlc+7ycujA80D9WadmjmA6c1UTrl0fReJv4X7oROmkya+R+Z26tNTZAW
ZSRTbDa2VZ7Mv7FQ/4nq6CubvfbslWCwabMQxraZ9UgPkqY8QdLsGENONzGn31YOWAH5gI4WY820
qCVB0NpVgOnnvjpmY/fpCvk7mryHrN7nKmd8NDmEfAU8Fc3YfPfumqZnrWJ7OHhj8W7NXGTVss2T
zwQV+4gqTUxqPz7ItmdiU5NJOxOb4CwEiQYxn6Tr3JBPkmwjP37wwc/6fL6NGVJhh9Dr8pYb3HHr
rqMvj++nzLlYuQg8uHqtOR3L3LFXgY9FCA/mk435KEbgZdeqBXWR4zH2cUmYFFbNxhtTFFDhra3o
j4yTg+l2KcE/xjet5fcYkIPlxNjs44K/rY8MXEH3yLOq+RO1krO9WKJX0pC/Jtm9DHAVhDZwfKND
2UWGmLeRRDhlwj6MS0v6j2bW0NTBMRqLP93ko6h2H3gDP6w2eo8pol9VKf8WqBCYTfybaOVH6ld4
ZxYHjTgftuga27kJLn6k5x06frb2xmaf1dE304mvShUXaPSQycKysqAWPMQgUzWc6+ICsabVR4kR
LHVskplFwp/1piMt1mPaH+vJ342Nu9dIOiZtW5jfP27pRavGSZ1Tl4udIn6JFJYZW5H/DDJ1jDhk
z9PMh0uTwyrrY+xocjsFGryOWUcKCUsZ5lB6x+QnqiyOpnBUz7MBvVq5T1bkUiNnN+GnZ/KGYnSP
Q0Tc1yrtamqFgM4mcOstpiTgDyMOozT400vG4vfmjFlTec8vku2PcQd5guoe5kbeEnVDsw1qhUwc
AN73mDT25mzi9DfjfLeQiOmoM9NTwnONy+DEv1p24xA9HbXOUx+2dvV9XfuScxU29vCj7i75+GxW
rB9N8befDqVB8aEFJifLRvHJymLrCJ+H1Fsep5hwx7Gb19ruf02WpW9pUwG4Zl85BQVl28ghLebs
HnKK6lWEXvbgEEAdEdXV9d9UyHuZ61/jyFacvaWALAenguXynBbhI2bgsARjmJj0YnnZJJtepbsi
nl8FhClb1McgYwzNSPUhwFqYMoRDZQyIT0qe3Y6jGaWrirB1N41rEmcTwW1Vgkx1d+LEkU6g27YJ
xbVxbGbxk2Jq9kRH7GnmXak5lrXhxGc/RQ2e0dz7uiZiuHI+66AnVc0QawHvtUrcYKur5N10E6SR
AV3RcAlFK3Oy11u7WC9O8cHV2SZ1NG9TogWUOb5m2fJZqOUpGMcfgW26HAFkE/xWd6HXgZYIY1F8
MsYl1SYqFOod6T7WsoSjInfaml6zkghjj2TrwkEvhyd3mQ6xhEseIHa4iAFxL7e9Y/2pZoucrTKY
yBdQFKv3kzLpukLTxBc7gbDIKi2uubm4z/ffHElMKHfgdGwrRz8SC/IcwLINZAGB79mFvjRt9Twa
kfedJGTZQO+sMVGPu1j292k2L4lxrrPRvsUIH7Xfi5dx1MWtN7vnIXUnsR/jpL39s2sFgnChQuKm
lPARhM1Nn26bv/VxUP+k7rdW+H1LbqkBdPKxYqUFoyM9xADAnjshL5lRBgMRJuDXEGrG5f8vHhlA
Tc5Sbsnyinsc9tBxi9+DrEjvpuT83QYG5d8Nw1WNxoiRv0yiu3FaZb+GNjiqKZnf4RwuooVL81Tb
b3zTxFRYN4JhSpq+Kjnc7CWpT3AowQ3BadrwLNchQXTcmgKSNu5yDvAqak70mmwE5DxaWU1aAtCM
167KEcRtK36MTY/B8t1A196ddVSADxPhmXcniD7GUhePXlky8ltIM3Sr4bdFzEPbyOi1weoeIid6
mNZpGex6XEqyF8qLSNCP729gMTzxMnt1hMv1NZNy/mjadYtIxtq2PKU5W7AbjNNDOgvTxPrlneIM
01/aWcvhv74o1yVbYImG6kxNSa9svbbR4D8Vqf830n6677yBbW8glC3rBvN34XnRk5FkPaFB+G0d
KjASlLh2RlY8EB5h02b6f2f8jKvMKe1LlHcuf3KydkvJXg5XLm9u+lK3FdbpKTdL1J7JeBW4Iral
Z5H5UqLWFFFEDiPauENScjPN7a6SEjm7E8bbwgK1WjJdnX27vthWGhDrB35ptmqGEoinjdEMpNKD
vHBQWVlzqQyyMYJ77Koi94rtLnrBVs5cZilfaPio6HU+hfHiyHWSGCWd1AtPlH/J7jGvhOWNq2Is
j5rExfCft/Dfi2/eRQzgv63AJXeljuvXE8vmPxsdaZN4HLz4KJuU04VMxTaBC3frzdm2aoP2OI+O
Ppv2k1UE/bMmwrGaTIcgojXRKPrZjjYjLcLTv1+6IFpCNOjv3Oo1zvz4rYBbJs/0bSzG+cMjqLUN
hHsKkoFL7FkRrgg2+GPrW3//XR7mexZmOGwl+zkL7sJYXZ6L+YtgPwtvefdmt/amNBMoKWnv7D5R
T1hnlaLaTAC9CC4ger3xJAFKsTj9izatXG4pV1fH1jAJu+spkIIhmiQ+R9qnOnNPc8vXbTLyNLzs
Zukxu9EidLv/3nP21NYbMZan0pFne+nlg+30T56sf4qZY6sJwgHVU7Dx72VuPiDvzI9V6sMtGjJ4
rep6NUw4NSfPuP67qqkgo5XK9mUwen3u+yEA60ekalU+nvUcqVVXHSg9fjVztbwuHfPWvGqJMZjk
Ry1/U74Or301nUYXSjIhXZu5Gjy5JjLMkWb5Mk/uEv67URJBCTkLxjNJhfmsxfbUQNzoxNrgPZG7
iM7zAV7EDwcfOiRpht/dqMo/fuK+x9LaaDVl+7hzrF3dtFQ3Y3ubcXuF7tS1JCn7y34wSwmzkVXc
97Gpz5NTvMupnQlPJTyAVsbbDsjMT9nYQn10L4HlNM/KWlj8koBcrX8RyqZChsMrEqxEIReWHluE
NvPisksNAKyku9jCsULf6Iu9VRDfYo+2f9KZ+FUXjnXWE35iME0CE/QUb5UDnhoRTvzvhTlgsm9d
4134VnsK7A7Z6/5TZM3XNgdHj8hpJjFzGtGcC0lWZsAwn9dQBXT6o07UuaB6Clhy9mMVNPthKClh
Zz8spEstMk8vMYgbOYgEz2SGKWi2WUJix3wcCubipORd/r10LsbqwUZywwksbx5D/osa5WaJwVTs
MeF8zylvAJj0jiTHERuXOM4ZeRW+Vy3PU54uB82UBMHCxxqRtJAzdvV3JHGMlfAJGas4BdiQV7nt
w9vZ+tecE99Rui7mjsS+4hJpz1mhX1TQ4CzwWuOzkDGylz89DLP+lc22PmdeV28zP46BLFwEsMRd
yJKsU9jUpKkvOTHNa3fxq71hDXRWfu4T0Khd0lkNtVki0Aulm+yBXdB85P2/Wf0sUOv6dNfQAj/S
Xdwd/8T4kixIrK3FuQj/Ieq8liNFtij6RUQAiX1VeSdTst0vRJs7eJeQifn6u0ATMS+K0ZgeqarI
PGbvtQ3XmY5FiA2g6Av3NUhTAIEFKDgv1+hIMnSqVtbBZqRqZ6zVHgMZ2huRscpTZRRDEDf1Dada
dJEtiQ6+xS5lCHuMCw0KXoMy/kHPbXlRyF0ukzmXl5wZ4z7qeoPw4RjfVrk4Q9cvucLrJxQLs1Lm
cBaWZ6ForM04U566MAfWf8twuuRWMsZo7Qj4toWewBJGd1+/pDOdMSRuHntkuIlpv2ftMmBlE3Ms
Cdg2VP3hSoq32E/qU+aBSvLSvD0XJpWb7Uzm3omVhasc3ipGxfBlQoJQDUl6MLy5gVXOD6fhMJ0Z
Zb1mTTBdXbs6m1U7vOQSj9GCnI4qgCNWUkFm6kOucxV9IGdELJx2aLTS5BSLwvqN1AgcUfohPP8Y
u6G7G6JcHT2djafYU89tH1SPKpS/rAUo4SkgBU10EuN8nuL0f0Zgx6fGbIYzqtfxOQnBmKQzv2fp
B1+TRh9pAQZIXOf7SzBWL6Lo66fSTJ0DLeGPwUfg5KE3/NENAA0sY/o9Tx5TIDSH0tfiU5QztXHd
DNdSgsfWxrUznKs2wZC6wCEf/eVLPJTvSRokB/Zf4dlvw/C8/pXZm+G5sZriOEXq2MeqvZhMtb6/
VKMEmpUXyT9ByJA4YOw5+EcrNH+KUc27TkI/LxD+X2z6ZfjS3nX9IqfBuzK5evq2GZfFPB//O1Qo
gf2tV2BqY0alyZc2hkcfFtX5+zIBkFqicj6W0dzTMkUyu/hxntD3TgZplzmNGR4MAWjPERdWmOKy
fhsXWXpgpcdspGqu7vIFI21BGnSK9DIpYS6y+biBPGNvvDR8CKKCq50zpXEh2V4znGDoLk24wN4Y
dPukMsbD4LRbU/n7op5HTplmvHp+MF6rKSzUgw9mukUwiMnFnnaa43pnTGh+Pbe7U9D6KCt36zfM
d/p7onV3bGNCHhpnJMXK7wGnU3y25oxxV7C94HHueLLLareWwrXmxW36e4pl8DVk/ORHXfaJKLwA
YFdqWhov+6yDAsAYdfLBKlgRie6RUX3/2MRd/7h+a0QRROGufGp6fshcsBZZ3zV6yvr235fvv0fi
p4f9lm2YeWhZ7V4USITjPKdPhTP0rNGXsmmmP7hxuFG9tjtHaYfVhOOKTSmQ5JtL5YESDrVCSez1
Eqrgci2/1+PwdwVF1IZ6BircHvqy8T78EhZzsWAJYt9jpUDqi1mE/Mqosucyl3vGpuk5UDFVcD0w
Z83Sah90UfqX/xy0asDybhFFb4slWqJcHEd5R11oFC0bQQGkqZXdUx5M3ExO8piBqAMdEpPxhASI
xeC9ndGIGZEtn+tgkVG2hfNkOfv1m4iTgKLI+NlWNUsIU/EZZGf1o/bz69w2+6yPykdrCZzAYsGZ
YwcvbBPLc5bACNeuBY+mD0p6fX/EsTuHx8YIhn1nV9HeFMX4anrsjX0vS05JjPbBzaDNDQCZ/Lh/
AsPGHRYUWDpExhIm99Rb6qmDUQU2cm6WOpaWzeH75LE0n7pxG/RJcstjE0F926dHHOHOFr9CtXdb
Sf7AYBk3wx9gLBfyT9/RpYTUEW9qasOdYwXF1XZZgVSpyzlkUm/kSXx20uFPHZ39fMpe1oqzFkVx
YLID992mfR5559Yb2xcCFphGT1expwRpza+0QGzuTIJ2QYv7mKnAsCldMOtbmzngbm6jsDiZXRwf
Lde9pCi82XgU9XEE+p0VvnWtFuN6Vjjxvhpw6jTLt9x7KNZm8R5JeRmUCo9hYQeAXEnkeEAoFm4T
EHsXnNVujfLBXtjCZbmz9QhHPos8hCUzHDo2xj2rhhA5fizG3163KMsnjSZ2qfhFP5unyCn+2pWI
n1Dfc7sub3xm9n8q032ync64mGlCje1tfdT8DMoTFik9SPIc8ajj1bwE4xTAIF1/YbdHBLAerZjq
/z1a7Uh8aTNywINT4rN5cC9z3JE0EQQwrBP8YRZZRa2Yr2s94GMJQV9Hw7DyVAJcJzuCdcIHD8vm
RHqwHPZGmj6bjTpawgP32S00eHoRRFL/sACMj8jWMbdZuXOI47Lk3Uus+lp1426qlXcgHuWf/2pB
NGPGre/VR0YYxLFiMniNAAypwm4xq/W22tcI3B7kgt2IZie62ICrdyHwWuBDGnl+0hBKL2Naajqs
Q8fH+Tw6QbB1nWrr5zA+HgCCB27P4jtjo5A4moXl0EUPGpvVIYUfQ4+pnq2igZNT8jYkcxLffMxz
bgqjNJmSn4Mc2BmXKawaPEThWKtbygW8VWPw5Zc+jLNufHQsHr6xKvqfwmi3OijO1NjWm2ai+ZI1
ascouI9C+cJiDQtbLOdTNk87glu8H8ZkxTvZE5GMEuKkmLm8oGUEc95yK7USX04PCrbArx/k7Mms
MBbgXyQqtzAND/XCe3UZxz4gSfzTMRtzU6QtDzUKFkiTNk/ESv0wKLiz0uVBT6lIHoSFGZiRp3di
F3gJ1rEFm1Qm1datxE7iww3pT04wKJTwiX1xcqyEqscRVjYtTmtGPcvtT8+Q9O8z/EEXr+O//xVT
ia8xr6rnruWf4flFZLxRrVcd26Q2N+uPbQWs1WPlOtjMYU0QtHMbGF1uvts7uA3pcX3gZzHGi8D+
lHacoK6Tetvvjz1u7a2YtHvOnTCmsYDYkxcdzWdWntY7peeF2dVEEsQOGjucdA0mk2eZIvGyU/2V
lZ3LhRWFZxKQ5hdtv3RFgN6VySCt+IigYAlEwo+kN97S+AMHIeeLTRKNVxbtYqBSJyidQDgc9DJJ
lzz7IoDLFhWPaHTqRwsPunN0urA5T1Uy3jwcmcAblxJXzvlnGsv378c5HtLhRNQIgr3GOUaR7b/r
BioNVq7vO15ZtbsZM1MfDNtwdxXElJ2OfGdvMTMjF0N2Z8YmV88N6mOnKHTXthzrw1wMcBX1Czea
fEnpRjB2sJLtmu5lKp0fRhYm18oZeEZk594KjFBAfhQjW4dnPE7lyR9m9jIWHr6YeJE18yiw9SvQ
J9YEmo9SUOfngedtk/uReKQlRLqbdPY5Tmfn060YGofTqamK8mbXuDYtwilhGoB05R4lUInh1tTz
HzNTYOjMGEUTY3NZmwujjK7f95IXUdITdrMbW63uU2N2y469+Oic8XPSGQMLbwhehnDJf+NeXr+E
2sMANZEgERb+x3/lhz057H9mEBMdhOFrHHF6RKgGd9+n+4wlbaurhBWyz0mUeNZXkij96hX58/db
Zw/4taha/6tfZwe7JpLoWl7dhrGpo8yrWv7w9YskmOTBb6ps58GRuUqlqOrARbCka/BgLX8vcjpx
TNLiOedcfmLyAUq1l81mHUUIFZDcwtCBGzzihwtN/JsOohzcvORKlT71h9H45sFJ02EPouZJVjj4
7DrO7zHC2I5eOSh09WF6lJdJ2fe4ojTFtNf5JwZEF6jenxWQvrMP1ip4METQn/yJhQ3wWlBV1bWc
QEs4YxxfvovsDOlaPPGRla7xZgCvPJt1W3xw6EMmW3znRmuzK5FwUaKYHWs3Oz8ibVbkZqJ+l5uh
zE9erli8tv0ta1kwFJMU17LxrV3I6mgBod2R9/8mx6Z/Gmwrgq1rlT87gGsAwzre5Xx+qwlSytzQ
uHVO+LNa+GaBohdaB4wUiaQ1Ra11ATh7XTt7ZYA1XIoctirDLnW8+GChADrOzHY2fEw5L8vcYGAT
U3l7rn4kQao6uLUh8d/yrbmEBOhseoxdpRGmkLAh0048jp5LIlfVhYexrtmsCeFeeiN7MlImJ21c
h7cqsOy7Z7avjY3HSboU74x/EJ+65vDYaesPdIjpGg/VPU3N7J4Y4U3OoG1rUwOFiTo86sumoGtt
+OoYLRJoWyQ/knH0oARFvpx7JkDbuh0grYAYoTLIunPSkCi3fAipXMkXGFyTYwM6C8Ridho8OIn+
X9wYDn6xeGB/mQbgp8MRSzsrQEKfuM5nTwFCyxYk3IKaS6mq8WxH3m79XNpuiD3Gy88o7KKjhAW2
qcuRkiXyLh6UkIMRSkQ6AURx34GubdMAX42pDLZOG7L1cwhsqx3KosqdyR5dnmdnkjU4vYjSqiiK
k5vJwwyc4JwNg3nFxE0kY0AdVLsyPymFzcdpEhzAy1Ta8hHd1VYH06AYWcU7yc+sEcWHHYOxxilo
s5iHW7ZeElFAIMkUa0QngXkNkwxRWFaEZ5YV814J9uuUfB7xG7baMIMev1zqx01l+7sBTMFOTMp5
NOL6j91OLVcBL42FYnGu3PaA6kYeLPrxy2Pu4NZkGMN5FD8L053ujpuwRZcQqDQratwjGWXveohW
w5zvjAGuPyPq8dnt/iSGqI79ZCmsEVhSpTbccw10wejb6YlYDvwNa0agZRLghaAov2W6/EkzX94D
w/yR56Oxd0tfnmdJ++An0c3r3ROi0/INRDXOaPXKVvVeCdFueFLDrRiC7k56ARSRxNC3ROrhkW3w
XUMEOvTr/6uMzH7LRj04wDgQGKjH8TgUAKDKIaIwnLMSvPyiJpqXgY5a5jvrXwV2Rmlie8/xmGO4
K9IWQz10HAQfNoTkESfNHBDjQBvO0oH5NPcuR5wvyiPc/nBLtIHedkt71Wfjr3VMYk/IOCkIjaUg
nHt+pcK+joON93SZSzGrIOh1mae4hV88FwSPTJXx09eSZ2ZgNBRnCFC/LzDZ8EAMLVMOp06WOCKv
Nhn5l80mVe17L1xmlg42/7qxiYFpkyeGqKTUlOn0jHdMYGUlJM1nzrxtHADyRuBsowWcmCW2udOi
ddFv0XXYNbEN8JMcxBNVDVFhQtSTmKF9TSfsvdJ6c5acNNcV0cGOC71tjVtCKfNPEdS/o57CgoIz
OIzkGFUCS3MP+eIYYV85haaXP7j8ePj2azaODEd3gxPKA95HDmozPltm0l4amAenUMAwGRyemoyj
B32ZUfjgb5cUuhlfEQ7zMAczJNzXyIZPjIxrCvy/AWJA6iuswRUP8cH0k/7MRgzRdtwC1wt9FnhL
gZFFU3kV1b8vrNlH5v9A82Flq6yL5lyhkxGItYAOnAzdfRhDOf82slLe21qgtlgaIqRa5rkL97V2
lzWym72IRTZiOFW4mQjiOlCy/GqnARBFO54044N9OSIuDxjPbKnEa+LrlPtR5BTzMqQP9J0GVAhT
/J0XIf5jw6IPQcPAwZfRgj7I2vuURq96LOkFRvYVQYRIrtCwUhLcVmFbHgkWG5+L0GseVVTp18EV
Bw+P7NFabj301+rU+e45IwT0ygBNPDeDYhFkU/Vju9q6KVkyVvquZRseqsF/qKWzkNiL6aEEH3IS
3HasZ+2rE9j1pq7S9Mk3YBbXRMu5y4BH+ng6uCCjUxD/4ugFMLX8UR1yJ0KtcXYj6s6WKChQgPVP
ewZdZub8jytu7HNqi+C5SxsNrsj/YtJbvEs2K4aboZdKBroFgnooXWfAy9i411XI6KNkSepEHQ28
oYYpwQ0uS15cxzsjNtxLW9j14+SVf63Km45Cl3jml5cU/37LRtz7B4ctHiEOId4S4OqpVOY+cavu
FvY4DtgOaUwbWXMJ6+6HZTD5DlpzJM3U4zwV9MbNnJ6qxmNe5tonUZUjj2BxRhkqTlaFlhdb2/yu
JgT9cPMvket4T5YXgvQELG1kHWBmrwWRu/xMddV7aCboAOg8xM3HAb2dl9tNSLYvY+2LLYJlkKtl
dcFEMl+CMG52BC1cW3TZmLow/FLtfvZ192eIB/dcCOInDNCWgFLkeJswwy5sQ1JbVQmfE3Zaj63F
hnmcl/Exc5BWJQO+pHVnGvciP/QxjaLdLcJ3YtyW6dg6E/Mjdziaw2vu6fukEnD+mtHpZfnW6u7Z
XAv0vuOIWksppOGyAZaju+LkNVwr7qA+WsbZi4AkRBpbcC9bFijt0kUYzmf63HZ1CDnfjE6twZxl
aW0GEL03PROaarREPvBI2/i1e3b+GgirS55WnNvGybETGHw2azzgAvyDIuYw4XEXwnxsjFRu1i1F
Q7EPW6HuziDWX6jHyg0qhOhGim2AO9h1bvUMdhp/4dWrhYObipturJlRsFm6aBHbFxck2i5uyuKY
92Qb1mqG9BbX6qmjuviwfQ623s27jacSQk2Q+hJ+CKDVDJJXWOGcM3tIPtnfpsVGXbtjdqD2wT4U
dMUBqy13VxdUD7PgGLXkzIAgGdWG3NSS+AHjrLOgfNaLTKUynD8gvWgpzfkzsI0CoEsELbGIIFYE
Y34cg/yO5B/5YcC/ZC1Gyawvn0m/PQ55U3y1yj2g54wJrDLeUX5vjCDwLwky/ivnBpP05HdHywsh
a7xSPiDni9R5zmok2yCVstjsL5ORDNvYkc7D1Iu7X0fBoSrnAyLM4gZfjAQz4yliQsbALHutrCD5
7QebyjHBEuSzcbNZkiAp/7vIUw6A6vMrhsxXqP7mGYDhPSxxx5j1OxiB+pngze7o2zrfjtXi+Yqh
MYJ7fcDHODJAtQG6oscAAB21zMGoiQ3YTnmCnDRralbGy1PW1mNy9JZVRl+O56oMTcoMc9olrUuf
4mLxC5PawOl+tLTQl8qh5+6ZwMmR5ye6d8tOp6st7lDTvgIFC7bT8jZlmfnPf1zV1u6PjkbHkMv2
B45BLNGDb21my2GWZY8O774tDm2l6Ncp0QIMqqdRsWCeRutnEaAGZ1w8fblTonZ94MMgWz5WTVOZ
j6glmIbyq06t/7YijZFanWcXSVBQthF7obK5iGU56vrZcKYoZm3nP2qYCoQ7D8zh9FnrILmauvnh
zUl5Rn3mA/dgMNr3rbfLVNPd1uJOF3b/rADxOUEcvdY52aYjlcc+nVoHzzlXipPDH4n9CN1EY//i
Jdq1yARUO1qvFtb+00APi43BCDeAItpdN0OkgMWVXaU3gs+O8plJKarzwEQuTkNSbGShJ1J1+wzx
KN1HZ/hHVQO07E3vOWc2cRMD8rL1BcCe57+CwFGbIB73EfO3L7gSS9qw79fWce30HCRG17CQPZtT
6ht7+HAi6H9emcK5HgPGvtTVhjkF2xLZwKY3+u4cdd1n5hLTaYfdz9hll8khQ6RSIYJbXA7q4GIC
dw34anKt9KYEpyxjKAzRTH6Zi3vf2/MilcWZW3Apuv838INJnmh8d+uLMgwDR6usp+Gs7OTFnJPD
YNrm4+xH+pal9eV7SDFnWww3xqFZWLiwq7sfQxh/mNMfKbMf1gjPYu0dOMqjc1mo+chwCrnIPLkH
YfwdwFE+jtnWnAOKn4rZP80xfgPRZ2xciuZlKOC+BQgO2K7gn+wXBUE2zvElmUcmuIsw0Ei7/M2p
5s/EIJka/YQkyGKg7R9s+pv1cFWky81Igl3SRqNWfIbARpZPqCnpGln3XvD1m2g/j0YRlb8Q8SEK
1QzTvfoXCJ8dk1n/IWzbJ7nEQy/qEMsndXJ9/yQGf1/YZE4Tln1w5jscH05HLmjaQ44QRfZNABDq
ucMEdmcCyB+LCe5Qu3hNUIXNl4Fp6SGfB0C5BF/t8Jq5D12RwjOfEc9Cg6bgX9ov06J+Z/TMULOI
Wmah42vcw5gIl0PDcPKQJBDUBMIH3IRRTjAJmMXiOA2f/bhkNVQb4kH39pllWL2b/Kg5FWB+0ARK
VnBLXZ0H0P2zicQDQ0TV2Zv/xIbAw79OA9t2i/3XeEtgA25sjX+99fW9BHLwlKTeuSaGJ3/Ifssq
GG7YwdKHWaIZY+BDlYYuehM3U7mHE4odRgWwyhpqMmyN43OLlEybVvJm21R0iIZuiQukCwEXQPrC
DB/alvMlcEoAm6g2gfuF47WL9e+mQ4HhsMG/ZDozLsI8KUL39iyzzN16ki5TQGPsi+eEuJI4Babi
qG26yAC0oh2vk6E4pIvmYyDrZFbZ+DvwsBVOwdsEzBF5u/uURuyeTNOQx2bQvK/MEbZ6rJI9Zjv8
ysvzjjjjiLixIKQ1X6hA6A5cFRy8GYagGsxpHwWlhRr0zVYF4+PcBmaFtTBlCBB4MKdpuh9WPDzj
H7xYaxMbB+SyeVYdPlU+9vNBMLeK+XTHZcjKYlGuJzgvL4NkFMbUlimoFft678byg9iH+WgMGtA+
+3wAwNElTdQhc+qzRjrkHBcJY2fzGdfzHD6ZI2gflRMGlAJ8d2PQPrGFIj7EYnOsjXyJHQa3sDwt
TqOfB2sYLzBi9d7E4/ggyRX0kmzcd4yiy81nXGIGcftifIm9okcqBzi+aM0zbNPf1hAXT6nLW2aw
Klo+0aqtU/Ko2PHKpvqqUXEc/Xp51bohXBpXBDIj4eHAME6A2IY3TB7xVnb6p88JsK3y8aNKZ+Mw
2Th2ix5Wp1F5oEuXj/J6kcVwVfeaDmK9LHKmgFhuGU71rQIDHPyY54E3RKAS+yhYBS9Fi6lR27JP
EN8aljrI5quwp4vVzOFHE336SMf2cjLVdtlkrgMypouf67BxDslRLElpICaVUC+2Qc2OgRAnrib2
FvuuSVQ6vNQ8B+HbJBy061KoyhE3BSOplWMWZmRZ4C/PEkbWOPbrvbfa58D3mg8lXp64nn6GC4Mv
lPu1dTGmJU+hpe5cxz50LP6T4/v33oe0Af14k5ny0Uf/csI3Ka/4xbbjsuhoB6CslSne6RcR8q1d
UM+HMhzUeFnf7k7Yxbbl0/1q/M0KF8lulTGU9pg1OGmy980uOtqegTMyC+pPSl/6s7DLTr1NAl6R
hu7Bd3tS9QyAB2PhbSNbhRdT/BTgrZm4AywC+1edQ5A+kWNP1N0doLIVMe9PcY5kbJlHmISVhBnK
+IkYSQZw7aEt/GjflilILbYURhjSXPtpeIsF4SgTg0BWGrq6kMYgHxQIymqqwu821Q18+5lxBqbE
mOJ7HAFncUUbCBKPLH6NmwyRLDM/Hk15QFGePzephM0CB/7EczmRbBa/cv21SxGRXnp3/jWIOnmd
wVG+TCOsQEFa0Ol77FEp6QGLHloCUOpqT0JT8yGWWHEsSg/sfNOrgzP6e0GTO2RxGNXAmxWMgMXh
CjRzwNTYFS3AvbZ97aS1rFgb9Fr0qxY8iCckRLB0yAC86mj6px4qtQMn0d4hNb+75Wx+zqSi5xox
Oqhrzt8i+uVS2OnR07cGZO4tzQVoFwsFjOFajwU5uoN+U6g7v2YNwXBErPWwil94J97CEZnOIF3m
SKOg8rCs90AxcmDlhuErRN2XpS5wvmUrxwTiEUsw4kOTSdtyA7PhO4RFNjwNHbaubhqjN4YHKNgH
jOl0G+U6+XOt+DykKvwuJtgrhjeIggiKXgeeh20VNV/fGQFrseHbSyksZH+Hff1Agme4ychof1Cd
4V4tO8y26SzcjWbavs8d4HrF5PfnuikkaV9cmSgMQZoDFDhJ04QDVjOuOHsyFZ90UorLIj/xSyNh
SONmPg792Dy6QfiRGsMXQuYdqoDiBUpocInWf6utW4dLjgJnztvXJBje41gSJ8WjDPui2BRLZzuq
wgNi0I2nEfe60Jp9OQUI4hKqpxFV3LHqLPRPysUJgT8/JdjyVM+EwTPLMU8B1vMNIb4HVNz5U9Nl
ya0gsAZk0E6O43SfrPYKiTS+uAr1VtMPJN8uVXCFKa5BGrrnjxrOc/2LZBRSVIjIM9MSXJwK9Jka
pqCBPRlopqflU92DXtLOnqDH/t5l9iNZut6pdZh8eVigWfRwq/WFB2ImfkxZ0T4xfkIwvdwUMk7Y
swxit2w0niq8eVvkyBjbjH8KzzJghM3dk+ZJbXsvOusCvY4wnd916xIU1qOYFpkZfzWlYkRB3oLh
hh+tk8znCLgMcQugnVbhpE+NuaWp/FsECD47psFvlTD+GVjyQi/w/ob+tS5eOnuuP2tF2nvSde8y
hC+dz7b4VE2Abn/sceoRZUPgLzfSWjas56MRslCe66TcuUlgfOSdYJJvJ2RaLDNNUbeHFUKNpwSe
drRw15fNTiso/sIYez73bX4MHCR+a6vTWQ3mrDKwkNPz+xV2JMFk4tJKsZuRI7WrlJ9vp8jkxF9a
P8suf0l+h1OFQqji8bTyfNqSR9L+CNHLPtwY2NR3ROWIktx62H2XDXVhhCwMBgg5Vn+SkvTMeNCA
k6NwPwewUCoqs/36YZPSfwljjU4MoPfbYLXlA7bmpx6ANaIa7iEbl+x+Xrbjder9XV8dTzJeLpDM
3J0BPGLvUgSu+lhGO1DhlkmQt8DZkD362/W87rLWpqtbBrV1mLK4cHvxjoodEDkBhYxcrMcuNvwT
cjzNgBHfFJ68pWdBZUeeQZ0ygwqGcG8Sl/jg2QXBO2NFTkOXVE/IgaedifTykjfP0kjce56wRff7
4NGye5iE/h+5pB/CiUk2pcS+O3gkUaXhEkeCE9Yu+5eUtcNx3cQiWDvJ9iU0xudu6fBk2n5YY3Wl
4mp+2A3ph5hGkG23JZ0awF3p5tE7nkPW+2N0Zn6IE2vw1bmbYOakUw27H+fOEZ4JCUNu+RXhGTNJ
FupDVDit9rFJ4KXEfdxMP31BEhgCaiI8x4cMf+BhmDWYp4zxZb2Qe1yQ7yIK2HrqZD+XsbFRlnSe
B6nx6zUtqyiqqPileQvtCHSKhJqkPSg6ul0cMc2rgKn1RyxxeQhbGAYNJVWYX2bn9aMwq7S5eILV
vDWPxdPIuOBhrNNr23XOv5/3YU6MMxNJqD8RgGCPZv/fqxqlZ7mZeVtbsDsY+tbSgfu7RA4j0AA1
rJShGvJUOD6bh3BiOj5k49mMFbLqtAHu6YKQWj8iDB/rUwKOuk90Ayfc+/LmIr83oZvdVTi+LDN0
YifqayHb6NQHCa9DZb1qU+jP2HzopzJ5jrIXIy7TJzXj6Cvy2b+mTn+cm0YAPkROA5Vav+IQ6VhA
4VArgCg8rJ/y7+ONBTAKZiQzXCJvM8nB5I+PpyF3MnIu5U5YQ/K0fklRVPY+9HIoeg5o6DHZ9+hx
9+Pck/flN/VpIJx0G+I+QjQ5Xdc+o26jY1Ub7Y1tGT2XCX/OLWPn5Ej2hrrTybsF1IkoFX4IUj/W
is21jRCCWc/kYqrqbepExQG/o7Bl/5W1BHklk4OAQBv6oA2050RUw6LzIbpWw2I8KZO8/Eyq+jlU
Sf4ZVN0+tVDNN2km3vMmBztBmvims9AXYVX9xEVQbluHDU4ZBi9pyIJnnSg5YcjONkZxhDKLxgD6
tIgj8zRxM/MnElpdaSyfFIngV7FZ1sDyK2JtHX/ujlWKJGaDmLSc3qWObbh37jOeEHOV7iNCejQi
sNVWJ+4jkosjq9fsuBjeCZGxyLY35x1NQA/f3wjucdHfenDzSLwwVcL2A1UwOUxwlEhIhS+98KPz
4p2aPPPY+c27FwbWza2FWPArvn8e8vHFUkX6KJX83RtkN7pBUt9HmzFfGAIil2yTmdD8ntIRC40/
39eTDWdUQtg22eGT0wPZH5gUJWkIej4Vze3fts337fPUBR9hOMSf5OGN2OMDrtUOfum0BGJZfUer
iaPqVHJ4004gIJYh6zfgtFl77BB7XazcutUCWnpLNnYcaX2EV/APIzjzkuJG2EmcO1u5bBEyuqnc
x8vl2gEDzzkWDPb1GyemsaBWXX01w0ZukNEwYQ+nFHjveOKho7Ick0JtndKert/P3iojOvYFG4FQ
NQlsOQSZFf3ghvH8fM2haDCGMM37mEXJuVLVJ2kOySlqs9/8NskrUqL+QWeWfWk9v/nwmTfvRmNE
166pBUzVFzvTzsijDib31euei6Xia8ZQnY0g2buDTO9BOcMc8f662iTwou66Fz8p5c4o078BjtU7
Nz/bQWEWB8gk3KtVTWRmCqGgMgf2NO4EAkOX5OVNnb/Nuna+IC+EtTEnwGHm8o8T1r/jlMgzwJ4o
uSdTjw9jV8qLanPnmvXmxRpIlsXUJ38HrHrLpPhH5K3/CXqYXinz/udP5seycdiPPuDAMm1eCBcC
RXdDiKTpq3ihKpTmW0tyE+C0BpABfmNjLTtBrDX5Df4xsgkQQwxle5SpZiHCt6gt7SNsdh9tWO5d
EG7Bz5BF8AlODMGyEyc/TWWU59CCDqSVVe5yrRa9kgN6pk7rG3P0bFuaLPB5DrL7GMq3YAGraFla
O2e09VViEtl7TnT3pVcyP4RqoUojvg7F/0yd0hInA2OG7w9x4EO/RSOCNyjW74Lt+UU0+CDmpMID
3Le3VEf6qehSiGSVMf9bekgDiei6ssP3xJRUJdUBPyvkUiZNp4If86hs9KDKtNMvewgYRRVlfiOU
ef6EV8CYk8qZ9nyrF/fHEKur1zcua3OsIXnOtgzRzqvpYw+pEZK+BaFZQTFl3tXr2EHAUvuPVYwj
ZflOl2V1rXLcCLSm7keNinTrOWwZwUGlR39GEwR2+rcT+EQUrfMWL3Gua66fnSLmBK1qFjkNS5W+
mqkKXp0Yo2tCT1TJ/Mtw8/GWLHB/G0+HSNg0x4I5v1CqPpZJMO9kFRlAZngg1vYp66oYE0xNHExJ
kvJo2uNNs/kChFSiDFmHEFHxK1/lhL0LU2MIi4ujSnGsM6kuIjiYkyLmYZk+cj4LdsUgmpbCnvjS
QTZAUbqR8larYyqU+eQ64cfMChUGFFlKFt4DPMxgKwyl3nLURiTSt/NnnIcgGPh3wd/QO46xgeKz
Q3wTxhWSzU7s2eZbP/KUcawqzesU9z/mRYc4CPhksWuI8+h3+g0Hy6/+/4yd147kSJZtf6VR7+yh
UROY6gfX2j10ZLwQKSKpaRRG+fV30avuTFeiUfeiCo7wDOVBJ2l2ztl7beSZa6DBmPHtVnsdevcQ
MnB/7Npyicwee1WtjAdWehjaMmO6njcxoK7uEODC4jxvSR6opbEO+KGd0w6odvJ9et9qCz92V7KW
6aPh+snVz2s8L0n23vyg3zacMwQZf/RhIIJia8mlfaY5AJVRSW0vGMitoCQSe4neeOPP7r/ItSU8
kI4VKa2NdRiF4SMLwze2Yxj5G9KbiZLYZWl2bullHu25C5cY6U/4rhZ3nl6shmx8vA8qJxX7lyyT
Xxi99CetdxmWT2vYB9OePaQFC7xz9uSYD3t86MOimHY0CRhKlEzP6y7vtvcWMiT+ddfqTAIzgKtK
Dd3WzdxhKWUaLeOhkN/7uERHE+WvQdu8lwxsF3ZnpLfE0+Iz5jdnObOwrG8hkSIFy5tk1khsSWVW
gLyy5jWpm1ukN+hy52eZDsHXHLKDNRrVmptixiJNYKMm9adgkOIFORDhGczz4NrlG+bq7r4WUbik
cVm8uNkhzYiuJykZfZz5MKcZoK1kBhnWX6ECXkcNR0Y76Rwm7CwluhT+BgyPvm1LBFL0D2oaWYmA
etVWGdSQzn606N2saY7M4FsYDHPSrco9tcUKB54ZfXwSoY4JHmytz1aM12ocGi3RJbV0LlNudKTn
tk+CtB2sH5Bxtdp9q3woAHVBjNFEEY1fl7XKBd/oQWwBKJAe40GtjvfEuf/6S0xe86//5vl3WY51
HEbql6f/2n7Ky9f8s/nv+bv+56v++j3/Osffqb3kT/W3X/Usc/7/9Uv+8nP57X++utVX9fUvT9YF
wSTjQ/tZj4+fTZup+2sIP+X8lf+/n/zH5/2nPI/l5++/fZdtoeafFsay+O3PT+1//P6bT67ef/37
j//zc/OB+P23bf35+f3z16//RDH3+2+G/08HH73vO4breLZtkSvYf86fEf4/sSnqpm7YnnA9V5Dt
V3CXiH7/zRL/dG2XYT+eSN3zPYv4xkYCY/n9N9P6p8uJ5OqmOytrhO389n9f1+2POMM/3i8Ow5/P
/1G0+U1iYm14Nb/mBwoa8LbrGIiAGC/i+vntH/+efGmZncitkIDosBoXWexMqwn3ItWvtwr8Jlzg
vSWskpgdTKh5svU6VmQKwOfaHpqFj3RpMQyZWodmdK2EM6xqbYTmXkBgiEpjpZdv7kSe778d3P/w
osWcHvrvUY3zi+ZgkqJhOfZ8IP76oguu71qMJMvnplmuVd5fzQKbOiUgW4nPptbITwptKEpezz7c
7xfgcOQO/Nru//FC/tPR8zxWYramvmnYv8ScUkaFfmEH2oLQT5SU4Tjr9OAYTUqHkGxZO7dyfvo9
IAvND9W6wHJNB3n6+fcv49esz/lwYBlxbMOyLMc1fnkPgyjomzCISfwoR5AaFZyqgE6vDRffovZa
/v1vE+6cHfrvh98wcGXznyC/0zF0+5fD3wWURakxp64Ls70QYRcBFPuqdTXrr0rXwkDuXUyh85zo
CAfacPxmMM85TY3CvSk4ARz02X3/BlOzjWRyDCLjzE5vVvL1mEeE8NYGu/Rd2gM7r5LmhwyIVkSg
shfwvBgcTwGVwLiA3/vY6VW2r1OlUHf4r3o7aIeiqsJdmqTekhEr25sKq6yRO0eKAjr8zYU28abv
yMWhWow3ovFcdlJnHCP5URLrUD7l+TQ+98pdewU89saLCFXP/FfV9tYqE/nNJqfHzDOosXGvE32Y
x6vIofFSQ30mN7r7ydRnOBiocDj3blWvtn1khOcgScTWKPrtSIdnqcdkWzUuTchEI2VNm0BqRUF6
IAtnWU79ObEM+1yP3T5AAbDv7WEHzZMARZeEnixDh9nXzdbBVnEhVQbHWcV0NNPNi+oRtAJLO/d6
qq8tDAYDeW81ze4CJbiwQVV4Bsa0wQmf004+Z9a296xoa1vVx1QDRE1d+y0gusPPmuyj7DA2OL0D
jSek6zOG8GX8kAyIItQ6kshwEqXUFnhCkCNY7nhUpo80nOAQPEFJcbWH8kZOX7xV0moOPh6gwSPu
udKKaW+66mVwNLALNZFZEgqzGJV+QPLcUz/YMPnnBS5FZnRo3kQ5tq+A7Jh3GOPGBHf5pFywJpHs
KJD92lt7CnwqwuXL0JWkI2oGmr0x2Yb0MrZ0zoMlhLp4Y+pauLNdO9qC3csxdmhEA2EN22ph+M46
O/L77Z+Bn3fM5JmbMEimOCU7pQs8QWYLvf/7AMDqtXdLtK8jvpSDbholJVDu05XoZrOl9Bd/f9EZ
/n+45rCyClP4nmFb91viv+XlysLFUFQmiCvoMVrkjbeG6o6WRRRlx2bKdiw20YS71e5HXJJOr+cy
IMPImFkr4G/z/pmxwz7p/PgGiiKemVU6RlEeJDayIy6XfF09603Tctdkik5zWN+FUwmjnlSN1tv8
/d8jfs3/NQx01o5rOo6DUpGc6L/ewnUdJl2PeR/VWl2srKjwz9qjOxawMioLIXXTuSsjtgGmEmjh
dUglCR2CGx2gLk8Pf/9ivF/XE8MAD84a7AgUbZDHfgnRzRzaSBUGEgzz9nNUARuoivwUpT6MbWKW
VmEEPiVFkCtK0iw0RMvowxndTL7xyYy4XLOtAJeZ2Keknmg0RiWXSh6z/jl2SRnYktxXW+ETzJPp
zfTaR9mO+oPNsvuQx83NSIb83SQkBz0fcrU+mIiAVNnGTXtq446+UW1DwBrzef4xPxDmtPHqHJFN
Vi2huqrj3SmctURJdjNullvLUGnTD3NE4NLFWfHYRbMHPVfQsMcvMI9rBgykmAzcgTb3kWsju6Wb
xuXrmICk7st8aSWGt68GjfqqNvqjn3jEd3Nq4Sxr9tgU8nPqWPmGRrn3wKgEOd+YgWcee3udDD14
jDCw6Oi17UfnGWvwc+YrGXxoMnWPVMf53+0WzjHMzJcwd4BbKVIX/v6dvcdI/3WpQjI8b25803IF
XOq/nmZ0EQik5W1HQGlu+li2b07rnIOBgX825dE6iDBSED1JD8WlacfYG3ZeH1h70B9WXSN3KTCi
GCMsrtI3jKe/f3ns/uZT6y8v0LR0w9dd19YJuTB/vQ5MfOxR4EbaojeApXWWdyo0IzsUqb6puUly
x54EZBl4slsqtEXcWOEbgNf4pKnppXKbHTRwE/gYDzV6kgPNPLmq9PEKDOtPbUSCUtsL5KPdAA0a
iiB6ob6ItzQ+89OU0cYmGXnjsY6CO2dV9LHrvRipM2zzHBCzvI4tarYYEy6pPEb1OroFU0Apt3cd
J9ztdFv6cPXRJyXL+6ChSvZhoGr4HGRvLlRfg/XN6xUqOGt/f3Z/qO2QaIiW23cwD+9k6IldUmb6
cxCxQGMfJBqI3vKmorpZxtWQn8BZALQKXLVqjTx/xL68Co2hPQhLGiu7MFZN6xRvwFM/1DigJunL
8gDttTtRGfYbaJbmA0mD5hLCiv9WDN732I2HH7ETkQ2tmW+RaQ/Hkt40s6vBfIPhWrCoENgyGs1D
bRPZ4/fwfnCXZC+F+03r7B0BsWvlltNjlXCup74fMOeZHS2akRziSv6wRYkDGx7/zorBoGcRnQHy
r6dHhB4CnTeLqIM/EuVjaK10Mv4S4uRWQaLsK2arbeyY+rHDD3u8f6TLNz1q62MJmworeAUJ0yBB
o2W6uaN6KBeFiVFV1aFBQlotlw7a6aeAXCDJ1iksCIHKVbLPw6bbE2cFfDMzDRKE4hiICTOO1FUC
UVL+s5PFUpQDGat+YBw0CbRsUG561KGXbwi7MXboSKtzU0I9jHrXhYYkoqMo1NFCmX31ZstMOiRf
G0keL6d995aWiGSD9gEZwSuRIBLuR13vAxU4S4jY4qjw3BzvHyHdnjAv6OpNu/jBEF55C3qE5B5v
g2reUOLYp5HVZZFnFVM6eMGDHPwr3fhrM6riOA9hR5mWx0arzWEx+gPomVz2ONTrz8lz1blv2gAO
WZmtGQ/DSezD70DL6HaYP+Kw+sC3psJuO7YDohF/sC6yIjMp1uAHOyU0UFywSBhuqHrZ2y2p69dk
2aMgyf3i2uLAMYvxwWxG+c0NJNTAZiJ4N9GjU+QSAHb/BN4WC93LEDnmg6ihGZNIkdJpJzklzEO1
q/degWpgkEV91WTo4zJR3sLvUrEMRBwfaNoNq6aexg3TZMAf9QQQWgvQewaI0sZqMtHzdcG68iZ9
2+cy30CyCDgAeDYWI41SYHd2grimIDXH7m2IsGN4ndGBWM3h1IYZEcd98IwLTz/iTKBX2jKAwzze
cgl4/VVh3dSFuNyfZAAm6FQzx4xsgcgVEvSebKvTH400G2ltiouJ8EsCHxrLgjFo5PoO5et41DV3
PMy5740unV0OHII8twFtbM2sccLPtNcMfJk9OLUdsvUOqVuIWxZVxAp6hHEgzMgh3Y7UrNBMdxFR
xNyy251eVlhkKDPYpRfVBrBGsugdkf0EadS08BdsGOBlPr5HA+AN9kSLXg+3gO4arEqIhTf8uQhx
CuOlU1A8MIz8+ZD11JJwu4lB0BF6Ufo9oshRV8ssXkOvy78yv50ZD/S+aBtGqzoxq2Pjccn5nna+
t4csgZiJXQ432qpE81nNIHg7U4QFSfdDj2dWtxzHjUqV3MeufZ1SUcD/7AosmDmyRDOdzo4BIwjF
eI8TimZuGbHKGzYbE3ryg1sdo4qoBy91f97fg9KmNvF5j1dlnYcPbZDvUrkhXM9710sSlBimhuuh
N35izmXYB/pQa4zXjq7FAT2pd1AonRa06dHg9qG/iwuErZDssAH0rnXJ0vzHmDnuBf5jsuc6FYTV
ghOyyhaed+IOjx7JZ4VZDIThjfbKFTnxLCgg3n2WZMLCH5Ma8vCAXI7RnXzKmpb7AmM6k2bXytSV
tic8KiQsgwTjXn8tKvdCOTyi8nfja40rQM2DTPrT5PSNAYEjonqJ/OngM/Jay0Y3Nnd2wh2ZRju1
WCBm04POeAum+uz6Yq1pYjrmmVVupY6lL8UVb0lVfNWxEiAP8a79vOu3ElOuNMcH3u53J8zR1RrZ
jrNWRdKfTOKz6L6mD6wFcE2Fs2yMYNi6Pq5/zttn6RDzl5IbvMcmTCXZdGshRU3XXYAbTIMHBzMM
47PQ2biiLOnI8jBkAOomn/DMqI/2o237t9GJziny/dVUoanOJ9ILOjbx2xqkZtFEsETkRLuX1gd8
R3UkxunNIF2EmzAT0FM4jvFeDeqd4dB3M+7Md6QxK+G30EFrwGlFZUcP8H8DtkVlwHxJN+bkwWDX
1pAswAqGu9zG7q/G1tmYLYThmOodxbuxCv2YYCSispFceQd2Xf3eLVxuUGUAzsOLvwb2iNqbOJXH
IlHMNZHDG3qHL30YA1KSO7VRdsWyRGhTbGNY0KqHoVaE4/pwNF2lectODmtirNqjP/QDdwff2UoR
mw+ZQ8hjM9LyYXoPMgWXj0JONs7LtGNrxwTzauh6X1NTvRhxVT7UWUNNy/WS2W5zHNu6gU3GnTqV
IzEOygMYXuvgfYHwRY2rX6zAo7atZxDeMN4mPK1rmwjNAoI90qGsOKhcANCVEUNsxMA3JV3coWYp
eCeMbVtb9atZfo29xHxqujYhpdd3HvTYnwOdmRYpjdrRQvQd15N3iWxfLQeuy291h/A0bLhV9lO/
rs2Ckq1Iohfo0DfldkCusj7ZQK9LOCLlsMicWSg6VNYJFODzPZU6pQYhXMQm0Vc06bTChnjAhiO+
l5ZWLBiAALRregaqfXJ0mhF5eIO6imy1W8fg6dpYD5yDxjulWrnKUBrjqNNuvjlqV6t8BGl9KLEu
bh2D4KiuLdblTCAGVIQtLco/0gptk4q7lTEGziZsp/LgD+GPDLzl0WyGfFfD/iLSdgS+OMcpWNwH
zpEIhydGOufKg8yoI2VDimInR0ynAdpomW26ipwqx0MCY428Q7rhJTvUysM5L370I4HjKgctjKk+
WeqCKCIllMZS58aHbiI+Q2mpuUwseKZ2k41UAtBv7SjPLgU73jfnSzW55RvetuEypc7aw2nTCw3x
ktaY3bYZ9GFh+s6nUwp5yaTP6VA//i+j9P6R28TBTnGDSryI+7ugji719gW9WHGSVq3he+79XSCK
HylaILZORTaLPj/ybgK1j5sWzEv3xcGFc6gsLePEyvLtfex4f/A0D/pN5lGPpca1Gj7qUTMud9tL
0kbfcQxNG7dPA/aOApUBw3eT82pZluCgBM7XnMv4IWXMuI+D9puW183ObrSfgZWO8NzTHwKryCrH
p3WATFvv2gJbs18TSuqPZU40H7oU+DXdqSoda5GhZdjmlZefvDi0zpqIhkU0+NNF2RrBJXSLz0qD
7W0kIwb2Bkm5dE7uVCQPuW6skvrTE9Fo85qIRonpGt3o72HK7Rxty/ILQIs5OT3n4iMSlOGa2Qe3
sCT9zKu9YBeOXrhzrbRcJX16GzXcT5mRtmd3UuqxQyZ5P5h9HzkH29VuQnnhlfUsQcU0J8/Y+feI
ZJAkniQZLSMX7wxaauvBPka1cyYtCZGgJd7Jc0AnqEhWTjtlbohCtfuFxrxw405tg1sxVRjTEoP2
F8by5AfGj3hT+AwK9dbKwbfl8qCXU/SlPdZhMl2iKiiW0yC7YxVzGNyfxlj5V4sQ5GU607zsGeRl
ohgVzih3jqmcR0n0w86AkW9N9kU0+SYJ8cslho+T0jRYS9zI+ZrArPWbZUCL+Esshb4ySwZ5TSai
hQwdOFLzw9x6DUSuThb+vqNjm6dmaJtraREe1+01TwYbqrSntiqnV0Z8SKlwBzNZWlV2aByY8gvi
BfioYZAHs8Ed1nCqtm2SVbcycso/HqIqOSYqUtdqVgHoTPPWtUCpO2H9XGfdrWQ4FS2asgVF53yN
Gzd99/vXKZyVJw6o6tChhdBmGCsHa1bIpHW6q3x+YQvTH2lDUPwwrasZV+FLXXXjyiiq9iFOCmMh
m6pbFd3kr/EUmNAdPAd9N3kzwGug8ld6vhka8ZTOPZhJt75EMoNhxUBt486MKr+AZ06097JKBhM+
UaLWrTV1r2zEPzSLYnBVT4XzlkMa3ahBT/GU8LS3tYSbKTYf1VXeUcrwOXQRp6pQSCg2pLzFTt2j
08y++rJcNk5ev5QpKIaQEg/OMG4eqWVcBgaI0EOch4/J7NjwQf5ex+vQpd4xzlz3CPzw003wXTRa
9T3P4p9NBBWfCMro2PkuIcFs/FeV4SFrlj2BkbVP0oDO/tCS1oGr2mAjo5tX34K2lJTUq9Rv/iqN
I/MRyC97irKwn8l4+qqjRRgdD7iDDlQrcHMCu1KWgPsWylPRDyNKih3iumYVjhYYryn3nypaV/1U
1q9VkAw33tirK4z6NafrfK4GCsL7J2nt+m5C3u1g62/WWD1leGPe8gQIFFCXQxLo3qFJ/Xzdj0O6
uKM07Bl/hfrwO1Fy+qXPQorkGRZOt/RUT5ogEamIDsksnkraeHw3xezMifHeqtJFW5tM4zZPswO/
EjlOMnXPdeFw+0cmu0Vp1lyzCP1W4rT5Msjy7hibY7iOcz19Vw3J2Fb0qJIM/56YIqR1g/ujIlFs
nUob7XKbPFv9WCIqLkiNLTxtCTHJvXVm591sWSQHp+TrtbEDFVLU1dWS5aLzOqKyojDYu5xXZ636
iVD0iBwMl5WvbNIrGYVLPaFAi1K0AvNDo4Ju53oRiju4x1NVHIv5exjpHXiH3yNmCbtpoAGAsCgh
Phy7aE9XEadTVzGIg7TS2ZkE4lYt7y1s2ixg2OskPRltwN1eo2+RYTGZEvp2adnEGJMREYYRLBvY
RkQStvuCrvOrUbeEj9ShuRQ23rOsdfPnimhR366bNzBH7QlbsL6gCOhQ0n8mZE2lbfwpBjzcVZg5
T9oUjZsihF8RQm0gLAEzaI5sJc0fhjL4dAOcqp1l549jSOMyHzYiJV3DbxkiOpZ64JZPJrPF+fqg
IGquCLfjtoc8ckHwRH/U5wfPhEaJ7tfZk6mIggc88XsRYpu3vA8zmKIrtvZki3iqxLANlLdrAV/0
2jRsvMqIH/RMPPYtmp1c5ey/62o6hbpkU+Mgy6ptxa6MEOtrEyFAozSMdqD8X8RUEx7DUCBc5TMx
LWptC4M44tVEC0d2OT4alIL8rGzeY0edetKM4Py/REiMCLBQVWa9iMod3z0uPBocU3EjUqlCG0nG
epwkP2yMoCY/YuGT+HSqsQOeM5A7Qp9wbI+I+1FL/tRFTfi7z6pIKiiBkdUZG8eaBl+HQj4SW5zj
OGC7KFmX8fgjpx21DaTePwQaPkCZlUTDwY5kMNwCJNHaC42JaWX3VnYe/ITiNVTD8+jLR62zngFq
WjfHF+0zui74edr0VvXUh7Iul5MiC5dVPZmFZ9QgRcsZPVziptOPgPa0G/uxj17r3JOtQahCQPmF
IyCeAABGiB/PmeJCtmY5aoSH4Qrha1kVen6u/ByhVYGNtK+PNY3kn1jN1kbkeSTcGy/D8INO5zdX
I2RPaBP6Sft/WKP07DlWPuUWjbEeHzd2FAP0hQuhLBECH5ytqVXKHeBQReb4XsbIjAk5e47GSxcO
8pLgjcWG8/UuGA2ISoJrMsU3XTykM/kWFUC2CHVMBMjgzQAijznPrWqm4gujndwdyjf32oS+e1VG
l6CiHR7nE7rm8n9XWFo2TdBQJtnZpcYSfPCq9OsdUVKFTruBqJJyPXyoVtovA/6hqBL4Il16RxxY
dF40MZkPP5dZ794Spv1LzeGYQBupjgw9O5K6PLVOhx6taZGRPIznaV/O1nn0/HQkK5Y3iapgfiYJ
1miKplnNiob1aE/eW8SXLhxtqNlfwjmIACMutEYTZ19zhzd+VErIl6dP9SKoIIJHMd0nq6ZtkBpg
vOgrkGqjKQIBCqM4YlIrFy16MnQFwPcjTZv2UBCTUxOQuj2JgWQBSLJjnX93Ok1bisKyz1aevUck
GO4wV7RUn5VFjnJNQwUDens2CMI+I2qRh7gdd8hsSCeIJrWUzVive4iXIJukuc5MO9zPR6/0C4dW
CYdQjd5XDXLzs9YX6g1S2gOJIHRx7xfK/IAMhaUg7J0Dexjig6X8NEh9W5i1zF8MvF8zQui7nwmx
K/Bi7Ibe+54LEgP7qPXevYr81VmueHAbE3oFyVl2VogLCYhwQyzY8kGacvcfLGbiFRYx0vjCc6tl
w5uJgJsVd12HH0Hbg7tmGg+pb7COGJG/e6COLjYjDpT4BNEHQCBCxwsPuR9nZw8oW+aO7BdjauPu
zSVi9MgwSR3vH5GBlxzbfC24m3MCIXaG3ZrepkLTHvoySM/VGF1QdbLDHWqNHaIjSMB0q/OAmPJE
e2NDFpn5qnKUmHqsPzpD7JzzSRJjEsb52qHVukV7K3eGzrsvROQ8m4xdVr033RCy2s9u1rLJJ21N
IkB54g18FZ2lv3YBe0OiTUJf2j8QI1rssEFfTxCXxpREp5EYh1dzYCCjwqydF9hmqVVpcJQdaQOB
94MtnfZso0HYhF5DEl5ScPdyCzoWhknkGbUiZ4TLmHdorylGvmdyKOEnsFXq2eznOcEbDvZ0v7eb
N53MKZ8CWXXZ2RxU8FDpobrFNU4SN9Vwl4TfYIZGBwe/4rVordfc6tntJ/TDFuXojRjo/bOOZYtt
AlJ+03eDrRqj6NlPCP8kSmcV+V2/H6eWf+q7N81oX7s4AV9Fe+Y5JukhHIjILbkDv9du4V+CINaf
M2BsLInVcLw/FXHurOo6T7dk3DxEJCieba3FwxlG45bb5zKe+7L3h8wKdk5sOmvemGQRjk1uLZqQ
hDyimUi8miziDKr6A8dVvbVkFr6EAZ2flqRXL60q+GYY+y0IebvQb9wFnipKcaLEbn3eFCcGcGyQ
dc8j4ruXeIL9XZMAsuqNaMfM3ForyLlfpq5jBgdSPOis9JDGXb+NEhCLWWV5txCb2r4baEglM6SR
17FtKEoROEOq6l08fsQ8+btM0YRisLMOuxK0HnuUQIYrI0vkqbHYfvQpjRcGsOOtoSe6MMSIKDQ1
ntjdrG22one1e1aP5RbgFrL1WVJcZZ46Ndz4zX7C/pVolzxuMePYxnuO4+aU9iPNov7j/sSv+rdp
6O6Y++M0E0k0SyEdqfTqwGjqLL04+2JF1it+lxte9mOpyfYBs83wCp+hTDzvJcjhsIx9ZHK6Ec0C
hdbodokPvYslgwmupvmHbGxizAvQpAonfw1701wakC7hT7njuXcIswr0awyi9UcYkdY6NB+Q7MwV
SMCfJJSJE5WStfSB07+a3k9v1DhttKGN9zAL6NbBRtjawnLgezCEK3DHHZwBIYNqq2lfWeTW3K2x
1ELOqunGfuPLF9+TGTHEev001TZ2L7Bdm7TxqiedpKZNikaZsRuxmH3fncx5c303hYQG9UzMv4ch
ppAgyMW+cSqkjEOClxoH6tmTNFUd9zF1Euh0kKmYX/P1MPL8RZt4+PVUGe6UCuzDMNbTMTIhPEnA
IQvFgWcjg9XDrRVDSQnMbqIRbZCERUkh3ya4umsMDNXx7v9WM+Wu1l18iCVBhRAYFfsJtsHkMDlU
XE2eZRez+ujQ05+c1v2oLCd6sucNA+h+tqytkR7sPvWxR9NDrAAKHO4PtkohXcPdxlvCd3TAvRuJ
+3QwVunA0p/mMsTUn/srFp73SkCDU0NGiUcGwaEN5912+kZPMbu42TBxsEt7EY+RvLTSNQAk/9HG
noOYNScj5cRU2oOhY+TpSRba58zakmVu4+C1nHLJNqN8wP26ZyyEhbWAVZi4cI8K045P4TQZq4pB
PSZdNdCas3TM1DhvPGqijdt+0rUfweiVXUQ697i1C1LjodCi2UjOQnMTwnjGm9mIaY2Q1tlpYLK+
tPoZvljMDscMV3FNUKdesD1Kwkm/MfWfTlWun80oDrd5gGCwCUR7i7x8d59Ad0OcHIRLx7xyn8y8
07d1DhwM13F20kKQcsKYaYJScgdUgsTNkW1QHVuYj4znXBPuV99xjwHAHuLo2xW7s+pL3monVXBV
1pwYB2UoQEFsatVyyt0JQsTor/W+AOvi9SF9fvBqQG9ODg1IcGJxfii7smG2UIF9EiVZ2gVM2rtx
T6XUeVpKa6NpxQ0NWLzRoJftutRGO8weLPJxkelj5R04Rp8KS5Y5COsaEoXZ2va7lTT9zpAI2LgS
uG3qI1AbUGEs4lJenKA76wnUv3x0n+5Lh0ftvYzQ5wtqqYNJABg9pJHBbVD4u2QIolVOC/YyWuJZ
hKrd358FtfGWcKuHFGnRiavC9P2Pj0bnWQy1cSPwvFyP0DW2E/AYMqPAEUY+GcxmGf1oU4vfpoYD
U5lixcSmuHHPbpfdyNzbbIptO8+oouLUY3gC4sN71cZBtydf7tQyN38VwoxOfmrqi5nsva1yk2m+
i7jIUkz6/IRrAujCugFntu7p4NOKKr/VLSQWkg3lDa7Rvb1pImQ/Rcpi4i3t18A3X1Nh2rvGAEZa
cVwnEnkAEl26QerXgv3xFRuHc8zs+OAmXIktqZLHDKDfsk51EAh2RTp6EgdfjD5GJxUDnh+mhqQG
qW8H/syN70zTtbDaAjiyeAQXZtyyqg5ekvKRPRGJX2WEEMNMsFZpo9o2/UAG5PxUhpO3U7pnbcU4
iSduTz+HIrfWviBYufUsbe21Sfcl4N0ag2z6Vk3OtGTnVVxAdVpwpchln7Ax7Al6pqRs7eIWsDqs
4sqIMJCqa9123aVPKiZojrq57jhsDYy2q1QawKAHI1j1YWCe7g/ESVinWA9rDC7V15QY291QmhSu
VEzbbhDJmx02SANjGoH3pxWYKr+gLaR1TypO8++eLt56X8d7Fbrj0pu343E1qY++LNho1en+jpJw
g+ELw3ewN5UsztAgjiBBxgeVWuODRSO2dNi4+35zGTKkGBkcYvTuWbXiJknsuDulJ39+iPNcXwc1
JDSmWsFZlWcnYcyLQ2ZPBBDP7g8llBhZE6nRKLe6+bRnMvwKSzA2/SXI3LUl3H7rjeTdAksE/VUJ
43HMJnOJKL6nhed3xLTp4kMP5Us1+e1VkFPozLS4BL3HSuB5NrK2fLZS9wS6srren4FeQkyhJRYx
3954mAxn4UI5YiRumUTsuWRAW4ReHO4PWaje8TlGBFjEyaNmjNOWiBDUbHbToMHJQU21ahi20jHi
RyvHPRIo6DhmeXQJwVCYCVfUU9G1i5m8aRk8fpMp5qHXKRGkrgNvho9bNeX4VPiTB6CLWDmLmnuP
jMF7YrJnEoyNq6EOyTKMPPMkJqN7MifUBVbhfE6qE7su1jSmyxl3rhQfflkrWLyZXi8Qt7TfmDLt
JUGuI9HaTBPZg90BMPeP7g93IgWVykuHInpT2DMlJVrw80A0pfqjh5+UTMdQbhWZBp9tmj6ZLVsM
TwAJDAguYGxRdscC4UgS49O6P7v/O6nv+kqmnYetJSkeoYjAzavh8nV2cf4/NJ3XbuRItkW/iACD
nq9keqOUdy+EpJKCPujd189iX1xgpqeqq0YukxHH7L22NFJW+FqJN2/GRK71dvWcQ+YNo9Tq92Vp
QM533fEx4qcCwlxcZDyOUJ8Bvy/ZtaxL7cgmjBtmYI81VL+uW2z0VJs2FHUemFnS6Yjash4yZ4kO
YCmIDutYfvfjXSy7cT+YdRcsVSFv2LXLTdsuA4pX7zLyEl4Nx0kY0C3wO5ZZw3+O/7Ry8j4EFl0B
2mdpAeLU+xfV8xBokRcfcpHXZ0b67FQ6uDaYSqdd73ZjgL6kv1jrP1oJDtScMIBEjUXAD+RHR3kd
PwNmW6IpsFIvpmo4GSxMNxbsEsIn6rtcQJ0Yiupmjpx0VsMUZYyn96aDfvDfO4v9/LGA+gvDnMes
xBKNRGb9Je0aRhXd9csdYCXe3lXy7vBmPeD5j3CAa8a+xL8Z/PdRGJb3e/upPisrYQIiGCaRFDdh
5lp/v/hsxEeLTfuoa5x7VjW/Zp2FoU3YJznMrLTmLrvaBuPVdiDJfs0SIDp3H8PrDUQLaRf5NylA
gVN6p5EMv5rlf9ZLLMPlHFT28OhzI7qIqDUy2BqXEUJ2zMr4MZuKm0Ru7Uk2sx3PrQ/CE6VaPQtY
eNkWr/RdhpaZ5Kft0Ly1E4OEC2v5+0nXvgvUFWmh09oNwDXa94yFzEwmaTx1oCmOg2+enMHrV61K
kCQqrADwFe7wjjbn1EDZzOObGBBjzZ8WA96ygpJikTg6nD1vOzrvSUuzL/Q/TwjwOKeq9++6pT+A
xuJ17375FjE+W3dedJbLMe7elfg0O+OeFSAHTrwVzC/nUp599WGVGfYGZiawAKMYv+h4KhIQZsSw
Z9N3dF2aQ1YtOyE4bfKWNh19FkPhJnq1k/O6iZz5ScRiW8sntXep0UCLBzUppUir6LzHcGD+PwDd
aOvvFkIV8mzGAl5Q+v2+HX7sZj65xwT3pCc4fgu5Sxc0fJMe6D5R9IZ/7/0jNBTOJVOylyV50cUH
2uVDm5+Ef4z0KNT/CyOKwmR8oGfHR3vyrJ/yq5gtxL24Nkv8bAQeQ0XrPjOzu/hOF7a8/FzT2yZt
f8go09ECOI+gYTeu1W2SHvN99bQYcNg1elVEqibr6s6urlj+IDQu+27UqFihHFI1TE5/ImMq8PE3
T2jEFn0O447Nds4ImDi/QK+gh9XuYRH1josjTDj+uyw724kRkuvqAuzJMWJ30VskDDZBqDdbmvhz
nHLu8a3jwsdLmhxJQtujegybAuSsyVgzysBm4J5Nq2cyF5h8lJImJTqyyfVEe8VKC7jXAYyckkib
xkw+HbR2U35EwaT5zieb6pVEuoF6KgnYYFUzeNuawN7aiza+xnguBb5CnwIyzr6Uifkro0IG2HLE
hHs9DjXzAOxwZk/gvRiTOs4QgArN2HoQ0YiqZGrPlZ/9AnjZIoW6Y/K2MxKDtgweug2LzDz2M65x
pIu+hGEtr6Juv0YddmYiX2adTYu8ygVbG/p0oqzwLx6KnCzRmr5SDu0x691Dncid5Ceq5vTD4U6b
ll9UYs9wOc95bz42PYkx/vxVDlwsanom4cy449XYLsZ3PAasUfiGCJDDUnmHVoeIVuve69bsqjbb
2hOBh2XQZ9od94PatVzspaaOVaNtARftiLlDTJtuapIRkbKQQW7nD+QInmIXb0bEOA6KXgfoHezj
qVJi40fJFoctKrU2nCP1NDnVMRlJ9EWvk4IEzhjQZfJax6QdoW1z4gwxKRnshKQNBBIHvvJPqAuL
iRMLkfgpmbC6soBg4rm8SnbprFfORRkTlj3Wf4kCypb65mdZabwe0zVJ5CXVllMb+wcXnnZmLw8W
anLXARrWc0SWOALZZB6qIj4qLhhrBOPmE/FJUnhTIsCaX1kaYw3q7IMDoCXVTvxHc76q/Hnwx31Z
G/diQ3UQJFERThJ4PiFJmh3/qTZCdmWTG+oioYOTVZI5bNpXNIZQp0T/xLxCavkWnFC0AWG7I3Vk
J20X5G3xXC1IPsAETzxa6IWDXMMjVqdEpvFRqceIs4CtvSAmbyk2DA1cIm+u3GIFw4CzxT216PlT
lIv3Qcp9wipLhxmmL8PZnN1/ua4B3PqY7C/VlN/jkh/9gsfSwL6MduBPkok7FCuYUDvzCN5YcYZJ
9cuwCFWa2PsgQ6LkbV40GHDxgBlT/WTmZzaAkIaSN/TVLQGYSqHln1Gg7ixDfjLdIJDH4WSyuyHM
4nYHQXkNG45YdjGvqzmJedsSAiV8Rt8k3LtGs63K5ttnSHsY4JKNSCXcHre4Mpjysnxp0eDUM8Zl
o93GcXk1FeoczSNOqzmUdrkdW2NjGsX3yAmE9nvfShi/JBVwrexipjicxZmo3wmb3POobKCOXzS3
OfisqbVquZeqJuqsfGnK4b5Aasfjf0mEfU+g3aYx1E6bxIYgVGZaLsl5+m9uufssfZKwvzriWZKR
0CGS5KHZn7NhPgAefM2yZu+4CKKnGypEr/b+Rt3fuxPr0xbYuGPvoRM0OHVBoiu2StlUoUsU9xYP
US2q46LKv4avGLn/Cl54ksX4V03WllMI516ffuNVVJumWxU+pXEypf+4CISrcQLJjagVk1B2Ul6h
ph0bRoCGBf3ShAnfdmyjtY/ezTkVWQ/0NoUwJGmvGU7zr4TNxMVYAxzPX50koZzi/BIJ5P3uFIG9
SbGsuwXpS0WMRNrhnNbQbrnqWFfJjxWbhGq1xLRC5ndA3o0or/Nn33Q3dp8dSWffpzrZxGB40pTQ
IJkBumg4n8zMOXH4PrikAWQrOMvItky2fukFT4QQ7CrNex305gutYKbYWxC+FWl/EEIuVQXtxpU7
e3YeuhFk8TIdcnPa6Za9nePqjpRhphgeiQZdHZbzP9voNlb0NwOo8YidTQqgYkm3Tzp7N7r1zYn9
pypVO4VesrOZ80ewqrxHURG4gbo3AA+AcqHBMmSsIMoXfcbCCVvdYegBysFdUh7flBQuhvdQNvBz
Pk4aGZ3VtO2BGzARKwYWAiANFvExWiC31Gjd6sQkWNuPqSSiLdgsAAk9PVBlTAdC2su9aM+yr0iH
SChoCzZtG2KlYiaUrbbw5a6hwzO2/XGv4MtExBpbYEonMkv16rtDD8kkbWubL/WYHA172VU20Nuo
qeFs6Eeb+FiauizEJHqVqRsa+bdD995nUOcqUgWNl8QcgwjLWSPLbV244GPgvvAENdwoVf9aGpQ2
Uj82WkIOVkyYs75r2wYfQ85aerg5pXycUNDALzxkJOohGEYknaDkbXd2PYYNI2EAlIGWlZ+d7SN/
1tK/xoq4aP3DWClUeVcdGK3KmGjF6tQNj/ByHlu3P8sM7Y/kwsNZi8Qqxg01dMlV7+WTZaFr4T7v
ierAhuP9gidHqc+ULCj8jCkmmg0LCPLkVi9ysZNt31TzsUWuslma8WsceJUX9l/s11x0ZT0ui8fE
g3jcGwyzIJvFVEhRV+VAx6tg1uyNznIBASG4JDdmJY33gmBiN74CDDwXS31XRDXgrJHRwqRumZY8
VJOy8XGarxI1Ql/CyqwN5FYzY99SgAZtOxl6Ov3yyC9Q9vxTlnoiiLMH4wpyYdKOXjxVW7OuaEfa
gJEUX8ic00skrL0tt139nH9O490BhflDe6Uwjwmsy1PO6TUTnmiciXE/Zkp/7335EjXluz55T5C9
S0HMg8b7BWgLc2PMuJtpRqal7BuxbjCSVDrhyCwvHrLFUFV1gjqeOT1hj7LJ/qEll+Fry/hr1Xz9
Ew7AkCkBWYJMOYHCEBBshnpnZv7bmAmwFuAcdU/jGRtxyFMLl6ojLROutNdi3cndfYnRiC3/Clmd
tS0Saai7Ai4oZpktILLAUCZc/kLxcRr+bdN8uwUady0mWslMl41OmpSWS2dr+/5ROh0xaQslU0MB
BBEwPbGKm6DFViIi5k+AglnG5t3JX1xISlB7UHUX3EdjXHWhO+pmqMG8s2fvzZeZhmCwIfW+ucww
0jeJabZhR/WFhCPj6CH0YCbOz0znCRYEK5RtrRt7vywo52efUFJWHRtSSzZmnr2uq2RzpSWwEf6Y
mILvEce/53yyav0aDLnc2yOdMkjn3ySWqxVjIF0B8h6Wo7ZMP0vGL4FbHieXSnde7C8d1qepN7f/
FnEJIrtqsQViZHb4yWdrkuSGlJkOYhSvczOT87ri9x3QXTOhhptp3DRDwiNZ2kSHa923QpsfWf+c
6ex1yUsWydt//w82xnkwaWdLFiflFF+9HB/reSaG3qIzZFSXSOCjQlulDgLNTtJ47xqpMy3bs4Bp
Agma9l/VZx8cc4c+n44INyixIvuM4wVkcD3sG3N8nww5M7MVzy5mH/549lhYWS/95CIhM3IziAVE
20pzDkpNIRR3poUM7UI9Ez+lIZ/XeV3gCMIhE5a1fdf8I9qnCiYE4MccxVRim2dPzA9G+axPZGXq
CRBw5f1A5y+C3L83NP0NFge8N2wX5CEgEeqKk9tj3cErCxSOtSjBNLgwhi5IKvc2E56Mp/GxHir8
yKQghHj52LFe0x4rZNLwYFfMS2rmvF1aHC0VURrMb8A/3TCfDOLp9PhqR2qtRHLy0yJGJSj/Cr38
HeaopQmf/pTzXRkwWEbb7jeN2f0jvcxh9gYZ8dBm6UtOyMKOpc5ntuaeiw5Rr25qiMhibgHX/J5z
wuDN7i5VaBJ8rZCn/OY6LDX7POVJA2uekXahEIAgEPEJ1FjwWCDO0ofsTpnlA8unOkhM61MC8Zgq
iL3DxGLR1iw7RDM/ZBTKEQdAwRw/1EZqPXPsv1L1q+fVGHADE6JnuNg88N6xPsFbO59UYddnqP/P
nqmNoQbQBrap2sxCENHYv7rsDzYjj9jAObDCCHdMXWjEba51gneC1KjfKp/izYw6rLuR2kf5/EU2
9At7c9xDww91yBQu3w27YLqeuglx1X7r+i/ALLbl+kJismYXgV57oEbimS8M6029hrHV6ssrnddO
J0Ib0+GBlDU4N0iEAmsxb72FWqt4dpt2mz8kNva72uKIETACZfOs0vhjSPpX33oYWm5Mp3jPMok+
ZIDYC9eOcqos8Pe3CJI6SuxEv3c1m5lIW++LJX2rO3HSEubszJUJTGA937j6pasNsl+keavW/w4w
uo2psIOy1i59zEZYL79sh/49NeN266ecyXOG3MNhMANT4L6P7NU/dRMMdLOUjqaysge9J1pyvBs9
Fypnfl4mBK6IADR7+pzwVo5+f+1i7xQRFWZ7qApc697u5FbI/JBo5ZuvE4PouONRTDg+sCOn45fR
4YUZ1E5H6Rz3q7nEIfy4M7vNIjx/nSwEoK+awK77z4T4DGiN+7oB7zz747bos8cyIo7HsRAprfHL
Q/QR+y4MfHRuYecSauMbaVDFHkhr6z4rQQj3mvXecPZ188/orRzu+TgOD1WhXacKd0fqPMWF9k3o
w0WzXwbyHFJT/ESYBEZn2LkR63j4gcU0MfGsm5s0GvwN1BDm9JII/Tn1losRLY/4qYgm5lCedN4j
XspLXS3dofVNMhdQFBP1wotRWYfRnfgdj3vLpT7RdkNsXFHkzMEqnduYqbqTWI+4Wr5hXz1mHgpb
2ycTdWwAoRJksyHFbA7r5MdJ2MzLhSiaaupeHdXedF8hKHLUu1DL2xBfu8J5LKgS8V1oJu8VMPA8
B/NjXZrFpk3kP0sQ0kLiKTay0dmDA8GyJLQnkbNABg/ByLR9p+1BVUbuGgWHBDafHzuV9CioItZK
zZ1eiJek7d/X/6XCfdXg5LLtZPrhPDm+2vW9eMWutY3s+BuW/yf5jsjqzGznamhIxlHbGDCaB4jj
fpH/adz7TaE48qKevAxajP++B1lg1VTdg0RMmQP2tabrOHBHRevPmSbpSTbkqHTDzRv1a2emx1lO
dB7Fd0PBAJz4PjLQvnbdtompVDKw44w5vSVAM78xa+5OhmQqGZ+1Qv2YvLKEgNpRBAorw1DOpfVk
kZRnmhkYi/U97dlDTsPVnzq9ZD+gwHYZNDimfvDqh6TTotAs9F8WECe/ITYe6Y0n00cnqX+oNxgj
LX/rQ95SeOX6u9lQIM3DGt+X0F3l3+Mgr6MnfoY0yTaqA0GY9fSJCAXqdj/RclE4jVsYFAysi+5W
8X5L6vJb9JRcUf4AJWLXdwyzxHJRkc8kQ51V854sogc7qqGzSeNn0LlI0ayf9WvUS+Ofn0RfZZQe
4Yn8uIaJ/YlmZDIaLZgLgVVmSZjL9xsRe2FPrEowVGS4L9SuHMTZP8/dJoAFiS8IrGh6by3nxAt6
h+v2aA6yJOkrorQap91g6hse8T2K7tOyuFsl17Gc1YqgKk2oTJJ5U8YLH+c0xNL6bEGlmhV2mcHo
CX91/au9vqVdP6NSN1CIZ9fJ81gzD+DDunJfrkhCcyQdqLNtejf7NmXNn8BNhqvWeDcmdmcQhPYN
wWKtVrE6sUxyMPgj1AsMAsv+3XTzv8nG9CDwB4ddM2wwec875FRTSK13HhDPsqO7GM50MdIIP69p
P5gxs2PgxQ56Bl4fUL7kFzjdLWfGPuCuqXq0b1oJt6SO+MlX5HfomaNoWKhgrMq7RAOwjExnvFaN
2BzIOlfEcuUuUQc+mc8gvADlNAS1J0ZF7zLN2mYeaDmmMfpurKnYMguAuFkSx2pN4WQX9nbx2XxY
9dIzMEXnZtFjkwgArVcqVx6zIw2Ov/Urn+xDRRpR+1BaxlW22b0dN1+GHKIwR8W3kZ+4yK0gsgj+
0GwEBCO6h9HEr1noQQPyNPTc/FsW2oPq11QspsxI2oqqsxhb31yisTbwLSFoAvjX+BnjxV1TyO7H
Hm5LaoOlza3njESTfZ+M3q7VlyIgbA0Y4jS89K4F4F6JeuuyYj6bqwvC1pyjUgWA3YKoPFkMd/FS
2fu45jJxyX0ErBLtKuZ9oV8csTbQIOU6Q3/WgcgPu2RvIyTW9V6d2/pzzlZnwkB94Fd8Jq3QjlOb
nOVEujpH9sjo5HNR+vfgW+S0a/wdMRObOxrbuqOos2L3wRORDjHZKElZFefKmoA2zLiepgF1OcPO
ySAco3Dkb8qCNfAUjmvJXE/3pzvbZ5ltsuXw+buZ037BXWXEhdCWEquI3F/hvbPi54t79VNbC3XA
jKFWWPvCLFu8lQUkNKv4dNroFR0uFl657IlqLvdzPq6jBA+VG6xP1QKo9dEf9B2dVeWhmWB7Vz0y
uTK2fTv/djCGcaOsnyDl+dZzgnK9ERBufbFrbeJLS//Qup0gLh+SrIbSj2cjKB3u3ZbQ6WlEQQ8o
JDCq5E8nLV7W5Ys52yeqbXpxq1bbaLlLI0Pbd9pMoKWOcCubX+XizwGQwqGn8Cljmi6trR7RlSJr
w2VW80YMdHt8Ab5KY6sGypYVsEBdjbeRAEkjO0qDxgsWOD9uWtEST07swmBllYo4nJKqLPVtr3Ad
DWUEeNlAhZ+/ESK1wuHFm8P+2IJv4MtE25gzsT8KdgDrQVQu1kSXYvVjYEQ0RS1BBngB3An6NknA
TIWuAp12tcDFvHcG4NVdkX110Xwy9BhwcrwrdPb5Zvug8LRFpnepV+sPn1xAs7PY/gZ2v8pdnS7m
OmGopDfdzuFGNGGto1Q85YwThls8tIQgZODKUKCxJjmBUWzQgmHriTNBcIDzjq3+20u6P8rDDz9J
v/EThDYmxSRhbZGwHhvmjG9f/+fyvYWRzE99j9ivJDjAJM071A08RgWqRbcH+G1j+hyRf0AGuK9R
nYbdEq6Cs81/f5oI8cNQrQ4wXsqODVgjWbAXINpQRTobB7LOoo8nssNwYyHIXNbLqXQlx5J4QTv6
rSsj3cjEPDpN+kXiQsoA7iMHvy/q8hJBDtW15hlB2d6iTiSE/lqb5mbJlrc069+spt4kdI94WenN
abfRMU9PUFGxNUwpOKj0VDBE5DEYP10ZE9/WPRkWQ6V+xHZL+mTgsaUPhyLGYYTPKKBt8CVmXeep
KBMnsN0NnlBSJGvcyYpHRbTNk7GQwtMv0Jo9m/CZabxv2z2YOXiLbn5UQ/aUlcWLZSBO1NYf4Gii
aOf+hVFQcvQmX/ki2AKj6cRpmT4sZf7QdcZrZC0Hz67vF1FpQW9cqkznDWwQjsqgiCYgDZyRDyn0
7nV2foyh94Omc5/bKkaQk7NvsYjmVcI8RzxzEWixiJlq3/aXoUxulZq4VuV87aaN3uZPcLtivrX8
sR37U91FZ4ZFKBde/QyEY47Xxk7cV3v8JBfwZjoKbWb9XJXlxZBYuKt+p8H6DsXYyNB1hy/L7D9h
+9D7pYxiGs3fwjPG3O4lYE7T7r7VJxblFLVwPdx1m6bV3j1VBM94R2hUkm/iob4tltGFMtVfG3S0
vi02WNw6SCNUx0lEETtdF2rfQPu0cgo9hbeEEXmQx9NDLXmyncqmDpuij5SY80A8mGPOlbv4JXVr
MQfeR0nyXJgmBK3JgactmZmD8+ZeV2x1EtjoY9ntMZ1ro8dUcUyX06WGlXGqffcBq86fqKtr580/
4GjwebvPact6jnUO6tjePLgxOmuLWCRMKu5X5NYv6TBwHK6vpi1MuAp19gquiZ0KB0DgccIx5B5x
8bjVM+7sz76X3bFKUOJEMLrASi1bMs/hInpbDJ7EZxTeoa3Sq00JvhOet1dzfDZMJkpLR48Elnqp
LzmPf9pgLQCBNW3AUTAD2Xkyups07TS6IDMXV7w3Cg+0wWoy/sza9kYZTEBUSo2UJ97JGFnhcXNz
NTp7wy5enBRd4JjeA5XZIIy4fytLjQBfUeGNq3y0E6TVFAREbv1ueM90q9kahC4GaVMT5TQvnyie
n4uSYCZvMH4KyM6se+kkE4Cz9qgoKjxnP1TAmkYr3qqoeQUEg64N1965xBKCehdEa0syMZnZvIdT
CNJcXZjAmA8vhDiYzg821a3F2Ev4wPSxHAHGRhowf9UeQ1qnTINhtdB2ZnVvJsumzhw0CbHxkloJ
ZUsm3xlWffHA7rXJqiFno1HlcyrTrY+WGN56J01hsjY4A5x6g8rmLEevYR+ISL8bWLKIVCGYZpyI
ZT2YMxMfd2l8LJH3VlsXJ2YjDUqcqUetPXl9jtEupXyoTu0833tVHge+D5hriEmHydYJcvS8EGez
iD+7GnFc2LxqBZGmjdac3d57M8qbbHkLjYrpU6PzbKB0IavYu+YuwY9DaQI0Q2dS1BwRmj1wxiUs
fc38quXJblbldoGURO/aPrizOEuba4gkBgTvgW66+9F7yYmepypAVtFV+peBoCnJKioLOf7VPczY
FaMk9fHFM/rrOLahO/BZbF/mgXD1LDCcC6cqY6/GHALHw+PSiPod5wl1vzE8DIUTglZT2yqSb1Of
P/rE5CDGOi8pVVfcZ4EwQA03ULlCl/cMklGGjJLgT4MmMmWEUhj5zzCY2KDxALDadiRaTGAARjc/
uYvjEiJ714AnH70CV2D7Svx1EmKa4n0NqX5BDIHPt/uEXfOpzVs49kWAl8oZSVjUGw7GztXx/bno
vV9TkjV8x79QhV8IFD0sXaxI98PPkgOWMjQm5fiLohPATG5syLuc0nwYkb/NmXjGlUDN7qjrIo2/
np1FGM/FJ7MNQEzj3dyY/M0Kj00y1q+RZ55R5TnQaANjEvwUCvHoSoHolYHHmJ21VdIKVW31+3SX
mIFgsHLKJTtP157P+MiTcMgwFeRCQ56XQvWRb7FqvWAoTmM+4neq31gI3uZG+0bzRleCKsl/G3Cm
x77/iMzqa2zdnwo90eJb/+RHYtBMazNzt5q0wtE0HthH7p0heydoJAuBGGasjIGITu13wgWPYDw5
O/nobdGJRyG8JuNQaCqlkkK2Ijdp+pbVvDNhYj9Lp6Kk6vZ2y/1aGayehNX/G0rvtXZMCp7E0Kkl
nV0+oAfNsGf0bfvts6bXemvTWvVDP0y/LESuOoAYQD4HTVSsOMyK5XR9sI3pMc2akpuGJsCa3TPh
IIoySmJb5c9YqGl0YbjE0OzUCFxym6RsR32UVP+TX3O3zrjBtX0Z41TxnJafQ1pzyWjVPp/omGPm
SFbnXdtc32O2TQMCHvKtEn1yalhmj3RUB11WT06dm9TleYEkCD7VmHBbe3O6MQajDWqd8SACww1f
+2NZKpSCTfVo5uouIqlSYr/apoOrgijXNoxh243IyiaMvn0XZVZagUMFSxhTBKtrBad7M0l7FbY4
dyrjVOFdXFGElXhM54ZEEHWx/epzqkYshTrV+iLUkfko+1oPFqbPZrhoQV3PGYdq1sl/To8+O4LN
F/jFfV879JsSbSHee9bStocprqWMJ3pD1zyAG7W5WuUJBXnkPcZhYdDB8NwlYZt3n8PAFasyLibD
opxVpGqwHnK/a9e6Jo5919R8m1IjjtgY9B+M0+spM2RUkxBIQG2WU0JCDBNFwGYUiMI66Unyahe6
YKts8G3mvN809NhBZDohPeyh0MdfTn6IGvJBCB/UUMHOgnZRkhZykho7bcnECxdNutB8jQtPLQAi
NMC9uLKVOXBIAJHHoCbZXqOzqSiFo/o2la22c6RbBCtzcKcTpHHtIIcGPVKqnUh76N+e3EwduR4k
s+Kwr+/Gwn/vEsJW0YS3ie1vha06mIHesmmAx+VYBo+tGRZNigyEjMPEt4h4XMPpbX7qkUbeT5vV
KK09QQTpSOZoYyztVjFE80vYCxRbGgQPl3kiUy9UP81zTsd/5nLZxXb+pME/3Qt9te0svfbQ2hHs
OpEwbcKqZVXPJgOtc1LrmL5LI99mdYsLLnXGQ+/yXkhc1dD1Wd/ZMA5bz7QqmsEsJnSS1bQepRcW
f8obHyjg/a0p7X9NuZTbcpD4Q2LxaMTWfOhaHgOMKTBN+x45vFWhsMsX+htPQpRrbqWo2A6PTBci
ijtWc6fKK7Q7LvcqnP0ZZtra20XzzSpZL6csdU7UA9XW7oCLGojQ3CJ5HiwGGMjg7Q0gG7GRnXSD
QgysVgWoMoKVKa2CCQpP4LZd+YZUsWe0CiVqiC2Ef12M9mVetmP8QaZ5esoEuE/q7TB1K7mN/GU5
o79mipHldBy++RWbhBLY1vyR5KoImDtBkNdnrC2zOjvaphNNvC/znrewtKMtiL4ULlacv+CQY8Nh
ZnKPIr6/TB6ICqSJBHR1FQwlgB70EUQV0oDpzf1Kig8qsSbtYnE+am0RbWqWhS9evewG17jTlrz4
42TawdWxvlJSIUJZ1uM1KrOfpCGz24j524ahGGgbE7ueNa/pv98i9ynwBUEYBE51LYSWPeb1vSWb
+V3W3rtvfrTTX000yuU/e5DI6nf8+ho+32dL6GjFuY0vQx0XR7PTGSlnyttWbpecLcatSA4SWLiR
ql8Nt3iQMZlGDR8rFFWt3f77Bzr6/Bhn0Mew3wbIw50XVkfVFj5Wc2X9zZCutnkrqOVUysK6DItl
3xtwXIFNZe96unxq7eJc3DRHTpiLKcTxa17++8eSuilSWbUrI+tpbvPQhb6CzoxMg3ahTxxLt3zW
GDc4tdd/+fcItZufdi0Y7ajD9ustM2CoDEzXGP2OrrhF+CYe+tE/VvBc75oI7FXZvlOQIdAfHOMF
nnx0+O+3mWkQq+4hfWv7xTrqgkvGMMEzU6l37i612/owO7lgPGpf9Tmrj8qpSHuIiNgpu766lPMI
ns3yj6iG0K1ib/nosrMP05FsEbI0CKAJbEv3LsoD/+lyHTAypAofBWFSKUydwK4JfUZ7bHO6lR9t
DboGIEl/Jxbrwbds7SqJgkIaOGVX0Y4rjFEKdg6efvVVBB7BjN5jQmQ/sizXN1U6VJuCfNCgjYkB
q8iUrZe2/Jp1hPKDhynJaNRyp8OiPTE1Hdh/xd4ZtwSC19SiVMTY8WVq7r2VFvVDXi3PwnGgFvTc
1ngYBBdXM6VbGzLnThnIbiZyug7OBDtEGYwhemK3mX27O0RV6pb66bD3tRTymceI3Cf05dav/EJW
JthXFcomv3P9PQixR2V1hJthT8KENdWbrDHRmSFf3+IcUCzEpwy+t7R+ek0Vd6YR5aQU/P+vSJ/w
jxQd//fvTTNfjqXDEemqKT/nBZZuQmbat5GZZia69J/PdnjoQmQF3jkDCbPlWF/hMk1/IGMRj66s
80eF+GE71h1k3mhJgG/E1t53+v3sNAwLwdLMKUlStD48jQwGuPkRsa280RGYzouIudYm1uRFbLx5
EYLShO013WcSNm3R3WNaqY489TpimOc66tS91VYMnNZwRZk+T9J1+UxJGi6Kb6by1YPelOaLZU9o
TVXF32nRRYCk3Wp0UdeiY0rrT8xaLTNinz1Gp3y1SU3JXZq1/LmKQUX3SR5G5Aru3JaecgQhI7X0
lHLRnG3/q44ndVk6OyHAxkRamTCwwTO2iYinMPG8E5zBmU6M9s6HtsS8SJS3som3caP3u0nP3Sse
4CQ0xYLPLStgu8KAqBkA8cvMcX5JyjjjQJwPrlmMrx6JE0girPmsu8v4atvaB2hYGHfzkByhlP2P
szPrcVvJsvUvIkAGIzi8puZZytHpF8LH5cN5nvnr+6NOXfRxZsMJXBRLsNyFtiQOsWPvtb5VEelh
1S9jPs6EuebN7Q1tVSJq3jixl74hoLRiiZxRH+TCVJV6KCPYLLF0cZgId1u45k3NdheR5NnG79h9
1O4cUMkwAkvCCCOj91cRf3XoahCHETFv16jTxqPtMcUxvHHJTMjfi5Lxep80u8Yso/X99MTDz9Qc
gqsI02ude/VZJBpwc9/Sn0weGkutivNr0J98G0kaCLQS3wc8p5GidMvknkyhURbZptcEUvHh1cX4
9JS1jFGINA62g6STYmvxsKSBj2mw9y5kwXRrj0xz9HcO6IY+qVetT1RU1WrpTVT9YUDxzHYkYybo
2SfJcjSELz78uMcRrRJYZfGDukh7MUI+n21UO8Intc0gE4fTw3bGG7+XJNqqyGBC/v8MoLrFZaYc
51AHszezEMT1IGeZ6noL4AnvaGtZm4Em/c50UR6iHTNGr8f3i97IBSK9Hf3pxcVzvtGtwT7QN+jW
VUz9XWDLSBzTXSio85Osw5Mls29eF5tPaoyxmGk4XT1XpMfSKTISAtdTEaxUR85zcxEvbAvr5DhZ
5rDxtc7dZ450caFnDSSGfrgqr8BTYVmw+tgiI4pcVl7Ns2XexlYIsm495g3kH2PGhCpbCr9EQIoU
KBhY15QrVkqn1eAxpUZSM+bnuBRP6Ovjzd30VGSodaRLz2r2+3aNXV8CUFy5EDTTMDMF5lhtOrD4
GG2N2VXKKLOZbJT4kksgT0C6u36xUfiZmapa15nsubaMjh+3oQfguvSgNDOIWHqKvbAmdYSrYrO5
LplFz/m4Vhtfsjyyt8NIR3xqKT9lUu2g8BE9FFc0MFAi61vbmrtpKWqhruwUM20yafqZsSDYjC0s
23D397eomHYVvMmbUsVwtNOyO2V6HhxpQC4QeXq+3ryNnRpPflHOv5qnH7HnJOtS5KgfnD5cigYJ
jEas5UKOQY+jmDOM07fbJEHbHXBJrID6BK95DkEm9WHmtKHpv4pB+5sLkQ86yyR8P+mPYLn09Uhv
7+YheQRvNBqvxITsylHfeAMK7iqx46chvPR6DvKb1GC8C7C4jqnVZRtIoOwaajBwBkEEDIeb8tHw
Ev/E7Pqp9rmsRDyMR3oqPYG+qMxA49HHmHlTbHjWjjJ5EvVgXidJzKHbJvGiQckLrrlNX/VWIYPu
m7VZKdpKRjXssYZraybWF2+2eNGqM9eMS/++M5bast5WNKJ0FcRvDkx3bZjGEzlQraH5+ELIFuTh
dgyLGTtdDnw+dkl5672UWms/witWhe8+9TpLWCoK8dhZ46UARscSRTe7zaGSOWRokjlAuha2y7Lm
mohywHlV80NUdn7RTDISA36ubvrL10EKWg6+/G40rV3Y+ptqvsmD0QlpsNX2VkIMvqbODuDrYWRO
dS7h5rIV1eQenNhjUlAPaT1bS9XRDk/ipn/OXBN0UvhjqvX6DUElOs8WAFtq4/TJLZRi4XDIsR0j
eEmaTdfQUpDDmu9lnqgJ8zM+Yo9lFyV+Zkt8d0YYnO5/CiUnjzaHFRXhSyPD7KDTDFkiKUm/U/+/
0VA6jkz6mlHC4VMlgreOTi2PWj+GbPDgaFO8H6B4PLVZbXOlJzRl0Vs3GfRWGjdnMooqlofRhXUD
+dkfZHNuC0ecBwnS23Nno9qgFU8BD/WprZhAKHBUDU3aB4tAgUdrzv6LshaEUJ22MMUNjBCRl/5o
0uiYej96Ot2520Avsf2MDI9ZHRMGKHH7Q6Qp/gF2uc78gvQ3gRLRWRhAeAtWhDCFaZIb1C9QQJP8
xz/P0/mh2vj5sMt4Ij+UIbw3hTty1dqO9YR7A0qEGb6mSlMMJ8ytZIi3tEbp70c3ioAfOufWjPNj
njeITRCi0KUtAevMUhY3/+XFrtqYU+csna4GomoQIhGm5XNGtx7Sv0npC9UAeTC55/cXQ3qYt0eH
QbKVdcfCI/QSrrzxPhXMrKrWMM9GgTwKV8372Cr9fURGt7DR8CakwmPOui+Ikdr0CPuuSWCTLOL0
9Tfwgq/hGEU/pBNsrCrezIqnRweeAbkZyMKhvj7d302zO3II8+f7OxjUQOPrl6Kq+gfybEu20lnK
nLJg2hhk5XMbZTyMbfxiAT2Zm91YDAlnxJTmzjWTnxhE+QXhmgoqRk2XOmizikMnO/FS0V2WdE6P
bmBNpz6K9VOZWM4CNQXZlWMdM8xP4mcV6Nc2dOQv4j2WbGQxf95cSxt/RC3tVdo6a0Q3+HHLwWMu
W1X8CPNLhiTiMCDcx1JVIQ8X1eH+J3CXFAnhALyWv7fUNjffLah2f6Pc06T4G/POTwag3pVly9t7
5GWeMqN5A6Cnz6Qo7zT0QcNgN1crsGjRBZiBvZv6+nmc3zkIAR5cWZNVZkT1TY+n/9AGzF+VICmy
EoG1jewwfksKUEaATsqzbIIXIJdsPjWI7WSA2d+cMX6hrMbOhSyFtEjtNhqEkNFstpBmSz4G8wAP
wlqq1d7BIZnyMei7v9Qsag5lpdAyxmRfzi/x/KLJWSKEdHplug3M5YlRhS1qtVVzoH2VkDg/Trra
3nn7WlQQjojAfZtEhLKMQ7nzIG4yOXS5gdJUbfGJGMf7BsJomC/FRZnD/58qi2XaTh6aUY+OZqeG
xxF8iN7gaKxTsFR62NzipIm3kRNFG90zkBwO+Y9MIRIl46S7OaF66xkGPhiDkkTEJcu4CaGeeLmx
L4XZLUk0Ue+DkSFI69ubMRrq3HEdMNJwiMpNtHaNmcO/uPXonyKrW+jMAi/3l9Rh/29FLi3PTvsV
2y6hQJnR3qDWlcvGMS5cgUcK1fGslzHdvRA0gc6gW0/o08Ux9Md7aZo1JKJzp03aBMtK08UeHUk6
0//p9Kfju91Wuz+HOoiPaSIgtkhI0k3DsZVJsNeHaJM0oD8UFvQxEMr7K4Qe1J7V2LxOZHsvUvCF
/piLG+uZcUuidD1Feby0WeYeqth7MrU6Orp5DjTNidXC9rAUAbrdtYA/IMnwompz4p6RbJZdaJd/
/vDmxywpPjyHjUrRmceU+pxD86+cGbQlcVJWKfGWwvk1Tco+EUfibdnkGDg4pIbn2S3WFSLvm5sL
SXrA0L0ZFk9Or1XhJi8CqvaquHjl3DPtAudJUyNFt3oH2Zqc4rgmiVcLsY3Nb/swt/dgStpHy6CF
OempfUwdVW2rhI6nX4vCXsFXWhXsHqXxw4Zr14/6UTIvymnIyy9O3T1FJ09GP8/mkDdb8NVN09AN
0zF13sgPSVpaqJE5U49MWnlEwjVh/ti2w3Pj2vKImuY/qFvwEtE9Tyo47UGgG6csLEckSUgI/z/O
hMFZEKYjdYOOyO9nIo1l7BqywSlYnVLmcg954o6vvc9m21Wqf2Y7ihM+T/a1YySXznfsA5CQV90j
uLqJQnGMS0fd3NbAsWL7/8Gdpe2srBIQuIJpJYwE53LZHu9wc33yo0UurHeAKce0Y+4T2F34LWl1
gOomlpW4VMMxTa13iCX2qS0qACc0pdc60P21n9TUI3/++vbHYBROhULxLoVpCYOwsflC/deFOHJl
BCC4soXX4tOfigsxtf43VCvJ0UwhljmEHm88hTGRDz8sRJF/w/XWnPSJOFriXwEKB+DrmiEKv7ld
TftFJaegi3cyGV1GtpCRlIYqLIa7z+Q93HLdDQfZeBMW9LB96XN6c3UBUVosqhKbg1fBS/NMwTDC
h2ScGu4tY/C7VHZhn2vNL/awCn1ceq3+JFNEkLAygOv0yl+WjZOdfdmwpKLM1oEdarVvviIneQ/j
+rkj+HzRIQt6KPO6phVtVLfQLoqtQ3Ozb+tZbFQ/m3ps72KMpGvRxmo/IlC388B8Jzbd2lhxCypz
TNONZwTUfhRiqyiI651KZ+rIKivqacUPGOCqAIThsdt6dUOnQ2xvTE+GVkhi4xEh/fkk/l+Pwvl5
YoDnMV1hzTGG/z6J7RjDuxc6aBMSAVThWbesq/6jZ+inMvobm1hd00kUmzoaYlR4EOPkIG4YV80X
h3qozao9CkHvcQBVBhDHvSZwYQ+5Q3e0R/ByfyfGYvoibcv8mHA3PwKlcB0EiaawiQP+/XNDMUD7
3GJCN+HMVIx9zaFctGPtr2K9wAXPqdhmcAJ2Rq52QYCovq5ZPGvYHwudkIDD/Naez2Pceb88p2fn
3IwAlCtBpBTaqkU0tvSPBPi7Tm/sjWciy7H6DLEZV3uDdvBg+E58peTu50SPgWms+G6GyYRKolb7
SiIU+PPJUh/DDOcvzQxSN5UpBNSK+f/+rzuOlXpMJWGsC7IGQ+YIQX8ICWB56Ea/XdWQ2XdUK9HJ
8awd3yi4DZ1EEVnZjyyk+vJO9CzmgAmMUSGorkIhq+Jp7/SE5IQzZjFz2RLmDSrSBXSdcGXpeXya
FIq5BlmYvRJxFe36wfhLBiQOx9xmEGsXiK6J1wq29ZD2Bw338Z5rudyVTOVo7Nv1Zhw98HaVLlbW
iGHJDXzMcXoAGdnpbq5aFEDov5ndlq6E/qbVY3EcG+Qy9NDbL653+TnVTBjcv4bSlcN/rA/Xe1Ln
SWgMJfFraiZY2BK9JDai3dj6xWVMZ3VsbMgjtao8BvBkkCLqxqrR8L8zCoeftij6ufmRgv6kkXgq
IgH70URo2zvHIGoh95tET/tt6F6xeJOHIhZeTzc373I6lZFOX7mSh15rx1NXWsVT1WOYYBuG1iIE
kQbXflprUChsswaqDJrkTTCaWEFQtjZJ4XlvPCjeoThWV4nw4ovbinueS+jf6yvXlTBs17AlImT3
U9oVwXiDMwUBMDJjqtewV0msha2sNZr+4BvEgDSe9Nd2kevsNNRPzPLxL6Si2ELynoDJZr6NlD0X
F+NuGliG0y7cFGWW0IVlsESfQzxTCL5pxpidq0YbHpl3pGuov09wyBYw/tW2aBBR6faQPZYInZii
N84GcOf45HjXdlw1468CNstF63ubqIisP5uBi2SMd7HX/MC7MJ5wKBsPY2ARZDj/qlbo4eDBp5IF
EbJxvPFMTBp9pfvdvNqSjbYsA+sp6QdsCtG4ElgwHjIY9j/MoECnbE6/fMRoEXqZCdPQbehTgk2k
tcWOk20KYaPWI9abFiWJL2XlyG1ptcWhClF4TnpbLvVeWQuDLfqJmTIvTg0PV7f12Zbydx4hDHE0
G3mvEIQXxbVYuD2p8WE7QTByE9LbYg/MR+8WfxnaNhja5lqQ+j6j9um2u+MOpE11gghTnTQYotrM
73PRaZ0EKYvLGqXMQloQ7kpNX6PvR+9sO8hcvHb9z+BtCNzVFMp2XadCvDStvGmZtJ7ciUreZIpJ
jwcLUotb2SmN5yekIh1nVlOPeVxZjyCW8BE5BiKdBoVKVkNWasLqyeshbnVOxkB+HhFYjjnSzkhW
YYDdQRdFhT/ccW5CEgZp+sZLENJXF/XBNpv6wBiuPoQIRr6oIOeF4d8XODWj6fDwZB5tKl1aH8pn
L8VJ5zV1vggJuscDSmZRbAumuTX3Z0B9sChSbGZ/fnIbn5crGoFKkKNIGCaL7YeytcgaWY3gPPi3
yo035QHbZnozgFpaSbYPz165Fl1SgIqBU5dNo9jJQb0D24JGW2uC1gqe0i8+1FyffvgpQG65ruIT
SZ0w49+Xky7Kq0qMcD8iq9m1dtmeYpj+O5/e1Wok9WQbGO2wK5KoQZ0rd/3YvnzxCT4+jTkZFoWj
oRQ1tEPe5O+foGl0EJ60TxdJhCPTBcyN684DOMI/JVF8bXKp6MzG3Y7+DnlxwfDGdnjbWaTREH5m
flHRq/k0fPhFXK4L3ZkXWnaHH6oKp0WwI5KQuJegPQVWV26yuI2wkSX2e1LB7Ueps9OzMD3RpX0G
rWi8QakFrh5JdYq1yd7DmX2z0i7ZGRIBIfTMYG0RemMxyz+AjggYN7oAilVttKvGCL3r0L0aKuhj
WgGmuTMtAxQfc1rlPTYq0/52ylNTy+CVdLlvkxiga8wBO6lZaiCfo+Q49O23Yu7A3l9cGypNaiki
eMEtPlZO7a6iKbgmNDbOJilfD5k+hN8mE0WmVrf94T4RuL9oYfNLOqm37c3aP35xnj/fdJYhbVNA
1zOl5TgfLn8VmyHGK3QUftZnB6IwV+Zg1q8OmqUdvPlpiUG8exBl4R5zopi9cUifxDz1diCzjOS4
4pSUHjBQnjInp43/+vPn+z+qScuwHOGABDMdNpji9+tQywpAWxNkmBLzw8mx89uk1+0qGErwtnP8
RtBk/rIKnf/QVGvXzpw63NcVCpY5F2koVLeyWj9YOWnnXXKqm4CS+3x/AZaNIHnU8+39bZO/hhAd
TYG7gFxh/9F33qvURO45AMcDDefu6EzElNlTeLZ1+0Byg3OmufnFpW58biNYpjDIpTYNadrOPc72
X7WkNRWubpp2yKwt3fOAiC6WV7qnHtB0dB2xjW09Pyd2ufbOwLp2pDzVB3P+nw3G9AN/8TccN4sM
U//ti3Mx/9a/34PsKXWb6tbWJaCBD1GvECKAKmCOX7QMO06aVrsw3ZFJm4TvcHeKlRbI4cgtOe1c
eFvLko5sk73rKSgjslWKYzCN07HtdfOM2CeD2RnKRWU58gRpSZ1mVQGNOttbZwJvf9bBXJqG71Hb
TVSn8bALs1A9DrWNsxZm8hJaCWgbu8rPDQPBP39X4/MWmjYO7QyXip5Iu4/hp2UlZc0QKFzYwlqQ
0EcfvRHI5oStXVChr4e2ch+DEhgpMszDEGgBvJtvcWou27CgKquFee6HButG2iK80WLCY43Qufz5
Ywr908Vii7letnXBxoMF48NzEXm6lpcESi4Ma6eqPWkMzDBx8vXpYXD3aEE8eeC1AQkQHj2GevD9
6mOtHaEiqgOY16o41dN8DO7Jys5stjmkc/ayc5ddOByHAc6FY2JA714K91Lm18q9dNN1uB/TdKX8
4yjKm+ddqxIf1K3hz8bNp0GxStwgfyYRdHbTpM91k8qdiP2jxkwLx7tV7qiVgoufx/QelbHJxU6D
4r7XZ5PRXuv2NmkfHh61/T9HABTK3XvJgcNJDrE8NMB55MEqCXU4+t6x0OfDBAqUnYzshAVhxEHA
IDs5c2BiFsm5tc71pjcPbnwprfPYXez4UliXvrtkgH6tS5xcOcLkGvXX3J6PgJmWfY3ta0N8Rnqz
hluV3uQwH3BFG7ESwy1xb/pws/LHyL01TGEPLpikuDXZbHk1Hg2VACV1wJ3EWtSBo1PjrNX0Nyhp
45vQWGr8tupJUyzhRD+q7NG8H0b2yOHZOEYeHftWMBWPlgzxpQ3P6pb086EjrL8fmbr+cyTq6oZX
B97p/ZVIITO8ajDITUiMFybNaXiJm3McXsLmzOE3ZzM8t6ROtSdei/ZUx/PBICSyV1Z/lPcjwQvi
Hip9PuLqEFYHikOu/qzf99k+6ffkuMbRFynTn5d/Cj0eh4Zg5acusedy5V/PxJT4PbsKJDw6EeRP
QR5j7m/0fjXQPH8ax7Y6e7XL1yFHgkcD+EfiKR+qvm0B/kgCOcilNlhKDve/ur8AXjNP0jyEo3JJ
37DTlpQueARJN90CEl7PWtuuS4M2fzDiSUtQ7P4T9hzMCXhG7LxFFZ0M7kwSq+YB0Pz3dgoCZCQ5
aYsXJPznf6/HiFeteu/rprUmmRdVsl10l/tLxnj0EnbS3zSith7G/NskC3muzDK5Mnhj9hD/tGSZ
vLVDjdcr/eKJLj5VeXO3neLXMg2sKDzsfv9ZgxrWehr6+UJN6jmKI5dKaCL3hLF/2Ht86RE57lSV
zJ0yctK6ehPM2PoR+uGQDk/CUi+OUvGNMWOoaMeYcbuSBbsRzcRPQXCNdwnwr2HPWv35wWd8qlv4
5MjdDJZHOh+W/qFucSwry9t0QF3dwtNspmoinVW8JB6BY1IW5jJOC+sKGwvTuuu/qnJCV4/qh7S9
lG1Y0QFan+MMbMH8rIEKV2pAVf78IcWnrhAf0lI264eSlnI+doUiexpNr0Bk3oxYt3ML26DyCV5r
dfTK6IHt84i8mi4PLSM9i5CM5uMinj39aEI1CLHfVJlWm95oJSrfDs5NT5Kz6+mP5AK+Ixi+NPn0
VSPm89LHp0axQZsBkrslP5aEEzoPyLkYUoLWK16gGsAM7KtoU3Rev5K1GS5R2Uwnz4LVyvTrLDp6
eFEtaOQ543c9bHGxeZAcc/oKqwgN4NZVzo9wHMTmz7+vYXy+fk0GDlLYVN/8xB9LpUGfAMCKlhvP
srXl5AW7rlc6mTk7NFYckP9CeEaIao1teT8AMfjpfAzeZvJwz25ycxOQo9BvXGxAwSYINwRnN+zG
9bXVrKtsPZZrE0Dk0jLX0lwjWPvnqBOUOaBRkfFtgBXb1qYMt6qYD4idGRpoYNvDNgxops9HUPz3
oPXJQT3TqJ0V7GWwz2TkrvtJw2shSJB8yIwdR2HsMIbFzS5sdr67DSBZ8nWYJ6COaLaFsR2brZZs
QYRzjN4mMTeZufH5Ivl8eMEG5SRHra9VswYFgFg0hJ+65lB8Eb4Wue7ef4+23nBM03xgQUpWmtO7
z1i1AufrS+z/qFqERWlr6KbjIuP/sLukj+lPdWWSw6dXRKQKnIGOAnlUmwlkXay0C5r8/U41h6zG
qGWV4wYdenHIU/o5RIVtK9dlcI7Lch332Pa/uK70TzcuH81lQ8SNa0qbQdLvz0UAwCqgo5th5Ncu
lQXoEPmttemU0b87aF8R1DEtiDtjLashocqwkxOGMTiy16pwzpVeoT80ZL5iLjDu7MagRTcykgzC
4C/Tqf1rEZEz7uulju4N3h1rU7Gt9GjYKGUfLWEO7wr3KBpZIs9LFW+Y0tuQgfLm0be1725JmCex
C802EmmDMkP9IvwtWcBFP0iNfGNIeGdpNe3WN0mkHfLK3Co6T49V6j1NTWSisRkx6GT6T8P5y9FR
DtQOvlZCr8djk5fjMSWFBWGmSNHBIwEe4/DFdszgxfVvmN/g3jWIAAUMGWuosovb8jzLUGfgdWmp
tZTVn/RwSI8j5gYp0l/oAobnOg2JQYlNSJKGm28lvOsraSclKg8UctSGhHOQx2e2xfQTstn3jj44
PyBM4tEN8Au1uG2JkBq/YxoFCKq1bL2iJFsPEKjzthi/W8BF18SI6dth1RcwfO5j+fuLZcCCiXs6
Kl9dKh/3RNQiUiieQLpNafJxHeL/eQsztGrp4g2Iuz3tVXb938EkmT4R/wmE9JprePhiFwpB0ZLE
8OcP8HkJx9Dp8F8luFgdw5kv5X9VRj7w2NqgVlmYoVfQNiW6j34R3OPao5rEWJupaTtFRbAuSn1F
fTXDT90aVIpbLnvhLzuUeHjonRVBFCmk1iB5o5Ms1oJsd81klOx1Y/GI32j750/+aYfFh2ZjZbuC
jZZp3+/Bf33wYCCXDzhNuwBjD3bdIjsgJNS2dXSFG8Mk7DYYT2TxJF/8Yvct0W/bWP41RgM2gwbF
68dakklRl7RxhS6WYmE7Fml3Zf4Gz21oHjs9aR611ms3Wujs/ER8JwN+a9dJx+4ziw9Y9m/JLCYP
/cBgnIQ05H/f5nreYRIo/pMVe7t05Y+iL92lskbrIKvYvaQO/mqykdVuyCgFGreIgU368en+J711
EfiGChmQWXZ7bYqQMGcIGtCXPyJi/Vkh3NuEeesuSdEgKNFonz0YfgRsZc7Vs3v2KBE69FR7iWE2
pSjEtKzuvYXDDqkJzZcOzg2tbch0qJBOWUSRlAyR80Xv8tOj3ZQINwz6h3O5jh7g9+uxr1iFI0Vg
AomGzlbJdk8B9zemAw20JNTkP19Eny9/ns+mzoNatyzaV/qHqVELnhyR8gA4FWblz1rKB+XEzc+8
BJMadkI+jj3reiCb70UD5IzxXfU6dquqLPw39zH1neuEdXxflIa5C2Xys4gTOAh+4u4iRetduKW6
FdMQ71AzfrGpuZd/v1+Its3WnSEuu3dbtz6sgn2U9jb2w27hNsax58fZo84PcllfEd4S7pO4Jg4C
zpeprfntzH1dFG9jnrenEZ/wFCGkSwcacCnpCA9yqLQ1VaixQvnvAdK4jomu3j2rLJcFk45VmQSQ
duU8xSf2j4ZtuLGD8m+9xm+pAJEt+kYTi9TTcGnV6NtyS06YFcKrF5X1gWeYiyindqG+mEcqMu/V
MqtVklvrMMVfZmICWbVlvXZ7r8fURceuLWctbkFSdAFWGx2yrtZprXtYMyNWS7UWiEBOITPodR+R
JVvlMKF1N+kWZdkB/zfA8//5ajGMTws76hTJVsdR0tR1w/qwbYgNX/SGCUySgvJs8oK9xXexY7Qh
6wjQbGK8o2VL3t5FEES31ZsRDST40zRzamhD2RJ3S/loM2bbeAW1e5pgP+7YXbzWJSOZYhi7a0N8
OsQJoE5+Mr1VdjQ9ZJ5wl22GiZNoXmuPfLY5sb1xnn0jwsUGscoi1BhAe35pmyajlVOF6HWE+1LX
xRORWO3PBEaTwIATn+spMr55OiIhfSqTvwSgHkF8S8cSsb03GsYRK4MTiEPdpfjh+xZtZm+XKyPM
jSuY4YtofPMBawfS/ZrdRMTu8DLAdSiqZeDUzmOb6wfCnUmLFb62d6ZC23fm6JO8g2Wp7x3stZrj
7i2t1XdpH/YQC9PZhMsgbxWisVqSKlE9wvetlhMQRtPTDeLS0+acNLT24tB4gD4v2e5chV4fAydE
pNR6xmNTWQssRc6uM2GSpJZBA8oJX+iplzshggSX0J6Fdtgg8EIQEpj9ljQSuep9LJCuphdoCwEN
+zwznkJzYGqpB/LZn/8UctVfUPs5DwiVt5rjZIdJjs0XfUMpPtYDlmlKw2CIRe9QoYP4/fFXIJFq
gdqRUp3qz+QfG3dR+arWqBpD/Jt+21dbk7Bd4MNeuI6JzX1okIGvorb0Fq3p2+dcU6cw2FvhmH7z
J2BzzvSDuI5xLL1DaLNzAZHPGF5bksvDdCygKdLo3mXwG0xCsj1q4ZtpeO4Vir/Zli4/mD7j+IuG
3ncovtcRoRj2nuSdb5oS+aZzXER2pNEvgpFG+Z/vuLvq67dn3Fzm27TwpRJ08c0P/UnV1WA/nSxb
WFFooowink43UsJHgjq4hhm/Ss9iQvIVdaDS4vYJ50S0sOMue5zaSTyMfjFuXa0Lb72A/WBgsWSC
EjPyrSLbWViE2K3HemzWMu/zgxAxeuuui16cqorWuuNOh66D7OiWRm4AgTaCde6j4L0PW6DhuKve
ywSBK66zNDwoWff7pyplvsVy9uP+ro+Eu6kKr1ykdkxwYaUbWwpVIBip8m4+aOMvHlOfFzXLMXB9
GC4rA5gP9aEtM9DSDRHA0DTXkg2CtfzJiILwIidwV3WAcSIyq60cRv0QpOV7ocxTh+zkm9YOR29q
v7XteKysQSL7cuVSdaU8SSERMJOMQ4kw7kZmqwR9/YIQ6nz/8wm/D2Q+nHCXYo4l2WJvZ4gPC3Lk
YnRDFA3Crr6VmDJf2rzBmi9Qp9/fZjlb5NBvr6XbozPTHMVOE5CRVaTWyuI5uc06eN1sEKfvcKok
bca6zKE/JrvE7q2zr+L+4rPPGbHwgs24caPl1z4cfWAC1YqJPV1UuHQ7fyK4M9JtPB7mFyfoc9/B
YvxBrWwJZUvnU4uk82g/FbGJwL+Q0yaIk35nhda3UeXvXNj/KHZsOT6GeTcsJbTYg295w96zQZAC
9Jq+eOqo+Uf9/Ud3DAu5Hx9GWQxnPixrFmng6DFGQGUtwUfYW5x1PySPY0nDC3pLcB71Hvajbf33
RflVT3ZEUS4G2LrYuxdVGMClsy/CNKs3Lq9uX+KsAQzL29BUEFsmF9r+ofElCWYNC4wVZfbzRMZG
AWH8SU+ICh08rTxbmvFeeY16bEjlfCjdKrm4N4Wf8w19br62ULmAAZiaZd1wu+MMXeRYfAECuM8E
ufXnMM/GTaK9lUmX7/zIgXlo1haLYdEuisxpyGXQrFscDW9+2OiHDs3yF30l61MNy+yNJYJfk5vQ
Bqnz+0N8UFZVDHhvMFeS2wLHcM6H0PZMabWrbNmV6oEtF1EmSbaqwEzwWKsP98DHmriFjTcCNmpt
toCRTuN5jMjLmkem2tSEV3O6JhqZPJrRhTyLrOp6fwkTKz2mqjsQLFz/81d4L+kHacS152hED//7
MppZv47ErQ24B8w07d+biFKktEPOTx86L03ExAwOwrsdgrolqJvuG9ADqCzJY9mT1UOIIXQwnBcR
XPMDwUzlIsHLsWG/B1W4891D7junAfNzFNvNSmeHvoqFA7eqCLI1wy5xIi6JOwtNZh1SNo3l00SG
R4SEPOu/uNvMT10+TgedDlYSy0SP8HGP7WiZhyCeR4ozk2lGMwLz0YqOccXQrTp7FDcMHODcVq1F
hwu9VtH2JT1ekvI0The8W2PaeiOW/SmmL9n0ZfrTNlZCDuQZtHA/vczVj/y76TKoinqdjyK42aAW
VTVFlxqVF5lOsf9EWh4ofqyldW4D3puIliBr4quJ/HyvfriXmXTTNWZvwEPmo+4zbkiUTzGHY9t0
k5vl1H9FqWO/l7MIP4hde58W4YzMiXdcZsQDVPr/EHZey21jXbd9IlRhI+OWBEgwioqWfYNyaCPn
jKf/B2Cf77SlLqt6NYqik0SQwN5rzTlmd6ytrjma6mZsOoyqahcSMdqZH9zLjfdrG+7iKM+YwNBv
EPrysfnXjp2dNDBYwnu31RAzCACX0SwyMV2ep5PUAyoHn/6wPhWYJdEMkUFILLq+bBsFF6k0xD3I
OfVODpS7EaacigDtJiztZ4k/hQCZlPEIK5SNYPG+qbkBHKvSJM4j9i9V0oqNOktMHWVRXEZoZ9tw
zuavSD+OxH6nL8ogyV5LKvoGydhXga3hXl0OZmJ8ITIhJKdweEnk8DvGvvxOJ1LtPCbC2qS+Qwwy
0bJlgyEtt55rovCOhMjVbmiIwsuHvsaYZwWXImqZiDQyWr9i0YV33ReWetEVVPOhjA18QMGdJIKP
Gkzquz4JEfDouTVeCboW7zpMfAgH7nPQT5up7j0wEqis63CSLjVQ3iBSLlZi5+cMN7VFkqOrzRId
x7Egm0qLBn0j4xZQtFvXD6TiVJXqjbMDaQO0d94bO0Ee+g+1El+5YI9oc3HYz2WA0c2qlT3NjvJx
SBx7htU6yp36nBtgI8LOln+oQwNQYwAf08kI4Q2cImgQu62xuLGzqhV7q9UyN1WwWJd9JfZNlcHv
GsfyoeHlQ7UAIiIAxkj3xxOzz3o4mVGo5RqY3ZaIrjP7iiV8c7hvBjvDRG5if5f9xlE7+3tls5qL
y1q7H3wWvZV6lgNY6JuuXz4REVjWJIQsOUfyhMacvo7fF/6lILAV9+E3I0sMcoN0/cGG88LSeCYw
afIKvZPRh1iF7wYEqmw7NtCXNMEUD33d3AzLl9BB7H0RQpGrwLlAHlC2kRVrsIhkoMgI+EC11JHb
AMu/IVYbdhlZvceEIJJslnViHzgYoUx+isyCWzQtSBg4YS9Wl79OrS8uUI+i7YA3Z59xFd8aqB3u
Kj3C6FYo/GW1ctQJJOPi1cYkPsXpwnpg/w7tFBj+nDhRKvJjNzNzbBu52vXlpO9HfOR7LRPRVckr
jzebfVaXQxRN9nnUeCuoaT4do1rvn3LJM2TM2SM5A0/ouL6ZHV4OrfO6jmXm8L9DI4vXv68c9aXd
8eeFj06qzKXPkFGe0eb78/Iilwlef5pdLNaDiFNgT0dp6IlM0ExpOwTDqy2g5vlhN6BvJm1bBW16
hdx7Muoly5RdGTOebgDj0X/iDE0gP2XtqjUMy+WApnhgK/+04Mz1qSanb3R0bp93OFbKp944Mpx9
gS8v4WmgSRXJ4jl2GqICEWX6kgsbxZ8H0mrS8j6W6QtIgvCMKjTTr/pA8IBIlO1UJeZDEH0mtwOR
t20zJiOk/pow3xllLf8Zi85yJAg817+/bmub6O3rhjCKtoZs45h6u1vANxsL308KiPggwmhlNKz5
guJLhdQepyWORH3I/EMq5JNCS+iC7/NYfB3EMiLXkP1uDUIUwSJY+TN7+3+K+HOMp04J9Rfobgpv
xl3e5YS6tVwuQTgQ0WP69hadquJYaSaOxgDYv5GnmReMDdE0krJkd5/1unHmsiiP3dSXXi/4BvH1
fYkMdiETORZpxLW+bumIkMDqTqJnKtVP3dbHyAwsSM32dmQreDKshYljfCtitTsLJXXQsQ2eLBv5
Cw7Im5SI8uargqjn/CyzxHzo+uhazo380ZX4/YVYoyPEYEhGBUXe4putbAJ3VdaGoNxqctSfx96M
DnVCfFOb2Ke8irC5aGHmZs1gHEufWVUwDeeuNb+mRdzwU5n1vUjraOsXCfgj6O2buBwMD4/bh1rx
//pOkSwtvW2MCfRh//wkgSyBvkJyzbZNGL+PSohLPtxmdiyefLP8OoBqOXcVqg6s1qpLONChVgL/
zp7lRyM3OrcYehawIv5CDg5wmS7jKlX56ged4v/Y5toK/+nLMluGhfBmqygntRI3vYE7JFMvup/U
j0qbmoTXjtWGCXN21uNufMGi+NTrtEniia6kVFU/C3az9xrxvM7cwCbX9fw5CtQjbabyG9jbzRwB
HtP9l1Yh9W4xT6Cp+GCLsMqC//zQIdNEo4zLTMPmYr753mN/XOAKZbPNeKvsLIm7RFkvbT+2Bk4X
s1YT7B12+pz1D3E/Tux0mxBpe27T4TXgb7Di7MaMLBlibLk0mSmYKGAF0fJICgaJpYZIPaVU0kuV
jyTA9SaN23Hik5Y9/P0K8h9zdGKAUbqxn8XF8l7ti1dZF5gqORNhNF1Qg4uDH/JeRZkQbkfbyg91
rtX3eKYYZPakNzBtPPT04K7ZJI6dnZj3al/F1xE585Zw1RkJbBJabE7kU7YQlmv7a5e0DyHykStO
+vnJSOmnWMZgO/zNd3IcqicSa9VTAjl70zK2AHzCl4Zf/gMMNj8ZWWW4oRR1+zksfjKLrG61zKCV
nIqqzEHKjMHZn5TsFs81SzravBiIQSlYQvmG72U3S5LxWR9fhi4fPb1qrJ0qGTE8zX6fy3HjRUpy
brShcVst1reIrbM79FkqqCCTDBYYRrhRBryCMK8rDzRwxyitwT/PKObQhArkJi6RBSZacrWj/pbP
lkoiYCCxVRSZo1a2eDQdueunR7E8rvq85UZVnMtsTlkWc7fS0zw5EhibP44VSEVCwumQS9kS+6m5
hLr2n/IFA4Mu8pTgvnftOsKnK2k0r4ofIfr4K9Hk0zmFdLjNonyJdbNrlzFf53C7VU749274PjAv
A8gGHyHIklbn8SsZextUE1zDplAiOXQYea+GHeEKZvysNYxR//5uez9/Q1wi0zhBs0ifyLLefnQi
pteVAlNbU+r+MOTYHUb1U0WSnJMmeVDtgToNzHyr1BNmMqEq7dNXsQDCWwXkVDHiqU0ASyJgJFZr
QBPzNWGaI9OP/R7U+illlPJTsuAdxyXAcBgzrIJOTRlMpwx45mZZWDngGDuvKaJnHezfZ9rV4wbF
sH7tIraTelLezOwKlXU+yijauWEtD8OqnY9a6hvQcGWcZnrMzLLBXWpjo9wD0C73eWZIGy5pI0ut
lOF+1aBLmn37i6ovPKtZJxiQBNWZN/3RGnz1WAC/yTcyGdcf7Nbsd6MOXmY6cYbBoIMR09uXOQQa
H3cmK/SiK56xfWY7yewbV0feS1c1H86itXs4Dv1rJ9c9AvpxPq+HsAgB2YT3vXIblVtTL8euvvXB
TRZ3lE28t7gbrpV2bII7U1xtcQ1AVd0aNFkbLmIhHEcd+ny1QBeP9t4Iv0qhBPVaEwu3r65/gmU6
+RkDaLwTBoZlSbvxu7/2VYfhPC8HJ64Q1y5liAc1fNTapZS1TP0xyZ6ofnqKsqdA+l1z/ez7T432
PNbPlfacpy9UoT1n0wsVpy+1BBECfvunXHqh4JBupDrrB4KlkZDY8DHvUaruCQC3v2QZ8xpwQK+G
loY7gCbtU/dxn1d+d6NmdkmLV6AgWDwvq6f6Xztq4G+SlmWC2CjyI+V9EBO96InKUyuPPncTHVrS
rwBYRQdrWsqfDqV5AMBgxcdCHMfmODfH3D824kiYQJWf+uHU5Ch/mbE5aXyehxMTZKoknS8+98rZ
apaqgsusnKmyunTBUjVuhrX66jLIS01rqUtAwsX0L8p6tH3ivi5ZeQUYJ9nQbndVeY2lC9WU10hg
b74O5bWULlS9VitdqB75q0Eoltvwe9YaxIWaiKIML3jBtfBihBcVr1R4SbWzvx7ZWlK2gIlUl8a9
Scb858mM5W1lN8V9RmgdwelT/Eg8rbIBIqncZr38VKow6E45d5Ty3AVnuzybPJjPOgp0+1zNZ8k6
22sp2UVeaxwuU3bph6XaAc3rUo1xGZNrxfMEWxmXzLi0yTUeQK5eE+OSJ9fIuAQGSKCl7rHkW/rF
WEuKr0tW67AV/UXRL3N/Gdea9ItqMuq9dOnvGs0zVaUXMkRa84x+XkFCXywVFufJP1GDf0rFUn59
suqTGRGmfDL0o4rwFr3tWllxnAmskA4Jc2z1oHcHwrqiT7TYqVVj5c2dZzE96rwSuq20N9S9pu7x
gP798q6KZcT1x9KINzWLOR3h1KLueGsTqITRaxIZfCThcDvZTuBaiBOHjBo4QC4otXICfNbCiQZa
EQ7JC4FJgiUIUbfL3AG2duNOmcvFihKaOzauqi2lr2WS5Ki5ieRmaxWkE8NyW4vgr463mOSaQMUl
EFUu4YBUrbut7iqS2+tLjXzZEsGAhtgdWKtg6YeNjXA0d0OstZD3CPsl1Fl1qHitsXF+VR85FCA7
W9sq9raSWZDBwd4K8FlrBUDtg6VY3EmlYyVOKy9Vr1VKBCM6fuLmxPAmLKuXmit3QMuMYpYQjsEl
0gc9OTVZLlzekicBK1tus5ZgMRPR/nWX7iVeQYuWw1LRWoHlIgGg1LUITMfz0gLdckG4Eg5JKbHb
08KO3Sl2bcJ2badgSjQ5meYAolEnGvNOWjgR0YWxE/vb0CeKeJsBG1qCbbZIivDn5tOWKbDvWeRo
kOXIeQ2cOXW0yoGUjos+BncvHBhOcHYV0HimowUu4TTUvBZLralx85cEGkKDZNclyZdFtDq5+uSm
nMGJl8gNdOKElmIEv0zhOWWcbn2paq18dhsdcrvb6W7TLtXOxKa6gGjFWhNLZ7oJkdtaThS5kIkC
dSlBwOLoDA3rT6fNnT7HuOHQ0gW0a2nMFbe1vByXkdm0HHOTLiahzo5NQywhXdWJ+6Ua2anIldOX
KiR+ibelYyYuNXFCh+U4UIpbD+y3luPIeVT4ToBc8l0tVa+FkjzipKMnt1w4U1TM74QmRt58tDOE
qwnXNl3Ruyaku97F/jyV7JzdoVyqW2uOXct2oGqCJcg1J9UcbXIId29bpyYDu3BCzitn10cYthUH
hHs0MDp5a/cfrPNWnfCb64BGlK9p6PRzlkvCn7vQcirTDIIwMyZfoXOgyeEjo+vw0a9Vtx+GzCPm
IWRcZMkuMBjuco1QXyXzPqCJ6vv6bkzV+Z6VfrG35PQwMPjaJz3UZBuYGriI8O7/H1IoHVjGX23z
Neles46/5nUOXqvuVQSv6lrEoEGAXSGwn6T0k6G9dPMntX6xtKV87cXksf9MhdOzfUzD+3h6btLn
dHru0mdTe6KahlXAUxg8xcGTNT9iNNTzR3MtywRKtFQ8PKjafZM86Np9oRIQBOu5LDJipyPDekwm
ibSQwv8nNqL8mehHr2b6dqPBzGCja+NtSu/kg+3df5gnGJuwJ7Yx2KIRfKszkvsGtqi/iM9z804r
sYuthyklcqdIadRjkPbacVJe5NIgVLTVxamq4s+1zQWanBvVGbjRygK6ZkNwFeE6Sfw6oUtzLELa
DmlElxmge62oYqf7YN7jYglQLDL5vktn7uh2csr0Ub5fn2r4cmOC3STYNrTx9VhEu0jMY0wrsh6n
cdQ3LZELqR+/EDKvn8hN+/chEk6+5NnPldj0ysByhpBf4CXBEc+69WShCiWVueYagqbRgazr6U2Z
PdcQFz54g5tLw+fNG5x2EJMQQfuNvfMb/dZoKH4i1zNv8MriPreMWAuzmQ5knlKjfcDrPduHQiyF
Jv1XBYCPbfhDSyFLp9Ck++lyRJNOaZbTXRGmS/1vVTozvMjcoUqnNKKBVlU6wvQ4WbTpaNLD8bcm
vfd3aNLbtX5p0pGlF/BZIq8bPbVcBOlUqnsxVR6CVZbuB78F6YvHDghtlE87cIsAq8zwvB4KCc2A
71YdwzFrku46WGiXv68bzHdDVwauwl5GfGB7bNA1f14uEtLFW+iYJbFgKKSgCoTnBrXDebJuPfM8
aH/l9BrVM1oHs98H5NEAr7bm03ro6hRHUpzg8QdR59VWNEA6YErUpIr2tVXEtoR76mhz0e1N3Fbs
YDBM8nn4EaYLGex/T63P13XtbwvY0e76C3mp/RyViTyVONo1dk7sQEfEiUVm9ynntOF/nqBnvNow
qbdZPL7YQfy9aPTYnePJf+wGhRCRaMb4ow/WMUCExn7SuPUK/awklvNnJZe0U9cvkcR1nj/LDHIv
1nejqeGrV3byhdjmr343Zd/RzJ57ZLXPNW2CVRBU5kxkJBuCAGpthvSt8iwapbq3m7z+qSMw3yQa
2/1EB9fOeKxxyzYrn/5+6hB3vv8k0D/iBMqcQXYyb86dXE7wOHGLbAehlMj2tXijmkpxB6ikK9wZ
N47tVAZrPxebRl3TKlsqG4mTdTFCUzV77EtUoWrczcNuZHCiLtUPO9veWQmQnr1p7wg10xLm63u1
3lvTUqmxj9caQq9bS9JxP3gUo3cSxofB0wtPXasZPEZ6mDbnwisGbyy8ngjyYTlGg9cWXjB4WuCV
jP0KjJ1eWvBR2aN7G9YK9b0y7kU5oVZHbAoqHqVHk96hzyceV4XpWu/taa/U+8zY69M+MfbRWn3o
tWvVoWcVS5Wh1w8eZJZ28AhC8h2l8DAtl4M3FUvlg5fiYS6Wivkt/BCBJxEuG3h274nAQ5U8MroK
vD5YHgT6nvK1pWYGedUekZwON98pcMrH+zTeQ/ynEotM66UmspxAo3S7Idx1IT6RD/oP78cSpqYZ
3PtleotCsd8KgdPUTPO+UmBVt4go5CwhRyHO2keBlSwHzOsRkGA9GmYs0UWbo0fcSIRpDFHm6QyG
j3FFLy1RSO+p+6n9AiTx1BgMT8KW4LfJnMVdGHy2iVWCjDldy6lvz6WaB5dw5nZUFnb4Kg8DJygk
l5NxZLv1BaS/XoYqAfjTuLMQThyrplV3id0nz4GVfl/+7+2x2WLoMu+QCpB4lbPx6mQbWm6vHRW9
JD0Y2lyZyc1JNr6KhfmdQqkh1ZMLwRxOJOdMgfo50KUf6LPab5gWb0MmfUcTPcPk4M9qXZncYM9K
H3mB3zd8YDWgpl+AUfTXVhnFv5oJJgkxqdXJvJyJ0XudPoXHlqYpNMToUQfAK4fTrqrt+VMRRCXN
AuARpEn3CDuihAgn+oSVaqB2RbH3UoQNGGIdAW+v+6zkw/6iJxIBe63q339w9XgnK4AejNVGRpGL
8txYxVb/+r5DTmaJRopus2ZCF5wCbTtmGA8ltaqOkBKZJ43xIY6M/oG+rL0XxfM8Wto9QZjSB7O0
99AtRBc2cxMFKSC39bf6YAHjR0uGRALziJoqDctiYbd8x5pr7fRUBQFjAuqN7Lby4pQwVxjo2T6a
UFOlMLiDYvoSq0uceZeQOWPOG6C1CpLtxjjEhg5YJp7tz22q3Vu1XX4gAmM59+4qjACeq7CsmQKC
wFuCUhvkaZOParAdZtTB2wDEKGNfaXIsuRKw0zr4o8XiSh7gukjLAYrRgM4hYN6y/EKh04aPMpAV
pCvuRG8ax7lXK9S+he3EeZYDrw0Y0y2IKXU50B1u7rpo/kGUi76rGrM9qUPSndZHnRhei6Fp90ZL
7FVhxPhKxHToCjLXy5KxMvjKU1X0/qnVeiAjfjzsDKK3D22a2tBtafts1oe5nDVH2dwheMisx6Kw
x2IflJLsdp2iEwNV6mcym3MsZAk+twbK9frcNMWlg8IydOaFxDwWBhopYcGCCGtxjS0fNu1kEPgU
quGtgjq+DeqeMBK0Ebf1uU4p7DuQeVLz/56I6RngBjbJBLFaonTZ6/oWV1rBz+l0+E6A43IwygQw
zxJsM49uTIjIvZwRSi3LZEjGRcOdrWuuNZzBU6iK6ga6nfS/kSz31JZ2bSs6T/OL9kmoBCL2hYU2
Tv8nyumlpDPU+zpKRm+wZZPkmUZ18qnHnqiLHgQqMQKqulCI232gtgXxFyD0zZSQVy5iR1hCRz2Y
tcfMV9mPx+iPUwMJTiKRdriYWgj8IyywUwATpTZrE6OJX41hMJ1RoRfZYbCFnMptMjHlp8aqg1uu
SsqLZn/VdCN7zkByB5GveonWhMeBMftxfdR3UAnWR2VW2Vx9++qXos3MAEdUbWkdynIe3LxB4Nsq
bX+C8dCdOuAypwwuO/E4s70nTWWDLSH+gi8o3fV2C8UqYXWFQP0TetNLFsZw7vxeRZrW+Iw2tSk5
EpQiA5wGAE0edf1NttGLNZN1naI44Zzk7dViQbJ+VU3Z7FgVo2wjldpzwLUK5ZjeCsYTBL6GNTIM
CfZJG0xPpoypGUnurbXxtRnGTCaS0RT4X9k+FWw/e7UYjrgIhiM73t+PlG4cjrnNm5i9Kzdcftr7
vi3news0maQ12pE56XT/6/m0gR1a2Of1q/X5iX6TFbUkuWgzSAT2u62dTrcIMdtRKNzHJwMZE3e2
e9s0ob4L7LmBWvnHJOhJq5zlmRCHFEgx+TM8G63PhmQVpQJ4QrVQFk2CIfYTQ6wNxFhx+XVo+nmX
S4tsotAbGAlTe0BsyohMlXxwSPQdZS5tG7R4pGGXvTnuEfHfVX3WXGyZbVAxyJ7dDvw8yqfZ13jh
DKVdSOnmsaoO6xed/BNAhn6Qp04TXqAty/9BkL6eTp+rKcyepTzYcSO3XjFbPlRlNBwySdLO7Cjj
oLJPSBrjfrM+NcNVPa+HLvpSDRaQ6krrQ2cFqQ8LX7/RRy9fwswGsnrsrvx9sJYvLZuQnyrRhn03
ztWprYof3WII452ZY6tJZNdYtHVDbZHIk1V3K/hcCmJl30eVhsubuPFAAtxtMEvdtEYpsMXDlbdC
NTi0FvcDJTfKm0xqdpTW/ZWV9D8m3oaHSiVhHQ9Oc06IRTvCaHuk190gJmAGZ+XIBOJGgkmssjHO
QiPf2/yD3qwQPacRaHex8ziiMSeW97msThsoCcGmIVKD2IkAlXjVzaeErLXjTAAiwJMJFEhMQ3x5
tB6Yl7KqndSZTpn5yZKi3CNLVb9YUq1ftFxRj3nRP1uinU+SbiKTZxO3RSU4n8w1g9OaC2LUDeWl
zLJPlcEkOWyVhPapzxas1JgNjTg7i6Y+ym1fbDUgOg66FXJYW5+eV2sRHkNABmuXQgY3Fck5+jG1
gpJQVW7XpgTJdwgySz1AkoXApSUTgOEtnCS6FaZTjNNRzcir80kiuvZlX1wlLQmuJhGFYkvOezdL
pRvSddr5dsPcaOjLQ2ySgI32zfRCvC6bHlcqubP170NH1NmmqnoY//q8Ha2gXu4UYesVWfZdWz4L
MTy7TVuUuUcocnMX6BnR2qwsaMSHjwZi2G/mqP2DCkv73GtGR1DFFL5U0cEvORuTZU7MZtL510HK
/Fra6pm1NfkMHIKgjEnWLeFkFwkaHKCCJ4w0/qynV4a8ne5oas6bYqtv4mT8akdhSEonjoqABrod
Sfqx1Af/ATrMWTS4/oTU6ztoTuN1XFj80zSPjtURO23NMhjBCtS8NQ7YmrV8B8qqciazmOjh+uol
ibODyLqJ5mb/jy2xGdPKGHdfAKQZdcuDUAPGV7HmH4sAKSFgH3eMUeclHVlwQguiR7D3zCQW6UIe
Nv5jE1bf5CQ2v+lBjqcxIL25t4k2XIJdNKu3zgrGJKcaSZwbQxnbnl38aGqNAHszfE39vnN9ptmQ
PlSsQjhJWAsx8M4kJH3/O5TE8J3iUpdp1MeGqwfq99nQykdt1NSDUAkiK8hV2aNHt05dJJm8qZWH
UUCmKSIT2A26PI/1ZrDBDTZ5f1/vKu+XabaNEQ+wkAFkgZXan42OQsytxbUhY/UNTwyI4xesVRHq
zcDJaQTras3gVa0+dX1ecvrn5sora+9DNWcWkKbBazbaYrNzayMGSIN56hAaobmXkRndMnt6FhpC
Zj0QhLKjAQyvXVqF1zKtzM3ff5D/AEVg4cX2bAFl4nb4VqlMophhtR0JW2GlldewVjzeG7IjI9yz
ooIJT3dSkT1t+bOk4NqIGiB+50TzQkkV06WK4y8E3Hbbqrcfi0b5ImPt+GBBv655/+zR2azogQri
y6K59BbBMUeJ6pvwBrYs95lUSOnV0HM+NT7jYjahz6MWh6cBcJln8PHtcRAR6Yn00dbH5g5ioDvR
98BITlNixgfghjSlnSQlBTEiCQoVXJg5pXgIxj3xNzK5AuxesqwgyioaNT7y8Q+AcYBb1WGDEi9y
5Vb7YdkwL8d+GUhUMfMYRWH8PAAVTo1zmAhkQryBnMoMmTiU05Z5NA5udBl0S6JiDzY63lsGUtOp
UfbIHyZXlHslmulshflraKfMUnU+SpibgYy5RlM9C3/8npaT7K2aA82HTz9MOW7BAa8VetnHv78z
3iv2TQUCsMZAW15wjisY5d9bukxL6rEmUTycFrhQhcjQ5nOPr0uvYeFrdbrhbpjtatEqEObkJSuy
JzWox+09Kwu5CJcf7ohcOG3ZQ9oPNYZ49mReGKUvvh+L0LKuh5ceZkJ2s2GEX5Sp6jaRmR4pEhBZ
K7Ve0DtDaRa+4HLMGK+f8IQpUmRv1VjPd2aIvOfvP/h7f6mJQUbVeHHZiWsoqv78bMsZnTC2GPkW
00d/6orY2thmy6pT3mSR+j3mirkjCIURcO/qPj+tlRLY+fdvwnjfl1ZUPK5c3QHpv2eXpZDZrFRA
r1iiYWQlsa/tZHmtTjtxLsrgSJo4i2TkWYjsmQMTQrFDPRs/123wPRRj/aMBv9XMQ31uZJKuB9Rh
2CfIWVda7VvRmPk9/fDqblEZb/CAyadxuRlMXIwfZ9NFxMn8UGYyVWpoxMMGAutYl1c76JJjmZGm
My3a4rbsiht4Aegs7ENYoTDVjcqDZbXyTU1V+0mqSrqIaFvJZYn9J9PEpdSodnFYf1WT29jt/E3c
5nDYTEaTXdQFHgqU2AtyiFz+qJp3cyixki+rFxPzrMhC+dmvc+Z3kXiA1I/KgfXUJGcILnByPhiV
MUHcrIIPToh4j/QzFR1jEylUqAbpi72RPIkItwDq7JKwVXjsc2BfLA2k3/qo1Lp7QwXYtlTaQ/w7
xP5SY7tUlx7m9tDb3mh7vHfanSI8CfBL6w3q3gb8oi4FNYyU9oho0s7EXFsO3VUAMt+alrifcGew
F/g8lqdfJQcnVT3qayX9MeqPgAapyD+oYildsAc/sNIfbG8BZgqPgjYSoCDwcVLsfQYV6n4GOFPu
jWavNXtp3hcm4Jj9zLSBpWnkkbDBUjv6nvdETHtDeaDa8ODr0IcPdXS0dELPj0Z11KpjPx+RVmXW
UgnVncL0FHXEmJyG4JyqJwr25a9CwKGWSxXzOZvPJnlw81IIOCgC0WD9foSJXUlYf95HOHv0rLmX
0OF+11uBnMv4gdx7IIzNeEeT0L5W4hgSPYBRHH91jO/oHlsJVvbC+tn0tBU7lpehHyVnKBTFMTbS
EDV2Gz3G/g8tRFWC+SDjUs0jKU2nU6DQ16z95GgU0WcJJ++jUcaMa81WfpgnXXUqia5wBUvrvjzD
Msg3Rqt8GoisuhWFWd2mxq68MMI+YaZDdQsC7V6eBORie4ZtanUGw+LmexyX810bSfKtJ76TjV6p
fcbWntLpTEGWZJAE54j2moNukMU5PyzhnmQiJ5pn5u2zIqnmheQX8xKbrUkonWbsstqmsUpnk4Rf
/WtsgJxgm4PqkH7sZoWXC4JENtx62vuecG0/ne1bnNWEdizOjgIDPiCKnIEv/wy7FiX3tPtU7qIM
EANClcavmq3RJmhEErshFIqEpyZS1B1IBCaJPSSPRO2Lm8ikl3Y2su+RVX4H4EleqeLzknzQrzTU
t202iykHvkCMlgbzP20Rdf3r5ibylPyWxMy35Si0p+F5nNWfka1nj7FKLKWZR8mljKRbV3ynp5Kc
14Mi6BHnpS88Y7D6W9X+TMYcvWyjX8ZRkI+IXclnDl1PenqwB8UxlzzEISpwZaCsM4tIdlK1JQpx
BpeAR2LVugaK+ExMqvzEEJVeGS64b1N3Cy3WyCIl83AmPeYxzkhsY6yFeixtf6JZHHZNXwq3nELl
mjXE64FWX43OamXRLRrYumZmFD1hHdgXxfTYZMm5lfriGCrR+GL0vYs+03zOhuSzpEu3qAn6p9Uu
0vs/ybJuPhgkCLEYP/747FkycEuum1Ch4em9ExJYgRZIRB1vRe3CnDDVpey1IjgYAK3qpbJ6N2m7
XtrJ2m6UdlO2n6WdCjioJfN4KZOuWOJlJPGg+nJna58kHnkpWeJhM6MUSGW1xyhNm72wQXzqqaZn
zZ5uekZ8ME0PspBten58kEyPCi0vSg6x5bFbHZ3UYsvs5ZZXWl4jM4L0Otmj+cGqizIbLAue3Xio
WqXGM+19l3q2vZfWUpR96O/7fikUut1afbin7HmnGDuofFTT7sgNmYJdi0oJZI7bVxN54KNsYy1o
n8Mgyc5zUzpFv6/Wyos9Baui4u8yds16NLAfzLsy6cZNGOlEx1ta82PyTCJh/74QQcT47swxisC2
yTaBsa7Q3tAQYIdPUjDZUJuriyZfVDjB8lJmdUFAaFcXX16kg6S0BOKCejBZq+w3TbPLyIepL4W4
lPWlQiiYHrmFhJe2vvT1ZUIzGF5GOOXhRYJHEl5C7dx155ilFXa07jzxOF0qhcTMTpuIx+lkmaep
/F1yeRLBiRsvFffLjZeasuOvey97cIPh/Xr7HRCfpAduu+KsBMvtt8mW6jKP26/kL/fediC9Z1+a
e73Z5yaLcU+OvLTyrNH7P8bOazluJFvXrzLR9zkb3uzYMxflwLI0VSRF3SAkNZXw3j/9+QC1kdQT
0ydiBaJgSFaBqMyVa/3GGu4mc44+2A8FeJu9NuyVJdzyYJt7m215MMtD4UDcIu86xMx9S0TtkaAr
nwCeQ+n/2MlTI09WMUclT0jqFtMpW8JxThhcWPMaeo4hPWvOqQO7mJ6b9Fyl5xLgYnrO+3OWnuN+
G+L01p/D/pykuEedA2ZOjKO7s9MxHZ1dSj+wb/gyhMapZq19ypP+5ugnNUAZ9FS1J2nM26Y9dbxO
5lBt3vZJt4/9eDS50+MRHDEpWvd73kHSQZB9kHqQdHTpgexD+nvyjm+pR09tEW/U31OP6fe84/vU
44+8o+49Pfkt9SDvSDFAWfKOmLZh+Ufe8S31IO9Qsbotfks9rP+UelTTATodeQchcBzT5+yDvAME
abRkH8BHS/lD6jGBLHVO5hLhhL3TWXVORMttHz3lc81d55Zj6ZEuvEYNwc3df/+OLQIaPw6O6kxU
RzUcFXLX/dl0ComRtMEPqliXaRBjFWhr1yx1g1UwFPYRi7bowlqn3NZxUDD2DDgoa9BrWrWY0biW
cc/CS8cAusCoUKdRhT/qgLnIkNxnLig5SPhyR/vP5IlDc642Lfd+DPC7bHJZIavKiCxdRz/CzzGO
thhAC+JhfXZpJxexD1h4kt1OEWg+KLhsbKxUBC+TjfxYAmvhb9b6wEX+OtxYoHGgaKGIRl1iPv/d
zEw6UJVRU2Nk1m2+xQjowNpkcjtRf/sgKY5VW3/Yimpbw/IcWUHMYcc7dwk6pD3kwJEi1843duBg
bLGjJ0P40FWx/s1oRHhh5mWth5kNMapeRXtb9bQlItcbWi8B9K56mes5TDZLVK5ntp6kUux6eKfE
mpdqHoXcebW6dTLo1B7cW0LmXhAg8+VFgQdRKAm80tpNjP2Qdadd2MzBylldopQ7yltS2SaQY2h2
K9scFsoSPuAnBwOqOVLsh+s5KIgRqYWbGy0eyoLzFuYagW07kbtbyF7IonTRriHoyOEuX+yKaHeD
zYq7rE4FUNup7m6McYnx+thrY2+ovG6JpqL871WV149ztKNXL1sEHFXTiypvMr109AbTi8f5Rfh7
yBGFR4xZPb2cQy29MfKm0oNpTqD03zk7onEwU92N6q4Hatbu8nyntzs9mANpl9LeEpG6DYhi67db
kc8RveIA37goeM5RjRvZbEysqOtNXW7UbgOmjJisOaDwEX61jXCaGrbBuMXjhejQUVyiqTDt2sEK
H6qda+xQ4hLGLjDnQLNVSqBJXpB5ofQiHpYlytbLMg9Ob7tElXmm6vXUa1RvbD1X9YbME6o38Rho
ntF6+II7S4waiKCVnXmEu4TIPJ8/wROyRGahG7orLJxudyzyLpHc9WQI6S5qdjRNCgzGrG1obWOe
knaOcAkEZ21nw1aANQPfTK133CAURgzdxlDmSKw5KtzmlsC/M6y2ob4V/RaVp8TdttGOqCOQWXOU
/U5oeFrvXLQD3Z2t7RR3N/CQuLuO54RHovJang2eFjxUGR48WKe4CzJS5pVnmF41/hbF6BGogPSm
l/D48OCMcwRLCEptpecOnlbOoQB1ibyx9DqekQgylNc6iF/tGGkdBJydndXusE/JcgQzURybQ0EL
kfHJ3op2C5ZQFluXojKPSTQHEmcstghRz0Ed/G9G7L/g41k+Irhs2AxSOkuIn2CD0ZgOohpRi8aD
8GDDfz8VgWzAWA+wj62N1ZTxaTkcgv369goNXBx7qC49TVrerp2ajN7s5UtZl/650/CHTnCN/2DM
dKnGCumTm8JYB8IGOYkZ0n7gXz3qNu6CyfgU4XI0DTK4LMqYZtBKSvebDJmQQy0DOqd146xMS7w5
sdY+tG6UXfVktkOZ/g439ldtAwc7I1uHBQpVlTrhT7fCrXyZRMIu1pYWhDiwqEyxut97lmk9h/Pe
ckjDXA0BFCI2DkFw7LpDDn0qnQN7+lDbd/7ebfZ2s7eSOWz3LkP7FGma9i5GPsqcwzbvrGBvA08r
9oW136FDqoUHZQlnOljTYXIO9Fb75Ei0ybFrj4o+hytPZXmy5Skv52jdU1qeaneOJDuHwznKzjVW
BMVODme/Pwtrjji5hEtIejbdxY8vTlwFhymzBbI4g4YdJEXEDVJGojj68iiDORLj0HaHvjvY6cFN
WXLtW7TvMcQLN3qyd5o960PLhX8+Rw4tv5yDJoVjzmHx8YK9GObIrb0aHlJrn9J+X2JIjuZ06PiA
zqFvjyrJTUtfaY4CjfqSvuXJmE5KeYjQkTilGRoTJyIYzkSYncXsQ/83q4T/gB5EthSVK4MZGzjG
X3wl8Jvq/SIxirmLA8S+EzFJSmrcB34vNl1e6NehFjki6vAASYFerLZaT044Pfh4wD3lcPJ1WY0f
Eq2oPdpiDZ5nGMH1WNVsBxTM71upHTLTrm8055pbLRi69Lq5WFPGiBWihGzwnOT2lL86ZbKLWuO9
qcKX3HLlDdmwCjL/3D/wG0rp4Xuedt3nDDD+aMExHShIzjRCGpeyVD/HSb03DQa1ptfKhwJRrvXU
VYKqGdZOoRiyTWwa1Y2vqUXe3b/kdvMMIxvsiEYDlL4eYsdBaaEbpDeXycyKdZhN5ifHzy+B/gLJ
050du9tDmchHzeltz9ZYE7aZbj6Mqeg3lRq+xlllnxFSRjO6Qkm+EIAJ7fw4wjOEANYrL1WgHfDO
sFYJVaatMeaU0YvA+qgJanNy1O9HpVOPbaAMD8smKjEiLuh+bB3DhyEeI0XWVtkxGEflWpfqK/en
P4xdCponNOEb1eoJaOB1sEYFfmNtPqSWY6xUhi6w4tXME2nTg95DuZRtWF2rr92I26SDQsXDshGj
9A86nl7ltG59YzrSNDFeC+tIBmx8yBu/OIzm4MBakOFH8AqvSpEmlyYY7lGLQ3rV7hG6pSRyEy58
R6WrHp2ZfS99uip+XEKdDfw2WDNLaugtan2eXVLfymG50TgojNz6QNvuXRV69mXIxwOCeRKLVvPs
OjDP/vtk8B9WyJReZtNAxGjpmfy8Qm7sTlipWeM7JCGehg0gUH/CwMBBSuFDpqhfJpQMvEJEJmU9
oVwjkscE380t7lACDpnrhU4g0dJ5JNQUyoFNt4FCyvHPTTPvDgEuBvSWNU/3w2uSq/ZHNUY1KhcC
zee+dR/p9b/3hXOW5rObvPjji528RPI1WKJsXnXrVV2i7ndAXtP8Q5x/UKK3MXrT1Q/d8NYsUQ1v
zGYJg2Rf5xe7y6trbboPy337ny/D/8r3/OHbAqf+9/+x/yUvxgo53ean3X977/nlU/pe/9/8U39c
9ePP/PuWU0FM/+sl5/BLldf51+bnq374vfz1397d5lPz6YedbdaEzfjYviNv9F63SbO8Bz7HfOX/
78l/vC+/5TYW7//65QuujM382yRqZ7/8dmq22VVnNt3/fP/7fzs534l//XLOp0/p57Bs3//yQ++f
6uZfvxjKPx0dQXM6ojqyQugJ/fKP/n0+oyv/xF5w7hcxFIMenfnEWV41wb9+wdTwnwZ1NxWpdhc4
L3pBv/yjztvlnGb9k/oOcjE4tkE1ptn6y+9v74d/45//1n9kbfqQw0Cv+Tw/9q5g40MYIiewqLMD
a2JK+HEJJw3krGsYwPSLM30luuqk5dCsjah4R+gs8NRgDFZdR+myyRUatnmN2rnFNxy8+6pty2Ln
lpgeBn216ZU+PPRQMb+7o7+95e/f4k+uDstbdNCtNrkhtsWXd+7vf7fKLDUq47k29SsLxg7NYtPd
aZPfbxQ9mK5RtYmaV6NAJQs5f30toP1gEZd/yYeaxXVsTVfXr9QtPB+gV40aoQxo1Su028YtWr8x
lLI5E+mnv9FlXIRH/6wTfHvXSIIoCG0oJi6bP73rwA9iudCM7IFGrJ6U7jZUnfxjDdxLH438M1A7
sv/mUDNaeDV6kTAfLfMRtc5hLRtbfSzTmrUfTIwypnHpQ+cS0uwv6lglR3U0rzZ4CUatrZL1Bsoc
CPxCAfiqWQUy+kFg3Bl6p3HPqr+Ty/wxn6bTCtZIpSJvzIYVGNb99MkUbucQAq5ZjVan7BXB+mc0
1AvDT7uNcY05mG0PLqsRE6aC3n9/GBZw8ve3lT8+SxVxf+m2mjwTPz4MRWMnUVhBCbBrqiAGss3S
1J4NS5CpOq2+E6GKC0CtTfsUgqutbEtfEU8RzA+lLJu/aTT+BF9eboWtI3GMqILFl/jn2aSQtjaa
HbZCtSyGXd1Pn/rAiKi4Yh6bNLVY2SY4+dTEu9OVYbBRMrNfgeG1Tqjx3CIL9xoqPJ/DHpkCTf81
9EfjERPhZifGLtrYo6Ig0hqyEqnj8G9mwp/8w5f3PrOGgcWAikHr76c7qaGiWeCtPK1EGKSeHa58
K8INysowRe/rUx4nqMECotwEWqpR3sqyO1h/xh5zhexv7qOp8V/74b+KIMYMzoFdqDo2NbMf/6tT
G/txnSD61U0kc31oUFaOkcLXBRxZhKq4H0Z8Eq4JB8nONxV62JsIUFOPs7ePY1BhDdtJNPl52fDF
olmbiLs+wnmQZVbb9eFx2WmqRDvacAG3ahi3DoKvus9C4nnAT+UD5uRrVZT9Riud6pS6PVqGuVod
aBdO91ON/QHyb8kB5TNx4O3RRRKNeXXKGD583x/AHfiXtorMU+Mil9fJimVtXmBlEvTo40bdvnSD
bOvikw7TWIIJCWMf4Ug3iv4Gmm5hEPPTHYWUhMaPpSh4JDss337qgGem1QymaVJ0zqJ3M5Dtvil7
UJCWvYmbAvdNEx2IGMeufGLhMwafO+BFR73OVCo380upIlGzKse8OeK/3ByXVz+fQXJpWLkJon7L
6dpIzoqwIbw1ak/3WPy2QSYMY9dlP0XIZ8udmiuSXJMvZxCr//7y5YyJtuCpVdGnymv98OcvXI4v
v+rPy5bdXocvTOPTWLeWfZkUvDOttD6l86yxqksJPSil5202VxTdrHOO/YILLIw+cDE+FrF7zbQz
vtE60LQTmFIw81rSbPxIvw39SAnNrnFAlNnetXz0N/FwPEyhi4dUo4qXosjiFVaBnj1q+mMWauad
CDtAmV2jXjEJUK/lDUPVaZeIMQMVH2g1NaVKPYSR/U0fM5bV2vUlZRGpIsYwvNQjxdG0duxnXwfJ
b03xr1EA/riJTaRP5Zszq4aqkYVcdW46e722NYSaUcHxWQWh20zpKxwhaeH7kKxS0LaAHCGNlnGV
3GIURVcdCeqvYxdTpc7uAjL6F7kVmpKvazuor5PjUHSM9IME3CyNqTopPaU3EIr1tsUExDe79BnU
a3JOhw1OgsZ6LJTuxmINoTjg9s9lXPKrSld7qE1G4lGVp662YKyZVHknEKZe4tsaGsNfIPitUsC+
awWh2Rc/D0c6ii1VPwVGiNCyUymMcm/04qL7csKTkm9o0wXOBmwYwim1Pe3yQk02GH9pO6NHNx7H
l+fCyOAJUIBfZ7kh4DPZqJF0+VUaUIm6rus3hYUStV/ygXxFKdZ8hvrS4N176dsRU9x5IRihWj+V
Vvts+rZz52YpVT/dUd9YBa6WC4y+MakgGc0RQXn7EVi0o7ifs8gxX2wc5Q9VO6uvOa35kvnusEtF
RNN03g3qyl4nJqYXy642KIi9Okh5LLs+Dcc4DCfAm7qJloMGFsRg1i/c8bIQu5nkGY5Zzq4z1pm8
W85KZ/z+LHMeEugzC3zZBEl8VBCDD+3YPrmg+J/GKdHv9E5E61JX/CdTz/2nUExXu0X/cDnku6Wz
j9BqXC27y0+F6fQrw4R+XA6Jvo6P2ExH367gH0LTohXNZsiGaoNnuraNalU8IK4lHvohdnd0E9p1
HpbiIdakfLRMJzmgsfnrcsVyPKwLtICg8S97y/Hld1iVDrcNoag/j3dB9trroESSylDXaFaGjzj0
RI+JDgAMte8WUuIYfTuWF5qz1gatRMuBS5jVIkTNkH+YDIqxAcaWcq35U+cplROvv+2jVmvt4xpk
7VgqMfrm6FCMhoiehANhJ8tVfw33OX5ajuVt6a4sWNt3y+5yIgR0iC9Nda9V5CV5y/2oR1qagKea
tRvn+rXqWJKj9VzOnaTlSObnyRpPvpj5gmMwOdy9NoMKlrPLsTH9mqd4FC47gy3fQWOCc67iMz7e
0cOAuwvDMjqbRpl/SVF6fQoQVT+IuggYfHXraDU6KA5WkpleOy/CCqMtT2RzdrQxOlKQnCgmp+ZV
CNGuMlAV73q1oZhkvE+Bgj876qU3q0QZAzvsTy7qYduiVe3HBns7ZuTO/hRoPZScsXMfK9wVmUxS
ZzM10v6kwXjxTSv4iIBtvdOnBrWUrHZveTY8fvvJwoeua+jRPRSjEFZGILeG46dPcSU11PcnsoLQ
ADpQpyNel3ESn5LO2WsmFpkVlc/7Yt7kEuGLtsBG2sgZh602Eoc0MbVdV+JmRR10umnpxuqZheDc
6UmBmUuhKxdZSmPlttAjGXD3VlFa1SqMeI5k7PfrUOOBoqz6bKXj8NiUzXd7JpzRri4neh0+k4Qx
4Rdv0QNJkrh8q0blvZHtBGZmUi4iV2jGONnMcE4n/cQQy5SjUT91auVi94V+cudN6EDPaJL0rZr/
pqyB5yVTdMWJSVvTTseNr37EGAvd9ynT722nBshP3QXGYdyb6UOGjHZSZeNZTyNEQRRQ7DIt1Avq
X2LTtrGz7jCKuCybYX41Mi95OYbPq4++0wePy2bKnOCxwQI7ibBrH+a95TjExK+hMr6pYEHXKTKR
ypRQlKXGzbZ2TBKbego2keOkz1mXPQQxOvLL3tQU4SpvO3FadlFhQAMBcCXClSZfJd3cUsR3V27k
II2UKNatkB2k4DZ4Q3lY3eYlxpiyV1Dj6cMrXi3Ocdnof7yyTKMALBc8L8eVsGCi/OOki0JjOIzh
XT+WNJ4Hus9VnEGn0Cp0WEhDkRiM1H1rUxNTIE9cWEp1l+WVD0vgpFmoXEsO/Xl8OamrQYR3QHFN
EyAw7g4WQ3OFy1VfS1KetQmcaswlfATnq25XMfBkRZdUspEWChKI7+SG12ywo82EmTWt9SG4tpHc
Bk5ZfMIqMS42gRUOa5Yz2PRmA3RYU8WVQi0+GXRLwXm+aTFYIB3I9XrhybhOyaqjQ/O3LHHj2uTO
EJ6iLg9PU2GHp7ifLq6VsHwmB8C+qhfnZVPnOuomMo2fXTGWD/GYmiwDAvsucsIW3axpQv1lck7o
Azv4uPBKyfzpMGQQSIs7rQGh4PbIN5tByIdcXtppPJF+J6j3K+0qsrP8sHw+fClWtUJZUDdjf2eX
nf4Wt3SGdCV5Ib2J8dLt081yXCWVWVE9nB5i4Pr3XIKOSlpPx0mOJrw8NXxwi+Cljjr8j5KiclbY
F4FgydSTSlNPSbV2Ismo7bPeaODoBH3pSkudlV+UZPQp7w194mONcBFyDOprK5uUmppdPOSYUGlj
/IzOMpARRfOkX/SYkdNudkgMUrt5qbI0B/YsisPyRS07Mh+VL5Y7IWkkM+6wXp1Y9nxwprp5dHN0
qqrUkucep4hLC7Q6L1XDCwooPst9MYskuAIxuLNGN71fnowmVn/FfS/bpFhIrOJKIF1S5nQK87HU
V6Mhn4Y2wUJ93mTpLXT9l9gtplsZ8xd53GkxsycabbolY7ZTGtTp8mA6VpZvP1jDhOWum38tUkGN
mNIF5oeGeycLczxG86shBGMSNXq3kXN+ZMviKXdTe48KRA28mN3MytuLhchQoo6+AYCflgctMtTC
gz4FO14a0OIr3ty8QXMzRnwo4SsBYoJm1ACYRC/txzbW441tZrQQuwbFSfdjPPt+Ua38bROBbF6l
o+JvR6zREbpiUW1NdPdWOAS0mzEaq/XyxQotDc303PyqmnG6UfWgBSpYWsqO2j5a9UF+j7AG3X+j
7OjmGDtEvyFzpSI+pRGGTwlmjFgKMDf0QZuSmrv5LhysR+GMCuh4xfb6HDLqLEl6Z5OXr8NAdLOY
obsroOiCitbgnsXZR1VLX1zRVO8BnCqJvukuLnRzr7kBBfEqcs5+QdGHEtqnSHXij1kpwk2D0vox
tqBNgGul0q/0JxdRwY8tksfb1hX+PpsyNHRQ7lqOw1JIdoXA+DPu6uAtUB765klOvXjPaxyVO1v9
GEYt/lxT0dyyHm0mJzXEZVStBKEMuz0Ek5OcSgVceqBpqALWDunmRJO49t0j1e/kMLHIvLOcvjtn
WpfvBhPXad2M0k2kBdqz0pz60lABvarBbVBZ5Ib9oF2gi9V3+TBkBzxZgYjFubKr86R+ZG0EhUi4
yWsCbWuVyP5FaoN/Q6H4GNetI1dkhp0SAobPUYnKxsh672vtyfSD9FPaVfXK7AL/JYfltdYQ1YFH
/xJPOLlJSxpfGsSeVEUIuZqGYJPArPrVVo2vYaIMr2Hlor/DXTtHOj4LmZY8VorWrEYxCgCIZfK4
bJpKY4nc0O5uKShJ9EnbYiPo6AJLcIN1jV3FzkWh9YL1RH2hutAjPDM9OfPecujPTerkeDmAMI2h
Ta6GjMbesql8+oJDOSHIg/9UWDXtroKX/TboAYlhGX6uhINum6rVp6IvITGaeIu4ibIazKndt03Y
X5ZpKLLq/sKS/kWDILtyLXpyyygU1iiO5VpYezW5BNkDu+W8K9MSEEAgB3giDlI2FQXeofmgVbn9
1RqCJ6vtYYE5s2FVyLgicK2IewMD7Gwcrkbf/vZqOYYkXX9dXg2hgPVnAbW0IO9s1UhNLw5im8A/
y/hQyqE6GUI3d8XQ2Q9ui538pIrwJc5RqW98Pq7ZKsew1xHtBY6oWd3y72sv2HFcISo26JUmd06n
VcHKEg9Fo/J1dSgDlk1ORjlqh2Ycdm2aRu9MIbeS2eZ1KFvAR1QoTqYx9UD1Kgie2hS+Grp9ow6V
H5pqGHZRBWUZesdz2cIqIo2lI8RkfmtV43MdtcGXwjbfDK3pb8qkA5VGyN4jXyieDS1+Xi4wCmo5
pjYV166o5R4DQvTmAVAfS2sIV8JpfUq7esOkZ9XPIdbUeYl/tRyQIcmpEHw7nlTtt+NxUXx//R/H
A/cvv0cyXnlNl7a7OGOgwCcso+Ta+c+loDIbUJVds1z1nwsdzZ2x9knS5rN1qgkvbzQdogC7Ew0A
cBxauV3ODr4KpiR1KCzPZxsfhqE7WnIFdxjkWtJPNzJZdzYCm9a6Ek2UE1zkKHXt5dseSrI3qBHL
znJ5rnXXPNNamHH8cD04NdCDpNgvV1Rh2+3iCBFdgVZeVwXmU17gZhPKM1ZvziMZkvk0iA508TCK
9Z8XpLl9kXzE83J5E5rZYQwZGpbddP4VhWa0K6Wc3LUhYL6Gld5c7VwHe1BOrN/n3WWj474mKKVc
1C5qr1lud7uOuu5mOQmQL/BSV9D+RKqvYzVxCSnoPgxuY+MbKFCAH6p4r5JPfzvmAmLfmDzhYH8c
vJll3DZ3y4U9fU81qs6oZ4GoZQoH+kMLGsC9+2k5sWxCo3/ohBOeakvimB5GJ0Oy1IPTlz+ZKBWt
lKFHlxFC8dGeN7EIo6Oapf2dhjX4yujVu57+3kc8HgAuy0C58/1JeaN0SvtZvLFSzO4gVZU7JUzF
GyS5neh8/1kyQfp9Ae90fjhVBxxpoMQfykpDTUmx091yPMcx9M/jPqynHXXY6afrG8V8G3DIWLGQ
bJ4dVwIQ75xu2ygpu0VqeqYRq5shle3zqE4OKPvWXS9nIz7OAXojtaP5Z7VO6xAkdtCVS9QNwtfl
ZyzpGOrKT6ZDv4HBTD/Y/eA/6ladrZYL2lZ89FkxYW02dXtTL0GMVT7mHQYC8WlAe7/pjEtS6/VL
00Oa0ZPwSZZacm/49cEPjFfLFQU/rAS03H2EBluRfvJTkjnfiNdNASQdG93sZtjJkzXU0DNqZx9j
p3HtfbfYKUMcbIemn65ZmFeM4DxrOjP/3MrRTmGcldBypLUvUeg41erM7dWtattk+ddl+dabxtXE
oJhsInl0Rsf6EqThpxGs5619sRBReAx6Z+3oUXA/iKF+zMa0uriIYvQvQdrFb1VeyYMWSxRIRJm8
qXGD3nEfdeiGUHpNcsOGIqeBOPRDEngxDIfOpeXtqKn2UAEuX/uQGz6MfvyK8yiSK4W2GjRD+WpJ
Bd2J4pA4cX3rqjbYsOAoD67eyA8MgzsrdrJb0jbygfb65+Ww4qdoqqWI+DQD5l1RizeHqQY8xzOd
ZnBb83NQaFduWPkcuMyz6jh8oiiWXB0NMhoWdtkXkU2PzPbNOjIa6fVQ2yD08N8s2wLsxyxiX7gR
IuAkaHJQ2w3GrObLKHBkyml+bhH43tYG9YaIAkrn591nwwfmoEY61dVcsh7BdkR4jK3we/qwOXZZ
hMqoCeS0K2gZDmmCcLaYujvTEOHRbXRUO+JXv3T112iu4ed+bz7IBgwjy93wUKnOSxoId+Mflv+m
riNjqmUROJu5iDo3OtZtGcdHzaX9J2iVob6LWWc8TacgKktA4sz4iUCfxSwL46JFYw9zMqfK2I0B
JnnpyY0TECSUNxJE621fv8SBibKJKtJtBSgpaJWzGhnIc4YD7jwYEzwgkdPe+WjuKpXcW2VDujzr
w1ouytg1fu0Io2L2uJ4EiFPfbT8GwFk2kHiHi2JVl7YP7RXLUOOCUoq6RQXDBr4b3XW0D7BfMyDp
9uEDDnrb2ppA1GQOdJnMggDvS/j0ITJTqlobdwrmq/e93hqXEGmDqrGOWVpc1RBZ5A5d6G3TivqY
jxYIfxGQUGr1kTWcvpf2gM2UmcebNADw3jf6S4+lssf4EN200UN/Q38MZXQcFobqNIUjTPkWoK1u
UXzLaFnNXZ9qiGwscekCzypDy8Y361PVpybM+6J4Ml3QnchSP2VmXT1W+Lwc5j8L5RJIWBrCsGog
Wz2bbfGclt3KT0vzvCgRmNBo15MiYMXMwgTzybLPu/MU7Suf2h+c6Pq+VRFUJ7X9TAbIKI2z2qaI
bLnRWOnO06oWowkm52y4kxgy965+mHBeWVRA2lo5QQNtjwi69GulBQNaj5F5P1HUWQtbyLseFHll
yxretwSRKcwHJUF7255qNNj72ssdRiGRjbjuOCFivn6LTz0zEF005j3QWXtb6Z5NPc6OBm3Lsg+m
babk7q6OFatB5+6l7VpkkatObCyHJWfc5vTinEI7FLKnBKeUtyBKy0tJlQfiq/lUxYOK8op/yoWt
Qy5lMkCmOMQyK2yexnf4VPUTZqz+Cbc+84gDhrGaJr/7HDnNxugze6+M1l0YYMqY0t5eStimUmAi
Xc2COB26xS6C2/0UnOU4sGYyG+626yM9EpEFi+CJodV+KIv2Zssck26laZGzhRqD5kG2yxAVdEDw
n4FKdqtifErbCllv+kVV5vTnYQQ1bvTJCzMF71mgao8I3MXR5HhxuqcgzaHtTb7FiiMohv1oWy+m
CVgvR2H8LJqJryej8naKKUMLxZFburjh0R8fY8Pku7sIZhRtdZvyCdmvXrFP0iwdLy8hIJZV/B70
tn2e63xUiTT660W263QzvBVTZVNT+GqpJvht4ZaeyBg96ChrXlzTl6IurZ5YPSRIF6EvEdaqvTIL
yqZzW69BqU7QeL64ufpragzKfjDFeDFHhI5aaTyEKAuPqq8dS5E4x1qdVvXQ1vdun0wrFnT4REzK
az2Rmcw8Qklf5E6LdXUVJaZ1qmz1E2Z1tdclOqrYQrO5T2icrsICHq6MAScXemUfs1r/QK19PGKd
jqxGhoJxBsgAsHM6yzy3L7ZeUEa0+fazhmNAsLOHgirUQUXh4j6NQD7jEOGA31ZT2uuIFFcTlZs8
TZDdTUsKjdWDoZKW5WHdv8LQMlbchPtUTvpWtbFbCh17gAkMJMgisTMljDJR4IJi9++w5al9dSb9
QlHgJjwl3JCxeQ57PK01t6gOQeKPFznB9UPoBYEQR608s3D946DqzACRjxYeGqxHOzU++qVJ0hkr
rMVHCZTLKS4aSK2mLfQHnjI6kEJF0bVun5PGlrskLWDl+9oVFuFq6pHkgxg6g+PPMjZAoypl5ikB
LeoxMdBbTlDFckJSPNB3wYoycn+X93hMkFD62wqzw1VUZ7CFquTQ9SAffKWFMWWWK2dA+1ZPq5JF
CdJYfaRmcOXxwsC0G3d6v7zVuNGoNMxQDBuNlV8FxcGift/kQb+3qxAmq383jDqOwhUqZHolLyGO
nCvXRzwhrZJuFU/6U9Jk70IoBbWGMliDS74Z/4+o81qOFNnW8BNlBN7cAmVVciXbuiFa3SNMQuJJ
4OnPVx074txoRuqZllQF5Fq/rQAsilX9Yqwgj4GutLXP06hppNqJOkqbXN7nQThFaedtdIpu6044
uUiy0jcj51+UZx5avEa8Gvntl/AoCbxMbfsqgqY7dlv/9e/I7QnqQDJfnjk9mpOiMxUBe46RNcfN
PftVdz+gDAXn+/K+02DZnhW0cJUFp3RSRpQOfnfdDOvhea51/0rr0BrpGzQcCqc5OHaYfxnIY3ce
8SVAkIJaGenUF6HKJJh5+1NjKK9drdIdzch/hs3qHjLDOS94DwyYmqSZKAYu5OjcSbsYIxA0427t
jfduoipD+hzH7UR9Tl3gUdzKkKSO3AUUHrYxNpoUaN00dEKKGYJARqaDlfP2DebCDJ0OX7VQeWSG
NtCNn74ZTpadaGv/HYhuusoh+CVuDIY7VDloBFDU6t5iEm7FzgSYUQg4XqzNHiLT8MWBpWiI+p7p
L+2rfs+CEbea1ufNmoM3QecqCe5ihmpe0zR2h/VTLMUjwDIXMfMIBnYlHohvi/4h7HMJxztqWT7N
wXe7Qkym7dYczC3/IyvzNyK1Hw5E+9UYBCIFND7oCTIaUUzvoQj5EaBNCCKtwBV16NO1gD+kzAMe
cLXiJqj6p2Its0PgrLt+CpmvN1vGliTPtFmYr40RmW/KwDfxf+NYoWcbcZaKOsdBg9G77TO5mm8w
Swc/lMeUKQMpz91iuRV5giU2phzr5uZbj/mSI00PdJM0FgpavIJLT0sFqGl+7qbpNIyt96ZMmbRW
hmxLpVPicZ41EToNL3LdethZ0OIPRa/HXU1ZbRL0cnzdBK4jsyXELlPtW9ek0dJP8/XftTYJjcy9
XoNkMXEumXNgXXNLWtdxzGJnCzGmNsNbWqXDU05c+RB0gDTymy1lOFFdLx9ySag0gk887lJeglE+
NXrNbxEy6SmVY/leYJta+jKxQwLWOCsLgnkKiRsp3Kkm4OnIkZ5k1C99Eh9H3OaEVPqW4HaA3J9p
RDTMfVdrHrs8cnI5XKeOApF02HeLnz+sg0rjUdwvRd/cEVElXiipFztrJovWzfGppmhzGC+4rvwA
4AuukAsCv0ori2PmevJh3BRmtgoMoIcvRD9xnZxseR6M7Or5YqXmnpjRqbWaXVaq9DeYRN1l7pdu
KChrtohLdnjLnTS773pWCneZenTH1vdIItlcmns66+K5aikn1+5rinrwOLjBx6Q9kmOM8AxsSsXg
QPHsKgOyzdZqOlHjHnwgDr4YpJtCSxr51ZrJWaCWxcoBpp0tO/Fam8+zvtltHLP5q1VGYoFNgwVS
YoJpdE1acmjeGZKABqPilumjtmvGq4+paHR6nbjaA6azl/ADDcLvFgnA/YocPAIgT4+DgyogqJae
C4VaQklrBsG4F8tJ7V2f57DZwix3fhtiPOsdvCZ0ur2uBQ5E8hRDjg/APDOgMJTIKlYufBl5yxs+
Nd/EXDYXr3JRdRpUY+TmW2BRSQDC8zUtqk+W5k5PIGfLslGqBW0RuaTmNGN7DpD273KZH5Qz/Qdj
TLoWRZm7jeN/T0YODlXYcYpBh0gw9h1CW+5hRh+3oN4vfrrFyl6unK50JQQVZxe+oiHt8YNVPLll
VaY77c3vSsPhqxk+2631YRMEQbSTP/zuPP1BvU33xwG2Gcg7xPn5qo3+v6qrwr0TZsE5r9c0SqFe
UeKhcxuHkpQw6PhwxbLWm/YzijnyvRzGhSxbzhOKj7gr5ueyt+TdxuMqEbfAw2aOSndWv4wKEpMC
uigkEPqlKtkEyUgksLWzBDP9f0otyTCW5ZPNYF93JalMngpoIXZAaEiKUYgW+qXN4iy/dmZQXI3B
6ZlrsREZ/FzxoqqnUQ+o4Y1yr0Ae9/ncdpFYjZMw11cQG3lfWR5u8ka+eyuEo21KPypuKt6F9OtY
KPYuVBjmqRdEbU7DNr+1Y7bru0bcp9k1F+2USPbwZMtk0szldsgmmtn95ao2yzmYKhecUwAF48ac
MtiUfuQrX6rsTxSYIjEWNce6Cu1j6rpL5NfUXhvuH1v9Z1gYKcJ+3J7CovpxZfZWti39R5ryg2kp
mn0QgOQhS/a+Od9yu6lZs3217xmOd/TWHuaNnno58V9KhzfMtym2zoQ3JDqnAafM9GcY2gdOThID
lAFPJurncqOCsUItEM9Ll7PFsAeYc2UcptvyrDr/YcjTgK7hwEmaYY3diZ4xUM4DtaaEGbZKn0g8
S+aMW992zU9notchIyHcJVbLKN4H4WePq7VxEgbiPtBmTmhhRbXT6mDTwQefj9PEHkf6O10cedM4
JyNV3JNOftw8/dAg52XB6A7wSVlkNXSO1ATGlATExetWU1bSAA3o0AGz7tqRDkmrjlhJy7ONEVRn
fnknKsUPVVzNIfsYTPOjCT1Er81GdPX4LmbIITmaHzPO34RTY31ph4bBu26jAYKSB6Wj78mRIsEU
vWDie9NfVLY0Uww0VFhdhQvSK05DETR3okuv0xgGe1GOx5Yx8XOTTkxzSKG9hcRSwm4LnugFipQP
xVV6gMPCXmdnX2OV6ICUNR2GWTwsoY4tXustD0My66BF55lE0hI8JipS8B0Tb2PgZsmqFapM8WYr
5iy/J5VbdjKaPKWi0E2/nT5scINS36K2dwQdOPI273VBPbn3quEX2a0WYGv7Zfb9LSxsxVTZtUif
6cc2/T6xiZh9qEwEKZgvIOFY4NOlRJWgWeIqhjpjIfS0+GoWr7q03qxif0RvC9vM4uJUBo02gxXN
hvhrdgPDl+cO0WRBcc9WdlI+ElqFsufsEL1dyi7iOOn24WCCmG0Lirlb9whgeTQr92X1BKnV43I2
PT+NGD3uWCnHuFuwtK5+ex3b/BqE3bsm5gEv/w9i59dqXC42SmOcp/lLuJnW8eJXISf4oF9rjpMi
mB8LwkXODL7RVtv1ZbUzzhegvGZi4JejeKRC4q6fmvlFd34dq5Ju91Cjkg3zFVIpu2h/sSLfcB9d
AqEIhspffaM7jt4eknxXaQK5Pewyc/+7S0lXNA0Sa/V0ZoPN5ni0bmJJPFE8HFFf8mha71oj/Rtk
9Z9uKX6y8Ds1s+FUpcGLVTTFvTKsa++ThBFWnR33Aun7ACuZEPr4mcMKRyF3T7wOWRx0RpsgaMwp
SvSof8mM7DQ0JIrPI+E5dmudJDap3lTg/IT7HStaH19a1t6LfV5t8v03DAunYDZ4p/3muyMXbwvx
QVW5I6/aq7I4dGfYrzbFLU7dDV4xYMU3DG9o6MNij29NHuZpXJlzfrFGdRH5a0D6zESRDJHfe36/
k6uck9AK54+1vLjDqOlJJShUIdpO6AL4zRyx4Z/z0ngyjbMwegsOmBNz/pFZSoRlZj+XejQikrgi
4YmHutqs88CT5HHLbCsCmFgu6YktDFwDj2QHtb1TS2NFBCqWvP9O4y8RlIBuBDnXlnyop8k/by2q
tcmAL6tmFe7zvC6JOyzxfZGS9rSMVNT0A807OCe6xPWoMAvrp4oOBlpLAtbNh378MQtSns1gm4CJ
Dun0axioOZMyzC9chTIu5/yD1dXggUe8JdqGWGzbsRi6gRdHvzUNEQ8T6VEWyHzagwA1GUmZodtn
dybrX+w5HQmFFPpYDQMWa0mkJvSsJlhBXA9kMfZEWDVFeqZUnMBf4wUY83N1WKLIWngl2TUKERtA
S09nHvfQV9z+zJILWAeVxqe5Qs1gZs67mvBc96IDUZ6Gq1iLB/u2fZLYiVJzJqF2zHl/szr20uZs
lqTs2h8EvSqQNMDSadeaBdcqyn6kdJIGcySfHc3JXFyS0uJVfaT9fZpCq9P2mZ9VXRc78nzVaSg9
uiI28pzCZrvv3ZI+NEaXWZuPs6kp/XbZDQsCHzBxpAP1qqt9K8RcT0AvHIQB8x3IDqkqJu2Z1eQ9
qKnYB8p/ritHPzYI3JcmaOKlGbejIf04d8XveSsjxb15xCXCkgcgQAJRk/gbudMb1SVZ7V2CLT8i
OEk1ka6TbtjlT8RUkfcvc58SMZ7wPA6IsSjQSzY2aGAIxOs8btsc3nlz+mqY5HncUsWFOdzSjNCz
a5f3y7IiEvrWM/Bg5fgL+aD93ZwDQU7W+rOpjeFBEX5h9t8mVQ65jz4eKyO5AIrnW/7WdXkTlWY1
39aAH0NjsaejBL9EExnKCZOhtzfSrB87SR04QvwDhfEnF6U2kWiAkcECobg0jzxdEV7TxpbRbPzY
qBd/0cwQVGPiUz4FrZ/GA7dKZIrxMy1uybCIjMj8RUJScA2ERkkQccjjI3Ajp/OaKF1GlHc1bcxT
37tJ3bANFusTLpgmbuD+Y9RqSS/F3qGkJC0K55hN9tH3Saa018X5MFwlWP6sc1mOKWt2m+0gABT4
u9wtIQm3KJjJFZXzfqiXJXH4uJ/rYY762SPz1bhtKaFkrtkwGiBXjuoFrHCm9xSofYrznm9bhPf9
aJjUhw1H0sJ2/JN+wcI9O9zx/0KfPZYHAoPobzaIJRYGW1eTnjgj25geoE/VQQ5xQ8P3BPUja3zz
nlX5sUYKklPmniykXJ0mBH2FZX4X6pGe9eKkJ/8uLOlIrVTs5oPHTiuONcLOJJegjhtdTqK7WBwn
l+WgIPvylSoz1PpF7GB1ScBbHgntZlwwkCgVIRk6KfGMeiBPxRl1VGfuT6/d51Ah/Zzkb8ehwgwU
85QNdDjaw4thzNfeRdI75qx+rbOQlgC+uk0/Zm495zZBnwQ0//Slyg5z555vvxJE2i7LvITj4W+T
kVY0DffkpF9mGZ6B3ZF9bfVrbfXfOacjE1VwYbyj46hOE022ASr4OtHa/cnnjouEdIpOZuew6RHE
bjKeV9xlmmieWgdVtCCDSIa0eEVJfe7IuJBUvIXt9I215Id3l+yScYQ64GGsecp20kkZqQsjsm5X
X402O3LMCx3mFHv6LnUd3vardfvyQDzXw6Gp6XtzUv/bmUhtTtMzk15QHkP8L9FUvnPPf8qqQTCR
6kc1/udWlJKP4XjQeFyiksBuyEXYRys8hCG+JLQz7rmw552ziJWZNWX6+ve1fx8mk7ANgc1vDfJf
djcnKScZGUqIsLbnEvHVqbX9KRLT4PLcqd2zmELnLKTuI5n2086/5dEuRGESeBL104S5IyD5JhQ2
4k+uGBoARJxSuxt3ggwLZ8LFN6dnJmsCYnNyPclmxWMYWqRgQK5H4Nc3Pkif+pFgrqV1/zOXGkgu
h5TgtKVNYuBJ0od34zhKMNOJE8YG0QYpH2v+Oj9UnA5TQzRSuxBJRTkuLNzMlFR2ux6SGgi/vSXw
aH0/+XZ5XG38drYw8VMbODkczArP1u0D8kcJw6puPhp6G6yJSWIp6vEJsjxG9PNdFtXwkDXgIxaN
yriD2EFLY3ye2zuaguerYRKWvbirv7PsoXsJM/5fZr1/hNjBqXE6iMkAMy6dj7w3XvomsFknyvBe
suh4FTCBXKeXfx+yDimikXm/+gECeJu6+SVAt4nOD4OKuXp4DlBjkNRRiMeatilLTxUswNqjzjIo
Aivp/dY6/diCoj3DWYQINIMcw6L1So4yoXfS+Q76NiMmk7XH6o3Hfx8C53aUu1SagPd8hEGODt9b
5rMKnE9jKWu8UfoJC51MROqU+7VKcRn49d18v3hdgGs+D6NqCTF+VAZbVp1ROVu5Z2Tf7VPQpAgB
5VXMKxwi0QGv2ppE0j6nC4xnjSULxBCkQIYU7XoO2K/TgEhua3+cV/e3MtFGz/4DDl3uH2OjkyVs
Hn1Ebiyd8qO3tulhdCtjPyEFjoygP5ja2l68khRz6WVkmzjDp78FdHxVf3P4w2PtUPRQFMWDTOeN
ttZkNmCQZ2t61CEoLX8r2uc5Q1tqEJDSzWdenJjfazuFAFZ3IaoNgL5qiQmffEh7p9/iWWbZOVPA
Yc5wKWr1vgjLOW4ms3AW+NnBATR7zP5gotN31RqQrSOZ4icKYlI7MCInqN6K5addNHB6S5KBEv3D
MiWiWU6zVu2rks1bi0ruPrNIwXY9QhzMS0n3Ny1GxdGanfbc22VdUYIufklv/UCm1cap0zu03RZE
ZDSkkqcrobNDbZ4ltE4dMcKBl7QT4ODHFrZo1STpNnPR/qwGjisHYeDDWq/53vfU9iR+UeBw64ez
tqsLuJcMQva0Ita3+Rpkbaiz4KkSsDvwrmh6bqouiYSRlPrBPeveFWdDwE9QfFXgYdHr2VInhVIW
nu5Bj5nzkC91HIzBsPd6Lo+GdNrIRj33vDag+h425z8puUDp4rufrs0IrTOip7XkYGWPNPfTOtlx
O5TN7/LGFBbek4nbaGdXdbNHxe3FyjSmg1txpZp+Roj6uDpM6b64qwsIcY7P6nmehz9ZKf5sVYBw
NGvlqW62K6LuDwNP1N/A9SP9nYENf/nt8qaRLmZ5SB5zYX0N4RBGwWr5L4HqeFpWongAOclJzbcQ
wYlsb4/Odp/2LjmMZYuPKQ2xR60zN+bUvTnjEokyBZMssv+wabbXaeWFsmubvESCEH3Pwa879D55
avYfmINkTFd5DZu2hTisJiTxqEoRuJ85MHJAxEa/D9r4o0ez/nGmB3uS4d+W5IyI0xwhqzaB3xpX
7BblqYtZdN6dNlwkGM0cQOnzaF3IE/3rIK+cgBok2pYx/KzgwD5U2XgkzZfoiLYHpiVQqKUDX6/I
gnShlfkOAbz9UI/3HuAjuVCz8+7n2ZdQg/sf72a82alLlZRlREp0L6Ocq0PPsHznFmZcCob5HDt1
Ypi1Ohu+rc5LM//vw/9/yk6kiE7ekHUVxjc+n4xKP2wSlFAhFK8W8zWriE4vZ3GlbMt8Taf6u5lw
JPz7zKxLO9b0IYHvp68N0qhX8DaSI219CwPjUwIvljMzPVnat09VpWOJk4foxZTsRU4SfxTewUNh
Qnhu//j/H7hmTTZaBlQB8/Tv64u9/e+/IM+2e5jEK1mB+65bcKO132F7O3bzkq9oLmblruoEi/OL
ihM8iRu5nZWVNRerttVF3f6t7bHQ2pWbRtVGarw5A2C0i2HzcC/tkAj5IIjI+0Cxevt0nLIUc1vO
H0MQhmQJVpw7CyUMtz/tb39a3Kwn84zjxnFLWnjURDtGSaBAtIKrbv6Nrc0myvSm8Bys4RcjZH6H
D5DkW55lcnGdozi1222R3dth/+KgYJmhJCMzNX5ST93R9/6n4v6O6nAkg1P3F6iy24YIs18lW51v
kXTxm5GTyv6enk2WY3NAhoGIpN3PS/kYrvpFOHNxvwx2RI/NexAQGJplDVLEoLmIfJpjX5ToC235
bQvx4KjGOCNDx6kao8ogicxZzzzfdTyWfr4zbgBEmhtg+TegqyreTGHcFhee2oRAxMhp7m5+CdPo
PgMLjA0os1HPCBBkoiUN9qHAlblQhLBkbzqjkr7LxdO43Q8lf3FpmyWULmfqNq7nwEQ6vuSgv6kK
Ly4veg4PiHzotdfFdgpqSLhKdX8bi73IWIP+WI7MOm5GmYG42ot1GjlCXVjuuIXGw45Q/HU3c9m1
M/3y6Qhv7hmA3Q1baTsSK2nEpZy5BWfwAyJcQF/Zf/rhXmu7TgweKz2Glt7r5l/UouwmDZ2H43kl
81BwYTnNPcC2fIaqfkSaQZtud1oX9zT7zS8rw49pd8hUIKhkXDm4b0kjhmprYrtp6VSxaPxDtmns
cmWDgWINak0TDVDbX2u8AXpqUd/x6yMVtuMxrS7UCCRc8++uHpGutc719hzfJKNlKu6LqliPrZmB
dkECIMUIH63OuPYLZ62RunjeEZSdUCDt0JN7EM9LRiQfMKXsEY0uo6J9KrgPNTK2gAN9JAR+5/Qe
/asVDmqAS92md6UuZDJtLPHczlvE757DyLpvunc2nGdVlfQB4uscwkCMzp/NWsnUS9cE3NkFS0Wk
a4bcDEZaRv4USNJU+2NT+UPk1enLAq2Ymqx6wkHHJ0llXSuVRrUyQ0BtwAhKGC3vdjHJ6t0iqs4h
Uk+uBskSiihpY3oq4brt2TiP7vqgmuaBrd9yJZt0WRHTyGxWyEdM1b9X9tXCLP46RfpoiwbsoZyA
bPqbP05x3BvO59JewLf93dg7tCq3KVJ73pOeW2/Xk2QMcUuPG0R4QTR5bs51xNTN0p9bepcWNsVY
3O54kWCYJhyI8MtGI74H55YJSTa2sVon1CxsyFAnQlU7VEg6Im3LtEfM/72zxosJyuNcZkS9SYEM
sd68hWccI5C28gMI/IkYZzbrIRt25u2oIIQBj8My3LmencYsrTUyXvPf5berZqC84DarIMQ4YMxL
aACtIq+Xu4pxUuLC7KRN4J/7swkWRdWan4VhP+sMB2uLoyRa5HoyWyRvUyWtBPjD0v6z7JubuLgs
o6HqfpQfgi8OF69YX2wHKMiW4q3U1RecU3GakFX/m50pz6FfoiCvSub/NS3I5VLOH3IumN+2lDez
fFxuzVbznONywUhBJ0PxXGMP3svBQ0J++zAgHyEFvGiicPHyuyAL3wZN77lV0KUTEsfXKyImiUKs
6UjjgSOfyUbDoOn/tTAkLgrGpG3m7cDUAH+z6TLRMCK1YWFIt9GHCDnEa9ehyKpZJkyz33shlrQg
y9lVrUzvHG8+9Kv1uQbIQRwDoJXplBivrQUAkfrPRDD/GSPtTwMz7lTddLcWdESn4zeEa0Ka/3JA
mVYm3OZVBfyBMsf6FqLbk0TGzSdltKmRp34aVGDY1V9lucNdMG4X00yJvqVYI576J6GhbZQ/Qp/4
5VHT3xQ7b2wiE718pH7V6/OIYcdogH1ADMcd1IUhe+sBq90x4xXHijjsMlH9Z9CscCgblAhz9gnG
/Erwek/HkizZkRZW6JlyBXmj8fHCke1utyefH2ln0FWRoIIfIxYkSLjcgfPtTNpAFnYeHTTH2ug/
asMtY2YphkVQt7Y8oXlFIlKZu7L3X1HmJzMOs7gMYPUW+jS5y5zYT4t7saD6a4rZTVakEVxHcW0H
DCcZYhcDrfFSjQRyrk1i5Bt0Bo6zEVSnl9QkCqMjDpnXxCKzdYIlBKVp1so4unXqR55FJZ+wdls4
Vzs1Wu/4LWEf3D9tgTaJQjN6xNerg0CU8IQ+nqa0idnQILOWK9ofMvwQ4g1+ul9G/w93Gaej0QHa
Dgjj9Uu1MM1v3AI8nXlGmJb11SAKgHNvMLTxw/cjJG+KDK8OB25H3ku7pRC+QhzmFbzEVhmNFfN9
PVE5rzcj7ktr3DlFz2Q7ZQBTHHvMgV1kBeIjHTVyDsVALLW6biilI5gNfaCeyWN3JyfBytufgh+Z
AgQNBFG/TFZKURap45DE+8ZczwZ1Zdy8G04TqYsTbS8nZ2bYQlFhxAWFYEWFWDTlJMVdmmTd5p5o
HR0OFAfQo05wWEi4Z8M7rMz/+gkBlaUSN4X4HfJBnImwv+CERl+zuPXdRvgD3ER7Cuj1OWQeSfvG
iU45HhjdsB1VztuyJV2e33sLv2fREprbq24vfOtLo+fDNloNPM2yg7kgA/Tqq2LYPRKJkPCw5H31
0jFB64faI5q0cWlrrY+BDjZEfXrYV384xa9ZJtm/0L1Q+c0elYUvtjFUD0OlP4tgqM5+394mpMsY
6LPtgadbrnqjUP0q17ViKxveJhnhnnXhtzuXw0XRIWhPzZnzlPZh62JUQ3E/zG6su+E5rxUD7qSC
/Ubjly1uS4CX62TWRp3U2/aleEmZxXnYzCb68qBClaI6xNmqOGChLWK+4wdY58AOntak0mRgGyxR
TAQNcrGonjZgQ7bawXlZfW6hxjW/0pRKD89pOT8eFuSdSYWWEy/gISWR81A9mmZH95zDfm0G899M
FvgGRBobwZoYa38T7D3VbakPAXkYO9auJyNFDZjZZHqSo5vSGaypljwDRgL/WVi4KhurgwIGf7H9
w6qZEh30Vbsx35XUfCvPgXt06KFKh8UBQu/3fVFVx4kmgbawf9sjvVubY5VHSSYEMHCPam5v9cF8
dPC6oavebWNKFeJtkvapQR6Iy2815Zeb/ukMbDW2btnVWtym9ntJU2SEAWQPR6xPcvTDeHA7jltb
gxKHwx5t7B8NGsI85IPPrvIJvZnNTQ3mnfHS7FPir1FAdKfSyeOtHX4ru3oxvGLa88vGjbU8M4D/
tWbRHTms91PoE8q8IBdoi991M9yX+B0jh5S6qFMuNva6vq6BXaP9bUAQ2hVkH5f1TgefEI6/muH3
MnVBgsHztSVfm/Y3aGaOyWlrHaTOXkfE6vjka29LKvkNu03CZIDWPnd++QNWyn7DjZ3JmS7wrLoq
idetVrZJURNKv3XmtnMFZn22NpR3L0VRNvSlUrxOHEpUZk0V3SyhN6U90jClD323vddL+UOePKP8
Jys2KoDJSNpBbiDDvOUt2aEQJTKRXjhjAxL3vaUhzchZQ5jAMeYyqJ1LUEzsRyd7S9nCPO6a0nqD
n3ei3M1+2wsK8HwZYHQGxmF8zidruLVvbGeTootxyxDRhF+12SKcCMNX3wP+NUMI87K7mrP1ufGr
RcyTTAn8+gJZv7fm7Qs+uz62wNH2HrZVY3VA6SpqGSzsDTta61pt3Dtz+Z5XIo/bkcaGFGzJuTn+
TJapsei5CIy4Gcfnqq+Ho+My3YGIImCYNxsBE4JQ+bFqjLnEV3CylAZ5op3PBWAwujvGcVpT74nc
dAOIntQAmx9EPKnO885Dk1I/Qt4E7//qod9nqlIFJ1650QvoVR51h/0hr2oTWHTGMdaaT7PBtzZv
Wl+sfefKcRCRdvDsxhUcrr1zW4rqzADX1so1azswvWHBKQjmTjgxl06un6wFWmT1AwZYvIP01RuP
rjD/szRCgcZ2w91a05NSCpQ3lNhvoSeZJN0uFgMxOSZ1BHJa4qalEhHajDqsjefFzPtUbuJvYYc3
+ZpEvAowHbs8gWkMI/A4GOyLks8mXsRjI+yntRAUJlR733b/MtAyFgM/74x8uRuFhFQl1Bi4OsMH
spk/YjWbfdrQqkTmcdJpzUUkaFK9SaQK0/mqRPbRLw1aatmCgNnecWQz3Zs6/GMZ3cM2CsQbU0ft
u7QbaDGytYN1e0SrRfyEmOp7N1wQE1VWF9kW6ns9yy0hhiE2+u1HBpm/C+n0873PdqARV9MBd/D8
Oox5ps6xxMgdWFNwdDfUle2GA5KyP1uDwIepV+2e+CK8XYbzsSTgxTQK0hamrY/sjYkxte0vN9TO
Y0jSUABkD3/GUG0a5Yvj2XoHuHCFcr3j/G8PyqBjGWPOSlhIL1+rYbhvhMVEFQpBFxLPiq5UD1tL
T0tGNwUSy++sRde2jUM8aTKYF3JGAr+CFZsGWpWM7TRLEiEcviHBJhle+ER4OYXDXhj7TPqxtVS3
4HHvFQVPHS9VuhOKJGGbvFlHgZFUuLhcpQldUANaCXBeFC5UwOuKv6UtvG8oxMdg1ix25a3KrgsY
wvJgp4fWiT3N+RRKS6HyuYmKYLwNnkG+DNy3VFz5AaiXITULyqdNxvG/zCTsQXQ0Ysyqo+Zn/shn
Gj6ydD3a452JEWJfOzPHgAfXY4ZFA1zs8Xhp1VdRz+O9rqcOBxbdbIQ7MJ7SY33iXRrbETmcoARF
VR2h5TeIycf2r/KRhRgpX5ZV64sU4XUQ5c+GLH4WrNEO7r64ncR+o1IXYaUXJCY9zZFsgDnr2j47
xPxEne17MYWlfeSQAdZ0OE+3IxpiiPeK0aineLPPWbeGD9eFqAj9C9Fv99o1kdUJBvxF702wTsu2
jFiFhFDlxSZYOjCITcX9uq46uaEClN7TstdW38PYURZuyve16+tjzqVb9P64q1T1YrH3Qyy390Gw
AKOSVbgDxO+Rv8kMCGN+lZi9YwcVUlwasOmNCJ1IkhVQg7kQ3rc+OQZtkd3KmOGJqYxtazgHdZ/G
5sQ+0fcWysE1O5tjVYAhI0KmmpWn6oiVAdCOoxKNO4STJZ1TCSRFfaS69o64G2+mz3+fbaFY7uvC
vSDjbq7+qvpda286KdEodyDj+8qlDDb8UwYvI1Pg0xSO+RUmpDxxnLEQr2TwZzIbT2Ti5c9WayAp
cJr3voKzN8zFvupBJOR914/OgATJW+rlwIqXPpsLJmrCeHdIWb7N1mTPHSbKGbyNAopRP4eui6sn
Vw9WSmNzU4TPPYbCl7FG4WJ4qXNY8/9j7syW21aybftDBxVoM4FX9qQoUr0lvyBsWUbfI9F9/R1w
1Y2yebekuH46EVUMd5sQmkxkrjXnmFm1iIcohlPCbON6ES2e1jv7Mw46Mlr1QMUb1z6UI2PSr1iA
zdG8EaKpeNJRbNQuYBNM+YRX2Zg9kNUljVwJGmsr4rGmscGvX7GoqYOmPf360KE3bGjBdfR9rnPZ
uTdZD7mor9hroSoEERAk6Z7oyDawHhJnusX9ScSEygxuiSYe+9c0yLLrqeoafsB6HXrwtCi4o4uL
USRipq7A9ZzCGHRTHepvXm+MN/m0N3L/KO0EmVRUcTcHL3iabPYjNcid46/fFh2Wri5Desf2NCNH
Mgao2CLN0UFkLCocRzxltjjpXp6fbO9RFfCjHd+DTNgROK7IPdN7+xqcxojPVSGHAwLttFO4R/LM
Opedmu1BptdY7rMhZT51EtR1qtHOaVpoT70IvlMFzc65qqjHRCmRqzqkONIIx9jEkxqBVcDXhACB
nah553t+tQ+tDoEeMNXOCU8mvfltkkHaFHFnnQb3RDqWe/3rN62eWFDZYsBcgR5tYtfOrlWNci0f
XKDZS3ukKzZ6uXtWMWBwOI13rP2SZRn7KVpY0mgGloMUV0j6SLrmVqrsTFA0RUgjbm4bM0UCwpKf
fle7iYXnrSbu1wCEK6quXaxA1D0FOYa4xdya5YMzTNeCde45I4J9Z0c4LX79CtkfvhcnzTFbpWl2
cC3oFRhVtih554erDs/R/FGO1DyRLwDFcVA3djKJ73995JTIs6l66XFjHTy3Cu5+ffS05DXfu657
LnkOwGUz1tV4g3l3UxYq3qHp5+WP0bniDTzUMl/RCBLTnTU/AOEE4EOSpkwMcNvcpCT90CHzNypl
je8puWysNn/wBru7y+BgWwMlWoz6fdPUN4ad2Q+Tke/0Qmo7DObU5xovu2879jW8+OmH1HvDtoju
bd7MIoOGKndJFAAozCgtB6W1DDDDXluVMR6zGr9y2aHi7Gsq07ZlHpQfdauBwZjlg9rEHkZKBeCA
5gLR7qkPyyg2vibRQKd9cAgKsH2G57rEBbjL7faLxnobYaZ1bhOQeiBnKm2EjVPsW/4fo8X3646W
yNhhKo8YClX6Pfetbt+N5OL1REU4TOWJg+IvNMxl8YMeHHo751yJrt/pJFrEQ2c8knVhNmAEMy96
yUkvWE6KvlydBXDcmLcD1QBKyr63flJeZ+X0JAfQpgmGMwpzHqao2t/Pu0RzFtIQp3NjhQjXVIf+
OOuofI6Ra+ycgDAA4KE6GQG8VHdpXqD9Fd1B+DrrCbS0UpagwItHFGHGAu+QXLmhR1G8G1Yd9Fy+
oYwPY2TWyzZowQ1n3Wp+8y9wpJqx88XGU/ss+1vL03Z4gW58tkY3RHS/OQxTOqAVKZFDvLFL8aPO
WDSMHQuarGXR5hntwXdGWFEUVCUL44MpKTFji2/WefKmlSU2ioLSj4pCyEWKHq/WwOdDMc8vf32w
wq03fpo/yVwnnZQOzgpPDxHn6OB+fcTzf1/ThqHkO151SVlgPQOB0F6FjfWjMWzyOrDPlrFLsIJg
1zN3FmWDAUHMhuggqo80Ek29brdh3ZBXL9xxWYgmWKeB+dr7pBMHOm6Uymc+gJB7oCgGem7OWSdk
w2TxSXULTES77BCydhZO4Jpo0Ss1jQ9VqvyNV2So4a6AD5Gw1YzjbV5mb27cT5tkMJ5j2MwYztUq
UuJHYQ1f6wLXQZt/JxtxWPbmGZkiC2HclljidYpKrbkkRomtoX8lwW9Kv/+ZOyE1qtrZVON+MsqR
fkt2QkX+c+gpatRZ2OFyNdm2ahPluZmNW6BW2XY0OKPREoxkEbMuxtwTFcmwHaZKx/+pgJ7IAb2H
Ze6pTD5hgI9xuiAykdmWteKqaLsfLmyMpSZc+nnGZmooydtFo9FYnjVbwXd2tDzKCtUXm/KD37O9
DanNtmW+arNp4XtCbtomwHAgreKgz3S7gi1SO8vVGoesmbBPqm1sGOwVM727LmqyfI2+Mcg8qO1V
UsoRESTwh9BZNpnVLdNseKhxVPAKNl91FChHT7KjDbXGWxdt/jWogCQMrQNFIWoyNls5qm8DLyp+
WRRfVQzDbG7S28UyHYL43hDmK5TcAxiknZHbq7CC4l3r3rHwfGZfnEsrkvaQyd2xV6gttqDoIumc
RjyiLqODcozF6XQn2gw3gTkSxKqnDxklGNWQrJjBiVqKIPvJk3JTlsWNOfH6IOdyoWyqtIP3lNb9
XGpwKMhusH/F66yhKeH19RVIqDcH+92s4XjFmXgvgpDQUXe092Fas/2pHGpwMjz7DrHRgAdwFjZJ
D0lzmCAsIvhDtuNRh+vv2CBzU3wEWoyyZdX5VNzqt1h56TqedVK/Pvy+t5cwTNKlqDzEh1s3S82D
lrY64tDiHpOTONgYP9a+2dzkxNbXOgBawc51O2TWzq0oIaCBPWVdw9NO0X0R93Wzm17kQI5RYvR4
0OhMG+Vr6cTDAbMJTQBdP7JpQwjk9JvAHfwTvjoigkYi8MZYbvCEotVTEh3dve23zboanNdYOj9l
wE5yCXvhirpufK6Fbm4yk7DusWu4qcOX3EgJsaszIpEsdU2x4alAArUF2R2upzqYHhOb/KHCpeTJ
mvdFl5WxC2Na1ky7nYOVxu/oEJOw2LnIHaNAKhY66rozbdRjge0ukNlWodo1U9AvgWdQD9WamDIa
3+PxUJkit68sm1YBlXg0GHNDKShWaHLtvROzRErNe0HHezFaNRrOwt4hx3eXqIh4qBospsUuDjuo
ogU9rAT493qGvyWa6I6hYyDjqpd2aIDa9UHZDCh4kdgFt5NH9w9X80EWzasF0muR56qb9+G85618
q2ZHl5a3zqIuG3etTKTwpkGf3YnMYOXlbHXbsBv3yJt2rWXfRz6FLt0V7Ankk2eiqjd9qJpxhVA6
8u50gJSJxyI0VUb3AEV02IB23fWF+b0QxncJUqwvIXRhalipmh2BXVHYrWP/Oc7wHY06VqlUFetw
MM5aJ/pFKYNbeMTfLKJLEHNVWKEFm2V9eMowhF8NWXegqI62jg5C6qrnoCMLoDdE++zIcuclbrNL
eulu0sLCmcnagAZ4ttOSat26CBk7FvKHstJXbdd+QcjUPhT4/W/91FlRZNb2GtIwyl+8x0WRRTve
f2qR6hKXqG4cipy4LyJoMnDvUr9ynZ7AKhArEf15hMHI9XuZ2sA+Q5bhkbzzVDlnmVDyqTBFJMaj
UsG3GHH+7eAMpKsk5HBHWCT9YZT7YvqC6DIiooxei+4TIlMP6YnwGv0eaetKkdGyiqP2IJ1Ko7WG
fk4W5k9sD0uwYcTMZmW3SmlSk23/vU9Ev2K3/kRJMNm3dF2WnZbe4cFgEU2Aad9AM7BxTLEV1EiK
y0t9GaTZtxADHxQyJCcG4VBhwYbHqMIffhkpyAOoQbqBhDO7Rhs0ivQR0CG9l14hMgvUiXJQgAIZ
aqsnoH135Q3FHWsXxMOPLAvZstR6u9EbsAQWgDIpE3+JhT5nt00zPxDafR3hQZm8kzeJNzF5X8eK
AGtUzIvCMnva85O56LFaxU8TGp927G96NklZ6QCqL3HruY7+xYR6srVgYFj07ajBYh5ujIR1Q0MT
vGh+mFn8FQeheXT4xjZmf2W71l2ltxWVYDaSReNs/YJiIR5M9PtZhs4bBbjDEsnwz7wJ902TvAwa
MBkk4mgkHPclrMenNCqvncK4Kc3U32UFM2w5iTW79Gsd6/ciNNtXGzX0eqpurKFQa8vO2BjGjr/L
h5Hmxbgwy8leuxBtaPtH96ZOcypNXHOBic3S7GBJ94vkmpnP2eTi4GL9ZUqKPe7PSZAQtNakxNzL
OnYceBrgm22aLkLzH6FRhiQ7m5VMKsrGCxHEHTTZ5rud45bHV7XQyaveguzFCaOWvXDFGidVzxxI
kcyq/K3tmix8rdVkucSo9X68tHnU9ZHvcTvXoeUZYK5iHz1bLURgE0+oKXgWZJMKcgtTH8sVD9v3
FKXW1LqvPhCdVaHl54lE5eWE2hNL1dq0KRUMwm8wilkAm5kTacTZ1TkMxdnE1rbGg/0gBrLUi7jO
V0a65m7iNaqccq0smawlBTvZ0d2OVZxcZRQWysm4AQujdrLknY6OrcKmaz7jLzevW1QOS6989Tzw
XvFMosL1WPnGvYn2tfvRTeUPB1pyl9jY/kr5raDS4ld6vSCqA9WDcx8FlnXUiuk02h0/DY0xgNtA
NU9K/rCqjMi+WvxwIvs2HG47Zy7JJiXQCmVyz6o7EYXf0kRUyN3v9SjHh5J3r+Ayxq9JSWc1Q/uZ
R0dNJGJP1vO8P3xwWs3bVwS/sXRDWkAQQYLXefLw+6VUuFN4KE5vrcNIW0YBmSghXKplUvk18c7o
AiztWKPTi032SHFoUu1Z9Pgkw4imaxHa7DYpM3jV3KNMWOUZsEYXPv5xeyTub0hWyLQ2ft3CnEmm
dN0xC2NYpK6Q56TdjpbX8qw2ZIL4tBvBoyK7WqVl8cMtnObGjHC0AhWcETN4nvEb0NIMrzGhJncB
FFs6hpmc2t3Uyhc78NKThbAdX/F49pPOWufm9C32gmkJ4/Bl+OY2cGL1mf4TAv9xIVLifcMCnLbp
M9T0Cm3iD6NNCOCaadqjITZBVG69/mCwp9mEqTqZ5CWTkL700N5h7qF/T2LGwXGTQ+Ozi5gcZo4i
3glRPxtTD3RSK6/LNsHJD32ikcU9yzqYN1BQhZzl/YN860YARaMfgO34Xg3IEprCvOmyrlqPdX+2
BkNHXoqJU58ofctJW1bt0K7M3k1WRkJHPzdiID3dSMZwwI5+hFW/IB0c92Wp8bYK+F2rmORA38oM
YoXuJNZ6CCoWbHPRJ7Seoezua5FeQYQ5qgb9qBhThJVVsAT6fxNBEXohYGqbyOyRmJ+fQElcplaC
M0uwNzbZWNDS3mo7hlpi3FtxzyxDuVrDsZ3qhI+mXsGLQdgg+W15inFYwlwhZ9OYmCkNKGVkTXvZ
YCwdGn9h1hmH0Ke9oqMEmWJLW8ADYtGish+lMuepyu7oPWISaMPB55Vre6iMMS4OTXumBOEt06jY
dWZTHeO2PNHd+KmATqI9QAkBo/uJ1nYCgExtpKIDxaQNVHz+FZbfckt9+l7PBrUYy/5tgBq1cnuc
uFrFS9x0YX0OT42tmVxX95glIV6uqrdWSQYfyOf5DQIZEjN6UwW45yDpXSuV0nKI829x379UNUOn
NJE5ez6rBRzw5Zol9yatwtt26sRjzeCzB3Nbwv8K2uhbi16WtjDQqzlRluzWipritumSZje65LXW
JV3g0r7C2FAyZnoU0ABW96WWu+sgeol0I8YRZGDIYf2b9+OqAT5/A0cGSX5SrHLNApHlPepHL/Wz
VeBARdMiVZzVnMhZmOKAGKjfhSHN3zJLkOQg1MrifJUPFMcch7JwJTxS4btip1oSlVxcYHiXMJln
2b6j2ZU2PSfj3KJATom25SJB7nKkf1dih2IkF1t9MnfQ6e1Fye2kOYeUz8c4SP/FIdiuAP8b0aTP
8o3MEKNgg9MXiWlErOtYbWdTYUM1yNme6flPzNxcgFHHKZuzd+sdnUf2RouS+ymu3/AQbKLOfLWC
/jBDJZoGw3zSx9dDOzSAZIf4Jql99oxlck5G9rF5SzYQwvcHIskPkAGQR191036wCLHlORoXVhNt
StFNi9DD8AmC5UEk9R10xJj2D0HCSbEt2Cx6tvlFkplEKX5A09lqLN4sv1xMIy4NEUQk2Aqc8K0n
jiM0JItJ/mjLCrBDMr32UXh2BcyK0JUPmlaiX9GN2aHzndfLd6srT2M9ruMSZ2nn0pcCGk82ZXwS
hbTgKJfbOC2v4PZaL439kxI+yqFSWEtHo0rIYsSiimxjCPKTsyz16ItXa9lVQn+ow5m6kMGYH2oH
emql6gOBXwFoLdj8yJnJSrWjp5Eb5Wbtt9Yqqs0Ya5Jul3eDT1lRNxTkb+JHwP1DUL1e3o0Z/2mM
7JtEBtLxAm86Io23mNsxf/9sc5r9QTC6y1C44CysY19kVIJ9QCEODaqlL8t7eMvOMUyqg2lCgo3o
RjohMvyo1KmcUH5I22rnBTn7Ql5Nqc/g4QlCWZbaMUsTO1mUPnSOrPO/VCk3eQDyGumHaJrw3srk
YRgNtokYrJfNyEWZbF4uOe45kg+LlecbX2ni3kaM1gfhQ5YrMu1GhfWp7DV5zicCf7qSyXrSXVyt
TSgX1ObljW+wVPGdTTpV/kJqBF80ufkDTgCPryPzp5QUnqWeWW9tUjjUYRJsdXN92Scmen4ZWxX7
LtVlgKOdojjmo45eCHsB4SA8rOk4bMuBqE+Xfp2i6ISDlIYTpviv44g9txpg1aZ1eWrhEK1AfR/y
Wre3EfaptA/aNWSBtUIzujJmp7hm1Vduemuim18aHSuIxp4Isghw8w1BRMJxrhn3IgLSCH7QSFnP
6fgUeq35knqo6KLG09Gz5M89Lc2kRkBdsRHQXMdb6NCskt5/qQr2gCpDq4e2Z+3mVkGOMcHJYmJA
CdcovyDB/t7FaAZ6V2AMaEkBKSLrQc8EMgtfuxKNsO8diq4rK8Bp48/OamWhZa6VHu+7Djsn8X36
HhnOm9UASyMzh3GGtmwr3N7euk306LC6BUBkNztfuUTRD/6cUOISD+3Fb2koh0NlDm9JzNPoyyy6
FmGrY6CZyIgG8WKYfr3J6sLeOOCZaYCAA/fsMr4Dy8ioMkieMMCB2voSVYja6xQYYN10bHYyY1ak
1w1rCzSp9jTmXyvL/tn7wrrKhDOAyUoe6XSoXa+V9c5mA0oroTsMMdpCJJK5p9OBdPpoAR/ASeKv
7iS/JdZb3n/Dg/OYR/HwQmmFqh23G/Y38TK5DjM+SDFMpFfAjJmN4BsTOWGcVJwvINoyyDIaphk5
H9tWM8u9qfTHtiteY7ZxEGbzL5nSBJU15r669oEKMcWwhjqaqVWcA8nybZiUdmzpoPEOZr0mhBs9
xtUPlD0d9YVCX0dDJtZmCrSdPynAU6PPSOK9bttEC+TGrV6V6XUT4Qes6zG6c9FyVw0KuiDaex4z
lYSRR8wNPBrgW1+0dpZtOkwMaJzug8SgCPozqSjQDiKudpNdfvFhmS5a1WRUh+Bw6F5Ynf0C+obL
jubsQw9Zz/ppesN0Qds83jUmcoPUQUALO3ZYVUgerlx3mww8WLkhwhNsabXvS7LhdQscCU9xRy1q
4383rekpjKCyOw624NTzfGqPdb20ojLaJqrZSCizLdVAKrzQlswgmoDfBywTzp5E5My+F6N/gu+T
akiAuSylCGkP+PKSdsFbqSRHpRlu59fjbRePr+FQ2QdYD9qBPu5rkbslbb4s3HhWfS0g7lx5cKQw
DRgnxNvWbRiWd9AWtVXekSFAgVCjHdURA+yZXyvWWFcjyD2Gztee6J6t1bnqFhGPcZim/AfuwR2u
Ypf+Q3dneL3iKfhuCfdVxva0wWYcIPK09rVMiD3w51VVI660mja55YQUgUfLuAEnNVLQukkCzJe6
QVK4gjfTOJgl56cbpU84PtR5Ylw56bAaBoEZvJYbzAXITnPdp3x9xTdShYEGT72N/v7BUGo8wBWj
8d+RUG4WY7eGF8MS0A3VZpLjiwvc9EpzsnWp4z6n+naUbRyeEmTZpSrGK90GptnH5mFUGF59lMjL
th9cKtQW7dM6eK51hOIdNN+T9GWzgzc0oSAun+OUXl7TDnAdYpTCZBrgITKd1eQeWbR1yy4Sj3EU
ZThlWOPPTPNWc+1Dnb+GaZWRlcGHIRPz4E0YWYEbxRHbBsItCIRGrr1qbDbhmoHHLSxQkdSdPLfN
yC46g23JTJrdh8pS+0Ccp5j1VOKU3qkrRqLnpPGSgcjfgNx0t2AogrU7T82mudepHL7wm1YnONbP
CvtKvsC2FYfSQyZfTB5p2OSmd/5N78NFAJaNhCxF/9rQSINyhjxIOMwqQfCIBNnf9LgZZGO6V5lu
o0yLKSKwHMqP2nRICnsWOLELH4KHxncIVAOqfyRHYqlAhpyFYMsYgcsrZaE/Tw1VytFMVlFoXyc1
xuCM1eepKbMvVCYI4khK1L/lT/ayhxbSE8oXywC1pNMFsYl8kNWmkL59dMLQQUI5d2ZlfTXotYuV
xRWL0mJ9HDfFo5cF80qTNofrOXurPzuxbcM+2YR2RSY8oZ92SKFNmgboKsuFwUTNNhmIVbHZyExN
vHZJVKH8lD3YysJVmqfckjRu9xpXoJr5rMEMfU3smEiq8UxmWLABXLqmHAtiANruMnPsPTRc4B0j
l4fO0CJJumznga4CP+hfGWkVLyne5QARYmhxmtgL39hkFrJGyqrfDWHdR5pdb2uFTxt/Jx4a6iyj
b+zFIFkCZuWdVrDT9fScUImoD44mCR5Vy7u7wPe4oh5UKwruWjht29Jm2ZRhB2ogDYRo5FkjVOvO
8t8wiuw0VU+bAWlYyY+w6tk9LTpWQmjmilI+Y2k8Iuqa5Q8UFPOg2AW+5KdI+9nHTNTZUSuR+YNB
FAhz8qco0qNtnxRz9Ye9g4trbxkU3pNeATbSZ13AsB/A0OyNYANdOToYITnDlS93BN1tHMi44CDZ
GAp2kWYSHvNUfx5Hp1miPP/ZD94pJkzjICL/Ad4PpxW451gvXmLPnJN8sCgkKNrXg/ucEgqFmHZp
hOCbiqTfKgDTcYts0YB+itI1WItYh6HglpDnMQmCGYaYUZCATL2Os6lNyUYWRfAxDL80VmCy+0/U
zhHj9aQY5SQ/QgxR9TYY0vsmzgw2hoFcDXiBEvggt7y35kbQsBmxMODUEWukiupg6/5P0yDeSDlH
XGn+Joi53ABzN7INvwZj9FTSQgy9tjonil1W4dfm3jBCuentXmAOVeSrUsRGPw8RUSeNnGYLtbSQ
FCXa6gtfgdAYSwa047bfAiQS1IjIjiMg77qGFi9BU3l4d29npeBKavsxcaOt0HSdWJIClz/9kkUh
HxLEIYu8bt+GHBEUguGVObHg7PvkPpuhxMn80VRwIWBGsPotjWo7QyiBrVT7xgkPlBSNI/p+MLgl
a0KkEcc6kPKksW3jMULhHh5w0UF2Mc5GYCZ7mgwlvhvB4oHC5xmqAFFDaaotzY7GQ4s7n8JbIw+6
UZU7M/JpFTHbJK+lzpTJBmOdZNxPNdCuwJR2mxh3EY0TKve8+wcxdsdWY7GcZy0zPBcI6xFaRRhy
qNfCvtvrGUzaJI8w/iYRfgw/Uoe01tWhFrHcshbY8698EvqGntSlyd/qXnwFj2VcTax8aVm1uNm7
DgU0RePQKt+0ArAddOrxACIfcvn8QX0+WSNfp7M92N8CTT/4ev/s9lwUZ6TZE/AWa+PyYBUFovYo
ehickaKuz7oYSA5OnpmR0wcuxU04Qy54fLd8MxW0QHYRvF0nvA65M+i3gU6xZTSDJ7cd1lVjGwdH
JNnWxinDey9JN4OOnFCidCMP2toHnenukAqu2MnMqAjKhXqAyUo1cyTpOOWIXrHbGy0Zcdbge+jF
R9Ud/v1LFVjIt/KY4iCDblOCXcGWeJt5VPJrCxpXHKKV1RNvONSjYik8wGiiCdcegA7WK0j+E8VE
3z04lW6s/ycY8dtj0IYV2iQnV00a+vc+2XdaNjwjSqW+3YiHAp3viWZPu1AI6J/byqc+TJjU7tdv
u2piQ1WcNKvFvaDl1k7LzVPdjdMucFMBQiHSgJn/34/Y0WqQNCJfwzn7/S9+/ROTCuNqxKwx9WDj
6VBfCUN153EG68PZ445jbdv9+kuPLfy/w2//Exj+Rw72a/FOnDkx5fzvMoP8j2jzd5PK//hX7+Wi
/2+MMzes3/KW57j0P+LM9/mP6NsfSebzv3/7NueVe/Jfto6py7GJC3d1W5AX/O8kc+H+y9QtImhd
W0evoFv/TTK3nH85+hxjLh1opbYz/9V/gszFvyA28YeuNCWlDM8z/39yzJ0/4m41k7qnLaVrXIQY
d2WEDa0w+l0T6vnWZK1+hcdEgvVK7E+ip+fE3P9mFP/3EHPS7m/x44GqcAXYhNqaCnhLOAL7ACea
rX670P+Qcv7eCVzkryt3DCNlJP0Oc1B7a6nMeaE3pl3BnB92f3eIi7xuzUijOBBxvyOiaTwlk1mP
W/TFJPTZLLifPz7Ie1dpPr/frtLYNM00tikHQXOUbogtoRgZ2Hr52Vm8d4D5z387QAkxW+rCGnd9
i/YX1FwePUShSIJPsqjf+34e/N+/3zOjTjTpgLnVgTmKh2Mcv4SmGD5Js5/v5z89RRcJ17HUEpKI
crmuWfoGFNRix0B9Xzdfu3oaPLbIWN+WrdEiJ/n4jrz3ZDH0/jihbEpc4iaAMtWdEZ9NxHkjKuT5
uFbqyHr/8WHeu276n4dphM6jFeQCOOjczCijyVW8M83i68ff/86Fuwx8l4Boy5j8obUySvsaXpB0
71otR7c4ulict5qcBAhmBMF3Hx/wnRPSL8Z76eplJ+cDdijQh0MRKlYKdoNbcv3xAeZx9w+Pgn4x
5FEx9HqriLl007GIHynvWrT2KAiRNcPi1h0xSKHPGu4/Ppwx34l/Ot7F+C9l1rB4Hp21CgKyUF3T
xeE71Mtu9FLtRSkMhYTa9mhf1Ci1o5noroU6N3DN7Pjxj/DPj6L0LiaHCsWgbw2Zuy3NhLgoEsfO
VdnWN9BWwvPfHeJieuiTwTUgkHiYmah02WgnyCXuXR6WhN7i8MmYeu/WXZxIGozQzZzeQTRmOkvE
Q1DAxj3qXrCnQ3D98am89wBenErBrIPau3XW49jI56Am8mFkt/jJ2+C9U7iY51I3jkRjkXMJfj56
06n0HpvGRvdiObDugAyMm49P493n7mLKK7TeKSuISWsNzCUuV/FkOq3EiQpjbfJMWMABtl3cb+S9
Zf1j0narj4/83gW8mPnqtI/L0sSA2hYAKYGp1MTvsF+ygr88wMWch9XLwJ5EN1Fgn8LlkrBLXQ5O
Fvl/dQDpXSxrKHNoedGU2janMiVuWuJbtHup2XrwyYP8z7Oq9C4mucbVlU5ZgpmA8g+pSiEh8RqK
S1oqMSZBrR/IAI0n65PD/fMdkd7FlOcViZ0CgfS3hebSz+5ro+xmRlrRbT++5e/NMBdzHNARQolL
TW5pdxCWThpprq/xXQNyKCMKk58MnvfO42LwhC5MJxez/7ZO7XGvwYw4e4FBzfvjs3jv6y9HjB+N
OjOk2CpJ+2Shx4P9IogaXH/89e9dpItxoTpZSFcXgogWpuEhobzGmxVFeGTQsfv4GO+dwsXQUJGV
w3hEAG3TZI/WED8GjaI5nIdPrtE7J+FeDI3E05zKG+ZbUNUWzKNQxbRH3FK1CDTB4PzdtXIvBog0
R6sxtEFs/TGbrikEVqdm9KzrEW3WXy0JAQL8uXLKvA7/iAp4Zm0jUysnEH15S56EllxZiPEgtmih
J2/HoLDEXy3W4Gj9eUg5csl0zJHbjlxwNGbOaLSzFkGzPhkg78wr7nzXflulQ9wO9Kzn9jtZV8qN
rpTWH1PT7FAmBTIyTonTSf3oGq0xvHz8xM03/v9d3kh3fhJ/OyRKcl8WU+8DsSSv4FQE9tS8NuYU
lmttqgtxm8SAkVh6pGF71GOzNGEIe5Zz+/Hh33ng3YspAUMzK9JEgyUvNbUCX41rQWB+/vjb33mJ
SvdiSnC6dogqxIdbS+dk1pPhdy19iTgdt0ED9uJLqdl9trMnN3dOA9vz/Bp+mhs/u4npOJ+MuX9e
M7DNvrjEtSVoHlCxo3nYb4MR1XztpvkduTsT+nNffbLWf+9aXkweFWHZsaZBDHBAjsfgsl18DArA
R/N3j6e8mDyaqBrhG9fuFg2rb+5t2ZrmU1Va9rjLIyRMmIFEGbyWJJ2Yn0yI78xX8mIisfqcwESz
xiUNzVIRc+KBp56SoEK2xoD/5A69d5SLuWSyp6RSYg4HC+Zo7XaGYpVAc0MDq9fHj+I7N0dezB3C
py8Sw5zbNoSjb80I1UBaOnLzd99+MXEIQw+1gWlvG5tRtjRbI175Y2Gu/+7b53P6bY5gSV24RsTD
iqiNNMzQ+JIHdv2XF+ZiBjBEmdtDircuktp023c5EQtdQGvyL7//YgoIY9VSox6nreZn3l7TEcyy
OLT/8tJcjG0QOw5SAr699U0b/g0qCwRg/ifP5Xvzl7wY0i76UbeT3FcjaSDJqZ01u5qz4Nn2kvvB
1SAoiI0sh6VJnPzHN/udd9BcqPz9ZgOdqJFKN9zsMn4BV0ffVaH0Se2ZoDch2/Ta9JNDvTPsxMXg
zn0nnFAL9XSinTf2OjC87RYE2rbt0YR/fDrvjDtxMbStThJJmvj91mKA33ltEa8Nug2f7Jvnn/Qf
3p7iYlS3OZNfPwnASDRy1wzAr3NMVF+iL7Js/5kOBZ5jUnk+Ppf3bs18HX8bh0abEQIxxWrbOI4G
W86iZ4d8MSnVrCNFuYwS65MTe++yXQx5Xpo+GUxWu60K+vzL2jGbpSR6M1x9fCrv3fqLUe/4CFSh
T1DFYSt7wFRH1FNWpFdenuSfvK3eO4WLgU85UusMFdPwUUHf3BOiQd5dqfL07eNTmAfEP937i6Gf
QGOraFIN60DkK6kX4LNISwFctiyGYtVh6E5Gep6pT+f+4yO+d0YXswEMShSNLony1RxhazUEXGJ3
U598+zvLFOdi4BMEZpt+TM50mRNsPRCF1zXeGabvoUVp9HezsXMx5BMiOImlFP85BdusEAx24rNT
eOcCOZeD3XHR04FOXHs9lHBz/vbm7y/QxWBP9K70CdXjZ59AcDrleBOU4oQbQyE5A6/2VzfZuRjk
oQ1DVzd1Nvi2+VZYKKl9OC1/efnnC/fbDJIMGWzlgC93GzdbT3Y4rgPc94ePf/R35ifnYlAPLeWQ
lDiX9WAiHvTqe4Rks+Jh2nSl/aWRKKP/7kDmn6dBt9/MC0vHjhQ7WPr1E8FB/4ezM+uRE9a28C9C
Ag+AX2uiquchSXf6BWVkBmMwYH79XXXuSx+fUEj1FrUiXNje28Zee31PfMp/pqjb8qF+utzM0vLL
rRDvZkjyge0EKD3zDhQgGfj8HJ2y3fqFc0wUbFYH9gyTkR24Ple+mhXjsFVV1KROv4e+HPuJPAph
4Y8SlOwHmO+vgZiu2zEyK9rbTkyo00FxEowhwDiAyT74HCRYeYuF9M6sMIfhv5NkDuyGG+agiMUB
BLmeu+ARubBcmWwLsc6sWJ80IzULhI5mXGHC0WuGMxj8FNIg2F0e/YXZzKxwJ/Akr7RMYHNRGPki
FPcPEsSz83z2Nq4S/B5cySq63NjS21hR72UxUc1U6SiJ4RQo8g7MOOh/95efvjQcVtiDgSRpYriO
YDT8AXzr7dRVZ/yJs9JVS8+3Ax8Cz8oYp4+y1HlA1v1OUdBbyOr58s9fWJmYFe4CesbAgyVphAs+
ICpGrKpDk74MIcgh8NG+cs5awV4XHUDVodaRyvh9q9wGrqzDY4+C7MtvsdRJVmTj5n+UHfbse6Ky
fd3Fr5nx3gjMKy8/filZUSuiQ0juHGwRTMTi2Y2gg1Gw5oeGd/aacp80OVwfY0UhgusbAEXnZMe0
qlb6bmGEqBXvYK7rtMCToxLbxQfYWda7CrCRo2PC4CBDYD8vv+RSO1bQQzAHj4K40RFuyB+hSYWV
AcG7StRlofL/73WNnBv/tEjGYdYGKAjXEYiLcuOp+bGqYA0SEPlUwvT1ciMLAU/Ps+RTIwLOO5l0
qj4KvfyPr3l2g4QTPF1++MJUo1a8k5704LpkyCbD+OB1ySOdh1upp5frHm+F+8wakcdQHkaukgAO
NM0+HkGPbMMrf74V72xk0wjcq45CZ3wqaih+c5DFCFtZOZYmkRXozQjaWE9RfJL7zvPgwjgVLB18
eTYZjtppvRISC8sHtcLd8+C4OTuADsM/9rYHRz0Zmq8QqsLpFhAC0q7sURaGmlhR76T4BIEvi4bU
Hxu6eIZSsUOtXrq/PNQL05RYgc3kaOiEo/x9Mw9HNZJbQI4uP3nph1uhLA3v/UbiY5Z6/QmszeOZ
TjAzvZIOl364FcQZsI+p1vjhpHl1YdgwiT+Xf/fSg8/v8ylwS5hYy7k4w6Sb8AeJ24dCBMfrHm2F
LXBDYMPANSIyXe59gSCIRDkYirvLT1+YkMSK2hDCtNxF+UAEQ4AiZRGERrdn0+zAdZ9JR66b9sSK
3YT0iSOZC8J7K55nD0Jm1/8BD+azVVG7kU555cS0ghizvm3hb9FHfB7lFnda7Rbu0uNKdvaWOsuK
3hAK/B6WpyC0HOARc0rfQTbGF3HyoeCe94hyj33j7Mpn9TUGHXBlcVuICFuNlyagirepgdlTm9z3
bvaBYm5ItZz45+UJsPR8K5ZH3JYZU8PMwUvlMcOtBCBk+UuWhmZl7JcasEJawcsXl4hoICz5Uyjr
n7jTvw99cd2y4FkhDYGkcdtQdHtV0aeJFD9LgqqtgK88fiGwvfNbfQpsb8wCimr3HvX2lKGAlXeQ
/E3+SvQtLDqeFdtpx4YSO3BnT+HdC29t/TOYUZtbO1+9jHZXDoAV4pPQbATIC0a5xAVZ0S0ghNnx
EDbOO9k2MJW6biKR/+4pOVYMrmqIvYTJH844vI28eXfjcmW7vzSNrNAeKHWVT9FVNYOPXnlekp0S
23Gq535lNJaasMJbpUOA24AJXxQkvVNz8JFn431ch18vd9DCVLJVd3kVoMArpV1kWnqvcge1dwwl
DZcfvvDbbYWdThT0wHrAxxY3O+aqU+iHgAzPK2qzpd9uBzF3apRVV11ECBzGiaIfAlbk180c1wph
k8KYEgXbXcTgHp6WsH0fm8d2qFZCeCHI3HOXfQphgmtPKKxhRItS35c09G/KHNUW+Pko02jn/eX+
X2rEimRI+2sxMDTSCph8xkKicCT5Dtel305dHC63cRaM/+tw2bUiWUsCnKw3qsj3mqjqIHHlHoBn
rOK/6ejdwQcNVi7whcFlDUymIdzeZa58ZU6PkpfYXftIWZpqVqCPDkXGZRrDlZLHrucvgE1/6QT9
dvktlx5vBXo/0g6epk0H338aJYTfT1Ki6GXt+G5hDXetIB/isPDzEiVrI7z/4XZCAdfunhOqNBgX
AClwtZJN/h0yEOP/97TLZgaIwVR0EarptgUzD1V43S7Zt5Vmo6NICSkIvNurgesNKlHz+9aXIFbn
BAeE14yDb+vLeFFPQBxydJTpnxwk2TJlb44svlx+/FL3nAPpU1ROUEmWKL5UyChDd4StIOySRUVX
Ov/fk8i31bEJSTn2MkRFJfPexjx/QbXDnsE077off36pTz8e1c6yUG7aRRxWQOOeFI3otwmulIuV
33/uhf+9RvKFFeksTZIQJgAqAmXlOasI7F7l01Q30VTrlYy11EVWGJcZb3EigCZgf3Lfhsk9GMzH
Plu7aFt6vBXGZWjiqh0MSkNp8MtFaf/WCUn/7CXw+r48CEstWJFMgsHlQ4YJqkfTbdrSg2muRMFa
Lla+vBYasGVx1RQ7cGFJ8QoM9sHUJ6jRdx9TJX5f9QK2Hg7EL62ZwAggod4OhtwWaR2FMbluDtla
ODhYl4BXJCqqi+wbpMgvrZKvgKg+Snh3XH6DhWlqa99w6a9c7LlV5OIukBclPtvbuyms7kbAVy43
sTQI579/CjUcu/axD7py1Pnhm5/AjgZSgLJo3697vBXJ8cSqIpE5llT01RlxP8INMURhOOuuy6O2
mK2neevkjWgj1BV+nab5WZHiWTvi6+UXOP/Qf2QKW8zmuvg4rOE8EoWoF4QDdt4i0qamer38eO+c
Dv71fCuOc3jjzHB4wM9v5dc5qJ4UgJ2wBv1JW2fcu43/NQuI3tYt5Zu8AMkJJzbeBnXjV76fFeUD
apzjKgQGaBZw6ACb52GA/9fK/F3oPFu7pmFJ1fCpaaOEzykgpwEFv+BPKIZi5TxrqQHr65qZxhW4
NW8jIzsYeYH2gxJc2Gy1a5c4Sw1YG3NTaA2b9lhGnCduAnuAAD7IIASNaqWLFkLclqh5FXHZKBx4
NsXjb5xc3k1+321bL39wlSsPl2fZQpAHVpAHwTSFLuyYIlqorzwzgEGCG7il+K5feY2lFs799ymN
9CXUlnDqxsEWPET+DPNkbryZFD/gt1SvKTGW2rAW7SlTvgK/VkZwq25goqzgiUpeQJ+7Sn4DK77/
foeSAK/nwBUuQt2ePBrYpoCD0qQrq93STLICfaADBZx9PA80n9/cJobbfxDCY/vyEC893opjiizL
icEQizqGE2qAonCG4vUGzKDLDSxMVFuihttR0GDlIKMwqPOow5GmUuHXpq5/8IRdua+0xWlBAcqf
3ytMI9bDMhPAtX4Gm71b+Ypf6CRblwbSzEjLMmlB2RMfdQOzh5SxtavMpYefO+5TCLQVnK0BI5LQ
xjvqw/E9ctJFNVw3fXwrhGXfpzlgS00UuxxomdLdqbNFwuWxXfrp579/+unKONBclHh4COc0lPDz
E0xz1qLq/EH2jxXOt8K2zSbINUPSRDkovs7XBESoFmaQjYrpi+9quI85ANm6sD4OQvPUwXrn7H5E
fLn1mObhSbekgJ0aE/EIj/FEgvs2jiZXP6bQB/+qxnk3FsoChk6naozhzQ5rc7jKODO8MJ5oV+Dm
VVDiDx9uX8AsV8QN748+74IQSA7fNQfYiXjZ3ue0q7/DgYjFTz3znfynm/iF/l3WQYqTvAJgHpgr
SeJtFBynzW0P1MW4hy3OdMbiAof7IqaKGEiAgSw7eDU1+ohj2Dk5jmKAv2sVSB8GZXWcixN8+kT8
oqcp9W7dNnbPDoSahvWVw2klsmpiGr8cLmsO7r43DdgjPDTNdfst38pjUFgabA9hFVr6+ccw1Y/C
S27iILtuw+hbeWzAFdJUEvx2rmNkGQAcGxEB0bS7PNMX1hBbb8cHCH1AQpcREUC9xo4oNtOU/0bF
/8p0X2rA2pEoN6E+DEkkjlaA04WL3jMdnQ8/V1+uewFrQ5KjzneoIXyMYIUvoER2ygNqxQBlo311
XarhViJL/QyES+LD/B7XPKcZtRX4+lPs5fIL/PuAyLeldmCdDMMgB+SaScEdaJzzW2x5YVo0weDG
AKl0pz33qntan1t5ra2Bd4bVFToLtcnA+bbfwB8FqizWKy+zNNpWbnMzBfOJUDaR6lugtYXhzYlA
LPwd5yOrZf5LjVjhDJK2NzsUcxZgCD7tYYAu/0idTr8DB6+0EhjnLvlHlrZVd33VjnAKhTdryMq/
0FLfwC20XUkZC1sHbsW01KMaYGLb4Eu58b8Ad6Lfi9lpflfMjN9NQ5u/V00tW14H3spMB43b1bIV
c7ihSRbg9tDxyV1bzPAOHjLnzNVCvPy43OBCp9mKOzgDlp47JdiuhM2HBtAlyrLsyhXf1trJAN7p
c4JFmZpebYX2AKJzRve6rZAttBtdVGqDrIsxAV7qJg3r4hbkI/fbdR1znsqfNhRdXidF3DTI4rUO
blK4t33gI9eshPVSt5///unpwVSBXNRhK1rEZXnSdZjjPr1fkyAuzFZmxTRAPlpk5wUurMIbVsoH
bOI+aGa+6b5au8xbegM7pJUHpzV8HEeOqemfFAUGf+ZKV/1KwC093lqjOQH3IM0LfLX6sLg/Abnh
bcHeGPmKzmNB9uYzK6JR8huDjRnWERRbffGU1eY/rqk1kbuxa5wvSVc9OGEwELDQsJ7chD4ci+Gl
yHmzMgcWkuLZpefzHBiDDJ8elcIvMM18l8Dvejf3Iv/CwpQcLk/ipSasl+xyVjes9qoIa9ZDMMyw
SidRqtfOVxcGyRYRJRNueXzV1JHIHXakcZodSwk811U/3tYQgemRhUNBYfXVgBFt2Kxg5s+GYxro
es2uZeENbPGjCij27zl29qNp03DrVDnOcau0luXKCCw1YG2mfJfO+CDEwhFTlVd3xdSFOKia2n7t
SnqpAWs3BVSCQtE3qSNKvQxbwTGHMWAOl22xuWoY6DnJfEpVfjdjjhI0ALDYewfKAKzZ3lAk8+vy
45d+v5Vny74yvdBzHcFrCFifhP6de5jsXffwc6OffjtI5h6c12CKPrjsUJLibMC9skteyLHUyrGV
47jJCC+caB4hLobbQQRa/LOfJvdOQr5e9/OtHNsDepXAwBjxxUMKexWwK3GNX6+k2IXkQKyZw8SE
EvfarbBJrmHtK8Jj7JHX1szX/XpiTRwFo8EkBo4sEiwd78JeuPCVHMjT5b5Z+vXnv38aWpismmH0
sPrnNEVRseCMz6cUiBsDbrLTBH8vN7MwPYk1g2ALFMPHHjasow8b+81UixAAKMeF9fjlBpbe43/m
Uda1gwCklJT6pWy8ne7dl8SL95cf751Xk3/sim1h3RkbGLoKL8DLbhc6Asy34allZ9J1s22b6dBw
dm9o/BdouQ3qi1faXXota3Gr8zAEYBN0sm4G+J0WfXIYjCNfQZSqD5dfbakJa3Ers9rTLulKuMLH
8uB1WRnJivIIQLfwusGxpXVydio4DtdlNMzlrwacauJA7WvieeXwf+EVPGt10AbGP9rgh2PTH6bA
UUv5kQVcPc6AjwwrSXCpESvO4ZsTx/B9KqNZBT95WZyaNH2VuVnZSS1EiC2vY4OLq3SUmKJQuomB
umhp+iUASX6li86/8h/z15bXZaSr6zQ+DwHNY9QeSJh6pv17PtJmX8JueBPXFVuZUefM9K+2rGBv
SK6nWeFVPOXd5/D/heW/QsmeB9sk2FmtfUwu9ZgV8sKH1TfvsOX3xt4zwGRC+7oJfZiBXqUIxTHt
f+dG0M5jie0z3iP1DWg7lD12Evi8GcYEV466Fd8GTs2VM7bOLvGSqbnJXc99IETytYqN/+yC/zUW
VnT7AOJOPqzgIwdVDhXqSVuXw+gDXpkoVPH4cEgn2XQ73L+7INOqOERdVR6mzZvHUf0mS9A6q4CB
4Z5MIa66DJSB/T5IhVO+ywaG2YdRjilQYQAz/qIVY7cD3IqBjE0HVOxpkMKAWc9SMDozNn9JPZQq
Pas4nc1j6kIQ+5DL1Jl3tHLS7p7CfV1sKYmb4ddVqc0WAvLZb8m5zH2fxLhGG0Qh7kZQ7Y8jc/O3
65qwUk/q5HSYh6GI+px/62J3h/n3XDjmuilo2+3hY9ZU4HAWEZ07AKMJO7Vz/y7atY+nhbRgKwLh
cFPB4BwwYnB2SoL6IaP6vTDQYuxmeOnONwFquMNTJ5z8SrWErRL0WsEB7uQFzqQBlmDFWB7AXj34
oOCAK6voSsJbSEKulYRSHO15FGbDUSuBfZ5nBwmImBtZ1wd/BInhuuG3cpDnJpkulC4iv9TZKzTr
7DFMk+kHAAzOyiHswrrjWlnIjQWQpbIt9gChFf7OlFMf/u2YBPYsG1G4uJKJlvrLykTQSiR68MsE
xba4HTloPgE0lKNgAEbxIdmGQJKtvNDSmYGtDExAWKliVYKjVP2Nw3fIpPf9TP+CKbgDE+tUANID
DdBDr9Za/PfFE7cVgsB5euDX1sUZNnNMvXQHbx44pYPQ0gJf4lWAk7SHKbxuUnBbNRjQuAjnMhA7
GOUE/UmUHT80oYAUwU+G0l2Z4P+eF/x/ZIN4NvzAA2cHMKS8m5oMGELd1E8ldti7y7P73yssF+e5
8unjAJ5hIJwbXKEFAWiZfuYlYNW61x0acFs6OGQ4MKXgQ0S+oeFBZSbb5mXy97qfboW/60uvLIMy
3oEecOPGFB7n/krHL/WKFfNnO8sO1TvxbgZ6E5SowwCn+8u/emlMrVg38MsDRakAQyYjtyrtj6J9
UvlVqyEXVoRDR+kC9gmbR5mP7Q3qE/PDlDkvSZkfrvv11l7jTJMeDHXEbtKw1A2BddxQx+VnzMGf
yy0spA5uKwXhM6tiwEiyqK7VH5K176hPfIClwrOaADNz/MdpANMcVTx/Krk2T/+dGbmtHkz8IHEG
+GdHpQHEaACQ+cYDqXEDBIS3xUVMuJIXF7KULSN0zIQrpEplsIGkt4qy+3iI70Y67jmlqBaXd5h3
86YGmONyZy7MY1tTOOVuqzvaiB3OQpzxUJ8rV+CoGM67655/nuSfskcKqW5bslrgIty/SwZ+MLz9
ft2jreg26TSB/oWNXdlrVNJrsMnnkr9cfvjSOFjxPaBCYm6SJt5VMvgWj8HWGd7D7qPCWQWtyctg
wF6o1sQ0S4NgRfwM96pu6MGKGuFWs+tTo//GqhZruruFhGKb3wnIvVlQcLEDtx4c5N5LW2C4vL/A
/czO5nJ/Lb2CFfbar+M6aCkIDuO8mYpnMKBXnrygieS2bJD5swfjtiSNPOPQ4bYq8or+CPwJIhHo
J9RNajhUvQ4Mu+EDO4Mi8Tz2CiDXAIW5/Y90HhWLemzQ1cpdw8Kr2n54E0CgcIfpz59rqk9OxVBX
2SEPSulcF5PBeZ/+KWbqLOuBwUuDnRazw2/CojbgxYRwlFvJoP/e8HNbZaj6Qs9DLDWwf/CYLOLh
KYurhyJWf7g7HnS7VsK5kDRtoSG2jJxKWqEdQIOxx3LvizwBwEM7x4oFK8L0pUasNCCDgXVxj0YG
PRYbp/IeyJydzOy9Ca9bWTWX2rCyAUs13Fk0igFyMh/qen7qkuE98PkfHKb8vCqAbLlhU4Sh69K4
3w8krTah48DRZmLu4bqnW8t+EprCZcCe7BsU6G6aQiUPZUD7b5efvpBgbIs8hqM26vltvwderN5k
fgxNWi+8bRqytTKohaCz9YaZGr0Gd9M9IHNp8VVmCo5evjsHK3uu85f6/56QcFtpOPN0bAEtg52w
wgTVHazLXX5PsvBYS3ask/AtDdaKB5dexQpvlH9T0NB5t88EsIDcrestznfX/AoXYtu2w6MjYIRl
AdZv2yR77vEHRiG1Fl37V3uoV8vN78tjvtSOtbDrsYWBXGC6feyVQColT1WQ3payfWSdeT0XBK2k
/6V2rPDmhfYd2mJkRs97VLhCxhXsSzmC1B7U8c5ka+KgpVGxQtyZZdXGJYXPFGqZdgL1fFsk+TXP
tYUI8cl/p/QZpSdxNqhuH0jyMyvZM6wu/jYyWdk1Lv14K7zTKq2aRjK95wLMWYcwaPfnuNlfHuqF
7GeL8EqvgOaywedZE2ud7o3SBr6susqqg/FJqQ5MSbLmg76w8bIleTEAdMzL8SrlqPZZw29h736P
M8N3rPqHsIn/hkN4ktNawcNSc+eE8GmtlWkc9L2P5kBCvzFtfyeoe1ubP5x/hJDpbYs0PIaQ1l3V
k7Y5XpEj0YTA1+xDOalNnw9YsFQ7bMKePHVVvHKdujDZbMWegPdDX3GuAK/Uw6FKQwKmcFDeJcYb
r4tKW7ZnKvCqZ4UR8nA2sEHBwq+Z5XdVkj6O/vDTA1FyZS+0EP62Zm9OKzY3OPnaC1G2m8KRN1UB
CHjCk8egL//W7bDyQb8wyW3jvDowQR+EsdxnxZBuJAOmPZ9lvVE+OI1qcldiaSFSuZUIYsZK5eU+
munbFMDwwsO9SK5Xeus/Vgb/WMds3Z72zBxrleAkBRrjoMDtp6GHImnGLQyE78YRVeSFM71xNp1Q
3vwgMgZ+ZqnVxmv5oQci7sr5YX0OxBRNaajI92nb//VpmMHeTr4mrXcvYRnot9dV+XNb44crDFwU
GCEOzOEbMTi/mrL+cjlWF7YEtpqv8IgXF7QNDqCBV1vWjvVGjDw+xl2lAYFP9DcoyElUABB43SbN
lvh5JbSPM1ztDnM8lXzbeV7fACpX1uFKYliYfLbKT3ahxreLFIcwDUHIbjele+UGk51z0ac8Cmu7
tjcEjx4Iieas34mg210eiKVfff77p0eDJJLF4A+iW84WYGGCUqWq1dfZJALyZj3dhan+bBq2m1A9
wOvirlbyyfWDlYhc+vFWvIPGic1eVbEd/DoOEyePrM6eL/fLf262/xHszFr1OVy0UkVrBqP08A8p
R/5b+aG+0XEsXppueKdj/l1L9eCr2URTOuhjW/fFSwHzpL2uQLWeTNMAIq+HbUnZMxU+2eQCPMjL
v28ho9qqwFp6bV7qJsBVS52/l22Je8LZm6FY9tobBoOR16vasXVnmVNIFoKffqik0x1R5mtqwC9R
yXNMgLdN73vshNYOI/4jmPtHn9sue75hddXUXbnvD8kRqfUoDuSbuyf+lu1J5G2yDdtgVYyK3bCN
b0GHPSK37tkvuXU3FdSQK9NqYYmn5+XyU0zwkg4TgHXlPk7e3RAk1vR2wA3X5Q71/v/4/V+veR7T
T89HtWlqRgzZXk2+FGbrpw72Xbui0yDdbsaeMYRi2qJecZsqIgK2aTUQKXjXWoCXvlVzi/nVlNJP
gf70kryACS04rd6xKzO//aAUYOcIJxt5X2yMAhh8RCFNRkEnbXId31dhrpzgNMHsooUQj4+y/MpQ
UdV8abxaTRuASWcHJk0uzFhpXgEevx28vp3kwczSC5KdaQeQYXsmGnxdxVnjbKYgzG9oQfstRBDy
KweOcVOWs/qumpn9BbMBZe3B3DrBLWzKq3iT4/t+BpB98pobeLClN3L03XtTix71tyab8KVbicrp
oprHLPsYQ086NzV4p4neBA0AvNBc+tFYszLSbqoeSWdwhVpkKDiYwQwG/KKisOltAlMBTl/oZJtP
Y3Lgzsw2GctOZSrm93qokxjvT4CPLrNxmnZxTCuwn91wE2p3W/psT4nITnD3GqKw7sgB2lvQ5/lv
qcxdijKorRdM93RsQQVHXUU8jMA4xw+F7A+DEmCeB6cmEUir9xBSPio2//T1787LfwMq8ZM6P1Fq
dk+mqdrrjn2hOXxPCIq2M3/Le13cnjX12x5qjjzsXSDgYE8H2LDfHCeBMuXJGboH0GHZNqRx85CS
JI4gz6YlTmsFbAtx1DEDMNy6KHFOcmxScUapeiPwkzu5M3MrHnpTupsRiyCArri9bRr2ixpy6urp
Nc81eMwjv6lUeRcbtg1y+jCk5cE14T2Jh+9qSL7m6fCH+mAGy1ruUFBYoFx3RM2uk74Rk3zRfffE
ZwxO29JNiDu0fV2mPwEH/uHVzhsT7Gc3i/syyLaNGW+1O+1Sh3wdqQ9r6MpsXTd190Gbvofw00HF
9K4g/UOZFcG2q4Zfzph3G1C79ixrd7F+rQBgV7DilbCFGjh60dCjm3XfCuG90ozumFTBxjTyhc7w
uRXTPSdvnh8cgH7YTzm/q0mAeyYmvg5jeS/c8iWZ8w+TT3dlEO65HADlaHdOVeA+4kR9cXA876FM
KwkD7u6hgztR2qldkrqnxs2P8LvYZzo8jt4UwczkNklBMc+92zbpH1FHlOyarNnrNDmBJrjNiuw7
JuYGSNvHJDFvsdvtwGDbzt53YcRTMUwHB1h3yO3AcscF67RNoYir8e9ciAeJR8txRG54ZE1z7GdM
lELuIXF+0p1z0L58AOF6k8l6D8zOfgTXwutEvlO6fEwyddTln8D/RWjxDVVUEVjMqN3BJrLgNyTu
tr5ibwR8XW9ON7Q6SZG9khDEewm+TIKvLDAUIgLs+A6FjHcE4PgCBJ9Nm2FMQzWWd93I040m4U/j
5YdwaJ6oRkGiHOhPOGnjDC78SaR8mM/ojWm4Sbz6zojsoMAz2FRuPZ5j7QtoVE/1CIpwTF4r5D9c
PqFGEaWr2N0TkeyZGzxhcYJlzMgpaOJcHnztxscgBU5T+CjlkF0FdkE5Y1Lo3YBP693kD9km6WE/
px3Gvs9FXL8CNybkpu6nOd5rTeovOsd11AZKm+CpJyF7zadJhJtgrPVr7WVmB5Yphr9Q5bbPUENu
4t/cqDMMuu39Lf6vbl6HyjhPzNOwVc7aBhLT3PFQHVO5HYrn07AIoozR9I1VoI9sCRcNGAdpGbQb
n6NzvokRwM8NahZgM57lLED4xzLuNyHt9Rc2DPW3SiSwwPUYktFuhtsa4j6V1b6DIfIOLLJ5T1XZ
Bq8K9xRPMdxz6d7EkBzd8MYvf4S4N38PAxzENUrRB8Z6B+moYdt4LLGrGtopqQ/dpJWzrzyBHQ6f
vSKqHN7/oA7EyoFh2Xc4/ZIEa1jSvDd1qs/GAGybDnN9F49ZuDVVVZ9SgifuyFS69YmWrea7KoYJ
6snPzSDuZBV7xR/f4Z1+8fKKvU6JgFSFlE5JN7105I9uSqcfcUzqb2B4VycsD85bnFeg0o3oBEiy
sUj+MaUcvF3bSXGPurf3ohLObR+AIrfvu5YjzgZH6F3ZhagxhV6L3jCv4Ye4B/L9kJe9OPSA0H3L
SJh/n+O0cQ4+Kkvj50ml6Q5pCD+l65pTH3jZq5q5+ytJYFcB5FI60buhEu3fpOqouweTSX9H3dj0
J6vyM2o7KXZzWdOTcnz2UGQT+U3JwCSGlTbHxHPNQ4ZB/SggcoLJXK8ehiQkvwAp79nTXJci6gri
PlXMb1/g8FG/mqptj0wLcMkp88N62zc+TgTjSbnHuJnC05wm3mZgVfiW4VEI2kBhwWXd/LWDSiO/
CYkfnNq8zXag6nwoj3X1vpho5r80QmXfz9gxsnFxivqrd4g+dFp05NR3oEE8avgST7tyyLNNa1iD
cGOibhFXrHz0p6bbg/eePKcj8OBV6E1fWecGX5req25wX8APWV2PkezT7AC/bnIUPDAPyJ/DD39w
VAeQxZjvCgDPjyzBbzIGarczbnorROg8c4PyB+PnkP8G6EWkE8cxWyx7w1c1eXUOQLvhAy6OAkHv
5nSo+DaYWfF3dL3qieedgZP6kN7W4xi8BzSptk6aeoDTM7oduVejlRYLGr4P0xDgSRVkafnHT3GT
k25hXh7At4O3I3fZ1ks6nJDqaQhdusH2KnxXQrC3Movd9L4FqjdB2bH2+c8aftXZDghAL9iGbuIN
p2LKCN9Pdefm2HnMAJAcJ1Rsm/2M6i1nMw+TfOLQBXcbNgP3Z7a0yn12gH06bmHTAoD4TSDTMf5b
6rIeQXgv57JN4EcZ6EHvTSVxVHnCE3HauhdO4/+qgK6HEJg0LnvpKx+CgcIvxMGHP89WNfHQYu9W
9KNLtyiuruSWMU4I9kQ1fcnynHyUNHnlcA/a9knrxPjwbONX8K+GYcNp7D+gOl6Lj45DOTVtYBOX
tKckhnJ39lOObgPbqoYKMkm8nYtdaHlLa6rkTiP9vdQqibO7MS/4VkzzpA6VmaTZArDrOj98vJC5
d6tEkEiEPCD5tvGduAs3feFOw6+xcFCPBL9MuLnIKZyHU+lCgQYPxTGsGn87kEpkt1mpi+C5YWDW
NhvZ9Lq7Gwdi7pFZQnMgWe6V+zGrHHHT6pE7O8AVqftSAqQ07Nyp1+IWVspluB97474DJpAP26Sg
I078yyr/kUznz7kxIKGIWNXWzSaDj9a8cWtSv7kF9hO7KY1BVa7Kaea7jnH5UbnY50KyWWfiQcDH
zuzqWPL5Pldgcj0lHUyn97wanfQQYspN6O8pmfZFFZpgl45UFcc6hu/vzjR19gdlWTo/ysrL2zeM
i4GfDD4T9JZmqau3McJ62LrtCHO1xO2wq/KgmoS2FsjFAveegx8fUAIcdFuUMzf0lpE+LI81CrH0
Lgcljz2Aahj8H3Vf1uQ2kib5V9rqHTURAOLA2lQ/BEDwJpN5KvUCy0u4gcAZAH79OrOqp1WaUdfO
2u7DlKmkTIJkMsm4Pnf/3F+LrsISo+csqVeV5lapRo3G+tBg5WXQuOR5/9LYHdFExcahHgJ1GC/e
0raB2xESVsq5ukOXdj0f0UfWSb+xa8tFAF9CvW2K7u32Pl8QLO9f/Uir14FWTbsl3pLg7anLdR67
UX5PZKqTW0+jkeWGmGpB+Fs0TKx3g87qRrqLmzZz3nMIkpJ9xhtnXmtejtaGOJOZHzLXce1nyJZd
752aPDrRerR20EUtb15BYY9g0E4cEzeC0Avx1GaHtLxx2cBn1PlSAMQD7Y44MH6pxFQspzjVzbBJ
I6idbmxCFu8xi+eOsmtKprD9WtB84iojXpcrr+TduKNINqyxVmuOOgsMmOudqjrN5sa39ExkkDQY
UjjTIqc+XAR8Dw5ZPS/2XTKRtkNUvXSXVYXdUlo+wU8d92neeVGAPTFKfHTEwOQ7s0pNd+TqFbDR
WabnxyTxMu3HFTwZMpXPrRbrItOu3nZF2fXBOHCJU2EhHZEsCJJBOvJbNJbDvYBSnftJ1CPhKRbw
jfBtp+HTHipcAf/Cvlis1ZyW7n0MM34HY831lnVR5Y5APRgThLrjbR4e4QvKsCcBnClSaJTyBayx
gY2MuZ+Rld1GqEt6MVWKLtoAJjE8SpdcZVFxnUZmGB2GnX5CGPo1BTjPbzMydBSRsLof2tVgNT0Z
QubZUf9CrN7OJtUbt8n3ZuripFATEmW9DawegMBNsFCITwyrZnHrxYPhR+M6U3fpCozu7dgvxlsP
JUyIg8bY0XxwEK15A//RuLuvtY4Ah8+gWx14gWCzfUtSt+T7ZawlOaFubqOwci272TXx4BYSFVTR
m0yZyZEY42mcFmfqoLt7O0FK2B5rw/sUvdEImMQh1ptVY1qPbqnjdf2ZdY1VvdjpJIsDL5wOpXmV
lEXyrk3b1ocBXH8BTfccL4+RRbP+UuQlS05odsucLSxjeHEcWhvRuat8IAVHB4LlRB8L0l0mlBrt
OLyOyPQFipBJ6ma7JOvn62ApHTtWkJmPZNVp2HuosZ8r+66yPLlz7NJptqA2R/tIdIpEXr+lVo6d
FiJ3EzSlgH0VcjHMB6rFEusiAh97rUp0NztYWFO7eMvtsjYXV0tEYMYyLegdA4hOvmHiJPaWWS5K
s77F+vAaS+hwMyXyOk9fR4iLLWxvTpNPxu8a4bZbao1keYVjcdJvI5309rlaTEfXyHidbkTdV9sO
WPh4ACjAk6/OWPPoibTM6Z/INEN3i2hpa8Cbbpx4ASCgFw2TUZVwurRENVVllWcp+mV6t5Bj6EBJ
QSu0uQaRV6Ws8IWJB75Po8qeX/NW6HjXOxJtBYDh4JcKI5ekzMOqSGP5geI9ovcobKIpHHHkGW8I
taR1TzpbRrumLLL26KUsXwIxJqS6FOigx9EeQjQkfqiOo1FAHrNlEMQomHkWS1AbskzMl52HToKJ
RhbZ9lFHygIUGpEI5pZs7kcUuYiCw9nPAa7jbmJmeLWZIIt1A54kVh5UROroteDaoPx0JlI2KB+b
xPYUAiAmDYkf73kODVOm6Z7R1B3PtCJwBF90Ir37SduwyZI0T/p7y6klhp0gFlR0KU8yWNIyZwHq
k4tu2euirq1JlYa1BQifOM9wB+Z27RFUIF7LVbaYx8cGabP6HscGO9bKzUTn7eCQlvXg1avrShC3
AHO4j8hE7qxaEtnaR0rFkD9lOVj98lANUTt7ikgMvEeNieY8tlk7OzpICHYGxxeFU5MneD/NhRPE
vWA2Do98LNA3QYj2UNGPbTmu8wmz4ZkBYRlDW+QF9bHXdtPOquM+WzHwEQevjyzTK4dW5biThZFp
7Ze8BPNnoJ/qA0dSOmysbl7YHiShYA/E8fRA1FBEdLyFoW3Wl77p4ClycK3mmqBXdprPT7nBOcj4
ZVRk4BKdGVnYa+zf2HaqHlTFubF55BwTJ/bMDUX0dwaJCeuSAhINBwtqp8ZK53HoZQnWeHQGxf3X
qCy6PgtZWaVZpSJY7qD+lHVZsVoVSTZXiPDueC4V713TEN/tuNVRVS4AdlGu5wMVT9FSOnKHPb4k
JyTqdH1Y1mzI8ZnYUIfdCYcI+3WwhsmUyp1bUr17YyKzys8ylLGRYuV0PTlXMMFlLy0kJa5RkWM5
V3yK1W6eKLTaDcVWLCRJ35G6em0ZSHrJWKWKDqcBrRonq5YwoQujIQJl0+xiLOkVnip46xHf6ca5
f0Tluwwn9N44NKDexLwtRWPx9C1Fk1d5tjOv5vBUyTt3+lJpK9JtiLlbLHtsXHWPQ6Fk7TceoVsS
ZnY95ukmqYShxzqzJHmcassTjznLva1bDxUi6UojnhMU4eNL3lapCLKpZmi7mdrlekIVEfDFaBhz
5LK1wwSsASP4iRv4Fj9Kg6n6RWqIXYvAAkzaI5fDK0ZzgQo1rx+XESayqkeDRul7kVPYpxkQKKlx
1oMRdiizKY1v4xIo5L6fBEcVXJKkAcjJS1Qtrl2im5ebeNau8vI5cpmauqIwHg4mOo/Wre1oiW6g
rBuov4waH0GA3sfJ2uuKZY0/j/q6OZS8ZfmuK9oUe14xz1H8XnRWPYZTVuZ8y1GYy0BLr0Sl1QAU
LmOV4nBU3wEK85r7bsqs5swXe9Fh2sQR97EaZNFbVeZJslqaOZqkqkRbFY/MQ/sS+AobNQ06iCLh
t/YMIhU1DaDYy4K2qigOjNOPSWBxGKTuGj0hQxnIhQ3quB96011sB0+Q7GftOSkiKfFxRbtOem0m
fMQRiS5EBseUvKb4iaT25wqOU2eXIeHC77PYssK+Q+/Pxi3QWxQ6LvqmsCRJ0j2KJbUxKSM4VFfb
cUJTYkhsIKgI6E1oekq7toHxNsnq5NgKGtlntJVR9MaSGssb0puWDD0eKh8SN3ZWGKjM3k6RTfgX
RjKEqcbwwhpOJHcn60tN+7FJ/UkAwfxmqC5mZPKMhZushRlZ8mUyY7Mc8qTO+4BOGmoRfEjpkHZ+
nObG3bXlteMGII72kBolJmyhdUTToEHWiPt1suty8E3dIrECyy8a/FWC5Tq5H5dGDo8RXG7kR90n
JsfT4lxAXi1HV/Xse7Uw2Cxbg/jq06SvKnMvm1rriAaiDkivbmtdfpFL7STnCKoB70FU9RSlyHNg
QOODyfRYKTewNBrKdV0kiJqadbyYS+YQ27ugrWapNyCPhHiWiReX6criTR7tzWLxOlkhWtKU48qC
Jz4/9Ab9HjLEsjIvrU9YUbbbLENfnZodJu9myRDKoCrDB/FgZWNnwjjC4LoYOVT5sw2LLs+PUM7n
5wYptvIBoGSMIcTMInHqjFBLTRee9VZ7pzvHqb6xqkPmyUTjgvhoQyi7TOGAFFXvC4Ry/FAtIrO/
tcUyoFGZIP7m0c2noT7MtinpwzjynOwW3U/9RtfQe2JEa7fRexSXcBl3CjLEj/YSVd2qigjSQAcA
GfaNO2ZuLRRQE0fs0co769A48L4MkxrRVo2yRllVW5AdHKcCNoKhEcotojzdZl3P57dx9FLeqVp0
E723urgeNolrBCQQqOP5EiLvMo42YNhEhl3MgjPcA6xdvApANnPzXZ040whUCbPqwZOkABRgeZzE
1bbsTBkBpJ69fheljnCUszC0KCYRsOULI7XGOb6RZeQMCuCBSJE/7OZZZa86aFE7dioGYjxznL04
6aawS+Bu6IZMpMX0ZJUzGh1VQnunHkKco0ZsvfXCaf41SboiA08/xk5+zLAOxee5pJ2ZgVzDC2NU
ThLzEvhNlxOdhV67xEWK0MohRxsf0NlaA0VPdIZeeJyaBnkuPC8zYgsGSwMgWJxMtF0Qjx6oNQW4
Tg7Zygh3kPdYBcoSG2rrDvmjtkCN3OAY0DaXrM0i+UF77o13LE8d9pBQVpF7PQ85vZWkt60Jhpkw
AHmFI2Q0TeCAS2xlCDHFLHMCwngv90aPU4z5nEt+oO6SNheiB/j1FFiozKoouqJBsUhIRPy80kO3
n1M5Z0dhA8++REyb6WkedJIBV+pcgGRDKVssSD26oUpGxHi/FBCj+leBCDskibuQd0mv+rhNAm2y
AEQYzS1Q4sICcyTtQW8aJ2VuaCMIzLx6nXGzsK+8yN03UT6mha+djplxC+w79tIN3L2GBcS2VaWz
9lvdxZPfFjM6NTAuQE7tAOC6w3GGv38Vnyuo2vIDnOgH+di0FM5g7lTO9aoZ+t6sYIdUVasqn8kB
YCq5zbBMFMprQSIFKbWmr6XVo0qdDGpGlMDc/oisJb5zANchi2Augbl76a0Vu+WIusG2jT8VFXWU
DQavAn3Gxq2LXWmGPdXg5muDId6AR4FWeofzm1PsZ1vm3Q7rr4NlkUd2H/DZgOKbbG2hjCtixkDL
4kh309pYbk4eilXvBkhQMYKBQMRT4Z0Xhjq5PMBAhc9IKdBkXoiPLANuPdgmnl51gSGGkroHaXdy
59k0/jLndhqAazGRskSqEUNxHaKFP8LR/8A80lhX5sUaHqelb3BsJB5+PcSFVPwdqB7rLhaUDnKt
YbgV+2zCen+JAWbVIQOFYQLAvlXjTy32OwVLetuG0WRkAztWNZoSNAABllIcy4vJiK8eS/LlAbgH
qpVuhtaUpYRbe+TdjZ4vkKO3L3InkgcNdQtSLnWVJrmyAcpll74ACODDJM30PpqZAa8lFbVm1Yux
tUp/YvDQUl4GG5wCP1I4j9yVICBjlPeHrMqL6sBYhhEw9viJPg4EjTl0JVvEpkZBct1GB4zztktr
/Z7D3hgFzgSXgE3dpDlaOZrGmo8AqXSxFn3M+I014eTgs0aYKxKISlIHNYPtsw/FXok+1cihWGFz
xu9cLcgzYMEyw0FN80gVBqfeYLCgIVRjnhPsn+PiZT564Oc7V9ZN7S/CWXI/6uyYK/AB1No61K1e
gKzDPSJxLRzFcYqmVshyjjMWDkfVS9WVE06ZMUF9De22rLJSlW3iFfuMaWg44M1pvPKk08FFwCtj
PN+2QEC7dSasBqxL1SwLRGXWVc5WJGMTMPRnkc1cpgjLSF1gWsrSKUYvZGhNGnYRygicwGeyfHGj
gaEIzJHxd4zqrtYra27KZz73Xb6KGOZGQcrKPYDQJ6BOhWWB20y6YfEJDoLeCrvCJAL48w44Hze9
e4yxcCd+iY333S0oLIHBNcYgpznLbR+2c3OF19hFUHKVOKD7ti3abDd7bBDfzOx0NxpmoO4DcPAh
viCYden9eWbicfRiUil4f1cTDJR4xhWbhHgqGhzNQQyn7t6FqTyAsLxehiNMpxEIMjiE14DU7byR
flEtpcGLRn25FbTgkxI4a3f32FvsLEhaXrhn3YKs8AsPYltIRfAAAqy9c+6XrnWFX9qliTestsir
LOruGcu9Q0MX7zimHmy38pXTx3o/TEM3BHVvTYUPYME7g3QrLWXokn0MWtSlyhMNxnYB/fmORBFT
BoJ3cATze1aDaSclTgvrxBMwMK3HjoB2s0RDbp0SXU9QarAGPD1tCfK+CgMTicNg85lA3IRlbgU+
YCwCp++pG7RN23/tkyjPQsfB6rcW3LLfkwkZMKCRTcez9dCjUPThGYCh1sIwOkfnOamRNlSNpl6V
EjseDHnndo+G3bHe0tiaX9s+Yty3GM1mP0FfmbVJZ6eG5MbmNNnVNMEeZqhdisBywBEpLqeix8gR
1XS2TApbstLKQa4huGw8ei0WpzJok6xdviYihwQKVgQfPJ7A4KmFLe7GVE0TJaqlY49lGaievNrW
IAXEaplug85kGJhwGI/b+zH3CN9F+VID2FlKy3fBC84UmHg8fJlrOLytPdjs2SkQRZEYemaTLnQP
2jvHxyJyiSmCJC1XApSVbUT2k+4a/Tg10KJLpFVJtwe+a0j/0kq+pBbGYMGRJ5VC1ouzBrDhrqzU
2NIBEnBDhrrxVtXk8uS5Y8MMiWdNa5o24DqwRi9BG4Mti5AqI0aL4sBSVwBx/kI/9BPR24/BmjUs
W70oFSKkGJorDl4QuS91CioOiVUqsXj3BEqSbiVtoPNOMLB0BQG5gQ9JrQRI5E2fQ7IKy7K/1jRd
laf/laLpBxUhzD8RizdDzumZ1u7CopduclNjZW3WxsbBVhmvWdgGfn8wSBv7WAw+IM/E8wES1X8V
jv4TSdyPRlcx9kp027YirLGIFUGa8OkoIlD0Dq3dDQhALrf/+jP4mUDsB91h23Rz5zoOD5c4AbkO
b5SsDGgJGHOTp3Vr/qL56mef9A8SRIBwjVcam4VcxnbQw0Rq1aQ6/b/8JX5QEeuWjR1sRlg4ihKI
Jn2UTYypoue/6OT7yZv0o+de38BzQscRmlKRGqSSdt5GXnaCi9BfmQD85O350Xavh4IXXBVnoXSb
FYS8oMChjf8Lmd7PnvwHDWA0jSnc3VIIigAkKtmOkcL6N/6FwvBnz/6DAtDOtcNmC++NvZQ4TPQe
klmX+i8kmz9R9ds/qIV5S0uDHg4Mm0R49ntXpdftkc/w1aHShmJJD1D+b9DXx/TpX0+In/0+19u/
UzRKNoFAFSVU7nSCxmiY3f0gBuf2Xz/7T8LCYKn556cX2ezwcY7dcMiiRqw60ni1D3Nzlr/zssKu
FDUy7lXu6c4+W0m6ZM+0W0gUcDtz4n3iZjq+d92mTQM3qY0V//4x/tvb9L/ij/rm9xWu+/u/4/u3
Ws9tGif9D9/+/b4u8effr4/5j/v8+RF/X3/Up5fyo/vxTn96DJ73j58bvPQvf/pmVfVpP1+Gj3a+
/eiGov98frzC6z3/Ty/+7ePzWe5n/fHbL28ALfvrs8Xgin/549L2/bdf7GvTw799//x/XLz+Ar/9
cvdS/e0I1Laq/9ODPl66/rdfqP0ro5JKD1JjgPPyarZlPv644hKXEfwnOJSVV1OKqm775LdfXOdX
6CQ8iqrTQRcV/v3lb109/HFJojkI2jKwekI4rvvLP17cnz6ef35cf6uG8gaKqr777ZfPHtx/7lMC
v530YIJDOexihCN+dPYA2gfTbQOIFArWfUFn0MY52wr+ujBvB9iQ4oSEc2JGFhw7x0M2f1huj544
iMZAP5GwhEucNbJ1jKZYWhWBm/U6vG9j5zym5aae0K3TfuBot4IS86nxvLdGTO0mX3yYnG6cMmVK
oC4J0I4QIAnrrYxfDG/eEmT2BG1+N3cSdRukbX63tIc+R3kS8QnsGg3MhMRfMOsA1jX4B6iYAru0
0Y0tBMrvjeYU1n9EfBNQEKejV26oTvf19WDF5xBVX+lHrZh9cB5fU4tuvHv4XB+nGG0kTVsAdydr
hP6FM5pXzLC3oadk3F6V0NIGnOkLKuRApCT4HDr/r2fPMX1rUaZ863+cPn+acf+D5hhlGN8/n2PH
unp5+9P8+nzA7/NL/Oo6qBM8ITGKXQJM8B/zC1eIRzC6hYQuBrMIzXj/nF8CsxKPop7tSJD6388v
YWMqeATKbCII3M3+G/PL+1Tqfz/ByLX73LWxVNsecW37h8OFSAibo3GGFNS+wNs8Dob9hQWzDzrH
z4Jxc4SeZUDZF99JH2DMqgrKdboW52UOl6zzzaz2j/Fo+2Xtr501+rZhjPYFetPdECZlAPXJl3nD
duOq310LN74jQwBioTs9dqtOlZtyI1YSwRBpoJ1VyTd2+UjmTek715JAoZSHvPw4slvMkhGvavZB
1AYSAoMQwtP4KwsG/zLgJVwgo1l5AQi5LV8l6zTIVb1PLo7x+XwY9rBdG9TjoJIDPOUuxZbgd2EK
FOJOH/jaXuuAPe8Ro4wnsQLy5G7aXbFCi2oIgenm0fjWHcBUdf0JkXLFOcccPlxFOatUKHI7PtvH
wR/UJfIRaXwGMcvU4+7y+Oip4/76Debxodh2q6+uj5O9ag/toVbzLoeoVe2BM6gv4f19rF6nQB/6
YFiVtzVuzB8bIECi8juh9gRungqfRYqFzlPDYxLiPRN4bqG+puoe75XKtn3Q47YpEG+eshQoHale
22foS2/7oFbVoVTxaQZWkj5Qu0K7sp+uM2SbDLEJBDKlnUvztqzJVm/6vQt9nwuNbggghuFxB3ZJ
b8DFr7vNoOh5wTuamrsFkja4++Oz9GOVBDDrOQBV2ELH1EMPr+zkIS72AG/lzr5rFF2n3uoJ6xS9
jNa+W/HnaXN/b23oEnTrXjV+H6S7bJsFMnCCZJtsgTPsbXv16OrQ/aBPRYhj+06HU8iP4Jf6ZQc2
Nt2FLgsssU5WBPqV4FHaK2wX17+mGqFgqpk2OHEw/NVO26eHIoJ72BYP65Xb7Ipk696ZByg0G5ix
hxJ2AzDuAClYqLZGNBug+UyNcdDHATXrhgTi0JHVOD4tgPOKk3fJlBWgheNJH5ODfXTu2oNZDw9c
3FivHhT0JIAkyodzMlhQfEF2+Qkk2RlMg59ZR4OMFr/ND3WuCAvB1RDp4+vWVuWkuF6bg9hW8PBm
Pk1W4JmhYrXp0em2kPynXA3fcJS20W3iKcNCfT+8JJlih/4MRVNbb828G4CCJBscu3bJDd7YA0p2
mKpc8JTB66JGdXNz2OH1Nz65A8OOCV9DoAMd8xfAcvq+Anbv+Gnjd9/4V34s98na20YyLCCIWjm7
PLQwolrsX9aKvXV4tAzoOkjgiehj+6rD+FIvqh8VN4E1qOkLhlkD+dUTvck7nz0HACCjO/KWhQpw
pRrXw8Y9QgqALUz67A2/mKeqMAmH8GbeQPoASd+e4HOxlQtYPIhPzjl6sMI8uE5Z4jzMT0kedER1
r3hdka8hhvvCsFAIf/wSXbKbeD+9I6C4+bBehyuZ5ENi0DkhxgdbV/FTE/v2fG87Ad3Mxyp0/XBe
zSscJPrtEpx1yPavluqOmCfpPnvPT3xnoZ/zpQqoyuGAgbeEGF8+F69AmtqN/XwTH70XJ/VbVWU3
9q1zk3oPTrYd7edl3vY+vThHiN0OGqqN+CqlUm9kS5ejPK8WX6zlFyDOx/Iw+q7Sr/bN1rldC5+e
km/OSd6MPuThd87u1GyzTR0CniTxrci3WkXuo9viF2pPUJAmmzzAIrx6eUk26OL2tkTdJZv6Zpet
HP9phWJPneZgxS52snqzAzvAQebdPuArRQL3S/Xy7GDphtS9UnPYr4bAhMnLEFQK1LCi/rSaVsWG
+cvKHE52SP0TGoUfuyRwz3BLXEscbHwTXB+FybqS53pLcCcYnyqtRp8HMK/wcC8PqTmqOLGdCfCS
8OfpQH2cceoN2DTP2bqVnx/5c751o13/jTGFL4tvz2L9+TpO/eNM/W4Pq15VPIoV5LfwuQXP0B2a
A36yjWEOpdn4LbN3XQB8m7Zq8eeQo1cL//SrcosvD956LBQ4StX1OzTRRueiDAoIbNbDjFePxwDt
XBcstIpgkf6EAUqO7ltMWrS2hM4KYPz62TpS/A6eGyRqxnK4xrgMxJquUBY4Lw+ZynZ3/uabta2G
wN7zvQwfTtWiWOpH6OV4YT4gZeyT4khPufHnmxRv0RA2QRM46+v//cq6CLB9X7Gn4uWLdWmr+L56
yUu/g/YcGZi+/AJNxskciKo48EWVHL3m6xz51vvoBgKkCUQA7jlaXbyAGexYxXpOzyNC1zS2NvYM
a9QANJwDrF2G2to448YLKNpZ3HrHQf/9fzlO/g86KDrAl35+TlTty5IW39dh1/v/fky0HPdXIV1O
oeMUHNqZa9vz73WYJVBt4RaoFrnwuLz6B/1xTmS/2iBiUBURh9kU+mVc+qMOgz7nV8EIQynm2h71
PNh0/zcOihBB/AkxRHO6dLjgzvUICw8elH1/Lu3Bt9amsEdIzCQGmkNb7Nt4YaFp6/S5Rw5LPIjk
lRIAbO0U24d+biIUWTlTnxeikd9GupD3OoaFW9nqKRgQvujbbeU8LFld7VIPYg+wtM6Da6xy93mV
jtz+/WoFqARY/j/uDOkO4JGUfUMD3bQuIXK5OHY/XiQ6GhSncQ9iCrd9XtAywVFzciGQHGwocaeB
ooWOL+8MoQ8zqCisWjMXu+++pGV8vbXt5A7RDZ69YTG2Wgpp0aqiXRKtriwqkjU+RkAYXxdoPLOq
h1cCmo7gIxcra0pus6mwnh0CuRFJsxpqytRdDVcizLWnflvmnbXRLClOfPG6lQR1fzeTUaq8TvKv
tR1M2XRjpZK/kXS5ib3u9y+SDLeMuJSjS+7zEnLrEZRWjCWcNODnD9WX6c5OVHRn7VQXNIOMu/R6
kzFmYuhH0r/f9nmPz/t+Xv2P+37ePsEeaf3dUP+jsv++kv+MQPtnofE5fjAGCbVtgAyABX4YPzAB
lRNzQUzmFoFQAJzIzpvmZv/5VzzqZs9ap9Hq83tJxPdXfrjtn48bWuS4dc0rZOfNgw0BhupLPR9q
Vg8PRa6x9pcUzMlMh4cJ3Vb+gm6x3edVsDroDwH3sP28miTOPo6Ho9HDjkhq3VhDTB5mORzooKeb
FDrmhzmZT/M85r9fiwW/AV7nnD/vGWt9lw92c87luJqT2rlZFvvBQlPY6zBDZ4QG3/7GhvAGUcKw
BKiRN//a9QyUVEyfE9igQFBeNtvesuRfYNLsirl998aDWiTS9SCYpJjAVzznzxO34POIbgWhA0f0
2VZWbXIUffLHX2VBETVdoelKCojgjP5A/h7aNUWs70vkRISxnODACK7uEOUbjWoRflOFPMKkeljU
0E7i+Pm9RJdcylsYx2DubwTYFKi/C++0eIau7esshmpeBB7aiFdLbA/Yn5heLdqK78DpJ3eiuWoT
ZAAoesB5l5sjWPIcuVQJOIl5ce3VSIcmcNsOyn3ex0d5/RUSM1f7ZpTwq2r43kK+UpAtZv7aV8sd
mMzh7vN22CZ8+deD2bbZp0XJ92+r4CjC0T+KFiwpMaKxlH+PpMaso7UDvc8KUsDoZayb4VWyUvgL
fHROch7bPRLp3JUFqepTP7GTQV/je9nWz43h5sHViRsuo4h3tGfdDci0AkpW3AMH7jjTy1taRaMP
L6PlzKuZ7Gzo7UI9l+NjRvhdG/Pi3fDxLoYW5RFhM1Wo+WjvvKgHwbfgHOou3fRmIxTy+py9Fxc+
1pLhpppra1vb/duA5irf5I13hqoP7RSQQdwNFFK1CT1gT8tUoVG9JvnrUlYnI6sUyvOhQGoi+CuI
gHLflq3+NlnpZejp8AIOFIeqtk2ekhRt8hBIxHcJh+YFgXndeYLGcM15UR5IW7hb1IzdNoFg8jAY
GYVJZckz4oRxXpGgwCyvdsNyoON95LBuW6BFCugZvgVVq890kkfhJeb+8yZh4Yws3fYWbdXj/f+m
7byWHMe1NvtEjKADza28TSmVvm4Y5Zreez79vwhVd1Z3nzgzEzNzkQwC2KSUkkgCe3+mUli0QO8R
RzmI5EKwzo3O3MQjAPkyV09epmVX/gNBti/zls2ISxnFQQGWK2ofNJhBVxmihg636jnEIeP4W8iY
KOnVazHa7bR+OGpibTlR/FKRZHnpp98ajrK2UyN6KfvCmEdko07gxcZaRvH5bHop+D92KstgpzFO
sZ6PeB0Yp0b2/J/G5Llu31xlBIRQhcbSDRtzV9it9pz1MPASG6qpVdvac4uw1MEOBfTVedTEZ/MC
HfIoW3JTYlVcieTJnMNBCn7NEq85yyF5aqrsHXQn5tkUse2PPtJBLMfqWwyYYw8IwVsZeuB8UMp+
hlSl3UrTmc5hapFP6hP7wxOZWMxCcw9w3exH7igf9XyeCh7ZylXV8ZD6vvEap81K9k9RpGyQc2u3
ateyxIvUZedvc/LG0WLwt4ao2OnxEmJaJXf+y5CQwf/98H/HYJaKXbNtI1zx28v8O+7fb+UfMf+X
h/PfOtp2EH74o/BAfM5svZsJ2mur5HWw55t0r1VXkMSKIuP7EJ86xbN+jD28IS1W1XuoWai/QtMy
+Qz129b+7axI3DtbGVrAeL3KUKgBn2f9T29Ahso3oHiT/vc3wCOODMUUg2evEu3RqaPTEHriVddi
7ZRTpl1Mc9PpqmEXqkgIeHYvXnscMtZe2c1aOnNwYcG8TC1Mx+ZRUPW3uO9qYBwMJt226dPwtfaj
/Ny7xkMomq1Vqi1L7To8gBVULgBPqmcgGACM1bzaD1lSPytllG4DcDIrOdpHERoQQfrdLWsYb/MB
kKASYSpPMhyUDvkRVW1OckyzHGVl97oJbJOTtVS99kbn+Us56nqdegXmsZWDiRFmKxOf2J0bn7Rk
7N66JLXBC/qkcObmOOtoRNbgUCSl2fdAhNoi146yCcRjY9u+9hSqpvM4udA5RqV7KyIk2xrFtJYy
qkUTbG0kWreTo37gfQdTyPQPOMkrr+sBKjqXAhxzWIb1FkpKvYcmTqomJgHiMVX+4ZFlTPiuwxhw
EKYi4VVX8+ggQv5LI3bSl9zNv6FuUP9A/fCgDKb2zjwqXgdt051cLyvPFg6Qq9IfHOQSlE03jtUP
QwCZ8XEQfo7n1/Waqdkk4B5N0YUPSoMZldvG020Co4Vqpire2owPWqN2/F2FvKn01cjnHr90KAj9
0aTTY5lE5pdUU7Aedu30xUe3eaUwg7w2Th5sJ+7L4PNYVuh5MeFszKv0QxYvfCD3C1Y4yRmISAhS
vUp2atWpFysqySlVPE+9gbRrn43GjxqMk+fktU/+cDwKNU6+FhOZqFwT/VMFTXyNakG11bXwMsVZ
dk3bqr6YCqywMbvKHrlpR63m3kH27nNAhlrz+gelWcd/sVQtePEmFN7iynmUXbkyvsE9yx6gywYv
uoB0YnpUSWUT5bnrlIZ7CqfZcwgs9AR84wcMxfTZnLvMim/bVm6yxx3Bc2bG5BxkeJq37WY0+nSt
YPe9K8VQLW0QoTfvAFyvuRVl3txYf6g7VMWUhWzKgT6G1xugkLSTfW0Cwrm2ezM+j77zbKd2BuMh
P+UoHVxQI6jvG79MdoGaW0z6B9db+n3UO1s/NJ1DW/+AeJM/IN+UbP0yJpkyNwGL/dp0PhNOHQJ9
u9d1LQKNxBRBLZryUlfVCLt/ONhdOr0zc812eZvoLMyq8d11+x8uUK4D4jF8IUnxa2ObGV0ZwDt0
DKbXHHGzo2/59eMI2++hj8ONbNmVVqGe/KsraUqxa32XjKh8c2vfMZKHwmKhtwIPuY5RtDjJF4rm
VwudkulR5DUb3ZqMpVr42fQKa97dF2V/81gR3ze1306bkHUBWipjHy/LSpgLtU6cHaaXv2I0UF5u
mJOxmQ+DpEQtI2tvTrlM4acFpqrcqkhYF2+CZNQ6w/hupNA+GytytrLZM40QjhYt7aafSPk43hGx
UrGIeCivMB+1qNY4iXKUI/9sy060RnIWy8FDj1XFwXOr+JwXqroOe2VALyAi1VYG5nc+hKWrm+Yf
o5HOTEr9o+GLWPLsyR+tCeLW5+F1lJNB9+vxObJJ0ynxaHxHk3dpmbn5hzvlvx0+qFn+ODRKu62H
ejyIqnZ36ZSe2tDXt6FftUcFOfrDmKvFbnSd/MHQImNd2Glzm2vUsGf86G2wlGxhumH1LZiCk1KF
8NzISPdon7DThDsjB5UvSm4rRZq9O5lRLt1ArZ+QmsjWQWTEl840ta1VxdYWiuFrqg76umiL8Uuu
pmuzEcEbosvV3u0qfe0G6fSf+mV8AjBIxls5jx95Hh/M5D/i7+d3Al68qMN9qTlHP1fJO1vcmK2S
1KIeale3tbUvEHTEIlHiCcTDhGpQZ5QX36QYArjXQa9JU492h294YeGGEflJt0JVXX0JFa8ja185
XyffPsKNoZ6VGNYRIn1+tDMyLfWQFW8Z2ZyNkuoBHz/NCLbvAsj6eCrnpmm1axUBkCcv8NJb23bH
KLXyNxCZwGiN9FCahULq2xGvWNgb28oZizULavEqgtRY1UXV72QThYNpkVfFdJJNL21OvlJMj1af
xK9mheQ3x7Rd36JH19zg3olXs1PVozw/69pTCQ32MXGGmi8rq45dU3mXMkbYJoim9LuVQ/kzU/vj
M0LtfPK7mfJbBE+U4bkn/18IQdI50aavSU3pByV16xECAYpAucr8dB6AoLTS8R9+x5S92ao+EzA+
gu4N2cmNDJh8HvQQP0o4ylHwKE+p1YiQWlk6rOUjwQSDuJig2ew+Hwmt5oyHvtZfEGZBvkbGKQ35
2DjKpx3eQ+lVBss40KUvMuLeNQ9+nvNzAPn88YBwyD32sz+cuid9+hJnTfZtHEnFK77yEzTQEwaO
/ruT8zAtMwRPoJZ6e4hE0zadCvvRT+J4Gfm1tU1x6lX/CDXKP73pJ8Oj6Xhn7MrFU51xv2ntotjL
ptHGzV6BYb1U0BN4kn3ekvK3/pRM6bDKcqXbZF6YUt1MxYfcQ+nH/LUXlcmtZRKyICMHP8HK4J4P
9iGfW8mYxqemFcymnAjdMhkiR+TGmfDQsp26OQIT0k5JZainRCu1E5IA+9jI2r3sug/O/bUS+dtG
Ps9mRS+oFxN041o/tVzaxkre/gf6ijxdhmbjPnZq0tx0X7UXUL+dXdoOzS2P0vTWvcshuakLvj1r
KHxu5bayQ8SjhQlg4wNhBv4SuZrxHaJ/uQqHlotmbk4twkNOr76yJtomKC0smWWgPBAaoMtLYfdr
La+S7mB1xbRqJ5SHRfGKT+XPgMzTg2pX+cM4b+QeNvLhTtjVFQCkgOJSi2dzFNW+KIKnbqhSdWu3
Ob+2VDEe3M50LjETtUBEHS/VRC544Yj/bqz4Z3HGEEOcrox5pdxlerDxIt1YyoXz5+q5hmmg1wrF
kDmsCOrd/QdSkRC+wnEw7uvl+9I4C4s1+djkaNkqxIWkujWlzRNOiU7xpBtvQuTufnT0hHxoYby5
TZyt7Cqx93rcOk9GHa3BSfNWtWy01pXZNStY3LSh5Vprry+pppPMXqpNUW7krz9px+LcBMr6t4vM
LUYWCb7dbWzY7pf72+0M3QLE70FnhmWw0QNVf5HNGLjQb005qrm+Qf4xgItg9YfYm7xji37Doslr
dx3OTdnXaBNP3M+27JQbwQP66KjbQCmh5DaDrp+TSOVJHoT1Ohfh9zFOcIxW1YyUR4osz5RR1zRZ
px8Rk8w2sSkCbeEpcf6AoxT3b0hb6wIawb7TwHFOelZdBEWGJRrZw1fbAW/Blf4D/k20SPy+eS59
YWNTp2UHv+mo91d1fUDLHPI8TLR1Xurjl7gOd6PQjF0yIr+HkwFTmBWTZWVZQic8IRs3fql0xXkW
NkkOBfIiWMnS2tZNFanb1lfW4XBtBt+EIVQBztY6puIm1JMz+Z15Vh462rJsrxHp51vj6+cu6cf3
MinF1uqQl4VKOb57RfpHRPNSiHRcxVgUI49dDWdYc8PZn/eKrmo2vRHyhJubZID7nOnm2DDlpTMY
Rl5LS6HweSherbkrxCcT2daa5Au7qTLaO5fsdDG3ZJfcjFD4TmlBtT5UcySOxoFUpI1GwFaplUc8
p3jOVXa80RrdPBi12V9mljpTEF39jhFnrDXRjySHYgB9NLkGpsgOitMPG7cwlBfLy19lxHwuLu5X
DTLDshKVA2OZ5FtuJ/YP7EnXae0pX8jdoTCS5t4DenLjodSLaSMU7dorrIZi1UsWSqSKJ7lRp3Cd
+CwWZGu2J18lrspjy87EU2ORxSJbky6G6BbojvOjcdKVHzkIWWvduEAIOn0Oex9vujC1T0KpZgAP
H6fSK+MjwgDtMiopV9Red87A45/gDKLx54/B0myV+FQy+XgjiboA4t2/lJU5XFwj+eGWrvEWjamz
jfNuWssoJJa+p4790WqVhvZd1wdrryq15T/bAWZs62HkGgdLB3lHtkWT3cjmicuoFS1MMsAhyvwa
uQsOwJ268iCbQSpwIBv8p8pIrMe4Ki+6VZpv/zgoCENwPDngkL8OShFve4JVLT4PiprKXhpttWvK
KQf5kglx1DNnleetuh+G0DrKrjAjX3Afle0gqsRuiMyzlev6xhVGwhoibG5yU0YwrJ2wCo/kT+ob
OunFZSIbIAfTrGVR5nfjWrhjuK31rP9AxUrOHzHEtTdjIbxto4vuo6t+68YixvsP0WLuTksXrVvm
/Ts+QfNBRwtnaQ0NSq0UEmzybxV85gjC1zw62gJpNZQvXTwSLZZvG58p+IcooVeZcf08OUVybmIQ
D5yw/MAiDTVSnl4nux98AEeIRJP7+EBDJ98mfvYC+NLbBQoISTlvRGas3wxQnNCxY3Y5iERZaDxG
jrLZxGKLBkfyhMGMd3PTYXefg3bMXxFEvdbMDUlDJsUJoXTzOWv0vRn22kftUlqpNMffwRLXPlq4
3sLvrTdoPMkB1jyqwUFI2ATAhdhHYK+ziVbTL+ThljBHKiNWdMruFxAKEExkFIRNgphLTIerv+fr
jJby8hqm0ngy7/uyQ4argkR2X/vWP8O9ioQwjKx5SIaLRL10cf+SaK25a+e6iEZN+NzG0QX+JxA7
NHli5ua6CZwjCp+GgfzR4CcXT47CvmTp6XXNbkRfeE4FGHFPUUlw15ELfz9L7KuZAm6ZUwQyYii7
K6zB6UG2xn5KV2ghGTyIPJYCYLNZrxfqqoUutFa8+eGUKEV99Hzx2KYKJcp7X5ifGthhJ9ln9dp4
bS3sFyJv2wtTuwVdVVLBKfq1OWhTimBrtFHDuLuozMzmxGS/d1JVXcChVNF1jYthljE393J4qs34
0pA8vY9Ok7twCyUE3pAa9sxM5Any28aahrPVfjHMqL2P5VYx3AOQVfu1l7i/BZjRT+Eb4wExovE4
l0KOcdeMR9c1+k2khV9l67P/H01RNImylJ1hYl3UKbNRkjqaRaNcuHuZ13relBRWZxX9Ym/7Jea8
ae7yiXQWYL17u57aQ8baMWl98yo38mDOBBE6XMRJkDxS1ozWDs9/Zmqd2JO1jHejX+ZX10NzKtGd
9r3X4he5kh7Gt2bCKymueWF1bNpLSm5zQZEkXMAb5EJkCr4qzSg49AgsvfuSTlh+jFrZ7cNsgObf
9eWHWuSIC+bedXDt5CqPFlHfLLxE866RCqzaNPPsxbBycx2FGfIrWmkfgYbHmynRm+fMtxDb1+32
Z5ZSyFHEk6Obj5pIpuExDi2KJqItFvYQuDXT2BEQmBLcBnRTBQniCt6vgnCax4Pq6yzBxqz9NCWO
esJ2hQR15DwbXcfUHhmLFkPeRDulbqH+2p0qw9kmlfcsB/41Op9maroa4eVIrAzhvtx/X2bouXh8
lumv35uVLCzIxzf5WxwVf9hm6NssK/lTLdXmoyT/RwKo1hD98MDe9PYLeZeEjB+2AtYU+Y+q0VnH
qMgeEaDxybICJ7845jP6d4zJrpFKWN4ZxhnlS5+MCQdlyHIsUKZR9rLPnQf0sOmWTECd+3nlQN/O
pSfBXOx+Kqsc6l092OpCnkZuyqD6Q+ncak/VMrIXyAs1cK8jf4cJsbh4uAjaTInEIjcxIr7HuKOn
H0zNebw3mdWYlyoyVRx1EhuWSmNC3eM7QQ8kWqHNGfULfkz9YSzRn+gRUo6NEQTcvGfBBqznn1p/
mDJzLQLkMHAR+DPm3v5PwzLGKdMAQ2TzBY+SeteYbblx1BFpBTlz1KNkvO/KdgkVa+P9NSwv+M/r
X4ZEnCqdraxjXSmP5PWKgsJmUx5xsgR/IHf/2Y6N3AOaOUeFxTYaFOsQTTqQhdBP1+lI5ryHW+Eg
AhV2m3Yq2vuiyBY9C3n8C9eV6KtzK2PEHBME7a+Ye01xrkzOcfBnZvWxXD8MzXRJTdAMmyprjfUU
AvAISzL4906Tu/CajxUU1/ycyJNuX3XCe5AtPOvhNMZghWXTLPghUcE+fl4IeTsg49L7ylJeQHLg
fhXVzGQ2Zplm85rKOaFlMC7juajetuE3xrIrWSKFJX1j+dt45BkO+h0A7jzfQndRXVIZBu47T6wU
W9mgoC6ehNaHj57RPcmpXumiMFvbCTVrT9nIpQUgATNSzI8KiBPJKrojNZ6+FO22ShvxkZaa2LoR
mpL62D3INKvhoCmL+luFJgzpXYH17MKyqMpvWg1V/xU2t8rCDGahcZlODqvcP3ZhvbuveeM/m3LQ
L8W4TAat2ddV9yMfh/4P/ylJffOPVkPishfZm8WyfYVFdHGJFN9i3qIEe7R50Ch0hmlFPtV+ddJq
3UVRts/TYJ163NAX8ZxWCObsQ8wi4pTkPjcnU0uDrZ7dS66O2WkbNyDZV8z12Ly2jUOvVuTQ5mZU
es4l1cajrN3KimxefwM2lD/J8bGJEaLru3t5NgsrnbWYKu6VXxSNF23GukbmwUzWZEGTJF/rzgbS
D2//hOqm96Cw3LpnygJkB3zcev97RDhHIIb36xx42ikPNorM93PMr/K/jgimZF0iMvwcZl55BFwh
0AHVnHd4yCGCH6V74hZHSd2gDthH7jtcfcoUfDfrqRrc9yaf/kgyN7mm5DQezcp4llFT0DSbwIrH
rWzGXEQlaYAnZxL1wzjP6fyBkwVtN2AU3AQHGVa2J1WfnDejToZ9UbHmho+0gMiWlgCEXcRV7OAR
9bThyR8sa+UPPaI13TQ8MZGd9YWaq2zJCCsVP1JlSk6ORXXCRbZ/22mhjY4C8e3kl08sfuZTyWgv
FOoSva1kJ5tlAXQBEEywuL/afIxpWmc8k/sH2RUqTrZBHiJcy2abmOM1Qxn1M95RTVaAMCwP8h0g
RYMe8Pz/fIYELImCRt9YrMHfCzyLgNfkxdvUkpaaRNPztiP4eJMIr1RJzE0U1v65ixxvF5OcR466
6o+NojnbqEX+DcESey36Rn1EIwzEbKllL0HkA6NNzeTDSOzvwlG6763pH5QoREssU87hqDXQKHUf
tajA/Tl1yqMzms1X3HfLhWp208JgDb4fO607MOl1VzKnjljrAb/B8iVl3niwEKQnIUfGoRPGoZ37
hYmEJ/8BJq5zTv2veN9sXorR1tAoDKYnOOfRwXMMyoaqBuGFvxXINPcqR520NgEZZcAaY2t6Kute
PfO7e8K6tSrRpRbvbly4JxnL4i3mBqhXK8VtwBshUPAY++imyFjdFOgGs1DdI9E5PXkUSJBtij7Q
XBnfO/PVZ5n+VlDNOYWxnixl2ariWb1Skds8/Bk1a4y9xY7bnGYznKXsJu8OMQdwFCrskTKXZIyF
q/bfsi5p3mPNapcIF0w31MGctVkn2pk6frTXcrXf2y51T2Rok01EqfwW5ipwbGqHb5at/TGpavFj
7Pw10EiKDboD0AJVrJ8o9n3zfbPduinXjKh3udcEH/jFxPv5d72uYw1lqNw7C/Snn+IJDSxU1tGC
nPszpsGLVgmbC+4s2nWwyBuhwWN/6BXrYh3hxCNGotWLlwAkp1jwUaADt4mHPNvJ4zWXhKyL/lTv
Zzuttybw2SSop3kvsWv/3Yk81OILRXmTeygT+u//D+Pkq/WuToWic0pqfX69+//8kr1TH3TVGxDd
pRbrgD89JA5SSVFTagjYl5pO7meot11qT4DG/Bh1jqi6yooskvrZodSY0dyjmW+TpArKeiuH5eav
I9IisbatEQ7LRqOkCyWIvP08mZBry7AYL8D1zLPscsbE3hl/Rci+JFXvETL+H+eQEdmfEZ/nKKf+
SxoiUDVXNGWl01I6LCTsptl+9mHNekzyxsD3mTCMj/oHVNO2n5VRzJqV7aiKbIn9Sns0Vf/ts+qM
stgW5bvkZKDAcxHzRlaj536/ylLWKMxKEKGbB+zm3ifD7N7W9ohavABbVM4WMqjrKWGmlhrks2Xf
50Y0KPwWNsj5OfZz8xlbdfVbGBTa7rPrMywJMFmcIi2mCqUqya4ruvxBJnDlnoOqy6EZIL/9vX+Y
m3KwYlDG18Bl3FJxjp+hfwXI8M/+v59aHm2EVXHyMVbJm5oPhXLSd28con1f4vYyAxa+G6r4s9n0
3b0pJ13Qm6KzivMS4nz2yW1LgCJOdJObwCysTV/WyvKzL4KHvMALQN199s2Hh4UHWrnK45uIPPPU
n6cJcsU8rZObXmV40GpWwn/2f5bb/+r/LPXL+aHs72v93CMZcujxRHG5qB7seWPFpfdgttlq9Cbt
JPtll9xgZNwu9c6mlDvHqkWCV4XQCmeXiO6b7DNiozoh87lp065Dwm1Zsqh+DsguP4OI/8bSNj7L
oboLi5U2OuZWNuMuyneJPXlL2QQoKs44Xr/JVjSO7lnvu4d0TFaaj7Sul86qODlCU30bikvSKtbC
KbQAMxrrMVX64AURKGcXqYax0XXfeZ+PNI04W9vJMGyRtakvmtCVXeeIH+aMCO8bm8903lOFp+zi
xPgRzVHMaUBByr6/YuXhvQIHDJ1sZ8s82d4gqgluKKMqVOs2xEB3AhUhjL7dTXHrXuQIAjXGg99+
yEZiJ4Qh9fEFk22xM8ecKoWN0jCZa7fecqOalaXVmPKAFjdbSiazjvSQPyigixVuN+fOg4rXtqaz
1SyUzhPbM+4bdOnUfSwUUmR/629SVdmHwAvNqHa0zdib1SksirZZuE0IpbBLD53SVidLMbsVmWKv
2ftIKuZ9+DNXbf+rH7g//r0D0Df4OpjKb0NWSQ0DyPHwmCvIKs+1CcceUKut/QfN76KXLm/W41zC
qFysMEx18FYJb2rlF3V2ZKV99BE//4mRzH3nr55/7/yHGK9c6R78qT7LnhujTZ+d1F6jIOldZSt0
yKOxEKv3cWynz5GTIL+smtlKNgND9A+ucElNacPBDFp7GaCVtOkoL5wQxvT2tZP1u9IuzQfUzcJ1
bA/jM89cZG97pfkqQuquGnpUCweZyHZs/ogN/a0nEfuutKJhAuI3N682k02ixitdVRTgGaBfErX8
2TkNtfXK6QG9TvW1sFwbIWjFRVKNAT90dx0yS6+zgMRO1Kwg3cxKP0BVL2RAPLTOyp6s+IhOeMSt
swo3eejMntSKiswAe36v/msvd0rtGkT6f44L5mMxUWjX/z3OH4qL2VnuvjHL8IA8QLEdy967KS3y
wbWW2j9q9OPKuP1pOAp8jKJznhDmMzdllRo4Z43xQzUhuRmk+fAe6dlFxjJlOeIZNH4gopaugqhw
H9RcT9bYwcC+rrtnpD9jrnw/PVE96J7bXhOr2S1iK0c9HKH2qm53Szk69IV4KJ3pmpj8tpdBj3h8
MDm3QrW6k2ZkDbwV/MHqoXrrxirbofGtbCYxgNhRv8WNXn2tDNGt+WfCQ4fNyLOn5TfFjeuvqhgg
fFeefe49VbuoZa0v3HnAd8efMfnimwaq+ziqA3ZA8kS8kOW3/RUk4DdUcVGBIjt/ywFZr3w//7WH
zEd+85GNQjybvX+M/u/GRfOZqZVx5j4W61yhUOrZQfc0ZvnXzmj6k2wBuXC3iujEUjZJw3RPFgxr
zNGe7gGdFa10PWc2Mh8d1VFyVsrkVbay2CLdn7gm5f9FKaLki4uc5VYIL+He1Y1f/uxW02na4r2X
bJPO/eyW0X/rRjcMkS+UMDfcH4frBFnkpOfVWTHj8erMBg4kOaqrqiYkpYGIY8imW/4auxJzJY/I
nPhn0/kxk2Oy1/wIdZTGbDJ3QE3O9z65izzcXGeFpTmPytY4OBxRRNm7cCJ3Uzh+Tpm6yI+62vuw
q+Z2YzKBue/+NhQGA6ZDnUAX31H/HP88Xu5peMRstKL5jqNOfw5l1ZVCBK4baGyhIEq5Vo5kvRch
9T63P4d/O0buys3ncGYDwFxZXffSJmFnidUQ423YtWp0Fb6oYG/zXVjALSgy69rDPwa4G9sLO61/
Deil8+sIN+QJW8WB/oAjGwkHL9AATLgZWnLYRpqrqeWn0kbqGD2lzoCeflEdU0B0xUOrYJ2p5/Uu
ClNjMbtlPFdjO+BBkT5hbguOvqqG53iLxab2LDuG2HosA+6vsoukRbxE+tfiWUS0o+CI1WWjspaj
SINp+9FIkO0Twj+blvPVb0311gzfO8xSH6sy1m5pF2Wk4hq8JOYxuaHQCxct7tNjMYdEXt2eC7+7
yEHZpStZgxNTOmzkSQyzDEghhqeIFGXWFm+JrekPHULyaHtO+VtbqtOudAI8TubRivzkqjCbdi9H
EaH9iM3aumBRNL2aCPPhJLP/9TGiWddjfMUjuI5wTBhnvCxphfTahkN6RbL0y5Bm0SEcPFQLPuN8
2ZaBTu19wEdBqnA+Vh4WZrW/a8W6MWPKfHUMJzGawlfDqw9+11df3RYLN9Wb+tNAPuIRaBsprnnA
UgBi8ATUr12luqew6iAwzgOkbE9BjCESn2yxR+023Kh9U3913mOrpRREwmrjcLvYdbAg7glH1RlX
DdK9X1sQpU7wLS6mbN2jg3wgTRbdhMq/G9VV+M3WfLQ8dbdn5e2Nh7HJQNBlIkVoxjLLb+gUV9sw
UtZuEWrPcqP15oqclPGYy2wg/JkFZYfsJAcRoypXflJZWzkqQHxu1TiGgTwfX7utc8RADEbd3Bx9
tXi0Ucs1Eqrjgz2o+w7Hx4uSxXjl9E68sfuS0oDszCFYGbHVHGWrjj3zkgD8Pltz1i8Bb0ipp222
jgeN5DPEabKa4iGK1qgr+4smjNPvpdU82XGnA1826i0pUWPXqEX39BkBk/SJyeu/IpIKoCNOM2Rs
0h28H8pCfVp0iwpnqjXQLvKabZXlm2zCyWfUcm1n1yiR3pFSATj5Xaf26gIJQeBAn21uCtVjPKT1
o1HW+GqRt4iVTlnLnJFt8PgOW5QmWNHsskLnu5jxnPhKLMPB1t6cWmXaPMfLfg/hS9n/GZ919Vec
zBBap9pXPMdOhpHTjIsMuEVs9bHv1tVc325izVhGCSgbdADzN83hMlbbgGvZjl98U1/IbqPyxzNP
f4TNPI1lCVPahUU6ee0CJELKNM3yJfUp1TfNm1xjy8F48MFC/m1QLtFjMIlrLAxckjB9NxWnJNHE
zTa6N5ngN+LJXrIQKO/9pDZ/6++6otrajfY1FXXxMGp6seKXF32pJ9baM5QI1a+vrdNqLzjPphuf
1fhRzWqLyy3HM8jw7GfTDTb3efJE8lx1w3Ddz9NjbUJ+psW/4KER2lrlq711ZbWqIAzetJnxm4KO
k607kZAWJh7OLQoAukLB9Pd8BwD1J7X43vfOoq0Lb7Zc+jAomr5Nge6uuqq2ztyAxoOG3dTWxI/1
FqcbS1G8c2Pm9RM3qgcn1YuPLFCqjatO1lY2C0Q8kcj1X5kFu8cY5POyn9ENIM9NNDCV9AiEZRO6
nXiczPyHxEBFHjk4Kk/JOSlj8Yjx1r0/7jEDZQYxu1Z2zZ+L/1SMCeUK+zAOuga0kI/SQNipycMf
KkDSpdaq6SMYRXvHgyrcDdlY3cDSYgKR1h+dlbjPacm3PXn1Rzqp4zpvzeBoWElxNUvTwy90FFs1
wS36/qC1ExNPUbhC/HBnIJR8shozl1Ok1hUeHqLgrjBXKnqk+VK0oI5NbXgcHTtaDwXgsccEuc5r
ZvivujsUzCiV+lYWKVZ+FR5wc0tuVApH6xmkt5LNaSzCw50EAEOlWA5A+FF79N646cbgfSyM4Ipo
RJkdtJn7P2yd13LbyrZFvwhVQCO/IjBTOdh6QVmWDDRyTl9/B+hdd586dV5UYpAsk0R3r7XmnKPX
xLshxwdNG6yv7alNvP9bai0x6oSd0pvfdbTGV14IeRmqF5yMDBwNN77e7v73C2m5NBxvE6HBxgpt
Wm0UlMg2drcyqYyb6VSniWDPpkzS83F4MmtO7ltFdautwFt8aG5TXG+FkwuBlW5sd1bpX1Jb6lB5
nRxTPAfb9oK+ruYAv31rZzI9UMVTncrgdhwpqp4kUjAIx7WzSAaPkr/3J/P6z/1G1M3vKvcrcF18
dSnzk6UPybNhTj9Rn1GybrdGtP4nUgSoNG9v0f8/amyPRqmrHG+P3p5cKM4B/J92hHS5CWTtBFHW
pmtT5pa+l7K+lpui7d/7bzcjPjiEm9zWiWQiw0WOIHCAIER3kdOygWuOdbDQmjLEHsmymPLyHe7Y
JyHF+p/msnb1/IeDy1cGwvHt9rPUi2rVRE8amgNP5qr+iVI9tDfFP/iWc7lM6sfE6Z9ypYufks6g
7NNEdoafO14WoyLtKNLri1mlzE9Gk0/1qv6aTeso0cjFCKlX9JtN8eXEKnFKRo4NbLLUQBAXfu/M
ZX+wZWkeWygb9JUGNYzc3n2eZWV6bY3JCtVbc8cE+21EAPtoy76675up8W5LAMfxKnDbwTjBNRTv
nft5u3uwevPgqi16rByTp9A7M7uivRTNp4GryP87e4SfG4eq1DQf72Su7kEfJ6FGBffP4wJMle9O
CKpZlHsf7lVxvNlXpb26O4EcNbjdrDH7XWb8Bt7N/sqhmxB2dsPbg7cvkdrcM4NJ8P5X40vaFQQU
6RG1TlIFNpMPcVQWA810r9VZ4OTw5RKLh7IoPuada11uG2Nf5ss9hEnv321SDtZ8n+I9+ruzmuo4
357x92a8PZrz6G1L/R+/A04Yhi7IN7tbW84hANhzjHja3/p1PS4S5kqW1hBlP+Q9blynP45T86Rt
AuZ1+yI3UfPtZmFkw9Hpq6cmF/95/99njNnnlnG4//fitzr4EOSxADfNkIoTaMUCcVsq/n1O70wo
F5YFqiShDVlwe4RcDZiIfzVGTO3UMCnL7Jhp0cvtL+I8hRw8zpX0KLnv3z/w9ujfP1VxfgD46fxR
WyNmXVu37NYRa5UcoalqF4fbzUaaLpyTKbm3GCb+21krc8r7289OtXH+u/ZBdCuPNfHG83UYUNN0
okV/m2hc2FOlDGfNpY0lDeVOBYeFlFnG97fv3O07WwUMdPvudt//el4ed/Gxkuqv/3ru7Te528//
1+/8X79pk7eHkEL9pu1yQOCV+Qp5lCB4BMTW0mRhTdl8osr5j/sJU8/CDsjnbjCTgYMoNqWb+UhY
md3C8eV2OWbxcrzdS1/poTKM5zg2aaze0gM4SjNgqg9K3f4zvlhXNDqjOv/3M24HodsP/fsMrfgo
7KFAUCaVbji723USy+11/fvq3i4ctQdmaKKm/Oclb23SuOfcPNxEJcJIgUcT1AVMgtL0r9AEH/68
dH9YzYC1VclR9FpyR6r23bJp2TkYzUeN0ViA8EJ/b/Ay+jX28NPtpnDzk1MrzhPcXaLbZ4AcmSZJ
bVhsEKUw+ILSNuLr7cvtgdt3iQpnxmx0dAhUVrc6KcITvktapUGWyX399uX2naGvOx1O1bVL+Yul
qjohak1S0fSKgXrtkO1EbO8Vos5wmp14AZgxpI8wBZB4VM70s5jjB2RHxh+xsFuhLvrtJlix43X0
6BHqZ5gF4/NKa/kwMfD1ZZfRTtnus8pP/sWUgBRucJHMyCeIaG6Ew/NbO7qu9YIIfHtw+7JYJJKl
la6fm1agJ0vltbUc8zgaNN3MOk+ezcZN8AKY7ykOmkvRzMnzv88YdQvh5BCjBgaH+vfRFPnWWMFp
cMvmECMZ+9nkyDrnYtuuygYNID362/2zSGevnVP1TpkH9Uka2VOLcPhnTjn798fr7WYPQOu/fvx2
/78/DujnP35cVUFX59u/DlbB9PVMWXcDHspr25n065P+We+FfS3qDvXndv/tu9t9ZrFFMOQVMXPb
A72bcHjTcuejHUW2F0WinBWO22eMuDmRHL0SJjY3b/f9++V/3QeAg57mrRI1Db+YJiDba+eIA87j
vcz68Yxlto581r3xDCZ6iV6t3j0sS3NtB3LU8PR9TFaPCkBrx7uGGvdkZ02zq6J4eK2S9ncHZvdr
e2odz6NnR8lljsgjYdTsmufUBU4NJ3AM/uNOYx6rfx4HicRTXXcpDuogaQhr1bssrdTD4NtDxJb1
e5zf2VKUbyXB+A+qkr7f7l1xjh6NPgLuvP1MYZNZuBAbfNATPTlEkU0OvtNLJi3rekr5B36Y6Qsn
2up9zKruopbka93u5uIktkTPN3DuMzM/JOgTZamPt+lMHop+j/+ESf7SFr+TxvIxi2YfAnV4OItl
OZbtJM8FekMOutPcMwfjW63PvkWpk3ix3aprZYREYOfdpdpu3+683cyX/oHtPpgcsWeflMhiel/t
EmUPMgnQq0GFjfj4oJuPcm3fzIi/La7LV7aw/uoo2rvJUfVs2NIbjNLZAzMLtAHPZZNMb4lJfKeh
keA/oeE/CHdtvdYUzQ5sd9DjQAnz1S+divKTjICqyOReOvIREiSFpylZK1qOGp35iHblXgqMkCsH
YttZHQC7XROafbFfiE869yWEpQrGZ5670U6dmfAC/xwqHYmc6c7eOA4veM7R8OQ0RuLY/RAkzaga
YhR0EW2Pz67rVw5/uZTPRUSMgZW0YQSfw0sQwQINc4tjlIgS1hPJgcbw4kqoa3WFk2CuwxFpxrqu
GKwR6rlE6sbTM0CWC4QYfHuVwulr1nMP+1IcEF+je45incFwgcGzTHESLZP2XCeLANovuoXk4iaZ
nylQLKa5zfYMiA7xOI/vMbmZZdH+sKOMoXra/mgSqXp0xU81HJMHwBblqzXqP5BUVD6zs6MZpd+O
UiL5Ei8R/KHQWdQ6gH5CRyrCwINKxoO0nPewNag18v2aEUQZF7uCo97jjKiEuQEkaERMeaMr57gD
OaQYQE4SYk263n7s6GYYwiRYtN9gqdAU516v75eyfBxL84Fc2H1kRCnbj4JBVXp159b+UhULZ8aM
iMe5J9czQ4lTRUSUQmhATchcUBRHDrywPzL5U1cfcQkfG5fXTBWcny1SIgvVwFm6asWb6CDPYyEk
MyTuPJeUa+rK6Ai599IurcUzc3J+9G/XiWbKwXbwmk04tQL+DBazfIpa46JPL5zd/8hZuddiw3cL
+2WZCWOdKMpsxsgN2eZwCkh5VasjUBaSiurnMhnRccXVh1bA9dQM3x7DJJ7kcTZgGxQ0SjoHLsNc
smn2XfKRAms4Sof8G80tD1MyN7u+toQvGXYNunlIiWcm7oVYisQma8VKu3vbQsqy6pHJxDLauYO6
BnnOP1SqQ2ikLil8+A2TfDzgdL5LuLh5UR96AyLOJA8xAvONQlf7qUakmS3GK2ODZ0bxrzCzceI5
7pduODjLwGgLrf/T8xF4h3fS+/rsnCCAZHukEdVO0G9DHEYmLQ2P2a/i+Yu4uT5E30lEVmQx0TmJ
eix2wqBFbXeCnD8VG3WxvtMIK3YRzZy41xpCeq6LNWfBaBU63ULusAb1UY3Nq91FX4obByBlU19T
6R6kcfat6oQgLqUZjPTAU71c9qBJH+zKocne4cfTB2/Uld5TZZ8ykiy/nCX7qubmzdKMl2batGII
Nj0z4gXswGn51FQxRSV/02L4fdK858thiJwFCGN/qlVmEubF6Q1ydCr14GbTlbMak0hCrF4mvDF0
zs4OMMJ9BILZl7gFgDIUoZYAT8U25Fs2oZ+8RNes0uHdJACDfw2W/mQJwoadcnC9fhy+7WJ5ig3n
a4TqsCYw0+sa4mGTik+x5iS3owyc5gjG3cx/wB2Jv8Jmid7ADsymO2NQw7G6oH1iuP0oBnyJ1kob
DJRtYAkSwtUC71S7LAwZcHCbcXMqkY63bs2lUPYaoM7d0rTnyUw3RwipXOvygn/yJ/gQcmzj+iGV
KcbnqDratvGLfcMfM6pcu108TvFDqDUm/rPxAMT1R7zotkfw0zPq1acenWv1qPQZqen6fF0ts6Sb
NmJ7i36C4HgW1WR7Vdl+Wi1IT1iev4o+rFZR+dXYl7RO1G9j+AGhZ2mGo+vQXndo8xo5YS0WDX08
hLGGQ7Ths2w6bunVfffsumqCJQ1pKFn5/AdxWhKrYR/b2vy2cgJi2WWkH+cLySVgZMOuWQL6A0/F
TJ5dm4s01KxphwR29vD+TkFSJ4iarC+Jdnsf/QT8pAZ1QbKbnVknF0+grxlxCDfFRdtvpvCukfLZ
nEu7lo+HKtXaQ4Y7qSDs0M64XqavH3qMgVq1cDNbDjGhkrxSLUuJdKo6P0JrJxAcBXPdpl41V+sD
JqM3g8Ogqw+2Z4HC2tX9HCZL9mkpbhs0pCp4ZvbYslHszcQZ/HhR7+0VLPxvqdq/aBj+Hij7Q0rb
STeJVC0ITItgze0YnI5+aXUPtjYlzPKQ89XrGRES9at05oDto/Ln+Q1Oh3uyaZz7Dv3WiFSmfZtk
HR1tYwCZHOQq/K6COkGJosIXa4aLeXiYGq0IQdK+j/yuR+wn9wqxEsE48Abo5XhW1A6QWuX2hD5r
4UI/K4wHIcMhbllYgG360LMJ0WibJxlDiq5jcz4YUnnEskdTEMM1BdDm45kDanvtPtUKTnbg0vXO
xeWhm1fXEucpHUG3YXFS1uwpQ7YQfSsTl8AarWHRwJ/lQ/3Yp6cmziHPmBvfEwonvQkCeC3zZU1Y
VwYEnZA8PZXgPH9piZ2Sq+DMgv+2B1PX9RIzfb6r7HVXtsjHZ32IdrTBLlbFx88yxldAMz+S5tTW
vR4KajFgZ72Xt5SB/B9Nf14/LEMPynlgu2EAZsc44ZAm3MFbg4ilUw+3WDX9RuRflZTxbsZpGABf
9JaJswARcD+xK79h0Y0P7LtER6Hrm9JNJQJvXcFEbICWi9C85ura+crKP4wi4i5Lfq1RyvltVV06
7iUNszhm7WeeXTMQHKZkz56RBVMn/1gtxYrDkM/sioBeUuSJyCatelbvWhc3IsNQY0clksLqs/xG
atO1Gm0YTlH6KCrOU+r0mukNguIuf1LReK5lBlLXXR6nUrf3katc4r4xH7r2kC4GMZCIQo2+fKOh
vBWFGQeKEV0g8Gdfh1032mbjQyMjfXzW3UMmsquqvElLXhpeQi+O+/Jk4I31oMS+jKPi7jo1eUP4
rx/0ej+ocbtvrOSzQfTrVUWf7Q0yH5zsHgNQtM+bbkfE1t4hMSAolIHfUuXH+ZAjZNg+ZRzIOZ8R
DU2lcheZzhY82nwwMvtjlfkB4MwJDa+XrxDj7EH8Lqv6oFnlR+ogybFH9EGGzkqlgR2W0YOVVt95
/lhzJN5lqYWtzlzulM5uwkEbHxuBbWgUce7ViYxolm2GU+qKYHbVHYoF/MVE4gXOiMZnnMFAV2sX
LmW87KK8DBQzuuo5bC1ZMc+3s/lZR8wfrEt0Nhzl2zCrxBc9w4CCTpc1PLeZe1Jy/U9ZOvJUfHRK
+polsRpQgiALEfNDZPQPYzePgTJnR10gOLKn6+LUFmfe5WFJMhjzEMf8vsUYR/h2wxEpcp/zUUd3
NemtPyNjZkVFDcKG53ARM8VzvUglybGr4V43hILoW1TM5OxK9SCJQyYt1p9Ul8rcGZLdlLOuN3P/
3DdO5puT8jpVSFYBhMbbGWEPHQm2syk+TZdE7rKBXp8RN7QuIRB5ylSb/9LaDIdaMX+7MSFBMJeZ
KCTqAyS71M9Xu35YIbAHZpXt00Uz7qap2ae1mYXGtJAwbVbSRyAz+k7vQmE3q5+524aTahg/GsM9
Nstg71YyEoMiqr4gev5S+uFDk/lnkievLceF+y1vVU9ylGzpeAERfoF465DFaNKZYIseF/E6LKxE
WNHu9LqJvDjDyGjTJie+miTmfJpKcg+s9IF8QaIdmEfpw71rWPiiZO0nBuPvJBdZ0Fv9vbNimieU
gFYowRcGac9MtAJzSLNQyTVtN0/GW2HeFcRgpfNPMyO+3FFFUOLML2lVhHr0npN8GzaF/ahFcbRb
BZ/DSuO8V8wRVxMyPoyzjeAy0uGlqYgLiJIkhUqUTTAwo+Wkmf+yoMN5KgLc0Er7InQxRHCBoJCx
YbNBf7Z9rKsx+fB571c0d7bLrj5mCwmhkwj0MdNOUVdeHVieGLEhqyQWuqXGYUV2F4DmfTz9iEfT
RROlIJhxP7SIKS4WJ/K0bNqxSX1ccno6ThvUmYV+FWXNjDrw7HbpOS6dld0Ol2evx7hLup1ZC3gH
qbZfIo78sbnUZ+KyVYSFU1xdprj95CzSH7R2XnbEHDIrh+h50lONuMo5DmAPM2fUGUL01t0kNvFS
mwVNwpksygQbUsO5wh1JorWem0zsElngVCVVaUfI23roCztFNZQ92za+FLBQTAWEgse5o+0CeTvU
Fl0N9W49OFumu7k2J3OsVHzDJczo0b2OonnB5IwEVP00hcWlVDH6ccmpJdfrIyIcl4KviAJVxMgF
gcV6sut+j1N0L92u/JHp6iHa8i9Sq8uDTbcoFIzM3dQeihw8Zp++dyQTeRQISVgaBk0i2QVoKHeu
i9HBpmwAeAwXU/6aLhPc2JB4WndvNKOPpRKcYD9MHOtUT1N0HKAx9iUne63MRiNonOs4pjcaKkW4
rDafBssWd3WRPm94AkJyCEJbLTqU9eRNnQ5h3cVytohzF8XGcXZk5q2cv4cROlela7EPK8dLlUQj
cc7+tZIssVeM2nmumYEw6blTx1ghTWZ0yRK1LDxi99rafAht2K3W8s3cFXsB2Z57WW64QFckx2r4
bqLot4Jj6gUQ4Vvf8L9xZjLk9fmHVUUVhnE6JY4DN0SKLqKoLUjrKWcEUb3tz4VSH4j3eIlUvSZf
6YVWUeGZJBc9TyMvC6ZNEeUH9m8S0p2Qpjxjk4X1VPAW2ln3IIau2hmu8we9MOZGu3xDUWnuRSof
pVusYZ/K+1KHR5IQQwekOYe8IdRdbbOG21TbAJURUzaUGVR2tpoLP+MdmnSj3DeGfEAIMF5En/kt
ZO1AQwwY5Ip6qKfUpt/L8JZLrqzRsjsGBUw6oIaQijiLdGGlNOlwiewoCJJOEtq6Bon6ac+LryY9
0Mh1hixCo8LXFasm7V97yd14DGtDvTM0jZLBMA713K0+68kcFO7CQiKGj0ZL7huCuz1NTcgJ1PRf
0L7TS5SkvIcW48+pIzt/STltO5VxEmJ6rRnKbe8DZQEJ4Fxb0d2as0CuHOGDpLdf2PqeTC12Qjva
8p1+lIT7EiLQihMaSBUwB93yQb7lvfnbQPUGWDTXT5WpRvuqlxcJmZRi5t7UjIeiyOag1UqVgYPx
xXoN6HzdBLNlesZdr+Df1HZRbfzQRKsegJb9Mgr+0mk1rF1RWKwzxhJY7bru0sr6wFm/a7OuOBcx
B6Bu+mwlFvxFOBzQ4+FutuYn7VGdLQ6BlAGiAN4CYj2oR8f1THIyPKfVnydlWxJiYJXDDKTK0vXO
t3vCg6TD2T0nfjA1EwUAMA0o5KBF4DTFtjBec0CYIacKxuZq6CrWXVSxA5uRO/qQny9FMgL2aKCi
5IIrjgDldPgU0i73SUbeLkHWRMph6Clj4ilyZhFKfF9poxvAuL2TrUsstmEvXjKx/2NHeGBy4h7K
tv49SsAikpTqkrCRkxIJ66JAoTE14CfsOrmXFmIJzDh5yOzmc3JyLNmdFZ+iDaGVvDYmMA/pZufV
UVFl9PZJyDn1rahE7jpusc5E1dElsjMwumrJjMDs4VdlBvJpI6Nj4p6iZH6ahwQL0Qh0eRBV6i3Q
lo4ofY7lioMa6cglaswnlpx8bTB1rbwo81KcCn1aDmLg/mZMnzJlgkPTzL+IPpSncoIblpAjF88x
VGvDRWE+t15Ts8qt7Ad+O6tMRLrO2rmsfvhq5X7uCp650KrU4PtQAcBWRRQQ1YS45+WzTrWlVHbM
p00GqVtWgdYjMhVMrh0crHsoUDZiyeh96OgM1C59tI7Cw6sJIXG2svNGsEaREXZJWtzPYTGceto3
QVbKNOyrpmAWBRWPQJ0qoL/6ZquZHSBQ6g5JMXxloFQ4hOB4nSdlb1Nmh7pk9bfXZPC6iM16lVLz
FbwK2pxoR+z1dWgYiY9VITQN7nEl6w4LKUannCZGGguLah2xG6fPJrTMkNJXPfvaOtl+umBmixgf
H1Tcdq7OtaVTVBNHZJ+I+F8Oy6yifCJ+PValsoNZkU/9XqH6hfXpki6ems/6NhFt0NL4fN5p7lr1
g1zRp6s2WDNrSSE4TckB2dfW783dczt8OevSnPARXEvdJDpRfxNl98s2sl2Vc+Qx4rXhpEKPtGlw
N1bsJIlNvoAKbNwwwB9HIyPgXDqdr0ZDHijQpt1mAGYk6HXLJPk52/p0cpz1sDa0ooBRWV06BenI
yocIO3d2jTRm+AXQROoUPT37oRYSrzXqxGbml7ZLgURl5JXPGmd7NZ8DZ2FtTt3nOI3Ss0PGpVO5
WTCIlG4YFwuyaGsvO+yitUxxBPN5Kdx5VxjtS13rErlG84YrqyE8SKXR314zjHVB63jlXCClIujK
bw22slxWhLd/2v28guNpZkyWGAat5UudRl57ffwzlXRek+jM1tvBL+lT0llpCpBp59ULoBw3d3+W
sMu9RpVV0Eb1a+zAuiptBEfVwBEsMZGtieGktsriY3q6w8D9ziibocFkByj6LJDSmJgIBwr6xWR7
zoufDlJrd3w2C/W7yYyMFhW0g1HOhzpvXZqeWRgrim9b1U9hjfhorNRnKZC7qa8m4gkqxGUWVvHe
pkJAZaYQY5lT+FrMUjfT/e+0yvnT3G0sBE4ywRDs5vbHbKgfirFCi1jWBzG273KGJ4TF+6eVtq8O
n2tCEzOvm8lExVBLhpT8U6YYQtFTE8Sro44UU7+TjG5QiDr3ZOdruxTXEq2JU+W04y7u1yporOaU
G6xKMhvObZowlKt4JanHwFsWwbxMIX3jCzl4V0FxVTBBnKa7qu12kUuz2uraVyuuan9YWaMmR7LG
IecPep0yYnXFdUVlhLaShRNRuVIPvyQNMCjfkwDskpxUZXjuOiP218ks/KqKnzBhf40nvYpdQNsk
9xu6r1dkproFOT8QZpyECnGmlxSxi/CGYp4Q9bHtp5NSsKBbRpLCZa3+lHq9q/Qp3UMwuI8Mhln4
Ro6xLY5WhcYJ4aMv+4JPna18i/HkJHs0de+qVmSHdHpSzYXWmhzKvRHfLX1d7qqeGM1IqvvaVAOZ
ogAt4lJHR23uc5yzHBN4ASxd+6Qa1g5qJnBZ6k91Xn7ItQMx7UafNJ5EaDXZwR0SaoLJGsBc9Dj1
lDLQ1foaIztcNdbnpg1b3nZwGpHBhcd+r1cojJWeRrrW/SiNFqGOOgYr2gR9br802LeUte0ZDfMK
u5E5PZJd36761dejjdxl8cFy9Otc2VdklfWBSnSn8gb7JbJcekTKS78UTI2i5QLFMRRus0uy9afQ
XQ1x0geTBN/u7lAEopVPlReSZbd+QeObWJ59VHs0rs3yLnacQzy43yXeCX/Y+pzqzOSk0yidXJSW
blo/qMPVWLX8MDfNd10FS4sGpkdylA8/I0ezj0kPp07VSy50R1J+xH8Qio/eOl9E1lX7Rm+nUEAm
n+eq3c/OC/k6Do1S60chEESppBhQrhOgO3/VKl3kcq2PomAQPHFFRFaRnDvdeqkjlrxy/QaW3oZo
PVa6uc5DFBenune1JzE68fZa+OmQgSC3/JoUSU907PbjMjDlFJQlwxoqboiWXj31nEscpA1Kzamb
zKnfhuGALVAdXkRjZyybIjLjgwSWjP9QfogY1Wjm0IX2ZFXHoagqX0GyzsVcIDjh31aifDqLvgHW
AhuBVgH7oqn8yYur2RbVfhI0vySH0NUastPq4IaBZAnpRa/pMU5IYtOVBCnMOg3jvsBKjQo/Sf/N
2PHZdgaXDPr4DkUply3LKd3Ayh8bWwmNjKODYyufWkJFSAavAojE8mdaXll5KGnAhRlpqA6WSvS6
pBowRQ3M0abh0o0HS6cPUspnkyYD5dPi9ZOdBWpLSHfOhNkvmqXC88uUqa5pPCnpryJZXGhlcwtM
w+YSTwyf3ukSoDw+2ivWIwL1yIotvtrK2P4Im2zYlR6migrZ0yqYNDWpsluJrkXjgViiwcMR/sKA
B8eg/D3sSoOkPPaEajqr8/ax5WAmCydgVR5IYS6fAKd/5TO8POjtXjzN9GlT68r+lgQ2elZQB5lv
ufpFxGUZZrKmr1TdG+Omie/ZHfNJ9TvaCGrbqgQWmAlCVPfUZf2pJ2e/qJuWePv1ZDhEcW97kk81
81qAR1MXQhOq1MzDUXcug2OHkZMfcZ75FmEs525oFvQENdkgDaJA25SvppCLr2nlsDOz5BnwwJl6
DS5dwUvZyuUXJRTGeGskp5F0sLQbH8uVLb401cda4dKO5n43TkUQka8dMUtL7fLE2IQ0o4g/rhw2
fAPeOQt4O3NodQY/xBtXjMlDwsnQy0oMjO6cf+bR9K0VnLdaYbxUhF2lpAAH6bQ8sOnxnqep3DmW
UH1tVPzIUq6jXb31GwSFTEiCBgggYP36s2jxnYAV1tHIwTjk99F8L6fqpUbp5CahOfZjmHfaegY/
dM3dx9hwv1s5b2rP7MPK3Gs6C9+i4G5U2EymtCGtKL8IH538MmOI13WcCg00kdpsEc7KeMNY46dm
A9E34n4l3qSIHGAZz2oSLR7Vwdv2O0x7eB1VlzcgPjpt/oFIdl/G3ScpqybrpRMgab2SokSQlZq9
MdI+MV5x/FREIBwt57e7DrtcdM/QvPdVxOHeMFaMLBObKeUdH8XBV6LNzKLJD0ROjPR512fjmLaM
Fwu5rL7VOhRQtPO8gpir2IhbH6kTV0tFJVrUl4VB+WnbBHoXlo3+U0gAmpNBurW+VDi082OhlHe8
m6rf02NCScdYZRqTL0039ipAD4cq3dF/DrK5tFn6vqpc8oPd3E/mjIxaH7+IhmWUpeFxtqbqsa/7
yneSWgk6PpxqtDlnocHukJV9DKt2wvFH5Gv+TtQvS9/AabTGxKNqnBpVQ/EkQ6FqKIyjVSZ3+jA3
l0gZKdHTKUKAFh0ik78cW1gZuJFZhcsAjNWxYtTHtIJcpnuUT3fGGM/+bJb0Z4szyVFuX2p4Odke
rFLbaS3z+HRCujTWMgl0XWdJ5yATrhPuSg3pLHybP9VbqRevhaAVJDNEZLFxlVQjasSJ0tHYnxMz
ufQu6dr650wkqC+FQU615JJe8iZkjuCNkY0GbHgvjBXuIpkCaIb441dSoORm4UCe/YszM2BFxv+7
zk1mupDzbqhAGShM/5FTIBnnEl6PZBCyZgyQYKv+0k7p3Wpi+rhdnlL7EdkqzhSGEW0JPtRkTR8j
7YLhZoMCdIHhrpeUhCsf3Z23jutTXrxE42w8kRITYHBwfMLbOX9rydNgOqT5UyHmHd2cFPlzbzbH
psVRWRXjVdvG+rc/2ZK27rV2edQo6dqa6kuDa+IPCQlOAN8oXPkgFmv7YRHaNW/QhN7pQ5s4mJpz
XU/0RWWYSpj1+r50+yPt3gdm/99jYr0l8fJs1Pmro9ZHWuHftlrdT42OBc3OyPmpGh0GtRF25rNm
29nZtbr7Nr6jXmxDMaNAXqGkmhiDkTT2TA1pfbj0JbaLl/6c0cIIxe8PQyQNF1l/9qiQTNSAIwJz
knTNNqyL4itp6z3y1ezDrqZtVynvs94mLsACJyP1ArQZXbaERpPLWmiN067FHxJYpA75rsrWgxeD
020W6/QfNzUk5uCiNTJqbXTA9pDwyZ2suybeYmj78T7qJ96dOQFE7Nbv9I7oRjIj7lz9BF/tTSGh
YiFOmZORcW0pn2BezJyZHfVqzero2zKpgzV5IjqY/pW71J5MKWUYFZsjZd9Q3tdoY/JNKdHFGtQl
AZ4brJSrl38WMk+cha5U0rAvSd34VWxJpGhMOXqIr4U0YLeqMt9Y0P4qZr5b7F54YqV/o9cvitJf
yxg4AbKlR9ek8U4qaOcZlv02lPKuq+Fxu4nY9WD2gsaL0xFZP60YTgQkz+hUp3l87EnkGRz623OW
PyOI8UmZJf17ni5jWVmBNvXPo6mS9AwvtFjlfZox2U0dOodK1yFOgFIzSgtaZ1HurRVLtdDrV6HR
YSC8bHT7u6VAw5A6bMCJ035NaszaKQSKhOVQ/R9P57WcutZs4SdSlXK4xTYY52zjGxUCo5yznv58
rfXvc7HKyxiENGfPjqNHh251ZatZvM39h3phFq0/9fiS3hIYpvURDw/qHDOxyPL627FK3uM+3MYk
djel2p8Hs34ZaP/eMBTtWijiRuZ/MHUMtHpUtFeLqnNGJgZIVepCMONqD4rZv6guUwNJrX84dO9w
mY8uOdqxt1zV5pSghLQjFdW7rMaIDokOhKFTa0w/1cXQuLeL6rk3fUA0anVXE3BSe2xvZF3RGBDO
jsbWy8vL1AFrKprlt9O9KyttPoj475XcP5ZmdFNHL56e+tBbQ4DdaQ6tQPBhFXT2JFPx7DHACU7B
q8nOsuuw817EN4X23d2EN3CLGZNt3k66clwSOHOm/GcC+ThMFKrGhjJmD/FYU9fciUt2vFbtN61t
7spurLYr3/a8AKwapx4niUR/5Vi4y75Kd6w+XxVl/uaGabULHRObPy2kmsm2ZYbx6OlQYWvw8Aym
n5KvwRXOW/YFimn92rR7YKt2chyWrqRoQTo5nxt4WtUlAPr9iVaEQ6jLKorT5mlhytfGKa1gbJka
6JK1hZg6sNL+Uo8eFkIf3qGzm28dIJJXVa+ZG80LhqmicynN3Y82ehyEq8rN78epRsmHpHX7JHt1
Rx4dvt+gHSntjX7zImnJqC9vk4JJybP/VcTRr1amZ0JpYwaqR7NSS3ld34Vk1DtYRSHJyK5grTNp
08WcVhOJjWnyvq0sZyQczNr3ThJ9OvGz55tAssyIWs5MF1v61JnV3iiBrHr+Z0LvxUazIYs04Xnt
4eJm9iB8SzGzmG14yyFitq9BYviIV/zReLB4ZiQ8QBq9x63/h5q4UIH4iCfjxiSDP9fFrW7cFBkw
O825JVkyVTH8M9BIFk55X5FJpavV3Jh4LFddm8AgC71e4mVQLebJx7ToVICKX1VBU4qwzWxg4lCv
7tu83tnF8OhDt2vFsH7N+gMttM+O2X16gBUYZVnTybxpW+aCkNpeagp0ZkfZpiGZVp8mF7b+SAdJ
R+mBCYzvPjMrgEUCeIyk8jNDP8EggIj24RiTkZ5tkEAwB7V/FY0ffkE4HacgY4qu+4zAqEH5Rc2a
aV0bsSnu4B6KWG+gP8SoeJSrxwTybINEa9iZdzaZC4/5RhvDBmln+/0L6Wzq4t2TrX6HXkapmPyJ
tTBuOs8gcQvLa+AVKaJSwflCpRstf6VnKO4CUuapt9AS9LlfzXocQLBHb6NTXreKQsagzwzCNdz6
atZhRygvUCjs/Sx+SyvUQxe7MB0QX87DeA1QkEkBtMdd225+15Y0Prp3Y1Mn0IuY1E07Jr73IBaa
uRxvQsEIkhTeeYN+0zaltd/2CipIUyDO9eEpUxWL6X4lTdDF8mpRTgMRlTq3+Gk7R5sfTILubHnw
DDPep56xD+eWINCLjGtqqyCH6m7fZsN7QcxEoYVEiEu+BGgn5G8hwNDO2/Wm82UthE0MhNmACAfn
1infddRnd0MXDkzd8IybtC+nm37s0Sl06HSGqz8bNcVhl2xCPjA6OB3NByYjFXoBm2eC2LqMm4Aw
YwEj3eyqht6FbPDvK3Non2wAbL6eMPgtAp3bKtdjmqswtSgPidpoTMDAfPgNo9LCOUEY7CSnFjwA
t6KRwIFTQilgWaYxlc7nmI5j4BUbNSHNvDBVk3EcI04LpOLgfUqa3dzh4OTU6h2e9YrT/9WlLgXy
NGKSgVrctX1/E48LGMDOyD76PEZmSNklverReeN/ASMmjeF9xgYDyDQmZad+PQNr6Q40TaGJlRaP
hYYZcgxXs7Y8NyVYIvj8NvqIYknH19oBm5mHyctYUnB0qUqZNq4vEhyFBAtMthJwOBlXt+veXQAD
VxpHgdZd5ol29YXZrBz9Snn1TJXsX18qPCNXGpNHEIUGY/zSAjRgfFEzdIydxkdY11wnMndUUQix
Geme59Cbmx3UJaqxSxyP+TEUcUGPRjcmwNCiuI7Tpb3ODP+xGggfMXnNcnZt1f3pDMr7jgWvpmTW
RgcgxWRzBkLjLvO0G3sOAZOW7vViE6NRKmksA44ZZu3S46ve9vQ1bhjpcPFmN99UQ3WXxRD8jl29
NSv46XEs9StFg0zON/e0PNDBPRCqdJbRvcI39swguA9IgAKmfNlbPNArpwbJlQ8KOZgWra0W81U9
RgJ3qF8VxbzvpBJAtYE0AeRANPZFWxLCf6B3YBKrmNHB+N/S9j502/hg1MMzQCiiGhI2hsl49kEl
jLJvC8elJqeeS0q68tOyjReBuvUtZPgTM0tounVHyuj2fCwzO5iS5Ui9gNyHulU7Cueu81bWdlCY
caD4RUCzMeHr/GJM2Y9SDRfX8g5DPN+r2GZrNoIZZyOr5/PcfCuj82039n2roCu7+az71SHttLPn
ptAzdege59Cayslpht+hYkhC1245cUEVDZesHH7rtrtKp/hF1Z19VwIFybMAytxAfsJ8d47hlZ/t
r1jXjk05nyunCNq6+VCiC8GWXfevURWfxyYLUvEGVRBi48VgWHGk8dPMHzIsC0hr1NxybowkgKX5
MgP29U2qkjLOIAncJTz7JOxK8eS7KNzUaUomtMuullJ5smL/JB92FiYge3TtpFDwj/BKYwGiaDgm
nBQcufGs13nAyDrAZcYHjbFSVj8DPtyoo/rZLtNx7rqL0bePy+wAs83/5PfFV39iULuzGcglEiX9
NstnP9PPk9Mfk6b6M1NqaAocx8Z4hjL8CBPAYyauW5EH8loMlWifFE+R5p2gzwjqeRTyqiBMJbh2
X4ol/daAaBfTEW/q3JNac2OdKqdO96dzkp9LTy/q6G3VQtnLJbQi3KqGfadVZuDM/bGDc6Wo3bsk
X9b3JrZ30iMH6GaJt5Pe6q327czPcNkf5C2GsRxbaoR4J2+lxZ3E05HRdYFtg1y0DlrpneKu+5Xn
5dBeMSjyuehCmG/z+3/Lx4JPxnJm7uqlYeCNmx61ippdpZ89aLL7foGWebzEDkU15uFyII4xG0qp
7TIrNlQJJrZ1OfdJdIb5NSRpRTNuWD0zkTWgOAJc3x4YocbsVr6Ebtf7KPd2snkiC33Wfi/G4b/9
lA1fFuerpGwMg/wmS6bXNqMOjTCIUMgOyEfVLgdsMu6Xsn+2mIK3fp4lUpr+mCbNXd1iI4SNggWQ
RSDqDKzlkETmu8Z/vSwJyNAED1NmnmQNex8JdOR05/smrw5LagZFymEOx/yz1i5Q/p6AWR0AWYIR
C3deO98qSXloRy1o2u5zsn6Ahb07Po3T3cag90rXnmVvl5CF5QZapuZ4gXwDfbiU+efpoirkO7Hz
ZnON/9cNtIwzDHGkcpGZuK8GyVrmRhHE1Rnj0+Sj8m/0o8CXsVncq+af5GdqjG/FCP48SRl6yl3K
44UtPGsRM+zU6DxG8xm3dENrzqevMEU2NNaVkZsjI/loQbC1pMwLAr/l6d4JeFcAMdLF1M3Dokzn
xnyfy/ozjjasClPgOvU71qcLlPyBrvP9ShoAvN7NE/DJJbrTYv+aMSaM9syCacjuIQu4NhRkGebm
QbNhRdOCkPMhX8/slSD8GE3j14pBpy71ox/9O1QkoO51x/tqdEpWYReey7H7lSdrFU0qlzul+7ci
ettfckW7mqHhGyJuK2cWelpZjz2UyOtqM5viIgvFCJlySn9lE9eDwoHx+nxdsqb1TiabPJYFfT/s
SG8dZj3B/0kgLnfpGuGMMyhyY5r5KyDcc9qEZ9lgB2EumR9De/hzNfa0iMFMX6oP0The2iUPkpaG
Fb8vt01JJWueUQ5l4M7Kqc+ezbj4EBNQKQYmJD7UW9HchjledHISmzzLmDkG7trjq2hMwhHA3Dj5
32Bv5hnOF/RoS78StcZrUWFGy/TmvD16y14UnNxhklRPSUhymEUVlSSP3k1pMBR7ZnscVTbXHjm3
YYavHb+bGbQgnYl2CjnfiHq1nNV+PDvZTW7XX+k8E/PyPJpmBUpm3zDG577ppgv9rQGpY4xkkaDC
bmc//1ZZdJqdiPnnjoRadG820dnEiJJyCkwwVNI0IhkoNGJj9kdZfU2pf4vyrKYx01isgwhIM/un
4U7XQB3zW4zoTGp38gmUHFhjSf9a/XIWDSnqQX4mahLI/6ebwni1tfFjtS6i3IbWPaz2RtVe6sz/
qtA/YhTIj8Za90uH0lHkS76HestWi72dH9ITP8BBN0zH9aOyMnJrPh1CAEZf0cVBqWYBmJK31vmE
/vkEovDAFMOnsieE18MAnlQUcXMnIpYU6nnIp0uR7xdTPXqTT28CpzuFV64vrG28s5L030tNouCS
FX9tNXAp6kfyPjnNvuiq2WheEtBykRavNsLWKGe5v6LLki/LqX9ERiu2T5Z2rtUvgijvEYLEc6RD
ewsV/4Zpf7ehCUUcSyDWzWEhRY/KIzpwPRfHkYRG7YL+SDrjsD45E8joy8CoICQ+I2nn95CBqzmS
trB19IGfCVs+B21VQXLGZK1I9T47QBZqfzzKw0PYeClDMmFx/lQu0zmNebKsnvAj+o2uKy+L7Z/W
F+XQQr0EvuPK9YEfIz3ykogcAcSTqiXcAtCodWlWFZ4VP1q0rcf+YsDyIOs31N9Vor3rxEpa4b8y
MP5MCZ5hwv6pGmtKmpt5mo+x3IMcBfmOlCTKkGjXddVt5Wb/+17d/1Nd5IaPqqq6k8v4nqZtkkR9
jBZ0M7vj1hlktsk9HTQvNt+5Kmi5+PpQevPa9QT0rIIXYV5aZ7kY3ach3BPYaVmtdGALyHio+lHx
sjeaUzZNE36JjlBjsWbOS0SrnzgRIq11Gp5d51NVm7f/TqtcJZvgkTR6WqYhMwJdIXshb1eH/raY
k13paWfHRMa7g+hVHexRZtY3kWY/cvXAKhCQPgqg0/tKS+0siku8Q4BSGoFvNjjciHkTjdo96Ywv
LdqL1vIZq9O236L2siY5Ke7/O1qiquRwGll6Z1H7Fo3s6/92oouJqxMQev3FrQqOH1xpo+KccsiE
8j6BCCbei+6Qs9Pr81MMPkDEpvbx2rT0zybfGbJJ/71E0bOpjSdZx/WpNf3Lr177LKE7yH4Q8c+4
UjGm377yqoRmgI+7GnIyt/R2w+yj6ActW84i1qmKe5crt22pb1OVAabOPZnLUy76OZqmt6KdvoY/
xtxApQPSdABTEH9QO9rIak1mcVCG6t70mUyMi7TQ3NIk4YO1VH9kAH+MdC9Oqxw6hr8ROdhon9xa
9zejnNfNuFNOc1a1+NOuRzLFgDAXvhlETZDoGPXJIqL07q/k27RoofCqnVtFPZPQL7L8vcGLCLHU
ZePAh27shgTVv4CQQ3Xa3c7U1qeYz4vngsNpHh2p9GrRXa57h0mGtppA0AerCGy/uV7M+TF12l8x
XnQ2B35PRTRjDlZnB8x1PeYYW+04J962o2FCpEZP6oOECmD9mI7m3TXEJut39lr8VdgfzKY6itz8
e05LucshPZIXYCs4j8PPpHSfI7U4XQXnJYGCrJbCIiV4kjQ/01qUvMhCGZX4nUP2pIMWFuWvFDIU
dNyLE6vC/ymqfkTHGVb8PKs2QB3z1NGskgSDuhxhUjzry0+vg2CGDmR1BvsY4zonjMBV9iOOuo4A
rCbmf+ZFpLk1/ENX7MRSGhW0vbiyXLHRJUDBCIgx6JluY5jdG/0CJ/EDxWfzte+xrX5WlSPqYe4h
JdLiVVUQYV0mVEmjVyf4JlBWYluXIT1Pm7zFwjaMH1QVile8LNYgaVAjcm5syoMzs7FFORrY5zCd
dxGITj90Dg65vg0N9/cNyIw4NG4SwLdJ08PbVm9awjzJZjMw8+yw33pKVAmkHSTjPeRVRa2cSgJI
qvxnMO1HN7F+verGwPFjGsY+AYUoitAzLYZuO39+WP4puXLyjM+4La61Eg4sfz7WnYFLGeOCoXqr
7lGBY9MrtKPb0ov5rwBOTpdwuVm4VS2rg3gCSKQd5Y7GjCS8cAYikT2jUplHQQlpoJuevy3QLwCy
+Ou96lchb8R7GPhxB04P8AGqhJkNgcJ6jOVW3B35UrlfuUc6E66N3IbfB4xKsoM4Llg/L2s7h/7f
QC00tL7DMf0o3Rv5VGangcEjkD1b14pOlt3gV/vMs58716HUG6+vR0TT49hTSGPSEueyJVJ3s39/
y54NJTzSnHBebvOxPK5LgrGXbYc5HbodGApDJE8pH2h9DXwmfcudu6yO/DT6ASgRKWTmDsrT0v4T
iOVZ5SnErhp+/yxOXh75ZDoxVqOePTMNYeMY9BmxvHZaQMc/XeRNbUNKeHDexWQ2NQZtag4ZQRBS
JLK5enH59ADJPShu1IVoYYMQqqNA5/fJ2yrtvscwBTmDYdEcGJL0z3y001mNkFBruAcBuJX/z8Bb
+yq6lQM+m9M2niFb6bjsqh5dwpHc2QKX3MvvctpHIk3XHc8F5S9D9bdpz/wEAlwENBBnhwEC31W+
ExdM7EFeum9dHTgpvaHmREs/TyuPUVj+qQcy6c/O1nuaFGgNaoM76C/qDN1Hov9k3X3jsWZsbFTd
OubwLedAzoT81PT2V+4Aoc85EuPyJbsi8rduwdKMx9BVCAmdnQlPxFzB4i17I5IkcgO+8Mdg9i92
3/BFkS0jDI5Uz+n7EWsk9sz28mAGjyaPggUXfwBQ+d5fWhoBiFjQHvLTaIybjOFn4qdLFKVWxPUk
HjKFup1lB23yz81PfX9P9e+mA10b9sa9h6Ub3fFotBFR7Uj5ATNhpH9VdcPQ+XvVUa7FHxJ5WeWf
tVnidE8j206kTtbJqUhh8U/eA2XQI2WKK2hdYzoW8C7qJKDI/KxkkMDWwq2aPYr1FKdQ/Poymxgk
AoRb7Y8Se4uFlcTJcAWK+ij6cW79HZjunahWcbiHZM/MzYNo3VKpT6mvBfSt3aiDymAjHGfbvsvp
f2dsB+7GvzyIXLBtoWoFcQRH0aZVVZry/zlWib08jbRgiROsMArCQtrLKoNtj+FwnIQ1ENKP1dx/
Vn13p7bDLuqJ17GhogxEsbmp+SITa8wh+XKKH6evg5L4jfILOqX9CcFFY5lDpUB7zcTFM8PIYxj5
lmOHUWaeQVCTT1OYqzsz2qZNx4e8YMq9D5Ips4hyK6Z7kPVgLqpA8odfuYozMdAEoPCEIdVc7+Ci
SmKz/dT0QHQhkOijoqWAQrsn0T626nwn6bPcFp1NB5/soqmzEn74Pnremyh7UURWOz3NMYANlJmi
0slh+Xei3CAa+AOD9AZbPPl31OUYXsQ8tp7/5Q1fQ4SeQp57gCeDqv2E5WcPhDBM0pesRXnwCXHk
zTzfLJr3Lk7xqpYWzJ4CEFYrnDcJNj3fZjHJk8Joi1v1vobpErwrsGh4lJjFTcPhCDpeoy0A5STh
PsSn54FxYv7MXHsQcXiF4imu4UyRjFto6Oh10gLZ2jltA02lDgM0tQQmM1p/RmHc0Ei9V9zpixxd
35Dic+vfVLVvnMXYiz75T69AlP+qaLDrcuJE39SazXpq9yotbCLt+hwC+2T5OZ0MJL/z9PpXXHH5
yaXlG8DCbIfGvl7A0UteqlOZo5ljwXOyoi7GlMsmnsGEbVLQpEGcETuBbOq2SXMNbI6D97cqC6A+
D3EbSb/mGmmvmkUxjnBkHJYp/q3rjYiXGOrRcQOcPsr15aNYGChkD4M+nGmWCQqG3lrmQXa/St0H
mhMpOs5nGDVpGlzuyT3/tVhoxpb82kZ7yq4t167uLDva9YrbbV3sZ0XoiEaUt8Ukf8p5tzTaccnU
b3XaiaFdGCG1Kj1NbXY5femiKiQKk2hWDFwZO5CblKAvmp2EYmJn5ITBNPo+Zsyu/p8KkgOZVMrZ
72/EKsmGrmsxJAtjebJHfbZP4rrJ/ngW+rT8lUwsGJXTnCEk7VlrAS9l0VkXJzf06z0Iy10+SKa2
vyQhWfPoRRFMgviv4lCPub5TdHcnaW8qTqdsKgIwsScttOlLyR+pwu30Zd532FoPQVec6dwlu943
qYQZF/k1xaj6TvU6k8VzEG9gtu9wXqy1A8rA5xrwWhGqL/IVkpSXBH6qPvRz/SV+Mr3MwWK5J8Cf
hEPdo9yZ+Mg0CAdQ8EVDcShJ35P8fAGIFniYIBsTBKnfdVorzAcnBDXaX4vtUWuw3tVM322K4e1v
5RuXcrhItSGPPMnnS7wAieafitz0yAm9Jy9Gehq7e3VQTmZ86P4a13uT+5Rsn6G1XxroQC4UO9Ol
xzeKaHal/1PDQELF/rMotyO6QTKGjpF86+ZzHPFA/DpE81orUfz8YBr78dZT9JO8Vy7s4aDa5EMl
jdjVNOX6t5npbOXJpChREtLIPVhevPdjJhby+uJgfJFjKk2vno3dmy8uJRV5kjmymUyBy4rgZQyQ
0OT8Rt+TFd3nVbbVy+EcLaw8a2Sr3ZPlzqDTqdLqP3ZP7oBBwWx7ybZLZtPxq5/KfciR+UqbYVfu
7o3Zu2l93OtCOcmCm+P0UCjedYrylI+oE/O6gAKI9YcFhF4o5UokJsSUyD2puKJwz9Dh7H+sv3fV
wZ/fZlIecCG+lyCCW2R/WkhZ4tXnSNQAGAAmqVd5XT6SSDrBA/BOixW0hdMGaBzmn6ZZ8MRHKT/R
tK957lk2xkzrwBvdU1Idp2j6lJVUHecBUrVrWXB5hNRzP+rpL83/vbNZjHOrAjBJwPfi9IMIfNDz
6kb2aWTn5UnlymqRP43AMvuWqE8FtpwGFISJ3dlXxSQro9rPRTldFS7JGJc0Ze6R2kYQ/re4HW2J
Nt0jrsWqcSuq2e6hJ74VyZIdBLuJKezuTdU7SDWrmYBtFAHEYcHSknfoSeAM6nUzVA9QXhz1KgtI
yeMG7jXDOEgYCQz5iIV5H+OcDDJqQFzQNdjUUvU4g0KnP5gesLOvRYAkkj/JcUn+kGbkNV0B+OIa
3itasWJidAki//NJbenpGyh/N/7pP18VhrU9zUY7+WqRTtNVAwMeo4SelAXVOXPEeyQ69Jcvp/0c
EuKJZYDBdtTOZbGl5fBXUubyujvSTlzgaVJdk8xPPI1HcMabsh2Y4plJyoJaB8euqO5i2jeG/qbD
GSiH8ShvJy96MG9bR4XTrD6IGonj5AmiBcrh1A16Tg6aMbrXzfhCpzBWfvhNxmlvKMqNqMIBpw3o
VXwkbavxNBNPKdWbxY5eKpA4/3nrvk9ondcPLdg2ugIlyU8B/JIwmH3TY5ZIhryu53h5AJ7+IwKX
4WA3FNSbQbsTXSKvKYOKNnKvG4eIEw9jrOCr0sZbOU+igWHePauefsXIpeeUszjnuLEl3fbRvKsQ
aJFSEWzHHx7mSLnWPO1rSvGQ57Pou6pzDjHpiAqfzvkxKUvJq1bMcsJ3Xpavw6doDVGbOXcDCbrC
F67qyG/f6H3aiLjL7w5vmcL5Ox1eREKXtjyOt/LNSofgixCLXlG14jdLgUUPt8acMYs6WxW95FGk
0koPFg1a7rsyGoHpa8fWb38bOknGcniTFTFn482DjV+OGrZYVd+sYvqSb5ErJayfKH+3yp98mhho
2/3fX+SO5B2aQRPkfK/79o8c/DFNtrqR38szrG+NkkdjhgkSqRBTONv6GXIpS1V/ZaHWfM2g/4wA
g9ENlu1/YhHqHrveAOyJ0mS36ozwQVPbL8k7NVgokdOuBfdonWc3PIsJZirv+SgHTo5DaOjn8Ko2
Frp801tQHiepdMDs0Ie/yU2h+b9Sw16rHoAu33wvAZkV2LP1JWJn5+5GyaLXiP+rJehQBQeXhL78
TV5rI0L/y1odaeiRVYZPOaaFZQZx5f7U/d1/NWW3Wi5zFQVzXrwmE0RC9UErqi95t0Skq47o1Buz
Vg4Mjz1b5Ks8V925IXOiObyyfIMfnZrPFqbxoq7fIxv6Jj0NfBKQFK8Bdy5AmTBYY3RdWtFjb05v
AwDqqoo2pWrAPqk++PGr6VFDx3uZLO0chcprZgU9jq4YgSJEkmolYfol3dbFG0f7IhADUf4phsVz
vzL8KUYuHKm1xXLFs9ZAttbPe3lfivs9+vA00ClCw/8D1bDrXtLNeCzy91nT70G9g8EnbpOLygUc
L/0Zym0tqSPy3zXeFuHnm1eTB1+KTw9GhBFuVDLD92ZbBiCpbirfuw9x0r0p+loK909llMZo41qS
aE7r6luzb2cKKrUHUUldH+hgeGW4ELpuOUZEqYzmOzaTfdP3yZ18BNgsaULnkBQh+bfuGc2Em+Ec
JpWEZr9t4SQwiJFhoiXqTj9cJs7IjbcS4MuLuVlR9oDNBi1f2c2JTiRiMKIoc/6UzZF78NPydm4Z
RCtvSgl/u6l9sy0mnvK88iaCs4MzMdvbSN81qoqyPLJmEU0ADooafufviOwjUUizMAbQc++60n22
kxpACte0zPYDqAeddmRjGjZniZO3VpOzNjOSfLrI009T/OrEND5xh3Kn1sKC9TRdJxH4evQutFkn
dWj3Vs402KH4s7vqVOIWu3r4EKqA5XluscXCtA3DYbdXK3jGMvUoeeTMovpF6XGg60gN4SMi4SIa
/t8hdH9Q6Kt2lgPbk6ABBEDfN3QEDD1C8ZPPfTBpqpL/iy2Ss+24NPCrDE+jWST2V3DJmDrPeU5V
ocK345tCd/yQEr3fkXsY4luMwZ3UjELQV3hBeSAnVW8e4caB/e7XNR4qgX9RFJDjKwUHMRujxRIq
M/OEHGglVs98eY5Lel3D7lfMmuFRY/AYoRM1j2uKaU23UuCqwdUx5+NNQiqVdZUyZ0XJsjlKVCrB
Q1vMj4rWXEt8JqldKYZSqn+0aZR2s6ua8WQKCYxuLIPK64ApJNCqdbeSXJH+6zZTXqVWk9OM1fr6
+78UsXRftM5vBZsphTypG0rixrb1lyQke0kuWEoIkhiRnzWoxVAj1KTEIH+Tm5XwRWI/zb8ZovFX
inU68AYp8trmFwDwz7V6Kbur/6Rx+yfeiXCZuwZMDclBUCgG9BNuaVytSSOSKlLLkcp0oc0QnrR3
S8V3SU99465Vo7UODPF9Ulrkg0nCkGqR+jBKh5pGWH2m4a5Y774qcGRwheQdIlxSVRayTfwhSOKu
V4gMJFrMWapot5C0jZrlgaTrOp3WsXy6nawBQLf7IleQgoysRQpHpa2RFmYL6iz/k+1Z1HbfpP1O
0uPr2krBxxsAdA/lxxrjsW+mv3x24688p5QSNTAapRBMRfSmZPhMhve3JvzsOr8aZ+NFYsg1aFwm
92VKL2uSoa/7d0k0JNAxOZX3LBeXK0rwP2Xh1m66fRdTCSWBL+WjKFHf07yEH6S7NatoK2kr2TFZ
MU84CxlFw87uaxvwoYmcsmb1rLzqQG1lO5N83FFH3etUTaXSOrZ5oLRkq4R/IWa2GITWvfKY5sr3
MpDZM9qndcsBsb/2CY2k//mtAuxCPez8WdmLsVw4onaWfDvjmxxueYnG/iBTnYNEueLmyOkNFWa2
4AZLwSp1Efpo+WUkMhznZ7GKbk4aafnuVfUzonAPfR/UlOpxPX6roojUu8Wzv8Q1oEOcgiDaKpNc
97euxG8xvc/iYvbT8jK1NGP2yg08kfdrlUe8Qx9K17T6jeUppC5YO1KMoZncPsjXG9o/C26O/R1Y
H9g9ugtgzlvVbW5Dv6PFtrtIgT+aQOXGR6m0iNYo7e4H2mix27qlXTuz/yBZQpE8OVmSXqyUGUqI
DqIdfBpSkHl49NXhU2AcvsfgneZddqeJQXxxXuRTlHaJyspX+b9Zx7u8mG7lbyt2DCxB5MDnzL0I
bEm+jfkHwIJpL/NP647JwZ3qlzCavpss2pmFuy9hctOEBuFTLipJyjJxXr0ZghGUjNyavC4HpxmO
4F7fjd1kzyepxsvhkj8IFkeyGsul99INU6jf5IyVGjV67oWxECf53rrXb6LKo5UFgLEA5OS68gaJ
WQRUlcm0qyH7pzYB/A5q+C13Hs/eUwej1kLuXRZf9kgD/XUj3y0XscqMHg6fN4G8ESMnyeGxKhlu
3dAK6FHortm2IpAUlIOErOUOqGOyhSEqxGmSgWyR3crvn6oqu3aNBGyJfs4ozfnotSx9iPzsUBB6
0UJ2S80C/l8diGFypm/u7IE+BuGdU+WbqAWkvXWOlOU6thzaDF3kqT1J5ioyaFTamPm0xxsATAuM
RoLx3H01a9pEyB9Kmn19gEZvb+peZcoyvjICBXkRZRLH2OVRdNv0zDs9xmANQw70JKoTVdqN/37C
fP1Ke+q/4rszvMuWyN9FLORnCgvo4pRPkS1bQNJ7bqkiOqQKB5mOI6PT7gRPI2IlaD9R30Kw2dbK
s/y/14C34DXRH/RjPjddfUtTxYoRFHUjul9UiLcYDx2gHrG4Ddx5ilu9mYVzkqqovCY1E6mO2orx
rHHAlmKAmbleC/tVYTzCmL4Vmys6YI2GG7U8aCAD+azISxLbf302bBd32gvwSsTAtVKai/tbkdsl
s14hO4NigydGqWsAEAdWqOrCPVwq22RgUcXoecsuy/N9lJYH3zyx2Z9iB0qxM3KIaFeKrmE6vV4K
8yopvJ0YNgnB5QvlsMgZaGmM61k2ut9khaXiIT/lLZ7v3TRUQuR4C2BPEABUSQQssJUssFRb4pFE
XWFfyZC3kkSESK8UzDRJVMbLT2Maj/H4Sm83BXWsAn+SEpDkMs3efmpCmCvEScZllcLFoOEjGX9D
b7/Fin2SmxRVwLgD5MS6WpTh0c6ZQjgpr7KS8pS+7f7ZlnpQ3XUD5e1l4lM3sWDF+d/HVfPNgPVZ
bJBdjYA7H4thhNmp+Kuj8M3O3Oe5rmCalCLXuDoNDswqy8hQMeomcjTF7IRWB4oOR6S6gBCD/uct
Aaogiyr3KeI+iji6O0uxP2Xjhvk585QPK02v6XFi6Er1jd4VnUvMQlP59EpNbUPCci3FrUpOTKXb
clznq4G4B7hcsAI3SHZCD7FrHOtOTLfkbF0B5JT9BGT2H3gDbs/rOpofBCRGv8dR4EnRlB7bhh5U
MGHIRt8zEKUyrhSbMgoehwBPTUbVd8W7aCfdEVfDepb8g8SYYvgyulG9LnnvzTwQizPpzqferPkf
yaSI8wuMfZMm08earOEjo1aImoZfip0uiXdM70l7ZGI4xAtnNdS+/qcgZRW0qLlcQXt2Ep9MVlc0
JDUu5or7d36tnzsYUoDhzwcT7Bz7bdM+ZujwkVCfEyld3Tzy51EMYQFVAylRicSirmlg9Teyoqte
klJHG3Ybf47W2pQgm1YUVOoTkoTLm+TSxafxXHxjZwm3o1/cSzWB5rHTGONqV3nxHhsX0Wpyjlp3
/G7tN1nYdfNEJBcjEhCLFM2Wki7+vlidM7nz/4wb4zk+zY6BI4AJVOVOTqF4KauCo6Anb60Mb0/1
8/+4Oq/lxpUli34RIuDNKwnQi5R3L4g+3Wq4git4fP2s4pk7MzFx4/RtSZRaJIGqrMy912agd3Qc
71WJvO/bHyuQ0gbr497o9V+p4M7R+r9GkD4vAeGsvG3qpKGk72aHJ1XWkWp+qffFXFMGKv+WO2ng
HmvH3qkfqf4rOwv5LM0RgBVcnOpV7Xz7wTfr8H73efhsSyx2nCHUu6Se5v36Yq3CKQqX6Sexul1e
TPdvVd8+ccPqrfe0YCpR1566QUrlKTVKojVY8LmltPwlaLzXe8GYtRv1E1WPMMv9I4Cs+8hG3ZH3
qbhD3ALAXIjDvDXqfQI98I8ambZd/eg5Al9gcJxcjSqfOQg1VMBOqR6jjcXv9aBGNb1rf4107A0C
43O6VZxSqRyUY0b/K2XLnCJ1/sl8tFPD/DTxQpuW3A0JolLkofNYXTWoc5na+2FI8lJOf2K2UPKF
OVvVhAyqrJcaPJr9Z2R7dVl6JhYzlaeCne7Wzt626p60uvso2vyP9OOv+89yueKxjsDmXLGXUEax
D/t1c60cYnuq5cUBo6mPzT/BsKLp46ylm1FtOWdMlL9Wpf+N04+GHCQGmT11onpiCUnKWq/tskjN
LtUMXT39+2AyGD67KVJrtPpQVRWv46jf5SdrOrJGrhve6F+S/rtarcUq3oUJ9O/f3b7Frgth4qxk
MfcZmZ3QaeudF/UDVTmgJHiMal5iTnHqtlMLkLod1bYLdJ0eU/mqBqDqcTUIudJGS0ErU20kSkFu
9XWkZf5JnRnU96kTI6rXQ9G0JAnzzqulL5umr4D8AR9FJcdQNfkLwMIR/Albov5RN6OqrXyxa4X8
7c45NnhYZ7wPasUY8AioC1Rp+friYJvE6DUwvv57MVH1hNLAOhBd87J7+I/MSD2bMrWe+tS9jyyz
CvaStxLZM9+XWUfK7TDm13nJf/6zpeeJ/zXzecM2CMqSz9ZUEnbN+Sxd/6pSQ/2WnnhJhuZF7S40
lg404fbq9lAPI3buB+E9e456oFo7fEHEQGAizKcLoGqJTjy0bHVKhKXWm2bxw25i/R8aPNOMbTNy
v6lbzEyEoO9RSLNM81g/Se/Ll/qX1C9iTs6hQBtguwHAiZd/F1WKrqT+KhmLTnX7MCPT7aeP2lj+
0hr/4vXmBP6tToWq7AsySC9DfusDWqDqfYrT7tZZUELVOmziuuAq12OU93KAgs0z4YwxFyPnjXtR
JLPxCOFwpyaMaqVQbxaZZO/gh9Uvg/nsXgfZvvHHATk0JM8VYgwl2JB1f7UlYXYBe2Gs4vLc+VFd
juq/u9RJXeTqAvY0mCyJFvYtWVxUIOoBd8lvNShVEhR6GnJK7YuN6qPGKzaaNEW5uP7TdpDxSixH
Hqm3XNWtozcch37e3afS31pSfqp5t9qNlOYxudSW+Xn/tWyx/Oqb/OxiOxfOgOCWVwj46Z+NAVeM
WaHa6NWctlIdcHrLYimaqOFm2TBogUYJ4/6SDzzUsFdOg1aBzn09a4nmHc1YewR6bIZ9EgPHrDUo
jWNrbxuz/XFSp3p0DRj4uX4smzq+EhuFB0AjscKr/Gjw4EiBa4TlivTGrn/pyHqePCl2VS5l5Pkk
IduBzMOh0Mt9NtkkS5jLvpvQtCXVlB+1WGpAqYfNvFbJEzh5rrTpMUVtRnfGBx28s62kOdVI400k
souuTa+pZfw4jaEdG1vAM0S+FtVpc7LJIjvOcaGowxZwo670dzMqlNk8o9z7lMPV5AlsYB4Rv0Kc
RZSP8bEsUSOaU5M+GVO3yT2464QOYxQDXZo62NRiMdqwwfmlNeCYrM/uzY5n+2w0MyquwbnlQlPw
8GAnrP65jEdnZ5WIHHUZOXljAovInS0HPkCtG0+rkL73z0ZpytDwApiB+ELw4BNIq5n1uxiltVmT
/isXuKcnbz2kw2RwSsUXwsE/hgF062br1kk6PC6ROrtalUgQHERIWOT8sCBOqQ0Rjl37R0DBEs0C
yU3ntSaAMQTapW8wnY6IpsfQ6oDXlFM5bWSzjGBCfSboXn6yFoa1rl1Xkaul7nYhpJZAGtaVHn+o
OyVvlhGEvQVdvhJvEF5AmVXWrRTjscgWexOQAw0H2n82AmvicfL34IorVkID0jxGy8kwtw7lmz4u
/1j+fCGtCkBeauWRKd80htpZkZ0Hr5m3SI4uQP3fDCiEm8Gf+GYY/ZrjHqY2+1PJlHSroXwBeitU
578KvdbbF4UvKePwQcFpMlgNFp5fab/pCS7PtdOgV+NtH/QPWCGUcXPQh1OmDxtg2rsuq99jZX6x
wIG0LTkV3ApWACUq9gdxWWN8mJrO+kDyrQosSXHI0knumJMHQJXzscDsvOLPXUftqcaIPen0eoSG
fD9PjoXFRSNgF6QLxkbDPnarOZ+AxrJKC+zcJi40YAS/0rE3rti2acosSXIcuAOSYAxH+xdxye6u
xxSo3O4nirVo/icZ1ovPPrbJ7AFtWCMRgpnzQZcOILG6ufgesu3YWfRdPLCYlnEOR8dZCZ2oupNn
CLHTCsh/MSvyJodnGSnyvhezQ2mOAV1crzea5X4uq7gZ9WyfiqSNAN1gC2kbQlEAjBujGaajO23m
xHolihhkM6fkLMa0mRLCMeUzgComVRXDT9qShynz9N2o45ZImmQrc8SZBlj9ta2ciHQycBId0no5
jeQEy8NYlvVBN8pq41TZjJ/3WXdtY5/xm+EsofnIbzH2IO5MfVn2M6XWakw4pWrQzcM45PvYGJcN
4JF/1r+mXD7B0pIe4dkkpECPniFpiH7aYdjmUoPNbCqxmjVNu8bicvGqfD8lKuGwQImU6eb7hB1S
GU11bMsnufKsPavzNozbb8Vid1tbkKlLQEWLX3aJGSv+0tYad+HyUgcV0pW11XY6Ed/WU90upP+k
hL2UM1iENseaKKdr6SHXj2cISYFEy5gZ2ABU2IDeVCWAT8MIq7lxdhPSyrQXSM0t8mhQa+4q48um
UX6KnTEaBXyABchouDrJqzGsC7J3s9za2cIo31v9beCYZxQi9dGPO8y32bSrR4PIIoATxgQt1hqJ
MvBxoHE5FIkcXvJQdwKVLTvnG7edIW4SC2E3wbix/DYIG8+g11x4NWp0PCdOPpTwfv8GMfaogTin
UrxbwkkOohgQGyyAF8ZkOaWlF06pTNCJ+U8NznNLQp4ccoiOi6B73gw2b3IWbN2pIp3zypZpbFyP
6aLAx7Yx5Esa6NdJNfJTqDsoeVf8xTmel0E3mWlUIfTuKexc491t8YcX7Pt0BOK08bjBCaIwK/s7
aHVIkY68TWX1bkyoB0iC0UQxRSBdXlxt9MFNp4Cc3fYv6GPo/U3wTc6hFfba1WNkzhacvDGCDLZF
3CN7JDWaEKAlAL+OOP7BqH47mrdjrqb1zpMmuf48j0tNA5gE7sbB4m7+rWOSkQcXFFfHCSF2jP3K
jp/lJhPesSS4AUJQjZyEGn85N9cGLdCr67ks8P58QIpItGYOvT13UQDaNri8oGyPo6Ht5GC/0QWU
XLVzDxTu1Obzi/GQd3UkKCopBYJ8D+j2d9rxG07QLOyKUjawvChwjIdBaAy7aOBFmXhy3f7gW4Sz
esujKU59l2U7njZGPnP4GlyHOLpK/+7iPsqXBpkYoz13Tv4BD9REsnovk8E8NaUwT4NtFdvW0Rmo
FfOpGXyWmxFimUOmuwZ4YOamA1Nb0zcAnhIIa+c7fnOqfOtgzeu0x2r8VBu4KWcNBJAL0pDN0gL8
qjsrmU4g2Dmsb6Y0GY6U/sHGnFtSqbOhPd1/DuDtYkOQM7RGq/sgI+WzskEy2lif28H4MvRkDdcS
cK9ugFXHKKWL4bOeGCQwNxuJRIUlJ2rMlF3G2LoLJMfTyiLs6HV2a203FfIMjAKjEElsTmbs+7h/
nWAcblMhnsUggH6qP1LLbE8weLDqFe1Pa1OOQl24OR1OFLO8jF1uH+t27U6B3nanThY3khYhZXIA
GnKA8EPBbH/EMVVrp7nKGyC88uigVtiAGGegbCLUMqHgR2LTckYoY+tJFOvW9jlPrG1r7T23PZge
dn5DB1BREpONeKeU0b3TIV0uhThlufKoT/V2iniX6SyrV7Eo03qnWfrLtI55RDnNTjhPTPWtwWCk
XmHqda265/wW16xXBSidoKZWNAqWh6Y+gd2uT2Pt0EaiuBILwRnFNFsbM/W2pgnfca7IAqyrghCa
8uxNA8QzSkRrHX47FtcbCRQXG9VSI9kLpwI+cO1x6cT2u/CxF9CW3qUWuUmBdkUgg2R33q1dHE6r
8Vr6hEtVRLjVKAPUVTI2HseuhlapdLoi0puSgcK4wic1Nv1shqwTFBxpvWlwxi5LMUYFbpatboNV
Gv8miipGfkm6w+16tSwgk4DRSzG0GBzu99Jbwh7024X/sNEXyIlpJ8AId8xpE3vZ2JSx21QjPKVW
vcXJDy2/v+Qj2KtKO1uWgNs7d1D18gI/THyR1vI7X1dMDEP96VKeeJ2/03JL0c7Yh9LEtEKvy6KF
zAkWQOeCENgAKJt/awIqymjwImvdj+FyZQeWzmtkf2cG79AQBFfpzHbkSdp3CsVoL9tYozARxEA1
g0tSAPmUZXoqc4IZ9XcpsLlvFm67kzmWsFHmegRqaNIf3d4/q6svNfdHOQPvt5dPXH33v4q88IDh
qAf8+w33782MFt9k8zS5SPM0+l4ipVw3U0e93xViBvRt7BlVMR3WQHpbV6FdLDN4Nab5ISF/gPuf
12AmlLOrZEdxTm1QDPYW0MC0bXsiMoKh23aQiVO2hqXKl0jX+4chT+hpzUhjGtEPZErSaMy7fU8n
1FQra+ASskRxj1rHmaJ8qv6OmfeUm2V8TtJ0T+Ad9Eo//imW4HEN/vQ9jse40L19si4oTIE1zL19
YxfXNlV1SbvgtfHRS0kUTdnaHHo2e6LY0kOfMHmnNy8icwVeUnsntoLOqHbjiFKlmnqH3KjsU+i5
t1kSM+qb9tOP2gCKj5NPAXUllY4wrXMi/K+OFLINPtXu5FfB1tZiby/9t4RuyLZnzrgZiYk8DBqp
OikGG3tiBgyCn7jq1TssI36TinwM7DQfDsm6nIg9DpIS7vZMs0gZW0NjtZ3LqrF4VYtxqRDoo/Bc
z267H5agOXuG00ZqLV8SI90SO6Zvy8FghQ81kJfbumVaiBNq2MYL0+TEBqUkHjufnIoB3I8g088y
xLMnDQGNSv74jXab4FfhFjpkU0cDGWzx6CTPnfZadATTjZoVWkoGZmq1SdLHeqHxdHH8IJzaCjh1
L2GRtyWJy6O/LRv7XTdBc5WVvLqG/gwWnWSvko1/tZsT1p+Pcpne2rL/jKcSemiZnQrym1likOPH
CxoIe5Y3s6W0X9VpGwqiBTF//dHMfNkQTVLVf41sDr00tyNdxjDwxVZ36zw0xuligNTexDWdVFBg
j3PjUqy1RK8VKHFRpGyFPsjtkq9vjZfyWugKilaow0WTBlHryr07Z/3JLJKbx/kPpZXGMa1Jlq1T
x/9k+noMyJMKA11sai24Wv3cR4zjfmtTn5KJDIZ9NZ2jNmYhlg8U5A0RnUgsQ00M/nZeM5qFdOZ2
iXaoqJwOfev/JZSkEfFKrKpGmYqQtuF6kG772elDsPUnI8xt4xzk9cvU+QhEBBhys3toLKIE53l8
7Cb7KajWWwP7axN7xG8gpKGPEXWGTURIB56CHguiaeeI2uAg9baBw4QQyd+XYr6RnH1ql/5Fms6n
GxSXfgSBBm+Frb89V47Fv+gbTyNcUdPImb6PD4vA1UmEodaXZ1d3HhAEQjmUrQyT3H+ku7kh6258
tKzhK6F3t23oWtaxQxEAu5mOhRkNGq99LJCFFplbXYDqj/pTRmCXmfN2M7vpYvm7yolEAtpmboyS
LsDYdOdV//bI+81EfZG1uErTt3dTkHQbdsnDh7kgEM2sYuBGhZzmBse0WbLI7ccxJCnHpP+Ygk4q
Rv5x1x8eSdQh1OvPME/mqdbIV+28+rN03a3hg37slhet0hmSc69nkighSSDHUCRsSTSeN2s+PKLb
j+wa6CaO2Edf848ATcuom4az4SJnHOVZLzD8VCJ+JFl35GkHOy1zo4I298bwDC2sE3JBPLM1wtVq
Piqne+osiRiB2I+qXCrGD02oC2q5lut7xw/ZYQAiWiKlVvX+Gkb+0tny2ubuX9P+CHoKfI4YjwDL
DkHlt5GPAx9W9sXWnGA3SEIji8R4ZXW9rYsL4IxumSrBRie/ZQ6aOQYtnCdlsYHrDzJx3H40h9im
ldE3IOnjncy6MyWVm0MEB9jSMm5HREIkYYgcRm5yikOzZLFqSZnY9CmArZliwGVJNG2ektE/zw6Y
ytTGFJRcZG9xmsiWHXpR9HoatEHpGU/39yvOa+ouhsllszfVobAK2s9WYy8yuxtpUQcp2Dz6Xobw
gLaZA+TMIFFroxcr3S1L3Loq/vbIVV8b8d65yFOK+mhg+tlz2ulO//uHRh/s/3x4/0Lj6Ls6H53D
ME1VtevzfiDpkZCA7TKZqvHe/Pu5jB75eZUio7+p/koMU8w2qHpEaQedbV4Cebr/4Vfj3gLif9Dc
4KnV8+Vg8+7T1KYJ3to1OopT5y31Vx7oN1cvX1t7RNfnu6c8A7ZlYDJ5xDyasp4sp6Lycaz1RHRp
dhoQxpsDu/fiMipgOgaWhR23/kgyoIEToYpUIAEQKSZZsGzoXXvDnlTRw2ppAngqBXVtfmspvweY
099ctslJunqkdTWJPx48zDGtjmBBxSl+xitWcSahfAIAl21JAnjM+15/sewrqhZyHaYa7u3UfOWW
TtLokuzJ6iuOdZ76RK5sgAXP+2WYAfFjRJx6u+NkKwD2edEC13EijGrbjZVAjWg+6UH/WpX1jRQh
XA9tctDnqt+Orabv434A9GtnD6udVxG0ZAZO3LGbHB3e6hriCGz9h7rh6Ev4J2YzaGFCm2XT9gP1
vfMTm2UX4VmF+5XBVtPjJ6B4Mkzn5kZthnk7MfMQ3IuzIS/QU6XRLY/LLMzj+kFlf6g8Ac+vH5sa
Vhr0UdOLn3xTezJYctE/PA5Ju69n19jM5fLOZE8SkJU8BD2nzCWW1ab2jd8IPr6l81ka1ISIf/kF
h8s05Bi+Of7n1V7v3UiTFWqDYNozryi3MHe1FZ54azm/V4dpmL8kfy3LeRAauUb4zyID6T3FwPyi
JT8QSN8q/9JN9JnMgJaYW1XHYO7OQKPFoXAisKzEwwy8bFNOz0SbsCraoNezKtLNN9+pz2ULhdxp
6UI1zqrt1Q8vnf6adrCcVXeZSLTg0vn9y9IyyeggG46J/3KPSUuz/qwxpt72cCTqPq22TYyAQWUR
iZ7aIuisl9mpdwGcqaOlav020aIlTnbFJB+dvD/lRrljNqsRCUETECoa9z4Bm9o8frk2s8isM34k
QuvN/fWdpIZ/zSXkyHL7cGTVI53C+yxfmiQ5WYG+HjzXl7Qhp4uuyb0zTJ8LM5ud1SdPyaDH21mj
TzoDxtw4TVNcHBPKd1YYV8p6eSIyg8zboiFVpu/Xg8CWHDX85EiCbNyMQzztzLWeL2z8TySC1Puh
FRcI2mnYV8CL/JYoeD12XhO69Ftd5+SilaxDGkJnKhdw0V5QEdoerHR+XWJfEKI78P7LH5rNIiQi
01xt/7qk1P55WtKRWyT5QwYJd7EG95gMVrKsBpO4YHvgJY/zX1W9OBEaZlJNmRHW0L3bhJWJPKJi
1wXrvFmc0X/w2VZZtydkAOrD1iyaYc/Jhk7I8nB/xP3zhSc4zDcl+ZQ8WA9nFa1NUjiBmAC6dW60
sJu1bOUg0ToP3vJrbIn3NCvTfrj/AVXR+fdvZafSF4nz2tw/R07lgu9IXv/fY8uVUnH0O7x1last
4f3LMuvb82IJkIn+0CGf48dPQ/Bt1/4v0ka5VnLQ6TOxkg+m+tv9QwTC3cUl3/H+0f3zUC98YrRp
QmCuAefKDUJbffXz3b8fkyt3qdPEOS6GYz4sAd6aNeG8uYzmw2AmtIAzrzVoEfqkZP/vJ8HxADUp
SjO6f/L+zRkTE4867sSYzyVdQiGQjEI7TeonJ2Usl5D63z3qlUAEqR5y/15unGkXpyRDlIMdPBS0
Rrd6bvuhVw88w1znAFOrr4xctCcpu+P9C9aaxQ+9g3DDnOXj/VP37w8C+7eWVsnh/tH9821MGgz5
L0Z4/6amnuwd0ZFE3v/Pj7XN6Qhoobi2K9BWlvH0AuGXLIdpqM+jCmbp7QUMMV/MEI2DKO6nZ1bw
9iirgTN4JuKQU3J50eLlUGgsc4Sbtdthcl7Jed5nUnDq0xkN1Hn9DHmFkrsBbezIpsKphwoX3cfO
zmFLANt40jspd0mMfQqwqAbmeUWCntXAlEeol0XaHVroI5sYNcrWN8TXShTqZHfkctC8Iudp22hM
/1dBcpCZPqlCshBUKWMRfLmx9+jnLCzMU2Q2nGmdH1vCkADfd7tkXgNiRsaw83GltVXMTZJdmHdP
iuk8+yUdjYDWQ0XBTrLHw6D25IKg+tXUGeBwkuGeetaZjAApSSKyJ0iubU6TTxfGi71rkwy7IM5u
puZci2HcTe0K50ckD6ZL7I5mvfQxkVlFa3lbdCifMeFRuEIwJncxzQm3BfqtYVkl+ZwRz7FMqOqH
ZL11RcF3SR/eQdd/mCVMKwOIToZjyx5Q6hf+x5gRb2p4zbEcxN6aq0OQPi1CHIdJEwffiQ+uqyfb
xlnwrDAK7h3r6lX9Yej7Tyv1r17rT0RxdyeCFHWWadZBhu1vHmJYkctLKayPpPWo83k7OXyhPeD3
TeZHxoCUxj3W7Qp5IXMHJsC3YgbmswrOUQj96X2XByD41UjfprsPj2bjIYCxZHMKini/bYvkmw4I
oTWPN4Ysb5rXQIz23oE8dBG8HgQtNYf1rmctc5IF5np76932kjW/LAEVbyaXYcpC3+uHg5drDyQ0
ybBsk8fK/JXHJNQQMZ8SOO+xcc9QRlXub9ABgZpp7G5ik6zNzFjetal9g5UpyIVhQtQO2ohtVA8x
33MQbqrfHldkaqkBbDm6IJ6zH790SJCklCKkjQzBevxJFxMXLhugrHmj8QlyatDhN9t+xGZ9qlNO
SMFIH87CpRM2mOD5RRAkBWBTM1qjCBvRsPV/vMbRNkmrrJyVjTpj3VvtHNZV1h4H0GUtc1A5sW2m
jmpmBz3t52U3rcO+YrBzcTU6QaPzvtjM6G0NQMXYXXotffKH7Gh62GFxI82LQvSa+jvhNTezF2E9
LVBUyiOjL7gGH7VnFej32luSlDvGo+cRAMnGpy+1CwZyQMueWWHHkZjAlI+5bJlJkyVavBqVfCZz
TTWK3n3RZDtOv+hYO41jp09ERLFWdOjSUF+Mt146LwS67qQ1nuKqZBQAJDcnF62V5oUJShByzzHX
15DHk+Ip1lMJ7Zb0bAqGRh78tsX/4pO8IftHL29wJaGjZjHdd830Prdxh/Vk/jQyGfq8iegJlp1X
jEzC563nByA5bNh/Q/8tYP5CjE2vHknjoCS1h7ixHhKw4p5R/nX69jK5dsPZFkosVM1sLIatYeFK
N1ya453fEH0WY7unQUUQnWMWTNuL4mLaLTiW2nM2Bv29c22Drm9X7+rr/a2czI+4H/egdNsjAB/G
AvU3jhnI4o3xCha3OkyvE5Jd3AYgRFX6g22tcLbd6r2g0tZ9mvdzXkOzYQuuhwu2WEHnhtrTGXyY
s+Kpo4Obu8tRE6wj6ZLioVOE+bpuX1ZJlhJjOQxV5A473coG7Xj4/d8nZlg+lMITAeCMEWkKt22/
C1SaX99ecz0JC3L/4G6DGG9t/9n1g9ecyS4T3fYGPZ8UsNvadlf2Q/o30Cr3he++tDNUnmYli6BN
/uhp/thLJg2BwdjQJz5LXb16SXusJJEsY1yfd3SAIba/BaWLEsBr32hLoPekjwIRnP/fMYwgbCCl
dSLGJcy05dPHR0Mf/ZEgUfw7BCRuwDRSkBHdkMd+WPRwL51nLiqkEqSt5Lm9WR2d1G9Y53RSaagE
9kdm9ATQdCn9M3KIJ2P8cmTfhgROklLoZVJuPIO2Z0XnGzzT8m6Tcp3i9Or4pwaDPxxmnWTUMCxa
QUATddbux3TMQ8fIdoEXPNSMJTde0r5RFR49i1Gs9a6ESEtCOLHren5Ekh6zVvlo6vV34HJhD+4j
Eu331mr/LCsOM20Vhw6ehovidW8Zz92AVKD89vOSC7+ff9PHexiSqPbybwq88zB5xynJI9eZ2LBF
4m1BYb94CINWkb84XiEwNDONK5bz1IN9bO0OQ2TJYllMNxhJ30I86E3xOhv/uLJGIjKWx8RpCNIx
AHC0u8GjP49M9iYSe+/Cf4j4CcA+7GXXNNmnb1S43hPoxRh2A443TvKLYenB8RaegkmoU58PH0Mv
L3UuEEmSUel71dlAYeEm2lcamO+kU345OZeHprDnRL9vIGN/BPPYoULg3ZhT/XfT6Z8D5xZE17BM
ik0JvYScjIsgQbw0Z+ZVywVtxYkwZ0z8L1UxktjSD+80eQFIZe82PZptmZsvuZN/tWg1iOjEo86E
XebiyZb6c23iSEgpWZoOtg5Y4prY5Hz9jhvGnPxixwHK8OSZv7WYOVvGrCe1KYoc+UI60BL55Xcj
2TE70PA1WwsxVVRQe3dpdsIrSVDp5UF3hk9A2AyOrOV7cntOVpV4jk3Z07mmL8sWth1Rb3AsZpiu
c1nRSjqaw3VtvSgvzgWtP8OgQWcAWa9awjvbheE6GVK7PjO1rTuPEWRnZ0vD2ThXw9syG9dAY5f2
JK+s2w9EPfMXvShPg2W8T4X7KtoYh59zpjyJinW8MVKqr0lyyegG+ow0Y+dFaoHLPqfdkjl/pUJ+
MJOWFh6g7O3U2I8L965Z0aUnPoPE0b8EmfZhp+OZAjE+yfRW6FpObu0SaqP4mGEfbipX381xd/FQ
iaMyo66cOBV3g/tmOtxa5cL4dg1UrHHpvCcVSLJaMJjG5PNNH/ooAYBbRSWP1lq/rbS75qZuDlMD
1tyWJzvVWeyd9zzPi9Awx+voAlDCQ0FhhaqpWWARZGkfQrp5b1bO6V26fPbksKVjfVrZLuYuY3lM
onES+Y729Bn3dbcRc6CpAHaMUah56bn4Uz4guBqskNMk6C+iMev0hqkrJpIMs0GvHe5sWmpLAbGT
JKUj/X+UJZ+5DyF4JRpBWTOsWQkNau/d4zvoYwRYReCNyG45I5NWQ4idmNwHyEhsfbTmuA5pfBQP
q4FfXffz7wabcmwzieNuWpJn21xPVlP/KjSXO4zZclPhgDCDp1L3f8p59jl3ImYAGEXtOuVvjF3+
ptQCasfpySzxOc1rFNeB9VoCEom7+pj5EwIJ1NpS52LXkn2Z9Tv6BU8kH6+basX1Zo/Ftk/yP+vc
MlFcfqb+YzDHUOfCwzmweke3O+a586jbZhXChq0jxm9w0xwIHTGSle3aU9TURXDLOzoI/C9M9PZg
6Vciw0TYLCq+qiq9yHJ+ZsP6TC33I27dSy7781D136PdIJHFZeWMVGZD/Z07vKxW4uADRDtiW0Tg
2FVBY0EJl9yU3I5leXZNTv26MN6g90djld9Sr0Y9JnB4UwXPS/XirSUiCzVg9mdOP/p4EdakgXjc
dr01sEpwuqu8kSN6OeEB/iHc8t1x7ENSk0jlIwrE8/God7GKwlDdXsc+2o5gAifAMFrlc9cbl2wB
2zfF3m2Vy61th+Ziz9qXzk5NzuQ1zbnM1lGwFyHH5AL8yjvrQW9d4kXI+piH8ScegndfS6Ncpsd4
qf5k1sK9DUR3YGvH5L/xWCwiXWV5aW2/H/yCAjt4oC95XoC75EQmULjMMPB1Bj6E6DUxtzIwkmvs
PTBd+o3yltqJqWb7hwbjtvL6y1yKR0Ob3yxz/GZnJS34kJkm7doVfypiCS9FP6n74hSAi1YUzZi2
k1Y75davJ2YUCUhg3Tx4Xfkt3QJWWUGbkXGDp8G+r4t5N1aEvmn9C4Xqk2jX9yBpr8ESH/xiBoDS
78SS9SyC4xmdX4Sg8KI1k4VCj0pKN8sPXFXfVtzu46LQN7mxRoXD00f/SLNcEpvKLF1vbPoeqs8m
j0bAslBn8gSVCZlD8Sxyg+ebvCEvzGm8kVUGwPXRGFKOGliGYtEfXYPuoO3ONB7JDQlyP2oMrB4O
bUfXeyEUcEPgAwzX7qiP4o+Wg3yWZsA/w1BjWgm5L2nnEf35RuwXQjHeEd/yMI+JqFcp5hJFEmlC
p0xLX2OUCAApz6lnvdhTeXCaeIR8vV6T3qKckEQBabFNrCRzuUws2nmkPo09d0e+llzjsFxMDr/W
/EJGhENbyt4vlrm3sonIZpi2VliNNiAUWr0TS+/9Rcw0D8o40jf2yCzNsYzYxpOurONKceAtpN0z
2egkfs1KarkaKDGfceh1aSxyjusNO0o1OjbkUAeWcSMKbGfl6opNM2fD3UQhyxSeUurB0f0X+gbc
TtX0aQ31b6fqmam61g2WDkv2ujKiamCfkdPj/xdRZ7bcKBKl4SfKCHaSW4F2ed99Q9jVNsm+Q8LT
zyfPRMxNRXWVuyxLkJzzrwOU8NXs3I2vtgdUWeYTigjKP2EAYoIYy09/+gwo8CJPDYKN8i/kH7Fz
N4z3YAT7JBh31Dc8ekQwcmwZwIyEUbIwsqZk860hpvsWDU1EIedhBp+zR/nsqj6nt/etlM42Dexi
hw+33kjBlpUCCjpY5zd90Bwbd3xKtWNvreUfyxD7nqREpkYOwARTKeSOKFRFNJkdZ2V525tkZStJ
UbM2CYjuUUF20Odx9tgu0O6jvqurYjsv0z/61JjrmctZfOh2dfD2kBe/6PRlAind95a8TfIEymim
gXAxD6gqsVc3D8IC0FxM+VMpgvR7rDcbJzkl6fqERMYi3KZhwCQLrEle0kV8K03G22T/5AV9jjEK
Ek03JF0c7qbimQFUCUavbGcjE1BWkX3q2hn2PvEMZJ0yn9D3M0yogcRyToXj76tBKxCX9X1dp592
QcFSccZkhDDVV+1xrPN3nnm7pIuflQIDLtuRAN3J/xe40xM9Q7seTr9NHsdKlLvrdeJUXCP5EtNv
isNjXCGNRR9/Jat1v7IqFqq9N8im2xAg9kMAX0RRPM+xeNzEU3101uydKiEaD9FFEBOLQBL93zTW
nCbFGqH/49Hcqjby5+Chr5zf0sufFEfeZlpe2mscpF2c1l4dVzp2vboCJ/JJHBua7UBFzfUvCbuj
3VSZh+sN4ip8GNakC2zvv9z7hOWyRLepvPmo6cE+4ro8NobrbpxBfwiiL/L4Z/QXbzNMPFKceT/g
4WQNRrDQmMknNDvSxLrEcE1tR0BSm6XgtPOGABmnOwhp0RXKH3B8cc1fn1VjnD57ZMox1bm3Q+ER
8FUejJU06IoMO50426kdXoo5igf7x7o+GxIJVR2ny/317JzE+tTGvJ5YoM9sWlZbauGObPyfnqwP
5lKjYNf0tsbDiaQrnm9sqxt/QoEztVdXKlx5/V0u8s71ToZIaZtvzRjRBle4OTZvxBgZjVr3ywRM
uEzMVmNPkE2Syy+nOcApv0y51e8KtvYAe4xVEWPXEBtCDTuombYoNVXEQOdlv/OL+dRT48dxoPd9
0T/LZI5wJf2jyhXf6HMnt+4Sm0fDL3+9Cv42b7+KIM9ufDyp6pqCurLSn9NKPI0cixz7jF1jIb+W
PEx64uzj+WlEpF5m6b2QCIfrgZJwNfVbFV8aQyC0BrTcN/ECuVibiCiyZ0KfDpmVK05EXNjFRHdU
UaEgN5PpbSoF22wznrwEa+Mwfhtz+90GdKGkef3r+Nom/j4yZ7MJIdqOARqOpG32tVc2uwZyOswK
dzrIyqGJDWmFr6gSQGVJfsF4rq7bytCczaw9yELfSM8/BkjKBldWOCuyW/p/dpB/0GsLTtzaXjZe
U1wGI7vU63K70E3JBTO8+4Rw5pVN3JCDpZt6Mqehh9BW2d2SfTKKxhuX7oXrhTJnwa/tx3jXnXff
9MO2zR48ctiNqZaQ+JUF27t1VHntB2p5amRU0c4yLvd6uwCOHe0keLLk/Dz4o7UhRrA4EsyFNs6i
NajskKx0Gh1/5jIfd0999ZAbBY8+TixQXO5Pqk1NNMPFREkvAwSUuIMOeqKgZEZ/ZxhwE/V4qlq3
Cl2OsJmpMNEof6nCI4yeNTbKjHrvlXPko7Wxsplms9F/L8zgYcTJi4X7obnamoOEuOyCW1KI4E6A
cG0XkWbb7HFVHvWLbZxGSTCceD7ii3D9ODRqmgONhA8JmbBDtRfhwmNbk1opsx/Zv3tFjJVJ6IRe
L/8BWG0XCP+p8jCTttVMBdSSXchH0FHmsRKRPXnV+LrZDvp+LxbfPxr1Ncl9SwrccENg9baUHSxY
a93rvMY+tDjvNTHMEUPxrVVYqGIY9zKX7Au3Hv5zRzyauu3lhgJ0ksLnVt+tqOZRGv831MGCBJ0w
Dpd9eL32a9JzPR9ttz80NeNUUqzxrkfiOoO/AWj1VqjBYywrPs6dwUTmFK/I2bUytyYQP+3tfFvz
NK/zXd0D79kMJEM5Hrg4v53huRu7dycrnpBVIDvD1xbpdBpur10urvTicHQ5Xf5YzolNCu0jtUDn
Hh3rri0nJCjUC8qaxlyz3ZNqdR0pJGqtlym9OpLtyPUTRGblscdPuUEW9UyoH9m2XZgjWuuKt1F2
adTZtrntJR+epYNX2EDJXsonNucDFo1KPTLfUVcsDIeLlxtnbDqi/2n7WMfyznMEDx38dgMcRjXl
LzY+y+2EaSxhCRux0Sswf7tYjjpJmT/zAn2bMz0AbW+RHgWUf6HeM6YyiSD5Ih/lQQQtocIxBWWz
63KvEvxJV8IIXm2LrOeNTNJDa6iBBXSOQzGCWCRmHlqpdEM1js9kmMiISvBiG5hNclGyiIj8eiyL
+GVFxxHS8xfsXKHvRuEYl4Rno7pq94PMuBTS9S8BBwF32frmZr35uuTUOVCcsFuwTB7s6xCvHe5f
gCAPe0fvz/OmtGtmRC3AikyxX5T5HMzpdhaonsBAs8hyPWioLKUdVwIf+C4QR6DFD65kPJ00bV2B
gTEgPm/KnrOYU1UkyXAQomb9yfWDRsVRNBPhR475REUFP7UGiFGVQfl21SaYU0yLZxgWSsmQtu2B
AyLaF3MW1ORlteLIcDi/p+kTBgo3R4J/xkCzbFcgZqLL4PB7d5N1t6WRMI2v27HzjVOTWr/oNsdj
7wagfJKdTKdYKkQW5g4GvKQOuMm5IMwBb0m9VCcWqYssYn/jUqW8Q4u4dRs6tJeslCH5JmZEq/S+
sIv+OPjWZbX7apfTT+3KeI8SlWopLFrJ7H01s9+EUzceFbDhpjPAdxrH9aOsNwrQJCNagrjZG7QN
EzA/hEtlvSe80bwQGsVRpz9h5QmtiXaYNMPz1KUzoUC4RWKXlIOrrL/0vG/Qol28dh+U54SrTSMZ
IiLgofxRJP50MINr7i9P7esNJwIfBJM3TFUWu7QJwBYQDptlhFswbgYsLVO9Qfe546w/Sx9yxxyX
63LSnuUcPw11Sw2CDH5KY3yii6vaBj7R8k5yU5h441yCcbv0MK6g/Pg7Ii6eFcyle+dELBlG0bJy
GO7wN/Dux6t5YI04S5tu4il35VGj0wyVHyDflDyoctr7bEngHtQLklekA0XacH8P9q4Ylu4wSGx8
bS8OtiQUg/TOTUGa6qbJzZBUFT7ogSGMgreXHl3sYuuveeHEab+BHFzcTlQ12yYMHVEgdtOdnYYO
PcTpXjgPoM2eJg617QA0pVP4ez/VHzQlJ3zGEyl3ngEWlAr0H/l0Fe3ZvBBsdkB0DKB8gtkuz1ce
JlwTA22kuco8oOuShnKHnXm2MDAW1rIl5j95qIx3K5a/dW/Rxrt67BcGwlq9OM4NWVmXxUSxYAz6
McYzl+vaPQgTVMFZkGb4njUfCBB/J/Df3GG5wSTolZu1udgDykqVrkYU01+P1kPdkkfgbtZYEFJv
/NC3yVgNyW5oF/9KOxXUrD+mJQnHRZvvcZL2FP+YW8t3qo3y4fonwuFFgOBUY1SL0LJHuLPPxFM9
+CNopzQ1O57/Srr9EhplkTLJ8ZFOwiJT7m4sAp/dTidbd630xmzWJ1RDm9yG1Ijr+EE5K8qyGmk7
SfnYgkYkuhRh2Wz+vRFJg0Txqm/3xYISiTE0MiEI97GfPSLtiBDvR54vig3RH8++OwdhX81oF831
Hrknhb8p2z9tVPd2Yz3bk/nowB2SBviDVZG6NDUfnWY4r8qGu+YZcyppoJ9HVdyDV320nYTl0yV5
xA6bAQGq+bXYcdjjxkS6tVRnx0hflZkhqPKGU1qp35YcIQBfeGlPEZ4+mj86Xf4z5BhmA3DvWK30
GzLq2VNLOHJF1/cUU7wra+wKMY64U1DPF9tN5j0hws9G+e7gF6id3A4thTwpH8hWVBrZK+q6FK2V
eqlER8k0QXGMuoUkzqCnusKKX/3ZDZi4qVRE5bt4n0oYGvd+9t7P8XBOhPhvXqoLbvsa0tw6UJM+
Rx5RzZEb+8T9l4wxIIQRODkTwqpodnbxJDMHh8JfdGjRb1kcSmPxji4QeU/J+RYrlR1KxE9+4KCi
bsimXxWxbqsWoa4Z8OmLphK3mhAbcz+UGr2bZ4AFuBPVj9p+JIwSYTAZOicaY6BdjJiomYq8YL89
akU+A8xwafD52pNhblGr4KWMZ8a3KtA0fHrIoos9vdH1YrImqfnitPm4sxwcQ71p4LVdT8IwywP0
CcAoHhYQz/q4zsA4tYopFqnAfWVAsk+cYdDsJgezh1/uveu1Kgv1Oo4MZIEj8t0ktTjlg/nklUSP
z85BJIU+abDKrXdr9HMTDfAz4YrVMm0Cn9mS4FlBP2cjuZPtIrJ5Mhj9NN5gInX2Noe1QN2fNaAT
A2b/6Z5J4bFfRsaJlKgEBTcB9gW82/TMS6YhIoKauFgLheELQz/N0iMdAelEdCFoUj86+Amyln7c
VeDEd/SNQ5krtBxaAz0D9vY29HH9j3RKA1nz8m/u2P2CEaVAL4zXNbXRq9n8pBbe2o2HF42JNAya
mU8Qbt4yAHTJgoI++i00njwaVydWWCpwEKVv2lrWIHbNcC0Op/k2qyYKgUE3zDU9rOnIP5eszFw9
zsZe9eJkeP5XB65nkkNwcSrrGKuqvfFSTnapenxRAHZRk6GAsnCFjE0eb6XLc96Is4Oqx4a12jgY
lvEQuzGKhkS4mI9Xhoz+as/5+6XEQgNlLjFqeOt8D1k1s43i4HGvv/x9yd/vakvXJwpgEGdycV//
Lmi8//sqFGDMoGDJ2wr3RDorpraw1UFxyGLS5o10lZHsUU46Q/ksfKraEPVMME0esXS5eWqbt6Wc
nEh1vo4aaTzKCkLT7shIph8V9bX+VwknONfLhZOPlcIlyLkfhqh0UdQQ1AjC17rtxteYlhBAIlpa
ma7xcLj8pHR6NWly0/Q+9b1Fd/audQx9tUbAnu0py5J7KYv5rGEK6oqBSvrOAREPwXbGUWHhezHL
IgC484PIrajOHmL7x8F9KR0vDb0e06U7SwwC04QVRL8MSwuDalwt72iVXKxLR06+cG4nTSOPAPPz
XOxbfn8J8vtaDfwboj8WHRYBtnubmjnzRyD02BKZjJu3XH6U180XSy7vXhOoYydGSFDNIJtaKCIy
o716ulqMbiNWVfeabJjeT4a/PFV4rZzKNqDrJeFWhpqiZhzAqaBch2T9AXmfuELkssub+J6g2N3q
uY+jRzkDiZEPazqxVc1Ox8Iqvt14TvaGowYcSBnPBlpkgzEzUQ4B3dngz+xC/m4aOMF1hsgcL/CN
JroKy6uDKiDQN4FwGNFmdSdG9UVmX3VCy1ye/n4nB0tCrPpNus/c+ey5ToB/72o3+t/fGh4mT7ZR
1N3XK/Xvb0wM/v/3RVZnI7FySaH4u3T/rtq/L/z//0zn5KElqGH3d+3+/xUeYFcqNq5/J3HB/e+F
3V4v9WWkMeFqITT2chT7vz/DnXYxk/VXlKgXS0YI1mF+KW2qeJlHX6yWy9atzZa+8KyP2nSieDev
aJeoD3m2woaQqlqsZBJTwR5xEvE8eRL5CCpSPVNIFqcwja67hXHo8aGrr0aAivMDV4wddRdaDZUE
0yy2Ka3QtdDuaTYWFXqZ3ir/WkdcrL9NI0YwLIiHdUWOXoxhV90l47LcJgG+NJeTIFJGTc4sON5S
vS0DgrqBaJxMZArJ0K09y08uV5uK9pzRbKjkY54NH/78VJgFe9BK0l9lqQ21x5CvyqZQrqWT2k38
JyWt8XDV00kJd0g9Db2ZS0utJJ64xTiVV9Jm7BTsvsutkDsnBtRksXakCb0EY9zisEMUqrudp8uK
/uNHU8gfbiWL64pgEnxhZ2/ET9TG9mNl+iVNQmMdyTk4WHTlEGTOKC+YIj0XEhAFARMXGMU8Y92f
KGOHbyqZwuACQojybWLH8cOnBT+Lirkh5dekStFAszrOK+RKtYI6y97ezfYAuYDeNmyFijeSVLGN
9sWOAHBj3y27Kk3zu2AJ2NKoc4qrBs1M8VwM1ddSjOXDnB/AoEiZQHN89ibjp2zbiekQb4vvZTgV
wRQm/olLX/J/WUuJ9KLfymGpQNFNAvAaae6aEiIDi016aHVlw2gax36cp63veDd51QPxxJJJrwqi
eoKQcyaDkWGaDjOFFViVEIEtC6RA7XYHn96PuU95EMT5DTf/L+YkFNFx9qbXYd202YdcOWqBYL2A
bWgM8D/IeimwRvDwmyr2JXydnDld1uANMNItXNAJqNHeTEb9MAY20jFjoceKI4owr5+YbAa7QzSe
TPI2TRojdLq9aXovnvw3Gv2dlTOmUGMnN0NPpveIq9Sxl2NR0dSeDgRyAGL3xFKKvelj39GgSJ6P
T3qkIHRXPumx/5BGWe+5MMn8heiDG0ByjwgKaU46Pvmp/ZqZgxt5ffcd52wPZcCla/iyuQVppg/8
S9pabQYjHQ6Jxxg9t7f1MudbC6DmYKkvjr5rNj0GJ94ARF2wGAnF0vmZCoPk4JNcaIaJH2McmBl7
bHu48Ci9wzirrs2VEWEB8pB7hRP1JnK+DryedLahPuWFrE5//7kijea1j1dfG0SM8KwT6XDWySsW
6zR5DpllQUeDDeH7+VIu28ahl1jk7r4w0wKD0YwapufVzcxiJ4eR6IBDh9SF4U5PWu31UiOkQpGB
MZedma/TwjlgOEPUNqy8mByRWuoFh4H0FuO3tkGbLSvbmWUOl4/zOdtPdXqjBz9AuJcy1yTuu0Po
xq5rSFQMAoFlz+RnlxPoHeFyU1g3jAScgphlSY/4+w5O55PMD0MjFj2ccg8LG8vmGBw6n/SZpkHt
X3QicvDPElQRXEt4fC6KKRF3NValZZDzURmZ3gW9n+4qboe9sgEKmmfXTYCZca4aeZZQR1eHVYch
Y0hdZv9ulkezND7HcrpL+3V+LoT4yJf00wqGmAch+SaF1dy5DCdMgtDgQtW3Xee9Wrn/yEMN9gPm
KCp8k9mUsZOdmOEa04OKxqV8Rrt4zFARvyQJwoxEp3uQwDenLepD63KOe4HClzb5/qYifwGqEFOV
kw5h1uIbVD0RPjMGuXlhz1e/I14MlH6smll7NfulzDNkSLEOpTcZjhSS2pdPXFMQLGaAg6LrcJvX
dwS+nLJWHibP867NV3YkqdfNJQbc5dstx1tCLZqz2/Ljuv74FNQpfdzd/ByomgXFmZpdXHn2Hk8l
+xd5ORxls33pCZIBGCLKLPF7UhV19aDQDid+c2dk/a5cRUNbQvJbVjzvCbXdM0I82ZaLdiAggUYx
Qoug/6V0LSDjMX3Kp/Wk7VFvszUDtlEWKo6go4gax5VY5c5revLWdX5aMgYTu3OJhMTLBbH6DAmS
8SqCL4skEQ6h7rVNMmS6LlQ0HYJe77a4nQgVEXI0z7lgqyzyKcGjGi0F2jZidXAr+Vl6cO3pw+zx
yQhbw3kXJckfzrPM8+oa6fsc9MbZbOKBpL/HyupWZCXTQzm55qYQBrqCZcC0w6A/5ITHLqwtLgl/
PAbNXRd798ppwddJpfPW7AdzH9K1FCuDnLaOPT9YjfiysySy8F8vvbpVBCkbS0+Ug8na4TjjC9ZX
b/Ugm2okifn0u1bBezoPt0nWH1tK0oOqO7frcOtn3FgjRglcQoQ3IG2Hh2P/II7vARN3Fzp+vmxs
t/61rMMY9KfYym8zlyieFVIgGhNC6pf6powHK1rWKPAmFaVXxSZhPJTCrXtpNwypNaIud7SeqmV9
iElxycqvFcKysr1uZ8fodWPSpLO7PIinCGzukifgCqrBSS9x7Ia15W955BLVMDpRLpfv1arvdBqf
K2UV23HyqVsxbo146Q+lWO7QphJ0ppqNmKeLjxmaKR46jmyMDOFQIlmmqNL0QBa1RWxFijHRCdwH
Nk4xmrwdS/tulxOAlMov7Vy8ApBe/cneayaaZNuPHUVLzKm1g3Fr6XG/ZuNDYUjCLvGFVxlvpHLn
16rAlySL/AU316VMhd7G4/KP+KoP07Iucwa3KTLzMYGijmjIe3dbolosonx0b+yUcHtieoWxMScq
PPLc2mni5DnWwDFy7JJwDyQ1mIec8qowLm+rwSuJMExuAP9eU6aLlOpM8tDGO6PeysW5yr+K0Ory
FwXyFgKbXKrq6qicuqiux9cS0BxHvL3BU32b98k2wFFqd807cmioCw7uLQjlbso9dZxNE765OFg1
ZAUS+NGDhotz6MHJ627xNfwwVrYYpucCphOouHJNPCdkgY0239sd7QmeK7tDXt/FzEsWXxgmTPkN
ZUiVY/1zO9zsNYfvNA7kmiexvRlII/0TQAFVOumtztAtIl8iDqpHQqe62bxdYICFqe66acRGhBxx
u5LQThiiucuyqwenq5JtotsSH4GptljocexxlDDXmVh0qSQAjcrLTU7LNUh/H9W94Rw9yPXMYCdc
a+Y4JC8cH4Z5b6vOPqdtOu4qSVGPYZs+J/lqwOFD5VXKxPtcpeRS9zxyJJgN7pZtMqOiEKjZC3mU
9Yji0i2Yz03rlucjEoYYFYEA+AKF4XZKadTStUDZk75qA6Wo6HD4MC1vZp/jM8BNaPXtXVPfGZVO
t7FTou3LAlRYQM5mf1gCxc9QmfeJgRLTn2IIBR8m32ECDsicHsZFhp7G+UHkJZfGWofjIn4aoKBt
Qydf2yqfGgqY8ZLDISIF8t309dOYOYf6mobR9hzDVmL9zmXxOydd/U2weLpZanFbi1pDppyWPsvC
oPgk04GBHcZgM+BkHcsttC4IO9pKtqMw9Qzj3PRrsx2zKYIsRpjpPA1BYp9GttpsjkGRYid0y8IL
C8iw1EQftxDDh65902uCjoz57+Twt6lv3rkW72y1pFFv+Rft2wD0xYwmd2E/I0uAQT6VNZQvSA/U
Mttyp/xtK4p3u1iPUwMYjHODBetPQajU20o2wV574mIFVnZMh9/M8bwzUnHzqGr5EDdxtpMDLhs1
lzupzSOmmXi7mk0eoQEgxnepI+QICAFEQfqj/dQGBf3Cdb6zjeTbVtZTW2vGOTTZT25JFJTZCdS3
f2lCbZBDXOfIke0SIobbYajz7lbr7CZlG6ptX1Pa59DtZ5IMANezrOnFMwWXVSBRPMmFpB/Tfa0X
g1C31BFh3uF6jVMBVjTexsmU7UptI6LvJBLVA25Ptki+YVhOdhsGHQLv+KW9Blr3QrxSmFhuQJRf
q/gq3UDFUkATErwxXWnNXVUEKElgpFExdax9mYLN6yOPqTSqefwzl6a8wuu3IhDosHCjUZx4Me2G
54PVxYchd3/d8llbAoqAJMUOzBJ4H1M+G1+Q1M8AIu9+RYZVct20iPsLc/fdSgwaCBnAW9Vsc7Ip
Qot9bWMVph2SfvlhD6gNaVvYmXzQ/eQhpkjHb4LnyJnsoywjS0nHLapDliCjG+7XMj2WvfOUiubN
lMpBK6SQrmcgQVT0OdgfLNLr1tbZZawzHu0vWBwQbrDEDtGCiOSUJRzmFUTu0kAvy+qjynmzA3J5
jO6SkYGw+uWHYdDc208IodjaGD3Um4GS+STSfUdqKQEsAZk9ZXN07V97hPMvagin2va4T9cWS2Wj
IyIRDnOJ5MPxYgfkE3tAHRj3Dh4EVMTl/dhJFU2Dfe6q7FF5ywMJUY81Xs2NK/r3MmUn0AhFB+e0
pFayMw1rM9okc6WECnnXkorBebpOS5mmBTSpcOglIhu2MkBE3cTmqa/2fWu2YVe254F6XapH33sO
ith3cbCnxD91/nZUJNmndg0ZBqQ4psVbN/I8E5bDhDyxSPtEbPPcoV7lq1B/EFceIFAoPyl2+K8N
phsEbPi3h8A9xO0rl3xUr0Z9ZkOTbI8JSSjIoAVtMbF6aQrgs6tDkHF+fKIy9+b6emjhZuOV04nd
jtT6qiLQFklzOjB4cM1+JrP4QVQYIRb39sJyPxRC2EOnY594KFBAZmTwgPmQt0EQav1Uo6rcj/mM
3SWv3wtEc07DdLgwhmOO9bLd2MprKQDVJarsI2fB+2JO2YPdNJ8IQWTXfC0+xseJFBHVXGoHMXBu
Y4HKua0G9ORmvF9S1exM4Vqbdk6TqCEJIAjs05ya91BsZAOuQOwY5TGWyq5G8k92hGaUGnpAdFd7
oMo+qFyZ7bTpQTVhmW3d9cehQucwYKKbfL3HSf/jWOJVKYvpaoqZSayJSAinfFPzU27NOPs6VaK8
6bYmlTkh+Xk/vguF2hL9j7z9VVsjuSNz910p5zy15b8MTxuim53ZabySbUh1ID0zvN4u89+uYVy4
LSyO13K1yCsLJgSvK1pcdjiY+Tbq3MdiIo8h6CggK6hZAYhpr5gSrC3RiOGUzcURWJPneYyitINS
g7RTuzgHOyMQ9oGCJVR0TfyRxz128GphkcZ2gt0cKCHD5sC1xDWHmEZ3n3STmPDryVsNCB0S4nhj
IjLbqgVTB3oIKDSNwnQR884Y2keZwS5OROzA7aXNBgn+f0GW4F7ukgvJYr+dTG5zSqUwoSNoWgks
26kJiqHTbuTaPZSgqFcMUmWUVu4/BHL9bnElzcZ70a64sJ2h2RnJ5e8S1tP00tjjJRMc883kA72B
K4+QN3OJUu1qd2oYtzDQtPq+x+8kBdtWO1enKlAvXWX+G+0YwW+NZW9EkIyTklXJb0VkG6jJBP5o
mNjmgTnxVOHipIvNjsgd+U4TddV7Opzq36WP52uZ+MZ2zhruZmhyBq+CAcq3ZT3kt2qB9k8qvw49
eljTFh1fwNHTF0WBBxMHmlGmVVjEj2KlE501GXUvTm9Ukr/AL31YmjPWuZJYjwZtCZXHCOqARMTs
spwFqKyHdblZMUUcCv0xlc79GttxmMyx2rmjf4byRYLreU+rZtuamSVYvusDOMJ2Glh3HbhTJGyk
FOtPZ0ZkogSZfG77IPzc33IpOVsylNaoL+p5M2T17Vzo97m6+rnQkQm72QKJtluTROBISbZrq7Fv
LZak0fCrO22LjiSfaJ5+59p7aK3l2bDtYxr7Ly5x96VjkIknT7klzgmmnp07OPYmz0OZBymjqhV2
M4mjhIMiyxrtZGdP+p/sJV7AX0Nbz9pOn5nP+XHt5DSu+Vc3cDi0YngOpuGYjIBtgf+9SlJk56r+
dumCLmWwMsHznvad9VqafLZ9DoXcY5s8IFbEbgz2FYN8Th0JZYboo3Ik+Z2JuLWOpsWTzVuZHt1G
u7teuHxSWBw96X4V82TsGwIqER1QF+TfY5C4mMQ1b9OZdShFIDKXuUloQn3DG+lellaA4rBH7p0S
LyAq0znGmdcsZLMKLJonV6X/+bb9X6GMdQ8OY0WZT1iNFo+j6RHUXbd2mFhoMf0YV59PQ7rIE+Po
GTgkimL8DiwkinHNKwKKBu5e/1katzMPEFLi3Hhn6UVhDMU4J7RxyCZ83Liqy4hliNcTiLsqzgzG
ujV/7L0yfxZ0XvrLTHDGcZ4N7wyawU0XTszYl7huPuUyDsfUrZZ7EyVVrIJiW6jgn5d8Tq0Na7Jx
8dkeixldcT8TYWb6Trh682/g7fqqQXoqyhNyL5C2xS5DUA6MZ/FKG00QP8erpAFE39tmmT3ZNftR
3GJqX8uCj4aIDMABo9rKifAYldMv24DjFxho2I7fEpWgSfH7/OgWDlSiViVjLQsLYiZz6wbAmEm/
/iaYP4ZkoTAt5BmGFsd1mZJ7SJcuZumX2RfxDOpoFoAS2MtzAop8D7tVbZ3JAyWjx2sp+ovbJ8vk
Jq9K61xXDZ0VgMurbG87kixjjzG9fyVkn0eWIjfWcpmuoYJI9vJxhtofa1rGSLrIzDBqgKXekmfo
cuNQGf057svqJohR2iy14UaVALKb87E5UUIakhCNcsdmoCWyJGxL/LR+WYAcTm+els+B25JkRc0b
NqL024hnXEtTRQoAV5XsSsRKvZ3sdYMmM0hOs/ZrSlPqfd62VzOf/YsIkDUQspOk5YR0patRPJnf
ZYnigm5uRPlNy7Lq90TrXiUgZsEp0e40K+VFZbZ5WMPOrbJLbhmvEmHdxm/KlKeINURelR2m3C+j
wa7IHhzct+XPdZTU+PAhOFcHZQ52S6KZWaxA2Y2t5wcgiX170CV2mdpnMF1wfBoFEnx/3qJFdrGb
Z8/YtlmbO7xJbXUkKuGxCcjySHoC0gicezPtmbk+BlyHj0ckU8ph89uCk6Hi0ph/4gAWp2CRswPq
BrkbNmmsjuPUeBEZ1mj+2uIsySo99Kh9kGmrksRI69KPqiTgtU8JzrX3sDrMknpk938ta/JJSLQ/
VRWoUj6Ss4hLGzTuGluwxkWoVSY3RhF/2GLm82zkRxLgsxjKTuHLj1cADONT1ZYTyam6STv/TLSd
Bx4PpPI/XJ3XbuRItGy/iAA9ma8q71Ty7oWQaTHJpGfSfv1Z1FzcA5wXYXpa06OuKpI7Y0esYHbW
TwrD4KOnNkPiomU2bFNFycEZs+GvbeDY5IHN6J7mHsH1KHmfqGBLzf6+7J2zXc8nnBLvfebQpJZ7
oKh5MuEq5sbU4uxU5NoBqT3M3TTsovbgphKnUf8+BbhU3DAaNh5LK8/gJVJ1Rd/pHHSbOJ7uPbcO
VwMhAATgfd1oEiZe/4Kv/nsGMM6JgTxuYKDgsfRjKEicre6c8EgrTca6NTmHcUuugsdNkVgKr5s4
sgT1dwV9YlGcmps0VCwLFMShlmn5pMbiDcjPxsKedcCAcQwaL7jv+6exp7g9V+IO0z0wbQ2zT0zt
rki64sp68NKWzVsUoYiUrco3uZ6fwoqw19x40w3iENv1cfQP7sQYgQl5n2C+WS37YqzVXpeG8ExH
iB8xXj3Kfy99S3jAkeWKImZ1ArvwFYhyOvauPa1sA18y4xstJ4X01lMX2iyL6n3bJPLcpNMp9o3x
mPqgJB2DbY3nmXu7I4xSlQb8c4EzLBbpKS+nlqIJPonYO62VcGvSKQUeBjPbsYV50MP8xkdr3Fup
dYwbu9g5mkNE7qbWRTusJCRO5hsVsN6HQ/Ota5yxpsPgUBQPFqalI9G+bI9RE7iYvSwqYzCDSGpO
bDO8JD1S2zS3sDvAZ6jAfmnhtnYuLAW4bC0bRiaPGkNd0Y+E8WB5ceJ2knWfwf7y3MWhhhUvQYOB
uLNUAIQm8ciaNfSULFynbhU2rHwrXNABJafOZEiWNLl7coevISXlrxDv2Gq691nT7mXOn+i2l9Cl
t4n1ZcqHAeNJH2CVCFBg9xpf8AYD+5bZpzpVNakfEam33B35GDsUBUOCSLYJ50pklPGYx0j1A+Ym
7szvoZ7fK89vd7kOfw0ATnCf3XKbWsFJ5jyu2Z+tYbzBws7JZHpfVUIwJhTgZItangfXpOkXVQI8
BlTcjsUZrtMA3c6d8+2o+FmBcwW3RQZNbUyb+wYNmgCCjezez8tJQuI+wM97Lweo/UL7tIGW7ilr
kH/xYXPS7CAeE4ailyPJj3WQOifKfxwvBY2h1beTTvJq+yjQOkfmqZmn1u3ETbullXwnioqgXcVr
iUPMP1WDWGQw+n6gMEFQVC5S5LSr/ALPK+RybobY8tKWVpo4ObSxlt+pzyTeebddFLtAXMRpjk1c
xEGx8O6gjkc0Bgp7kjepJtPGqoPkGPMzap/tb3+ExipNMA8uPkZOU/FkYtNZpvWnFqGi/RzjeYCf
0+l2bBsQObTz7VRbsOozKoZ6jy37Y+pNyfhUs6aVJAKKcG/M/b1KIbK3gf0+md28qSPu6WRYtx6D
INkEVAs1uu+CzBvdCPFL3dUgja3ugdEV2Em6QJcGioAirq+hV4wvyn7i3fZ5GcSJB+zKnaMatjoP
1YnkWmeXEJcScNoEWtdaUGKQ+vgCAsHU7bewADqeAjZZ5k2rnKdS8uH2ehsaUw9ObwKwVrsgN8Hi
fcG2upsM/3dyc+PYBiqFcsPPlNHnzhFQemfPCj/8Mtk3dR9tpJfaKwMBeeIzsvZKuShDdb7tq/Yr
mcy1sxx+s4GjRevJp7oVdCx6+JiYV7YYoDRqqWGxCbXWoyGdbULwF1uTAV+B/XYFtuM8hd2XAVqJ
GKS/DnpQOm3c7aORu2OCfbFtWeWKwvjtdHWRMPJ3eGuvcemM624UsBaL/C4EvgY7kb4pDstinOx1
rGrqkGmRYEtTi51FqCxpdMpJVv7MWGm6yRyuKglXdarqLXrGVxiF5SqxOeM2GkXKyVIHq+FWdaSh
SXZ1RwWzhuFIs4qq+6+A6qhT4zp3U+gPK8BRG8IkPGUMLj9ODF+09R4bC4IGaRMTKHYHhVJmpMQ7
c2fHU7FNbf8EhexaRgAPc9HBpYObEIZ6Zw+evcojUBHwVMG8dS2vYpo9VbNfbrgP3+vSuC52Wz/m
KekOCIWjH/9Dh801rA3Lex6KhlGUZVYxCHn0UECpw2abSP7XwgKhJzSCgdC+W98lKM/7gnv+7IU/
Fp5AMG7Bjh4ozHgCSHse4R5mEUyYIwCwGdAQEZvDqfRoEWbzCx5vxuavxOskveTM32Eg6BymXEjr
NHGCQzphgXITsAl+fjHBCe9JG9x1kW+ecjt8xjRLiMMduA4RwNz0qErnTJSS0zF9f3VfYuaPWeOL
4Kzz6jxYrr/uwT8STCNp61cFXANUnDLIJ14E69YT7DBJzY8RJ5OUuu/a6481TkaRLkfKuDNvqzlG
eS6HzwTswIunOOzkNgRpSXHISER1HeKiNYeSbKrXjhv420tciyGfi33VkPtH9vAXKQrSGzRuboKL
ubLB8yIZ0NnxmteFwHpCKxU3dYQhIOVJtxNi3IxN+DaMatxwnL+PawZJETUPo9d8clyG+mQHzPfV
bWgA4JFt+RSKgDc0JW0jH62ixHlomFsBKIE3F+29oMHA7bFwBPQHuBZvcN7V1xkn97qVaOzYPh8L
M+CKdMdfmDlUEM60DHukPDC/L+4LTGxpta3pxXJSVlqtA41Bdxdr7kH2AA2zkvhJWOLiW2Gw72Ww
F8P82INARbUPydLK9qfF+Y4Y1FhbBYtadeNHyhHkkgYp0jHz3aHzqgOIpCsG6WEzVCH4crgKdcJt
bc7bM2LFcCPFfK0rN103s/srxvIpWoLL6AL5AuG5tqb31fTjypqy16FT74En/Rt5ziPekdBIfjt7
IpqzdMC7xqWRxos5zM9EYdV2HJcBvUSQdyU2jNh+sCcYQIlX/QC7D9kodRttNHdMJdBxl+Bm2w7n
zucNwO74GtQccq3+4LItQjnhw/g6yn5vD8pbTRmueTbPVMLzw/Rhw4TgUbBMR4cZq2sNGN2ozAfU
rsZnNxsMhzGzqa2U047wOpsUanBRP09j9WFbst1RP+euqP3sb6KCIEntONWpRw2LeHs3AG+/pAic
VaeJMI1Dz42dR7tsBL4gaO8bO2xhPLL8Ym37mfFKtsp7beqtKREI3JBoqS4AmJcV8YBSEV2cm4qD
Rg+cO7+reuNXG5m5mSpT70tXPmvf706YflByo5MReBsjEWxCJ28gNl7fE86kIaMhjrPTC8txWF4L
5vmAaqEw9tRhDlwC8uSaLJsyeXwkdIBiEiV1d4h4vtykGfRlS3noSHGzLZf2o2wCIZGyjY5jm0NH
dnWsfsuVEGCpNenBcM2r7GduYo1Kd4u+G7Yep5GvMcPcPRO2voluvcDROxfJgaOzNe+10T5g9ufh
1UU4BiYaZAALr6ImgCzH3OjbPPjGtjtlbWzRVtv+DPl89epJcgp4U7IqL8LG/29kd8JTtyw6KGfl
sYSb9cnqQ7Rm89aN2CAo+uC3Gd0vTnluSX3Nqb1TnGT6tMLC5lSrgsHVCMhkO51/DGT70ANbrSMA
D35XPauyf80aZ95aLj5fo3qpfIxmTvZhjMBc3OpVB+jQ89jtIUOaAuJc5SLclZXAD1bu51Tjt6LM
G5ljHNUmHK9tNlNOC2pcWwHEUokAvgRE00gTHk3kU4hDhEw0tiLkC+6ln0h1nM7HUXN05xlYhECe
Q/ZZxrnrrF9fdBuAizkSVvWUBnzg2QpvEMS+Q598EAbtvIzejAVJptrpMNk9vSwDPSjEmfHHRfzF
hZu4a9JLJ6wtk1VovHdyM4z1azFBtMiz/hXPDlSyaIevdK/4FibaDh4UNUWsQHHyKz9gm5ZV/kZ0
PAGilM9cZqmZH5tlsO07fFsZb5sWy23gXaEKrHW4sypx1glQNiO0zh/4zsuVHdJGE9eK/MzMJ7tY
HBAkO7hPNB8ldvSE5MmKJSTOzqi7U4W4D0fb3FvFexSNlMQbjz6rqipDxVeq+nKcdOTIjHdgGK10
1bUe80c/fHbFyCzjTw8dyxdVCYIsavxnB92DiZ+ot0zS9ElS3Q4D77LFiWcVBN4vnjQ4CKiLhaph
Y1jxxfL7YlOkwR3dDB4yiHlUYQxXkLQQYrDDBRoX/rRKyaHBpjxOeckUGblH1xe7bAZJrrANsI77
hWn13kbRGS2WEwxOlpkDDwRMQoMcTOYIgU1HZ2q5Xk3lGrvAbL5sV23pJFr74jHsxnIV5MXzsIRk
Pa/gavPL3RiRG1btT+Zzkfa0l4EBeC3chzEpjwZDx409Wx9mkriHxlFUTNjouR7hXLd+ISRMJ1NN
V1ohinVPORhSh32TGCfPwXuBpvJap6Doa11ww/pqY0RwyOhXUz30M/ePhIDqjVFO5O97MIkS80gi
351Uv/hlvS6p5lYFD+6Aye4mHWnnSkKE+P5qJKcgH21GnSnbl+YFzMtVVt77OLUUZHoNGdDyqRy9
L3IAn4bFSJcRZwY4B1C/Xd7UtIufYkvANNrKkrMGwIXPrMwS4F0NkcYkf7J7WkNaYkvpZFnXuI/3
QYHxvEnJqTgLKaUqiGV4xI90HD/JkhDZ5AZI5wD22Fw/2RblaLaiMiLFUzH7xTO5v+XleTO54A6D
ChDL5iUSUqOL6+hShupX99redG4Uc2l72/LVSDH4GEnHhg7ieG/DrK6YOULsTsXs/HhIQTRtkpSw
8vcY6rwhjZ/OGY70GfW4c9HPyRRvoiq5FT6LzTm4AUcd/L2H4NDupKeHk37vx8bj7oyWjqKI/Ujd
hVP20CoT0QCbvF2rjaPRebKcNixrvs24R68mqQ9Wbz0jIyI+OfO58vqdjNAZg5BlJI4aK5/XNkua
mzruy3VmITzGfBTKjkB84F+8umdAGBtOK/XVpowwc/FE8Nql7rGtq62PhbvLWQaxb8NkrEdWH+bX
HP0D+sN4JHRNSuAHeMGTQ3HQtmmqA4bFVTK4QML8fT5naACyvqUUgpi51dw70j8sqkPiw9EvGDHr
rrtlVcYHrWPYkPm/QLuXSS/9F0V3CDmfOuHKNetLiyu8jG0KwHSwH7pba/Bvp9nZNQbDCsiCG0rh
MM+0NIpU5W3pl9fcmkiSRkDy++huVj4HGzyxGJRhZXvOUS4aYaD3fYBHz7aoHkkWa1JR804Hlv1v
klg77YBgrdqMefLuZ/MV8sem9bG6WqLiMoF4WXN6Yafk3/Sa84XHbsRSzCqAIXg0Otj19GtiYvlr
HJIPBCZvHHyBRD2HhwyueOECZVsuwsiYr4ZJ9xUyihl1RyDEAt/YuO9Y1GWxfWVO6nmmDx6RK3Gu
I66zefFXJIi8bo1fARuRFdtHjttX2HDA97rHRjA2ocb/DE2lN7PD/rJFxt8oX2+0OV1DG2PdmHJO
IoO0ipz4p7foV5jHVQJbJMG/ZE/4m1iCXuG4rNqavox+7ODw3vXYQqk9sThxgJdwE5NV9/zrzEbO
PmtS67zsKHDSxUfqevSY21+yiZ6j6MQcRWWwAHVIc5FjIsQBTp9z69QqXgBXPoxmwDPZwOEamc7z
FPUHq/zteT/Y2XDXM+b8I7PbfVctxmh/dreI9CxH46THcK2ocOn0xWlt2i18UFtKjt/8n9j10+8o
WEQMae8ca5dyiq6K99R2rSisHja9w/9VVe2KFpF433W8O0HJEbKKTsNihSKEiUOBhnfapHYWIi2F
hRdrCe6aKGF2qsC8heLe7BnR6vhTdgyJ9AfS8uA7v5j8934VY2/jf2AISDydA7B9qRsAG2VBZ0ha
8AkegaGJ1JOnkJYsewfKwMocoLMN2HnleqRbpH+i9PFlSWnV8lT+9XfV4hAlot2CImBlrEpWuvj5
9th9zkZDT44TWs8kGcdtSjB2iigoyip5N47CWhXdzNxOQ94qGvKvAa1qHefoZdRirq1mcXUtAGMD
zsRNa+GzNqvqjTyHeQzZpZgjpWIdo+rG7WRxQfufHcpW2rb8qMzBPrB/kVi0QAngCJ/YR/gZlbuN
f8yl2V603eoj3V67AFPsxY7gGxStuQRJlt/NIBmulg/tvm+T4tgadXH875/eGaDlsef0AZ2Gf/v3
hZ9Eo987/royKjBvL3ywOYvNPrS/zHgpCyN77+i5BTdcGg9GRDayp1H7EgRU0cxVw3IDXXWo/IkH
AM/PJeb7MLB+WqlMGm9m277FhhP/EtdBIJ9jEp5K3dstOCyzdQgMM0a6mVYvBYeydSqa7s6sdb6L
+WuhO/EJh6QT8ddNvR2FiVAYEov1gEYEmevUxtZmj6ew0v/vS6rUePr7d3F/Yg0ZHv9+Ly3DxxIz
++7/fPvfb3pdER5lc/7fPyXksX4iTk1cfBItGT3NjQ97Q8Fy9MQ0D5Ps/3+xOh/ETFjsXSdzTn0f
2v998ZdftpnK8Ipy3kORfc0HKrL+/v3f98ZDHKK1h+JN9pWNC6u7nxqSjYZzJwy2KFE1HULYCbuu
ALYILnTkLZ2BW7UhBzeIhpJzEY/+HE5uRAeCZbO8n2fvmNSZf9Sm/SVcPnkJDpWj5MCK0Q9O57Fs
UMgysiPris5iD/wUhS7Y6ZcIAT1nxfHvn6z/EgViHQBq2gOfao/SctrjRL7g+PfLvNHZHnkWyFje
HoflO2rBvTuY6f9Kg3bkmSxZV5SKx8WIbyWMyNllrB4n/36KyHRgIZPkkez2NLS/FN9Hp1nr5Rqi
BMzhBxHlpS5b2HdhAuYZdgV0oratNz2BVvJInXGcTWmAdG0d4/jfl2Xfr+3EvIGmHx3zITP++1LH
LSJB3mE6JeiEvsdm5u9b1PIt5mLZmunjFY4HmZsUJIPRn11vBaxG7vJuOszILUePgvZydMpTMUBh
7LqzYf5WptUck9xgSedj3rLG4IhLjmevxpseWXFzbrnPHgqj2JbE/o+43FATWJ6X0ye54n47yb+q
FY2/ZbZY54gbVi+SbQmagTEKniRpdrHMkM3xARx2QuaE3oOIQI8f2bzS/gk9bQDFD/bT7+u161vO
uhoUUcoAxdS05iekNTyqXvvJnGteKLQSLcK7HOUHd4pwha4kTglHpLjCtzpWE9gUh8KICqQQjRTJ
Sg0eVmz8yGvX9ZeECD24rb1xTZAcVQZcwpoahIvGvBk1peithwjHfv8UlHVyMqlDXkl8OVa4KpuS
p2MNJXShT4bY97CTEiHvske6dY15IXD647ayOo4DlPMh5YbDih+Roo1/ZSSKgz8Ava7wb7kNFWul
fkZeOjOPgOyGTRNhQ11LmizhTM/jpoyeE+G9p3m0L4v6rXZONfUco6+gVVG/UXCw46hubOGU3fTp
PxlxhIPEWHDYhQ0hPoqh3uvKO44VsQqnIOA1utE5B9oet4l9zo2U/ZGIDlVbABwiU9k9cZ/rTYSu
brjrHPuHTWW3ZpLfsUCWXKtFt4Ik8hxYcOeJ0vATsnKoGnonYybPhsVTHQZrqyjowdaPIhafQLvV
JqiTKxpJTKblPU/CiH67ZFUZYC71sBMq75Y+sl3Cu44Nwbv3sLvLMj6WWtxKhz5ZDIVMC+Va9AM8
4JJQXaX9dSOz+9rRt2Hv/Epucej1IOvMBOUKKjeV7uYeu2cFSzws/WIVi/xhKnpvp8tp23rJQ+sv
gnQebhInuqRjZa/t8MiD4rar20ejFP2N3YK4y+17Ag4vtu89hkvh3NIFgEbIgEh6sCe1zGMUX6RB
ZYik7XyO4fhVEISJiW2G8CvjMAlFxa3yV39pPcckHSBxyoJY1qR7SJDRbylAyLo2CyOmoix8q/L6
VRjpK1AuLIlU+zI0aMt5hPjKky77TnkfWUs5bzjBEdoGBnwbWvHNaMO+H93wPh34wwqNscnp4QvB
LjY2anlqjhUBeMdDcMML0cb5fRX03wzdzo35aikHCzl1lvFgqp1Ci4hMMBNTyiO2p/zGzb5LdkhK
yd9hluKQl+1WG9HTXELlzd1Nxwr2QryghAJ3yOpiH+jglTo0tgYxh4s2YkyZEAPD4adLZ4oeBPJk
VF4tmJC4tsk5JNE9G5+agwp59tJgCe+ToTGAKjHAWQ5Nid6hjrHbN3l0G9maulv8jTvHZU8QsjxL
YYz1EkzAmPrsFA220jjpWDIaTf9OLxafAXvlFy6MscTd5EN6xbwPwtT8NDUoGS3sb5lg+2ow2YEL
mVlweu6boAIViQZ8K+XCG7cof1ynMzYm/diVz50JIFMOq6t4t80OEq5/bLoS1GXOWbNxHohv44DM
4Ee7zHtKT9swJIIYzv0XvvQz5vVhKRMlEQV8MctjDwghaJcWF3KdezCI5/a7m81vNhjxRmqB1sOy
jy0zU/bEYY716YqVOP/Qs7SwZStXTh6/NTBsu5HaxMp2MQvm0/vU+w8uKi2Hk/zYpzgmRZQzAA0C
I+KY4UOe9XdZttlxCKLbhmN5RFL1EOUaxM8sNoo/jQXY/FGMSNf5nA/IfuE9jkOYfkN1JRU6rDNR
fNk8PXkbeEEbi7nHs3hSKPPFD2fSaoH1Iut2Y+r4VovqqbcMf6vK8+CIeNc1UHQwXm0Sv+VogbGt
6XZzWaL3VuwvEamTZGS3aB9cAjNu3D7406PZ6ZOfqR/cfbhucsyeenhmR3AoUqgZo3WX1VOzShZE
ppsHNEjOzt7py88ACoTvxdvJ2cf2cCn0HN9BxAf4ZweAh5CO4OGTu6KwljFOuu7ViVklVOFmjNNj
XSx12GO0V1Y4bpXAGZAP7GcBotEQBi8U4utlbuFx6QJkgT/UOGiCdpXZWBLndD4GEUbDKgGyYRKD
GmTygskUctMUpUdcGHuzte9bdQUg1TwTYB4fgW6AzQln7taQRspBSozytIaCD3JMr9gCjwD+qs2L
hSOVsx0E7Dqr74tE5FdRcdB0dANNrVtTgUO3+iRClp9Ff+hLbupBFdMgTu6a1Ja4/n1pPlh2BCtN
croWpXWee4mxugZ+44jKvKZOjNs1lMhZJOPLqHuIPskbn3RGGY2Xe7x0c4SmxJuZx+YqdR6xOLCV
yZgFIx2cC2aJaNn102qCZz8thpVFbwJBDuZByyCNGQExGIePOHHHc1NVoCcbNjS8bLuc3Da+Ddwp
+AbYfmVPQN3MM/hxNr7psEfnBNDgRjTW9+eBwR5Or80g5kzbhhK5kB/BLU10gALR0rWL7i6TLW7O
qOPistJN70/d3d+/D2IaYypbI/uJ7o5MdruWPiamTBIpiSmM30bGFYB2cjcVobwfli+I0WdZ04lu
N354uwwbxVQk90ZMWpIHGLPU8stq+cKRvWH7TC/x2FOqbE+i3P79bmepaK3ptuZgyPdxeWMNisYW
tdKPT32V3YsZm4NHEa2fcGhCxvPRwKaESzRD52bcxkGS+r7gQrUOeWQfa9k/d3FA+Ql5oTULjQeP
a2JvT6Ox+G4CvBzpOpxrdBJN3wL3l+eoBAFJkgrWZhO/NItfvBt8SkrXLBTC26Yssb4l8iieG8jv
TFjuW9UTNxf50gzihWer+tdCh9pEZJTWbCKGZ9uGVusaT3+/GOhkGdkTr5pK1fvUtMbnBpKpwHvy
+PerTMfbYPSinXQxHTYqGHHQuxIfi3ebitC5yrkqnivX+OfVeXP5+9XcCZuOr0ruHFs+uG5fPnNV
cEc10YMamZbPtjO5OK/6cff3u+Y4rWZzCNaBUSbQuMPymU9LvysxZuJ/q6pnMwqTQzL5zmKxJgHp
M/542DyPyoJAAuG7es7DceJTwTpkSgNYhbgMX1qV1qc+bomLDOGF7ZS6crwEMy7Vrakaj+iFtbVD
3PfK40E7cnKyHO7tIzPQt+/jRTt1WVF+AOw5AltlCZIX6uoVc7SZMoEw4A6nWgfTuW46BzpISBPL
3LyDbCEkmfireqCloKDic997k4FPTT8ZZWbclVywDt9dR0b4kpVglBSnq4EAwZ4jHlhDSupvNFVY
LOSnx9yhZjUaXuGW4xYMU+YuPvt4cnYTiQRWUuh7MGXI1jjfbTZ0GyIQHOsWx0LMSn9XxYFDlyrG
ChCyGHTjjAUC9pbaFfVBx+FW62SDldFGGo7iTSKZWwPAA1Pb3xUV6/zWCaMNN1JadW9LWbzatnKR
RsJHNpkMgoXD08SCmgGjoNxhlb+oeWzW1ATey4DYp0n9Yr70Sdr18KMobR5Y6PVNymWp5TJ4Qs4s
ON+JgNgoz9QIuiFDC4+t8jeapyu97u6GCowX8H8Yb3FHFpHHvBUtBmGLNHo76jfl6Eej4sNdQw2j
402e++A2cmvAu+w73H4kf3EqS7IEESeyhV38rbh/eS5XkxhYwE8O+demLVk2OB5YU9fYcFfhOSKm
R5djjB6HxeMCV6nHnstJx77NxyGASIkAKb1yIwf2CH5wIeH+GVcGbDrB9s/y/Ad79O8towQj6ntf
QwinTUbGOoW/AV3BOmSl7LFcaGu3PA0pxmx2xjtY2Gg/eN43G2Jk6LyDwxZbu3CwAImNZIMBtfFe
Ju6HDOFAVqWFj4JYkxVzSi6SQlIBUT8qhsLchaDAsW2flUznRsTmKBC9yd0GH7TD7mvOrDt8AKx8
RMN6kXTokASQOcle2GXFuKb8+7ZZSBbkkxvaC5GsEO91FGyAOAFerUZBDImYrGca4EowoyWIQmE1
/WbMspkTXhsAptLhgBhEwCxjt2eXWX/XVcrH19DUmLgcojJl8HnDGphwwg6AR2q75rafMFGiXuJP
uo9VptZIw19y9sXGxjTOBADxvczvGOSfVA2G0xFIT1U53HlC3GCyKjdTbXLAFORCClBUHcAcU1vf
dWS/RXEw7IyMvBflyqwjhnnV5/l4KhLax3yeRTKgPZcSgwft4GqnkbNc94lGa3LvKrf7NUX01Srj
B9SAnBb3pGRtnVv9RQ3mW+oxP02xQQWvfdsVsHVR1CWMNkT7ESxwMgx7p3GHjZN9z3OardCp1iIc
fuW8SWHirzJ5GXg7DvxAaGH5Z9Um+0o2b0KGwyHk8w5W8jbkf3Wjc9q0sIjPTfLe9NFzKrznrm2s
TVpUV9zXt2M0/rDKaPaNb7OlTL4SbkOHkZbEpMTtFmU49XmVUEd1fTWT+BnyxGa2O9a/4g0A6Xb0
ulNbcrcJ7YHaV2fNw8XdcXuB770JSCftEY+faNhrTQ75yimNt45YRQwsBJM6UIZsDG6CF5XSzc5W
EP0aZ2SSW8ktURww0xNHWu3eAUUDIsHcas4phgCf21xu9yviDkhk4SqrAMEF6cxTb2ZTgBiwdp2K
8qOcB2TMgFJiC+cAu6+DnMks9+6ihVujpuBqx0RDHN57oPD2SciRKpAoweTOcjyBh7+e9OzxwQ1f
54HkNz79a+UCUbRxGCCmT8xhoLI2IF5wpaXmlqsCOzRq2cdsDcy17pWyp1dNn0g84OBBkyGUgeee
HVuzcSBDDGVlrLwE2coLJWZaowJ8rDilwS9uJgQalV5LsgL7kP+qoCQgxKJAhJtocYoMDCNnl9mK
J1xJu2qO8E/N3CnXGDMyxO4tB9TLVJBSrqSfog1lr2ZcvUnfuyo1PZaJhtobpc/TlHtrVQZvLs+E
qZ2f03ZetJiBIoGAXVuTmPeBGTzOQ8lRJln84dgZu5lKGE9Vp8bWLyQVSd7SISyThqoAvOyw58pq
45IoQaZ0SeZjCmCSpNCyoBXEj3/ZrKB/+z6S4UwpumV+sVor2rgElxZjx6vHfSgNsAzeU5BEYu0P
IaxzUBJTYkE/zMND1sdYH5jccwt8DhhTfOCYf7yAHSOzwYp2JFwRjvkY9eETm4fbXEw0iGXigGzL
jzt1O8uwn/Ne/svMOtqQKptZwGtjuMuEe88YitamNGJk8c/W9N04P3g8v5I0vgZjixY95yR9DKrq
mdPQzT+cRvrbkHwhZn+LvCDsKz0XjwrTD7eSc1QYV9uLTmmm3z1Fn6XfcySL84/RR2mqXHvdAxZm
Zuy3PK2xlsUuzjrDv1B6grpREaie0/o8xeW4WwJsm+o28HllsoV140/OP0p6lnqagR/boKUbNtsK
agwOzk4AS9HdFoYQq74lOJLD5AZw9R4kXGkoDZIwMc/BDmiG6IrvrFf/GouPQ2y9EjJb51SYwxRg
enGQPFUYjitnKD9gByANjs1j6sqD290lWKPY+OAV8mGP6Ja/jdXGT1MOFpUVy5MKSXRkggy6hW0V
MSSk7TJX3ils1Bc33rVvskCmOv5oN4hEnI2O0JsvSuhxX+nqsTW7J7/vVgTpn3rnwazmkRIqwvfC
yp9pjDnGtvdlyPA0ap4QRkuItG7pY/W7SxNx0B+yYA1B9qw10o/rHFoe23tWrqeeGnGe4fYu8AEK
DXhR+vpGMzRUGAq4yvW159C0G2D+RQUX55iY1zn02jXBPtoD5Yeq9dml5IwnJAqpZb/qzj6HRdyg
IC0yv9txo5E0oPyWBY8PUVE0UbqevW9yzHZLjqEdUFght3HzRMG0HGYY280W0BoYvjU789tExLBb
92oYPgUlRZzzsBWUE3jPWYI5NkB3jvkuT2cWwsOH1XLPLbFF2ALEGqFNu71MLj8C51aDW1hNS8it
9NocHSh5D7p5PPmGuMdO9ajwvW2EkFSX+lRzU9aVpSHmPO6FpflbW26/owWLHFpyJ5zmlZQKFVsj
lXeh+NSoizS3mNW9qJ+0T8nCmLIrQlAPvO/a4/RvO+aZUtWBy9V2PmJoWuxkeBrzt90XHgwsF0W9
VYjOuoGDV0fpgbsQkJToTcRpsmkS7hOTAdnLkyYr9LIC9xqqjVnjf7L995F6exSNjLfsfzg6j+3U
kSiKfpHWqlLWlAwGDA5ge6Jlm2dJpZzD1/dWTzu8Z4OqdMM5+4C7yGcqi/bwI0Hxmser0ddQg9bt
YZx7IwtFittT/fCovFk6pV3dyW+mh1NtMTU1P8ai+zWCao+K4DnS5UbE0VfCfMNtIbQqj5ls3AMN
/JYNMh+/g+PkUFBNkf7bcndnygT96uq33Oq+05EbW0sVHUDzIBYX/ysj8bi6h8I/oXe/kTtNGavk
naHmAyG8tJOHPaAqnMrqZ8wRkxk5IR3VBErdAClXDnWyMoWF2I30kcn310lpbHGnobPVii3r9/X/
e5YkYzLHfSKM6RPcylPQ4DceS/sbKus6tL2bG3RvNqfYqUSCoukBzgZc4QRQR3GFiVwRvWf9PTPW
PAFc2boZg98abAKx5wv8fGjRLXX0OqDSlq/WqCsEA2+H4TW2Br51xHIkuxXqUARNe6idq5VE3qrM
tC9C8vodo55omJ7Gsp6AjgCk1oPmWsTOD9P1Z8N0h9U0VdfRKk5+Er9aNjB5ERJHON7E6K+kI+wV
OZo3J6HbgFzuBUxhUUzCz8HVaZfulyQUaMXQNoT5wv1kIEbBU/2Flw6veGN8GwEyBM1FJKawu7dh
uxQBvU3MFN229Ful6mJHAFSEworALrvEhssseT1OKMdcgBqRBbjYKRimGk7/lbTVfkypTly//jSb
EFi98S+a9HfomfbaSmF9hOZL7Y1veEu3UnTvwBXbE+sEYsqRvrV1+J5XpCtoEt1DebVKgl1zpo2t
565C/UJYx63oh50VzYrP2vNWLpFwQ/o9eMUHQqYUTIf2hNTi0TA9PzT4itC80ys0iUAw7bMnLzDb
uSzLVYsoAMLfacKeuqh1bhvbT1F6VOlOmUT8gOBj1JAhvu0+nTj8aZExLDsrKYjbQ7s1BkcnJrZE
stPszXPbMjy3lQPydiCxtCR8bAxB6eUfgB3x1uHkWM5/m+0EXx7liZ1FWGIgsw0165rUYsiQhGTU
hLQSC6Os3vGB7btRD7eVjNE/xgRlq/LfEGD4N/oCLR6RuQACCaTYlw3yLj4gTKkvTRxS/sKZLnjo
M7f8LJI521PhSbCh/9EbJoc4Tv48cA/47Z03nd1UC1sd+5610SH4UwTgXsyr6xQGh1IPdtCqloRb
nTQFdbKqKjY7lv0lxmkfxdlLPPXFVjnhQ0xIt9jMUYwUt6EObRRzibUyW+8pMOFlElLy6vj+G4U6
JamQBcwBYhey3SRdn2zdOFohF6SEDKZmRfbzwarqYyAoaCBeyK1hMFvlvRgRDQBCkIS3KpHPRlSC
DGqdL0ig4ZOb9vyELtLFov/nlsVvaecjSP1wBRmNBRooy1XXxjzrql7DkPoUQR9vq1oiLoomxIaK
y0EZGY3slK3CQq8OIqA8aaFXCLwEVk3SJ0BMsn3IF6vngf9zq6G1SVJsmIbRniwk7GmPxbdhpI49
z36LxDfELpv/ZVz3rY+noUPT50BFyHO2G+1AIkRHvJTrTOY5YT4vcFmjTl+1ccVor21eUSRdPXN4
6rNdW2OP6NPG4z8J3QtFaBGzmAKxF1SJOIy29uH1wkTnR+SX73/qFZCUIR8YfRnvzP3mTHKQwcps
673rojQqDkNdsEBWybDNfb09dsYp1dDZNIMbbkL87tUk+HAVJb1rHNqhpuOGP+LY9w7LM36lgEhY
mYZ4n+mTSXMWK9kq7Gm4MpLOw4Yem3eVB+iziqekdYuH0Vsv9K7ls4lekq0BS13bYyE3ampvB95B
C/ANS4kyu1EQTqDz63MvE6yk9uenCE6i6omlW77L+Wb6anruncFeNcObGbXIgzgo7iSeegPLoejP
Jq76gz+MR02fbNBC5ivuQqb2rYaqlEmIFcBDGTO0sJazRQRB/vBNKIjAmhJnPx/htQXqbofuNgfv
gm4ZaFJngSBRpb0aqHiYGsUP2zGqLav3opmQUuDEDJ3xqYo7nMIRhBljMjZDy5zNdJrXyePxiMP+
plW8tEOjY59HTjvX3Z9O2wThX/cYuv+ms5SSwbm/06OW3qt81PksruyAMY+7/ugY3rM7euQHeSmo
I1X+AsBZDo6gf3PZ0mk6htpqPHW2dA6yiYu9aACN5G283nl15ZMSO0/gQU4xMi9XImOX61u/jMMh
8fxqg+GtkKnbC7NO3mEwxc+JgX98/K3ttqOrDap1WWkbf1T5kXnOt9EK/K41eAq/Imyw755oW7lh
e2J0e/Gal8wE7LYdFzSQ5BKx+aRhHBcDUWQz0QLWDg5WpnBvmYMzU7tWHngef0rYDinv0tHJiAxZ
RAM+gqn4DXgPdX/lwsXmoPOhkSylERrk5+ldVWlA9gwJQyP2SaIhvU+EqpdpkE96G+/NeEQmhMIJ
upjFXBb9tIs8eK+16P2Vzdmd1jJiR8m8raLi6g+ja5LZHMPcLPJ1xvDsKCEPrSaF26jjcjtVffCW
CfgdY2numd9kW2k1sKBCC4BSUCDt98i2RFZfoH9YkpiF2nZefSCci9pTbmIRH7u/uI4uJe71ZTc6
SGTi+K1xqf2ieB+bWKtyp8k3JS5KgSFzLSBOMdbDZ0Y+WVY+TYSlDMwbLH+GgdXvUjd+K6U9sZpb
BY55LRA8b5SLD4D8rDD4cphv10n03cUsMoFOnPlGn/w09vdpyV47YPnZo/tYKa1C2tgnqyxgbVpx
AYqJ50wXGTAmq3rwttCF/UD6Xa6VvtE1pGKBvxkTzkcAc4Crx8Q9PZxChAkwnEbgQaSr5s2TZU8/
UZ8alH0r6SWv6M5hUzXVRsX6u437gplO/GuF2H37EpCqYXD4bKhua3v+tovmg1/a5VatSJAU7tX0
9a/Jy97N/neqx+9aJe2hSPLvgYi8QeHjh9ug9OGEqqtd8yb6rBz3KPrxMzJwA6JawNAFuJP2TTxS
VrtLpOdQbbW51mvbe5yyG/DmXfxwiwMnAxmXL4sWoL/qmVdi8XrNOnUnJQw5hbtlZfeu8dMCoyeR
eKKE4rdA7K7Jcx1qZ6woazoqNFyVK1C/L/JgDHcECE8Lxf3gNPKT/e/AFQNcYqI5X8YMTsNWD5YQ
xl7UOBi8dRAEtHH548RokLux/dAMeJ1mZ3HwO2cTN/2cO4KahAuW9Iiq3EkITOtJ2Ac9lfydnFLK
muFJIKNg3O7Dm7c5F1luHv3+t9AInSUMb67p2Rib6h8ZlJ8hkdELG20rhwGjWJqbjCu7aVv2SHOZ
cbH7bZrPwQI5oyMAXxqW/j32NUHOjE+noF0IVx9X3EMNuT4naTkXGZH8586hsTZPuRGFm3omFIjs
ZchT2oZIiWVZuUxxg0fiyUeJKWhhDikv2NrCjtZUqBqAraHQwp9TzfIWthyyeHWV/lKUzj0H2kCt
F7N/HHiadG8eCec1i67U/wh07jR+rzioRir13l1Ul5QRO+o/nzdkR5eEz3URjJjydMPeD/V4NHMg
juZpULjMJLKyhRSx2I1NyV2WAmtWMUUd5lX+0TQ9NaxIRRiifHTtufElSS9NcL6ixsBwgKiGUnMp
zPjKRm9aa1Q6y8Y4957WsYkrcDa24ncXeF62dhSE+sKWJ/yIZNTmHRsMwz4SIJhvncI+RzmPLWQf
fV/YHV+LmOMqS5Y/A+v8ImK0VwgKM80L/B16bYAYUvzVg+0+1zjCF6HxMiaUTwFz7Qmf2ybLCO3F
xNNo5huPDzJjvXh4bG1Y0E+U1XN2ZmSri0e5gWTyOx7irVC4HUpiZ7phxU3dLXtSBek+2GQUnChm
dacsMvbOKPVNb9evMtAObifWoIZWA8wNK3lxcKQjOlI/hiLLSVnFSxDjuhmcVF9m+FaKvuH5KMhH
IjLdmB4t6Wqgn1CFJF247bx8O44ZKYhl92dU3JJ2ooAF8MRaJQZKRTa3UXKZ1b2176r+Q6niDnLs
y4zLz8DZqhFbbV7LVzOJTTyOzSlW0FYAAJzDEANaPdJf1X6/UaFurYLXMRnNtVWMCOVkcJEVWGE/
/lR+SbXV8pYisocy30NenE9A+pAR/wwuW/lyMq5FpVOxxg3pEElyzT2K/xqf1grDAO9ylvgrC9kr
ZjrGcUzjH9aAdbdk3YtaP1n5fvJQdvFd6NvE1jEeCF46jjtufZO0qBTZCV3ICDmi7l8Q/FacoqSF
VIS2Hnh5SAuuWJWIOo8WiOCWjcW0HDY1O+HntjZBOBYWxUQlz21jXwz+TKwLglE0w7IkwE+n5zH1
ptzCYSDtrG8fbE1ehqK4guYAx6xeJW+qjY/Llok0UEcj1sMDTTcSKDwCCUor3tvLZkSFZPTjDNBz
D2Wc8SN1GX5d9G+S9r0hMMmfNUT86CC8k5iVZpCiWLR7GwJnKfkoq05tZV28T3Wx72sUVR45KNSU
ac5jn1CGECa0xZwOIWZojzp8chZm9aRP68DFJG0Ig8xJO+WsyVZ7SjR1kG6UbHokM8sYrsVa8Het
ND9+75mM7nOV3RgvVDtP7i2bgQF7dTIfiLQ0Qu29qQUjVtNi9iXND7ssb2ZgCvZz3LgJ88GixXE2
ZHW8QFL3yWbjEtLTVNSQbHlERbdX/K8v0XHaLowsmDZTrRdsVxGjjaPe0sW7YLOK5K+ZZzj5wIRr
CLkQhJf+66Vu4lbTX8VxAAi9JtUjWbkmWfYViMIMN+w6HLipJRN804BZhRB42rW24FVRG9d0dBi3
1mpgSQDc2QfCJ/iXRC/susoOlzIc5MJMg9MYWOzvBp6zDktLonkR5ox0vlAQX3Mi/t8g0dBrc2JD
uqxbpMWeXmIFQkJicb2laNkTg7eQl1YfA8iDgjzPkV0ngZ925BWXAerMWrqmzxnfDPPtXLd2A4uo
3fOOsIgSwaIOjQJhj4t0sqveina8OwLUZyjwVTfc8gyIyMPS08+we6smF/ZdcAu8/pWImgccwtlE
bcilE/BCKcWv0TZ310Kw4Ev9b0ix5Vu99JfsPyAj1lSXVsA00q5hApZBuuR6YErIwXothINEhlI6
DAljDZkK0QmwTPXZNOX+V1XWv4RPHoDN7OsMUzRpgrn2WnNRweQA1YHpvk/viLgXkdNtTUpNZksC
4TDz5mb6gcv6rgj/athE80TuwUShF9HgUvJGy+U180GiB1O0ToLhngQK8FcoykXyWwbVq9mP71Yh
T4qQmMWtdhoSr8G6mFJ/zp32pbdACRvdntXELnPT3VQPBztEsjk6Dy+ObqJ13vOUazMQyEMNDoJ6
MCLi2/ZYGJRZQ3tC+wGzMu4c3hqAJ6HoBdCR/v8HZKlDW5PqQ0soQyZrM4AEHcbkKDokoppporHL
HIRuzJtHpMeRAQMUdzXLKt4V1kTCUp5cDcR1icnKJjA/gg73VZ28lFgIWB4sOzYMrVRHBvO4pJzh
GMXN2SeprirCHazivabqZy/Q93rDWB8fw6TuijWDHgHnNKITlAWKg3lcwkY+JlENHEl5D7Xo5k/D
pXY2U9nv46K4uEO/ya18H0ZqFc2ICyM4Vi18R7Lm6LO0MPoaJoryDsEgyhPcv/EXeI633g4ugPKx
mez8UF5iJ7iqdks5jmylb14Mpz24gfued8y9Crwdev4etjnZsQVMMI6EPWKccSpiHr14O1ag2CZV
LK2S2IMw4TaoSZqp7R4+bjVsk0adu66CbDwxtRJfgqo2ZPoDC/TgQHRUA7cv+CpOaq5+c+ufkQiS
ehkCpV31MF14s6URt2T94nNmfqiynHJWYYRLUyPczXpeGlBcZwoqHGyFZYtipOkAVw7JjSfgGDsY
8/y3sojfBXjIMDEuIWFPtky/yhZMJjB0TDPmvmS524/JR219yiz9ZV9Ptps/XsaYG1dyHGdZt+b/
AnEAhxEztTNSAQ+73lrevDQoeajVS8FTyhEfF5mefwC23Jljekx7bpXIHH8ZG7/FBLlqY3WG+0g2
3IjcAVQprj1zJaosxdoHeM/MnFXnBGdiYaFAZvg9qpDPYRzOyVQY2xbR4SK2Zn2wPPU6MP+x+OeQ
NTwK81WLvZeuNV5wBDGVT9pHiZt7BN8R5BDo4bYspkxcgUTd5Jy6XjC0IBRrGTkkpsXbJJVizcLu
UHnVv8rU/nDF7WieQYcnDvA9SztmNt1FK3Nj4frtmSkiLQ4RfQj4ccIgUFBJt/Li/qOeo6uDwPzL
Ygz97oior39CmYjkeyYWuPxxrQW5a/TR2dUp3T5MmwUsv7gYYYiHz2w/x2XubjNJaxtVJAkw3ci1
9L3s2xUPO9m4ebRvveEQxA52iAE4vCSM0s5naMnIZrfAecI4IaI+sMJfvZb/lIkzslXxDUnnRk88
3twVVESBM66Zqj0r/5OZV68UEt9pqpqdLdj1w6giUCX+MCa44VmK+LYYPlCpPCfartJpl4q4v9A8
f2uarOnCR6b7zlExMseuZi6YigcLP5m2VmxQl5nA7QBR5CaKZery/Zzzp4fcO8YYXo3E22a985n0
1tVuxWfBgmqFCTnQzHPn1n9xR/Bhjjw4s8ZfLzb2BQ+haP8i4vu434Zz9lW+yZoWOmC9Z7X5W+IN
92Y0f5woelGWeM1IGaQQJ6DDKW9ETz85Bp50DypdQI5AZ2lrm04lMLODYjrtMH9lWgjbOZv+aO9e
DNfsl0zVPWFv2WGQs75VgAM7CBXL+bcmZzbZuoVgSx4+mfF0ZpFz1tNyTVt3QAM7Y7ceVUW9gFel
J56dTthCHr3UMv+cAohIWHcZI3GT09Yx0+PAK2vEj82Xuh7E8EubiACWsl5mXBwJZLFlP3mXyYUH
kANgMgGc5NOzVxtvStpfkR/HXEbjAxdOvRgqVGk6Dgiam0PdT4DdQcComudqKGARE96XMZdFlP1q
hwJtHs69od0GfXslub2D5JpvGb28uXyZk5699EzocUsTF2ii/1ddtkLO2yDDsSkGHQ9OTESbGfTD
ilDMeG236Q+mnnWZdFs6XAJRnQWvlTVLOI83RZo+D/k3ytOos8uNV7hqHZmce9sNblJPnuNcw5Zk
YTqdYJLg0SJNfXoO2BKzaXsDvsghhm9kJ9WdSLm/lphXGiUSyOW0dhqaeIWebFE31EnfqCXh7Uat
jmQjJITKeCe/Y9ZY0VPZzVwE+QfdIC6bsdiQHgpL4r5OuLDAVy+mdFqIjoCYiGge6mH6CuokBmnh
v0wKe2lVxXWEH7QqKp5ol+8eQe1K5+2+ysAYwmXV13aYv0V1cFKTd+q6PfFk97Rrt3reXfpgeArK
dIdWrSI4a6vQqSWt/01/VUgzXPoDQRBu8KVpEZsEGIYlxolFSITW2Ig1NIm9qXUE22lsRKECY2Lm
qBdoRoiL20YaCQv6KNcDO6RJdT2gxgankopb5gzltkXdV9npUbqOXPYp0QYeTTRWYdjhzBKb8p+d
q5NZyZMRM2Ccevk0cD+1jrGOG/BdiP60dodkGxE9qcVJzJopL6GaN/aXFruIESDV5kX4lNUNQE2J
GqFu733Ft1mqDJHLCZAz7Rz1/SLWX0wX522m0oNRN9j0rh332kS+7UJ3w7/5DI55ew075tlU87ch
7k+q0kj4NqHRBF+9Zx58u3jzM+upACawEvqE3BYQf0lbcuxZ7K68prjkrvyuNSSNJau01uywBOWn
ieWRKfDRCsATqckvnxX/evORJcatsJ16m2jOG2V4Vnn20qGzX0QD5ndV7QeTNbuJCVOr22LRtCkP
aAeabETlT31T8KFLC8NARmb8GJL+G2HFF2N3z7jVFuBn+fce5vw5MQsXfrbQU/NmUt1pDYtk2vdF
S1/Z5eKV7fQuYntLtsiHOSDqDkgAmRzrI8Lu3PKuWBM0QJgCaRk6Y3PMY4subaBqesdp6N6sfsKb
kPibHKud6Sno5AD8HL4Us/h/y7WKgkuPMTUKf5jkGwtvhD7SUuWytvvDA/YWaOSrwu4k/ByyfOSu
zBJynAA8GFjICIoWmxi05sq0rq6gFKUUgNzXIu4Dkm0qUl09JC7L8CQmXuOa7mMYAsDBPOcVZ9hV
YMRnTvnTTd7VwgDEDVS2qFouSfQPuVK8FLV2Gp3hHJI4JKNNK4d1oA1/1FDFvg2YlssbIZn31op+
RWVvW+Fth4ZVpmasIGYPb1VgXfhztLWfA05O7OAQoJYW0iDPzSLHQ4rm4j/VovjUTCZRaY5pr2ve
ihxJsrTy76rpdo0B6yFoKT9qUs3hMAm8ARdlVWfB63ZjGe4ja0ys5PaR1ABW/IycMXnlm6ihkNC1
/di4eLQ9fdMMZOcwXnAG73dKKWjsRxbBTpwVnLFkkZhkxdEOwa8J0PuBKE4wwi6u8m8CZFrjTa9W
a43rVlcvZlkCSXd2NIJkFqbBF4kNH2SjE5ziLl3UdIVrwsZjkcP2SXuTYnrgUcO6VuyYVAGR7bpr
GkV7UVKExB6lTIJzs2aZUQNcD5wjW4czfkl1SJX/rpOuuhQjQzS4UgjGf0Ub/NUe7v0m2oGFYu1C
6GaBl+fNguPlhygZ2JKsafAOCYQhw3kqW+Mq8rZlbkmAiKuRJlWRyJYzmk9kfSqMkOKP5ZYC6bpo
WZHwJLtr7usUIiEGb9eeDgU5hJOGzMGW/bBHYY2lKEOppXrjrI3GrbWykQ05Nh1fIleVF2vqqM7t
c+eTqoG42unHh8f8YBWQCGnPmWLCGU4FKLke/4RwyztegVs+FdcioUEnUvQfeK3L0CNVbQg5QwuS
UttjMEOWzea0r5ZerW3r1jsiO12CYCE3KmQfkPDaF+NhoptEqYgj3WjrTeX0J73+ioM5y9aQ14RU
zUYK5qzTuvJf8ZdDrm2ZVFkjrieHUIRAc411aBRyUXkkAKvq0kXhpaoM5vVUVFQmvw6edX029dQO
UdWANoj2eSO6/mKRTB9L76YHa9L2XvXIJwcGyt0U3cbCe8P+jReF1k3Ww0Xz86vhJdsOVjSwsUiL
3v3oVjnJ1czrm5m2fwkJGdjOIgkckTf5PokDWB2vfa0uda/WpUkvHZJIQar6BTBijM2L9/B84LBY
A0RBpFek/kOm/woB4jnvmdoOJQvpNMHvoH6iLtzYmvpIC5IjOgIHNm7xabfVT1FMy6aHVBFX4hZY
9oUjMRN2mPxGpUTx6sBV8y6C2MxVXQRoGvL2A3wB82Kp38syeDOSZCtEv4l071GbKfOLeDjlDHg8
039OUv2jQ3AG1GmdeNHGARSKPptF72xsrFT7mLR+BcllJKEBfxZ6X4D/Xkf3bFa3WmbfIvtKXZLo
AoeOtqLQZvY1S0DWGCb/ML5s0LehsQrlsFT1hVpt2gV0yiRXPw+u/+IGMcL0gsA+UX/20tqjquBV
U1HsWXV67HvjkMAMhIftvRuahz+dsxqVeB5E9pvb080arwVQBN8ZDr5pOutZOKmM8i/CcJSM3m+W
iB+Qmj9YuTe4Wj5GtAYYBnkmETG+W1X5XnKvk7v9NTT+1dRCxiUhG0OTACG7D381OZLoAHylfXOK
9ofvB3FTs4QXiLnch8Hc5CmTNYRxoUg30u140/c0l91ob3mrH+UEFiT6Cyq7WFhGcKu7PWXjNpI1
THWWEnyWc/BDn61zXfyFNEd6qYD7zJM7417UYDkGowqWk2XuDP+JQJIfRyfphiDcUPnfruffiZU6
YMZYcjtisEHVJ4X4IBOTWZ0tTswxmKRIZrnNTyS622C367oFWSye4eE/24KCqqCCrE5kjX5MpLPP
DRWNAHuwyLp3GaXVUL2XpD00IjomMbZg+aEX49pA4BtBOJSoZYVr0/+qi6GPP6jYjj7jtrwH7GPY
OwWWtE6bDwLu/kxnb48O4wgHEkBzdYjwK/AGhM6RW25PB7MXlvE8/3ClOMvK3aS5vu9UcolN75BS
5TaUkjoLQhI54wvWHQ2jjlpbJoWz7CLGE6l2g9aklm8DVwQwlYPemv/MaDrWTvXrdB7jLO/azhzd
uH6TI72wNdeDebYsxxhFz9w/MW5glkhiIlT8T+wWbJXqc1SvojChdcnnPXJC5VZVpG8+ehduUCx5
Lo2UxAL2dq/5R47tUsRcSY5PQJiLvjqKsMMHIxJWuI514axtinb8kAzq46iD691tue/OrU0HrEMh
9jsYya42w1QbtFXMFSqo2ZUajYWh61gS+l0/qgtRDI+6wjbR9CCoA+vJg9oQnRM4tks2mD4L4fwC
XBCbcpPCHLL+XBSQvUAPVcffYxKOUEcpkTsPJmZZs9826D64cqUXPYyQdz/3AkS34Sn3+/e6lk9q
YqqeoeHEhzRgGW8Ro5QRsT3h+Ge5LorYgV8nPTuh+MxK+8IcmYl+dWLTxPDYf694PKYq/IDoDIyq
9k9BQAHQaFzFI7A1d1apz/RGOjJI3z8KV8aT04zvQc1g3LeRnskcPkf6auI/roKwXUyuy0wQd8uv
56F0lbzxKdj+dTI/ub3idpt/nyB592oOb2wjmpcR29mxxQzDd7YbwntKR7MqwH4zeBKHJqzw8NLM
LJGOE4mpM5BlIBzN7vmoRBY/VNHOLrVrLMw/e7h7VfWlGjS8uKigQjs08VM3kK8jvosOK0ORccYT
gGgjfjTbhHTcdq/saD6i2ioYmJGyZIvh5OrxM3n1nDdnDqPDrhFkXz4tC3ayDUmXTJOifNySM4Dd
rb8VHpKKbmCZryE816PhO2e02enJUzCde3dEdty33YaS+NLkOQvrEuu7yUBr4EfLTI/nlaTymDsM
N/9NDGbKotU5ocY/s0KqhfbRu33JiUIjEFrdWctByE3BuxbjGkT7+qdLtsvF+OWV3CcKXh8INQ9y
GFHedZix7sQwqVvzkCtfEWd+qbMG4GEFi4cKk9mzf8dQ+Or3QlJ2qa9OspNxop86Ha2FavwfFyMb
Xqv75GLt7uoj8VXvTsxghcy/ZinQiZqNfZvP/wAHdlFHkPCFg5MkaLIfkzJ8AvPBaBuB8lS6d5md
aYn4qNs83BD+guIbxBdwTfIQJkgwUAJJQo+PXoT+qEdkqgYSuLqaxXtc7YzZ3e6Her6tf/XeZJkV
M53EXboEhWzxURtP3pTtEmNeTegrZ5oQawKFXBDY9YUpGiP3YMyzfnnXmvBj5MJObXdd54TgeIpO
B1NmZDO+xiFeLy1m9s18sIibCMwT5uod6I1779HBk8oFsq4EhEUP30+42/h2a0H5xC5C9zl1+XRX
afGeW1QHbWXWS4w0sM15FNMhW3cwIlcsN18Yo2xEBBoiJUuNcR0697iPtm2h3SOtoj1ksW+Xf8qT
fw0PKyOLWybtjxFMTKCLeSFBXFIn302rfhnVNhyicxWMS5Jh31FYfHnQDfQXgrl+cYnVNNPVEn3d
u2Pka6ctNcy/DdCMKXkIr8AZVCNPS+rnyvBfumx8EWN7dsaE5bgXcleTtjNg2/Ry+x9o9C8DSbkJ
K0aaUG49N9+TsvBnMuWxBb6+WQjv2beYwVOvub9NTh0IhQTKIu8E6glIr9qLk7tnEBpX3XhR+KK4
myz8KC1tnMyeEpL3bEEiFvtFSqnsbmX+DxG4GyRjdhB8hgFOM52PfCBAFBaxOpuOx59NXgsyAcD8
kX6QFmyCKuoAy3rDO6MhBqyLMRPvE4a/rHP+NGsMV2Ey/Rrapce3zqFWGJqYac5pkQNvt4UTY3gZ
tWZZNGxA4fCeYFa/F633W4NqWjni002ZNXlwfZpZw4tfh9BlZt4SyVZl/qrIvKMsP0Y9yXFONbeY
Q7Cwc47LWKG0YEYO1CPcW73H+tj9rcb6wc+/TWfykhDtuA2K9M813L+MJl81KFzTDg2BXXYbC6s0
Fah1Z9vA6HmNLv3L1Zggoe4nYlga18yqvqqJp74nxXW2hK+k8tcORjnMvBlpqeDrShuZsw+psJyv
9UIygGX9WvM/1UX1O9bipepxjsh/Zh4e87h5ToruYdEArFK7fiAO2sOHWmGSX/l1+YWHhHSfzud5
eo2wBDO/w85kVIhAYTOSs3vFIo8202gxmMYfyn1T2PgJOCdfrkmIT+Incl3nmiX6FwA7lBHdd9S1
TwLpReHqaFp5sfIWDpARIozwDb5Kd3S/o7p9LUz/PMro6uqCfFYSuCqC2UABLRFBoBnpmmGdqPYl
050/021eB8fbR6b1xl/+E7PyQz3GLp/UKUMjcTg02EmhZXIHtgGl/AW3us8i69lgSQ2NwvweVfwl
l3kYnDss2wtcEa/hGD2nGiAuYfiXNhp2rOzQOS4NFshsWfuHV9fnUjjbHjktbHZuSB7OiB95DPw/
Rtnj9K3LeZxdEtZiciTC8UMlJpJFjAkkO++zAANVSrq4TVdelqBEVHkf+pIv1zY+PfO1taCtsn1Z
GFzWy1Taj/I1dbVv35147FwdDJk/7kuiKxBBlRPmpqKg5GR6G+nNX9JO92hi19qOR6ObUx3lnH5L
DLCe82W0vvNhw0qAWM1K4827JsBKAJP1oKI9jlIGXqNE1CO1e5CykoNAR7vuAK+O85Scymbex/ge
jxeUYzfj4qMOYJtV5Iirq49Wpjc3xws1b42PJDoOK88XH3HLf5hIiRkuU8QzUg4mfnFQCjfFILke
MhfWXGq5/6binFvmX12hmvZnsxSoNK7V4KmeMEO6bFf7pCLqBs0tqSLhwJTeFg6JKjFpb8hCOOk2
pT0UWA2rUpLVJ8CnYm15TP+tFjlXEvdzlNa8rSROC+04b1N4QwEbtP+YO5PkSpIsu24lxMfUKDVV
aymVOfh9h75xABMTOAC3vu9tOxxxwFXkxnjMM7OYUSVVxRJOGIOQ8MAH/MO+merT9+49t53DxyDn
eAre0WB4j9Y5Ve4KB9oCtp9Qj2ArQuTLvTSTxxWIF6dK72qdj9vSJ3rL23dVcTIadU8NRyd44FcM
FMkL0Z0XZS8u5kOm/gPiC04L4OudjaISa5Ll2ut8U0T3hln62yJTn7oLb0XMAAjt1g6N/TnEIEjb
uH8hbf3syJfWFggzG9pjFqbSkcW/rWe0RSjjuT51PHBNzSRbdW7xwpjnNEmqpMHUA31RA7Om+TDj
Cc3bmjrDuxtNhoDVSChWZhuffrIIsToby5Xz6SpUmXZMrw5j48vsBI9N5796iwsKFw7CAR/pr00y
ZSGANRbcHqHqHxjiLPlMOELsAxDJeoto8UpCJuf0S6Edj/abU9C4iNNDZV7iWA70QmLGZw6zWTro
N62DOaUo4cpZpASlMtpVdFPXkJ2pDHpi+pzmmsuBHWj2Wf9YF1hqVlwkoO4DQ8vCIWrXicotJpGr
2SGFMfZ75qhx/qRtPJSjW/00RXXtzph+Peio9qDvRBxdEX+O5g8X2daR4m2wzZ89+qXGpLc2Z4sf
rVKM9bHtRpJxbpsPaC0hBmXkRjmi4cA8y6MywaXoBhQ9Ewksv/7Z6O2NGczczyPVU4THc4319VHI
cpMFgkRn+/ssweOX+i1R5JLW4Z30rUdpRE9W27VAPKOPIFcomaDTZBjqMxe1a0uT183Ewxyg6pO4
89yhfhqtFA7rFO186X6N7PF1hkZ+yn2eO5wS+C0Nhgxsh4zh7onztkhGjaCYr0By1CwlBtQ7406a
+RFRw63NjrCiEYNTr7mTo0Zr50IV1E16VVIUI5pA1VjSj1a2V+2cJmbaJTnJDygwt83IUyAymkoj
vZ48qhmaUGvH4MbXTVVwzGmCmyCIuFhAzolasZ4LdkfZJjcIwN/smkLCpL29DN0IOvbK3RQ5alPQ
Y7S4g9kb4h9iLD4Sxn2w4+Lr+DodEm6guRJPKAWHVZSM4TssbQZNxbZ2zO5ZqglOWQt924Pr75g5
GfXc5gLjNOx/84C0juF+I0+5TUBC6YJHQJFQN1V2bSXf25nzM+Bx59Ek4Ydm3ryAfbM7VKoM3Cbz
weCou+1HQihNWaTbIKUHEArAKJLgH3zSUbIiyy05U1vSAZc1HmVaar4H+socZLvv51qAxO65qn67
a21Ym4amT1IvsG0fhfE2HRHrtkWQbhZ2JbargbWqcYCB9OGdJSNGhh6ZjaD0MfVP0uYm6757MwMr
VFG70tX1sURp1VYKtV5Ynsec4jz0HX/XKHd+FJmZgX+8RsjNvFJROzU2OV+VyzpU2nI/29XetGn5
JA4GkuycGq7cJJXuNnOLuxusHD2TORbHNn6GJ5AA5wVI7/NreO1XaA30v27duTMuiSfeO9l2G0su
T24e8VfjhA+KEGauce/3fbnVrn7phUk/nzoO9Qoxofh2N1WqrVUUhmxTafxEs/XDMAf4fdp/rmcJ
p50DivlikIOwiZr6phuie4ijD1EIli+NgrfMu/ULEnJVRIqUTgAz4RexoV04nIpQ4ZnHxA54Kopo
XIM2fiBmdosj4JRN7nc85sA06EZHKANrN8EAiu5hYtg+qmLYOSPaDvTKZO5R5G3AmV3wGB4Ufcqh
QoJstZW5UfyG9XyC/luHH5lSV2qMsBGE83du+VvkCCujGh9cn+60WFJxFZmMHMegUmNmEQj6jNw4
oU99CSeDiriB0muM1RrIZrWpKqqCaKSNNfx0SZiO0XOZUuZ7hj5ASmOuXC0lDRpPfYkyUixhHQk/
/XSJpHnCo0kHORZkrjAJarX3WrWkpzmQG9BT8HBPyn9Je+E/FMOCj9Mt2jbBCh0NYDcWbU0TRmx5
21a5l8GmJDPr7JSamj5MUOw7u7gPxfRmUeebM3IaeEX0IJIfRYJuUbrA40ML3bR6qj1xP0A1iHLj
Rs7zD9xlY1//qKoWxGkwM15dPM9+dmso7xIAo+Cgn77RG82ZenQ0gqFcTD+qDDdqBz9wUYr0/rFV
q3GWr6mOGevp4QPl4mH2ioMfudeVHiAAhvDZi8LYBhOzpKwnNQvP3dtksUFh+yQ1UIKmi0wkp/Wx
V4rqM2B8yVE5R2ImQPYRc06nOWO9GwTmtKiv3ufAmWETQjL3KFQKztqTT8mBSo/FIMfoS5X9Mqa0
PeFQb03A4tDxzes5YLcOzXlPI3PBXUcF44HukrTZ5s5EzYa/AZBSIQO17u3yC+UqgUojfeXGTX4A
XcSN43zHqVkSpZ7fTkNw4TOjAgO3to1mEB42FvlVPVqvS9OX3e6IDeh2zHj/wPXhE5zmzAUHPplf
XundN41zrfPl867MGzlwRvGN5naarriTlpOBZ65lx0qllm60yl9Cr3s3X2LZPk1uzE7vsoAZXvga
jZhsfN/6TDrmLrbpbB7IRYKkSvoftWf2qYAU4AblDDOa9yHXeQq7WyfCEwXS66wNtHp8zHQziKVa
53eNQZ+Ujvd8nEd1L3t3S2rPoTLKH25vI1UQ2dVsfNKtp7qwO38Tk8ExgNOe5vDJnb0dfq7ntG8+
rISKCqd0BdH90EbyOQ2woWFhuSHqhQSmBlmVIu9t5WKNZSWXF1LlUu8wRu4dHX2GUH4jV3Q5nypn
Jt86+Vnn6iFyST4gHukzDVwgiJwIfTK76SuzGaV7Zt1I4QhqWlSawOXSZyA32C0g2RL4dQcHYeV6
8bEB2dAhl8+x34hGvbeDujTi1a06shvCDANzOZNlU+2rHANvWh50OLwQo3uSKQOqeG1J78tz8Vs2
zW3esBP0yX0QeDaH5QeRITKsAvMig3HPKQtf14jHW8vx+0zaGzAnmtiGR08M9dfQv/rVBtXfIxAi
DgLlNourH/6U3iWuOoUeLuNQEQo66bWjiFnE+fXINHsrBHyysOq7rSqCp4HH13L77zSLDtP8ZuDa
95DSaJM2ubY90kjEB4yzpUGJV36wH+uQMn/uQCOI7Jlj82cn6hmlqHrkoeBSTVAPytG/TdIvI84P
Q4LMlG46+05tYNMId/mcfwa/ot4kvO0pn6hEPEJJzLZ6noZs44Btpd0EUH6OgQj32D96SrMOfvGc
SowIIWuEAXBMQJmLrauG9FHWsB/mfKmtfh0kzU+zwlVZFTQEhK4WRSX7ETGyOGpaWlxwCDPFw9dn
+ggbOt4G5XxjcK9YgzXsOEYeSaZGqztjfHU0mpNewCAY+/0wQouNJSgfPBT7IiIXC9H71YzAwYun
Hxo4L6kCTDjixEOkBHB9pMVt1eQ99Vg8w8x6XcwrnYFXi0S5TzOsWZPVjOW2+ahCyJwiqc9jPTlH
T98nwns3tHefNuZ7Wg3hFuWmZ5jpDuQtMEMK9MZKgD9MtNcgKh1DFHcbciZOdpJ8toDHBVKBCJTE
gu96c03PhAODrxvFruHxlts8vML4g+yuu51zfMyl7m7isX8f06m5+H11mwcJiOkqRFJUMDEi3pBG
YiidBFOCcNFiLE0zgghDn46+6UFuUbsK8ycgb/PZWEgZJs5YNnvPdz9snV86yDpmig2vLVGaeYDf
6LGs+Q6UxJ777BtMdEjBIWBt7VsKZMsEYTIcWN376Xvb46RtE/ccMJY4FYPapV4T7fsaA0rSPqAx
dXZDT9sbKE1Mo+PDwUvBRl6rjUehySiafqkpS84tdO9wgQIYxUkF0rW/cuzM3Eze9VwBEYhLed/G
dBBn04S4winasjgn6ZdiaR1YKfbG1OR/lMRGzRKbc9uJm0CX88bPZppqPrqAiZYJQLO3dBig3dYH
WCI9RO5AHCUSL6+xEKDney+Uz0VafU2qPUwgEZjfljZYYWVaCIeQaHi46pUN6Jmc+tpZjsWTX244
hgaSeXIM+ned5MEzmQv3ZbtYqbFUbkYfXGj9Xme5ZvRj/eywE8hs4AOeUYY29UfqpZ9D7yLnd8Jj
ZdjuKvFvcb4hIZrwUg1Be/aDV6uur2zyh+uS9dSiyF0jEnuVzgzN0aAXTOucMoB1M6YTqQEC4Iu8
ERc8SuFLKe7jYHy2UuaS/eRtZUU6GTxUe6nvN+tk8vONj+YCfRcPIuKrS9qP/PWBfa7mAFKecwkp
RdcYfR0kpz5H1Tq4KS3r3slRntDG+EmazDqkaRywfpvesgMG4kMFPFEgq5ji2OWPWDZIVG23Xx2s
qrypE+R3gW90WwvlWhilb23cXwnFmlNlcMsyjfoZLQLtteFupIuAVw8SlJFw9kig76XavyZIjEWH
PRZyCgRTy3hubOPLaMubEDv6WWpIBGMd3PaYdz0g+Mge/AZASv0Vy/SltF+52W/d5Rdifr7jtMLJ
HbBA1jw4tH4R3JAGF0ksrHk7MbnGtVXZTyPN++V4hn0HrVUMqV/MATgar+Rk4nERuzrYlSObiSHP
iaQdjOMUKqlJ9hu2HZn17pq4Im/Xw9Bg9LSoCs4KSsGqcGHEeYAXTLTpXtU8F+FYbqrvrTXlhyys
TVDIzqENyBadZPkMN5LsrAG/QMyn0CMR2SYTCTPWWF8Kmt/jQMtdZDRkavQKgIeHoz0HTOKNa4br
E7jtGRkfHZyBroUUejsEVb4RlXnHSeOpjYBiELJZ7GBIGnZFNZ8+QhuZsbn7t3TqfmYFmpdsurSE
pk6EV9I9QLKc0maxvRc94G2N6zPv+p0uPn50i94DwGOGgXlLgK2Dmb1kxUxNoTFh2O9Nb31AT3og
1DO9nSKk05A+rNY4tYoEHsfR+AOCBatJA0mYt9XEjkCd1xIqE7+66F1swlDXyC/IfaWnr4prA57d
ZkrL99DhaepqtGNFQQjnOGV70gUBAZQcr4TS69b/GVbJwRinYot9nMMRIkA0VzYsYg4/in6tRDm9
smymb+FA/B7NXyFbTGQTdjz6t1sZMZuXNK4zmLkcFPBSkjRnrssieYwyDoGWOX215FOvE6YYgwR5
0mSE15VpQiaCR3iqQwQ3iUr7qRvWGU5ATllDdzZwwFHFssslpt51pGzh3AMVYy+jNVQvr2okdXcx
2roJCkZGlgRjo5NEYTQM9t4cufb4F8ICDHTViBTRsotrs7sjkTlDcuYgMkBynofdo0Jv37Dorn9x
q7KsRlIcvYLg+dITeJkJ/5GifpmszGEgOu/bCNt9mul9PefqCcnmwtgtPCkvSnAAqCI+LaSl9/gQ
bhSTw8egQx1VLGJREk7cbdjb3skK0TxbqDccAgKyWctnW+iWaSm5DEkIaMCfhPdgd9H9qGAYRDl7
HWwzZoTN/BqOJCdVDM6XQ1sCCGcKNsBXtpwOekylQcMDDPKEB9/KPmqru/Ja7CJJQT5xBPHPhfeL
WRFuDWUBLXeA1YBtcMMCsIWEVpFiiwMW10ZAG0+7BSL+9pHMCsQA8kmFSwxTQNOWWcdDiurN8VA8
z5JbB1nvSwBVg04F54gOfehcjUeWIA8Q1XzPqW8dtOUHWWHBjq3S2kruzhVcvgqBCePbUx/hXmUs
5+oR2To+UwIR6CaaZwwh3SZy8wffY2YsGvNeiCXqTsNoAQj1ERrdVS9qefRbKurKBgEL0OW2RS6s
DA3vI+wPgTYPCAc8KrDyWQrrtnX6S+WiAa5p7weNcV12yZ3lwLceOfl2RQJsqCu+nD54rAv9wEBv
Gzixt+6z5tXoXj089rrlYSjT5naAjkO0WmitUsFwOS6zekXhFhHOnXziUmdDq34MMifYxWYyjz8X
0Zz9nhIaju0l+cqFuc01uwTCPYfSZjjWW6vklolL53mKirdkgAwXMadFDcuNVA7TuXec8wDQQ8fD
Ke01SxyNuMyGT9eC6bJsdPP5rO6TJQ9+EqCQgjq/44xwqaOvsq/2RXxXAzFZE5h2EiaHsIlu4dKi
oTJ3fxTweRmjY6iPaOnatvWBrT+F7Ewo6DQx0LPRoRKD/aO0hjctk0fiLmMKVjaFpkVI0/cCmwRH
WZzwvtlwX930af8yBv0ZuiM6BBvz0NA+9Wn73MjwdQBPhEsj3zlYS+3QUFuPwLcWpoiwwL/SNnhX
UoOmoMFo1drCoeveijrfAIxkvw2afiPDcp8XrCOVq+8VgGXRkzrSMjIEaaAWChWNvpFtfiu8nqoF
UcGaIXa+zVS9l8jlcY4x09WkT9p1+F1/mg7H/IjELhY2UIjZkjoU45ktcFhqGxiKyVIbBQw2uONm
Cw1RSTjZWgUM/1o8xRPna9SlSE1oLNXu/EIYM2xXOq+tNpqjC3haJsxrIssHHuXW16VsWsBKQ/nd
S57BRxwLu73ozB02HLCBaXruT+h7D1VPK1kEzPbSRSKLjJ9xIPfS1vHATMdSfQ802LM22s+SXZgK
aNwi9IkOXeyPB7hjG5lFzGBLhix1Fj27ofNk33mu/32cLFJEfFCbhXHujPYkEDze5Jbcc9tWGxvT
5hrzPfh45NuZF3+UAYyKxjyEjH7WRkupNHvkYnaJ3Klc4/fUdONKkZ60rN3v1oAixzMXJWqF3w4v
nTTEEelFay1zVAWUtGg4nyrX2UUU5vhNkVZG+DBVxLCqNrFRiNA4qbbcqqa2d4pgPHzLBtFIwPJM
857cqGHTxAOobyXPpkqbXVSRuaLwaOMGjJDjlBgRz5rtqi/L5I7lf7t0FPVoPSRG2z12zfgFH+ST
83/HfpM+BBMEpSCor4ilLGSOmyDU86YvITu4wuWR0DaD2i6kVrDAY85NvbcclJ1BrO+i3ofawctN
nT3puIhek2hc7mJ777L37t26qh9jq9vmU3Bq55vQIfwuwnGwTUKVEMAVUyHXpOfVMqEL4dSatZrW
MoXyx4Dr6QoIk9UxkguKNt8LAd27CIqfiVL7nnnrg26mZ6PBgm2gCFlbuMgR2zjEC7hpRHjMzs8h
qU1xTqcPkcfJlhdnqM1TkDo3ekTO08QlDoPJusCE2vRTYrAUc4Zhuh0byj6Vhf0SJIoTmZXthJVl
u0rVHzNd6nOAif3867+IOmKv04wVAMlT2/NX02oly5l+bAxSya6PPjMUFXakmfsu8bMoarrMOXUW
tRs9/YMbhJdJAlkbZW1sBD0FpMEAr5DO2tuu9Rg6Vs5DFNCz7pTlsflFezvccRhmrOIChLDK6tFO
m2wzZMl8pGN6J6TNg+Aa2wnBhSQrjmnrNO/tbj4j5LVIf95/++2f/vzP//Qx/vfgq7gt0iko8ubP
/8yfP4qSbI8gbP/VH/+8/yqu37Ov5td3/cur/vg9f37EVVZk/+FLrqKPumiKn+2/ftXybv7l5/K3
/+3dbd7b9z/8YZsD/Zvuuq96uv8CxdD+eg/8Hssr/2+/+NvXr5/yiFXuT98+io7hID8tiIr829++
dPz80zel9a8L9dfrtPz8v31xuRJ/+vbwl/9R/Mbv+5f/+dt7/vnbbf2X/5V/ROXXv/kRX+9N+6dv
zu8meieAt7btmK40be/bb8PX8hWbryjD9fj/2oF9ZpjffsuLug3/9M343ZFSas9jFu6hz7F4Rw10
Cr4k5O9I8w3b4x/6iNiutXa//f1q/OFT/T+f8m95l90WUd42/Gzpfvut/Ounv/y6DkZzzzI52FBY
SFfK5R2WH+/3UR4sL/9vECJIBuQclDuc462alc+KzxBXbtl7ntyJ83OPLNMcKyB1/XRrKwo1Ow8f
YXwjg63obCXcn9qkgZ6E9l6hTR5jJHDwx8ptsLi/VdJ/mEV2BeY339YzFFhS19YMq8A75e59WTbX
gW/iE8R/ERreARUs8rDRWlCvd/bJatCJAF+HyTpDFfCOoncPST+8ZZGRoQA5tf0wUTqUiPDDjnYa
2nlIhOVedv7eimcYGwoNmB0439M8LfHl4WwfLN4mc9Sc534rMKKsHCWDnRvWT2nAqaPM4XiVPaMs
46HE+4RhP5822oNqat+OIeNHTIwE7sUwlE1IIWOT/Oy6aqftkegMgAKlmFJEn4QlJAhtPFp7ZuCA
E7S849jRGAvQQDJcMB7cqnrqwfX5QzmtacPsSJ2+sdEqeEruiwFRC4T8dws+9wpsWQg5iF9v9t0W
+TdWNoRONz5RM1BZkKTj8Bmx5nCuRhM+TCeOMsb2H+73v91Bf7hjnH9zx6Abt7hpuQFdW0mXO/cf
75gpaXLsQa92ljxPi6ykZZfdRIJee5aSd+4oBqPB9LOIcXuEk72OawdytT9xlRIIvAkApLU7iedS
4FnOyIaBHcbXlotaJ2iM2XD7LV5IbAChuE1N99JW2tjBYA1RHrVPKUUQFzw6FhMsizGPMIQYXQuW
B931tsfgQM5M4pQXyxrELvChKo5L7O2y7U58TnBeBKcnmqx5zzFBkj0ckeexMR0HhW1oME+wr6a0
9vbEofqIHF4KE7UKJj/cE5xkup5oIaj8bYP8YG5TMt2YMaVIU8mnwEIUO2CN0gPCw0WijHzPaM8x
GfU54bWWXrYG9EjEEBSbgaTdlR4gfGvVb4ir/8r68qYwBmbdOYUFH9+xaqZ+LwxuwW7kp/c8TL41
fnRZeaYtfA5le7Tr6o3UUlou3DYtmDgq4uUHt85NmLpXrp9ka+VS2BEk9F4ORYY5Sb/pZPpZBiT6
OcybZkUURMcz3lWwOHuz3IkMaA4JJvd8JOXK6MhssStvq8vPkSCIc4ZecesV1jtVjLduXSYnriYQ
PJwCmhZR9NMcUuqhyXjrG6J5Ske81UbAAMrmzlUEXBal5hFMhmveK4OfvlbrRPUfUvIYDH1KHgsn
xo2OjBfD5tGm1UBzKWeMttwnXcXxgm7DMoDB/RUBcnDS8d5skIC5TXUUzQSbL68PAfKQFUOQ73hF
MRyOFNhj3X4psw02KaiAtca1Ylu2ceiyrt/bUn7ihcIeFjJdTyySxo2mu0cuefYMwt+DYcBsJEBi
dWHx5uHz2FUC3Xnoh/0qV1DY3UC92EN++k8eOuMPq7QrHQVdzdG2ZVoeu4a7fP0fV+ke0Vngvo5Z
foXwFXO1cL5r27mSrd7oidhDMxUPLBQcQvvw56+H579eD/y/bPX/uNP/u4XF/4f1gMt+SN3075QD
+/A9f//HvX95+V+3fuP3ZWkEce9orS2FFPDvW7/QvyvLMg3Ps8HDumzwrLB/3/uN3wE9K77L9UyO
DQbf9be93/zdMW3GwURp2sqUrL7/lY1fubb9h3uKYGUtleXyVgxDLaWE/OM91bgt/gLxno/U9NIA
vYlP/9K7Qb4PK8M659l0FXekfgR2N+5DKgwxHUcIa6idJ39fAYL/tRJ3SWYS0Z7TkHbLPfnxJJhS
9O+cFD1WyVH7UrjtzdC4xfXSxDez7aCC6TYCJbxyw6i59KHaOcwb9p3rXdlsq9exKlLOwPjxxEA7
pG5aMJq+LPdG0u/LztrMSZ7fOjRUs8StsKQeALOj+aNpSxhYtk1NozkpbBVR8/HrnSkw+HeDOQZr
V6H3tss+OkcckAF3HRxwNiiKcrIT50rt8PEQg1OzxnvEUhOwNmHAjNIrPQUJkUc5+TPC/lHADt8J
zJHw/9zmk0RBIkaNlrBy0i8O5BxHu1nhNe2qPNk5y68zOWV/HIICyYYyrH2iGmvTdQgBIl7BZPi1
mVGCrGgwQo5r4Og5MEd52bRv6ph9Ke6tuwEZTGVoaBSY1R/aQrcnjVsTnlNxAhmVXYc4GCCA0PxB
XJ1aYrhmlpmMOL/IJQwgCZ1HmB7nuE1fWT3EerD8a9snsiiIw/vEm2iNyQnNDmkQoEZaJEJdTOzU
nCcvedDfaYKHEMxnN4JUxHXmuCS6Og2hVfFg7gI03UZ9ANra3DWxjbeATtpOK+kdrah+FiVktbHK
/RNOUOeGK/YKvv6a6ZTaDL2eD2HCFCenxLI9DC54e2jZlgzduPDRDXze8CbVmV6TnYvySMkZGL0q
oGO458xK7Z02FGBVbhRs+uVz3VCTpMcMyMzRC7ajF8wXBH/VOpwYeCbtMD8SsQ0fxu+2RpFbhEKE
+CBLmDHojfud7UTGSYxwziGC7YVXk8I+Dfbl179g3WwBZYcnHx4x4GLU/n7eP8jWKE9iMV2FhbjB
lE8spZNaN/zl5OjmFbkEIYqJLn/kPTjrwqoqKhsmaEn/C08HztOGSt6hhNhFpM1TWLvff9VGgyma
z5hWKKkzZTirO2t2GBgIcZXIBGG0bl5spyTVIyevZuyuSM0sj2MSYkoKhn4xsjNkHt9N6MTwgNEV
N6k0D95NNhafgghFYnB49HOFJbHtu+widIdBs5nWjlFZt0nTTkd/AJJZ2lF+xThQTTjKzLjHK7tc
FF3aNiFu8drpSYVbn9nNGqgTbXOOxggfMjzmFY3v6eyXWXgMCQv79achAXzUU2Rulr25C8vyCJK5
vgTmzGxEIE/nOcb5Mkf9OguWiScTZWvXyOLJhNpO+SxPvc4HfKwwBwq/rc8lQZDLB5mKAUM8jmWT
XfvOyupnNy1p8kZT9VjL6pjMZbYXvusexgLiFw8FNeACTzAAiW2CuafdlE0Ig4N6VDddOry4hmo2
jZMkZ61ozHhTF1+JDDvZkEx7ocEhJa4fPJPtgsARxAVtV5Gcs7EBa4LFBYCtg27UDNTTGfPji1UV
6RWF7oWT2XwDh9/aVAxf97lfJmdzsssHRpHHYKrufE5dW3iCX3WBsyeB08vR7TNupiN0nemAuezK
g32xgZZBsn0jK7Sj2ch/teGW+xOqTEPcblXRMc+Ttto3RldzDZvntIoecWZ+INtOdpXNp00kVE+I
i5752brK0T+aXMEcCTrEyxl3QUiXqrXvKnRKZ1G4qDsaOZ4iy0Yjwjxwy2kQ30SpSLpphi9vxCBB
J/IHzF0+6art8ttuciCzCfwQti7wdUJAnWYb4QxCZssMxo1L03hfJe2XrKw1dl00r1UNs6DDaDA6
LuKTQuSL/fRHGZE73Yv0PRQ0OuOwy/ZWbhPc7pi3qCmP1VycRZoc3fjMyEevMWYhNZ9shKeJFFur
ovECs20fJhl5VjWijmYRyCYZEv8QedYKuYdlLnJ1u00goKNNy1j1pmFwyZ/uNiN0WzBJIyOgpz6C
bk9IPYHtDGl+oo2B0xfzXNFRWgNuKHbcnsz6RqiWBTQm6+A6JY+hZr5RxMuQI7cX3ukqxgYd5qC7
idEioJaIUOGSueWPRHZF3vc0JQ5YBZooU8YaHrekNYPXbermNNeddWh0QNY774poCsvJMBjSo7cy
8hCjsTvX9fQoSg1ubYmtNOvk3gibl7afB06pjAQVCZkpDn+jeMk9eIptdw9ljQVxfkiz+d5U9j3G
MVrPVMK87qlCS4kqEB9h615BL/jhTr1/4HThyssU5d4Z8LuC7YAZGM5SJMs3Af85nYcXMwXLmVXE
j8hQFzuzwj4AKqhdV2qhu8fmW5faXwKKMo+cOMRRv88GDkwFDQdsJag3WvpgjDoOuJHMVWt75P5x
OJ6cEFe6jmfipTy5JwKezPP6zUzxD6RB/q517SE5EpBBEryIhF/JbQMFlriXhqwhc1wEye4O7Sit
zeFHjBeG7ITxvmkT/zJG7cNYcGMYlgr3kSq5bcyQYE0QUIyVdmYhSOlbgOaVILk4H/lsW9z7yqiY
wsTmDNQLg483Nls+VJRbddUe6QRGqxo5EbkbkOeT0DrVorROPfayzsBY1LmjdXIJcNzESAtWpgNe
BD65OhAu+J7bEHo7H6nkCF5S1sylcyIAVwwCiAapmks2Tu3GRYi8Lc8OzNKrrk8/dBrbC3BJ867W
eqr9jdX1xrbpOzAnxaVhgAihDtNJza2zGubkvoIaTfBk+R7E6plVhKi1OjgHYXEHuhtuL/TZL6xC
NFaCGcQCHDJnQLCf9O6JcQe3ITtvbfOISZ99qnAq9IrBvLZxZo3l8KQ7pvR8ku61hY3TkB0h58ME
iENa4JYJdNtnJK/BEqy3BE7/kCQyMLiju7Tw+FFjoPGYb6sSX6TPcQ4d9ATAIdpNGT3feGJ+7Dq5
tXeTDCNBj56TlAw0IrnkDcBmspFV+phQTYdznczn98loaW8VT45L6yabFqhLw8feUCtQxbAN5TAl
EOahnxvPmJYJEdP6w/MXaVHULw7bhanNgqarH7YqaI47AfJ5VEUcdVf5YDMpzzxx6ET3kvLQu8pX
Vz36kwpTSy4GA14B6jMZgQUNNVqKsTHc64T0gaupvm1x716xMmyqoWFeOI3BPslAgxtKXqwC6BrK
FssDC00409Ns95+V0VjMIoIDdhpjn5UO+TkB4x524306zD+tXJIGJvEpilrfdjZZmF7LmCchBmAM
1Z0ki7kV/fcxH4jLGchRSr8PBrDsAbvTPokpNXy6Uz7i+Y3IM5Au4k4SWVy0nPc9ZDlCu9Y6jcdz
WLRUw1inVmKeiXMYo7PHld3UxHmtjBjq49ASBYMIYuXXeYWinpCEkEfaeegTh0M3dKK9zaIYRWl1
nEzzrgMit5Ktte4HblU5m0y62vl2sGtYGeOLi5aL9RtHcF3yKFcVQo7Zih61ER4JB3oOAauOZX+e
Pde8NLp8mUxBUhlG+W1lQpZH9BQAKkZeV166pr+yoQTsuyl+JslrBWIJ0pvnuijkeYZmwz+SOscY
Oye5leEDgjWnu4mC+H1iabIEELZ26DepafY7J2yqUwPbuUmqdOtB3UJshIL6IRrAvnXMoUO3fHV8
786/IVmJcdygL0WAN8xOnosiCNZisG/A+6+dOfn0SImmARK+j0ia4MZO08rpULnkowNpp47wgQA9
Z8FYEfFqPLumqIkTTY5T4bzOWfbesomsay7IFmPFAQExjo2xVgeGJ1ud5+qYpB7ZMOR/gWQd1mbl
yQ155Azps+olZLuoPBA2bZCuadh0Z79oTv+bvTNbjhvZsuyv1A/gGuBwx/DYjHkigzOlF5goUnDM
8/j1vaC6Za2UqjO73tvSjCYpKTECAbj7OWfvtYN4zXfdiWDZAF1yieeaDxBc8BNIrg2GRbTh4TrW
Dt6OgrNcNeD/p5wyZ8ZrFqS4ZUz2bpicYbuAUdocYzSd+5MzeVffQLGquEEn94Xx52vEnT+xobLS
otUwlqP+QHuMxwO2m+2dbVjrGEGiHdzjB1fSgE7K/NEd5YbCGJisHjbzpIlqq7H3ztlXqxaPlkge
u6PCwML8nSEh0tbIZvyaxtvERFFRImC0atCZar5Y2aWYmzOcTpqQk/2RDvpYOiXxL1N4NfL6G/pu
b10vXIZ0YN8qOt6eMUXjOR6cm9kiky5XiEOA/+9s0hq29QwmvQJYwLoQ9OW8i9koIrbH1Jq3rY1R
23nINX7OQXCsM9JI3nKEXMGUe8F8Um0GwyIPeN3J6DF2muzQ2cc+L5GFVYuUUna7KOwrBrdokNAM
3iDx21a0p/fk7LAxGE6zoVvOGzQarO/9sULKsS4qMG0YdJM2vaJDGR671Pymapzq2hnWvjWleyQ7
BNsivpnm8kdhC8p66FYu17DjEHNjjTTPalqtK9dUa9MkHpbW/R0iEs6fSbwDmmPvOLkFqxiuCZvI
W2kCC6w009y0PDMrnlZtxmiamnMvRtS9U+l+JB45KK3BoIL217OJcaLvrMeiTi7kbfAtk7framAR
vH0/i0+hDY1JFWJc1/Yd/Idy7Rzcgk/G9wAZZMS72nFwdoIE117Bid9Rr7LapxERA2oGwmWy2g/5
4qhckBdL43doOXMHvcm5B585vN9lUmcFW2G0KEQA885pe9QYu7Iq00hp03qLbvs5soYnQQ5WRhm9
SlwfwhKk4Ju8LuLnnDOI63B2n+rho2/n4CbzvUuedteusN9jiy6maop91ZiP2lOPXNdjizB/k3Qg
oJtqNkkXwd0hCKXO7DdlOu+TMChJ2vAK4oQU4dnmn8x32E0jpO8eQ/7BebSCBXYbQfCQPIi9ks9T
/wxh52gLSnd06l+DpP8KnONaIu1fD0b3VUfFehTW1QxqtQdhYHccBbKgv9dB8N6LEX2J70cImNi9
zam9hnX4Sg22Zzj63NN4R0fdfp0SDaFjJuE8MHftIJ/rnLyHudHXLEm3VoX8pmjwP5ZkPodoiTZD
BtAl9d2LNM6I3NMNSW7j2lLVyeB+jAz/e9SPQN7Zw7QAkh9V30Ngj2Cjgmfmzl9UZt/NyRd39t5C
C21IF/afMShtYkFWs1ffuQVbcKmRs8jM/CqjjzKwt4U3PWqyVzZlq18snTY80KQihBOIMO3BpbX3
9sIaCPv5jWDx1wjHIs3o8Og0BaMZI913sJes0rnGrXiUMnwyYOgPfXaY+vlsIvWva2SKlseZTJvx
BqMAjwzIGytr+CmesXE197Bh87TVvrq18vvBDa8EIzr7oZjzA7b1cw5Ig4SBdzAD0IgClN+KtBoy
yqp6OSrhQgk0jQUPOmPsxFsC6i/FwpZi/pbxjlFMOGF5LGUSbE0SyhWiAlBTFjG4I+uJDNCBB5na
WHsHFR5xTMU+cZJXcM2P1phR1pNhQTUotsqENlJhpgx19S4MeZqS6SGdCOcp6l2u84eBsn8rqi7d
RFGHuJH9WprNh9EgZQxnd2vahb1G6eytuynMNuAaoPU44i5hQwU9oWewdZ0keCK/CuiRB+RXrymP
1kqmzKFCKDXG0oexRlLv4gKgJYjzyaFuoaeAdK4H/EBQLXS8KaevYiwIcPpCbjqJYxjV03pOcxxp
hC7bSLI7H/ci2srAJaV7Bm2QT+RCFAMtsEY8pGAiRr/It7BnbMRnPQY2DdiRIpwz9p09cKIxbRu6
QoIHpB3FGroO4W73+WusuYHp0Kw6Llc3Wphya+wf9b2ZyevyaMDYI6SS1cAw2jdOkHs/IWfOUzux
BBfJAS2nNX2FBbevZ2S84J/wwvn6FbEGYptsvpPcZAw5PdCJ8Xx2Xf3a2n127tG0WDV5VHEviSGf
orWXitUwuAIkCgJaaB52S3jD9LWjtUG/jJkM1IKuZuTSaPvDyIxvsPpQDmaaZ5WcnEBvGgNkIIr7
UupbFdc7yBr0aGCU8bPTuzzwvmTYeg3Le5xxXWD80XvLggUtW1pX41PZkYvoDdEyfEUHCGG0EPLN
LAZatFl+MHO1KexLLFIede2/xLn7Ng9KMc+Zx12d8GQG5FdsHBzkN8lFij469Kp8h9/1HLGybMfx
3IGmY2VhvSYylPb1BBPAYeJG6vJy4omrh5jDkiRKfEJ/ShJ4rDZaMJW2iZUYllU5D3kHwKRuBFEn
u0yPh0oFT2QFoulCsrQp+BeRDHdrYYzvZtpF6zwWnwaK35vZyN+s2IDptODsi9Q55IkrMTOiirUU
4ZlVWzz7bJhSkcBdPva4uNdGi1A2Hx/NTlGAFLrhQE3klByw9kWBAOkToOm2xmM2Wm9kNT1PJsWm
tNUbnePX3Bw/C5e7OfeSNeKvrTFzn+Ja31sJ5PpArLw0RJHXcxmzsHwgktZGYV3dafb5ALhxpyvk
49gpS++7G4W7vA9OacBgP+dIvEoGRHi081YGKYDUUj1JoSWmbaCG+LkNiizwLS9AhPV2dgOESWzR
xZU8vBfbRFZfgNl3ouHc5/2057Szwv4LznL5UuOJgikFxqWo4hUWDrxXuAEKCHxI+UE0EkeuMIpF
x5ZzEa3KcdN2g7tV/QIqWyK4RqL/GltjqEyRG7YR4EgWVulWw8oD4xwN7HywauR2sRvXGGBy0yLj
IL53M4LErbE8TSF9KR9rW2R7TDJl/RGV+baNVXa06ubRsx2BEwmfntPJbm+YFs3uiWBrygsrT4he
p/y7sRkHcKJi3QXwtfZJaL+20wM9fOLxFLAbJyUfYdCLLFPLXVKOp2nY0Ro7K+AFReF9o1f+aEqO
L4ryqW4+ME3TQyBDaq0sCni8GtfcAf7l+ta+TqxNbc+3bkyvM5ls8DLAZHokUgw07Dfbqx8HkHqJ
aDcT4CgYQ+ZWEi7A2PpZetxsjbr6QBzNrN2hgvjWFLNBeCih69TJN6DTFx8Oh5Ihptrj+EmVa73o
uvtijJBoq1rgzgjOukrhOKXuuWp0cmmxLYRd6a0mWnUbq7PuQfJtETp6m7iathS6A6aqN+wRBqLn
Y4vVWLKvQTbLkPX3+rtb1YiYfRcAAwOdoCFjvoflgEoQ6hMuhrVyqSUslBhrzY1Bt+RLVxkQQJDR
utG6RhiK+sr6amkWD6nomCYjStsWPaDwuGvrfFfVFa2yriCJxy2+6mKydjoKXyogHSlIXCYoJLGF
tIRVq4eT0XmPwVx9Z9qdnQQFI1l7YUAIpEIONt12hreHu0C+ircp0vIIVCmkTzSf0AfhcG/mQ2fR
3o41179BTT3r9hDhLIDjQQ8Ny+RA65YabiO6n7SSpyoRAIUn1p1m/Cry4QDKD2dFam2K4dR59nW2
lwm06O88SE1G+er488pt4xB3Qmvjf9BLZYAKlywRTi9hs4WIDwOQXIcbq6zvekDQVj0eU7GXhnKY
CanXcKCNUzT2ztKO3OGwBffaIWeox2QhV5XHGS6mSIYHDmbiiJjpHoLMJwct1CCsdF4AFUb6Fqwo
dMaOnd6NtWPuh9H+bsXARWzRroOEsIUqBhWquszbLxjsvqCVkw5xtYm8CjCvNYR7y/mCgKnbjf18
dBlynLom/+wGuv7kjdMmcIt6PTfDdMhrDl9mW/xg1nf0gGocSiqQm0orUgrcJxzO6tBhEjVkexYq
6zeRy1kpy4PnUuJ1KKO4O3aUt8fCZ/EZyviHz2tG4VSfzSKbdpAdqxZPueUhS3Dm+2jl+gj+oz78
FOZQr3O02pseofKZEKae5Sj/2iC63U1JJ1cuU72VZ5HGF3ju9waa48YP8TijbXy1uOkgT6hLLcuK
0yIKx8Jt7vJpekFL8Q1qoo3NHKO3Oa103L03BUmbVeqLddbnT03bfBDaqG/spjB3fM96lK5e92qA
VT2p9hpLeZVW6N50GE63aax3qFjiA+mXrxl3CbmuYOpB/OHbKNtjndB20QEtoHKiLO5q/mVlZG/p
kiIRd2l19JRXHqOQUaepLFiPdTLALgYBkfSnPJhg6WtWOoYXsp0bEOO5dxRq8I52NZxbJ7zviDkl
RsAh46YlfyBIe/x8GT6+UBTH8PzzTxG63Pb21Oz7torPbX5V8NEwy/vDhonDTiCF3oQ+avPOJxUQ
nWsV1N96HW7Rxou1naRPkR45FSO8rFHWU/gM5lEOwVXCxdrafchpy8X2ZtbMYJ1SECxNt7GSMaNU
prBryzWDzajdl66svpDCZmwYX1vHn19UumvcoN+kNbrIqCDCznhtGbJvSQzcqba5zWPd7nRQ0sZw
zHETkxg76LDelqkgU6OBnmOFnt5Vqr6GAb4M6qe7wsfPUAACZZqKlG0JMc4BjvlRAyqB/gNJEyaG
bD6lWVavkY7tXZlH+hiaJxw2LP/Z1tbVt6zCUUis16cuzHMTmK+t60xQSePHDhXdmggv3Csxnf4m
1899lubEz1VfsjpD8kQBXULgPYpewNNg00WsuLYtcNeWVa8pAp4YH9LqteIHn3bmRAthhcU7hpVE
6nvnMKMr2B8LYa+LYcYQMcYRLJOHlPjLTVHTO+oYzey6omZ4EYsfWGa29miXd26tyo2ZpcfYIVqU
eIRvEmu+3VGnlAiPF1DJmRLkFTs4ITYhokR8gze59r6TAQKsIUu/IHVjMBOWb16ysHF7Sa2vg80A
UC+CnXJfjGiz03Rv1Ome4NqXOUQs7Na0RWEKmLJL3gBTUr8nAfYgKFxrTtQOQAQKtDB4YnzSHKfa
IalVfMk6sOcEtYJ3cqCkTwx9GdGUzTr17JVfcrgf/B85R1qyLHu6xzVRVEaT4jw0ZobzRn8d48LA
uoT9TgNh2ku7fG8nEwWwaz8tZvC1DzfKqcVHkPlqL2MmIwCEaA5RD6ZIfzppHAIH8JQj3gUiYJT6
CJoDOuV2sh9Id1zziL1GctK3A5FW2IGT6ZjiRekM8uLavfImc9uH7G2ls58X78vg2d4+zUCncIk/
Q0zJZ9UhfY/KZgs5zF1PAxYwBp0r7QGsnMdLY9rRisBOpiOu99BzV82G+qhy6zKRJI1Hx9vNCdVm
4rgQMUaUdOW0NbyO7FOr2sGh+hJhaYL07VwamgTtMA4nHGq3zUAbSwWI6/3YwJZZGidssz4CB9I5
rZSzILr16IYoF+u5sKD2JC8dLP4DA3eKyLlWt5FH8HoePDizWV5CIkOZN82XljMtAFDWEIdMLcd+
j4j9UV7xze5dselM/epOx3Ie/L2Zut5Wc/Ab1bjD8YpRbmkR1N17AmlmNTPMv7HqMttHPS3gAcva
iEz9Jn1ITXO67ctT5BbBKSERHh5TRP5nhIsj6mhSp9oBS6toMlnR01BxIg9ctDKOyx1U4GhGCv6I
ynWf1mSoodfZj7GFb9/OPypThjuRt/7N0Otnl0YzucScFAqfWOhQVpwU2+Y1CECPlw2jcIsky0Nb
0ynqrKNTs+n7Y3ICeI2nMQAQPLocTyKPMheZP57/JHq3ZPNRR6hne4IIFsTLiWCWAKhBfymRnrtd
i2lsyHFOAU0aNWohu0s+DbeibjZe6kwF9ybrJPyl+UQ6IcK8qt25FbCpEgsGt6pkvlPwJuBed5ka
dsF3kh/hPdS0F1s2XMkjd+PmFRsSiCI8c9az5YObi2k1e1Cr1iVzqHXXSPLGkmTLyfSN3DFay80h
gcyzqlPG1JFV0ZopQeNAG2iYey/HIj6cl8rwmV2AaVo3lTXuegjGEov8OqRKX9VAQcmyjniu7e42
k9wzsqLOqaHgaE1HcIJPywIaX7yKgLljJpj2Z5YFv7US16Vrbk21x0SUcMSYmqEeGjogEb0JkIk3
jgkT29fGRy28nXRr0G15bDMAoNMaAAWlaYtuEUT40OL745u4z3uNQ6qkqmW5cH1IEr35YSKc3Pie
iwiBetmoKAMo0/HQGehyrK2qzK+j1keOoV96sVD/aJNUsSRBSCbe1rQaUudCfDdGeRKO+9XtW2Te
UQAEuqO1YZsx8HW7Q1/pxAejCOwjKm6ahCOGDVKgbgCn7NWcXKMMFxINswdv4LnM0/HZ5ES0yvKB
1I7WxIZnXAJ3yNifyk+jrlmWAft52B7hRNL0Nh8HrCvE2/PSnbz4HoVpvYt1+L039V079ghzaTLJ
HMIJViwqcQjT5XbIeXjyFL6JEdzYIeYO5Gy7olGa15ptpqist5NDs8fGr3bTyprA7KUZlEQ0CZcv
edmANW30S05BG3KySWvjFEfkd9d2762dKt5j8WkvYG0sCtTLZMKqsAw033U3HsjHURcAo2h+hwKe
JvNjw8T017pw+owKCFIR9gv3odt2YbzGY4tTlWzLEIEpWZL+kf3bxcnK2CaZu3vHTOy1iL2HlNyC
UzR3V8PH9Y1y9xQgWeZMhVzMyh9qt5uQ6oCMqlVewLK8K86Oj5aMBl2Ear29k2UrNnZjQVTuGfQg
pQYLNKPcW5UdwuSwHL6bMTC7yft0JKQw0U3OOo4/aMLjNXYYT+TtIl12i2tiyZ3I0OeNbHBeQoO4
qe6IP442bQKLvStpzBEvZYzPosVhx66ebCHtfKqgja9xyulwLqst4iRjPf+YMDBJQgBvwyE/gX7h
yV3mwZGp572SVfeAjaW/IUyIZj7JSqeoM4d93fWbKRXORtTmVyY4AM6BQK0GIndyp6m2QxSaFGYz
darps36BV29SvzgXMNk2OQ/2jV/jywHssO/RpazjuvwE/PqEQJwc1YCJgBtBLVIIF72CqXsmzzwb
cMxJi/LCVt/VTNHmchExRtx4xJu++k2i7quuPvL+sy2fHcPMcryfApedD+EjvTgXCeAQYWWQc8ql
iugo+L39NCZBt7erdu9K9a33UuPUFL1x+vkrJWEucO7I3j1XBgekXGXHOU1Mj4kkHsitf5Ai7ByF
wbxgdFuGsx3jf9OkgBZm4mHEK99UQ5RrDdZiF8IwOc+WKs/J6Jf7eJhvzc5ldNtSpyQF0yDNR8Kk
6LZwBnzsidsdwoZJTSjHT9J3km8GdHXcmBZSb/Y0NYQQdGZHPvZNemWJiaD4j+2Rsx7ZrFw0nVRM
1TmQj23ib03RjHe+s6ZDuYSBYTrG5HKcCNdc2UHZvaoepK5RWCFCy0TvyXHItmj7QIf+AEb0nVCw
4iRj+4pgQ5/wfS6Iich+49BJaLKddfuQjMc34q0hhhf9k0oahULM/Z5qhq9llhwofMpDMDEOqRyk
U8Vj1inzMVmmY3J5XVdt9t0qjooXY6SDUMliT37hi1uEbIKzdRY2LSpji4fH3iVdT05bGrgn73GU
NG7dMdqPLkYRgmGMrTQnwQJHRCPG3nOV6HdDFNfBzC5NgSGRqRHpjoIfHHtEDjrhqXPHEFZaL24S
BLgba84qPHTdhE4gyO6IA8zuonbO7oRHKwux0yNxCf/+I2vOAyQ4DpXlKG+MHquioWS9akr7mFMB
4sQvNlOPXRcMKAKIRZxlkmgwV5Nz1CbnIRu7z0bWEjN7Xh3RE6EQEXBQiHuaKJ9QNtk5ovtW3GMH
7p7jljKuHyJ/G0QwEzmIOy9DEQJbjcoj5UFH4x7p6UBv4OIwRr7xxy7bKLdfwTAglKlBkqSKiKjY
IGn3VUuAmtM0lAAsLoHJdmjJ1lwNk7NtFI5x+JHFbskrdFktJzkCnGX3v8Re+y1P+uLJZhGIWgAl
iVHlR938yLDxnHR8GQpaj+iuAQyIYjyJhBhBK9L0dUf6yEREHDNlPgAMoKXi2S92tQ861tFKYkJt
VbSrPZq1hZjqTcwMHZCqFR5kUqeXMbTSSwNWqEHSzeo3r0fDprvjDv0WGe9jm5xUS0fXXpBFdsEQ
I24ABbHU9X7cb5zE/pKqcG8IfUBTjccI+UPCOOiYl5emBD7tR68xOBivWACOxAHfcLg31wFpy5sx
ScajawPQRsFib0vitlYDqJhoJCmMbMIKm0Mz8ZxqtgJ6McCYINetAW1wdBmqY+4Tz1PhIQ5T41tS
HPyRcsTAJYETc2z2kz9+y4fuHcUjWCCtzzC130yCjw7I1AewN0ttjvM+dPvuYoxeveVgmK7YkTZh
g2gw1CPaLNcFkhZKtaGxCc3xbbR1srOnyCeTyftRI3ABUsII34tR5Az2bQ7b322Q8AZ9chE0bah1
TUSiX42gcTZVhRDXLXmfKfUa0cfkZ7kUxxp6sBWS2YgyB7HPOGfc7FP07JsgPRh7ngIrWZtjzsm+
4/PqKg7CSibbHNtp1ILcbd210wc4ahP75AS0/4ZRXANAeXxWsr7po+ERo9ieJr2D5PBmippdHAYX
AxbTOpjEtSAwFLzU2rGpvBMFeCTzpnXXuy/4oQ81ZpBNUm+wcDOWvkjd3cOufsVtYq9rbi7/IVL0
F0wjoinX1aewhuEmxflnXYly7nFk5Geb+oHMlovMO7JmJO0zG8EKnndS9C7IK3OQIdPZ1bWPHq1m
rNlaqA/F2ioKsbIq/VAVDJYh1JBajKW78C6F8L5NdORWRk/hnHcvYxi/qfGucZ/JoQHigpr72Djp
u9tHJJwgNqg4rGG1JKI1pnNlgMJROc+SydSCx4MGdPnZ+gHNKjoDjhoB4afpC0OJcFehnIi73qDJ
NZ99v3pMY2o9IIkntwqqjUdiAEutse0FSl21DMaLV2y+zTpuFXK1GooJVkF/w2i/wlQPMiWaHAfI
B6kpfkgcYTi89dC2CL+kO5QrApVj2Z38wWg4DiKYnttd1e3gWPp3KFVZlABHg5nSM90vRZ5gMJzj
heeSZGN7+/OLqwJ9KGz7RbGh/ucfZV1MYHU7e6g8C/cCPng8kdoJAoTfNf7kXn7+Skf+v38liT+B
EI85He4HzeCyaPEXGtJdZwkMM+G5ZFEGNrmhIUrynvvTIY0r0864nWzNKHz57f/5ElXtrYxEePST
CjhriMNKT7q4lV7DrLAs883QKRvHNF961O94tMnacmh9qVq59wGxolfFmu5E84PBonjP7ib2swiM
VWttNVsPS1JsI+ml4ZbFql1TF8pL3PZ0AOPXAi/bfQP+QnU6O/SeWR19/T2YdX5FNryJEr1RUeiB
xxvLL7pLnshJgrX00yNiOPahd/PbSAzNnSPk/v97jf6fvMcCK+X/3Wz0nEft58d//K/62/t/bLKo
/tZ+Nr96j8Ty1//TfKScf9mEG3uua/muwL8m/st8pKx/Kdu2FHsJmhtgyfyff3uPhPMv00Vv7vM3
/8us/G/vkRD/YrWzBVZmC4q99MX/xHtkKZxFv3qOXQDSOKKwOeOQ8tzl1f3qZnOA7ZZubBRrCJ9M
KGR1iSub9Ddf3duU3/t5gi3F4gksCyen1OwKg9c8hG3I4KNv+60W1X1aMh745Xr+d97WxUb3+wuT
CkCQL6mnMWj99YVlws+QUPoFPk1a/U6kegYQkL6sdL6reuvBUN4rCL5TGdf6bKvkwQA9ePr7F7EY
rv94DVwTXwmJy9v87TVUhXAAF7FP59mW+i47VWCM2E763VBH7zM8CfJrYrVuRJ4c/uc/WvkO5jTb
hjfhLZ/bLy7Drm6oEjOLH41UaTV14bABPDHtJuq0fgbh0lGbF2V3T1Mi+oe3beFq/+19+6YC1amg
di22+N/saHVlUKPHcE9QFPTxVH0hOJjCV4Vbp86MLcKYEgEbPS60QJD42eGJ6UCjv6zZ0C1v/v5S
LM/BHy/HEbbLE7E8EL9/DO5s28kwMZWCROExCJe3qoynA8Qv6xLlxS712h20dbLwWGBvWpNZOPY2
RJbe/A935Z83hC8lChFlWoSPm+ZvfmuSDLCrK0WLubGYmA/mEipaV7ezJpwCciFdOvYg0+6exRJX
+vfX4a8mQXhdhLMso2yP/yzPdpdP7ZdbonD9fnJJPVjXcjK2E03FwWlMPFW45QcY9Ld//+PcP6+6
wz3gKp5CvI7Ob3dgEMLByU3cFUUokSUN+BRiVX7vhPkiYPzSvaz+yVq7XL6/Pm/cbR4/FGclOASx
XP5f3qHuBzcGa96tLXua2D/RKtdQo+jV5ncBEgMmbwktbhvdXyjOhU0jNC/ELiMLeIVbZyWg89z9
/VUQ/81V9zzle6bHJ86L+u1ZSAvNjINFZu27yt21ndGchgpT1ZAxDqjy2NvHtAcTBUfMqZJ7xxvt
Q+I1L5ZtRw/ZVMAHZcW8lsOSKODTsqYBYZ7GiUyAztABxBkkn2np1fv+IU6J570ZXCRQTteAQOPb
//7tLAiNv15ix7QYAntKMR30/J///5dLjLIYq0jVMv/wu3E1uMme819CC5kuRK48Ds7W+C0To/2q
9fzVJ4syzwih8VJ9iFpnnyLlMukhv6RqQkNsZd+8ChZR63roizr3jvwQcTHmxj9itXWpYVV9EKZ6
8X0aDiIFyhUW1Ny1QTR0PyCR1MXsXVDOqA3OyX/gI8g/NjeHe4iVw8EjhF3B/+2J6UhaY5pGLHU1
MzYHOERoqc6K7ZwjoiiEyr+Oy69mAvIUeJfTe4098jiK+SWrRv0Iz6DAkyLc48RMnA/Oe7KFnZ2S
/EgGqhgra+fPFAAJ5hfTRW9YkUgmCvFEb7W7rXGuEZvtgAnzgUI6g9xpyyFvAMY0URdkj+mmibea
YhBEHEYEXQ56q1ymX2r242e6Lh9z1BzdpCjeOlLE4A/Kf7gdcDf/fjfYJq4yyCjMRc2fF/CXu0Ex
uZyzJGzXM4ln23J0p83PdwP0KqFJEBFqXPB6PH8M/+G5sv9YXhzWUWYnSprSWr7+9VmXNFwlwlqO
wioutjGTUjWbdzatuFMZGBcGHHrTeqGzS+Z2XFmQgldZ0sZr3TigedywW7eKDp1RAiztS0eSguPO
J0olC6/WCFlTs44IkdXrAk1D5lR6W3Goa73JIRdmeHYUUP+4ArJoGOQU50XZrATMwEOUZocBoPap
9NhNYo/iJffAmrSikv9wg/65s5FahJ5G8URiTOec89eL4JAqHDkevqDasnss3o+Wy0AVn47cJgyN
VzO+9RtX9fiQPUI784ieR5NBTmETTNZ/vzRYf34iNsdAvO7K8SWMld8W/MajFqkSB3fTaDU74G0P
QZpXV0bhzWu2nPBmnUAPwedBYpjxCRctOSgdfu0Fc6qIwjYdUmMrFMEEvQsY5u9f3h/rsCMFEWZU
diaboK2WV//LrTq5Mqr61EeFbqcHJxXsDxgDqF5hO/Z+nv/Tk/HnQsmFUJaznIFsydHjrz8vSNOC
xjGLMBbouzIy6OPM7n2IUeg+NxPiVErovn0UJUcIsgDe87zb9HbjrgcrJXDHR7JLqbbvPfclQjuf
YRMi8tuqLu66aNPiojHgXfBgMzDt6ksUKJvEhuktbwviE8JYbtSA23AOlHEk0GrlKFBubEEhVSgr
dam7WyUJ2OAWukeBeAgCmbzYhTzXkiFm1o7B3YBJsK3T8dAzjjgMlJNL+vv8nOHzonvDQCyOHMlG
FtFxgi+WL2nKHg1OKwsPIxkeN8BniGiYwtvKReJfRSLeI9nEDLNY8jXkAHwE5wgW8KOkszy2RLZj
cK43rYVCNBDProP+xHNF98i2j9Jzsco7EjpiXgfdGUe2t5ihsoO2yS6ij3vP1rVpQ6IkZteeIF9H
4z98rELwsf3liMGZRgKe5kOFsiR+X/EyRxgzIj9sluhUt04JPrcfgTXTvUtpzoqQ5N3w6PolAlpL
kZgQMPfomKQ3swGRQFvtJWHQThNb429xJ1q0SZFfWyX1d3s8xjlT+bzVJKvjZN79/SMg/lyupWSZ
kA6tGosT2fLmfnkG5EIjISBqWE96lnclTi2c/A9tK80ziQ50pU2vPngK8bZFc1n1TG6b7N0mP5ix
YkLuQDUHG+bH4XG0KsDhpXVIs5DBNWzizTRVyaGezGwf648clfu58QYIhGMHv3NO643wRrFLiq75
h1VQ/DePmnQUXAmboyZbwm9vKx3bClcJ4L2wiu+syqvPWA+rhKSJUbgfo2eZgMntg9dG9TPGrHPq
Jp8ITsy72s0ObgYvWREluDIkZDhjSMQq6jZe5VeXqPe/+p1IX3Viv1eC0KW//0Dggfz5kbB6Ox7F
uMsqDrrrrx9JVgXS6wN2I8D/8aGOYOmRnmhePUG8S1z6Cg4/gy3ItvN+VCRXK6awq1xLpobkQTGX
s6gAbxyjuWVwNKIhsL84cCP2lhffeq0Jj3UgrqooMTE6FZrRvAseSb6qqdWN97gwsXQE0K3LKbzL
C7bGAbW0305XEKynAbA7kz4ifx2CNcpo+gwd4+gaTbAS/kZWCWZVBKRzH7z2dvUih8rCPB18Mvp6
n2soRXYvPqLMg4SFmmUz+dUPjyD7FfoujntB+wkdZO9aZryugxa0FsgrNytWTGvCFaCNe3tu7mAK
9ZsiT+B3+AeSI5Vnya0BBm2v+pxebUriquMleywoTxkWxIvbgYE2cB516Eu7GFZVXOb3nTF7N5NE
NqBxLA3SQnLakORrYPXOUkXC08BVHNJL0OinFGrANuhiQL8YJpyytTbZhErGIdG2cNCopl9II89v
u/CpqqBw2xmzl9a4633sfVKg8cXxw0w5CbB0kQy9mUr82HNj4xHyii8zEaSbdgKTlDIjQyrFU+GP
BHmkyR7CJ0Qt0vea5pgz2tyKyRlupD1thV39b+rOYzluZdu2P3RxAibhulWF8oakaCR2EJQowSPh
kcDX34HS2U/77jgvXuO1boMV5VgGKCAz15pzTAOlcMhHbezPeFx2dtYdIWcXm87I7JVdo4UYI0YP
kmICDkSiQA2QCKne7sp5nvbk1QUZ3OrjYPb72U6ZN5P6ZUdOs3d6Y9eIntOoiMmRs50gqWm1tqk/
njGI4rN4ZgQRWzSP+W7WMvCZPmJixMntaHkw9uUTr0OGVQWateVXZ2DK2Sd2+VmkHiGGOinIuYAY
jL8nQPl6YfkvtgSX/SroAtstWnyzQKlO4YoCJy0Rm2mjHmJ2FgVhWRUJAOBVVLbtfFoqZn1GOdBR
vJ0QQaXr0Igc1FrFVuEwZhrhIPmzy7OKmL05mbODmz2ZYxLgCsY72Tz5lnKCzBx+aZP6Mi4anZTo
uXz2nnBbDCs5jCbz9vmjaNJw7+TZa0lwWiHMCXFWAy6gAk4fz4+Nrom1kaA2gaiB2JT0HuZjtIKG
GAv78D5OPungaNQDmXQBID65N/StFcnkJFNSoMfJngI/dfaIzYu1ptHWwGG0EzHxpbhFwk3mkMOu
dFbsJb05qUg+tTg9tZ0C0DlI0FbAt2qb/5VVxY+J8nqeml+yqCEunc4UMRb4fSZga00q642P8Gax
nXDIGwS9W0127orOvTbLhRWZX6ZB/+rCiA/c0exvBZRqe9rUE+SOLjG+Ixxd64Pzq9IrHDsVBPhi
4pwrelBjKtsXDSMEnnlmMEonMdFNgELkawNuDmI0fze3LBiNAvdMa0pc9K4HShwGoKf8ixczMR3c
Y9pbv2SSvWk1PBROMXCIq7XKCyDmCcqgYmR0Mh/hG26bFmVm2fb7AjvTyjJMkg8avFD+UL0BuRE0
HDK6TmH9o8n2OWsAjjwyOX2nOqC5xH/OYVIjH+VUyvbze+MwLyGZketrpKjKFSiFYdPB3V87CJyZ
UqwkuN1VO8Nta8Kj2TLSC3pZK5ZpH8r2X8ZKG8gfw6Q10lBbRwAm9ubQP29lnIItp3G5kqqwtl7f
nWune9VK89Mt2uduou4kEkAUEmab06PuZspA20UY4KBR2CDOO070//glX81i0Z3YFSLdqj9g/sUJ
jmYM8YpPcYCCAk7bTStm3Ov1TOWAmIJV81DFcYMNZkn0qU+NX+EWa4ZXrbf6INeYiuY+m8Dqe2ON
O/AoM/J6DEJv0QVAwOdMPUTGayec1agTbeiWpLQQi5HguXFvYyW/dXocQEjZTqZ9YnkE3btS6Ehb
elIDQJ3ZJm9VQgs0K59oBvuaKuGsQ+As6GrmtSVg5ccMEXVbnfI0+tZ6iC0r2Tbk9xTgXdU7LO51
BtII4LJCvqRnV0565c4EZlHM4XtDytCG/jSIvu5HA2NlQ14BajWHhE6zu9QZGA2t0zlUi+c5RfBS
ZnzVPJxPkn61bZHpmURv0QwNE8gdIhJsKRu64otfl5M4/dKVyhGZ6LNHlvSuSUj/c+zcDbKse8wH
nFEklP80+/Czwja8HZpH8K8Eqs8YnquBzwuQMEaG644ITBSheNRl+rNbutmmKTiC3fnB6dxX9NMd
g61wApLI0c51FG9Ihhnog2ls07x7ISCCNrR6z/Gge0n5TqJGyJmySdYy6qxV3eLIiwqkgY3rgTif
3YvWGCf4NCmCynBkgi2v8KLe20W0lM7qqR8dpDv2KEiIxFPaOmpnLckOaDFl8Wh11vcqJHUbw4Lu
puPKmCaEPOE6S8oRNna+V6r41feJtbXIVFnpLZC/ihae7sk5qN1mD9rr6nj661Sj9BRvTsPWzSBv
qMTdJAWeILIoUWBjgkpcTORtcvZ7IPmWgchWhN5WmHjhI+Onh1hlpaz+2YVvYlbmQzVRzOszgfkF
RGLTsOvgId/SjhcO/SUsPQuEnh2zTu0VPxwDtUxLA63K4Yxps6BnT/u6tHgfy/8JFfinQmlfFBYe
G1MygJLDC+ubCKmRcDylfHut27ioydbcCMFOLSvtxrkY00ECJj6ySIMjkiaEpr1u7FfTD8lVBhdV
67C0SSo2VQvEU3dx9OnfFid6WxwHvoKriC/XZrvlX+WOPh7+sc4BLCCRXQOfCDBdDgADvoxkBNuR
WGRf6S3CmWAZX9wWQ6NZGCQYyvQbeH7gjZmNpXQqDxl+cTF3r2B/VuAU281Yzj9wCQIVt/u38Oj3
2gEV7HeVED8wwIck/BPKdz+e6bqW6zATE+3q8FKJX/xI3n1fb0Cym91CodpCawBJ1qRsY9mvaxtR
QhuGGzSnj6JbUPcE/OD8Wc96DLpZd364GsrpDBibjqmr9dsXt2xZsxZmc0HY7e9H37maVuqd7hed
5720wih291ttXMWcJNDixZUzH5041Y9tZMxrY0FxjFF2pP4zY2PI0OPKqI62NT2AFQ5R44xt4Znu
jHYuEwyO0UQpuFumgnII7uS2CC/faJd7s7ftg3JMEAwi5cTnOs8kafd4ORtFkM3eQZB4q1f6aI/n
OmqZ5kRfmQ39MgzQpQBewVHiJ94mLdK/mENlg9uD4IzYjDdurfIgZAp+CTv3W+Jhx6tZxwIzQJIp
F4sX5PfF8xjiAWHyA82cZjdLxYQAo5XsreIYu24AWKjZolbVUJveIi358L3MPdF+rzkXuz+7qPFO
lpyLo19X2LcXBNDMBDDI1LpS2DYhcpgAxRJxnL3cRe3nIiLPh7OHuMADhlEkX1p7cr7UsyIRysBB
ymj6bhdetHM7lOuG9WDFpbiGRg6mhQAzt6jibVO42x5DfjE7xRmXV3nRWrCWfsPiu3ZGBzhYd0VQ
QFyUGIMk9fKTNZlBRKLVORt7tDq8W0Z/dGVGUQllBFtVnxfejt50jriJuiiG31g6zkGLmUZlNMcD
OkvOQ2mhAo/5cTeEL2wjdyRapTeirRY9Rr762arRPff+rJ7Nto/WqTttSxzKO6QL+nlsE2bUEfeT
hEcil0QLEDMkn8woJet0wkRY5O0jge0oIsznqiOUvOy78blpx20ejeMHYpYTEpZNKYX3XaDoIK1e
xzKWeW8EgOFsgGvnzrrcF1McXv1pX8bzcBx7zwvmtDEQQ0JxKkJ5Muq5DKhjANZIYsxM28kfzGM/
SREoYcR7i1UU8jBi6hUneDsqiR0pm3fDJPOdSvKLKVnoAFAmJNE6+Q7k1qpKvwFIL1YoTxAu2Zx4
izFezNISIx7w+qzPzQ1OKhE4GNg89P0r1UM6s8bqpEWkqrX5yUsZijosjIx5sMaaCNqFXv/KbEIV
yZwINA5m3DDETY/TeIh7g4amPkWv6EPyzBg3ln4olGbsDYx1L/BprmY4j/tZ0/ODv/yYO0nZNCpa
73GgQrkm0RS5b4E+kx5szxgSfrRO6N1aOEMrv3IQOZomyzgT/41uXDXZD3sqrMSjTVVHCqnfnZsm
Sw5jzYo/jMFfxkZOw5URxKi1aePqESa2idhMfvKPYnSMQ2sJEiS7rH3WYtSXFI/6T7vGx46ZmB9D
xxQjJtIX/ktDllNobJ1YGRTuI/s0Rou8HVMC3aQkfnAqK0FCEzpPbmfRNCTshKEKrayjV0Ave3fl
GU2zG+DmB2OZwqmvWQY24HP4aonxXMtyV+GKpo7dVoEscOJh4gS8q/RjVeOOZOLmv1ssPeZi/sj9
6LExNdyBmKP3SZV131qyqdEqDW9S3lpZdEd8LS7zJchHrD2JePE0ZHTRzaZLvtYdRzvXfkugyMB0
aPBNbB7yBjC3IkrCFA+xewKbqa914BWPs5zcYBGC1gzgL46A9jPaGa64hjqtImqpme1LXdsWqdtz
vs2U7FYO77Xt/dbaT6iKyZ+n0XMWKjnq7eAcutaRGArQJTlM0s7T4AkCtezxkbjmi9eXxLsO87xV
SBkvs8ZAa5fYT2mFWWvPwqhmIph5mOf2C1GFcpfgbtvPSXqixeHi+Wk0mkzsTVGSLdRkT2y/+DGN
i3DjmnO/zc1ZXHqlf6YubZdp9nXAl37yIvs0eTHy/qNyfOhOoT4dmQ3uO+LGvhSD+sGUuXoq0Wds
R9eQgIH16GDYBWYaU2SXdEGKDkUrA2PI9FWXD/ZRWA2ZUdKpg7rAvg/IeNvbWIc7MDw/7DK81Auu
Du2nuwNbPm0jXHSM4ozFpp4ys/AqAqnI996mgKNuY9gyJa/ag2tr/sPkwJ2OSb80mtJ60eJ0IMDA
RmmOn3ccSK93EqbeXlk8tB0ZilQd0u3yWsj/vGRjKkPc8hkjI0CuIqi7JL2OlryamkuAlBl60MSy
9JDVzbH2CU7uq5zeaLwsj4m/3vOyDjVX19p5jKbBmHV9MCbjU4cvcd9amnaG8fADfP5TaqfDbdoA
m8zOWSzAm07pd3BEYtWPrf+lctzxYLPJOcmMwvtArVc8YJeTKL2yfD+hV8h6NNrZ5FmY59Cjl2Ze
r03BECg0HLOKamYA30ztndJ4krXnvmSJVe2sIWQtMVW3vLadY4+5/TxbHzKaAfcRlkUIkmdvLUGa
jqEzv2oGY6+RdLSvStE8MNvS1yx74L1HGB5EiQ+GEPTmnEWmWpsm63VOF0xFupJepRg6zqQRw6m0
H2MivlcjAeObwkQ0Gw8SjHaPutcWlX3oOAOeao28Cnz4EHMYYXaOa3xnXd6wp2Nn63Uq31Y9rSRB
1CQuKVJfIE4mef/cmq6s19FgfyX9Vd/6/vySOCYSPaPrTmWeTYfKHtS5c7HCFRZHKtXrfS35ibS9
Rax1TIEwYZ6+BQRB21Ra+beunj+bocAABV8+MC1/fJj6cnzAwQDhNE2ffWDB86Q/uXXf7XO7gfxg
9wOFCNKeFuLxg292T2GTM3wROUraG0NahVsQKXEtdpC8mI+lD7N6V535Aj532MQGmXRuj3R/XmkV
6+hQm+szrUEoBmV6rcENYLXRqH8XKdlZSh8OzlTUN5cUFDKanHmbhaPaGqO2Kym+n+uFR3y/JsX0
2DmIjSKQTxenFHI9LUb/whMhy09/3o4NdfrUjZLT4IYbazkGOntsL+Ub5q21D4NsA32H5Ne2tlCp
Y6BJmLetETweQ8svH3DwAhusGr4jP3JG8uTQJ3N18clZluqNavgZKfh4g3SDzy4x4QI1qDCd3teO
2sjZHDAL07V59s6ysMjTtA1qbsYU2BbWm4pMY8qgkbGme6mfzIncdy/zZCDt+HsVjdkZZDoMXsKz
fISd3wYNtIlTOp9ZPu1MZicEk8fo/kIm2I1nXmr02r7XPUum3SoFnerUwO7NySOYJ++yNVHR4GRD
zXiwEudxQrCO6SBt+QlvSmZeR8LuoRfZJF8qx7/VBAqt0qqSB3tKKYeYQlFKB3eUDkyNxci5qXLr
5kknsHqY4vhZwM3j6H9wWj99nJBfrsYmTV8WSagzW58eqsiA9hCWu1YUj94cs9SkX7FJfJK9Ed/V
r5M6yjQajxiJvJ2sxJNgzHuO0XT0PZ5WnzyutZ4Zxo042TWQUpcGQ2t/6UdrPxKVdIZVRaJsOVkP
Q0IDdIAh4IlU21ajqdEKZgnjCr6iOYHEDGdmV/7kW0/l8KK0Lj6nfffisFZ+0WpoZpkxjweHeAqN
+7adGaNkKupHOjmfLKpzQHsiRtskiCIK30rLOReZUFTfRiIo7i2+QY9OJZYcfLYwkXCLrgnz7uGJ
+trOb8+l3lnPUse9msAuOeY51I3ccOPTMHcJPGQj4ccTb92sFW8Nq8Ah1F7dvA8PxUhqT1nDnBUR
oJpG2afWheSTq+Eh9EW3JcNtwYsM+WlQAlx0XN/0xC+PshfqOsMM32tt95Rl1i7OXSMwcuyhuIlw
6lk1+uSlWQsE1NjjCgo3lGqcbaU3WIuRzB6GJH71Szvb5Kxo+XUg2ofbpd0mNWirseytR2a2r8Js
z2ZGDagIw3aLpOmhj1jY8vJwoFRMumdraodmRoCkYYK5wFztui9TrD66qdB2utfZB1GrglmHAxax
bnE1FKM4ZnHl7WBufIxIzTcaDvkHbRi7HYGE6UkSimb22CsqJOo3mvBHVqnRbTbHHzEy8xOzx+mR
gb58NKkzDfVDkjhfkVGPVG4ENfxS340g3A5lrH8bRuYIucAi7JJUyzIUGy/JQ2QjaEV3q0sqVUIO
5NEzaaDSW6DGiaJ4ZYomKCkDH+lJEzZUFDE5XkRGsC57XNSlGzETzKtnOJxY9MappAGi6QlQHNdn
H9HoNUwqEnN/NLEZkelFvSvFJ2cZTzAiSe2iPOJzWrLk59iVjFOp2RNDYtxQ84anuYk/AFzmu872
yFMfhyYY+hGlEMoE2u96A3fS+ZDEgO49P8cUyKQxGJrsFbOnRTWCwjIz0PAa219C90IEi38cbPrY
sTNf7hdL/WebVjZeBY/wyhosuKrH9OB31kFR+8OtKCAL3C8wHqFGjkZjJXUx7GhRPLT9NPzSmYvQ
Okl+dKSMYOEvxy+OEdXEMjr+CcSaf0JGSgC26Q5fQnrddDey5Ae5mpumTsZfpYoeGj+T3/SG/mop
jO5hHIkyC7N0PkAtGK+qJLPNdYT7Kkvt+zwlvCe9HM+1qfdQX+3phLxggywDG0z4ZTZRTcswpQLW
dd1jOJP2WFGKeU+m9HT/xK0DKbYIxYc54pIUauyfhgyLDYNVelKYKQDlTiLARDo9izLuVqVYnLg0
7+7/blnhC2uK+KtHyAMGSjncCnQD+xyEwB4ef3+7P3B/ShTHrxhdhl8tPmdS37tPqtzkycFPgX6R
i8ATlWDBzRtb3gCulsP96f6x7h+QiMfdfStNbXSi2D6+u4XRrUdPdI/3r1gkICvvXzvGCRzMozRf
ogTvEeY88bOBQry8+bLd/GUDTqK3NnadqyuKqOmQp0Wxd/S6e7hv/AxKz7dlv5bZK0t5h/p6RJTs
/YIy1pkTDFkWLPnVWS0X7qQ+Maj727hZ1gH3J94f+PMv92teLcJAKmwe95v3F/j9Wvdn/3nB3w8z
WsyTd/rzSvdrf3uP+9MsoXDZzC3Cj/vHut+ZLB/zfu3303EkU4Jo3C9/XuzPU/75dVLXw5WEd/k/
fqrlC//+D+qY6SZHmkeT6K9NUfkpm+bPa99fIoN3fzS0ijjSvz7Wn8/x9+9zf5ikVKv0y90/P9bf
vo6l4CFhO6L29z/3zN+e8+cdFs1SntVMOZbd9uf+f3waEjcJoW/tNvjzdf724f78X+t0TFLoof+5
637tn/uzQ+Gy+a9UOLkotYgp8oR1OkPPeYW0lHLyDwpXJs9ifCqwm21a+uP7rKEq0mk4J+4341lb
N5Ma92P7S+KtPrkUzFcNuLEzRu0Ct75e3/IWG1cUU2SVA7m194b+v8PMHn4LQf6RrfaPm/9fKWr/
W6NVjEX3/3+3O1w+epQLH2Xy8XeTw/2ffpscNPEvz3QXF4HvMvfVGU3/cjlohvsvqhIAaBjfUJZZ
Fsquv2wO7r9MlLVolHSkOMIQfyJWDPEv10AN4otF/H9/6K/ol/+xG/9zttry9n+T/WCxQC7jGExD
ybH8D4p2ytkFceH6165R0JSy3H5sLPFUgPdgcRYTfdEPzMWgFAgNfg1Qhc8oZUVcsBYAXIS78KRp
BHQUfuyfMYauXc2Ndpjiv5iDY77YlXuNZyd78Cbsq24kM5DuBznqr+DuzCOq9hUn+5DSE4bN1M7N
VWODX68hHMWJ8a0aKXJ5Yyiwq/veUbcKbOrJ9OHQll+F9q0ccDm2Y9b+PxR/ApPJP7eLI5CyoyZH
BUo+3rID/q4okqYWTW4RX52yeljENiZChQz50cHW+heFxGutLAp1iIZBRTnZqqBvvAORfqMVkQQq
5e7QME/4XIjTABuCWLz5GlXtJXWz5Fp6w4tTY+M0NOOH9Byo6546dib2P2/8FEu900zfapMVldeg
40xbYk3x11NvbB+dUKOcBR8fKRDTU1XMMWvDmcq0NCtyY9Bf8UsEMp3agN9w94LEqjo0DVSHXWow
RvrstpZ+YTZxMkpWc3OMopIZxbbQyn3nePVl1sFKpnN+GkMJ578Y6PIYeOwimxn7XPUgF903t8G4
LVXyPRwdN/AWYDncnHLESR8P2QfT4FdVx3DLH/pUJcRjVJeJ/nA+GgTzxpgwJwDMAPQCPZLILVS2
tI0+Z8djtK2ezNl/HKjKrDLReMzzaDF2KMV5GJVjbGzDip5SHqujweyetgs96sKAWFBheTBjKlLW
uDcSbLiuMdFNYuJEmUet1GyoQzm0O4x6R5ZkxpZACPAqDrEnvYcblngXKvQNXTNJKAgLBfMXiMQZ
12P8DtGvX6V2qLZtz3apPIIIssn319AHyqZvboCL1K3zsY+LCU6PmbE6leHFq+Y3o9XzIEWAse/N
9kK1vF5nekJlhGleIkLo2Wl+BILgU4WjqU/F4XuWkh0wJ0fCytudNGZ9gQuSJ+HYLBe3/UjYRjMv
QoocshKKEo4GVivCBfxZxU9QnHbRzcscml09Y6RSV9Pt2x26dAEBlu8LsI1UImJRdEWzTwc/Mibz
92b0nnTPQR7Swql3cp2qLwoWn2ZOTZV3Vi74bsRqrDJJ+swobdB805VsUAlaxr41KIsMTbRJdMIF
fNt677sp3pMrfSZZwJCOPPWqnbdI7dHeLdQthHY0MER49Yao2XMiXReowVPDeC1A3x8QmbkIq9ic
Q1hXwez6BZPUCSM/i9qVk1pqYw4ZXseE1kpOlWztSAikxCbHa9NihVNN5jmZqujFYMksjYnee5pp
FK7jH/6YnK3sKkdT/zpllQtmp/hlKJjpLVyhlOXY3ncR3PQz5W69Td77Io8paur0rFxKisDwjZVb
dz/9KjJWWJ7cGyepHcr7fhOVTnTBcW6utKToT23abmXjsDISlF0i/6Ox6uEj0x3kYaMmrimV+Roo
+QxiYMwn9B8NcZUw/o5RbWiHfjQOutY1R2qf28ZsHrvExzfQgFHuU3BfiB42vduDMjKXTKysotdL
QFPnAc3t4I8Fg9SY1nun3iduVwLU843CP9l992yahQaX9CGK4YlkBS6ESYOtmle8YgUGtK6ZKevV
cZzksM0oUWyqEEtuRH9vNbOov6Pz0wZ5US6WH3UMY9F2HmVif229UjwbMCAlFddJhSkYlFQub488
SxsmTo3eYVDheMoL/7Wmu3UamNTgQ2apOGXzDV3ISxXrN0rX01ZE9rEtIfwXHlBPCoK0csYnivos
7vTshP99o5NPDkpoiQqfW39TiPlYVOnBsbxVq2vGChlHdAbvRVyMlWwLkjF6wDareqjfmZBv7Cn+
1Y+cMXOTdU7k40/XnFtLVvNkVDfV4ilFCMGcQK0qq+BD+NE6d516bczSCOjTdatWNF+LGPa0bAE2
ZFRwoP3uoiWrJokR54nxvZZNstMhllHb8DYRTKtaEIbpRMTV55qZUzdEOD37K735kRbjrXYXGF59
aRJ85/XoGduKhuIuqr23WK+1PQM8GRfo7LTmw+2UwYpWr2l+KygP2ddK1PFxznVvV7ukHc2hA0oZ
QnUXfpraAMWsooNXJuYmq4J8gOxH7qL0Q51CiZOtVUhuTF4Aqp0r5+qn1nhuokHbQ+j9QWzxbfK9
X1Sy9W2Jp2GF9jCqvJV0UwQ2YZIRq91PILwNxjH0bRFcj6ttaya6aQ+I+dRekzY3dktaRNjanPlq
xIF4Uo6wuJbg0ubQzzrFAnVL4hnsMEECVD8WvJOeygAGgHbqS4tehMaqj14/1BoRdF06raVldKjm
GuoniKuypN/p2JH2ygSDOE1gFsJsivHNFSrwqkUzCoV0RBW2l0b1YQun3Emlu/vFayA5b43SpS0W
T8XRLEDdW7oT2HP5PNfPo0tIDw6BX+Y8aRSM4Du2y4kUQQbJDsZxhvSA5wdEAK3GPN33tdxRjHWQ
fL5PHBJE+EBhpsvwjrk7PoXKiU+QYZwtwNJnU7OXyU6yhSBHaRQ/IWGkC+Cim76bYWowH+AidIVx
FZTwZ42AiVyVcwBr1LxKCo8kRpQr5JGUAq6JRtRN1nWQqTg91AtqG6gPhAtBKgLN2OxkgqMprMb7
IMvxpSSz9WsMNKjW+oNLLeoX+gzQX3YFbBgKQgte6zha2meMjITcq7WVRPalcAmXaiM3cGu2K+mn
xdWUTXmVWEjWMK40+GQCSkXSSLS2BFCTF7XpI44sj/g4wFJeeexcM8eRZBMZN4EJaMkd3tLHASFq
6u43lPHsFM16zpfBp5LHdojk0VquFV32Ru/UC+53SRWZh6Q5TTLpGebjCw29ra/VPZ/dVPNx/sx1
NrlK0aU2iL+RkPCO94uh7eSx1tKN7g904poc+eX9AbU84BH7XglxuN/Qs+IZO/3P0dKRRoRAEPII
hI+PdiOTkbecFSKGc+utAk25tZbvd3/1+zW9N76WaEwCYe1mm7x4Glto2fOV8q2vMbhWPPIhbFDS
ZDU0P6hUIFAmy8XvD7KgUqWrXkvPfkOMw/JRHx8tJBZyn6RdCnLbvvT7EVjJhrMOCmTQHPu+TA/6
aL6Svkbhd0GX3C/Gon/J04R2vM7ojmb87Gih2jEGAG9cLsC6vES5k29905gPdflalvVwvF+E/jQs
HQUVxJ773SzL6ujOIZtwmDgQLBdEU5r3qPtIBqoAlBzcxgCWReOTe2QgtMbeaqV9uW+URVk504Gf
yyNofiuYagDH/2fX/NmC9/tIbrZRSKJtil2byqu1cpddxEKYct3oo+qiSUBQlpDcRuLS9BX5uAlZ
D51LbZHsQl8lOrgd/gnIm7UCMIW4PwfiGdy3Nr0xXqinK3q/mbcmw60lTzTZmXDcv32S2V+9fPBR
bcX/3iCGaanAb8qfcYvBqsm9n4WjXidQK1vNUO7R61vihDRUzG4xLvKdZTcUVTOTvEFGzyjwr/JT
strsGBl+8/sir4v29zUTQiyLxBcfb4ipG0uc1lDBxRQVDKT3sHPsTWHhLCEyctXGbo1ygAv0RMV+
keze70rNhUNjxegL5f0yJw9wq+F60WgvUZu0OYwI6XJ7mFbM784V3oJjA41lyXgjzZbT1PF+ETaV
T/hGxnhuP+o7rZgGAH0aSMrUquSGrv+06oyxoWtpw09erqnl0dbQIMQiTFmZNMZPS8JkCn91O6Vj
f6TfTrsSES5K4C7f388G9z3++8DhvBDqNni+zLmgCW2PRide3L4kAo2dc3/z8scgETFq1fTVHKcX
uqvuNbfTYoeeFrIbBe1Ny+C8kaFnXbHzo64qLbu7kmWRxCPxS5Am9sXy4P3C6icLgSaxolgQ1nmh
7wCTNZCV5SqdpHm9X2TQxX5fq5JgGozy940Qec1GkWO1YSAzr7GG9t+J0ADdb/qzfwUPmx1FYRE2
vJgfaJe8azpxabN0WEPdH/BTU1zs/PznWb99EnOsrqTUGDsT+crvp94f8HoQYY2eN0zKW3enkZS0
jfDJ4KXKPhGtVw823eMnhFOP97trkZNPh2nm97P0ynn1h7x+FDGiyabU3+7PaoBPb+XoIOsjb/ir
Rdd4SRiWJVSbpjrTWKjObhdWf7t5v29aHrhfY8b0aZnC2t7/4f7c+/3/+P/7ffrkfyqjNLbQUQ6h
Z0KdRdG0Zk6IUbc7WEyC9s4I8NbpxIdvh+Ks6ataR9ZcpfmnP2sHhIXn1Ir21DOXGLDlUzBe0brR
ZwRpYLfXY/E6dEDX88bSzyVSnb2VebeQiXDe9emxaXdKS4G6F9FH0omH2q0YVosEOPf0NLW2CDT0
k8dOaWuZai9WIknJZJU6E3Ue1Il2TJPmUoT05DWA+uCZZEBMiLHS04iEymSAD5uFT1YehrswTYtz
abCP/1zUs/aaOrW+M+BQVKbt78nPDIywAG8IhSUk83VVVMi+VgqEH0seOWwS6GhJ92k7WrWbI3kb
ULB3rFO2RfFQI808Ih6jW8yY3Q3dxSSKgsjAB9POIVygEcJQYAocE9ZPipfbQtjvfT6lQdUcncnD
qE0mbzDEZ1LyMD5MrL9qt19NinnKFFM56tTsH0KYh+PMuj9Ooy9g3IC2eWSndhV6oKLCieTvw1R8
5NMcB6gRKGIWIA+tYW03lNEHEKFTRCu1kXlQ8dPZW2UN0sLqz81ywaaPj65QuBlIfXL9Fs+QG+6r
wq8PqTebO05Jz0rLq8DOWA+L5ec5jxpivmEqz5HWbmLy34/E0PSsFHoMIQIyZuWO+0T6B5EmXwvT
zdZdrePsG8DVx8I6Zy2BJYr16UhWH+qxhMayppB/IbTmAxOalMbtgk1vz1Unk3NCjNxyw7LIIJkj
EYSTerJGsu9gitSQ1pCC1xM/jFna0bGZ1WYczefSnL1dBlnk3GoO1LxixmUkQnayu+ZTJieTkYNG
P7CbAgJASfdZAtpuNdc//D5k+qw66cWP0tB+6HFUBQ2cHj3JqoPhhAc6yN4KHCmllFxftCsTKwGo
lKSqYJGyrWOyvHU6WcDjlg/vmVguaJasmb89DEr7svxlQHn27qyuyHdb0H8jEUoOoOOh8p+HUaEi
40azbNe5bH4KRToxoLqiDTviHVr3PEsSgWeYGetGdRc3BxensUxzmd+fna7OziknzOD3q/RoCA1m
oW6MYAeeCBgopieuyy5XpVFuNP998grsiRzo9FPJ0ClhWa1mk8oGoFjnrIftppdKHu3lrJSB8CBB
UoPinpTM3oc1ZaVm68OyQy2PQSLU0l+DhyILaliA/IwQNWP6tKNo18r/puzMlhxVuiz9RJg5M9xK
aFbMc95gmRGZzPPk+NPXB3m64rdjVW3dF4kBUioUCoS7773WtxIQ2UgFEMikF8Bi4oojwjg7KZ9O
8qBCyqSKBt4OHQKkqqyi6GJmSBbIaGpNZ1cun7OY5l+e4+7VADvGCau3qDVZDQ7jHz/bEvHnXBxz
QumnTzuERi9e0X8tl6Ofls+2AQsuJf1vV8Vghs1UPEMAmTZD5QQ+8keozPwATxM7JabtiNX2ihyh
uwpCDg7KSF4zx34gzYG7B625FM8e3RXuPMQ7E1Zo+kHXJ08+kWhHgoWY42tvdIO7DU6yJyNy7pjv
7PQi/uqmmdw4Tf0KX41eBCMhbL6sMqYIVQ24c8wWShYhcPKoN5M8VoP3oYXmXWdZ4Ta0ekw9CBJq
WTuHwpv8K2sp/zos4ZXrXoQGGaxqE4KU5wEbrdk2KvOfXj1/6r0/Xr83IionHJHqn3Pkd+zy0tRO
38+gvHEx4iQ7NQWVryjx3qwWMCuzgW47/QA/2e/MtKVCu5jjzf6tqECnMklCzd+Gu7EhKdh0SnQA
cXJQ82AdEit9LbBH7KXIS0rQUKCdOaUAaf4qLORCMm9ue697N8a4ORr1fFG6O+MpQiuXFeGjpkUY
nFrwdL7Z0/f0mnPsaebB4pMbB3hu7YgJsra4A9hOcg9sIF0UWvaCu08DA8T+6NDpL8eWIm/kJNlW
6Y6JKpsPAjnHdHUxtGqKl5aq5uYwak+OnwZW4UAbc1J5tb1iOGdlsQNUeWljwsMj7klTq1kbs+5A
asHiEBoDZAuBMjd/dMlQY0mCdTIaRABN0GOyTFGfDBXqTD3Mhr1hEb/FP15pRuvXI7GG15AfzTp6
sty31NDqyzqy41NCw8nbMbKG4CQBwJ+cZAIXG7JNLYX4I9/JcZRnJwLk34ZWg6tp6ikbln/0rDX3
Di23K3Je6n+26CjulKB3wfuSOsXd2c1TEaDH/CosOI112V9DsBrXosvMPXEHFJS4s4tB3lkWdLzO
ZKUmQkL/UhtjVx2dJi6Uk1X0TpDXOiOQf9QNHw6+sJi2kgM/N5MLMBZF4qgIwcqX3JJeEs/Be7u2
jWhRUbi/I4ZzHStIZzCyjNRid40Q6caPfmAlb3ZSOTinp/yIOfcUxybt2XZR7GgRu+txVjBL0X2u
BTstL4UH7T2hPO5DK92ugxfafLgbAiXXLH7kJNhTEiJ5JAw1CLN68rOEYG61DLyTHqsdIFwDa2z+
hJ2CLJieOrmFly1I9XFXjDZoNTeJCZvQvV1kgR7tRuoyTXqSI+m73ULVT/J5q2Y+dNPn244CJkEM
j5RDS/mTUGQiiTjDdego4NZVhRLW86iCJSmCpGVSZczzeXCIG+1HvskEd/4c8xHFUlg0QUpVbzv0
vbyuv78EkRnUlY73zEt+zLTBWB3Gt3JgnlK7WrEzhHxk5YY1juGns6fbOhv+xGYPytCpqm3jqfk6
mtzNxlwDKh+5z4mgNIHo6DBN9YIchDkbOePRSZwbzeeLXQ/8KSetgXjIsDwbBFL3rr/leoAuQE2T
lhhoDdR37c4zLULpnfts0DDNJOO09Vls5NRWF/3CsGOZtDDAwjePLjwjoRlYfvaY9IY6hg2+MXRr
daztyxqbrprtK2oq/xjlVK+s8Gs0+YCRXZ1zgqQ7VAzoIxX2EPU1oBEhlEegt1wGnCEVgGaH4ti1
2QPmQrEJiceBBpTe5MqOTtQxsOgRTzRiEj3ERfO5DI2288Pgm0G1xODOgFPfag4alwYla5SbJ1RM
L0YtyToJx0seL/IhbDU7Mo81bjn4tQBgarhAhYnQBLsiApUPt2KBPGlMyM3GVQElH+ToAKBSSmkB
jbqg1hsniN0JtGYS7ciacs5VT1HBpiJFjl69k3K6mwfZHjRIm72OmaOmlxo4GD5sljyLmIFIVMg4
mvlrbOKfvrl0/Xo6HqOfPIo5M4562qY3vWIpwdX1CZv1XUSzvWvyMJjcmfIntHFndD8aSjN8sxWi
rWqr+Bup0KIcxgcHfa7EBoeINZ1aBr3I+D3RYdjYlceo4FYXw5slDOdIEbmuPi2zC1n8TDMo7/rP
etXOE0Ec/hAR7coPv2J/Jo11qGEmKu4q8TLfnEKXHsKyWQ/dMir2NfMZ3JOcA2evH4jje0k0M7zW
zKj2CrLpRjc17wI23L/kLmtO17+st3gap+AtkKQyQV5u+8uY+Hf+/x+760MyLo6ZqKfT+v9KANik
6axD6DJUDP7SP0EnZVLK5LawjqadgtEbpeSRuLomL2HK16CY3WM65g7BIz0xCSECrf13Oea7lvWv
c99r9fUp34/+q4Dzvz5vfeB72f/9Av869/3y6yuvz/v/P/f/+tO+X/77p/1P5/7v72D9H//rByHx
ZW0KoyS9amwPtIVSUuEzkp1b8Tq01BRLOPL4i+hpZumt2WrNeYqq9twulZVCNz7kROaXsLfpPH7Z
tfmYKnu+0Sg9PllVdq/VsfqIcEXsemosxx4e50sJ8LQGW17V8kN60UiBvy32SLrFxYOIAyc7vMnM
EaBwl91kXc001UXDleqO++HgVMFaj1MHDlr0Qh3xFDvzRJ+kaLexmvGOWTU3yFrp+3kQ23j5TxTO
tonZEjBY6eV5MDQrIFbV+QDV8ZqKpn6c0WjemKIjC2I5jyXbR06XqaNp+U++X7DkaBv3zIwLqWLb
f0RJ1x1BArDm1h5JlHqbNK999HWKS3QrXzOrZpxrwWw3oeO9O1pFWiomwauH4PY17Cxs+IzqWde8
oy1HgY8ZJjFikny0XnvXJC7bKipeDRyPjPZaDVON8zO/7LZIdBKA8JS8YqDYWst5bxq5FzteCqWc
xC9yc+YPrfJeSKktH/0mn27BHIiNX8r2cW6iR5WSxziTmkB0iuy2npb5H94oNq3jGm8y8Z1T1w2Q
MQDmNL5tPTMU+8vFgYBf5MzM9fwRFPf6mwny/85gUIiSXn5RmAa7NpsfZuXdeSoU2BS1U2+n8203
u0/2IOEF0C9p44SpvJn5BF9Bn6l1uMIjzNwd5quAIATtJXOgW+LJfRwqEr6NxvvMTNt4n9NO27WF
Fx60saRmDeiZnpn5NPWhc4tmAedWpRQV5rQL6vH30POB1Y4VnxN/Jp22bdO91iNqFvTZir49aiVp
NHF/saWmEMXS+021xGHwGwHxoJqkbifAXxjuPT2ro2sbyXvqE+nll3RQmGIceIs/pOcyHRvT4t20
8p+x69T3hOz1T55vn5qhVnsnaylEow/YzlC+yNma7GOoBuNUhxgq86Sm2FEd5zRhdWeW+IHKxLxi
+EKgYVX+O8BwlLNxMV0qgonfXPdh/awNWqGnXHUicNPeex8bBr+RNtftmNviaeS3mm3wxzH2LDpY
DnMfSv07LOcfoqHuXoX52SvS8cOc6QpLS4tv53HKT8vIhBXe+U2D/JAyszzjyXffC3Q2k/WuEfd3
FrAVmMVyFgMxfHsbAEACFXsnhDJfU//DNsPiXY+L7iJMKbfroXIwNktbIg1N2qPnUs3zfC2om9Z7
9nBO3tkLsgo3R/4+efWw54LJDr2GIzoc+G7KYvwlmyq5B0XoPNltdGRinb4T7WCcZE8HfNFNnMDQ
TYFdojp1qF2R/MTXoVWl80biDIUUUb2YAKXu8HF+paIe31hRDcUkliURPTbKa2/C5TdKs0q/rofZ
9DxjuXqFTApuknVU4EcMpUynxEa4nXNtE7s6YskGBN4U6Ruq1565tAXaYzDHe0r8T6KkDSGmWL9V
kZ289eNvy3UJ1MySFKN2Ud9pqfln/WF1DeI7WZr7neKmIBLNeqMGwd15hJdtztJ6y9JXKw67115O
xSVJ5QlDFDdGwRe3g6pxKOlX7YEc0gAql1QRpzWv83IYVT89A7IEyvlngE75XWt5f4ZC6QQjJfZB
B3i0Ww8rLKLb2TJ/JjpNVN9uxFuGzKGVsoFh3hOpGzbmnVuJT0Dc3htKGnUQbg8FfqSKJxL3LcJ3
tUHcHN043LHfxLizi7B4U7C+bxzPQEwdR6yqsti7pBHlXTsznP36AaRGA9JU68vbthUs+EcC2SV9
LtfSCAklxhQAEoODrh0bv2J5N5vducVns1eN8VrF0jxDujPPWlGZ5xFONR3HJApqq4Xszb1d0OmV
aBNgWQhihM6FKmmGEKJATyqrwoMRkgWKGI6ZYO5SA/u7vz6+Pn/d+58O5+XV/vWUAibePy/+r/+3
Pvs/Hi4iPjlHLw9hszTEBY2Sda+nIsetjM3433thXMRiu56MmqmlZZEtlncx3mPHLs+hXpTnKGr4
yaxXb/yR1i6rfJpNyybzeJvr3nrOb7AyVgaDkbO0M1vqOWeQlW6g6XRp4qURFGqCgZ5iwtEEshoJ
nVk8d/D2vG4o/vyzB1PmHRe2uwNORt12iezrlx6QK1nIVzoVuykZiMrzcyuImKRCh+AQHwElCdNo
zt+HSZcV5wk/qEPuhOc+1CWOOpg1tICHxrrzYszSxhTPZy9KaLGNLOcdLFZns2o4J/3h4IfElfv8
xfsIK+ga0UeCMCNPF/1af+L3j/0+XN8eq/GSJvlpff+tVfO+3B4n1bqLFJyCLC71IExjdN9L9+t7
s57rxhwIp5L3KHUIG0qLk4cz82QTx8LR8stOhgcsZEiO37/wMAN8qxLtgEafptqycUUJCkkOw5aY
PCV25tLhJFlV4XBnnFiah87S71z3yKutuCMjnGBApQu0NsJwgUDdQhKyaBzWzVw4dBZTJEssc0UT
WKDMt0Yj8FlPHrQxu6/M49DhjSpkcZ5tQl3Xve8NGTDFmbH3tQQAv1uvtDjllBsxw9vqYMyg2LCq
KYjt3YqWb+qIqfa8bvr/3qt8VyOhBDPnAqtYXz0eBoKrZkLaNinR7sH60s763fz+KYNOi9OMsp/r
RbxuSrw/1M6Wi3rdeB7AFm3OT9gZ+YSWa9q3SQWo6jEOpDvIfy5qbQrBuo/3tV0MdA5nrnNq/v9s
tLiqTgs5JI6WtmBdDmebTLi/e65m0SXEOVrFrgCik4cmYXTCYXmZaF+Og+tlR5sVaUDZSF0L8t5I
Tx1lXtrT/d/X8Zgj/t1bz1H3RwG4nvzXc7zlR8ua2q7OcB34Zj6e1w3BI//srYdel/SwNZY4spQG
ud7RFCYnevhnbz3npeIgLI9RN+sI9V1vM51sTn76hwwDMkq7wsXluWx0m47O1MHNj52mlXurqCi4
EZNyrvPkqBZRV+gQKj/M7VuZhFiLsZWemXf4uO4LbLVSXb83DdL8jdAUrUDgQJcipGPiLx5fO4su
0jCiC3Cyh0qPLJSCXU3QLhHAxAHqQfE+Gv14WTd1bRDLxTt5l1NF5HShOZcOkcxFOdL9u7ceomwT
O295d2bVUnfR0ou+PCPJXfcSLZt1b33QxG7ceMI4dAszFlDfjkqZTqxMtCuipbRKAsVvfa4aoF/C
fGBOfZ/0EUYhkrwSAX0Gqtt01OiaBqqISd7Ein61ExEek6SjCzeSGYTdceatfMnR1K90VrxTMg72
AVCtdm9RO+ebsrU65rCyTrWd1T74aPZ/RbpwArIIpgtLsfZB2QblfX2iKYn89Zh2qHCrMclupsaL
SCUhNr6ZL87UtEcX3U8gE9k+WUXxVQo9uVKIG5GoGUbQU4q6SywNgocrvf16uG5wpN6qPtNQu6FV
aXuod4SWjHfrRq80dYuEFBU1QyjGYrSTOdQEB8BcTN1zK+IZW4FvUJFgdlNuHd0FkTVUL8McT0cv
LO9MSvq4NEetIUR2lpSwZb2LGx8HfP1/No1V5Fdd6z4RYVNAXc6LMEX/VMfB91Mpx0zbKCoypFRN
d9WWiuu613XRcGgpqRM12l2tTj4hSZ4ONks5RIdsPKt0L6ZkHuO21I1nlTlLYB0911ZgCcKIKbEp
g6URc1dc/54MUSFdCO8CwUX3caleUvM1yfi24RvayV4b6HMmDR3Fwr2LYEqfGoyQJGF/+DmKN+os
Z2Mpqrid4V3gwVHnSqiDDmClhIrb0zyimaIOmOQjX7NQyzt6PzpJNKSyXZNe/+p6Am1QDZPQSedi
FBTrAF+iJdARN6VV9KPKmg8bHM317wZDFpFB4wuK7RDxS6G5QT+DeuqXus8y6l6jPnkgmfpdeDkj
ZubLv5uh3Nu6m56dgdqaifR+w9qtwgkEyUFQchVGZW6LYdDOujUZh9rxzms68LoRfYLlNpeipMzv
Rigt+w90dHy+FNDPdI+Zpy17HhEqYrRi8MvccK2WXFJoQXmwTjE0wbnvGcd6bjIIyS5NuAnrZENr
uv+cdqyHgA+HnZ/Zn+UqKVmnHH93iRVsSdzMUJAwjPs4CxVUOKYldGJRE8X39XJ+Hb+jjOF8Hb/X
vXUTWwZRmq0inatAwYqn4qO1ucUS3vu8vgzQMr62+OXcwZb7OBsSfbf+z8IiP47sRotirb6YHZd5
wjqqjyTa66Mi6waJbUBBE7lEHUP2kjataLJMzjqG7C0aS9rbWXvJdTKoCzyzxcapfkDB7neR2/3G
bQvgdHls3Sv7ifZNog7IoBlQxTJw/93tcEAc7dYKFJw+uFDL8F1BIUThvXKicNZGoX36HmL9ZQa5
DunrOfynR9Ri0yG3UgK+1vnlOm+kOfMDD6hC6sukEsEZC6LQHsj4MVJYSsSyRAGkQvwZ60C8zisN
RP7bHl7ychPJmLiR4YDWmM06fhjL6G736qchWz6uZaMvn8j6YNY4RIOS4IvUIpeHzIxP/SLtGZdN
Ui7yn3XWwwwG25xzXOc75H1152qR6qx767n1UM+X1Nl6OhqhE7dHAmAfu7jt92Xbg4G0jIVoteya
rg6zDVYibQ5k7/EyAi7nc5OhfN1bzzWFPmyBFlRcqjywbrqeobtZNuuhFnoUqGf0W01Pl29nybxH
0kdwpa6pfRk1d+v05XtiDjvMyJLsmuvGY+kLuY2HuL7Xa3E7002hCmBU9xWruyhKx1vM4O+TD1bF
AFmWTah5Os17HGi6b62hAzEIjp8ZfukSrGX45TbX5ufaI6MPK+WHblA0TrnzTLTKTh3U/MCJeo+m
VJzfrBsicq6u1bQb6nmSsKvGvK/rlsIfS454Ec0Vi8Zw3RPEhiINA7+k9M66nRq0W16HDgTnTErj
AXaNab27LsA830zGo0emxg3K6rfZd/NjN6jqmgqCFFlfvnmoNQbl7yZCLcK0qUjIa71zhrB0Y1qj
BPnckBsGE0hDtM081nZvI5mZG69l6uzpZE9MyZ/SmY6EW01X9NTxvZGi50W54p8zBsvNpIc74Wnv
ZEHpRy9tioMudOKUhj65wwWdPRKF+JLh4ftAEEaiWT4/6V4YbvohI/UUOap3bbXsn41hFj8sp9pF
tN02MpkWgJWi1j7MDxmjTIew+g14ITewkraWXxrPbWG37+1cQ8ZwwMhKa2q3otMoX2Iyng+JnMYn
2fk/ZxLOr+sRqKfw0Bf02jzwhU6m3Hej8wEI6q51NpvcfccjrU8Phj85gQCTYqcJt75aF0djuvc6
F3lwPr/lEdb3sibZNtJC97oeYkY4GKnvPnKhpc8pkcuWOWmvVqcCX9PwgHuWcWgMqLrJMMuHHrN6
OPb1EVwIOczcO7cRKNmbotT1hyzWfmmx/SMSRf9EdimC4MwdXwhVL3ZMfNybfHD8UyUemW7Wd3+t
XYWgUQ9GUN7wOg8KzxFLuWRbjspfwJU2WoVZPwIdTC/5XAC8KfvbPk4e82WuneUIvomvkXvMypJU
KBq1E5TdH6kw6K/P6jXLaGHZk2xecz+/FrEOL2EOm9eIcEcVG8Oz9JLT2NoDqahEmlYx96pK6417
2PsGLvg+vc6zuKm051a3qFg7AFBsXernhJC6A7RK0LT5M6Oh+TKixWJ25Kx+d7Unwcy4wCjwLqB8
hn02OMTJlq+NnPO9Ggf/lfdqG61+P0/eyW5a7WbdhApRLoDH5hD243YGhXKHmV4xR/bgLuZgNhnB
0Z5zF34co/gRFXYYKEnmLp4b69YiO8yjeHRqRjCOyCXle1S69DfrAgpnPfqsWeAr0kxkEWTcJPTW
im58zEbFb6Ps6hY3zXSSuQWydIjN4YhfzyXrV5Jm/Vzl1XPktM2TavRsL72uuNhaU9AdRZFeEIpa
6Wn+yzfOCbjBT5bgyKwLUd52k+dcZSjggRpQwIjTevI8RGyuRVGaZIOXSLchKYn5dj1iCEW5ZJFu
tx72AACDbkC9Db/oiYI7JNGsD68GmdeJOR8GxGQQj2edKGMb74p5mxpG9fj38lK4l2DUaDIQjQd6
qlc4uM2H0ckhNuPCuJHzfUap8Ca3/OjvxlfRbyez/HOT/sQgoUFO1ZNTCLvkqc3z9JS78FNiFI8l
Yb+/9C56m5zyMTR78WLNzpOXpO2T53TaxaIOBts8woiBlL6dpxKuF+mLJlIsgph9RpTOwCuHP+W1
DHljsIeQ3U/y1s1o6hNP7b1PbqIHqi3BRWnMah3+6uYgtACk9EFkmv/khhGEzZ4k2o6WCMFmOTPl
F/Bg8mUcd547FM8ihVQ+Gieen17LCePaUM7JneHMJDqEePJzT3tYN6ligUNBbpjte3vJaHChRvdD
Nz06XSJf9LIEyDYND+tjRaaDd56GC5yQy0gy5l00h/GdIYEHNytvZzmMbPXPA4UWWxQvxM36NCrB
+D0GDGfjbBY366Z1I1LoMLjxbSGbEM8TbiUm82FK09ovneJRti/oOXpo92x6teD+XIXFanK7p6qX
NtKG8X09ooxn7GaJhDO2BmVvfWcIz2lIHDvGCTjrHt33wTI51824bjJ5gwuffGtraX5b1qSu0lH8
Df2jG2XTRTOVZAWx7AJ7mDBGsydcZ7zok/HHBKcP2djN4bwUNaI4lbqnrrL+HtHHqAk+5Tws1iTI
HDGDSCLGdgNQZr4xmJbeyNZ8zdO4P7Kemm+Iif/qe7M6zSg37h2Y5kEFcGi3Hqoime+hIxlnK0ze
1lO57pSwDq3h6KSFdqX0yuH63+Q4/fPfDGeUZCYCDsmF2bI8SMDTgGp4MoQf3ea4XEODo/WUtfgh
XcSSl/WczlfwxBUUbddH13OoRZlLheO9AqX1pAxmCHEJ5nt9cKSMdZ8Z1m59cEyiV/i/+EKsGI0Y
S/TC9m4E2WtPXZqroHM1ba8i0zr5Q7p4XDpxMRtKVutTqtbwnno66Mobp4f1FFB3gwEvrI5+3HhP
Ro5mtYscytPexnNS/4bOA+CwsEQuqaUoALOUeHc9n07YB0ca8LgvRmluxJjMWz/L6r3MteJe4mDa
xwl86khiTCsN1z3R0DdeBEHbuKzV3hRTg7PP8W6huXq3rPlZUlfFuDMKbIeRW16q0IrO0jXj25Dw
rhaLEij589irnW9j8MA3YbL+Io/R2NXm/OWGVcN3J6P2fU7+jJDIGpNx7D3XdWqdYN4CvStfU9d8
sOX8TqqDtylHJPD9kjGZ/06ZpJNVox79nBBmZaePuACtfL4wF9Rwt2RnNdmvYI3TLVwsJj4t0sWZ
z7KKFVzP/HYMUa6GBVqiBY6EsAI8TURgyiV6LFL1iUTRXoLkjWA4e5n7OjWNtc1RAqrcB81rfdmF
sa8LtO8COtZTVlskz+KjIBPqrEr301ZkXLeerDeRJz8tGflHVCldAEvx4E32eGcqrLJTj1E0oRMb
oiFEKnaZJ32gFOhUQV/LL49J56KyDPe1hSVUY26zcScyhWjS7r3EIi9j8eFprNe56w4XPXQW0WzV
Bp6HG6+ob0dUg+hGC3kQEyTG2vvSSxhauWXWW39UD5mBn7lTxU6aZkxsfbn1xPBmlhRHioYg12ba
2w7p6l2YwIpMw02kpht6a59zwyjga+4x0pyD7eVP2Wz7h6S17+D5UMQmcYBwY0R11stk1qjIG2On
VWB0YIyP2mgEdZTTVvKX23ZJ43z26NsQIaIlNrYREBJ1+GaPdop3j5w9hd4Fp47ZCnWEw/5L65P6
hLKpChxM2QMf9mHItM/pEhPgvWGFcShsebL8qd07ppYcu9S0YSkumgusF/38p2qi09J502E+3aFm
+ynJeNmBvP9UbpNczZAZUE+2NTIN89bq7bsqxK5HVR6Y3mB5hEi5Y1Ab1V4qNHs1vmxIY3+SEYgh
jPb4EJb2JSsgR0oFNm5pfU/UFRwHV2Qi3HrXGMadPXXFFhsOMOvkOcn9+jANzU+ZuJTZbGfaZohQ
srByb4eiuAU6nm3cyHqUHitlGcd3Rdm/Tu6Q3OB5tC4SfBO2sQbJ8QgioE4fULSgt7wb+VUPVV4D
A/MOo6fjBuNqWM0gY9Rt59L0We/PWyS/h7LLbnDlwL3oUiYetfc80erelCiPjoPdPdSOeE4rYHCg
rHbE+6JCpISdCiiA+UGm5Ym/IqxqQ/wCdlxvU6FXQVpNZNw2N07rxBt79sazRlBNOGIUJqPg03Yt
nNoNmiT+/saCa0IRGtDRvM3JuSpAB5xMKPb07P2LlsuY0tBIwbJrDkDaMeC7UL7NYpeolK9dyW8g
jX2sxQjIvextiYrd+2F0GUR5NGV8B9dH2/k1y4TB24Yyj54yT76kyllc2Ey/jTvR0asdiMQi6psi
kExB1JpdKQLM5vAW4Q3bA5eNxAzVQHqmzBve1safsa7Nhwhi08ao8xJ6Eg0TvX/1XKIfHNyPYNYI
ax6Y4Lrkj9E3mM8zNsGgiT6ScsKh2lNUxtPabnCKI3DoPYRSlKe2Wfw+6fXWUs9etgMz90tj8rEp
Z/13nbs/osr71BC2UXtJX9oJ62GHRcPN0SOo/k8i+crjSXsviz46tgmOHDHOF6BTeJ2NBexd2xvV
wjqy29wPzOoxN/35SWY6KfUqMG51bUHOMHOlVti/NP5tVZC9O5qius9B1zNLHz3F6BkmF4u/FGXU
iS7iyC3JokPFD7wDxQW4P2MC5cps88UMLd64owQ15mhEGHlNBjAXLFsOe2ULkCMwO/+xifsPcpT1
KyyAn1Vn3xm9+UdpBkAIrXyovfYzZD45CSodKOZqpyfidi4SJP/qzXV4Xyy/4kIzA0Mr8tsU27af
aMmhGeDlqUScUmXeFwCyhwHUtwGSa9P3pGvk6sZlDUtS/VYLk/BLEb6NdDiAEly8KyX35ZTeAGDa
R1AKIVejmrOCxPOICXXghUr3xTNpxszOqdCZX7adxa1JyNOEpIvOcMeA6NwYVfYzSkQcQMr85Ube
RsQ2SSTApElj/dG25bMIcfrOuXVnKViEhREdkFsg9zTUT6u0vC0TbHQphEzo9lvJpAoc1BUa/p1N
HVs1NRdPZyCe7nJQnTCwGNug4KbbZnA10k70GI9/IQO/gDyca+4pXLjTpGdBWRLaIlPbR0nBtztq
UYSkVH2NJH9o02shdK5y4sSdkAqFr9HzSwM9HfjOGxc4YQSTT1zQfkHrUFHIo2KObjF14deB+XWM
I+UIWP6SW/MMjc6kFYAw8I+PJwBvFkLVLqFOwN+CAJVqF0fOq0F8iNse8lxnMJnprFm4yzsHfXTf
t3R/ckG9w4WUHA/hR1GlOunW7rQ142Mik2fTNXDPIBEPtfHZl4CpLADdG1d3bw0R4sGhNseMeytS
Eu19F95X3MxU931A+uBdr6+NLu8V0lwWLVUeCKOoN0qQCJPVkEm6hlt6h+iQLCdkLghIb6kD7f05
ukBGYu2TecU28oFk5jL6zEa8kMgyGMRABfIt2YZTuOhc4gslhydEl2j+YI4ixla/It9+jqIhQXd9
SqZofI7ap8Twki3I32tWMRb5BKAzE9EUAY86CD4MfFQds+krtX9ZzXjn6nj/qTNZm1lh4egILvFQ
HQ3Eh2I2J+Ux4cPZasK6VA3SWm8y/9BorDZz6aiDtIgDSav6DyXZvfKm7JRUaPvhF6joS/fnW1vB
TVUWWopMawNqu+29NNEmaDbl9w75gd8yQwIHsIfBfWAyYu0pzYIiGUaHwAC+LlE/fs59m25ETsGc
BScBUWiJTeZsJdD+PjlKrTnUg3dhCa52MDQurR8gdqGMC96NASnt5IGIsS8tL4CgWc6+E9zKdGf+
TdgIV0VojwunZOt17S8AhvpVFrSmy2pphnrZJUXvvtNcbC8leSc0qZOT8LMS/0CLpyblOijN8jW0
kh8i5rblUVELqVhuc0SvLf6wgKyazxnVF8ZEmHt6CjkxvreUfCkc89WqnW1eFvam6/0/phH/ULCf
mQZ2hKqQjk5ngsj73CUTwa9N/iDl62xzQ+vi4qbE94BFOrmdRoIV0sE6V7ZxF9XucBrxK+1y4X4x
3N93TfiVRL6+hQW9iDx6DdI5RYHIWZrhqGNg+Bre1g5/GjEru25JFcm8kWQFAA7kMer7UaUPjakf
NCLmEOllD01mB5GBeLnRnYKp/SRwn6O6aDPz1XTSX63TvaqZ8iO94CRCEUhoQf/Qt9xr5WgtJgxG
RFuQlTKYcm/w3yj8ZrtIDDANFUJrlHLBVDW/26a82On0iZJJp08IEDfzm72fMK2ttGZmKO8PxG1N
KIH6I/rCdjuEGrM3DapFg1T4UBSEraRauWvn+Cd5hd1G0Tkd+IpRWVc3Uc+PjurybqIueLD16m0J
gApFsyenNuhb64gFjJZVjsYgK++GZnQJVTHPTQ3Vvcx17IMA77KsQxAmSRcsrfiD9sZ+0BAdG6kA
1ZdB9CfdRs7hxzRv4qqjXT2hFtLTPy1RAIcmRbmTjj+q7klzyCZutJLwLaXLB+35v9g7j+bGkS1t
/5WJu/5wA94sZkMrik6iSmW0QZRreO/x6+fJZLVY0u3ontl/GwQy8wAyJJCZ57xGYbG1tvoBBlHF
YqkpeA7ygHkn0+Aj9Pa4z1t/M8b6s2tp/CGg1dgZBfuaR+feTNiINiNUTMVu1r6ZnxUzuWQINn02
ArKHvbEFFYbDFiv+ZYbdHUVTCLEFS+yFfgdJCZVJLOVXfU8ltXOHhTFDz2Bv8TziUHYfOT+rGhKE
ExdgX00ehjRCfJR6jbtAAAIPXMeNjwro5YVt5mtNcR8RVERkoMv/cLseKtrw1XcGPLCCT6qGLkzf
Gt8Vb2zRwcnnB5AD9tY2FRiNNjidrkI7km9Ezi+Jk0wX5h8if6f1DjC9BquqNAk+zY598AZ1QM+h
fdECtngxdI2khlbgVufAJq9Sj8cx/MOHRPCkiu9l6SFXr4mVz4gugzWr2Umzqi+Uz+MlEsv+gk3g
aEb2R/6jyzlstV2Qg0Cbpzx7nuMQ1kLkn1D6Pva5uYJTtkXP8WNM/ieEFLAYKXQVJSKasRdXK96e
eDhNx7KZzrk3bdyha5Ys8KoVINldxbfHmMhJ2aOApvtbNVPxRPOd566M8Wt2e/TiTcui4GPvcah7
QeIR3BYZ9YTlU28X8T6qm5fed5cqeKhKMfawNZsecKBqXAxkmlblHPEiz1ARVUmSWmkMdhzRnAIY
BU5eHVDPCHo8paduhKaV+SSuS7GQhJuWp/aWYgOvLstZRInvUzSBqaEXc7sOVSyhAu5T4XTu2Ok9
epxory/VViATo+R72nnuktkp2nphM69RijVXqgvMv4/yajMWZrhu0g8xUxQIAxwN4iZ81LMI74oA
7SqvuWiNx4cP6IGimeOtkpg1+eCBg5jcnRGztuLltFPYk2f++IdZgN9jBbVxBvebOgrly36Kt0WC
nUWBN52l/miH1ISFwqu7bqbPGgauYw1eQXZH43dSITNZ3QSB2XT4GjS5sowtPUX6y8TMG/MOvbGZ
sCeMMpPyntl9gGWRfwOhVLJlRNwycrGBGEfzjg3z9w7DDcdvt4ne6qs55HNg8Rgt8nKC2+VaW5Zj
xVZVPURl/S+OlggFgvRpmO3jNIikao2pT29QVaEyFUTgNnHlKe4CU/XBhDEdKinuxN7IZOgpOZNU
4Z/myMf/iRcc1uMp1IZemVhks13ABXjZDz0MLdWB/57m+tE1X0J1RJYaCaSkaTyK/PbanCzSVqrN
N+zYIdbygOwoaAYNiphV4txUVD28Wni/DtsJsB3foNy2lwmZrJLfqPfN8in1wnARKRRKmiqvN1rt
fivDcYK0yzsLSUdrMJxNM8Tmipcc0/UwrJzR1jZz7SrnMiGfaOCSGEaxjmtK84SDWf2IRtCyD8CK
jlnw0KtmvlIN4+jkSNiNQ8xz7B6xUHAB9LIA9EW9XU+7lqVVni8nGx3HWG/XSl99QQaWD3A2kFmp
PvWa/QEFrOETIO9jk8+bLLHHT+DwOgTKOywJUTfCv+CbFCb8/wqOH6by53//63vR5W09XX5C0c1/
F2NEPlH+o1CgRBJx9bX9+l8/hRTxdPqacd0zRfqfP/7rqf3a/mz+47pfIo62/W/PUQ0UEk2WH66D
AfDws2n/+1+ao/+bjZ9QTrR0T8d0+FXC0dH+bVj4BdgGOwWdK5oCmRoucf/tGfDpPE/THc1zdOdf
/wf9RkN7aw1v2i53Z/uqGchMeoYrhQy/f71EedDww/5fCgUq14bE+onsxdEih/A8VhihAAD0tprQ
YBxM8oTMLd5WjlJg1a6jurBZkKOITfwa/atr5a1k8F9dq3lfeVYhDfVltZcHF/wamcXXtjdO1d4R
h3d9cTCXfwYqzcHOMbUKAIYeboe09H5vRmam7IvkDpIy+OkyzQ4IQwZLRTSrCajfMITUTe0KlLbT
/qC0O5wD5k8tDNeFA9UgmYfpRWSiyIl7n/pg3OAu17Y+yHGBD/Fnf4/dq7+XZ3bp+fvcp7S2uLUT
XwPJjPF0MqkB2zafDXptxAE6lbO2Hyn9VhvNdLW9bId2d1YKX/1Wgi2HT2Dmh3gOC7H5K8ipjs4S
TIVJmurNgGzKA2y74pCUCZkNeYoenZDNl2PpOCr4aAlfo2DqN6Mxu6e4qftNgEHMKRRn8zgCafGs
AjbetmiM5iOoC+UBm+Vkm4CrXIy4LZ56cfCVhANz1MIqkVhr2yHoBMIP27KyCrwtJYkT+mb4h5eK
+aQVUbPW8Xfd1ExlT6gMDMegbJ7Zi/krNVQtapdJ3NyP6C/aVnPp1BRF9jLp7/IImo3skwfxrCy8
KA52smnPenD5u4vkjVILflINKnQYARmj/NeRWneT3w+yDwH98bcB2Qf45/nXZy5UX+L+zgQMfYaE
Hz7BobW2DXn2ZW3a2Nw3E6KDQ4P+po4Ie5W0xl7T9O4enQiwEoBA0ZSM4fW7qKjoI+kHS0nCTwli
yIth9Pp9mVdoNuoYLsRDE3+UZ+nrGbWA6Np3O3MMXaeqHtqo1mN/pzm5xSLGxy9EtjF/t3DC83BH
RI4TInKIvE0zhE8ksHJkqtDnCkbVvZQNVYVeyWK0uYZ1W4XZS0u9fhWaSnS08Ow4BEZirnyMYDao
5ltUiX04DoaqWixR/WJTpnpxCqewOKlOXZwmcaggyaBLVZcbOVC7U4iIiRhRQsyh3Kr8DqL3WPnp
iw66AksJr1LuRTMHvAhEkpLgvdEVLzye/EGvzToHZ4llk2bM2X62Wqy/zMTU9iwCk2AFDQCS/jCT
thOd1/G40b7ZZRbeOZmFunyoCCtqJQZ2pXxXAGQcE8c3Thm0NDd20vljL3JIcGwCplY3ELxXq8RG
20qmB5xtx+uBFTVXRL/3BFAdCsTJt75JKPqhLM5RjEox3EBwvEBXdKqz7yw177CjGD9ZTX1y8mqb
iPeIPPDW8/eWeI/IJmtcXia3Nh/g2Z8x0kMOCwpZr2XHEBOaFdPN/Dnw1YPdkEgIoxnPO4gqmeux
87T8+FDMdXaMPO9XaJ/Phxg07qffpsJfasH/BYT0oYjyVkwX2lsHahNQPpk9z7JNVIKZsFQx+/w2
uzhaFuHhEro/E5JNu8hLYiBlAl6slADFWmCAVH7E6fv2+9Df2v9x+v7aBjAoxpajiSrarD538OPY
0Y7nDM+gZzST/IzahF9MQhiNj1keNHvGxI388wFVsWt/pheY0slRV1wxKlSDZdztstcrbv2WTs0T
JPD/6mew1DxW+ZA/TS4yEk1fDI+YpNQHgGwxmde2/Bok/X0wGsHHzFPQF0AydhOgP/W134PSTL42
WdFs2qhAxQju4UdFyXYZAO1hbp/GYM4fFLu1LlnYUZ13OmxyrPButm1zrTlt9znvK3Rz6oZ6C07D
d3XgaKBdNWGzg1pt7zfTMlPV8dDn7vSUJdUDUNvwBUxZuFYxGN1V+Bh/mmFkyv7Oi53N1MaI52RJ
+KK152Eanc/+lCt3fVcjXyO6YcbsUEyJnlGlbfetiU+Fz1brxdDjf1Bh1ty34tR8+0Ce8cYzDddg
hcNX8e23b44Nt7FVO/oRk0lkF87UFavJ/AISxUYfDhMOu/SNSze7TOXF9KKmmK4pQdsc5mYyLmGg
fIKhpW+0gUzOlPrJAYUnvC2Fy448k31USh6SfEbU+m2/jBg7G4tLGXcbju3qoTYgvP3V7WSf2sRb
hJgfHctEp7LrhgN4Kjj/tRuvswKXxdaOz8CQ7R+Wbz1UiFF/kqF6aP4K7Wf9t9DCSZ0faB4+ALnQ
Ptn+BGC/1PBnCdsAs0DFVOYyf3A7pC71GLaZcDQTZyoyX6T3uvDX2dvR93HKGG3GpOCKt3GF24Cc
rvHWcgE/HpRp/v0Anm0XG3a9e9d/i038Uj3Ipm0VyENBXoqSCT3pW8jtWtlnFflZH9LxTl4qB2X/
+8syT70oCQxDSskbf06nD0ye8VJztfqzPbXRImrd4VtQtsc5CQQnQKQwI+g+CzSmF63l1RctgqWs
WPmzFo/xGcav/vzamr3AeI6iCkXjLD6jyoEvGZGypTNT3SL/V9fN4ie83uX28wJ+gmy9jt1+nhi7
tV5/M2Efh2p4hB41qhkoTAfmcrR0xPYcMzjKPnl2OyRyIMAZ1qZCeI37q+Bw9P27v59HHIcH9eop
sPvx3/8y2TsZhumyP7E10xObnrcP8hhGih7WSIVGsQo+qHYfXSeOj03i9xRieaJZEnxHydV9ZOkT
4Wz8Z79Lf/Pa388RGIlKn2T86ETeb/Gy3wic76n/Naq9i9fiBicMbynVvX5rr2eiT52bah1HQn45
bASsS3yp5bA8yG+bPJOBzI4gdg2TO8rO681dzc+X0A1UePMsiqsUGWpwIPm+EotiKI/qNlQN/GBE
U83d9LHFK0O2CtFl+NjDR2NW7CPrBZX4petP1j6t2uY86Pg1Sle9ygqXAKTGl4xlMjLrf0bY1g8f
PeQe9XhHqMy3ms0i69aGYfr3n6KFH8H7T1FsdnGDU3EnoAzz9lMsse90eAe5P5Qg1UjjWyBQ1nJj
WGjbtMPJSjaShDp0qYC+tIsn1Pr7zNn7+Acdob6yKnxtliAP+dMG/zoKBB66TTCtVOYba66g15op
Mi+lqh9QgkSUT/TJM9l3Gy1KH/fd1zh5Jrz7NMTTqdIJDXhTpyRY1c0ZHbZfBzlQoILBpvDPPhky
M8ku5UBppWC6a3Edlgy/biOjZaCH9vvi7//H9n8+KQ6bQ9PVPdNydfb0b//HgdVHCqK0xg8rb3FI
jSLt0L0eQPsJtIFot8g0MvsFa6ONmvtbV5XzwaRRb6znyDJPChm7UwJ3NIaOcTSRsDrp4iD7I/wA
195EaebdgBwdQce3tR6tsURT2h1q+E56Uosec2s9+1yNEcWIwmrOzdg1Z0Ocif7CtNFQlrEJnOuz
2SX73uz1Z9zIvAfHifb1UBrPBvaHD2JMArlexxoB6wLl9wGx1mmNCUO1a4YS6ytxFg84Fsmz9PXs
Nno7CwYH40y9qbd//9m4//H9t3TbdC3LtS2bh8B49/1vbYjAU5L730GmrkCC2SA15oo9C0qSe1tz
s71sVhZa9VYdI+U6szSmMMvwu8DYDR2IAOLqSgaNIkhG3sLlLWVT3tItrXMKrH2Dsu8EaM+gHtb6
aXcqoZ3TMw/GdEpkNxAbfxNgQU3Buqn0xW2cPFYHeztFEE6LptN1+NddNPbVixoY/LoI0D9wOzLm
SlcftBgDT5AGnMpDg4PzPsNvQPSog4ky7C34FjaJkVB1BTYGYbGS28mu66nfRTySjuFvMOYtyIPm
06ZkFbNwyEagBk6fPFjstcaFPHUH51CqU43/Qxv+6rsFhl776w6yzyst7/7vvwCacGR59wZ0HRc/
EMtVKXmAYH/7dIZO6KfxpNY/kjafG5MSq7epw0kBmFQ9lIi67mTr2oVU7LxADGhaBZghUlSVbREt
x+Mkmu7BEOym3FWORhZa/Xbyit9uIwdkbGTr5qotBnTXyjqmAj4rXyw9vxQlMgcLMmRTC8+rDgy8
SvLqZfBBWqRtrj6p4Tyuc8yUj1WpxjudAgjWyKFxTFg1rbUBTDQ69qgLNGHwIu4YJpgKc0fTD5KL
a4T11lTQDmiHKvtuquq2GofpM4oFPmLjznCvpXjfyYi0tlGtjYGltfJ9Jd5Po9mpB0e+tAacSwEG
BOmmex25BRY66oUG2mnYhxjNI3KCi7QawycTl9Mnfeh04aHYbGTfa0Q7VslKG/1LJRIIwOzyjQ7a
Z9WIpuyDW4otscfi35EpBwinv9o5W/VHGSj7AFnGK2kVKQdu94K8xxyVo4ilNQqGe1W4rlo3P3XB
SEJEnDl6VpxKBC7wvA7W7/plhBwUV8rQ20WWuBI9bmv/elsZIftlmB6N19vKrneXv71t4xX/sGjT
zHebf0e1PNVk+8X+ny+o4b77tgfeHFte2SrfEmzFcA1nW6zUMG20ohtXco64zSW4tY0n90V2RHlJ
qJxT4BJVKwQDf8XLPnkl3irjqf/OF0ncVcxS13u9vf/1h0ax84fDCy4Zs+YRLnzz2MOLUc3q4bpm
EAsHtuC3HurSyUMZH8xOX468hR6TNrWePJjEq8YsTAzNPespn+14b1dQeeXoqI3Wk7jA9OPmegEZ
Vy7A+jVtmnwr1zYKOpsrZojiTjaDrOpWeqoVd6pIpofoIV5HZeb9Nioz73JUFcHvrtUSNX8usiHD
Y2H8QxoGh2qYP8gD1uU/0HLUdrIlBzs37XexXv+RgUJ+SFV9FnRfg78kK/JuExtAfIQfc4woLQr8
k3WuJrWD9Wohh9v4wQvI7mXthwbAMX+FNkWx9ccuhIcClwI6XPgEKG7tBa1yll3wlwsWshB/ByRJ
dzX4vLXXQlENlahfAmLAS9X0XKA9nJUopQJ2mdPdbWBMPPNYgamTYbd+eZOuzfvfBsgVYgmrKiw2
It+c930NBhbVnIsWl8WDqtjf28kZPwMsyzcoBE5bu0Tf2++Ksw1m4JKE4T88Bw41nDcvfbJiqmmq
pqU5lG0M+10ODPKXW6vVPH4bkbE01EUO0A+IwWhR2jceC5RUKMO25h9GH3r7OVb7J9K2zV2CsPtS
NuWhLz9g0lSh9ESAHvG9QXPG38gmhU7riLXso2x10Lyf+sj/I0mrDg6hUp7IrZrXPNc0KWv05xQ0
4Uh9XXNVqeuFmxC4+vIWZ8gslicUqD08tNN7uQjLPFbKSQldXK67sPn4vYlZbLZqnXJD2cs6Isvz
JJP78lAm2QN6U+VJtnw+gjUyvPb6Wg2Ia/sWj8WOAbiiNe/NGPaiPEP83v2AWe8BnbLpRfabU2Le
e63vfmjd8n0/AEpmQ4SzUbFUA/8fVnKa9dbey3Q0JMaw9UJB1jUNk/zm24ncrfSmnbBs/9ZA81rl
+KHs2qw7xeOEiP2Yh9DeCoHdEGdFkjc7u25O7Oca614Gi2Y2+PG0wF8XXw8Hx+Qouys9L0QfZsiO
DrjdNVXf8YmlkYfIT5R9dbJxn3Rlw/yKyJTTJ/oPZ5pA2KjWSScneCSJn5Phwo7CZHu8AgUIUt4G
nvKQC2UOZ952ma8vQqw6op86lU3EUcJsOYuF1u1gh1FzcMXh1tfnGJNgbLRwdA9NL2b39iKgtrlf
32X6aHwy4hDzztLE4CxVjE+t7R7gppYXhL+BSLf+nldg8rF0zlKjmV8lOcgzeXDnekJItW8hwqba
neyrvZ4KkY51wHXbTOHpQ1o2yIS9brTl3vzWvO27X2Nll4xAyXwNcK7dQaea9rfD3COym4G0y7JW
vzOMAGfj2+i1jTzsE9LX8w5kl3me7WHV5Vl1NERLdrXMOnu1HY+yxTvmV39fqEiax4gp3/pkCDWc
F5ikuIiR462/xQalf5C0wMFzm+1XOQVfYJ4YIGMiIM1Tln/SQFLJfrD6gj8Ux2jJBuEXo8DqCEq5
dzaz3H7UzPbZFv0WCZINcgD+NlccaEb6FM7DAiFRDVLXONhPuVFEz22xkYknlFplQ+aPzNANxYhs
pCIMG+VbWBBtKqE29/drY0OlpP3uNcm70dFtB5FOBEVt8cj9VioYjSEvvXxGCDnkeXFM1YWlzEFx
ETCHNtQubn1m2EKr1UmEX2PyNFUPPHnW61Uy9l1TxlsqWkUpAk0b9OyfQgWhobj3SIyKAzbyS9Nk
JXLrsuFSot2r53eVXpjXsBDHvo2tNu5S9hlDomEDC9BP9VykZscm22lj5X2obLS0baOkoiua5WzW
d0nrhqw6acbQE/ZaUSLXK5odkLgzIJGjbOEDASnTul4oezJ0Z9H3dx4g+3+P1QxxX5ukc2fiASRL
YJOwKn/Xp4q+5G3crU9B0RzUn6i1vbuuM9xpbw060tZK8KVLsuRj0/cKEhghU8oUIPs1w/uEx6t+
Uedgp2qd/eNtaOIw+5gi1IK0uoqQa926NeQFOKrhyRUHtIqKg6qGwGbQ6bWtKoOFLAZke3DHE2t9
E6QUVLCF7PN6KzxB0sZ2Kpxy7M1er6sU3dnCeGxw/wpTGEjty+x4KtYHLNOQZU6XslmXg7l1EiCy
sokZS7Q2sIjcXoPBKi31tK/3shko1WdMYbqzHdTaxxDVPZw4fwrW98K0DAuQTxUdS1vDmJH0neyi
NrdnexMhp+Y5hyDBon0qqHPK9biWzWD7NHJJt4X6bVUuR/WKhNK75briq8UOcWMXSVift0/bTfF9
FZn4OSPhEusuFcGp2RviEGRlQ8GQs7lICt523urWJc9kmIyQTXlQW6y9fF9rEHSHhhUHnYt0mmOs
iyKKPqONDLJvnuZjMgT+R286h04ffVZ9C09tH6ySbOpeZuIrrWY72SzaHC82zb8gsfvFb+yvsOad
VWD7470XFtkzTOd9DdLtRfZHol831b/sd8ip30dQNReyHDraXrKWTVkTldVQOXArm976urm9K2cV
kpdqHH01LDZMfipFb5q3g/faxBMG8d7KjFAVJiRg6ztdo+tKj4+zYAxXxlEAJNfBCE7UmA33OLIL
WwTDgLIASuSYstj+vicz+VyCptPGqPpiJoqJSG/abppZLb9UOLGAlOueXDP0rpfjdfEfl2edAgmc
fpZK5tpCXjCqYFjf4A9GUcLjyhzjXvaxEtDODYhh2ZpypwWZyyrR7YLk7HTP0eg7LlIkLBNCio0o
Cyl4oMcUsGSfZWvxWXeeEft5E5Zbn5GhgNQQlor3aE6XmeResdQQN1olOkZ4ltGFT6pX+WKwEtgH
OFDnv58h0Cd8N0PoJKyASNkqfrO2xa7y7QzhYC9a9XlfvpS+2S8z1l97qJ5Y6Bjg4mtB++Ro+5a1
751SXeqhbYL+FkPXADl0PdRWuY0xWQNxGlZbjC/TayK6FE2X7+Zabrl8FAy2hdKka7khs+GbXUfj
PisePR5ViV+QeAZ51jXdcw1vbXfrv0Ehhj8HZbzERNzCPHWAq9VcCj2HuZFEz0kM7LHP5s+6lvJM
RRmw66CePnvDPC48crynBPtJGabMTn/MRkVfygUPqwt141vooN+qELeV0LuKxi343XLqXfN2Z+ap
6FrFuN1UH/tDa8TuGTz0SdYls2h4RJN7+IRlWLU247Q9oO3modQ+hWtFQVq1MWrs+0jwdzJBnAdt
AN0ekpVWttXZtFj74qt5z6wNALyxkCyfauoFoinDdKBMh1KD5Fr4U0Vae8webt/lYMqe+3JUUQoS
X2YDKYo7I2OPK0PkoRVffHy+nhETUO9v/bdYec/rQ6NYxfV+cQHtrUHuackmNbmQidZWY4M0KfTl
+CIPgIFf5syc9rLlD5r74GOkKMblNaHj6zujhUly63t3nzFP1H9YYlkCNfhmiaUDJvTIygAyMkQS
+t2uJRmTBmGAonxpQz1DeuVPfYSxmVAnZPOxshorRxVViCb81bAcaEvrS9OY5V5uNFvv3NlBf5GN
pK6ble67MFbFJlQZO+2o+uPluslNEvVnVTjBoa9dC8qUFQF6HS3QyMifr4wKq6+hnuy7Ku4+RWx9
1gV0o1U7z97ZMgfNIVuOjExuxveyzxbpgnhSqMX51Va25snsBNYObNPQl81lKtDXXeS+Zz66mBnI
XyrTyTyoiR2u5W7ZL7rwkUI2rq/B8CQjajOlgJOnxU42Kwd1rEEkemRTMwBj45wsVJRmTGnNcdWy
WjrZ5UQOvWrJqmuhOqyDTkGkwO1yeyWHGkV98ZBduZu8AHNCNJbuiinvIaWP2iV0ME6YSe5cgmTq
V7iDaJdY9OEtph8VuWx3Es1jjowopUPIQeKesok4NBX1JdnPpg/2DC2IgGvq2N7etRPnYVaQBBaP
TVME86YvFYRxMIfdo4Ji78Lcf2zTsTlKyFqLOO0u9CAS2OKVLg9K5j8muCAdZesWISFv8qrXe8iI
KIACafDEL27vRfmy07UmPGIb+q5bNp1eD4+kqmTj9sqU70c55nc/bi9LeVaZx75xa/sknu/SjZOD
Qa0OVc0GMExsDUcYuoBl3HQk3xdG/FOt+CN6VbBR2qr4CkHjAdC0/4fdfuvzCQKvopXrAgShkGl7
yW0v/xIkuBrl5LvvS50NNfrMznHSYwcX7tY5RlZT7HIteXRxLp7xKqBPDuTukx2yBuxVRWzAxyBG
+Aau4y01N+bppvD6I9+CRzcIze+vJ2kQX3tw97oNtZpzVnDF3ttq6h4RwkI5d6hJLUKHggYuOj0N
BOeqwqMILqcTPUYx5ItSxZo57FoV5LhpYYyjJt5GLg54+9SP8XROFYxdAbEdbu8/h//GhvVetry+
+vrm0sIVXTsaMEvsudMPxH/WfLP71kXwqXqNXL+FnDIypyV+FDUlBAfjHxlRdFoEMalOjsjNOScb
rP0yqRx9p7hYc+koau9Ldq77Whxk83aocS0bjDTc3bo6Oxm2+OBF80etbrot5Z01ybfwpFONfBip
ZD9ApsIYfZydbY/KMPoZGIOiRI+Ajxw2RWA0hjE7j4BCZhVvXQjqC6M34DSk9XyP4m5+SJNW23SI
sj32pon+geU7nyrH+j7OVv6zhIXleMD48KtFsKqqx2+JApYC5L+/mkiK43FW1E+FEsJ81e3HtHGr
pwIq3lrtEtQNxKARtc7ZV7yNHJRdgZYri5aEJCqzRChqOuwtNBgX2ZC0GG4N6XMaG+kRJiwmyhhh
NJuqUSGIZxT/Qtwd9ypCQSzTxKnslIdEDF/PVB1P9zKn1HiLkU1et/bWNUflPvFDVNJxM47uYTN8
HovRO/tV5kG256zSI2WJSs20lgNIbox3fh0oC3YvELqx6th3LpoWuk7hZHQ+lb3u74OxbJY5KR5o
m/H8cc5xn+ksPb7IQ6A8IxDmPygknS+tlY97bapfbuMGutbroRxRqxDX6Grz1UV+g4WCA8Bsm05Y
8wxB+RVeOj5Wtl4cokF1TmhBwpcV+Mq/iCgDVdsMpfnZYHt2Cch/QgfUn2UrthDhfG2JMVYalJxF
ZKEp61tLjE22nfzMSOLu06KLHzowc9fnrUpJ+o9kQq/LdQk8xmZ+75sA9vwyO014lny0XDhV9dx/
8BX0mlQt36VpgU5Xbo2Hyki1xSCi4nJwtnEV4rAsRlGUwYCuKUEXI0IHDxtwtF6k6YPWolwn8NLy
AHOm2NY+Wh+yGQdGtm0D2KgN6nSHcdaFYNeMqMYUpTCyqPRpgwt7SRwol53GsrAwd2vOlgSu1ELf
MMSQZu0JPMy1M50Qq+51Kmk+0nWr2YY4GulJ/lAafQ4UVhnOcbiTPbfuW2ioWdmDHEgzbRShqqN4
276EG4GVnqqvyZE3UIft9GcDuEwr/J8OlEAqBG37bKUekH2tQ9Sn1LQ9HPCxW7JIRItRgHyMNIKM
N/fPauAg1hJAd3/tN0cjPhZz8S0LMuPC5LNU0Qf4IDMthesvvWgoL7IV+w6UK+wrZEsnCbrsMXS6
l80+aBECVOZ0K5uRYbfbOHL0lbybPdXTvYPzMN6FfrPptSImpQlpffZr66DCWjrXjmZD6W3Dbzx7
j72WBM+mwQRW6pmxUaOiOk6iwsVuetvUSvTDSQ08b5O0e/LnQNl24TTdgULqL+nsdgsZgrbSCowa
5k6DwieCbcBx1rP+H3Lg5l8sJmFdOZqLLZVtGdq73ZgBrjOA5Ju+RFDI7L7qHjCcaS5Jqyf3ZZNU
UBTr9iL7SqfReOmn3VY25cCMCd+7q0ZFu5sKr1WeLLtfYOGL+DdWamZ3O6G0nj0aKgoBZKOoCDvY
oO3lwc+salNY6tcZbtc+RxG3XOiO3qDmxEGGyKaZt1wnT28X/3aNvM841V/+Yfcqa/tFOgVFfsWw
6Q7zEOwfcNAgU//j/9XUMFQH/Fm/6H2OKWYAsRrGvHPUxEGeodDItB6p7aWOnHgn+yKxqBgqiwHq
AM3WUQw8QUQnPDf0+XTDOSQ9jg1+gU+TY2uIubw56/VUv/bB9/119n+PG/R60+L2upV1SgtAMJ4s
JNbktlg2AzMW/t9UMWUTO4X4t6YcvQXfrm2LHjvJt8G3ZtAgtRSmir9UR805uEVRnN0puctEcV8e
yNcjZOsZxpYEbPiUzl5+th1jaepq9Q3fEgXGed4+wtPQ78qETWToQiqeCsNAja+3fyT+ouHT/mFj
y4VKxhjflxqvZLtEz8qFcPg5mHjlK+GobWUzH50PSuHkj9hsVhSRjZPhGdnnKC2au1DpoBrIZozU
nY3q43HAc+2jkf9EbzX/PKR5vjdMV3yzuTVMg2hVuCo2x2J0MpWlF+Y1gFF1ZDvBbyBvpkIJ38jf
4No0vQ+F2+ePHf5hl6a3TlkQWmsL/aQdiq3aCmU/i5JG6T9EscDIwrf9xsPxJXIL48lQY2NnR1q4
aay4fsFsW2md8Nu7C/1O+/T333/dFtX+37//hmPbugPyCd8J3XQlNua3/P5s8NZUPDv7aI+sRT6a
mmtumjC2p02Qrrq+8/fYvvj7sK8eEZkwt7Il+6msOQhBiVHZhk1D5h0YGGR3M9tNdsweLzQhyzp6
p+GhPjc7o7fGS1Vh3FLY3TKo0+kiu5BJ6De9kreYWxAhB0zde7LrDsCg6HIg5xyacH6WLXkYfa2E
3EVWpQfyu46Rdts4+JBui86f12MMVJJFZris1TZFMTwxsdwBleBm0zNIOlSkYydehsgYtgINg+qI
6bgr+RBfH3n5KEdtsTXNeh90CNxbTEvb2Jubs0nR63qAqgpFPMWr+DYQihB5hSOukMF5aX/TDB8B
I6+EH9cHHcUpL6n27etZLUdkm0Kvi+6K63wfSw/AtwhURvXUqvbDuzyAbN76Iuy6ATEdZE/BdPRb
yqDVg4oqm28iSZHjocb24WMQ+y8m7/6zbHXtOTVxNMp0P3tUnfBM2Un5qHfhuFdVM1qi3al8hKQU
bW1Src0AOvUCASe/8K6OHxs+EBT9rCcl5lChA7Hwyrjay76s9LZIR0xCYLDfKz7iYUox9Xsv1d0S
/cU/2/LsFuOKaNlk23cKSTLrvTbeXTdxIckLlKbLZwmjkMAJeWaGHfKwhQfSfCrZ7AWkkm9xVgED
rFHQX0Rb1DxrESIlds0KyhBNeVDbwDrnZvkoEL33U21hVtPij36se3/xLux/SDuP5caRbA0/ESLg
zZbeiBLlS7VBlIX3JgE8/f2QrC5q1NM93XE3CKQDKIpIZJ7zm7hqRzR1ZnacigPdMWnq8E4e8IFK
bt3xLAtEAwk7E1l+KTp92ueTQC1FtjjRnHwyEauWRY8f09Ft4xMzTvwwNM4iLUR6lqXSTjLyF9E8
G8UP8pClpLgm+FUsL/6owxWLtTyy3lmCQ0Vej98bvzcweypdWZISqlDl35XIuV1KTabrzzjIvmtD
wFTH7UfNkEazp4MVxupBnrVimC5nsg4eJjp/AhWeaDbhcCy3xC9E80m3OR3y3pdzDbeybRbjtOqQ
89671TjuBxwibnQXgnuljGghiGxaK6Q6H4qsjFZmHrbPuVU5C1+Qtxj66EfMfvKblSMbVQ4tDIAI
pRMEBpGwqTFvTwJkcMYUR2kUs77aYfPTt7Fuyr3CW5illj0XsMRWvgsZ6e8n1D8xd10DRBWbRyZV
JlOaP8CrEtsPc1E1znPY+upCvnpF2SHkIuL0IMPXgwJTtVTV9CBfvbI1i5pfraqW/mq9jpWtOvJy
nV6U9/9tvLycHIB+drC06lofj3hjgGtpw3zxgRFgd0Du2Qz3+uISxHJjT9yYetQs2S+L57L2a/ju
tng22bR3YB0VRcdhNSpfJzeakFws5owsRSKFOEEExsgkSdEO0Kvwq7Y6TYgmvloW9p1jlaJu1mIS
1Yb2Du4PZl69bj+jE/ogN4LjrNCF/ErzGCMXtGsCtdoGbew8IzP2EEGV2gVWaCKmVh3UpsjfLAVo
Pkxp7WQaqP6Gnm6tvcLuX5C/f5FR7t9ds1lGTXZ1el+7dHW94bUQpbKCMemcTBda8kpL4U4hM3ds
vZA1XTeiAaCTgj0ZLfIPejY92DyUX1Wj+uGEg/1mlLi7epk/vcJagxKJI8nz4EDCyDy9e0zjfFxV
HUEKVWmRha1C8y7PlX4DLhSpStwvt0Nntje2MJ0dFprewXOd7GAoxbB3hMCbr6qwn7EhA3pREW27
oXRuy9hS1rY7TqgEEl0pCtE95DEyUXHktk9NrbOX13PxwsRlLLps0D5FjpKCmhDKZ2eaPvGX1N9Y
AJycqXJ+WCLbmF0RHgKSNrsKv7tFb+bp3ViM1X1eVl+H2NDesAtRUfLRqkPSQIRE0xN1OuqzoXW2
Ndi2zRA46lsYWLswdcMn0d0NPNz7yRvjXQlVGqZUg1d80yffzApL2SrpfowVZvOd3ZXPEXbgG91C
Y6RFYunkBlaG3FAVvCbCfhHe1P1QknjTdZa5QZgEOS/2NMvCSLqHrECawujU/uiA3WZCDMpNV4fl
Y5Oh6Z6GRvbVqqYNOv/tMSkQ1HKS0j2S+HcuB1m02ZKzBrHClWzQHE3g3D73UTPM2ZhFGHM59eZT
o53yYxK9u4zs7EaIa6EJlu4RgG9Wg1DrW1/FYq5Dk3oTgFp8AvCI9Yti5j+M8E0g0/kNBeJgOdS5
eq9XU75TYkxjTCXQz0ro8uhVTvW1CeqlHJO7GIjpavFcZmay6fjpHS0DZraCriaA9XAgHF2rvBbx
8WA2fIzk6mM+GPMqRdbX3fQI8vNX1bWerOSjLAlfhxSRRs3lGn9ZJy8i7zD06afMACZgR661giwU
PHV91dy2mXvWlTh8klW2he4yyeQ7da5yvTqDQBmpW9kYY1wNnIxkgCx6+kg8zt6aDq4Gy2bo19Dr
bo10au/sVmkfUSLHXSYhjKX16a7SLGPdz1EtqNPxote95q4yjO5R74J33TrMMqfMezUSZ9yVhOky
T4BZx+mwvhmQA7kcZDFD9h7nPCtfET4yzj7WkOc4OkDNJV4pqxRhfTZUr/1VN9k86MAAqrVsZZVR
Hv/+fUKc4T8X6C6EEReUJ6lVHk5NUz8AcCojzyacQtFmakOSMRvm2vIgJndrE3dDCyk2nifP20Lb
/FWa266luU32bOfX+vAfPf88TvbE5RkFiT/u8HtchPbaVtTYl/q9TzrF7wTpFQ+N4R7MpGuPt7JG
HkZAUVslxkv7Q0Njp+wCZKDYdTMU+uv8ECYWQPY5DccDXtxatb+TJXkwG0zzmCiw9LBCkYBAdLtl
76HJFSIUOdmOCwew8+5QvfQPkRHfR3ns3ckqeaZEpGu6AP3kawPRrRpzo2C8jb1mbWaTfg7mVeuY
VeXKThCCm2DoP4ZarB5ZPyQLJBG/1sR5nyLN/TGhRPpca73YjLmvHXBLt25N0whBDAfNHgdfb000
CvZWaz04ZVY+JmW+TTK7eLVRc7xB7ttbyOIAXpFZy2o39ZCXr+OERJiiHeyi7G4V1NxWxKR02CaF
zWMuUIsP6rU0fEgbRdmzlGjXPXpjxXacpi+WPlsHJz3eJVbkovakPxgkW79lPSmUAX+jR6BB9i41
yKT/lx7EL9H/9TV9C5EH+ZyyJamhZ9mJPXC5zko1e+Fd9h2egP9D19+6tmvOKcxic+c7Nb4QJlp4
upNaZ5EW2iEmUrIGc299UktlEw5W9k1T0l89+PTqYSadrR2b9FVTmg0aiAlL8BnyS0i9W6Y1e2W9
BOQC5jRSXHG8QOT8sAtuonG4GdSgCggRRIsWySAWfbGFcgfa4IGGH4bqJF9reMGLHijsq1si98Wi
NHka0ZZf+fwx5zTycMsAOn7CLWHcDS1QljHqw6M/4DJZuIV7ItyYbuIaSQD+Y4gyGCSUR+x1G7wG
kulkVBhRF3ph7ANVGT8lA++AcvCImfv1aYBtg4kf9RgE4fSDYeJeTlxDNbzrpiboL7bzDKagVYbO
tPWrW5JA8U68n7zak1eTrxARhfotQO5gndpueNPGVX2baom/DCDofdVQHglU+1ukqvhgt4kHMgpf
gKatIz6sXr0mRXab2Yn9LUvTH7ki6ienqsr/tfS1PjALmKo8zTB1jXCaapnQ3f4TCdKi4uqk6K8/
g9bxHmrzxTU6Jl7kMg5Wj96mNPnIorhc2DiQY/5RGfeDriGtkVRvyZSs+1GsQlhHS6McMPacZyxZ
jBrrfVG22kV7RPH33pvc9MbXIrEJ66F8SOsEkw+iHW9GNt1HEpfrufvScqqfjV1+McbUfVWgeC4z
oWV7kj8/2xYJdEVtSN505fg5dPKHBsWgx3quDwHjY7dnjJ/7myr2izt8wX/t/ItkUjdiKoKl3O/L
7T8JruEU6aW1t1PHbLdWgWJoZRnx1kl7VpYQx8lVungmXYLpjtBWoKX7GyfOAxZI+EHcyLKPHOJN
MFgdWQmknj80yC52aTNEdmw9fBczdIVb0z5LJKHEHsJyT2/mKnTZm/uwdFIkJlyBJpeunlwsF1Hw
mjdDqloiARIhgx/N9siB9dNxq4fYn11bJt9aJjHOGRNkdeZ/jVjc7+GRD2ZMDuebuwy3rcD8ifvp
w2SMwR1+UGLnREN+10ArWBSBnX+q0ZbduI6dbZW6yT/h4/vW+aY4Y/EVPXrQZmX16OXuDvEEJH7m
QfnI7s/Ua/8Gh6/2NSp22Alknzz8ZI9kiVFqnYuDMj7CNruLZ0EgbAJQjreqp0C06VFoRr+S9UEe
3AGqq56Mdlzl3qQhClpuzLZlCc5K/gbw+PvDtU51WrHGldpYyC7XBlkEKSrWMPScVS4alBr1LL33
qhxrHRK9vCijfhvFWXUTVGOxT1gWHjKQC0eDB3RnxF2HRkimbdSgd4EvI48+ZvHwkKaevyzdvHlO
2sJfDJrWfVJR10MKczS+6P6cAy6LH3XZbEb09MLFZG1dCywqKoA4/CQBupVqQRLGd9pvXRA9Gv2U
xz97wBR7mTEbGvICfpfc40tgPBdudPCZ3/C2oURG59JmzKT4320yC/fncV5Sh6te5PqFPeChdwio
1At3EoEJN9Y4FGUIFXHmSLeBo2xMkZZAXflFdo+eGuxZxgc/IartQ7+I3oiFaEwUQ3KLmYxxUJG2
2WSx7jy6NVnsCGmWH8iB8/Q732utUhe4IigProYMXsti4DAEyCUFFetNNBHHNyTJj5GXtqdGTYyt
QyQPm1Ml+AnkNMtN46dStm8YnWivTpeUq8rtpjvDKccdrhfl3vA7c5MoaXhEKSXapGGjHY1ai04q
rqVrQF/JqyHSF3QAuh+gXDZdYoZfxgTdjtIewzPECGaaKg93Qd0b906YhGyLdeurIz6zZIZukOaG
OEWSpmAPJYYX5CfFzFKQDSCCfp2ZGr5+rVVMC3W07DP2SW/17DrTu+O4cXKTWOOMKGlR0FQ7xXvC
faC6gdcULdXWjD51xawSys9jJ4veVJ+6JhAPtd+296JIHvW5l1cY6S5rEV6VvQjeEflUwm+5Jbpb
8gl8FSVkpCtIaopGh0wzxt2yTh6Q3l0pSE7dyZKTO9GuTsMtuQLjmCYDhIvA8bZm2TAzqKmCRVfX
PaGYZy/Uuhef26C8j/l1YOetrJMkKUIUeMvjiL7v13bSIPYHkfmsTreXhYGSfGOifvFb03gtW8Sb
uywP17LoeZjDKwpP2qWVP0vkgX379+t0+0/vPtswCBDrIPg1T/0Tw1sTExRpu1KehJcjlu4bBk4G
U3+niiw5NKL2N5CDiye/mB2D9cz5XoILDFoe4mvfERbvfkxuWRbQPSrzp7LC8q3Ebu3aPVNRpJKX
TuE3Hi5950tbM5uk8Vt9eSFq51MHpD5Njy0R3x91qx2Grkg+t02PIUAb52czqfVdwb5jF2AldA7g
SC9tBbvDDEZ2wKJcDsLfJSEKCk5jAjehzzNBaWXRk4Miqz7n40MEr54SQfJ3njNk2+/SmEwf2+Zx
oFyc/yErA2Tu40YJxomBhoEKnE5FWuUDjI7wjW8CJ3SeDFK7q6Qbk/I1tfwFELNkC1CsOboq8vOo
/XNad6Qj2/lwacnN0VvKSpE2ZCKn0V0GGDpsVHs6SZyLhMPIsw+YmA9FIawR9YjWNneQpdAG6vqe
BXjvPjoaIum522OaoVTOTZvY/bpBWuMZqRL0vOcvPCtvEGOwvstBqN8yyIm7jWqw55eDmiTgsQxd
4xn7G5b66R3ioOH3TqCSrDc8JRUKm/YIGAZ23xentadP+OA2S7gs1oM6JpDAk8g+tbGp7OAfqvtE
TcKTBVxgY064mHih+RL6BNTwvqpvCNF5R/Ch8UbJJvGUw4njXSnGH/7sIGzyAwGPB96jj59F4lnr
yKt/DSIQjnHnPIhta/V70CiRAjVSXXWqR5dB8Xynedt0uZOP9RKC9DYpEgBA2970snUOsDN6mdrg
C5ww7Uag3X2YythjsUuUsfFZyzbDgFP9HIOs8ApYWNXoXWKQyEst5v3mc5la2JmC31QUzf5U9j+b
Gefedu2wqYmn7PCRcOZqPKWLc2AmnzIn85FHg5neNPorMob+raySB1n0snRD4B2l+rnrtd5sdH2J
3329zseHpDPGYzgLIJIBgTo/n10Psi4J+nKX5DfMUG7Pvk19zJMZcIxP0I02J28dHI8XupvbN3pv
68+ydexU66b2HoN6aPZ6lhivyeRtSNLZjyqGn/d1KB7TmQRWmI2305AjXSmTbqyVDj2goqzznSD+
vpJPreaO+c4b3e5SlK2ZXeJZOW6tsv1pzVszPMUQHALGRRVFJdZOFfjPB7/4boyOctN4o3OSC9xQ
20SOWp0ua17dtVHCNXu9XxGcZjmToO4m1Bj1tCYEXc1SjV1msIKtHt6UcZg9WlP8vn5i1zfkVvY4
97e6zHszEdofQfhnLRzbpAvXKMjziaKs3LP0R/Tb6NWdPVn8A7JwWmRt657aJCyelTZYy33mmHfl
PiM+vBSJ3j2OQ1husRqINzJR6CeZsciwJbtJ+Mpwuz2Xqja+gD57uqzbwXoZq8lQ1A1rY+eQ+Z1y
cvuW7WXcVp+sNjkHc6yzj8uDneXWm0iGGKC4F91V+DzsPaVptqipmw9pnuoLF6zK91bfmEnzM4fr
8JYXDwSDC0iEf5woysea90056IV48b5PXrXOmwq5T6YcwL7MOSKHcOv8c8obUkZ6pAUb2dpDk6yK
8avr4PLBXt3n37mEStDephiY3nRWEaG91jhvXVavm7TVviFrri48LZnuUxZJAAFtd5NGwnvO2v5J
9qiziA1rlD63ZVptOzeP9lraVQ/dHHyTPRx0B0qrH08lc9oK55Pmrp4PQoVMo4aZtnK1cGRfb8dU
OraxTDsnfsaX8dbQ0+osXz44NbPfJ58sf8Zz27XUGsG70u9xvs8P8e/f/p7q/Pn9P8NtyPxoJOr+
rIVkWEqjBOowPk3eoVY00e2jDEyS55n9qi9i+yiJEfIs6Hw2QCYcJxwofOSh297fdDmyP5BT4OET
mzhW5oD5VKg+JU7irW2mqu1otvHG9nOiwjOYWIKM41njpi3QJ6ogrEWIGh1tZtYXx/RecjfR72RJ
DYaFkcdPSDA359mt7MC8Xa9mq8I3GNffHYBy96XXKLfJ1A+LDIYZ3oBKRQxiuA/bvoH81323UKp9
q4msgV3ox1d0m6NlVKcY+gXitohhoc/GJLe15/i7WBPNvmZ3mrGHxB2g6h8HHaPONOo+a5PeP44V
9gAxTqwb2yOrUPKu++7ZzcLgu9slWoy5g99+HWt04DIzK/k+AmMlNK/+ovG053rpvJqj6W+hA+db
uyq7+9AuTylQ3rc0M1Yyr6S2MOhGUYRnJ67uhRLG+2GI7CNGSdblwOsThGKB+QtqarxC4VX1P4XO
+5YMTVR5n8LCR2jTUOuj64wt5tM2r9IuGteGNVSbOvHNu5rZaSn8ykWJHUTBAtY2qk1d4jy4vnpn
AIP7ogGYQdMa2wLfKUs2POOmUN3X0Mr7r66La30l6mYdT128tWtVWzIDiFfPtqNFbYb9twA6fB1U
Ilx0xhMK8d5Pq1fu2RTvWrLzq9GBsTAm+rLFRGAhstDdJmbrHYuhGXa2qxxQBkc4f4TFnjb9QgVd
/Trl3bDpwcVtCr9jB563d3oJfq8BdPgVu+2zS7L1ByknYjZY9wV+6G6QC8KUF1iMZPvR4Q9aYD5O
PbSF9GYIwvheHqpK1Y5KAoRvrkpma9Moc611aRXaSTgj/ANRfhrc8lzZefkErPZJq730DhEl9RlX
+pcimE1T4rI5jVZ9hggApD+LEaf3fsRql9+oUfDgweveB06Gn1kdzT5eBKC99RTa2ZuwiRqXnVpv
ZFEZ7Tu3ZHto67247XDvwZM1z99MBc+pGruIo+51J2CaLvhnVMQkgyb0OKvQbErKMMBBRvyql40J
QUzCNXMXWUZt7LPiFNgc+OMzmZH8rkrjZ1Ynze04xDxJk9AOQjT9C5L1WBmoabYlSPKd9664z9ze
OA2Ds7NSM8S8yUYdmDO8U2lUR1/c94PjHMop+UqOkR4ChYS9F6FLdilHKOIuRliTC3/IsaEnsvzC
MqZbA73ntTYXbcP2lqqndfscfeZN5JXjUrTNbEtlG/nxcuqYHdskVlzuUsy1ScALytVx+hC3pQi9
Q96M52qMrTs3a7fsPtemZ3wvBAbOatx+FaaFQ2GblSj6u/Wmjt6mGqBvzE5n7OLmpzAfheuI5yYJ
vdk/CO5wlUKrSDpIJDFTOhJ+/k4VUbYoeZzPmdKV53w+c0ztnDHpH2WVbOyLJtsKYeAsOvcA3JTd
Klr9NSElXDSO9VQnar8XjV0vZdGJMH4c3eQLNh72E9rC4iHrClyaKZUFjM0owDZjUAflZpoPoMl+
naWJ0W/70P5yrbp2u/b1YBST2uDuv0c6dnMExfuz8kv3MFRNvHc734MSOmS7yNSCk4iiZhvWRnJL
KnHcGKVR3U1u7ay9DGkPIYKzx5t5V2RFdkSPuD2EPP67LircGwOl1I0+qtPdULXF2gf88dBNCdLT
plCfSgyUagvUgTtl9+hax7verOt9HHjt3Rh1EXGvtH7T/fykVjzpSQq2QMubz3HdYbfkGNnZIO26
A0il7vqyS5ZVoUO3I4q612yuJixlfmWIauk6hvbFZmOhq7X9wy2zR401BCYjqnoWWJ8hLlL+NCGV
hcyFb0HPJxRhUpytPOp29djeujxK20R3xXawwMqojktswQ71V9Vqvup2FmMvfQKlicACD/PZJvf8
5oSYCVa91jwg99JtqrQtbtyhPnoxOUE/UJozDCNMJRsyAVWBr3dRpz/UkG2Wl7MmsV0z30AvLI7T
ZFgnHRzJKvSE9skU44kYiEui0tOYsjcNLhhfohDjYeGquNebwnnIG/EDbgUTJVl7dsSNfZ81XXw0
ogAlv6wfbzNv3r5Y1tdYKwNoGe2408K229oBSyQEuu67MQ++ecDkFlqejQ9jZgoQ5rW6qfO+eyU8
QYKEHtG8cHarIrvXRVOAA2h2qhOke2fCo06b4gJjmC7Zjmpr33lm5a0iMasVDbG3G/VovMlL4PhD
5PlPlmk2Zwcv+wRmqjBwYalI9wZDm54iBPi2ZJDbtQR34ZGIxaGIqr2EfnUIm4MUcVs0jYB+NZ27
6NA0fVLVPn9Q/YKQaWsdrbrHtMrsxb7rtGA9uVr+BhHjB1mX4Vx5UDsKI/wezXOuhS1U2eNxEenE
YUdPtfd91I/boU/yh0AXHvHKrvmGVzdinp32QyFlUamR81yp5rTWtOTNHetyVWAieMaxzTtDsBcL
PMfVnW9jS7kgEDSb+OJ4GPq1d5YdPc82t1ide4trHcJe8FssJpb5KrJbag32GQuSueJysdTWtgGo
BoxdX0clwKQMn5OTEhAAhDPI+rk30hsv9j47ieGdIoP9ddg8TgYWE/qkI1jrwXKv/YPjudqphKCy
nNDXBnqCKL6XNvo+x+/8rpwP0S4fs3zD5jjalewUVqbd6a/InX4x6mH4SX5uAqnMQoXddo0L1ez1
VKwFsW+myzSYDkrKRG0q1v3APLJTRyVepZWtPdtx4Oz8RMkRacSWy9HST2Bm0tXk4nliqOV4M/mg
RzLDcjaxbQzoASXFxlVH56aouq5HSal7tAon28m660Fr3D+6NK5OXM0B/sVqBEXCpnl1G3x+cjwu
X3pE3Vd9ZhnnxAvZooKFAM+9jY0JigCEBPA9CEEKvcLqNGpPojbYAhKheszIMy0gZWNoN9dpmWEv
+gkzcRhc59jAO4hcFC4Iyxb35ofAYJUc6eoXVVHGA8jT6WAqME0WPtrJ0TiHJipFsBBMPilNlL4J
NQSwDhxoBi67BMDDA6j0HlE/w14mg1uvbTD0VhiRkAyy6EYtB+zRppznocQUunImndSe5z+MjngI
7OAENzoIEQdSCLAk3dbX6uKeeBqUZKXK4bG10MZtVk1QanFWLsb4NBDXIBTS1s9JWbi3XmI+8fux
n6YRNg908D8Y4s6sFnOlglXs4lZVTwJYEsRlQ1w1/m1bfpMFOwzVdeGIZOU49XROkMZaGFqLzWRo
TOdLHWofWz11wV7MXWQDuwU0UhQ0YKgpRZwsVStnATwrAg6eU910XfrrLDXKZI1spIXMl2hwGJv7
XE6ZifhdpWq/QTIfWTwLyUlFhdqN3ZR/kgd+Bt6+g2lloC1ysmqbF0AW37eVkvD4My2ygnXutWlA
HIVvZm/VlnMv63CpPOhJM+2K2MWW2ITZ1aU2WfgB7UM1R1OlGm/JOhlnvFqtpeGHwX3Ip96Ozpju
FLaWlR5MsNHGOYRwB4J11VuqyWsa5KZX6nBxYvOth9R3Cvvvo1GQaO3GcuO5BG7LKHEOjd+wFpvP
tAT5nEulLMtD69yS5R03fRe1a8KmpChKmJBCSd/8JEw+YyYwK6Io7QvzvbZsYz94BIsSrc249u9s
lR9FlHxhc0UCvqsB73cWr5a5KA/C00HVWh7RAXhtNOmDYx9ysVJEqp+N5iEyG4iNqo30is8XjCQC
ysmqV6d739YF/A1NiZblRDzATHAriibFuJeHKoQSyGqrwwFH/VVXtx3OrINeYVJfm5d+QtNuSejZ
GANa3qaMZ5y4o5mHNiLS4qFh/aSFdvMgGqw/EcF9Mp1+7SWqcj8v1P2u0V4NEKs3BAj8S9Eqs2wZ
j1jvZHoZ12jt4oBRIv+/RYIpJRdbfHP9uMA5QIgDz1rEjtkc7i2UNJajl05bC/+pY1IrL2FcJA8C
hqTZ1c1TMI71UwEaqTRa7bYMlPrJM4S17NGoZoaliAuLv9V6QjN+699aBaAqqFv+bR7b37Vpil+D
LK73WGeSEfKC5NWGLbM2RRPtZCuMCKQbQ7MEvUIrNhOo3CbKo+qa6gPvD2AsVA9OD28xLOyFzUbz
6Ci4J5W9Zewso0lXqIjYMKaSBsEm0GPwwO3njFAC/hWuuiKuT+uoatuy4PWuJI5FiCVEvhGY6FqO
1T0sD0ut7NaXsR2gM972xPnmzqzwmk0xgYyXrUlP7M8cp+pSBKbFC2sc1I3snGNUtTYHE/HO+b5q
kOTruiMwdhk7DP7KIaG9lZ0NTFpXdej6l9bUbjr0LTLML+XYSJB460kJyT8hmUIFh9k22WLGs7Mc
r7/rkb7fZNFU3uCOCPokelIwENdU8YT5d/+U1cMLLCrvVJj5sKt6yJuKMYi7rkWCLuo9uENKZF/q
Wu0LBunl7aWqR6zg1iTZ7KslOrcxO2aA5uHBFa64k9fI6yhF8ySPtm6OZ52TC5Z4kbMCPp0egwDi
N6y3bznBqS9lGeoLUB7WXeZbMS6f7qFtp+zcWclzp+IWBx9ZP2BhgeK1NwSvddK2G2Lt40a2Ah5o
luQIvYNsLcz6MWuK/hxErvHSfWmqLNjpYaGuSmFhCpnZ9aqBt7ptYpKceFogg+SVuIOsY8v54xTv
tPFgalmlL991eHdqZlq5SUbCB4H14EPCfLH58x49Exjv4AUvBr+2ez/F3WEuKZYw7+JgfJCleMpR
wMzFN1mq+aOhb0cV6dYqfJlqtIPcgRydvGrcTsbGB5myim3FuBt99dfBVPaOIoK7azUL/vKQ+sGz
7HStxx1LW4cjmeIPDUUQq4vKhy1w7Sy7EI9gr4OOmfh9O79nw2jVmvYMH34TiXZ8cyfbX00toOZR
y9WTqhPuAju9ctF6gf+Oc2w0u6DIQzWbosiz1LBcHu+cd7iD/4ms036fpUXmrYceQsmHBtlZtooO
o+VrK2Qf7Fds0RCVIPZ6uWrTuIu0mQDudZCKCbCMU35ALuzXIWapcEjngzy7Nlz7XRs+9PsHXa6X
n+wWZJu8/nWcLF77XO/0D7p8uNR17F9+yr+82/UTXLt8uHwTzMC8D80f7nS9zPXDfLjMtcu/+z7+
8jJ/fyc5TH5KrR+rTRdGD9c/QdZfi395i7/scm348EX8+0td/4wPl7p+Yf/qbh8+wb8a+/ffy19e
6u8/KfIONatDo1giEMLSDgNmzEjnw9+U3zWRimJUnrq/Rl3KnZkUl6tcypcB74b91zvISnmp96P+
+hNd73rto5J3ntbXlvdX+v/en80MW29hxqzOr3e8XPVyn+t939f+f+97ueP7v0TevYUDYVWi31zv
ev1UH+quxY8f9C+HyIZ3H/16CdmSzv/yD3Wy4R/U/YMu//5SYOq71YjDD0a1Y4ONbOisaxDxS1kM
+1kywMwbkDu0gtGylmrl+ivFbQp9mzaY+jW1x4pybpYdhzEAEwd45QaSen3QCzybVrI56NemmXon
ML8w6GRVP3npsfJYBZZ6qW/10XBWJkmlJby/JWkGoJezXdvFzE36uklLNzh7SHrKU2uYEmV5NXrT
nV8Dr1VXKzjfN2JUjpv0ix81yt5E8nmZZ1myJSdFPErNigdQmTuzyttbxJbyB4Xoy43ltWfZJntV
PLkbz66HFbTw/EF20xOsxEKCLQfZRfdVlkg5S1OuKjukZQGGy4wBC843kQ3/8O66258dS8d9/b/d
Gf/2G9Q4vga5QQQud8VpAok1Lmy0P06yjNlkiPU85rWyeG0wf3fB4ZguxUCXQvwaJjvLg+zn/b6K
VSXhpjAh72oljBajjskCyFN5IEqISOm1/K5T4ron0Jfj9t0YkKd/dH9Xi7hi6i4HQ8UzvkHCHZc3
+7bXIudWnqV4V/R93p0+1LMgilasT/kNfRgwtOFNnwSoNfxxDdlDHkq2t6hA2f32WifPwtTpd9Ag
f3yolxcpG/dYl5N9kI2yyknFBr9ksa/A24OZJE+IkZPFV+Qsc7v2LvWyUdbLs+sBeJ19lMVJit7J
U5dkil/Hv8bKYY0Z+avIqFs8z7JhAwSgX0bxpHsL9PWaM3boBEkwNVL41QKhJmxnD5vYK9qzCNT2
XGulc3B690lWXeuR33qystZlr0FXeciAI29sM+iX4zxS1l3uIa90rZT3cZ1gvNxHNqjl9Ckr6mYr
abryDB2o+1983Q/UXUT4vHJxabucS86uZO8iCwvaoV156HKG5HAPamsYs517lTUHpVJszn1Frf/j
vNWMWsUsmO5+W/fDsdV0exE0PX7isfGLO50osym0OrOjrwejbBDrJJovq951+ci8lu1B7ELHftfV
UHwhh0siNvIF2Gd3EcZpxKxNA6J0k7r2MZxBEThEqp+zAnWg2Ujh2iO0NQ3RYJEt9f0H0E+SAT7f
yEpndguF/2oRAME++w9sEJpGx9wOyBzNEUCelIeILOr/0XZmy20jS7d+IkRgHm45ihIpWZJtuX2D
aLe7Mc8znv58SKhFWd17//+JOOcGgcrMKlAUSaAyV64FcSW0eHKAkD1DV67tV9K8Uvikl7iWatga
B9Ri2MN60kAdVzaPC0PBIWprhO+hekf5wEly4CBZvBt8r34sh6l+FJu22DqaupEcIkd7kLG4P6wz
qvFD0/nBqbeb4dzT+4xmOhXijYxjWOjvXP2+6Iox360Okk/gAUan+xEibkPhXu/hXw7K3XWFLo9f
1/pgC5f1fP3+g9lWI+Wo6ONj96YS+u6+8qoiWvvzlhyC9u4Os952KAHerTEyfjdzvckMfqRuA0BP
Wzr84MdVqJhmafQy0Bd2zBdROTmkb2eTiMpdx+Luh2Sd8cEuQ3bQ/RHk/7dm6Nx5Q+KTrimPJubM
jJTL9ZD7zevQDNpNB0zkLE6xr3N7unHQoq7n/XUaWXV/15eVtl3Zbk0aDmmDGiADNI0oAgSsVXvF
aX4zpi4LbtvcGc55nLMxjRqEeea0OiVG6qpPg0XuQB3dfCsx9RKYSKvC5IGM7qi6kYe8F5Mb6sWW
h9EBepBGU7Otp9vwFY/OfMNtTnugmVV/kLMMHVB9jrrL1a4j3XbOdAvuIkI9FVDtRhtL6+jwsmnx
w3g9kNbjLwH1vYsUSKxXd2R6UFW+XU2im+WSY6FQkuFq1xcQ1nlz7htzvdo7e55WoGPQxRtm/TSn
UXUkT60+e10GUaXi2z91xGvCLht+uG0+bGua+j/5b7GR4cwfYgfnW81l0go+5UCjBNA1kKOlXkM6
KQ9uDPiahtVd2REZSZAOr7aCxqpirBBYWWask2WdIVySelXobprFU8Njpu1kRXsMbyTk45RlbVpr
I1jfmSHewqp2qe6gmf4AZj3fuw1Ew/zr7J92SJ+IllS/h3YMr4fVpA9VnaD9i5jhwaLP5bPECl3L
r7FqP1uUaYA+KHqtbByNW5L0DDSoHtAMkzBcYMSqAa+aeKXbQLyOC9BBvDK36KhDqp5heiixs87W
pE6+qRc9KfL1ZOAr8FPXoXirRYlKvFmBhlJtAmhqNFh+vW5j+mnzAFEJHTzL2dVxtYWLFwSHdrRj
uhUkTg4DbMyrg96NnzMVvnkYKKJeJ8glPqwkl5hgO4ERmoUl+HrtdHlRoK+aSwWsyXDMcm9PwPEi
e4x/ow8K8SP1t4A3gGJhBNXw0Gm/VZYGyKqcnqdioD9PSVIq4YH2m5OrDsVP1b8E6awigMgHdpku
q+Yt8vYj+d7/3ar+qMONoSioWfHweLIG1zpqfk9nNvisDfxh/TnSo+AlLOdTUJHtb914/lxUxXZc
iNHonyvu9Q7VoGCJommRZ2cbjRnxeole8aewpHhlSbryhrN4I1N9t2Q+5RSKWcNti5+UFFIqDF4B
gt7pnlQIx0+dG9oHtI7sr8oc3ct9+BqRAvw8lZFjHcLGgnTZhJ1q2NSzVR3lOXmOI+POdPLth2dl
mip5Ap9V1biz4lfvq008UVO/80wjt5+NLMH3SL0xiuY5WeQbjTSFRcdsblt1UIb7tyFF0eAihzl3
TjRHlxdbQc+OhYqbRnOjJzl4ADzKBCyejOC20C+V2d4ZvYkATDZl4zHrhp4fWSbMfP+fnCxtt4v8
0rGAig6RmFa9LdvOuUjIpPvDve3Ox+sE3Z6TG35B6aqXCbQyW9sW+vQ1Zr3unDyURRGuixjQOz6E
E4VPeRUOMHxk231rI7FyAAqd7sA2DQdzWX5W3HI7oorwrKQ7NUYmpeia4XkKan0bDQjfim0EcXsG
FfXTW/hexVQVJlRBmXpxFtMAOv2Q1DZPkcuwZNP3ZFjfxCfhZkwfqZfRstOqvnk7Zf5vcIcMd14Q
DHeTP4JCl1M58POuKOhavAV8jKrePBIjQ79og2ojY6jOor1uzf265jUmK+LJ315ny7pWPb2+jnUJ
GZeZ81kd6uD4IcRuVO6ogfcltGqUVDrPvHV7JQI7OKucyuE6Fr9EituBKus1Usb2NXJ1SSgFiWmr
BfCMSJCsIWfXS6JNoBjbf72aRLJHDWEdBJmo6s344EAwuItHLdnLsPdCbL0xPvTu7GwGOCgOHxz+
kP4MqbecPtqL8TYsM+2uzuvURk6FRUb3WZ/K4T7QgxZwUuYcPHaWj5Da1xu/noeTDOWQdO6Tavbx
WUZVHGuPnTXucgSEHopl5JlB8Ehj5nVKBQvHpeusG39q5mjrdS0sA172u0b7d7SF42XmK6JD9ifT
lwuPZjgcmigDp1TVW+A9w2PtqOEzjQDgKv1nORix3YIgsvzbdLG5DUDVeVYQd1mGVOu7hzzQbyvT
e52g90AYLHTkxEQrWrZ35h7a2CUe7G1+7gvnr2s8rYHAu+zmUQKqvpq2QR9ONzKc27IDjGZHWxkq
bmo85eXXLElfrwYrUkX60nZORtomoG4Kg6SNu6j0wSUa85fFwQ6K9eIitqiwABFfx+bJoFEOrv5F
0G+ZJFEylIMR2TE4miLYfXBch2i3mIfQssEIfjU0F52cyQiQSnEpNo3w2FsAH3ft0MwHqvBQ17tR
+KhG7iaeyuwfXplrIskjsanhBs8yn+b+j/MlIoScdo24XuHt+uK8rgEoGC5fQOgeVP8HK4TDK6kR
jNzYNO9cXKXd05kRQCRgDX/UbRzcxgvGeiPRnR052yk0xk9yaGFNvZR+A619O33KbZo8stjPjvKa
oJhGksGqz+vIpYzWKNa4SeTtePPKq8v+xZuSEns3t1vmDstbl6uJdUOtOqDDKaX1JinrW+CC8dMI
APZpDLdptBT8F0uhxt6tPeZ/iWsNqv1un1ZutL/OCYYi3Ux98LqOOCAz/v+4zvXa4//8erp+VreG
BUNZlVrGuWj0Yx/r1qn1DZ630r43zlPFMjx6pcY5tY34dqQFGFVA4yymQbxrjIRXNOXstdajl2SZ
IpGytgyVEfWIXRVA+NQm1bQXo7jXK0r4SBPSnuarehO5UfL6K11O4Hw2pWlMN2hi7FG/i8wtSQ3z
NqoyC+g2v/ltwC0PiQnGnvy+i59czuTuy6ptb16fa/wxOpHlU+75ggQPbpe6h7FoDbiO/7apiwP9
Ozpzan215zDvIJa8hKBg/q3XrfIk88UkEzQ+Pjs+KdCiLPPFMfSZe7b1STnE2Ug/x1CewUpU51mz
yvO/DcUhIROs1nY901r7P8fKSmkU/O7YMKLV9nOpGMpWzkxAK+tZvtjKVEH878373+OQA1VABZPM
dNP9B24sGerAeJU8AjC7PMeJSQ512AfvZLhToAWpb0DblgUXzQloPqO+bJoZGOfRNAAwx8/GYvaz
Lrmd2EtvZWhVtN7DkaQAYJ6LF10jCU8WCMLRJZgn+nWNmWeaT7ETPgc0K71wSPjamjzHoHBhZ+i9
HYvSeWp8G+3U65DmkFMfQGhyVBpv9QaQlT3GtmmdoQgfP83QpFiT0d1BgjZ98k0OTaTAgl1F+s7p
S368xthOzrP7OkFmycE10nWqjGT+aCXx3gFKsyvdKiXX2U3HQouMx5JGq31XkiczLQtJvcXmK2a7
LQu7WUPEMbHABmY2Sm/69GcXWNotqWHjEVLTWzUO1YvWtW60LV4mesUe28U1da1y0ezxpjUcL0JI
O5tuE0X/a400adYCnW4WW7nm9cWkAVzfMbCYEgz7ndjT1mu3FRIfx3Wp64sRt7zA2EnXF3JdrnjR
vMQ55bEeQJjAxs5Y9pNupPQ3QP3p21LY0m+uRm2awd3KflHCwXwTCWn9GnNd4uq42q7LoPYTb2a+
p2jdj19Job3QUKl8bovJOhadWd60WZ1+VmY4ywA+/vFrwBgheFEHpGUWYo1xUumTMSDyEjJANbSN
nV1l74fmMpRg8UrwdSjeD3MLG3h6C8Z6O3SWcckS8ECj734D36r5t4EGXTpNPLB81aUykaaJzQu5
XeMi0c3Y7pLaGO6K9q+0sMzbEIqnOzpJ+VdVCjqVdIYWNSRiWNExH+9ICYl3WkLkTA51Q5PU6vk4
tqPWuLX7P5A0s+mLXuJkORmTROpoha5u4ymArj1I+ow2aA7GrIXKzViRsJ+5j2x7q8rdv9LUzO5A
A5ekPqMsu2tARG0Tx9e2MqlxU28fdV3Es1XuKOYFqV661oeJDsBFIX0Zwho1PXih3yFC7r16LbWv
H2ekAS404L2w6yy+dVk8b7Qi8l+6DjiS1hfTi19F1sZrm/zFd5AdLIrAQ0WhUTaKRc9uZ9DRRNnA
u9XQYl77tM049tehJlQPsNW8G1690lf3v52bpkG0dQa25O3S/Wl0wGOMOtJ4VvCci72wnVA+A8U+
UTO8G4JqL7YRyOW8W93LlKwvtH29rGDS0LX3NL3eu7VS3kCf4u4T2nZ/05P4a0OLwaPaV/rDkFXp
Rux51pu7TAVG7i2gXtqfeTTTvvlz1d7yBjQolWTJb3S3NZsm8Px7sIDzU6m0j2IP9Kw6pL5pkRjj
IlHTHjoTOFELz+ZL9N0I4/HnMAfIFfCz9tiX7XyD+kl1o5pZ8MR2EAy9nds/o+96C/+JREJvNj3a
MbQwr0/W8E3S+YSm4w4Ki5QeqDf5eTHSapDup8lJL6DxnIe8UpStEljczd7OgpxUqdiit7Ordz2L
x+LS5ZBjRYH9GPL0euKzaNzLgSZ2896KfVQbUQ7cfHDIcIr9x7LM3JPEXiPgeScTZoE57dPgCXK/
/Fmr03jvq8D+i4bGsVgpy63VO+kf7RhvZ3Mavweoi+3nOnkf0Swlkv8aITxRaRxtsyhETTRQaPjI
odo8wm6T8S1S1PDBXzYcTeg5O0uFE2yVDA9lc+JcFcYD+huUyLrz4Aztdt7iEK+Xunxp0voyKWVN
U8iyp3k3bVmbGvB419SXdpHa1XsSvkbllU8TwMTT4Cr6YZxL5SsZrDXCoOlnk00QD9kxLVE59WFt
4VtHBPp3Ss/aHcy67RM8itM93Oc3Rs7L3qrFVBysSR92EisHQ01/h8JOu5NR1UUzPZX9DXzuzSc2
l9t+rilL+oi5iVBu25CHKwyyI3PTTl8cPd9JCzT0qGyHkVPZSZezqzvaxrVt9UKD4jYNtV55jvxp
2sO6X9h0ykCLK4fQVtVbxVoOYM0zfkU4BVtr6rQUdD8yfhupFCweCV962v/TaR4gAlnTDkvfazWN
j9Hyew3Zl0UNJ7XY1tO4kP85+21+uEp6zuBuUfer0AqcnBuxf1T9lJA8Nsa7dArNzQwLx04CxXFd
Ss6CpDnGb0t9CEvcB8XTsiY6Qrmix7s2s3Zta+efrDJlo2km8bHW23TX6BE7TTWlcb5T0Rk16x9D
mXkHvVdnpAjQpxbtarG1Xj9vR2VsHsXxH23qMpcOP1pTrzEyJa2bYdtNo7aTwuOVIHotW76rY4ao
Fx38YfgiVcvVvXJH//N8LW+aBpJ0K+d0V3T2oS+6L260g/xyY+ljehmmvg/3iUKrp5P/Y5gsXcb5
QIYu7dujjN5C26UXuV4Ob3ZZUUZil4i3eLGbi0DSW7xcUkK973YFAVO5sFbLoSh9e9/09by52uRs
4c+86IUHja3EWC68hPTrv85r3YGmIIkckiq4jEPi7IsqeR9zXbGFeO1INeonygf2bVVZ9+v7IUNY
r2iL5g24/kVU2dYwMbm5QxXgbeo6FM8HGxnf3/2grjaaPqj7puWXTdgFysb4CaC+fwiAFoNh1TbC
QdAEVXY2TXhCJUomOUEP+8JCZf7PSW2TXF5LJVqkofRt5rS7lcmEhhTyzJuktMeLjAPkcQ79RClR
bMoS8z6Qrus9v1bOOlvc5IQ1Kovk38BeGxAPxX+aVN5OSj4Zn+Qwt72zc4Ym2F9tNe11lBDVYJPl
qsm2GKn2YREOkwPZavhWa3Le+ejD4LgIh4V2YiBG/V0C3pm7XjtAZ5ttxXZdg5wcuKfGcdY1xGHn
mnfRAx41l0t1b9cDBZQe5tkcPjp45viD0mt/ui5eeXwNSrPjw+fpNzAoQQmziLZCalg/GnpBn7Vj
PjQ5KvRoS9aPS4CYJEAOsfPeJKHLRMDK1jrx17Wuy/+61lS037wo1m5dPdw4tvWqIhNrBYr3mt+9
6tq0BaRI+uyZp27Rnen7zPvUZ+GSo0JLZgjQV/VVotcxiStq8bn2Gu3QjvOpYCvzMfp6PZmhLuuL
bTJH79PI+jLqSu0lysKXMYmcx3Hgca9KjPAkQ2nd8Wbnji605iI9PFnsBY+xdicDCQphpqeX0fwc
LX0/YifaPyY9qKnaohls2yGdt9MavjkyQ2LoQH691HWp5VIOSVxkt3kxWluEj35Nn9+yhkrn1Xng
Mpm3VLZUPz8EagjIApz+pzDr7+s5ne7EJIcSVqcjotg6ZI6EkXmESz4mTrUADySKU91Woxk7KAkj
u30jW4lEbnFyKgc4HP1dq2naRrYpYpNtiZxdbdcZH2yygEnVb6O6RbcPaQAFMgRf2DvSMJpFnVOt
pigxLHRitLu+EoYVU723LB2KzB5xwYNC/+ShXgqkc1JmB9oMkkO1VFOv3inQ/xg1EDSU9KItfUrO
XhDtV5i8DMVbUnJcvVeYvMRRpQ3XuR8c61KLN5n5JKNtSHaLLiI0jb7OJUxdvgajv9tr1le/078j
yJQ/iLNr9Q0kefrnKqu9p0kPj2IOM4T4jIE+3FGP7K9joTanXC2TnXitoFH2gRdTR1su4KN9vF5g
XXJ0PlyAYuK7C0Ru4x6gMgX1SptLe7bCZMuQtIsMMwtA36Tp2zTpbyHwdM+dP0W7xoqiHxWNHLMO
/ylCcOZh0AsbUosi+TIq9aMEAKB0ILsIjIfrTOQBwx+VxibY881v6ZxZB8Rd+FhZsNanYwY/zIJZ
6Rewy/UgthzhFXhv8+PV7kX1cKgASpLnQhzsw1QZKgKmXObSp4te1NvC01Mc8WGyuqAuN92iTyEH
u+hIVMlpHQPBapfD1S22aQ7C3TyQCBLHxyXWdcqaQjFZ6J2h1/b5ehi6vrntS6BLb/YANNLZGCHa
2/19SsthPzfvYoo2Go9J6/3og7G4hytZv9TKQQZQQyPzbPM4vtqr7Ch2schZu8wZkka/8GxzNQcI
SsJpR5H1l0XfrXe1/7JogCBWnzeR62x1OqeWPYVsQCzftY/jmHwX0/XwYf9Bo/A3RL/A0y4zwZfp
hygeyRYvw2uss6xWhdH3dQck3nU/01fDDkCTexcbWUVKJ6+fm5QGPlWZaUbJKgce4cr5PNl0pkNY
8xcSdu4Xjd9Pcniaf57jur7TDYCQ6BcZz7znwyZUWvWn0j6Iztcyx6r01zm+pvjnJoiQ5k6Kaa8N
03bKCnbFZLS/t/w+b3pIXB7qpofOQw3YfYXZ/L1x4H6AL3Lapg1cjs4wFTsqKvED0OPxZLuTctSd
pnh0Na9i50MfluFBt7yQh03R8GnsG/3bh0laWyuwrZrFY1vDe+BOunMyB2/KUJ3gAZL+oNo5JFZu
fE3q8T6d3PSPxEjopOTp7Ql+zZoeUyJCRTW+1kN/L/mzf4t4W+M/RtDE5m5zuoB3bpd8gZci+yRA
h26vUt36ak1NTQNY+FkAFUWo2rcjHFsrzCErDaCeqGEcjBH2qg6+3WNp5P22KEzUthckRJxH66Iy
v93JohNoSVlUMBQ0djrrop02dfsY0RKwwzymqM7wKVCr/Iy2ATsQxMnWoYjUC2+shoncCQwry+OO
2BdTHav5WZZ4W0dMCHpunVjReJuh77cBPdJ4BclHcJ5tPXloFiG9LgzzP7oQxFTred+nWfV3KRut
NcJq1X4TAtLxQNod7CamgeotnwodQPNQlKmGAxm5SfKnV6MFDzYylwpbF5lN0aba6HA+LDfkwN4V
40x6bcqyh6yES1R0zbsqHgFU/dNR2wp7icURkFFbZyS9x6d4cQRxaZ51Ax7iy0iqKisatXl+ze8M
hpMdRgrUone38/tJ/b1NXlAKzf4g06duI2+a7zXwTWca2KEIew3I+2hfpwp4PiV2j1PbHSy1de7s
ybecHemS5JBDpAjKCI15cUeK7txF/D3QD6FXmdJ6d0p1mtjlLwNmvTdA/790I0wfVzvcOHszTcKX
f4m3F7seeQXIxgYusgJ6jzSp+ZYuOUkZq25QbygbWwjakbvwSm3cmHbWIhlbGS8NlZe6JQlJcuA+
rLtyIyyb8KxAaaXAdyhD0zb/+6RKMwHn5dOFJFUB/e1yUOCpBF6IfkY7/21bHDEyZSjCDMCeVHs/
wW5cam51jptpegyXQz5a+6YsYHdfRnIA8G9GDQ+di8XLOvWho1YsIygd4eMA2YckcnB3NcVjnd0N
vfqbmORgd15xclW9XWc2UR2e8tr6E4me7g7uT2SMujHpEQctui1E6BY1pqEk374YxSORcraGy9gM
sj/zVFXByyTjmS2Ttq/mftgI1lIb6L7huRyPjCVGzuQASxq8Bcn5aoa+FwBn2XWvE+oGie1qVh8S
3UHKSGk9h99kReed62p/P1WBu4sTY/rc9CF5VMt71FWwXOFYwh5qa8qdOOdBVWmoRGhdvC70TzeI
Vvtb8brcai725PxOZ/H02YIL+hk5gKKu625b1MpDNcAtJpGFRXd2NeXqSdbRa746jTVMe/HqTTfc
avS7wobJKwLHEX+K9fJWlpUIkJAQ9inVk4yiHCJKtpzVWVYjZ9VBYl9N0GjZ6I2a6OFZWs82bA71
Lz7NrBQ8ImiiUCK9GfggnwxodC90ZfPTXAfl5wpyjI06oMxW8Kb5JHwC5IKanRrE400X5AAulpwq
22ltG0VhBSsew0wvQgOFezO5cFOCr6U0abZRTGcXt7G2Tf3sl8DQQQTAr7KDmleoAC8lOGUpwflL
aS4lB+T1Y3svJnHaDQQ2qmcOB4kQh91B5CTzxXZdRLM6MLpZdy92tVEGJGnQzKJfXzvXXZXflKH/
6M+KCfWXUFoFmQ6RlQZH6uzHf2TcyyFXWTxh43GKFkxysNEO3ogR7mbC5XQNhboy33cdZSnkqXee
9xIW7fRwTQFMiklbgB8pN5I4EEfUmCNC2E294wfW+CSOVG+oeRfaCwQZ6a1TFDk/fJ5+NLPOuy9b
dA0yK0JQwZ/nrVo78Us7uMXGmTP/98qt7oeBhPxmnL+XbPh4V4uWDpK++jMxs6/WkOTfO4V/Lf3L
0xf2A9kuzNPmsesLEgKmpV3ccJxvpsDpbivVG1Dl1f9x5WI031/ZWq6shOV9ORXkWYr0O0X791fu
u+RrXGbqNs7NHunv/ACJGWzcs6kczWJSfjcGPudel+iQYdfuHop/70zPf39LHV07GkOsfkogNNs6
TVV+s5ruZQFtM/8vqI2odM7J74qmqC9B7yQ7nS/9pyD1lSP92/FtlMTNZWzjeW95c/HZCX0Io0NT
+4GQxuvL0HgZih8EPzqDJOCHlzHN3j9eRmS6xS8vo+bB5mLwnLztRr7P1YB8BUWI7DNUsMWj0fKz
soxMT+UAli93pvxeTDxtNTuvMbqjDGV6OINVkmFrjOt0+rqdZrtMpTGAHnNIkZ3ZjHa9EVrPfqFl
j2y1ACa01jN6AtZzHyxJGESQ7sRWB8GC+l24riA5fgZhlD3a/ut0JMGoJ0YW2QSzU89da74emuUs
Af5uKz3o0mVkR/1MbiU1SJwuHsh5UO3R1JMKS+VOdB1MjewCJZD5DBssmnrqH2JGXRSpmCVKdGok
Kp+n6VxW6iPPLf42Kkv4MKfBrM/9wqAiB73te56PIYOOoH88XR1IIxCtvkVPY70vWv8Guc5ua5A/
O0nxLk3gvoJhwoUMFZy1eOG89k5S+Mv0GTleF3pZ2/f3K3BgHsJw4/uDeywirTZ2oveuLUY0Fdyj
CLuLWLyciVeHxW3TLt6qBTvTDS2q65CEPcyh8VkXltplNNnqZ6GwFd8yuvqWSPUt8td5CAyvkaVR
GzSSAQvzB2vaJy0cSvIIuD4NinGMSnRClodFKZXLYY02W4MuX0rz14M3KdN+Knn6HUL7JjYVA5BC
NH0H2LUrUy95maK6pNUPu3DTJpEHk0WVrnZ3WhjGXH/6vtiv8Zpu/snj28BvGLmXcWFsl0Ob6HSL
DF1Eug3b1RsscZnTzoAdZLeYp1l4H2jcuNp2oNNicsZvnucHu9HI9Fup7jjFp3mempcPUYMTL7XF
25Qd/KPCP60zbAoXbuSYOzcPKXAuwqyD0YyP1cS/VMoavc6eTcpro6E4j6mpGs+w7OwV7jdopljd
WUnZr4lSjZ5qPM7pIU1Ei44Nsi850PSwuRNvm1q3E7QVT0EQmrKGmHukRc9hxhqypEEeDDxSkm2y
sEhQsOrC53KqKuh3ACpVRhQ+FxD3Q9bibucR9tltZfRoGvq+c6hM+9WbsK2WqWL6t/lLhDgdGuz2
Fpo09A7UTlsuf0qzEpg7hVmd+VOalbNctcL6LN55qYyLl+o4wSH85levfJtkGDr6+7n/FizfNX7V
kvNwl0fOuM1tT/msBNM/zqZRf7UNb2cf4pQYLfexqcdjkyfGXTi6kO4sH1pwEE9TOU7PVt8ad2U3
paga8uGsofs22L28s8uH2f87fojhAp37YrDVfWk7JIggMbmbm1C/m/TW3iEJb2zEdnX825Bcgl5t
ZN7VbeSzvWtDFLI/OLRl/ZQ77q51DSS+FC18kENWpJ/pX3VAPP5tkjN43bwtnPLpvhC9TDGWcQNt
iu1CgfZrdBQCdk/tH1ezMQXR9QqZU7xewbHAbi2scd5WD8J0LzOuwbaSPQdDdlIUWDbpXoo3VTbG
hxaVT7TkXP3Uzmp1ry6VXiXMvDu1A2KwVHq50zZPDTknZBYqdFuXCHFkjXnS6CFbJ9Fe3O0axM0m
bfbvkSNtN0rqlb+1JeVIS8/Cu8zvyxf0yFZ7PaFShCCRua+Suvqt5FlV04riych92IqyCaTxYu+X
6XRABdfpFZKrz4HdfUXkotihvZc8DyrpFjkT27DYpsUmZ/9v4pSC9EKuwjU9jqG29YwZuv3lF806
zv3UfjP1cLqbVDDLYk3STNuOA78oZWigX7HvZkiwPUR4FAjyDnUTa0cRupgd497SCvUpycbkU9To
P8UsUW7kqsfcNKdvS5TqOUcjAw9TKOYzz5r5nWbxI0A93noWWxGGu5Emx0fDMqznGKHmnQPq+igR
MsGcSHcuArDPYlsm9DbsrWsewNWDCBBfsoe1O3wBLl2f/L7W9+GS+nKwW6313l6wLfq+xP+bfZhT
1GcrfxOOYXef5IN7SPS+2Bd5mH2BxtC4QZfS24Z+m30ZwpqmZSdwNorHMJ59khIl9JgSrBnw+fTZ
cC/OpIznpwQSsoBHpwGdrV0WFPpnvRuix8Fph5s+sV2VNJzd3pbcLNPNoAX+yTSOmtU0/U9xKAV0
V3eZPra3aziyfejNIEIFeqqChWUux3szKrqXdmeP5vCiKk2L4NSYbmQYlN3CMKkgA7t4USUtEVeg
lUWG2YiCWWANz1SmvUe3sy9i5t2FoSgA5F4mNUu6qKBlCMHciNfRpu++ObWHJGV/d73dkh1Jp01E
hgQtgHe3YbnbXm++/rhfmnrfBYgvFAUWnDMyL+u9Wibq5KAjyJDOJuzu7CG14dAvVbasG9unaPYP
bRcGD2LqVBe947D+KT4xXSddbb9Oase5utO64afE/99OijrQYrA98NK6xiVP6owPXhwA9Sibwah+
THVwp8Q8bT7nflt8zhP/L2156qqcOtq4PExeoBM01qH961C812AyVs3lOhwSOs60NKh2nnLyzaWz
eDTc+ROjQPqM+38dGU6eb4bUrp6AhOhbKwv1R1fXpgOy0vUZIrj+dmgQy/Ect3kgv2zsFAATX+YK
IY2pqOofbhWeGg287aYAzg0/AUKhmfED5Z3wm607+jah3LYu2SsL7aOTvy45zACWusF6XZKW8nPA
Zzdqm+GbUug91IycTfTgbdA5GL7lDdeUs2Gx/WtcYczQxHoQlm7HNgsPovbtk1a52A4UFxXEyXsZ
1l2NUDiKnKIUJpphZaY7lze7SIvZJDC4GScxz4IXN0c2eMOJ6XP/2SDVsZ68d/2XGBXAz20/R8Yh
6IxuF86Of4o8b/rmIGfdDUX5tdGK+JLCEL0Z0fX4JmFRlCgnOILR2TSdTan33k2c6P4xpFlxR2Oy
uY+Gkv91mc7dzihSdD9kPLVmB62Iae5HRIXQBbXnvaE6R7BMP31rCk7CWw/oqn2Qszf71ST22dLW
eKG4F5O1AEZG7NxVg5PYxSTO/9H+YX0+4+9ez6/ry+v0BNHxtvagWwePrraDptgmH8i/Dz1EtpPe
PXR5Au97NbiULvL4R204frIH207+p+4gGVkmrDHGHCP0EjuowsT8Sv9zqavlbbl1egylrz1mKIQv
aghmYS2foqbcepqbHsQm2gkdzKf3Q6pujF6HF5tbqWEG2onSqLrixgY3NTdW43YXB5b5L1FlvN6A
4/I1bIWRLWFeW3QXWEPsL8nfYXM7/mO1X8NkeuEH/IttPv3GzMYYBaaHtrTQpDcq5zFqIvMRtOdA
/zAf9EI9py3MFhLZmEZ7Y9uGC1eizqZkia/nCKrDsIbrVmImxbI3dQOaTqfGssYsV4B92Xp3BXW3
hqeDP5+hjfgk0bLs6PG7ZazFIbUZb0cH1IrpK9lNig7mV7WkJOE7fnCRIVR/xzpro2cFRbrnbDJ2
09LjmqSGTtdTU2xkOM+acQMZs7p60zEECDPm+Y14ZckQwY2LDJclpxROPlkyh14n7YL2YgU+tCiK
R7Ii3OqSN1kOTZ0BE0cO7iy5lC4oZzTxouAgQy0JhztdRbOor8L8c0Dd6NlM11SKBNQVlM/X6U1T
qVvP6fZaa6BSGMTe41jRqqYvaqHl0EM74bQAjbse9od/Rgxue1eP3Oo/RICcIi2+lDz+ZQ2H/ftu
jAz04XlmyfQ9SBxSKrZhcpwX2v0+Vg5CpL/aVj+k+pDsVzUssFauaEerMqlK6LCaUgerzs7/Ye3L
liPlmW2fiAjm4bbmuVwe274h2j0wiFmABE+/lxJ/xl///e8dJ+LcECiVElV2AVLmyrWoiZTJ1CSE
DWFqYuFMphlT8zmI0Drk9WmiFrl+DjRRjnCKI5RSp2Z57TJ2hPyg9wBosPfgmeYzyriaM0hiPUiW
1/4a8W25ps7W04LzgJBVqzrJVBTZpfQyE6y0GM0SJ12jpL7Z0HBf5wZ2os37NFoNgpTGFvD+5I5M
ut9jUQXi5y19Atn73TGGHvCCemkOEzm4Qjf7G5lEpaGCSHhsRx8B6tr1wTFdHQCQfz4RSH+g+qXd
k6XVc6g+je9hmvR7CsBxEORux7qrpgCeSKz2ghftjTrpR4ZsLETf0/hGP7CYtSj7+PdwnlfVKnZN
0DcXzN8neA8Au+vv26DOHx0zLR5zrJMsyeQ1qi38xh3TXjpmzHfUCYT0uLNAlLCkAZ/D8bzKQeI6
eGvfLdOLZT0QaMLES2gFSO8I9h3w3bMaSeVGyOQdNLjf3Q76PiAaCfZ5DDVGL8uMNwykfho4VJq/
clKAZoqVpqfm3lEQfEOrhx3S4oaCXvAb8sLOIqyabOODtUBABulbxxILbKcZMhiZUpJSUi7KDmSt
+cX+b3/kDM9m0MTdHqXLEhBWBqSCivz9EQOsvKRaWgkSGnPHl2BhQ5FAT4BVs0jwDO/7ElwaIrxB
xSu8uQayLFgeB9seMrY3cAQg5u+i9Ev4wYk8zDA17mT3fRwcJ11mQewq+vBfoSfcdOkoduBGTUm+
NAdN6dQNNPvUFereRPC2g3p32KPoTe3s8FxyIeMXtXtqNqa+isEK+5Rg54Fly3+60auid6CgHeTt
X91qNRsBmT/d1D5mmo3sdFGts/l8UZqt68Go3DMB4ASEybbtyNgRumDZMTc0ezsAhXCNRQkYe2n4
D12I0HVtOuWrmcSvSSyqX3UKvTvmyXhhSUCgm7j81QX166DFxWteFymkcZj3MJi4mSstzq4QqPi4
Sm3Ir1dx7SRdIw/WgP74rbb0D9YYKE2LIzBbxBHzxQxtyIlW5m82GqQoOPzIgMRG4K8zxN4eIBJT
HhykbCDM49gPZIv4t1bY/b0w8DoIHMgONyO4sGZ/SF8B0sh1rFIbo7lNh5e+HSFaWtp3ziDdg6UW
qy6wGxuDDSnS2CO/ItkugXb9t3ESjyejpTzTtX2Q3Pd/lkw/6WA5mU8815gswT8n//Ip02B4Ttr6
jdbItFqmhfLQQ2yeh/qe7CLwr7HlA/uQja9dBNmBObxLYWBlt02IndtutKHKg0E8VxGUKiAVYawS
5BkhOZeOFyvk+pIcnOCZtbW9jAsUqzc8ypZ81KPNmDj2RQPidjoYgRmfAm6v+zxEeIs6yEVAbmlZ
4CbbkK1H/d9Kd5IIwnQdv/YCdCGtw+SmLDj+fnWpIQDJhwMWjcM3sOd6kKh0tEOnmqa5qQPpvVQg
rzk6PtT7YiV6b+Sjt+w4KPxHTyvAhFX9qgZLe1MnPqs+Tgzw4zIOQRDHQHaxMDLjufbbdhV33L4K
A9oCrEnyAxIGYHQIx2BdmVBFSI2wWGYVyHciJU9XqLPOB9obQB60dQNJv1Tqxvq/+5AjHdIUbCex
8p4no7M4/14UbYDtlnWiLWdfxuOdqY0nkiFjqTncqT7aYVJfY+LXojann33/2zjwoYDlXtpvDWQZ
FiA+ih9iK/Q3gw+MjQCN4dlMg2Td1dx4LrXue15KqJkn4MHDqu4H6J6thVSDNPOfQQDfyjMKelIw
a2r68yjlNAiyqtOgpkRAC3ATLezZMakdbZmNIl0i5sSOUShB0k49bZgOH6fUNTIdARQnHw+WRAKt
UGWVpYZC8MSA8Dq0wJJTEIJBQ8t5c6/ZabUsKx6/Dbm4eg5qvRa9+N5zv/2Fkqnfse/4z15mgYfZ
l/aVeTqD7hOPD/jLVmc2WOaa2773YKb8JQmj7ajyR3QQ5RAAWxOjbpzamYV0MXPkwaAM1Befz+7Y
j4cDtVodivPtEIxbggSVEjrlfYOI3oQQUvAhULL83cZdMFCQKDU5k5/8HEuoI5qP/P7rfE6DNbrP
2hP4N1Ceonvaao6w9Lb+CJZ0YG5UkKawAQosHRdUZQodrQ40KIS203q2jWlwMbS3GtvuQ+IHFXbJ
uibxN4xWU1OK3L0OIk9RuZsECBeAOClRB+oAk124sJwi3n7xxmp51QxZf56dHU8Re7Pq4YsbhNyT
tXTyBlzgLyCICc68rBxr0SIesA+s8KUyzfAycOxbVoDfb1wLDGSTC2quxkWahBqeLkO+Ap4Iogbz
80maWQUy6zU9mFqy20NnX4qszVdCOVNPmCEDt9A5AIIpn5z/ePjR7LlpGSBbRFm6Yjt0FT1iZBao
y6RTnYgP5y4yCiO1geoDNkMNIQ28L35xb5TxihydxEB5kFV51t60xWSbZrCGatdAps2OF3mVQ27C
MOy7hI31zknabF9YznAdIQQJjbi0fpWQe/S0SPvli3rnlqb31nq5XNKg3E3rncgMMI8E3XC1MOU0
KNfdMz0R7KLdIUbkToNC4NrugnRYm1DoW+SqUsFVlQp0qGS9RNAqOFu2MICrUVt7cG3EoL9C6QEI
GT/8sGsCcwmvauDNEfJZfA7Wy0RsoY8GeWOkc67ADMtrzkR9Nl0o1HMzdyG+AwoUPWmGQxnoN2q5
ykRn4C3Jdp2ryhPUUJqEOgotYhu9AvzOC5viY5Ygy9qV2SGSmhh+mKwLGxtNyUwQEs6XQm4JnwYI
mh3NJod0F6Ypv3CQKqx9XyRruqNKdVvpSfEAJTfzRK0mDNpzUXfg/UMfHYJaF2sXiIt1WgYfNlSu
3sJS86d7EVW1xbkarSv5060I8ni+jmJRr+eJRMjvLMgWn2keBIdBvzF4KYJMoFSpFP+VwZLfXKTe
ndNDvJuHYK0nO3cdb2k0hnlsokI+mWm8bQffeM2EASXrohm25MaQQs8MbOybsTcP/23a0dSqhStA
w0XT5qEoDhbBAhuts3aoGgzXuTO2G2Iho2aK2PqXZqyaRFmmN3W4nntDgaCEXvyO8Fp46qEpdOAM
35Kadoxoeen6KERQvamjOCLjCrhE1dRTYA+5oumnJlIGyZlVLZua0SD0c1Rpv6aZkPG4pFHxnVoR
d5xL3+rP3jiOT23B26sGHTHqiw0rvmuy4EJ9EsjFu2awwBmAK4JRo75hgbULQbDylGijBkzRsKG+
vDeNexeEgTSuc7rmYWiTJfVVY5Q8uvnvCr+8rUiBde/Con8QecFAy5X1R1eROwE2bO1S066gpQO+
qMkF1TS15Tg3aqVFZgIDmBgbavYGMNwFCy7UokEFFugLBAj6IzVpSs/vbh5LHwdFe5L1DbvXVNS2
qGJ7iwVGD7mbuNpL1O5fyAVJmfgCDYr9PKDNub5FIQAQFGoSOnR5wqdJorzu9xagywswTARIZVfu
Iq0DoJkr29YWpubEENniwcruxvCuysrwDtWS2S6BvNFCJ5/aRJldUXUX6qUDOQ+HIojcu8mJNXi4
NPgNTPOyAExJusOi3TxovlahLmOkoLANWOGsUHAFDEkQ6ebRwR/ncy2QiwRobWp/efvLZMjWnYcg
eNXq27TL+p2LaqGHKHZ+xumY/yj0AJkDr3zKQZf2NwfWeE/BUFaTA168/a4asOlSM2TYLN174JFZ
JC407Qsjqs5eplkvJt+MYZ68VLWsLzKJgNNW5q4Q8ZYBOL5BMsp6mQd9NLFaTxHJGsfyOL0ZpRng
HkniEuV9kEf6cuhCAN7ifoDKLzoa9W6lM8i8exdseBJLBiuyBKaJdQ4ry22YFVDDc+wAsq4ZXzvc
TJ94jqVg0kbtzxKxKs207d8caazKG9JXp0VQIwM+GzvtDttDLL8PRtWg2E4NDyF2Mw0ffb15Qsqj
X6cZVvuNwkK4Ch/BGxuvS6+7UMvTwaYwtowvjcEAvkP1dr746I0ilMvXTgnElBr6OT7wZbHRAzCY
JqCwRiwAhfC9qlHJLNCq4AZ5QN7eB1cU9gK9Z+pvnXik/hDcbivTCsYjDczUwJaKW0b5WGfJcPBU
WUXd+sXFUWfUjNwQ92nYn4wRWttg4QA/Y12KE7mRx6hF5bbtQBa7B/ioW/pOXiPjOWhTbUCYpeUi
MXRxZ/R+dQH2RQOaFalTV1Qlfp+VEif9Z4QVseAGQkBwmGf2D4/7/Egvp65Jggtk0LZtjDf9sjGj
fgMmvWY1L/XUAFdk7ZFMAjR9G923AJJGeJSnrnwLs2oP4h3tl+EYJwiXjq8czAJLD/X+V/BmaTun
0/sdykuB2lSDPAd1i6le70cZl9cxtIsFG4r4nKmqVJYAHi0gCTS1Pu0Odwq+ykV+KCxwKc4kM4CF
QtdH6zywq+rFgToy/LzWZWYjx2+GUHLt9OFcgyHtpftdCaN7iUwZgSMXrGhBHVgvHPxfm9QQckNO
YG39GGO6tf1i/LCjbCfqIrl1tRU/mLkFYHymg76qSZOHjJfNCU+cV+oc47g6g6L6XEg3O1kDy1ZQ
xoXAomoGHd6ACzqlQ6ileISpnkEy9HgQ7lRCPe6ajL3zDkhcdrMHr75kwI8u2j7Qv8WN1FZlbRZ7
ajJkLKCOKZ6YobZgwNkuYjDDfAvTWgJboft7L/bTI6pO3SWWQ4uOcf485lF81rUhAIEuYAAQkm1X
WulHh1I1lRtXbnpUx2fEK6GJFjVIhgGFtQKVTXyg5qeboWYDWAzcaAQqGJt3VHaAYasqvwcuYuoq
Yp7qjQDSqvMvMijKEyri3NWnB1ISKAFIhVi6yiNsQSlPHtAkKr9H9ccc5KFBcQ5cROBIxgNJv2+R
TFuPNWpAZFkb9yilN+4zHmwaRCmv5JEnqQXEQSAXiE6BZ9dL3XGBp82wJ2fbQk02HxpgrjCURjRq
ToQjm7VdijFfVq62kb3zakJTa89Ax7RoFTOMM4bVkZoQqbGenI5/NCM5JJsEpcorWXN3VxUQDKO9
uotvveOlSFa0kadeatJufXa2WxEeEdRJF5TVau0WVMFp0W+SxtcAUs67A7ct/6gDtTVlx1gISi6J
DCsNIDulzppBJtsBGKBppnnAn3MiUgRVwhWLsewxMwDd4rxndwHDG02O3q0OC5iAIThK03+bTX3q
QhLBzsUyarMuXXpxzlep1rLN1K6iUXGWJ9Z+ahshXr51WVxoijJ32d0gO+wP1WDg7ab5M5TYgqRO
HrLkmEeCnbDa+TiMfgqwz5/tuKz6Y94cyU4j2jCwQKOqE9WMdfEU2HzsQwgGe6iltELNXJDNUR34
95fLAqCo9UwDQmcIoyONCqRdnOQPozM4j5IDJjMk145rziNZLG3cgz6iu+PK1Ft6vUirzjuSR4GM
xKrhUEJrtMbFigqlkrwGhxQNjSEle0AxVrCgJkpijcv/cSXPqru7BBCXBln4oMscVEqPdX5s1SGR
FtrdEOfADI35kc6ou7Q7CXJiS4K38XNMRO7UT57VWIHP589T6teavl5DSivZ2lnEVtYA1qR9rqrD
KvxOVmaji3MHAP7ZyTK2ynTTOkq3/MVD1p0M0X0cotTuTmRzffDrOXZ2pM5ReXRga0Ac7dOFeiQq
6EDpDF61XLvNaaqx9+KjPtSv/LOy3EaagUyUpqKD1oKiUnlRi1xp4Bi308Apo/XPXPP0/56L7J9X
nOcy/7kizWwWhXVELTYen3gY1QyVt4Tg9T+b2O6YT2mLx8rci+XE1yb1IiEeZ2Zzth1NnKXJwz1e
bYfWTIHYIdt06gOgsk8N40A2OhRuhXpmdUCZAUhKX+IWOwjwdnFveNIAv/dT7aVq6/K9sPwXHz+E
d1BBTyfAk04n/+rSQ+k9QyrjoLoLNfL/mOL/uw8kwFDlBf7utdM5zqmWrr0gooc8zuJNA53aiR3C
8qDsUlW6c2nxlZ9N/zEZTevlb4NC32wmdoj/HCTTynqJLDs5iQLFl12uyTs6tImXQStzOVtGBOLu
3EQtyFmsRF91xWZZVMbWSLBHdYUxfBmadUstrMtwmrI3wNWhSxWUUFdQMb27OoyNLQtBBEs2GxnK
RdN6BahBi2rdo6Z+H3o8ex60cVvUJkCtyq5bLJjtIio/7B4Y2/Y18HXPTok95Kd99v+3vaxRv0bZ
qynxpbJXoLyEJvMwJctq0NaeuqB5nPNnWW/W297x5XLOnwmkMBGFTfzNnBTr7Og1i2x5JNNkj5dl
iIoyyrmNWshOsVU9zpfu8MDZ1nU8LOdpmrD/OjV1DEY2TU0T6aByvutcczkaqBDk7ojAYAZIyiWr
XHepNTxHHYAML1MPnlDDHnUtT7mykV9jhlBQBIJkSzNMY2mCz1kE2H1Q0KQm/TxgeTrNNJvmOeuE
bfG+8Y7UCRzYfepk3alHGf9K5h5W3GohM6088OKrBhupWWXywTO9K7MBVF2qScsVp4iQaxMhO5LN
9UFwAFD4lTonNzWvi1T4ZrYV5u95Wm3wv05LgwINwaxUcIZ9FJZBNG0PRmvqpEP7OW3IsVUYKqyq
ZKs5+6rFyo7WM34EHAQ1aT1DTdfvBQqRkJqYm9SLWjbcL+zkR9j19Kgg3oZy/B602BJFnt6fQCiO
NR61PWWkMzokYQGJWNZsaWgIlnW8NtQQas8zhCUI/q2+uf/DPs385SJDFiQLzy/EBiGOfi+96MG0
e/3NgxBrEDrJj7xL+2UjU/8Cwd/2BBoPlBMOZfDdqM/k4ECVeFl64JSvZVWdC+iIrKjD3VrQmHqH
snO9cmuRnIM4yi/xCOwBUlvJD9d87Ctj/G6hKH0FHdtCLZvDLVLEiD1wCHfinTu85brNFwmzorui
cO0LdWALgNoK1aGhxG7qqDTwL4cm6ihkffCMGNSKjoJASS7uySZaByi7oR/ua0QGN1akiWuYxebV
aPQbV4vaFKkkaolWizcaGPOhCAyRx8jzzAOiKnsqapkLXagJdWfnAPLzqZP8yU6HAamlg5O4uz/t
alqwQ2uH0mh3X/yVnS7ARi0+oiBn6vxjOKp3kT/WxfTx5nobcgMksjiOVbadpzWBqT+nvljWGpdn
10VCRwKTf+1DvK5RaJbccxYA9ltCsUE2QbE0bKN68XiDMj7RZG++DxSAEMWPgIE8qXC7351drBjL
PeiH3iMZlGKXkvFlFVjhb6TOAOPO2LtMfqJGr36yu25Yx3g0nmq9KI8Gsqub0bexqAT5wCLK/faH
ZUZLbczy3+Dgfu6cwX4JNIngPiLvF1fT9X1po3Tfw57slhZ+vxStbrwNdr8XrpH91r3x0A1B/QbQ
JgS6wH7odXwRi3580M0i3YZ2zQ61x9nV9uNoZQS9eAOSfjtULPulD/G3LkuH517IAbtPozgFRmef
cGeXa6/3yhevQzhQuVrtuE88Pz7WTeIsqyjtQIHt8GPiG+NDy40H8HQ4b9BohppTaLcn6IdV96Bp
eyc7vgyiMn0tzgVo624NjwGkTvyVFqC4DgSY0UXLi+RcGzE2+5bVvzfO2k2T4gfANZDJUg4md4ct
aijjdWqy4g7FL8VdGaLACwGHCvF6J78zoL3mL6ocn3jMrmRCDZeGzLQIrHghtXIXaW26EQr0gX+1
djP9LFkgbCwOlnrvTR0hqgXGsLyjVuyG5Tk34/M8KCvx1h/iBCSenxMVSBivcDOlG40gIlhQf0xM
Pl5s8EXuNz+I7G1UfJwV64Zjmy8KR1G+TcRv05F86PClXcloPHJgXTvDP0DCZuG4YPEoM+syYRZG
SGMgOJBuCOMQFSY/o0DjmTrJ5MbG2bT6D38OhDvSZJFz1BrfWRIdhV0238rENu5NBM1Of7H3dfHV
nprtNyfjH/41AEBLYq/A7+ZbEKbmvYxQTTVFsoqw5x/8rkiCnDwX3KCESaBStRz8C23TgnsitO/w
hymfekgy7VqUcG/awTK+jXjwRp0Xv+MVBvoUzrTT0DnjFSrVPogyUJCsRiKnWz5JNZKXCAxFbjWN
JAcnRBEYjbSAqLh2KUTHvX9G0jV1DxBFGunEvv6NA3xEDljpofYiWudRY98DIZ5u8M8IToIl4BuG
ePXO4laFvEBsQS2806FHbYFe1TLZD0gXbYbKGyPUJMZrcHQZP1IblYVAzKbPzqiLVWAK81qKSNv2
Y98e3LodTsizQ3zcK+v7Go95lOf1xSuWEY8hA7h3Ed+PXQPGsMqrlKqI/co1vVj+7bONnfUfny2q
9C+fLdE0iOyq2i8q3Yolz5fcitvDVJylmkDNtwcq++Kmdo86Er6vBGNigcgqKOQoXOc3Xr22EjAG
TEYXadu1L2NtgTR2gV1r620kxMyWsQzxVycjLxO8oyPnNCoVL6kORad7Gx5B7Nyr5NaSXnHQAAk5
C7eTZzqjQ5eWYCgLXXc1d9R1+J5wPVzkjSc3VhpZe9+r4nt/UCVtatMK5MkJJZ7VC3kMtmUiv2k9
ofpHLKHHHh0kHiXWnNb/EuOfTslphBOlALw0cTZCxtj2g41uQHDX8XzUoITZulawYm7xdmG0QAb2
gAU9ug4g0jYbv5FbqIPm1KkqROB67DWSpG0vrXLrI9TyqeF/c5O487cFoIiQsfK6pybPtyjlRl4P
d97GdOJxm6umyKplCt2QF1bU+oGZLmTHtVF/1R35a0gD/w6JZnkFmzYq1pW/ZQTuknceMldq2rwr
tuQ/pN7HtCXixrsxR2U7qLXBsLvxgRlbIruY7GlrS81KT9P9tPFVvajYSL40EctM9mmtIxNdo7rU
J+BqlDj9wjB6Zx0UgX5yCO2Kl0TvblCecfdxRajTHKMWcZpsNNsTikxAL5GDqPoEgc7Q3EQVispL
T4oN9dNB85LvqVuZW1mYHWpYcEiKqD+XvC5Ryp85YJDxXbkgY1LyDx/L7bplxTmyv8qbOjovkuC/
hNICq5C8hdZ6d+5ECDAh9KWWbQmJRsGA5kfqHqdYebUbML61Cx+hSbkgY6N66MwHUmZf1t51tleG
CeqPqbezVkYFoKHEysDBa/zI6UbDLRSfW2bjnqPT2H+orCyFwhni5nRAjioTCOn+027BL1SA158s
X0ZSe2SJAc3yJc01j4GQEELx6mDmnrW2ZeZmF9CDtRsdXOCXygits949GQruRQcy09kYC2vppkOx
TrBS8bAHCf3TGOVLcmFkG4KigX5PbK/nGZpEf8LuJAZNn98VCw2qZIdAHegsYk5bgEnBhRH7uWBN
1nZsbMB3lZfj2VA658OOfMhkO+U/o2nKuU0+1CzL3LGXc49reOXKcCEo2QgkjESRfBxSRCMb1Muj
nUm/BuFQ9GuyZdRD7k7jlZs+135TBPJLkJIlCVR+YpCnt0Czn7B3/BrN/CO4SYN9J3rSEu0ZKGjr
bGrgBxRWPEApfkjP9ZAV4F7qtBuK0Mxl3cYmYjxZtABjZPFTRmwNkGIB7EcC4RonjH91af1eRm77
rRmQt9fcWL/HgscH9yTX8X8s2R4vrR4sOA2q+T22dvFyxf3gFPhbpGI4Taea1WkHo8GaqmA1KolU
Dx1cAWTWAFo8id1gm5go2gMdxiuAlzeIdTYP/lgFJxQLNkuyax3IF8smrq8stMa7wJFYv6gBMbgC
kDEqnaON+uJHv4ScrtCLp6gcm4UEI9+JDoPQ8pOuDrONmp3o+NLJzE05AhAuCn7mblQ+BUDB3nM/
XOpmEwPXsmrcIntyZFs+IfIKeGPV3ZNjVGYXoKT8K7WatPkpi3qYJoFeHWhVsxj3oZqzVBtaPIjE
nprZ6IwrYIHsLTVbv0J6EAHuDTWHJOTYjTX+ylIXBVdoskd2w1pSLzLx2qEuQW9Bvb7bJ+e2xQqV
enVpNleEDG7UiaVrsqicQd/lmmaNYFtmDQoymkOLxQFCSTkLz/hthWc600T1DXzZYmcapTMuzDrs
EYAfwARv5NgY5lBmVmd0iKAKcAgTHObm3/zmYTSCXGjY3Px/n2q+5B9T/fEJ5mv84UcdHhfdvjce
whgiyxpUQsoFnc4HEH84q9Kq5AJCCdlx7vASUNLXZf7PEGrP3b6acW7S2Z8XyFpkJA0PLIf/+zRx
/fnB6Cr0SSbjfFUyuk1tlwvXNm5jl2Dvpj7EPISakwud0pCqSl+gvFnvNSsp71pIQzpIBZ0KxdhJ
h2pwgALRwmo5mNaHTdBZyjYaRI3Og7oDgI3u+KbpGGolPsfSiDIFWk565nm2jzpqt8cMTyK66twx
gF5HuIJdCj/GyryLe3fNqiRYTlf8nBhRKhRug8Nb0LWzrsAuuTbS1TQVDY6718wT8XWaKuuMah0n
Wj25BFpwsUBCtAXDRHdwO707TGde1n+c/cVGLtK3vQw3NsbRofg8m22ummaelTpmWw2W0GVq444H
vVtwX/UeuKliMKlTM3RYcN+ZkNAWzLzGyqOGvNoubp1+SZ217Qf3JeIteS308zRIdFAKRBEPIl+A
iBYdL66+ZV1Ak1L/rEbnorl69dPuvEvs4aSAxQ9TfvKSDNxMgR7uvUY+ESCdYOiRwqIjEjDZZxN5
kD2vxyuqzBf6gA1B5qR3INCzb2mSehc8kNbUooM2gs05s9qf/RAxZPpaIPKqoOZL3w3BYuDl0bHJ
bLWfr93X9vOMpcaHjc76zHZf43jIFnqZe69Tb7TVjeCBdR27OY7DbuC9dk+8HY9kgjgEu7UA4l9D
PMugmiejJbn1/S0GGdMdedGhbfiOWaU4U0smKbs1RflSegWYNNTMZJIcnBWuZkb72daXVrP0U51t
yYU6si5H0UWJIh6y0ZxxDTnRqLXZar5q5HXWlkkwUM/zRVZm7j1DAq9l+PjAaTn6R9ttbzSMvhJw
ETWUSqsvsxs1aHjT6SPMX4FhRynA/nWZTUXY3MnAi0/zJ+u8MFkYoElETSr+YOTL3SZcaJrrfflW
tRkCRmqCropc6BCM4ADhBjemb0WTen0A0b0875bzZfW28HdaDdz6/E37ptcOui++zX84BEjB+99l
+/nTycIJrmX0SnNN/8NAVirqOlyn5ljZBzBsCFVMI/aeCZEErczl95S3j2aWs8cUko0HT9eB0FV2
6NlZWtleRqzDAf70+aYFldHezyv7qQPRHTnprmksW1dvzonlaCvNKfNFBwG+h14az6IdirNQLbcK
xg2wImBOrgPjoXFlc+eD9Kr1mfFApt4AtVeUR8mRbLKPql2elPpyGuCY0YM0NmHXGWDiBEQP6+o+
3dPk4MRlB0RFjAU1aUCAH4vmGvJGpn5EKDGTfbOlyVFtkp9Sq/hFnfRxtcQ4IoUbXaert5YA2ixx
1zSZ7zFx0e3qQv50CNL0e8k840QtieXhNvTMHnQi+EKjJqMbkCor6iRTCYnMhd2E8kBNNlbWzksQ
rCMX+ggClXH6+EAGzYPGS1CP+o4+AGg99EPUSWwlsacSyYueWP1ttL3urhrFz1AEwTdIuw9rKAIO
u0iiGXfaCqRbwGimQXCqmhwKfKig/gaeQhuUuHl7rPoE0DXzNpl7KPB1dQ2+EMRolh87blCo7Sac
3ozNZ0h9HPuiWnwB6lkph5i4Yd1r+NhVFL5Q/jrSi/eOd+VjhSTbruOQ+EGUNnhUDpTaxhrw3eZv
GoKc76kDACQT9m9mZdc2G8zXLm0H6IGaxc21kn7r16Y8hLXLEKdgOlgDbfnIBijjFhDo/KGGQ6PU
/p1guJcjGIyfaLgJrQw/jUxHSYKqI098DcwWBkPxWRbLZ2hUgMsZ9tlNqOrzLPCQRkRAbXJzUXtP
bqiO+JhtUG7zbEn6IySiA0geD6D5RnmHtsiHn7kXA10amC+QHa4BSjTyHZcte657++RVRvyOep5s
WQEefek8Uz+XxoDUmjUk758jRQYxChpZuhFg25alr7Q0RYIoKrJnOisil01n4i+2v/lFuqHjuVll
X/JsmmsNRzCD7b5k9aYcmzM8aM7o7im9NvV6yJKtHa1Gmclnjo6caZas5juyyzRbFCMSu5eqr6qt
C/qBFzOvJj4rN/ONNbP8Zg8UEsR5s3Lis8JaGva0BYG2GWjPyt9HnAxVaoApOEMJHmWzEuZaYeeX
sRuAB7uO2X9pi2XaLcKkC48Bg+wIoDKsvOSjg4SLIVbUgTxheUmgIWit0lGugKEKj7NbODjxZogy
byltVHMKADWOXd73j7EwizVYyuRmao4gYrPdBh/J9PrHThgjCFyzE3XSQXggDENR141aNJtkxsds
tiE+ZossLdr0XdEi4uWbbEGcWZAfOgnfaC7U4nrGd2mQN0tq0gFBXhBzRvxi1wEAm8qDg0BsaSsp
EbL9ZY7JQw349xx/u4pVQ/u16sE9GQ929aAx40jcDCHUSXcMtVZrqW4KaPQlKhYtrjVEux9sMR51
iL+u8XD0jjGP4mXrj/aJs9J61kGXPtHWdUV5AAtltYqAmvtGbmFW2ydDj7a+WfYoqnff6Y7hHMIV
NWIWt1bX22Mb9f5Kj1jy3uXnsraCt56BdnVsx+Sg51nxoAZSf8NKaOiYgAtZCXP3LMM8Ljfd/yHs
y5bjVLZtf2XHfj7ESSCB5MY996H6XqWSZFl6IeSOpEv69uvvyFlau2R7HS+HgyA7KFEFZM45mm8h
Aj5SNv0XZEv7ecd9eU6EacLMdYLKqJ1PMFFO3vs6cGRpYceoFiaSpx0UeqH9wdlioD0bS9VetQLh
AuxdW/WeLd+cZoCLuwBNSG8gitmG6xqA3rXTcCRlWzyJGkwjoO/vTWsfz5n70kNqXeulXb8M2YyL
2kXQlb7LVHbxPZzltAfX2fGZ85pCaxdmiv2rNQ1s3iZxDy+9sN80bmdsGDKddz0o4XPk5aaXchgO
pKHtK6h3Rnn/ysoUdpDgXxh9nD0qUO9B3cZeWBWwDcUj+dGI2/e6WyvtKcbqZa8qKANxPChB0ch2
9JEDN00Pblm9XT+x/lPcAmJf1COT7QaOBfGTnxWHPDf8xxiCTzs8UfRd2I+vuj5leFtYUvKd60Eq
5ef6CYmMWW7W5QaPv+GICf9wnBy3hz80z9eJVUSzkg0wIaAWT0bTrCkduc77Eb5mBnwQhK+DWrp4
q/OSdNwA21bdd3pTQ1gf2QvUUZEabnV57dWrMrC6OaHcCO+GNfC9x91gS/i2W73hxdOaATs8S0mm
9eZs5dvVPXJr9VK1eHqEhmndqcQxlpHeC93xfY/q/q4VwFLI5wAruY7x69kJpA5W9eQVT1WlvtmI
Mn6LynqFQFz/amZBsgB+ajy1QiCyZ+b1SqWeO7fUZMwCkZkHQYoIFCimsoOIHOY54Y6qaOPpKDLt
IU0BL9dighEtwKur2GvBVtaEOwJxUR0EAOB/Y7tHBHLyk68fv6q1XqypYZuYO3gkF8aQbDkz8JYo
E3igd3XIYaZjxt8C3BXCcp23wpfxwnSc7OQnTOzllNfLoVUtuN7gi8PN8xuvsx9j3jWPQkbNOgjy
bBtmDpzS9MGox2TDcT2qnTeE9uNF4E1q4TExbiAhSBh12vhKlcvAc6wlFXuQ9y7uewduO2s3ywAX
H5uHSQWg9idRtkVOAwRDODzcwxnkva70jkYQb5V0l3/nWRHYeNXqxkmn4j0l2QKQxd54QHQNV6GP
wmJB3P8EqasNcr0WXmFweYKQYnUvEYy51lGRGoBubzb23PAggNDxznoCDbzbcavQ2tQC4cMK1hC3
ogsBRVxX+xjbIRDSwvXniVYYh1XrJ7euwgfPadJDNybBnBS93b/q29xOD7mt7ZkQgV9CyzeFKWEx
w21rfoHeRgvMv5WevdYdofWCLyJ1ou6BiQqCQ/pRO8r3vp2EorFttfIiTYhXtwESWVgbTq+cwZln
aMdn2MW81xMQAxqZ13rqP6k4WIbGBI5B0yQb3kdyhSQH8npiwnMRuXKo24AUkqTpxkyy5jP1kE3E
1zHM+WaYbGXzq/R8Y7Bh/bdlEp5HvgwsGUf4G8uFNJx0a7if0SVtq49FakXEv9/S9S+j/rfWX8be
Onf6UKUw2vUUTrt+RNIVVujlfkAEYKUq035QgITB5lhN3/Lgrhj64Ls9lT9sR4inNjWxsgyH4AAU
eHUd02aFsVQjmEp0v7GRV+vYkDliT3oO1OoJT683qT/Zc8bebpzpG6+6gJjENith7sPBvO7drIZB
8di+M7Fv/eDJgLl5lz1xVjP8TvsK2jSZvUodgIujpCyOIMGrJWBP5afKM78StdFwv+KxlXy7jWHR
JBdG4Ly0Lr5MYq0BYVyubkW/HsoV7JHlKvXC8OCMoF45wzOh3/O8gzWdDMaT4KI/WC0WMlEZmG91
cu1gDw9sMGfIFpRAiOCWyDHDRFiYFweyocl00dFFarU7cDupFWtF64la/25s4kpkLjIFAVVDnTBN
wLwSBrRWOYh92TJMNXV9X7kQDBibl7IVuf2jTTxxgR/tAgq3YXYvQ01gaKMDlLod/lWBQ7yArAa/
Mwq4/o2GlzyFaV4t4SQ1HUH5Sndukbjrqcjtsx0XzrxzXPnSWeqSpTn/AWI/8I1++02Wfw33ZAv4
RpdYEPLHuwL6CD5CMX52cJouAHpg+ES3P9VbXLlrr6iu7kP+aGVncLv3SsEY6WZIlBWyWTuthBju
BEOiW4NZcBh+GGco2ECJqgBqH8GVWelE/Z6KzZi/F4l6iLfDx9bx5yK1xgz0sP91bD4Bo1OqbAFp
24NTe2rr6wkW0IhwZBNlJo9Upo3uEuST2saJFx1MTD5JzyBu+++Bk8uz2w/8wqbkRGIIturtNWCj
8Yp6jdn0HSy98Iy57bUXVVujjV5Dil565vqfY0G/4tpL1YW7akVtLxGhBEB4qNhzZEMbDvd1cK9k
DT1uPPyP4MggBxV0EkGX3j5OgIrDHLG2L01eN/PcVMPn2LffOt9Lvltlg+E6D+WkJZZKLPnm+jBa
HUKHwZAtxD0d1tBG6UekSTozOgam8ZYaAb9OKLvEzA55LN9omkYLBAGW60zYXbKjyZrP8RsEGb5Y
kpoX6Xq1Q5AejQqvCq38RfXN0ILaoet5L+a3rlQPm84ULwa/nEGwd1qDNJM9e7AXV6aQX7IANGgP
WmynOJX9SYBADahBI7/EsAZwGLQ3LC8K1j+PTMxoOqvMflaY2RwhwaSOmPWqI1Yg8cYZjE/CjqK9
HUer0MrKhzSNu7ObeAC09HAGHRBzmVcBYxtqNTqnOYSheL22stH9VoP8scfkCKsWlxuwvESEjPrS
BsJ1K6dXxh2VotJ3F//+13//v//7dfg/4ff8DBhpmKt/qTY755Fq6v/5t8v+/a/iWr399j//5r6w
heNwaFg4PtRHXFeg/evbBUlw9Db/SzbQG4MbkfXA67x+aKwFDAiyb7EKQnDTwhKhW59vbF+rKoBJ
f2mSETTctvW+IXWO9Ln62hmL6zo27GWyB2NlndAMq3ecbgOomZOe3Elma0G6crBL5TM5ltH66jKY
RM1PZfCITxJAmNs0I06ceIFsTAaDECgT0SZMgo911LnM0gXDb3wHe2KgZ/XGUdlwtPVmiJtqleOh
B0Wmv1rTqv0MMf1s43QMM3YncyvgkUR37UJjqTMdAG4KbPbnS8+t3y+963IXvyzHQQ7a5T9fesjj
5UZfe+5D00fjBkngEKgpc1pm3ChfqgRJEz2d6CfwoEvBqzP1cMF5AlWbASb2970qFRi7TIoPx+mZ
ltmwhxZmxcbOcWr5kkaVtYjtpD96sMTclwV0Mkbkpj5NEH3G5XW/6a7QnwbGW3dlAZxGwnQ80G1m
VuNdK2N7x7mFZy4oDd4//C59+9eLwxmivrg6HNAQ13Gdny9OL5JSADqvHq6TdLdwwMvP+SdkKPJ7
OMp296DqP9HjMKqVsaJHHhV1L8C11P1YwKvYkv4bYsDt0nUyBdU0PJikqmHW4DjNZ6utjp6eI+Kl
eFExy58do4BlUNGj65jzfe2dpZFXZwDtV0jYOw+5VtMvoW0LuYMk2FMdJMOSdVNA/5FaaUAVDStH
6/IjagbX2iri4O3Z2RzBqXg7eQqq/YEC5XEIoJlh90k1rwOwCGXzAO965+GXvtw81661FXDu+GVq
Tw5zVuv4O91I9nNTF4Kd1CPogekvO5g8+l71fvbY6A0ihUXlxBAAQyGL3G7WgXq4y/xCPVqtWa0M
c8qX1Eqj+z69js4h3nt3jTfywmJLizfJB3H5rvH0U9lsVtRQWkz+wy+C+z/9IhzGhIn/DhyzPdCQ
PVvfTh+eVHiyWCOkZMIHB68o2Mex4dSbkFcmnmFUfjL92nqjSRg3uuEQOsFwMqSPKZpRwQoyTo7k
Knt1iSXz2Ks9LO1WflEUs0a7vUUAAcJ7p4xhLpOUexpEDVT8X+uuBwtZEqzrWgBlM9oi3Xj9ZO4Z
F+ae9viQ2OVMRSPQVkgUsQ0X8fbW/FufawWv2vU/PHt+fuzriwkBKJczV/gWhOh89+eLmciKmWnG
gos31CNSsZk/M8FfOFuR4QP0nZnLLvXVS86cJc11qUdVSbD0et5D4RbCs0gjFgLc467Y1Mgz6Ods
pZ+uHzYgGR27FuZt6EDV8PhA0MmUCKeFk5pXiQl5V4tl96afRDMKtlADy4z3BmRnIkQJIOtu8FbN
46KAlk3gp/cucC5/viq+99tPzOYeczzTguQu4/YvVwUzKh6qJnUvDHa5R1sbZkDaJAGETbvckiZq
6MbxYijuI3dKFx+kl3MYGpBcMtVBPw/EWAEpeZJWDrwROLjBbRZ1FRvQ4s7qOUEBcwfyHLBCDveO
RgzG4dprC+/51qt2gU7zGKwbex0aKoIYohiREW6o2Oq6XoChJEf7tzrqV+hQ07Wz7kd1Yy0w1ebG
S6XlvWdeOPEHPIbhK2KFMZS63HJLLVEJj62ggg0XtX7o7fO6hkEu9w+ytfRPYHzFz6lYxVY9bZQD
oIquZ/ng4hmBoCJUU7Dih2C/ABjfEbOu9ocHSxNIChCRkbrFSkmXdFs/wkEpbRCWg0WYDBXknXsz
2MLcuzi1TQSZ+akJ9iLzPqeqbS5UlePVtUiRw1hRkRrMFBQqZr79+TdiOb/dOj78NnwT5gK+w7EK
1+0fnkOjz/C6G+3yIqWpo87qOa6r6IvqAToMBpedkfmJAM8DABj6evJLAUUM5PeDlwJppRV8U6GS
4bnR488j/apjWMCMBz8zInBcocXi9nGFmBTkaqkoomkpi3Z66KQHVZFQrSLtiFfkRn6ETCygprqI
FUazEZ5WudHFrIL4aCmcYUNFEI3eD0lFWCEvI0DNlsLGr5wYQVFg1ctocpsP1GuwxTEzqqorcQiB
qmmbclDdrtRrJ4OQBJzAzCv1Gm5z+V1gOx+o10U41Mu2z9rrKeg8I4g5wH1bifdiWV5771p+eJd0
4L8OIPG82K0Fp3DGsgMQCt6jGZbbQBbmC1RFmhWeqcGausUx9M8L5Lr6RgDv1GEFQfUub95uh7XD
CRFgPZwOW7R5iFB8cahbPgE3CuvGsezkIzTXOfA5iNZVXr0da2QEQCvw5lC/iL5h+qRm2VQGT0k3
WYvAGNI7BWzops07a0tHchpkAG9H6lkWXvxiADkZPlldMMwtmMYhOA1ustAbqneqZlzWjt3OTXd6
r6MG6jdglM2YfT2GiNYwsarvRIgIiuJt9goB+B05QzZxs3eGyX8BiNGdx94owZ+AfarXVOZmiBCw
Ny3bxicQ2auI6l0dqCeQGZI7hsfh/YiFETwvYHDt5N0j8lwh7OzC/DHPpho2AUW3pqJbpu227gAc
pyJMmO1zXbNV3Nr5PSLs5iJnqXexyjy9Y6W3NsfBu1DVEAXNIrCCaWXrOouXNZw7rt2DPlUnq1Bb
CtbCNAjqhqm7pYCRpAyZrmsGD9jojoEQjsmSgHTbi6HM+6hyENTL660dVOWPzkre7HgS4LzWwRzL
dH4uTbte87Q2gAeaINcAFueqiNr88nfHSZPtkBXlGgGLbll2sMRTUXEpNBsFMEi4JGsiijJymDbW
qcIthTraODAOoL7uhKeUiErk5Ifxs8jzxTTm41OcgKAhStdErgUrdsxuOQgaOV6kWtzQSYsFiEXD
rq+aChm4vuuTYx3n5bw2mX8PfVK5tkURwXEmHw+Jheg8IIneg2shUeDmUnwBp2qZZiH/Ebb+vmuQ
kaHhgAP49zyU0RqApmn15yeh/evbErMGzmyGF4NrmiaeKT8/CBGGKhtrMDoYxpsIsfYB0ktEGYDc
1NmXrbmBVBgiIlTXwTtKNt3j1LglDG+gku96hXkfdwrzgb7Mvub4VQJcxp9vPYDhD5GoDqKNpyVW
SGelhcgq1j+dvyRRlVYb2NIeLBxhjDsP6zq7ziNsoI/nLR+TUysb60wNDBmQ858vg/nrvFRfBodh
3qD/uS6tsD+8D7xhAM5bsPb0jmn3fM0kxS3P4HwMES+EAWxrgl7m7aZPQ3vBB7v89WFAI4oUIH+6
+2UBPTtkyuL5nz8yN3+Z53imMIXANyfw8OC/rTzBNDVhNBjFp+uEfgq8CkroYfSKmHCqg/JQ20nW
pR+w9V/V9I6vTECpfq8Oodt4rWZ2G73CauPWu44bb+FEpYJG05LCnJnnR0+WAy2XPF2OsoZwMFIe
C5WY8mKE5fsejBD4om9B81ChyRej3rv1U7DI+4fl+C8rTg//XJN53PcwG8d14b8sx1uhBCxuQvUd
WRjQbPUPixyRQ3JRdgbzYBkdBM8IDHBr7nP7YNdK7a79ZN0O+7EIwp3UIWyEzd0ZyETQjaM4NlV2
JC5Ku6DTQWdUetZ7r8Jxv3clq05lCM3mccjsZQcL0LcGPml45LyBXSZXUNFrt23GxaMTmGdqz2qJ
aFNlFad6CtxTBfW0ed2J6S2ok8chzdUjQkW/HDAdYSaOe4xr84YUIhITPBg7D/gzxK6OVIIwzHh+
r+/ObSuGvdcVmEd2diWXvcftRaDtG29DG66uQy2DwwZ88uUmj3MX+jVldPLbaLiwoHwcB9N88Rzt
niga/beExmfPW4L2BS5LileWj1/tteiO0UlBourBhmgfeBtOBqoBRv/dUfXwygbS9M/3Cy0tb0Ey
B9M9REg41py263OG8s9Pun6chqianGQzBmABOnMbfj3dBBd2D2sQxBa9Sz/18FrWXKS+Tc7AQ1af
bj0Cg09IHVrDrA8DGHpaYLlEA76VuYT2eIrpCAjCuXxwWFbuet1KRdqEwAiM7hAeJGewMfvPeNU7
CSjkpvmF9fs//7mW/qX//OfiuS7wmxPc0rfFL3cCWDjZiCRnuLnS++xifg3WIe3jH61QIacNeZ1K
b5IprCERj/puVKA7Qrt8lrgQ+AzbDpqNzENGI7Ts9QiZb4mlJFjdH8q3dqILiuofHnT4kmwdKPrw
xzjMwl/i+7aF4B8X4tcAJ4Phc+5Fsl6nbcJ3LZzk5wCRAdzYO+HnKPOhjghOgvAqkGj5EM2oHuAw
bwWZTmATIiU/+yxP4YPluCcT6ainDClz6qZyR+1DiYgcFXMHiuV13DPofUZYSA1NsUMy9QtwePGP
rDhhPYHJigptJCsD8aJVqOcIGrcXHqTNKmNleWjSztsBX9Cvm4pPZ9D2wwXe8tazPk7XBNGPaXo/
Dm6wM7jkEHcvTmYoMbeAuGh3AgfjKMIk31m4hUwdOWwhTha2x8l4qiDJcqJeVE3FsS2nDYjxb1RP
VdRIm7Erg4WJFeH8egaqrPUha3PoZq1S4ZrqPpxMeM26HeN6/6Eu61R2aFi5cPoSVqQ0hE7lgBe4
ttIq+1hHfQynyrU9XodY1u+fGi7lCBcI5q8xCS+3IYNAZgpSIQw+TVB3RaoWIIJaziEuLGRyEjOA
gmJrdHsq5yIP501oRlj4jMs0qF0Y7k3JOIe2NiYbbpM9eK30jhMP7lwuUdJVbRqYs7phDmxknAyp
vZDvDZ79uPXoHfYD+uge3vo8wVICI5Gj9baNBwduOoavDwRNfehZtM6RevC0TDZImyA3oRupzk74
ElFNeb6eKfPHVTaO0+J6jAiLoXiK77xqHdUJRAT1OKsWamn6pre8HiEPynsb1qe3g3rmFC3AAS7W
dFQ+FcEpSsOdcJiTz8EUhVlJEYyblF3P04QBP8DV55m603EGID5mDTRWd1QMpOCa0AXIr/4ItClD
SK2krnWgUaEIjU1V4DuhT0V1tgWmCmAQJ+of8Qi6LYEpF3RtxiF4tfM6OgjIBuIZ060syfkFGqD8
Yk9QSYPViL9sXEeq+WAkM5j5ZPfUBfATG+xGGNVGlpUvrZg3a7+D0HSdvqV9mq6GiUdbbljFp3QK
MDf10jeAY+uF2+TWHoa0w8Xoui9mGSRvgMxhlqka8yRCP7nDwsWdUYNyhx9d6Rn3UZAnh6lu0gWd
AEmTvdBI17wbT1BxhMPBgK+CTpIGj3nh2xDmHdJ1WvT+uuZG8Rmu7PORVcHKSmuwjn1k+Ixm38cl
0lIt4sRzPF3irZl4DPR7XDIEpdmsGCJWzgM8xAIzVPfUarpRt3ARFFpTURo+oG7w5L0eqsJvuET4
7iT8lj3AKyVaBRZivFQsVcXuwHbdXPs2A6j7cJHIV0Ftf6WjeYVnrOG/7MwRoDEfLGPgl8zeU9u1
RoEkkwEMef2owmjUDstZuPDoT26nWHpDXwaMshovTYTq3z+zDpfHyOOu6XO0OeMHm6v3z9y74g5I
c3X9zPrnsILsRb6ks6YOyA2T5wFkoU+gN/S5kYror5/rT5+ZBg218dtnDpMKXg5Iyd41alj1RuKs
28rfFkjbgp7YFsD8GB1mnbQ7pm0FRDPSZUXkORufWoSRg8iqUjj+XXs24PvEjghh6KchQ/oYPcD2
qyASz4kt4TFOdQzKs/JAu9faorPYDCjMQBnJQkZ4AdjJQ1yXoPpUEADEFCR9ACU3fSgzmJX2/j11
AJ7EXjKw7JZULFhiXTCYOtIQmMOJRS97taK6WgBH0EZzp7HHbd6l8/dhOG4tG0C22hKS7FaXPrDQ
ae5G013femTl2OLPbPMNHaudGv+IK6K6eVkUe+pHQ6twgFMfG+ot1amB9YeRxy9TObVbYZfpAkH/
eM2bwdmxRGXHcKiwiBsWgSq2IsnhfMZUNktlMX6X0ypVXv1jTKevCK5Yn0SOvFNcBQp0AWgiTjVH
zMFqwvshgMSQ6qzs1TIFYAQYBCw1FsGN9RY7Njwamim70JmHMXd2cTy4W6hGrgvhQnnKmrx9E8vv
dm+VyKAb0D11hXOM8NZY8SI0QbSEm/qYlP6cBYDDGPWy5NBsSQHAeRMhO0FdXWfGEdATAy5yDAyJ
jKz8m9GGX0uY/n52B5bMeT8GDzWkSxdw6GBgBE3v54bAQ7H75bxRG4p7UGXAqJSy/wQAObjvJsAm
P50P7u2geuZ1sfLHAuL2EMZfVZCHWQQp3JVUZ2ItNnbmGzibs6Cz6he/hgqDhKDghiHM9cnn7q7M
9FEr35yLCR5Y9tCZdypKkOajkQhTB7IcHwLfLHYefMaXNCBT68mKxStYRym8k/p6CwaHeJx890zt
kxsj3G+W/UkWyNyA+JrNrwP9EBpw3HvEbddsByaTVWlVwWtQra4DbdEtrXbKdyZD8BP+j5+vHwSA
6pmhcOESrBWPFlJ781x/dGDadnnUqk+TkOPGgkrAKmva9iUpxhl1MGxQN2HrmO2hy1VefAFfMjpV
7YDXX2PWcA4Bjzm4EEddUIPh1CsfT83nVth8LaBiu5bJYDznHN+8PifUD8vFJEWK7D7AYLDPLq+X
K7ftaAYoVHhxDZgXBdpfmkZUMcBgiDG+NJMbroepqDYwqBk/TTksePSFTjJIbkAbNTu6k+EDnRlb
swmvpCfkMZ/KEeYuEaAmmzxM4Ch3xUQAGOFAVgOhThdZba0RRA1m6D0YA3xb9du0MmLnUuiNSDG3
K+3YWNLrM/I7NIiv0h3q6wu1yKJpnUMSak6DqFcHYPeI6eSRSu7Q+jBk6fEaznNrjWmuuQO5buYB
MPWUcsO4T8JibwZd+Dx4OS4OeMDXMHVVmUDAsWxYUqubhenCQFZ3S3FpgIx/pIVgJyrpI1oA2Dwp
fUQoF0JzH6Ftp8R5/9IRSCWsSMEXOgCWLA6t02F22pWDtem99s7SDaBBgl/4odkYig0e+u52KmLY
GwKyJw6BY/21O0oXBkzT8C00X3seQge+7TLER307mUtPNnOBd+S6RCAhmcOpc211wj7VoCJdporJ
o52xu/fOykAueGizxbVsIZQM8m7ZwARJH6xWsKhl8X0a+ekFqAnkgqT/vXVTtFmtyJZWU+NnRieq
ef61LRpzCZICWwIKb0OkzY2f09Bwl5nh5/A8QrHsodYfyKQ4UHGwrQ3giZhF5YHzoKZimY8qeQ5l
hSSX9nvDRDp5hpGGWFcseG+N0yFZQMxr3FJrx7w3nsvqjoYa4XKyGcgsaVmcEZd7ovNkipc7+lCZ
Pj7UBP7+Q1FrhlU+fSgD4q+YLCTlOhgndiAA8BUKrIsK2IhZgJXMVUeCulwVJj6AhkMjQO5Fd/JI
Z+J2oGsnOmakOzlZNi3KJlxiST8HYi1+AERoerJBhEgaEMepxPocUzQI9VNJmPbWnlhyLaXFeLDD
vD9TW9D4d5ByE3dUskL2UEJ19FoC4Pa5HTzzRG0qzL6Y0omugvIsCEOkzXh/vJ6CVekM90ZwINl4
aO9WM+WPwArpDxe0OeQszFTsqVXhPT8zM44UHrW6ToB7KgUIuw3Zk+v56Txjx8atki2ypvnj5Hrx
OjGYuaBimLLmKKrgs8fcCL9iWNiGI4ToqJE1OFVu1/5O1Ub+OCRdvlIxsjfU2gd2dqhHPNGuYxtI
6Ij0kbpmCir2yOFg4q5PKtu+W8IMJAUwAwfyIc6xAzEkrfr6lNpwnUiTzFwAelGfnBIW0MBrYTeW
gN+MMPNYXStL6aOprM1znHV8i9DDCLdAfQwGjFBmZ5+rXm6HCfQF6GaqB9Pvs1MZyRMzTCMHjnjC
gs204TSlW52obvbBCDBikJX5A9XBA+3VQTjtQFWR3wcbWgiNdIDRBKHFyms8fTF+MIGqCyR8P6lI
I6xiJZOOXajGlJjrjU6arKhNjkl/Rhjk2p169AO80NsCkSQqCkTE4enQXSZveIWKUnOg6sYA4hU/
0G5HxbAuOUhoYJJQkTZ9ZT3aTZoe6Uz+BOZNhLcX2Gz4oLRhzgK2LAv8UNJzzwe2tFnbLfGkKVeq
yb0FDexy07j0369/bV3602KEDgEQmzjKFNvWXZLGa0uO6oG6Owo5e4tN1vvHFyHHGsh59hNYkc1B
JYZUQziH6RdE3z3bPieeBu0bYneror1k8FYAeQ5HKl2r4MWCjPIwrMG1fh+OIKYNVsHYzSGCsZXF
4C1TDgrMCID0uYtFdt0EtdBeHMHOb3MoEGU1lBCHQb33s31Ec1sPno++LKJFn4TmEVCH5giQaLZI
hlR+DbaUgbi1MwRl/9RO4/FqzrD4S/MVEqDeokT2cN82kG2wJDBUtyLpK92KYJVBmUh3BoMVnTH9
/tCZxtZA7C4qnw1bMRT+XW2bPwgt4AoJ9b6qcteEFsCs7TjCo+LSYBZKvYLYexp7SFmHWe+vrvZa
lvnUtVFz73O/vE/t9BOBpIo4FCuvKPxVi1cnsvWz0QXjFvzzfH2TYEuNKjtILFuSJJIFAGJ/dSH5
tWSQ5QIqScNy7PNknHm+OkMSM94Sdu5aRwg6d2jqxdX3D3bwwA4VA8TxXSZw0aCxLScONLcCpwqS
kPYTtcJ9Dt7XsPxIkz5cDYitzwujh9CqaeXsKBN/aSJxerb1ZoQwyjnMii+jVSU7KlG9aK33oVRH
G+Yaw2LEou3OsSGDHUG3fD96dffoJG29bEpZr3pd5Ibpbd04jObUmvPYvysrvqNGqiq6buHbzLyn
EqyUoNw8Zvk+rsOPR2PmKgor9x4m6s3FSI6tpfp70zbqS58BXeEHDZtRG9W5oQGHs6hHQEj3pzo/
OTZVax26ODvdBrrjwGZU/GWgrRwgJjAIVMEeYYrp/Uw0IM5UsMktIdKTwjwBehwmQlihtzEMZe1V
0Lu/7WGGvzK9AMDABtEjRNIQpdAEFSBH+rJzDlRqB8PZwzPljUq0ARtknMdM2Ws766Hh3onw0iGe
qgfTYYKoMfTdHS26OoEguz5iIx3n0PeGvLgS+LlUwR50+mTRnxRD8XzBpSugjovLR5u4qvapbRtH
Ko09KNZDb36iUuX13aHKxbROkVQ9RKGE2ajeJP/ZcyK/XTdJ+UI9UrN870HFMU3nDi9iOFbyBurE
4IdNcDOe+RBSP/Vl6t8x3ZDphpwD5wytYCg45L1/Bx76+wgQoX9MhQUml5NuO41esc2J33MIo05W
fck0gsXDo31TFwijUAeq67VOlAGY9HVQnRv83vNXyju6zjB3EysCjl7xE216f4BDH+yVVx28trCg
R4MUGgM/6hYOautgI6RG/agVuNPHDoZ9GxJdU74LtxxX7ElzzTeR9JlRA5V1qxGEXwEHhjSDhM2U
8nvr4bYXGqNcFLrOCNHKE/9j663fkDsH+CB9kX1fviA4i3QIvv4TUvLWpUSimuorIzcQNquLDRui
8kVimZQNhfupazHhgTorlty6/jZcwcBoXwG1f24siBlNsPh6xkIC2vh6r9J1tEd11Er9+q6Sv7YK
v38fm1dBNfd7aa2NyQZ/spHQz4JJww7YpCVV3eppL3eb8NgKXq99J5keeRocDfi3fNM7QNP2tCPL
9xqvgsnz1aU+wDfRxq3cGZV5TgOsISL65mi39if4OImxR4AE36mrN9RgT5bc+X+NEPhLT1eWmAdP
H8B/7Glh5UOz7kVpPuKrNNZ9GqoFFdMaIHQHYZsZFeshwTINM4Wwiqx2bhvWqu/jGLAyDPUBfp2V
uPP2RmObj3TgKi4RWNVF6eLAvkKsPUCEFxLSozhDe25ZSGs4+Zo3lgxwj2VOuOhAiAPKIWi4/Qwx
OahdJlkxN/2UPxuuQrTWUCUokKX9XBX1y+jY6TlE/PPxbwYZ5sgWKrfco4LjumHECeZKizAEIBd3
zCKinX5a4I3lblzbdVaZYan1CPg/4uN4+VLRrjlWVvrlS8UGVrvz/0/ZeexGjmxp+IkI0Jst02dK
mfIl1Yao6qpm0Jugf/r5GOp71Wg0BjMbgmHItAxzzm+WQjSP85zbZzMPtA0KYfO7jp7WZuid4o6Q
y/ANuGJpY6eheona1mAiBtN74KPnjBZYcWcNmuqlLv63XpYGTag0XEE0JBu+2dq9ukPd9X+9rCr+
42XpJfOx2jfaaGzJHxbXr0NqIRVY6/dfNYXBPB4C19u0rVPfqQaMZ8orugj9nY7m83tZ8Cwzz7xi
IOcei7lx9hmZz/ehldt8hbOlHv4Wcd35dykiwbdpsL3wE+fGlVGbZq950/11pREVn1eqDvl/r2zM
wvq8UgHhcB99nKvumGBj8kOWhwktsz9bTErDph7cVwcBl101jMl922jZpdUmcx84bvVMpIXcljfY
f/RLH6qrsmr+6MWSfOsIxm8BHIqrsEmtGg7xO/jR2VMqI7GJi7z5mYw+AiBkzrKIGVWr5fuSBA1y
PlLcUBIdTn5bfbDoL7bNZBOLwpMLKbDZ/86CE7h1n/y5euBkECI/ysLwNlHlJA9GF5lH38/cY2UZ
JImgZuDgPE4ftlvhcMTcamjRR8+E0BtOcI0ao3oZYJdsauxjjkZQVS86qSqYwMGyqW1Rv4zzqN86
jDR57qoX1cOZ/GO8zPmDqnLbQG5S3xcn1X+JB+fQFEa+Va0E8bsrynmP6qVUlS+mLS5M/aMqdcIK
oKJhcaPunSSttnex20Y1mDfjxlYFPrr+rvpOVdFei8RBDCDRLHyWkuKF0NV1yMvqu5UAn7dRezq3
vg/seoHvI43q+xzNCL32Nn8KbF7ea/2n6q4ZwNYmn4W9KiLZ4VXd+FFZfXPEdFHuVTUWt9vOTgto
NoV5qkzR7NRNB805VzyML27Zwda07BPwwuwpq2wsnWxw/9IbsC6rhoipsGGuJpr8VHcA0MQ8wP8r
x2zjxm1/ROBNI0G6lv+PF3/ean21f72BEQPcSLsKYZ5VzKND9AGpk9fUQKeuN2onVPWlMS3bOh6t
z25tOf2tW+fnf+/mslg66ayT7+dEucWTRPyVZF0QSs/ASqNb7G86pswlUuFvuh6Im+s2IlzWQZT1
wXAIoO3sVNFtHPLwBAruVDGyXofY7d6E1drXqYgz0pjcbHAdeOY96pfpELrk/P9A6GCrmyXBCTBv
l9QIgu+2hdEgrpr6Ezo+w37KOu0SBU1/gffv762k1h7TGS1AAf3/uzP0V1Ndv2QohI1J+6sucS+Z
vG5EvBdb6joKyqtXz/0JhfP5mEayuxWzhuA0LjVvJIh+F+kg/oz1o2NavI/GMF/93J8wKuLZ01b+
YZo2xgHSSH/uxIKR71A6uwRZ2Bd9HShIY04/NVcic05MDCvR4ZhZenSctTbedtK0Xsuk8491QxBC
FWfQhsdMy9LPIv631tEMZPZZHGOe0gJXvK1epfZrrk9ky62yZH6l2DnpRNGtPjt7pKuPDR6bn61u
G3dHj4jQ57Wi8ljn5QIXyvXa2iV7ImcDZ9D1XcH8KnAU1IbP1sKBY9z7OgKla2sQ1MkxNrT5szUP
Iu0QD4b+2brkaXQgxQ5PZ71z65EIwS3e+mx1DEzAHRMtenUrkejWQe+Q2FVF5jbjsPQSRYv12nIa
l4PpRPjprK9rDOZ0wNkPFt8sT9Kvu2M0l6/YUk1TCAFX3qsDP+9fZ6l18+Qy3f2zh+omYEOHJPLy
gyrKGv/pUjj4aa3OooVt+mCHOiBodXRj8rU8dHPcZN/E6OKqStVPHeIq/eklgI5VSTW6GtKkfTHu
0/X6r65pTiwqT8mFfdWps87UX8wSt9uve0tMey++cM4yiZjxVLcohY7dIKO0VTc2CgafMEFYoICA
f/l6sajCmabRqoeMDfnfXh92j0T/qkx3qu/Xi3lmdnJ8Wd991fexVpyRNX9Tr/x176Q0/Q2BMePz
Ht5z5BmwiFcnHnXQEkx4RICB+rwSDv9TnefC6UJVNnFR+e+pQyoNaR/UKCyt2OoALO4+T1XXrs61
UHRYNaqW/+V2XZ4czCgmtbC+5Lzex417dkWqbM+aj/pMYO6M1GdthkRyMBrBqYn5l6ui62Qe+yZR
3etOEL+12PupemPyrVPT6ixjAV+9GxKWoCtBwgOAt18LogGqPiuC6bSICd6oujmOTeRIgJwSA2FB
a5AKUIe6S4O7dj2oYtc5zV6P0BBQdWPTkKQmx1+HuqnbRKZS7z71Ou8+y+W2D6zlwiRsExtbG9zI
G3YEvphXspJ1tuqoWowER8+1t1iv/apXZ0Fk/HWZKn5e28bO2a6Q4/3Z5PIwz6Z2B6Qh9+3iXh1m
O0HLbD2oM1WXkDDaApFvN/9oQIUebup6reqcasNh1uvq/I961UNdSpo82rcslz9f8d9eTF1rtMFP
AohrZI7Qbz5G815fnTPn9QCu669Drbw1cxhHJzfWd60qfvUZrVjf6IE2HkzppaFjOAle42188uoi
P4wizt+SKHtUbKNFRil/i+7vPQJ4Cv97j0hruu28dCgHB4jLBn1H8KqLyztT93a2hQ3zV5WXp+hm
fJW/rmjNrD9aVXMPc6q4U/Wfnb1Z97ZDgdmh0/fdAzYEkJ5szFwmYicB6b7WO+JYVoXN7HQPn5V1
KQ8A+laNX+qq9SDbPNmxx9a36jafDYaHtVCG0Pqirw5fq+3XpM36Js+jfvNVl/rC8z7LlbL1+moy
DJR2Q3WlqvxbuypLiUzKP273rx2n9R2oFnVQd3QN/6+6ryJPHRO76uOXDWZB+wxu4jYg4zKFdTzX
9xNGnWR2qka/NNCWdEtQVC19JM1+G3cttFt+5b2qdFt39YuZrXSbtcjiWqN8ahKdscRMvJMfZIRL
xjZ7NP131aZqACOnR4/I4+arznWweElKiJZG5rRPAqzAU/WkuqtDbgUs23Xf+3wNVWcLPUVPRsij
Wfnj0Sh0MDBFkd8TjMvvJbGPo0AgpIkqY+S/63NULaoPWM4OqP6AxPfaWzVAqzX21WChJlfk5rly
skG+RAVe0E6DS2Lgx8+Fk0wfRgGdoXWKjjx0g19hHgOQKOV8nhv0Flg4xg9orOLdqUHOzdg6h2Nh
z7/QYNjATxrjMO9HsEZWAGbJRmsiT/oXLSKJB0IXVRcPVXY9z9KTtq67oLVVO2uap5dawjNIXEwX
DD87fd4JD1yCKxFaoD2PX16U12gp0Nft6ovlmORxvTmvyQ79p6zO1EEmsjra0kIHLI7v3f8eCK0h
izAxrBWJbx50X36oxq/6f/Rdpkas2LZ/vcfXpSLzhzN2jTt17696dfZVt9R+cpegqL6+g3+80led
ejPZgiq3j0Hlf7v6pZ0cGrdEgy125D2awVWoebG1n/xC7tp0gdpRPAYeHF+t6vyXujQfapy5bjqJ
1BfZG0u4eF1+GcYieFmiXm6Ju3h8B7TacnT3Fsv/nbkWg9VmedGA4Kg7pUNrYCkkfqhGBxWpp4jH
hTX3XZs5NQ59MY96po7RqnRMBgosgyqrUxT0xzOI1pUSNAWvRYQFfD6NV1WC5ftclPp4+ywJm8CW
Pz18llzvWCyV/qhKQUaExEVSorS8b1ATYJSP3XJTBxMg7K6MLB2IAnVlY//V0IKoxI3H93ed7vQu
4g9rC3o7YcwIdfy6Q4OExC2NxaHMk+Huqx7sebArLdCXAf6sW/CH9g5ZOvehA3TzYFdeepxtD9Lh
UAMtWQ8WUZH7oiBRFbEbYVVKXW/FB6tdJpanlFTfNLHNsHUTlAxwfnro8dNKtelOT+ZxWxDZ+olA
U2O4P1tEGLd6Vph3llZ713kgraYaGoQIsHTVP4bRgd67dL/h6vmHWXbVucDHA33Ir9MUePaZtK5c
NmlsVufOcLF1m7TohNsHMWe4tq7T1i9iAAbODN+eCO7VLwULnEOLS/pWtRbwTu/bsXgjGJ13m35c
Qr9P5FO9JlURIFpCx8Pgc4gD/CIgz+E405f6WRrR8nnIyvHvxZ/a4hZoQGvxhagQlKX1LFoq8bei
avhHXb72q/0Sd2J1ibF0oP9159gCB5qEIOMxF2LnCb2FMJ2kj4bTQpJqZPNTDu5LMOnWS9ZP9jHz
7Gif10P0TYNhMgGl+dksqNGWw9xdU72w7ieynZumncrblAhdHuIYkmIJyguplDE6GTLDRlSa0YO5
Htg1Nddx5TimhPt3YGBZpMsRQyEaVTem6N+Er9Ozuoc6CDcBBB7vYSyDS4OHge09Kpe2NX+36hoR
VhLpGIb16SEZQIRHgyOuKRIf16oRyAHLyCUSQfGrQazFwu6APln4c301aK7T3GsAN72mRFS5lN67
FUfIcIvWu7hwzr+N/U93rY6wBzv1a3CQLEETgmCOjwY0aMTRRg3jXFe7g1du78a4IPGzNqg61eoY
bHPR8acPcNhmgzxlqBWLdws6EOK+Zyc/9Tl/kk2jvdRAu45ysc193pTae+loG9Vhxnx92zeZfaeu
jEqgOsqVBweap8LQye/+5RLSOTmzXWbdUtcxb0Qkx31caJjL/LdOnbWpaDZrOGM/B/MAvZSd0TBP
Pn9MrlUHp83Na1C9qIJVMUCEBaC/01R5v7x27rMd6+58Z0Pu3H5d1azXx1Y9hHKOvINqUG8lAvuA
u1OM/8BqmO6h0qD1UrzNdZfdhtqIQxL6BJzbZT54jfR2qpsfkSJw7YB5d239f1/lDEnz2uPLpVnm
8ADpZ3iAjYAKjIWFNpmku6/6PilJFC+Lz3aQbqohy3X9jhDrSV2k6vm86IF04xri8qwb2W4i7KPv
ftMd/V3pLaXBIa5m77cWS5wdDL9+86TmbocAfJ0Vi+4kMRM7gsyybk4t/7qab/Qd9PCfVtz/5nbx
/acEpBKH9FbVIuFg8JVEeL2quq+GbphuZZ7pWzM3AANL/342ENxTYmXpYB5iPfHvVUnVr1WqV7CI
6PCZ+DXLCsCf7YrnejajR614AiQM5WU9LLh1bdNmSvaqCFx0ddhu5kOTLmie+v2dNLr55iwFGqdk
3Tew7ZaTaky8ad5j0F3uVCtWyNOlKLFoUq1tgdjbDI5LNaoqmBZAbe35pkpORIwhkncR25vS3K5W
5PnqtDIAKN3mANI3qvhlZf7pgaTK09pHNlq3UXbnuudP0OaN+dn3UXQ1NTxuWfIuzxqsHjYT0+u8
llSVbppvKAjn96q/5C97KBa4I6rRB0b0OAibAD43CyBToL8CUszEYclMrjinsQScGH3q/HHWXVaP
dnJPXkrf8obGRxQPTRa2IePm49QONeBKM9vMxYwVozZgING/x50TPGRnl8Hm0YP2n88z2da88A42
0fW97wXu3q7y9zqtNUD6rrYRpCePpGNPaEQnj0HE4G5AX/3uE+i2O8S7DRMqWMVW9qrONAe4UVOj
7Wm6/KypNhab1qpXPexgQ/yJWZpQLJEzpuRRjzDClpG99SuTKG62IsmP3vQ4B+uKKED1Oeb1UUeZ
q7Nltsvm1UwQAEBZ5czzP4XA2P6oUF98qnUrPsV+8REM8Q+RxsEhSozgmEUasS22w8ySCf+i5dVJ
5vzgrmgGX06ntK35rEgr+QkO1rYTziiNPdSQVPcCRYwsAn3eGC+9ZXwPDNMPdRBhW7uPiHZqXtha
JIj0GeDPGPebYeTpIUpQYkfW4eiGnIz+EAQ6yvjkCUNzERCASETsAD17cJLrSW7JdOzGsWde1vP0
MgFbDEXV3feE42Mi9r8yp0R9uLG6XVwZzb7utCIcbQCmZj5skBwF6JR8GG4PS7DpD1hbnuTi3Ky6
1S+BBNvK5DTsgqQtQyOZ/4z6H22JMDd739+opPNdyA8EKA9pUH4bCsAkZt3D0q6eTNBq4djWVWhq
3+Iy2zhtw7TSdDjTCftHXr4jCbe3+GbKAD/FyZO/dZYJW8d+gw3QnIEcszvBByi004GQgaaNG3Mp
cwBWznczMRcA36wpg6QSGzp8wDPe1SUT7FzgQ9bU2TVxQVYvMXk7J8O+Yqr6A2jRH9pYli999GeD
uvIBEtqrRnSUdcJyrScCSEWyapFNOZPH4m11w7yCx+STLA2CXYQXgEiOv/M0bq/GbOGTl7/0w2C8
Wt55AEG50SLxYsAL2VaIXmwnxgAinvYJ5/mrvUznSuiYtGXFdeywAzOgyOyWjB+DRO9wSMCTnpP4
FDTdzjPx1YyqFvcke3zsjaRl8dk1h8RFj3IY+gegH1u7nUdQyPbZqHwt1JOkAGnXP3tLRcJyrpZt
H5XtWaTjqe3B5qLCRWoW+LrW68dxhGNW2SXAV3BdOBqQ7U883HVq0kRdj5HggGFHAhvU94A5Y6gk
+sY9dH2CrGqib1wQkAJVjuOywGOwcYcKjag0zmzL/c3Yayzdo/ZEDDu0m24GxaGf00AgHdA0iblr
5kae+wxN/Zs6beC95eHf2hZTp6Ks3OEg9f5U1QS6QEdylbqLoZo/bxBjH5VGZlhMy3iA7FFChLfb
sOvsCYmVRZ5FkJh7p9dvulk3Z4DkC09Y4uOkw/54K2dAJr05/2YSc6HJLMGjFKvRACuDkNkvPrsm
uhtlvIlqD3uy3P/1hNXXR+qzgZu9JglL86fpes8i6kOTnN4phsa889Lhj1ry84hgeahtF23nGllv
MvBVueqnD8GtzaHZdj6evK54KZOl2eU9QOS2/114yNkA1PVQ1K3r3aIl/m1oo1Ox+NpzhPZzNCcX
w+pfS6er9ojafHRlru28SPLjofmJMNRwr7tiIIVPotqQ1bNMhu9xa3eIXCbuIXNJqNRjv4+Gttzw
frNLUUyHIOELKWrkfMzCGe6bii/LyMVLMZLXNxu2LpE4ZGmxXwgoH10h74qiQvUpq17HWt+I1TYI
C1McxLDTI6OZ7bsqumtrBEcyHkbdGB7qyHhPTI9QjWwvOvuNTb8Mww7monPWTE0Qs8/sUy7QP2m7
5k9hVFWIXbmlt38i4JSGk53iWi9zvHTjx660jCPizW3cO1vEsStPPuu5eGtsPQkDa2Lr6xfXxHPj
fWuNSE/HYFPboDiZBouEzM/euzZYwj7z540n7+ouD313hm4clGboFbW/r0j3XHsgi20su2vp9ERz
UapBZw8eVid05Epl/0pMPw3F4LxbVQwji5DTTejBccyRw/HludLm34EHrM8JPpyxwBnWGk8lmacw
EaSLmZynzewA56vMwN8Qhp6O7LxysmsIHeVFc0nHjjHYn+w9vipm2K8msFZuvMH1n8Cutnf27Afb
tB6wVckgp4oxvajDIJz0Qnb0khetC3XYLYDxDs9+BsGCyFJYuFrYd+2fqeW8OeP8R2t25MAS+w4w
9qWGhejNxBFt12+2SGR8k/jQ7rwyf0Fx3rlOTPdh1+btsY5l8VDM4PC0pH8U/RLafZHvChZ1WxNi
FnppKeZvxgiWtnA3vYHpdmMKC60oPzu2hR/f4VgUIQRlJZclKJxTxErtLJLMOKejBUMzKZdLlWbj
sUQf+w5ouHUwhJjvh6SIWcxCawUe0+yHEc9Mck3Grk4z76Ho4mQXt/dND63HFi7JVEjiyKqwJC4b
LDATdKE3Kwpy02U6eXMbSLwjhPPiWgFOkotoXqU8DpqLFUWZ+q8dSftN6zk9RgwJ8tM9MCBrxq0L
9wT929KwczKaoXrXGnKiQdZNp9qxnS2UVxl2DJfvkwPTJ4HX8g6tuAOcDPYBnCqGkL2w3pnAMN2E
qvU+uX2PvbPQsV11sFYhLvIeo5UTMqyP78TT2bBlzfBuBNEQFqCk3gMHlSxn8dv3uGKIQOKyeYdC
NqG3jvpfrFlnvCjNK9KkAQEJL9qqYioW81pqsIim5H3psnoDL8kG0x13+8aemGRt+5y47Imj2B6u
Hfq+V8lnvUx+uwdwxl6ZCWhbBwVUy9xz7llrE1EKHrSl1V66jK9stDeDy7tEfSpD5X0akc9GL6iP
rTUKitAT0ChgvzHmiu5kGxsXyPhe1zWJp4784Q85KWZkY5B/qJ7J6cz7AamZLUghd4NRmhUOhpXf
Gmf0wllk1i4jBBxaznAwqyzArj4d90t9HbJmPvYyja4Ln0VL3Tswi695EokHAql9iFwZU1ar6TdU
8hF7LJcH156ZsKt23hBIAF2HqDuJKXay+pD2G8gM3d5a/XH7Mt3AiM9u7thXp2DBhBfVT+x56uV7
1VdY0FTLocGwcTfXwRvg4G3fjinEF57/aAHxOze+4KO4YEPwou4W0Nqeu4uyJA6jnECrbJFIEpzu
0xTKkIiQfzPG/MHVsqu5Dt1xTuDKLfp22yMrqyHRx8QtID4QEECmN3I2fVB4oV5UJCKZHro0cp/G
OiCo7hR72Vt1OFYENaog9rcZ3oChJLO8k0ntbme/Hc5ouLj3qTBS/nQLuAVJuMywGVBLltA3r0rv
SqsBpGvdzagW7gZnTi9wO5oDC3+Hd3ZDUq85GoipCE1Gl45HFd2w+g/bW3o8+oRzHFApSpKUEPLs
Gbuui6pDFYt8Y6ev0jWah3iezJCI2ndGbzLMo5jPpRMO81CHiYy1m1vL/jq5kxaWpOvvpRjFBjlv
PrgenBNcWcqKME/WtQ9EuwE39AB/qhZx0tLBW90zDEwL0LgI0Sv2dSO7Qm/c85eYrp0k24jDZnCO
Ix8z3cK/R+P/MMRaHg6+frMJ6Owsd55Do9POXVC9CuF6d2Wn/W4nfqjJMax7u27KnZyzX9ICv9Oi
N4+p0kPVt+ldPoxTqKWzF04YUHTM+6hCMK3obnHG4z3azUhkbMUAU7qPIvz4UHURnvbbnuzxYkfA
t6Y62ST95Gyk4H/S12Zx1sQABdQiMDpP1cmfB0xj/Kq5Q47uqrdsqSygIhZumSZuLIBlWZGJwr20
U4DZz8TiyWgHeYBku0smDcpaI5Zj4eQSaGX90snqUdMBvKG9Lg+elB+GyM2N1Ro2T1jOwxfYt6Wf
YMkt8cmPMbRaY6L9kGQ7lMJZwcfGvNXZfdRBIs5wlHSyV8t3KS2wciwLtjwUaCjOjMrLNGFM1Qcf
eVTaYecNxDpQ8JpyZMOleyNVOl0nQIbIWcl97sdvHjpGuykwMboV+W6ZYpfN8MAXNAxi78aRvhNe
/oZX1LRFI8Xdocar7/IENGGlxWjwmPVdOSGVJiOmqMK1rdBDLXCvpYO36Yq024goORCDy88Zqsyu
broX1vh3+KB2KNynD5ZhaIeaBymM5occAMdYpOJRsp+NHRLNlk/eRMAr6RrJjlVvTVb67OxqK54O
Re0a2xSATSh8lIbTWywmh+WNHDYFCMmt42WPSSAuruO3uw71ZPLWhb4foOMdF08PYPyif8MYDpVm
yIp9jyfA0rsVSm8pNh1I7e+jWd9Jz29D6Mr5PgocRpJIxDsEwD4MJJl2TS/HZ6MgLFTAvmlMExe4
IMDO1kITronSaYsv6DM/lU+Mxf9B+DPfCw0TlNnaejkYmZigHGh9r8XspkXr0IwKYD6TeEuIz8Bz
3WhgAwG1d+1mYEmxbxzE7RuUIECHV91Tk0PhskgEBuT82wkEfT7Zc6izkrZ7XOMYf34iszBeRJo/
alGzbAbdiO6FtD5cmzz8MtTntM/EqZwZrm0NOFdFNqP2Lh67TKinF2yZtwYGhZumMRDLqiKocxE4
pUyeO7ME5DXlyH3GTRihvXvQNfYsQ+O0nwdnAQVhVwWuWa7zGAXZsoejiU9KBiG1XzR26lORAgQI
mhNuqP15GsVwVmdfh9i1+3ORAp2CU8NM7RFuB99+mMvcP/Dj1mcr1+uzS7xr3y3VdUYH+oxa1nJO
CzZtAbykjbqb35EM6PPp0JBgRIbmQvTCDwn1X4URtOesKd9avyCAUtpje1ySgi1yAKvZz2cUq/v5
PFo9MveexCbZNYoidBzUWczSPg3a6pVYH6Z5Kc/MIiWboCnaOX315iagArohrrg/oRaJBXNhVxst
qRL2Un50VgeWr6xDk+zqEHbfR5renpe+RUptdA4tw+G51TOwiwnL0rBpq5c06/6QXdl/flfqTH1N
yeIgiz9Hi4/ySy8O0WpUqvYZ6sxfi6trI7/3tq3LiTfNwZ2i8ezGr5Caaga6nYELBLsLsrKBl75Z
ZVwaG6k32anrFhLuy9YYs0dDC9JdOfHBSL45KJSiBMEKXsoo2jBIrW+guQ2VvGYawwXqypskm6Mi
TPQoOix5cxxlg7BCiWFmmpzGDl6ixmINGOxkndU7QMyDvLC3vJK2q7Eysfxlo06lkdRsfyMrTDpA
lEiFQP9+qcqArdVoE6/Bq+wM0ME8Czjmm9qDx9b89Jf8J3EXn282Ql5wMB2f3TFl7NFwyE3ESf1W
tTlV53Y9qKI62Ih58Ddff8p/a45q9++9Ry+Q+3kUzz5IaKMeN/hwf7A56TfSRjBw52o2AiNldhya
IiCpQ4e4xhq+8tOwceawDVrwmcJrgNxxGED87edfArsRMoCToXV3Ud4np1wrUPq/9ThI7vtkeCyj
+i5jHDgjoI55Xl38QGkwJlAuoWn12A8v5k1iG0A4XPN3XtZqIcBo0glxujxFTVEydi/F3hjjR4+s
WFQ8J97w2uq+dRjWMIHuOMV5ilEQbVvzMhu4Hh0gInjPfcszHAw+eMmiegkUDRJnijKGSDmMJ61y
Mx4df76KGa0+x9MkqybijAHiDc2QnyNdINneaSyrIGNd+GpOaMFoTriQdQ61CZCWb5lhFsT2M4pH
ZV1n56BafvFjY10EaPVkjyW2q2babRNSZObYBddRLNaBoHINa2yTsoXYOq2sbnoBqXFgG7UReZ2G
fR5XNycl44zGGX4O5QGi/bIlCxPQCy1wa0L0GPsj01+yd1D/7SUqU3uDW3a5ldrS3GUIZ1hGpb3V
DLN7b2r9U45l1SO2quSknaX7Y8rEwVu6wwBY5hnBr+rAI1AeI+Lob1UZoZiQaj/6yK43aKUNIEZF
ftV09j0yGHZ1nogfcZ28EknaYM5ufwyxeEQr1/tdCOJpzAtmqbm3PGL5UsZpE7Y6jn62dH8SmfeJ
BTBGeXrXHwmWPJEahOPSNxCtiJZsq1hmJxMzgq1X2MsRgdvlsJA62ILStLaL1skdy8dtVY/pQW/W
eEdARKok0tqJ3r0C9MfJUgxPJXwSK62Sj0irXZjgJBPM56zWq5W8kux0y12e5Kh/dNJ4L8euQbge
wiTZfvIw2PikfhqgAzSWW+S4s0eRZgXk1mxmkNp1c5FfmqIeL84avZuB+o5W2xyDodVecUXficAi
pApjbxv1+W6K0/gVpOBPgQfZvd2a2oulOxrOKvq48/sCZKNTJfu8nXy0y+JTG/hg62U0Xwh8xtvc
Rk5pIIN8xKxh6yPy/0MGo7XxMs+4sQOwTm2dyIOEe/ac2B2sdzLhv1uUpZ0g/dXiVc162rAegyqv
V1sa+xhYg3i0mojQhibKP/L6N7ICCTnSpA6X1g2eQRtH+zjxIAw3C/ZrS7bcCDH8ms3utMyiex5l
5z/2CFskJXhmPMjbAyLxDEcq/53zZs8q552RS8vDr/Jns+qpKlVZHVT3r6u/6v71FqrZXSI1ziNW
pp1iIp+wP1a/68/TasQJW5XVmZpvhkSnkyr/7fSr/au7qlOHf9Sp+6i62ejKraXXU8jeLkf7rSxr
JtX1VEci70w49T+11mCzIFjbcw3I7g6rvr/Kn5d+HsVMGlBztH2cieasDvU6zY52hfiYKtty/k8Z
YXNWkUN6V81m/OQYOo+DX1gbQETxk6qrC5fRPbXHg6pTBx1uup6M0d1nVeFmDzHD2NdFHaaeJxuj
h8861VDKpSW/s8pgrzf/rEs1GRrGoJ++6thxbvA5sG6VnRu7xK/jg1OjQl9pjXPVa1u/RkWQMPVN
3Y/WN94KgMjPpq5NZzQNi52LN9VjNS9sn+I5ROKt+khAXBxSvEGPJEZgLcNOxH9xa5jBsB3anFhK
VN671SDv7DQ/+MyxF0xeWSItWX6COXbI2PJfStR8D4i7vJZt7l2hH+o7jW0Xw0rs3o/dlLLC1++z
qTsjhlJcMHYWuC0B5AZFteyswHDxwynQj6uWH8JDkZQvOngmoH9fdq3+gd5auRWjW+70xXgg3dyz
xexR8KyyaSMRvjzYbUWmR0eQyTAhyrH03mbDoL823ghgtMtWNgWRpBzrMNzJYus9rX9ZspfslAE0
9rHztox2vS3gzj3lCSIF9VT9JJY/X1RVG/8PY+e1JCmyrOsnwgwtblNnllbdM32DzbRAa83Tnw9n
9tBWZ61t+yaMCAIqCxFEuP9C7x69NLtKTQqIwsGpgfp9kP7S1nb6h2f19b3U+qiYyTCND207eeDU
2vBQZMnwmod+Dg02Go5KMAyv0hYVTHYBRz1KzcOw9S6qsp/I0PzTYR5RMScqCQZlOYcUmf4rGqzw
RU7jlXN0VXG13G0d+g4nEFOp06u0Vby3963iP3oNOfypOKCXGDxrc6bi75pMJ8cNlvAEw7a0BVb0
kuVkUKXJKnpQt2nxXcZ1aYqGedqrpaafpRpPTfE6ERVfz5Djjq4DVBLMq4BcgYM+x2XsXOKG8RXJ
lv8B3a5dmpn5ueZ/3do/9yPEnwOHNPSTnG/r2GvR20g2jpVNNuxRcCoekAw0r8a46OdU0biTNin6
Qi0e2qUIYgU4pz7Ni+YT1Jx/d2ydtWR2LqWuPm9NsjWlfvGwtblx9lP1amY/deTt3LqJHwqdlHGI
j/O6tbXZSguIoPZu0kMhw7R2y4MqvSg6YJhWR5A+Lk18ctSs/QgIBB195gwnqWphkWGU0cG7dqzm
I/T9BeSzxAqXztEQZpc4DAFVL9Uh7ErMpMGZINXE2iu0PwwvBd9WmESYl6pJUv2iNyD326GzP8a8
Hi6hwoxN9qZjk1zaupwOgQlXvm9t5+bXTErshOicqmghImmp/e70OUswL/wiNSvTkrclTyC1yPXt
d8O0UElqsxdpKrqA2URWzvdSBTFl7rH3/LNC5+Ggj5X3bkW9giRYpBwtz3PfNaZGFzVnUifVAqkX
9NeY5Ehng+HiGQbDnez0QXS8f9V5rPv9MBm8V2X5rC4nTVqmu63n5ffSEcdq5nRTh2kWnpY7aRv4
8hzDBhUqj/W9F5U9JBo+eaN82OTb5OqOT7hzSeO0PXSRvWHr88VJm1Po9CnYzyA656iFvAfDS1nW
2clT8AxPh0X3crDfCBJYJH+17liAyvpQkp7oVKp+7YKEr/uUZx+WNk7M8xnl8BNKmYsbzt0cQXdG
RzT96JWRZIvnf0EpHHeW0ShevM48S60qh/rdMa6MjtHRxubUARV0c3Tdg76VoFKe++FHMxLJSitS
UtBo9IuWB84+JCewRPmcfQ/S5RilZncijLXExlym89nb1Bn53tSz4OLpB8RH3Wd7sQqSQk8vhqk8
GXn9tdMVXJrcanriRyPDUYzEq1PWLooBLTImebwP7BKqoY6GIKpZxV9t3j/7fqW+Y3IpiJtdbXr+
W0ZcK6mYq6tKxfWZNNBFSyFb4TLHsAvzIciDdG3SRj+6KUb/Gjfp99J2jUuDw8ljaKEPNzHFvcuq
7A/m3s131wwf+zHTfuLAckq8xmKx9NRM844JeU4Ou22BS1jJzkN3+2uw4K/DvN4F2KZ8mHFzjQDy
ftcyhOGU5xSHm1fdLu4Qbc5PhUacNlfi/OgOcUnSO/rKpK869y5EhrD1QqwLkvbZ7IuaQIAdfa/D
v9Rgts9eoy3o/Nw9TCoxwjwOCzzVXYK2KshYe9Zf5njI34cuXtiFaXiTalqhNwpo4h7mvf3sdxN5
qG6o4GoY43NUmwu/LG5OoILjS1OhEWIp+QUnMPw9Uru+EPSrj+ZCK2dlbrwy9efPz+QgSVAcAEEd
Y4VEP0mtdBfrbUTwxt6Z+guGlK/BzAhkMNSeAl8vMILPQX0pWvmhOy2atVn+YrFa++hnV3tpG/0k
+5A+9e467NV3o/2jY3D+MEPHe8tKnBtwT/noLWPCYB1/7mXfiBAcsWYMb5eait7ia9UTuV9qPcni
1xyTZqmhB1y+Nl5yCv3S+miLCh/mPDvLvs6z1BfHry9rrTSrl3aYr6aaqMha6JekSufHbCladbib
41YnXEOt7Jr+1LuKjZaRbj+Ouuaw5p2yHREdNAOk0Vj2xBbfmGnK7jK9th/VQWOvP7Xz0YyiHsHa
pS67pCCBiQNY/yiV9VRZ1VgkVQvCqNkQXoY+IyzZhHjpuVYdQhhCOUyqxfIHSALYHL3AnslaACei
OrY6vWdXna9dOL2vVdmj1WV/i6zkMUv7P0y0nK8ZEa/Hvq/+KVDAdI5YDlb7TzsG1RsfdH7K1rc1
HM3YNaNW7QCQIy2ynCVqCQaNeoxggOkHT0bijqewh0yppWrwxJsEScDu5+l+sbeSNunn4hr1JFW3
Mp9h3BFlWI7f2ueqQb6othV0GYOaqZyvHcLJD2GcUuRxmwMwhmI5pCVJ5KUtMhk9EQIKgHPY7Xtm
5R+lX4WPUvO8yV+glZjVLzuHNlbOymDHLKTz7l21c/3BxhIGxEgL6IUeFbBUFsdvUglrckxYGcz3
UtVaoByQ8dKzVMspj6/+4IEcXo5ExjN7modo/cPSZFvTPqrT4FVqVjYQYh3QRJFqNMTj0TaXQPRy
eGhb5Q0uhr2Taqo71nMNBVdq8vvaQL+kdlY/y2/PFpzXaMUKVqvL716ARZOulUeplqE682jmGCHJ
b7MzZJBihKCWmpwt8vvntCTES2KZ1Jql5epeqZr6ZpMsIJA8VYzVZtFcVJvMUIAv7IczFtMuDgLn
LwDEdzVb2BXyPjXW/Iu4xZeJSOifZQddhKR8+IYFPJ96poY77FvLRxAc6aUsbP/WGnN45/tKdCEP
mV8KRDyf9Cz+kiLP9qOdnFdzCscvjlv+yDPEzQszGW9aid+1G4O+IfYT/biSiG+I4LMw0AI3fkzH
PAaJEwR3pEjP8Ti/23Nu7JDjBL5RpvZDO3fFvMsqjcebN7VPsycpFNtOn4iGIpHt/+Wg8LjvExjo
7lCRTwuqHsAV0HM4dCoamx0sFq8d7wDLz9e6qf7GUVW5Wlo2vVtdxWM3Pmt+rX/Bku97Prt7EvQo
d5f+KbTDn1WXJU9RHKFbmzrKCZq++qW0Yo1Ja3vSXN3+CO0zKbH0qzHPw8lQovjoKuldoHjfma6r
N7OOfppR8Xc3hibpncq5aCBGybK5eKohNDbWcYoCE+QHLzSSbwNJonSyXKBIFclKhxc7qUbvoIek
lyqAAK9FcSYiH5PyC09Tm8f4AqFOTJZA+1rNgXexPDKfAN/TYxUij2k6gJUGsPBN0/v31jcX1vfj
kGuvhtrcIKJXO7JQwUktiIhZyF0SeBmJ96rMzWvHeBrHbzpmOMZL0druZco65A9HAMr1njijctEU
8mpwmqoT3HkdeRDfuH0H6qE+pkTADugr2YfczheL4fnK5xGJTTv4s8rc+m3W+WjTpD85JO4BdyOy
7y+FYo7h/ejF36ccP85xQDsXF85fMzSYstU9jCKDZm/1YftC8lY7W5UV3gIrJyofle4hyFXjC8jP
vwcrLn+ZqGCSC/oZdV0F+TskWF+UiEMMbbdTEam7Yuo4vKqFFj1XoFSkJkVltdoJ4jzBsaWHFH6p
g3QZvTsfssorMioasL/4AjbiGGPT8dRrpvo2kVo9ejq5bqlaCCk+ZjFa8MvOHnTh22BAxh7t/l6a
DNgHZyeyq0PjJtqb1xstKE8AREtNmjTDQvCtTZObHLB8fa4GX2bmLtGl0PxF7bPs3iYfSKsZlS9S
w64sOKauj7vSsnNkZUO+ur1JzdO17i1SUhACDpL00qZjH3PtvdyGRcMBUjApOfFq4Dy7HBC4ynRM
qkQFjUAPZtXxc6eTfVh2KksxDgT+FEgDV+lBqHu4+QUqUNspAze9Ib6arL85i4ZiH3nT2xQT7pgs
TX9rfFzz8jq8pVnIl65o4192a6Mrzdzp1Qnt13T4UWKX/E5Mcz8Z1ohrTW68l2P5PUwQmpB9hGjV
PeKU3gXEqPlua1hdKr03HKVvbujBrcLBaC97B5VMj9pE1tk3n/nel4Bh6im7eSEzCKho0asUiKMU
xyrxi2Pyb5s+RdkuqDzEu209ep2CEZSX76H9bZ7TMDLe3KIz3pJZYdAH03KVaqx43VWbgYdIF22w
jTc+YJOTRWv/vCGNPKLSerGXw6ugPgF39xFEh9tWKZ3zKkUSN4x2zTBenSB2Xlu00R/HWIFmrgNA
K8wAdjRmRWfpTEQwfEFLjjWN3+Z7UL/NkQs0HgE2/3O+uvtVZIp/hNkPMApHnVe4dDruh023VqWt
xcKi1vieSQ1/2+I8VwDs1qruc9ScnX2AG0/SNBoz6bwuVnF8qYI3aZtm/6blvBhSq1ulv7RWXdCD
PypFb09PJeCQh7UJFiRmZ4O3M5w8enZcXvMW7Sx70s0duV0yxcYQvErhqeFZLYz5UWqj7zaPUe2e
Cz2Nkv3cLFHgunJ2sreI+Mqnlk7orEni09ZmeMlPT1X56PVl86JFcMt+OtjOjo36KgXPEQoePdnq
rc03h486Usd7FH3U1z7w4/tas//YOiSsU1DeaJrz1ubiZNeO60mbfkCwAhmhvTXa070exc/t6GWP
fAOzR1Lotx4SxE1qeKja6k42vTR81Vqzvf7WJodZTfF33frBQSurDJBP7rxI4dZECR0IATDUaStV
BZAuuZh6OCRwVN/q2C/f/KQkvObF0VnasignVhkDMQ/zotxPla/uePb9q3Q2Dex7C1SKDRP4T6ni
lJYyzB6DLqrf6rl8bQkUPqD3Wr8VCSK3Zqj4exU6KF4Pw53TmT0XgJ0h8KkDiVSQUppdv6lTHT81
sXuVndKES41G8L7xrto0lI+TOd7ZddhzPwfjozGH8uaNdQcqaAqyhzooj3l5VNShPDSNUx80K5gB
HvnNyVQM56FPoGjEvZ8sznRHLP6+NoZfwIfv7/2yf7D6AMX2kJwUvIS//S4+WSGCB4nFSqdgBuCV
WnUZI/vH7OYg2Oqr2gcwJ5QQTLfa64eWOci+YfaRe1hP6dluBiW8HyMFIqnP11yyfeBjYNebYNBV
ZbiBmPjQaic6B3wQCHCrQNIBKfe9fqfOaM21mmKQXICd5CrndNS/sO5isAG9cCgN9THr0is+5cp9
1ZXQY/vBvWY9BDjD+IibIWb557JOBu2Z9aH7NmeWdpvIaBPvaAkmGsUuy6cWztROHTFZRp2Y9O2E
G4BX9smunflGshh+UPsXLWy850WEb4LEYE+VCe8xMO7NJlZPCsYouyL6Ms/zOxmhQ9Rq5amwW/eu
z3CDIRDA5lZMAwrwtlHdIVr2FYTFiEFh259KJ8TiV9f9xz7/wWnCG3Irxg7d52HvmAaZ20LR7jPm
qpk1qi8Gxj27ocrmOwvB2SAEJJIpuHEmOpy8Kbk02lDf6s6vjziLDofGcYL71K3ng9rqX4MR/wAQ
U90xmKFoqHP5YgH/eKl080OJo+qSodZ4j0wiuBK+Kce0cdr7siiIkugD/K3Z3wfV1N8DJLh0NYKM
bZ3s87o8e9noXXNjqg4p8waWVma4MzBa29d9d7GqBREYdNrRHOzkBED4b6Sa/lp8Zi8mWfI9V6vf
A4fr9qizEcHjubEbBbhe0rZ3GiU6CcC10JJgxd4ZfO0NG7aN+neV6BO8OrO+GwAaXJUl4GE0LzKj
1pZpNVMUHqOOPEgaIsySJ0hGREOrfujZX72tPKYpPF/EUfZp/AJ6+dfsGtWN/JvKlzCp0VxTb1NR
aa8mDA+Tx550r10PCfgbp9obeRjdd3kV3IKRGUam8f5OIb48aVcitzcsT2+ZEbJyejQpnOgDD2cm
mAkxVLuq63NoT3+7purej27S7gkFtiGh0BXsgO0euSXbuQZ9iCNEAJlGy/GzK+olUvIVIkC+H+Lo
R5OVGKhH5oVveZ+AWEHeqj5xQX/VKRYxI2F4sg+YcrSV9UxgRN/FoMsOfty8eW4Dx8xtMAZUjeIa
1oyDsWLu56Fv9mVHTKDOn9E0Ve/7KNLu26VwTLxMHUiYab4L9cA/mh1IvVDTWaEoTsfYazXHIEnc
PaCsU1QEPxQyDygxRCgKEcr43ltD+aVF1pyP9qXLcTh0XDhNekAORB2hp3pMjx+CBiDP/MKKpN2T
96xK8xHH+2yHG8BHGqshf96xFgj1YYJc/DR6BNhrvZvICgevCKvw+WwrEEq+2oHDN+P7EeTlDkc1
ZhUsCrtEhcNjtgSv5zQ42d6iPlv1PwLXzxAoM4A3unoKiMHMAR7653DGxVOHML/rNKhM7c8B0mAE
7PfYeMD5atsh6uzszLxV9whNF0e16EAodwoGLJqqIB+JXkwQ+CQWSvdtqqbXMbSbe0KN2X7uJkTR
svYJ9vIrkeZmZ6Enf/UmHRSo7ltXx3Zvit97NyXx3Zu14HSquPurcb37MmKYNRuFYSytqsuMwhLu
ut8GgKjnquu+4X1gwAm2g6NSJtPDgFfRvUPwuFgIxEGqv6WOewf+YWKWPfpcweHbyKqd6EYAfCmO
j7rR+bumgESRxRWBijYwybqV1qVyq2JnJXZ7BrpeAIrzLEA3fAxOkJlvTk5SSi/Q3EI69q20Opco
T6Edkjg+l1Nrnvu68v5IvXe4TJ3a+t9nuz7Aeedb6i0QGeV7ZPT73MqCmz4GWGdWanNgpe5deoBn
ZwscKLgTUlKKz+Ktg3DvWAVBD9U8MGd88EZreE4HNIocaojJJMfWDN7zTLHvtqIaCmet2sz8r3YN
RQybr0fLZ+7oDRY4RjcD6Fl53skPfG8feqivaQx9e5bMO10NeBV907ib65i0KbOPH2muH/MgmW7q
jHwTQlEvWhz8tBaHKKg69+gWy8PI6owP8VIs4jlmPmr3qlm3L0PfTo9tvIzc1LwyaF/qiKluVafn
MnDUcJ863EYwYVelZf3R9SkzDyv6kqQ6Oodm8WwZo30a84j191L47sPsdfDQWi0+Nt1L6jTJLWR5
cEt9JzoYBQQA2NjRnWWbL3pgwN7wRp4onEAxtrsR34uPg1K/zHiXEthjcdYtAmdadhEMmL1kpKEK
A0s0rcXrCgTmv4XSkS/q0TYtPOwyjBBJLb8EqTFmXkuYBb8GB9nzJRGgzPpR93H8xXALjgQ+sR4c
66AHjTUFw8SK0+dYQiP3CEpfeVCLu8acntVwHqF2+PZhRJVmPy1VZAqmfW9ys8zUBWjmhCm8kg7p
yVkDXeSZxR2IjMswwUgBrvTYmd2L0uL/lJtxctDxV533gpkLFwK/Bf7s6AxTDqdgdh/HVNOYCnbZ
k0dq7hY31ZcZuNEHXhugDYu/wiFKP9Qclxiv/eEWPg+3RAmcJVRQzzornZQHyvFc7UGKiU8YACtP
OfjSGw1w7NVKKRXAnj5IganOzZucBkPT96gO8msWlwzZY+cc8HIHHkJKARBcMe8LFNMip7B5L+y9
yZD3MGhQemuAAvivDaek4e8hOeI/xARYL8kcfgmRgkN89DRhLXdwnBGC+4I3AqB9SDTuLvq/qbJP
+/oX65r2rh2ycz3WfCZBBSYObudqAkmohcdZ11cn/LPIS+MrEvIoco6vehJYl3RQXmeCAAu9VT1X
5mI8EH9TO+MSe2NItv7gxbN3DSPrMSaVtk91ZJVaNUf4zwAxbt+5pj7da2n8PqqsUsMqQEYxhDK8
mDRVPro2ScPfAwr0ZVWACLK6O9kkvMFylfYqHJFOv7rB0d6A7bpIYysTCwGTcVpbcPV52jeHIrW9
Z1gAzpM6vc8g+J4NwAh2HjSnKk6+lkwMkK+MgFaWJFOlOqd6xpyvzABoKso56dyQ+ZORAn+xDnnQ
GfuqLPoL7IjivTPr5jLCFtlLVU+cBrxxbWElqzQPTJf5f9rOPuhl8GOylelcxOl8h/DHcz8D9jZd
O3kKkHJ5ChqtJjOMFKbTO+nRqu3qXEIDNwLYGUqCxFzGz1uYGu6AVLATkmQsgp0zj9mRVfSTQZyD
UfyQZU9dCFjsr9x+x7SsvWYLZqZccHUhCIur6TxFC260Nib1CjAiXJCkUkx69EVRDP8Y/9sk7dI9
W167+lYGXFevhU63y4qUUoCejQ5yWqur4OCfJtVgYhi+xw1IAf9tbIL0FEDntVsDbtEwviFUjroh
nnerroZghAQ3lJksGNzYQcl7EdyQHZ2fQpIc/57cJriBy7LmI5NVfolsyhttVXDJLrKZzESQYGHx
7w11AdrXbXUUhErlPC2QQuay2a3ogVsHDV4P/i5RtCWOQGsAFutIVuVPR8kPiRpgnvzD7AdQzMuF
a5YzytaGT7S1RJ2PAlWUxnHOpuwiPSOn5cogixj8c3y7nER6aaE67WwnSw/yKxO0pknAIny2uPqd
g0Y9i8KI4+0huQ9XMJzfu+X+jWbkXHLUqCUHLEUi1182Y5bIpLQwvpNqllXnsFR0/GeW35SD+wzw
zrjIn5SfgSl3GFUD4iR9dfTK8occl44BHPPlNq53WBoFL5X7ZF2shTS6tY2l3p2RWsGTCdDHiv2V
pwHaLRnqcUrHo6rXfwkeWIoBGHVXw68jnorkSFYNNmZElZMyxrvNUZLeK84rVINvPczFo9eE3FEb
CdFTmzRvcu/txH0aiPuc5tpgWLeGCL09pu6kt4pb6rD8a0M027abBnZYB0LdBAe5XXI3ZKvE4zPZ
yaY8BVao++SVu51X9PkNX0cP9JlsLgVEBJ4N5VxprKLQF0xmgAjAnHGhxgj0t0052sGRAiSya+S3
dXNOe9BQdnSRvzc2DTHq5hC3ydd51G9y5darBLV0V1jpdJBrLVclaQvW/62G+MqCAZB7IkfIlrSt
j4PUpTBSHEOaLgSiiejj0L3KjV8fTbk029Mge2oin7sKDPtBLoX8SL2vuT5tUOh7IujMcq3q73ax
DUHucr2+Zu70M8Ar45QxG+Cpe9OqvIVpG57yGaJzq0+v+jJ0yGc7i23nPAczSGDs+HYqdE6UcBv0
hKwkL/6/P/zbb5BNbK8gu+uhvvZc7x5qMjiU9oZ+kCFAvu8dcuMXG0DW+JrC5V0v7gqn+O2t+Q1U
8fkKGqTxigjW5NycjDDX5mPsht+ULlOP2xVmELzpjgulextc1P45w8TyJL+l96un1J7VExqN/bxv
svC+HXQFmMcyDi2vtRwpW/+1zevKGeGAMDnIk9DH6YkpDEuX5UHQR6SdTDjW2+OzdLCrmQ6mvh+Q
YLvIEzx21nCZcotlSXXMnQHjI3cBV/7Xv2sX6dUPwQp7uQFcYQGkbM/eHD+4+gJgNAq7XuRtGN6W
YVmeJKlubQXRn2VEsvTZOfpONYBZSZ+dQGGMlP5SbG/rb4/ouin758obLl5j7uVJWA/BVuCsfGkb
EgQyFrJgb84odF+3N3x7lqVNqsHyFKp9f2oA6Z1DJzrJPlMedumxHf/5EZS63DXZWo+R+rr5ab9U
P7Wtj21Z2fY/Qw+2ciT4U/MawJXbpcBjihSQW2+DcF4+HLoH0TTQWahO+gkfCvL0zAvkjg+2jjGo
85TP7YvD3ID14b1OxGJWC+zXk5ccUMpQd3fWglWdx/IlH9zuZJozU4lGVw9qUBC76RGY2ZHgPQnv
YMoXu0hzHupDEJVPDubF242XvyrV9XXa6tK4PSafDimGtL302A/KwyhFvQzXsqUn0JfMGM6TXH05
SQGecQKzwmPX+9Dq9/KWwGqnVTZ/ax1c44/cQkRJ1i0TrsFHSHV/2sKlCLlgXaykV+LgUEPiBd8w
JvpH1AN3R8bkKNdYCrnt8TI9QSiXNfKU/p1P+s2LjeykzuNdYpYIlHndRQYZjVG7hbNbop57CItg
/QIY7Q9I+dlVTih3XrYY6duFDWNHw4958J4xi3NXzLKf2G8+nmenXJ6IbTBQNdW5ctz2+/R21A79
BPF+u4pl5jCSJstnJnMz6+Bb0IWEVAIv4A9wyQYzcQ/5UelCbg3KiYEuyqhZx1XHTCZb4HWr8+Q6
1wlgDvncM/RINIoje5/hGLbOrtZVVKQFBTk3XVsHYbjUj7WRGCc5v/wu347Ga6s/zUbenlTTeJG7
ut1a2cq77ntsTNFuLAqU/qGQ/7NA2wYORb79Ul8ndixPSxxpWD6A8T9qmZ3Dzm/z4QFBdvMCNK26
CWtniLrqxrPwqwyzbL2/cie2MWa7MXygf6bQM83Jqw8WBGlkMRwDh5OCl8BlBD+gEHgsuWRyZ+Sx
DlRijxbwYL/AN+TfwVw6bCP6difXB3oZ77eLsO2VLenyv5+KudoIe+lhG+rlx0h1nYtvddlaG+cI
2w8mtAgzyERX6eyLiseidJE/u065ZBOHTV61dZO89j+w+vVDKb/zt1nGemyZu3tgAfckBLHH4EMv
81eSI4Su5TWZC+Rg9sFkfkNrhXhy2CeXoglD9Sjd101/+YJGgEG6IF3ncfKkyoxuK7a2ac5IOWgo
RWrAxJZJmPw7W7GiJKX+21x2/fXlPMLEeRgLdN16thvg6SebLNW8R6+3IAn1tys/xKxvuqurV5mW
yaROtqRYT71MC6VKIgjN6wACyNZZumxV2dqK7TZubdvf+HRslH90CHUwhjFmysDZAQTIL1KXN48r
nrCMX/avP34utWIXKYP62zRSbuH65M1/BRDtr/K4RijpAppe7kHYdUhuyJPynzfl6HWoApTTXNwy
PXymggQwRbYl3CdOiBA8ZO+2Y1sDyg4ptn5SHfzvg1bn1/XXL0/ySvbY3pl1PrM+zNLq6XlH/uTf
90621l6y+bkuB61n/a3X5z/w+ShFI7HR2u/ajNSsjCvb7EGO/U9tWxfZu86zZXMr5H5sVdmS4/7r
WX9bzkhv6fjpT/2ntk9n/fSXgmXAx2iu7kIYfcsrjoczuYpqXteq8sJLQSgFciY0IhbvS5htK7a2
OcMTFPodfarWYHPtJMOtnHzr+tse2fTNAIQQKfj1iZaXRd6T7WXZXqr/2rYdJu+d9PtPbf/XU/lz
vpD7ixi033hwcWhjWrvMheXDtRXrSnar/xar+E/dP7Wt64nltOtfkPN86rP+hSHx7jVl+KV2XriX
oUHWoLK1faNlDNmqsrVNyLbOn9o+VaWf3yMY0H/XaiQRksKGyMfLSe6d6a08wuumtEp9JpTNsjqr
spPuFW/b8A6YCtr4VlfmhUYudRn5mQsFRJSszHLX0JEfWO28l+GB6D+SrA3KwP/Q1dZBw1aJIcjo
UpQzJEzE3w7/abjdHgVHFv1bn+0x2No+PS5Slb1j0KSELFyYXoM6m4fO0dN5L+vfBIAB4aJkfA/a
ITqtb7xclK1Yh9WtLpfrv1Zlx/bqSjUgkPLP8C31T2eQtjlLwE5oCa/RNtivE+t1v9yf7cgGrxIW
b9nVIjBiLBGS31aOWzc5VgqZGGxV2frUTwbRre23f1z2fDpk8CrlOBsPoAKfa6gUuAZIDyLlhgaS
Y/lwlTjitW8ydPlZkmUXuTJl0ufZZVadXZM51kVe9u2Oru/+b8HM36YKW1fZktsbFT0RvbXTGuTK
HURPjDhCJkVHK3uYvZJ0DGou2vQor+gap5QnYJz1uPlDXuR/olq1GhyxziZ10pAczPPsmiARDEsc
0poUdUO2crfVfStQ0D8LrV256A47s4UBGQPyFvmwdC04m7p/J5xtiwRApKJdI1dV7kudQWXSq+K9
jOGZCJ9cX27w3CK6067xzE+XXy7qb7doXbquV13WLLK5vuYRycnZM6ejXGX5s1shP2CryoX91Lau
6mTPZzLn1lN2b/+SHob63sZab4eNIVZxQe5/6Yp4PBsIAR51GLNUoZ4hQFpc8Zlkr6WTOzMcZHqW
vZ4HzFNPEryb6uAt0rKztpxDTersoQzqdie95i4bL8pcmge1zwDpDUOxayJedSm8zDX3tgfAUwNT
dJ8m7kmNQis/IhmE4TIr+yNRSVDDk3Nt9KB5gpNFrhnRWIjnmYN7Uazep/74viDaXwNkYF/h39QH
VONGVDmoSluG4FGWkJ6oR1QgYrtKX2PPQVnQ7B6mGC0EB9jCSSe3f/Ysf35Oq+Y7fMdLb2rllzE3
cdVK/W95yZS8xgf+5gcqSPGsee+92frLI1pPZtcPSDhoLeo4w7ALmrr+Ws9gelmSlx+6mtp7FHWA
V0XIdqnFYgtgEkqec6tCv0lVDxUSwShDleC4MWKsHsdlD6EkzAQGHAXCRDs3hV0+zlNSPcqWFFlR
OOie5TnCwgThrSIODmWF/JA/DX+aJM/OrbpI+WVqZWBHghLHYQkA71yflVtcxKheqxA+DR8jURUF
w0ObFWCCvHZgPdwU7g2kBuk1j2B7i+rX1E/R87AUEF2iZ19NviGrqVylqcww6UZ3EVWuAuEzwyJb
4wTPDWrYzyqZ0OdU0bT9NI4BKwh2xLYHtCq1uZY5lqJ4yO6mYegetaTznualqDNgezbPFuxqemw7
Qj1L91rp4Io2kJ0xJ8zmxlFHF8b/OSXR/LjWQHOg/OvwzG3HV5HlPaEyE+2rsN2he2ocHc0yD9PU
5Gi8AaYvDM282Q5QZ2Ct2kG39aTdYQWPDAYO4KUXlvcVVLv7Zim2Ks/nOSmIoQ5IG9lw00r9ls9m
auw109BuUhRT8D+NRV8p+8mD5e6FKcFmRA3eex/AqGuP/Z/JkP9hkEoHFw7dn3fLhM8MMhG0QlGh
EtPPP0l3fg3zRP9zahLQCgjivAdjBuwaHaynWSOXbE2JdVe5eX/T+7i9pGlcPHILNCj/rfrajAoP
V5aaD6rRv9eoBj24UfI02FUD9VWpX+OexJGD2ONRqrKDVOgH8uv5sR53PcYdu2npHmsppnwxWK7l
ODLYNDkKtFvGjMNvB1v5NyedzTs5Vd2Y2qPjhRfIYTh1ZsiinfjgVIftF7RB8isM52Q9b23M7VPT
tcdcRdZm72Ox3AfZG0aFM0H7omGtbJt3EC2aV7jn/SOh46vUMNptXzGtgwyVjYg1LT2kzTHKzwcl
7rvqoseFayBAbWg/RCyWTQUG3T36af19PRBWLlPUTmSHg5LFFRnMBDQbl0I3lfaM2Ka2l6pcnixV
l0+VAyZsuT72OAJ0qZaJXny2x1/rv5MmuX+2ixrO2XL9EJwGkZdNHv70PDPjYKKcIptSVMEMw32r
y9M2tkhI/tYou2VPB7njMDwBnAGBFww7cF1YKpQVg5Je/1HXQXjp7f/H2Hktx6pkW/SLiMCbV4ry
RlVbXi+EtrSF956vv4PU6dbpE90R94WAJKFKqIDMteYacwhgvIfVW1luxP54COtNqkJtqmbJImAt
2biFEw/cN0EUnLplMSRwT2zN3/5tR9+n2Mk8Bb4ZrylhiI/lmOFhuCzEmmjTmWUXFAVAVIuVqMFv
8H90FId89/45uhsxB/z/HJLaA/oKWdn+8zRtVwC5vY2XUiYauPrHtxO9xYdMRak2p7Rd6ihIO+pG
SwUsRMpztCxyABNnsTn5PsTCyB8oXpdjguvL7lKGXO7+dBJrOOgdefF15JE5OLaJqoRl5eCJMUnS
wXoykOJDlhJ7/3Go2BQf3EId3VmAwL8PFZ/2tyMyVV93JQKNf+5YvtVUxhQ73ubCfEmxJ0W5NNvp
sZ2q9GiPEYITBfJml5FnlMlWrJMiVO7lMhxOtlr/zkNFvh/MQr5Xw/rS8YC9kJum0gXoIG+/XoP/
ZdWtejSRljzZGacimVOeU2gGT1ElPVOPHNyJnXoZnP0iNq9iH0rhdUpB3a986TnWT8mg6A+KHxWP
SrIXXXjnZPdy01B+eQnrdDr1gZKex2UB3E8dXD2pWTWb2eWZjRpv2RR9KDQlkePbf+RkwL3UJnZJ
5VL6lDk1HG1Fa1diU+ubYafhmuqVugER3zWNrv+FjRXoImNU1xEFlU9Njy2CTL3edqmvfEIKVnpm
5uu7EcvMa2mOD0houlejfJ/txn42JLs9ZGUEOslUu9dmRkghW0Z+BaIDSzfsvwLLbF+RbKneHOMi
bjb+g4L4DIZtO6D3ZC0O2/WMNSz1wv9qoizyr53/aFMNC1VsNp/KwanX+LWVEOas4iGTDPPQpN0E
c7svHlQqpn9h/e6KnRIytgcUGM9U8spn0WT6DfkFeyi3YnOEJrFXnClZic06tvXrTJZObIkzdoN8
lmG9qVREH4NpRpdQGKF2rGHFUBZd+1DYzPxM0D3uPLR4YD1By64rf7AOYk/f+s5aVwaD3x1uJ7PP
kwdgTPTUy1W/osYnOohNK5JNZApRfxSbJkZE+ECq/klsztL0bvPOv4itqc+uPK/zqxaj7/HHYBdG
g3RLs1Y+Rz5lxKGPXdWQV1eEPmuwE/2tdNrHJG7lI2KF4aaqLbdKDFW+SuyT6CDa4SJuSqnOLqJJ
LHQoR5FJAUPdqRiuFrjHZmZwE91jytGuuX5rmmJjd3aFYWG9BmNeHs3JKo5RR7HcAgsuj5LMoukq
G8ysPHmxg4uWakbNXahYWIFPxgOEsPRVNipnDTez3IlNanSQ1KvFU6mPICm1Hi3B0k3pJ9+F6Yeq
Jh9xV5ZbhOJV+oqKOttSjm9tVHIfr6ahHXNbMu71MLPOZWIgsFi6tZP8Z0ItuefVppwZ1im4EbFm
L4tZSf0VEbwG/e6/2n66iDVDav9Uvaps/9vxaosApjPju3qcm8soVcilCxv0HaounTfRn1z2H/Vx
MJ8aa4QPlKvFKQs1E7JxlaKIG+bnvrJvouuopac60pyXusllz65j45yWDgYsdQ0tBS7sI+VIHxLw
q3VcrGxkQye55Kayx/i9UxCIGZrd3Dl6Fxwk00q2URrK91BValec3ppf5NJpPjryRsiI9BgO46Tt
iNmWUHdL4+aYMMe53S3AlkruJlldQMaFUXUqeaaezDL0el+NDzVw8r92fPcRu8ufVupIED+D8ffk
OZBjT+wP0T2exNliy6bRrCgnrCx9/70pdquOkowbbu3ou2egqDdDT4ytbA7Ubv+cwrD0o4m8/GCF
hrROlULFlmqwdgZ63z1eN81J0XRrYybZdJ3wcfH6Vm4euRtlpD+29cbY+QabR/pqnAd7SBiSjoWx
ud2bbaF/UJMILFLnOc+vj5s2SyyKVIJ5XVdVfYnVtt7pWjUcIrs1cPf1S2wJOgs+FmJVHnxUZqol
WCy/91/jYHxMIl36I6G0/P6gLFdAxRXG55QO76EkWS+K2WTQjpX5PjRhgzNECe4ooba32QIVlyU/
PfZpbGwJB6R3NqVAaJwbg/gZDzLTn8NXHsBvFB9Kn2qADzLqJEbYDMKTwNb/ZJCR1a5/CLDmaNpf
fYdmGU5x8+C0zAm7vlLu0G10yHNwWKLuyvIIrvn+TlU1PKhGa0EayClucUqXHcWaZdWkAEEgnLsE
rAv+Nb8Ua3Ae8tR5UaZYOuu943ANwPfWYVofxGanQZ7Lrbjbq3EPmEphXLbvSqRuRWM7jwEF6W41
hPK5r0r/MarnV9UI1IvYmhcFuKUad6Kro1jHSDH8q9gK+2DbpmX6Sy9U/9GfySUWRnNfapb16G9H
P7NeY16V23aU263VDsFboW7roTbfShRZWOZU9W4IhuIFm7tVb0T2L+aRJ0weikvtS8DzA4o3uj5U
3O+2ZUdUkHHGWXepZBm3wI4mbiLAa1qk/RF2hwYwtdAKusefDo1Wa15ldsZmwFLw0i0LfhiT1+CN
7IlNsYOEbXFpZty2sKw+Inbik4OuQt2A4ahL7K64aMvCBMV7tCXtnFvV/IsowEtXRtPbFC1Cj5Z6
DjhQIPdS9SWeh+ltrCNjNS7t0dL+n/1tkEs//X3b5zzI01ZNYAN8+9f5f9r/1/n/s7/4XLUaqNx2
9LWeG/FqYMJ+K4epvqmWrm7NpQ1cRn0TO3Imv99togugyOZWLm3/OJY3JzgrydnGKu9EsTCWakun
auQNv4zsrzYZ+2gn1zc/3cTOMXYct66pNwjKOylrDQomqfkalXoI1hb3utfDsfGyUSnuxGLU+X8V
/ZPqKk21VsNEPgUVhXg8pMQGhHb51C4LsWlqEkX339tZ5fVM12A9/muvaP/ZFEeINth2xzxC0PbT
9H2mn+2Uh9482ncll+u9x/4DIpnzmlDPxI+qzPeOTy2pOlq/JrN33jUAdEQLneHOsG0MRxN4K0Uq
R2RfqSam8HjflNJGU535GSLDsO04qwCePlGWtRefEWbI+fqqNc44YTsXv1NIdC3nxrziTuWqPaIb
MXAd0LSN2rTjQa1DmN2L4Y5w1Pk21zHCguJcJl9ih1j0sLrXNiIrKtF7a6+neglcp/VvmZVINwDR
nafuHGzEknmG6aLBjgFCbukuQxDqYuKx3kpV1m+Z/IHF174qvX0DMTI8RzFO8EnX9ndR0ys7OW6z
vT+m+iUMVDwxpHJ+SsP0C9Fh9sXBIXbwB0nXoWNh/XvDT2arjV1wqYqmuRXLQpMZHoYFuMSlg6Yu
pUgNkg2jLS9KSl08yGR5PThFdxH9RTcMntaYRk4YoAGnSRZPdiTzeMn2yS0A1oGvWpNegQ5hEGFg
jKZ18rjBB62+GEGXbCtKa85JRlGFNurzybJRFlMdbx6tbIj2BSjjo6NHxp6wR3Fwpnk4ZNU47iU5
Ko+ZVmDs4/fRKWl8EE+DZZ+ScsLrtSZIEnWJv4nbVsaBQa43tlOMFLoCXQYA1V/JT5TrNLa6mw/t
CW4w2kGeOKiBqr6/nzusfjB3Hh8iAzxyp7t9FxKUCgr5sSEHvQpHWXsabRuWN9zTZ7xnereKpvHs
40MFgjpPvWoKI0hY8ON4N1Hw4afz76Sx1z5+ZC9krxu4NtFSaz9H92hJvyJTnn9LifabwC/l5UZA
oDyw1U3W8nL2B33bL2ewY/w70IGVWDyMTKjMCUgnEpPfBbpEtdPfHbQGTAGz4QgbdbzWGKkvNP4Z
6Fp9doypA4XMHcDMqNxljQJIBnjfeImhtTAoH3e5LkUPvuRYF0uhmlYYwYd6T8md4Q+7Ph2mF91k
7qQowYNdcKcoU16ADZDHlwgB4Dooh34njlLjZF9rg3LILWXwiCUWByqCYqaqizLYcDDk8Fv3u0mf
ACKKLmLtb43mskc0/nPPT/cxE3xCPuDnPKKtqmzq0EjgrTIcAy9G2WLl2ErdU4eB5WH05Qx8BZck
g7dN3HKg0mPZhGjnrKe2wOdy2VT1iaIl3Sj2YtNPa8WlOjF2MXmgSM60mBQsCzUP8Xsq9ak8jk5S
4WDBmlj89BFrog2ncXo3KhKlIUeN9f84bgYYVVKg/h/nFpt/+2gLH4E9IyH3b20/h4jPH6NyPmTp
SzOF4QPPXN8tYsvYqz61FX2u3cuO5W+1IZRWc86/2XKK+GpWxU5siYN0zblvu8w5G4a0A100X5yu
oaSwzdvnfrQqVxus4L0NpAcKipxPXVE2uc3jAA74KlByNaIDUN4ui78IZtxBB4l/V1Ed89pp2pfF
7n6VGF15Js59lIG4nykUqM65UoUbcKazm+hydf7ZIfYywPqrn44lT9FaK7l7QiKDc/NyBnGI6Piz
2Zuj5VpDTc7y3x/yj1NLY0K9kOo/pWhUAWYuH/JzArGZDvKO5Fd88OxBsk7dGGBAhHUoji9SH1JC
olpXHZLjNTWXp69SoDDQQ/u7jUpfLJVSe2cRKjhbMsYlsQzq/3tzacOpezhHy0K0IcFU1viikQVZ
9v7sEP1EW1XL2UYfcAUQm62p5esILIzXxRPh/ar+HVG44BRy/aoEE+VvfTk9WSWT9npq/Pt8znsP
qVh/U7sYGqY1Zne2BlQlBuJ2nox+2BWoaiE4Rmj2sa3aG6kDE2R5ig+WHF3yVK42GXPdqwxrl4gB
0evUqCUC60X2yLcLV8S87efEhIBizLr+hqfoi9+k5kdp+AeZQGYACYe6pqROGEo/FmVrgu8jyEBC
o/saJ+fk53nxoTXxu6QTpeZpiYAe1ZBh9Lhh6aAWDJCe2ZwNj349NDDNmUCIvaMVlscwoxRQ7M2x
8Dz5/dy4Ym+chhmelzDlxN6pNdNLLelvyXImMh75XVpX92JfrNvEnAAtMSaP7spWli4xTkKsB8Yc
3Yk1sZCz4HVW5Wr/0yTWcEMNvRgfn++jfvbKVmZtYxJRrmizmhDcpN1QdwocdPXT7+dz5CE7N3ph
HvxZpe8c40pFJdL9mDglKSKf5ImSKkfH7pSjTB0VNeuRsk1nUDFih1iMNtSglbT0qSVpqjY/xyi+
9FHOJWS7f5/mb10MK6aGTJz852w9Nh2r3ppK7/u8YrefxnzE33rOpiStsMPSPc10KARbTi8NNSWC
VLD+7UCx4/sjxRcMM9nfOLr+9N2miW/w8+GTk/AT9K1O3jdh6/3Xv+mn91/nVT6zAG7D93dYroJY
+9uXXb7c93cSe74/tCuzuxiwK6XiW6O15WOxdBMdfL0mzCNWxR6xmMTlF6u63YFuGH47ZITOUjds
GG1gpzY25yaJqlWNgUUQUWoWNPm7UTQTDD00jb28N0N/3lpO9wdZ7uSlgBXl6KNXE6wjdRM/Cgc+
mDN0+zBtP+vMdzaMmY42CNOoUiNPMacFZet8mBIW2XHnSjUPckCzOjh82yHG2OBuZdfJE/PMHUV4
j3rTO27PbQfXY3qo/QpxcfeoBCMno8wPInZy6eXmZMXUX1aongjorFOiW4WuvofFcJLIek4FlogT
CIZySfgVEkmHhHrfHXXETFOd5BhJyq1uE+kqx0x5S/yMrpV/1BmLYC+3NA1jT5lUmpy/2xRMXNy5
GLL9z1EBkTwvq0Eu4ZsqXcUOatDe25mKq6rtKeWc75vqvkn14TowEGqtGhZ6zpR8mJGMAC+L+SLB
o1RisoJDDrYHVWdBdmhHd6TUVHfQGxrppVdGHMCWxZT6t3qgjj8rjlYwGKj+WRREi1fUmI0btYA1
JtpyCAzbGZc1Aqb/autmBhIgTdVthYteYRv+XbYswFE4pVVdWxNcU9rCxRkZw1znZRGlWrmzJ2ty
xSZPEO0aQ6OgYKj5bvppb0z9OTJa7SCabKlS4ZKNM3ahTbEWbWKhqb5Kmghmo+jytx0Q87Sp+f5g
0WyoBfndqcj34oNFmx8Orum0mtdONRnr5UuKnVEi50fDBEC4NBmE1S+WJXlDEMa3olwXFARfW0WJ
buTMv8ao8veDop0BkaenEbOqq1jYM6x/sFbG5qctnfocEzfI/IksxRIljb6G53V3SIzEuBLsN76P
7SJzPRc+7kdh2+CiZTNp81M8hmajtLff2zgkVZu6SPUVOl/2h6WhHpfBc9zYd7PD6KCfK3JFVadf
HSeR7ozoGCwbWhT/tRiN+rUjanmY9HSZFlLvg/sfwoyffmMC5SidefSKE1lyYeJdEV0xvOsuZTF5
37+ouYwCtMatCxW5uSvqLLjpBMlualzcl34wHkU3sWBIprrYApU7sSn6KlDWPaNCOS6OEm1UVKSU
JCRn5nDjypED55rmmnOFyz0fNK17C/waSsjSrlpZj5NU7PqxTeW/6AYBc0/mPjyLHoz8rnKkaMdo
5vdXTFG7kwLHvFIsal1xEKvWSmjjZTDO1lXsUFrgnnJJckZsih0AU/RLlTJgxHlDghwbtqSSNW3V
Rzx/k944/fQNiZ1iZtZY21St4o09oZgAZxneSqohPOxZkrVmQUZbWW3lbzRHgxwOv+UG6jm66W1D
baiWED8YiYfaWoqp0OJlIhaMXWbcsnDzVOeR0UYZYIcnYRbiL6Q+H/DwX2vLJny957zFyw9vDQf9
3WKt4mMOfRBr2DVn5K8P7VIl1C0SRrEmFoMQSi4LJrUIJ0Uj6Npu66hkvMcY4EsxPYTfwqtF5y0z
7K5fZHUmzNIyi10KH34WjJEpdRDbmah66PXsWV8Kj7qlkqZevgLeRFQemaL+yKgAu0GDJCgAd/cg
FmrVjjMGR/XC3/j3qpo6H1GiwsBocrCPYnffz1SIitUY7AzI/yQmzQE4n6QdlL3vK2ZPWJAkcEZi
2ySFKK7i925gL8clKrOFfYLdARVmlC/oa2nSJErsuj9Tp3/60CLSotqO2H95hnIf4Ot4KLr+xeKy
HiPswDator+Fk+6sx0VVm3CawjnyxMnW4u/9udpiTfwHyGGFaz3gWkm4pB3lTvXqJNB3LUZtB1Mr
yr3JJCGp4tqV5G476OZjyl9tGCMV+hR1yPyH+QkoNWNyGyD9LBleXFPEvBSl5Yvi2lr+WWItA9qw
rsCC8N7tlUMD2SKoTBJdWgmJL0nH098uDCXKXDfTaUAoWspKkjKfeD8Btyo0PvQslNaacSqGejw0
oTl8LzQ9Gg++uly5bHrLFLU6UPJbHZy8AjouVnPb6ZW1WBXWq2JNLBLLr1A7OdAwFu18sdixlFpF
gQ6Djv/6wyodK99HGSCApUZ0+TPFQvzBP5tdpkGWUfDN9JcapnnRKIrLUYiaU7HazgS88syavJ//
jPid/myKNUcZsLeigJeHdwEnkIW2yP5+Fkanh9tON47Jor0XvwOxiJbNgRTHZo6ak2gqfQNzh8Bm
NCJsDXrhaGBKPf/fvih+pUpT4z6q5dSALVVj36tWpw77BMgXRfJc04UPUenYGIiF2IwjKMRKJH3V
DCmHI8aQrTs3Vo8rihSPR8suPA2brrYYJzfIsNYN8af2ZLtiFqPK/pbYz6eTjg9KuYB1GY/gG1tg
OEcp/UTqfK1mPXWjyTkrqtCFUUaidC7Dk4kW5hz43Yp8e+MOU3bJFF4RuVMZngNl9ShX7YpHRkkK
nchiWXV7cAPL1HaWb1Tfq7t5wEHItPGktZ7bus03OkkYVOxdjxdLE2yiFiNKPXelPiM/gkzQ44XL
QyO+01XFXE3KJK19qcUWplc3sP/B082Pmp7u87IkfoclUdTor9VQ4Vk4pRvwS9HaoNCvaLtTGNSy
y8uRyuSwKLyGgoywOwF+RU8Sk9KVZFKvQUxQhVqqFVC2aDNUi0d0q6HCJURBcno1l+qAv7HdeCWI
isYm1tiPX43FhbF7B6sUjp975xRMSbyKMNjy81iGa4pFaaQQru5lwLdaDB0f08yq/4p9KrJllFSr
cTbsrQ/rRirbXauGXAQ4dJFucqX1kFrxZtDRxQxPjr2ELjGCZDzWfFq8updni6LAjrHMfZ5sNWmi
EFhC798N0pYRxbwi//jG4Dlc2xP1+6VkJrCJkOnYM2NPndocGzwa8k3+8CB3pl1i30YQSDsynvIJ
MS3uGTYODHLOP7qkSpea+S4AGGwHtozXVqfDnKLqKZS+Wh9vmXo8L78gNTbbcxrOfwx2rvKGF2XF
JFuy/Euhdh9VBh1J5RZdKUOPWdM0kG8MLRxz5Fj3CIieiqTBAdekTowKbi8lnKDpFIXPiZyuzHZB
isBadke1ffZ5X3hQXl18mfEHzUjh2HyWWTkRTIi5X6HKmSB6GeeukjZZ0Pi3CeL6XNm/yxRXvUAO
3qde2rQ2E8FB6b1lANibWnhEK7cxnPBTgsPqFiPexMo4vzgVAQsCkIr0x8IiEa6RFu01hUieE8s3
iAv2SptSzw/7h0mxNxjhIh8JkWJJuky2lRmSlHwkldJt5mrsvClMy41kP4VSnrtGnPnrOs2Jz/T5
xjCl4jSHnHBoiQxGinIXjHELmnLad/I7M/9w5UxWv+7q+ybBqrXGr4t4/tp0ylel7cGzAEiyNUyP
2/4JRa4G7CgOV7h4Zi6jQWU1w191HQxT3XYaMze2wp2hS7Lbg+wyY/0JkFilI5IE85UyPqpkL49x
X7EhhspKt1O0wGDf9Bw4/bsfVDVQp+Iznl9mNQG+loYfiHMzr1EfsVB87NFLknWBljocHZCpS26j
HTvbI9Y2Tp1FyAwRsOmrX4RvQJiYr/FgXIqRpH3qnHSVbpkynDWZ0T/P9Hjd4zrcls3JnzsMZPNp
iz2vibtsHu6m3zhnE69+SPLuTekwlJfb6arHjPy7ecH1FgQCsUYn0afzhM6BTHZohgEbBvwmVnXR
AQSL33sukluXmAJLmrQvRwZZoa5Uq3bLtZe91CLgj6XAUSs3dWb4N7wN2zWpnXg1VtajOWaelnc8
CCQwtGn6gsd96ikOCe+mbiO3abJn9KIUObbMocckwi8J9aZZYyS8+MSijB7XjZQ+AfO/gU6z3ea5
NyHQVVFC3f2wtyP1s5CSzyxSP5pKwyywhswvM4ciwr3Nh27a2BnJgkhBy26n6IjCKXhRiIKOGbC/
YSru5bi6VEugKp+WROwfrbGwXhj4wiFS2abXXbh39XqUzKXcubzrw9iNCpNoySLUrYJxXyi8FDI0
QibwPlgvPDXNYBUr+zqL7iyEGG6ZFpcsKb4yzdpXlfneREy8Rv0a2mnm6XK6Q6hCPMhv8WsZfOrq
7eHQ4mYWgKr2KhTo606LIfIMfeKZEm70qtROrmTko+dr0ocN2Sj0e4TokbbWMZVSW8vcTmP9gM0b
aehM3xIF2Bozkcwwf8xHeaPj6r2xQxP9MJqVyOBnJhUvjlzEh34VhPbCEPvVayG08fRpmtvUgz/z
ENbzRzGaz2ox3XpzpWZmtTGD8TyD5kxMyHMN/pOKaZ4LMNZ20cAZLFQyanqzT3wfmba5HSLJsyO8
7l+nqHxzgvTBLLvTaKJplIensE13DRqcZOQ3EbfNBiQbaJr+FAIORNAGGK1ODS8pmYFLtafV3J9Q
5Y10VzXFQBB3ghkHHxpoAN4VgfE2teMb3tSZa6XSY2MDsmkj9bXJko8BnJ5Wja/Ul/1BtosuVtvO
fbTv9Oxhoox8lcrFr7IDXh7BYeoTFNVcj3sdE7FtQRoAzZ9G7KiZtyQggak1+6Drbnga4SFoEx8f
WutPozegKXjD4rGN1Xuug/wFoOxK+oDlpZyDbUpPapvfEtA8rjIPxlp3nO1oOvvXrAHQB21oX4xG
C28/QSw/IY8I8dHEjf2IKUZxoW4YCZ8FNl3ljix9IjtEhVvjQ87aUyIPLx1fiqnfc4QIA9Jn+uTU
0pEn3z3istLtOotLH1wUnOkLQ9228bAbC3/T7Joh3zRcFh4SzPzJHY4uub2I8f8ACtgqLxFRql2L
n5rcYCw2OqekgPXZaQn5lHwzRNy9g+3/SVMslBP0aflYP5tde1Kd9trZ6Qo/h1vZBm9GxryREjKs
G4b01aKmHj5p0a9IzeDyoGP9OfPbICMANj5n2FArAyOacW1rMgLjbqszz9g7zJaL7IL1aM04IJKJ
VXG7dM9mS1B5Tu3RhcNzl8Zj41YWREBZR3CkZcFDYaZ/ynas3axNB69yOhwjKTqsQ3nfy84vS2MQ
OYWQs/OgP2oNo+yy89+6lvtu7tSNCczbavqzRvQOckrigbgzpZRsaOWDEkU7BXL3GQYhQqeAEJpG
7LDuNS6yxWXE8mTmga5kXqdaDgX/tu328ZB52X2TwYjqE0neqBrMhqaOfmEA3/qw7XnBMZK8OZ/y
2HUnBRAZszFjZ/vtg6RPYDed7k1vIY1PUoTupXurG2cT9CBFmwiPYidxvJQQQU2CI0UY7+WyxM3D
IKzS41UVEBHoZDkjYp3ssrm395hMPlsR8B7e4F1ffiotY+Np4PYs4OvE0UmXChzmBhiKMT+XKvql
8PjxqE5C1YR/zxxVpyAqvjAZDV1d6UgraY9+Y2NUkv9WINfZc02VhIIjmB/Z+HPm5y6ojiaDxaDN
L71D0hB/EVBXZwqInhhrP9kkLVZGsHhFqOPHZDADSOx+vNgOrxpz8hK7WxwGeZubGEjFDRzV6jlR
K+6OYWXWs3xn9NnIYDxNXN1mDGam6DaC6Ksnnt0ejWIhZBkjvLdxeDSKYa2oxsjACtOMyILtYHZX
aRjLfSQlVy1gQI4nba4a+VYjMlVV88CANuy3FGlrjZl5BIQezTD4Dd8KdmqCZi9UKu4AfjTSF0G/
96hI9r6pjTgDt2QrL1kJxgzEve6mqG13sxHUXgMR0xniVTwb57pz0KZ2fwzpgNXyKcKYNScIDfAR
7V1SrillvMa9rm/kvHoFsnDo8hnic7Egmt8qHePq0VEo1i/Cx1K3GAmhgbIJEriVHDDuLCIwk0jQ
c3uLaMnAGtIaVrFJcY85URVivMcdCMh+mPBsN9WNrk0Pqmyeqpg7MOQKJzqmEmQl/xiW33tpC3E4
W4eKuY3M8W0eDyhnHlMUqS6+INU6U7hOWIlfqMRANjIzXzepVWqnJQRvPEuQ+RZt2wp6yIvaHCVl
Y2J45DqGdK8X+qYHcLs8pAoXDiqlUBMC6u1Cl8P9I+HBJmlH0IGvfaj9Vk1p2vhqDyyZElKIhkxP
0xS8HSNCw+HXX0jUDjAwwTYxpH6FMX4bhTCSEu1LM9vcNUfC/QbUJJ6bhBAN8IKqfItsWYUqZ3kJ
Lqeu5PArsQz1nYDLHzyUy2OfkLVWSdxPWBUlqvILYF/mIZWhgFJTPDkpjOWAdUSM2FNVEvt2stUN
uLTKOO4spbcZB8TlCtRcAz2lfYmVChx1e5Qifm1FrbtNWj7GaU45knkAjOnNBePnoXVw9SVI4Zpp
uB1wHIfaOV9MJOyl/jkpzkeZzbGHkK3kZ9rdrHx4tZrhA5Lobp6mlakqb8UYGdCSBxC9FF/4Y23A
JxnyFXkQudTv+8S6dY1NWUacnXu7I4FSySSyndfYaHG0z7QHv/3V6TKobhiiOIjhuCNbvjeG+Tk1
9JOumNy6QYufE3mMWrbuSmYdfZEPXhjJVwxHHtUeV0ynyzdBOP0KfaNHC2jdSKhg4BL7MJvnF9v5
ZZsSIhF1YfFl7bhq25gBNgNM8HWBF6uFN0Gxxebc7euOfEO4lcr8nKePYPMckp3+jt/kqi5DbT3G
CjOxXqGrGuVrSTW1lX1oAoCdBP3QLuAN7nRoTnJrPVTyi5SmpFo6deuPMPdGHzO8FAxaZXWroG8/
wgrpvaHtGV80ecoAY7Bcg1Els6/hTk72jKQNqMMpLlWRs1KK3uRj8ENIHWnlo83NK01Z2Xb8OVnh
S0iecpq6bCX1sAFjR5321vRc6FG69tVtqpOQzqlDpQY1WJv4wBR695LkwRKhZubvx/zXHLNe8UIg
V1IrRFrxq5O2MUWkk5k8jiNvbwNX7005MOTozZY0YUN6OMQk2rEcGMqfpY9HRhKWlzYINxpGIhtn
Go9lov5OJQp2wxjy+8IbqtoPFEmPJMSLjYRGxa2449eOZDE3dLiVhqG55NPGgQI8TYTb0XNVnp8E
0NkKygIrKhFSslpxQ+1f6hMLiaLPwk9PsiUBNY9LnIV8g9RT1OxCABsuoiXLrQv1c9DATqWPimnl
26BQ3ixF2lnzSPzEQc2jlZ9FAeoUXvcnvJl3RtTDplLDywxyGLJvkqxwg4VCMN/VIRau15G3Kbci
BYf5O5IYpN/9F/6WF9/BYjniGaVgdJ711pOjjMepBkYCZw4vea2+62v9PeefBRLlFiWOupUWy+Ww
nE6pIUN9j/JuE0XM02TG/mU5PHGPIgNBVL88Ds11HUxbjiML3gWAb8M9tkKPiaJKHg5Y2ycKSX13
qHzUQ5/O+FzZ2jOx7Qcr6xhtIkw1ZhRnWFdTOnFME4dpKo8oX2PAy72JyJZYb1Ujr3mVTfWtUtBS
ZWgmCNj+Krh4bj5oNylNCBnq2ktP3lIJht7D/WfhqTjBKTT0h2D+P7rOa7lRZm3bR0QVoUm7klCw
ktNY9uxQ9thDDk2Go/8v8Kx31nq/+ncoAQ1K0HQ/d7L2WsoAXQSE8tE7MQLAaY85rKPj3SpbA6Ix
TsIUrO7dMHgov+h4fZCfHmXlEHYPqWCmZlXoaeKeWBShvoYVQQ2jXpAH1T9jQJpu4XDdx3Z3AlZA
6KekF5EGzYZJ4KmfnVtH40l7D3Ln3W7rl1rlwkzMF7IvnnQr34iAnEIigHEBJ0h2vKsr7hZkXTDE
97WhvraN+aHYHXVlmG61QXZdrFKMiXn+21NkoJjoDrK9JBIfcDoAaHCzebP25s+TV0cJThNOhVhq
nxLdmijc1b9KOWylrbykRBKv7NDo133BwFs1YTP4XC2MYtq8cJGKC3VlivSu8JuPXCChCNsJU0ro
T1X7ZKfiaGRWvdaVljFVDv1exaB6iBVlI+Z83tbVPKTgRNHHxa8wC/cYV9xVUbhVE/MzdCrqVBUo
IEmqRClGO30sL4lFoGgl00PZEZnaqqUHK/w90WroojoJ3WbkxQnAc9zAf/NzjINNj49wbMOrHeWQ
hPtTrmj4O1lauEL06PfGo98gofD931OuPOtECQ1WET4ryU88E3Nz0tdKoMLG6vXLiPfYxmi0X3bb
HHQ3eip6kHUUgJ+NP//YYfpz1LpbkqOrJm0B96uC7xz1lzHpz0UMPc8P3hlCvBOsGq7sotua5fiz
LWddnsqDXMlcGIFTgfe4DtuOsflcqRx2oHjhxhgpzaqRTgC8TjUh/OmaJFIkdX7KUuKUCvMxc3oB
gq68TUF/UiUW0m5+1unChe3smqJw1lmPyV3eeFEfvUZpJda/pVn+Mo30wy9LuJZ68ZDh1tjYGZ2L
VZG2ZDbY4x2nvPd88uNhOaHV1sojOqMnXekgp6P8RWWxH3tsCUOyQeNYpajX5h1XI5zzSRgbFUwV
D64ALUjer9V1Mw0xSYlRsp0C+4iC8t0S8mc6TdcOny9gNevMHXKzEtzalHbj5gUcTCfY6VW8tvsW
wrFCWlQ8XRAv3eFaO+2kaXgm9gY8fzTyKNO1o3N3dZPa7cl0wEUfGvjgtJis86VKw30cbIo3NvWU
lcGIjqs4PxvpSyuSDQGq91XYvIYdEPh8CU4jEVMQS9RtYHGhoJ+4TKm/oyL+6tvNhcrt1ccon1kC
OrRUah4pRMdUZE9NqL9lgyWY6IUMa9FTOS4uT6LhwZhHTwtVIFApylA8LvfMxp4I1X4tm/gXs99n
VKDNAdt8MpUnf4Pu5dUsT1XpvzE8gI8RMkTxKdSfFICcSiNspR3NxHMyfQ/LiLJePBoMGWRAPqRy
KuxSuTDXvA0Ztd2ptbfkZeebwrR65vSDu80mrGgmkSb7vDrnhQJAwAk8J1F+Me9djWghROQ7+2FS
0E1mWFYSkhUMTnDXRT2TRpwTwPaVdRmbxBaP5m6sM+1OSUGwJEoEkAibiZoTqsgztN04uvKAPC5a
VSMZTINmZI/KWGMabyf1bln93oYNfcx9Waf+xkbCgRF/qfOsaggbt7OCLIM5/Wl4dUSEGTcBFpY9
jGvpjofCRpKOyOmnRR1ZE/BPbaNV9nyf7aQxUG2FT6UPE3umNi9TWtW7jhF61fMM6yoKkFHzRL7w
e9uks7KLp8+k9Aehde7O9n/bZHaux1R7h0fGs6aG7harIiDnOH1TWgxVC4OhvdVrX37ucNMwws58
/8OIRbumRORssA0QroGJs5rznSy6JUfeRf08ZAuVY2jD4fPtX6Gr/+pq6NsjnbDf+gecmDFIp2LV
uPrNTTD9NrflqJzl/HbRjMAYFvSpHud713nBPw/bw5xkiSlfd2N8mlTrMSuvZSy6VZz2T3kA+pw6
zqEqBSVN+5roqMlt57MaTEz8A3k/mulDPEMHrpJRNhyqo1CDfl1XBneESwo8qrI78jHyjQzkAIbf
bBhc99zWxiHvBIE6JrO3vRGEArMJmB2qhSOBZpd4oiaGjUNjUHmxWV6ruHsdsjlocYi7nW9kv/to
qs8NThsB5W3VZKZsBC4P2NEAHzAMzw3V12i0z27wW68NMNmKPDSHCWcZOTndY/yU9S++EeEu5DBH
CwMjWCGxXg0NXg5DMawdN2bubJv9Ckx1F0eqdktcemu8Y5ndUmIZMvKhtOgoWqovVicuzLGfLTW7
1ZmTekolIogWwSseI0jYHX2HmkldQ/SgG5xJhzaxQ1QOKVK167ns6XU6YnWd/1if0dZJIRjSTJId
QaYcpR8NsLCt6ljvE0r+rKdU6XeAK1ioIHEHce+bgTmcQu6Sk6fOOrEsDUVT96ylGAKqBpYvXVFC
q6JgZZafSSzxfsn7fTpSZ9ZS0z3o4tBkTbsaA4CpeqL4ZNvJe0uRj6dNoaxySA91WoSHIO7mAbT+
ZiJxWVGtDLA7Gap7NcsAVnTzo5ihJ/+npMKy1hKFsWtzqqlZQpOt7gKkgS2DkQff4qrMC4qdrYru
pLt06OvWcFRKz81NXNJHYA9rTqxpJRW/aGp78DIuGJwRkl0V4lLB8G41VEn7IMlM39TEG82G/Efq
8ufAlOu0pW4z4Kih9ZQ1GUuVh7iTOH7wRAil8NeyjdRz06vbjDHlarRRTkcTieVCvbqlMHZCbeUW
h8jDJGN7ZSW5F+oEtkwBD4cgEPWxp96eOBDc42R4sXJIpmrzA9SM/z+foP5QkfWjOr5LC8rqzFvx
qY0tole6LV4MuEjIPDo1NviprCjal8agIIrFDzJ1M29qDB7Gff2KRY+Xm/P4s0AaN3UHM6EnTaPi
JbcmY2/rBWxmUYx3op4xoQo6DfEbcPjspGJcm5InjnbDEyGXhdILBNg1hUBuNKZZlvmSpVW2trXc
X2O5ksPlRPVaxmsi23IMoOZb8poOvEUycgsbaWWuhRBznoI8mSK+NRa/ra811j6OEghM3PbIfF4q
i28sTd4SPRGVmMCiWwOSsZzuZromxOIkO2H1ORyD4kGlhMIVla98/hUvTGrsvuuK6R7vrZXjlqCR
DtSZUZYN1uNZTlms46DbCybuxAtnRKy2It8BFht4xGzd7lyEhLeglX1XLdE8ZrrvdfF4M3pUl53d
/ah9tJ7QgKpdThANXXRzHaKJRspvQUoQZZ3gozSsdmM77V0Ahkrh0NUxRglGyuZW+Yl/Mz/RGN93
aqsQPu2ggOkcYjdyhAmyhE+rU6HTCRtpSdjMuZJNH7s1biRU/+VZjA3dzZDrB4xKiolhhck1J0rt
cwjMd1X/3Q3TJ9YzhFtgFG7K+6m2VJxxfOrQ/jvmWxwtdGurpigogAxxr6kRmVD3UPru0oMxW6T4
xGHn1aHy5lbC8VqtInAtSoozyJ/tpZNDOp4A0wH2WqsaIx3mOYh7GbEyr91h7CPWeGIkGx7bh9jw
xzvLV8E2mPqIHEqOHRTDVsELHh7yU6Ok6rZy7vG4YGCoji/doO2nWqUqPFQ/mg5ExOqbtR7k9Xro
XY2BYjrx6YNzWDdvqQVEZvzWu+jeYbbPJJinYtcNUI2YDrQDAHToKozZ9xW68WtAHolSEGZNuNOm
r5XPqujejIBcr9Q/Jy3cStF+9g4F/TKmBA+78rmhKEDem4vvb25R/DB+dD7Twxj3Bg+Bzrsyq9dC
ezwONtEFWRw/KKLEPd8cueSmslgVUFE2Wsecz5498esy/1KN/qPpVEYsVr/X6Ht2s+l2X6QfcDdI
r8T9FLyXmbFuV498o5irKowpv5jpLsQCF7LhJlHifaYS6Fz5xr2s3fiuqLm2DbkJ+JFXY+lCDwQE
16RremHT95fS8QzYsxtnEKRttO/jWFx5wsaMgo2VKJHPVUUOD6TcjvEs2G2YdxDaBkF+Kj9jRFZM
FeInXXX9dSgpvYaFGfGKwkkaFO01t1DmKr+otfc/lWAP+qpi7SQuXQ3MNg35L9uevVkEU6OqhljX
8a9o6rQL3Km+RvPCpPqWwaS9WzZZqSTKiMpDmVh823qOoPGHfQb9EU6uTl9KsLqjuLj4V924KSX9
sF9qz3EbxVwH6q3GXmKj6bq9Doy9Y1nmRkzuLYhCgcqNmnZRZ71X+Uxksh4dRLyqhkIe5FA/d3Y5
7fTYiLyuSi8DlDGwY9A5o0rljpuHYGOnTfARHsBqQeIYwtHHotLHpoLqsGdUdXvpSucxzflB8yld
ZaVWXRq3Kcnw3jo89J0ST5YGeAPXsWvljxT5KTM24fDRtxou4jawfNxqL4YFs7Csf5YSJxcUXQyF
Ms+t7GsGIrYpJ1GvGbR6PtLBDogVz5w5aKP/iqtx41tdQ3zhXVK1wxbjb5iL/sWdgnNgMVdhWrZN
9DJc90pCPUbr7zTyBxjkDF90uZhH2c69ZlQPsk0ow1jBSzqCfwqeSwEO0pUy/h7ID459Q7tEptFt
mjwLtkpKMoLUnN+2CUcza16GpvNXAhvktT2qa7se6Z+N6VMMzr4yiMmOf9sWF+iUpb/kgLZWtRvG
fgohRvkYHHuj/FElkCkaLi69fkbHcXQrGD6BH3p+VOHi0eor2xW/ZsUJA3HcSWpXN9a+bp90mNcp
+IvXBdbBhfJzh1DxhzbHjAelAtpe8APY4rNOEVuiIyoovm4H38HUJk6fXQucWrfJKMIL5M4qxmtn
gB6Ywn8L72Gg0Kus/X7yWh3qfledxzZJd9AyDmPnX4kLQfpCLSLRBqg6NucMxvGW5eZXNQ1nIdor
o1Rsi8Nj4tOCq1OBEFRvE9Fydc+jM3CUqxWHguFsnVE5MfbSbA7aQA56Njwp46SdW7hAOjzgbRHt
s4ohbuMaX3pitKvcqm9K0UzUuRIeBvxuOspMCempcsJjA5ZGze1dF01z0giLjUNn3CpN427qqVi7
IuRqiR5SnBnWAX19Ue2wVTrAmeRRnqg6+v7yZ2oRJ+YPBonTyldgtu+JSD6aKpy4+vVdL/lfRER4
IXnrW2uqfwYGRcg4nuX0MQiaQcaTXjjBWmBRRoUBxNbkZ+6qbgvxiR72Lm7iH/z/j/ZHVVbuJqBe
QJmWon/tqiulZ1plBl9DPTzWuv1Vps3NGesnUAh/rccKPvk2wVkujlLSZzogtJm9A46qkBpsCSjZ
RB44qzabJFN+FdTZ9o0jRmkfmt87a5nDE5vRrLxBns9MLd0Qu3PoBgvzh7vRGHc2d1AeFLuMjtu3
lFejjX5jbpZTeZbDrlChtSF/D6uv3K5v5ExRjc6LqxRbzefJSZ+Ou7K7z0SH+3H+oScO3PTBa50I
Sp0qSnIZ0J2Wc/yMMkKw87VPW/8C0HS8cHLPA5S0Ta5hjQD1OpIqnF43vBvMSVvFUXguC4XUSiM7
WajVklxmu2Y0VQ/anMnool+3ubXT+iHAbayURLDIR50T47DG7Z+Iu4pJaYCik3THEOG1Kxt6+N1Y
xl9hIWfTqeZg5Arfm1ROYVHFYXjLJGzOQBv7F20K3SOVjfVQkz3umJHmDXb+HJbVvdESBIFNNR8j
2vQZXFeHajl6b/NsJUyFJHD5OhpVgquM5ISn3gP0b0z/hhLEagDEGAh3gjm1k41Sen15bSZVO+ZZ
t+1zJdjIhEFZWe+LXGPcSk04yiP+vSH3nHA6RxkdkB/K3FPL5i5wCG4PVGIXYBxprlJ7bqogV+5e
06Hyqq5mCNAE94rGoL/Pi88AQE/GhFG6gRJtlFF/txp5FWqzz9x09BqN8W7aJBb1IAOxUIoji9/f
N4HxUYpjYNBrkhNoA4f9duE4FMJE5t65X2SkvFP8EtJ5AUHZDcTAoWk5GkxKw4BhxBDoVwQr17BX
r1HfwvbQDmWQZluN8oCVWfeD7s5UHoajpSRIcYTrWlb6rR6iZxiWDEfxoTKbDqFGbl3yyXjyjfhR
0KdsHbvdJdW0c0vtzudJjlh03RYAZERTenFMNZLEzjiqVrocjA00StacgMFOCS+mzqiao+WOinA3
dtrWbhpGJRQbXTILVqWSnsRQffpx95nUYBXxtNLkYyrblpsGyZ9fvOqh9RkN5lfbFfj16xtDTcsd
5vfgZSPGCpJZuxV+UJIFsC/ziuKZcjWK6Tk07ZfYHvaqbhxkyFBVafQT9jvIPQQcnZYHolk77er0
WxOKJ9WSBwbWEJ0rtqbkCav2H1WObWDyIQxBDltyoKj7YNlU4tKmuE2+u6nGSezCRvvhksMqpfsW
tjMjPgpPSg+RAqIdKRDZcDIzck8LnQJ35vxQcXFr/eKK4VEH86p7kh21mCZADFvY1hnhGIF2fvmY
IWRYudN4ylt3E00mKUo0ATE5GfikALM6W9OpHg0ze69qssoU1cZrH0Ka2j27gvKy4SIrMJ2nvtEY
sJkbulwQaDwSoOGKHwkBnchNsBczjeo9V9uNAktVkho6RPrV0mwyQ/ENjKm5t6W/nx954AK3KU/M
lQhztOlIfXxpPkijvpjV4KzBGpl2E1q3UqRxn7ZW7eVwenoH5uPQHPUWNDgATqmUXzg5EPVIbXXV
VzhIwkvVbf7aHrw8TTXmpfaBEjx9Y6SVPNemXau1L5lKCQxXpFmRvlMQdteuxaCEgWKPWmWGAfGT
irCdUIOR4gCjX7/+KR1t21bi1No2figlyZAJfTaGFnZBQbNtzn0pmrNWRO2ZAsQErNcre+gj/apW
yuGQ1aJ8jIWSPDKtnl8vG4oa/SM+RTw2LR8vSD8MtHVlqvXuz24aKkPnEWsor8sm6ADgEKZ4+3uS
uA9i+nFn8MypLh+pw8hH6GJPpYp5x7LJIN71Il11/91gbpUSYLrl04abvyeikI5Kv9eVw9IOsvXw
MEji6+ezLgu0JfsQQSWwNZ9s2VZbdbOGYWdi4/KfbWnkrDVMfa5LC7y7RtguMQVtM+mvYuj+LJjb
PTgi7+/+tV0wNsBKpwfQ+k97TVq4WIgTOKl++bs5JVrtEsAwWk66bE+Lkeip0LxnLrItdenfx2R6
Pksf4lRR9s3dsmq5RTJnwE1eNMTts1sF6VGX1BLzoG95cjTOAxkI6xT5TbPO7eHcq3S+y6Fj5dbr
ALLeYVmNUzfeIWwQm+8TB35/IquQotn8tlWK61yifTdd3spxyxuoizgv79RHRDZOvhNQkKB538ps
z3RaWS+rEcrTc+/qPzKp8DlU9WpIrX5azqNxJKWMSp6WE5k5pD6Zu/522dvE5nqE04uqJi0eloWZ
ymqbVNxaWGWF4bq1Crwu+qxeL7thNBcPvGG0r8hgphef22TRFMK6AtT6e56kHgfmA/mOIoW+bRoj
ulJiD7dFP6T3QPAzc6AsH7CoszdFEHWPCZaamxpXhaexktbaR33zzNirWge9lb40VN+478z+Fk74
2dmpab/mg5mvUqUtfoqq/CJUFrlkld+cLs5+DWWObDA2PvMJInvqFL+bgRFFBqYCwlGsO7Wk45jU
e39gRLOqTlSroORmuNAIK4Z+QDQxw52O1lOxC8FCvgAijkYzyc+0sh9sGP4fUR+/OXlYvavMCRi9
1e6bDna7SuJ03EZlQDSKq8kHwuTx1UxtuqA5cHnZFiQlkspJYfDTSfmw7NACzaaT8EtvWV12VBHF
oThIFYY7nOq7XRkMngXFbLOsNvMJClt3vG5wcNT75z3Iei6gT4Ojmb0swvVU2epWMTRciOc2y/ld
MMHdIM3u+6MuO/Lab3d5Daa1NFnOPygqPP8uBO8vJHw2FOn7qUuIiwQCvZIWlO1bacZEgpbhmdtM
8RpliJ8wMYjWlWY2P7NUuehm2QdgxA+T44e/ZWa+Q/B2b72lO0QgN8hmezulquLKo5IXxtHWe2fL
5LXj/s90cHGje+397tUssHIJTQ/1AH/QlEwPuV1ab4OlF+sg6KdHV4uKrWtl2O1kdXcHu9/Zkdrs
X4k1rTeGTNQXGIUxhknhvVSTx3zS9YtRZhgtGFYPNAEW2CahvHDhABQFRXJJmDrtDLwWzkki0l0r
cUlJcwCuLOnHc2Iazc7IYRXkAvC/FVp21tpR3+FsE5w1V7d23Cj2KUkQAhR0uNxldzmkk12JtH9v
mHH4wGiEIZ1mW7+C9A5fCeuzYR6+qptgfFyaRuakUJX5T9Ohq//V1EDm/KiS8b3rGpPet02eYE/F
J7LPdr2Ptyluy5Qzlm0UPHedLPvQ64kL3ZSVCurn9w+ZXpOsHPuTp0dT/7AsiJe11wZ2EttlVZvb
aR1K3MAozV1J10Zwd0wtG1ef4KBHcvg+LowpKju6X90Bgn9OpPlhVEWlH67/fVO62N6gU2I26OwL
UlTgWPaIgdElPBi4Cm8g7Qzesq0vHP+B0T0cfRw3wYRot2yze2PTj9gzLWt96GcXLMr2y9pyIvRp
7j4mPQ86M+dYFqYwfYKbuYf+boPPWQHlWvqh/acd+MdGx9ruumwqXSfH0q3aFxUR6kOaNhtV72FX
UEBptkos+O+Igww91IjoMZUpoZal11ebxwJEgHkjtclk/b1eywoDPuq43y2XVYzzKTXNi7+nWHYU
ZtBcLSB1PKcdbGD6+qr5o7pfCve5kvIhuDD/PxsD01L3ikaJfzlwabgslh3oUIGD54OnqYQ+nrjW
IZgnoDKsjEtH/ecaZBJaC66BP6ka1oA8ZnGvlxhVmBN6nKIFcDTs/CvXC/chChDeuJJ6+rI9s90n
7D7UJ3ce7kqJLEYJW9rnxbEocYUyR9Km/TGX3rK9DZkR9W15A8WxMScaiFeNgS4zk8hZLeyVY21z
Na2Wl81Icmk+dFiZm8px2VTFCXuX9e+Xy9a/+zsX4VqaKb//tX1Z/dc2U3e0QyYTr3eooZJ7NR5D
ffyzUNX6IWr5rpOAL56FtvmqxYgP1DIpfwLafZqitN4VO39pNK05CMsQO0eLQ8/NDFw/8IB/EYUG
fIbCI9cd+tNAw5epSqMbiZeEGtNhwspQvNoYjw4uW/4YGxtY4fR/+XAZpcy+xhJTz7bWXwOzVmGQ
Fg4z9l656297XeuwFVWB7ldqbwR7P8uZWjdIuxw9ey9d7Y18cuURw+zimOvYDEb2BCFhaLcyK9Nb
pwKijUqqbRUkXD8tf80JMq+9dVVQ3mmySrcqArFD0QbZizOOB4qR+bvWGwWqJ98/ZmEXP/oi+L28
3aQ7/INyKK52kXUXPwBlGOYD5s8BgxJMK4YbmFuB2GEn+RFjSXpeFkY+tGcpWui1poPFgcIsXUKQ
PBt6JIbV0gYt5/wSmjYaOHH8s/rPKZbmWVnesiwt9n9PnRrQgoXSNV4rkQYMw3TAt8W9LGt5ggDN
7rC9X1bjChYL9NRD79QXG0CwOdRUQGCHqdG6kEp1Gztw1TgX8s2ewK2jIa3fizS7QfPofxHRfG4Z
j37VnYUkKw9IsC+mVeEgE1gpTOTncrQboG/JBhgyTiBmuX2GTrxBpzybyxW2xGFO18pVRLT0bln9
uyNJlYwcZHiWHeXua/SidMSIGxhSnxwrlO62LqH49oNVH0KjvVvWlsXSxJzbLatyVheJPqBe1tgP
0aAqh9xB15WhUmeW3mGioCO+2kTz7qVNpfjqOk2piVamSRseq7+Y0it334foWrqu9MC8fjfmf7po
JEuYlWk/IBjiJP+8x/fxvZ9VXFm8Rw2l4DiUTb9dN/CwH4Mkyx/9ecoRqRVcnX+2OXXbbBJKYFB3
sIRDuaLfV6rjnKQeVye0LDfmxOaziqwKvzHrvqxtLGVj+OQ2F+Jp2Wniar+BB1Lu1RKeYNMZ5S63
4bumjRH8iPzC9soOcwQ9HtBRIe8kPKdD6jZk1vOUwrJxi0D52oKv+V95x5DUqBrzOeNcHgTZ5DSY
Rrgp4xQBEUyBJ6qZ3sC57g3TMJ+myqdwauvMMBHZMTfH1N0QTbxa9toGSOfY2P4JeB6D0ShKL2Vt
VRcbxhoQehV9SDu7q/LYfKmM0kZTEWAHMmXRrVQoIMwN7P89Eiy1pqjuhB/wRb6PtOix1uVY6/dg
S1TcbZk+9ykKJQw8o4fY9/GN0poCiCS1d/1o6ceYZwR0mKwF0Y6LE/1bsxsz1b4Ifh/PThLjoUiJ
v4tUxX4eZssi/HhXUgpnV7f+NK6yOYOhtUftDNSZUrjEdWvelMPgP5fz4rtdU4mCbAvlzxHLnmYc
SUjuhU8EIeJ2MG4PRmL7aBlt+FRaeFZEGL15y+qyoIGwrfaRkf2sAsJ46G+DZRsNNEE5kApIf/Dd
VpBM2wVHK0+rcx/2mZdkafOiR/Gv5a/WjN+R2YefMdcqxfSRoIv5GAeroqOYj0ltagpVLOqXyZjh
g97/Evn3Mbmbaivdyf4cIy14KUmaH5FUuUetGd0jkCf4Vq8DSMg4D7YJz4aKNGx25cuuf79kEGxs
lDbapoPMWkIKBDo+UnVXNd8el2dy1McAE4aVqTos83nD30WTRgQAw3p9nhDSeu1A4nodDcapyPXE
i8xYuSGSv/ZchZ9m1N2Lujdu6BZyYPH6/zT1s/a6DF1FONyXbvSn6b/OKiaVjPVCJpQR3/UqN36o
flU+B91/rUTdu9ZZ+vcezf2vPf8+pnTLfldXPiSUSXYki9fqwDMWxT+AqCq85WWiYQgQzYvSjXGY
dK4qvl3HKpnna8vLHA9ahUzV/926rOMMX91NBiVrd1TucjM4IhkRuxSo+A5UXrlbtiN8p3i6bNSy
wcEXeW4N6Ofmq6VVa2mtuV8a1MvW5eWykI4JVma38arEOeNP+2XPqAU/W7cKjyP9/H3ArbFPBwpz
Wibzez/X8vvlFaPQlwYw9e7v9sEPtL1jANwvh/5vW9imf9o2ePeu8DhosR12gvOyMDH65DrKhGfL
DO+SpkX7vbz826YegTv+3WbZbakmZi0dwTIRNMPgWcH8/ZjnjUp9en6pKzC+llfLog54dkFPCld/
t3W6M8rz3/XEmpJtnOFjthyMxBGnpn+dh3IlIE1dW3RXDhjZf52DgZO9zsdBhV9TotXCrq9zo3uM
DPL7QA3ze5mONhpx39i4o579945902Hg93draRj2BqTV2CwHLguslfP7el/NLZcNdQ8/zGLIsUOn
kZE0c5uAG8+EIcjVsoqUqdjVBk5Ly6oukIwqaDVPy2pkRRsekPpz6er6fZKJ52VzH+Hd2ggy5OIx
H2+1BtTLFMI+LHsVU72SpDk9EJQtnup8+j61m4r22MdtiZ8SB4F4jB6+QsxH54+lpbgJFqZiXHpy
lW66TzLJ//20Yv60DMPCLUjScPv7aZdTJnzarMagWaLS3y1O6BmPi21TBPCiZ7P0b3f02U/976qs
Q5RoLhSaZe+yYxpSevZlPVXzt1RL8/2yNmbySFeJxCfVPDdmrIssMIru8XYbNjX1bG+o7REqU5it
fYwKLgVDIaKTfBP4ocI+a2n9faBthHCnpTPnekT3plJH9/DNAqYW/UNC/sUJA/ljqwzOTdV5+9Ed
UB257r3skh/1vDl30dlUCXB60ybObWiMeE0hPjotexsrJhNjTF4CDfZ0I4jYGXrFuVWIxrZ5FQ/b
5Shd7ylHtnF8cZXUfZni0/KWjtKpJ5xeQQDnt/LjGCC3ypXdsjom49tE7iweVnX5XAe+t7yl24CN
aRPJ122X6i8C1VgSOecmNUA8VBVxMUFWZ5Ky7XMvTbCXWLN8eKHiaRxTgd3QP7sHBQ7D30OmaRrp
RLHYN3m0Giaqk7B7CsK2eyJoidJhCjnUD1jF8oYAmX58/9tCa/0ffWyk56U9qSf1zugQWi6r1XzC
GcWdz7Uc01eZucZTxN25hrlr2rG6Djl6ewYAUO0rhbtVxSSzNazgM3xow674JMMpgycYzFkDArXt
1DgI/fv4h2nVH66h5J+Jr0N/seSroZvSa3AmPFGNtM7lpEkykFz7Z6zIzdJUOuB8eq86j1NKNtyo
RjxJzKp/nEq3Wy3vZyFSTDtLvvslVEVFDgzGlMQ81ogqvSKynBvEgfPStIn1t85R0SDqlsaHoqKz
fIfC7+XaZh71n++QMIf6/g5Fxphq+Q4VqqEfUS4/oO92W18mYpuqybSHHJBtdIw9fiyrXZXkGz1U
9R+iqf/sndzA+K9VNdHlHtAo26J2BicxlPhFJSd9o45qdYEM3x+kltR7bJPxEVWidGPjm/c6jt0N
CrT47dTHOlWmr0bSTWBCHiMo5+jJ9atLTT2zaDFc6I38vc9kuMMvK8P+Lu3LE5U5IqPmV/9abTF5
JmZYNGvmAbSWsh9RRxAD7TeZdUk1w/MHJToBGznrlLqrt2yXjg4XCKFzfjLMwiuansiIoOUIw40I
fnEH5/sE/cGwBala2hyvZ9vqSQi4oPOa/H+MnVlvG0uWrf/KgZ9vVkcOkUOjqx44DyJFUZJl6SUh
y3LkPM+//n5JV5XP6dtoXMAgxEG0TWZG7th7rW9FChVPXo2/nuyqQF9XVQeRYH7i9pLbs15n5EcG
CFD0IwZUkMA2SaXkyaK/ebLnm9vdIOnt40S45O3e7fHbK/SU+RFDHwcydRZhfZ9/t8/JOApkuglI
vVneAOw4XZ8LQP+PoUIwWevoLG4gdGeqn23PjR8Zpwe/Hi8SZ9nqRv0GbQO3efcD2jjXMOQvD6qw
/J0CHbR1gyR7jHuGHI0muh9mL5YAoNt3AbVpBcZRP4NOJQGtTcLNUGr110roz6qKe5A6BGWNmfci
IzJUIt2J79qi7MkAMUeo/aO6sMfAjJ2pB2zl/Z1pNPaDnG8sA92izB/GKLRnolh7QoJ5xP+H1rKy
4mpvTJQVv1/f1nW4EQ1btttjt1/rAlT4Y9im29vd2xMirD7B1svD75c5KKmcOk/vMW/aD0np1/du
py1/vwCyDKVZNH78fpvadMptM2Hqu/3S7Ym2DYdVnAQ+lgve6PaY3mQDYddhur/d7XLf3mRhgRpC
kI3jKfnisqU79h4igNvdehyDNaQasbvddeL8uWHcdcFM5T/iUN/UTStfilFhYPOu+hBZJ0YXIPiV
+IkMS2yjqmBLc3vsdhOGWX2H5wrbMq8VU25u/Kkq9k2XvaIFxnru+cZKF2507cdMXizje0tvAeMM
cRV7MGZYXucn8yqPr8IKxUowHVrfHvv1hF+8mqOhH2/3QCnKi5d9v7389kgodbGnaP3z+0RJLlBF
NNq6croOI2lTvyo8VL/eg80Fcu1yesX84i4rj8l0xOhfnxegEN7r4+97vv/r3m2tGqBc/H6u+8u9
f//ebZH79ytvv8fMqX80embV8wL471f++vvm52bgzv/we96gUD+qfq/6MT7hbIxPMvavbTp2O3As
8en347effj1WDgzMepQNvPz3w1nFSr+43a+n7iNRCPPJZzj5qcxPt59uN3U5wlQxkpYAsX894esi
HP5033LCXS5Ueoh6cih/vc3vd+hqbVzr0czum9//dnN7L4qCbvHlj//4x399DP+pPvNLnowqz/7A
rXjJ4WnVf/9i61/+KH49vP/x9y8O6kbP9izXMIXARCp1m+c/3q9hpni1/n8y0QR+NBTeh4gMab8N
/oBfYd56dauqbMSzRNf9PGJA4+fbZo2+mDfcG3aMUxzpxas/l8zBXEanc0GNzezJo/V3iG+1dmZ0
HRcY5LW3l9xu3LR0l1mF3rdcaGHvUagQEpBsVBRb52qS5q+bdNLPFkvrgdkwnzW0JOuMKr/Yarpq
F79fd3uCmRsBmnkIMrkIaYrKbFdmbn+SWTqcbj+Z//5pfgXklIwyDt1pwNbk5Bv6vgnb/KEIkdL6
1vine14m9jLwxs3//slL779/8o5l2rbletJ0HcN03b9+8qEc0fGp0PlREeN6so00P/etSM6kW8w/
496umW/Mj5RrOZJMhmxjAB0y3/zz4ajywAaWtX/SGG6uUktIgDdD/eCFTgVCgccG35bISUUX4Or7
1/2irT7KpGpJnwm+lsj170Om4V+F8TWJm/bZxDR1jdFy3x512yY66T4Ww9vdRGeoMpga8Pz5dyTe
g7VK6grzfiu/orVIlpOTJcfbs1ke/+n9h+JP76+ZYt+3FUZLXyf11PcbYB11d6L7fPug/+Mvx3h9
O+Y/8mKsQhU0/+3uP7af+fk9/az/a/6tf7/qr7/zj6c85c//+pJT+FHlNePi//6qv7wvf/s//3Wr
9+b9L3fWWRM240P7WY3Xz7pNmn+dq/Mr/3+f/OPz9i5PY/H59y8fecvsi3cDxpF9+edT87lNWumf
jsj5/f/55PxJ/P3LOVSf1f/z+s/3uuFX5d88T9qmhwlTGNL0WDX6z/kZ8TcwQAYwG0/Q12NFcK0v
f2TgrYK/fzHMv0lDClPouK6Ey29/+aPGicFTuv43m3XG8STCZiGF437513/8n4vUr2/sf160pKnL
v548wBotoTuu7XqmiUjJmk+uPy1bE50QRaj6mmjFVaHNSaYK1qor3BdrAh0wAZ682MZrJixvCaQJ
e3FmEMIxpJ8yza+5m0HElXSUE6XdpzuvhrPha1DcJmpbfKF0aKHSOeEh6G1kdHn4EOL/AocThC2X
1zBiXONPO901pmNpOgXFdYryTUCHBpXTh+u2LdER+P0K639YmQCj3XrdxD4d+DECqxv8dPJCPfQ2
EDmK2NmFKMU5rpEOL3OBXSGQTEr0QatmlG6xYnzMlAQrx0rP0YVGGghgrOB432RU7eJ+uK/S6FuJ
FH2fC8M/ZbDCDS7GgXKgCIOgXdp0Ldep+6LqCWVdxQ314rEMI7mTqYh2UE7P/iRoBwY947axPNaE
E6xLvWOUDI46p4drYGlbh3hlF4YQxoriVS6knai17AbIH2QaF1VARY+JSWrap0USDLSSJL40aXUB
PjKLwfzXXPf2fgmxSlH8KYRp6xbrvaljL+iE/ViUbrQNuFYtLDpPq8QZ21PlM8Rtk+Cp82Lzc0i0
dS+D6p6AK4BM9ETWIQ4weEt7LY3qC0Q4cCBoWWODNkKvrWRlWIeyNdfA3t1veLVoJ7HyLrHtVMtZ
fze4abtxlNoGnVVdPaN/YqrZ7IaxAXpLPmLhevWa78raQEILXqckuA8GgsMxpq1Fg5w+j61yxUDv
uyVSe6HVxg/XB2RaRI51zotPMZkjWg86ajihtvaYU2oHKl9UUd/iHO/aJ+Y2T5ad2HDPGCPnRUfr
SLesVc7Y4BzhfTWCkf57lbyMQkpg/k2FQ2Ic15luQwqsBucUpM+xZc4Hh0WrKxLewcmdVe+l9q6V
9ckbC3+TzFxQ34HuIFzj2sOVw0vnVglJsdBQ5njsuqgakn9DooqTqlgSUz8c8NrTOu0GhW2rqXF6
q50V91yo4g4Bgb7rnK3PZuLQx2OwHxPcMJlWLQqGYpsxw1TxLkTPyh7FwUqL2xXhLN0PQcAOQ87P
OpXO2Yv9YtVajnkfEIu3Lp36MBg16in3e6k3xolPXznjocEBsgj6yfiaIerCGRGsyEuxvptSWw4S
VQntnydle0z3Cr3bNJLmj+mjXuLqGZBQPHwqIRTqdK/dAXVYyQlVgVlF4Mk6tvPSXddeKjagtUBu
1BW6j9T/Ns7DQxWhCEqZ06lKEXZYtTsk5+HGV5WL0SPc0BohhDiInkhgXsWSTDvTx319mznWeZBt
oqFC7zcCIRRKHoakTM4maB6GfMSdbe0hOKelfe0yRAiGyL8aincvPP5i4vnOXt6BuvBad9FEZb5y
9HhbA0Pf6qNjLzqOUaOaaPY6zYffXmRkrGTWhrCdFQkCvVMdkXyWbLuPetXqC+mwOw04p6bEXLdB
VC18JPnSw6NZg+bwhVMejbe8d6Y7sgXBRig800bAGW5GtA+HDPBXMreKVIDvzqZYXhRS2Zuw/4gQ
xS1aZU2UCjgzzA87gcGs9z5qLJpJlWPdaeFYbNthJEKnNF9jraRud4aeAVLOX9X6d+RSL5wizK9u
7xVLzdPPHq3OV4dt5Yr2yZg6zaUokkMauDlxj4aP7YIyGWGR4W5ME1PT4AbICuYsya1ovI/abB6G
lCMVn1BPm3YC+cd/IW97YxbiBkvL1rUVbo1yPbboI+umv7hs1h49zWe2GTpotctop0XeKUpi6zQh
lslc0iUJXEfQH9juI0MX9zEAVcrM0btkHgBvN4DnxKm6JJnaW9EyuQDNjK+e3/iXinjY+EHXrPzC
trJ4AKiWpchTcBiZ5r4nRqOsskPctvFDIEr8raEJWBFi5WRVzcPthkgYpgAj6l2uDEQPmPc4aNUq
MztzM4gAJ5gKnIPd4kMnwgu4SrToUie/d1W2xsdUPmctvpfIH3DKo3VXTRCsXLfiMtE7b+1EhRfJ
p4zVtR8Lk6nJO4tXdVYSwW/LaLCHyFAgeFmouHrUZhC5HSYAcUiXrIz2rVDtUuJ5WOVOu4gQau/s
DLaU5jur0Zqe0OI/Vpz7u2Ia9KXvoS/yyD/Ddx4jONdZjy0S3U4VX/WTqZoFuSOvsf3WYlLbO0Tm
LAIjFqB0I2IaGZhtRhzpW11rvTu4lvXOLht9VZsAljAHmvuupT3oj2l9NKy43mE3SLDI4vGs/JxE
gqk8DHGUr+wcw77bOmqdzwFc0PEQ39MquQClkussPidxYFw0ooEWaHquuFbkKs+JNDPDtlgg3nj0
utxdc8C/2b2oHkQ1fOvU3i61dl9F3gQJzPuZiy7c9rjMFiQv/rCi2NgG4eAtMp3gL1eHZxAX7SWJ
TP2JGd4azfu1jCbrIQxt7HT6FaIl+gcLNY1ZP0kveul7/tUjlIltZWyGTkZPjc3FQqJm+m7gj1dV
7/3kwkYDMhR3ic+/3rN8oM0zGizGTGhrfHZN2e06YlI3JEnqKydAPD6MegtyojrMvR4y9PiJ6Q2n
4IC5Ea6IWVvanpSmAx5L9FUW1BbDdQEduMWSNYGpLCGrgA6CZRwajEvq9E66TnKqihQOp2NgVdKT
H7iZVpaMZyZm9C32uoqCxEB530escFXVrACZ3cswuE+mHp1mHbM21HDxnH44NNI7RNLCPbg09DEH
IyJerYjL8JC89n0h1rG0P5HBtMepfag1X90Zo6o3Q898HctJueGMwugf1tUOBNPeN1o+DXblqzTc
W3mq70wPBd0QuxeMGXPzcceII2QavEqD7DHzqk92LsUhdoyvyuxOfPkWnhBLrmzvHAZxxDLNznYy
OV9GBlBMQZ97dKdnPq/qPiMRAP07pjxfeg8WuGOuElc9gFHBzHYfOyVxAxWCX2oh4AesqgXIphnC
lpvL2h78xfjTNxAosd/C4zoRATscdFVuW/waIPDpj5aEVzbaPb4k7VuPZWtjUBmvc8lulrig5Rh1
oBFjjRMCQiCKNLUgl31V9OFhUNnFk94TEtL0TtNXRIMB4HU4Rig9rrWuPZseThStKU99QiiqngYb
ZY0WdsQ7syJ2sZDmpcvq58Gz+62BE2XhYqpYBJX+Pe+ZDgJVWIdR8VoX28RJfzSi0jdTnNWbtMPb
H+Z1e4ob3V7mEQQpi+BUbfIWji7o2Rb1jir7zAgQNLrfU+Caj5m2V6I7DTKF1lYLspaTg4lkex2m
QIu8HOO6SjXm+kItXS7Q90BXLzUpQQes+eg7S/TGDjLoyTr2Om5bKlU4M4hV3VA7DVYVbHx8d6tp
5OwhNGJR2oDIRrVVTgjtWmdtLdAz3oP5QcvIesIKDpKYzPe2BQhbcwElTqARfCVMAM3ZJ69ScvWY
QQa0rURRK+I1wKISYCyXxdT6y9jbBMyOn6M22YbQq8kXYyxcQA5l9n5CBPI1HDU6ShUye5HjPAyd
d0KQIR+FzTHyBDCOsgEx8qplzRsgt2w/6N3XJhXUVXZpLEvHKFeOMT5ElkfxE9gPwjMV4YIYC1vi
UBchQWYrtnmvmZ7ceZYzo/vhUia516xyqCarSYzFstOy7ZA2QOea6TghpW10P9sGI0HEzthzcnm6
vs7mZBsl5+9fr44Tgw4W3Q4WRux8K3R1iYUbrrCvfmNN01cllrcFUe14RwrqmvGq5rHpOBUPEeYq
ZfL1wDz5auKrWCSh3LiNjthf19u9b2IQK61tVY3vRTS1C9tkrlpqJPEN8wGFvzggOX0HVvRbquHm
7jC92mmNjGvINtCgOPIqortdJwIAGcIJgzwSHiAfGaB2imoV9rxDrmYdHxZ7knLuoIGCCiBDlbqs
D1ZjCV7KaoyvYgisFerhXQ8XdVm3lKdZOAugn12yCuZ8L+0QRAKRAOD0VTB/fxoJRMMY9StjsnZj
4lybePoWTxllOOCGnZ9NW1vFe4n7rBbYSYyg2Fb4HWr7IOxiX+cjToSqew5sqz24vY4oxMl/WnZx
ZNxLvZYCBPSANIbFS5H1+TKMwmlTNAYYcTIFSTIPLjR111ojMT7KskeX586mRk0uVcvWr1eCWjrN
fvZGfelHk2Q3dytdRq4N6yRCOrif/vzxqbHZtSY5KKJKSJ3G+nGKQ8l1olDbCo7lIBLipTBA2pG3
QfnwkPNdkUCCK69SMNZMO14HdL3gdh7tRllLUds9RqkSz0AJZADBQAmxrThxzjZrjevQcsrlHl3Q
8NRX/g+9Dbe6nrFuYHfaRVbK9xglO9ay7EnqqVrZrC+PLTiGletlHtd9XeGZ1kkKgLGnKUQcJAWg
TBquWbIpA9PlGgkgssTcy2rFDL6nyLWE1gGGj+UyFUa+qSvh7+KwvSaF+alZIUhds3l02HAUnrVl
yiUIC52WWlHfB8pytrJzwk0aFc+AkF5ApOpfy4R5k14aFE51QqUVGUetr/BvM/jwYTjwiVnusJx8
nSKnUdgAe6pyJ974Euo5ChW0w94pJW+uxfuORnEJSNLGhU1USowrsmgtfWsBUsL+uuVC0l0s2+72
bk3LosaatoycCL+pP92TZfykZYTJuTGUxwJj49oTgLRN0ocIGHAebYjnuhjliktLsiw7PzzWoymW
WW9xeU7yvR56bAwqTH/so/SpfGCIWq96MZ2tUlh7G17dIKMWeWotiT0K0mOgW9XatqIUwWENYjWG
ptVR+U51x2Shq69sPVZlamNf8UCZG3N6AMsxHcSwuMQJth2jty3QaklzVWYilnEj0AZXG91AU3r7
L0QQHBOuWNTY064c/KskCXUlOnyRmm1cROe+oCfTjp4f+Od0hjZAGl8PIX2IyQS14/XQ+oey3Ce4
sFBfV2z1Ep8wpJr6CgBX6zGoSyNzOJYVeokmm3aWTG4gpHJJfO6Mk0AUOgXvFaapTS1o2iJW3EZy
2ubBpFGsWkSP2WrndIo0AzXlxzCfBo5SRkCNcRalatDftrNq/MGS9nMnjEuaqmArJkIZegxrtOQv
pqiebpvx2008gW9se9Sj/lTcTeRvbaWdXTKkCYu0x1QnoxANf5EfCGIbw/In753ih1/f/rbbDap+
SSVoKjJGmmU+/5JoA7lKBTGDZZuJJWYA82CObcoBmbfoHgkcKM3EBMHcFKd6xhKHcNGWlTnsUKHR
M8D1r9nB/WC8jGzhllobfQt690eASOMu6fyDMvqHoLoKdh+wUvCIxaN7Ckyu+cHodsdaF846Tqxu
Awu2Y7l2kBuk03xZimkitYDS2xqoqFayxsLf0lnI+GeHubZsfPMBsO8ZlcYETouFPLLdgIa2r/Z+
773UhfY+BoBjm5mLo5ODxtm/TOskpZ/xNYhBeA3YmXU185LAIuJhTFd+gnxBEUShFz3j5/mGjS30
uXLrDVC+hhpphLaHOjg9l1yH+vnqKgxjQHnqHPkLfsqoLy5p3iLfzLuPKgTvAdVTrKMKjkNLmorj
Ya6InPan2XEBVRyDkMj7ZG2mMRYVYOGcTr54DGP22r1f3YFt1SoqF30Iqm2o5dZdKdyvHcaBFDPI
gsnBs2Noj144fcvaJ7JCZrPhS6S8t9ZpAEZkHK8VjuWw6jfuuE7Z1AGKW0CqvmdtnHlPOf/GBtig
YcM0CQZFfMexJ5LCrfsS5BOJd2MwdhsiPXd05g5dMr1lLf8buPkPgAiojgCrw95LyLOwNPNkV8M5
c8P3yp2BRiLewjE4wLAL2UKfmwifDFvdteGbXzNn/PThAwHWh4AyxSsvUj9bRZIGYewXqY+ISrxz
2ql1jXshsLt3Oa5Uat+NgXEsnNm53pTpsi9Zxwc4IdXEsaHDIW0f4DU85z7Ib9Da/G8dzA9VQ2aS
vgOr/L1T1c/YC89B+r2cpqOdyqOgSYWcHCwUA0OLTw7Vwmvsy+OgU7UHdAoXyWCs03rci3x67iD9
j07Iu3CVVAvScufypLJRn4Z3rjO92Pg7qhkGS2cQLuu0SezqVeOAjYVElWe6mHGhBqS2eOO6zVDH
KNlIaOWuSOI5UzP4cLzq5WRCAVi0dD1V75/jsbl3w5Z+0ndbkO8ZkrFsE/WAWnDvWvKZNEIim+jE
pHF96BWtCdEfa5ctzFB29+mE/IM0hk2VvAPztWDu9LToCnnoOo+8Nqx55oAVuiV1bSFgLTrYDHK9
fBqn8nsPOqvjXGYnVAM1MCWIixSv+2Qjdo/ksfTxXYcdFDrTZRPNpki38TGnBWL4KA2OERl+m7Kn
S55w3RqlBmDb068GvjizKSHbmt87iEVLj05xPFvuGuuddPs7K8uJ5WEvrSfhUqh2G2bB00hSGWYS
XJitN7evXJd1aWm04Sqsp+/RjOGPOu9YpQP+r+FCCmtAo+yQw0zCZABeEIQPamWvX9c+IQ+1fmml
/TRWz2x4r5lC9McQHwH5CI8CcCIrLoEKA/4Fk9Viittq7dCrmQrUeVMq7u3WfjM6c68K802xOcdG
tzDIholw1pPuxqSa/oYdE7Nt3Df5jBvptK8apTGk5mMxmmDBavY5ukTfX5/KPiQbth8H2C3Td3Mc
XoIacGyZ3uU5KqNwBmjp0bSP8/YlT5ptkEqXxfM7zZUl5DcYfqIxFsOg0xob+XaMIDx3LgahOBuP
ulXuw9G/U0bEZicv9a1R0neREPijmIA3sjwWRSWo2olgZ3C0ZTJyyWVOgoaV0mYVx7rEaWA4gL3Y
bfo2SRbeow/GkUs8nojaL8e1U/X3ZRC/EGF75yFgd9387HIVYDAJDTwjKDMazXuduqeui+deKxh+
gPkxGAORgHMh7s3FXztsAjbOOcAPC6C7HltvhPis6CmgXFfVuNODeldrQGJ7Y4I6HD8UFUIy4Hgf
6KXN3AIHQswFOxBIUzLnsn5Hr2jTOc3PmIbJcqDxFxXVLqvbGIs3W0RaHWZCHFOxGgf7jZyfdaHR
DR31twEd+ZIioF/D7qTgjdckOZyDVjuFZfHTCvIHVVmXKMj3jfLuECBTMcwt3gbyC4U/6cevZeE+
cS7skJePTGuHYU05f0rQbqyiUtuNbD7IfzKu7di+U+GArjB1QaSj5dNTmgDFJQ5KwykiVac6OJQH
JMuE5XgBHBFAol6YSmMvYKMPTeWrx3eP1uMUlMa2XdP7elAtwHRPNx8R6J4Ni9ZiXmzDHOJrUlxj
zT8gmTsUBNmDPrHWsnfYUVf3hjnsR+aLMOS9mX5E8kRl39vMqjO4ltAdmduxjGgdSil/WXRxuhCJ
cVcL2aFkMQGs0Szsh/Qp8rQ7M/Dm8FUf30X+5nR2tUY8ihc+ZdXn8gketq0hKlt68aAsJndBc4WY
tUfyv2U1hKVAlaIlzqUW1ktlTuzXw48AKbHGUBH0kLEZfeeub1AYhR7XPUt9y112mg3HaxEyLixN
0FszC0dsygwkcruMc+sCTfSnCpcdp6ive6SqoqISU7LtdSyirKxhfm6bAprQpOgkZHdGjLa/0/jP
02/WqU9ZkpvMobpIwCzo47G0xrmZ/mnXXrebL10EXhAaQrcnU1yeOlGxYJbOk3RsutP61s6HjgrA
uZvXakJS7uLQe7Yjn4o2+alF8mdhWs9EW6g1m7GtXotDF/fXiAQxIhcM5MAU82hlkWWwAJNSdeLI
fyqoHqh/H3oO5m6y1qH5kGQGrZcRvLLUL7AIu6VVT1R2nHim4T3p5rgIGvGBOX2K74Sez3bluyYc
IH8XQ7xNX6SwX80phUlHQN0wiRMF3KZP6QtBZoIg3OKBSNXHWHWfTrdNBuxY5d6LpVhVkbjqFRx2
n2JhbJmt5eOzk9TZogI/1ycUIYkL1nyI8iOdXfr0o3HXpvXGcwlYLMenwbxikSuXU4xbtaKCc+vy
xQvzasE8hXgktstFmwEtozR2jPhRqeScBfGihStAmWLfRUX+1gZlSLowXtVbWJ42kW/nqBS0X+Ld
p8m08u7s3riviyneNlSguTe9VFr1PrU2RGyteovq4AOjENM9+dYnE0OhZhnU8V5vOqqEMn2I2hh2
n6SN0rlv3vcRfR+6T5TETvpgDHVzSHwwjlJ3IFpxk+UK+jxBD71NpJnm0EPWNZR/RQHqacgSkvN8
Ym5qRbsiRP55bDEAo5IMdO98u/FNc5cz5Qcv7F7CTh/XLbrlZeXE1uIJJbgN0xD7zgSPZ9U2rW8u
TLtONzQx9AY6q8fIDd74GO+M8Cf9DOfkt5KVOmFMqdxzlz4lY+meSqd0zwr0NrIUcjD6YF+AwjxE
zB5akyo61UbmZ1mzLWqwzEMnynVRON+aLn3R4YJzlpkLLSXejCjC72Pn4jsqKA9SLc+WqR7B6YTd
YOemTvKFuMvHwgLrxkkyyg5KfkIbcMyob6hKwtXYjt5mJBxi0Q4Ww3RoqQuhIFwFXBbnjKCKzhaU
SKMFlOLSyCCSk8iH/Lsr4mKHGnBnGCX0WgZ2EWzZdgjrpQPR/2RALfMqMo9cqXYl4Q6bArPHoi79
efKpXd1ZykhOkdeMu1BMmByY6zoML2LpJQfJ7nMxhiYItIBmv9mwm3ZRhuOjLA4lRrVd4GvaMVVz
5Nbg0BYquDJF9dVH6LRU9BN89dnBBVyM9bTOsrk73mcvo9aviQmQ22TP5fMniF8yhmqAJyAKTwnQ
iC35WQsJ9gW3LOBNuxl/xAaIyiClNRgpekIJqUUBI7eNHQKUzdW9JlKX4p+ZetCwfVey2QJh+Egj
/8NL2R8ChCyeGiCu94xgT9RqrxXJRRtft9hCMME9+qb1gaf+GrVyr0/Ut66XhqQBWSunzcKr5l49
CnqS8N6dWHPAWfsOWv9a2yVRSunMwXiCExA1BWwBQBItmIaLgI5ejs8QiJYiB71lxE23y4kYLuJn
DXDyUxERqOrG2Wbslf5iuppFu9IAL+5C9CfVbTuMXP44m5FXxncpm7FDVtpibXr7IrPerK74DJMS
nJRZ7ig3V7Y+bsum7e+jgSrGrWv3HRMD4uhU77b448IlPc28tBE55025qGG/IKjtV6lRPXpFaCwB
OGmLcXCPkTa+IWno8Gy8D0aebLqoK/ayh92MAv+aKP+pdJh7uIDKsCUlYgF7srzYAV6gnqPG1Tis
E6G1WwpMuSnZDajswQmCVw143FmOg8bctfZ2UhHxhlZnL714K5vqRxPYeCi1OHmq6YZxipFVsmvx
fkjXPuaiZJCS+Xxz072hex5cy+nEEf7QUrttsqwT1Ct6RicV95vyp+hhyKIlvWD/pYdnFDNHWKbF
hckkjMouRePfTaeAjvTZ4ehYDYb9qMcupaCvHeNkQgYbpd6Vvhz9ofmnugPRgIjhXrn+uE8146QJ
av5BRyXZFtoDMw824r36KNMm3k15zdSwVvbaMf3sMhbVuJ4GrlWmaKy96kysc5pG1AWMWRLujhkJ
LYhps51PjV4nRsIZlJM61VOXwhNyCQpP2x1MFO9AijNzz8CE89XT5aN6xlE2NviQszbfQZ+Rp3Hi
M9Q00hrsybzkRqmvgPxpj1FNXhATbuh6Igh3TQk2Y0QVko3V97wxywcn7hAn0dAOgh86hJI8yrmW
ifkwDnRoduyq/Fw+Q4EBZ8ll2KDo/AhlByfKxIfiNYfScBjVkIx0pROTrPk2sIOVLtlfWnEXJz77
Apca3yuFgeeh03f2YMTHsoiZjEPU36cAp44Mud4anFararTDUzlqMfy43jxrNnZC4mvai9Xm0bru
RXmFmNMuOj++K4nZe/L7Gj9qP44bWn4ReEUTLaweqdfwtq+TJaLuVF5K9kQHtvPb0iybn84kd9jQ
7U/bJ/5ZDOaRhtfjpFs2dImvRCsNARqradNYDm0mPzUuZUdTmnyF79OgfphD6L4q7KwLQpCKl1h1
6XJEDgGszQJOH7TkTqlcXCeRqXXflsMldlyojnlzcGGpHjNZZITLxPwAuVDKkf4v+pomLaM9m26M
Nn6/r+QwLwXolHwi9jTIXoe+H0i6HvKfsDrw7obFdLzd2PqurNNm6cj0qcm51pddQcybV2TsaXLQ
39QmdI2FxYEemeKoG8vBE8G2EJAkpik50tX5883vx0obYm7RJ5vbK8i3hPqZFycPTQOD8sT1DyaT
AzpSy1rRfHJV3B+LtOnxdXKTK7vap4W9akC0g8zQ+5UbmPnR0Zr8qKPbIH2FACFgjImxodEdctyu
TaDXC7tQ/r4NOXYlYcQc9R9aNRsZSmd3+/CyzINvkbq7Yv4op0GSFahLsSTiTlo7Tcp6F6LiDM0c
BvJ8EyqQ+J54nMzUY6Nqedgo+Yli0jvUrIckQol33TDT4+0buv10e28S9HCheIffz/nzVxgR0rTE
1BmR8ZeFx1AHVNkSAUKGL9k1wNkkG+yW4a+0aHEHn3ilyw3NfNoIhh4cbz8Bk52WblQhVGgIXiM4
q8fFEnLVW/TNB/QgxnAZzvZUCm+J7Mm5Sy2qbLSt7dbQ7WcftF8SkNxlEYcm/i9RZ7YcKaxs0S8i
ghnxWvPgKrs8lvuF6MEWk5hBwNffhc+Je14q3G63u2xAUmbuvXYQgrVkAEhV76DIK1IbozPema2s
RPrw86KWxmI6BqTNsm56Scb0AnQA7ZXy7DNKF156MeHYrTwjcCDQUPibBEdGbTM/4ARoLYpQsm9M
zDng3oJGdpxvOf765EuvNAO0veUn30kgfYwbnFl/PkrINxkGGLMqbgE/SOMeFei1rEIsTalgtE8+
MyAmhnjfzSTZOGaQXLEUwNPpUsiYY3ejFcdESeBwp5dBUhttfuRKOrpYKiCUyDbyTW7Iv/hdrgvJ
bwETbA10l2ucAxR9Q/fg5BaNIzcS+wxRJmMYw38myQB7c81QpfWHcxw39boAQM+pbf4zSSun6dHk
F0AEu6JvyVoQQf/QManG7B19zKI+KWrCrUzEtyxB7bUSQGpn4fPweU9xlTPtMpu9a9VQm9mHPwu/
PmdWJl8H0xkvOMXDVa9bdEVlWfAXPQJ0IisJKkjOE6mA96n/Q1qb9x54bXkJgs6lSgDx7GvhnX2I
/lulsdTiIAvWDFj1vZMD9Z1Rv6aD71/7ikic0XaHexni3ZsTwvggwZXLV7ZERc8QiwCtc2Az/TL6
Svv4AwRT/9nliD0dQQbFXI6PcM3nA0j2fEd3co8GxCawmaFwQE9pkcPiwRmNJxSYNCjn8neT+jSh
puZM39lGnzZ+kidS7aDvtKcGNc4WMTgj/MH+cKNFrm3/SWpO5YkmOwc+0TPh2t5J+IrC1i5g03KS
fsCQnR0EWBsym5p0C3mmfGxzIG4Qzvq/7ny3G/89Bgf8nirGwo26E8rXsmp5HBzc7GC1sH170QC4
pqGwGYyUw1gH+chpUHnLP20bZzQ9iGyCeJKuSssCzo6x0ZzXscHyn4ieba9TYoMQldw8c3yOM5ZT
4iOCdxIGnizO5cDyt9NsfsseZ7qTGta5zHGUNjmyJKmTX/mjFQj9J+sqeiRZLhnXzvFTNy6xwI0V
3hA9VataBOfGn6yXeRg3wKfQXID32c3zpvTThvmSOAcSwEgiqoNRNe2NwQCCN4e8vH4JCqksfIdJ
E9qXNC7wSJaq+5PD7vfSufzEcFnseAKsI+IksGNtRwnc5F+Qd/s/EMO5F0Yg7dDi+s3QcfWmqQVK
YtvVJvKE3svInvZaTTv6nJocb3RJmohLtpDyLTVlctZV2W2Cule/+t56E1FzS/wpJ9HU2Ls+4OO5
xZ0Xf4g56tD8/ARbhBYb4vJnJ8joW3k/r/RUuxN7BWFOnry7bvQratmAcugFp58XVSeXXIZqr4zM
ppcvkA///0c/n+ub4T7EMxjVbnxjkhJejJGWwJLUN9pFdBmWl5/P/3w0uAXJ5kq3ZGklDAHcWu5/
/iJMreLiJvhHYFdRfK4zyFQbtqWWHEUs6hEkZ5rO3KfxuCutkn5tvnD/ZXudeoE9kfYf4r78HHm1
e4pxyGW2SXpyUiG6Aopocg4b1RUtmbrmmjyvMHkehhT3wfLpfHnxyp6hakeuYd2N1K3UbT+fT4Lg
v1+RLR8VVfMxD/1T5sGqd6s2AYDBC/wNFFimyCbWbY50KXVz3W9qmx+gJMiqCIer5wNb1H3534+E
7PwNyYL9WsT3rI5vZmBqzkjecGiFfR1MPM49R+YdFmex6WxjD0AOvkoHAJecTuOlIEr3zHmbjAWb
9sg34xMXc2f/NLnZHtGEtSmVd6UZOoGwJGPesYcbZ63oqTPhlSlQ7pajnXPiIibqCNCjVWime8+q
yIYaOLOnGV5ltUzEIvepoynoDhia05CJtD25+rWzyL0WjnkzSxzTlfFUEeEWMZWGMWwde2bJqIpf
0N2KrU5Ld+vn48HX83gF9k8eUvNLAinelgNlGecC6zXXjXvDILNxDPK7jDgldIo48cfCrilt0yej
8Z+V31anQhsRAYSIWEeSdWh3+vE2z5xxB2UsffX8UJ0tP2Q+Rbd3Hxi62Egxpq/EowwwVBBMgcSo
VHWWpO5QLjRH3OBHSXS6ryv3lMMI3S5ciIrtV4DZVVEf0AxnltgvCXHGSOVkuB8VevmN3xJXkESm
f3Qb06VOT3d0ldHZ1iMthyKbromDpiizp98eYKibCa5+BbLoYfZ4fjvL+A2llsyVtL/1JkiVStk3
zh5iS2AxPxTMVmJNiE/sDLERTd2894mPBkzWGw+p8s4Z8C+MK5Mwpu8awt4KZal4I3mi2OogGC9F
4Q2MMpgGuvqWG1n9knbJrwTb7zqUGblzrbL2BpkZzTR8DbiDVpk3ZmeFSQ/QY5LhgqhBvuXOaWjr
4jbgguZ5qrtT00Knamn5rP0o9E7l5NX3EHVqBuv0XXl1dzDxNWSzube86lzF6EAQTjTbEg/1CxGL
VT9qWJFWv2V6bt/ypuuPicNBymIKtI/j9pso489JxJxZJ6fEbJTtCJmHe49FEaAozft2rB7sUpEb
6jDDnML+qLugfSR0s90q5otrpTQbvwHLWhrBrfV0dfI04Tj13DOF9NKXUTjpniA9vbLwONAwKtuN
qMl0NWnlLEpt98oYbLrmH2YWbIW24zOKhyo3km1jVpT51Uur++mi7ca8agx0h8ief/38Kc0qB/mJ
+Vv59nztly8YPBMQuwXw6OdzqCfsh6WBlVZjd8DjiUpu3fVWuO5GtDETguOhfydzz99NGeFEDMVC
Rriicq6pEwRrjgOfXl4QXCeaYRP1ZGMJBWi/5g25ifPPiUtm0FOITUUdSguTKQvogJeFKK5O5+iO
ycDK1dgRJ6m6K5lnHQ8mtbvvHduoivCBFdNjEnHMpXjKVrnTqFU5SxD7Ti+P4+jfLc6lhIRbeFMq
EB9IfMrErK+BU9VXRUYX8MvwLWv01o8YBcjSf23bYY8IWW1GhpflYh0EdFsshyPiyZyyuQKc66ia
6IViOzk7Sp/tuqI6D43PZBi/xMzMuM/8j1C7GyOlJx1DR3yIPEUzT6O/muko9gR+4RuBw1EhN+Ox
gbrVpim5KDAU9iP6zZWrCFPwomUr9JR1Rc1jrlx/0g9Tu8QN1R+fzejH17zHrZjKInyKOv1qEg22
s0dgqWPOgusbAMXMnizEsSNmtTez8AixnQNgZn6I6lUlVf2O0cNvsse0ML+0kY8f4Drzg2PM5IQG
xm6q9PDhE3W/Rgrsko1FXe6S/H6souk0FcH8bBTKeeamwTbjjQ+9ibch1r06VQWD2jZh2FNBP2EH
8Ps1ayzT8QiDj2NMztPcB+8ed7oxF8WbdN3psevLf3i5xneeQb65uYdxH+BaAmkBIoWwq1bEF5pN
JftFC5QqXndg0EHGx87FHNFUhb0Zv2qfzBMnVrsZgc/ekE16N1I63gLxDSG4/dpCqfpi1sm+x3Oy
bSfh0XSmudkliK5SncJ8NkGB6yQB5pyo+dT0cX6n9b42Ulq8uXbFuWRwcB00en7PEvk90/iExMys
IFw422zCAvWn+Zm6TvNUNJH3okcoWEz8a1/Wb3HNftfH8Vm4ttjgBqKsT1p1dmR1bpOOKYCbphdM
UvFkuu+Ntf+5NsojFHPgP1dEMXLaK72z9NEkZVGvNxz21MqlFQa8mmEqgTAPqUFfn7m8tSdWZLjV
dfUyjV7ySkLdHqBDfwgK29gYLZcmalT/gFrgW0TYY4rlaoVJpJ6dwH+QIfFoJJmrB7Am/iGusndl
GygZAeDc5QQYZFhm9pNA+VwnsPrs1xmr0D22tYdQcTj3dVtSAoTOh08WJbP08ciJAfl7O+k7qQJr
gAbRWysLe+/E6T+8fkvtW8R3xirWlnIn2s9z4JzcrgnAC5svGE8Bso2TvxWWX1AWrSLPfZuFY/DW
U6KtG1hQcJLf/RpK7WiZ8X2pGNYDXrWHn+8c2ycbKsLRg3e+gcSdL9cS7W7gd4Qc0YsLArJd+qJt
9sLmcZMIqFTzbkDNuDmt6R9y0GLcbv7F6niqLaYcR5sFBS+cvauACm/ToS/vfTbDbgbrPhroC6zZ
Sej1R59ZVeon2/srrdF7JCn9bjFdvpiMRFZuWwUfscUXVgbrgKEhp5KhUN/BOD6ZtSvQ2na7YWaS
7bTGL1051r2aK71xPG+HOYmktmQgpJDhaRt0ZwRd042KqF/BklEHFYhfsj0UODJus91/5aXEZJVh
ZPKIcM6wwSW58A9JlnyPhn4KGDQ89+XyZgf7t9s08kJfJFyFWaJ3QZ8X++XQe6d2essbnsEONXaQ
yOFm0RBspmC8YzMm6q8nP0k1KKqUh3PJdh7hKrvPgTdcmoKI9M5O8ZHyrpvhd8++DWyQW6EVJpmw
Zn8rp/GSBSw603Lbi7Kunsa5++tX1XRHjTyYid56bhPuQRYY96Qb9+6ckS6L2G6vXJCu2mopjlKn
vccVvmDyOY0lfGUV1LPHL4/pO1Eer2VI4ecmHE0t9l/Gdrz91PO+REacAY3l8WgGrOJJX+trxk1r
18aNkCv7sYhC96JdEBulyQKgfQIDGgrhjcsZ9sguau1cryS3iAWj7aePRBD6QPOrX7ezyyqg5Zsz
mUuIQTo8IFxR+zACwuwz/CHzyPhoJHGdOkaEOZvc9wZTZ6YyYEyCFHLx8u6w/BiPZWyLByZtT5gd
nzHPW3eJeh8IR4oe2Q3MO/LYNxZ7lC3UyIc5ncrF6flupHK8N6UjdmkTP9FQjxGpTvY9ivOXCBzw
7WcLURGbwEK4sRRmRUZx+KJQUq3ZHNitBvTM9LOZ/RQO91KTHEyN2p+DgtxPXYdKjk2UsijHQ8NV
82bG8KYwmuNkYoRMa56ecXQ3dMzqNw/oCoAD0PcFre274OncYihhR7fn5Jjbbr7NYqgwCenslpQp
KSN1vik6Z+fTW3kZiy+3oQyx4vhX60GX/vlhoKPXw6rthXml+myOAGMzDw/Ez9vJzJH9eCLgPvYe
6oQmt9P+YRWjreHeiQdJj4iv502BjJEj2+cUm2sawBfAAPKm0ubJy6BDj1AH5vAlr/B7egkFUUXz
AhZJ6x1S04O5W6gn3+peOpe8gbkjG7RosncaNPrNGOiby8F4HMnZOXJF/Vs4DzCRwurVSGT+Tk9h
YxPK88shbxQ1YRE9kHadTYgBPNwTdpHP93RmfjMSATsIyOeA2Z+mXo4nUzV/k55shBxb69gaX12G
6dPL2OlGVAqlb4377l1wmKcBa47oHoLhKCK5iN/UprHy+h4Z0Qs9seYbYSKjJBSdIlXRy4z7ZgWo
Tb3lIddk8nV89VtSxBuHh3OuKjJG5vnaagi6ZmJizGiMpxyDx3okQr5L3PC1CYYX4TvBt8h+NYHN
AzR34Uuf5y+JAy07c1mLbEWPP/VzNAUWsRoiZ7y7EC4FPAdERMO8zgZdEQEU1/u8B99O/TqvOzyS
NyHC97jOn3pTqG+PBMSpDoo/geHJtRlaqOmSNjk6MNG3PqNSwuxEeAgoI7GluKQ8z8GjlsR81nCx
62BKX+2gebZdBxmIl79wBkYo15d/Sx6glVaAxBhN3pIq7zelnU7EhRnYLYsBI1ggT3T2s4smsWLb
doa/mSy72o1pmiKkGLJfOBef8FoQjslosJtK1HON1XK4v7ECjJ+WA09V+6N8Acrmb5GI9ZdKc6F6
A40vPXSfdUC6F1G5AW6EbnhOXJdrCT1uX0cLy1cDbq3ctmBogYiPKtoQJd6aufpHp3348hrzyxa1
+qhFpzaYF95mIsJOU5dEe3R16gTiTV3U4oINsEq8MDtwkM618SkHRMF0C+dAZzPn5l/Psl1+jr4m
z9CIf9cWM7msyBr2I9c8mjkxHNpoOyTnQbj3RotoWo9jZUxC4LpWpbtrpnxkd0qQ3DhsCsGc/XY8
wK3aHvODYlkyVxZNpW1j4+r6z5+LWmd7wvBKzMJhdDHLXp7pA+9Z7vnTBEp7xRObEF6a2dvMSZNr
ZkVPhDkNqjkWwywPo5v84ykPLz8v3EcRwQkk3wsc7pSrMxPxLkQuFRP0WgQFDpwhKelKJPPWSnBL
LCSz3NV4Vic7DTi6pUcNOOfUsgjzZQ3neqNUV9dyzQfsb0CmMjGzZuLb7axusVXzvv/zydR6zejb
Pli2m+I8EAxfc/8Sh2xXm1gXBQUeK0tsxO26n1X1n5+HKX9y7VWeXIb+DYACzkCQhtvUplMxmHSZ
rDYDISRihFjoCPKrpVJKGh8l6NA0DpZJdi00kiiEFpTHz0c5IYXoQbtvl6HtVqG3R5xF7vJ/vv3y
UdTicopCqM+SXW4qCZgzYxoog1n+96VI+I0TuMV017Q/kZ7J7Txj3q4r9dZy1XZ9EhPDipIsJ/Qw
gMaYM8LqfaQWbYGAqvI4wjfpKS07JCed9VjO1rzTVEWnok3InV5e8HySv8B5cD2PHa0TbHYWiXQr
6kDKyAQdOW0sh9mggUiZtszp58XSzrsrSGxNlk+5AJRgCkj8tqLDBOpE67IywGqm0Z4ws2jv9qI+
jPmwTXOnNrdiMJ4k1OQdo2t98j1yEqtAHcerU0vMKiAFVp5I/7lFTMRJfVCLxT0xanzuEUKwH7G8
ELsGB87odqR1WWBQ8pp4KAomfqTGyUOOsPUHo+Lp5A1+u0Mc+wrTcFcwUGfIjP2lFZ0medl2SDn2
3lQ3/vPE1K/hxlJsKcoEycXWtbGGi9mcSK/8l5MPuUWN3mCM3SM32toVDmusbzYkasp7w69PYSvf
IxlLzgO15LhhOisLn2NG2PXRKlK82iDmNmrWMPQ7I9hUXBW7GHfSqH+A8kfFLyOyI9w6djawwCnA
By0qGdNSxenno3LCnYPucbnyDJndOAtJ9SDoshDzTur0hvKyPgkwHrtBiFurGxzqKN7xsvsHnt8V
i7w6omzvFvSDa6G5ChO5ni2L7FWEf2sGwBhFl8vfJka1AhIwb8B/lacioaNlMFxkRZ9OY5yQJduM
2ZqOwzmvZbqzg/nt5zrpNti1kAb3XZBB80uBIDAV3gcc/h0HPnZmJ7/HEiPwcJsCIz2R5FsFPRW3
ayGKdORZdpE+gT0gGyzBTJxKFR1YPBajYoAGo/Mt2ldem7yO0nLWQaCbQ9txpPIMyz4w7XMPsmUV
5/5NcUF7ZHsOs3shk5AmQnrSwKu3OoR3FuQMNNOVmLggE24GHqRcPE90MbaZgKKc1tMJLAuFW4RC
ryp6cnHotP98VBtkA5HCt0+DbkH0yi+69MXGrSdqKpD7MqCy4Dtj4csNMJjoIH/+HYCOmkQ7ZW1G
n2cjj5dA76HHFE34MdGJxyYYETxUODLQ3w7SxiruzMciAOi9XN9Rol9Lk+4tt+z6ZHvjHfASiXtZ
t64Uqbyd6F91VL1kGYNrt9LmhsAB+tdqzLYBOb1h92Yon6LMbN79sUWVr8sddwluMIcBuw0ges1i
aK6oGzvSw3As9o5xozlbPvSZgz7fZmLGPLBZB0lT3RCnnbOxNHGFQa/Ic8BYmSwpUUK1yX20UDzc
HF4o+Yg1R0GRZxu7hVwcFT4gj9p4ddLhBTe3uTUzh7SdA4cYLDqQcpGbwhQu8cnrKAsu0pCPdj+x
scSRXDsN8AbPDhRBsYgXKCKyldZOdzAMdkOTIytLXnA2zRxMSy8fvby6FHg4Ttze2zTkYS03RYM+
K8ovlaJ9Z0mMing5TxJrEnVMe5FuiSCpG8BEtvlhUUg41KTUXwM6Tm88Nw3FmWMBzvzl6nHvSCzb
QrnPbF7WKgZfsO57YleMiPBwj3xipZV3mnwrXGnTHRlLJ+55VOd+sLqDb7lvyIGvfaKzLVYaLDB+
v0WVQpRLkOtnI0YpPCuH3jBJXU4Q/rWg0mTZUH/pWb9O4UAUsFtnpyxHONEmiKJqcBkrr0GVpR00
TRGJPoflv/Co87Gr+/LouZUEmIjWhOv02ejfI4oDtjs0AIHMnzMEUHgYLjZF3b713pq52URZTbp5
8DeV0Ev8rkSR0dvpnt4dBF/NRexgyPVzuu/Nmaq1HIrT/15mwTY1+wkTjRhrTOIUt7wlJ2D09CFi
tuz6zW9bqnKLqgErdwlTZu3Q9Fx3A8sRprhso/2FU5zX064L1AviIp4vD0guOaTe4FbIfNgTuzwM
lpRO9GVepNaUp8SQO6VGmLOCN2ecOBTHh44ltWr5U7G81JY4prKp96IhyiPAZin44YLU6TYirQZu
pJ5DaAsdvw2Pqk+MfZQoLt6Elz1zl3Ad9KgTejl82sGeWZakqW3/HSetyYOo40W0bTIsgURf9sFw
Rmrue1N15gjur4VvN+uf74c2OOc+huSh08V0V8AyofbpzvmcJysW1ggjPveNChvUWR2LfzIlNqJ7
919YEuoZ5/abNU1/u54GFt3jz5lj747Z5a2vHWsvUnRawciyRnzL6uc72YgZUSPWyRZt+euUxhgM
46R9IOEbQXzYyZ3OaO3WoU8gOvLNIO3ewnTE4owdg1Jt9Hd2qH+3LT2A1Ov0Nq1m/9Bm+hgIjMLe
gPZ4njgHrCh4o7OPSUqndoJBxviro5KeQTO9AnNF0YrzY1WG8RttLqYyy4sszGiXZsGr6bTpNvLm
hiPZq1BJe4rLvxG63h3CHhyXixM7sUn0+HmpmSRwMTiEgna1Ux9OZdn90iqyd23hfZbd8MbAizQr
mW1YWM1jkeLzUyFh35bZhCeNnoV0hrOFLP4clIi3U2AAgRmj3qaBcJzIAaycbDwX1Yioc2pPdosV
yc3AaOBai6GoGg9tgd+U4MlDiyh0yLETx0sg4MkwxncBk8c3a3EwTOgsuajsnR6NYmUT+L5urMBD
FBhu2Hr9PWcefRqpO2ILrwY/+QeqZLRBzEvJFyKpohrMRwgU9bGcEtRdMbOcAso9dy4yzp76WJU0
t0MfF6lZPtqaSME85GhJf+xb2RnNmdal/VBS3FZWKx5segDnOZjijR8al3nWpNTar1mAnCtLhYce
xGkeq2KfRiBE09q6zyCbeRtu/C6kyDiyskwN5kCUwpLpJ5WHlAPqxQZ1E+mH+qFqZ2s/o7eKfaVX
fYaR0+/EL79vMpJffH5bGWZUhrzrvMCXDNoTl3P+1+QXupvG8QVCA9yhSNz8XP+zDbaRxiCUJIiz
h6Ksfk/aDk9yHD7/wv0gbFJWMygo28IcUPDfJYMiyvc8556xt1T2j9KUbdeixZlJ/CWm9URP5pPg
pOYg5ZeoSeEmFCPeN4oMIBY8bnlug9QayBYVsVgZ5EIjlhvrxywmLmL0P10fJM2cmN5BB2ZBCh6N
5jyyX3sVJMekg5miZf04598O9JAD+tB/M7b1h8niKF6h291O4bfhTuV+mFzicQxvWrMMsIyjVwu3
HScoQoQDNoaKSUWWM1DJxCMSANKXpAF53KXFUyUXNmD6DUhYtoR4D+esshHosJ2dm+FXIXNW1WlA
WEzm8AoITICwCjN13mThIQptvavqJ+2+z8QaXqsCxdjouzvFlddekG7cQV2zRqIuzrE6pNNvhmJ/
XCjHq7bMxTGPEVEq8S/qgnCH+wOBjJ/XejsUmEhZ3XAWYDBSGAq2knKVDs7ibgNBuWpMbBNGBXLD
iQCJjRWl2pCc8gSn9TQBdfAHdYF7iFshFnCyJu/FcaBBS4dr28UlhjAnjK4IUEzCIO1XPxi6V63Q
JlQZrSkr7vaIdtBftM2xy30EcI16ygbzL6mc/aFYlm2ZsFr33VdIIwVAc94cvHQDW2DtZQFiN0ex
rURE0cUheQyG9U6BcOnTOSP3NFqbAue5DJs3QADt4scvV3kb2S+BBpffDP7Gwzmyncg0iEYOE5gK
5a71mn+154KXR4hFzhpoZDDkiEDNvay7nNOw7a8HVfyViW2ufEyY6xl27yYTRHHMRXnBRZBdgHjR
ruHNxd3sbEWBTMebQ2AfpC7DZsi/EjfKz4Z0/rrRXEBraR+w7tKDcQCxG/N5iVpwv2jJpyu7py/P
iKicadATAN5s24StXfArBuNGR1Xl4dpbXBxm+zrqyqbFZmGemQZCEdHFQGgiaVnBsnBnXLuJ+ziQ
oTyO1SO/W/5rnACdlTb7jgXN6K1nHiaaRnCtMdU2bGjdZlJ2vIIQRZBvJW46Mf4SC84TnGIWJ2iR
aPi0vRpNQhh1a71NXTtwpfwKzYWJrJ/Da2yUL90wfLtDf0LiRDxzXKz9AUJFLa3NwEG3iYl0DCen
vhkqutjxEqRXQQWDm7GmLRft5tz5M6Wi5gDjkqfuu9Sx0z4bk4HkUhID5hw+RwwOaiMXN0nHzGxn
6vjmGFiD3eJa2N15YDq6Gpw+2Hphc4Ooz12ZYlsQMmYeLmWxDqPy4qYdKm0e9nUQmSDZQDZgIfFu
LR70Q+d734FrEKaYoHHUYbxuI7ySw2dVkF2AxGaPUVoQTYdEDEc77xMwR4H5RDAc209Kf4WCtAIn
9N5k7RgHWRT3jgi8auqANjjYqgbMgim35aYPCIpTgbNiUO6slVUy6YcoT2mIgAWAMfIrwp6seu2U
RYkFVs+7hLKt6fzvjJzOdEhQffvfA6bCx8SCqxE72aGfq6vuiC0TLWfFefrkUAIqr7mhN8LM7SAW
KAwHbhqjxQ3r0jpApLxuXY3yi9p6SWhiLUFhOcUkY5WM1raiopE40iNdzaNvbbBFlHbFHokFMwNJ
1XuGunSSjM0EnoEMRpO55dzyDGOJyDA3Yx3+SJL2NymFHjcfxyY1Q0VoCvUKqQOyokTYqvVRmcWM
Fg5RWRzi2y8kZ5Q03XC33acUImCYPjNGbrCeBDAPFZazMRjXjk/qaSlgElawasQ5a9p3r5EHwrhw
li/+68xs6g0ztEdB2SACfRxo1a5EweRp0MYyrSZWUvzK4vlXYBMeHRD/i1SF1I5wTrlTNlpWlOFu
D3iG6IxdWL8Qv2vuaBGX62jqN7ruHud6LPFEIAkguaOFrQdgOxg4ZhkhqH4b1sOJGfyyIEm0+DiW
Si/yD4VhlafGCBgh4Jza5HY5IeHx8r3qYm//v+YRpq57DKEFxwfH5Igyfh0X2iSCyPsibI5CusSO
4Zo9nQJ7vmHHMzZmLB+LmQTrBmsdHRgwJ0EcIn+djYFTYP2iynnjz2F17hoBaTMywcTZPftLn3wF
vUACh/fXde1NkY/WSaj8y3KqAzmJ8zbHGbUJMG9nU99unaZF2SnEN6qm6IqKggU8GZJflWOw4Z1a
8A3vYS7vvZf/9onc0IM33aLsxmLKg/bHHGvrkrqrUlXeAdkLXrhlQZjiHGxSnDRrek0chsK6epa7
DqCcrsLPEM3ze8Uyg+e3W3m9dp/xPfyleItW/F18rlrTorvJ/t9jSnpUIv9t+eWr09ZwcIZB4H5v
SOad+5051NggQsN6nEr3lZHjn6oJ76GCAYpfkaouisP8PHZkJmW98TzrDudNTLE8eXJLkB74rXRs
kVxXx0za5ckImfOatH83fiqzA79OBDl+xXkaSE3g6kdrRpGLWfsSVI3cp9goOrzGlaU+rSx9GlVB
AwUyeYC8PBURYizCKPa17am7kIhZOeZnDi6axPTxhYVPcWl8M+s+hJkbriqfx3no06ewX6rnzg1W
RckXSgtLV2KH1toQx1nM4G9wH3skQe0CbDHQGJD44KhaiqAQ60PTn3HcdHs4D2xMDUHxM0Anbqlu
DJFuaeet44zQpZFeCRMIipVkH4gwxmdoiLRaNJwHgO6HPGxtdoiG/kZLWoQ5LpwdPB9lkNM4lR6i
Gx1axzYEf8W4S1HF5fWGkmrb5g67jBnlB3LB1tbA2duk7Fh7pTwmRC4dwqrf9T3HnxljdZ2Rx+Uz
p4weO1tXTEfMcVdlg4WPF12Zk4+fnJPdlUKLtkawQV+H2X2syBXOLFiPGpPScidnLU6fpGKfbzYB
+nYKWZAoNLV4n6yfeRa6W7p9h8GxkBDVMzfvuTaeVa6zo7T6m+RIvupTcZgQh2ONC37Z0d/apwAb
AiBcDib+uAuYrS+Lo4U5aWS+tAX5+Ghl87/R/Am2xR9kzjzmqvxuYclZ+QLLQNMuJwR7XkJfiJFV
hFOmoL6DSFg6886OgyerqcbVLIaTgzi87MJvx2eQ692SyX326H9sxADebS7+mB3O+OChib86kjc2
CgnLvullfOxE+dzLgB+7aH30CFlx+OFKhMANLBNhlVEdQS1syOkYSC0NqiNagH+VxAbHtSRj0/ZQ
+sn0VeQNuuTBiAkdbOOrg766laH9YaLV3k0J2uo+C72nEnwnnkQeb0O3xTnq8QPM5bMzee6f2RRI
y3HfP+bVlJ3RrIXgQnS1tR2LQ2KOSYek5UOUcHibc7RgBMSsQqeoHwtmj1ZvmodShhuEe+6OoTKU
G+fZhFFUduULsnGmkU1+w+r9MNLXc7jCg4t5qEzpmCJULtfc5h6AMohsLx4WwYhzhBk2L3ZEw0tN
AvntYt9aZNVpSz8FMZnvLk1k/YZNFT2nYf82t0lHwkg4sk4OeCYH/DCMzbcyRg7v5s+7shBUY7RK
5P+xd17LcSvblv2V/gGcQCaQMK8s71j0Mi8IUQbee3z9HQC1RW31ufv2iX7ph45QICoBVJEsVQGZ
a805poleJ55aJsgD3nFc25SCy5fJItxcrxVfC+wKLNuoTXtxeNPMv2CHLX5rp5dkCu8i1dn8MeSU
KACp23yoaC+Y0yd/qoezq2suYmhBnY+k94Oj4ktMU3ZF3tvIhDMQ56IhSTI1y70/1iddeGe7YE1h
WxBfui6HwRxOUBGLYLzJi4gy10i5ATIglY/QMfcOxucbX+uRAZiUOnw4To1/GWLxqS5KqFG0Px37
Gb0sa7sC72T46osKX42NAiYJq9eR3HuRfiaX+gdVVKa5ajyGgulOouLPnsBiaMptLAX3c2NW3MyL
3d6bkjWf9x2BDe5NXr8GRXtMtceSKSYV62HcW7X9GW3+yXdhr+uINIHfcI1DNY+uG5BrUJjtBrdr
cwhN+UkW6dWscNDjqttQqOhvyAhj+kiajBMEZ8htB8ceHlK7OH5uNaEjee0HPrpcUGuBhs0loHUu
JfRILR7IBKRPOJXbGGn7jW94l4rZ4caLMZt5ZpIdgsq9rRtl4RdC+kvFL9ioMcUQwz3DlyeLD93K
LUiMZbZwa5XmgW90sffMfudAacCcat8TPpK7zFZQ11EAySv/NGRjum0t/Rt3w4jqmlttgEBVOz0p
5GoGeK1JVBDnVuivk2XV1Fcr8pR9QkR7dEVcbgx/Hcb4EfpMO+u2Ga/1ljeEBqy7K0Zn5wtWXLaL
flSPI9hU7nCyjYhqgJltA9+L100LsScae/rp19SoP4OYhHzG1PBU8bW6qfv6saYrUyEX3OQkujAt
6rZVh5WmxlIK8Q3RStjAxchOoTpL795T9cdJZTk8ndQ9mf4naqF0c5k256nrn+ym/uo03QZtcXEY
xrLdrjyde3lq680Hj3TrGupZ3gzz2hugryjBOtgxsjquHVMGdlR3dfkgA/Ol1xsW2RRBTVk9J33d
H4g7Itmvv1at+dFJy3wvcqFW5eTtIyHMNTlW2QpnmW2OJIrBxkl8iHdxhS6USmCaevUBEQDWDhXl
e1V15kqBSyf/EU5iNl6CZjjSAbspc/ugx8ARK23bh5SwDdcc141RUcfWGxijHqYluAp8ZeUBgyJ1
bpYRelOoewE4w1Q76MAA3+KOnkfvPUmswdvIbi9Mvz72w9eq46ZbJMm08/seykuz1UGhrJBgWOiw
zdOEwgAZY7G38I5bEc4jX0lc8SG5tmXZ3A6BqzF/iBvWEmAVMV+FiBkIDX8yu51HJ2uLHO+Vz5e8
caP4R0lFFpStd5doFj45HKq8h15EF/Rz26TFFSJueCOyevOfRxQ8/V+kD/wt1OC/yzr4fzCiwCFt
5Fdayf+WUPAUfP9fuy/pa/jl95iC+TlvKQWaMP5lu8gDXWUbFikmBlkEbzEFmrD+hZLG1Ekw4P/b
dpT8FVPAsxxpIf1XyhZomkzCDeqfMQXGv3RLuZJ9JAwIXvw/iSlwzb+nFMy/leKfxVTKkNJUzhy+
8ltKQeAkDnD35D6M6JPYUYwEE/gN9Us0BN3RbU5u6/goa80Xbs7HYAbmgrIDIYP+LPk6FPIskbhy
oUKhhN0TCUc9LzKeQSfQ8tWGL+U4nbmgAuKc0SlB8Zk0amriZmFh557pdNVHAkBOTe8SXVC6D5HM
8l0CrjXLp3TvlTUODY2GtT1v3odB1w9r5QFb94X785S38xJN7YuyWDkTJU5jzJ8I1LtWeahtm62A
46I8vki92yc3WZnWx+Xpy8aSEJ3cuEg2IA6ivRzAlukNTtw2n/q1qBz8gfPqb9m4JF8fg6H6VA7u
azRuw+IDqxHsDbp9lyk6oD0FgWNrdt6qtMKvJcSCFqMEoNtMJtXKKcsAii+d9xv6r/lxWdQ0IXRY
iZkjAWPMGrW0MipNIcWEVhy7SdcHFrM8XDaw5Q56BliuRWt3wkcarmydiarTusNtU1xUnnzregCf
lt6Ke1/sgqjRiXg3Hi17XkBVqMT8yb7Vgg50T809nDsxloaRghyIvG49ooVaTSzAbzQRIeZyCwDC
1QsXqeg+UdVeV/lEIwB1rAdpN/ernTX/EgaO93Vba18CoxaQre9VyM1FpCGWdI1udaB7u1rPkVfU
cjXaVE/B2EG0VPWDUzRcnDPjqe3S3VQlXMetCYuKlXyk01McHGt0rkRPKKyW9tVwy/vQHK1d3LmU
KFLU5Z2v75IOeYJOsNwjCtaPnQsIiaQytQ/1Ao6D9YGSNlnnkTiEBAOuoooGN1XyFD9e16AxQoDg
DcWzCxHtaI8p9uQoWLkmUqoxSn7UbWleKA52VuuuJOb0suCaPwLvst32rJIUBSW/h2fX90bcWxcb
AQs0645KYoNFrIAMEOdMNUq8omsBPh7gsNqwNnxyBQn0XdtZu7I0nxxm9GfNsFBKSzd6NWTwFXEC
6iBNw8fFBWWG7XnQ055de3ilZ+JfDdpvfc2dug7019FrrzApU+pVqO9EjViTDvSgG+kmrKGkoNhM
1/fRMAQvws0uWHRXoIXig+11FNgz7UtjRcxzShipk8XbbDgO7fbgOUs72B9CPViRrp2z1q9nrcQ6
8Ck7dywkwafCTEcS9ZzKMr/RpG0/c5tMiFm1x5u2aG4LuqEbrI04SXKKQ2MBAD6e5Lqmq7seKhZx
SPo302hCPauA17vBRJWO14zymM5tTZ5dzHcmxWaR9rwm/SzUE5E8iAJPSVQ6O9gQ2j62CpCIrvyB
Ep4UwBpmriMBVI7t1kQruulA3uzajvsmxuFr1rQZr9nnF2em9/LBHfaT981H/7f2rORDVMPwxiII
vNRKtjHtCFzr4wOLMD59TBK6AJyjw1pqhgzuDNIDz1aiv5b6vUP1CM9aCtMwmEByznKj+hbWNU0U
IU8TUKIoaXGFOSht+egi86QiWVM39Lww2hqZaM5T7szrCaqrqCNvohaTQKezQBwAbp/z4Kpp1PNq
1o68WVxPfJl8HnVkL9QsELHXriJz1oR7hwsFL6j7ovQ2Rd7qBrtsoCvVdzA2wjzNsG9Xtw7SyJU0
tZrCin1LqK17p6OTrTouLVxH4u5ZD8bk0orxKUuxjFiQmkAqrpmgeqdRI1JgzLXbIbe/6lakHa0Z
Rt13AWRJdFSREyLGMqrnqiUKfSgdKHQkyYUK3Ry8cOaAmAgHWYDuo+ooOweFQFx5h6zQzlZgD3fg
dUdYuhQAu9YA4YGnLTMPQ8k812gsgsgaUwdcFxwiDMTYtvHgSUPtxro7Ft4scshgqcoRcpNDLZlI
FjwEkD2dm8HA4Vm2fnWUdoDil5qoaCd6EUL4xyqK9qlz7pEsXhVUwW2Mubmx/PugryF8SISiNdkT
pmUVtxO2nAmf231OGboiGA3KrGaitEm/98PJmkWTFszybUHq800W6eNaw7azJbzQWFsd/x1eGAR3
scP/r8AyuYp7+Z3bXLcziP8Bx60Jd5ePXbUzWsNb28YsWRHeMTetYUWms7OXQMtAUFLCs1NW+vS2
pkPS+hT9aC7FiIg27TjTGXNPrFlE+1uJ64FePIvgDOzSChH1Me8M/wyc7tjNKxRrTImlCX1rZ5SK
Buw0BrsZq+vFnr+1eMch6tooOrX7XB/Uqo+0q8/E4yCNkWycuH1y5ylwAdAae4zncuuhNKJsd49E
sOZXvUQTfKLGRR6G92NPYcs5A/5xCv1HX1YdBUbs0JpDlx0vxq43yvDWyuNt6DivfkIeZFOcosh5
aKVyDh2ofmoqRBjQ8DdvDFZ1qlTY9vhQGTLhHciwLwsBJLeY1yKimj6VZTbu/JrcDNuKHuuJ9qM+
ME3vzGar5bGLBgDUnT/1z90wjWtWbS92D7NLz4CYK81/FumEMlJYF0dQBQ77+kGoLtmEYKMvtVYd
Ez1H8JWE54yPW53ZXwRXhL0tnhTfvAo/xosP/+CaBPpjQagubULzPkgHE4z4+ENZJda0EGF/SN3x
bHo12BgMQwTJPlFv8aimcH+tAGbifLt09GOea1v2XB2zYEUR3tvwnUw7+HeJSTVScLVOInejF1hT
tWh8icccgQNTh20OYURvkAHoSXgvs7DdwQe/OLSNd76u+ReZwmkY2vxAZtKtlls+XbEe5biWFEQz
BNmxBUAMnlGdynwUp7Avg40pgHW4mRduxhFvXiOrdG8ufA5wsJaB3Lx8VVYAQtdVX5TKbcpE3gma
QwrHriY1dGp3yJwJwJinU/RUUS4Ku05uUjUFWzvXnt3cY0HUCvRuBbEYgDMKUIHThC6pddSxAIy9
9olwvyHDqjjSXIAj3DhUGoy1yaxkN2bD926ky50k5aGDso0EIaPWqrnoAKEYA+RbLT8cP3SL5Dwb
Lr6BTN+x03WR2l58864GCh0jO/YoTTrb8rbxPEoKxCIVBbIbM3eh7Jj1Qxqn1MLthipmN6s7m3kj
xmRlFkhpWqSENIyMSyWcuTmMTWEfCnFjzppRh7Z4AwcRiWd0srMcUmNzTQW+22UDsuuT35avvpzy
dRCmT9NIfmznF/AySCY3XeOQFxOqugr7xlxRackuLDsaKnyJDAILq9sQhf4KRcuLn1L5ysrwFRkF
ELgEJGmZIHaYjEcXCfMqJIt6m6ZM4izHukkj0Mj+cO64ia4jE0+8MLP9MhJ4DdoespKdRD+QhCQr
PugvZWRic8Mihgn3Qx3R/TIF9Qki5mkFjPlahK2zluozgSMu18Ty1ZYWh/Lhc+mhDu51mmkmbRkk
aF1Ozl+FwNdH0GLQawfXvSpbbkw19uzM9WDE8YUHSGXdlinvFeI/HP8IxNfMcBAcJEhuGx3GSeXy
l/Rc+5lVbVpyzQ8DGbU7D12FIoF9EzXTYRpid9dK/1hn2E3EuAV7lm7MnCt52emgUqdr2XpIt2BC
xS2TdGFoP5Imw+vbRc961zAVxTZKjFOx692dlcnhTkb+RbH8QCbBjKYuhzv7RwMAm6qVeiqLHBiI
yvkDRFlskS8kq3DybzOBlKJLUzz8erEBiw7wDbHcCCDN6fBXjQX17yKTD07bDSsue3xnPA85yC5q
SEAMcBGuosLYELb6ujwhhqy1Rkh60SW8083UI7Mnc/lHl2ufpZt+MQozWSnL3lepeGFdJFeiGsC2
6x7hZoIPwoYgH7WJpu4Rz8MP+iIHQ7jNRtGfbEVurMlAktw+3F1KYOMWeBh1RnBM+OI1dxOFLYBX
cnBckxYedywTlFrKjKpwtG18JBODxc+YrWTWFNh4kqfKEOamsisuzTix2gqrOsk0kokAdVvCNHae
qIu11gy3JZ201WTg8hcDBpyYkKrZd5NIAGgEukjqRkzBiMB2jQg6FyqDbsJbG3PtDc75QFPdGhu5
mqphIEBrK+fviqfnB6RGt8xucxKsvs5vVJvzWvOfzryRVOuQhJMU/UhTaSuVuqSf+51D6g9agSFF
UcWVZ5fMn1648MMGiE1Vf8kJWADUM+8kuYfz5LE0+9fGsDCioSMp4NsBi6xr8DblZRIy3lixvZ1K
bcBetIN7gFy2z79ZgVOtS4XfKKZ9N1a0qejFsZybe9Ba/KVy6a0ZRkGiQap9Lyv9xSy5RhYpk2sS
3CBcWbAquIrYsCRLQTSD3/X1ykudLw0TFrwTZGCZ03CusuhHxp+8nOxN1v1oXUt20G+L7HVCEdFW
sMxIwKLXeKIHqUdAO7VpQiuzb2qDuZn2qif8R0fzfx6XxZnLCv7a4h1XLR+jzoRB0jyVU/CDBQF6
3OyDTCL74CIgQrsWHuvuxdTrQ2qb+f8vev0f5XK6/xjLuau+f8+SL9m332te81P+qnmJf1GcMiWF
LcpeOqWlXzUvW/7LNnRdOBblczmXuH7VvByiOW3D1m3F8pXQWZ1DP2teyv2X7SDJcFzLdEzDVv9R
yevvobZKChtBrT6/kKkLKSwqcr9XvHKrwQABzP7iTJ8SBHzoVo3ihIENwYMG3zpjPljATWbnsqHz
CgtqeRhQ0D69P2fZh+n254nvTyksFKR105+zjpYCs2If/VM2QhBvHP309rBOQU6TVodLyYcs/TbU
Ch0KGg4o1nMc/u3h25MSC1VCr7xyHZZltLVo/c6tYeBf8waVDRTy5WFatm13IxHw8o0eTwmh3vkR
KaRNuh0QJzJq6Q3NzykbSmTHzBGE+gUWlaC/vw4qVsUPQwKIAhCpUMXVbuT3pZzXVmdIPje9E7rH
ZbRsJBIlXBDL0aLgkj72ZnXWyFdaTtTnUVFx/X87R6H8b5t2OKliHLG4AbTVu4vuIw9Dcl189szo
OsZhgC2CcrqNcBWtishRVg6f7TyKHiA2Vbip8Jf4cZeeNOTIxwTI0axkXvbEasqOv9V4f4a9/p5I
zYf5b9mu82fINinN8vHRheUYy/Hfqqa2UlHtmra4WLEc0BDioIjnTd1KhCIJHYQjgXk0y+ady3B5
BD5gXBOrVd/wLSgg2LCRiV4cgZlih13Gvz1cxm5eEJ43hM0m9Qf9VrHwQVJ0XTYtt+hrjiCvdwrn
0LMAwoTTwoKMwnPa+/bOVdo5gc5MlXTEgpy2B2fQ1eeoArtNV+xjNfbxvk50tW09K3uG/rGN+vYL
EEmTeiH8fT91AFbHrH6V07Es0xVq2l/DZV+WFWpnFvLDMno/+H6upiRgGi/0kUlX2D6gRVGDGI/S
Scajrjy+dO9j0fbMLJbx26HlLG8utwJ0+etUY37++5OWR7+d07hpQj42yTyaZV7heNDBrR2IV715
bYBRoA6w4mZHj0aC6nSGQ9RxQ6bmF1zHqf9uVaK6b/BPrsaJxKZksKzT+ya1I/u3oW0XDgq/elgt
p/STUd50QZESFtNNLJeJt6JQxgx8Tg1pmBsfu3kjQQGvPJu2vAUmBR+LTZTimESbwW/He4XBbO3Q
KfwfwtRNrr3Fe5g6n1x4tdLi4myaDhSAPyO9O+rT3qCM5CIk31ur9+sdcfMIaCEeQVfuVnb02e+L
8TEuJoxvPeo1w/dIwEST3PfGF9YA+e0sdBAznTS/pdpLyKzXfnvbx6QWC414FJScx7B61I2MJFhd
98DuCze5mfqgO06I/BPUbgbJW5LCyVCph7JKmovhU5AMYv8j5MjbzOyJ5hBR4++4tfuXMKVAGbfh
ZRnxAf3nL7Wy/807Y6P3Mw19vkX9eV8AqwBbwEmSSzdW6IW14DyR4W7EgAWbZRvbojh3FfjSt/Hy
0O+MD3Ecs0Q2injDlKTHgmvigh/D9haZ1ytSYR+yjf5tyC0uY1p96jXAP/5kuKh0kQS4o0ZTvdDQ
1qTEOywPSTKyyW2a99ae7rJ2n896e/jbCUYGSFqO6BUHOqKa01S3+RhVt53swYYMMlKrKVSnti47
iIx2exUqIyzIcf1nnMbuPnC/x+QMIX2JzOyMvkn7+TDU2+yMjLvGZRBAn6j8/PDPb7er//F24yK0
XEcqw9FNxTv+R7a8F1G0NamAH/UeCjiQIXl83xS69nPIAsyeSxJ/jZdzumXnH6e/nbnsNBTpBoPI
9u+nLI/+eBkQSsbbD635ZX//KdQFKZg2BsW6RGvOdYOqLIrLaGO2kM5u+lbFZC4UXFchIHRHitcY
9eoaM898JBodjigIzj9PwgdBLKgV7t/2Lc+eN2ZZND+f836k8eMQjp91JUeIl7GXl5nP1nAkb0zg
YzcmgYHczSW9qSrxp+Mytuady5CvpNxyeQ8hcU3NswSf5KkGOOSoyRvEjSjkyKU7OECuWRn78sPy
aNnXFtOLI31o/uF4pUCzKZvIPVd5bwJxiK7LSJtvAsujOoym1f/wufjz1srnAgSJEq60JNZJd76A
/XZrHVzlez3MqGNfjek6m3p5x9JDsDyj1gpB2rhb9olJ9FsD9S1luGlO9DUQzqBpZcJDifa2dZjH
oJim0MioQRYo3g7kZh6ca+Y0GWWR2z6WxW7K/R9p22rHtvT90/IoUXDCVouV6o8jHR09MlhQK2G8
nQ7wqecKQp7q60DaqFmd3iFFqqqdI8jiOd6W+Qg5iJzU5R9ciRMnTif3RO/ePdW18JBWRvp6Gb5v
qsH5ecr7PuYOcATDw9Qe9C4dz6qAEFaiLKP7jP0lNzJ+pfkhIecESRZefR0mVHRFb/jBUc1HMr2O
d4UwP1cDOkuTpAFVuN4p9ibvBAPWQqv4a4zU4+eR931RQBYuLkiIB8601keR5isHORxkgfReGW3w
2A1ety10s4dZJKmwghPYlmVfrP/5Q2L/eRdTluA6bUmo4IYAPTtfXH77kCQG3eUBoQo1xBruM+WC
oAIUU1Ebr+nlOZLq+M3gaOeBeAlyS6fbBoPhyyRaRRAc8tVliM213TV0FXGgzEczlPw6ccaHAbAS
WRuYA/PKqR6mMjhyRc1ul5HWdlwb3eJlGQ1xXj+MqkDqNgeyLPuWDWsbWiH5eGujag5Wjr+uqtS9
S1kS/HejOjOre1Ijq3vO7vWB1kuP72ic3JeU3PfWDl5Dqk4U6/rsBFNZ3FMyg91q1MGro/ffYEUi
k5TZU5CFZ7zdxSUlpJbq+3C3bDwzHu+cdPpke+TFvu+nBgWWGMnt2qLV+7aGRs/hf8//zWTZkCzc
/jblYA3oCGAWloNB0XD/nCzjTpwg4IjpUMQjCl3QVOfcp5V3szykZcRD7vLZWSGF3xQ5S6JgHi77
/jzdiaQFktUpCCxxsV0Sdjlnn/79NZdnLq/RmaXNJLDmRjivPMxJN/YTzE+xLFOWfcsm7cO+YXbC
OdZsFQzM2tiHRXp+P2XZj0uB5c37eW+P5ledSaLLKJsqerdpFx09qmuRV9e3aSZHAdEVP4Lo+K4t
w+UImpH4MiY/lkFZGDXUTzbLUMOzcYhVf2foQfO26/1gjLNhmw49HJtfT3h/PotHsW4qeorL0eXA
8prLcJw5EMpmTrocyDsEfya8Ifo+5CBTUnP2U9F3H0Zw5nlXuNcK3/Gzn/1Y9qJfry52WBB9OJ8U
pjQSi4mW1jKszAaLO4gPEoVN55j20r6TAxaAqSr1Hdb7VruJ7c7ehAgU1vl8eDmnqE1asFlwtMzc
vjhJ105YfMhM1UgueRsuRxp3tC/VvJkaGOMhCTf009qNR1zxedk48yO7FySQApTDQp062EVFtco8
KOSp9MpLpufVBQJ62K37lE5zx1JzsxxZNsi3gPYvD8mYtna0JT6/7RsNu9oLScYndvLgXo6U3kQA
4gwrz1OnUP9yA35YRoVF6C5/c3tehgiykVaWAcL7+VyPC9eOrBIAPvNQtp+8sk+uZm7dKjinJ74p
tNyLCvWZOc1CSj3I7jpdm3c2hCfM56QzkXA58Nt5bXir4aS9C1LNO1dF2+OucrQX1kvJXg/xECxD
twsmmsim2i9DYfBWpso0L8uQ9f1a6F1/cHuPv3S+PSwbOgVcz+s0D09a8NSKiTtGKHukxFU4vYQJ
F7xEJaAxS6FORp/lwTpsFV6CzhHrItRfo2Cq911mV1caAj834BpikcTXP3ZDz8CzIG+Hv589FB9k
ybJjeX7S98dAAwWyUFakZtiXCPiByVfqjb6y7FoO+lk7rqtc2WSG/IKz5EHCp4ynmFOWXJbzfu6a
zxkjjYBHrlIqHi4wqvq3jW8xNFXV72y+t4Bp9iWfh0M4Cf5yAyHYKeKWRDNf2CHBX9Nd1dYkOcRC
f1g2+lBP/Mf202EZer1ZkofK21o2erryPAFduQTsmCt3TOk8WduyksPBtDsLeNxTCADve4aXT5mz
eIMA1o09VOHFg0l8iipn3Ep0OY+5Y8Gby1aGl9TXZdPNuFEUBBC8zQS71XyA/zxWIvPm/cCybzm6
HDCx/fz2jDyj8+G6tEW/SJc6e1lbPj2YJFBby4QObdth5OC7EEfaj19CnYLTzPK51e0qv3Utd12D
1yLWwQB4Xczrx3nfVObkeoSiMhbwz7IPb4EF8JCnjvNTl+cHMYKZf55JQNRx/phMoMATNI9MU+Cg
RHOn/zGZ8GQ1GL2LTSEAl0DQUnCCePnqY8Uj/GzeiF7sfLOirWga2G8dT2jr2KQiQ+4pVHSzVxr3
IVq6b8f10n4BUiLJcvvrJarQQT/s2tdllxkhQ8scx8Apm1+jWphHI5D1lXzc+lqXVX1N0/KaDrVJ
qLvfvO36tT/MgG/mKhkU2tuf5y77RqPbt/h+DxjVvKtUlXsF1mCvTJN8mGX4foAkjS35wNq5IiLr
KrHmHfyie9TxXJyWDQoAear7LPLXy0OTIk5J/HN7p9XOtFv2xSR2FdGd1nk+HDTM1rGX6ftliHZ4
pRl18sJfXZ4zesjYPazgkyvHkkg/ui++OYQvXR6t0R8En+RQjPtiCPTN8nTs/Gfb+qaTzvqoyaZ5
pGyBMZBWWWAwcizaHawqAWzMZyApau4CVWyWg8uurJNIDoYWGfj8BDsZ4BLAkrpZjr5t0uC+6VP7
svwAhQF+Z7g1M8D5JT3LLB+ndeWBS0JHkiaYysJyt7xYGETGZezV/XKmK7MNYiPzzlHa54mZFOs0
XT0izeu3PhP8dU/4y6NFRvs1EcOxygvkf3xjv/y7c5enGrJ6nRxhrzO4NtD6UvliBu2DPrXRNxCh
eB3G8AUrSL9V1AKOhGJF0EhICVrO4G/sRG9+ReBlxBbkZBB9d1MyoNXTzGm/DMm/oPaUjckr3pZ1
3TvNd09ErwMMz5ccsMwmExZl2nnDLzJtlgNGGLzSvaHOGPokn8VhcyB5fcCXShERkWMJG2vq4NKn
bfyAjix+qNzwQ+bl3mkZCW3q7loW0r5Pjz2GR+M6EzxBlT5yWzxojWl88B2tPYJLQpUzD/UY5bcl
ovJAhvAtFdcSi4oGExzekn6E4VhGP0DOnMUku8fEavPV6CTWfhk2NMmwV83sCYBNADCz4nbw7Yq2
Vtk9BrYatwXkHTjKDGVcZgjckOctX6nli+gEsFLtAVrmMDJnx47293HAKnvXMkW5ef/eEmNtbCrl
mGuH4NXGK9Wd6Cz5PI8sKn53KtONZ2wib8ckuoTlGMCDn8fI8PwPnre8pj6/yj89b/7py0/49fOW
34ybe3HVrfbLpOgRZ8Ur5ahkPXGXvIQUgKkHQT0Y+9D83Ng9ATi6wK6Nl6aLHOeuGbXw6IWi23q6
Zbxgu7tbzqiH/JttlNXTUCJ7Gks17gMRhI+yjTIajrwGIo2jDVvko2lOamMU1fOEVGQXmd1w0qpI
2+pcyOCfuMCrx9L8aE7NixxmCt5H/NlwGXSlPVtDZ30McIiuwMgM95Gm3K3mptNpeRmrdby3lynN
QLy/DCtTXuby/jJ5JQDt0Pc/pTBcV/no/MNrufS9317L0fKX+TvEa5Gu5K3TKGHiSsTQJXGtx4Ac
3Mflm8xs4DpBU+D2lalHSZ49Fd9Zf5w3mF9C1w0gTEbGczX70JNe/zlcji7D2h7wlpZ6d8gAcR3G
ySBGXI2Ir6YUUWkVpB1a57x5WDYwL4w+fTVd6lTKUI+KK9mR1vV04xea+YgZkesSMzqA4flD73rh
YxWmn6JOTl+6GrCik8b6nVsF8lzVcQAPjwMxHo1Ok9rL1IWQua2BwETNcz+2LrfD+QRTC9W67MGQ
qiwiqofJhIELSrNL/bLMIN5nGvN+k/svF8+eu9dyoMRNrnr8/40WZXuqW1zJNWzBhHoNXzRd+1F0
Wf6guQ05kFNPeYYPy2MMI9vV+/hZmzdRD0EPrc2j5UWMVHlxXOldlxPaDE13DZz/shzMxzKYm9gV
wkTO1TQsiL3cYRW2o1recf9ideLr1lfw4IDIDPEly0DjaxykpFFa5hqkJ/ToZlhnVmx9VdBcblLk
cveBhMzvmQ0FFofoCxllBLtwhhUMD0baXJiQdc94x+gEtqEkd/WvR77Sfiy7fj1YzgqI+vv8a9fb
g2ts1tZ1Sp3gecBzKm2/+ADfrr80GWticx6q0Td2OVbvzdyr/IAegF5K6buHGK3EpIzbNmuqjVs6
4FE6EDC7BAlNFnfhBaVIeYiTqLBu9cLPphemcykLu6a6pCL6ucGYJg6BaE7v+xMEdm9nvO+rrels
6UV36FLA99ga/3p+2KPLKGL9B5cV727ZDEYuNr3eVmtNNT/3aV47q4jbiu4h5y0HXO7yFz0JDu+7
lkdF/NqnhbjiKXbfzsws76UE33YKMvtDB3To6Hryo6MC62i23DyKJPfuwqgl10fXwt3g4K6/qagR
bJrIR88yH15OTKRNx6HsCCEsTMhtqaPVl9CL9w6Gj7eX0UpAylFCCI/n3Oogq+4IoKPAw0jOo+Rv
Ixml/XLMVXF7p4uovh/nTTfeOshtdjGC6e7BAtR2LY0uu4uzVhEGZA07YAbZ3bKpifMjOMQ965O+
qgrs2zVKQpTI9YMakG7NI9BzggswGsNgkHfLyA8wPw5VyT1xPpjZOSIbN0l2y1DaCWQEav3rTJSf
SOzFX6ZScjniengqpPbDIljmWx5X+0F29SfXN6w1dUzt7NapOseazzXQz+JPOGUPy6mVm31vITw/
OZ2tbZMwxhIZls2dqyV4ughd+5ahLsTEbgpDQluK+6NdS4BAYaWOy7CUBlGhwXAJ84pYpPlRMIwx
4I+/Ti4NbAtHkWLG1bjXLKeIctjCqyMwR0oPsTkbD87IBokUydtx/XPf8igrWyi5Wbj7Y/8yVLB/
BljAh672FCuc+anvrzTmgXa77Hs7oBu/vdKIdmlbBgoyU+d9SaEmfx8F8p7QU18n3jqu/mn0OKFj
3GZFQDhxZncXfGbRphvK6eXXkxp0naDv1FcPIfvbkxw6+ECiQ2SvtfxmQJN4ifIc5VsF/TqJ8qMe
d8U6N83xo4vSfhUmtTr/m9NAMRaEnv7ttH4IjJccUeCy3x6s7AiU5oMSDdkkk1m/TAaRslXq9V8B
rGEubAm2FSVKpDjL/4uy81puHGmi9BMhAt7cUvRWXuq+QbSZgfceT79fFTViT/89G7sXU4HMyiqq
OSSBysxzzs8R0T5KJGPwxo824OXSsO7L2Y03jmrNB9BOoPtzisDWHLUuZChI99FPeB9NdvM3vajL
Kmjt77PuAxF2U8QudIXOujrrD6YKGb1eVnSI1Ub9rI5I34VJ2PwMwZB4etX8ja7OmxoW+ttQQLfb
Z2hSxrGprO183MZWMtHFqE9fXeuHmqruO8ImxXaKgfyD0Jm+xuVP6YZ/4Df3OHpw4kIu/lh59Ckr
9tBsoa/N3+tURXsiqB+byc4egjF6KQVvgAfucgNCMVhLk/Q8VJMcVJCb7asXew6XcnUfyLuPFi3R
KMmhQEBQyuvRB+4TI39sIqSbTG009yO9eW8FaNTZadQnKsbZQ6sMj6izmW8Rh+tdVHbGMgZqAcjM
2g/QrK0y0d5uOtDGIdiswVhSpMY2N/W/pNXUfWfCo532J6PRrhFyQg6ksJOLElrUqabuIF2OcEk/
XF8qDRtrVIOcCUGVqIum9zL8GfBD/WpAvn+s0pbuYOEG457BnjO3+z4dpvdk+vGfUbPvfOwVTT8M
LVRecz1U7oy6CQQOynkIHDfc0HjLTSzteIESraYlPJLt+mrDIQpyp0INCCUn56HycwckPvQh+qCd
PeHqjU67DG13J+fymUSUM89HxYGdQeP4fGjtvj3kg1FsuIFO922IbHfFt/QVLDdw5qrwfsC0sOKm
wMedE+SqHGpUZR3op/tmSyEie6njUVlGalGciyxQd73TlNBrNMG9PXfxElxJ+p5q6iv5S/PvuLxY
HLnptQeuMuQgbHNda3dKof7P1fQ5+59xSm++U/ttnqKqe+vsuXrsaXU/hQWMl6M+KV/ymEJwm6Xm
uZrL5MGY3L8S6kNfJh0yNCVVJ/gA4uBl0jwY1Ym3XdNeGRCZ8M0xiy9tug6cIPhaOlUIzQ5HzrRX
3aeuGM7UAVYjVEGvNDoqe0A19bJBmOFLgRBoDOL8wdQSi1siwEDgS+6XoUN2xBnc9JRCFfrEs/BD
JeK542UrXnretXqav+vVDzNUzC/ZYiwi9zymkEhXfmAuO7g86TYQPjH4BpSBgV9RvcOSk7bVfFw1
JeAKgE7pVvqu5aA0mls4X+iDlRvc1snFsEsvIDyGTrnVt2YJRP828JvT/repkVg7zGKQK4o4tXbz
kEORHP1wh0E98V/64lq0mlDrSw6TMOscTVFHr92tnA3GKV9Fs5CAFrMWdcJ1XZv5SppQP7tbV3Ht
u9DO0xfe+ZgaQgKrnNxZvEZboE8urWroSP4mBxkKx8PwFNTQqIi5NA+zl6SMgQgJFbwAigtz7Oon
zhJQlvBzvpUmAh3hCU6WV2npIgK8H0wbnacepM8Lm3SXmynPMjC1lBCUIXIw1cH9dUWF+jH8kCAg
ahg8UPVVBY/Ko+lH3jsUKPZdwIf/3slydxMrXbTvgk4/NVOLOmVTlC9OAp4pT4r5p8GZUX5rNMP9
ZTkPY/M9mfWP5YrHR15p5xLdCkALRs3XS4lg73csDu+OhoSM3tfDLogSGnGFCYu8uaZ+FqzlrFFb
AMytYN7K2d5UHOrqwLPkbNm070Ue1hd9zMfXkcJKaTbDk18ZHiyCsL2rnADBJVXb2S7yMwoz+bUy
olWmtoHhBvUGngXf4soRnCxVdZCFkjkst0C1sqckq+tHnZTAtZxCr/8+TDhpykXwaeUrWJ/psRHF
lkLoIWtwuAfpCJspMLL9oICrkadNOczzG3rx46M0oLkBKJ+6w1YeQINy+oiPrDCDpSN7g/Z/fLSS
8AlJiYqG8NAJd54XQKqRlzyp0D1iglbr1WM+2Xe/+BRuQ+dI1ds7GW3yhp51MciJ2oTYvDGsO+nX
+ko9NHOwBxCSP4+tde661j2jDJA/ByWwv9yfvI2crNQ53qUj2UI5i/qBtettF4Y06BYgwrSddQoN
2txZ8UG6lC7/uJK+m+l7Lpqdt5g/LRnQLN0OdSlYz5/1aNC+1Elbbl0NdJEpzEDrD31sl8/hmKvH
MgU6kYeR9qVDzWdRTep0rkrff0gL5U0u1zy0JsrEbjhD1dmyKIPhrmzj9ADCUWSzbBgq9fQZ4hDj
fkrmF3kzd2A73WoJNE0ySi5yGzs5yNn/XSSjspz/HaIBAQ4rc99lAwMMs/ubKa9qMSuv9BCaJFvT
NjLWgoc2h1zw/23tb1vJHX7zOdxVVmXWiIb6wDtYea/W10t3dKE4rSiQQ0+v72zuhsA8pPM69cuC
DMTYXV717VI65UBNdYYPUG7YoVi1yQv3sSzh3oqngHZwxFTgq4joNYDadVDPWejOZ9erQFakI2mv
7MMl/Y1ZQFoSFD9u/uvSsOM7P4AeWRttNqN02JXDedhr0pBLQZEX636iY6P3PV6s/tyZysC3DuHC
rdz0up+h0144BfpjlMDfULd8XhLBkU8dQrC80H4y+cbpaskJOdStIFUPjD1MWcn55ncEhX/Wmz/D
NIu3ptzjFmLz5t5VUYUM3+0l5GXT+f3SNKlL3qKvqznTNOvEaHVQi+Ivkq8ALVR6bnL7cbDBLXYW
FY5eTdvHrBvbx6TxLrHv0B4nXIZTBSdTSJ6IOekKNar7clEbpkBH6s65kIDOflvQiuVygT2Y5ap1
XNQEPjf5fBU75mEm5md1KnaxpprruPTaU5X679HoR9urVeTdydAjU1DGMhuhy3FXJOzaiBnpk0NG
hy+sTcgKrAJVByuaj79Oy+hKLKFPz91EsfL1uqv0yR1kCFI51QH0HHxLny8sL+VsY04G4D/PWbWT
dmcaTncIxV+FYooKJJzsCJIcDNY0/V1OfDwgW6PlkUZ1BPHExDzn7l1buNVSzkif7WQ6DTYikt5C
az11NHxcnXL+Y/OIghvseNDmETgEySvd95TPgql8igr/OFPiOPuI8zy1OcoomgIwE4gddAV9+TzP
Nfl6OTk6yYomw2ANMQVkk1Y+3NNntZSTcjN/QKgosCGnlz43QakqypJXOSkX+QqtnUr93oZtsZVV
LS93SPbZrv5laux+91tFC5Df1S9jb9n3z/hf9mj/ib2FyatP/y0RL/2Z61z3ltb179AhhuiyS1Rl
MdgVWm1kFmawm4c/uGbXjSjn9M2DDG2d7kG6pCUzNxxf/7RQ7iV3/lyY9fMf95LbfEbdtpcva1mA
78Wf+u+9RvF3/dslF8q9Pv9B/Wx8dSvxTClyTJ9uGSmtz3/BH/b7r3fjD3v9f7xB/ahmB88Ov9l9
sbFax7woLV3Cvgeljh0ggyQfIJXe8h6S/C85Jz1WAZrODgdnI80+qYtTMU3P0pqpUz3VOcCpMgi7
6xMqzAXeCoJHNIpgYfLJ7p1KkunjAsqfEc673DgigdLv5MzU1c3pOtG2FN15bOVmJsPTVvtnJW37
UIEJbIZ05mLGHYtTMmv9USts9ZRq9h4+P+/BCSOGjqd7JYMg+uYDRpmvSlgIVzJETtQ2wCto322y
dWKZGGjoPCDYM52kFbpkCyvEM/VWdx/kIh0N9ANl9u8310jHwJpmY/tO+uTKrkG6EN02d33zzeaj
H/gnaF3yiyxHmfP0LC1Zqvq05JzSDNc5WToSFuCu/PLvyGuJq08fWxXEWvTcpP30FSxstKwUhKhg
dRJnjAi4sverP4kTWsDm5GS4enyGEBXqWAW2dWgU47Mc1CRMrldBW7SroDXLu98nRHBZRzx9W+a3
XxYIvzRR9IUbG+bPP+4rwuBPvGt6vlLyD7mGBWl/UChpFhQshJKop+5nOBbgtHJRGgw4MX1cSm8c
I/UHhyNRUavM9kpeXr0yIDBqH1ym1235F7rwl7AV3GD4nACaO6eJTUhFHPcghyZNvQNELF23vjnz
TCHfUnRrhCrUYRfl/HAvuizicSqYvWKVWyrUUtJ7nZO7XC9TnwbksB22EIho57pEpRWUxaEyakB6
WT13my50qkXXNg6MFk72s+S4vr1Oj+3U7pVQhf1Fd+0NWGjkbIMAokC5uq0S/zTXh5JeWn1x3b+C
wdE0Rocv5JAcC32IYI1HzKoTbczSl03Zx5Vi6uAaCzV5T+LB2ta1Fm51pO0oE2fQr5ioIV7ycPBO
dvvlFxddg+GlqsfnLp+snYwaM4cFvTr5tGRA9tkFQN+RcAQIgyp8XHfnoOE+aBlBdx1giXMXjd4V
FOr/NSGDXU05JXaUgkgfUL+QPk8vzJMy7eQe0nPbrQEtulNd83VwqmiXhOqL0qjGSQ5BofgwoTvT
dz1S/M0vPnlZI7qC4khyJy3vc5k0lcLNUG6GJrBreIB2yEmX/hychoRHMOhIg5M0b4MM02P6LUXY
bXDaDK6ZwOzu7NatKRluNNnCm4EiWqk8rq3oDgqf5CQsvtdJ3gHUlILmW9pMd9f6hQ4o5CLMa6lD
mpYy/2oKkdhfZn9bK9QDNSBii5bvN1Su7fxEsVi/q7Iu3qpGOD/peqYdHG58CzkrfUPaHBLAdxfp
CmbbXKmtTaELNlQk6Yzu0g/V7hafDZDJIzRcHK7LTa/d+jFHJIim0QwNtYUtFK6yyinOyELDEmCi
/tALwatfJkSInE0D9EhsSDDh6RDOPoizZSydV/Pf6/69YUI96i7Ux7lbJpFirDUz9SAdmdp+qY1d
srragVVNl7kE7m9l91dX50wfIbL4Y+VuABMNCi0aMtlkxpTmRzggHVXFYQPuwEDnVQyBgS5IzKFs
hRhaSK7OqkDwVOYb6roONI/uAPwa5AoEj8PCbILp5EaDunPdGGVil2xQrKMgR3rCOhckH+7ipoZQ
UjTZFiWl79lNtjBWNJtBN5Nnz//Ru8l0kIMZdR9X/+m7hXRQZa/dIvim2vBY0aVkNRx+fn9C1GfQ
bqVx7ZGSj3JyoPj8i5+qAmpzAGj2eeGdYtstv6F6AyWOriUvGu23S5pQbD471bjRpxoYZwoZKsm+
adM2iJBqKGksM5/Sat8HGnByI/tGNfocxvqzqkXKQ1eD9c9yaOBlZt72Qd+HMAidNGcc3pz762md
9vETmp+CZ5QTv1zT8rVbR8K8rUFMbHhzz2TE5oXWl/4Z7rT5aEUARdus759RtGqeVDL+wrgORvWE
/GMjqgnMVwgVTHqtb1XS4vsayYFl4pUPgWu0D70+tpTIi638Q2NS3XvNgmJL/knmSM9pAw3rTpqC
w10uiqa0fSrhnpZu0KcfizTO3McOLYSFkuoWSqXjWwhF6uMUFeFjBVB+XQHsXEqfHKJUCE/M0KTf
fKWT7g1vdE9yVew6AdV5FZbefzbyQ2jcYR2Ax1j45KAjT7esS240N1+bqn/PPRLueoBAmdPDJQWH
W3Akbwf7vIHC0lHaJN7tFQ0FxWLq8oh+cRHkmFkz725BRhllQDdMf/VLEIzeBV8OES8jQ4QBDgUP
F94yG782RtkdBhTmYIKPkoM0Qe5xvjG7FyCJEMpAaXovBz/X8vsMxi2SOcNJuubaatHxGB5KK6qs
k50X1jqkzw3WKRdhQW0boV0OUxSqS4WoWTnuS9EYKbz4abIlSfnhzuOXzun49RMyH45KZjTT4DmC
7QcJe39nC7PvFPesTMlWRrT9pa1BTLa6Vjp33djzt/82xL67tZJ+NeQBxFhrx2mMv+zhteW3nxzn
nF/8vM6/2gi43ZHVRe1izFej9pc6GvVJDgrPsNer0IOp3kI7fkkSuD0MKZ1wdIn/+oNbe+TLgaEi
K9fHx7zxoYLrvZM7HHlQTU9oEJjdJs+V4a5KehjAxWRpGpAOq+jZ7T1IjaRPgXmMW1yEXKjrO9nR
6bwlz0Hm186FU8jvPf5SvQ4eqcb8RErE/Dp6PEPS5Qt0N0MpXYngFpYLYhUOCMdKg7usM+nWQmEM
DK13SoeSev6nOTWo0d6lTXydjeWsNK1SOV3Nz+CI0uQDCmfBAWGEvwo18gDHDMEKXXXtufPN8DDF
8PH7raE9u41T3Huqs5OTQYcraLpFObb2o3RlSfSzMvLkJC23pV2eJajmqBHEdgYKn4EdwPDXpcXR
6Zscoh9xieo5TI3G4TpLlz+g1kjlxpBwyx7r2Ia2LsnpsKm+yedznWa/u174654+8tQoqBsYA++D
H08L5G8Yw5bUUOyXkZCzGU65o1kDj6/zMfVpLOG71+1gpK3vBz+DO6PPvO+U/Bea1tk/vQaMIdCe
gpJVRXHzMzanGHfHrc2VsZXRmS+lSpIS4hI0cKih08i0I4HSf6V4QKuWP/X3apkM2yh3/a0d+/al
MSlQp0PeI+vUUOSkK2sh+6sMuFVOMBohSer3xos05Wyb6frV9JU8XIyNUUHrSqdEpSf1WolsBC0B
WT/MpAPB6Ub5j8Jv9pbhG29/ishCyzsXM9TJMg2eDm+8AdQmRLJcDjIfbumoOJUFDIK/TcgE+qi9
ykU8JIXGdR89RNdXLoBLMYMUEdbHSZaHa+6+luXfN1AcPvU5bM7iPmMGvg/pFNi8WJgKhPBQ6Axw
kvxrkYF691MDKeRt0Qj8T0nrSzlM9YPVlM2DZ9M5lHhZvwytmC9CFdT/ayspaiVyzeBzQyFJaqyk
rxOm9N32AWwBBzLorVXSBSndX415RkjA34dVPl4QNk1spAYRbByK4aSU+K4TSmmc0/F4XeQP7nAZ
DCc8jhDgRmFtwzA1QjjZeOGXtqkd+OY1ZdzUiULuTQRf19mgsVZGF1PvEjvTpcaruVTalrSfI7AQ
T+NFhssh6LTXEXIvOgQytGR4O+Q/UlVhV6N5JQdcx/sk/5FGnzkLzXSyq08Gyzjpk2+BDNY+467v
p7QNse72Xt3WySVyr/x7w0+6EGM/mnptH8NOs48BegiQkn7a8kovoI2M3KlaS3MMMpQD5WV0N2Zj
e+axrt/R+/GkGhW1I9O2+rMtBiESC1E9pQUIvpmRTjk0NN2AHPWMTZ0nwxkK5v58XW04X0qvae7A
6gPvUfXove7uG7XxaJCsVUA6vP/SPVOEXjUlBI3SJIv/0iWpQhlwVh7VID1IN9Jq+W7W1WlR1265
hLayuZtt27i3w8y87xtPO7oTR2/hMoVL+msv2wxN2p2kXw4lgnt33ji2G6rC+l0SoTUJsqjjp7tO
IIwY+WhHDlXqT18yZs1DJgbpa5oJ7JwIkUOSQk/nJr5357qQiJ0FGcNzFbUqQI9GPRXDqB+McLRW
0NIMr1NqvlaFYf8socGmKSH78p+h5WC/KsCyf3IEJYfbfoQGhv7rrhl6LK8itBC71v+7awmBLuwd
iEXR9QChFJIiTt3nK9ijeDYVPrTU2m2ZKjBif/psb2hOE0QRhoiQYXKIqhFGR6U8V7bv3BtZCPN5
kTyOs+EgyQM9Smr46klQnZ+aqponwENcenC/3xlq3i7rzv/HCS8lmTERPgmWL3IB40ZGS98vq7uU
mmfsaQA0qazRiC32TfXO3veavqaqo8HZHtGQPIjeUcc6Fs6s7sag36uunT8mbZw/GkMF7xqsUwgJ
YsoJTYeUrzNKlEOEj2ec/DHVDhwPmwdHGEXpIM0KBmkh52RUGqAzpXepspIhciJTlUdN9fgJEvt4
Re6fEeRe314dRpxpo43JcH11ucg30f5FGHba3l5dRa9j0Op4r3rhczjo80kOtUm/zKKiubcaBfhF
TOi8CfyvcAQYN4KFQZrTGKjXJXGj2FtvDp+gmFFPjQ1Xh5cHR68zQHz31n4O0V+WA4S14zkqqBNA
TkI67F9+G95NNUociBzIRcp0Xh6bKDoCyVnIzF/kd/3Bz7h3G0GcHtHyto+6+N3pCtP6xUTi3Fs6
EcwhMuRPcTdfTblBnz06/sV2ckDNwj66SLeBXLfPQKqGhUWaaV+bdvgUDlFxbKvx6zVPIZIViC2Q
9OJBYS99nxE1aIUnL/AQHghR5CtALt+bSO8tvDCbv1YtbcC6pqfntG2UbdUrresvfDLjCzo0oVRB
NvbkeH9Jo4EZ8CKvXNtOL7NKGXD0i+PNJa/mIv67r0Jj+5vfHaoOwVTjQUeDTaJwqEuW/F4OCNJJ
8A2tYVBhptnG9tBeqS2bhkkrse7tYLDuvVjx12bmVXcdGQBl4ZpJdfQr7yhD5EAjYQykcdjoaQAY
xzB2oNo5w0qqjkhAqIw4AnnRG7su1StjqUlEFcHSJ8NCOiVR6KqQ7BEJt76tbQiSm+ffM25R9XVW
+ZTHzmQ80qxRLupm1l+h8fHvoDFTHzytL9ZxYeanMIYqsvabYKOqNZifmQN6Zlo/J35PxSNHe7wN
WRp0Rzr9IOuNm4vrGyqMpETwfKquI3363jYuFNhiCKB5yWi94tKe5g9nlqX61eSPZnrSoZR00uzV
GQyeKkn/H5q6yuEupnD+cenVX6j62rDQgNmDHSbYRNUA3I/3S+ub5NXtYDx1I8MDFuR6L66WXpw6
6L97JcfUrEnG+woOnYPvQlDouGX9PVjJeTQh7KUzt9ahoOBAtSmY1nQpDMdetfpj0X7JUZU7wECu
wIEkXMh5f0zewnxlREc+TJAKFCG3iRj+6Vnt9qkSxQeE76Eg9NUYfft/TOmzxYS8kkPmzzRD0EJM
ejRC/rWQ9m9Bw1w/+FmNLoQ4gvtp9Jc6eT75bKxZnPZBUmh5Pz9Iz9D36iGKvXc5dQ2KOejFU5Mu
b2sQxEXTsw5Iaol95BBrzY6aeXSWlmp79hkBkvVtIzAyzhYs8lvmNJuWSualFoO8ssQDHfUs8zrh
jn7lQEf/Tu+bTqKuti+RGToXgO/tDrDSj9+WT8CMlw4iHrDwEntd7hrGfWhCRfKxmwPlRRTTA2IE
8OFUESj+ZdFUSJ8KaLEyzR9IY8XNtF9MCkrPY3jJohwcrYve0DJXf5qxqh0zikmnmRznvCzcQlta
3MhWsiXHaywflcXpAzQmYCKQ5b/NoZ+eEo7gCISFAucxkYvuCh4Sm+K7tOSQOpqPnJuYnfye7jA9
PE65q5xuIfIq1mHEdJR5WOkanDDV3LybSms9pZO7mGrXeLCF1YcoxQ0AbbZysm4VC2Iajnc9yltl
mVXrjEeImN52CGm483m72rKwm0yhkdnuz5HZOg9jEDkX2O3vrsEeh7CDmyQ/EjmZRM4Dh5AUTHX1
1PvRK9o+mrNQk47uAm1880LkZCdhhXnsXdwm1445nwLwFDmaPpk3rPgoB8vrMhmTheofl5lTvXGg
ND6Ulr6rfN3joNvSNu/XqIjIS91U6NLPre2vPjktwx2Nn2Mv9/SljJaDH9AIf7XLXBXU4gWPDWJf
OThAZeicoH4BFn0fOV1ycoGbbJ2JFjhhGUqS0KfAFeTiIP+pYHD/gn5nCeFvg7IfzltgT3r1FzPu
6eTrgtihKfNfcXJFHkIzskDydFE5SPIoBbgfHdbLFRAlgEXmWgnN8Qgv3HjUtZBP3KeZhzks+Mgh
xwvaI/troCemZYyV5llHu/A/ayzftFbpNJK/VyE5gzabLVOag/2quLTz7CEPpj7b1tzvba3wLnKY
mrg8OnqyoyOR/+HS15sZsPuO+8IvzgZl3pCs0L4XO/1pLb23S8UYoIU7xw2s/jPYjBcnzF8gXq8u
vlUrL2BqT31nzfdlmfPcMkU+7VrZQgIk7SGzF3aXNg9Vb9ZQ8Q/FpnNi7bku9Z8yAujhgeJa9h5m
Xr9CPtA42FnYkGmwHXNb+16zVVsV1rsBOhf4iumZl/b1Unpraor5wqFz/Br1x3jbaUi3hx73j38H
zrFTrSovRsWaOg58rdZ3BVD5SQ4uNKrXq5uvbzrQCjBx3Vy/xXp+NW/gBfsul0fk2KmFiz1v2+n6
QMtn8rFJ7g/nZuygq2pK7b4FGLxsCnRwpAkETbvPHBhoYqP6dnPJq3qcIHvj6TgEzQ7BTQHFq03z
yqbMfPVehgSZ+AngdHcnTTmhZtwSXAU9eLG5MWWbDFom2vxyZRfF8b1kCPTEYywiPXTeiYEftmQJ
A5O2VKu2RNdDTMtAYyr3+Vi4+9AJvk4hGu+SwiBz3GqrehOZKlgNJkFyU0lWA+SEepBJonVvDK3x
2JXhe0NV6WTRHfvslyHyvPOQbVF97p+jEdkJmE1z9GiZzTsjP+mp/01OVvw8HjUl+qbVMCYh5hxf
TDEMHMr4+UfS9TYhr8Z6yrfxxHdbmt4MG4K8CkfFPs7cT+UmUJHRvi+3gpl+ozgQGdFdYKHU+17m
U3BwUyc42GKQV3/y/SlkhGt3NyFm/X9fOnYDWALUwNMOqqRWUCWRm1b2N1NeCcUTOgvFtLRljBwy
EX1bcvWpdQ/HE/TWtwm5NlYn6DjdDtTfaEAHC3Kj2IXQ4ppmZjuorMwZz2xWrCDGWmUH6IIQrhdX
s5jpVQ77Dj3cnmY3UFmgZlI5MFEgVJfqZ5BmIiGX1YlzLFEFM/wyf5wQNFAoIH5JHA2l+kTgVgdM
kvGLLvUqgHZ9cDCzCHr5ZvQe89natIk7H2oxxBnS8TtpW4PaU0lHbjoa9GjnSFMGIQTul2sZdL2s
m/zVsJNpp2kV5cAU/bBNNyQO7QYqR5E5yfP7qsngxbH8wygs6brFSdNC8vNOsfvyUGburimt7pWG
xX6rRAJg1Jj9F6hIOTfE6reBLtBVq9bKPmp8BAU07YeXavO3rC24V4Rjek+taaHmTXg/Oz64eVVH
R2II1HmJLMDxWjVtRYVUlknjgsd/uBGP0pL+gCPaAsySUEx2tDvDDtJtkPjTU6E28wG8Lnrvqvce
R2NyoaXDOkywiS36oG5fSS5ElG+DjBosZjJ7xroGBUIPPBIfljsZ61SisFQVEGWetdtsCv2z9Mmr
LNPeAtODlyakqdgRtx5LDJXpuRfLH19TOPH3Nz98IcMR0fWNDCghYNn1uhsvzFrxHgKfpsLYTGoS
hQH6m80ATYgA1bZRmGwDU/kCoPxixorpLOcyso8aDDNUGfx5zQ0jXOoC9l2ioblQQwBM1tzqL5NP
x4Y0b7OopLZHacpZaaotaJuusJP4bzAUaAQOub+1FH1eSlCn62bDkkaiGFIQIJ9FZHwfI7e+aHmX
vPXbcZiLN1szlZXKYzK31h8zgmz3knmC5lTwSOa8vlFTtBQDYLeir3yYAtgtSm8qN1ROKa95rXVl
wEiDASL1IIbOSDJghDWE0nU4zFu5j5Xy+xeE5v0YeyFwXNDigVVGL/RrDeh64wuCAHmKz1l5JX0F
Wi3D4AB9TPQCBZBGR05nnMe125e5jwwxpCp1iOSiYinY7s/eLDLYmeb6SOVT37WdtvZR9mgX0peB
XYLnvPTqa4x0ahbktj2Bv/mH2onpWeZLD2En/DwbQ9AIlM38gN5ft8p8VFvUzAlPNA+h6g7x3p0S
pNHJbhSq5vAeR/s2iUgw5nW/zjM1fUJs10Y8Mla/e0q08ttw/NtzjFM7ejF9BqbJLYRXqFxA59Qm
221MEfEU60WKPFCYL2Hwg6SmTOBTnajsmDwo76c0ooPMFuy4Lp8Iurx9uMzc6Ty4Wb6FmjiZhwUY
HiTMa1O5xG2rXEYnfI/yOEHoAEv6wzyx9zEnV9hiBBO7Z8WPNDMkj3MMHaCGDsxuhiUyuYvcZyN1
lPs678+BamnbUJD5JFbN4Vle/jKExVvucW6+uaBLtWAmyx0BbTjARzZfmpDfFjdWho2lRl28Qrv9
oYELYh+LWRnC2YoEnxrSk9DR59y6DiK/5KkNfVIpjoUq0A3U8DpSswEaXlqFLEOg+A9eAcVDomtf
pSX9WRWZ66lwkFNHw/AaZvVjf6dWeb+RcX3V+JcebDM/5u6TaQXZLg4zbW1OfvkeIxBUUGH/Hio+
pavInM+K59Un0MNoTYvjf9KjWsOn8UtTOM7KCOZs36VZdwB78h4oyHxl5mh8K2J118jSaTqjTzRo
8c82SqlO+VXwqsWmtpxo66EoYXXbuS/N3WRE+l4ZjZfGRNSW5L5giQvjeN/S6YEmu6i9eBOZsN/t
XswrSJvS6piQB5PraV+2V+XsZxAUUo+OtPTscio55FrCjcXufH1T15SXOsRjUEYag/213AQZ5JMN
EnmHwLztLG21JzWMftliqgZa97QhW3aZpZw6HsjIMrYFDZu68W7Gxm5Qsvhnb5DkaoMsea6VAFEV
GjJ36EgEy9LicOEoofgRHVGYUzNL3UtbXuXUUz+c0pYDbFnxin6eSwXgHNlot742TpmlWiwhqouX
+Rjo0xJRMJWD8E61ezjjpzFBAVYM8koOngE3lR2H/QLxhMlaVBpJy85BnkSwIA1gty7yCiUOm+Nm
sIp1aAxGmWn+9N3CbrFiD1oFXFoFu/WNLlJVQyVfSFsOVzu0G3elJO0Pa57sfQUvBMLavWPvpa3x
OLLXeQM/nLz1Nnp3Pe/d1CCfp0MdnTqltjSncLj0dTNc5FVMmv+O7idlJX1BpQb2IlenCRHMaNjc
AmW0FxY/8ibJd7/5yTSdKrM3N4E33yPM9bXR8pbDcWC8OGX+tRgRxHW1zl/XldegyxogXTCl+oXq
mLVUwsh4pp+ALogsHjZDr6nroIvDhUt94au8ygGSX69uvvLmMxokii0l5pes1B68ZDzDRtm8eT61
/t5BCkKakLEU6HCixlRnVvNGE0UCb13Wn6VpoG3hJO6r16KCSQLvp1xTGza/YbVrL2WQhSrVMvD5
uZNmo3VPGQ33oV4q5xbC3Pt4UjPaJJp3ackhb3KfTkDD3AZK78GVbnr7VAweNUVuLP0GkAIFfNJc
ay8uReOJpj2bEyrsrpEmiJYzm4eqdc4D9UFa1wXn1G3659DLipWb08lmqpp139GSs85AO6OGfKHJ
iMbk2NvUdPZfSjHocxRuNcCZi9GG6ntBDrS8GGo87ppefc9yOF2kq8r/D2Xn1eS2kbXhX4Qq5HBL
csghOUGylewblFf2IueMX/89OBgNaK68td9NV/cJDWpEAo0T3tfzzqlm/G5XKZjtZpScrKyqKO9T
h5dU054aEvi/iqj3JyDJXDeE7zGNKCd5om8k0R9ctWouMliWaZ94lwYmJY8vbl1+HWq1P1Il1Oy7
TBk/gCwwfQCw9XNeah79SIhk4MEF37IVQAn4LivrzHgqIVsVp3nxFGWJ+5BBELWZijvpkvpALJLX
5DiGZzY2qqsMgNXX5a4CVG6X8R8OfAMaqt6acudA5QWFlBiI2CG62evUT0o/QWclPFlAvOAl9Afm
1p2iD+iVdg0IZbMmUmid4g1jbqKqf5KXD3nPmI3K5U5k97upJa4Ge8YugivqQ+XUNP3lOgFvm8Zh
yCzS8Nkq88d2ciKg3fz+az1zIlpTicVM07CVKsZXm8NLaJbW55w28NdJV/4SsToTCKRcAg5uc5we
tDyMD+oSw89B+3qkWfQ3cN8orwnfkdZEYafdb2ImckFbk5koXZSyuoFXW9xFCQzKPpjax86ANpvW
6OHSBsHbTOvG26XXD0To4+gXt54d71Hhi3ON7PpbWE/VOfX76UPZfyKH1b86cqKzI8rD5mrm8Tu5
PM3s5lNT5pF6JvBYn+MK+jwOKMOxoyiHJ5MZX2hTPVN/EFwHLSp37eAPH4rO/+bSaPmNSsnpRFMK
P7zWi76Fjg61WJKFtCYm7ZeKkg7yptE32JWn6xiGLYXLeEGjOx56l0LaKQo/GX6SHSZ97K/zWJDz
WmbqMmyybZnWuQen8bsaf9fM9d3MYb+BSTBRYJ9qhyr73ozxXoe5+HeCWTFofi7FNmrCwY6ffNqB
0Ov7FBzETdB/Sloq67pMpVpNtA2QspkN79iiFJE2RC9JamUvPkVMPRHHuK5ONLnn9UdQv9udbgTV
gzuQIpXBoa5wr44wCQLj+++YStXvFK59atR2+FwUlN2MQN+eHN2AUXXB2SrjP2ErTr7Ejhfw2JuX
OpnK+GrM3XDKDDjhWy2OHjwA7A797AQf6gK+Rm96hRQ0IWVmTxqkiG2+76Ys/OB0OUK1j79Wo1IQ
xsNBBi01IQS0+4/Lf2T+kMc8y+o6v3h76umU8Je8nYrTkLV/BBQZXbXaPDXu8rWWFJYM74pZvv2l
/yPLFXPAus54SGprTtX6sXetP9enPUxn37lOch40atRo7Pj7ssqJZpgNnD45Xc2OUlvP1jLILHFD
i7w28M7Az8BSOszpvBPhZgjn2mMdUmUp8hsTT7WdE7WTf6qxbj2L9sak16p2V9tAdW+awCSDMs7c
Ytt07nYEn9UnC+rosbDns6yMfnKLw6qAoa/jJFU8NlR0nbnhx0+TemrrqnjOZuqpM42CZp8u4REO
IoQgTzEF6Wl8GqOndSUKaFS/ApJB6RbwXRzzk+6vIrk6dlX/GTo1QafYGX8BUnU4wUppnSfTLV59
bl6HtkrD3w2nOYtPGlcfk7Li9zYMD6mf/FV1U0+i3O9/SQz3z5xYylVEFtHVF9d2z7Ka4mr4xbeB
AWqAUH2AGzX+qNv/og5X/ajXvf+gkZ89yNLmVLlTDIgAog7u8uiZA7r1MVnm45ArV601T8roP2RG
HX0d4tm5WM3Ar77su70XaNaFnHFzXKAzwbRTOKl21VX1kuraazX518R99YGUuHhFn0PgUR8tSzPP
fhZle1Xz4SEFS3BfwAJIVDCCLyyhIdR7bOzoy2Q69UO2pCypn4Wy03edQ+2CdUJljQ+W9PISJcO8
vCFty00WNK8wdoWrDhZ4ixD0P5jeuVceOc0yXOIp4dVTnBe4YV3u4ATAElhrQfaP57B4klleGOTw
ZU19WfHEu/UMkdxFlH7rUTW4KVdfy+AtwlL+GOig74Pkuwa3AMX9U/IaVC6086HK/SGz868UW77K
WwAwe98cvmqfozinwDWI/TNABO1T7QALrKUTyMIBd3eQ5qpnf1L6r7kV7Lp+sD/3QPW9dv30m1gZ
ZuM9xg4odLK0eKk+uLTznGXZJxQPOVr5cXJauhgnb7Ui3VrDShl+yAMAy2Kijme7NeOXvAqiB2Uu
rM8cyqj5LMf8r7H6xDPP+rcbT5+r2q2/1RG4Z5AApau3OkLoRvgmfuGY+eYNRW3KfTooFu8sBdIj
smHCKr8meRZ/olk5PFtZbB1riwdSNoMqSu/yv8qO5n+n6q0XDczJ50RzQwrqUDT8ItU8KH6fLdUE
pbOsL45be4/jCHubn+r6oZrM/jXteuVUBM5IACApn2z4fI4eBSIfMw+uPcvS/a9OUn+nCqv6K6Ts
fUXngeuFAnEjuhjBtMCqFJyRbThfrv3oDFeFNygSwfNZVha1WxVNN2Vc7Tabdb3q4N+AwXRxbzQN
6JkQgABZrkayi1+Cj9AM8Mv5vRWCmMTAryl8sSm2c6P8WRabOKQ04SWcQZdoMlc/3SnEeDR6/TB6
4Hi7y26OVWUq2agoPNdJ3LckGNrI2PM0eU5j1/oSFHHzFAV07EzEIb+kRlU92kYPF9mi9YD0eijj
2TuJNmprmMm4T1xF2zjuB71z9Q+NB45yFBbJY+LwpSkr65I0evjch8fWApSH0qDQefBauknzJO+f
grJ+9gC4CvadUeqvvkcpSBV97DQtItjBkICSEYNu+bJa5Vb5keCgc43yhubtWQEWU2mM+CzG4stL
0LQH7dc8brsYJLEehl634WQF1Y1bUZifer7+8KZ17TO5VuqPlhDTPKQuRHx2/eADZPCrE4/thyno
H0jfg9s3WWTAYIKDNHkxVnjVuxgqKHol8IVQr9JADV7Gn61Theet30JOyovctPnbi3w7PL/Ls6Gr
r17sPpqJqV1lmJuQNM5PloEZ67z0uNlutbNaqHPupzeOmx7GHP2BartsJ5urBegtlap6EAH8SE7w
WmXv4zHO9pJakGGW9/ItL/HztZhKtmJNZshahQyS7nv3XEQBaV/XEhYQ49nqGq8+TaPT7rSBYhWN
XO6zn2i0e8kUQhDjGVbUINepLK7Tq82LHt3eb4B6wRed+qL/wM+D/nukYcdqab1KmuMGoLd5ioyG
/flYjPxwRVGrEDuNXqGdC067r13kfJbqrTppeDxY5roS3ftKdIullH2BmrpaSvfnu2UdZfYDFRbe
g/TkhkDLTU00vkr/rZEO1dEzQu8gSjvLsl8AxRLdOvDj2hs6cKnSqmv7ff/s29GvohSfxIE2K/fM
/ApfzO/cXH/tEkOhsL95GzjaESRvnkWcK76tEo+G8Tr222bhulCe9cIAakj0oA0Px5ZCAo5OK5/H
TUBG+Dxu1jcBGlHJOl9yVSvVx41eprR7+LspyGzOES0QY4SiKvAqm4rD3j62eJ2JNBtwGcjInMIh
miJTL4KPrFOnpTSX9LfT2i1oK2TcEx6D+lTuBEXIXHCHBEpoW4psQyBSNIqp0iR09mIixlSz+dQM
+nATL53eRmaEHwzzey7Yg7JSy+9bl7bkd4LizxWb0Hqzlhb0v/nfSdhj7f+THUkrdJoLDIbau8fI
aR1KGwyHYgVmXRK5sCjZF4jKsssmHyoLvPVB72BuURPhwH0z3jbQll0WX+InGRUUPzbOvYW1UyXK
mTmZ/zLMkMeTzaLJe1nm7Ugx5jLLvEl9rO3kLzrdRnp2Flmat3tqhcNL7gcRFMWlHwYvQWeqv6T5
nO54idcvZZVov9SLIlSrp3pZiYVrwiGb5j5AWIuDDKQ0dmVHLrsfU3dfp9CrrsGORv+cBFDXFGUI
w0KVweiqVkZ1cFWV5AW1OmAlevWZJAUh3gLmuN6vKMwSbJp1yt8mXpFtBLrmHsVGhHdIN4J5Y9PM
tC86GtXafVDSjwUuZMuNpTAWjMQfq9md7eEAiU7GId9z1/tKCiU4r5bWRW4hP4Pz9OKp3bcUZB7k
pnN3DxLZTIrp0S+cT7LCtHx8o2ZxQh2e4w0HVLzn6YNBxdKTWP9sU5ButV0y9d56r2zkhiiGyQIm
Su0+5NUUSNcqPXlO8rIV2C+iYhGtMfRlGSpD8qJmAEr6UdzSHp+0T1Pb/Lnm97Qc9m5Nt14lvWfy
LDmASsi7OMR2O9Io3uu81CNlE3VqufZZJJvYNjtvYZcIQUfCVIasnf6YVcU9SdV9svzfqwE9trKU
wn2ZybCW56dBRfRfqw83sroCJkwxNc6DMBWBHMZBYMkKyDIs0uMa9H9frjkCh3ZY6LpHwBhb/tcm
U4l/kcGC0gR0EU0/pZQRrTKbRh3Tq5MXsQgNM3qh9/hMI4XPqW2M+a3QUM4RWIA3eeyrV8OgJUu+
VO9LJ4XvuAcMat8oWvgqgzEF0WsSEBIuHN063inyNMyOoUHe604xgH5CCIMsxvtOCt1LO280AQd9
D2/ZTXsh4T5fJLyVSRxA4lguipgEzLkYvqcL04cMRFbqdSbLQO2+FwrlMHdyWWamWj2bPmelYaBy
+2f+9VTE+ykhokPZULBfjiHfHR96vDGdfsusdHjQdDCfaL5OP2hO/j9buL5/sAv4XsrAfVZmk/qU
rCS12MMkevF1FTLnll6veExJsddgjJoLboIMVm0Z17q1DirdDatI5IDF9vjRWV5r8Naty83NLq1v
fmfQ4PJ3N23BXQA3PqHg01IfNofNrjCD8mEgm7EXrSgazf3gUjh53iBbi8EmS53FlxXZdVlalR9d
1juRQLYGC74rr62rIpMGM5GJ1vdMYH/LvTfkEJRm1UXxQ/25tlvtuc7gLt3NFehiYODuVddAtih0
sFennay1XgtP2ahTFNcTPD6IXrYwVdXY1y7kW2Iow1ik0bTA3XwL56LmMcJmolh3XNflXuMA82BU
o3fW2jH4xXb9T245pL8VpuU96ONYUIYVpb9NRX7QSLYQh4xiGLomcrQQBRwztUxPVRE0+6IdlSs8
dfbXGQD0BTwTZFwFuGLjS2fmH0eHwlQ9iuEWSKv57MLGvhOZDH6oth9MoGlbIAVWuWb7372BJKEY
aFN7cC3XogGFMJLQ4lhFSKMW5yXQ/3/IZEbgn1iSFLTKWgx913ozvKt0vXPedtUJFp41YO8kXJdv
Abop+2Pox5hmacLWopQQnix/6NZo32aRan+MFaXtYr6JxRGd7Lfp/nO/Qc3JJRj5STPdt8CoREdl
magOfKQy9Vvn6Dd+eB4pRa2OWxj1Z36b1lLdWzdrTHh7EXVbG7S4ydQ3o/HBJf8B5ctCektrav0k
lLj3FLlmQlyBOsziKDai3gxluQ628mXqQ+M4EjMlqM2gBzDyyAxo8f+Q/a92ISVbIGXYJ9kuaN0/
Z8dyj1S0ZM9dw8FhJ1MZTAoJCw1C4NL2sudNLjORzbXP+TsLHkV07y8mbWQD30/6koQc19h8ZTbI
JTlO7dLYVK8W7xykwsC5c6f5UBkprwqUBgJhwozCFa/YyVQGsgpgrAAeXCzaTf5TY9nGW9I7ot52
/UeZDtngTo2ohduMxVc8CkPLLlb/nUOoquyBvJmvYUtvaQxRJBTLlIB1S8lYWmpzeZap2Og85Q9W
RQVOPUCuQAtuql5XNUQ+Oxpoi4elKfviDL5xqXTtdij+vhTtnWxzk13E5E6WQopLaiEDnWi5hurT
SQ6jz39ec9taceviAeyCYecsKBiWYjwGGYjrVevmL1R5LFAKS71YNeur4la22HRQ1DfN6AICupgt
ItlJZotSC0eoPuqd3SeEgIbeIzCd2G20INEm1yrWm7dpGsB3uDPKJddohPSQNjFoCirw4qoyAd8f
FopG2U4OhF02jtPJNtJ/gTKNxqg5KVvL8GbZhApNRVAKrj6id8wcZOcFMU8+nxLNNm09rQ3MzH9+
cNECvmgDDMq/SAZzWjBHTAorqOdHs663f/G2470mVeJsF1MPfASxur3WjQMc7ZB06ywuFR2+2WW9
TkU/2zEstJu9YnV/tlacHkUr8tVE1vUAGcV+nS6706/QXkc3Pk/TGF06zwkOgQvr+LhEM/rRo4lQ
kRhHrekXIyeRJ5qu7gE1XCIgsgStcTq7KUfxRV5EdJOAnPlQaYN13QbLt6hW75OvFMMEpzv5Py4p
cbeu4iomHv4hBWyr/yZXPAf8CJ0u2WFOgMWOzJ7vgGPVp7ruKafVwzp+pe/dO0T8BQ83Qo3Uw2MK
W+hqA3lUDLEFg05u8TkYK14/8RW5rUDrHiT5KRLKc7eyyBeRcVpZ0uW2DRxX87TdxW8o0D16Iw9T
rMT7u4fDXPAypxV9BYFyOT4ZXAA8gMreeWSFL4BFLbSf80jOB63FeTE/yJqqAndXdEkMHTFqkd2o
xXxUg/KUxuPvos0bqldK0EQFmylfQJtkRl3n2FBctCA0zdNU78Fa5CJQ6yWcmmj12YmZDILoRC9Z
vndNHfozRaMSlI4QKDs0JbjKbNb14Ep+awEvXTQ308LNY8p8xUsclMBsdo1Ku3bs0OxgLo0TC9zM
OhPZnEX+ZaT1/E4eLg6bVzkaGU1kKbjxf1eIyeY7kRshL9CXD9vFBquMH2lC/l1qfhp1ScPZwzep
D6LRZYCDa5GpxfxNLGapGXq3+0eZbBAuVUbEdG/2FIcpBd1j0mI4roBD49g3f2rVaQC0UP23dEnD
kOIf+2SYj2pYRt98EBx2pUZ0mcBDTvEAtI+QnH9TgsC8hF1jEwuIlc89BLTpwkTAy8MyhhyP/GWg
D+EvtUmNB1mtNg55RWsvgm2wxVHWJPrfvDe1yNbNNxsl8d31MpssBo/hpNDMLyILekn/Yb2sN0JZ
tlvnokyhW32cbPuolA4EZIHXaVdjiSXLTAbYfn6HgWc+inywix92Ny7/MX13Wu3F1fr7vttlbmzk
iq1n/U6qijLa5ePc7P1Tl9V77IKAFsVfdYfiK0UZP+W1HjyH5Oj2bqaXv4GbQwLd1qwnc8ztTzRZ
P4o89xX61d3RPUDYQy3Q7wO0JnQNU1jt8MK+IKuUv/mx+6FyAcYFzqF5USsNyp9Fbjeds/fLYbha
za+pYyQHJY/Viwxu0IBWB4Votrtfi2qz3NQJIB9vPpvNuse2FnPHiOBi3va4UwfbdW/MqyRw9yEd
DPtAHx3YWiBPDnwjPwR2Y4FajkyGcqFWHtyqy1ehrEUjpMsyCzU4re59ti3MFhrfe/VPtxQfmFmo
JlIJl2x+21W3bW+uKh/lzmZVz7bXn0m87bKg0y/pQn1u8qpl7GXaqjpc5MNKcb4YiFW+WIl+W8qs
Uhdq9He71U+sfW08mF1jPIqbiBoAN3gVfncRodNYNVV28BqqFGFCfE/IaRlkJpWYMiusSrtsy9W6
lMLNzceXPVbdve22n2y1LTd3ZzZOVV8H1F1TH7qZBbpNFt8x+/1EOU0BoyjFocd2aKKrHyslQN+9
Fl3tZRChFo1VsQP1FpR9EehEk4+52f9+47n5UKdjvBmu+9/sXNKleKU0xaDEZfzWBqS2Gqf6wM+5
eKanmFKLmsfkblvn/EiJG0bKcZPd2MgOsPWsO4iJJyUaMpVh9imW5a7iw4DCBdKm+yvrpurktk36
TFaPRqGlCVCWvTbP7YGkY/ps1Dztx+wsC22RTI7L8Vbs1DTI6EU0FBCQy4ljMmqVsirQNnV31xZq
8TxGhKoHa7T22weX2frp5bMs4Qs3NZ62D3vz4f2cUso4aq39jXBqqqo75NlpGib9SYfkp8nHoSqP
9NH6B7Kf0zWru6LayVQGCqKna7EJZS2aXRkb43UzuvOR5eoIJva0GorQMIKy2t2430jvNln9A60j
JKP233SgG0/G0tOTzNRoyGAuRYMWMECrohQyzhoAoxuhGLaL7E6xycRk2z9MtYd2pqugdNycYgkG
u57fBnqRg5Z0O2tC/TNNS2q386usWG2mrKd0YzMHqHI8tLaW7HU5p/30tEY/X8DdfKLhZjnnyTGu
6/4G0bktaYazzgTvbfNxyKG4qEnhPE1U+fBdsPGWaTC0HA37EpjTvE5XG2KYCTSjP6xltrqYwHs3
u8W6SeM36/sdo6wqp6NNy6XYuElW0fG3bAnQ9EgTXvvZszsaw3KNktioBkg46J0ZetHSC1/mrpv3
ekqHaQgDMvhoWTE/9VNgWUciLS2BWpPmisA2QPWDce4p60Ks1LolVTn0X9ZNRNPmVnfJjXFBiWRj
uYYoyuw3E7QdAMOWXaKFpW9Kq3NsjwAcLEPvGQmVcVRuN5AstDsR3ky1ptOQ+nTOaCrR+cWnKIo3
74Q3MYABews6gUVojC8c97SrmInyzX9x2y5qwpv22AbJVZxWf7G+275vwYiG3eBIoSDZ9Gwu9QsU
uDxR/j6QTNAvtRW8KarM/WH9311ESwWUyVNHfNa5bCe6W+mYmFfb6bWTsdzIi7Tlxt4s93hZy2wb
NpkjTwDRrD6bylo2mrzSpQYo223yn20jsv/B5OZyP9vGTUFZHbrk36K8Mf759Gdb3Huq8jQTaT2k
/s4bupQv048/zD//oW4uOdR0yuZu6ezyFMQVOp+7iwWhRgpyIXAS9vtAHwrCbS2WE+zc8B0tTuIu
6kgH3n/dTtailtl2iW2fm33vrig2d7K7S2ld6RytGoSH5XNuH+EfLykm6wcUl5urb5db//13l2rI
1IMxoDZmEO0MxaweISm2r/YSb5jVsT/b1gB4BKttMCKN9ihZi3H77qH2EZq/+63W6kwY/rjqV4lY
OUa/7h7oeVHveEmgBsTXoof1qxxonH5kKkOxHE6qZdDlOyLrWY5Im546u/BBT4d6dZy2PYoWRvij
WNZaYdn7zUlm606y6c3+PQUwNixYe6NyqCWMyU7JUNna2+y/y7QqBHhTbIzR/59c/tet7+zulv+v
T3nne7fctlLh8NtHkaoe7Dg4EuimyVntAcfKLJ4WgFMXwLTlOyqAQdD2YnrjZSo2CdhUj/PgfZoT
QK92/ZSS0l6cZbAtyISbBtinTbbuSi66h6lKdw+ylxI4OgRGcoUm/zchqfyQR5A9LKdHGZrlfLdW
AnMMq6nD0f8SWbcoqpgzz8Gy/sWxGfp6I6Ihl5jm1uhrL7Hdeu59skhgRCxKsVAlwNuAYfJkoxAz
UchMkJXF6+9brm3E74qhy+eTMWTfwUchoLsMWqI2x6axvwH7Dw+OkhPYFUWZD310lCaDVWooYbr6
iN6vrn4FyVFXGeGvxFuV86j00wItDHpUaDmnBFSLE4BJ2VNHwOopUCpikmm2o9iO77LIREtX3ZuJ
yFb14HjJgz/Y+k5svEmBdnXbTHy2pTjOc/mvJkndo8gTlSBUZ1DkPcQOFYqGl3YvFumyrpzLqwro
+otLJdmLyINm6J8U0Lrv5KJULRdCtgj6qc2hdnpLW6Ba9UNDw8lhNVw2dSzrogYhiMB/zxlt6SJR
bHkkWbomKLfUfAHMS35ps70z21ytLH+Fi7A9hX1ZgQ4QVFel+zEb7QC0KMiQPtlV5h9FK3abyY2s
5RjsQhdsjJpJP2ujHHW999el2gbWqyjsoslAEs+noyw3hVGZ5yHVg6dNpDrx/ORC6UhadJcUmnuR
AJjMZJBAlbdEq2S2Ke7sAtOdAfhcDMXmzmXbZtuVA0pIAjAsaTKQdnLDVcqj8DEPQGc9l7YGgNEA
MbzuA0hB2d1rV+kpEYd8OCqdZ16SigIdvaD9aidTGeDooC71fRBDqpHeZJtfUUMsU9djuBdZrpAV
223qbS96q39oZB/qD4pLGZ1rHgFXGfylLMF207elyHRDr4/FMP1bmwyrBkYNE1Fsdj+Tvbv9d9v1
ioS9ecAu14W6rjt4TeQeBdY9yMr2qcyD77IS9He6Ul5t8PxAqARKPuPtkTdxNVyB4hOaED7Q7b56
i32gUT2qKtZ4EYeqiqNzFbdgkyT2/Gs6w2vnpOUJCrvko08/7Wvk68TD6VD6DbxaY98EDR8LPp3P
bg00wJBrvyWJOx17E5QqMePNYFcUY/3VbNqOOquDZvXQbb/360iiuYgmApciHELjRy75Jq1MvXBw
UDO12ovRjeY/prznnP3GDs4WRCtPMhjvM11ronZHwTQcrgFlF4tCG/Q2BZfqfepkLYQDpavuW7BM
2l1Q86p5o5dpSD/EBVL3fahbYbsTWRXMnE7FXK14+IlwpkN9p3daCfAA+6w2apfOZ2uoK+rcYSZ8
9iqPSpRI57u6IFrlvR0dqfKxV4Arka2AV4mV+k+0DYhIhjvQK7pEYvh2aX+9Qcj6/2zqkkBWD60W
/tF7GeVb5jB8ztu0uFa+F0JOuExlqG1+1TfrpO+KKzmzdg/nMVXp74aikGXpA9GU0q+w9ovY6eDR
J7h0jVBwFNP+Vv2hWJXlncsFFK+tRoP+rtmHLbSMo9UwXzSTpTu0Y9PY9STeMrh0nlZU559mwdsT
Q9knBmvyqBlTtFupSOaFgUSGleFkThuCf8JrUjp0j4E2ntMOhJFwlaxqWa/cJ2L+5rpYbQwpYg+k
xg/alP9ibzvg/KUW2DxaPV5kMK3eo72kodaawswk40+16OxGfTPYTEUGQQKWm826XkgmtQFkr3U7
6vPevD1LN8yH1egf97y7xLZcPxAAhuMFQEwVppThnMsr8/J6LDMZBnmZ3tbJu7pZXqFreRPe1DJL
l31kBioRL9dT+gcQW8a6v7iJctvqzkuWm0k8Q62gFB1Mo15LcG0pOVD1cr5KsYHMnCgiqmWbmney
1e75ziSZ7P6tfMHI9EHZrxu1Sz3D3E3mrolBRouN0OJHrfUdGBqL6tZWrjL85o5Lqlo+hpjIFtvH
mKbMBhZncRbhFAMhGpkRxd2yuQjvPpxhZfpDXYF8UFt5aDyUUQwovAmXxmvW2O3F9+Jo+FOktAlR
W25YdEmadjoeoBBv9eBVdNRldRfN7L3zpDRhn1FGBerNxS8r4zmiBOK5LYHKKWmMXglcFKojgd5i
ALQM7FldfxaylkjoXVabLjRCaFW5bQ2BBQd1FF/AR95ZhJBLYGv15gpHQ3PVltm2vFeLTaSlI4xO
RgQsiEpm7/4+E8f91yRwILhebjPbHebmzpTJ/Ui3gnK36T2j/AxufXYCKz14Ahw7eJLZ3TJKeebG
bTc/pJEPvcJmIzN/IMd42Hw8ClzNaQL1g01Xj44zD36b98BR7lpOj207qBcyfSogDa1yajzzJCuR
9+/KTSazny2J0wLstql/ZnMnk/23T7D5/nfZ+rG0Dk4HQ6XAlDIUmCYlmiuBXAnzUm4EIoj6IhIZ
JFYc51c6ZedVvAWA2cSFFOalL2rqBbT6Im8JThrRCgnN9k6RN4ztXWR7ubh712jJBO7SnEPlzYvM
zZvL9mJTu6FxddWjSGTQkxS8MiDXnIgXsbtgeBhn9TmvErp1/yHwLg4SoefusiCvAh8k//DUKj77
I+Bt8u81q4FkeRXWq2z7+4j23Vbk29/0Xb6JYBOtT3oHQRRg+upVT6Hr3a/TSg2qs0yHNn0KgbN5
HJ16pKdosRydylL2YOxTqlH5P6R+uUyByrD3xlQM606hDQDtuBRgiSccxVF1JjK5MNzP/iNv+/Ev
8BUrYCOn3eO41FiLrDPah6So01dZJY0VPaeK/yIrqLfL57Cnd96bnGe6p51nmZmKMV2gZ2ZXz3mG
7fhN7qY9zRJaWsCgrO6dj56hktpZKIizjurWQZnaJ21Zcsf9xdSd9IMOG9IXzVJ3aW13nzR99H8N
QhVOBYzSNoXjRhk/i0s6OMGTlswGL1Qoqe8Bb3UY64NoTX9+dDv6/QuQHfud1rjOE0gKzpMd80Ya
xbQzsBCxZdvtrYVoOqrAQJbx+4fNVRSbn8x0Sykes8T6RVb2sulmdmerJQ6kPrr7eLelGWmXxISk
q5Ijo5Mrz3MEEoxV0ZkVAo6aLyIZBg3Se4PigKPYAmVKv5BMgRomPdU2IK+MR8OI21c3coCL8MLq
Iyy2od+F+1aBN9tSqz+SYNaglviYwR5mndzQbY9ZCsIhnQXTiwwpSEowoSXEvDu90U7K1E3XodAu
4K5bX+yiPgeqX/wC1gw/hg4q9sj+4qah9drN2hexUSgDvCpTCGF6r1lfRtcrT62pUzq17AD/KYW9
reI/qpb6OgZzcs6XhIgM4FUl4IlpTyrP0UcRDZKfuTOhhv/NQxShNT+VjtPB+fYu16MeTGebAKSl
9jV9jEVuPbs2P7EaAIo+NZvDCgAg3f2t3j7avj48CQhAsyABpFXuPk70LoHLuGACiDBzATk3XTrj
N2QAI5+d50Iz4Jkq1BPlgBCWRwU13fQ/JFcZymXmp3WlQ+ECBaudKcG+HSmEqr5PjgXCKzkg1511
DpSefqVrqgsOMo2XtcxE3TihC4WjGBW8SiappuxuhGK0+VhVDzHe/To3g0+NkRenbd+7a3V17J2r
zNhPbVJMRzMepocp8TiEpCNd0NwXyQetidBB0c4GfGAZtUTk8nlPZDp3hXG5X68qkd443ExFJa6W
NtUPYCCEu5v9bvwbAOHfLmikDxZUARSN+/PN0CyP59HR+4zicjRv65/Z/JD9dxMTlp51//9u5/kW
NSnrNYEfOHg6HDk/+wiyYaGBPGuk/q9G46THNMqMR5t414MbWdZe5UWYwjz3pYysN0jhcGnT6dNc
o5kJLKy2Dx/T1MywomNP2vRkBrk0PUAyTRKDVrb4ZC2A85HbfqxoD3mWlVb10ZknEnVji/LdwijM
v0ZzmA90cYfXDYlTZiLTqeYBwudd3Vfdr3Fp8t7Yt9PVLeBTm1vT2nf+Y9AQuaI5qe12MtXa6Nk1
e+sRSOYgusBK09LbnReHemGtmqKmA5TW28lqG8yFHOsfl6LgOwhEZtpTYRgtPVHgUAByOMLU2hh0
0Q/O1c6z8Vnv2+BCxzOEb0PwqpZZ8JpWo34yB5WXgHeZzBQryiG9froT57obPmgp4EjSU7l2Whbt
YO+zkY7ddS3tmDCdUUG4dPWK5Rg0x9DjjA4wdXf2LWrCyUk/6xQmgme7TNc1l322fr8RJwsVc7QM
YpBysHcy3TpvIrEQpcj0UikhrCw0Ks9+bCuKtmrDpzoNvtjxH8S76AxzA+/VmDX/oPi8eXvd5IBj
O6j7ZEjbBydtO4O+es95UUu6vMbSe5KV2EV9FD8CouUdgKXzTu3Yz5fKTLnAY6a0JAuauVJ58nF2
SjXLfdAWnod0odQQxaC1/t4yfRhbwlCj/rfSrjKzaS3hLmtGD5tMFFFa8L+UyCiCzBlPbWleTHO0
4Z9qjA9gywae/SGY4UbYuUX6xQ/d4CoyGBVsCs3oYCWAdXBsVXvoBVTFsQlQ6L6t0TY1wM9hky8C
F9Cx+BHR48gvcQJ64bl2TySb4eie5+krXG7/mCi6yRGJzc06GWG73t95gtmZHNLCCGC5A9aCEuT8
SdGT4kibckLlxg+ZKGqwIFoK8rGRwYrq4snQAiptxvRxGHy/2hk+INCTTLVlapYG6OsjoIZLqVXT
zLyiy3QbkqVEiwgqdVqLjSyNCbCAzqNAyO0Hcze4Yco9IYj3nBmNfZEG/He/D8b/MXZlW5LiSvKL
OAcQIHiNfY/MrOzaXjhV1bdZBALEztePyclOsqPrzsyLjuTuUkQuEUguczNQV+Ge/H1MPRYU0wnc
ANgk1vbf7hKKO0nJ3ENssfpkmGgEMO0gpjDa+jTixztRbzaSnyLJGPsJql7n7sN0CkpopSWelsOn
HMsvLxfFO7NAkj5Uoj/R5Rj16M9Cvfj9XnBx/FcbhRR+F7/dCz5MWYa/DVxe/rfuqPaDdeVUPsC9
gXUwOBAqEXQ81/Rncpyq4FvqVoS8W/6gH6Loj0keRRC6345x+Yf/CnLlBNfT/wbI5lRsvYy9GOAS
7JuOczQ55piHiVLs6jDl597La6h9QHchYtEBGOWBfXkfGiJKmhfDcr7boUKxjmumSDr6QIRxFiC/
gKYzUS0xjyMZh7NxTGxQ0w4CKZywxmNwCZfgt1Dz2FApgmjSHG93qbPz++qHVOG6GVvIXaPCvVsx
TYA/d6sG4gkeOIky8BkeaWTgsuoy+sLqoL6NLhnTrhRrHvThZgiNageaxqzFHWYfGmsq6qRyTupJ
/Pl27gAtvMWxlIIu3oXgDPIs5aHjvAT/MORTh6GttrHpD0+5FYTI46MkUIY22Ma88QsxB/d16KKQ
TtMJWyD1sVDCclFF+bcN38yobW1RD0Jkwyx2fvmNQh2PJkUbND1apxvqke1huIQYNtZGRQzm2ZpH
bVlhsUV1dunU9BlCyO0FbDOQk9SKI3U/JD+TvHkdO2d49cDut2u7lK/B2F6A78b41uNZewYxIwAB
aQH0Y6olQWi8NBQzvgc6kNkFtUo6rKuqiJ/3Jh4vz9Tl5hQ/o+LgiMp3XBBrb6BNiar/xJM/b1Sx
xyaeBS+N50P6DXm0umA2wE6p4juw2YttFSNrjUcNqDbn83YaRpu4zlFOTMdrOpljkwRB9bfzuT6q
z77gjAJ8dVp2APTwX7YBTm3umZ1Vhwf7zOuwxD3sHojW4WEK2dpkLxsGOjrOpL1mRTWewDtSYhcZ
TSNoJGSFbLS20tjTxtlPxqXJE7DTzJGzn0I5zeejMxyEcjdko4VGVKZAglQvR2Na6MN7II/pKmc9
mpAvRvK+qSegDfTtpafB0Y2q33qLLXTyduNbhomrYZznQf2FGDB5Gs6a5nyw0nh2UZTlpJgQ5th0
YnthbJlvfff8IN3bla8uwB6sbQOFwbj4Bganio4SsAMaKc4NMDZUYD2lbmPInWFFw9mHjI0AYOCC
U49/oy0PNSmztLrbYG5oGMqkY6tUOcE5EYDV693SvHHCVRUwqsXI1wLYm9wDxBU3JtUTNZkfJLtB
gh58sckC6Fw5AEZs2ncy2+WXLg7ay1CDQMSbIn+bQN8DsNi+viILWl/JQT2yQcV9AM7cx6cKEQ9h
djMMA4Qdun1vZDcoKHr7SJdxJFTLoelkxzp/wcZPYYnf2yVx0DIdC0Z7fIDwn04jamghvQbZoVvX
rfO6dTa1EUYXcNBbEwpsA9w9uOML2QAEM+ordcPCg+a5kKe6heKRkyPPTA0NlQRVCjZhP+ebAsmB
5dP3EpXXABPezIg+baArhg9jSEbbp3k8x9I0WqWXI56j4GucNp0R/soc72veCuszGNzLc2U6yTou
mfm5Mwd/P/Eq3Qq//e6Ax/oiWzD+DdYfrEfROA1KkLvhvj78g0Y1iLReRFpOO970SDPrcLJFg2GA
KiatD5FZvHpAvUB6foTopLDyVQiBwCMNSU0R7Fz5SibWm41IIqBN9WZbOCPGwn0pBO/AbGAB/JJH
6txqLtFO88N5RCW6jMlNnt/ZgqKtynkJYfQW6u7tbh0QD+kyZ17yv4/JU0LrmdvR0bF7qBDUhgBb
sRltuyqtN/O44jyBwDXzIBms/b6BqrZe3G3XR9Y1De8xikBQShALdkqp6+piThpTMw+VZmD6MNbh
NPww3TJs74AS1M0SByFbVOWo8CU0HHNrtbhLmu/q/4kO+J3Noet8mRrmts7rakUIgMdAr5g2kwIN
SOA6UJ/EzbvEbhN6KGvqBpqjD+UzUCihceIzefINn03bD6Gj3zubAGwx6ya1oN0izH5TldL57CEN
tR1xfNspEGM9RUj7PUPiIlplAUDRTNXpMzV5PxmrKvSc/WIzqrjcMMhMbeUY8w3wpQGEPdzw7iZG
hRL3eNt4wriTiRpwRDVbUASAb62PfOg76ODRsZ4KH5R9FOwGsjs4XsBXQ1eZK5DXdJdSZ/vqzLhY
udc+WyUvPk/IvuqUYDP14NuNzWePRlxmp0CGf+SRt3WYO16aQm+YPnSjKFTAP7fhSvl+eIIi4XSx
WAUbdnnTJdANhdNQ9ca3gbcg3H63f1hxXittQcEDCWJAomnth3XmeA7+iW3aJ0j5LW9rjicDve5k
GPjTZCjtW2KW9/Lhhe0buMlwJ04/3PLWMk/kewGeTeQb+6sa+bhpzcFGwYgA3Q0ZFw9Ufuy1S3mM
HhvfvrHZDkyTzROyEc2x9qx4BY50KwAGDkav708yZ80lCYrmCYfv5qnO8UQCprzYkI0alifTrYz5
PKm0sNFcDT3I4COgv/dLXDOaEDGO+niVgDD1aXEsr/Nu57n8x+tohyGBaVIgxkDBdY+svgz/I6Fo
/Ck1rPHgxWLYTyzu/hgb5xUcPPmvvOW/DUjB2+z6YLU05TobOu/PKMF1PVgro1fPGZN9PEUgPq56
685DyL7VAzNXcQbuCDfRuWwf2alWxc0uyeufNFrsNKQmDkvUXFAXyfViU3ohiJI0r1c48n6j4txY
G6ZCkn7h+Qogb3/yHReF8Yhb7NQj22SPd9suxqNTyGKNPUa6o0QyJZdRnQOIjgvRpQmss2Qq4qQ6
2an3mUxLchrVyHJt+QxXYTpXTd6oCM173a/ndPXAwXig83D/5OGkYTWpb7qUG9ezfzN7Eg3nMqTe
w9TFpuerDERhi2lIeLiPDVzNatHk3J5crbO7mUl/hjx0b33fPg5n0p8Qmr8UTI8+J52as5WwF7qN
UFrUtxTYQD3eUCQp+9RnrD8mDsqB5guMJstwQWtgUzOCH8QDA8ycAZQyFtts8AvAAPAZE2CE2sgu
G6GrAIyPrZuQgUsFW3jQHuvhAv6hIcGA3Drdd16VXoAANO+xC+LCugLNKg1HPll36skOEjYuUps8
Kq17oBtZ1gEwSGqsg3USJyAjBvq1BAYBdcmsONc14JAolX41pRW9GnIQt9iqXvC1G8+mXhVHUUCZ
DgkutU66wttCaL6/DB60F0ldMRYZJLQyYDG1ViPZqRFAIUD9DPtZsKSfWN63K5Y4/Xnois//+4Ux
XSyPupCtKpt4bRZFvfnAs7LoCI4cgqB+nk8bImkhdhVqBJiH99idfo2KSqIgAmnqKY9xxfzP4Qeb
AXriyJBsQzZqRN+LXeD3IEXXG+c+zfTuWfVbFzW+KCrBdpkcuIkL7oG57rwYRP5BLUAjBSWqpWkS
tQ1iD2yX73bXgLBVxbQ49AAJ6weHqrV2VQs4Bzl4Fjd7afB+Fai+ujugg956HFCp0BYViOwTXt3T
MrN2SSeNOYYCfV5XW1Qjj3j0jebLJLNmXbVq2ir9EFNlZF6sRKFuZxlTrx2ASa47yG9O5PZMG+Hv
c+wy/tWPTO7ouOgXjgUJhTxpUdSLOzZsGdy10Hlnx3Zwk0DHxFG1wSE2x42LbOkpivvhxN57NCQH
2fqkAXhpGZN7mbKssNio1wjoEJnmfx7MS/zDK5p9PM5vhWYs05YZYET++608xNDwd++RbLbfekdT
3ZkI8IPqxuxatYISsxfiEDqYa8symzXULXFhDG2DT7Es8NU7WGpVxub0iWzKsUFUZQjUO9bmp34C
9XLNx3JHTjOS2Up1Pji1DTP7JKz6u9Wk4w8fG65VDdKjO7j5TMBwLk5umwB0lj8npzUOTIvULk0f
2i2qzlDJttioF7POO9hO+GuxRyWP707pBzdkDyAudtBCC6sR9VJPhtuET03fGWAJMS3cCNsMXcXL
LZ6x1qaMGsdASUjeH7wiBwOGDqeJkBIdL0omF0khZNOKczk+an3q/yHTPDtQqnnJRCfvOWnXx1dw
Z4N/SGekyU5haSnA1UzjvNC0zW7ku9jegSt2aLIQtYKAE0dmLJ+oacDMe2JZ/TkY7Xw2kd3RBxIH
ufpDiIccSBRBWwClGfk5s2r5lHnpcOolfsOo8EGBIR/UCd+ogMuj2vycjcHPdCzzYu10AIEu3mKE
JFnL/S0PK2xbId4MXieSDl6awAkTXGkiF7fYYv3b7/VXQiGNdPPgqCWeRrUTfiZ7P7B451QCAIj3
Xceyu4CMjACncZ15m6wC7p1iSpsP8/Zk9KxpN4XJt3aM8/NYQS4LqhoqXQ2xPW4jEpUj10DyDo3W
jut0g4/TBRSVQL2n+gsb1PA3roEHkjsReJuT+Ao1uDbaa0flhrjgttIm2i9uP4OebZ3dSxu0E6Bh
H70N88rhPMXl3o1UAN24FjupwHGrjYcrUbAqevZ0K6byIEecN8eWDd7GxHXBgfcAAdJQFrF5s3pQ
j0JYVu6afuogQqznUeMcW+52tw/mFMlNwL37NbOK7Ii/wnjHZzfegJoTdAGmex2tIvxP1Nd4/4P3
PfSLYZ12Lh4cUBdbfaADpy5xhWcNiJdDF0oDv3WTkcjDuw5JvjASOybzDR+/+045fRZV6OMqLS+P
bmGYL65dgoJiAh/cGGfFmteJrmdtxxawKpCBN455GVATdmmSxELawwb3fpDh791VfrOCAk53aTwn
Wg3gxNgFbd5dKt8HJlY75hiujeRpvaY4+QFDqgmmxU4zfmeDVhzo5CpwEfw/gukl8XWwGYe4Oj28
leUlqGe0wLr6tvqPVXcQHow94zUxhxUDY+E5HYr8lYHLbRvU0tzawM++TkGUXAZpYZdjlx7oG8eV
h/zaJ+/umKsk4fbBMCLxNa0MAIoh0OTh/mgHid0PdqgR9wBJBRLIcScrv0x5A9HaOgaNIIQ29ki4
qwPOyJ/noeU38lxPUE1Pp/wXVGZWkZaQcQDL0rnv4MyTDoxHJZugmQZ+yN1Q8/bcDqI7A7TRzb3F
pgKzCHEfAaYF24b68OKZ+MgPKaur9K9sAPu7aUBCizVu+MlNvSdomo3fe9uqNmR3tR3pztkOxdw3
e8gyAwo29iFU1V4ZdXv19C182xjJsbZBikeq8WRLw+GZIshk62t7nH2MFTmpiYLu2cFz5HGNEfrL
jged0FGnDwse9WDQ41m98uKw25lpA4bOqk3ldgpQbY1kVX0NdMPmRKHudgkoXlovPMcsxGyvV/W+
y6q/cgaYEjVC92SSlDuUSnUr1G2B/3lxUy+YZHwtgkdzpvlQ61YzP0NmrFgFpm/tyFi6XXX9sFSm
18/0+rQexVBvnh21Q3xt3Mf1BxHHgFVAY2cuUHggxXMHgVKFdIj3YByIwI6tixge6xnmoId6BxpC
l2hflZBRoikyF4Duxv7Rr8DXBUKuCw5o1jUyYvvaEttjPbXqiGzXPVOxA4pt7X7rhlGEDBl4IhId
/mEOBSUa3gVt4GhPQxSoQRkjB3z7HTo7EkrWK6d6azVgXFvwsksM9aghYO1DyEPcvOAS87ulaZmH
eTSMuvI75IbLXZALC4Kng5Od524atzmyWWWAs3Rp8nWnXXO31s+6D1avYiES5DrA6bvsXBZTt5dm
cVtM/1qeXDWtPHf1mgNUsIFW0QvNLweB1XSyLMgU/L12nnB3HUW1Wo+h0ZwzlO6Vqzgt27Pl80zu
yIrLhChcB115KlGkeCiGwS1X5KHmw3iOJGuqF0lpPYhTTmts5qf1PF78j/M/LMVb0H85BghASjM1
wN4J8QIR1vXNAFbmZuOBb63CWLQr147i/eJJdAwNRc/uanL5kWaokr3NJadlfitbVFGSb5kdTIZ3
Rn5/u5jmlzLq3DrgPPp9cdArhS6KrWLc8yc2UNSa0OicOV/zEqCpyedIQ+hmeO9V0MOrVnMYoMfV
ivw0pl4ygEwgHpL7MmVZ5kOYfrEh65CFXdzLO2CNEhvhl/mavHMguWlM68zvZJnTun22BgQLD7gJ
VcKBBQQ5qTXPwsxQ8LSRdos3XqjqC9lm8WYTJRWHJk9/pswt96GorKvTO9Fu5CE/esqXn1jEfoHb
SP40VK8x/R5wt8y1Tl2YgjALCbIfLAUDHAKg+ox9obCsc1FKMNoHwOTn5q/JHd3XDIjEl95NNnVt
uK9kKu16Y8bgcqWRmEykEll2pRGfhmHN/E4claE8PJOVsTWMOti2ejo2TvIYVca6wdb/RA9xIWS2
NeMWzL1VLF+7NPFQfekBj6Of6S6YNV9c9ysNKD7J+1+2I70LPfMHFWfbyYK6GkUgowyBwM4eVrQY
nqfQsuXBCjfg5RfmS2SEDOjd4eLRPSSo0zx2ZRHenIIhmWD23ufaNf8sxqH/K3gqRO/81XbeDw9M
x/NcyLWU99SIvA9zLX+YNpwH81z8U4YrIEKQsdSo5wSXz9s+zKPtgnp2PKAecLjOUQZuQ0K0qrdO
kI/PNKEZUHeeKveH1aUT0HPFdxCVxT+hjAMy1GBInnEgt/H9EjMweMChoq9prYxXUCuytTWZ6hMo
P4JzVDr/yXutojGk9Vc5Fs7FB2r+k8mgnR0j8fkWq21246/ytq+es9qvPhnRhOwBeLC2NMHC7uEp
FWrrho1YF2YYbt1yai9cN70upir0RpJ6ZAs9aa1HXXpFjtQPoMrgRIPXrOY+ReHe+zjmQ3lc1qHe
srYZu+Mxwb0h3nF5SUpcjnb49klCpMqyBEcv6nZZJxqopw/lhcauDma2jFZpWwOcrIdk+9cccqGa
FLssFymWD7P1nHbooNLW2Afi3SMePlSvRGfqkW1h6bOctoS0H//6YKfY3019sDnZN71LPTcg8u6R
THeQNgL6fdWLCicoJ4ig1RAkUBsBQ/Y8XmLIZsUZjvzAW/1fzGpEv9a2wWfcl4Y7aMongA6aIHx3
TCA181GcopRDnE+fZ6kxCuM78JH5JWN+BLimJ05gCH2L4Ea2N72iEj9M6OWsCuBGIZxYpthdKe+w
nEbsjCHxS+N3Lx1ToF0NCYiY+fj/xycdcq07G5egT/TJjYwGydPBKsC4DmfaM2cfiSwD8A9fEnbY
WzegaO4dUNi1Vnqdp1KsxP/7WjRNcZy/A/A53huiyjaF5UH00GhORWLn7hV7hm2qOr4v/GkfcD94
osZkCsRdTfjNHIc3EwPi7Z453YoCIAuGxIbRNfvAMcDFrWdS7ABpGGgyB8WxgIzhvNoYigw02raP
yy9QE+R+0m6pmIlKlqiiKXDdCjtBc7OYqEdhnAqhaGzia3SuhjJTfIV1XgTumaiGAl2YbpFDTnH6
Bn8S2ai6Znp3zOUkVFvjOU66VR6Uq+NeriuvkvdARPIOBgt573vIHDQReOgZTwNnVWg3K8FRLmX6
k+KQoYXDyJV9NprouMylXq7rc4S/X8zzQtAm3uTu5F5oxeVVDSP/lED8DuKgeA+LfZxkvWKWC3zo
uyPuQrE3cqgaWsw0zrkog20kmhxlJcoA0z5s5KDh0pCNvGSjYWuU49qJ2mBNNpRgGWpehsYKOklv
42VihZJt1VT17ndLg12p3Za55R1dARC5U3rNV9s3k3U4ZeNrkwQtcv1R8sywAdx5KvCvkMqW0Hqf
wEWCIpZDaKl7YYV8VbJOPsWWmz+Bj0U+ebV3Zji6X8ju4st2CzUkCHKRml2gackjZqLgGIqf29ko
GrfeKhOAMQJHtCiUuYm/kad42vs3FEyNIFcFpliPSr4FvpPPGitQb90m/fSDdFQWzZQPwwf9FfLU
E/Ix+Kmhx4IK8wLImcnfJIkcQRclkInsyqFeMxeXzZ2tzBvZqHG0F2+n456YzRQgwYR8AzUAiEjB
ELJabPNqeo0qRqJQQDWTYgFaTNYctx7IBIENjZqpCkS5q0/pSEdtJy13XYETgO+VGeiEW+eG6iZk
paLwB3Rg3IORCOe22KcQ6EfBkl9kIifFU6+Zop9MT1pMFFaUbMe5B1kFnfrKdRJMxV0098iGP86+
EKAAJic1SywNg9L+Yhfdn3gQyePU5gWk+dimMFPxCVRbJ9AHeJcI91wXZGq7Q21ZT2Ra7NQzhhH7
eIqbcih7ph44gcjTR3kFEKJeZpnDI9YduMn+r7XqSqCKFAy3G8OQ5xlPObkoXvLG9KtycMUVDSHS
pl3q508D+J7tECwto5DyqQXF5ZPgvNhRXDmZuFCmuKJ15zjQIrib0Bh1Lu5vJoyFHQPfeODEeGDB
qPqy2oZhCCFGTaOxzCN6DND6vogQtVufIwHwZGTXdzsaKraJzcKFnKjVHj18pRx9CE+gnMly7tRM
mjNDMVy7VrgK3Dw4DOb/sM1oPJKdW5VzL3LU0rb49I7sRy8MY1852MFavV+/AA3YvJiOUECeu+Ge
bNRExh+jiMQz+AUFiND29Kug31QcdSB75fGRTPR7I3vVhwlguNO/YsEvOMf2KGgDrl4EkMHg+Va1
UX3wVMK+cMv8CpX14knZ3HqFKiqyMh37IpU09iimh/TJ+NT2EL1widgb2e3rzOYNgobsCshAtJ8a
yKTMxpn4m0KpyeMQN94D1N9mvzH17UnJ+my7LL7kAoqQMeoBvxZh4G7iSIhjUSTJ12rSoPGSv5h2
nzw3nfiDooAECvepBUllGrKqmEBV1/bXTgx4JhlZeOSWdABsKcV+3mfrzTagQ9cYG9kr7bV9h/m3
vKl2wg5bqEqXTXGoInmTQX8DezSoz70KtBbLXlKpajJ3tBEUEHbdWWYgV8sOshFGUr6s3NGEDCSF
Amq3kpHnHv8rwwtxvRATzBIyQjPB6CtzJpdZ7L+LJVsHbbqwBN05mNdLyznzBileNoBi3K2BAkSi
h986xvjNhRDNCjKl7X4sEv9GDmqqRogDUk3pHLzMaPQ0cG+iCMPTkrpYiRqaH0bBDcenqbbXJiCX
aOxki5oBFDCWAhJqDikgci1wmFSDBTlxMrcDtBLJOo8hB7nj7ZgcyVbl5Zt3nkPRZDShqLtFWg55
ep3dC7wkPSqV38FGN5knsnUyPXJ7ik8fsnRz19Y0nD1uczYUyIsEWVfT/2TjELcR3FBHsP2wL0Eb
3Ieis567zhKfeFrO5oqb9al3BjBp6KhsLD9Oygd+D1RuP4dNOU+KjCJZQYAgz4I9eJTWFtLq31C4
1q682vFBdtiXL2kav9aTWX6DsJa79ZBvPkw6zB3bFeRzzecIl4wjdrcDa26CT7seqM3vIRiItz13
LUiRN/1naY1vdg7yKhTxmps6dp1Tq5suh7rD3PNj9+NQO7oH28PwPeRhqf/H8hSC29oaL7l30965
U2MannNvGuzOBI5VhwdHxP4s26q7LWYIJVWnQfFXMrXIht696vAg4SEyUe6VdL8ufPAzZ/wSp5QW
CpHABu1ZGn4lzviSbNSlxm66rllRlwJ7i8+Bjf5U1UbX7iejiZ/x23dvzmStEzy9nwdtol4CbvUI
SY/7YvJZ8oznFCQp30OF6eBORvjILGgbNWPiBGscZYodDelVqrH3t0XLclwqdFm0RnWrOrQeym2d
+lR33rlL22Lv9350XRpe5TEy5S2OiFPi/BnlVrEnW+F5OBxSoCrEF7q+pKtKutdMa4BKTSVioBNw
80mOwQCSgzcZ6mphak0Dj+G6xF41rVQMTVF96+mNACGDMOWIDwPc4YTIZS3cTalrE9kbS+T+JdBV
Co7f+Zc4KVuIAPcvbVEcpOfld6RR5Z1645Bl9z8XY5T1+ewxp2A/1cAyLyYKAwrkF3dD4Kb1StRQ
xNDgyhl0QiBy0I5lVhLFwwa6FuNmsdEbENnY71TTRetlqUzPNT07PIS1+6vPXVyhUzCARd4ZYiOH
h0XmH8BpW1SyDeOx1pV7k67m821u3LpKoNy9CKoDE51/KJ36tYuBDKUmSoIJm2zClHaEH3U0snQJ
GO3j4MVFZiIxZKEWwCnEcw/1uQPUGnDqTE3xTDbPzrTqTPU1sLLmJITzq9ChKEEZriIUB7cO0uc6
HtPnLuLtU6MOEF1tI+AOYc95CFR4KtZ53SFnBsRa54ygVI+L21IMQkUjgr35QvacJ+qzV/nec+km
/KmanpysbVJAGfC/DzzLH/OwDytvr5iUa4pVoeTPSkVsE5Yd29KQHKicHXBd6mdHBrJlgK+zYlO0
rXVnHuiBm7ZuIMWAoVG41j0u0fh9O21qK2MbV0JUx6pB7KF07UQeRgzXmJ4PJIseYw+VH2LWvwC7
6x8Tf6og0SSy3F5VSVSfgW0aDtagDkZW1mfwmwDhY+sDC42pobjGH4ZynvI792LLzecyRylCBimQ
NkReP8SN2TXS6HLZWG+9KMkGONq1kYNiBgWp8AKXhy7FKAjz4bTNj3YNiCE0sr6hNDT+VCbiSzQF
/BToLZc7CVQHoE5uGpi6upy1w4q6lh73lRWtfSbqLYqS4CEj7iRxy6UbsDoZO2iACZRG/m2rHf1X
oHFs4pZMxmsaAGgJZPx7GA1TJ8YlejJmOBUicVBC+H41WXF3yQvVXai3NIsNtHpyl4gcBZGABEo7
+wv4A2xMoto997qhnuG1Wsm3BCZQssRF1aBwti4SPNhXmRnoPLVxbmg8T29iuKhLrga/G/A7tOWW
6gMjI91Lqen+qh7FJWSz3BCFI1QVGOjSQOo5ZjueUnxO7Rx19wvixRfJtIPoIQB0Gn1BDo2b30Jy
O91Y1ZSt0zKxD9jhx59wuAuvwCLfqJa5tqCviZsTcHeF4wG8Wylgp4l3DiT4T8vBbbaTx6CEq21O
bgCXLq/03A9slHB3QWc92dzGQTgGhQIY08fv5OBQJoXaUrJvah80d0JT9sRIrqNkVneLxO34JwVc
9GpibYTDfGyAfRYJg9PSjEnrgx5Tl1KREcfGZCUtq8OFS1mcSz/62DROAp6uxfgQk+spU8d94NuB
c0E12nTKXD6e4qqZwFGD4WKDdgd+IzQuRHFvYpSK/C5usQlVsWPh/yglb69NIdurOYw4TtFYpUiw
ewrUx3LA7bNu8GSWV9DPAlOfjihRj4DQUTGaeLhKEsjLgJS5hoy7+8Ernuuk2/nBCImHxKg/ddgt
QHAy7Y9kA0rcOOGWukCBW7nNIHR6FY0BgSSWQDc7aAHCD4RrJttQYPc9QK1R5YO6AYEF8F/bZauG
8exgWiHSiuPLku6gNAUq59TJm9j1IQNCw0oDgIbBPIw+cjkV6FBwu5z3xR21Nv2mrmJz048cf+Bg
SN0tnvv9WhUe6vwMRx6z3HBfXOlHm7BIMmQYlPfippH9PHWvNKCAFMDurQD0Yqu6Cg/4AKx/Gq6b
5m6Oz5Tuxhqh62OPsHdY87SYcleBmjeDDu8RZ7Ed8YdSEwvw4s7juvRfZRCJU2rnKQAEqHmCgnit
aUPeHktC+gAu+OqVHlJkt2Q8HpIAmk1m1OMQU4XQEULWW4z4aqJek9k/XFY7R4AOgi0LwNdqd4Z4
hqQpnotFbq/tqP+OvG0JGIoYni3P6Z+5KxnIH7NbYwXsgLrAfi1NL9/5tZkDjRD11h4s7+ExMMJT
rkZz7TnBa8DzToPYf/oON7/KChQJnW1Ye4h7Zi9hIs7QE7Y2Enw4Gy3Kco91M8Z1d4ewAyrhLGUB
pgJbarDyLAzUD3SpdcyNMP86ToAY8dgTVzPJs+c64mIV29gzg9AEVSvSuRSVyT40DbQ8LiF+6a7D
1XlxUqwVWWG7ynteQfch2tJ3auBPf5lZiMtj/Q1LX4703TrSN+byNfvo1tFKeDenExtolVp7O/LT
21Tk4kY9anDSRSmJ6KKtqb2sV0Cxeq7c4zJquBZ93mOfC3RWQx9CoT9wJEupFErhmNWG91Lm+np3
Cs/U+AOAQ0fqQqMZfPPmbE90RLg4UYUcnqsI+9N2SL82ZvlKZaU1ttsQuxPQXh2LcC/azjpTSSo1
ZK9CFqx91IRuySZ1LDlQm8qOjqdeyT7UrA82PRbJ9SIUsay0LFL53aYyg+bFLSwUefYQIIQ+rPFH
DIT1JZHFuMr1EFXIwUkaoA+t3XTCtQYodgDNGHRDPQfIbRCFpfl2sSWmzC4FqjDAlPkeSMZ88LJL
5YzP2OPwPTkXO/UcE1+XhkIpM/Jy7RqV890GJBzuRaQoeDVBkCjLQIHvBg1VR1MPn/2/fN+wdg92
/Df3zQo7AbTkytP2my9suV/mLlMSj20HC5XNVDESjR1OMLI4AMk2XMn0oQFl0pUiSj8/zHZgqja4
sVeb5VGLfyxcGEdjCWFmPH4NI8udlemg8Kc17XMPhWoHFwP924PZ4Om21yDrxdTnw3d3SNTRHaDz
FFp9e1gqBanIEHK/bw5KkJOXHDQDvbcZc+UhGYOw+Ncy5PB5ngEK0AVQYdJsO2xhX6Zvx4GIefwK
OUZg9EHi4XF89zKBs4LV1kfooLNzPAXsTD2ctTy1K5FZBRuXOpDNA5+E2rn4l51jOpngl4bExpoK
MQEpN7dIf/DVXGv5UJ1ZyhK64AL8JGGZhLehCrbIB7onqAbh34SqNaluM0+caZXVgJBi1/QS2XZ5
YN2IGz3A+KGGGtfAGyac7RQqa4907RD6uXWZvaSGSmPy/DPuw00FeTed3thUfDiifsbEpyfPT/JL
h9rbXevLIt82AK2UuKG/WlpImtSkU59lR+iXAepIISGLurUpAO2kmIxDZG01Okg+47H523mVCsSm
V2CzpHqRjDvNNWus41wRQkN8FR3n8hEaYoN+nDWjAVb9V7CeSysBe7sCL+5q0iluLxvlk4nLtWri
xe1/CPuyJcdxLMtfKavnpjUAAlzauudB1Ora5av8hRbuEcEN3MH16+cQigx5RlXPvNB4L0BlJF0i
gXvPolP6kOalsyBK2J4OAc5LT/qsK+SXuTof5yaMraDUZE/NHX3Lbvd7+kPomxxX6IYXxqe++ffb
rsPb1OlPY9VQ6LEF+lyu/xHCV3E/DDl9GkrA8wPDHtc6tOFRBY+aMVrokPqVD7BRj2ou0CBPwiDJ
qesU3MMR6RljmcEr0j9SUaF+XkUfUhZejjfUdWyLbhlIKTf4445PPpVPegIEULAHY6V75NlBtNDI
vTdZdDNFHwJgNLnEauveUemzFEikxDcWDu/DXVznIagwHGDCexz6kCSvm+960DBKvNv16Z9xrq+L
c5l5PREz4Dih0yzG7gQ2YuGFsZSfI7tSPMq+23igzXK/hOCkMAJAqt3wcaQcSAEsUBZ6gxbLgO5c
18gTPFslaCETkLrVPC8sqUJpiJWO9CHQxK57zCd4tg5D0kHzHlwhTzd+aIvVuXI5NhH/2jfSufu0
Dg/ee9+oj9xgBQFtkG1ao941/vg4/LYyB/OgheZTCpX7TnWJB/ogQ8GsgvXKNEf7m6MeASPC5ExJ
Lnfd1GJ3Rll6pE7STTOFJsvtFQ3cGDrp6MdHuRCHMK2POmL0KiLmrOIkGY5mwMN5YdLi2itnbxuB
8SNzqvXoZPZ7XkW9hyKpsXThTo3Pg95lAXnjdQ+qHh6hUdSvHZRHZ+UgwB/USXsE+YhgOTGkPubA
wcmaR1Q6c9E06gQUaXMqGfYIGahtKa0XtYFuwdQ6/XJoklVPfGNXsBbVLOe1oPErDCfjt1hFLRov
VbzE2yV6i0b0gUdAaA4iVelLiKYmcOjR26QNv00B5/L0NCmHZk4dkKf1aOz26zYwtkI6fE7H6Ix9
Od1BBZHuAABGFcLScG2dCGRUrqc50LbAI/U2ruf7EIaW2CzB8caFC9eY7NxEwgJVdiw6QDTJ4N+5
SY81Z8HJygFydojK9vDNNJ+LArV9HYqMfA316H0ymSbfw9A3kxVWjuO86Ct1KUjfgbMwkg0xjfri
diD1+vxdj0EbsL4kXeBDNC4orYOVog4VhfkCCqXtk/DNZhu0AL3qMGwM99yllqejqBLtU1RCqmAE
Mw2NrvapNyPpNXjorH91nQW18GX73bnVZ7SElF4EMYkFOEvDFo5OoEeCuIlyAjBfBozvnGGRub6a
hXB03etDYZXlHqWA1gsh1zjXOYJ/8H6YDvdQZNTeZKax0Xk9Qw/+EYKac4WDrg/fZnyunnH/DD1X
QUttOda4cX8M6NBPC4h4wpytB45UFbEXZCI7BFHD5gaNx9c0DNGXFP4P24KRH3ZrH24UoFqX5c1x
SKL3jpdPw/QS1CpsZDrLkyKDJfmQL3TuPgBl6w2eUtnulidkkciObqCrQbejUEAd69NbXIdsaxIL
EOhRTtIcmDKlgnIyjfzzkj+v7kpQsv1SPuhrOA3kYqJ4e3kN6QmAHN5rYHKWCZAZax0GaOK3/jWo
Wbk2iJEvJWui98QKlnEX5i+QuhgeIPyLfdWUz8X4FAxGeYjGYVWJmJ5KH+DD0kZzkRgNPRnSoicB
3YDNkIkEu9+/cvoMO+UGBlYnfSWxOPaGOQGZIynmqgpgcRwr+jAJrnzDugmFM2jAPZqQvVtSwBV3
EG4MtgWsYVdmkhTnNLCJl9GsnRPQAD19Y7A8PCVVig6vDcexkjVYrwwOXnlTBLsZOXcnm7FRO4yl
QZsuoAkHTo42JNOz9LjCnwl84DCdOzFX8yY1g0MjSbWtfD9YooMSvJQNhyMls75b5YgVtWNe+8r9
NVVGVQW/Nonl2jRV+PRaJUU9d0pVL9QkAicnMh4lITRG0tqEy8p0aHjrf41HPa6nMibSFQDIRz3x
fokevM0TPdzW0zh8dg33hzTa7NKPEd32DTZGjpvU3/paLXvXLl4hCZKvA7efbFc5v47Vux5vTfAo
8VnQwYpa9RRU/tluxvrbCP8AL6nGVZwJBeLN+GlB4/JB9ml91mKaUcI+B99CDa6qyIqLzkHxPIKv
ROxmzoOOw4K8MRa3c0h6bpK6Co+j3Tb+3B3WYw0E8i0aFKCZQ5YqfDXx+MDbqdrnw/jCSOJfVJ9l
uxx+3J7BTHqonfFTV0P0QSQpvqYMlax7wSSSppoXaKDixgPwPxkB+9r9V5+qyRtOn+FJn2+H4lEH
RdHKTSfMZ5VT/jxIAxrzLYt+dq9KRPXPuCE/SzhZvKBhG+L5Njj7thHyQalxXFVw0juHDe4WTSL2
3rUA5E0XgQGyHmFH8Q33I/fKNrDOph+Ct5cxtG8LA2a13KlBWXLAQh9VX530wWkjc5vBcTt3/cad
6RyIRhGqpmW5qTvn1zxIv1fQToNEwj2nJ8d+Crvf0d7d81nREWiNUygvlGl10gNdTj7GqgAsDPoB
G9ECtxxDcPXRrUFcECKdhPqIKufokj43lWCzAoBe7DzC9BiXyUQmG401YBrhMa0SdHeI7b+0in+a
PCc/Ry9zcuMlbCjU2aEKjYpQXZ9HJQEGH9KtIYL6rPPMyr6kwDkr0GiBNrVuM9QDnbuthOljnLCj
Px2S0Bh2FAU+V+TcmulpkDlEYc9CN1HP07nbQaJpHEph4feMa2+TpQjxf9q1q7wDk87lCfbESXco
mxYFYwsMNKgw0E2eRRdUUn6l7oMVgSe1DSkRbzRLA2K8v+fQFiVygjLhqhEpBJb95Id+S4sG/60y
BdNUv8H1IYH3J9BhVvSgwxaykSfCzJmO9FUlDD1W4HF8vapIIeNqoIAAreXIWYEGbq8KmmSbHg2l
mW2J+qIPIzozXl4CW9EQqW65rlrHtmRnPQFd9XTDRjwBLVAMpZcOQnqKyV8XyCH+ERcwnWc8nMTg
Jgm4L6fFJA94i62KgPtqXqHfO15SxbHftYn8DLvIA1EA3Dyi3kKsI/BqkicWwrkIenAFQ6FcwXp8
CiO04Ty8zrl3+1Fqp8d0+tGWTrqQGQTYYE4PDIX+4VI9XMSQB+0z0yt63weVK/tOGqw18cemh8GS
9ICvOz2ggtAsfWvEHnTK3eZmEXm2nfLk1BQeh3hQgIKJBlqR26ciLAZ0Xxkkkn/nRFLIVeUGZ+aM
atWhqPzKFUQhGzv8MMHv83hI+B4K0uYhKGqIQpp1+FE4xraElK4XKuU+GCXBdoLU0dFnBn5j4yZu
ZbTAA4cnHtxQ4H5k9VDBwo77kuaonfrFuZoCnYF9VgXF7ARM3ZIUHhwFyMX8OTI+/IhNiAckodU9
QTk7Wrr4cXk+H9LuQO0M6sC52SyV0aWb2hg67A340xgRgNMLRlGVaDvwN6K3WzUlElAMCQTotTcl
TFRAwxn1h3+N8T9y8QWAMlZs8501FUjHugAdK1M93zGoo6Wubz4UU2Rj21vM9Rw9O3awLLTHbwI/
XZRnWFE+DKzNNkqCJ2Yb2IaWVb4grIda1BSWDVg++kwfiOyxvspV65lJmR+ob0Lre6xAwLWcYY2K
UjanbmA+w2Hya6hCyIrcR0PQvxdxM3xr2qqddbZpnmgU81Oa9MGxh/LAPWVO+bIUjyh09WslHWtP
LTN8LtNlSRz2HHVJ9Jyny3oKYJ86Xvr2ua6zrWUkzkmMij2PRn6LWGux50zIL9HvMSMxk6cBLIgc
6KnKNF6KobCPVof6C0mC17YNmweHtij0ToNdHucQe4n4EqziD9Y41hwwS+MMTvcnsYPhXXBjqkJ1
wV7nrTL5TFr3a350wfrrerfDgwzNs+mmZUFmXAA2n7OQsOchsH0dgbyJncs09numHpsihvXrM0EJ
bDcOzqrtbeopBwugADi0N7KuKqXexiYbtgXUgDHUD29cJRSyB6IGrh4hGh5J0r6NLOq3SZaMXiCT
4Y0Z2LI4NAhWZm1ggwfXDfCrgBDa6njE92NbwIQaThTT+JdYsfBJ4u0H557qakZJvr8fCPAeX0IQ
Iq4qCPEQ/XseO6oILwt4FeoXFgpwLdjEo4n63F8vsXvu/hYbewgb21nvceiBXCt38pxg1bcO+o2L
JmqqB1jUG4+hyJ/0kissu9wjliUPELCuAPAOrJkeYKHxAUdZcrFwX7fEB2Pfn9Zw8EtfxL55UiMw
hQqlyn3XiF8HCsr9Pq6wowUdZFjKqjDgz6ePelK+zYeA3C7Ql1YmlkBG3d4eqfqx27Ix3m316X2B
9OW5++W0TFxMlUP6axl1ny+gB2MTDo+WwLmmUdfu8xiNrjTkMYhJJFiXU+j2dQC2C2oWetSKnAbt
1vBdD8Y0zvZ8IFgcedkYw0vMhvvV1CLQh1ZrXI4Vqr7ZiN1nh87tTI/4ClZPPIrDhQ7zVtnAGBpg
VHHSex1v43XAWvmYO1l44Bk5gEYnH110BR/9RNmzCK/Ljc6JMVS7MUje0QyYizp0Lp0L+GLWwrDA
KF3z1Ur9amnj/2KlQ1DxQVgNBuA1ePwGzeIILiZOuYuIu7Zo7h6JaxEbj5W2XADHCIPjKXk/gNH6
HBiMz6MY6vymYdr7yFY2AAmRczuT2UggfJPY864U8FPQw3qi7OK3FBrHXpyOcldDaG/bBIwvwayv
LwIyoJ4UIv4mLHNj85z/9NN2WbEy/xgmK9ms7Ako0GYL1WUNONGHxCR004r2dFcvvaNRmjgX685o
f1pBnsXJrCdwy25rp7IOAIPEoGmi3AbKcnv2xwnEMxaleBit8dxQLInywJXrchyhDzCxWXw8yBIq
+VETWQzXrVfDAFHWO9WF5rA9w7/+GE5kGD0jM1Pfu8k5/L7+9mmc1as/Ru3YAoEPTTLvDuM1KJpi
eWpWSw3hvQ2Mot0HfbG4Q3v1WQmJmdtcHRpho9bAXrQe/MFAn8FqcRZ1EXm0UMY/dbTdOE287Xhe
vDT2WK/9QIarzvH5m+PaXtlb4psVqGaOdUewGyEhew7sqppBgihYWqjQzeupOqUrUvrgpPEmLMN2
cy9dqUlUQA/q3D2c5kqUNDb3lJ6mP7Kr6M8qxfYPreyJ11FEsJ6Dl4s9821QHASIYGIWukG5qkVC
sP6ZYjepqiOsXPkKPpzqFjrTdD2QG2m2VvAwmumcrS+JBsqwsbOCrx/hJCTd4HH2oSfq/6D+BFVb
bIOy6+v9Q3U+M3n2IMbg8faZOtcOMbQsuiOKIul7WKB4AdDQ94ZjHdEKXzwK1fQrrAPkpm+H/Iz+
jzujZVR9J+qBNqL8RKWuAe0uE0cTeqUPBhR0wCUj7bOdVu/B9GHY2O26dCzf/KOx1NolWrVkdJxy
rVAjv6uefJHe1lPw/M2AvEF5bhYCVT3rTIhU3mI9BChf6Q2jK9alHB4V/h8utgr9fd5jvWwbI7lC
UUl6Rmane+EM/WM42AedHxjgIWGd8jUUwOgVS4CcZliCVtaxqlE018/3ZnoT3J76OoYwzXsU4pd2
f0Xc3gZ54tJtS53bZbeclVvLQhB/V1TTmsAwWk9rxmlVN5rb0FWai8HiJapJrvJCI8d909Jy41iJ
B2BOnrWgnJ7vZzLaGSFYmxO+6H642wHo3B/hPddXcQi8qHx2/BVEEL1UqJqcrCKXBywl4QdnQ6AF
fycs/n6fdUPgWeDo7f7Il5Llh1xCHWEa1PNl4Qd0pk+FDXEmV7S3gYr3xiLlFvWAZU8OkS92rSlZ
5iWlYsDOlWzVi9K9VDbFLkaS+W20gKzcPBdZjWcURiV0cy+DDeoiglum6Pkid6pwYXzT0i7d1IzQ
h1vYQyz3Ji73x7CeY5uiBv3BzRetATtuvP+34SQqC4UR+2AYDlDiFOpQhg2Moc6lkz6tPosC2cAG
ycU3crpCT9YDOsxyw7MhLrNLShNwGT3QGHE2j53IBIUEn8wbeRyU5eyKMiVAFRWfPO3oJWg4uSQE
KqNObNsrHQZhZZ1DcIymMX0wgc5ewkFGzgHUoRfiQsu7DaGzG/Kx2qkQGqlolKZT61tn9MH3OTbw
oT08B2ixUehgEuha+XHRbg0f6zx9Bm/HaTHIYCLpQpHY00lnmnPTUrvHFmUflBWAnem2DYPvD/hx
+bqDZfUGPmmAsgAPDFcdNHXuB537PS2MgW/gPS0XUOIbPdKgyaG90u4eavpM5yoYUpEYKAOd0s5r
2oNNh46yrfXYOo/3PCkU8OSA4BgkDaCVOQ6HDjaVLz0gC5R0/pMDiZ1Lj3rhMKVTBsYn1kjQGJvC
ArTuldM77cIoAI2KfKPbVBO/GJ4zOzBE+ePAamfJpUnmZV+Jxy7rjKMV2isdgfUlHv8+P7Th8Kvn
68GgsnysUtzbfH3RND+ZPl9H9/n2mETLtM1hdTNV5DO3KfoZAIOfmEtWOpdyAhmPaZRzcAxmDQOY
CuJBdNYShlgP3Q9WByLVr2VgLh5UlnE0gOLhVzlPr1O/xLeqAPjMEC2dpurx25J1BOQnQWMeeqgK
ujIA1eQbi0McPhBxG2JH9fdYdWGxwVO6milqYfw+328jLLBNw1qbU3WgpkG0DziEgKaol/g7zaZi
jXTBkdPlhNLy7ZOMwfEfU4hy6pye7Kq0n5O+Vwud6x26zwHTOymF11vuPOMGZeceKAss9oyXhpTA
qvb4IuqQDJD5ltbgg1uK0VD2FmTduvBhSDkAtIMqfinMVxBDxLJ/d9ebT/Xjrw2Aj3MhIvcHuliv
8aZBkZZk1/pMroBcRWW+jyHG3tWQZZ/O9MEHLPqW6zPSr6Iu3N8H/9e5/26K4+b9MmySFAAZF2v3
pgDZJSL1uogoqlwQgNx1JKuWSVGEl4YDq5W6WfUWVrAt6RX7wSc2UJnCERkI5M1YO3TFw5o9uJ0D
ERkyXMvWgQs3lJyhnGjWT1FVPpMgiT5iBY8xM3PLU+635U7GRjXXAz5WDjlJh6sJo4dlbVo52C2x
ul/pcEpgsYiqWVWT8sEQk30zCdL3rFBHZQd1AOOQZzBl4Z6TZd9rRtRr7VrxPPTz+lRxRVd9b5AH
7AegJBcaD0HqoqEYZww6wiHZxh3YkLyGAXgQqW5TBLCaKia2WpQQHIRZ4i0FLpvO6YOsn1SG5wj4
PmjDNeoMUelgUUVDBTWsCAvwDOI0CxR5/4rv46OwgAizkn5POqBlbIqnSsm6Hm6YVrbiaGm9xay4
DHnvnwtoJOML7Vx1+j5LQfrxjfHqYozSP1vRcAjjknxW0Mo7WiZxT8J79P0qeIFQUrlnLva6evdP
URuYozkjNqQzu7kk3bhVHfkRgv/5yP0BJZfa7VexQdSzZbjg6ybp57+ZkFp8MkolqKGjzrcbpAP2
bYdSRtb6UD2YQj1gdgPZydR9NUgMUzy/HxYEK3iwlYl4TNvU3kNf/lKPNn8c7Uw8WmV7Mgm+j4VW
iiIw6lrDFDeE842T1DNoyYXAj+HAaRzuWOU7EMTt+fyPAR3qKXpyKxpAJXQMfY/8ITABGC0tqCWD
VNPbSbh0uyx7UuijbwOGOl6S2OlTaaX8MaaeHtOZNGZQ+XZjudM5g4TDgqVViBYf5t8vv33aYJmP
I+wuzCZ9onHTPkbxAuvGZNeG9RLSYsMmnTb0+LIlO53XISAJeOSmPRjC4N+0s3Kq6vU1a+d4TjYe
7Hn4jhrAnd9G7KkkeItrxzwDJFaudU5fN+gyoT1VDHUs3Tx6EEB164/RqbCfhPBg2zAvxgxgsNLw
IeFXAKHO/BwdgVCeBwX0ZoNt4nczg3xd233apFFeNgDIEnCAlsbIp8sgpNXzaCbfDGCkvhd1vUX5
s32z+jJdQDKr2qHfqCA1EJ98CxvOkVOAUctEXaH1JqHBchXEjddDgc6ZDqM6XMao6r20teIApoK/
Fk/ToI751kW2BPhwEHtHqMDT80EzZZPf2ngwQCc7A+n/XeerAm6jMcvIktIYm/2sB0ymHtsNvC5+
nYkpB3nEdgNVwP/fqJjm6U8hgu9lySDSMtWz6gyeGHHcQznvdxUMLPkQMm33uPtQ4GDudKaJAfTJ
rCLYpSo3Z24h1Sm3Fd9iV2PN48RqPq627dcfiqTOHDsdhqVoDlSuBJlcD/PaBTi1Mp4hcumsJFOA
aY8KhcrY2WaDOg6okZ/0QYQpPzlJOae2KlCv/yuPX5mJ5WoXru85lJBL6L623Gsrti/kcNW0PimD
1zi3xJmhp3h0DQoV3YnW53ZNARJ5yx7SdhSvkl11mqe1vZbM6hY6nK5ObWmdsQurjiWY+1+utvHv
f3DLrtolbLyKgtbP0m6XQGuX176IYZmQtGxpSLe4dpnaQhwhgEw1B969CqA/MeXjmirPNtG51peD
2oxSLS4vY6f5cjlw9FsILwRPI62xKkbhIDdsaJaQZJUMZnB1KnfLpSCPdcqKQxaVYCRP+bYx83lt
+v2DYXf8rf7Q2dQe0gcXBYC5DiPfBgXALc3DiO81lFSgKaYrmnDUdPZxMUCSF7faw5rF2afDuLrX
MvWMyiYrMQ5gPFA+K3OngE4kO1lQCtoC2/Nql3wiQ8RtsXV49VpnvDpnoq7OOuUjVU6p0S78GRg/
gDE1ICfY3ZBvXRGCxaBP5ejjoU3r65ecnvglvp3qrEiTyvGcwc63oh5nOQehwh0t9hk2c9IN0Wds
lo4XoeN+CCCPtPNTEAJInYprTSGo31TsM/ftYeai6Xe2UqUAFKrDFchXxpOyPNh8VQALi/gMtFyA
HSDgRFIq8S2FiOIQBeItIajnxGjkAaARrhqXps+MRBco4hUfrgPFez90h1OWl9Y2sSBDqQfwbQkB
vP1m97IC22ziD2GNeo4V7oKeIBN2tbntPOIfUm0i/CiXcd0ab4o2t09I/dry/DYd9nCAhoCsX1bg
xFYHG0/eFWD4IM4LWJythgJNRSstJHxlplgEaBfe4gFd1JU5xbdVIPzNAEjvwcxrSgf8LX8cjx1J
5RHcKYoVJNoI9wFAJeQx9hs6q2T7a4AnxXiU08AfV+iBwLcxUFQUAnToPOiPciJF5xU0JzaS0efB
MKwrBYZ+DtUbFKTQtHnlQNmYUWNfm66oVnGXR6sodexrO6AmCOu2lwoCyQ+Vcslc53nZvxXKDy51
mckDyAfWrCoG8NIMo1sTkxtrEN4Gr3NK+mTYLttzP7nqyFeifySAQ01D+lCY7g63nxwNZdKnDKL7
szx24QqGl+SmYc4wPR37PW1td2s5gLhP0U1vEpQBGFKB13AL/z6PC6Pbw+L0tR5Gdei7iK+jiadC
QOZ5o/gKz9Kq7XZsCtEG85ULmQl4tYLc7wNhPaUBsagXKFWVax32nXMOLbtawqWtXaWaSaMx/VBc
9bB177ZtSrt8FeWgH1rQHAX6DFsNv9hmBHgggvLcpQP3CvL/dr7H1pxusJXm66b06wOewcUC6E35
JCz4wVrm6L/XsbG3XUCTZ9WwkkVRn+SAEigogCBGtn51Sl2n2HVFUs9Hc4g+fMvG+iYar4ZDf629
gzo2T9NdGALwpfKQAh2C+3I/BHE57AoB/F3e4/72PQj1lsS3dzq1TAdfvU5WaDpnakZZY5wV6/nG
d8EgdQEseGUWUOhOZX7EUPlNgaaBajp/aqDOv2DwWNhVRpDuGja6izhM7SdX5tmsn8Rjf/aQUf7h
VmE+Y4YFY/QQAKy+MF5k4Bsv4P61D7nEl0iHcK6BlmEXm0sdJmYD7feoKZeom0iPEdktDNeJrrHh
fEvL2D/FrTue7Dj7bjIeX2OlyoWNGtsabw2E6BLZbRq/MnyR4Ws/ck9f7XaFM4NKWLdv7Kx56u1f
81VlqlVfJGSpL6dEHku8dB6zrmIQTUHTzLoMKDhewrbllxbGMkZbWzsdlUEOmswIkWgdGg1m9A53
8MJqw42+qu9s6JlzB4+Fvz4D63V3bihInA+1zW8f3sOtoUrLJQtDSMXx8S0eu+GdRJnwLCtvd1AQ
JBf5V36Y8s7v/DTfd/zhvQfa3evV8Gt+g1+yhDfSAxbr1bxvFXzJuAPNbbMzXmK8RbxQ8HCbTX8T
uPNd0PYfT01VDi8FVlxTNodI0nHwndvfrR/aA83wGxZQj3ltHJKAgMaAASB0eMliaLAy85XRyt/F
TQRC0hRGhQ/sFzRz4PyNsHJBB/hfLmpMf9Jzxkfri0Rj5XiLFP/uIrQ8rEef2uvMGYxVK0LoX8Wp
cWzLwPQ6vADfC5stoz5ufkD59Llo+vS1iSOILiSJ3Kd5NG5jyeNlnbDo2e3LaGai0f8jMeWsKQxj
IbIQLRLDFlCvxkGo1toB3AVSGigm3sCktXODqiznephMsUFsQPkBuIs4s5Yu6luXserAJwXA84MP
/YIAdgJF2+RQAYl4rQxYUzVp158Kkcm1aYoeGPuaHrq8YzPXj8+OzKpjapvBBor2dJ2jknqEMnY4
DwuLvSUUVlJkqH92FA1eO80/hxgX+ow1j2hx4QmBIvKMNtAiGurACT1b9t6IZxNMqKYwsaGBVzYw
t+jas2BVfobuHxHNOUpkezZhwnrK/ABbryma8jGBnY5ZKizSrDUnTvUEpl71VHO1hnhMebqlRuC7
DUC6NnowdODPB5CVPdej3M6wkSTBTz1ogffy9F0PwKy1wgekW1/5G6iIqpeQZt26NmJ70naByVFX
gw2hxm8ZfG2hEEL9B2ws+IVjR6zz7pjC3aAPJPCKPNkAZAHlHtU/3epNhHCyTcn4KyxUewtv1arQ
QadumiwcqNv0XTc3he8/SDLQXcyUu0hYbzwqCysRXlLw9FM2t0wIJhYufmi8qt5dB84RNMx/wH46
n9UOds4hNyFxQemr0RrmZaK67HQ+b4rhfWisVzfjYmnXXTofpIvNT2y9N/BugF2Zn2DP37rLDi4m
Wyx/Kwi/40dkEmd4dFXAZ9wg7NLHBHbvmQsFb6baLYXWF0gl06ma5JaHFPRyJY1m1ub+Vfes7i2s
LxhtPZIQouYgrDaeDu+z/+iQ6TCdJpss/jr5S4eN1SV0J+Pa02w3TWgrWqgqTx10FMWN2pj34D3e
+G96OMi7Bp7sE/Utm+Y405yOpjActvrEQ1XGHGdhaLl7fSgVvIGNxO4X2Fv7+5hUGNanDbXrDQSz
T19yt1PFuwuq8snmzw/DgpaD5pAFnv5sWQzdvo0XxqTfb0JoB86q5Q8t2q8Po4KTe+WEIDKY7k3g
X+dLJ1rkUZwd7lO7EFY+RRZbG/1h+oLURDXXlqJY6hyrOYqoKaTkwe+3wH2cbgF+VD7WQdhp2mbp
/iIN6hEujTGa38e/XAQlZuHlTs3BDWxMrK9rf1uQMD1xl4sZqCXth0WLvQnVixfDQuNlgEzWmleN
+SyK5KQnKNA6Zw4e3Cc/SyFc4/jGvG5/BrRmC2YmzrKvGNp8MYHBszU+EIDUHnQoQu541I1/FuWQ
zIooNp97kiV7Hfr4yTzR/oyyD6iysNaa0ygLr2Pg1zMoQlkH2+ygwBjRgw/O2LWrCmupGElXOkza
Dl0SrHyID3vS282FF0qQ5PXtVuvbyjOQpVAd8zfRGItJL8Ph3uhOJkQ6xr9dUGj19QMFbzkLJGwr
fNuzEgpM/5TTB2qX8hjEybAMe9ef3Qf0FVjaJg/YgV503leZmDVVNixb7HgOlhAPII7Qh36KdEqf
jSmcitJ8roMo7dUhQuH0oMMujY1NgX6Qzt9m/B7EnWFL+ChCyv13Tp/pyXjWJXM3g7D8PafPZA07
VwP/kDmsAbKZBXHWlUZSEh/SxjOU5QDDtLOZa7nRXoMvbwNgrLIN2o/niVQp5noEH5MsBI8BqXWh
efLPf/zn//nvz/6/gh/5KUdnPc/+kTXpKYfDeP0//zSdf/4D/cQpvfn+P/8Ups0dYQN6aXGbMsop
w/jnt0uUBZhN/6MQZjQ0OWuXDZQSl8IZGb5wfx3C0dg3bhQ+pIHpQqWpQ4nNDo41UMFeKqV1gQJp
tgxgagXRRhN1YtX/MNskesG/eQazgg76EirF+r8BWW7OJilJt0gApnNMvnOh0Dk3UmfZ+VDeQreS
vkLt6XvS20foykZrx2r7sz4EwTe0tYoTqmbNLCPocv2/b4JL/uUmuK5NiGCMMpOhP/L3myDwL7Dx
jK+WJtDtxrxyxswburB9CC3eAMIahWhgwYAxzvn4YHWwrw9zsrB70uzbAkY+ldWvbAlCKgthQ9/b
zr6yU/PGxnLx9JoBMtGumjTcCDE6C6O1oIzc+x3EeFUH/VPIiqFG7ntW/n85O7PmtpEuTf+VjrrH
NwASSAAR3X3BnRQpyrK83iBslwv7vuPXzwOobEu0Jc2ooiJNgCQoLJl58px3id5FvTPsR9377km3
Ix7OnCOP3yfcW+O151vtbWhX+SIbMAW2KvtW01ZB3/okHHJxBCZq7CqfYEenEu6V4owY962RKvrZ
1BV7j8b3R7qnOOupRrRV9Qfi3uxGw8cRym58xPynXlV9rp9zP0v2ILo/F20/nqzOGk/m1LhFXhOR
1tFCzyjkpZWrfECNgptLlv9QkAb/aFT9tm0QhxCDD5Q7okgx7e5KQ8MPFkri/KVSAKRRK70nO6Ok
H5DpSGSnEBviQCFIV7a56b2ti3GhNNkiFor+KY4tzPwMAJHP331dXtx9WyKzo2ERpAthCBTWHt99
y46rrHKHejOEarLpJvXu4Wcj08pejqHTLGPdixehXoXLLOjKtZzt6XorhYa+KKRikSv70ei+xa3r
nW95YeRYH+bRIhXu+zrCkQvHHP96dBXv2haad10aYbx4/oTk9Lg+7NO2pEfbaOTrlnCkMKcTftCn
61gQDZPB3pRjjzhUooenufEDDx0AsMwLHjS5mff1UeNdOapcQ2BK3xbSL1eF37ibsuiTt0CnGvD8
wU6tnGRyd+iOQ4rIto3kxZIqmYPcpmOdpJFZp9oZrFM5NTIJ/zE1lHU0BUVNwkUjOMXt32MwIAKq
2vb1/KrBu4aUjk39cHpjbtA4wJ5hcCyEgqav+iGmkAiDMk50pn/dfauMEGfRRg43OEzZV9wS703n
NNkGxZ9oUbRJ8RYsK+BEHppWa6ERiiw5Zu4go9X8cm5ax8AADTH0B/vIJIBGECkiF8/fDcv67W7Y
KqaQBgOYNEl0XdwNF1wP2vQxvq5Sdc4k08OpFJFMMMO5IXgt19lopMuc4tqbtrYdlK77QzKdnDoA
WrdGNVtLxUB7xa0qsTPsAbUwuUp9KAl6Z9hXdh1U2LRJOrQbdGs/d69UfFl3aoL8L5yxZStMpDbC
lQJTZmX3cbINzd66C0Nv2Po1kBbye9rOqxxlkU9jfZZb1s7X6q+1pwhxv29+wyztVes0DbUUPqaQ
Y1hFVG+WtocYkAdwfZ1Fun6KlbxdWypGcwHVaIhJMGBHBQQtkeKCREKwLDV0oNIEyE8Sdbc9FjgL
FDTEqsFuAjJo29zWObKzlo+TkholuzGp9XU5lb9rzQUhPEimmKDqIJD7urdwWEqQV27scRVOz2Q8
KJ+ev5F/6Fa2poN11jEzVaXpTDf6QbfSMCjqyMaUG88utiASnSvNk3q5qHrbQcyE7Topyy3jzF3R
hvmui0IEoLoypniLYga2Iz9e+npYHuaduY3UBjKdw0oJsabJDEDj86u5qRTH2qCGePJ8CRTs/o3a
N7dOvssGI9/6Mtd3XslUOxi4TQHm6s8lKEhKUMO6och1nJtes5Jjl+F1CZMZbKu6D3T5tR9qAOvZ
JKmkSLU9+hbNvCnLdY0n0sHR7OTqVzO6AhCpB4qbkS5buKKt9w5VO6tzxaHQtQkX74IE5YZ3OnQ0
fOLGHaR+84X52rqcr22JvJnOhG0zztmmdnEnDECCSjF6BYkFPcCgfcTEyXShKDbI1ZiK7b1xhd0u
Qs1ETN2RFb4PaNGZqP0a8KCulcqlt3h+sUYVR2V2nnZC74yvs6SkHNS15pKwbVyaptLu1MgOMCeo
KtaTmv0uVjUTI640D0ieckU1O5WbdtJlQ0vdO1uJll+rxR5x1OxECic7JSNE0lQn+0SQucKWrbvT
UeO7E1ZwIE4jYG5kek+fe0CXuye/zTy4eW8R8zAJGVzNTEtjKLd2xSI+D8x/iZqOHxPXa/2HSWvV
Wswf6+vMW7WxYERIQ+f868M/v28RMSxwKBi2cJ+zmyRUT8/3mt9iK+6Vqdqqyf0i3S3ERYDpO0YT
6o6cVlpwaTDPdTfaYHR3TTZ6e0gf3XKcNkPPOyHev5tnEIYKfa0MCETLMlvMapH9pCWpC6r94ACS
Q+9QU7Ad2B71GvE65a1EVmnXhoZ7mBtIrsqhFwkEHEn2BL6icytM5P5w0fjqq8G+QlJ1jyQa4FOc
gSvKUkD0kVE2nPK9yW0hoKlXsaKMO9kK62D7SoVYQdMeHCt+2KRR7VCm+blz/oxbI+4LpWYbTPFj
P0WS49TMm7/24W1jxehK/fjMr7fjOvrHr/Jm7/ehTeKdOY0qNtVaByvGKoHZoBs4GTW11mYbJ1hp
ky+kFUTpKqsplNssDqGd1P6inXxKy8xwN3aQDctCEulpKmthS03da7RzPsYmQEsCE2uv5rZ2KyMs
orP08/NPgSb/0GVZYBiOJQ3bkrpz8Rg05RAPVm03myRM3aUVNGJXW9CM1oWwr/DfBF8X5xk2ANJY
htroAxbBkiRsi29zjJzZQTmloe8w/+0OWub3DHukeJJquAVnj4jlUBwQPPcPPoo00yg6N4GeNRur
iD75Vt1f1zmXMEJoAQzXeLLjMWHsmu5cpwYHDCsbowaIrvfeopX9eISg+28zbyaiI0k3IvdXddVx
kEl1ZFK98ZUg2Mo+Rfati+PbXkOoHpWgYDEoQjvEmoMn66h/parTr7VyWUxMBCjeKxLgzt4jKt3R
rEcquNwIubMZweIilgc5rSfImXoHbySX2VMazKK2PYhEbU+Qk7d6k48Hj4zyynO1hOy006z7NsAL
JoWG4fsZCXH0fUqhRsf7/aPWbDXD9ZZuEparJpiCs+n50ALlaKtlsq+juk9W+N5WuLLBOk0RZtrK
rBDLWtVLltgivarrSskQ6aFYlHr6sUXVsciQ2x1cdDx5HveJ57iH1ION3fqqD9Nl8gSfGh/qykFz
BpCCRCQBs96VEXkgukqrLq+iabu1BrEva3I4plXd+YXyWXGzfMKPVXflqJcrVGrGrUcOAjgxYD+F
u3zVlXa06CqjypdhVaJjqNYnVZPl27FCRQs9PHuJNDS2JHb3VgX+XfZe8daTyEPXfjXuHSRnNuAT
VpCxC1zFaQLWKYd50+mSN6RJ2tMg4i/kXeDeRVZ9V/vv08m0lAcVgOpP/23CeosyFDaCvsRhy0t0
QgSaLERO5PkeJf4QVjqWKR1KKwYsRnvqcA+iEaRGclJHXbWhhOQh+u0PB8PA8VTNin9fzfvIKk+0
ug4rnOggkdJ42wC0ZJh2VufRm/pZNI67FKTulS3jtctccJgNPoDaAgRSDkItdFI/db3rYuOQA3i5
yrED3BpZekcFXR40kxWk1QWLuCTxPir5Tred8Vzimw49EYeYGhOvFyIABMQvompmEsqnLG+Iy1WC
gYslu2KGMItAm2762B8WwlbzD5mH+plfZ7dNxerTDRg+Epl9YPoejlbpCgK1NP+Q1tLborwebfzW
x/8Tx2EsyWIk2uPsA0IIxh6t7wF33R/7HIbPva931XnehVhGhS5s/CFwYmXD5b1/b9798zvzcbra
+vc7P/db07F+ffTn/imLvZ+3hKiGXaygE6qAdgRAVMcLlZTHrR1BfXcwGVoNSR9t5s35DdPqb1qN
+q6wZXqb6yS3MEfazVvzpzBDjyaSu4mV+I8Djf5UvE68ZD9/xE2jO1Wz5VZ1ouJqbloPn8t6ahr0
15ZJZyar+Q1qncWVXbk+9nzTpxNfjnulg7s4kVgMO0B3p0JMematGGTeQEQP7+8pLf2AMqrm90gg
TR9Wa1fZEHKHC7eqyTcH8Pwqs3DfmE3krHJtZCqb9oWN7r6xwmaSiSjM/bw5v4FL6Qp0ZXmev5Ug
Bn+dGcbOIoO46dokX83zX1M2xRGs+vm+CPFzc36znkbA2Bb3n7gvRIQ/NrEGKN/MH5t3kRg7M8xU
b3p8ZEHLRwe1gwoAXNKBq5k59hKaOWqQsxLZ/VsVy5/7t+adJQNntp13snS5a9XxcxwOMr9GJdy9
orrjjRJsODag1faFAcO86DEEYrZpWvxHw0J0ygQ+GDC8YlDK3DbBw1VD9S03xlsKVWS3pqas6fbz
ptefUTAQiBl4x6ov1ioOu9vRawFtIzaxxUCrW2R4VZ78Kc3VW61zmje1EbE0Ba2uFtmcq7TXV7os
hk1mlaz86rRcF6EZrg01HO8CCwpIMzq7YDSDY8TafDHm5Adz1VWX9vKF09b+dNq2qQNIYdXAePn4
tGs788i6wxWGudpu5Gh01CvH4Bha5XcDdx0zLZaJtOghxiCXjkLxfm6s6dWoGMRFOrI9GKobU8bH
j9WvwEmQdESe/pC6rbave91+NyKQAJSQWY44+lBPSy8tiuHNePILdMtwqwNwQeqDxstZfjx/lsbv
OSzbtizibAvjHoP88eOztFK9dhGpRyKz15StiI3g2pyaYmitbVcQKLtRcxwin3Rty8w+b2oeJlyZ
La7zrFSXTAnI60BuXTZp96ZDkO469ISySyygkaYxqntnRFEgq2obuQ4aT/hXJvCCq3krbwYcEtA4
WgRxkXzoUFYIwLJci8ahGlqazcJHceNdR+7ielTPVbBhnf6lTvXhvV/Z4TpuG+LQAPSslvPTaN9n
136xMG0KUc9fLPGHR8IhPuaBEDhQOJdTZyZiz1DsrkbmXkfdIfUwNpoaXEPIYZOr3aSoixxy9AgX
cF3llt0oUVnrHKrdldqDJcRAGJXHJHRXvWjtG6OBEc2bVPqqIzh9dxsIrbgZ8RK+CUuM4fqSu2KY
2TJXm492+NEQ5nBsoipbC8TKYW69cI7GFE8/zgFicqaSqSCpqfLkX8yPWtHnnW3nTMGkvrc6UA6T
UmjRLasGzEzdxEDypgb9H3AADef8ax8mYNpSNWN96XVJfCV6R1vz+BGdMyydJi59WpDBbgMX3Yfr
IQ5N2J0SRD6i6sEJ4Rk6AMDX2SGNidZZdHiW4OKAFL/uDcXK9VJQ/RMWt5RZuuqtpl5HEi69U9TN
Tp+o5L4X77KouPYMdx0qrvmK/uJILrJhkvBVuUCP+0sWRU3aDw7UJnA3Rwjc+tHIEEGvCq1ddpZ2
HpWiu8JOPVvGlvSuTdD4u9pNPmAl44OsT5p+ZYqkQJZ1PBumgW+pRjxGobc1D4EdAdKyjTdJDlbZ
7L9lYW697et3aEYMLF4I0EYs5CBoau+qCFk9YLz1ztaUvetX62KI3RUWSYAI/Va7Sbv+U1iYTIR1
/M3QUqrRtvG9jbLrQqdUnVvZQak/UXG3rUVsvJQb/z3KhEbgqBRGHNW2WLk9vk5jnqp5aZK8bD1k
0GBFW5TKB0BXenSefHbfgsl740cRqwZDz/ZlkvkHRWBnWIAubDSc+2bks1HZKL9n/dbNWv/aD2L/
GtTyteo1/3R6aB7Tqml3PueAMkJGRiBGzkX2iXJtQ7rePN/957HwcdeAXyXIjjNS6gSPFxNhMGpB
qY95tUGkxVjWhr0GYZscytgUxyrL7EMGVb8nPX2skZCidmX+2zgxbh3C9PeqZYIOTZT+ZgSkc1NW
gX5SgiPDAQ6Mg3P81diNuR4lUuw6Iq+qg2dhhE+qj88BVI24Wcwv4YP38EBo8OIEgBn0xGHkDSbi
I1wn7zjFXkkXxoc2b4pl4DUnk4TubuaNVXFlrRo9A59UGtltFaGtWkbHidu4dkgOL7JUgEqorKXv
1t10qqiwq4p+UFwrQeMePTI/Ef51pGioS+PltvC1zrvRmzG8b8rG/6ZRnn9hhBLTxHt5G3SSobph
2zb/XNyGBrsMdG3A50dcrn4VJUgq46mGZG+MUG77TR/bj75VKtDGdOXaMUjtKI19JOULT7DpQQeM
9n5kutujN/l1JLt5nJv+56uGfCxKaIW1NnURHiC9A4howiO67eExLIc7itbhCTJMAxG99Bd1SoUK
CNPCzoo3Lzx0fzhbTdqaSvjlUGec8yMPoi8j8a0GY9xy04lRW5YeoOzGsTrQSna08a6G1MVxwUn+
GTz/zZBuzYSANCwo0g88CQo0r32ILIBfIntcWvtOyZLrUcqWEn2T7Ss04N02S5deIpstkvzko7v+
gxXG2NtidLOktlkux7Z1to5IwlWA8Rm5FTUiHUZDdbjGBwAbrQGNzkM3NSDonI2VgSUMWIDPTQZO
6GTn6NqNw2SHl+N12dVoLw4D9LgyuvUwyrI6u73BFUHuUqqEq2xaZkunq1cyHd9rOnbewZjlZGf0
di99BesAmQVTuUGu04LaTgTF8YUnzfh9vidHLaaLTmlXNcxprnxw7XOftI2BWQSrNXzIJ3KXOprd
zpdyM2ROvHQqjfqtRKdN6/NvtWW350CgviPtDTp8yYcUVcpVkWmk+nPrSy4yMQV4VKJb9aSMQNWQ
Q6WMDYzXMYtqYbnD2lPUYd86N2rgGlgWOnsxaJDdhwYX1kZtDgLcYNFmYmcqvVgW6MYI01kPmaQG
FSdcGsVYFaVMd23vf/v/fxSnJbOlSaFxUS5TcbgMtHmeJ+UGRjB/AFatZdJ8iYwCsqWOH2es2kfP
9cKz5sbaEvEee2s7dvhWVm1zLHG789R0NzuD1Hnh76xkRsxIeawcUlDjmObLDvZZkcvsnTkifYY5
rLfqEdfy0uFrTe1yN0+ErCPjAzj8IRjEwRLZGyeGsERqKSwXmYPyuohioD2NRvIFOQUgwtW2qLCD
qGK4rq5OcXmKr7pBfHZRGNnMKeLZgqjoo2QL6fkU5L04QAJT1qjkRAunUBBB1LVhm3UUlxJEIteN
Ndi3kEHt2zFcV6SoCZn1qxYKzglN+/yFwMP8vTZLHdDQNPDZ07h3GXg4eTiQi1YmgCnkSrNPbi2v
/Dvpkc4JmpzR2gcvaYD1PYExVvfCVa/K2Gh2lWUaC1KiwY1Ztnegb49B4kCSCxLs4h19p3ay2yG5
THXaLj6atRmtmM9GwAGfQt0Qb1M6aZsaX5PMDE6Rp96YIHlXgw2PmjnoQwlC49DGVghMOMe73Csg
auUGljKjR8bdBpvgFcz9yVejj3o4D6QIrUirjvbgOVdj2r71ISUdHfKKVmgg4+8mERw0Gh2xILKs
AiCQTkbz+Wd5vlwXk4hF3VMAYiECZaB63LVBKTQFwBW6di1ZUFIlXjfIjDRNMQJNYx0SFMr33i4+
ZZ0WEoGHXOHWqjeUU6C6cI/1zrkD6cqQnBU6mdP3XhyC1BhbIDjkiDS+D1mvzHeGsa6I+FZuWbof
ExYWi2wsSHehDSW03me2nvyX616ei6g61QIGdulp3FW45UEZXj1/4uY0Oz46cfAqjiZMQWEZW4DL
wIzelOV9y3MkR3OjpUNzhWmyAKGKLW8RBJsaaOIy6px2WQ0dnos5/TOEww2uJYhWRY+YFlI+4m00
3I0gpbeobyW72hM3ddSpiw5CBfZOMdrpeochkBNFGyTBN72Fn1IBOPB6UPpNSEUNm+XA3AxNQTaI
8bSmPFgAtUU13nGGb/yg/qEf9VXZ60tyWf23qrTeYEWgoPY3kKOJgnbtK136NjEX+uSNktpmcjCA
HHahs8GQFcW1wl+7fcaiqy8F9iEhFm2205Kuze5KcNMHcEnGoS6scvf8NbZ/y5iwOpTW3F2lydBz
sYaaMOchrIt44zms943COeWu6pxkQ2jlApBbzptEJhoFiFBxTvADjJMOk5RPqSgkjfgn83JuXLOK
0ZdIu/X9PoR81znR4zIww/RNqsOKdRWz2Yi4Td/M+2DggXNm1bQmn+qeGg0A0UoxsIYMM8g9sknH
m8hBxoG4U/1meAf0ScluF61x48SiXUHp8REqwUpHrVXn0Halc5hfNf14jmwZbn/t14F8o+43fW6Q
1T96a3TngSlkgTZ68hYMrbmpE8U5QEepT76J/Xlqju371Gu+ZnUV7csuBKjMEoL5K4BHkWtDs1ZE
aL0f2hbZYuRBdmXiWu9RrYfz2erVqfX77Aiv8L1dqoLqbBouY8XqDymUJ/KBcXayDfOQO7ZGWqHN
Tui5RNGWu5RvwkmAV4JbgFFCwfWFQUX7PbduUVaWmmWqcF10YV+EpihY5oqQSbAZBsOHBg/4uS7i
D7BLS0SjYbENzOufZPFOQAL64shkpDZYuvscYsCdErg3lRDlF6Ma0XKzdfWkJ+N13lMHd0MfL5Gs
QkCjsNKlhgX6J1LId0PpRd4iLrjTExHFjkYM/TTzs/QDWLeq7t15NfQqS3HyK82sV6Sq8rc+ulhG
EhTYx7IFCDDbOlqNFGyXlWeCzQ0oLJjXSmIEa/yM1WU+Cc5h4I7snSK9dYitj4bJ+R2JH/Fu2mK5
FJ20qv0wFEpw12rRV7tHI+N+q9MaigUuF2V6U+lb5wr3k2gxb3Y2OaMiaZdOOogbR3iuS1T0xWz8
9uwlgi1INOVClE4ARUuBx0nh6p7LbMYdyxI/RGtyZjA7pEgW7biwx0YnzZ3Yb7DKKFiGm+1nJVCu
ap7rfxrFXclIsb8K1sjwrVlfh1WlrCOm82PtkpkyXJQELJQgL74O2sSYv+6HjfPVqMiD24kb75JK
KuD3AxDPUerdlEEgqQpV7lE6qbfXmyg9dKPTXzGmW1vEt5vrwmrl2kQa+w19PV6JqsnfxSY6xUkz
ZJ9Afn3zSQZ/A72+53HADbfhj1dAhnKiAAEwy/nuyuIWEdDyKEXzNan8OEG8IOgPgVb21Lh5Ff18
1XvoLzw/wmnyt/W9rVFGIRwkV6Q5jnFRRUqlP7aWobpr6FHdyvRNeEMBspuzyti9/lgVgMSVREk8
LKSCVjGAPSxybuePdHLw90Vh31WTp8Svppg2HUdUB4B1i1/7Z9cJ0/9hKzFv6siGFfefmbd/fbrL
Q38Jy6peXbyh5o61QApsWNWT5Ez7s/klc3+xL1Y8/ZA3d+2sSZNgkbYCHfIldvVwV2J9tmnDgSgh
r29sXXdvFSsur6VRqVjpsN8k37cUCfoDovP663xgkvNSDReDrBz+7lpx6LVUB0nNM/XNF162nRfh
c9M1EnnP+SWFGwylKr3C4ok1OrZL+SGoiK2mzHIdpfUSwwAAVbpVmocIeXSkEFA/H+ciw2CweBhY
4VWbFHnPhesN7zPdSY/tJILq1pmCB219RWaqhh3FrlrD8nGo0VULc03ftoPhIBwgdgN2rZ/dANHC
SC20G1aA1a4ivbAXZaGd2zDyVorKQFOEzReondWuCNT3amtJVoZqni6QBQHkKpmf4xplfd8LwHVN
4gVJeWc3mfEFHpi6crva27V+CCVNZOTzCE8tsnEd3asO15SzkcQX9Q9v+QkanHlWj+ihpVdX2tTM
b1tpPS02p+029g8d8u+7+Q2tHGHKJykoaS46xvJCWYpeivzatwM4+KuW9LuzqQXTrpR2QRo5iZFF
Ui2tKxf5hNW8f6lhSU9JydqMScg7MiKjPb/94DPzyzgKXH8letLhveEV63mn2QPMfr5X/j792JoA
i03GTVhSEtg+DmqZKwO98lSs1U11XGuogZw1FO+MhcSAV011mzo3+cdLVw93LXRX38SFaHaIVVNO
mppIGSBcKwoBQ5CTKxxdQuP5JeLgfrygYEi6FnuUw7xzftWrwCdH01rFRrxlVQYcYGrQgjpyhb23
ajjZSLmm/l4ty2QFmr2/0VDkvC9Z/Z9H6PRqRqt/y/KhxCqzvtj837ss4f//nr7z8zOPv/G/2+/Z
9Zfke/Xsh07BtzKrsn/qy089OjK//u9ft/pSf3m0sU5rusSb5ns53H6vmrj+gbKfPvn/+uZ/fZ+P
cjfk3//nr29Zk9bT0bwgS//6960JlW8QiP4E8U+H//e96Sz/56+lH6RfLj/+/UtVg9cXxn8szSFY
1UFdmYYEytx9n96xxH9Mi0dqCmMZ11h8/vVfJH1qf+IA/Id9wlAp+qtkBPjxKmumdzTzP4bmQA1j
glAtgAb6Xz9O+uZ+LXJ/t/5MNXi88mVVbQB+VanmPn6a67FNKE063g25RWVVl/hwZKSNXkjyPI7V
fx19muAe5HaI4dyyrxXvBrIsufoU0o1VqiznwjJ+IXH81AlcrDGjllU6dT77jFg88OQmRN/JNfIX
VhvTUX4t6H6dwHRiD07As3S49LljnHNXcxa1EpwyEe58V/7jGdr+wYPy7y15yPZ46jcuFjJ+0pC4
UnvzbGb1P9Ct37mKXEP+fD/Gw4fnf+KpiyQen4YdljKgBGCgVuFNtt/HLtJWzx/6qb/+In03lqKL
zFAYZ0VVcf1ww4Xa5m89P/1AfeGF2P+pP39KIT64C10mndBqFViHIgcVlqLg45I5t53ihZN46jm9
CLRKGFZaQVX+rIIXEOnQLtzQRDJN//b8RfrzCRDKPT6BxHXyyu25/hly5gukNuA+q0Tnrzv6RR9W
mT9yaXbi3AEyZ/ax36dxlL5w8Okgv/cA7RJXbZF0tHusZs8IMX7ztXiTVMpeNOmB/PWq7p19Xnf3
M8ujieVhR3jqKl105Voryc+7qX7O/K5cBn7xMe90ffP8RfrzLdaci56cNQB9iRA4uFIjV+/6qLqo
Y3YYe1iNr/uJ6bwePKaqbChd16F+dshkE3jdYZG39LESff7wT12ei06MwUsZpxjl3aC5i7mMKfQD
yMaXRrqnjn7Rj00RS7UWSnyjxKaWLBKo8CbJu+KVf/xFF0Y4rG2ttvRvwCxpy8zNJFG2qr/y6Bf9
F1PN1LTK2LtJoVpaazgpsbYuOlOrV89f+z+Pcvg4Pb61FjN03Ct1cXZJVNKJD3bBDAbLHbQ/5dXX
/chFP24yBGCl6Rfnqsm+xE2PWzLZZo9sfeZEL82X09T7h/5sX0zJnu6NWVjn9jnATgV52xAHhWHj
eXiPy2HTw/F+/mSeeJ7si85MbFUXWW7n50C31HdGFCyDPnLfPX/wJzrznBt80NNItGumkvQ5bu1x
1S3KGFOmLkJLIYzql55Y8dSPTGf24EcKUH+OmST5uVY3RlquysS5Vp2MKlqKnQnkQmP4nCafTKDe
mIOsMgSN+/67DJk8/G4R9T7OOM11lm56eScUsL0HkYNGk3dN42+MVqyKdJOk78h3YzqL5Mimk/4X
BcZJ2N9J67bTX4gvtMeVth9BDMW2xyfiFIFE2sHNzl3h36qt/7HVgQWPyjboUTsD/XMwGupGXpWu
YKY60LED44WO+dQ1vBhVRNe3o+1U1tnLEjjdgyMglCHXapZkS59/Fp560C5GFuEWrY9en322Zb8H
t/LFdu271x36YliBck1tAVPvcyMdf2tSQduSpAtfuC9PXBvrYkzJBnDMFCf0MxZbJ+nGoAKG957u
rl/1x1sXo0kqER0a1TA7S1ha2gKMtfOhdPPidZP1TKx70DsoP8QFGQnr3CXaOgyaG11zX3lhLoYO
1wjSQoWQcC6gaawTz+/f+yEixFExRn+/7uJM9+TBXy8VO8fBowImV48+YhpB2A9/o/trvEThfurm
Tk/rgx9QLQi+KAimeDmP6IZGOnyVok032IqUr+tb1kW3RqGqzSEs6OfStzahV+7brjuSvH/z/CV6
YsqzLrpuCyvS99DdPoNe/DiUwxcHvHnU5QdpyxfO4Imua1103ThNk3QYMSRoVFCPmabmC0PtuheO
/tQtuOi9yZAafthz9BarKicLd4HhvgUy+roJblrNP7zDbsPDWXumdU7zKqsXePF0zsIgN/z2Vddf
XvRfUTtN4kV4sYSVSbYITzEMdjoHpbgAuX9Ucl7oyE9cpjkJ/eBJRVG2NQsVAhrY6Q+hsFYqpuZW
G79ANXviHsuLzqyliPr7cemcS6Epn1N02P5JExG9amUIhffxTUh0l3hbML8g6QjJMfuc6/4L9/ep
63LRg8VQku71EvtcloN3tHu03cokbD9oGh4+z9/ip67NRQ+O/Bzv4lHY59BWkaR2GttV9xrRbL15
3Q9c9GETR6/Ey1WThTO4yDBGCsJv5e51B7/ovSDyhlw3Qvvsdmd4+B1MRbTPXnfsi76bCsMWKChI
4GZgsfwUtyS/dT6+6uDmRc9FJDASQa1inGr746IX9eTAUoavu6kzNuBBfxonYk+nttoZF2QbSbdx
k1Ze8MKg/MRDaV5E76LVckV3Ax2DphJbWAs/qpyc/AKt4nT5uqtz0WFTv9etVnPl2Yviet+MyPXH
skpvnj/6Uycw7X9wdUKvgUlmcnThtrcSFv2iHrWdVpYvDDdPzFozwufB8WG5Inoekq5ACuNGZPZ1
hkM0vnhLQ0Bkef4cnui25kW3bVuoqplXEBamVYlSw1jb3yDCUTJ+/vhPXaOLXmtHTQ851ozPSIc3
qI12OlStFPfi1pAvKMw89RMXfVf1BsdJsjg5x5a4CkWfLGL4MU7b/PP8KTx1iS76r4ZFI1RLiVJQ
aoVIkGIg6btV+8IF0qc/8w+LWOOiB7uO609GEaBdhn0uKIuy6LKFudbg0i3CkDKWvpdJD7R9r5rX
WbNvMV3q2eipPysthl4UktVkZ0Vo8QfBPqleSjNNHfFPf9nFrK2FGgY0JAvOEd7NbhWtI/XcRBRy
THeJLeb6+cv7xO0zLoYBReam5db8SoZBYmYdNOQXNfOFOfWpg18MAJqtJ4lnavHZqosr3JHWI3QB
xJRe6KFPPBpTOeXhCJCMCZpr1jBOc9I7rF61hUG5cvX8hXnq4NP+B90/sstQLREePPfGpIkqjGGL
d7v2uo5vXHT8KrajWAjbPbt97q50VXHBV/bOC/PpU4/ORbe3GqnhORCMqBnaaBbLPF2WrfPZ8cdy
2eQltFu7N184k+lx/NNjetn/fYnzhasS3KB2BATYNtdD1zXbLNa7nY3LJxkhIGd+5VkvnN1Td+Zi
ROhyrTV6y7LPcii6oxuNxjunMtPvr7rv4mJAcLB7jWMkmlmsODilufWdGlYv/OVP9IdZpOvBM9V4
yCekyIic1a6WV1lkDohwQa2BIvMSU2wW9PrD/ZiLzg9+w2+bCMNeNzqDqVgj4/iujou/Fbf7v5yd
yXKkyBZgvwgzcOYtELPmWdpgUqaS0QFnhq/vE7WqVj+VrHPzFvWqQhEM7tfvcM6WRQsKYkvhs17r
ba4OdUxmc/jLy/blVV+7yXDyZoivbVaUJqLVRjob3ZJNuvnv+3K+/v/rd52v6b9+l26vE7zSpbgW
wySuGtPXT4MgK1tDRIs0l5QZXhWay8tkW1RL+8MK9k0QYH5ZBXzAiY1lify6H7Qsaiy1xbH7kqRQ
w0mn/vAKffNA/zNB8a+fphkevUrmUFwvScMkHGO04Qj+7oeH7rtP/7IY6KnFJC9I9mu0IvJ1tc+D
rDaps+mHG/Pd539ZAFCKiyJGBHEt6XjyhmJv+u3Vf9/z7z76y5te0F2EdbaHIeiV0ZBiIom757/6
aPHlNZdaqpLJ6BjqKhWkqUyEzMv/lKs0zl/wfzysX2de4OnNGN66nLfhichBY8ZmZRWZY9pum8tl
0TGo//oxLfvNZRJf9nCB61tM9N4xb5mVgddBq6kVHKi/u1Jf3uzZnYGdW9V8beg40SfsYBvpNskP
T+c3r/W5K+Hfr3XGGAFdKHl+zS5r3/hGsQYrI3Xk38et4bb3FfjB7diqOOgXe/oh6vtmf/wKFfAS
0dGm4mTXCz3kutACEE4B62MDzWFdzB9ejO+y5eLLJt+sZaESqGjX0KqyC2EP061dYq0cRkNulI0C
q5mu4pRpfJ6N1qwvAXTs/uamMR/6f19WQx+KYewW7QoGxiUt65TInD///x/t+IZ7fgr/tVqtVHzW
uVk1hskz4MZ2bOxlK/Ifbs3/epbPn/7lmi016eABK+7RiHt5ma/xsAem/jfFt/Onf1kLZUpDX16s
HnNJ2Jnr3Caya5o1cOltpvbT/XDnz1f56+t//jNflkQacoxiWvgztKCdFWfPiBuiWdGk+9+34LvP
/7Iuoi7uDNdZvGNH8yD0VUS5fscBBEvdDyvv/3ot+QVfU5Jdu6TCSPB507+79ca6hsHdvsBnPE9M
Lg9FbiG3drj9MbShv/pRX7OUAPxLONaLe8TBdFCie1xcxiFL2s9/uCvfPFr/T3qS3GG7mjG0nY5G
9L5cjUfbNN3rv/v6X5ZJ1RgahTrdOebr6MGvWIptU40l0G54I//9J777AefH4V9vnrliltFTBnhq
207sp5FxlOnGKaQhn/77D3zzXH0dXqwBTYMi9tejMiAihGWbxr96JTMzbPWq+SlX/81f+Ydx8K+f
kQMoLpIM6kJXr7/TojyP6iAHG5v611/9jK/nQk3VCxq5Vhx55Tb5OsDj6nZ1Xf6Q8fjuNpz/+b++
v8ZQbaXFDrXOKX5RWn1vdPVfZIrPr92X1c/QXItToW4fGZFO9qJvd6un5jChN/0v37IvKyCdThyd
1AxezZPlZnH9JQuGMamepkx4Pywe39xg58vy1ws7Y7Z5QNhmM2YI9S5FF996+yXGMPLft/ibe/CV
5GtqSZE7ZS6OY7aaRxYqTri6v/7dRfqa1rWZNbBGVcCY7kzvVnR9eZPVvb3Jq7a9/asf8DW32xVM
wjNYZh8n3/OjthvVtVrdOv1hh/D+9w70NburGyvd11PlHE1vApJ0Ln8Ojw66vhpKk/+7dZ0WX6jZ
tOdGO864f/ejvqyBFa3tZabi9TgZsxcJf6UVH8XFD/f8n+j5f2yr9tf1rx1bBo4LflQOZl803tGr
8LQU7XE0oYRasXc2qL0n5ZoEOh0imdaqkODyvSoN6OUJbgiz21iyD2Y+JGFRiL2cron+iaHC5zSJ
3+OpLALmWOojle5+PytgL0Q5FXts/NPy982j+zWvnC5driqf1vpujuV0KCEJyoNFw1od/d1d+LKI
OF2iprVwjaOdNDUTCSj4QOqJ5O3vPv7LCjIMC87QgR6UJpYyA5iSNVlguWX38d+f/83qYX9ZPVod
5OtYKOs4S0bF6rGrTvnSdxtgrekPf+K7W/AlfjJStaRrL62jKFErSgYn99os1A/L3zef/jWlzHC3
qS9EFky4Yc4MSLf4AFY88fjf14cO7X9aJv/Hm/CV8QTUoikzkelHvU27HQ4Qe8s++osbgnAF9w0P
1h9dx8fnM+lbdzALnSJ5KmvzZTXkLVOeL8wZf4Aif9XaOY8ckLRr5RyymCl5u3Kv/RFBl+V7Fy0j
T6E/GAnFocnY1E2KNiR7nZk9A7NnfOZAU/aL5JVKavqZMlltjHz+bA07KromqqvqpZ6Xe8cgyFa6
9eQ2dULP3nw5MWgjLY2Vwnsa0viWWdMkEGi4q87ftWVNIqd7xPBxqydn1QOf4zKuxEhllMHiT43h
tlmad83GqSNt913q5ymX5ui5GRNhxq4HkK669iHFczi49B76OpjsrN+3NaiSNI0KuwEFkIaVXoaM
q5wACviBdM4WHb53aq8r0AP/7BwAsvrPOIyy1gskiRFTTMEIFmVgyjlT+QGSAY49+zpWixVofrXL
CvMME6Hxd6UTztvE9roBGXtInfaYtsuxFjrGtukpmS1YegOOaifINetxHp13HGlXAzynyWpuWiPB
6ZisN3qR7LMKy52fyV9+mW7PlzevjHJjKe/RhUsYrKLIGSPJgk7OiO2VFSaZeLUY0166dYtz44R8
8LXRi9D2pjspxhdVwPJm3Dpg2KcN9Xgdo1o27+crPebTTWZ2nCdKQJxWfa8zk6jZak/BbeMkgP27
qdgjfYi3da2upa5fQdn4zYTBZVpYw2Zsxe+xKQ+mfS4s+k+jUieM1FtVqI0da2FhrL+9LNnWMKfD
hn8oY+1krIz/xGUcJEwzcgov5qjO2nuzwke9rsaVlhuPhEG4kHzjt0onEdSeeB3dVF7rbn9hMM7I
dJ141P1c2xguA6rJsGiAV5hWHjPzVlXZjbFkMhKJsPejFLACpnE8z0xlQEkE2oHYtQKzRgOAf81N
duwAWeg2U/+Ay/0g26q9Szs4vs26XFvTfKNUU4ITrQoQvXq36eM15h5Xrx7YjZ22OllY4UVztAWy
n8zf7LL3tiWJrGrut/OA0saQ9wndQkGuGhHWjfnbl/nGX/Sb3Invyrj+tDRG9D1AhMGCgqxgh6jW
dkdOvd/FYEeZjKv2OlNjwVLoI5Pt+skcx72ZytB3NJTfvla9ibV8TFurCAw/3i2a+9T3/bMoBmvn
5nJHph6mtls86trwBLJ+N5GvCMSS3+Vt0kZr6/chzy3OMfG2eKhu3LNpM8c+0m2KctU3mabPofL1
fbzEzLwVGaioSjFQBKUT4hseTluGeqIx9m0YsJS8Jr3uUuOukfEHLS/QUZwesS/amSRPZGD0zpHv
9lI6qVSBmHS+phwZntZROOfVjd73V5BVBTCp5nejZ/c5ue4AAwqtm112XcB9Zzh/KvhYvG8uwtWj
yucyyju9D7ym2OmJfWBu7WNRNFMJ24OFUvpFMHeLOCCG4W+u05/zgzd60OvG8S5OpmM9JKxnufNQ
aJMWrUO815T7p4rTPqJKhB0BZoPtiWPbuS9gDU+z9J/c3Nnkcf2o1YBhXYqE+FVp5Wy6qIjrSxxU
F7hZ7nrX8IK2Gn/zr39mNk05ukLOlkyqfQZ2Qh9ovMBnRWEalLQ/IkkZbks9PTX97G3s2t4bE5YI
Cz1yZOXyzZFpEZFi3NWwywOcp9tWM7dT10WmG7NanGdv5V5L1AGMaxkkHdrqdWmHoEEsFy5njmtS
58W+Xe3LyVhEoDl5fkyZKAqh+B793g8r5e30M0ehqRiDtJoI+uxttdZvrlzuRdbuGRb2AjFPRhWs
kPpCnG3QYXuH+nMf4w+TL0MMTcTt70i9lAFH8tC0kjYowATufaE+dbwjwdhP8yY5L/nudBzlfJHI
gTbXZA68ZOwvbdjcXlqp6zXzT2abnGfTNlrlu6Hwjct4Nv1ICQuLSKG/C3N9G72zyQR4qV35kjfY
eEFEiasl14q9lFhufS+1IgciTO80OiuDf+vO2WXnKzpa9f1MwwuChWGTlOouK4vbusz9HTpWL2Sy
tgxlhivWLfdIxrYlflaH2UEUCbQmMMVCYzGaQa94d82uDinhCkQXWF+0Zv3NSViS2ZyPXr0e7Nzh
/aexKRCU68MWn0c0MP5+KJgbv5MxIklbsidkzbRJVLwxxuXgZXp743Rm1DkLei7Sp60xYxBZx/x5
iAveHKNihpQbx+TXFdrOx5Jg2JResu3oQN+YtC2GeakMykH2rwmndJB2xXkQ3qYQbvdP2cL8pa4Y
CKY9hNY6xuUDGH4vOlR0JFGsY0vRtIxkrlmgrOITDkgX2bqxQNKwkgOOCqzWObizxKM0oGty02uT
EXWtMKMF6u8OylAWmtQnvL5FStPUvHprKIR5iTgtsgekoYthnXIf+1vs+h+FdOGn9UeNnEHBtOov
fZitzSTX+Eb2Y7ozgAgAnjHKq2o01fPo4EVPKlVvvLbhac114EOt3jzGukOdynEpWvgLaOmiauiY
1kZrBWJUNH6IwBwru8DK5NT5cLUAeA/GwmLNknZmR2AmzWIjmglx+jjmyXU7reO26fv5YORmV4Vl
IcenifeJxmjPKFkmZK0Ix6nLTX6uHlPPJQJF9xCZmegZre3rDSIvebQttT5P8Pa2VFZXRFmdBjw6
xwtamJJlrW4KqvXTbFmfOR6r4Kz5jpraXQ5I14vbmKnRW+kLo9oMZlLdW6ulAwvz+5umHBU/0VD9
b6sz8mencc5TSm65HJaMslqkp7oVR35a6RPbZ5bdzrDcetPt91a1VKFtTNMc5hZGQm4JSWXML09J
lVcn6MvTPm5E/KmZY/2Zxc2SBG6Z1nh7ZyQdaYYiFe3FikQnU2NMr4FyYI0qt99NjHRc0BIKlsfP
GSLXxn6TZo69TZvK2NLUgxB4EfnGXeP4sgD2vzE4fuyKfK7erdHSriff6q5wPedXOrMsoM+Ypk1d
4y5eMUM2SWq+WqUnbjjIgcYdsfRlvG23KJ9ps5zoD36YiE9DA13pSTqTeCpbgo+27g2CJZzhTrwy
ZMU2DCAhzz4GP+3CcszejbG5bZP6nU5N7nuaaSGHCiK2efmYqmHaUrmAdzEV955lpQGp2vLZEzOz
HjhQwsYD4J3LMU0CGrCMa2SZiOo1DI8sfyRmzpDSpIuTe1R/Uwg5KQXiJSozCZfZ1YN11JFRaf51
ntRZZGLljtJ5cEDup9YBlbkMxnQRT1nZOxfVChROtOrTXCkBizi9aS1bsPi798PSfGCA9U+emkRI
ML8Qpc/On2XQZZAQjgVxgVVNjWYf5FPMQ1dhCeFe6ZfmUuMQUZna9kA8nmg/b49t7VenxjcFh3N1
rQmrD2prGQ5SpsCC48nH9JfENq+vrI8gyco/abyqYEmXFKAptKcCvAzfKw7aZZRPlHv9GzApzEE7
uRUiHZM7B2D0paOK8bk0eiPZZK6vsdufSwSjiCEX8dyHq5c5jK8neWB3FVuMF2dRh5woVJ7PS1R2
Axg0n2VWDP1b1zZ56K9M7EsEblHi1vKt8N1fXuditqqXkf/K5NlfLevgLPP1siz2g8XzhcCry7eW
gaLYnJzbpqBVALESdEyRPLndyKaUFB88kdPJE3Z5FIV25VZrzESm20YWHblcp1Rau7norX1hdsbe
hG8flnGbHbvKFpFf20DD+JJhaQCFcPS5OpX2iNJdFucucOVGC7wQxqvaOSoZzAWsSoN+l529NyZx
+jx7zl7I8cMSer8zkNwuHTnRoqzFBvzGA4EXEJA8t4PSc91t75ZXg01s30AyimxZVptRjcnBc8Rj
kdLe5fDyTHSshJU7qXeG8j8oXZ2NgWoOksZ75SdqVyNtrgC85jvOv1AGdVhbHb3ktSXwcpBB2/VF
On32w6jRfmC9jSvbfTLq04M3qyZymEvbkiQBtJHO052BjCTCdAEU6/zwF2bqQhEGIg3HA+ZRJeZw
9gCoBez79YUHsSGO8GX7V7Heg1dMu7cYrVtQYv5DStNYHO2Mc5E9x8VOYFgjz5zE0W5FGg2xsj5d
5jR2a0ZMPeeEZqqV/bbSpmxvaCghZQ3wGC+DvbUQNrBQCmuTD9S940V8aA5IS7CW/UWZtVk0p47N
lSk+B+RRgRLqolh5c118oTlgTM4YgBMm9KiHCXVaZDX2i11J8IQKlm0TKI6EVcT/010YOdwSrFSP
SVxD0hPYm92dzeD+R8+x/qJZxvoW+ARYOx/dE24y7WBnlUXsl6YborhPXZ7LRH6yRmAb0sMyGb9y
rTE2UnP6iE5k+1jP4OGsyT6J3LgaeRZOkhJZUMu62FpCUR2d3Ra9xvreLJ4RxRmLUhnDn3I4QEfO
1I8nQQHktrRbPH9dbG/Yb6CJxzoJkGnUdu1QOGhdgYvGOJ9QneIXKkQ+/smLQtGYnllXnVa2PSQl
ZVwUjcFSbdvPElDnHjMRZ3DY9Tu4fS9D3/WnokzSi9Johzd0DXTeydq/03o+s3faDweYUjjUrhfo
rMNY6ECrek4cvzi6W6OPz7PNZKZ3dSpgGmTmE4StJphrMgP0RizlzdCVyYuRepa57ZKSbD+njRiU
SNDb/WjAyjAzZbKd17PWbkQ/smAgjpTOH81fW/mQKBGT94HMayCpsJT09Yt1WVjp7RH4XzM6TgCB
a3hZtKa9HKp6vST1S1ha5YV7IShYQORbqkuzrGVCK7fTHI2GBmbXgTyMGqSH6H4OZftV1VgXDScc
XaU2pj5qf5qxKq4GzlxgaJkP2fsao3I7hncWhoUNKKGzmRG0Tv3KCd222m3W0rMzgatHD+OmHBDY
VjWqie2ob+pYeK+2jaf9wtdL8TkVzgQpbZk/Sn/ms6Y8BVuhxyM0D4lnNWCEG9ptwdxFvwzloeen
xmEnBn2L+VGShPQcQHUTmQq3t0PQubyTFC43KaMbEQflM3PE6gI8XmTdBfKonJLUbk69Zr8uOVxQ
KBR3jmMwre3XqQl70MTSF8RAiR9T38HQzo6asD7oJBN0F76gC2vkUmExChFPOZCRtMKO9D7ToIA2
eXHFC2y4iN76dDfX8fqpcxjcG0kiX1O9q/PA9ax13mslvryi8vqNRbxYRmOj5SOnkbm8kqPfHBOR
67iuHUvrT4mvOHzYqdV+6ln9Sze7ZGv5y5/FJj2QafVy5+ETHret22m/B7cVRFoLzcyByNYZ8K/j
XSvMVG3gqTp7Xhd6IYZ1KJ9yjt6XVQ7Qmx4M9qkZ3+YBTFcWdniM4NEaU2gNJu8mPp1Lt0OdzgsF
Abxwk2PZ6S5UERlfzk49m0ErBv9iSYh3EzI2UZFwbkgYHIiUqw0inLmYoVWBe+4xvKaRw006rqPW
nQUETki8iZAVt2CYVHT6EcOhWZrMejf1JBLzZsyiidZpomtfDe2eY195QfmQPIhW1GPYJ4Xxhqq8
POQ6MxbSidnhNYLju3r0/Ts8UNWO5sEaSY/wN6zlDRIKxwh0r1p+WYULcNA1sreiaP2wb1tO71Nc
jneIZ7yA6kYGJmgmlKBRYcMQujyWSzP/VoRyd1A+MXwsFZhZsgWXrA4mqaKlOTlVDLI7a8b9wCJI
O1Be32ICKo9K97TtsKQYdybYXWfRojj1VSKvzC5lzktoKJ0ST+ykwrnq65a392rx0nRphdAO9qAz
Z92xQJYZzAmJqTbFJ4XMakLTFZdHwp/utkMiHjlCQ0yfjvWjqMfyLlFmdejWCgzTJPtd62vmNceA
KdLdtn6TDZFP0w3rQbTDjb2QFYNtSG9nJ41fEiRyaKzs6Uae4U4beu/KgXsOnB0DerWyEmQyBUHB
DrxV6zptR7tln5CSbF1Jei5zgGMxm7LibmGXNFjUSD64wMXQf5wH9J4ZPyuuTdiQO5HA+qgc83c3
+mwX2kQJJmXue9tnqbiobJ+OGnKw50ejFxepyP5Mc68HEvJZqM1aegBL45HuI565ymOn3so0mWDO
xa+6NPIba9SMwHEWwDjWVJ/WYvrFMbUOTCd1N/qAEaQp9Ke2qYs3w8IXusRJfc960d1mWZrejL1o
jrG7as+l01ufHp0aN8msnfUSLH2i66aXMitZkglsthRg4CRXsX/lr2UdFbPi9OlrdUjbEzXSEqGA
ndPdak79AA1xbt90/C/PybRoF4hElpPwSEqmC6Ja5TMDYpP4BxFmfdatqnb6wEnH6lS2tTwp9jNn
sh2Ds2fZaz19cNYjs6wAmhmBi/Vor/qW/CRjZvtkZOK30+sxiokutxmPPulK4wnXrH+JdRb4eLoS
6I6juB4EY8Ea2HXOqWUZErfotDfZK6vsbEV6Hs+hxnJ94NitwkoYL10v9YBo+hmgKCdnRmlfiSrB
U8Gfhgulu6e2FvWGZ3MKht5C3qSl8DE1O+VFsVYCgkm/aXzH2K6FGLZVkmZs27Vi0ycLfyHGddiw
t9uPi5b7bPD0WCUL17pirIV/hUP2KuSDac1qlxgqj6xM68AjzvqFXlcMevupPl915myzV+ZWBPfK
OT+FNnlQopDGMDnnDLUf6Imat8BVJ/RZarhAPoY5K86zG62oRnr6Vy19HceBzcgZ0s1qJj4JpgoM
K251aysKfwqd2iZ3UrtdhMoHB+zgiPStaYr0F+cOkMHu6CNUGmibBEjtBMJkMpvc7xQKZWQEi1n6
u4214cbMKIZ0ywzhMVvSa3OcclRBOHSpvnifesLj3XDHgjKz62OsvPGdAMDZVejij5lrOh3llmr+
ELps7pe+nZ7UZCZpAK5EP7h5RaljIt3dlMn80LSTFdlt5W59JYs7UN4gpvWFSLcmKt/ziyBqkoK6
bJKq/tQpqwULgcxzZQ3qMUdydzM5FZmPch7LKB7tlFNsXu6HeNVf3WziZ43FgsIKSOiUblAYg+po
GnltDiwdaI/W6VGLy+LPmFcj84p+f18kqBRiq02jnuRe0OuueBi7PrtE8lM+t2nSbTpv/meL7vJ4
e+7GefDtvrzAalxAkvYFgV4LtAYGJBdiLa5mpdkI//oJqLetWf6RzmlAgK50nyGYLbvEdNROV7F5
00jTOYCnpJVv0b305BcZKYsUOH11r/X5WEWZaRsPvM04Wz1TqyLl5MOytVyPHX6xh/35A6lFSB6T
uG/vjAIvhTUlxo7aQnYjIYYf20HKCN44HFCjOGS+2Z8mZ5231tLbnzlEu6vGqDkTLPP0RyKhPWa1
Nk6B7Ck1HDJDI3k2xA5SZGyMoauq6WCVcH85zZQt5Dmvdu9q99dizMtVGdte6BUssgoK2D3Stzxy
pVCR0VknyTStKbuOiliX8zaU5K3n3dxbp64wT6VW3mdD2gcFWW2yv1emFT/IuNj2THi4g1WTtWwf
FCSlgHQYm5JFPpgtaijmJLST5E0QhRNkrqHh2a+Fq29T13qgXT2sRu0ZTiKHFDM7TI52tIjCSOwf
/YECVuduTQ+bCgDK83EwlOh0TdYPQNIoE8Y4KrMBsnTMjHpNIjnvIwXnZIMBrQ+tWAT2AIe6bqNE
NU+lKsJS6pyhOX3k+firNc2X9ixMUwAsdQC3Rf/cn9vYVXuJoiecxnzL8xaB1zgMnnaf1QgsTKPY
rZA5q9zYLACdkmw8+hWFM8c7nPPDc6E+tKaaArNoXzU/3ndIuFs1H91K3sxruq1GdYin/LqzNCcU
VUe1WHvBs3cxwsmLZXOX+/m1wKRBzjA7FbP+TBbsT5zJa8/S/iTtQmCVEgq1TKeYNGCEldF7h8Gd
Lt3cy09OLcyNcod3SS2hG2R/0uz12qvjA4HxwWLpHyZ556/axeonG9nJJ2V6R4jy9xKSAM9S+Z5D
j8088ynWitCxy6sxdpLIN9N1R9Y6WEob3QqMN7DwOHhTVlhQ7NplHTdpYEh6T9lcW9t6nOLkANrt
j4XjgiHJjW5T/TI1qjd2O+8y395NrXtRFk0KVDu7gHn9LrL+w+VN3BOgY50d2itTpQGxfChVf8BB
uJBedohfmeikIQQ+SAoXcACp167C+c05qaLkyjFzjtOc2sj62KxJsyeki6Mu5z/sGtwMTnWbNlCq
W+9j6BP52a7y3eV/dtpcfzDfEo22+dbW7cX5IehaGBgLwT2TLt1YX2mKghBU+z/Mge5ZtX5p88xp
PZmfal/f8Cc3PS9RnBJBSUoqVD+8bU3bQerP+4rpL05wd8vgbyZRbSzmGgZDjwx+YOUYoYB8VWAI
yg1iJupTpppKqqmWxXuaUGLW+vhkTt1bauZXnQtyGSQp6P5z7KezcoLzjga/IolaGIT0HshkY19y
EbKC0+uaHoahiVQGdl7Sv7/BDAfl0POWLR3YkEN6+VQ7yY1TUNiaYAVyHkWvXvf168xcJ5dufmBb
g7CuwEsishhCvavum6bTdraYmkj3AHYaidEdhr7UqYGXdwJb9IaX+2CUmKGhYmYbH5jPHRKDe7LP
WVi4DrqcwRYkbniOuGDVkTdsCFxVm2GcLZiWR/2Gy4uFQvfeF8zubjdvUTVcJJlOuO5o1OxVOCdm
pFssjHT+HfLU0jdMpoeUgu7P0hOpjZeAqGBAt03UeNMJWObejd30wA3TqeWRM0wyEvcgLgAYdjoF
8Lq2d72d3NS5dwSLd98lED5tcbKT+VlfjQsr86KOoJY8HsMbwayTXpWe/S7SWUUru8EHv+giw1M+
T8tGuM2uW/urJe5IBCVCC7U2+7Sw++ZO9Wl06j3j8pGZN+SOJqourEm+BcjUdz4FQiApH2MV3+kx
fAOvF5fV2F0bi5Pu5aT+NIsvImgClFmlzmLa3ulee+ikc8FL24cNya6EbIffXDrFkDIuXt/mxUCi
AMrggQl7O1i7eEcKVu2wXLj/PMSNnJ5WE3SmNE6GXpsBVrglYKA9WgjjW9V/VvN8qhfjvTTFRpce
m6GRVOHYUaVrwE6HQOhRztYbaK8Xo5EUD/BWumhinZrOXbiuund4jOOk/Og9nY5NIS6LyiEWmu5o
P9kaQru1rPLkV+p1aMpLD5ZuJW1nJ1oEN1lcNJEkQRS6VnNMh+oiJrdxvbpp2JtemKwlBjdNnCGs
+mGOzVPGlpOROZyCmAJkYMPgNm2JeLohqCLbWy2Rw1+bJXoG300ulqXfYfp5yUT84dTkAdvivbfV
LpvIBi+9nwT4b80ok0ioqFuQfNrY+EEpE3EonSDAky0wilM8NI9oEonkaz3yqjIPJm+6aSqGQ7r5
UurxYTK7G6q07P+rx7LKBStrG4LcPI0bKrzXXiLv+6a8UXV5n04rXG7RO4wWMC4/5fKz7sclIn48
uV1nbXBmGMGs5P1ayPMMgrvuCEDdm9K1qOB11WbOWZesksJPTmdakDVpG7KynfDObqi34ZtyxPiK
FjrbUwEOC4uJr5FeC07dwdTbZcgM4L2RIThGlYzy6HXSFy1UWbr1pHGZ+NPBQexAV2Nk0UaUnr9q
6RtvRDSEEtn9khEOtA55vFmzLnJfbO1iVMdpSehoyKj3FTY7Z77at9hCIogwr9ICGHq+W4rGoxDJ
XhGeWVrStfoDhq1rd4XET29NWJfOubkfw9LIyslvOV/q7mS6y61KymfU0kOgCeexrCnXzXpM5RU7
Qajo62XwKpcHMaIbiKGbX7pp1e9132T+3mcIPC3zCks5zL3FvMpt/3PUMBG3dG/CF3zKhvFBa+pt
Fa9GkGkjoQXKei11X1yfHGlbZ+SBYZWxgdrDZrAWn8Bf/dKZgkHeVT2VDmogUOt83dn5HbtJmCB4
MkuKMxbYhdm6TFR7q2WSqFrWD7HPbmO4xS/XpSkcLnMdrIPGcTe78FeiKELjMixk9Qtd6p1KWCAw
ZwCJvB0gXBQjzQumd+ctTk28uVylMmupBPTUygdeg3Ku93QP7vokmSPPg4OmyvWPn/bn9NyBZsmd
Mw5X6bi4oS+Gg8s7YZdLFzTI+cIynX5r5XSukJtvlsTb7ubQXZ1Z/dGklhxUUfv7CUtqMBIC5pW8
JcPTAunPj268Pjpjc2Xx4Mf/h6PzWm4U28LwE1FF2oRbAcqSZUuON5Tt9pBz2vD05+NcTc2422Mj
2Kz1R3dqAjInEnQu/buc4YnM3nil1hEfOPfQhkBNdU9Fl/TpzHleVHrmCvUOE063efqWpQWiiDi+
kuzF2myJb8FglrX6C+1iP26mveacW8bovFpyvOdqe+Qo5eXngMeNBMSH/fyvT9RLXI0vRihA0tAO
tZP9pDcg5pppsglVDLlZw2BFp+zrnKv6d9MLdx2N9cBtm1d02OvSrNl3aoQqT9CD6jlzEd3UIZr9
1djo5yoUykx26ilTI9RhxOF7LcjwnVzHLJA0zx2K2EmPQoqt0+ELVEqj9TTF0v0pzjTcfJS2d419
MxAue5VSQ6415nuBUvBCfkS8sahjYjvIAMeZoBxm8cEfJd+oyHBVMsSp2jU2zBom3whjAiwm+8XU
dCvhXaBrwKka4zlFcVDBVvvMBoUQVgjXz5rS+KS71grcZKo/JWrgB2KWzACvUyScaYnvJa6X+h9q
suIdYCsM7LyKgsiqHlnofC78dN6iri0BOclksmvqY6ZzUndJgRSrGcrNXEVoA2YV/cjEizjR5IsG
+HMrFX6JKkxfRTFex8ZRblbL5FZx+8KDdB6q83DbAdbsx0iLA0FulY+iyCYZSNDnPZpj5edIeT30
LMqLSgw3FReI9LrerUgGneotuErt5YATHnxWu2eCte5R0bSUGuXazmrt+diWxfSSzhwJDD4z/STx
9IgSdznbabW8MeI+1RGAgVGQuW26sPDmkim7ii3vQTUPWbZldiMT+a1qmujclGoEuYQfsQWyxDU0
2DBu02jtiEZh2WrNn6mXL1VhpruR1hTobXPwlCnN6BAiUhqK6j9aE0ooiBHERMV8VsTMAfQTIOoY
8x91as5Y5Cd2sBF8K1fqQ8XEfhFhRJsYe/meLC6Qmybvkd3QJACFtMbBUZMsY+UlbGC7wDbOTWg+
67H2r5WzfG4Tt6EDt1ef1WVg/0BdEOC1K7epCkFVCGaiOu9Iwke6fUjiMvxyprR8aGqJjExU0S4v
u2Zf9blJjwQWJsamIUg67CCFq5g7Z7Eyj1T/Ae0WpFCZVpTtmjlVkjYMa9KlyHe0fnwpS3OB8en6
bqOaIr3RDUgjYTEtwzYklhhQ0m34cFNVfoTG0nNloPzJpG+CRKURgNeIyWssf6MxK6Sgjs2Steoe
2m1Dyl26dnsWNH7147WhY+PUhBBjZdfxITVGKCFdEuWiFOTI5kQfUeZYALjbsbbVJtlsO8oM9pkb
v1Z5/y/qG81Patj/ZtFJ4OtDyrwqYHfK2nt2mYYACpPhs3eRmRGqTyVgp/86NqGBujAeptqDOgji
5junET7y/vAQdlEHvAyq6Lp67stSq300a9lLNirtpiwpmKFHI/OaAWoSdnq+ZHZX3GoDpiqdkUPk
sZuCFHJZOmNMvJlOcq2S+UsVRki7ZD3vNQLuj6Y+mLyIgPE2EvFQ7HVJj3yqbVuqvK2wRXLT8x8O
ele6z24knqYwnJ/S9V5esKGzoaMwlBp8tjm9KVP76mpJRAmQadHh5Z6ytD6k5VIWB24V+ePoKT99
XQ7LFxkm4ktN+tr1bVuaFNAL+O8NBL7ogqqBqNuUEyCalRr1prSoh/Uq3SZ4HOEL0gBlVvMU0HGu
+PFLC9E9skqSHApRYEFDC4f2daILJN+BmtFvzLOViifFVtAIgryusk0ntJ/Nkvc/Son+N7OQInHB
ykT6vCO6Hpn60nUUJ2qD9MJyiCJfqxPL2Sx5Hsde3Vpcg7ltk69GDGu3l571tOzYvX40mHRkQKXC
0PpxXayFQ3oK354SQmCgxbKUgjXRNWOfQlTtw1jG/GvIaYlAQBH3NgRsZ8p9UrnyTcpufemXdUEZ
gVnr1LELE5EffyVX+P0r9jUtj+wf+Ezhja1wu41jclkCdzHn6Fkn408ilMtQGfRDHTNdKcZAD3Jm
g2VwSsBH8pGxHgrTyowDUFP0PGuqcqudqmW4b1urDrp8zI+WkeEaHCEWXm0upjxTe5YT1e9w/24G
lu9io8TloPoDBd3xBcmRcxVli4ZxGNTopY1d7TSJDPRfzHOVkFsp8o8oz8s3FVnNWu7aV/xZWdf1
Tcf++COUgbcmIfwOkFRYzCZrCTIxLyuHlOZ03VFcXooO+gejUToqAMGNPSWKW4pUKBPNd0vRxBjr
7MkixqnO5sYz6gmdHXQHW6ZpjXBSWhM9qWbfIomcrOI1t7UO4zUXmQU7bd9TCdZ9JPAFEV2nhlnG
Z7HEBlgsF8knHkf8zVm0UFDa6vO/soKE2pSx1ty7ubXR8Jm4kTdjyUbG+s2LWuvLlLqV2ADyTSSV
ZH6EGc9kkMEm6lmgIRzudCSlZ4ZvkCjTmrrPyM455uGGFuQlM4/xNtYV3rIplYSs044evhULbSCb
KE1n5ajQqFiyZMZK7FnYSguvGkyrAA+xclrRixGlhOkigzNM4P5La8UGD0ujAmGjatY6fzB1rgfq
dOZbs5+dbp9je4m2LcN7s5mswRxhN+zVKdLqUEcOtcjdLh1TofluMaFkqCZ7o4ppO1EtMoA5wZMF
g+MAood0GrWeyGwaJ1s76lJPpNP42YyF8dWjf6eICCdS45nc3z8zPG3MTJqq7ospCv2tHPL0H8gn
ijraNOEqEkTNDHXOKkatVOIgSdCeSqCSPDX3ZZibhc8Oi1zHTPriMVuNZcD9jdrA6tPmKoyQhA+x
qqXfMYqKbsNQkdHWFS/Lb9HMqREQjWJ/APGKPmiMmLvHnFKL+piIFUpH/jr5wAnTsuUuTV4Let1w
PzjpeHcrjHPIQAG4IU8dZZdB3z1RlJCm3pwk9uznvPm+Fy01Yy9u+IgCJ1cyl2OvFte6lcN8YKnl
8pX5qgwP5ZAeO3735ThQ+JhDB68NnehklkenA9Dv5lBZuV21kYWXut1elOil9prd6NC3tHDrR92Z
SypjMyv2NSjYZh/3C5+6ZU6D7Qmj1u6E2ukx4s0RSp/T2nD8QXZUDxIJgVUAdAHSKTNHgGJ3mMtf
PY9NBOv0HjKY0GD6A1wbf2fgvsjCQP91vygQUSLgNNroGHbDJDzQ7RanKNV1WIHCth/OyIPIZaap
TDyGrqzMjbuubtsWOU/7BAdZoyu1mT827khN+cbNFbWE6DHdgqUDV4ZZKZzdWtyB8woEBcBOUi3a
IOkNnb7dlm4Dr1fIFkOHZqjAWnyHl8ohRJFA2IHjnRGGXJ2x4XDRraJ+hJbRHTSnghGbuLbfblvO
1yZT6u/FFWnrUf4kdS8fMiHRC4yAS84MBQMsEaKrVaq19qvKjKb0jVrk0q9Rpceb0aAl+hYWqmZd
hdZStgzJo0TP4ZpXvKlS3dyBBSJjiVSjdk/jrKFtbGrhVjcxFuEmNXrEn8PABShPk9leyJ0+9jNN
psoKYLooltaxKgZebE/xMn3bS/4vG3hb9KtUPyxymFnDuiFmR/GQ5r+VMt+VlJlqTDjSnEaHlRqX
LzbjG695jx6n85CUpQ9zts31GaSvQNvTLRcW0TPM02HR9BPU/M5ULQusLP1HOvFl6rVDEU17fEC7
EPoXuaHGDkpjlNKvH565lyReQft+o55HL1GgvJAw77Y+T1CgPdovlZDeNLnUyfhopvQyGeUn4+3N
Idt86048EllG81aH5giZJwrn7Aqp/FA7I1AAQzTRE7tlXC0mDig8AhpWZZ3kXoow4qhGczRADOhy
7ikvnqjt5tj0IBmvbRIi0ol7tMkFaYJ1Ut1ReFzbXntM8dqGSFkphBo77ez0e3xM80bvlqMRx599
an+qZX51mpIIo+paKrNF7lb+CUq0D7WcjSIEXguHV94oqY8mQHokn/htPfgsdUioZUstel7c9ISK
O6S15GrN40FHz56R9UBZ/V536sOUuQ/wfdBL192S907va/Wi1bP0bFU7recR/qToheqmahORsO3F
Opt2loK1NoMSGMZSMLgljBS8dAzRPxOFdyRoySBUuv4rDO3AHf4XifF9tEg5oYSPJVsPIaOJoaza
N51rOxCjqQtIjgI1Wp0dSuSf5qy+rbcj2pc+4FreJ5sfsjEk9bFQLn7UogiKkIq3mXZfbSlt5n4Y
7JXbPq1+Em4P5BcZbYH82WVoDoReBFELWzctdAHG3YjEJ/kXE6llLsUFbyWyLeU1TubfXDOODp8g
K6/LScsstolt64Tt4jqykoq6LPaprf43d3NBVJu2k6x0HtVkrU/bL2Iw9SGQskWGCt/dD9cFfWqd
O2RFm91XasM8DVW+tTNkz2xNR1NOjMTcoGvbXD0YP6QYgRXWxSvClne0xtWOstp732GWWM1SXpey
LsCco8/rx3OYIEnUK2WgaGd6H9L0luQOuK6Gkklvxz258bukArCg0hLlbRQYiDVXSEdSzwKfL6xi
r2L+cRDtaSCxaTZmf8zXiCPQeXefrZiYQHRUMHIW+6QVL4vMj6Fj30pbvLlOf2p530Dx1085gTYM
o8s9d4pnAuxO5oiGJ7R0gYh8OvKpvcU9pLs2p6eOauAQ2f+cUCg+iHlj26u5TNQv6w3BjPjoaaxD
AN7t6F6j35s7fUNdaIc6PntUZVRtQ7M79QMPYD7akirAOWBMjTeFZuzCXt5pWxwOnBQPKcynPCMI
Y47LTaaM/62XBX05mO6a9swCfSqncQtTfQXFuptq/KJP44dNSkMF8VNRsNYOzcV08iOWGc9FauAr
4/IfnMUhM8znqe6HIM6z4zRM6i4pR7yMIFIzFFinZV9lr//1SsoPjlcyzqO9Nhi3zHR/yMzwoVxR
KCWfFDW/DeZ0bsHI/boeL+R3fBgCmbJIt33e/cbINtfLGibRQeaO4qHlipE495+jQa8r7BpB7qS5
mBmSN4fVtSv+ywV0hT5Fr+oKgmrxeCW8dmtZ8mQNzFhhubWT8VcfQ4YyJYqCpgCEHh3AKvwfh7S3
DoOcV67lOq8AB/PHYyiTpyTtfJVFOzDqetosS3QZZJkEukmRIEBq12GcjNpPesaeylm+J+PyTKcK
bXOc/k2IcDjT90qSvvTKnK4Ks4A2031c2CdG5TVERK030eT+G1Ll5CrFBclYGwAxHXAEwO1i7/5x
85AldZbdXzRRGaGlUX5wY1n46ugagWnwAmPwfUXL65l1eiJp7tVZmYMqPeludYr17tuO0/+aWA/M
Rg/WH8gFqc2FskejS8GmXjHhimue217B0y6p41Tgy8SMRFHLy08V6U49xfditC51YwWtiO6VVjxI
0jviFT2Y2rQtG9iUbB1bU/cmq2WbpAJjd57tJRansRpBc3E1bHSr+UyzFLlNetb5il2zOnNuvDkV
Pab8n2ixFse50v7MkAdJ1NsuU8+irPyxilEM9QegOaa5iD296b6TfMQZIKJNMde7lt9QzIDnOjP7
EPI8QLdivqj2gzGeSc18rhtkm66bfrV9+x8k2EvNawA79Sshx2LX9ZYJcCt8u+K2ZCdiWyvPcWwX
QQ4wsEF+aHpdBARmueE7ni5fYqMcC3CIvA8xz/A89O0R41GydZYyY6dtjrUag+jmQkcy4+LQ0U5z
V91CdqdYST4wXZyRCkG8SedmzbPmA9hu2xKiuogwQtjjgUbEQMmmW5TJW1ILNEb9MXWtM7pEsJIo
+q8uoAD4xF/12f2NhL5dGuYEbA9VLehpzjm+sU7Wa00wUGKJiWB2qmerNd6GWfyVpntPHcZ6Oty8
9fmbCmNn8uTY43QsmupEDI0ncuUSK/WuL9xTOHX4/PoGGNPK84DvQ+PIiIhUj8VTovHbimoqfAw/
7b7P0g9DRwUgYriyqDOnoJPVTiOtYmsQ9xoYY3Nnmd1rSstpZZdAp4jlw+k5D4udNtLOTJ/JkAzX
di6v2Gg+88E5yKq50/jOFwzwZXf46Cz3P0UTMsCp+pKb4cER5UVzOCVCF0hUmeNnhjKPMYtUpvHO
ku6bplL5CQqGe9vAklQYLFdZ/3pi1NGu0/Od3WTB+u9hbV0jrQi/4tiq9hE3nGU5J0xZO46gs9Rq
mJHqNZ2YPrlSDmFdbdw+VZV6GAznburY6m2DKm7TN5z5lovhSdScOaBoU9o/s/p8uH3x0yXqLTG7
C9UkfmkXmSf7dltN80vKbaZwt7jOulfxaTJy/ZNZvO8U7EcmLZ5bx0rlEXHi34iMAgfarp709axp
0i9Nl681cKXf4JFAXsykVNnRkyLDR82wUueW61VZmWw1t/CBj/PPEmWWIeY/Wy1cz07ivyp2aOoM
zwMYyDUiZf80E8/3JQdwUHt86dvxFsYuNmW1fmvy+k2mShiUMcbmMb7oTM+FO5/AX8HK6nNm1Vgf
neyMViNIezwpPbBmnOKrR7ugOExWjj3z9BbKTi2KXYELtxhSQGwiB6eaxWx0wYQkM0Cxi0t03HxS
+VBs6Q08qyLjCSEmq0ueK+YinF/xzh1NDNPSPhIlOHtK3+0yOQVmgliKle46qNautsi9isb/VCYw
ls8p3ihKjuorw28hP0lULAKjsbugJ8YAs439iyTvUuTOTx7au9hdiEDOvLGieRyebMPew1ksN2rb
+/2q8l7YaYpY/VpEO29jDU6+MG4GO0joaJ9Lrx7HTtkWSk9NuuGnQ8pUopqHMtSeU4sDKQ/Tf8kI
OFEoz26xsKNU8RMU7H7sh6Nei0+bz9brDOGZdrRVEitY/3QdwfJW6ZXKuyMyxBSiN/SnvkBjMQdW
kQXTWEQbJbKDGPPiVLT0x9UoE5kQ81FeBqT5g1kcl2J8bcw2BQAMbzOwVtl/OFH+RffojSE+XVUP
OwHdgZIKiHEJz3E6/Tmd2E8c7mKezipyIuSvfXlMpeOi3RM7VVFfGl6mqPqfZhrGLacAP7Mxxpfl
S6dF7ypyK3zCrUAJzb1oe22c7NYnb2mVrVJxc+MZ9tMoo5YXeLPv6h0Gj+fQbTwh17KaKTB6B0m0
8wyw/bUkyt1mQxvZdflJAnMOcboDNFRjtkXRFxgtSQTq2xLrXgKJCXyh7qpUQdhd7qd17nU5d40+
R3bjvuC/8GyJslGMhhmIJLvMeY0mokFRCDStZ/xLtXykYeNnTrObCYVYGixNi8AXVfN4Yhr553If
5kzAxaDlaBxBnumlQbb6l8XtOwSi4rGxI+ys2bCQyI3xqpxylZsrm9NYld4kWFAqe3krFMxepXl1
mMytpNthmr9LNdqGesPnvLh/oaI8Uh3RBBIkswTms+S9z6qdIaQPKu0ruR5MmrprbSegSsAnIsqT
A6pWJnA/GpM9wR3nTle9JgrPSlpd27rbRSHIbFIdmbCvjVEg1nGP602LEgcQfnw2mSbrtt8ZSYdp
SgZdr8+w/tFu7KbXOR33KP0blF+DJ+f8hBF41RJgcJ4QiRqBjJN9K+qHi5F7Xqwjb2/ftVh+sB1h
UIgPUjdxqDpkI0qeeCFfGk33Ij4j0VecAnFgIySvgR8ne0g2E0dDwlu9qYEfRdVZ3pRjNE6Vp/WV
JqRD/7lR++sbR1JymHfdvVWXnRPqD7GkD1CgdGtoBvgzOSlgUclxFqqPwNzFNFde3XwkUKDT31fH
ayjtB0FJe/KMdu0Cr5lwRvIC0wKUXqQcGKwKq6uqnzQ6ztHZuZMkv2x+0sbwlLTTI+yjC+DB5Klx
9kne0mcHD25b9a0i2LLKOomrb9Q8bu1xo0/DQbejkw2RKHgXrT00dNQ98V56r3P3SnNgMMXllry8
DyDq86LqR2DUH7XI9pNol1VNu1sYZMPW+KPHCBRz6J6SeNyGqE+7wekCZAiNR734vgQbHrjxylWf
vh6eTcctOY14xYBBS9zLId3iEbjA+g2lntY8ioyyQHKvTBSr7qj3prI4h+6IEN4FTxhA8Ew/Zcr0
apke9D4HfTTR3Kr2NVnqoGwE2kieZ53HU2fh0Yg7VtRHywm7YaAaPFfeVsDAdvGAF8tLNFW+Ez+v
lwI7LTVrufKkj9EWV8iAYAS/gei/qpCcO8wFQuWc1+3qXyeqQ9J0p6mxtrZhMQovG0cbH6ED7WHU
EBkaHmuz33dgOiQtoHiLAjxDbxx2dqo95h5jk94fnEY9uZWFC82wfFUP9+Dh1IA3GAq72OqZAXkd
zuHWURb0UdZ5Zmfvqws8eEaQ0nSGY9gTVjEg05o+LSN8bVzKjsFlwVd2ejJ+oxZA19J6ShbRIl1R
Gm39VDQem8XvOk2IVOA9ceKjw1HHjXkTxQ14HqK4bxGp9HtoYzBNDi++vobyFetfWsvLJ2Y2BSsj
GbVM33UQzsutNh1nM6HnrFeAUp2kb2fFf7XdBrJbEADmlq8rbwnK+XMyFr9jQcyKdO1A6fC59u8z
SGphjukxEkbGyGrtWZ8iz1ieTS6KU8UtjecT+p9qwt0KJJiaiOwr19M6Rd20afbazLjYlTeaXk1w
HxuBIeAP4sIX1MzbrJbfhR2zxSMv2UTCBbRI7UtscEuWlO4azQmf36Yxo2eTX4ob/li2SLhGtwUp
yoOMuxh94F/P5aIb8WoiVhlb86MdeKxKtQ5EVJ4Wjiau9ZOax4C7+TfD8Rshky7aWP1bZSBq80DB
u1JHClZg9cTrdxfzKNcumsu66D3NmIDJ0WHxYZmVdgwTEy39cKN2eNstInAUM1ifNkPtCY1pz6VV
PrlR+aW2uKfWv5j2ysSS+48L8xMK+0wg80FxuyciPWD99CAiOCISLfNhHeC38PTROSnoVKJJP9Vl
fkyWb26Edcf6XN99ZWzt21J9UfPqbuvmJoGHXxMv1BwEptHJ9Br9hJ6mTdum3BoyfZP1eGhWwXqM
5BepwBHfdu+l9cyJDza2Gu1zB62a9f9X6HqC5rJuPBtgrSh4berqUbKzeu2UFJtErb9lTix9YZB5
BOm6MfjcKqf8yUr7v8LBjZxCACFutjZjGEMmo9ZF77OoYbU1ailOBnrnXVnNiIctVHkSbwTvVeOu
VvOlzTvUKE5hBHmjlm+KNb0wxHQ+fqTtJMC3DEhrWNKl23WIYfC6znt9UYiz7mvWacIX51Fjr1dU
lJoLEhJYSEAqyzxokfu9CrZFKut9XstyB0r01qbdJwq2HcpgBiCVHObIUxOWnGLBrYOrxCgQnBXw
Hl7pUrRtjijLOmRVSdJcOpELrzHIKJkkoSj58GQy0EzTeO+TDlBHMm4s7mMum9dMB/Puqj0mxF+D
UPFCiC0cNqlNFAeMQ/xT0FLS5oyYuXoe8TZ6oUolxJhMF4EC1tGVlwLTkydL8yE5+GeW+Sav2N4g
eTASldzfFH+rIM2FJoj0ZlN1lab95fuTYcPBwcCOhcLN5MHFJSTZHzYpgw3+kheySL8lBisGG+MK
ga5skpE0ojn+NxrgzlryM+bl+2z3JDjo3Z6Cpecixunf2Q/NiAXa3WiPapmxsASH0fX8XM0dIut2
eRIoDpfFuuumeJZ4TDZq7SCj6JkLsX+h3+UGxF3KU9bnp9Sp37NKEYdSGT6aAjt7P7HqYHQ4a5wT
GJrSc8sM4yzDTirVVumdh8yHlyYtrvqgf5R29BpiL4PAs8jgyfDQNmP6l1ryS+dudEX8p4xWsO4p
vL5BA2KfXf2p6haGPuzVun0DHk6wQfTIlJjIAIyzsrM3nemwzw76T4FvIdfr02QkKNx5hxpoj8p4
OKMs3FHj/NlZOT7JClHrYOLN11lp0pp/8kNP9b6h18+DtyWKSF9P/uUOUjr6gIbvqjt3W7uDO2/l
dmx07VIt2ISNFnOeFYVwmzNSmaorz8OYDoewyt3NejLVJbpko3vQk46SJirtjcCo7aN2DPlfhk/s
HqhLM0YthbGL/GEkQKrqg6CkwWIrl5A37xxpvrXEdZCKBc0Zl6W3OhMJjUxPpoJaTc2Qh5nukp6a
AYHabE3YRFXzkw0B4ElJ/ql5fsJwforS5EuVzhaq/azVIGN91ewTx0RaGb2bA6pbV3GwN2drfU6/
wybmQnPZH6HrHox8QS2TSBb8mTYjMG4MJ25vPUxZEI6m/Ko8YNC0e2McXwUniuSoj6SBQU9bgqJK
gqFVG+To9cHWi2M9YXaPCRUCkdzpjnqz++qOYvutNsHkcadcwqj/c5LsOEtgVf7Eq5EbZ52Al5I5
hj0oIrTFhcUJ5ckED5jtBfiW0J6RXIE0zoFMXdtfesP0pqj3V5RRzM4tbCmHR07eBkjD/lntyMha
IkJF93yzl/KR9v23WMSIUAcnwUiHaVUNf+ycO2Ikgj7V9usY0tvhD3dLEAtxkori6XIim3G9r1zh
fqcO76ciuhfgGbqbH3IrO7hVeJx0vHZErKE0PmqDdaAr40rXA+fIIog7gaWYjYgQ4txLh/rRLhO5
W/aZpLLIszJnYJKcOk+xi1sRN2h80/6BfxkQdCp3UZ0qiGV7tEVoHVnv0991+bNq+6UHcolzGjMn
vj/nEwqBPztFImkhyoTcZ1MmmocH/EhgEEoc13pENYzkYlyEOZ3KmVbp2n7W6AzpnOExRe5H2MmR
Zaw9Jw2j03p59VXLMjJvx05xJYDzsP70hFREm0Qn1WpNgwI3NIbG72DRdIbeGFWXxidayeXex/VV
G4iTI58pZB+RTrKFayqCZXIPTHrPVVJ9qq5ziTQ0hkqr/n+4JPfBS2icLZ1mv+5HM1M6XW0IRuqH
WiMuFXVxDY15T9zXcbKrs9kAdDKNd65+5pkvr7oBYNfWS7xTW7TjncbTHBLhFpjmUMPqNJmvtW35
5KCN3rfJSFKP6PsAaab+JKMh2lVqGp9lmNovOjFKaHO15S1tmZAxjKmHUeLp3jqaEv0SO4CxrhJO
5jdyct5jnCfcLNFQXkvJYSPn+iCGigilcVbJZ3LXbae6CkTOY619WJzwG2sU18HQiVNbFZW6/Isr
JD01L4UVBqAuGwUis8lCMApPPey3zgmmRvLPdWZg5O6f1YfH0FXsC+Z9GDEEM34aYlYa5HAn13Yd
9IxvMwzvU0FiWNXEHFT5bB7zpE/+a9wJ7Qcjg7fSaZaqhkjZ4UaWie1hw6g67SWqD1ib+AcB7ngy
CErdlCz/i1mcGpfgoaSLdspMjNbAkr1+Jer6D35hCPHcOeZZ+AvY8eFO5r4CaSXjrlY21cRgVITR
xVUJOqjyz3RKMMo5dbjRCVcah/rbtc1T0nEP4wtBlBrPb43sx+2szF+9zPfE350gJZ5stOyx6fyN
Tv2ZV9MTMX1/K9Qt3PENvzyTYk1Mwdi9ou+I9kx3DJ09fGgs43dM+W8IB4mzMwu0yhkpZ1P3G/Ki
Mzool0h0vxgiYQaB60rtjg//MLXWFZsQyrR2i+n+jEJo+P8rnTCiR5yEl6kilLVNJnl2zXpvTwTU
oZ55jlx5VsFks3r4Ugf5zVHlbK0uuSE6OIcooWJjNQfMftXMF4jB0kOH9KOP6YvobQQcs94RwGMH
yAqeQ0UddgCpn9NinAgfwcSIA8jvjCnxCTEK+oUXPY7GL1Gklx5ZhTcaCUTf4N5Q0j9HqYCxn2hK
76bxaMUzqgSSBvxUGT9liKktddx/pQwnuP1mlYAztLl2e897t+RZyDUkgSzWtd2RINg3eGg5tjcW
GvTArJICcUgN4mE1wwuDmbZTnP7ZFEwCoUY4JZEHfKIGSR6jKW7zqEIIMPEiND3Wef4ulYj4wCVy
D6mdt2fqUpSNMVMnnkz9DPil/RfW3Ve36M7zlBYXXK7O0ZrXhQ7tr9c1XULcVQWFCaW8cZdJMt5M
HeunfWhbkySNurgXWfszIltD0XpFqXgB2s9xuSKpMxf4wxiptB8tRX1Qpmz41dVF3VlL5OyGUtX+
DRF1yHR6oehUdQmU4bRQDTmS2Kpxi1tiFerOLauPqiLSDsCXqTcjrKcixHVD/WOx4W1EKE8Y+WMm
tJ2d6W8a2++bOnMbKlhQYkt7DFr/VwDqcuaV0bXqMIBUpfJqjIb6nx3Nxa+BkgClCQn3hKTNldcy
me5tVTIAOdZLLDkup8EkwiPW5sNI8tCGr+HkUjoCf7Lw2ShS0nxk9tDhwhgZy8kXUF3xPMLZzAbw
sMJnNSzFcE7AaB6D5cjt/zg6j+XYcSyIfhEjQIJ2W96rSl7aMJ7Ro/cEaL6+D3szPTPtpCoSuCbz
pF+6/kXkGJ8jOTWUv85ptnO6J9XDEvXZ3l6zxn802gTrkKLitqoc07KThPAoSzNETNVck4xCeVY2
eLy5Cm+8LBnL5+mlnKjVo3b8y5iH3clQBS/4w9lNtQG2h2yo3B8Y+O+9bu8YHu814gegTjl6CA0+
SoysOoI+eQubCEpIT63R9XaxDWCRQzhiggAEeNj3SenRUQYviUCM3pFVe6109Z138p/0fdisqkZq
L6xuRWZI8yJT9TUi0nDt6KDMueD0oKCnKz9nerZWBNE+DRWWez1gLsczW+x6OwKi5XbsMjK3XQ/j
aNUgwvg7KrNDTRY5R6bC9yFybCTU5avMrXkdFLT22I9q5PxxdmUNL89k38nPwEN9FFv1F/IUexuN
4183A9qWUH9kE9u5cSqzr0lNb5al7p4HO8pts/qTtM7q0kj02lUQsWIr2WNmzdlCKn9kkna3ej/d
h7U867jqQs5yfBqNQpdjlk6GihXRhmNNOeDbuTmJskfgbTQX5aUOWybn10hXdXNEejN85NZGlO9r
5GwrLJz/etX8mLrbQ/eo4ZnldytPaP9M4LHj35mjgV5koPUELca9tHLYykUqfYny7qlrrfuYc4mQ
OyI5z+jFArf8ljFtrt33j7jpYbeVP30kfhBv+lsmOMDgHONv0c4PI0+vdQ41ZPkvRVJSC1LOgQ96
UPegCfYkdgkOatdZGAZWx5vhlosOCKQa9cZ3UPQMF0O+DC/v5w2km+Ys48TZ+PismnQ69BFqLrCK
eFHCnuLvUEXVXoytVyCtCJ6ToE2OzJjiZSabr73AN4kNno1Hh4Lt5E1+7G3AUs79uhk5qeinkdxB
mWk3AiX4uTAw8kxxkKx9lBXnsszZDoy222Mx1URXJPiLOteQFxkBw93PQ1Q/hibNv/NWmGzcEHCy
DRaeyPjnTViuAtPAD8/Gq/wUhpufUqsaf2Bs4dbtmeh7NL8A0p5to25eZYFWdG4QQ7cE2tyHrtYN
Jz9JjyurFzjbQsU2zU3cUys98a71pBHF46Tnax7VCbF3ue+nUJwz6SdPOorgofTO/Nwnf0N+mxzN
T279crTR/3HGln2Ob0UlugAlmg5/goUI2HGFRXtq8h8kzT2jIkyQFms9gO8DyPORL0ZQ/ErwBG9M
QuiZzEE7hBu62TayGh7fAmwP9zrpWjc87G+O7rBrZzpHf1Ya0Y6k9GreooMfPipGbyWKfFIJA84X
gFPuv7EW/i0eewyNaL78fwKuVLUGWpmvUo4R0L/J0F27vFeQQkIRwbxhKGIUCGbdNqh/6Yb5nBnR
VXsQmu49CgMUYo74qCZjjJjr2eLchTp/E2nLqiZ2ppCd6YDqDfdlCE6ByIePekrEMR6xQ1aznmvc
4SI4pKQGHKEn6IMDEZ6RrmUiTjLDYIO50T9Bfx6BtrTiEukJr1sfez9q6AiVNgiP8bj3DOuf2zUc
z0lW4WwbaOp6yNOZlYzP7F0xF9SYf6cJw5eBAoq1FgaG5zhnHDEZAWMCx/EeaBypTX0ztqF0Ymdr
u3imlDcrhOleFVgIo8QP6EQ8GGz8HGZWNTeTxAtwtpkApjTrmDuHzuufMpbuVaXrXVkgDqmHeTpp
+KcrPtXgeZ5DhK2cywfM7d73UI/hkwqG6lgw+1qHYcf1LlU9nqxhjk4CV91ve4iYFMhyPMyi8Nbe
rLFDJ374PKVucsXxOp8s/GBnWU4JhLl+iteZFTOlRlb5iW0X1rZp/e1rdJqbtmysQx6ECoOCB0Q5
NQwEY1MWLjy07hOfIvNASRe57j073QX1kF1jnqIrhsGQFsuv7J1XoLnU2NKZmAfFdHWkC5zIo3A/
SRsz+WPOJwj9ca0aULzS/q3nzjhWUxM857nWOz6MEDhT7zpHX02IZMLKTE6Owz5yHWIpgwNeDDm6
0yxPf2mjnLAmQQJcjwPZdZOjBUsogxFAYM0KXQKStF2M9u3meAX3Q8JA8i2hlwSJKeBs+nbW//Z1
QztfCI8aZ5w85qS6NIr3mqxRf0WpRTjClFr6yVc6CY+qQI2Esgx9UwvTCEs8UtljXyb5eFNNEjqg
Kd0xxjdqByyZSqSmieEvCiRnkfq3U8hMk6lDig1rNkzSYTgdaehTn6lYb6y1W6ds/0eJ7TjHQco2
XF+c2WZQlkE8XBtz4G7DJpjH28xs4zlEtru2xCSQVERJtVOJN9Z7wZG5qaOOgXPI0VTrWj87jnbf
C98on0uSHl8DyVgGIUW5L0dtf4sml6s6TdN9S2LUzYHvvI00M6nSYbcro5G6hYfS/Rzg670WMwA7
PYewYnTj/aqQP0erUnW1A5Jjlv2+52IEpmD66SaVTbt1fDrUsE6b8MlzuuKiRQxnpAtsmLyNN63R
PCy5B0GKZwVnfY90jANtnJnbVL5Tf1jSLV5zGh/M9iXWM23iA8EacBmNQKBShBvTNlO5tRRuCxx8
LogU3Z8UMnZYYEL9gVjj/1TCLh8QbKF5SG1fZYCbL29UtmLdJbe154u1Tqpm5TZms5dxKN4xpUx7
PsyF/0GB3xYIZNYhSPcVvlLGCanXcSgFP20YQC9lnrpSRptd+xa/51NF93qvXFdP2zQADabBpu9k
5Lh3q3aHT2qQ/BGYoNJxMOuXCoUf+2APr2tcIePY4VnJk62HjHIPM8v8jjh7rlGJO9F1qpZJKvSi
bxsN0Uayxj8NNqj0TjDDj5nPUkTX/t3wdHq1Ot/ACm8WZ9NJ3EebaahJWCP3ckCkwbwJ4gVFQXvM
EsN+iUdZnkUn8p3Nfum9zrME1Xuiin2VMNmxDaO9GFjqslVQ4pob8Mb/uJ4R/FOqgmyCeyq4VE4F
dh8D9EZ7hFBJfvCtCVvtbsK/YQ44xlqyhT36XZZvejuXfz0ljGe8DDDcU1dtEsGo1GXS4R38qMYp
7ThFw/OIJc6eaW0cRbGxQ3FtbYDoIWBuGnmIR8SbjYCTYjdYNC0GCjsLd+8mnk14BaLW+8GL8j8J
l9LOaTnsEzhXa9erwJV5GB8MjKTQRcvWCDadxWYL+4rcND4qsjDO2KFYNoONZQXjjpUC6zI4LV6+
uPuUgaruovNidfDderpP8VQfMo0y4+CnEPUg0bNGNDXchHkgHhiMbNXtwagN2yqJkqcwaa0fEBwY
SdPEfvbFHD1AAzRYMut87wyeweRYjf1BTy3wupDuGVVHrw0CE9y5/y1lnxW7hqbYRt2ovBM6xPIy
ex1T39oFhZ42bOGaqT/1TkLrJlnGJY79e8qG/giVi3LcYdlIzoxzsO2e/XANRTVL53xvDKBOXZaY
93zC97bmYl/8imPw0lTBd4omd9GciJeUmQoojHJmx6BHZ5N0hntrUoz8fMmAXtRsbWQaeuhk9Y+t
gvykDVNc0OOKz3Ty4D/SglL3lSldwSrBzL1zc6PZWE4RbJJo2fcPkfs2ha56tYf5TRYiu7bG0LPl
8vJt56Q+kyKIo5u49bvXIPXZ9/iVijdQAkmqHw2sO+Z5qVUYiw6fPeG3qP2QMJh0I2kLqI7wgMlY
ADjYs0bxXCbvUvjbFtx9UNYgwEMQf/afpmrpuHyUe0XoU0kvG+40freNlIGkROSe8qxxcUWV2Lmz
wr7vKdrZcsP8EWtPZDcbnqsdUklWf4HkX8XM2O7Up8Vyn0cVPmOX/Uqj8VsR8TA5g0kCqFgZVAnk
cKHYwrKphbOeJfgt5YqNjtt7HCUXh80T8mjumBf8I2DTzDXv29ryvEOQNSfP6B59G/JxwSCZDLrB
dpd1ze86iO6SLdMkO7xk/jrvqz+JxG1Vx9+h7ZO0oOdNjD+Do4rmKSS7wAWGgkdz09GbFhXw6Hy0
XqaO1Xg4mljUohc2bYc5C0puRgIomvFYERahzBjB+7wVpFVEPJS5c8bnu9NRchbjdJ5zrgDo6vgQ
761/HRPyEvTvEqj1PMZ302xQ4bQXoT5U8UGLcs6TYJMm7EAL7zRLRIVpwSgeSB+SXQbBjZoWKfHw
aowTjUbVWLsp7XCygGpdza3THlvHt59oCnLox5Hy11Ml68s4kwaSsW3TFJFoYlUU+09z2TCYiQo7
30WWYe46U8wbZlHA2jrP/Os4dnVPTapaUS1lKcbRlY4gK/Rln57zLifMAWgrNmB4FuCv8Em3STPd
QdelB9/xO+w9afhcu6KhK0uQNmU1GAupJqSivNmruqu7z8IhpqGn2j1aRT9d86Hqf7k24+JcZvNj
do0K1LRjQ/4XjFYmQzS3yCnqiyZR6TGCrkLV1jOp6UsE2tKtsjek74C03Hl+i+1Kobsam6dIu+ke
Y124MwyjOfRAMFZ5CZGwXQgQtSMt5LBl+pMUeb9j7jqt/Y7MubQH5B7KgStM4jydUT7Y4GGVt2Kn
9i08zSELpTvbGd2M0kOHnThlJHxsAb3JHVlUS2CArI5+rXoMka25hwlrMLTDjRTbsPRiWO9n1wcu
5HqFc2qjMhJYyWGUp44XHOI8L3alZOithqB+dgZ35O1II+cbsgEhIVaR29/M2c0NOLKIhSyIu9m2
f+rB0QdAJf6a+Tdmj8JFbxOUA/d2X20GGJRQTzyXocqIJRCtKjJML951acRismITt3fAr64oqyCV
2GW/Mjz1pS3mTgaOt62fVDi/wZlQ4vNkwek0zDW733inihSQZIGvMy2ZgeaGGmBO4GmrwjY7+rKF
kZG7EYVNkowzovURM0MfzfNWCq87YpT2rmRTuZ+pKvJfJc//rujZgiYIut8Hn+EWv/H8GYL5xgNd
DZCsk6ne6tn4XbV5xsnR/TGhDWxSfNoA3y3UUHl3L0rf3NYtgtigMpttbbBTlsr8zZSwW6MS7raz
9Iqjn7sIVNra3fiIXW/AcNODPQqyREQisDsX5QeWK/no64HZKKfssSdCHd0H26siiMOz4Fr8pVLR
rPMJyQLKZMjofurUaIEhA0doblad04kzacXx2khy5FNTXT8qnVvvbc91YYXI7WQi/oq6Lp8duGvk
weQeOR46XleuLRi1C/3KFqE7ChbFZAbQfGonq3aWsA36BsBKXlQjgAwctVPToDcCm91F4mPcRAqT
oeYmOeP1R47XY600TVAtTWwPV57mnO1MRo4FFqTh1Mm4+AMxr7gPWjZra4xcChcn3GexGp/nJAOE
MkTxZqxKpJQS/VThk/M+2lRmMm7LbVh5mGZFK16qsU6x56tGn3FYIjQrsYbDzNN71ZEQ1CtbbnXE
ztZS5sSfYL8+T+58t7LM+Bt0ebcfkqa/dITB7NhRiluY5ui36Q7OAA5Q6DhsDwIVqBv9nP1qIQDe
xnGLojHny2hNHX0bRVm+j32kb4Aczeeq5lbwpMROa2GfuPWTtjf4bY3nMmz8jS1jVHsBiDw8Jrg+
nJbypjamo2SWuzGbeTxNeVKBckWeo6P+Mwv6xoHoy+Yl8REc8k2G9tbMMo2lztDVKptkdrP6vrjm
YVcup2S1b+tkUaGY7ToIScsp/IE6D1tT9Sz5Wq/DFJOVLhyedWTgxbsrGP/2ugcQg+xijZPEArE5
ty3cKmG9seGWu0jJX5Ii7tQD9j1j88cZZAAnMErIhyDQ8m1p1JiRHJw4SeJTOhSHqglpU9D7Ulbi
ktiGut0xUcJQ/Br1486NrHPmT78ml19L+hSypf0n9dW7zQcVVmptA6qBJLid2W2T5rVvwgLuj7Nf
/nvgJ7yM7iFxv6vWI0y1/mLwwogXucnUiDf0HpsiDNZddR0rva0BDyDj97IELE6Dq0wz8ZuuxlxA
Lwg2mG0YwsjzyHwITMBq4upzfeb0+ciLoZ+WP8oJTXCCTjq1pNoDKkWZKouTiJI33eTXPEJwZVni
KyIbSIX2JeGGqSADzS0zUgdlryG2eTduMji3q0i2l5ojWwX6BZLHTgYlSufoMMf5y8TfkGXqZNpU
r1UXDKsOw3mTJKgDHAYERntHzzaPsKkGB1FQeIZRsmbAsqacviWG9SUszny0vm7aYkXBG0uly8FJ
+ljzJ2skYzpCi0axTc18F4K43BiiemGtwsoamoOyoRFdG6nWVnJten8PGpGpX/ASSoW8OTtaCWD8
Dh0NrPCuI42vws23PEIJxlazSH4bECo3AWrxKJz/JBpQf2CvR2jHTAwQb6gMm9i8MR0oWzPoxL57
H+a7C6OJ/eaHUXA5FLfUHLamHb5bmk3MnB0MWxwaEZ2MJDg0Iz6KHpgPA+kXknn0kT86nvrM+Y4L
ftpQI7XPEkB4y3MXUfuljoB1FOAK8s72NO0oAxCs/unD37X1Uc3jBjwueqpFH53+c8M7kqULmkLS
PATwSDQpnmWteIpyB6hvOzTnWTBXW8CrgA6xNcECg4qxCmx+iSjFOqG3MwbN5TFMhPcypuMuk885
3M6EJ9w3u6M/pb/8QsDSpmYdOBA/puqXEbWr0fzMmFAKvlyiZS4u6QLgChHPRgx7OHscIzr3rHsn
XUCB5eRGnSaTu+bZGEt54d/k8Wd7Y14FDWrmQePftchPQBc6IMr2gi0o6a0L7sGN06uPn5xpCSRk
JxRMDtViS6x3gUIkkVbdm6/yF664baX0tsGhM0fVLdANGouGh2Nx3vvZDUcVxXq2ZvPfp1+hYW6m
ZhIgPGklBnhj/X0Ykvd4UMQxyL8YFY9QPT78OrU4ZwRPv7cRaIgqJOC8sIMvD16uHov+LR4QqM5g
6PJqlxrj3owkGgEiZ0a5IJOM9RD7X9nQfFeN8SrNqd8Oyn1fnkgGjzg8+UsnaT5JYLgw1veBm56E
8p1jgxiqzacX5b108YeAIrGK8S2bTf9hLrGbI1y3COXYk24WBEtXvJGFSzJAQtZmtDAHMSEGm9lF
Zjd4sOWnmrMWqwyR7y4XYO/tRl5jbPHTORnwsBKnQoEWhA+opsbZ7ixieWTw1EER8u2URypNydG2
37osuk0a9Q63wK5MC0S3xa1ens/GCC/0YeamtDljRzliGsOE1KbOMVBkfncN8lWHfmV5EKzZfcrn
8ZPcv4O9CHpyCYjB6EmbF1m+AD1Q/mDbXJ6GNB32joaKBOozn9W1cTy0NCOb0RrF+6aqYvSXbcHa
qFDVt2oD60H5PB1iyy2xFybdRUS6oHqjNTMDuorIhRoehC89dVI9M55f4KVwNnDAIDaXQ80Na5vv
MXkzhJAqY9rmVgQ0D7g5aYDI9ytXvYHhuUDzPllzBEu03asJGImWJ+RblGh+z8QtH4n3w0XNQJix
I10OD7x+KpL8A3oamPmkK3dFyjlYxAb1c/MIJjz3BRCIjcQss3bZG+/ryLm23VK3x2gT+MRfI4Vf
gFwu6pZ+nVTVn9gcCY1gAMizp4dgx2eDMVmrvdejDbQK90FoMn0dhGxyYxDZx1F6wvrzQozBipS/
lyoigIo0ANQYP6aBfj5psiv3CoZF69K6QLcBhVgsKFzUlXTKhB8we/Z7JHizy8aABlU5qbF2cZaT
pzN+sZH/7XpkJYYgMIi7q/q1v9yOFarFFbk0P4q3XzqM6QJjsUuZKLCDrTE2HBR6N0YDciLtMj+J
3yEQGOuxSHmg26+QmT8IoFM1Ic5UQPRazgOVeWcCD/aZHV8iET4x2Xmm0WR05lvVRmXRNRrdnd90
H3PKJ6anHinMUG0bToxKlOkWS/MfGCIX9hWbma+wJd+E+c4pHztmn9bZpJSGPvQpM8qOQpyHgOQ9
IsOYhWElIgcCpW2ZXN1BfwSzIEKplzxCpASmBap1g9FiqtgeLKgXZ4Q/wKk2mgQRjF0XrTs/eLGA
Ibcp4ZlB0EXbilMDjkfAjV6PRDeZDKan6GX5JUDyL4qm4c8kxZnWnEcxh2hAaTse6RbBAVT+3tLq
EerxUvDjly0pSailN5E/vCS98QxaJtnY4QS3YaCONSJrVdiA8Qx8nUGFPr90mK9w5kVAnWmScdyX
TNCCkNSJFkEGsUTg5lNstOtutnHE61flMUUtOXy0BqIVuE9Oxp4J6CBvdqWBzEV0HXX7WtdgW+fI
ePUbBGUOSgkdDWSwZPpP4rLpF2awJTyPvBQXYm1YNFcmo6BFJwS1TZjsbcN8kAv4Fi/cK667fVwj
Di7MZg3FsmcTpa4SGbsraIiadtiNoL6kYXzaakJ63nv7nCs0prdpNXMMS6KpbiJMHF12F8xiCk64
lIh3Ijf3TFBJG63eWB0dbFX+8X119ujDtRkspR5HAP27XDudl6F7tM88tQUBf+W9QM2xHuahufrt
YG11g8u9s8yWyaCctv6iNfSD6FMb020qfdZS809t0RCO81zcGlSDNvVhhiuSqMM7We2wTFrMXVwf
tZv+Ilmh+1aovc9RNX21JKrembB7uCbNm+X297Ro3ZMtm+CrSIbw1SptME1BhHQzQrcDKJzfKKRA
sq0YGkCIOlf5PVrH+B5OYLsVmznfxvhiIA1iuWyqBIFq4D9PETlcM0aerecrc9WQOAY9mY48hgLe
Xp3CbXZsXCoA7vwdJLGecjsF5WSTOCkbXsz5nJtLMAtKtVUQ42oqbNahJWYb31+Id5RvDI8bC10g
iMTl9mCbhyAG8I62+nU4D6CR/QK4hrBumjXZNuQbIahzjaBmS0MYr4g/ZbXhlnJnZ8E/JJfeOrJl
yUpgujCfeItmQYjRXPIbOXhCIEd8VrgH2l6+tyAQkqhTKMyLv2Ey/OZAiu9ObD27TfBO/uszc+iD
61pyNwfAsXUsX+LQBA1gbppAPnLILKw0DnYTgCtFvTshKuyj0FjlJBntQcAb19JSIz4sNNcmpgCe
Tt0kd6YbatOOJToJlg0WSHxiWBgRB9F+5mOXARr6FLXW2nH8b/Tzr77TPYrJ/ViGvxGxjAWUeKzZ
MDzTIrsWDM+bZD4l/GyOHF51osUKEghhLCJZ+BPmfbIX9FfQf5RZEDFsQ0rVD1x4KXNRmaV7sENM
4Us4CRovjY8QvqySkwwltXj8xkzBxRc7iW0vfA+GUvlsTQ4wCgM+RS8UCw7AS3yxxQvc8RKm1chq
uuJtbeNDONrHuktoG/xpK3q73DLzfiRm80CP7B8DPQB7acCWAEHhO0r+JHP4XQbOd+OjFm+a61CX
d3vUl8hF4Wfr/BDN5ovnW+qXTOxXSHrbRUfq+HV/ZFJIV+DfdDE9Dy0RtiaZdnIyfrdhpx+B9KPN
YGS3OmsfXu6B3DfomkhfSY1HmothlbCDDbKc/pMIy/0M9t82hlvmiPrQWay5kv//oomYTidK2yNH
Ny1BcnB1gjRZIdCSc1dtisZPD6NaYNw5e9I6GrdEOTA8Uh0L0hH7EwHBSr17cdIBSPTArpfv5hB8
IMTaTlX4VjVIBjnX311Z3JEBnLo4Oqp0vKJbP09zcGNT8EtWvBxK27u5mD4QtvwWjDd2bOdvDPU2
WLsddlUpNBxEeX5mbjMQt7PtnGK62g5tbVJSxDARZ627tgMJdY2uNCHbxVlGG6Y0X9uOeqshETWY
N2XmBEvI9R4bfrmZ3JTQM3KOLCdCPybYxUSz94qJ8Z8nqeVluOaJO3k5InwodHcjdWmFDWiBI+ss
pvAxyAHBbtXtMjbx9ifRTicxst2e/WwXxPTSgboyo7sGWXz0rZn2HgFwpCboYzYRUJH+y1QG0kLy
YtvZGWHJd4x1aVO15Wczwn+iCyiKChaK1bDNk+BquSLAYPwTFaFXqyB3p/Uo0O7XDlh5t/DEIZp6
AhLm3jn09hJj75pQbwiQQnyVlwwUNLP7PGDXVFXGzsJ/sWMdibCIEvZWGaUAcBJCpnPDZS4lxYT6
gV1wMogGTGxp0So3fOwlsqGj+3+bmno+CzjWV59WBgA3AjmHIiMY1AMZWHFjyx5hmWqLdue5UXfQ
mZfihYLBtx7CRPxunQrrmIoN987tXn6WZeYhvkAVp0giR0yzAJqqiuzj1Ha69ZgF9g5zJCBVYlxG
vheuhXq2Yc6HoVqjyUY1KTPmWw5cbtf0VL6OUblss0DEt7gbTSZ/vfXcJK2xj1UCU9wdvaOjAcgX
E/VhrH3vNIQ9iqFK5BcB/+fAcSO3oRugddJztUfbUWwRsjqXuTRglNiSYmlYNhEGoH4iXr3dXMYA
2O227Tb842sye30cjI6VnInKGTZkeDCe6EYH00dcfdZ9w9kHcptaWhknJ51IWO5J01jymfdOG4F7
9nxAQ64qXHaWs94bLuteAOYoDtlM7+Iynu9Vz5unjAhFaOAYj15yJjG6aXmezH4bwFLbFg2bMW0y
Q2cLEW8tqUnjlBzUcgAtYqa5i73MbkC9tOnT0Oi/FtgCnq7UPbiREdqbDsLli7sQFBqoByuDyd1W
Tbk+17blXwpjQHiR++XTOJfLMW4z1IhnvwZyDmp1RZuSfo5u5+85a/r9lAbzViHZhJ3Pps9MuUu9
Nsz3kQh+HO6jxbFb8lp6sDnQg0/wQ+JfNruJVd3KiwglADR2WbxNFUuIMdxmy7qrD2iAnWPBxMzg
uIMgeS387k9PR4QmIPgnoxr+qtse3MD96of01A/ZKZHEmTMU3UnmaEHRQuWMuzuqia0zoNKFX0HG
o4mlJrSSz6Lt7VUZdlsfRGNmWHdbNX9nq8XjjKNhNSzmxDpcTDIQ93iM8YwA9hPCOWdgc5DvJgS0
qy+JVngxdG3aZLZPQnvUdEq9TUqNKJBJqzHiS+UtGTc1qy4+CySrm3zC1b8YMiq4vajvT/DFN61j
f4xNuh7M+SWxKogD8d4i0KJRbGud9hW6849y0EbFDS1ov1QlRXRxp+CSERBq1sZ1SJcxYnGRZnjs
6up33A0N2sniNCXpfUyZirbuM6ymp0GZX908PivtYu+nKc0IVuoTd1g5nfFrMaZ4U/JiMQ2KZfWU
zfaTVztoZbKvHmdeb/h7u2tuFjO7BuwMWVHxZYK4xN2IXTABAR43D8eVt1qbeNet7LPLWBwBgIJh
eGEW+CrgAnuD5a2sPN7PznAaMhgCYq5YLhrtMWrls1VaO2/Orsv/dhL6SQv0fTZETJKma+QTnIK6
+neuul3kDU+BEFe3bnkM6q9mYZz0xfjuF/pSBV2wxB8JIOtlsGcbwkysxyOp5hM6txOiEpbN+hun
yK7MiyMSm1vjir1EbrwLZMH6uXhC1v1kMd5yERWhFYOfU0Xpw07ce9fMd/N/48twI7GzPXepCmh0
jQvlKN7ihjnc/yyPpEFG1CLjt3P3dXbI/eDFY/dE+CA7J/R0YdO/RFPmfTN8YRcVZ/l1QKflK7Bu
YeN+mZV5tMoJPJRJtbLCIeW/uthy+OEgbM+Fe+tYz5E4EsF5S7n3zLL6/6NVCAZtKwc2AjNqIH0y
TqhximFiM+bNQAp6uG2SspvSumfvysjczFnFRnbwsJigkc5KuLiXEhQOA9YxSiykmGrdYkTuYlCi
RKT2ILhUZ3QHDID64RuSyQuoTKK83ZDjeBGy1ELuTOoPKPGbISEaLMiLT115a8vX+xyiyELP8vHe
OvXvAb0czGeIuVG/XibNWedbF20JqP4E5C6DhTYS2dqxp3Hfj6ApMMEmTDa1PW1LqJQtdQ3mTSI1
GOUCIYf6emLF8BWMBpwqnMh1tuWC2aUS+HWInCaUJ5Ogdvbqp94gfGSy5Uox5MlZfZ2byNy2Ov4g
Q3o9gTngTuBKUHR95hIl/qbq2ce0zW7WdLKfkac55CDuTTBkecFoppKvhQmetpjKw2KHKEYX6X68
5J40CZyGgWSgQlM+UEXRCBhLtSnKL6tI7w6rYgyYbK8chIVtxpos9IprFeMNmvuThm9DVT0Dzc0h
akgbk1FYX1psM/OY/HGq4rzMSObJumIWefy/SAaXu5Wd9yQCQrgjbCmBbpM9ouvdHHJ3Nkw1W2ve
iBCtd5/Q+TMacmoQBwBj1qGJOcG2wpcgn7ZOPT+1hYbDmY/QEBeR8nyrZLRBVfg9o32ROV71AsOA
plDIi/dS56fl54rDGPzPO8PrK1fIxs+ztxCxfjRC7rJ9qjhQ/vz/qUNtIOx7Viwpv0z6/WDvF/0t
0+Utsnx6XsARRnoU1dKtTltutG1jY2dlYPU/l8bMNr3wqNQJzEXgE4pLZvbQd4woI7Cj3aRYIRoZ
EI7L7jeNk401hwgj/UOUeQeHVilCCk6o66JHdx++Fqcm8x+1Y+4wFKF2tSS2CLt/1BZ59al57kgN
nfv4mIcWOzeyDAEvD09oWmBF5P7aLugS42D6SNORMa/jnz0UYKuptt9LfD+rqcA2Kae1iX17eULx
G6wVP/8AslBUOG14ssNh3ubRe8VFpy1na/Ha0ugiCC7ecxs7aYYaxmxziPH+/j+WzmM5bmSJol+E
CHizbe8Nm2ST2iAoUoL3Hl//TmreSjMS2Q1TlZXmGltzzZ3bhsgAmjWgBIgvIemXWhp7RKFuIUKw
Q+N+9qCBqG9fMYgSn3tCMs7xo/1EwvhqZ+UPKngQi1nuslUy3Ya5ji22D88GF6Y+K+arGkkcc+dN
VivZD6w2hZ+FBxZH4GBLGvP2iLMkup0J2YNhrqqWth/+JbRmMu+nVhum7NGfHEdJunj2Ej7+PlOR
+mW27y+0Egnb0qI36xr3zmxetNo41nAOaZuAba8TJvjzyatLcxOxKOq2eKVltjE9MqW5gNxhAhdC
EG05tNHTNWFjOb11ADGFDDdICgqNkipiePNNalXyRZPQgxhLW++ZxG3UIX8CgkDAK8b5ePDjr9GJ
WE4tPmcMJAnuIPWrNHqgkbDLsHZFXMx988PqpGEmkjiZjUp8++V0PWRmVN3XhhZwl2P+p/EmC/+d
IVzlRgI7HGL6ZvCGe5XTYSE9kiOWXVx9ob530rPpLVHtm2vRtqUfnKJ5zjO3tOLNa/3TMGefnaWO
C+EAj0GIS4h59WhQta720jQ2RvKevS/bXFSZRszagZMp/Q0hm5eibn4KGqMKp+cCh+pHIcaTinvJ
YmdbzJykZarfraq9emX4MdKD3dnA5m90KCwwvqhregYUcoe250jEyyoGDtl0UYYZrIbvGHSTQYLl
xVfgxNu0YtCI+i1gcPiTdISLXNt7FWLqbu69tYC2F7Yj3kiNWt51N/IvgQJHkqp/PPclBVSbWSsd
ANEA7IUVl5NWOv6KJGLJwHpXmAFIFCAdPS0MxDCi0dw5kgYOdR6AtnSYseHGdKI3rm/TIQxfmP3M
pPuulVyRqrLoJiO8lDvG9EFhi2NH2AbDQx902rB9htpJWcaod6DDy8xVGXAStJqzWs+flQ1idRwT
A5UBzjAsqfYsCkSMyg+SfJ3ph65sxoEerMKEzfWSbehMn11VAoMdhlfmG2+KEwZIv6CG2lPulYND
uRgo4IDsS4pj6kJp89+66ax61aAJ0Vx7L2KSCsfCoKymjXOJyupcNjgl2N3Fo7myIA3c6V1/B4Fb
LDsoDE495KsaSAUpyU/SwFklwwMJ9dJm2UFB6h96UWg/WlPhUWf6ZLzMYAqOQLcmUZsy38oAhfCa
/suu417/mIXFWKuLPUbtoCnB+1uArqgzY9SjM2sLWz3/5WKJ8LQzMhZa87C3nkXWQ6RpQhqZKVan
EG/snyoIXnK0BpCc/G2jBJbZTHqj8QbASBSlxjP+oO/Qe18wHX2pUQgIfNwGtcK92o2m4QnQUdYj
5nqlN6ndugknoqgQdBsY3GroXXbWBGyDDwObv+9mZYdFJy08zLWruNloNWr/BqgasBpMubyC/kSz
c+fhXJGAK1RZlIE9NSvDXczIOYLyHrUKo92bpCqNXn9Dy8DUptwFSnIaKPcp8E+uKIgUYKKylvwm
6FCVGQBhnYYqaZi2kCvBERp3lq/5Lz5kJmoLvH3s4ljos7Odynjj9gDyUs+IVzreg2FpHdqsCb/N
GRN5faoeehzdo1raIfSTW4qXVcGMFUC9W3wTQ96ZeAAu0oz5ONVAfaY87TeIBvsamVJ5iJoJ0aUc
gcQ63ReW50FkyEsws7WSvIvwBHMwEJM960KNI3RSIK+hSwxq2kSUm0Qv6vGeIf9HT3FtTNOnaRUn
wtvOw/QbTa69M8e3Po02cdddYU6tnFDvD8hmV6i7oh8UpdY6xmR+hSqKsqAlEXLcMy+hqtcpOcgi
dtrIuNcap1sT0HOKUwDajFeYwTRmAKu7B4dxjsbzYBbJa5jHzK7s/nsG5LOjHyUd4+Kq+u1eb+uf
oIkebkVWAixmkwLyT/hmz6z3vZPdGejupww0wdAnzS8XHz1yR1TpBka7vb6C0XBtTLGGi+jKuafC
jD86pThbQ8TztDd+anxYWfOYRP/HJ9QjebBKhvFqBsoOOYcjsnRbp+mPzZjsaPa+tgFIPdScUrTV
RCF7aAQ0GpEwF8RpadMV8RvVOVwvdzlnyHO0uN9pJOVZKb4DzNL6DrGg9jQXxbq2adAl9RuuKist
dv5qhgX0ez4pDVyrKGGaFic5WAyMLGAzYjOCW0YWYozRcNobKovAXPXAzgtD9HdyE74rVE4Qstaf
SmsHcZ/FcAmY0wLi3kDB6grDsXQwqapuEVeo2+B7HbC640hTNa+HhYMQ8awjSxshrOp5aMT73fBd
VeUVnJS9miEg182wxeqBlEhaW2UcrG2XHHYYeCrKsEVe+Sk4mXFqLqXZZsvKbtejCSYohCG+MEZ9
V2O3kSjJTp1pZVYCYZh3vQ6D0RINk6CCN5EjOFcyzm0ihRmHYZ4qFqVoZq9cFTUwD54Ek/3lhOZ3
xjjPGIIjk7StJnLwKWypLQwOvBtKBC4QUcaARSKEXQNWJfMEBdNcUcfGE80Z3XWMESEMy4XR9fgU
Re5foD3k6FMIs7aaT71BC7Y2KubaqXYbqZniuRmgySIpkljKPnRqefDGR9WiwqJxe2G3HkyUjBCN
jy1UC/SZZMn/mPThYlhwjOSabG51LuHlhwr6SfqNVdwtAGkhZpR5EDezBjkEuueKX7/OmHJu9cBH
CydomFNlPLZg/FvBaaxra1t3ONRB0UOJegeueB2q3m84RE8CNzi6ntOyBBBVugh8BP2b4WhXpx7f
SiZX1jh+FAlHV+49XYhnaMU/0poacjDJYfUKylQTV/NLOCJlMw0tsJ656r5VRLA/s8zwDmmvBxtt
8r6cvPkuQP5REBHS+i7Zz2ZxxMOHhxFvYNPCg3WuGneW6PNtQjovVlR6sv233E3MNDRvZrjk+Tmt
wn3hJBxFc3CL1HpEo747yqucQGvl8z9zcFavfi6zeeuxGT3VgSbUvCAcyIxL2SSqDMsMH9e6YD/7
Yo2kqCaSq+0TxfoPBMVOtIHwpcjGXdBZxxo7Jj2L1papvAdGvJUNMXgAcoh6oBHOdj5/oPLLLur0
rTd64F20yyRri1WXgoJzyTOypniOUl1UhcuZgfOnEs07BnEga91V3aKj+qiQgI0yQJtnF+L/UGDo
kBu/EFQ76r15y7t9x9bJ9uA5AaJgEVtHSwj6y0p7jAOXGu1lEZsa4Gx1uhSMMMy/cflo4uiY0AGN
qUMTJFlcv2RFgejiu30D+QxLJ/kAbAuLkS/nGnJIcP0l8ncCbHfJyOBXMjJ3LuD2lzkosoS2S8Sm
sVsiHDNYC8ACqTRhLrlzmXXOkBYaXrvRlGxvNtO6rD4TgOMDAANHex/sZ2N+831aWW6mgdYw18q2
pVuN4gNIGHov9gkXgrUZYx4MFoLfsJDUdmLUZOhOO0a07C0VDES/jNQMfbsHF2z7lwahCbgsJZ1I
CwdB7FHsYMntcKEw8joqt7b/CYpnggwffxTo+PCL86gBgoQXZ6Oo67xM+Q+XngLUYnaNio0rGJyl
pY2LmZudKIxdOqJVvumc5g+y8Tr8x3yvQYCSBd5hBWgEwTmUqs/Z53m8NRBOjir8M61b6NG6j75N
mGMwyAjWRbfPiWPyiYoCSau2vwJ/50F/HfV9FDhUTCEgKApb7cFTGGGchzhh9cnZIUnktwNWbUaE
5h94oqhowm7/GPJxVXclzqR/ZsYlbuYsJqTW7OHTY8Y7TgSk/14Yi0bNzK28lI4jiyUJ5PZlJiup
7C9sOl0eRLaXIMQvVOT+Cmpg8uqD+C3X5z/8rV7pF4NpQGcmuxnMmi68LezT3dPQ/IjqlI2QjcV5
b1OjTWgNuwZGktKKnQ7yZGQxeeVTA0CGgKd8D7uB1ZshoQ3+YNE7+mJM0FmYmK0xxeAp4Bm2dYsJ
psNjGL/DHEXc3F6xBpX+pc5oncgCxE9H3cQFBJF2U0HBwGtkxe36ugnqMaOF/GZYbxa4NLv+clFa
00g/euUjDhgS6rtqfhvQpgRFtw9REmkLxGX0k4N8sZmSXmGK9/8L7cdNHP5m1U8EaPQvFM8TlRYa
AlRMNvIRaNYZ9jtjYPkNszOYUYDuxAgFhcoD1zw78avp+jsYV4hX7C0lOs54qpMQyHlUhcZWA/7L
lwpsFYoPHhnYKwXhgy+rW5fWE6JrjGL53bYBS0r+rYcwC7RiZdZfMbMi1jTXJ2+dthZs3WyvESiY
vZ9q2Cc4j+0UZzzkFSaLDSWF4HI6BHD06bdnIyocQIL3fthTbT79amiEJ/GTR5vMza7S4pXWTXKF
wajuE+0lZG04brlmKLKWrdr23sFMn3FzYXVyFaibnbkA2W6yeIcXXJ6O/AXj9mXJ9hoJB64a0sZ7
LZCI5TciVJP64Um2SzXqrsPOXrCweHA6+W6OFECBCcd8w6wFHnQ5LWb7FQxOP2NE7CDMBip7Njfs
8pRwSWyozG/58l7AR6KpwfeO+U+DQg8oAQR21WOKqmWtN9eUB8K4+MnbAEOzNiCescijrxY0SuEg
8aVdvezBtYdQcjAwXc+2v3eivLmgI7NlTl0teC6U6jT3WvtaxMkXvnqMlQIqTHw83sGp7ScwdBKN
YfQdqD85j+fPybB3PMrEUE+51JcZjWkfTXIj8D8YmNRRdynB8IbKvLIya8+74GlNkXYIgDv6xOuo
S1e0gKHDdxTO79z8xKMd3A98aRYjxSljrA3Q6tXk32s8WPs+3AWcJCpNxQFd22kkB2TL5eU3knsL
/IPXns4JwnuDPmwirNnyrLrk3Bmf8hb6Nju4OjbPJG5RE97CAp+5XGFWw82p5VGCe1sDoAAP3VYq
KrvGVrH0vTnm12AyJDAqXfvO6B8IXUTDGrJUkKw7q1ixSJCtWOvWHttHnDiyL978P2mzbj9ErQPC
GI1DdlFPwA9fddV6tfkbLtUpxVEv++AmIq6Hn/Fq5ExBsTp2g8qRfRypj0LguwM1UYHhptNuEnSK
ozFZR94ziDCf7jAimulugCTY0ommWeajdYnQaoC8oqSysh8KxIRYqJVe3HoX0VDAVHKswMRdmu2G
EyfxQCnaQAB1prftpmRyVXJ8jP2DccApatKF0jyxJJI4ke1t11o7pBFGeOlR0KhBqOaGJ9ZFR/5V
Fgz+8gv0jdihK9N+T0ngW4EXQ+pM4+JbYc5T04B2tG7L2gC+42aPCaIIgSwMtS2qfSvfd0h9qxWW
XCtD8b7nwMS/ioZNTnYQpdlOq8q7/EDRVQsirq0m2wQYt39NYLK5kFwpH/dMknddjVCnVpxNKgNO
zhH6spwTXKlG8eCi19EL4BofqaFjspDY8190mY5RmiNDaCsbYnUWaW+63z6tQj0iV/5a6MlzMqYX
HpXma8ux9j9la3QTyTRbbWTKFeTVtdPsV7SXlm157Sq2FNNayWN4spkKdoTfRoaFKRa5qxqT5bcP
9NEvHO2zAwVFYQyJKGql72k4ojqbLdNZPKj/YGWFRR6zVuWEHcIu4oAebeh/l96d13186qdD1SMd
V2ubqturpXaXRdKhbgWaEgk9Tu1mgY3LjkcgZ/RApaWUd9k5c/VB4wn5APSTezAIcWLtNJyLCnqK
aaLvFX9e6bAvzA7/aZf4Mk3ToZvrvyZY6GVY19+Yeu3q1H3RWuuiN9Mx8JQV+umYraKC4gzNF2Oo
SzKWv0sfQeQCZ9NKV29I6vVUEzCVyEpH/NTNGGa2Pw38CIpffTSBsrJOuo4RKQ5MB2VKPlQv2Ku+
dSh6/S2x9WvoO9bCSJBYMbP9YE9H9L73c1vsvSx64pm4xcNnB+P/FiHTkXvJNx1b3pVmfGR5c0Qg
fFv7/t4gAtAz24aIfSxgPS1HN7lqZsZN0Qq2PKRfckHbsTgaE3k/axp/Dyo7xzQ3QT/jqRFuHXNm
Lfv6BpW8Va11B6cKRvSQULjgOEzHSqN6wrxy8JRx4YTlT+ZkR0upX8cMayDXrH4PPIo4UtdGi7d2
1FyrKqPd0J/VMe6Xit5uaWTuVVzT7UrbBsKWhO3zkuTgEvPJ3c2Z9khRaZbkcgADx6BnB4V5a7B+
sw5GLQWynQ8Xq/5ScImO9Bt7W9XPvvpWEzfZshKOQ4IWpPLWZ2r+rlUfKrumUOkTb4y2OjuAiHBh
AqNJVD1rBXiyM6my5DRN/6Mm85pDsGdpucR5Bh5EnzdgNFsVswLzmx7OIgfwmNPkqNqz6/+E7ZOT
j/NPdszEIElFBr5N7liTMoYTBzrIId4vg4m9eP05Y/hC4MxITYnAdOaYDVwy46tENSatQxhb1ya5
yxnDgpejQym6X3P4mvDFfCqRWJZaSPcUhNJm7j+CZJYqR7qDDUflOHxCnWHoxVAy7paBZm8H7AC0
8YMLladDKHQcFPRRzZPMmgtX2teGDk8FSqf4MKFkx6DBUyR6gV8v54Y5vr4nx8ClgMxeVdOjVZNK
Zu8jgjKGSe4YzmebzGKkq0B0LnRoblXDBEbdSbTFaGylte85CJnJ+iFoVw6XySaVJxPhxEyj9KQw
dOC90ZGio8Q5S0LHJ/ecqDL1mEH+KzMIXhVWCrAAEgdTP8j3DxAX+5HI6j1zyiTdACXBZ3AZPsMf
vbl7SYu8wzubdeUF85bnl2O10f7FWgoQmJRXvfthkdz7GRovmP1Impk2SHoTWDP7txxrFAwsHn4U
qPEizwJoQDyUyl8F+o13whEKZhqqByf/1aHeiOIQJZ/v/z5b8jb5vRnIdDGCh6c00u13niY/7aXf
XQg4idSr4y0horuMu28WhhEzkdT3WYJRrc2M8cISgMgue0uiv67vaO8feTGt9pRhUkUBWUWcWtyJ
i0Rep3wkVrJxs5uW/fXIzPnMMHzMzOSBBCzokuHrqu10VmWGsi2rwO1ngsmp59zyScIhn2+7+MyW
oGquVPSFdBqJ4SvbJG6Q9UcVGCztjvnVykX1dMAMbEjgKedQKNDO6CGqxDeFLjbXKGkh7c5dlLYH
yUqzPL6MQ7x2/J9CRQQN5wigTsFQnjvsZFkDO9wrL1UrEv54sYIz4Kgo5pckZrHZT10NYNVN40rC
hAFXRcZlqzC0dtykZjMDZQN0UXMQH3iAzUdqXj+5SP2CBOISral1Yl0d2/uU4nDM0C9QQnEGh0Tw
OjhPZk+IK2RPbCTTbVYYy9b9d/7JvlLR4FVdZRE6IH7zCXQ11xZP8btEDND/y9j5bXbuhSKX8TXc
lfIaEwQyWeoEhDH9ClCxr4PskMihWGdPxH7A4zGLYyXGZ0oPr9XPnq1vYu5WqXw4M6RMg79kxXut
B6wPaQptgHOSLEZ/F4W/B3nX7rtYOiOSz9oJnKWUhKGbr/OoW3iJDWcre2h02dCluTFeB8xFcErW
VfXvGXg8fh+RRM0lC9nXTAIWUvDrFDNwMebMvHedfZdjQmvHs5OGO0AEh5A7ocEg+azlOAiNMLAm
dxTDbms8mkhygsi7jDGI+Ujf0AJbOVxVXO15o+xDgpYU1UQWCe9+7y/lfwdymoSCwusOI7KrXAU/
ja7ZSr4tGe0ltQf3CPH63zpEGm/VeuU6In2J6D1I4Jeo2yXN/p+YsLopzG8tb5Yzx1iIlwBRJlP/
v5Jl6bGgWORera4Jy7xp2dCjv6ooc03+ZJ+GyPvqACEapiC9YV28VlpGHk9Bfqikcz0TJPgr9sZM
wsZZjhIC0Fiy14ZOoJ20O79/kRrAZSciwXEjV+J7eN9FBI4we0jwzVkjtfZM2F0R20cWe6JeiT08
KFmo/LRt6MAkhBLy2XZ/LLoqsnlVHYMjrDqKSKQPNiUtLik5JVOnOSqPkHBo+z+sxal/Gv2bnGw1
YuEhSTSBzYcPzwVFDXNnEvV/bZH0cxpIMkQBXntIpxBzWtQ83otggC6Chl5av83Mslpa7CCQpRWg
URvLGeiim8Ely/KNZcwN6IlLJ5hx1bw5rBN4S+O6rkF4R9FZ3lKdOjv5M82TVWLB3PjQIAJKc0Xe
Lyc+FRptjvoL2ealV6I6SMPDBiLZ7aXJkRLpVNwCJAga1t4ojA0o+XXY/5ptB8E1+F4UERwLUfeK
GjJIEGc3DrhzIzgb08CTM6/kUAfBSqWQIlFwt912m/Im5IFwI5X52enQJYjRXnIJkw/5L6lQ0Ccn
xb3II/Htl5FDWg4MblaO7okUlzXxb3CXW0tWnp0/qPEN+zw6/FP3hynRViuai0YmpCShLEvOWFkN
crk1ufmoR8xB4zXviUiqDDTT2Kw9iXHc8kFodiF3K4GDblsA0N84m+wmNhUNSgf1T3+6NwjVcx+s
hyL8mtHSGUx1pXFSkgowQwEGvqFQT5KNXD4rMA/Ti2m9ZY634D3mtOmqGOCwnH11spYOjbw/WaNy
EkiTjUYgPylNPFnErGxIJmuajf9OJIHr8q5syucuVI7SK+RSDErSvkhX9KOYSJCTGktdMdDGZ79w
FkQ6Ng9PL3zno/+fgHVeLp2oBo8hixdGgg7WaxeBmHQAY5PdSD5BFW/yMT4KM038lMOAaQPYnFtd
IPNEpNLTHDLVt4urWcIxzZnqooYpSQbWVjuem0VxR+3Ssm2k21TSMuv2Zk/cDrYiqoDM/83TbYZ+
cNhIrVlaOI5Kg0oOVuLsieOGJmnS4L2SrUsb/BWfLucqPJUFg3WoHUgj8/zlfDJ8bXqV2MgLhEOs
rXCYxrsnNT7dlEzH9iv8zrP0bOjjDLI/z18bNCeQd/EAnvZr1dCXXtDdjEG/ug1sfsFZWy6nhtcU
LsIt5OOQQApsHxZxF8EiBXXlluCjWgcpCRd2ipWi6ORH4WtPSeGk+W3wkh4wpRs/Jtue3l29zzFH
dIoLbqLNzq6rK8khTaCovXdZQOiNSBeqaYMC9TpOsvNU01YRsgTyekylrEeWRvsBxM6iz5nMSAIn
C2q0msOMxCORxJ6VT5squNHbt6R0eBBiGqdvS7pDfZ2R+QCCi4aJBgbilr4+rBwTrzVcpoqAxmA4
v6RqDmcB/R8raG/SmB+YH2ijsiW43TpkyOy+Octuk8IR/P1fjSJEhoz//fx00OLkqirDKwQmBIy6
+t3zvM/ehdFk0+UP628ptBTNP9pxdACYTyPB2I5tcgoq5y1HF2OpWhe10U4o5e9HupqjjQHDWO0t
mg5gDy+BU3yW5vD0mvAQxP1KUn8pWlISLddpbvWEHkI7KgeEJrbyl1Op4RZka48wohlU280tZPYi
0Yh0+GgTnm3stl8YPt8VlR4LYQEoHsKqYVEBXRnjhaYiX5EkdbacUkTiocNABQwjxImpbPgGG9G0
GXQtbj3b0WUMmA8jWvGB9TpU1bX1MK+d0zuyawd5rcUwgy01RWWwP5dadmFsc8GTGxuhfm/0Y7T1
AxUWREUya5nChrRi88wRNK5au9bvSZZd+6JBkCKjaJ6S3r0nilZ+B2hgw7JX6HLSk0P6MKGQDem2
p0i5ofCNqlSqKeshRMRKSQvIg+Z7E8WPgdxDBUAFVQb+ZjRiskmTAjLDJWtI3KTpONY5oAeaLRMF
XOvquzLFnTPhTcpZWTg6OCW/fPlXpmmjrJWl3yDtRI71Iode13s0yXoqHLAZ0KmHCeFWMw80ltnU
rIsEWktFManb6rzGwehuKP0Tn1Tw0ymKcRqJGHpKUNrr7MTF9buhNel4BOA5ugpX4TRFhCaAt66A
2NNSb41UNWJSVKfx9NsEuM+oDCMupDLurRlEjwlSzFQqpyYDVajRuL0Znr/2lGI7daF9KxlXLtWs
skCh2x7GQi5DRkwa+wHP9WKwZ4Yw6kV1+5d+6N5knN/n1r1rIFSPaAKT1DLDw24GydxHrXdCPulm
rIt0lDF9l+VBsjIY7Y8X6RlUBPDtxhOFNoIoHtboXErM7FyEkJts5YFd86EFyaEk7cYhvw9U2dE0
4EArRPnutSDrRosXugxwzB4chUEqrHcfdKo593nQ/VcEEJZ5NlRUZhg5DGzjyQ9oer2lpossvNgQ
N2fVKDRxQYmuyd+I9ZqG7qgYshkIdhVrOaPJb0hG1iGpYQ9bhoTIjGXgA8sVNNDcYB1BQK7zEdy5
vtKt8o2iPq9QgxpV5V3txlXhfcuFqcF7SdbHSTqEr9INQEgEM4rmT08dl+cWpLMQOz6wTFMTs0KM
fcEBivczSJMGl0YImCBHW7zvSIFT99YB+0GwlgKuWKihzSraMGoG/4REJ0qQyZy95CIln3OGyEe7
LMsWUxxuU0ZAUIAOFfMov3k6KI6YFMjSaJSeGD8heZLJrEC+AJPx08jLKBFOkH8mDyHHbru3gmfo
oNWU9iHkmxBrjGZZ5ROdBF6Djz8b/biCWw7pvjUxGWn+M/h3HZmAiqnusqaa5wxMhHgGMkhmxTbZ
ap0oLyQCtqqgeHefoPLWcYmNYY0jmrewaP+QoPT2Uz6Z3KEHPIqZFqcrti4FQDBKKflTuvMlnooy
3CWFDbFLGMNXGpIKaZb8Y9C9yoEiS09t8YF7JXuQczuWMxm2X6/Cf8uTXeaDw3e0HQ2Dg4V6jGO3
R7Cx7xzuYxWc+dCWWZysjcSdNmgUMqPHyT2e3hEaXvGFclN2hqwKmaiUT2GXkeFLP+IhnO3Rvw3W
+BVYgGERj4pYaI01bZk6JqZ6M1XOSafamGCz0UvadhzQKT0KPmOkg2G0sBcymm+eKHOPf3Aw/kxL
7dzVyZvi9e9UQmOKVw7GeKxlPtODG9qhmUEnnX5nt+YueN3gFZcoHb7rLG0pE+SS1bjfgj8BOciR
2zstFuTUYO3TQVU/4EQtUa6AXPL0GWiQvMuWlcZzno7/FgDNEQ8wAY+WprnZF2+S7mTOx6j6Z4gu
p7Qo92iCrOT5W0qzzhLE6XmQdFLW8qS8Mt8HcDSlLmsgSWZQtqwePXoFvvYDwu3CK/7aqAEuWiu9
ziTnNhNTixYmEhQagvTJDCA4fIVFBC7F7X+RsMl3RQj1LQvMDEy+xEGIQCoDtmzAIq0qZwePcicT
iIBjroat63egHSF6SgpQICUC62qpEnmxKLRXoh2fewqsgfxUZ4feK05ArC9jmPyrJwFNrBuWaE2z
M3BOYAVIbUf6YjW414nXJ9tM1puM2CLOZ5mESgCq0GvuugbLeRp/VmVuXR3+a9p9J874kCciIUsi
nQq8RiNPpk2WaM6WdF5+vS+bQ+O3JxpLsiftMmFDmxsZdpflkzGF5+RvdY9yUxw+nHwGJIKHeN03
8jmyUJrodz0qZyLmXE7slHviNHSX6cima6fguTHp5c0G9AlK+hUBC5R/VfT4yozaszNgSsgyO5g0
0wThtuf8B80Ezq/3nvXr0yyT4VyiISaAxzHclnyj8o+SV6fugK4KHbXYgHqA1gnjCo+oQ9CsfQSA
Q2jmTeZcJw7nqEIuIK8OKYqAtpbS0oJ3THYkm4GNR9lE0MWNiYyPdlDoNA+QySIGjjbEtAD9Rmf5
Z8a73C4OSEuA74cHRHgqVH/PxpAHjGYR9sQoGpdltIsRvMuI1IXh7AbN+p2nyOVWRCeY1oTPuAa7
Nds/VYUpQB9uaWJtXHb4VBSI+dWPWLfX6LwD7PEqa41HOON741cVWnhRKLvSrX8pdv3QBqS6wDiV
k/Wu6PNfkeEJtf7dGcK1RuyKS/1eYfyOAgXOGuGUIKJrdHvLx0+6Wkk7Nbe7zZSqQHdLmGspLBut
2KiJetfMmULDOjFowQW93KcEaJ1UqzGiD8olx1fXiqrt4qpF5kwCzRRs5cyFK7OtkMEjoO+c3vwO
VSoNVmFBdGA89+94E4DW2CjmxuUZr8vQ27vsZC+ORnBuiHtxBkfid+nam8GsDoqNOrKUMRIoZSot
R7NshYq0qikGjFiMXTWB1R/44Nz+5Yj01+jFP7Jyih41maGoHCwsh4U7WA9gBpESG/cm+EXHdt2g
gUJbYWcg+HeK/OGzc/OTH4Asr1CtaerunDXuUl5Sk8c7AopkI9KUwdxtw7rB6FKCAkVhAMnKTs0j
PhlbOV8LzEoBrytfWpnTk81L2sMeiDeNjp5CJ7jxkjc7hxvMoSMVK+sITA0C4eCMDHelBiBH+e/a
rDYNW4yuJkS5aClnJnpqnzJTlxRTBhayd3vaEShPbHL+u/S+Y1NHEAmfxf4ubTxeuuX42PMxQWWx
RpZxlZto47ODwmlZGRelvJgJHw/SgN5CHOrtarSte6TkyIcWd42pha3142qQRjnYQ1qGPnAwuVNN
74/ZBPdNN/aqQ6ZoIoUZuwzkDQ7EAaohTwIIMfvRDH5FPU6Rk2FsCPzRlAOr+JDLmhJYLBQISasC
fSkF0pRTp7VoiCFSvKjpa0v0oJ0oObSEM5834dsVPh3ERWs+MXaZaD5LrmJ1TIVpyIi5hBt99T0K
i7mfoLyieq+2DtIgyN1N2XV/MV5FWLfGyVezwRtjT5BB10XTqaQTyzB/3avOumQtJkVEOQ058NdY
xOZLB7qlpacE3Rco9YzdE6qBvLw0ZnqPo2QYTAcz5nqRXzHV7jzpHEAlfijbXNCrRacJ4zjAec5v
PpISA2jL0bZh0lwcgDwjiA2nmU4pro4zGTkn+GGwUig0NtNPOzKhqIFlJBriIbDhqLMPRpT+5K7X
rVHQb5GOgG3ZAATxOnNrd1H2CFUH5Vuw4Cnz4KM+KRoIEPCHSvdA2mip9lBP2g6B8zpqfyqOHc6H
F9VM/1TJCC4YJ4TGgFJrlI/aMJ9Kll581eJBATXH81nrNvBPE15PHt3Nptl1DdZIXv00IsxB6trA
wG1WVzb6j0gNY4TjmwEIDM27Gsiiy5FaU3Bsq7xrbybxbvKtZDkjD72oRqwZYfMVQY9/qXfVqF1U
DnFTsBl64Z111rVNHLfM/hB5EIZc/dXKyxNdK04Qn1alGg8aYXm2F2np9avCADaszM0+15oPhM/3
cpIban8lSTkG9rilh7RszOz+D9yLvO0c2EdG3oiMzaTYXbci7uG/1YHRnnD5MI1tb2REWLRXWIxd
/6Jo3WcOs9Ea6DZn0cYlb8Zg6shq3WgOs0vEnXwv31ld9wmeELbJfOzd6K8Z0i6E08TuoefMVRSm
eEVMMWlYq/8C4gwcASS/NQA7kPVSqC69kOoTFwYIhjnovfhPUQwPg7QGHstK3kCI2rMxBl9VBgDX
qu5xaIKwGp795Dmg4WCZ6lySa7EIQg3CIPO0vgxmaDwYxsIchpx+mhvna3L0Y5ekt0Tn6dHrWJBH
/HQeBKy0fCBL/CklQB1rVFAzSors/Uj8ZxznIJvTwx/T9PN3MibEnqj7Y0wXemwEymT8t/S11Hyw
7NaF4j8CI7wZ+BNVNarnMtlq8erGh2af8d0BGUPQG9/JCEQ5qwmRiBozu6tXnYXjWiUJc6rvPLNA
FKael2o1bGayXT8d1qNabkH+IzfGIGMGmwJv+yklSxhTilrRLoBoZbOQXLZVrVDq5fObWzkr9DT9
ReSm3zF4Gr/0f3JkwgqkbDUy2rGvX6squClIdtNMJ98h9rT/kpmZlMIK360I6I863pwyIsvfNM1A
67hdw0O/Z7T8dczuaxza/WZFkw8eOR2Weq3bMKfTP2iTY/6jrhIPEZkk/x9H57EcOQ4E0S9iBEEH
8treSWq1vC6MkaO3AO3X7+OeZndWK6lpgEJV5ku6BqpfhUgaoZBxRwHhGOitFwEE/hpge+naEu9l
31wcRjlSm+iRg+luGEvsVOKoEwkUIq6APFb2vdUMvzx83HmgaXLC3EdfI9rGWXyVDCm7pmHKgriA
0wz893DlGT3DHs4+cM63JrfY6e0/JNi8wQ6Ol4nxX+XZ+8oj8zLhzkTDYrjyQbkEADSmJPwQmYE1
wvqQzXAAt7yGsnBt8HF4PUSMIKSy7BCvKsra1u/ou8YuB4DpfSbMqZddsG+WqRdNAnj9vxxxE8DE
zRvN4k1I0BCXPeynjRppJ1H+e2yZFrINTx4W4jUjMRhrHiITdQ4BVrSev2o4bYXufmCWUqAjXn4u
n5fk6I0wvdXYfS4JZmvHbN8ij2jEAPXR8rUyvE94jWxTP1ADYBo+j/xtwzYGJ3XTtTFkmgZWs1/g
4kcinPuH0Qm3kXwR40hzsPspOKKHjXnLU+/WR7QrSR2NG3vbtBa0uuhfAA2GyIZwVXe0TWij0/JN
exA1cPbXE9GFUsKCiZyVg7kjYTNLcFlmtktyCcfjyoMjPBGskmXbeIJ1XtFZ55nkcNbSBQiHjLBi
WtOcglpOsG17yTq97wz3nRhKhBonrqQxOn/4mNEc95c06vbKaE+DpP+/zIDYdBBR8MdyGOGPnnY9
NZBv+xAh/DXsFZCBEdyoeTsvImE33YCCA22UbQLgcUudwvrY0CgAN0pVxU7GhWSrAYNDRBRFVVyX
HV05kAocTizmQMtr2hNmvxQHlUrgkOWdvMvqnka5DwvJLS8YLbiQ4rnWUBY5SjgWdW74IwAHG6n7
XlOAm4iSSmfQLObTzprGM+3tneelpHIqWA7U3uNwDWp19VsG123obwT7rwacD/pEPIgFQ9KNik50
vrWZ2NW0QvJCXzTYT21wpG2n5tgE6jD4sOgGQesPUSqTeX5n/ydB3iXM5JFLtUwUinr6mHvjoOCI
su1O64BU2DRtrz629RUXjsiDj5nJQvPB1YlSWNU23i9En1R4TGp3Dnsdl44i9rnioDuOkCpKs8nX
jSTooClerCm5LEsUPt1bwhoXpt4qm6PLshn4o3Nx8viUOvYJ/dg+b+1s3xOx0Bk+bkVeND0Gh4n2
GcjOg93laLDYUtNFJ2f6I3skB5JWPmpEAeC8rgIVmWuMt5TJetaJb1fN20AN95LNWfuUhklzDOkq
RG3KXJ2DlN9dJi6MF7VQLzAbp4m+hB66CPSzAihNSvUzdtXWGIeCFx6NaHOEs4+BBUBMd5TjALCM
yrXszq4bbvqcULwuIlJGnBrHemU3fQ/YcX3fu6hOHhv5FFtghnLaFCiVTn7KLlrHlJuh+W5buLKC
/MJN3nsWyQF4wzbN1N6ZnGu1cJmbDWRlIfunycTlZO1M0YbwUidl8DnS1OExHYS4mFx0XQAKoyKA
eLemLfCvqJvVUm4vRYTZiaONaQsMFTuM8TV2yFQw7xDtgeosHldoD07kLOynBZkbvapx2vcz5oqa
F9XsizcFcxf/xCbnuepRjGmBJ4CpZqfVriD6TDbqo65gLFmIcxCSc9cKsYXTvzTmvgtgsarv/835
p41fdlkF3LD/yGb7MfLt90inz7w4giND6RL4OtX5C97RdOPVb47HSc9yrGc8d2tHJLuBioP7QCsA
IAutTTpvMsrO/QRWCkoZFgYZjm/cNB532Btbk0+xnAsCjg94c898AY07l6U5pCNaht7WbG34BM5d
GU2Pgr7JteKDTZOPDku+Z9V0rrq6+44bJAekru0dupVLi8Ww3YSyGEg8W+Fm9uLqEnC0XxcDzg/v
FX4LZRWqXFO816bR4mEBO8OUYDnwGG71ZFBdM7uP6q9eT+XOs11QJ7IkDtOYnnDwsLONX6ITFTmL
2WeDBDRGHNBxOGz7n+W1Atm/y1jvkPZPTuAtxKyPJmsODetH5yz9BasYb4TqEfVc64V5yxPmzN2v
MYiNb8u908hzyxJS8IKvCiQOhHqw5lm60v8XtiTj4fYfvYesMX6JyfmyZfkvHfLvkWOf1TrrDP3M
bNMhCXIIitxC2cF9iAwQIjT9OEyNoaRnlzvUaPF0LKjkbrWtplvbW1s5CGc3RemDAYkK8vKI49ja
Br19WQLSM/lF9uE/CxDmJuf0vSEW3DyQsqcPvY9JxELt/9knIvm0nC49znNqwIj0GDVIIr953gZj
fsgcdlz9v1gXCYOPS8of0BJGM0GJESQypGQDxIpuWFhfKcnLLmv38uybWXQEWUlfmJBWS95FHu67
8Boa4C3BqFRB+1GPkNUbr+y3Y/gIsQ+pNsMOGJlvQLG/TdWcS1mfm2Z4HH0KGsEpfYtV+9uB+N2O
zMaEPfBRwAEYBqJT33GHHflMXwlyasjEl7gP4geqrj2+qm+3ddN915VgBuhch7Ir1zCszxiLjoDm
6DHwKChEqrvIKLcsOyM9svZIBg1JUtrnmQWfsNKIHS00TdGYs8eJyzDlRwLJHq2B7ckdWkn94izQ
VF7hpeKRjg9Fzijv074jlSLPPxsJ1Nucb52GpFBKOgxdmdaE4Y33Y+2f6tnqGVSZ9jp3y+csgIfo
YSe9NQU7sqm85xEjSm7pp9J1v5K+7ndhGDJLSOBW69tyzXF+LJmXbUcMlPFO2h7FTwgMngQZ4mfM
EkG4Rd2MfT2KWrExlJIbLy/Zq6HmQvpAd80C1tr6c/RqJAmsud6A7NhnypBj+tVlsyvwoiERAXph
1l+t14C35k0dmxx9fw37nGbZZ+mM1ww8bTww/lM9L3qol40jMfYz7ap7FwY+KnCsvrx/1jgikp8G
umrBS+gH4zqMfRA3rREcI9Dp26YfEiA5tI+moLtarn+a8+xOOB0NSLiaCaNiTFXBdvABSgOzqKdL
3bF8gkF/MWJeVpO83VFjktAueRm+/17n82OSJ5uxyz5kld6sARVx2fxGvt7URXUpHZh30+gduAcp
LX3wp5Dhz7AzN9m41F8WjE08Xkz54pWQffwaTCm/YsSsg7tXNZwSq50HPR7FEYqVEIgVp/Do1ZTd
nn0A6Xd6cRtvl2LEc2mkd+N08rOA7sZ88tpib9rZZz6A3Tfd/IC5dQsjYlel7hu0dibqc/6clSXJ
auUjbP39nPj/QlMf5mr6jgxxKtxsW48CDxRiPcd/SSbsO5RLTW1W68GP1C6cyqdZ0kpzm+g3TyTs
RkMgnKjUa2hhUKy8M7Me6+C4HWb+ymPD19TWc2JRCQ+qvWMw95S7I/Yrt7tOZBIgDObhFET7Nf7A
Il9nu6qdf4Jx0ZAxioGb6aQbzr7n1FDMhWFmWspm9ZogBiraxZk7PnRW9xaHNY6l/DlvqvJEw5ID
LC2bwcTKh+a639jhiHWn2YUucW00HLEW0jFeR9o5dssXMWze1A7Hg7Gmg5WJDM5VVX10Y1qC5TUP
S1zWyUSR+ym5JIFUuN7I/yA1jJcPYK+j+ieDUAQJX2sl4dZ65vSCt/7BEu6VbG6Ob1yQXWR3DJSj
4VdO4BftlouDiXBvhxyAlO195rNzN6c8o23GiBTU0zkiMe++R4WE2pkVWo7zJZlY1RJhnNvBfppk
9i1Lgeg7Qlw2tsBoe0xrIJmxQ/ZZf0hDT+wCjBrfkdLo7x2hiFef6b/6o/xjwvZskXR75Hhdc/Bk
Ye7DAIxPRTOLIJoNuYfmSpdy2MQ9eGt3fJ90KfZt5TCk5o3Fg4+I27drzaPpHxVktSSpr8gd051b
TkucukPAMvZRMU/YsUhsI0qtklgtDaaFMNXudE/MZkuMTqblb56Gf7Kzjr6jfsycESa7ngwT+hdZ
1D/2QB0NMmVWJk7PJOrjLRmQN12aexft/UYXqC0zNJ945tkVcfZ0tAmHKkhP5G4kl9qkWI4IJ9zE
MvjLAHi5DRXohJcetgpeUgJxr6Ju7j3TfXJUwoWrMDHmnkdzvHLig5p4YWqbBGAOhaygYWAedFwx
sgjJwdYj3Lead5lsVpT8URiepV+8ygjMWesC0B38W91YP5bvBdc5SOx7lXfLzEPfN7V9dce52tG7
ulYwmFdRQPed1Se0aUt2MvKI/fJRdsMlw+lfkyEkf8Z4eF4ECFhVynUfOVTrE+TueZT/OyW9WkAR
n83XsJzxklCcc/ZmkkOtG6m6XKC/a6WnYDUbkJJz07rW1VKtJMWwcqRzHe34Ix27fRioaa1KfasJ
lTm7ec/G7dfDSgcTREjl4+lobkbg/BqyfbQ9+6FyOXZVgH1Wth7VijrhYg/eYU4R4o11tB/rCrG4
PcHr9wM4K9LdazaLGsjk/6ooIKSGNvaNni4Q5i6eBpRUalzFzrAm4uQ4I4R0fGhtLUszltO1UgnA
mgqyEGF6DOjb4Wvy+10cRow/k1OJIdtxYbaJ1NkQdfgQxOau7/OPZcpoUPPmrqNof40bv/Ku0uTo
JKRyv2VsPGeFyfYAgMtk0OIEAc8P5N8yJEvc/TXT8Tcz6LwlhEXF8gmOy42WSr01ZJreIwaDi9pw
2nSwFaqMyJBij97maLssTqEmZLtaT0GSn8bK5U3BGH/0e4p9u2JJ49GI34khqTghMdsO7F4cKBxD
zvbZR+LQ8pMyPTIaX0m7fwqK+hzOONozm2TPQr8PoUfj0iJkPtfRv5xs0q6wSWSrbmwR/Fp9cR6Y
IqxKlT3AR+S0l4tzYJCVGwTfZQL+OqEDZCyljQJNVxQGDfdg/jBt0JF4IRatJDPVdsFRIErxrLfC
r0hN7jcIwtj56rMoyrOuymtruRgefUMDxQ7EKa/LO8Ho2iEDd+sTdkMZqi6tzcDHY45st+l1tojK
5hHFQtz8FcN4R7LiswBRmacGU9yI4s/PjfRZJBYNioK3tDrTOPE1TQabMAqFwgN9E2WpPofZYgqt
HplEAlIbORMPl7Z2/2TUS3aW5imxy5mkHxbdDt761LpnChe2N2S+FRGfK+ljjMyIuaplts0FZwRh
kqvQtBkwK4ezBdAQE6UmPGmtAeOZefRJ7+HMRvVX2ZpDcnGKjeZx+e45iRbe4N1HjjolMeWXTZfJ
GU2EH8UxA1gdzhN+EEbRpdE+OvX01CyfZ/lftZ0ZeqFHE/JgoYo12DIay30eE4geTFweWXleMZWh
6xlwnI6HvHI3bhScrIz1SSM8qlNmR0r9LSmQW4t0nTb6rhH5ZOxBq1E2V5x6aLmGfJ9EZI0tqwgJ
sauqiF8GVTyU0vpXZS1p5u12xI5PUk+Oy6v/hlCAriKYj302XRZryfLpleefZGG8uYRh/n9bU/bV
KpLdGussG4agTHfLjWFNdJPUnTbci135d/MAwKv0ho1du/UP807rxUs0wI18dPfA0+oTrStUiqnG
F9Ck/S7tbf/SpT2Erqlghhmq0cxpMxM/t0lCbe0zD5Q1uARwfEJyxBKQ3xQddYJdfaKI0+yvxL9P
TlvjXLqSDHDhtDCTRuPTnOljZSJwNoFooUykPWNBa0Z4HTuEBtgAcLtYv0R9EMJ4pAvZmsNvMfjZ
aUwcnBOlNrZWmfVrMYt2Awqp/4qy0oeflA/GyUfI5K9yjBX7oh9I7rScivYDKi+TVOPHIJXpLZEJ
lBJQwP1JDqV8qRUN0iFssWfHdTih3e/q6ACqstrZHlOG3ImTE4cyjNFDL67GxFAavCLn79abXqzC
tQ4qYR1FCKCfLUYyVUulahaalh1x7nH94Ia/AJIwUrUn4iY6h3cVaL4tVgZQy1HdDdZxHOOtkaYE
0ywaPxwa7qoyjOfK+dBj9V4WH8t/gF56XP5LHseAiQzvpQpA1iEoYkq54BTyslhckOCp/9VM+BMA
wRn/Wg2vjfPu1qS+9eGXv8z+S0SczmZEx1KegrT9jQgYF9w9rOTLKhLbp6A9Lx6a5d9q1Bg2mjsP
NVgQIpn0dkX5oqF1KCPYIYcy8NqV9R2emYFKeI6PGZSWMhQ7XFPT8DKCUfL0H0GxnE3eO3A3Et34
QMPAETdhISD2nsbO2OfxnydIIrY/XVQDllA4zI5+02w9FdINQdvUWnhWGnoW9PsH+bz8gnw4kbdf
cdmeEZ1oMkBSRL5xDn7MD1eV846mXfDLFzTDfMLFUackGlqLogKuSJfgp5BotiZP8mnISdxVWNjN
/MNEW8fdydhLijh+Ljo60T56gfBx4iPCQuOR5x3HY2iDKSo+A8ixmIfAlWXoYBcJFqbyD1uQJFie
LC4iF076zo3vabUAYyeQsj6MMbvZ8wX9IPbZFCwauOWX4o/Ogc7cnViUcGsercxbvoFZL74yl3FI
e5KqulpUlm2G0BDc8FY1/EX/NRKjs1y+koSDpvhFOW5N9C8ZgZE7xd4IIaOm672IEYY3f1FaxUsP
mRvKLeLfMaBRGlI4z194Ig8cLtaLH2bxWlGX38flLfXKG6e1I4xQdpr61Df6OOn+gOHga0ziw1g6
O+6qMi5W8FyNwATKU6VKfEGMXb1nHYPyup8HjOlyx2/Ih112HEK9dsJm2gPEyqJfAU4H6bWWa1i+
65qLjAFusov18qK41o8/OE9ckZJNl0bROja7h8H+8UsDnUyzHUxIy+XJHK4Fgw++jt2aOIWaE2KH
CZGGu5NZqEODat/LwGQ6frRpoVX8mCrRnNgfAwM4FNU7iW7pk2PAd68SBi4Pip3Koi3JY8RLl7TI
8EMAUpx/zY8Ss5Mhfgv/6mbFOqRz0wsBXKVsDr3WBW4jvK+l1wxrP6LxGdQJXr1Pi8+4vNxm52wE
0cekq66AMK3b4nf5dIIouQYheQ7S86RVsdPBZ1fUGwtHvkMoQ1Vk+5rMrY58AB4W7o/fGveR+bJ8
z+UPiAmO8vZkLIMdRn3LmCDuuIliebtUCU9B/DaUVMvvsSwuIP0+WB/08hs3tfUyx/BOG/lojkzc
5yeMrMKh74tCwK+no+L/zNpqv/wY7vOyuPBFdLWTqd3TOCXTtV0ea+4GYZCwx8xDasOQ0eyByydW
FQDc+q2vw7204wvfYi5DPINEqbSvXR3S9NktD6wvZoSBJ2xG9N5/l/chEfEI+Cq8LfF4hxlmv8ow
AsDNrIxtkjmc0erofRGexZm5N2HqmWOFU4dny+7r/TjXvyKdX5Ok+5pipMA2+TJQlN1Pg5ROcKYH
1c1bo8wfkkkGe5zDDjmVVoCfBC9N7IHzJj3SbIJzWTfeiaHYdkHQuMRnmNX8SunBW93xbdGkENaL
Pj+kudk1L0lhogMiPcO3mSGU1rsK8XRlNP1CEzWpPaAR1+eEnR5tBfwB+2ca0RnW/jFOee0n6yu1
u2sG9LrIUhwQTB9F90Bgxsq2OtrccL4mARez/utd9C7G0AJXw1g8So8TZhGeW6E3BL3vBjQknuz+
IXOJz52XsvFkHlYFLj/Bpxwh9qOdMitzqxcqZKbtzUzfgzwv3RQceLuLqziPJHO6FbGEiNZodz/3
PgPmfGNjbi0aU5yMCkqFMX45YOLZml5johtDXSJrgq0UkPFEnEG8FiOWZqiVJxK9TyahkzO9UtOG
kjRBKzOAI9e8TPV86bTxzH4M64Uyc+iP9RQdhjbadjWeyGa8CINBvaEOdU++ciDHvTPX8jxQx6jE
MR9LRidTarA/ocQLm0dlxD+dpvRZNtKKhjMitFMesxxlHTMSRhepN5/nKtnPY36Sen6yZ6BSbnhd
QtdL8L6NkUASoZHnozE3ZvC7rO4OF2agt3QQSkDTAvCHZ7X8cPmlZ7gmgRusk6k7z3O2nUw4iL5u
n2zHpX3STf/wlHxbsc/4R68hAh9Ht31o3exeRuKl7tutyaSYUYKFhYmdwi+f/aB/dor+nCJhNw1G
FZiaVio0HyMxHHtuJUjCdZkQ/muCeTJV+muL8iyjhgBLVI9VWA67xvjQEEXROblvTcMqYOZmh7+n
4x/nmpqMprZD9i4gcvrC4Gmz3cDx1yNAOphIo+yYM/QhWyDovucU+O8YuI8csP4GmS4uvaDl+JWe
m/jNC0NkrW1+C7v2qLPuXonk0LbWxuzsI7cdOw5upTE8G3170RJhHdbPQ5jRMRgwRnDXdlG9yMnT
Vyni82xEPrbhpLwEXZ2DiCMhq12eZaMomkNguV/a8e+iiBiNRCGTTJkQ2hOVodbYfAyXs0vBbbTc
4bHSKPLc6sDteoFbD/J2bDdK1nssA6ueqrWJUF41Q3suM9bwqKQ7jJPcRL0ithQeW8dOOW5oF7SI
fhbDSKzP8Ffb5rMBJcuZxR4di17HpO60kFHXuZiwQ0/FeR6HB7zQ0OmMPH4PpgqIg96H0yLeaKDc
YQAZkLfZRPS6r9JWjzaxsKcaxqzsveaQEVeE/R8iigWLnrGeD1vPLt5pWO90Un87QwjWlJc+ZDAA
srIld6RwEfwUqHzJDnYTCyFufOcz9MpSq8Z+jMOuQbJH2A9dAawbaUhGiT35NzdR7R6pGc+uR/o8
8rAMb+UcPwifynFyoTf12yYYb15dX3OeFNG9dap6z8bpELnAIqnTYNP4x3QYniVSWTwTD33qckSh
szV7m64e4ZYDPoYtNPL32nZPgTWc2iy59N0i1/fJtkea6g3+wXX7TSdozdqJcQqFQzqnUZ2KwNpP
nv09uR2IyjT94myMmrPrH6bI/Qk8Ipj6AcCdb9k8JlZ49QrnrdMM7oELbhlhHFTl3jJr3Cex/+TE
w3kMGY+Z5nPchjuSte/ADtI5oJdYo/rrLYb6yzMUFc3vIIiMbvKNqWEdWyEqVFh0LerUaMLhUh11
21xsb3oMPHk3O92jjoPXgBZxXgWnnlV7SNIXA3GJSbVD2C91k0AVG2O/mwEbek33ivLs1NDd9rpo
TSAHszf7PLNErp3M9nfcH2MlyOjAt0KAlNuhcR+zv6Ko6VgY8Rdjhk9ZW92h5pja20Al+FY+AZks
nMinjU0aiQsRvwxKMno/Xf2N20bfy5i5DsFcL8Gi+ge/WD0nAOxXpgmyxs4cAEI1B8SwHo6toc5V
i+JwShomFa5UuM+XBCgdfrtTSBnIbB2HDh7kZkkumWXe301jWm/CtvgTzfAzJvUF6ygJK2MPW9fz
J4qw/zMUto5lDz+O67gbbnaEKXV2n0ppoHJ1WubPtlakbba0+Zpp3tHs9AA79s22b9AeN4NkiJOS
0WoaUm87Ata3cAnmhyg3mCh2dUyF3/VveV4b56hmD1EqOOo6PCvV7P1akXjm7sqQxRUp5Hupwcxo
umQ2LzrZEgeCYU54wc517iE4GNJ96rAmWE7T7AOYfaBxDMI7Chc9Z+I950wYtCw/ohY7ZemIx7nO
cCtaEIsdBy4NDVphg5uzSljDk88xP86CW5tVqIqqCu6oqh4Sq3QQ3804q/LPeep4s/zQ2gtVNdso
824EpQHuMNuVUaX/LGgIIJw6KEdTq2iNtMyyAaLbloYsvLTfR30uCufBUuZPATMg8ou7KIV2zJBg
WNeajKCWcYXZUnwU07kJ2zOGR+Rv6Nba/UCO+7bVHebX0LvwZqOlI/So0u+BDG4VkgqdFQ/oB+7m
MmM6rpoYYZVv/MxqfJe8hNh1t15eEUPaYXJpiDyVxcIjV+9O7bsMx9WVc/jCf7ijU/BotAR6syTi
8bhqA2P8PH/Q/L5XJsSiijSj9TxYWCFjtbP4jfUE4pWEhpPRYS61IYnJSJLZi/cBDch3IdkrfORU
POz/6tj5F/dMdPO6e2zJwEv64VcJ477STcfj60Q04kEr+gwrGRGUOS5IopE8AH+Zbu+Dhg6PDSGl
Mzf4v7cLrt2bi3WE7zTU8pOk8FNjMfCKQ59HERI7aNY90fHnCcrbcvxx/Po1zRV8EgKF+p7ecp7t
aBSp/TjUBsoHKI2eYR8N1RAKQfFBMUHxgVutdvxtwQAoyQrGXjQzRfZiU2aSPnZPwTu/kfz8Majw
Q3pFcejmiuHqyEQ7px3mSZ+NJXgNx/I7RVgZlD0djvR5NBRnaHnINbTwyiBuiO5GbbskDpNRw8RH
3tqFXtXlziUcunxvs1bD5zA+QUp3Ozuh7zBZtHgBGj83mb2THm1ht8gI52333UDkqh0cM3Pa+FP3
3MqR8UF5iwUxDoUiu31u05fcYLkcoGqA/eellmSEqgpZvAcwxUG02PukXdqW5+wZHd0MU+/ctI/2
ITUfuq1pow3zppp26Qf0h8ie75K4upJk8Ey+xDXJ1YMMs5tFkG1XYTSZaYIaU8fPNyEL+dw7ciTh
Cg4n28WtuEQOAG7fAuymDi5mXJYdWl00gnTK+nS8gO/8DLgGysk/qlk9WGb+bUKBBmkMX0/E7MzQ
SA3GZQMDRqYcBn4vV7ZHk7jhL4mllxdxQDEv2nuLX9KMyZVdNCQyvkW87opXxWbFqV11yKhRQ1Ng
3UjwADpZdVgiSJNA3KQznpIo2BlMWI8m53T8oy+axckjXKfPyDkbXUIURYD02Tl07vznID7m0aUv
7XjI/hbEhJ2fyyT+cV38DJWbTcjDbBp6+K60xarZ93SzXR8PDXEWCEIRD/H7mFN0V3jZ0Yxp+YNK
Ejzm4kBnmn79yHSIPI+VUiEWoQFfigzBh+ZEcGJ+eB0NTD/VsJ8qXglesClpsaBZT7lBCTR3AJ/E
LNdFkdLks3vyoaqB+ScCgMZaszdsCgF814/0QRqds3U8pNxowgjcUd5ijpRvHBYY6gzeacDNWA45
I58cPyUl78Hoxw/f1IxepYnAfLjTsd4y/t8JhwTxXjGGReyUma9dgcwmWfLnZvdDZ7pEK4dkyiAf
eEqvEezvaKkjg9QYN46fPMeF/4A947FwKj6R70D5HDkZTyWddbCFeh1QeTlzk6ynyGRvNBpzIxsA
8BW47UNcLCBfG9kIu6HnEhtrNF54MMWYf3Fcwj9GCierrmMA7ohwTJriqJS9K3hfQRoSOw2SrcOq
HSfTxbDbh6I0n5qJRskcHsdYHmKZH1AKPKHx5MRhkwxMMutOcapCQq+2LqBjv/J3ukGVqQYSeeP+
Lovm55gPanfxuW4XHQpmtNihxTGhLZ3FC0/jOmmLTWcrMhLH4a2YeUlIgUiVfQjsbiuoKLo5egAc
3jz1qBmwCsFAXrhcUYQbRQEjSJvqXC/uLDvMt1PLhMzN7GtuiGPihsiM5HFMw5UdTLvaNA0mhQ5m
UDwqlP2MstIk2U8T5v60skccPen98nBWmUfqD62oCcVmmiNSXP5hQixuchMRh53tgdFLEfk7u1X+
RvXzoemme1S4mtQvp0c20p6ZSfz4MvnIC6Q35WgcUqo4HLY2nXhaelGSKUJufcgfrZFsowg9aZQq
BvbQTbdiyFMO+fWTyYrokJaQZs1If3/BL9fadrZBJJlXlHROzGKeuJ7jU5pMT0ESMYIeXtrSf7bn
/jzCnWSTss8WdXBjOL8eafTAmaj1UtGslOY8pmLWpcD9lwuEK51l3ueO2Era+JDXVwHaLVXgf9Vs
Z3V/Y2IO+zW4+IGPDkjskl7sx5BcNK9qYHB6xoDkPMrPcjAYYrVMTorZ49BYqFdVmgBkfSThY1h9
psThDWP62HOgWbJ5HmyH3GDyQ4D9N7H8pZH3Fy+NHp+fmpXRj9FhWlT2Q8C7mPrzi+lX1n2Z0uFn
sFEu0gsSnXMUgBmjxjqWf8lET7VarKtu9crQAfij1HSAALDBq97NZrGTeXutPJcJFCQJjkfobrz+
Bh/7DbI/0TXmq6N4fxsQx8VIpTdHN7seT06VWpsszNyP2qMui9r5znLQMVZWfB51/qpJbFtHPUtA
4+OKF00ZHENZ1+c5C2ivMQVZKUncmBiXMAtjRVsBULklsa1WxR+l8M2musMrwIcLSga1eNOWNDI8
+WXkFueaaB5ezxFQhcBWRSxrT554qlzwbiYLw8xYrOuYNHQWMagx5HGDigUEMisDh4OH3Oi9E0ew
T88eBOALQZd5bFg0dY3KFiaSN9svDecULxr3nnb2EYph3FKsm3NQcdq3j2lNZ0K72TnjPuZN9M5Y
ku5hPdO5HRTsIHYDmyVzq9L23RmJ1mUdyqGRFsnea6eWLFyNxVpIILczZpo8OAxeeqhT+arhhIc5
3XkLLP+mX1DTVjS+WNZMBouI2uGWs1py0u+3IRJht+8JZxTQvavkl1txwwZkn03HPCKsQfIAIPpW
VzmVSRsdIxGGYN9IXK2bzDwMmf/bBUIyOpvphRMZjNrWO0aleGh9ddI1CtOwJmQ16Ntz0KPgTbN8
Jn8Goao1HAUNsLBJ6O6Gw1/hD8E+4z2fgwzKn3cLLUYlyBOYrij0M9JY7L4ckAH6n8koOrqmJFQE
PQ4KJKhThFqGnX7yOVSSSNqhdDVPbO+7LkLtZsTTOothRPdO8i1R5K0UzuJxIVa0WUDP0wDFAyYn
J6NqlXvq6uXmno4LzjzX/GvJ57RSF8ef94LG68iM3Ofp4oCfJTYDoDk/GQHJQOGcPAhQG3wtWjRi
Yl2WVloU5bHrcWxZBW+O9t/CuLhOYb5D/3O2oniXZNVllmg0i9mBM9wiwezs/tmNkbGHrfA2TK5z
IFYsF5Jr8lcYU802xYk5WezSbaGPnUtAe2+T/1yJ+yhPiKI32X2Qz+ZUEXuPmeixNWsM1O14ZzoR
DKzl2JjG7jOhuvvKCh6aKL/vyAOAOUIDoPdAi5X/cXRmzXEiaxD9RURAQbG89i51S93aZb8QkmwX
OxRbAb9+DvN0I+6Mx1I31JJf5kkGY0eLF2WnyzGkk6qjM9CnG7pL5V2R6ts0eP9KzOeJfnSpZMQW
g6jhcfdnO4ywM49DvKPIY7s2daVN89LUEbvmmtwMU1qLneiXHD77krmsNMxBiYarN4szSdsCF5iC
I2VB53Rxt2U2ISmrN1yTOxO2H1NWnsspzI6mpbxx+FuObBzrMi7+zpzkfMVgoxG8LlV9GdBLAwYW
S5lt0hQOhY7aLxnbp9bO91FUnuhnBwbiDPQ4lS7UAirCqwCF18KaZWF7A13FGZkSH7AjzgPhIL0p
av7vulobF/z5n65x23dl9rigUkW59TuUEE5X3DdPx16U66AtviqlbpzUXyoLvQHZmDyuU7w5DDRp
XXpq1+fIJQxNJ2Ge11saTb81UfN3pNI3J+GFD3yYLML5IWp1HoiDLXKV7jmwqBCQCBY/q8d8jLvF
x5JAJYkPq6udkf9d3Niw9AEHDmCGPUYN4dLtQKg8aa87NkF58dXyryBaxlTTYhARcp6m5izM5Tsr
eKDzvWEiHM3J4/pZJk10mRK1n/s3rejcwlsJZOypWOhpGZJbtczgVhzoe+v5pCgdIAGGqQFeUsKT
4y2am+nQJfW/PC55C6ndHZiKUgw1ZD/eatBklYxbIDDZL6yp51p5+4CD/nqpdxJr5zqMqahcoVn8
aK/efxKaqkDQxrOn+/MwWx+4RPZBS+hYYytyabi0FlSbsbun4vRA0PAdrsjJsWOcCWQbSWnWPaBP
PK/Q1L3H9YGcK4LinMlKyz4aE/3Nm445MIpC4j6XEa6HFBQ/H02SRMeuF/iJSRTlxAXNHJynbDrw
hv2pRsX2z82mpDzYD2zK8zDcbUA94FviQRlLh0jYmtBGreysjjnC7L0kVvJshRo8j45GbuwOQ9Y6
AHoU20gmEdOGZNZ4VIFH4TLbDUTQeLmPs1v9rmzWLr+xrrhb3ge4C7tybtMLxO6UgL4+LkGEQydc
lp0qnee5qR4NeFdDt4kEfinIHG4RRqEVCHg+GLCcIgWoG1gsiDjwth696TsqW+Vp9Gh7bx0chDgn
fztz/NDbCdJ3XdlPCWAVrFV0hlTA/zm5X0HX0iVhV/HOC9q3CiyWDVO4fxsRoQN+WiJZpJfMQ5dH
27g26S8sDFhWcSokuCM2Uvjc/Vmw5bo09KDqGu9lqrA9TwFU4OrDp6yBumXuN8A1sAMxNN+hwDMO
cxmm1Oqa269TTC/FZPZ0vt0ydCdeE+Ia+TVRWLlqxENRfDcdfe8F2Xq7yE5ZVn8Vs/OscEBgmWcO
vorgbbDKFuZFlQzuWBzfvHaA7hlcGn9Ga8PIwFqUzdGBD+yYi78tR/nerT5JJ6Az0zTMf/6kI3FZ
ph/IgJvKfo2sHjDSvyXtdrMXv2mKXLhoPzppzOGkRaBU7ywiR7IMxPflgxtCkEWFYvyRbOq5pYU+
2JeMZHOeyNblKh9fXIL869UrbIAM4hfxQrOGGd7NJM91BbVRjeYQdy/QoqD0quSxSvQNRyRz/xpX
MkGQaXRfozZieu+d1k8E59x9wVsmoX7KZTl0bH2MH7hU8nWaFN/NBFYnwca1Ffixt1njr5RwVAPU
jEMRWO+kNK8DPiju5+Sa5SXOrJWdwMpkBfyoSAoIUgEft9vhkKh+d2n3xwmJeDYWSEQwz/cRlI9z
GNbML5V/1DF97YJGXMzoZWgd0MYfdGLfxx11CSOlynX7RqQWASE8AUaCSiyfgsm/yAq0Y7mk5dFd
2t+57eu3RdP27dtkzjhBF8BZ0JpFCs5Fd2LHoneqBPP7tg3GLbv5DxDj3y0TaxKx7jWXgtoUGvS6
TJ0xoV+9qnjXvd9tRDajtveD3jfSesiILWrgUKi5iNdTEG+t3kX/i1kmVZcd2U93ddEcet+3jyJm
kSUl5w5tc5Bxw6GVL8yv3QZsefsrVM4XmNT9pCKKjqKnLDYhkfR50xXjUVbmiEN8C+eGgR2JOjG+
uWRaUiB6Xdbc3AFjiMU1Ob6EdNMGiXNfVdNdB++QR4FJleEymy8PTNW3mpbbjv9GgdO0E+MnKvGx
aWjGEYF6TYrpQXILCDt6cda0e3yp4vg0rBuVhfNPW+ckMHeaACOPZAb3zYvyL7F82BqL2yi4WdUH
nEQbRblFohEb1W/l5X+qKftH4GFD2TMFs3W+LoTNR1isbx8dnSSjsmuLGdZPO1gy9n1eMmAYvS8/
XWGRiSaTVhAzhIxa7usmJoTdEVJgy90vRXHt7JlxPSXkHWr+kEOhgI7j3FHcONH1MwYY7IDY2NlX
J0BJWpz55yo5kz04d1L9KGkdBo2LPCeA1RsqqaueY/V86Zvp2sT2nSQHqyEQbAvm8Cy+F+5YdA30
cp9z/p3K4uawACVD/m54OzZhkD2qUXxRjhVvepbDsoVXls146GkXyvlo2u8B0Naar+Ciw6W38Oxy
rUZ5Zb3nS450AisEXOHAto217TQCopH8de0ob+ujjyT7RKiGHnA8GRSabavGeXMp11lmhU4LfoBZ
uJPaZu8GKbUlbbcfXPHmlO5pWQbWLCpE7Ir2jUrPX41YaPMbnyRevVUHRvqbtyMPwsZfh5WIoc9Z
n/1r+NJ2xIedTRgWr6ojjwfYAw2AnyWQHbVpzH82A5Nl3br/TMkDVFeYRRF1XzOJpX1c6X2j5uqK
U9GnEiQJzvjLybUjhHPeCfWAK4FsBwObYmsxDZ1H5ysnBLvySVWh//UhJa0MsGTvArCmOCUYSPCG
h2mJ7lOmzhOT5dhPmaZEzZtDPhIKpBfYn73l7wcl/rle8k9Sb3gHlfISTCTXa40iuy7wAOaJl5ud
DoeHjBoUq51OhHlp/jHdsSrae0rsxR5E3WCvfV7yuwxIaVT4noPEQ5PnfXIGjshGg3rBuLx+GbPz
xLyPuQfo+wzcU7RwcGH0m9EQEC7yT1pAKlyvE9zUjgCu7ui7420VP4FlfkVNeGzX2vuyBUrHwU5n
v8as3+eMZ3oV70XsPU7F/O7IaId1+35VTSNSRfbQc6WI+YB7m54p7v6VF7Ff5pwAOl4R6xhlEayX
ikVYefjYtYwedKmeFuG/gWo7Jj3K3uRVH8RS+NLkUnALrT5m8n/Ivxem4ueYo2MI75gMMwgVWsLt
EjuqGTjYpP1nYLziIIYK5xq7lDEFLpvMtnYikV+znoFBxQYmc34N5+oaM+81PS2fNu9KWNrdax0W
HFyEf8oGc2RuKRmK4tNy6b/Rs/2qqd0t+EIPgUf8Dm/rngbBCAgf/94A3wRmLFpa3L6l/OU9xOUy
6M0x6erl6CFpkBDp+DKN4SgEw2/Wl8wTmEvk8rMeG5G7HkM2rmhqADt3T1g5btQk/kgr2oZp+SMs
feWy6HbFD0UdH54M93VSvmk9xAc9me7OSoZbppPbPDNh0Yb+xQoCuhXdhx0tyd0EVJxb+ucoSTVl
IKNMu7o5pyuJilNAzG0jB+ubciAuWxJNZNG4AUcm/ZA5+srbib57gfRD24qYTrpQv4wPLjNtqGmx
/opIn9yhuXPaUoJ/XGI4hOkhXukTXTOu9ed0usK+gplDUWdfNV+pzotNP8/smsO3E4dPHfOQTVzR
Q5vDL8XxRHuUxvwcFOqVjoB+OxGZtHoEaGfsMaPG1rPP0GY9PiKmer+IFu9jR7OYhbCJKxzqlVG/
5EqAysOJNHoC/tM6O3b3qNzpZX3tEy/7pWN5i0Nvb/yUXYQ0nYwApeQ6Qlb6tnKghymJ3jauftn+
/GVS7ghu+uSQrcKhxDDZoV76FDgAFmf0ChG5v2Gz/6xtsOvr1Sb0hhkuD05+XC9S6wWm5kp86GL5
y6JjpnZJZiYhryj3qaOJeC3bmA4NDAOPsQlA6LF3QMae31THskOZbIhlBlps25xdjNkkutIbIZtz
xL7rlj1yIQ8YBrYQVD1VnA52f3x1G2/EhMn/5jaCmxxzLiXNXdiH/+IZNWfg4ZC01A3SeYjT6nWy
219W6R+9oeSxluyY4XS044nquP69cIs7htXt1ncr9zJh/4MiTI58hnDA1R59vy1BCzYD7sgwt3a5
3z071fDG/ei5hcRnl4BM0tWAz2viM8nI/xeN0/1YlSBvPGuC+8eAreURpn46xCilqWVvrXtLhmcq
64aTrdtb4avi6iP8Jy5WSUoqt0IRnIAESCBWtJscttZaN5yM4Dy6xL2QPw6AEQ2Ejelr3a7LZEkw
LaCbOs3HR2To17qg+DKqeBecMDpifT0CcT03jvNlT8GjbdeodT06SuuSAZ70i8+nqkhbr8Ydj8Kr
/oNLP4v04MBfy/CUou/dBKU9uFhA1Cb1VxxUZ79PuL/X9XOPRBguCgZ9z9aJdyoRf4dA/F2Pnq0X
PwoLN2DcQnZz1L1dj3+cDpR/jVhvPEWRmT6Jsg7urLzl6Sn+BD311ElB5LIUvDLtDibUj6vdX1Fq
BzA6zA20zB/hlV9ODK6ftxGDDeq85TIQ5FZpjI8FI9r0ARvNuqjjsfoHmZBEMMRRaBnibT1aTaX/
IFcLEWgvkjJyX2t/F8Rc5WsSFoObPZRRdFBzc4eYbzaU4dDUmIPszWaHqboQ9+iEwJHXejGKvLHn
bXwX6+WkOcn3PRNCkfevo8S86I1vdtxd6eU9rQ/wEAmkUY6S0rBIUULqCql3WcRr0o0z+Ag73IVd
92mG9ke5xR8zEESwfShV9nCJVh+QNaXppXD7CwBGkmX0xiCQYoDj3puMnNdrIf84NufjTKffgKj4
0drwo/QZatuzxq0SggPngxvRURjwK4CGKCM1S+nWpWN2480LU5XoxfHLl2AIsTUr/2mwseOO3QQ7
CZNnhAV+67EQV4Y25Hq+BcAPE1lg5kvu3bk4sx7D/nbjZw/+3VZ6fc0KFr0MKGIlBSS72MqOfrfg
OMkeo9rcloSrdCzUx+AZKlWYKYEwad9x1L4SYbqWzXTORrw0vjcjXeNFbj0WuHi+s1qt8OBiESsS
ziteYr13UIM2qd//xpcPBt94GEjNUawNK314aThlxFAR1nOjxXC3zsjBFv0vnhVcOBQEMgtYcngw
lT0QSXNv6OcfeUQMcJYtddFxfp3GgHp37IaF9ZJjhPUqGyCEQ5npsJ1L92nEAqUSZ9pXXQDVw+aP
1SPpJlrRGfE1uPMME4I1Hunuc270uzQQb9hAYuhrnGjjMRrOFE8Op1DMZyeS3zO8TOMj8Q6Erlpe
zmnAuZj1bzJnoGn6HBCqmp4Qxz/qkSoNp8AlNhUdA37hHau4/tSAnRIfaSOE8w/NZwvOfDubhDEF
czoUjQfXBF/RUl+xdAEuCtzX9bfqcJhucqnxP8e0WbgM1bKHPoxQD4vV13Ef8DlsDPbPjWfm05w4
d1hcmk2qwWkszRXbe0iDWrRLl/zWOcnjao0TQfLYdSjRHBSI2ZyV7VBcJefi1AKZwEHAqb1afcH8
SGfdtq82gCGWTuoTqHOo+P4cW/zwXt0Vk3VbRxQdnAyNkSCaGV1aEEPbjINxn4U3se4D4++omp7t
Ybn68xxB8oOCkFXvNiFjaBZXp4kepjmhgoLFoRL5So0lvc35gTFU9MIefyIaTkN78TvA+mWn5oDw
eiOCivknvdhTCA+Ggi4GJxO9Bqsst15sEUPOQ1feKsTGijV6XavjlvCeMN9mVPcenjPiVft5dTbO
xY8bZvsxWnZJXt2sgPxeCYUfKfF3lBQYDlTwlmdI4Hr9SkjwveiFyE+QI1DEEGgibZ3U0ty5sjsE
HCnKwL4zfQk0ryQ8yVIp2LkaIVn9mlvVyFfZh59Do/+ta+SAJLiqrIx4Lz0mJrftaaZg5Ba4IFoS
bsSREo9hlDxNWp5MgylfTXijRPBsy/g7NvVL26lvW7hM33me3Do6lZ7xtkFU5sAjQDuM7Ug/1hgy
PoAflOkSbJJ45PFFcCId7450bPUELUhj3HxkfmayYBXXU4JpdMdkuh8OdVneNTaHp2wABqC7+GG9
dnppXO+Vti/2wAh87aASTohLibwsuWZ2mZwSpxTOAASBJzvQT0XBRVE5Z941FpRU7VIXRmfnigMx
RmIs6ARJ5f/1Jiih6z8Js/wQW+HfJeUaLZW5i3R4TfiG64m9ArvMi9+H92WcvDeE66vBxfUFLWSy
H5A07mcvvxMFUzkSBDYTLrSM0/rPPCZW44xtxFfHyBA97pa7Cv9w4A5voRe9TywYnLFfx5qDcMGR
MNbcVyPrfVw1ibH+VsuXVRH5CRRDGH1thuyaMd1Ycv+HXmz+3IOoo5jWG2Lhyn6e/fmQIpEB6+C3
wXwf2RNlZ+QtcYIQmk7Y2oHaVczdlBkvCwelPGHkgBmm4/FYkCOdisQbEpYd+Zyq23OX1k+6DR6l
vwDude/Wftj1dUQIOeaD+1gMNrDMdVOU/Fr5I94gMKalc4Gae8mp8QJLnu0bXii84wTvhsx9HE3x
UpM83AAepe6z1y+ViB/Wm1A4jQftU1Bgyx0jnd8VuLCJlYEt6r2Kg43dMNE0ub6FNO0mafwBO4Q2
j/i5D8ankP8ASPKXqV2TbrA8N3p9kJJEkSSlJSCO0scEJMt6G6na6Weppu+ec2+wPubt8IYgTYsC
gJimrzlYZ5eGkxMixI+XOSSugvLo+8Vn2jCXSdxzZwzdYPI29ljl9HBrocTg3N1blCeMZBvrYtiH
mT5bAb9jEtUHTVENXit/zzSIQKQd3sdzG2HEbZ9zl73Q5trgO5ACJPXTsOVHTPRLSyk4wtRX17vv
iGjI7Cz2s+lfHGKroDjS5xqpijWVh6ICeNE0z/j2QMVaoLORa+zgvB6gq9a+n/vp0na0JAgNrIR4
7GaGrl9002tamK8uwzbuS6e6l2n4/7Hi70xSMXDpFsl5W6Qwl4EEJOcEPovaebAbbuJm0PN9Uzjc
bPm5IrZe5QGNc8RltszZ7of3SJtjmEIzZQegK4XvWubyruKHXh9kt1fPxZKxVy5/Rrc4REJh59HD
x/rDprx+crBLVFxGBSR0SQ24p7CJv7QmWhVjLwyrkrsGtMQNua/D/7lL1RfEoT316abqcVL6Z3Dc
feF1H8Khx9pqu/ohVXnC5aQyd2Xkf8+dRhYwFBbL4WywqGlrfOC8ed+1HGDkUr9jqDh2K06t6q+s
caQiDGl1NF4oy2PzEMn0UVoay00HfNYitLQHTTFxUOsN5530B9sX21f/GMngc0ktMDltvV0C9XfI
A6ZrPZCnYD71guvUevtNK2tbueG98MRJJExFdX0Qenrp0ohFeuJOOa+uCceKLp0O9+5A/mxpBBde
qreZu7W3qiQ0WOG3kap+Wabkvhvqz1oPn1XbWZspGYD8Oa5gGN1Xj/2S5CC2PcaLg3pKnfqFARwa
gvn0pX3LQ1yAkOkfkqm8pn3wOgBg4ZIucF7wLo1Sv3SVWpvOun9F5B2zkHxcjHsz8oLgWAHGzejN
3NlkYw9xbz/ZFNKKBccxhhtkfKu+dZLzDcA57OR1Cd2+P9Gsk+4Wz+NGXMpwJ3xE0abIJtKjIOSc
OCWHPNFpALvNLO5x6KoTZ1MKBznMtM11xCtFhUv3MOd06U32jiATID/3t5iLS+KCaPEafAZTj3IU
oG4soXnF6yif3MYVjH4azr/9cp/iSCb6ps7CZ0CqLXGNcYUW8DeHiHGxwhG/OGmxBQv8HWDdHIb4
k3govhEmMrVXPYy2vEi2nolBbRjlfJfLVXaMDZua4smRsxieOXj7yXPLgtAtwStlpndBi3l/ZqVl
fkgJo3c/2uLI9Pl3jG+M+oyjbdhGc8MxlWI97Fduv6Nn8jLk/X5ccDNHrCED0CxoBOCEgKxV+FVs
kOs2+ADPI0pr7L48uA3rUrW0137hJhNO6T+trdcmzC/atSvULYwAzB5ie6JRsgA4KGBOkQwzlQfT
iCP6xDuD7a51NlmQwG+xxNFGszAlMwhFaQJ9hwkuxbynSTohIsCiyVpcLqT35q/KwztnZauZgx9p
4zgQmeB8WZ24Gd5mahbeQidRD6nVBptADI8KvhMRJjkcAmhBMhNQj+kBZxBQeN6zZFdSMibnULwH
fvCnirgec6Qd86yB7cG300wBYHtzq7PhKmWFSaCdz67Qh2GYKVfG6yeTfdYrutpqmB3u2JHadJl3
WkuSXEh4PxbzCsYaGF2mGs9b9P8pxLgsWI0nXuo2fwmMQeuXKGyeJhEylAutldBR/19A3dK+GNf+
0AaHnjexbo2drM5odQ9Wrn5Ez6U4VYh3wgbYnqKxFZFz6ARVPa0hTpoD3Nr6CUEtNetp9QgkNxYD
s/PdjitW8mGn1dX3kvu2dL/xMmCkGAgIe7ZS90a3/ZEo6c6OAjRz6KmPGQXl9Ef3QJUgJZI+Lnv/
qCpqM1Hc630FKuw22W746BEeQADDhXWsi24FYiTlYay4XhDCeXFZ9jop3rze/mJwQpAkd5q967Jo
MEd9SQsRkuJ0GNJP8FIxMp36Gt78AoYhQnurSbi30T4RVNdC+9/rpHlLW/9a1O2NLKTk/cMnOmf9
vVf6zx2/wWg3rKHzyedVySmHGAK8RzQRhTOMDSX27iR2JioQDe27dXLYe+KI4+AhInmtzHSFXvcE
THh1tNbEE4iJlJSWK6LHmQOElBKiGmcungpXEULCTkg+Ah4Sxjgqz6v3gS13VyMs+FZwsCO5s1L9
wmnlB1HwG2GRN79aY3IFgvc8RR82IdqtD0AaaD84yHYID6WVfiu7WosjaobT6gvT/zkBxELY0n8w
mbdvyOSWPdpG0rtnFzt7GWcXLy8I+U3voa7vJDdiIqzUg9jMElradVxeiNEOfhanKRlbRN+Rrj9i
Vzz4Zvks+QtKz8n39KxSPReC8+W0lkzRg4duODF26nLvBkXs2MQemGsLd9J8wanGbB7zZ93D2A6E
bomfcx6FNlLz6jVFyLHfE5KJz3RmSLZNi+GV3+dcLsXzWHTv9LjeB+1M8Q1rceSUP1C82Yn9e7dV
52Zsb9BEANmG5V3GxOUp8HDLtHMkOaLDvRP83nbXRCj/jAsJZpW8B/kRi/mp9avzPCxcYbsGkRrJ
E4HQO7Bnf7oYK/PSel8W4KPTtDZGVel0jpb8U/Rxv3fH5CUJ07vOn55i33sa3PkcDySwrAgltNZU
IE4WVReRjeEkNI+VzO+aYaRM1FB7PdVk3WwhFHztCLfQ6hKcwSwRtLYocMSNtH7p1a7wdHKXZf7F
9YZDk1ZPXUgeXYz2n3iZTlEjf7sR0+im5x6P4eElnbIPQWVuKxigNaZ/lSZCBi29L2PbdxbV6O4U
/HXq4dHqgx9jl8dctpe57ql+YZrPgOCmwUVtPTBvD2ET2hzH2qtk3M+DSyNQmSdEiJV9N3XBQVSt
ONTjzJS8nIqLwQ89av9FZcNl0dxC57p8WPmZSjZ3S12e/DyFMutmuxVdamXixbcos3BGn3Jx1m8V
S8RfTNK4/15F2f+QJ2q2ieP/1BFGhhqoCOCegx/La0OzVhSgPiWuD7sn/vEK87cW3Dq6yLyVHLmi
0g6OMGayfRFxD06z9E8TGJb48dlvqGXJcTAOkIhwXIenfvQuVcJpufJWDKH6MnVC8pjhUj0+Ie39
adzY2ua6+aom7JYOPULKV/lbaxpuaEwIqcXkk5IKTa0Re1MGOewURHU5rrpnWH+knn8nJcOn0FMn
LOXxOqF8NnyIWownzx3u2yi2dlQtYR1xAU027SfZsLeRVAqovwainb2cBKSFNTW50zaZwm0E4KLq
2TajPvuoCu+h6FIXREIDVciqzpKPmyDk2W99Mmlz+B0t/dFtIDqpmYtqAmizddonyWEVT06Olbxj
MVPRR52G6iUVzZ8hlg+B6X/3jXcVJYpTCaDpUA/z/x+MVDhL+jn9XHr905NrsoLxzkTjb8oO75xu
fmQj2LGcHHM+wb4sADTgc3+soSZ5AJ8/3Sq4laYgj1gOgMHET5zSNReac50yYir11SuhpDbycZHe
H8eCsRun/dlfa2LL+g/2f1JOTX0aSo7QNHqdHSdgela378qlE5uip4MgODJVwY8vFgBKWv6ObERr
mEgHU1PcAYz05q7/SoTTcs7/doR3yMMCL9QmMfuiNe9LtDr/2+keP+nWmca3LOjvFkzpSVnjJ5m2
bUbFCZYOTkAlS+kYLGYv5uwFpKG7aVFa0UyRShPc5UEUrCXg4XZuQTDZvNwjcnlTP01meF7/BWBb
r3i5qCHAcck4clexuMah3g+Zf0rG4WWJ1H0QJXtmMvEu6SGXZonDGSqlww/bFUMbbX24+QzqFcI0
lgEvWQee5CrwzR0Vzi2v6qAxSQzgBCzRzEb1yl4BJtFTAX6tFKc1tkLXOXh+VXt7HVp2TiHe3MR7
S84w+jOH2jRZOOlRkYSyPmhMyOQvLEhliVE3L3NwNHCzLW/P4pnWr04f9PGVqCD31jFOgoryuCJT
DVKQHWXXIbBX3QAfepqcQTqu114qbNWfHOuMy+cZZ9KCIWf85qWrU6+8BFhYcEmqdNE2Lxh9byTz
24buMUbqAXFuL++ihI3NC5hwjHk/7cjuIGOx8OscD80i8p1Na1xBNlzVzUNsRFTv2o6L7M6ySvwn
OiCnu4vHKRvuderb6ZcWTRGsWA7J4CBXcx89xwUf4p9B+VCUSXesseU4riwq4/NGreahqEK02RWF
yfpHNYf4V72U+xqjdy8LLnE46TdYu5734yVOLr+knTTzWcQyJrvfjFVAC5CC8UfNmrtaGXWXT1sH
qyZ2XjOJHLRJbkjRGOaXr1R7SfYOZ8TApEwUBPcA8AOLYjzfDk+ZUKODgt+Wap6B0w78dllqT5gH
4IdPp8qpeaK5jofdUxxrN/4VVi20L9SgAUNtw5C6pUsX6xt+HiaRPCFUxRTID23DylTlFdnUyho1
+ynonXwDo4JW9ryy4FLtAx9h8G+dVNG0833Xcw6jajhhR0QevZeewHKFuN1FhP3aAszpcXbSkD7j
WlWIlFgc8p9RWSWehkgMGBCBSgQ6esxzi4/ILxLbQkWGLQaDrJMh0mfR92+B3Unz2DbWFF2YkKY8
2qPOnWUrQ37LFY3bW/GvTnU8GV9zyPBUb7Wmuf4n5QCyMbyJSasCne37tO9g04R8F2NDyqKzWELy
oli7dsvcIvs8SxALt6YgRfbTQKFnnKxmZ/VCRdJeHMJzvqrYESb8MH2+wgRL+6+IY2wcW5WvD9sx
CAGVwUViTEkaYeomBbrCkvyVKfj1lk6B7WwhMTJ2K41v/Qh3dOSlxQTSmBd4l8HcrJNll5CsJyh2
f1uGSgpCEXNgj5/jwPr+0XeeTzCqyy1KVjvFB0TUbbKNJXaF41HDs9UdZzsCLKJebH7VjFy8xVNT
N+LVn52+e17CMWonLIX+1D2ShbXUm10DuTnxDk/AkBVEmhjHJBPHSe5Kl48aHFfpcIDnCJUES7Bx
Tbvg0iSjVbFAhzVQFEMXjG6i3ylB5IWQdWLiKwnxqn3vy9rBc9A77ayfAxWJ8Mvrh7bnJEkZHDaf
xXayle6W2HX3O2uRHb6nZeioWhDsnOYgRTWImdEy9rMfRaQtfHeSpsw+OdA75oZ1XcfxPQd1MqUq
CTqGY6YXhcUfmTCwdptBxiqCFtd7zDenNG+r6BCkkT2+zNIVXJ1ZrWav3cdhXE74NNDLEyofcGfk
CL8pTeN3g4FcOnBl0UTnUZD54wPwRLvL4aq1Kq6Z809VNL4N8eT1T3mFduZy2qIHkSa/fhJeRLKm
9mhaTK2R7NomS5YSvb0fkcVyWh/tXNC55gqgIjucG8maxGStURCGJf6/cVdgWAZzpvOkJA7YMeF9
x+romicjZrlylTHThSjmjuWiDUPXqqzPcHKG+BjTYr9+46Zyp/w+s/hdaD9p6hFSFUvIyqQBsdVZ
8tYHkWrww+GuhVQnuq77SGxwbiR3wWIGP6XybUNQQUmX/ixlZ1164E7Hyk87bmWAuth6jpEvohKc
B6aQ0WkNNTSZmzrWXVc4xET24aBhlEPSQzU6oVckXbdOs3uN2JiFAXZrOROI7RPP63763MTVrbfH
AEeZsL0JC20pSU1HWxadvnptMjlXz9Rd5bO+q7tGIz7PK2Vq9uwOGUZFVXWtUHAAC056CPxzT4iW
kG8YOiGhpzjyGK5unM5f/JayhdDr4XrWNtRI/HsZQojlDfBPD62XJ+u91EnXXmruiA05B7cVflwS
pQZpSZkMg/jZ2XsOYnvAepCBigdyOPZHRnjM3n13jGPmwRZK8apEZ1PwRN7KhqoyFYmiTVD3+Twe
O66nbI+LXXu93MALdznjaraVdfKYBaTJN04rLAnyskm6sNz1yrFtnF56hu9yaqjGlfMhn+NANo8m
UAWX67GUUjXbabDnRu80zgYzH63URMPfiUhDgF5PvCybX+xpwolzdkcfGPXNSuq20OfYDVTdHroC
Aeghb23iOceOZir5D7aYLZ0zHjKTApoOLemVD9qRoaQYZgJYdOhFmYbOfnH8qkKeTyDOrM24QhX/
kXQey5Ej2RL9IphBB7BlCqQkk5qsDYwsshEQAa2/fk7ULJ71s7HuYjETiLjC/XjS3JomXuCA70Ps
ZeWIbs2H549CchqYyVEcrD1/Z0rAml5qCByYQhBOM/PbAGgs7jGmz8HTbNQoXcHnUEKwOTGmIXYi
y3MlHbWNvHZMH0fScnjnVm0fHS3so2pMYgd1XSY6Ix8im7M9YQgYZgHFO4QrpLV3rLxlhoEA4fJS
bUe7a+V/0p0SyQCkS2vGWSrBdMUYrWyULTYYWBNjYAIzph0buLZyWAq13QyYb8f2M09u3VCUKD0r
26ynYus3RlV66B0LHvHcIH0Fsv04kb6KikLBtg0pCNxIVYT6pESINmZ9D3QqTXdwyzuaBLJmgYZn
oeXMX3Mv2+E7hyOq01J86i94AOnag8gXi8y6DyWqZP3FDRXr3KVOzkYQIQxgrQ40CpNkzSoaf+R/
ph105VFMC1blreND/ag4wcraeJ+rkgQZpiVFBYM+rLFdhQbYamtfdPiwT2Oyei3mCwOu89okiffX
CgnJ2YFxCAB2ueSFzH6QQHHg+a7L9JaanjLfcSssmCDZ2K/2k7RLZxHHLs4gZmBUs4aWaOEZ4/Uc
GfgV66gd+op4eQq+nqPYGytRPSCrlPEfDhIQPgQpFl347bAfxDQklvS37Y2xx+DJK+6tZ5/tRxv8
YEOIWYlBZCVrBqVxEcO4KkRYy7e0HgZgSqXvBxNZin5iTugxDDfrJHbdpcO41gxFmz42sUzX795v
3GCNMB1ZrsDkZeEm38JYlqwp7Lh23Ad06mkx7qjgKiSpIM1tYmelnAYmBB2gRuLB6xgrw+B1CKNb
hlz9wUzYfhnHeFYVcg45Nn38X4pgQNh3I4ch8DcmZI5kJh7E075uht5Jj0lbe2I8UA84hrlxIZf3
1zJli7LtGxhIxRFzbCduNjTe8bMxG0GebZ4m05thwqQjSdieRql2TicEivmwGYPXuARi+idL3YQb
CfdcQvxvrQRoIcbiVcXFDbZnCP6Gk5XkCA1DRqrUXtBQ2RnjDuIkIx21cRkvq/ifFcivMqEePGyW
1XvWWr3lMr/Qc99NuliC0DVBeSHBY635YFB64ApJwg3/YPmMpHAJOCBQjBnEhIUTa0J6m8E05+cZ
Xiinfx2XcfZM0NMsapbWy9AhwrW8RlS7Snhq/KHcStIPZWXl+j1gFULQV4mQ54xJW+J0FxDeMnaI
7cwMYcJuC9BFHZciJqAzC8jUZHHMoIvkYZtwsOXTwFdo+8AkWZYz/l8zL1HgSuH+IEf2SjXcLLo5
gYDOlK79Rclqq//iFsgVTHJe9BlJdWLG2NcGjIwsJlnM9gi2Jr6T3IkoON3xNxvRBI0MtfmkPlen
6fYOolHQ58Q8Wp8eO4uWnqwJQ7YoM451982wBB3fxoq9HAG1BJkC82fAYhhweoV5jVW1gMsACXao
ahXf8103RbEh4TtmWeXPiyp/M6aNwCcoJZgRjbbpIP1d09muGaosoUVvOSPL5K1Y+CzRTOIIDlJy
flt7VadFrUF/ChygXDcXzgk+pEQhArqXxgJWZnJWE0t6Rpe+9HR3Ve01RwtlPfxH16Y4w/dq2KN9
Gvym1h712WUwDg5GlZB2ZF8q7SXyF2wSdtHz2Gz5JCb/i/slIVTYXJQ7XIvVd7EbxWWuv+XMjZd0
BOCUQUdDtUA30oGXK8DgpXFS//qdEWOvHSyduueqskrYkOGRw4+UBou2IKZpWDV3ddqVhUVBRhnj
n2fQOk12tnOeSMTrDptQ/Ncl6qnvJID9QxaSK/3mm493GvEyMEPNTzJJVpA2Lr5KuAhszvt44Cm1
6Qz2/Da8BrzyhOD6O/5qZn5fNHntBIdqxGH6GmA7x8DZ9IHl/Fly36Qm60RmQfCcM1sydyknDner
xja7ybp4eUhg6sgOdFqLoJtwRpRKJN9LIuGCIGTwcVAt6PPmLkAJofPMbZDJrxON5krfDskurGBO
LYnhkepAqBnjlw7B8HIpK7K5YER0MaJI1N9l2T8CCgnIibCY8/OEMydNwrPrZ5mMls4Nlt86EJr2
wJuWhYc8rbMA9XEyZ3l18mPTN69+1wJ52jBbnDIgY2x2VXynOjUaP1iuTQ7ASmYu4Tl0KxXolZiI
CBzbWYZG+W6s5OQgs3b48ZgcoC/egz6nBPQlPeotS8a4fJQMquYvnPG6tYkn3yQqUaTVulDakzga
fBMoMfaP7D/qhrhVtahim7Qp2sQ7vog8m9lVFWX4M9pqwCrFUsVWcItHxjy3mqvEEXq6MiS/9dSk
7sc8gp5YsKaP0/KJ7jQOXnNv7QWKhNr0lc/HnjT+A4m/s/hcyrRbgLhQ5bfuJydmDGeAnszxB4ZP
KulCAI4hSxHPGUHT3gkCG+e/uZ/Tnl4J5Flr5LyLCKdfzh5C0qAIZsnfYopTCqrAi3NRPxP2IN2f
MXabggQNY6QhD5LANB/CTgSjARkySMhrL023bk2m+kjw4R/l3qg1KaBftH0b7D9jnhVVkKCIGkAU
9KazdhQbRsfliVKMJOw74RVmxkDP82clN721KO5sKcwGoVphJlPznNGz5nyce/Zj5IAEIVHoMeLi
xGHg/draQzoBT/eA5H8YLgv+CTN40TdJVBlWUT24cZbVj21bLE0kTdlBY6lGeFRUaG4FCnth939V
ddthJZmRP+Pmy/EmNn8bLtvsHjt2bVIFVo213Fzbz1geMNXrWtI2SdtAIVOgWiHs1a7d5JHNie/9
ZyT9kApynAL6KvRd5TQ1u8py/bneJj0OEAZbnaHICmddzbp7a9bcFDggpwIxtxoKU577RNoSA6/E
rUnm3/Ti53S0GzSUeRlBViR/ZV3FEG7mtKLOZOJUpxcnFI5z9EqJP5VAIWPYZKRjUBwwRoHwPzOq
wQdQpD9FC5WyJpzBIU65LK6WrZzTwlr4ihEeHrafU487uV9cqAb9W5Pi3bfiVuqv1auYdvatfxVu
D5Z6FcTL3jlzW94GBYO1TmgR8MrgymuCAgcJLjeAF71bzPvUmskSbLzlwXVLRw8EGQ52LtQW04+7
Y6fv9a1k0PHQ1JKECmHPfA39qY/xEdAxrdu8qojArd3eIUWZQ+WYFHbxn/RSuXdCWLFt3Pf3/hTz
ttEGNH87ZvbRSGP/VXQstWHJClZENhb0Ymc2QXhf/LNwlcp/HH1rPqlG+d/dRN9bJWwVaE/kFqgN
+vIhNS8twNBrYFXtl42xgMlPMY4xL4ONm49dMDPjialFKCtAqG3afU5Mt15Wpnk7sEHFkaa0geg+
ZP0WaWHx6CJeg6mJfydSWfFatUu897y5PzpgrmEtKVSsLNofZEfjSSSQPCAHYutrYm8jJ9u8uBwu
DLQKZ09hPe/SbO2vddZhuF0C9lqy6d6AWjk3t0G9E49WtkFAhTNpNGoSaN0WZhWsFz0T/jVWpaJl
HWdEooqYBDEnxhP/mcu8QIcg5FeZIzow3Y9UoVoRE7wgVHbHLgSDiTs8IEzCHrNL01f4ukMWTRwc
RLquOpEzQeoEYp/VMfZP55/jcqAKrTx7C0J151aC3rLCdvaJmvgsV4mdSsx/pBc8jS2thnTpY0EF
i/ScOuoQg0NksYrTrnqpAB9oufVotldMw59VQZBXEZRHvQ8dmoIgYQ8eIaS3mRI8Jr4zjfNDzNhw
yECP4MEAWsHXy5okL+sHQQT0YPn0kkFPQ79c0oQFpTHCE29JQgQSEC+PqYcjDBRrIPkd6i5yx1WX
fIyO4hXon+X/WM2Kn4/lMKDBwfWxwBlbNSxXF4vKmpJTzB2MpDeiRXkyF1gPbWhE3uIC9pm2Wdz8
15aYA2NSN4j8wF2Xry9uGkY6ud3OCApzScTzmNj0ckIkTCci80sv7V2f1wdO9WeL/Qo8EGKUerbb
004Y9o48Nh11PV0ts7rl7bzNeUkW8zddv6RCYAb2g3zprbTKnd3kryX7L1TMC1nHNlxL5+CFZRTz
zTKg21f2TxKjx7TMrV2xdS9AR9ZoGddPzuOtStt7MaCMaIB6VySmaIOXaQUHmlLaXjEsONjx0dXv
ky6BCWLH9IIAYG5vrolvCSneVvTFYQFJD/xJQ+Js5xmKFPGHa/ZuEB5MA7bh8o1INohai5V9o8VB
9Xdl/5mkt8va4JiT0WTaxEDNq8lLGc4/oxBq03felYfxmvoTgaj2xTKJHlrXiHPw4szh2Tase63R
TApuEugwZ9Hjn7FJPu8DfFLl6r+TefvZdiQrg5WIF5z7znu1pAd37qMebrQasgi1K5WG9+KA4a8m
+81KylfOX1DCDcErywdG72McmrvRESgfeZQZiaEyQ95swICCNTDBvbKSabMy+xpc+6Ma8hcVBi/6
X9Ty3EAJaD4ORvh8K2f3wESZyc8X8RvbWn2RzXkwgB8rKCMJu0V0/KCP053vmHd1iGBBDE9r/pUZ
9gkuZVSr+YeB4gGC3+NQva6BuevVdJZleoxZOROuHQfe1o+X88w2avadj1CrNa1S3I0JgVahT4U/
Gozu209zCa9YW8+pVf9t6wmRn6fDLS5+zS/j8y/P0ibZTrKZWg/lSkonOdOFqcj5gXE38Z1Z04+P
8r8mdqhQFI+oVp0cK3VPvoVH4icGaZzt6UF5CtHj/FUtBQfeuGmbOULxdUvxnDpAGXgaa7J4rPZj
1J86BxCIOND5FfMCi5VwHp/6lCjEPHsrkR143fzAkO/JNL37UAW7rjF23kIkNwJGZi6bPqsjvfR3
AHWY/vCAjOyLcBiS+0RU867NyPskU7Wi5ERT4pLyUmkEA6xy9KzhNWBK7DrfGgzkOuEW7fM2bDO2
l+19gvk2dSrI/Egcyx9zWvdh7j1a0OD9NED22m9HPrWs+ibW/ZwM+CvYNDDZu/htsWlhCTViOSVZ
GkkSLbRUEyrjlTnk3eAbkeOBvKvgmKNdq9Mg0gfGzPHd5P85XYej2OVQQZvOs8Jggo1Ek7+0dnP1
yNAxTO/AIGurj+aGRG3mm0s/PCxwU53U35ujBTC63PKmnqqm+vd8pTBC2GZ96N99QA6ngSYAKMmW
5mzkdLBjf9NW6YsFqtycOScxF1ra+cpbqj/zbG4u1OLwXMOjSL0n+u6jw7FAv4BEcrmWlq+JjFt0
9vRK1g5Zyxa/z5E576FNjD9TEm6zGrMSZx9485fYy7CemJuBPF7Lrk8W3VLIwgmk1fCNavAcpNb7
il2Uv6QmNfFlL/Tl1ZHzcleQH4Q178TnvRdGTiAvKPXAi9jjIa8X4Nxm9g6sWBW9EV8VuOAnf3bQ
GViHRCSgbfE08Of1HHJk9p090wZ0SNgou0P9nSwgI/TX27CAtTXCOGM34f5lq3v0g+8VC0uD1aVm
5M+f8OKn46M7yOfGDC5lAuOelTzlw90YTKyW42g1OG1mtq5AWHAeHc0p3Or/Pxizk8lB0vn1Hvd5
x9Rils4md2n/UVMEMxwivGsIR9AmlBvHeINPcC+aINJnmj6z8jqAdIWSlSucYoCfHr4LMe1auo08
WDUB5lPF/bZALljwftoD2EmOD31bGdW3rh/yHvrWVLanxHIODV5L/Vk7DijHDHLhZFdPlmgxoGRm
ZDHbvBtcnNANl1rSIJax0xq15uS9qIJFzeBfx27ZixVidJMNeGotdzumMbffUstD0w+vGb9MUCw7
T/FtGcZTQIb66qjIDe2rAo/tAbe3xT1Dom1JbZFCw/YCdK5odwfwGkamIotQYF13KJVuGF8C8rSj
aSnPZedt9Au3GAv2RsmMLpMJDcniCybs4b1bO5FWEJR5dw2mGHcVvm9u5XlcjtNYndBhvhn2d0zd
3LUWFyrWpIpBDnZBf1xOGkZQTfh9m4JFJ6e1w0PTzopMdqRU/GwqZA5hhKFTEX55BCDcjXyx5MNc
Wfmwmrn6FKyhHPe175717dKng17v43dizN+jS0cPWBr+47K46JHSo7u4H1WbPBb4SVe6iXRUp1VQ
o2AUOJtI3bMWsbn+0UmcfLDsPFgoMxlHZZ+FGUb6VpkxC9hZd+krfZI3O0/+MYrsavOSaxo3U9Ot
9hvp300/92TlRUH2zIZn7/Nwlt7woj9hdi1Xx10fqPejrjT+ZD0ZtgpGfhdUTzIJn7RpWD+6rJDu
OnIQrJBcPlHv9WlaccLDpr4XQDP0bybXIN00BQuoxjoWBG64+fwHeRCvS8+lxixmApilQJtaHEml
+YaJ7IHU333eYWxEw25CeTRKiM/O8tz3C46h8trUEBLj3Nrn2FXMAYsBFjvWHMOuAO7jdOSIE5Gm
fXezh1CUKtIDnzOJcdchwRJFeKyC8RGoz35KiOII4HXW3rZBhagr2tj1D6akJ8e8ZK3NVvuHPImD
0awva0ZIclWcFj5+w2ciTLkwMYlDEEEaMUYnMgmCVIbw3vpLMDEo1t+L7Ee6Qz51/cdZKGuWEXOv
J8OTqsfnLiCagzLK8ABVxtV3TaHbduIxTdNnfTroS9NzwlvLp1Yj+mAKc+tGZ9tP4ymk4hhZezAD
RMARnIhepoDKX4FrH4lMhqa+br3B2c92DNIPBhQhBvNsn5XmmiChZ/2/X/DFezR0SFQ5+tpdyvdd
x8WJb+GWaai+/aOvYFAQB+1AJA7zX629NOWlGeEocOKyyborZpiLutzG9BZzra+q/3S5ntohvQ4K
eRKPFJRB2JKaFJFHQg2g7rNjpvKzgfy+oWLznG/y2CF6+vctIqasqK51+Tn0MaYKQd9Lwg6x6Hsl
188miPcL52aoup3JKEeXO/rcrDON3QZGwLVO3hyEDHTuY3A/5pTJobNp1iUKpfHc5tnVX1MCiUjS
akUGJI+AbyxQBedSPDvnhStsxheojRQiyU4kOp2cYDqlkx7kJOwvGf+iOrgvdH1HNKEuf9ywP+sv
WRsW03yOIKRtEma5+qAsVPPYptNHvIY7lPonrhyyJ+2vEYLBEIz3Vewc9b3cF8U74gBNfWBL8qzr
Eqgf/7XMUIeJQnPpoDuWryZ1v2u8FQGfiYS47rmwgMc3fZDVIFzGnt0DfyKYKv0F+3140ScLq9IT
o5lfEy0b2oO9vkuxCxF3QpI1HQ4SzYuS49fo21MkwKAMRfFpaGIMTym71aNuMQJV7ee8R2YsEAsC
O3bKme0tshgaTuLu922OUQWgE9GOBKLAZKsSsHc1yxBwQPTpQVye6gr/q+lce0oC1omwudMfd7So
oDomkWvEWZBQRMJt2ovBObWDVscj9Qaf96gP/6EiXZV/6tZySNZzhZYSAvC/1yUl7Blk6lm/1myH
j+w00QzZGBNb9znmem/7hTCdcKcr9gU4ksUpo993plI3CxfwXRdyqzkK80/c7ZOm3484IJldbocu
uIzBtaWb0j7JpGWkTb6a3yCpz/PvAMqmK6rIgvZpCRIk5vvC957n1T82vL/KJDxkVftgdHbS9/a6
4XOXeWPTpak+P7dskQJ6O1aGx3nEiIRpzy0RPRcl8+dkH6bNgwGcQN9oPfDigV9YqHtdBmY8pxmK
PZ+KsRjoWglr3XItb2qOfCtP/2OZudcXr35aRAbJkG+1R9eon9G0e/NUv1MeLaYUcMqdrf7zbPoI
ny6paXBn8o6iRL/kc3xFrM37XR5CMTIkcw8+9kEWcBdBJlJYvDRQn/SjwKLjXR8XOW+/MB8rPWyL
+z3kdV39jO24NywLlzPRK4i9CJnpg2tNMkvVdH+JJqWo8aIUiI0c1jNvTNQxD20QdouY0QnHBzXB
vpTzvYYflJRchVEcTM9DU+7s9L9H+O42Qc9v+qgH1YN+JfghZm+fbNVQigNH4OXCO/2QSwM6ebbx
WTqXWGN1UCyIFRLDKoMHx+cuW1+pv61iukFCpsUrt06dsUeUW5/gN2ZnxAprkIzmUUkt5HBn8arP
NZWGB55lHoQgtv505XRTvXf1MhQv1VWXufoaZTGKHRd8pf6kqQ5XmHCYnhjAnKt84bcQDs9kvHxj
ZzkFEg+T4rPk4dC/Lvf40ZuCe0Z1ADNtAg71N138TgxeCosTu32qymlnrNbFDB+tMo2oCHn8CB0C
4/ivSOlmn5zavw4lv9He67Nz6P2n1cp2uuo3OBJrnsC6nd5augiCwg6kbkbSDl8Ie+FvbfNuchXy
Ietz2abxIMBCNzV+t3zqJtNQy7P+o/RLpyujmJKlZLamyykqwDwFctYIm4VEd0+Tsm+zieVqzGKj
SE6KkU8bqAfWpZimxNbMvxC+n7iYUppeQ7hnBB5X3R6FNjG7vto6GvaKkHhdrV+XLh6F8V/X6DZ8
KmFRHvTxaq3tlbwdjsawPXJBn1LuWqj3LGHbKCAbSHXmh4slOuQUDMG1SHbMdx7jNA/gVF2G7I9W
+68frk8ZOhzRsviortI2bhI+Yuo1T4rLluXQUX8PrEP/5LFHso48zXb2KWBoFEgEWSBHMVWidobz
1PlXTqHdkqgPPXOgeZZWeDaz+KIPBH0Em8Jj9ljfvDgjE4Ujr9FVR7zumSQU8AX1gIFlRITT5QDa
6Zgly4dDSBsrowfWoU+6AasLela+F4qEvW03DKbyBzcskTcF9Arz3aSW995GD85IY1brg1TjN0m9
UT8h0pNCnd2wog7zTqVjnBvu27BptnJN33U1hWAF9E6v/nXH6GJ15+5jV7ir0jEaKvVIHPAT/7vP
58U0OhzHy8TfaeDnod15csJmHzAR4ZkALXjIC6iG2AMA5QFTWOO/mbaC84J2LUUpBXer8pz9sace
BfuRxrPMi/TCA1IbFl3yaqbJdejLb+ZRB7/5/5gi5pDU5i09E+zW4Neno6jNniq6eKBQ/7Xn+GQF
LMRTSvyw62513VhwzcUpb9ebskdrq8/bKhj+Wkl6RZlycuAUxKF49qvh1MXolcCnRhkzCGaLW0cZ
D3q0qAvAYlQHtjagNGbGanEM/9lukntCuP8GMat7JLgcqt1bI9nl9B1rSXN2HvSkxuq8rS6nMMGS
iOJwFarDalXo7jACO6GDmaABR56dY2aZd4zQdwuHx1LZxIvlf1gAnYJgeGK1dBeYzmMTGtzq3b+C
bYAu3IrkTZ+Fttm+hxW+bCZPE02ghD+jCxDpeA9DXP/oNnzivmRVc7P74R7KHUlrvOeqqHYEtWzR
h566nKV/YJQOq6T+XZfHTmE/IFi8cHhc5yn7KQ35ABHjwo+LmBR9srzc+owQgAr9CLov157+lJ4k
9NZ0/1uy7jHgPS4duz9g/iSrkMhY/C2X3lTv5YRP0xOHJl8evGbhNiF1O/R4DuPi34eGOO9s1d4x
JKfUTM+eEI9d5p+NfHxFjHllI/s1gcr913NPGMYIIeO60MXAv4sajidx8jezr88AlJY9CU+vkATf
fPSCm8Fen5gybnPDwfqWn62WSEwm8zY9dI+0UI8/HEeSwFkcRhpajW7NKbmHHqi7oYdQ3FQym/5a
PXlxep7H+Q/mIA+Z5dUeyvHFPIcJzhqBHObO8Tyct/FTWuNn7al/sgaRqwG8Vnl7y0p2XY1kJeC/
QYJ767rlhQAznhoKVTFX2aMR4r+BeHFtB40r8dy/qeEeuiHGNxkad1gGL1VZXuI5+5hGiEU9OwU3
4I+tJNlOzpkS/4jF599h4mOT1y+h36SvuqMqJvsp4WlRDXkU7Klv/TC9APP1Efd393qmhH2KGQGt
qe6NkLKyVzGfwMHxtqiV+TpXgOdD6Au4l+uh/KWB+DZaIpKq8s+4ZAfIeFBzG5aXIUA9rOjnyXcu
LYfZYHfirsb2CUSzjpJ+/DX87jUN+0vsO/ceo6ApCPcLPZ0onEecdBH6z51+cioBpNntxNUxF7Gb
Kuun8vPHLG23fahskk7XB4cx4iQTNnPNXvc2kNg/U28k/pvG1XXzr3IetoJR5zSG9ITuSTo14kcF
xMSCa0014qI2tHTouGXjeIQKAqOKePIlfZ992yJHu3xvMqRCCBC+0W6du46vN8gz8oFG9REUxhlP
zduUkPTlG5CZvG6KdJACBCLnKUYjZLXp64yW7y6ZmJKQIoILZ+izTSPxQqqqi+kVQ6KBrex3DYv3
opw+lefrmQZQ2Y7tMvDjlO7I/Q1cQvuMmeCctPopPXTtKBpefTJRUMDgSULfcZciGcDhhi2i7C7d
wrINfRvoxab6XPwOqbR6q/wWIdHEErM0baSiDTlsqyyIxQzYzuszXvjhq++12aFJV8zSqINYefim
7py98FfUOENkgLGmW74ceirEyR7bDXMnxnVvL+6TsLoPPQ/TRbGLiJaKfry4IF6NctwidzstJJSJ
MI9mLjNWzgyLaIf1iHluSo42HgtBpLTlHiFaw3nu+VMFYpvCBohWJu+weqPEM5dt6qmPdije/JF0
XNIJsMEjXPFbyCicn4RTRPzfRybDqG0BV+ZciQY7hQTYV4ClBQsMu/Qc7SHL4KAD6s2AiD6MvzsJ
nOqlspxoEcFLODJ5DvG4WgquirAfHbjkaDIPZOQwuVR87B19SymxtRWQAAUhc8Xa44kaTmhE4q1d
Ngje8p6WQUZEmZMTRMING371gngmsrgqGCbwc+U2YPk2lJRRVXZZRH2zydvpCRDIRw8aEu7mlQE7
PUzlsNqLuYvt4qKv+3SaHogiEXco0I8j/0HoOOXOqNCTMy5WWMf2+l5NYhhGWR9Oe11m6YkYXooj
+oVLYhjRXDFRnEMF2lUep2DkrcgPZjEfHEpr/RN5+oi28vJbRzldGQtWvvA0MOOIk/Jv4fjXxJ0P
rje+uYPzNStI+qFCIEwJMoTJNcHJrP2s8i5Z8Workx7bF5zweukExosk8IMiuSyekLppDtOIvWXT
eWxbtVGdp+ed5Jjbko1yW/l1pP9DS9mfGbisY2kGpxDyBJP47CGh4o4DytbAh0LAcCrzaW0YZZOF
2GzGWtsMOY2g2zSboLPaCyTjt6ENh6gEVIbbW56JoyjuyDT6SK1YcQGyme3w8DFLABje7LNuKBGD
ZfXFWtrkgIiyeaIxyCKVSqq0QV4Hpz51Zvof55KvJ8jdU5D6u260xoMslDhZbvfWA3uGHmKcREEQ
my3S+zJJf63Rf15NA+wD3m5NUiTu5rOM6wJiYXMZDRv8eydIW+RNvjJ93EvR3BudfNSIkDYoPuH8
H9JmeipAZhAK+NC48Vdl0xETSoXiOTbf8sB5WQqC/4ZZ0IZZpIDo9zCzK2Ax64F4TEQ5AmoQ5v3N
bEI4pZ55IU6dEATaW7NfHycvvFFIMBF23Z+10U7/oXxq0+G3k1M0rMCIUy9wtkW4Tje9S24T5tke
U4SBrwTTfjv6X3yfn8UAbDYH7EXDS0a78UVjvA/8jlRESv+9u8S3ZpWXLG0eOZSOVt3dBjZden4r
2AdJsygjIgPuDXtlJWgXBItnD9ypgGRnKLM9E0TLflz6/i9OBUAlzq/ZyEuXgVF0Uoctr1NsUemh
uAk4auRqH4g85/pgdUOyxjNjN2CK5CDlWI3nAIwlA4qDQfz00i0n7Bsb3ZLpJ2Ucl32ctJQvJNZa
BY71hUZhkeZzbYAZ8Oj29FoEfU95R2DRo2I1jrvidUkwaHPZZxO7RJUXzaHT4PqhRJ9nT8lejfKa
2/lOtcNnWRZ/+Zs9tz5lCBkk97Zngvrtt13f/JdlJCExObDm/Ajv+iEfHRKnauqM3EKqt5TCiRoD
TbJRHc1lfsLHj16fX9UjtzduTh7/nHVaUWtH2GRoRcfDvDJm4yV2J3BtcjHAi+YXUUrKk/5vPbHO
7VJpae0MIgIIbyzzyj64xaV5bZ3+VQ2sJZDrfxgetfDMmtzizsZNEY0lTka3P5QhsqplwM+AMMx5
sHxLApJPjgFFy2SDTOuCkEjU4ZjpGkP/1WSXMD/T+Qgw2g4xiUebJsn1gC98IthxLyugHILuQmWE
d+UKsMuUce7hwNiV0n3kbGUVKXQcFwYBeEZdSspBZ9LEluILWSS+mvA7ZxS0SD++m0v9NEyAWv1x
Jk7DLeqjz+9sb8xANccY0dYb8giC5id5st0cv7b5kS7Zj5G7DDVy63fMCqRnhkeuSbPYd2nNhNlQ
3Gb6Dc9teXNs52DXjCmsYGYSZ+aEV4B9lQzKLeepzvyvfm6+WcB+pCNTcHSXD2ki/Dvsu95ltEom
jHqyRMAgmTfNW9XiHLGCgcPARU/QAxfzm/7PajvyDmnQySDSsLTlI0m8TwwpYowtqQeExWhowrNf
fYESNqdYhxRM0epaRf1S7L3OG9mpTq8+lJNN7mXNJvbhAVsC6zZqoJ/SDT46Kul4UFcWnJ/I5rDa
+809JfBjC+OQaYLRayYR4jBdw67t8iex/FXPqR9HOk05Umx6/jRtx2G47+3hwa5GiHC4TnGlvfAp
H+20eZ0LwURnJKQsNJkWM2AsTOvd7RAR96wzQgEDFI2hoBwq3zPRPtOpRz4O2JFZd5zG7AWM4q21
0ydpZMchDZ8WtlqLNHadQf/XGi5nOwxTtnpQYmpcYJnrHV0ylBNOiLIxn4serVk8isdi8K4gbm9l
2J4MQx5Zpl5XYpa09OMeUvMbziWAP3F1jcFqkh3mb+x/KWnpzh6YRCG++8g674Du+r4sBayw6mvl
/B9883PyAiZ/5oWL9Nfzh5eUrcJdisFgtP2FfYV/HxdpNGesmUUDgYN1WVYADKu617Z1//v3rAVF
s+vtSoAFN2+z45zCkdUCKthx448doYZZjPGv/JMN2UkVxqUSFjKEFV/HUCgmELLawVkv72htHxQx
ISif5xeL1PQ7c0p+mploV6cvNljO+JVN483Py2xbLM5XSpTzNWBQCPvhkGDdn8sKvQiG9KgVw7gf
sXdXCYpZ37aJVyzLc1cF/5UlgzuVjyZTXxPHFnzMCgVLmE0vU+3M0WA5b6oofmobpHPviZIHO2D7
1codPjCfT12gNZ4DkP7j8MEq4JIL+7gs2Y2iR96Q9f6PszNrbhtZtvVf2bGfN+IChfnEPfdBokSK
lEjJlm3ZLwi3B8zzjF9/P/R5kasJIg5futsMdxVqyKyqzFxrtaCD26+aN/xshuJeq1W0n7MH3Ope
6aFdolwFQrVi4IDKavSaepuKTQRJh88tDBk3QaoZfxX2kJyywAc83U9YtqPAfOhQBfCMTICzD0xo
DqeZ6N2KE0KQTh8jX5RUiHRNpXmPOkP1vS9G/XcEd8yhCsvkNYFZ4rEEzxVvDCjqqEz2cNO11rKk
ZkzWAzmaaHrN0Jq7a1ofMRKYhn5U4awmWYTm+NWJ84JSGOpvTAQ4YLr30b9xTMrAbM/7iN/vZyUI
5YRD7L8irUMCG2t+M3Qj34/l5L8qNvQBolSg2A/gxYQFJyIVWkJPTaWum39u8qq50dpOeRtry9yi
IOhvTb7kJnCtBxbjWLspnKUWtSbU6YMzhPOBXDY3PGMafwRuTz5fg4P1C5HUremG39TS+zU4A5RN
PMkAUt8FYC41rT34eGngjZ9zkgtRX59gHC3x5tHI6VnBgxGSfux3DVhc2A7urTI+ZYaq7nyr/g6U
/UdEiBxA6jNKwJ+J/X1zlOGFa8Ku05Tviite2xQ4XVE75kFMTfohBZB35OvCj13dfUDEC3rGBOmC
BMIw1wK3XmjdJwwk3VXcGIAPcDUlYIQ0nifQsXBDKC6JxLrcz29UA65XWCZfXB0seV7o+pb/IJEX
u98bZIo3Sd9+ofKMgihrOjpG9TVipzRd/GUkWgb+7bPowPqKdFs62TYxrW+Og0+0ZmoqwvEQGVHj
mZBoIGPdTVRxcyCg0WsJpALINjvm+GhHvDR1S70biug4CPiyih78UNQ5p8ZEGhnVoDjgOVuaqbXP
hMoL28pglLGyRz+sStRU7Tl+p5dwthKa9aGiDlFQprznp9a6nOj2c5+UCBcYT6rnA7OjLgVGFO3G
qtUP7BNA9bF5Z088+mCSIgIa8e6ydXsbkpHwomlf1dbHsMgeO7XcOFB5BQ7uSK26j1AtbvFKD4lZ
vKZW9m0cmg9uIL424KDgLdH2Tl0/Eat8Qd77wWOuegdCky5NhmcT7Sdu0ZlxMxAz3zm9tjHJeBEz
MbcQj5CrrMCVqKny1Lj5W0bVRgOAwEMdeCopnypMPgesfKM4SKnx1+HTv7Uh8tQT/dHOvc/Q3O6K
MMSnJOMpia1Pth+cWibpBkKOCTYaBMgAdFOerLyqrflqBRCf8sz5ZHaqc28pJYLW/A+F+5qXLaQx
RUmWfLx3Gp3EECGOOHkaavUEkHur5c4jCU2i/476O7KU3UBlGEWSbGEq7wj+cicmDFm05sFNPBew
RHAHVPDkKPmvTDGmx8jM2k3cEA5xmgeIBram3UHmBiqbXEgJBs+r3mzFeDPG/ofbkGzXMoizq5n3
vSFE76ibCNZRgNWz4lr+qmbBTozTDiagF41C8FvkkJ6nBlYTUk7ZDRXQ3A6dsoDv0QRmmIYvo0Hl
YuDXxF7HJ6U04fVUqp+JRTljn+4SCxAhkTcqnFTvq1H1W2K2b7jSU6B0FK55TJwiPioQZY+o2+Wo
JEIofxgNUvBzltnQIpXHYPTAviE70nikhag8zHr4OHRCqdAzJuQ7KCWziEJlggwjAtmR/ykcyPSG
bfUIFfhT60yArRvgsHVOGiasvsHiNN1mg/NVCOtjgbTlDeCB55nepxhVsLjpXe+AIrALgryjhfyH
uyVS8ClM4QGjoBvpAIV8lsPEhjFMp7nzDSQ0mhhF/RXCkEMcd69ZGFJZGhycUvzlDPVbptqvbOEv
XUoay/BsKmcVPMNon/5nQgVLkE3ZzF3yWo29vQOsZ29sDd7Xwai+eXVGKUDUqxTsFSRUgEriGJUv
Y6UraAZAt+N4kHH++1//5//93x/Df/m/8uc8GaFC/lfWps95mDX1f//b/Pe/kGObf334+d//VgTw
O8Ny+Se///j+AQwnf0n7T+P36pSiaL83q6fAKp5ckq9lo32/3Lqx0Lr+Z+tEpC0e2aXY10CvkYbj
ugVw7+a6xsWfjU8uMcJ+LAQppOhrYTUf2tw6XNe09mfTYW1AtZIgQ+kCs9kFuZ7tdCDqd5dbn+f2
3Jyrf7auaCmM2HEF13UC4UjHO12N67vBsqjI9cgnAnC63NHC9Ovunx35iqd6URWLvV+3p7Q3nqIq
v26GdOfPpqFVbMVQBGJvJFwda095UBJklS5/t3V+gnRpU1rQNkVCONo+T72/CtHeBcQNiLrsbJAg
K30szc3c97uNHyuYmqvb7R7W2gSKXqRMceeXv3/BqPT593dt6zpkKgLYzEzy/guJEX0zjQk85ni2
7eUe5hU8s4X0eVTveuhUshZZm2v7JHCedG16KIz+Ubc9guk5salgN3s94IgPl7tb2LG6ZMdkF3gb
h+Yc9oIOfoShlWd8pZTUqafIFgUfL3eztCaSRVcaMFA1sou9ruamuoEbNqOYMZnszXXtS2Zt2CbZ
l7wq9pYW/04yqO2QHVz5dm3+yHNLIln1ELcOcQzknc1oODhpQ1VXDRV+/5iVyW0pIqq7ui1nxz5R
qOD1yEekMQfJVSMTsqWXOhFrOx73VMKcoNuGK7qoV0a2sPhCMnU3bnLL0MOROlooNqpsUzWgnpL4
rkSfzny+bgCSyasdb3Rd98e9jb0jXFGF942D5PPl1hcMUkjGbsMJVopaGfa2P4bbxtTD206f9IfR
bdqVvbXUhWzzTWkTj2v7fYtTBKQMpcYoPgHFjVeWeKkDyeRZ4amsVLfjct8QfkRVtIZz2m6Ol6do
wfaEZOKO7sV1o9Ud4mjUsA7ugGbdhIjK5daXPl6y7LDT4BUxSj6+UfwnuzHz+3AMym1Vc0G9rgvJ
uGMnakpTr9t9VMDo2XTaziKFkRbx/nL7SxMk2XfkDmnVV1q7t8wRaF+XKDCiwV15uXVtwco0yYIr
iLkQW5mafZCS2PTu58KeKKXyt9/k2XQH4pDaL0qW4vvCjm6VZrplP4BOg4M2pNRVbFSqFC9/y8JI
NcngHdCE6LdYKSxr6gddhTTbyK+7EP49+nfnluLXTtz5Vbkn0zPc8ZxCsEsf18x84VTUJDOH6tj0
OguwdON5VCiHpO98H2oxQHWwBVGTl/ffFB1NdRE77srCLU2WZPdoY03CjNtij7SpfZObMLg6PUy0
1y3F3Ou7+XI0m1pXmzPdzybnxmgoq0uz1L293PrippOMPquNLtJgzthryNXm43eH23/LfYun1IMT
vIi6OXnBUz5OmzKEuMJ+gBlik1IZXfvFrtaNB4O83+VvWfAQfx+r70baQu2Yth1nczSVT7GTPHSe
9qGYGWIvt28sbQ7JPzhCVfUxMvP9DOBUIfHM2rG5hZ6vck7uaBaIgBgWFAOEmP0YhWLA8rBXTgmA
+AdYauCfzrqYyAA6Zr8ERC9ATsrfFmVMBPVcPzEz7z52PJ1sV9i60Wszceo8jP001J+g2leJ3UEq
lUJz7pI2JO0oCpdexqxz4fQ2p2jYAmc2yi0F6Ca1mIP+FxRLofWcFwVJ4aHIiy18fiEpkR6K3Q6c
hipspN/gE0MlswmGOS6Z+EDFYvQhqCT+QuVbGFL22yNh6KOEAGLMv53UNmu+DZmIKHCdpt7wwLgG
UGwhKTyW3fe0hGACCbOMOqSVmT9/MdIkx9lQCpSbRmzsm9yg5CASpVneEZ7Vi5XDZcEEVcl1Qqfd
1G486nvd5WkOh+DIC0oZUR24agCq5A+Z34IwU6DvUe1r0/sWAPs9z6qhWbmdLH2/dPexsOoUGlBt
X+tiGp/TTI1UAoIjvJUPl0ewYFyq5BiTPIbDhSKrfRbC9gQwRh9IPlYdbEdF5IvPl3tZGofkComU
jboObdweFbG+3DRK3lNWWBl9sPKuWupg/v2djwAFa+iwVEx7Hwas5qHOLLCwohAQl1wewTwfZ+7w
quQPy6Rtc6jAqHvX0GlWEa6AQxclhRogxMbTnep0uZ9555zrR/w5EBuGsqa2VJLMnZa+VlWKTEsn
CpvAZB6AHCod9MAyVEH9UAwrzn5p8iT/V0SBDl1SPu57T092RkShE2Qnny4PaGmDSTbuqbAvdFYl
9tGYRdDLmg5pAqSxAFN02gAfyeVuzl+SVFeydKg7e5/tJPaaiYjD0NYIKs+PU1CYrk/6xzWe3dQo
v17u7fxu4En95yoFcYUoXOYMeyqClIeoCFFI70Oq6PLcvnOuHJJk/EpKjWFdo/TXqgpkGuTDgqei
mgbwlqaGeKhrHkyYcu4vD+n8OqFM8+eQKLfzCqOshj1lM84uzMge2LAZHzREtr5d7uL8PoPY/c8u
fBLB06ihokIpQdxTSWOHv4MorR+va17yAYZew+lV4gOC1gv3UxyH1KnEQfzlcvNLEyR5gDobDFVL
834PbnZqb/y8pyoQvMr0XAPmsVcuI0u9yPafdFXQCkpuSaIM97nf2F+zRqeKPjbVD5cHsrQMkrmD
ggMBTr3Ofqa4/RILE4N0CEtMK+5kNrl/ujDVlSxeCL1yUxjRyeLeD8YAgVXUqfsyVew35LbVDyGK
ffuurWahzXxzeUwLMRbVkew/KXWjGp1x2Bdu+hSHFZKQMHptEbmhFI80KAT71sMw1YeyoyRX6Z1x
k8PIeB971q/Ln7AwrY7kEzrTgiu81vs9LBnDD6bY66kvplpjZYjn2rdVTcg7Y5oJelJfnNDFyZGf
DLvbEinjlUU759Hm1qVNoVUREmOQVp2mYnzzfVjazcLdQo12pw/N6+UZOre35z6kjVEEEB95ik8f
tVPfCX3Ub8kvidupFf6K+Zw7PulCfivDI22SmdS0U2EG7UMBXSUsMyHAxgjNFJ6v8L4Lb4bG5+pK
uHthUPKT2IUb3ChrdTpNKH0Lq3gD8MOrobrihjkPSDoEhJFpqHV0zakSY/PZw2CAndYrC7I0W5LP
dxOrdQy7bE55q9V3ekH40fUtwPm8/bZp31HyaML2qEZ5/unyFljYxNo8i+/uadWQi3Q07fo0q+Du
Qr8eHjWlD644AebJmnt913rgd8CfYclCTN1vg80ApdrXtoBxc2V3nf961ZXa94XejLnbKMCT0atw
JoVq9+jzdTMjHS8W1VheU+XVCTlAHYJ22Nfajd4L2Kgud7C0USX/4bp64cN06xx5Zd2bQPNB21Lk
728uN39+bjCxP+dejyxrCtShPA3aqN7GdqduSpMS9cutn7vezSsruY4o7p3ITzXn6Cqfwgk9iQTu
MDQbP/ThsL3cxYIHlN+KVm5ovQ8n6XGKeDtM3jNUrTAKIPqRtQ+Xu1iwN/m5GGaOCytSxhKosPkn
4sVkRNzwUsAj7kNnAyMaPGPlJbGwIKrkOYwMrAPlKMpRMQOw8BCHE4C6PI6lpiW/kenuoPSqUI5B
p+8He/yQVPbddU1LDiJsPUArKl9tpdR7ahRY+GuZsQUDUOfRvPMOgCaRdqsm5ZjWUMtbIZR36a+C
OvzrvlwyYDWyuiCHkh+cHNwyQUCkAabF8joDUCXrTQQQtyo2lVmh/UlE+W6aKNsICWGiex62w4oH
XTICyYrN1rUMu26Vo1ZQBTZWzf1gK1uRZmi5gMC6bqYkY+46N+S1aSjHXOk/KSrlprG/chqf35n/
eAYKSErJF7HGpZNDwWg+RGm28uY7v33+8eaz2hoqboev5ml567evWvO5BpJ9eUrO+zcUxP7cmx2F
VmbnjMpxQExXR9kvtb0bG1ZGLjGU5V/uZGlyJLPtHLMaJw/bEo3x0iHeAqfo2sVraXak3W+65Zh2
pHCOuYESxdQPzxkux1DtFde5NEHy/h9GJelrFta2gau20z7xHDQ8/OcG8JXfAd27bo4kA7BMJMss
dVCOld7fcuhs5v1/uemlKZK2veVVFFygeYU0CwXhML1DeZdoX4l5hle5oH88gkA1lGjm9eyifNhZ
prJBNG1lgy7sHfl1U8eVDjaRIpTGzu6qWVzTFStX3IWldaS9LyZF1CZ1dH+7/DH7mXBL53AvoNsx
k5W5X/p8aesT5/bbyuuU4xhBzTefhgDrVjN08wrKL15bVZ15xd+dLEbsmw1SlC4nC4pog0YSH3mu
5q5Nux3clS++3R6hlKPKvF9JOS7N2TzOdz2WxLrcPEWxQs9q6B67N63VPxkkKBB/MzaQbd5d3rPn
zwPVkcw6wLoaUhAVJHCpdhvpAZKVLfh7P/Wzp6ZZca3n70WqIxl3XRGlL0iingKEJlyR/KrB6hqN
uk+Heus04Ye+b1YGtNSVZN8m5z3vBqs49ZlyDDsBPUd1mxT6o183O7DMx8ioVs6ipbmT7N2EH3bq
Qrs4QeL37GfJCwR6YL2gHB+TfqWPhX1gu3/ugzxGzTAWY3FyUandTE76SbOAQ/pJn9+jUvWrVakk
vrwVFkzInmf03ZZLEC3vEQJny2lD+9LEPsWYipor0eaq9k3JiIjLKBZo6+qELuMPqqKmO43E6XX2
Yks+psjtoTCMsjgZfp+9gTqtkhzO1d409koLW6tlWfiEywNZ2GK25Gs8RMdGqlaKk56HVL/Grbph
ldqnSE+HzTijEs0GYY50ArlzucelpZGmjkoGxZ8sszhBhD7Ud+i9RrBZ6MgyrAxpqYP593drD497
ZyuVwulu+l9CE8CJW6NGct3XSz4mhPumd5AIOmmwKKPibGqPyOp6z5db/7uS54xztiXnYkPhoE+T
h7W7X4bsxY3FbmyHO3sYNtAat9aXUvuIvK+vmA9WWn7jzr5BeuWuNRDZ9kAEfp/vewPMYbGq3Qrz
IQmUVwvGFFtVVAjHKalfex4uzbLkm4oiBpfV+OC8Js3FITn9zPgyraTIllyF5I6EBXuL507dqUEd
KVG9U6XEWxCtn0fdfgJk+enyfC94PUvySL6uJKkO6d2pFuGhr7UPytR/7Nz4UFvhFXkEjltL8kR9
1kQqkoPARKjdApwE4Ti17n9d/v6FRbAkT9FUojdKkhIn1W9/eKp41pLkyu+WHEPbEoDpKApA3dEJ
Xxx3HO9Y7rUSxoX1tSQnkNcdE6E4HcEviNgh3KF2PQSrdCe81AFzhthW2XfGl+umSfIIeaElY4W8
zKlwIOdNjXCk9hzo4+XW528+Y7OW5BI0jcQ9zKzjCf2VV2hoXtoSGQ6r/Xm5+aU9KrkEJXArE9YU
55hn0dZu0sNs8INTP2kB5KCX+/g76HhuDJI1m2jqWVoXBqcEwT83ucVv3AXejxCl3oyyXwgVFOCQ
g/IWNlA3Zv2mgWzfWn1kL41RMvcGqGnX9V5/ioz2mczbXUHFiAicN6uOr3uTmZKpz7pgfjQo7rEU
431fDR+iHirRkHKRpD6YSEmsTOW8p87MpCnZexNOLZVIqXsMQvba2EADHrpI6FxeqIW9ZkoGP1D6
UzdV1pwmy3nU9OLF6OpNp10XwFdNyehhpBUDvEyAXaohufVDhCY6JH1WDualj5+n7N3BrBsml0xr
yk66Vz63VvYZRhnq7fuXy3OzsIlMyQ5zZj7WIo5mtbd+FZmGkszAuVnXoNhzezW6u7TAkj2aLkoX
CJplp9TT1V2PVthtqvj+SkxrqXXJEKFG7psK1NDJyoClItIHv02abS/P0FLjkplFSVcjKVxEp9i2
9G2oAMVLA7PeXdX63xVr75Y3rfUg6pGZPalG7txXbpdsEcX4dLnxhb1jSGYFW50TZHkTctJBYtgU
u6nrEK2eVrzDwszI+KHCpNKD0rrwVCTJwxAiwKSU/YrN/p0vOuMSDMmq0rRIqqlzwlMzAvpy4WCz
dsIwNooTbswg2kyQXE2JfjejWJGKQTxrB2x/0N6I+95dnr6/Hz7nvmGe13eLI2LNjiu7C08j1CJJ
+UC+Xveesx6+KP7QHbPyYSzv9fC5yZ9Gvz+SX9hR+HDTKdNN5rm3U/qjnaZbET4hpwUdfHvT2h/9
5mPWBNAcoxca/kribq7rRfdz20RfJ+Ot779W3suQfg2zj44db2iazkbtbeJ5Tm/wLMHcM90NoO16
XjgunBJj/DqKAJUAlJUr74MewxCmUzPswY0FGjEpb4byvkFx06+LE4Og9P3GEXtP+T10p1E8IisC
SiHYdABJvKB6iIf7dnwYleLJj+0npRq2KBMBtvv7oyt/rSzzbAkq1zxj3ljv5nfGFiuo6IQnI6i2
HgNJbeC0+rgxpi+o5kCZ/F2BX4AvZvGnBJ4IpGARO+0BIeQk+XV/LSi4ZCmSG7TrEEKxMA+hMS6U
m7qFxMZD7ea2zQBFruym82ecIbnAWi8q6BPU4FQFwwEZiXstGqabwNEfvch+0qAlu9zP0lAkZwig
3bYct/RPCH+SdtKhf4J46aGyV+FTSz1IHhHYLiQy9eSfOoO9EHfhR2eAKMDK3c+Xh7DgWGTsmtcY
VKiaDCF0KVfzwxLyAbcwNpdbX/h8Gb5GcW+rTNQ/HDuX7QTvUbzpzABMRVyv5T8WTlUZxGanCqLT
ac19JofdIA6Pvak8JnH/ZFtiZZmXupD8I9X0U5JHuXtEHGyHetFOszvwA+ld0dUfrpuoeQLfmWfX
WSOkSqFzHHWvuoNUD5+j7dDp61ZMYmklJPs3jDCNtTG3j5aBC6z7FxGPH7M+XzmflpqXjLqgBAry
Gh+uU4qVbsqhc+Z8F77MXrmbzefomfNBl0yaWhfXyAfFOyod5eR+Ov2IswlOAht6iHZPhf1ffhN6
K50tGYVk14WRUb1Xx9bRsAfnWxvWUFQCEB/XwAx/Z9rPjUYy67xQtaJHQe7YlO49dSjf4xIa/Fj8
Tqf8ISO1dFt13pMxVncoBfy+vMUWdrGMXfMgFlL6ZtCP5P8/haHyYDfKLWmyXV0YK5fD+a1yZlgy
hE2QRo0s6BSOIqFuXod0J4IdYIKt3c/uawWdMNt2viAUuVaoujQm6bnR1mqEjcT9sa/dH6o7bh0L
gsrRqV5C+LRWzH9hb8uotmmKPTV35jtH7xyqwTt5lvVRJWtzeV2Wmp9/f2f6pRtlBho3/RE6TBcK
uihLNmEWuAWceo2trQxiacsJyQGghecQ4DaaY6ejHRZP98WILHeTPwR5e0i9/hAPxccmyNCr7T9e
HtmCGclYN8Ta1ARes+aoK1zqdH365Y7qlbtZ8gdl7DVOnIjmmMyiZYjn3US6+ZJC7FE53f113y+5
gTLq9A5p4ebYp81uahX4hdsVfz9v0HOWIjkAUyn9YsiG5ohUxa3ZuN9wbtsIJupEGM/U9r1eHsHC
3vpHBZ/uGEPlJs3Rz7J7K3XfZo5iK1wrFF1wynK5Xlh3DZIzbo3+QP8Bjq6fwkrQFRp3QZHshOAh
4aYrE7Y0EsnSXU1vp9i362OjG5/avHpQE3hju3QlmrjguWRIW4xLKlDyrI9ppg0I7kJ6XqLhftsn
nnXXB+0vjgTvMFi2eZtpebziL88NynIh3ZdMP/E7F9Xj5phNyd6cWn3jW32JZEHy9X+//nMHc8fv
fMuoonOeCK04kvF/UGAPuknICN40U3LlCCSvovTRWPEuLY6FJ7KvYmr7Y4gs9d42w2zF0s95EcsV
cihW5/aLXOCYH9pwrFEKMx8gVVrJlp/bwHPbf3y++I+ejqIqLCs/dHCy3ugQPAqIfG/+EzR51KO5
gvqEpzW3msWj2ISo6vKqLI1I/3NVvMxSzdgI6kMWIzg5Z/3QlvXGlSDKOdcyj0nyjK7qpklsju1B
a3TkyxPD2WZjjBJhWqk721HSD4NqXxNbnjuTXKQ+Qu2qZSzOWGveKSFZtqMeBlnREs6p62ZLcpWD
akCa5cJr1VQVWX9A5e1fVqSXf13VvBx3NUwyQ0At60PX9IghaQRFhTdmK4f7bMmyn2d+5GirZaHs
GOdTdRCuO1o3Sh5Vh9hrkUxzAtRyLMNasfSFVZcDr0quZO3EJeWghTFMsPBU9Nug6/Tbye3zjeLm
0xcK3NeWfWEHy3HYCCofFgVOKSjpxAbtcx3Qb7fii5eGIjmtqutEOUzQnEKTP7qwMtr6yUJ9EeTT
N8e/DqIjzD9MX/tPn0BILWYyVc6wG8+Ov4Hxzk1nxWn9Xal7buElG7cq3SrQp9P2wBhuJrSPBlTC
AGvcIB8Cq0PzWJoIDO2osn6o1x5hS6siWX6GuGqX26I7QBgLXEe3QxQMYnutnHGpecnWxzC0fNiN
ygNnIfjPEsc/zMRRa4imJVuRDB3aqkIdUr075CkUbcL62SJDY4pyl2T5y1XGLoeAg7SCDtiH0EGk
roIE4hAN7S1FsrBmXdeBFAa24yRte5bhAHruFCXNZ8srv19uemF65BBwLIahyca6Oyja8BQPOXRb
U/Wm+8PBi/2VG/v5C4mQI8FROUVOZDTdAQo4pCmLx9R00YJN9peHsLCDDMmye7PKwswtu4NpKi9N
OLwkw1p90ILTkOObaRZ4Se5X3cES3s8iaJ7CBP9qDg/+kB4i2GmvG4Fk1p0mfMuEhfKQuflH6tPC
wFtx4EtzIxlvkvRZ2zgAFFM3PfnecKen7sN1Hy0ZrqfpQ5KNkI+5qZ1w1TB3k5WuXADPvis54QzZ
at16CgyPxqOZGd1Ngte+HTYN1fdzuLytw3sF7bG6Gu7j5JrCZPqUg5aWVo1q0PnxoVWH5KZGZfs+
EtQDXZ6uBUOTg5aTb0c6enBz6+qdkrmbWnV/oan87AjvmjKdeQTzNn53MddBoRa8nFTgleNH11A+
2W28cqd1z1859HlY75oOc6vPqB1W92FUeEeU3cnpZOX3LAvLDWFqKFeTDGkaEdlbcNjjSq8L2/cf
XFyNmuUTNKF7Ck532SyeKrxPl9djqen593cDqokVRxqaN6hcWq8E2Q8tJTEr/nrB4cmMW5EyjKbV
O+pej4a/QJ4+5mn2NFbeWjHZ0mJIVq14heVnPtOCxOQLlFiz2s1RTTsYq2Z5bBsly2HrB/la3crS
vUOXbB0X0maZYEANajTonz57Bdy6CoJUk25tjcz80if2swEBSTANW2GslZQvLZLkBiqCmFHpmep+
MJTvsxJoO7rbq9ZfDly6XkKtJ4jdvUE5KWSf2hPYzR+X215YfzlimVdGxwXNUPdxnjxNpv5BhMoX
CwW2y80vnEpCMnOYeR0/dHR13xnRfTVUOHZ/VwfhNofP2kHG5nI3S6OQTb4XXWZWjKJAK478ysGJ
WlQ2zZVRLKytmLt9Z4BVpyt2WNK8OwUbWH4ekKBYOT4WHuByVFJNM9ElGhOEiJzp3bfBCD/Opyj/
H/G5KlpZ5qURSMe27kUKBUSCLVTFnxXN+V32/cq1bGnuJQsXI/oSVcjkBGl2V/r27awy3cfW3eWl
XfpyyZ79sQ1Mg3TmoekU41bhBQ6NTH1NmTDHkAwingzb6ts4EvB3oa5r+0giJJp/HVeb+Ef0MRC9
rlah2Lut99US6J+h9Uzx8MptcsG3ytHH1in7QYc/AMKbJzs9ds1HhYxG4H3hJReEP4zYXnFAC1Ys
w4bTPHDrrmf3WKX1UCC/RVJ/36KMrKraR8dJrrNiOQbpKqhDulabH4SJ1E/oKvEdkq0oJsJkurm8
mxbMTUYMJz60C0qqMZJkSzLzTvPLA1OXI3NnefdD0a4FCBasQgYPO84URiQZ4oNb6c5NlTlfna7e
QaV93ZVWkww6CoUF+D3lee31BVks97seRdcUsWEVMkdWFg1e6HRKdBDInHpvWn0z1F8vL8DC3fLv
Y/udK4WuNHW9gab7AsHdidi/CvOA0m+LcGWzLjgMGdxrOlbqwWQwIVRXtRutzqOHeHL0laNgYV1l
XO+gCNiuNBe9+zZ6qkXyeypQI1LDYQWCsfD1Mqi3MabYDr0oQ/MyRVdkTHxov3w0Aj5fnv+l9qUD
OVH7ro/VOjkgE6nsYt1s0STx65Xb5MLqyvxPgx/XrlnHCAtFxTcRDZ/0yHwu7Pg42MPuugHMC/Nu
AyWKlybpkAHZK03rZhQIPYhwjT5yaXbm3981PpV5x7MgnfY2qoglVPGOqiQrc7PgRP/B+eSkajVa
SnZwNO9TYqqHtEHFZxTOsQrMVzVJr/OiMrZXrclz5nkroHEs7b8yI67h3I7g+oeqX7+9bhGkQ9nr
QrwacoiHKjMzOOz9AbZId9pc17p0lR4SBf1q38YG0vwxF/nvNK3frmkauYg/F7ivVVhHTTc/mBpo
ZOIC9q2o+ysw8nCcyzxOTuHohjPp2SEXxk8ji3ciVK9sWjLbSpSqB1AKbbup6B8bhFO3sVm2K3es
82aryWk4aFIRKORVfMiGGu3XPEWlUGlDOBcT11JSaKtnYd/rVkCyX52CqMZlmvazVm2SD+GNZwTm
io3Njfwz6KzJlBoj7MGm0ZtQ5LdURTYaInzqTcy/L3/7UvPyoTsZY+NqOZk4A+95kzaDESFDWsLh
Ht6UeGl7ZZsudSTdqe2pcNusqPOD7YbJzqncYBN4iLREoll7+J+/CWmubMJUIUZlzVRZ6U8XAFJl
33fqfY5iul+jKNFaK0ty3u1pMn9T2HRd4/r0o6cZhYH3CJtZ/ZuVKE+B//Pyspz32prM1uSGujeN
ZGIPVo90shm8OIq55rUXVkJGKuexqY0eAjIH0qI7EWi3oSXeJve6416T0cqxrQig5yI4NMjCIAGB
cncZeGskEgt27cy/vzvOUjHYWZEUySGJQuQ0hg6ycAPhMsucftdeuBYvXJqj+fd33eiOarpe4IYH
ETVf7T7Z2Y21LaY1BOTS8s6/v2veQyM5hZs9PMRF/xup59dJM666bWkyILnoomJSIEI9sA7AWtQY
vcZhLcS5NPuSEafwaRhe0YYHbRx+5V314Ih2yxlxRO5j5QW4NDWSEQdGpNlK2iv7IgoJfLQwB2rF
kF/n7hzpHPabVBn9qaF1M/1UZNWdrbd3RtKu3OQW5kdGG4dJANQ95+0dCFCKHTqAkBYhNtgEj9Re
31/lG2ScMRIyiRU4XXDwO/1zm5VItlbN2nGzMP0yDrj1BhO5k8I/IIU3bJQMSk2/nFYc59L0zL+/
2/Z65huwZ+naHtmmD6IX6S0yfPDtI1EfoFy00suC7dqS7WZ6b+UKMdrDNKBWqqDjcZMLz7kRU/Lx
f78CFN7LT+4obK2B8sH6aLeWBgMxNOJaPNor338uBjK3LjmHqddqxKzN+ljZYDS0asMCIMxtTjd2
nj26Y4zwSVvflYp5d91wpDuA5nRxhAJCftQC1JOGYohunCYONpdbXxqO5DMoxpioGozyYznuPFCQ
Y4tIfRyCqdjp2pODVlY1XvGSnWdO8h2REzSVqYX5MczFpmi/26zOiBze5YGcM425dcl3tAgemU1D
63GGTrSnxDmrAhnw5dbPXV5oXX6Fu6YwyiYasmPQ6OZPo07an8Lpx6e086cfmo3WWqArxVtdTsMa
amNhQPLDvHXboO0mkc1FsMieq+g4FrMOtO6veNtzHcylatLGKhD+i0Ojr452NnFGo0ki2ierVyxn
5VJ5roP/z9mVLMnJM9sXukSAGIS2NXZ3dWO7bbeHDeHhMyCQBGIQ8PT31L9qy00RwbYWojRkKpV5
8pzrollviDluXaic+zLp2hzpizaR8ZbnyXVoy1ehm78FY2UoE41ujT99MMgeORG3+3J7u5f+ueWk
yJj5lRNC3xIoNaSMfD3KPx6ogJ+3DX/97CtP6809KJdTo5KwGtQL6pIRuqoEWYkxls6qta++aFqW
e5lIwoyckCc/TSPk3Fi8j69CtGkIttRuQzHhug2W95ibitZTzXt4j+8m9F44ew9vtUvnD3Ee7yUn
K0f1rUvj+h3LdcxtmDpVie/ALY1teyqgqyYnd5vrcC3XMUq3h6xb0SeDq6+qfO6eZ3rtvnjrr1+t
zEoA8IhmBmKTgE07Jf3FI4j/TdpL0Fvx6fZhWvrA9Ri8OkzAZ2UhcWEKRUzEjjgQLvecp2gO77eN
b1kx6JRRUEsDmbS6YKCexWOti1zvXuYuXYkq3448GLOOUSoGn7RQtk/GPAWKgfcxFICheLwD041z
1LGut6GFmP0InXyQd5rM1Emo1Z8wbL+NAkp42xbKOkYKpbSY8rlNQsJPkNH+nDX1HVKrK7b2lk/C
QbIfnbEIBQRVBYYf+Cc26HMYrkF5FtbffnOGlZrB61DCQXOHQrdt+Jo58WFMzVUOsLzbtDz2yzPn
3dBISCEnk3Yfi6h8NnBL2ov1ihUv4GKY/fic+2yG1FLW4LpBfrn0XMhSp+bFtGovM+9HnJJ5H4zQ
JabZHioRZuW7S/ti3RWgl+ogXOnUSRFkGXRsImQnoYkI8Py2hbMpSQRlDje0a9Dp5SZSqY8gOYQ8
u1mx74X/b9ORgN5ezPlU6SQI2bGPykul5O9NW26TkUA+PE3DVjVotMnjx7YFH5KXxvmT76/C/966
7K5WcZ3VK+83t2OTFo1oEkGb7OA6o78vWaigbloXX4cAfQQZZ+YBopO5t7LhbyeYmP2G11CmdQOQ
lCQAQHnsi5v7ptwPXde48qlCBdZ7UUoTpzpCMYIqZyUCXXDzNslYT6ia6pHUSRqye95B21x4d3ps
X25v1cIpiK0bNk7jwYccSJN4sxzre2idTxJCB0JD+X3FPy58wn68opAuQw6d1yRTkfjoktzcE+iG
r+zKwuh27oDHwMXqeG4SzjOPHZt4dOJzrxDOrjxfFpyknT2ANoJXt9DJSQjYv6tRnKH0koLfNYaT
FMW3TdtgZw8ah4g+LkmTuIXjfOlHFSSgRlvrFlxYI5vaK6Lg00FmvU38KVU7N2uPkcO3JW+Y/bA3
cRwUXe81ycDVgzuSZyKbc0Wd79tW5jqn14Y+ONNMIOSTVBNnB+oi4PertlqxrqWVsWJmNwr7vJFj
k0Q8bHcELS/UUSuPiQXLtRm8+rQTQzqkDd69OTmkFMnXmHNzmFKyTYmIUct6SVUFLpndJskbMJme
xyyW7IGKuFtr+1yagxXbRGAZKl0fdVVkBJI6EpcqrqaddoZ0m/lGV6t7tb3R7Cl0g8F8J3d+Kgb2
CM2QbTZltzOV0EFNVc+axMHj+YEGqbdzKJ8+bjqXfzc0ef+ngb0Fs2CGrIaP0pLoOqjbKbpydBaO
pU0klfa5q3iJpAaTqtyLCWihAgpYK2u+sKl231IejhCyyTKdoEt5+lbJFrdyo2f/V2dm+en28jDs
378FMma3K0mGnoy2vjq0KnsEoaBEUjH+7jTtZyiKXfpmPESp+lC5G++xyDqobVaOfgsm66RM9cmL
su8qH37ensrCZth9S5lCWreN4ODmsj3ETJ1At7UtxLOblrIsKLUKdZ00TQHqUOqTfQjFrESM80YD
s9uVGgrJPT3WNXhcnIe2Gs9azysvk4UYzO5N8oHDq5mLNR9nZA89z9RHA9w7dNxlfCAEsqc8xTxo
0+uV9Vq4i22yzSBUeV5WsIus9pHswwnqJhNC1IYfmm4L1ypCS7tfqdJlMRoH0Ssbq9NVSR6K8cVH
43b7qhq8nefJ+9gxX28frgVbtKmqkOsL0NkgkOXV9DdYPvluVs58CKM1PfSl00v+drBGZenkgvUU
+PTanHKq/ss5ctW3//3S4Pb9w5nTkLJXSeuBZVKineyk2loebo++tDaWTQNTXUEWDRlwH00aeAzd
1ZL/bKthE9SB2S1KKeIWVo5DlYihaB8RuUd7aoJuJRu38OdtmqqsTkeAQCqFuCU8tEH1WIfqgyPX
+B4XLMHuUZpzFfIgvg7fqlMfVd85ICBVHHv7npcbF8i6mxvTNWlf1iohbXGQrHsUY7OS+Vk4OHZ/
kq9c6pgCjk91LeArgfM+TpU53T43S4Nff38VU7TapEz4rkzQMItaYj2D93UAE+q20a2QMeNeXYcl
8m5jLP8gCEAPBl1xb0t/3LJViOYN1ThOdQKIk3dyocS6J3G9lm1bOpGWsRaOiVg3XgsLvYP2oeya
8qwfC19/vr0wb18Hvu3K4pgylTctucTdABGMAgRhzD/7TvODtOSOA/bPs+5w+1tvH38/tFZq9nqa
9lM6AnBAuy80Yu77FoyFX/Kx9sQe1LdIed/+0tt74ofWqhHwwIq80uTiOOZnmVXQtJxftg1t+bfM
aMXnyiEXBR1mNEQb/zRzoFQ3jW67NzZMgR/FPrk0fh6clAsWu5KIatsG2O4tNn6pprQD6ZcZ9+kU
/yLz+Lt39NkNwH1wewZvH1jf9nGyAEVkn1Fy6VKokIvmqTXeviuCTVevb7dgit5HDi9l5AKs9p07
hE/FJJ6yWa8cnIUjars4NiH0KpsoulQ9+2S69IQdOAaMZ2hMXpM/Wzicdi/mIAB5zaShFy/33+to
/hhO27yFH1hurvZlpSHWOMKaJX0HiTXQRmsOZdIdg3TYWgCxtMWWHUfe5CHwCWBdYfOt5ONzHnaf
IXmzchMsDW8ZrxrLeIyLNLrMLX1Xd0W/S1V4CGS24rCX9tiyYCdKC88PKv/CfPph8NlZz+lXEkZ3
qWg+3DaChS22OzARsDl1gDz9pVQe2aGz5A+IJlaO6NLYV0/+6qIM4qGKJlmPF4C14bHzlh70DInL
2/98ITHv262XbiWzqADo7FJ65Y/uyokwNMOnonfurt07Y4QqiY7vB9+/8xj5dfujCztu92TyKBbV
OKnxEhJIJQUK3ZlA6YNcfhzX4ERLn7j+/mrVeE18X6oRjlXLj4jxvrth+I1WdFPawvevm/Vq+KxC
fd5pe3LpxwHMIuZumueV/V44rnYPZjOH0cSmgVxarNApM8jp5J2gB9KO+d4Fm+2KWSytkGXViDLa
0fGwCfU0hvu0jNqHSBDvFFPfWfnE0lQsy25m5oM2TqIlv6jBeBVy5xB3cXx0da0OsgX1w+3ztGQi
loV7EHFvPdFMly73gp0sMrOTbrkN9OnbDZcdR6lc5ejpEBFQpeib03c+V/3T2JpgxQoX9sLuu+wC
2lUmV/7FdfOkN8MDigkHlkbPt9dnaXj692ll2lUEzQYGmr4ue2D5NNyRUPKL16bb+EN8mxUOr7M6
6lGUvKAKGj5Uus0PrV8gzxno8HB7Fm9nq3y77xL47jpgoLq5oFtLDHp/7diiYDgr3V8lc/a0PYPO
9vanFg6U3YfZGloERSumSymHHjoNtLhzfLZW0V0a3bq1ReFGTTthIkVWz08ubZx96cRi5b8vGJ2t
5eqjoYFnAXbC7Qd1aKkG8UPR6wtTbDwot1sLXZcOlWXcdDC5X2Whgf8AC00V8eClCMX87E+rmaSl
hbLs2u105VAVepeynwK+a/K8+z6TaFxp0v8f6PDf/Kdvd2SyBrjGxlDvgveW8Mo7A/Y5Un0BCd2x
0ldaTXIU7ssgm6NGzqeJoazF610GpEVJ1x5JC3O02zYrB8RBjQy8yySn8WNBSrYPomIteFicomX6
AwHBsV9g+NT/4I6/pAh3fvAsMm8/qO6Ici9A+Mqd9lkMKgz3hU7hqVVPdWheblvSwimxuzh1Aalf
3Znxkgu/enZn3R3bshjuDfWR6r/9jaUlvH771WVMp96lUKcxF+HUYHHtu+w/kediZQZLo19/fzX6
1PlqKnUA5xkOzw53fqALYyXBsrQ4liNootyEtcTNIk2894fgPMvhAp+wdnNdQ8S3zrd1xaO2HjTB
DAohJMTfh+gu33V9dJxd8g4B34/e74td6xUrJdilyVj+IKSVi7QI2GygQEJ2IozUIXUYdOJq3Wy7
Jm0YKdK8NTgn4wHcZ+hCjaP8p9Hy3Mb+59sHaWG9bCCpX9HU71xhLiyvzn1wmhVFc89JRyAt95S/
y8ZtZ8qGj4YkrUen8UBN1av8PJY6PeRjuFbsXTixNrSTu5TFEhIzFygflJc6Sr/1rhm3PXVscKce
gQyqEP5c0ESi7mNk3b8EuPjXEnf/Axy/cWZdy5jHtqq7uIaIWUsckXgjHR49vHL3CPDA4wYerM91
U0HDuDZ870JwK9vNHlRWnChiK1a5tHyWwaNrHj0+EU6B08d346yyHfOnNS72BSux+z7byTWllNFw
QTo73HUt5DjbQt17zZoa4cL1b6M+axWirF+Y4VKQHqRJ7jvXAf9kFT6M/bgp5ezbgM8BFihK0/QX
RsfqKBSUSoF8XysfLa2QdemLXlXCHXpzkS4dIBjA+dlvveqe5uhGu23nb+8wuAb/dumBW5mI+o2B
XyTt0RF9e6hjuUaX/bYXIXbjp0oH3nVdP1yEWyU17T5krroIv3jpHLBNF+yepUW3MpO3d5vY2q59
2zNVobX6UlWe2VOs1lM/BPSpGyNgBMcuXtnytzeF2D2h0JLIzZBl7cVgDtInf2rQ2goArLZtiGX0
EH/hUVPCKhSl+anWqt8b7YhN8QGx+0A7wbq0S9Pu4gQT6iQQgLsru3BbPYDYSH3Gchd334w4WCpw
G465OczdyI/bVsa6wvNRpT7V8OVAxwb5rpDz/NR5zWqh5BoH/utuiY25vUYfUdpxEMUF6qcQo9jp
yDuLlN9Fqfc788tf2+ZhWXUclCQKXWIueJ544D8LzSFMwz+bBrfRt67yfOEZbAHjATmWGhxfQQh+
p22jX+38VQDolQNw2wz3wZC28p45137oxrin26MvWJaNvDXo6aItCKMRoJ8IjeZTMUP9o4nbH9vG
v3qOV/8erdolssIFTCsbH9EnczIiS+i8rXJNbHlaGFYvS46lVxDyPrZkCPZlkK7JGi84ahtAGshC
GO763YXGBq1bA9Tgsilc8Z1Lg/t/r4yAaK5jJOsvAepRFxWFE7R11RpqZGl0y3DDIMgLaDB0F46O
2FOLIsC5qMK1MGnhjrERoTKT7tjMcXdpRimPRTqIvZ6vajZpsZdjjr7Glkb7GcoyKz50IU8MyrS/
V2sefLzGqTteioHO/hkxoI9Mm+Ifcu0556gg6sAd2T321Bn0IUfx76CN76x8fsFKbHwn7ZWso8Dr
rk3Fd9of7hut3k00XwlqF65RG9nZTyKoFJjHL8rTPprfq7tJxM/ganrnhPXdbUNcOBA2wrYAgYIb
khyBGdI/qNaT8dvYD/Xn26MvLZBl5tCtIVCWANNqUA3u3o80SCcD0uyc2F8DKS194vr7K09CTDh5
nLj6IlADdYLuYQzj9z6Xm1LqhF7X7dXwRVDVxO2QTi+iGdJRnqlOULWqj7fXZ2n1LWN3Y1d06Ica
L4pJ9KS1RPzSkq0hMJdGt4w9Zl2vCBhcL6zh/S/T1vM9EQ2/v/3fl06n9bJm7hA7aLNBagD6crzW
PzltPxYT/64zvWbfSzOwzBvdq8xBcQEBnmz0jpPxXe5M206+3SOheIBcYYcrqGniQu0iXw67Hloe
P28vz0IIY/dIlFGRezWj5tLJgO5qb7qS04dq11bkC6XBdBcOahNeiNg9E5LXRQimEihQTqfUGXeg
+mh/6Cp1t0VJNtCW5iwfRI9EM2ScvsiIPTVFuNae/vYyMZuZdmpK43M8mBMVabT25Akj8jT5Zl8p
73mso5Wk6ttegtmlUGgJxi0yMypxB/lLd+osId4JKpyVs7Q0/PVCfOUl2lwHHvJadcL9aTeM38vw
RWdr7YBvGxrKwX8PnhfDHDkhcH59S1+GAc5iCj7Xxrurt8Ix7dJnWQA+5Mnh2pDUnd26+sTgSJFs
KHcFbjUR9edQ0hWft7DjNgltWptM1kVRJU0P9UJC7zRp+Y4V/Fft+49+v+05zexiaNyRkmQykkk9
MMiy8WIAgZ7Xp2t9F0vzsHw3GyleWLiUk1jFEin4/qcT83dQyfuPNX7SoVx225EsnS3Li6PnmhnG
giqRVXt2gvTe9Pkjy/3T7eGXpmG5cZ3PciLulSvArY9dpt5L3p2gnvvNZ/UDy8jh9meWDrHlyXWX
sS6r8dANp5bfD2kOSneq8/vALT+m9VbIsl0V5crtx8akCvj0Yn4sTK0h3s67/25PYiHcZHZFVKEP
UaApUCW6zJ5CMjSHFhsxVvxeN+Lj4M/ncYzuGuWfWDesuK6FDbLpab3J8YAiz+qkkvFdFngvEIm8
Q8j7jDvlWLN8ZW4Lx8wulfbQRs+cssgTQ6cvbcjPAPd/7CDVd3vploa//v7KQ/YyCgfIWdcJ0/xo
Zv9bFIgPrees4MmXhr8GEK+GB4MTDzwNBzxV6Vcnbz5TALyBtthv+/eWrbcloTScqjqJQXJoZvIj
88Xed7dR/ACI8/e/94fY75RWddLX+TN35svQNttQCCDKtMauS1OKWtSJTDP2k4y+89mEvP1v28JY
Zh0OsyhaGqPBR17Vi2LlpeMJTG0RhL1L3q7xBb4dBzKb7HPmlQlMisRlm3vfM0f8lCJd8X9LQ1vr
M+E5wtJ+rBITRf3JD4ryjLTQxuZxuzZU0M5Lh5ZmSQmOwHukJsOTb4K1t8+Ca7ArQxEetaaqlEh0
r71z2QfluREjP5c0cA7uHELKL/LF8fZWL9RAmF0ecpQs8wHtgEkhafkeffbpY1FN8uhnQXzoe5CM
oM2R7kNp9AnENuJAItE/5mpawwYtbZWVII/DPgscV16FspS7k2wI96OBqNzt+S0spl3yZnWBd0sE
I+SO0+zqsYLqrn+SIQTsifc4dc7KOi7N4vr9V65qYFApdbOyTgyUPXccJbfddNVcvT2LhXvWrmxX
XGYEQjkymfroczrRUxg2R/DlH1KGHvZt37g64VczUGqgjBQwGRKTFwX8sUGwMwrIls6rqaSl3biu
3qtvULy0e5WFIsm85msuvafBnROUKID9A9KzqVfujaXNsBz74IIod+omAfLXstwh8xbt+vXNuC7I
v2lsZpc8+5yCsruWMpm76mFA5m1Xh/ShYmzlUl3493bVc5po1KUC/QTpXA3n2p3ccxADqXp7m5dG
t7Z5SmtJ9ER4ErhIP6Wp+AlczUryYGllrO2d54qkaOcuk8mZ6S72+12Wdz8Cl37Y9t+tfY0CX3eV
QI8LNabbtb6q9iKlazxLC0ZmVzPbAinMMUcDZ920+Q6p7B/aqe9Bkih2oMr/vm0K1sXUArJGSJ7J
hA5lFxzQeVnMO8TN4uu28a2ru6BX+FLlCZBFFR+ztDvUICJbOTpvL1BslzLLfo5KQzqR5PV07CR/
P7H5PRuhsOVOa2KTS9+w3txe7chJUCISNrFTztgh5PGZ6+ip8OZNz/rYrmNGlF8feIFIqki8L3JF
zLnNo3n6pIp4Sr9s2YfYLmIiC+UBCAGsV9F3XrjLBUAdHwyNqrV2srftGL00f7vSSqbo51BRmQig
XA+6Ew8DZMJW7oLrav/r4mKbQcVBf1eETjiRAB+BorWDC0BBuuYp62S8GxAZ7KvMUXtWBWtJ96Xp
WG6pAJMqo4qLRLRR+M3kwfSQOfOw4pgW5mOLcTKSFWJogPHo0O/ak/TrUFf3w+Qc+ponvOOXGiIb
K1ayMJN/KsDuDKbTAHdc5Yb+saqjHZtZdNp2rCwPWA9d5HSqBUsfmCXPLgmqw1CFa9Dgpb9O/j5T
jSaRD/ZfdLKx0hzANc8Pw9SSlYV5+3aI7fJv4OM9FHJk61o0Z+VZ9S7KmmjXVP7h9tpcA8Y3Dq3N
9yvhRaeIuoibUR8qUxxPb/jUTu2pgTSLriSwT9mj69crl9HCdOxCMFYHqQ+B3IcW4YvoMyhHAzcK
Cc6VIGZpfMsTukOtnUhJ8AlQVR574mlIhUh/r3tX/bq9YgtmYZc8QZCohdtFVZLz6kET+QXUNU+u
O3wDPflF5eazyNewBUufsg6uAbMQqodGJM6kvmazuG+RSeWBeIy88WPQyj0arM+3Z7Vwim2CnHwM
Bh2nAjTPDhsHEFlKHe6EgyrV7fGXpmJd4ZVA2kBqOMdpVgCYtmfTuO/TQR/zyrn4YXjEg2kF57g0
Fes2n2rNQjfFBpVZ+pVl7JHJblunFXox/zZ2gUY3ZGziKpmF/sV5eZ+l+pljCrdXaeGv22XOYUBf
figbDC8L7uzmrGU7UD5Na9Ha0vjW/RdhVRrTsSpxKbmqRZsAcgxxuxH/GdsUOY7LXW4iLI9uml+A
SCAZfH2nlPzz7fVZMG+bJWeU0FT2SySAAypOV4HaOe2yndTBj9vjLwRSdomTTaRRasb4ERk+1jJ4
JPX40nTkvlB6jcl9aQ8so248UPfmRVEmsmdoqXar8hCbTRrwEYttuhzkFtUwdQXCzXxge6ev+x06
xLdxnsQ2U048uYMWOub/Sz7B+ZzcaIBwa7HtDRpTy3R7j+elyrIy4bEChFR66Q7FsLVwaeH02GXO
ZoiJ43XwQb4BQT+b9C7ieLSMUbUGHl3YW7vSGeZ5Y6IRe4uUUbCLpPoK/e+VF+7Sv7dsF1K5pq6a
qUwg/Z2fiqAUe8fMI4INsqbFs/SJq1m8yjQ4SJn6lCOJ5nTe+L7DfXCsq2h47kdvje9v6RPX3199
oh69CVgOgx322/FIZhUfM2La+5a7a4QXS5tw/f3VJ8gsDWk9iQd12QTDviI1jaHMI9K1bMB1xd+I
mWxeoeraoI8IjCeDCecDJIan4xjK8MNoDJ5eRLd7WSEUv+2Slj5mhZc+pdk8XNU2RZ0+Ra7Z8Qxa
xrK6hGP1DDLLFc+3tGjW/VyHsm/jcSiSxqs/IRPxR3feygyWhraMWuasRt5dl0kOjZJTmuZkH+Vo
P7u9PgsHyuYVMoA4OdGAM9vV7L+B6GMRsIfK7Te6a5tc6CqXV01gD01IoC7+7JDd3KKn7fafX9hc
m1bIRUKc1AbRd1ggQ6197x6ZsUtfplC/VE891SuLtLAFNseQm01qaEa83kEY+p/gaf/OSL7WV7I0
uGXSjVc2tKFhCeo6ZPRm85WzVXrQpd29fvOVLU95UE2kDkrwg7XHgAQPqZ99G8q1wvXSX7fuYtpT
0jU1K0HrBB9hhGnxMnS3rrpluhCNnmaWdbgNQhBrOky6RybyeuXsLC2NZbGpaGlOBlImyNG/xGii
pmX6tYVY6u2jubQ0ltVOKoe09jyXCTrA232ZNsWhC7s1tYSF0W1aDdDVyWjiuAYM8buP0xy4Xzxi
qm0vAJtWg4VS5njxC+AE6uEpEnH/ITOqm1be5Et/3rqJPSRwxrYHnZ/nMlD6dU9Nb9aqZAu7atNp
SNBXgjMUC9P07ldQfd5HEmpjnXu8vatLw19/f2VPxkOiWdCMJ40sxY63Gpy1+Y+ozLelWmwqDT3G
bQcnzBO8w6vpUoNDNr7A/5ttXB2xTagR+84IjMyI+DaIsoPQABtnHKIO25bHsliI1Nesqq6uLEij
gwQ/2t3A0t9uq/9s+4BltKJhlZjCsUy6eD616Rzt/BGkO8ggbBvfsto+VkVdzC6sdtTeMfB8/1gS
FRwGGUzn259YOP02fizKdBiGUY43UkXmeZexIvwP6We+1jGzNL6VwoGAuR8B6FUmegJXAABxajez
bZXN2AaQyTYMdKDxPIrK7IM31x8b1aMmON7VTfFRsOrD7TVaQMfENopsMCigFrpFzNPF+7nSx0HT
n4OuTk7K8p3nAECYjz8hYKt3I11jc1gwbhtONqh4jnTRi6RNXQ/Cx7V/0FAMAXDNrEHyFx7INpLM
DHNNimss5+YhAvf2AmDD0SHZ+0auVRqWPvHPnTxUxqCvBRnJLHyO2aT2gVtkZ5Pn4fOE1M6Kq1pa
LcvWVTAVOuDItXgV3preqPt9G6FbC9hamm3TlY1teXMwhXitCGrUBIh+yV39J0OB1YTb2rIgzP23
O6eIj4qmwFOHtaY/NG1f7Ps42Pjn/0GQVXGPmw2bPbrOfJe6PaSL+xrp+VStUQstbLaNIvM7EvKp
6oCA9Io7FIS+xaXzrpDRe5AKrF2pCw7FRo1lhOYZVqZMMh7k2F4x02/Aa+cfb9v6QmbTRovlblo1
Q6hF0mT9C4MC6X4ghF/atgLVpZwHZLcbc65Cw+5uf3Dh4No0G+FkeM99MC5OOsjez31ZfAA5X3kg
rF3TcFvalutSvgoTwIElq0ogz6Mbeoja/Cmk/aHlzvuuHDbOwjLzYS6dPAL8KkEIaw48DMQ9hHpz
dKOvMl8ubbxl4b42oVMBU52kHVV7Knuxn3i8Bv1Y2gbrKmcQPQHCCP5joF2xF+H0Y2il3Dt+//X2
Pi/9fcu4pZgqFqczNiEe+N6JIBYO8tGNdWmbWsMF02spoo4neUa7fWFcfxek6Qv6kwCt9Nb0lxce
uDaSSAOtHUhukBBm6bGh9cHz9aOE0PauF+xIG7VSq1xYK1vyfJq82BDq8sTnDWyvCOr95ObjylXx
v7/7RsbHhhLxSlOq0USaKMDh5tw9GqL3hfcso+ccuhhO/ZOD+ovW7DL65s7tP8082Hf5l1qVd2I0
e9505ynYhIaI/8ck8so4qQZJR+zi0dqiYeaBFbR610LxfWWuC6ZvK7RNw5TXrYsSeZzFpxJqCTEB
DVjZ3YHC/7DpYNti6L1Rkct9DsrYVOlw30SNG+7nQPtb1MyQBHevp+TVCmUaQpF+jSp1GtQHGslT
4a/BL5cOtOVTinmcXScC4CvnyGFdFb9dUvBzGMXeKHcDGbqTQ4Z5Olaz32XpxhWzfE0+R2oSJa7J
zIvuee49ekysVEwXri8blmkg6RM50IZO+tQt9zouukPjcygKVl5zZF2UodE7z/Z1D16+TdtvQzWJ
3+qxLLD9ZmKQE0aj5GWc43SbJ/gHmkmhmNrxGmly03p3UZjJYzCo4v22/349Fq9Olmig9NHgAZpM
rbgXUEiC0a+KXS04MRvDNsQQ76wnpHrbcvLv4ozOu7ET6rjtr1/vsVd/PZ9qdGcohEFcmfvAG+96
d+3ZvPTHrbs8dCjlfoM/rv3ydwuoufBWg9AFf2QDzDxSIXUpFP52lN3NvX5QUXGORv7EN0pPxTZd
hovm7jIE1BHyFUW+z2Q+7KF21N0zgHY+bVt86y53OxH6wBCWSdlG2QtIlli1g2hXt02Dndoos8hL
wU5UpEUiHCeT+2HSrbtzw9TN97cn8LbfAz/N36cn9oWJ2rDkSZynjyrM3zuteKxJdeZ9f5rNNs9N
bZgZ8yvcrF0KfBFBhbdMe7HLh3lbrYDa+DLZu6WL58Y1IFTIXATFA6Pln0Ku8ZW9HRJSGzGV12Mf
ZpQWSQ4MIfHVb5Nlcod618rd/L8b8t84hNowqSIHhLOisOF4KsCgMJpdWiOuaodkZun3K765d6ov
YJk9TDN9rD2yD3rvjyDV59un4G1jpDaVBvXnmVW6KRPfCeMfXinT6hAXof+Oz338LY1Uv9ZS+7ZL
AYj67/NmwFGVYUyezET3u0l17DGqO7rClrI0unWfDhwizCwPiyQjcS72aInX3+dq6taenAvrZOMU
QsL0zMeqSFJaZ/smbH+jJ+ddrPKfWURXLu6FOdhYBTr4w5j1rEhCn/C7MAIy3/HF79sbvXSSLX+V
jWhemcFTmIxt91HJ7GEqw6So/JX1X1gfGwYmo1qNHSEFVBHpbtLOxYuC94L7+y5Yy0QvzMBW5SN1
BohfjEy3mcrTOCDrNvLgV5xuY0GiNpQU4t0DqCkACXcECyGY5j2rETWSdqArz7+FJhNq40n5HJkR
yEXk0pkXHEnoekmb9fNvmkbDse6d/Iw+Br3XaRPX+8g3ZN+RBr1xU1Ws+JuFI2Zzh5B+KERfF3gj
ztEXh6TPmlSbwjRqo+ikP8VdFOFtXo2O2qnB708xXhrH28f3Csd6w0/aInNV00Cdo8HmyBa1AUWa
35ksflbFFbQcfjFz9Khr9/tUVS+3v7d02CxvBeqlaUodPDhAppr6h7H2B/6SIvMXHZuhNdHKZ5b2
w3JbhiCL6PQTFi1VX+cSwJjaybYJzFGbP0RkfphDkLmADg37XLfTtAtD0u42LZCNmwPvVWC4QLaB
NS4/GeA090xGvwyY3Ve+sOBSbOhc7OkacA80aV5ditfrD64GC2jMnlM0max8Y2GbbYYQBFljH4dO
kagxhgKc1Kcozt51rvth2ypd5/YqRO/N/3N2Jcty4kr0i4gAgRi21HSH0vXcbntDtJ9tiRkhBsHX
v1O9ui1fFRFsa6FCUmYqlTp5TgBsWIssrs3pk5skv1rtPNCo3MjhbJ9vpOmQUcPbWVLnL+M6Rxfq
+OuRjJl34pPa4uW17YLhCC715ghqw/kLem/OuptOfuF/a0Io6mberutjZGLQojVbcEta+QsF86Pf
Bhdn3Yi4to83Dj0/gw69wOPTywrShRlCnikIgS4zsixofez7DxODhl460JzkIHeAJNx6VMMQHUDL
zNPc4RIc32DrvW9Kt7z8jQhoItFiNUsnqjKHLQGEBHV5057xqTzTMKk/RjEdjnmCtoR1BWfZ/X+0
BCeTegOoK6rggQ6raPgJuo7v20R+3De04Rdl2ZAmDLTDpqkQRymb8djm7UY5zbLrpsBd3I9JSDhM
FKH071qJDoDA9r0Ynb+aLt5wbNva3H5/5dh+B1Fj6fcOm4slS7OeeCkI0ffR66KP9b+ji8gtdb80
Dotk4J2rZlAn5CZqI1ezRA1T5472o5/RSYsXvyHnWk5TCl74zytkOO5vruVmaWrclasfllL04oWK
/qn39Xks20sdOJ904v01kq0arm0LDOcOaunziczihczu+jApdzzGNN7HuBmZKLS2lmvtepjE0HbV
YQR//pFvv7pavt3EoAVrD+qlChscr0v+tQSE9RiTMNvA51k22AShFb303GIqHMZBfnKEIb3vym45
jou74b4WDzPRZxzJ88CHKGMl7947zQiZkvwE+EaRTu7Wa4zFikxNOwFaR54I4bDRK79qLq7x3D20
HYp/Q/zR6foNfIXtbwxH1uON3XxqxYsTkofOr74GannmTa3TRmTqKOL8r/teYdtyw6fjjhfNDcvx
Ms/zehp9Xz00ieduZAK2aRjHdOLXMQ1mjM7lj4H+XPIfxGPeEB+H7Pe+7zdSVccbc/DOIZtEFnwN
gKPJ6RbJtO1iRA1X7qao9kLPEejnyqITrpHJyQOB4rlG6e6pdPoBoBRXvu+rZDr4UVOcwgj+OE5y
S5TIsjkmugM1ZRnygYPKQIL3Niti+uCJTRkFiz+aMI4YiMHYrRKH6ToP04rXQCaW9XwE8qJ92LU7
Jvxu8LkvxMLFy9IJhZUpprOvUT26P7rF30343RI2nl5Q5wRCKH6ammEEdzZhXtE+83gfK39kqlo5
HsxXBrF4id0cb31T3R+yDlqZ92dg2QIThRc2vJq5E2CDK4HL6ccuGA/Buo/KLfpD02qcIz17Hn8R
eVOnfCBffSE3qkKWvM8E4LnAMyVOibE1LR5mOn/DczqKBUABFdH810AdMHUOzcYy2TbaCFLjHIoy
iEf+AhxTlY4Is0dUV+XRKab+eUYN7HJ/Oyz+FhjhqphrR5dBD1rUxRsPFCQUhyB2v+wb3IhUZRlW
nIwNf4HofJg6nVoP40C2smKbJRmxynNI19caSzQMzWd3Gb8SnEdTQDeuE5bhTTAeb5NaBlXlMJU1
xSXwuvo54SK55lMsNyo1tr+4Wdqr3DWG+uMMvm/+0iTJYfXzlykfruik2UgOLAZrIvJaZJakc2Pk
9vX6u3FaEFZ6PytKz/U6vxNe/8Ff5+P9nbbN5GZer2YCDoRkLj3isKHvu3Qq+RksXM9abIkG2KZi
uEPstEk4VBV/8ak+Fm7wmK0TlGj9/FMkm4dSNhc+i42kzeISvuESZPSWIqtIwkS4pEsxPcResuHV
tqFNh/B5V7R45Wbo/vx7bbLoPEDRdeNeahvc8Ic6j6e5FEvCosZrDh0e0Y9TXfF01w6biDUAcQKJ
F1SHoanxFJfR1yyuzoW77nvojEy4Wk1K0J51s8PwxBJ9yXF7fu+EytkCllviqYlUW/I5ilfPyVib
8PXguisaBuKxPbqLXA5zu9VWbNkDE7EW8ySGEAvy8SWs+0dIZeW4LzpbBGG20W/e98rLxjXieTXC
y+p+zPwDblv63CbVZs+MxYtN/QlRe26/ViphNXo0I7SXylEzuTob1m9xYhM7MoU+6QM8NyH7ih86
CDXqNn/oHH3k1XTIVQxAONmIrJYs3JSaCAuiIJyAv1JkeboBiCbhsqFTh9rJLqPj/LzvFLYZGaFC
uqro1eLH6B7DY1QfxU9ySd6FDVkgLjOec+FeVndr920mfLOKV7s/64XjZW3NmIAFlHn+KctFnXqk
fcr0VqnXsm7EiLMhRNEh0ezEDJQRB/hkmIJJ+eIvzVlk4j3AOf1GOLFNxlg5cK2BfR8CuSwa5bnh
xbGV699xHrNmCncWZU1SuraRQ1K4fsKyLrp6hTqTObsATf3l/uZbvIUY8XZoHOHUYZGwEEcfeIMB
S1IHmYhcpOPkBxsmZvF5E0yYJHPRC+IlDMrLw6GN+l9xO2/JytkGv9n1K5PyUcyHUPEUs4yIMDxC
pFVnadd07V+7lsjEDnp9oEQLLBIrSzynZT3PHtZa0rPrqWrj1LNYrIkfJLj/5P0AuuCuSl4Snp8q
2TSpDLL3t8wgV/6+OqMJDVxoDorxasyYkl7gHrIm4MupUX3LNyZiMScTHVgkHeg1Mp2wdQhlKvvS
PWs8faWaT/vUHCITHRiRbKwCsFAwPuqPveP+vQR0I2my+LPJnTivU7kUaPFheNR8yKLgRwvY2eoq
MMTt9Ld/axavjNVB93TGpz5hedOcfeiApKAKTGfEi42YZPMGw6HXFZyrftdiB0QPTYGu4hCD87Ye
5i37a2LzAL9pyqkoEL7dGwscaE3aIq3yGoBdP5JqS9TWdiQZKabIpWqnKo5Z7HVQQQiiRyg44RQi
Tw7n5zVRD+G4dSLZpmSEjyz0ojHsfFQf/aL0nyfpxiFKv10mnoIy8ui+MrlJcKedqvP5GCPQlt37
W0RJndp7L6v14/0oZdl3ExyInM1BFQSGxZHXpl4+hama+i3clSVAuYZVBX5W6xaFWixSfSh09DdZ
+adbkrUW84uo1UaofXsSoQlTi/vcG0UvkYrczr20liokqS+c6PP9RXrbrgD9/e9RUQdllYczUp3J
rX5mfXi4lSggDVddSzn/oG1xkV1zuf9fljJkaGLVMjSSuFVfx4zo/J0Eueg0dCenE0f0rX3x+uG4
FvW/KMUcmSNejTf+9+0gFpogNqVXAHNUiTWc2h9FRsKUChwoS39Gm877+3Oz7dPNl15FMWzcoDrQ
p7G4VyEoetYL+ubU8f7gtgnc/vTV4MkMyWQXaFQGXfeP60g+ATaHBqxQyWNPg0/7/sTIEYOJaA1I
Q8wi4LzOAzCvqb/k+qyhGXJRjUs26m22lTJSRJBaEqKC8WYEI4oKUsrp5+oE8tv9adiGNwLllECR
JOBdxEJAG9Km+Usn3ca759txMTSZv2LQMRHh9BFrirpLZ1++Xzi5yrLbZ6cmxuuGyx9A4BexWdAn
ENA/OwjxTRt9TGq1cZ5bVsfEeIWRAD69IDEbwQz03W9H732eLVsIMkswMRFeIQmSVZeYQJ6oD6Wb
XLo6+0269uMNeey2wMPNeudEbq7yyiXWYiJdluGvwhwnbSbqZ17U3saN1rLRJopr9gNBRBFGTFJI
uOChqoKULKAG9JOStNpHLRWagK4qR6ViycaIleCy+LBmnneANnC8c4EMd44hA5xAJ/UWkOIapHE6
HXknTved7O3DLzS5z9ZSjlC3L0IG2trySIV3gZ74z7qBFBeBZNa0RdNp2wjDmYtW9H0YdSGLXc7T
KkR/oIvu5gRXgH0TMU5xmoupBNEu/qBwP0UDVFzKmP9YFnGAmu+lpWjXvv9HFscz4VzlqOQajCFl
JQgKWVIOxUdXNu3GI6tlnUwoF3VHQoayjZiqi2JIA6rqb3nitj/RTDa0O6dwM4ZXLjfGrtKgcqMs
qBx+vGFwzmDJ3eJZsDSAhyYTWpkNQsezjNjEo+cgL36LMT6QYv7QeuHHSPtsLf0v4Tj9lLr7eX9T
3gY9hiboGGLihAP2TVknk/acjW2QilyNxzUK1kPnesGzV854EOdBdWqgZr9hdJYwaeKQKyJ6N8gi
eI8uok9j7y/HclnVkOp4dB/drPzZKU+f0N8FLPz9mVrMz4SktBlg/OChpSysmkId3AE4xTAL6JbM
jM0AjWiDlt6V0NilrPHX8aMYiPMjoaJMeRP7G1OwrRr5r/nl3HNh3EHI8AQxnIDPekiG+t0SRGdf
olk1yIbHqor2nQB/QOYG7i3TOlA2NeDD1PSAO8o7Pu5rbgFb6H/nUqE7X3ro5GauWsYTJYv/qOjc
He9vtiVdNBFzZbkO6FRasNlf+AIqmtkRAOTF9Qea7KPgDk2w3OT4EDetA8rQWzGkNI7UeV2kdyhj
AAruz8Jmska44X3T9ZMHk5p1PZyJR7xzAg7/DWuyGKwpSwXluoA4RYJ47Dif0Z3P+EIubebu/Pjb
376Olcla8VIg3KuwdNNOVJCtq9xwn3WGtyV7NXovB9FN7UoZV457FCTwH5N5ro+Dn00bf2FbfcOh
qdTtkoeaAuOCspWjpD50fHE3LNSSP5gItopAy0K7FWUSaM6beJfbOFBy90d2q2IAYblRfPu3XPgn
qDMMDUdbmqlv0XSDP/Ldgyeq8mFVzRfOBUdoKj47vLrk3QKy2zFMg1BdKDClQNKdvQhy1r34WINO
tNlkn7YYnYl54yvFU1hDCRNaOBfHaevHKp5oKmulN+qZtr+4Rc9XphGRMh9IRghbhu4XCYJ32dS+
01Ltu139gXxTQ9h58UqYG+Tztzmq1FddT9OPXS5vwt6ARwfHLeSqmOadc6iB7U2nWW51/FmMzgS8
QSzK9WjtBCwc1gGA9+jj0IpfcV83aeb2/4uWLWSdxXeo4Z5+v8a1O8uA+fk8pKBIfQqbdV+dgRp+
6RA85DlUUDY4tTiDOrZ6SPpyOt/fAJv1mGes6DMP3Nk4xrEJ1YRSbzn/Hpvm+/3hbQtjpPMjpTCf
sKUsc51ffVF8Kwn9dH9o25cbjp4JMDD0Fb6cxO0XskBYzQPP6uTtrMP9gf9aM9F0IidMN4F3EELk
z03S+Kf7X29ZGBP/VWVijoqgIwxKTmNa9sGQlqT6dX/wf4v1bwRBE/lFdIM+xzzzGDDb0zFu8SKU
l0eFzqRgQOuNJCCrC8/r1H5dpui86ArqfdVW5mlJRkxg2DSRFVjrNsDTZvWhH4YT1F9+tk2QJgDU
7TvMTXhYN+JqDt40IOaCZE5LMEocQprn6dz5WyUB2w4ZPk3joQM3yhSwSA3Nxe/BTOgjcmycthbr
NTnaVom2NJXMAbAp3k8/r65OtP4P9faP9y3ANrzh1n3exgnK3x4Dceb8zSXYBRLl8fcmiLeE5mzr
Y7h2T+KwR8ZDWO66x7Ap3UMFH9lYHpsNGc7dDnPuZrzxWb82j004pkXvoU6MjiLHrXa9RoR/4MIm
1XpA3XrMBUQFtehn4Tpf1mTrTcWyPr5xLpNpLjIuZ2CGcXM5QWF8vvBx2NcbGJqQsEYmebIEWJTY
xTNKrZt/iqLbWBjbl9825VVG0QIdgF5N6aFyQX8BKvexbre6s21D3+z11dANmaMOjQwEhXl0Z3u5
86sbt5qeLDZv8q7FfT+BxW0hzIf87zHPlTqCx86/5ELue1gMffMsriENKkvus8Rv3hcy/D4Vw9f7
HmtbGcNjOx88QNMwE9YqXeFRUYKPWbvjxjFv8SeTY21BM16fxBVhNOb1l67m0Wlx6HgNQMV8xgPm
732TMNx2lVW0FO1IALXs48dG+V7axZuXIMsSmcg1LWdV1auHoDZUUKZZbnyxQ7GxQrbBDXcN/MWX
hZQ4kFFWOyUQNT/rsPm1a13+AK25fTtxF4Mr3kKzJxgfJ738tW/s25a/cinR5TVkAwd4a5IHpyxx
VUp5srOKaRKp4Z4MCgjogjM++TSNF/q7mdotsvnbJ76RppDbXrz69GlI6nCFGjtbIhk/Dn77ncbJ
eGoWmR/cfOstzRIXTCgUVzznENd2GW0Ah8r9czAGp0aUGxd/2/CG4wqQA3WkqVw29nF50I7uUyd3
X/oiOO7bYOOgnXsipabZijKYqMN0bhf9PIw6+7xveMNn6yHI4mB2sTxjFxQnJZU/pgBzJb93jW/i
ngAonkDxx12ULsDAdeyigi4PeRfqfW0OocmfBi0K4Y9JtjBIugIYOLgyry68bbL6smsGJmyhCcJ4
5l6zsolW/xt98Y/U0Qa80RJ1TMTCALR1H69qZbWS/hPkpCawk/hbgjIW0zRRWxJqoqLUycqKpqlO
ZAjJwUeMfhDNOu4zThO11XQZwJgg6cULqZOj7uiH8NzNe8ztXH0jQJhYrWZKkiXS3spytGLhUCm8
Q9suzVGDaOchdl19WEPqpb0Ty+OcdVU69GX4PI6kR7WnjNCgR30UfnaZgYnrcmse8JxEKwM4GEon
wyymp6Kum32mYGK6unWSeVzkKyu9uPAe5lIFwSEEJcAWJPRtW6MmMQ7eori7tlqzIpgQqFA+fNao
yp32rY4RBjnphZoqRNkKHdSSBN8lKLo3Vt52nzURY9zT6BktEUNcNGJCIk6zPIhON8yIW4mDcAOV
dqp8mqPsEy/RpFmAOsHZeRH8g/3N8aIOTDIrG0Q4Tccu4doF01ZHpo2ls7ipCSgD+jQp1QIfcrzy
CmKnhypALxLZe9c06d6SZR1EnrQrq8r1dx2SU66D3yqm7+/vvO3zb7+/OsUrd63Quy3w+TyRZ03a
/lyQfP1EANrduA7a/uJm0q/+Ysympuug+86CSa3noFPdeayIAzTR8uv+JN52jtDEmZeDJK2U+IdM
DtWpdAD3KNEquWHAtu83nMOtyy6RQb1CrsIZzkXSB2nQN9OhRh/3xhJZcimToG2e6paoqtTMIaM+
6rU6i4jQw9iOwGZsXbFsq2TkCosv8roVtWalVuVB+bn3MODpeSOTent0aiLfXKevM1dX6FQgLZNw
+aMO1D7KdGrC3ioCzL1a45kRR/APw5y0F7ypbJVzbJ9+q0C/MlCncYGpqcKFyV47P1a/yb6GSm3l
ybbRjRS/pXFQEydemM8j/4BN7g+JlFvoetvohv86RRW0jScnhu5N7+zUVQjmCG/LLt82fWrSoXGo
YpNGDNjUSvbxqYeS4gcfYO9vKozpPrZUajKhZbE/Q0YhH1kVRCptbyj+UNYbUAvb+hj5Nx+EajVY
pVhbkA6k21owOPMWtYNtdMOl/GCuwiyXA4vnlp8hk60fvFpvYSwsq28CzObOWwB4CRWTof9YNusV
pCNHZyk3lubtoENNcJnyEzKsbaCYKrOfc959pk3w6AfqJWm2GgZtf2F4VlDraMpwx2JjgVcVEXyY
+wVdAc55mN3f92O/7S9uv7923mlFfwkZFHO76bmNlpecFIduCB9LudnP/DaWgZoAs6XpC4qGRExj
qpazkmVzIqEgj5MXB9e4lDR1i9z7Vrj1PjIPSg2zdSJQ3ulwrZhfdOIshiG+rF0enfat2c2cX61Z
NXm4VAusmb/GXlp2BbxaAM8gqyE+gXWr3jg5b9v85w2A/sFSlgydXge/Z6Qt4ge0KdIUOpnysvhh
n94Ot4ZvwU1svmIc0kvY8ryFZiUrxfRrzpDJYug2HDbye5uVGfvhN6Wn2iiQbNHBpywjPG2VQott
Un5vo2ZjWyzRxCQoA/V8MnkNHLKsuy7NJ6c830LjxuiWFTIhbS3osDLHmbAZqNI4A3+u+Bqnic63
mjstn2+i2jx/qaK4xuejrbR78RMPeTzfVGVJ3rYlk5rMV6Wj+TD3DOihL2U1P7dN8Q4tHJc8LM6A
sZ7HtoVk3PDhvovYJmOElciv2jVZso5BsOh/QLYAxRh1Ow9tE8gWqX4M1RRKBkCZ84BMlV+CGu+f
+z7d8G7f8XgWklwyUrj/qIUvqUag3zm4UUTXHSqKt1Ir64Ysv0IgPSzSqAzkP/e/3WakphsLHdF4
1pL5ioCoSvCwLM8kiaFW78dFtm7k2zZjMtwZCvXBssZJx9oYBtoviXuIgMA45s7QsHLtkzOp4vXo
8kgBupbEx32zM9IFdAu3ZYyrENPzUB+XMvit0Z7jQ8Px/viWKGUiydx5LNDSN3RsbbrUmcNztHQ/
/ay6cpJtJA0WvzCRZFFLiUyaoMVfgLJTy5esFl/vf71l701+tUXrBcQeZcfcOf4EvNdHcLz9yGW0
AS6yfbnh0T1EMpeimjs28+6bjnOZBk6w1Uhr+/bb769O1M5XTkJD3bHRmclJdKVOQ0APzhDb3Zkm
B4bxDLk7yWT2awbIM03pAqCajPytB0/bBIygUdI2+/cuwVYndM+1qt6XNacnLZdv+3bXCBwl2ILH
yvFadND6Ik1Ud/JaF61LcufpaWJmu26JCc2hKtnSPHkYBr9+5DT+vO/rjYCBpEWB+orWLEmcs1br
0Rmrj7XLdzXZUBP3Bgp4aFZGa8OKMP6OJi+eyjn/eP/TLUHBRLGVYZ0BV7O0LIjJZ1qFz3mQP49k
GQ5ZUV7u/4clQTb521rAifHko5GuuhA/bZva/YpHy+AIUZEGjU9ekwL0O/5VLV5xvP+PFns1kW2J
HgO3ImHFQo7uXGcWJHWGjKbaXbZOadukjIAh4nbJGpI0DGXyB+7rj9G6fqMO/7zk8jyAChm3vy/3
Z2OJTSbWjRQE/eqxXzGVK+8EZXoPs1m2lHBsa2X4Ns+ILhRYk5kjy6vbogst4o++xzeOBNs6GZ69
FtC26EcMr1EvOETg1WZK1eSMvmNoyIQCGukhDV+yfl+xHSS9/w22YGRa/CxrUWYKnM99RIrUT5yN
MpZtrYwo69bh6HGPNwzAzzLFo8VTVMunFWrLGwmU5Q9MZBpFHVqDBQjHUBiqD45S6lFmLr2GqtjC
G1usyYSn3WRNeRbnLfOTHoTdyeg/5tpd952jJjyt49M6x0PRsHqdPvHB+2uATPouNzDBZ6J1VxQG
ypppUudsaafsVGhfb6y8pZ+Vmrizohx0l2nVMWizfM299Toq8b9sbd8FTflPeXuwwdtyIQEgKCko
HOe/7s/KtuOG+8W5HzkLwMOos+Tt0zKo5McEToZ3CvCujanZdtxwwRl0Ou5EM3TjAjv2NQkn2G6F
VIpsJJaWi7zJT+b2nADxFrdsbvFM7uTiE6/7p5yUYJ/0rtUkt1Q4LIdVYJyzTgUtalLjjyYNhHlU
9efFJUdARf8aNdlyQctqmdixOHLB+UWTlvV55qSoReQplM0e7u+2ZQYmcqzsp04RVNNYuWR9Onh0
SQUEEtHaOnZHNU50X8pgYsgGEvkqd2TFVgnFnueqHIPu7Lu13GlTJgdkD/jbtHRNxarKvUTD9Kmb
si/71ujmKa+y5VnFpPTbuWESJKApJG5fKromaNkU74Z4q43ctsuG27Xz5KquxZlKSTOrg+N5ePVw
5mL4fH8StvENn6vHqkQPKDIQrebpMJaLAs54KI/7RjfOOJgNmmkWUrFy6uSlLYb2IVKbBJa2bzfc
LMgdmtSDapiA7LUGWURRn6e28uqNeGEJeaZsJ1WtO69yalgSD0kaDio4+QBrPnhV/mvX+phwsoBT
r0IHYs28tvoR+p6TEsrJvnBqsqANQTMTlWHwZmmdR7rQ8hh4Q7GB0LQsjokngzEmenC7hum86U7I
x6oL6Bn7K8+aZWP9LUHIJECrkwhyRsqrGe2GRw+oNR1kP5ROjoGuN8zfNovb7698eEjmJXdwT2RT
yH/V43L01ulBOXIjy7CcOCa6TBWd6iV4cFnmjEd0mlzbEH2QdDzm/fy/bAg/3Dcj2ywMJ/YGHnKu
uxpQZTxyyeThdvSD6mRjqy1+RgwvHqWjVr7MNQPXdIf33HpZyjSp2i1yBssqmeADoXgV0nLNmYPG
xAs6iteTN0L1INKu+NyOTvkEqfit/OntyQRmA7yY5hza1Q3HM2lCU9+pn7I82Uc8SE2WsKmesh7P
vA3j4JJ/HqsW4i9ZsDOtMEnCprhZQ7xEIFYX6ldO0Ivae9/jQh6Sqd54IXh7daDk+l9/kBPucOPS
IWAnc3Okt2y+aSg/3bdT2+i3u9crb9NNhRZI6COigZPExyTsolMJipSNXMLiBSbUbMwTCabNEUel
hsDopCGpLv5J+uGffR9/i1KvPp5zKQbezBVr6+d6AUVfjcemjUhn8QATZJY3qxu1WVeyNg8OjvCP
oojOYuI4avA8EOzTjqEmfGxcxgJpo1ewRgqVVrLVqaeG8/31sURrEzzmkCQYy2guWNuBnIgqea0q
faSL84V76757rckMFq2QWhpXL2dj1T1SGlxAL3gZgHm4PwWbfRoJBUoveaeiOWd1Ho1dSsJ8qo5F
HDRbOFHbGhn38gRad022jDnjVX1s6t5Pm9bND+sUNMd1ifbBBKmJtqJZsfBcDznzoKpzqLw8PPZ4
1r3sWiUTizpkVQyqYZ6zhi6PgA/1J7eMgp2DG162qFl3qg45o9n0rqPjQ6ZWuS8hMilJPeB9s6Dy
ObCoU3JowI1x6Ba5hZG2hB+TkbSMprCZ0M/JMr+6aMd70KRDjWpLv9ximyY6LBqrMSIAIAJBR79k
qn+p/ebv+xtq+3LjfM/AXIQLCxjqqjl+6JfgMfKnJ1I5/7s/vIVkAwJo/42ckCnPJsUlZ5O3fC8b
la4hT6n6p1u+ONJPAdg4jALs8Pj1/j/aJmS4Wedr2WWt41zRKnyca/Xo0+7Al2Yjq3t7KwITJEac
2dVTjOFb3RWpEmJKC8fd6l20jW4ckrIADBcKp/AA0bifmmXuH7I+38qpbaPfTqBXpxiezsc2J4lz
pW7zPg80y8b4dH/V3z7EApPxjDfoLOGaOFeHelAijlVyrsviM3WETkkyqyMfs42E1zaL28a/mgUZ
Z14PneCsDtzs3RDVLYDrebOR774dpQMTpbw40ewtLeUsj/C+5jX676CLfhZyOnpj+HJ/sd420cDE
pIkcLlcDGM68sClavG3HwacBCkFrKtZV7jrPAhOTBkTvFHvj7Fz5vI7zUeAkyI5xsFOfM0gMx/Yc
6BdhjWBMPALwPa7BDzfyz/tWyHBiT08e12p0rmXBzzcnVoK/j8ZxI9O1WKsJSxNZS4FPwSarth1T
FwIkaeJUf49rdnKjDHAAkIrsCkeBCVELfBUOqJbj3InG/h3kTsRlzlfnTKcx+Of+Ylkc4g8StGxM
mmFQzrXRnkrjQmkAorY4DCy2aipciiCZckdI57qW4tlfh6eq7C+tK3cldYGJS8uSwS/qqUiuaxKi
4S17V8/Qky2WfdHahG+586LDqcHBGbjLkx+Fv+uk30KWWiKFSUlGiFZ5KIVzXdARAuj8EyTjRBrI
4XmIm41YZ1t9w8lG9I/OlM/ZtSzrx5KHFyrW84Je4X2WY7iZEpE/TNzHYbaOeMhGo9qD47dbcC2L
XZpwLUhV1hJFieQqe94fdZb0qaRia/R/+6v+hOYFJlgrqGCVBFTQQGbGZ2hrHMOpPFXJQza6ad/K
dMo+eHGZLt2aJtP32B+fkoAfs+gdiT8s5T9hds7B575rIf+AdiWdRFWnSa5xtnwdRPbe98Pv94e2
mIDJUhYMQ55pyIRfC9EOT3GdDCBTEMPD0Iitq6HFkk0wVwXSwZCX8HGPzi4uh53fZcE7J2wq7xNA
MhD6KLKpP+2bz81aXh3fXSCUJ30/u1a6eXRm53EtFIv11ju+bbmMchiXflasdZJd16g6K1EdYlp/
A7T/9/2vv9VC3jI6I13uIjRuQukruzYh6G6KOh8fRhy16TLT5BwBuXlCQbE41E3sHvBSt1Wa+bdo
+Mb/mhCIiQYqbqjKrjrIwcn7sV/+zqb8mPnz2ZmcI/QuDoIK4Le7o0YqXYOXjFaXUp9rcKL1C3PF
dz8E0d36zDOIwQ8fFRg5R3Gcg+l4f2Vs3m6EKqW7nsogzK6edC/Q9Pg0IxPfcC+bgRpxKg8rsAxN
fXwN1+Wzn/A+1Q4w5cH8tbiVI+9PwGI5JvSsquNwzbM1u4LZ4+NUxC/N4F7LeQuwd0vh39hBE3aW
TaiRVImKr0PZg9Fgei60esfByDYV6GwWvn+CcO2P+1Ox7IWJQ4vbqHU9Z0yuWZFlj6JY17/nieuN
WptlN0wms7Ce1FhLAReD7olsOC5y5TWv/b8zrTcOJttf3PboVZCYV8CISyeMr208Ps6xeJZ5Tc+8
CZ9mSNfui0QmqRl1UTAsxRpfwfp54p1cjhV3q6MXZ1ucb//n7MuaG8eRbv/KRL9zPmLhduPreeAi
aqEt72XXC6Oq2s2d4AIu4K+/R56+0y5OybrhiAqVZckkCCCBRObJc86Nw3oxEpnUUpDZR6MODoi8
czJXzsbdx4N85mjN13AxY5FgGtNlHNmJ/kxSvY5SLf4TenedpzdO7AN52m6zltcoS+HdXibOJTjO
ubm8svUSMZrZavQ4Gun4SOiNMd1DqRCVt/WNBvRP2+kXbPJcB64MH7X5vEszLLdKOr03x2nnKYbI
8cc9eMbi15gvVO3QFjSLGJ4aSK/JBrc9Xcx0C2KWS0jmt4TbL8x+jfIyqtkEPwKcIFnnUDrs3GmZ
PTpdFXqY8NqdrCJw0qvZOq3VmXPP2HfApryYjV5THXmbut3ieHAzXdrqe5BjkxYDW7V+yW616dgx
2xf1S08u6d69Bcx/1d6TRb6zvL6xBlBDGXDIxYNqkVK9PjVzNMtgaFEyMJVbYoDWPv2iVH9ndWaI
uBqOG8l1DqbEU/ucS9Ob/nrBXCPKkpxkJ8V2J2J2sUNTrFj4fLktsSJz/gXVDBvsaCRZfKOyXEu7
JIP+ltn6VQ+c5uK7HhjSuStUhRErwCGNahxgB8jS+gWer5w3VkpcierGdojdJQuchPmkK6B1Z256
cZW183VWG16FXQlvHaUFBbnTiwvBurdg/a/atlpQmgSihNpCnGgq75USHulQhQLLE8vil6Zwsefn
xaauSXjyDAy2aaG0qZwLp5Ez1rhGrVlaVw98Ojn0NavcgTmFm1r5JVs/O/VWq4pdkKVu88UBkOyb
UN9SnXik+Bb3ock20miitrmrx9gd61dpX5Vp4TcKvn/tYdZBgPNCbOaNkuZXXbxacjTSJgyiLCdX
HukFnbhogAM+k3o6hfu+CJLtreK6qsDu2MmgWsAQPW8649kB+Tu6X8URThsYe1I8oxLAXeI/5naD
Ajt/Ge3w5E6cJlG9QDSUn6bI5Yl7ZnTWsLxMsX5GUYwFKi+xdZqi93I7vYQOP3fxVWCyt3NQWWaJ
GcVGdhzUuKHJ8LlVeI3Gm9PMFKaRmtEsm8l1KuuaDP0VqksuXP9c01crWkNSAj2G3IyK/gm4iGMB
sdCP949zVz7tK+9WiqoHfauVZ2ZUZsPoOtTc6by++fjaZ7bYtUho5SyU2KoxIybD2bZcM7W8FvW9
8deWjYhra5vP3We1oswxqWqdoPcN6XzVh3bwTdu6LsvyStdp7JqTuUdFd/O5/XyNwisr6Ap2qjIj
M8s1GJAFXjgJGoWPn+XceKwWkKEqZwi8GHDoQKJfBlmx1NBOK7qh+eRUWq0NMe0r0OEwK8ollHe0
GMlZx4bu7MfNP+P0rkF9U1ODwZooMyLN9GOOQT43N18YNrgmiS+M9pkeWkP7auG0JqGOEWk8bzcD
57bfpybzP36A07z/xdK5BvQVaS56kiRG1I78vrTrex0caABqXTgUnLv8ypChNS/SwqQGzhqOp2ly
S2K+d+blwuZ6rm9W1qwNSMIaGkfrxZz5aQtxLruwP1dayNfscI6TmJXdZ2j8aL6OtpO4nH1O65qv
aeGWsiCtGoHLzHijubbT5ogOyUvHpHPT8uSfvVvlSso6UY6YM5mWtP0OPOV24oMPUaEGBtCc66nR
rUtxtHNDvLJgZtnMnJzSiGbi4pS/dC4oFz+enOeGd2W7ZjIIIy9xad00J1cfJYIIqvzczF9j+eK+
HXXNiWlUNiJasvFIyipMjEuK0We6ZY3myzIqZKcGHvWD6StnuK9wGxJfKn840zVrOJ+dqcGsG5tF
+lgbrlbXV0zm5ie7ZmW16O1MH2pGoyYbfNoPQbzwDe+qC5c/1/aV1crGaHqjUTQaFzNYOr5LwZ3/
8Yw51+unW76b+D3PkFdxUhYZDYq9c1bZXrU0VbCAKTf4+BbnWr/afVvkLUvJNRpVbbNbSL+/vCic
a/3KbEU+AfUB0U3ME3kACPrOoYvLp/QCVuNMCm2NdiPYxJ15VCTqlXoqjPRQcx6UpN1OdhJoJb/g
jp/roJXV6kbWNA0hKuKN4t6c6alXUJ1c2A7PPMQa8aaxhmrcTPVIxeK2BkQzVvkVgii+sQy7WnzS
w10zxPVty0o+LAvMd1wOGpQrIffeJX5japfAh2cqQ/gaAGeU85IODV0iopSXpcS3U2v3ptrVycIz
tfqmoc1dF8vQ5PG9oVkX/NQzA7QmYOu6rs4Su12ilOTZAxR6FHXjCpQu/qcsZI2OWxD75Y6h5kjl
zj3Ka8PWlBfm1rnRPz3SO/uOaQVg62RMkejboBZ8V8T1k6PHmaslQnjW8NltbQ2P0x1kh4BhniKH
Wb60e7hejfkHEIuXOMLOGPsaGycttRTJ2KOXhmpC4Z1zdBp1RBzg7uNROHf91b68lEB6QZV2joCR
A5pGF0U0FE2/ZSkttx/f4txEWlk6qB0GB2n3GfkDyXFs7kZ/LtNLDF5nrr6GGWu6VtJG6VNkCqt4
JDM3ateE9tXnwBZr0B1oDluI0fRTJB2t3+mmww9myz7HnMfXoDtnGXjKjQZdA9F6M9fCkwbWx71+
ZmDXBJBQDBSlMNDrTBMQr2tNTyjynVnD53z2NeyuLUUOjb9yjszEOSqi3ch+8So5X3IYz43r6ffv
bDinQ9tBGmyOxpGeEroQJlAmDq+f653V9lzpDrGbwh4j0679LuuOdRGD6DG/AEM51/jVFj22zImb
ahijVEdMFdVEKAFJhv6C+3LGb18j78x66CVv9C6ajX6TEv2KDDNSHeqYpu3nctNrSVLKDXMsl7mP
8kEm3tzo28TKqJvE5EKq6dc9xNZou7HlcqZK6yKuicTjiX2r5ekSfDy65y6+imm1Fq8gwib6qBiG
7xrhCap8ETX73MVPm867iak5o44KH1y8rcdvgsrK1cDX+fG1f220bA22K4umaLE09lFdIBKct9iw
5IKlv76UBfh1lps5pxu/a3zJFSqf4qSHVVm6x3PLM3t+R2LnJtNFxK1qkwPI4ZYau/34ic4Nxen3
726o5rpKuhFP5CxWtiGs0rYo2LxEfXTu6iszngsBthroakW93t+YnPwg9nih4b8O04Fv7OeGL8iu
qRmVpVFcjb4zN9vB4L7e9iGDsTEd9QjdpTqBX9szyId+vhVCc9jl7aqL9C6P6sTYDKAnGuvhBZJ1
Xz43DKs9GNH3rgCvSxdRK73S8vHYgtDx40ufmbNryN1gxGkDmCZan87gtpjBL99pHEKaBdcvePNn
hnkNtSshQt420HiOcmKU97TJyu0pYfI5g16j7ObcFKWRaE00KHKX1PNWatPLx31zruGnEX83+7kO
RfJSJE0EaMMQZGkPJgjYwYWGn+v5lTEvS9Mik4X8Sd+lX2fojLpEnx8ckV4wgTPzcl1UZcWOUy8q
E5FjJcCpbbphDsw53sLnCj7XPyv7xVpTICU71xFHjiNqSNEfdFJ9jj+WrXF8zbScCo+nJkptJ3at
RgVlq31l4yXamHOju7LbIi0MEKjzOir1uQiGdOFhYo3FJ3t/ZbLxVILaf6ZtNDXSzRjqtozIUtlh
aT9nVWsUXz1ymiM9UyPqmqLcQ5lVb24NYiaXgupnMm6I8f08/a3CgUowkbgDKFBKG+UB8UaBV1mq
59FhLi/2hvak9z/amoLwpQsJFEdEFjaZ4YFpwbX1Oih7QJDnXZdOHmYgY7prDomHL/Eq9eX8DT9p
SQ703B36hV9Kx56xLGu1x1OjWnJmWmVkdRpaZ1WuCRNooMB3wXR/fUIFPvXnnonVUpJFc6oImI6N
aOMN1+YNNdodWYQHWt3nT9nXGv934uVuMykqZA4Hth16wy/jxbkwf84sD2vtUUNlDo2lrLDww8Ma
hLnLJ+urMuMXWy8urXHnOmq1QmBpthsx5HiCoXplJL9R2pJDCC07lCYDkQTA9ReG5AwXOLNWO/44
N1BBsPo60uZrXTf2VkPdeXqbbJXxxJ05mOpbZgpkSEcXoeZPduNqFQG6znbyuagjlVRI75I8MTeQ
3czlazuTqfkB/sBLZSJnRmytlZg7MfKBoK8Hgcj4YNXxrSOs646AdpE7n0sEsjVdlAXNoyY1EvMg
JZjruh606nkC9b2PJ/QZw1yjJWWVgajdHNQB8GnEWibBg16YW1D0f+pYy9bIoc4A01hvEXaYDOul
MSELEKvIqOWngmpsDRrK9aFJQd7DDppmBnzWj+aYXaqPOrMdrSUPyZLYplnb9NB1bRvM9lJsHEzX
Cz1/xhDXoJ2R9VixIEB4gK4Sipja712meaDBCfpBf+rY/P1zA3x6uHceU16bcc2ESQ9ZEysU108H
i/etn7NLcYu3+OV/5zLZWjBXHyBL2GbY9hYzc0+bBpA1VuoWoL1mre2BR21iT5Tl4chJmOmJm6vc
7bBDlUK5+iVxnTMTeY1JTamVKwIt5ajXtCDOnWcj7/xxSX98qhvXmNSKL3NLckcdimpftuyum5eA
jeISaOTMZFjDUDNmjywuNHXoO3tf8EoE2YAaBrMkjwaKblCFmZJPxXLZGpPqQDZyHEi+HKS+KVQZ
Qe9sI5XmKv07Sfjr57rrNErvZt3A4xa5smI5mM1ohqyGIAQE+spNQkXxOctfY1J1AZoLparlAFGT
1pvLqQx7i+cXnMUztm+ut8kp1uDjSnUwkoYfphIsfSqlw4WwxLmrr3ZGZJtsu6kMEE8h3L13ioa4
ZbYo/63z/+fH/H+SV3Hzb9vr//W/eP9DNKoDj7Ncvf1X+Cquv1Wv/f+e/uo/3/r5b/71ICr8W3/l
p7/Adf+6r/9NfvvpTVDLTKrb4bVTd6/9UMq3q6OFp2/+/374j9e3qzyo5vX3336IoUaW9u4VNM71
b399tPvj99/Iabb+z/vr//Xh6Rl//+3qdc5+iP/6g9dvvfz9N802/2lRgglv25RRDh3j3/4xvb59
RIj9T2YZHApnBrFREQ+7rEUn099/Y/SfFoH8vA2uBR08Syd4US+G00eE/9NgjJsO1XXCOIVX+/+a
9tPg/D1Y/6iH6kZktex//804nT/+Xj8NHTTfqHXRkeYlnFJ9fTrsGJi66zptwZzQsCCZuD/qpbyr
hlneFT1zWWfdpBZqUbmVQULp9GL+5ycGuSDPkInmTcsYquI6H5fsR6qZyqOmMxyXkul7hyXtRpd6
+TTx+DEpRVBIe3DcnkI81SBWepAUeiZT1cl726inG6iI+3NjOaiSGCGqebpb3HTddinb0VuG4rqE
9s1rXs67sVbNVyvrIafbHnQrRdbaUFYaDtaUuhA567Ex680GeBGgEE9v02G+ezfWf3Xo+w4kb3Ha
n3oQA8e4ZZkc6mPMXLNYZVMGrKNsxigzM+gmqVK0x1rrUh9IVXsrgUkCKqzp3YlZrct0Wd3EEGQH
QjGz3THJB3/uMqiNmWaCOLD9B43T76me1jcxaMpuHLA2Y2kGMhEaZVFjZsp39Ln1TpJlgJMMwoVg
Vn1QfLQORaaX3hC37AskrjRPWgv0jkT5rGXHSVnNS03rbNcudheg8KsJcqMiIZWGDXZlSm7HUZu2
pTQyVyAAfZCodY56ARDJ0svtQA1UGFaZulEpm290J6v9eKZLgHprL4f/4GqsKG4TqebQBoBvnzKw
DzH8fZBNziEZIOKm8Xn266Gb7t5+yho23dUqHKvY9mRr0idZIt5EaeL8mJI0sJwSnAssq4KOLtMe
K6PlNWVuHC292iy5thxqUI5uwBV4yAurenh7mQay61juHAX4Llw5Wn2YofMP/ZJLH0Bc9XVMkl3e
PmpxY79ye/BEN0MXNgWR2kAn8ifElG9spclvpZx6t0UC/WnMcJCdzXn690L50zr5fub8t+nZOJ0g
7WRYSDj998ShOjMkmUoSsaWhcLKrWLpDy9L70QQT1AnEHMshn9yYOtlBA5bxO0NZDeSNKpTKQYnd
HSC0/UBYQm5ADRO+vUMdcOvzfJz9JK3NHjga23wsR/pCgISE41Oq2eXlWHWuqLL2MAZtlgPv1DRQ
Tu0IfZDLUQcPjNdBKfcRvHXjjsUO8UY+0sccNHC7qTWIN8lgosId02xPSOvYbmNa1iEzmh+TxYjl
LRouUdmW8E3EXz2ck/UotisSEevpY/N7E8J9Z31EZw56EJh24lBOnHXckoEPB9O1qQ62jtWhklaA
+v/2TlaUPuKQHJyAdHelIfcmd+R16dgPxTKpr9DoSvxyYHBOTZJ7XT4vt60+oUa6HJdvPLGES2RX
3zp1ifCBbTX+As+SDChErlh7TbPEAzchqvT/84KJDfwJQfFDSozqhhTgFNS1638vO1b/SHon3jkq
bcHKncqwsGJ2nVolKo2ranERGeXXiRweP+6eN/Xvd91joHjdoLZtcYNjxeVrmKpRO6ozx24OuSUN
YP3K+bag+QjXrj9VnPEr9Cr/E0bn6wPtf5g2nYEaS6DUMaVGYDeoq0/bSfoVkEeBnVn1w9ilyrWM
qv8xyMwf5rb00yFprkwDl41P4p5dqVtHoS26SybZf+tbSKz1os3veg7iJToYEwoteuk2BZffhKAb
00ji11bUN3OW555Dkn65Meyx3qDiFRTUuo2552j08Pdb1GCwAyobln9/Cv0P3RVQmtC96lQC8TYq
xWloxgwouJZe9JhPx/l3/QrNeQOssID4Msw8StZ+YAHACG3AXPHXok9i07iryZT4bRzzq6XUmyua
VsKXgtOrNJfZHEoWL5sps/S7QZsdL8tIFVpxRe7efmd9R7myvJMlts58qY96m2BhoNaVhZP9rUEn
gSnFsEMoG8RJI8qN6WjSRyB7LCSAwLhb1/mITVQaDx3XnzNIJWDvcbIg5ZpzM3EPg9fdxqcXIEIW
j8gFF6tt5cAJ9GRWVD+WpcBGTvK7kWX6QVCcystpzG/0wu7dsTXnm3leuh1VReczK2m+DAhb+6nK
6LaoTW9CWO+pA3J+gNL2d43Xg78YSYVcBd8WejJelZpQOw0RkeS0veEQWt28/STs8RU6omonQJ3+
8fx/Y/N8N04ENWK2bsNhckCUiNdTDOXdkYAgW46YHCWHmHTtAdjmF44Eyp+Wlbu21hd/5BNms21X
xr0mTVBhJNJyC4RRNhj95ktJmtLL40wdSmhLf5GdtqOtR0djPE59Yt4vy0R8CdmOjcHFMVNE171W
pofK0uprCdYIgzCxQ+6Y2yx+aRNhu9DyUdfMbOZ9mvDKa8gWOkfxtUmm5fj2AlLoPHJ0srVGC78q
BnN7oU9+zoUZWDJtYkCMx7bg/p1++LlP6iyN5xL3OmTlH/XAMhBc66NX9nzxW2jBe500QOrAUuN+
EmMWgOuh20zc0ECnvogQmxZ7NET6Je366gYLvwLd3NBclQtlX0yQhuX1H9Kx563Wlyi4AVXH7NrN
KK7sYeK7hZrLIxjlmo0zQhiMiKq9EZhzXmUW5g/lvFhJW343ALzytT5LQq3ThZvpznRVChgNq4X6
Xg2I6LVJ9bVpIFbXddO4Z4ZwbgE5btypN+bvtFoemWZd2LDf0O8/TSZmW5hCpm4h30/tNcdbvQjU
XOdKHggX5XEG6bXhgpK89pNSku+qRM6sZ5rmi3ZO77sCogvwOCqXMK2/U5TFnsVFErZzJ+8ci3+Z
nKL2Gevaa1VkjT9Zk/NYZdyGjG4/eYthTlhImNjytuAuKrAhOWez5aFqFfR6tCKJOnhqgTEY+aac
9SJoEyk8QCLnyKl0uGdIQxanQRkH2wU92vhoKqnchPcsgDhF4g/UjC/Ee97Ecn/uIgd7jg1Tg0MD
eAHOLe/trap5DaLbqT0AkVFswKMy3dmWGQmRa18ociE7KUvq0wkQ33auKt8R8GiKZYh/ZHvG9eKP
bh4aL+707MZM0gbuRTJvGrN8NGkf2h1LSrfjBTiO4QQvnkjyS8nJNxT/+ycwcLbCim47FPZxOmb9
/ARtnJh2wum8r6cJPFHa3N9C+zkNS1rO7mg6Xg+rABWlaXiGoU1X/cAaP036bmfrmnKl7Kynrsg6
SOuBCFarQXwgNMP2l6mvjoWRb0WZsz8oNe/zslXftAm837RK9ec6Ky03c0oZ1gabAhJjIkEl+Hmx
BrXBnard3IjqljhZOFArIihte6wrrMqndzTV4e8AH+F+vFi8CTj/1B3wGSwbTgBmPLpmzWitmSDl
clTf7k2N5HN4QhNeK+5Xk2bcNenk9rZCxZ2ZIq0j7Ml2idWJ62Xp/qQWsd1JLyFIl81dCGdB3pX1
gKMlSHLpqHkWohFfhGDmH9WiqDcO6Y9cNbbtDpp6HEtebz5+lFXdGnxEzk3EfFGI62DHpuuYtqYr
jBKrm308TOS2yb5NOlte5ro7sn7Iwm7ujHtQs2kHcMqdIonSgMZjBbakeaoHb7FpszNhj25fWVem
guiYP9Q4QVxoJaFvoK73fY5YASHEIQaFU6qTNVa0z5oZDFnNGBpxiZpG5ueG8zgBgdTNN1SRbSqv
BnFvZ82mhcJiZxG/W2ovzjrk4srrkZr7VM37lmQbqQs/gVpLbiVbZpduvsj7jjUBxFumHiFmi0SS
kut0Hq6zLoZI6vBVpOzxmJIedOXtkSYoT6fyKp/sq4pgyZAR7RaI57nmy9QMgSjMa9T+u3GbbPLa
fpacwJfIwqVKQjnGYRq7FAXQdUuuSHs0sF52GtsXcto0lrZBTiug47RPrUdWVJ7i8LLJ+LDQFjO/
QmfDNFSTbXHCBS3Z4nfMOpZjHRYoxi+Az52KVyd/ye2XSj2yzLdi1DweynhnNNtkDtrZm++twst/
oNizMn29uo7BBDG2x/JG4GHTHBvLQ2f8OUGINsUBKI3DBMto2t922nHmT5oTEifsnO+6dh9D0Xew
D+Bey6Gr06db7JMF8nB825te3viWEUKgz43n0bUSZ8Ns6fdeJtQ2nzFYKQ6rM93Mi/ZlbAtUoeW+
Xui7huMO/SGl07Za9FtTb5E0LQNDsLvYFA+jwa6A4w4bXroO3yHjs0UlQDDl2ehiTd9mYw6kYX/b
lwvqonuc//lOZNYDh887Lih/hZpUU05u2fcbKNf1qfQM62uiaTcprTdW9dyghgnpgNDJh9uk4n6T
Iw9j4RA0lPa9PrvNOG8NRrddwTxD50jlavR6gEJ6hlrKeOnhvSjXEM+OaLx5V/LZTchXrN/uAtkV
jd7MYNwmSeU2yU3fPRW0dqHw7UqkGa0UF8um50QVgb0cyzzd8iGO0ps4SZ6ShUVJmnF3KqY/ywER
JMf8niXjLrE5oL9OUNrSo6BjALU6Fxbutvhmh7rOajgohemSHOKnPvlyorxixn7mj0ZznEcP+yR9
5InH+LdKS/2MJZ6m/hiUwOywNk4i3CI3giIrPUGeAdZCrOl+ZGBwLW0XhcIMcRP+ILuXYsZxBNCV
r715M8qHkfn205SAzUTiLHcLNqaNyvZSIsASpM5eczpPpteUHpL2kS9wnePKnxwZUuvQltzLnd0S
bwZUraIzS/jx8Yv5IhJUGtyU5AX7RVe54isUmXsRTv1G1i149x1weHZwDAQIjSCXjrbElfSllXqZ
lu1YWWOtSPwsRW1a4eDilT8andvpIIPuehds2TdaRsNmetKL+NoaCs9+padCxkLfFoaCPq/mvZ01
YifIQa+dsGxbSGOP//GIgz/WdZAOuY9uUFSENZfgimVBv+BbWUCZ7uka940SIP0RZlCmYTHyUMJT
AjsfBCBzv4gRBsxvoam7r9sx5MTwcrMO5n5EMT0ids6w00o9sEbH1xLNLbr8cKpkVuQK5/MduJuv
7ZrcmLG5a+ngpt0Y9ZLux0TfcMnvk1mEquLhKRgyVdi7Sx2g6CJINDBB5YkH5hx3mSLCgdECc3Ub
oIK91I5VetsNYJrwGrEX6bZl4TKES7vL+xCH2Q7QAd1N0j2FVQBP73ydutkr1RMtfmSE7E05uHXX
gC6gDA2m+SPkHhAbvZpV64MEvfM6xARUNVpBA6M7zKWNzu7yp8qyR78ncfxSG1WYEQE1gkn1V1zJ
13KetQf4aWSDZaacDBbQtoJrmZq3yKEOLi2kiy2qCJ1qLDZLc8ztGNXO0D8KJxR57NqRDCiW6L4X
QpU3GTGne2eedm2OM0aeGlgfRh7viKNlvm5Xe6Z3/K4pFAgEYn03Z4u102pbBCxP9a21pIgNO9lj
afHh2FrOjjlWSECd8VzZ7QyKJ4j9dMIpdk3X2z7TxheE+AhioUdH14cNV4CmZ7YWpq0R0tHpniWc
wZ1DMsfvyq5/1iEq4aoWjNx6VdMnoLnct6819mjtlZbbcBvwV8mM2u4q6xG9khpCqNaMDUYdQI4s
v0x1h1odgeiMlU9PDNwOt2JGDAPOm7ObKR+fOdzGqZ/MR2RWlysxcSRBCn16npzZ9mc6iB1ipdez
Tua7vk82KpWdvwzjvGEZZkU/Jn+9sHy0N3OVX739Hkp+WuHqSZJiYvXUCm1lwB/q51BXzY6PvNnn
SY7CD83IPNTM/HWRDiIaLaXosb74GutKD2wtJn5sI7jWDbkeIM0PcOr819ff/vDt5e13f799a9bf
v1OmHYIDloaSC1G6aaYjSl+ZKAzQYg0ZRJR+7hPj5EVXwH67kygEVHU6ADEqZJ79t4+y0+dvL2ld
oSVvP9by5ICL3py8eRhyFLCzGpHZUgtpxq5RxBK2g74pBxmIMg4EZ7u8uzVxcdAx70dTQxjVdImR
QrRi3sDHRrwuCZZY+kU3B2OTB2YH20/k9UQZNtbez+vWg5CUVwu24WLa6TXdafRl0OETkavJssJB
I9dVDA9kMFx7CAdFwzj9mlOctCXfjGW5oUTfgPlow1P1IFq2myoMQU1QvNhg4XTuerHsRZ+GbZ2G
bMSC4VBfVyDRg2K84KfYdxeiM7d9C1+gD0/LlYC6fAvVkIoAQtJYXp4VV7QTQc8PpZ1GimabkeWB
QJGeUfYbTfLQ0vKwB2NxgrxGnS9XOqLtSB75iLAEIjVDDvst1eR2xeAutRESXoRVTkIUMYdN4wTK
W3ixSxrza2PIQzVlG2do/WaUHsnzq2XRdqLVsK9qPur1bxqeH82ZHxUK42Zn9uD7HlGXuB9lu6+0
GnR77H5cum8tApVd96UcsE/Fy1NiLd+N8nGwZAjvPLL6PhxttIOSY6pJEGA3N5k57BJxjbBfKK3y
bfCG0fY1LHxjRbdarkVQHwjyHtsNdTxlWRuqHsa53FRG7yMHExjVtKkkDdRIA+hIBg5kyJtG8+Kx
2Hb2softH5Fz9Jy0eHZydS9qVBLXfajrYZoY4HrAjoxMzlRtylfQ6+wt2Gwx8zDtxzCLkV4eGABf
dJOWSajPXmrLPaJnu6xs9hYWNKNoAmVDoYrZG62v96c4p4BfYThhCbGEStMDCR6guooWHe4QawNK
XxC9dHNj2eDg6vOh84VNQEupB8M4hoPQ3ETttZr5Bv2/XF3ZkqM4lP0iIlgEgld2493pzKyqF0Wt
LALEJgR8/RxcPd0x8+JIUy47E4N071nu0cJ1dUNXP3hCZmZeJA6bE9roMQYpZrbA2vxFGe6td5Ds
im8YTp1Ew71QW0usq+rNwC+odNxC0xhDdIq7LDGXMtYqfqSrezK0GgNOQAF1WBoMkQBN8fc/W0IX
0LofOioMQ1SRJ9uIEgd7vQGqpwydSfPnvVp1VWy449GxlqNwtLDlfdDQJR3kbXO7uK28cPKwPqD+
tkeYQWsOsSs0fTCEwt0XKg19L9pZL9diDA3GbzWgU0+GJo8w/Btnjx8cHuIrTXTULx7GjGnmevIw
XgMn4AEv5XHoxWku69BpsbSXXiJQ3KNCPZBvvGepsyFWMkd6MxZKahvv6IwOTjMdGfyE0i0jrNPR
pvRsW5bYMe/gpjPVLdFkzmEvv3mU+miQw9UpYo/Ry6oXb+govuhiunaieG9EAHzxCmEKJCED7nbx
LoohBJqS6gibzGf8yrOZUPUm+jKVUGo68Ag3mpYMYCHzck1NIlDCG/E6gSOZsKzavhpYUM00mLcN
XN5d07FMjfah2ffYQk9EXWf2YAa9VNG88sy18oeYOsxy+NQ2cqrUZTSbeOfRyEbjJse1ZtkofNzM
kFW2zSuKHifwdJJis0/Waj0BW3n2ZEvarctm8YGgr8NcbY98W37WznDwZHlsvP6Gb2iGC0AyG+OH
rENns4MFag7f5rEY6H0oIpYobtwKnicmX/C1Dgmx+Lk0nbDZ8mg2qkj3gFy0P/Y63zS7FJBmaBKZ
QDCSbsCP9TLusf7mSCvUXKwwSBHWShI1Rp00KJCQUz13bTS446HGEoj8Z2DdkdFr33uPpd5WHx2N
HUwyxk6N+1/ge8TavNaI4IgxRt6va4xUqkm2+BPrv4OO+toPJBMSI2WYeUBsHvaSrHa2ANtLtDTB
6KxHV1NYEceEYr7VtiCzr/5i4QJp2mAcaahUFQ90zYSyri1cNpv9W6k30lY3dKs+GdvHWtiH0j0s
jpWAgegJP8GSdhiIirfSDqn+Qx+cdB2XgwdmS1hNBAAhsic76QWPdHcMNXfG2vSAyvTKW5k1nTqA
vw9tRz5s2vlwQVcETQH4CUDrBNB4zMAJsEGhJo4HMqcdy5O8wQUMBsAl3beBxVVpRvjWg9rp0G4b
8aJEODDLn7UicDA3vm1pZAkbqXjTufcWUH6Yey2R2uQtxWnS9cwk1mnxioAA3Qe++znPxTtfrLeC
oFhhVpcSBcrhsqLwIMAb4F9L+6Z6oh68k548OAEKXUtfeA9oCa62XvvNcslZ5irsh7E5fdNzK3K6
k6MiTwvwGy/86g7v3g+m7hXaUMNOhurJzKOoE3jwznoJZaRTnvRSvGu0eYywSbS0BjcJ7+3YHkrd
zcjUfKkN+mum+VeyYGPVq6wYiriuxWnf/5ZeZjvWADFX0HlTSh38MgU5GzZ9tFIdl/Gtw8qhRW3e
Rp3AKJOtDua5Ri9ip+MbgQkQM23CTVsTsk0HW9WYlTUB11AHWdBIc4unM36FXinU5vVgTuKg6ysQ
kCkuRx5uGIvC7Dnbo2+aJtIZestiDFZWXqei/VjN+QLwGIMfAaibbjKwLVuaez7OabN8FZZ3gjw4
1Vid2iZSJPQ6LqgT8bpOexSb1PqonwMGWnXIBIIMsK330qVq/DwX7xtxrouqjp1dnhdP+o1rY2YR
T2dWnivDvXB8NEa6XiA/DcqmjGY7RTEZzgW2zxoISWumgGkwAit/gNqGHnt+dNpy66Yic/UipY+N
BYiqO2sMWrre0mO9YxGo0qzVUbCtJa48L+n65ozQZLTn2lPTGAzZRtptU+rmbWq7mJnG2FMz3A/T
s24gMR7T4lzLnl+IVYFydfy5bKNKm+5N450xZjvdrCkTnYMZvXnqVlWCDFeYodEvD3rM7O1Wm1Pa
Y9BXbrTvK9vuvNpOmG9Va9ONVuQJbcUJ4V6ZqK0DUeiCetxgAKrcMZaec1A0f0i1nktXnBDfetiG
kzs72YJwCkMYqc76dwRVfbjsZ50rPx+BBuTj1XDCeVFJoy/Hus3TkS7HHleBWmC3mu3AmDn2/fXT
2ljK6wmO6vZrV9mf4Ebvjc7eR0M8Rhe1175Slvq5Qc+4Cv0rVsoPD1WdjSlxjcZDB0i5x8avmMJ/
y3N5MBDChVbfFGPGe3HXJ+PoFn/qVn2Hru2ydfI2tiIpMaTaKbqzYVZR16c60mDmXKa5V7xJ8Hu9
IBnPKywEJDN6+oD+CO8yfExUXEzkD0Lj4NfVYSJQ3PZ6LKv87jZuCFneZdC8bCyN+1CNAVvsCHbE
E/gov9ZbeGqKb21BMwel/n6J61X+rXbmA9x5kaHoQ/bkuFgHbQbXvi1Hx1NHjCm6udQ5jmgKl+Vd
x9Yo2z5u8Q5ACX9ubZ51PbAIkwXaEtgSo3Nxe3m9EVsUblFzOMnKPIDQqeVHZ9KDS/KHssdUMnoE
gjyq8oQtAFV6r7DMIKVTaFbo0a+Di4lka3cCSZvBH3GUaw10fhI+NKBzXXzOY/mFcOuN5jRBXpsP
OuTa0Wft2keKABDhmofRqndX6Xm26UknLGOelrI1WfUxoIsWSFcPdSOZLSdqDSfy+iWhPxdw2auy
ook6wVxV0cC3q8z1W4XbOMddulnQnVjnvACfyFq/E11SO+MBhMyb1Okxb+3YdtmZa2ZUtmucO5/C
oVlXLIk3ocX/NMh2ZEuf6KjgTbfOan3D8KfuMnjLXaKRRY8XVBXwOqc6eutysVys2hXUryhaN6Af
5XYE3fSh4X5TGDmv9TnuK5SAmok6Zzo4Uw1Wwcj4qVVrTG0nBYbT1oGFLbS0Y0OxaJ163DXFAb2v
Ro0bnVTQlxLbijwbY3ttOC7hMT+uENkIy/o1t9MRYocHB0wxcupbDNG9pX4bPf2KYOn3GgOMu0b9
nheKBdaDvqnGuN7IXj5qnRzqZruCEjrLcgYOxzq/L/rUa+pINeKube47pfQBzutmKC1eDf6oQV/P
VtrUl2XJ/XnimVYpNO5AmxsjnddpRzJPiF6LeEd82qDWHknm2MtxbraH4VVX9OKXOi9ORC4Hffi+
lMVpZuTr2qxPW5o/6WSmDllTNWPid0tSa5aZACw7l/KoVjurjE9NzoHbYBHDH9BhgpCUEMZVI1aq
6XjovA5C6OZITTgDpRtSrU+IpNjW2lNVY0/QQbwuX2zPvi9u+3VrtS9Q5N40lkfAVtcE5HkEuGtZ
UG8tUfdHwm+OOQIUoJul21GPYqLHsleuqIFIlUymg95NXjzHDKH/C1mvpeNcxML6rTV/RtKHTNev
NSq3EZee0/MYTlUbUIdGkyXvk4WNsWHKlLosYrqbjCiCDegw+L0n4jtkHQdXE7gKPWi+9FCUH7gH
j1igbqYc01IYj1Kh+eHuRV9bNI8XyOeAR2qxweyItkaKXLTUXIAhtdiKHJQY23yqPAPupe9Lz64U
Ma1sgv1XoVhZN/RkaOoHACitJeNGW5xAywv8ZnB0yvyqzRZQ0X+hlRca4tkSeMXr4Ov5Cyd5PX09
vKCb/57KscN02XpafOQN/D+4p/8X+Hm9B/dC1rE5pTpQY2UWgALGAigEXRsDhSaYADGWLWAFPCDt
ZMTQHvhPK63/59jrp7YBA/z3hSUnwCExqAOQ+gx1Bl+3NutzDfPRpdGiY3GXDEV4n01l0Wc9/HCZ
Pg7Ymg2KCxVqk8xYhn8euorW0DG9ngMz2Aur//13Bg4aYs8lfR0iXtllknZ49X8veR18/ed/3ue/
t9jGRfrDiNiW1zl4gT+v09So1fKbFhPj/gJRdPq0ED4R65plZK+HSljMJ9ghA4p5dllesQb8qtH8
/amGchKnbu19IP2fcj9p036qXj/J/VRoc94daoZSc0fYXl/Z66PWdu4jMHO/asIqUMP1AgRlNgVm
ju7n9vUGrbmf0b/vtb81oih/Mgp8vsh7fGV9F0B46B2G/RM3227+fuzrp9ex3nAp8CUEHh8wcHTc
3+L1Zv+99nWsgjpg/fsxr3+pRtiyPZ2/jRynf1L4ehjZz/U0dEOsrZBBzprnI0vhgjzXBGFHMcLd
YgrciJlToiYLiEPpqz8T+qRm7SNvngNN2ugPjARmiqixm6gylkQqGenTEvBlffar90PrzsyIjNn1
8+tQrbFySsi3/kDKdLPMEV2ZigQwcX3HFfh6Wf9MDAzgth10OR6bSsZ5OYU2BQLEMyOvQzpX0Qrh
Fiiww9bQuzGIK9jZBJHPIEKRJo4vpr2JDZ4SvTjaAuOMBz0qpjbRrMCwgnlEUb06h0J6MWKp01zm
WT4id3nfgji/iKPq8rTWcFV6+6aohwhTOrJquXDaPwGn/LG1WDFxnBfI7+Qg3iDvymSH7012cWnZ
6ZDUVRlOcxVwZPEUs4TfHsh8KRIQ8fDRbCeB4kFvqtQcvYxoX9ns3C0MXlfzr/00bMyJnIaHuCKh
/wNGt/URm8yQ624M0WOiXInC+PeoD0lRHYGvpRXZYqsvIikxjRxVo16GtcZ8ZtchUs8DHcXJOjZo
u/K0s7WgQ+nBIW6F0zectgYUR/TL0HoYxNADCKREWzzEoOtQ5ajkVjfpDYr7vkrIxCMIgHyo/Hx3
FnEHKBOzZJJcFaE7PDEMHZTVGAuUMAU+Ytbsw+o618oCN989LLo89WZLCS+fE5kB1dfhuqG3LYw7
vDOnvXOcagsnCad8JgEfMaDA1KdHXkgfrpaILnsBCepkA6VFJgQ4qJTAfTJ5NXYMI+GA0rpxF5fY
YYUKiINo1Xst2Ggb6DkJaiCUvG3jAn/eLPpgF6SCskkd7XPUNb+1gJjBBsqLp+E+DPQoiKwJleVF
xTKHSJo+AEX29WY3nZrBirB6rU1L7UEU5s9YU1g2v0r7i1P/sSYrMDGIrlkG5EeEI29jTP+PZ91M
O2sKtBqZnhBysR7gczejWO8jXTVRaYlj76gQIpmQ9ncha2jGlb/Tp86Wo2+uggU5FRuFEHhlvou/
TJc8hBH8aJrWgS5O1DfoELkMW9uJFLuAJSwokEw+3VrWfy1bLxnxYUhniEqPRoTb3zcB8mNX2ru9
XzHTp4yH+sbDEltKDkhPbt97wE0U3JcDEQJSZ63JhUq5i/PqCQxBK8qQe2AuHRDQuedrigBEqIEz
D2HuLb5Ehga0GRDwNkAYN9+QU9BgnIs+rxkt6A80b9BaYUxT3n3QkkbSzTMbwbx+Z0LAWAfepAWY
9eMbELppctklyECPp6CnZggHYMiT6tdaFaALzmbuRjCiRl0hQVKe3YJHlY4vyx6AyUEva0MGIE5l
zjGSxcQWrZJ29eLNYTfwcZE14fbBLLJF4Y+oTpAcpq6WJ4UHnBLKQw5V8YQOSc4/LbzpOuRRAQTU
6oYMY0iyotID7jYBnTD9FzQLne1wlQCu2BZCZsyriGKApjeY6bIWAXJOQlvhaoNMgm+QOoOhGJUd
q5UFwOXCuemBEPzW5Y/GkBjQCFYJp03Wh4ZkOYZNGmsFAkQPayChU96lZcUDymW6ldNh6FCHUBnk
7M86EL8xdCBntl+2+E7rNYfgYbtua5MKPgWM8IiCUV6M4uTxNRqBFRMbZRTW4wp4UV3/kax7LCAf
3X5KC/QTko3ZPKLgto4mchUdwJhFU2eYRXrJ6RdrKUJBNNxVXcrYB1KTQODTuAOpV0ByWmPLsGfH
Z/C/OhqJXWhWBG0TQrVQw1I5egT+ARPhSjNMGc2BoXnpay9Bh53lq0jc7mej4CKwPF/Kcdf2+BBR
yj5aFYCT5jjZ+rPQbeDeetb3bkxApcolzxBciVr3yir7blCwEX33BtP1ClhqPCqkyq0uyOJjA/SK
b16Ssz7iG7Ry5YfQ7VjzpqirgH1j8WQeTw3ZB3MHpX9/I8uAsetjMJcNqPs1MLw6QHpZBJAGa64I
XPzuzoYipdEix3aPqzMHAzpLA4AglWPSYOGtCwvXgJsgrhVfEnhSpcMAmYctvUr0oX3uBFZZ3Xus
9KVTADbQw9l0L31lRd7mAQIlaAO6tIbyxxspBpCLwNmgxR+Bxpg5EEzjrpV2UkjzAIHyn2I8FOub
1c1bMNKdgLIzWVgftoXZ1HN+IDjTZb1AaT3ivyOaNj8YWEE05Id0snxfpvZmEfElF1BrT0NW0fbQ
cvcL6NlANFgRke6Y7h2xw3OgdRbcFIbP8YcR8yIKcGnY0p3JPs4QO3XGbVu0g9HKc9m8md58rsr1
rfDmr2Zp/9oGdEHCfh9yNOIdZNfbZp8KU3+MmgP/ShMgjy4Y0N1Zd27UFyIrFDYomOYFHZ4W2CtL
OmGcc698Y4Z9HVj+FSF/T0iyoZKSz7GtTrKkqVnKmOFCYHbc0DWkE0Ik3TywsYauECBAWvi2xTYz
b2opj73YQgBAkWhFaJU8Zv0SoeUMGQBzMWC7rIrEZafOxdZNtHAQAHcN77hWerafBnM9FDrwCoV/
xpdfmhVoZwiih7u7WYeZHnKJCiEvIHnAcIkVm8VcnaGhP2M53G97ZLMQLA834GCBBUolX9ZUk/Rq
g4jMSw51lnbg5pT1AqCJcwbW+T6Y5qn16LHtjEyp0peIKakKdhx00GFdFXqSJf32DVlL2SqqQ2nK
g+sCXMyx21luNAAOVwC+eeWhkjxV2jeFUQkLPBtIIg+Zg+oCXY/ko9+Sn3BZ+fDz+nn3U7pvq7hR
46NBhd7WkKhFOoESafjiGE9juzXQJUofupsVY+gBsFRHRu9i/rORW59qxU3K3w36L/SaPpkrvPZp
qWQ0U8/EdX9v6YelQdJ0WD+MfeJ0ODzNMqjtg/67CdhVfCkXaI3CEZpePfB+kO/eJ9aUJjAgXrt0
FzvoD8RfntAEoMjo8bWBaH+TWCoJYuliCe7DL2Sg/syzj1gFj2N/QhPtVAP2OzXdEN65gWjj5Li5
bn4RmuxCqL6Np+TqrVQDWG3EJXa9mB6AivvMXhqYNxxErZW56YDJgdwOH2T6zgojQrlSJJbsLhuj
L9p0KmoZvEw3dVmt6dDilyK1fsqlpL+QMf9mN/ly0ejc/+wRvoy1yqIqWpeh9YkhtGxx3Bk3wxQp
u9OOvULqoackvA2mOYVEQ7Tl1JY0rjhKWz7wFqSEW7CYz5YIlt1P1S4g1Mm63GxKtGhu6z6pct5i
1dOqDwwZP9U6MDe1FW7kzlOJmQnO/M7XdYuwQBsnr4AFTOhN41e7I6z490FbndRsDPQsbIUM2/FE
WNobRbHVifPrGG+bEWFcGwZ2OFt/0goYd0Rvrt9M3h3GrcGFtBhPIQZ+f+lqTM94vg5xowvXCXMH
3J2o1p1eBIPUxaWELhY7oXY0gV1eXg+k4CVwKUiFjJPT5eIE/+N6Gap8u5iYGnrZKAOK0pNvr0Ng
hdHHNuVlFqt13TQAuPsX9fq20E+id+W4+fNtjfvdnqSjNsXE2iZPl0lb3uDEhjQTfFrpgnN5/c/X
Q1d9Lw3TujNujz5S0j1kdLgYCIX8UcwyxE825pc5S31B1oiRvd4ZIhSgDIYcIkfvfmuVbr/JqQcb
KApYYVA3nkmJMnu3RWo2RjAVM/xOJr5cBHiyjGBI1lFBZR9rnajuna6xoFOg2anVwYfuooKbvQav
HtwaRix9KsHibs32nRffibNqX3t922K99UhadYq9Q+1wrJcmQl5b99CtgZ0HjKH1a3OxPpsGBLkq
f0PN4uec1/DC4yehhjMQeYcAqfLu+mLYKdqH8Q1NVuFXyN/6qVz2IKaNIs41tHAkc6YNjXWqZmD2
PZwfN27hztJGMDzj/tRb20OHkWk3RiskWU3jpQb246Mq5GFDyPqlsBRwa9WrEwJKqk+t/uYN3Dy3
Qz1DF1M7h0bWKshVrqJc0OoIq6aBxM5fsrdNML4M0s9NNTgnA2kPHAlq58m5r5vNT7mu3fRpROSz
NndHg1bVRTAkli7jUkaT0qGeKZcblOfWH0tSn4CG+bUUKzBuDfcW5thnhi66JqSjU2Hms/YHRMoZ
s5+tX0Ih1FuHFHaQALWalE5FcXbboThvve53TQ3CH9aaJqwkv2qDZyflVKqj7fQ0rMeh/NF11w29
Hkh+k0evy6R3Ym+p6jciZ9zlCyL1+NoWCPjxckTKmHZcPoD5i8iDcPs0AI0/8WLgkeiLbw4Z5AEJ
NBwhC0pBjAYQjYsaH4/JIiDmMTXFWbCSsdl6V6pe33bGe7QamSyY1RExwFEOEeRPYZgJoCT63Zl6
5rdrY4WIawJHvt8zeVpVLuTVo2m9AyNXjXrklkBMRm2+CeDES8lszIFwhkuOkeg+o8r+KEwT4ql5
BhNNeiPZDITarFYLmpsMMG5IY37mLbOvpgC66RXqOYEB8o217YK+2uYnKswbNEb2BXEr8xOObPi/
BM0BCPA5dMqFHfMHxwJS+F3VnmleqO+LYcKs2Mj+3WrBog3tgg0IQ84DjMTHHpPjCh71VN9k9Uvs
VySmV6ibM0JgZneCB8xsK4gLeP7E7C4svMvs/CLoFoB8Fz+GAdtUM7YMpSF3wd6pEkCuUWda3iI3
e+m9aBv18W1r8FeYEGhM1IaXVdjjFT4F+wwXMlwfcryKnE9X2WAe7VSL7UCcdok8KN6AtQ6qCAZB
oZbZLcFyxaQDlLBozlpwJ7XW3Bwjd8Hcrbpf7Ta114OeG50/OogXWl0Iw6xhBnaC76nyKvGW73fP
Rl3MsagRP0/rHDUz1M1u3xRn2Kxg6GRVd8+hdMk7WZ+q1ydTcyah0E3xrfEgqjCVDZtJD74CU6DP
3Frzs0JejG9sKxy83igu44S5ga7ZWs/JhvKj9WDc3B+I3ra+BlF63GCukc926+daTdVdbeanwHyd
FDGBYzTvXKguQd6VC4xvGCeOHXc3XsOgzMNhQluN1fxLr2zySWguwq6kxtXOR5W6dfx3BTCR9B4M
mw175FyII8AeaBckuSAlbQnNARDmy1lUI1oITUcTu7u56HXo9YBU3bRudP1EbcazlsifMCCi2gZB
i0qzzNoW6yCQk6MFHf/gA3Vkx1VDE8gsKYPZrefJp9siQjAsqErMhUPMWvZZ4bD6OGwCBtOqnT7r
ModKqal+VZJ8naXz/a9/uzG1PBgws/rN1ZzlbNn2zbFk8fZ6wEKeIzLH0tIJcsO0wJyXYK35TdcJ
NKeVC0LAsccHwKoEAUXkYtUFlISVUcXCXEUHy64HyN7ZSOSUM9octjpe6pHqhOECWOA8R4E0e3kN
jRXnqnfb9fJ6MJQFGMiGsapb/zm0SAOOIYU6HBVfROt1+GYTpNLOo9MgxhwpF/hcJ4RHxgMJy4wU
OlJMHPxmDJ1MwOP0icrF+g0qoR7iUUkwTA6XmNlmNlvhgB2mpIKixh4WBJWA3T/nqt2HLeLp6yew
JxqUlmb63yEJq0kIWyzZHQQGghSlfpIT+ecBuadIYi5oG2uErtKn465/XRCskI28CgdEAp+6/cHQ
RjexNff+OuTAGfH3+Ounf46ZievtI1WMCvtkW+cQxbhhY9n9GQolxPN29tyDmsbzSRNwt9QMwrCh
D6d+GK98Az/8esBgvQLNwgAE6X8PvV5B9+MCr38dt4Z2PCiRQ5TP2vmtw1AFXtrq/npmYrhnKASd
YyXr8uE6P5rG7K8uOsjVElAw7Q/Y/UjgDZrx9xjfX8Hwihl2/RBOZpHWHUqOzmxQ36mafkUeARgA
2EhvGKvpXHuv7vxy/4dczkbQzM1vZ9BIIgu9P83rAE3eUtTXnA6Y71nTdDABdxkoJR8jN/SH2gtq
t5vmbNuPWYVo9wkCOQc1mQM+gzAObdIG/NOx+/pkcXUuWsO6kdFwD5BLYhTDDJk5puBFcPay+2Sh
dpRuNR9oATbrdaxwMRey89bzq4JFXoZx4oOFm1hff8HCLj04DHJTi1unW86VWX3ASUDinrAI9T0w
EcjeQ7UQdwwI+ZiXZXyqbcrBS00GzJccIW7ARo60HLSbrSNWFtEk8kdZbfch16d3byNNSn6a3B5S
TMw1r8NKWwDfA/nUK/cLxR6UueOAfLOpa+NVoheFIsl691j579MyJGJpLrSx/AnxkZeXB9kzvAiB
69ZfRyjy935j9qWGhY7BSlU0T7MGV+e7fNWw3JgyqDaJJR6NNNTULocc3sS0dsMGdIJi5yMnCv2S
bhbJDB0eKtiGHVZcF7teZzzT2hQxILMRSCYKhtpqt/dm9jEUbPIVjOA/J68K0BySP6VtXTlRy1fo
p7fAExuKVCXBMstqzupOtmdGPHykrB68ccSnsABDunXLjuX+lI8saTFEJYMYY/ARc2i+m9utxaDG
58uTjCcFMT8sWrN73TAoHFuMROuh3/koMb+/3pEgGMVpVpZ69YD0cfQXCx05qGtoH9w3UNC0tda/
b+ax29oZboLOro+LBS50s227i9YPdapKh8He0YBw1nWeYgZBh2QkCtWm55WPrQVwWsgN+LTwtLPb
dW/a7Jo3S7PVezdw//W3ceGeJ3M1D1Kinh2Wtvuc+lZLNsX7SHNG/Ln8G6S2ZsxXwK5U11G4Oy03
r8Z2hgarDHoPfA41G3HpESx9ef2U5xsoHA8Sx2qaMbfBlFB/mkObVtjvUm/yliP0dCY0g7I/9l1r
hn0OSbLucUze2I8NXtd1fjXDcDRUb2LM++N/Dy4sBX+fGj1yobWmgYR1fwlSC0ofTQaJVWMokXSV
YUV6A49Mi6nYK6YymrFbuOr42hVyoamsHweEeGKj0Pupw1zT1biqJW9Sm2FQUG8o8D4CyOdIYCKl
+zGjG+BT0Ql/Uvb28o1P7WAEi2uoC2sW48i1bEUllpq20ybS5u6npBs457H44ZJI63UWApMViTG0
1ntnzk0kFF75unRq0MBBoUFa7eiALTcC6ETM/zw4bs2O9tBEBKyBNgV0hMZv7PIVqgbEg8LyIgHX
IyerBS4PYO3DE5NWPTtTbw72Rlq4n8rqMlt2jKTe4b4Z1XjvdVJepv9zaPOGA0ViyWF2xIVsit0r
jbO7Rbc8JUteB69jrwec+Ke5ofbSWoI8q7154vsDLfr5oHOoTbR2tW422/Rj7+nnurXUGamJ5mlw
LwpE7BnNwfL38MqhGZcSWsMK+M7qCDZEud4tCXy22OvFhlERsrThqVStSjd9miMYSvo3MHcP1wWx
ZLiAdsS+Pg4eEGyFJOfzMtLfddHXn2ChmpCLsrlp1m6/oKwEOFj+3qBTSQk1yztmjsBVZZTie+c9
dQ4D0uLx66i85sk0iQ4W2ywEalZ7N3elo6HIeeza9O94go6O/0PXeSxHrgRL9otgBpVA5halBYta
bmBUDS0T+uvnFO+beavZ0FhFNpsClYjwcD+B5dtwANgUuTph3auYdGVOHUyCQVB89cqa18AqzWF7
Cl1efT21jK9t70czqSTqXn4tnTpZhEhRs5fmyPQmefMHpNGyWZ44j0dMZOY/XWbpG/8OGIcRCXfv
AdpeT7HzwFfw9qZXCO5I8CZ3oS5/Y/yCTTByvp48z7kfOowRf48ofordknuff5CdAu/KnUOqZpew
VGYVX/EEf881Prm5sk0erOjdbKPiIY774TFlA+fanBa5/Xu4qFJiE4rv6QbYH2G/1k007xhgDxj6
neg9y917t/P7By+WzW0qnBLepexO5C00UxL4RG6KjP/3i/x7M89DuVYuq60yjQD91wKGcFYIoRmS
KUiXR6iz12ZZOUhN9jT5r2IKD9EU1/v57wMoSFB3Yrh+VRYud3/vpU1t3rHNj+ea6C1mqd/ep7s6
Vg3xoirO3RvZJr/YyZ90PswfTebF66WzeMmFBW0KAIC1rMrh4ktTBX8QFW4CCfPzxmg3Vf3gdZZ5
p5OU7tTU579Hk7DwuvWRv3KG0dpAfQKQ4QzlnQ1mhfQMxJRm6du9nId2hZeKG7kIo7Oddagysl0V
o+3fCTeWd1Pr79y51jd/T/29AbSBV7yGThSGpTi3zfKMukwEKZ6zc7xU8TEaRrmf0ma88WVbbGPT
HBHJM+7UWZG+9KW6ShOsa6WkvW0rre/dgkFBWViKQPMcrttIx5fKLcKNMGtxnysnWusmNJ4dF0XV
UqP9USINpbPn/472sEonGEXWXMcPIsUbXhfZv2i4eleq8WMcbCuwgf4/ezmVYagHbmxSjMQU7H1E
+3tM+7pkW+vgUiGP5a4iHPjfe8v1ufj60WgS7s3/9/PYiaJZPronbuK8Wu3ygOJW3s/gWMi0AceJ
Mjehwa8XkudLso5qa3msiv5/3ov/33N/H/3fz6s8LY6VR3Lz71OW6xf47715SB/cYSYOGP/T/sDN
27TNYTO3qOx1W2UPoxNyVLBcc9uX7ierjsXpj3jC1ECcGR8+jlbNOBzP0rrPKbQrsj77vyOndjCU
9qF0cHR59SOZsKVq2xslkEBBFjnPfw/968PuivrB7kDJmiXTegjJTbAMc35jY1zCIjRMciN3zLdI
PLa9FIfmGtRjiVadraehGk/GFJn9OmRx72b+I1z9vZlQs1ukvQpmzrFckn9/WiIR4cbPNF5HdMnM
m68xIJFvAAls/5P0cpsZoFN2Ny3kpw8QKwq7a+o8FpNeNrEsnBuj6HtIJ6OPlU32lxxezUb0o/lU
N70ZmJUMP1usuWEYPzKyqZ47i1wtLOXwsbVa6s6KYWkvM3HSrEbYWpyLjzHUcHKg3fBiz95LfmsU
Ino3urI6LiDC1n8Px4afemg76zKRw3y0hbhBv463U5Vk+25Ol+1gDfOuztrm3bLDDff0+XmcvfLc
KlT5qFD1e9HGKki9fmEgpKx1Y8aEXHPBZlB/WraLZWWB2w0ee8c7NBLXJKNgRvXW6cDYiOubBhBb
0FUZEYFa+zd5bfTbnsUv8ZaFkGxbzyamgqI6NL3HwcZJjR29NiuqfhIb/wmare8FkY2o7Aw5Xo6r
KO2GZF7K1uC+flWsxRzRraqMGXicz7vRYqLwP8qeC01rcpjyJUJx4l7lvnFxws2gZ5zVK7vT9roa
u+YEzKQ58WMoufp7t63ceGdrw25IvtsJOQZ0YzoiDW2+fi7Hnh3E16f+3vyvsmw7cb/FHxwFsI7G
JkiczDyBVyYOHnbmafhxVNqfEI+GJvh75u8T/t7gLJ4De8kYEy6Fe3YYsDFgdBKLG3EHfC0vjD7w
imtUuri+q6R0zn+Px4i+osDNvche7JWpLh1VP6/SMbdvOOVkgEgvNlHmJNfQhwuBxm8fM/0SxmEf
r9jrXN7x6D8RS8TN36NsKvT9LItuO1aJuzbmAeEF8t1/Sjx4gGLbpjLb6mtb1Meo8H8fbf/YTdeP
/vfQZsag8mjYqSuIiLzVyve7+ra4fvW/p7RRr9w8rW//Hv3RN66fldoTztp2ua/cLL3EFlOxMerj
9ywEP8Xo1aVjUP1bMbHbYdB3U2Z/5RGbKHPPHBhbGyaj8S47UPuW69mezRe3GUikqdHiFXT9KMJ3
4BMoIBA6HtPSSN7CxaMnM+QTOMTq1kTSCf573uMf4ehDuI42//2SDJb0bP4e/33DcrZ8rP3oCI1J
nD+NjP/7iX+PtZlsQCgalK6md/57A//qf9773+daJ16bIIW2C6Y3bAUu/p7WpXC0iDfpj6YvtlY0
s3JtstFjwGmNMxJDxfzK9O2YNDXipyp3poWeXJpJQBL4RWXLTiZWvTH668bk5TC1lN+RGwd9N2LR
0DTLlnflAUJBQv/dauOb+pLpZwctLWxPlZtuC73sMCXpzdJad73RJ4HbEoNSk5YrTzaXvnbu81qm
wRVK7/SRIO/YvBoO9W0d7q+COhYbWjw8Tspwbrn1kzileucQtvL6k2iVPpu2zVCpsZ/7FCieUfcM
ESuEEuy7KgwZXsf30uW4AVzEhIoIjYkJt1IFzs3sk6TMA4PkrR1CYedLkgZMr/oHznc8t5Maz4VN
LrKQ5YNQWF2iRNwIPIX8uZjPJFVHv5UO+9BDh2HzUlvIZxM+Fa82+RizyihOUS3CUbFvGn9wwlET
tI16D6v2kHTW8/Us2ZmhWhdd9epNwIqGrLwXXH7CcVdF9qXL6G6K+q/rnzR1HKrIinC4iauICWAU
vHUer+fRQ8uYF/+SjgbZj94+z1IxZCUAmxHZU2n4sgzWU16qW2ZsxEayiQLRi7/sZnjjPCsDy5ju
yUZXu8Kx1j3z68a1f53Y+zGqtyqa56BoejKKDUvnUvJWeoW89zNW/U9j5Oe6pbFUC4kI2XVb/qet
FyGnGNlBDykXUx5tM5SnoKXUDmxhO2uHEbeLvTG70jAMkmy69Y5jnq6ukeeQeXjeLjszGzE8t3pb
ePlDtTiPYeld0MzSlYd21TQEv7opeWpa+zVRU7Sx3Pk4+Niou+vF7Rfenc0SpibKi60D6jEd2R88
mrcynW6Vcm5zNsUF6disJFrtTLoAsw5ZC/nCBE7O3ace1G/tCoERh6Q5qS/LN/1V7DA+JbzQR86X
NMhCRuW2cWaDdHLm4cOrZWCH7UwR2O2bqbpFMvoUMa5K3JXc5qwoiKb8J7IBBDZddIc+1uO6aTZx
OrzVQr7a7BzbCJGfGCWzkV2mB6vujgYn6yYtZnxMtGzT1Y9Whyqo+57Fg2gBFevbElnvosaL1n7E
jXIxrVNl3jZ13mzcOd+pqYAjMiniLUmxizHaB4Oo7qk3zkmIztd2HWGFbNGBbsUNmUhWQMHOWqdr
StHu6l0ZbCTN+q6z8iclEmsza+gSSGwrUbnyFC0jJCOPdKeXkeqx+KuVNr4qD6yd4FqvGux8U/Rb
i22IbXrN3aNGISs42ZiJAK068lquOTxoWnTzYMqk2dZZRX2vSOuqYTUWhLZxxhB7z1PQB36CMpqf
+dY4fq4TwAxDZt1FWPTb+EhW/T5t/e880ck6WdSNNfGVSyS1cvlReNhwWJBIjqEhaAT1bY9XOPDa
jZPRUs4kGW0izJO1nwVhs6lhe/2M1b0pbsM6claVr1+NuP2VDFyvmIcRP2M5VOVqsYxfwzPeSkwo
VYQnymuPM2JZ3x77yTtVojyAS8nXVRcxvSwMD8q4+y4yTsPcnr8iGToEE00RkDFoNlZMa+67Dm5E
0+CHW7jhqmiXoF1R/SJMLtmwc1IDI4bXcajO+rHJu1eKp1+Chw9+HP5Q+e5kZXLHJxjvTnZHE9Sq
tfdFPuoh69JngzRXO/xDvqTHMoSF1YRgSRqvnQqrjW3gWIoior9ZykzZqa7jDv3Rt322HWv+KGZj
B21i8QOyyQsk65db6M9ZQQghVC16A6OSVX8QxuVaGHLcIq51AJa6q9of4RfWqiyS+9CNtx2nr+/h
6MxiOW9tr1k7btedGV199j74X8lO0mbOt3OG1XAALLlkP1HdMb329KuTOT0SgfMLGEKsSgK500xa
UrX7aFmsm6GYHuNBEySGCjM6e5XpIphDz9mkfgojCLSA6bfcsYmeAnQzVnk4lUESxieVYQOEX+F4
AAlL8WtM8ytOdvRSFtgEEnobZEwZLEN4W5T9YekpViPG6QN+DmNcNiHCU+au84uq5HvvQFVh2HdL
yXl0fIHLEGJDgPD3ZIV8zUpZQFzzcGWCJpCp/WNZmLJiwu72VS5v0uk5rHAtjRHz8TIlxRHh8ATn
1SnbWUnHwjsxtNS6i/8tvAlTTds9GyreyLaTQe52p1n2T7230hmTxMmpn5tyjohGpTvL7+aNJ5UZ
OOCrpafExogDyDDDyg3V3u/tH6nx60oOICLK02qG1xRw/34xZHfbWvJfVIRu0LP4i2VirLTPQsci
JDrcDfn4b0Qoly7HZpwXb5QaL1w9/dZ22vsZv5+1mCYZ9f7XRsVc1dZI2i6rV9JkaQyLlLYR06Yj
hvqbMQkvJd7LvMVpalVHwxsgo7bzmlD4r50bej1WLGarjW1MvZGXhK9CBxAU9cDtGG2SCUhR05Q0
ZfrDZSofZL31AlqvWFW8MIKp679MvTBUZftDO6a3UU9g2Jd1i3UP7OW2VxAD8Wq1F6tcyLWWiP65
9+AbcX8p+7DczCiwAVg3sshEZiFATfjhJSZgAbqLuge3DrYPECIRrOIlLy+2R1A9zaYF2a5/GjBE
HDBrjYvL96DKm1oXJMFbZII4wVwmFvXK5QlE09nbtu2vuhppKU3M16xP0jV2TMaw9UjfYM7k8+IF
ezWYiI4dUWUp46DzwwnnvJZPqDXrUdjxxc+b7/g6cS0NhfdNL5f0+ujvKYY5yw5DRhekWasv0JQk
Ne/FnMrvUU/tUyQuoKnMFMjNvusQLdLC+AZ0VURVj/i2QBSquJknjUOPayraqC5O6RyyrbXUP6VK
6zu7s1gLzp75M5sZt7pi31FdJcyQ+eUNCZZY8Fte3H+qyWVS03oMKTdJN44Xu+EKdbyZA7dWJ0xH
YDA4VLOcOlCr9KhD567wOY9lne8zjN6JU2x1LfKdJ9hCmuA+xlXYPbS4WwhgVdmW6G8YTFX+lXNy
2wJ8UumNe+H65s5sly8dN79yJgBi0xUHtbKujCTSn1lsI7zHXYN5L+dyBqqlY38+Rdyc4278pJ0j
+B1CiOu0eHZl521qO8cgi74+RsZTk8ocNbyhBuh/2Ms6BLEJEjcGuib0+6SNnxbTeFQ75cqVEMX8
NLkdDokyuHtPkr6G/W4EE6bXNJHcAJQ9r50hueu08w+aWu4P75m6qoJ62aossfEJttzlR+zKQ+Kh
t3NAuJBwfGXvSzqbcC68rZYU6rm5LerkMWqMnYwgUVTT1EJA81eJSXZwGMrlyOZ46Ea49Z3KdFdW
wxRkifAmca0DrOMnxtm+UsPCDHGR36C95GYxugoaHSba2gzlRk/xh5GMV/f1egLP6xvjcCnS5TLX
td4YBgYEio0aWPG2rvnawLE/Jf9uWCbzmPvV3VSTWi6b+6Wyf0wqtG7xP0Vt/XiueVuTRSISva0n
qmAx01a3xhnL3FUxjjBllG4M//zIIGcfI1+sq7TA3BOVw6aIB7lXoXzxx8VYUa7dOR2l6eLVP/GM
wG2rFjYJOke8lbI/qh5sklWEn6IwlmA0/s3JEm5M3d0CRK+uwQUq0jCtVs3gD88uMdQxnV9LZBNI
wUB8++azjuNhHQ43bizK7dQFDt6PnWVgTBYTYjjbgPeeycXt2EwObIT+wG3Q6Ox63hpeeOvqloEC
L63AuA45vYp6XgC4i6t7VXfTicVaZyuOuAXL4RVewnaOPJhLGWCrVuQSHAJ+znJ6GVU5XzkfCzKC
hRnSs1iC5aavsWjO8BKdjZu3AohVM5GeIOhr8X9XmopXOAdvrCFj12DkTbUqJx2uetrFVZPLl2RT
dugRJCMifB4nEfNf1j0jid7NCbL5EIIHC43Ub8l5CG2qje1yn4NrREbXW8hoJsArMk2iYjiICody
JThkOSLJA0CC6hybMRA58WGgLQN7fk3xYKf1ZyAfTZmcK9NpV9oZtnXqnQi4Fsei4ic2Ep0er27I
qFrQiTiuNzJ6ZpoIOzUjVSqrej/FIogjlx11EUI6KAYai6zcmE3q00OD6zX7ZhvWrgPmx7xNl+Rm
8W1/z/qwMUCn27Y9gW60TOyIA53wQNnvm6yHt8mzBZ1ArMObcB6xqqNy33hjhU1ec4oVKlnPnGv3
3Ktx6MIeCR1q1UgjHjL3HYOhIRTso1kf5MyVLDq84yqG2YYz1F+1d4MJkZBut2IuSbPHpdffc+Jg
T9FH2doYbm2qq6Lbw7GAQ9yHHwAAJ1t8WShEK7Ob2rtlAUDrefD6vcp+p0EBkp+T573uLsMlZAR9
39Lud+WnNpdpM2cU/n2Bcui4BzsXiiAaLCmtmEDlaXM3ifrHHQFI1Sow44n0S8Fkx8DzlXuetQGe
zmVhoJpP3VQHnWGTcALEYFzrs3Ls8rUJl9GS3qfLAbYdIveUTfnKEm22Mw3v4tRGc3Qw8o42/wqi
ksd3NHCwAhfKfHOf4OelzvaCtPfNFbSQnVUQHBit6C1ikLPuCok2axavMJCf/MG9iJ5mCA4NOq/Y
eaiNgcpg5uaqIjlmWq95fgWlCwx47PKiZ7hWRdCrWD6Bl9iJUCQxxhtY0bmlvzBbfGwSWW7gs5Aw
WHAvawdndfQvnf2bEKJr3CmHBsVFOKKus4RTE06z8G9D2ksWfWM4xT85pQSEC4pcNIc3nOi3uLLa
DWWqH9g+ZyavSAINWUwwKYo5h/ehyQVTDe4v3I3D3DJCqOeOWQUv4WGA2TLARKp42W+61rEDYUbj
ypwYuiE8M7axAZSJ/F6QptCTwEDoy5/c5kYZ+be6dkG5yUMVKbJWNQ7DyScutdyWrnzwy/xMVq2E
MIznyI/hSskXTnvXYzKV6p5xpMNVabnqJsSaEWaXXtmvcjQ9BqYJi9/CQzazCnfULpYw+1uG/nfi
Q7GMjVPiu3AhZYONvryogXQNwgwvJgzrxDjYZ+D2qzIMv3w8aQDpACmP1m99/e8iUt1Bl+TvGet8
V6bmCO0Z31M7WJ/Sn8lih/+ENSiup/GQevSlQwfOkTb+M0+6x7GddxpHHENVinR6jZ2rvRddWNQQ
rBPamuABFYll6fTG3nZZw0WHExAI/aj9Ilu1aj74/gSyvSCSrNwE48v0VsSoTH5RMWXtAESXtX0j
84ThiM5Dyuh/kVHsZ3boPvy9SZkn7CIch6u/h5pOi6yOxMg7q+ZAcbkrJCihOCNUBxYk2kbFYB0X
vsdjM4OeScWM55WTlPD8lbMzwRfI42NcZLeNWXSHbohvq7hQeyh2T/XVXJoZ33jdaZW4R6CRM5EI
032+1Muq6yZFE+iwor5QBSsB/C2IuGWtHPO19mvjUs7ccNmmdTZnwnuGSTBdQf0aZpFttEUmK1KM
+C327ZJTNgNIvv1hEP67x1rWJn9zyyVcy7oIJlSlA5OUpzwpvicEqaGbHgGX13s4xi2V/hgHY5k8
KlTYjYJJtYz1DkoJ97KJYgSB+b1wi8fcaU5C22Ti4Un3MVOByi9uDb+7yHF5G3zJLqv04ioAMGlL
dtKRhAmzEpsM9S/nVPOW5NUdIK61m79YeBxvFqLvjuHEwYzDkjuPwpLVHnMNTDZhdpFPoMF8H5KL
HHy9tmLiCgNZo953Vi10xkWWVNh9ccR+cJFGSTNsRpuQP36jCauE5RU0hVZn+7By8lePIXoaEvyI
7em2qaqP2s4+jVacDOxRW71MUOr5TjDMRnW0Y1YWQvB1nbU5+thE2Lfg+EO56ir52tiEG20HzG+F
KRT2Ilpc8Vhg1T/5kw9Gg8sb7oHfnPx26bbXH6r3C7G1EcxCq7gv7DRkYJ9+tSzxwKSet5BJx+Rt
KkHdWBa1LPhFl6w+q+dZpVPesPaD4c54liZx2rRzOS3ZgICVLmf1YijKhAl4/BE59oYj4JgWxRVU
V8XryICJ2NucSTYhka7uXKKEMblDEwj8UCM4Knf4GIghZ7XGOWZ5n30YfdIcPya6v8mq/qLHclU5
LUnDEsT0Yg2vMs4/egj/QV2iIYxtdLBF9DhE+pC68/fCaqN1M9qXiJspR+lgr3yYZOxEGWT05ICH
NEvjqRDcTYxr+nF0HtLsFkJ+HLQhLXKm+rNTAVaOb0mwnnQiNklYMu53vnDcQ7ZAO9sMjOCyDGnI
sj+56sGAquGom/yA3WlasabkMie7yO+jLWp5vU4kiU7d2T/ssNvCVjwyhkAZzb/baqERaBxrA5Hs
d04RJMyWjiDiD90XrQjcwtME3dwTdvFHlYo1uRQ0E3e4H5v2Cw/lETupGQxlpfY2ul8Z6hvLJEl+
zbJKbPo4tjmGm1G9MBrYRqP+1jWVetI2Z64fNPnobLTMVXVnvcdLmJOWU4HkSm37i2UPB7kkJPhS
ftutNWIWJoBqjglwXu7MQye+zHp+a+S0H50c23r7WszHHNAnavKMJzu6CTlZvNh7FMJ+6UxArr1+
ibzws/6ZZ+dxCr015dTZDcE/8hrh1evAf/WH8xInd3PKOjfAP0+NLCBWa6IDzfwGdRWKGLlOKApo
ulF37y7WueeX1bib5jeMo3vQbnd9xXlQXttDl6GF5JYztdydQggOTMDWcY1T8RqbiYT7VImFX0Mn
l424XiApQcmpsd5SGu6131v3QF/8YE5akOaNwS/CeYE4/uG+t623TaYYdyzlW2BXw7toQKplJEKt
Uxdy/1HIt1deHE0qcfYy6p+S0Xqdstc+/oF6cS/sLAzu0tbd6WiC5qimZ/DIh3JBFyZGFGjMJW49
03VyHmCATWkKje5FmNzF4mT+ivGUbQXz0401j+dlhks6CyIB6G4YA6mOWvezdloWjPj1aiGdyut7
OvWZeKlJR+LgvKHnHIK+LS+hof9hatqmc/bp2aACVP8h73Ss9p0z3ZoI/o00eNVG9N6zNODmVOBW
5v5zmJMf1EwB17D+WVTBNUNujaTJPnLmj4mDdrfwO7bpiaflhxmxTx+BEFk6zX5wrv23ZnybFVAW
yzA/x8lPxs6stWFAenbDlmGOC5rIQ8wsEXjtkvUn8xwaQW0WYD3Z99dw2XRlIHKHAjT3k01YKX51
zlht53IEz9R8WzWVasw5E89qn4/LV2wMJJdEstURXWBRXhoUc5yT31Mtj1aJ6RVlALY1aMqKvy4S
EgTJmW6ZYFnyjLZw0f4OTm6mRoz7Eqqanm2UJnQBJdFOTCxy5PZ6dkTCFASa2Gq2I09wHZEgdi6s
j82QwwXs50M49A53DKLaSjM77I1Xs4h/Ck6FlXLUm1+51PMawGNFuDcaErUiG7iCrlSjNO6drr+1
BoLu6GU+LViU76xN09iEN1vixs13dLWaluh45L1wd1ecyHFpE+xIj66c3nIbMADagHtlzIw1p2BU
Y7Q7pDGiJBm8gvjAnFDpUT83dexsIDFynFPKdbY68oclonCjr2vY2n4n4gRh1jmWomT9kDS4Cv7O
lvTELWFaVXiWA98znMBXD6Cd3/ohDQFKMAgZxb0yzWEdhcOD2Vflti/Uc+iOz9hGyZOUI1ai+OTY
4jaxmAiY+OUoXbogE+6ZvS03lh+uSYmSbF8o3UOcNbsieWgM88lx6hi/vXqPBooU6A43S1rcJCiI
gZ+Ie53Zj7IPtNblqiCzv2UnCbk71hZUsXLBQi4fbDBbwVblYu2+UbXfCTrcjzFKo1WQdZsN71tV
P1jO3koEOFphnguNrauXa8UK7MSs2I7TEmRUsTiWHb8uVTy3Fd6RNFe3DjFpo6gP9Dlvpip0UFEi
rQbR0pbn494RCP/KTHdoBxhKRbeWwgb2mTFMwappURGuEixK69S2HgDiqpUNYX7syoOXgtFQLPwq
S/MTohWcZ//qFOeI8nIE09Ba7hN26qwodSHISJCFov1lEgGXI3P+9UlMCgvUSwzPqWuZCdfGrDbs
nQIF3AIFmH3skXjGUlxQ4aaYu0deUBBIYufLjfW7TS94akB+lAtmG2lsyZ1xcOGjMxoOYZcwK4Mn
4gbGo89+D3weW0efqqR7q1ImzNEUrrpMvIqmv2mniJsQSbUgnoobMbqX3sKkHNbszC18urSw0c/m
dEy96YPJ127QjOOQzHMShKyd/pe7LOyN43pk9VdxYSB1jqbxaYRiQmFwpSul8O9M+7NFxGDZ1N5I
fCiJZN1XTUl23E1PTLKSoKUUll3J7KEOnxuXDePQsZ6tlulq6xqA9If6w3SqI+Law9ymHCPNOyh0
uONDdHcl0S5k8Bj1zet0grdBAk/Zx7DQv0bhs6hM3IRjys8sV6aIYJUWzD/CGPW1rOk5GzIxMZBD
z5mCtMoO/SQ+GaHJVt0kVpOvvKxpAF8MzcqPoy9bls80N9x72bq6xMMOw9y48gt1m4Jn2slx/PJR
0L0ovYumqT74/R2zlGW1XEdagrAhksG4safxORTwZL3qWm7l+tRuELV+fSiFdNnsovJyDkTmMxw8
C8NKwJV2w+XjNa9RnLJHSrj3I5ILgfdPW05rpfpVLofpsoiyC0x7+vYiawmUR7MceuULZdlLRhnj
KToCRfwX87c3kqDE7hz65U0hvW2DgQw3BaaM2F9QXsovJPFL7jwTm4lWkil9QI/3b3Dbs10Uu66v
wM/anc9qM6ydGQ6FJe1vhVHtqjQ5eyk51nLmz91lN+hPPzX3oABZn2zEa7kM8tAXEBdNs8BKErGK
Efm5RYpaVaaxr1OETy05OGJG4Aqoxwg1C83LOw05loSx/+CWnOBSbgOb2+kyYv3RbvuE3i72Qmgs
fFl/Dn/CZZT3BXKm1z3RW3vEDR9YunOFLsKAKbgHlo9jOhYEA4k3DzYTtdJCwwa3t/A6HBNYTA64
FtAEKvKBrWRw/Af96hr4inIC/UizeXLmZdUTlFu7XDRSDzd+0Wy5BdlbGrL1VUJyNWOjKhpOS4yX
UzoTKrepHnRsHlLR5/tW9c+23fCqsqkH6EF/8eM/yQUDgtdHsEdS7hJdhIMml1wTHQLM8AqymnLA
42UaQ34nV8ZqDvwioJ4O7dztaDcxV02blgKTQjZ+Zf+TF5gexa+L57ODGxiUScYWu8IDhBqn74OK
SywEZXSdwH/InnQNKryjujuPP/qS1690vizsWYbjmMrfaDbHoGMJRgF5J8ir6nFWZ0vPHgtOMDJL
le8HsgTJzK9x8mXykQ7GFHBK9ausoazsRrYXA3QM2asx7d3EBenSo1VEl6H3z5xVHJzZwNIQ42TN
+UtaZwgj9SuVWX/IzfHNHHGPkSj3s1NbI/qJsEfYI60bAjJs8x6+Npi1JEm2PiTJwBqz6xYaao5E
IsEtJf1P0DXGQSi1s5dRbPLoimXt6/s+LM5tabKSChULngwdMVaHocv4QdjzyrBWL6hx/m8l2TpY
l166ifv+vpOaL0abhbcnt5x+XS/4hAXi/o5FYI+ggqHJJAY2CWxHhVk9LNgWV4NbPJlDchgjBx0U
nEqz/LoNiNM0f+6K7LtP7PdO8mKTufEca2TZpZs+3Eh8KBtwazp60A5mnGO6GgNH5PtvtzUAbRvt
Oq9tyOSslytm9E7Ud9prKnpaMmUtemvSntLHv6MS7TNzfEEmCvya102UPyVL+zF/mu2IyGasU29n
Vr7FzF0fKPN9Nk6hHoK4wuYtCSg2mNngTTBi3vgRgT0QIdsRBEg13+MherUi+7ua+6dlQa0sRf7S
qvSp05rUrAzoGYopPY7cpmfTvyxN/m7mmJCElQPZm0CR1/UzQQGGAO5OdoW7E2xbWZi09V7i78Q8
ntzE2VhEYHZAL8+GY3xHXjmxO4FFXUwhOSdGcpNX5ZM4KQ7qkX553beA3iVA/TEEHRt2kJAsin/I
vBhG8mLN6POuS+pN23ifpeMfbNX8a/LqIrU/Bbpg3KQOFk31qm5S+HOZB0WLMWvN6p4mmg7kMu8o
ruF9syHHNOtbyhl4UB26DK5lxDvuyiNbu1wNJk8VDlPe5ZwU/4euM1tuVNm67hMRkUDS3Vq9ZNmS
e9cNUWVX0fddwtP/A7TPrvOdiP+GEEiy1aAkc605xwR0GlcPauS3hMGMKmsEayH48JAV38U6NXcP
TD8zZ8KsQFPveq5otLPBlrV47X1TfpVa8p3Y8nsEaRe1uHtsSs3t+6DwPDixcW01ajRzUECDjvuO
xA368vq0zhSCbrsd12lvm6u2yd6ZmcCxQmZIUbMDNp4SgZvPL5gUJ0fhO5+8VwgczFnCCQ5QZvlX
5CJRU+DSctz7WoYwS3aR1KtVpQgrCLAqEiOsM/b2OrqW+KfpNuTVRBLSVT2sjbzb1H1OftmE1UED
cw04BrMiXRmm+mu9HS9Gl0PsMocfU1K8ROSK/MKcF+6JLqVqQwguQy7Zr4Bsp5xx0AE3JAVfCYmS
Z2xDwWpIvfsiVe+mMB86YX8WqVg7vvEnIU4aC2vnrJpg1aGHWet27/30wUTP8yYdwlGTn7wqfMWk
hame60MafgkjGVjVfyAN/zZMiguIcX5m6fiuBuaQTchlw9UD4gtKYHnAwbKUVXctEQUibgC5+zZU
+pMtNcG6PITWyKrLDwpQXbqaMz8rfQWfhp8BJa9V4VvmigDMNzHCnpO05o0WDwFqYp+uUFszjLRJ
9drXGFl0rnMVnY9e/Mzr8RBMXrOxzelRtbQNRUhOMFKOAuJavm2IElvbMdL8CCk33K63KUzLrahU
txae023xdn+lPVckTdL31FhpRQBGJx1wadi/IJ9ai5Y/6MfiKnkDMH/M6OB6lI4NZjNy71ejwFox
fZQKrlVgUDdnCvIN1onhgXWH0k3ERP26QzKymnoUCiL4WaUU+0Xl/pp0FrNA7q59xSy3s869gr9V
tFNP6Yk+EE4Q+WOilOznEZwWm3J7lBjMJ9p3OzNqrpM0womIwmwkEw0Mcba1mkatG5uFUdIAzqOo
Z4lYkvHDMn4cCSs2hhmgQm16VYMbXpVG99Vpjv9Qyx9FQxXdNpyUacn0m9GkPdO72jYKmDrl3Uj7
03En33OHzzSgCd0HunknQ4eFZbnVcwQKLrCTce4eeI0u7seImWjqXkPyZfemzFkNj0O5sdoUdLk+
7LCl1dtKsxOOu9m+5fq8cf3kR28EhIFkPjVWwJwShtNTkexAbKvImO58H9CiG12ytvluK1Fg2AY7
PTrjm6cgpitJjS2WQOQCLL6dEc56nbLd06IFFAHOWTAJS1Bfr1A/TXX4npnovc1ehISFiHsW7wor
Ykw1MmX0H5OY5qN3r2mxfuf13mfrADFLe/WndUeKsZxUGr4EUVKrhD66gtsCFLw196qSFWsCGW11
hP6c2/p8ocXnEIPPy+ukoETQ3bPa0sOiQPw0yyYCfCVl293bUKIMGvWbkjyebT1Ux7iRnylgDwrx
9VnK9EAQ6KsW06oxzC2JlnOBE6ycZej2KtTjx7IFoG1QDAlQz+0maBl3+LYYkIKtmpsw6EzpMNUt
vlTnXdrMsMXAstG1jT01cXEdBS1UhJYHK2n9q4H3BTE7ZDI7B9DuVdY619ERqpHyGpY9MtEYM2M+
mGIqw3s813S/gVXchQmXSk6hSfd5MyK37rKBTphD1cEoPVBNqXrJdfFdGMLf6S7xGcDQRq6XfHZd
wSRyIsML9BERsVpMO7txCBomwv6u0Zi9nQxOySSK841sxupYS8iny2bZtcu6nHPxnlzqyPCmTZre
1hyxc7uJc6tGpV4g4+kxEGCzQ5Va9yPbKXDxa/oWi/emLZAnNvcI5LRtHBi4WedDywbpOEs2aZ3s
Dtm/nONy/m7CORgnXtJxyLXeY3tddTM6FAc0YNDl1owI/btbzKArE04zV0CVHUt+ocntpphpo+O8
8TOf7jfGS1apoFGXjRb959ay687gVHIyWyB2B63gelNmwAOZPHNz2RAGQb6HLC5ypuAmczZPzMXt
jqIlobVzL3XZtH5e325lrtfrm+UgJrsGIe/8oFQ3Kl7Q+CObf3R1aA+wyNU/GykjFtXDvZmFGkYf
48tLARw6vEKWGfrKoSjGBMEDGulrouZF2D1fVapIm6IzIrOCamuD6NEfaGLVNkgqY5gIDpg/meUN
L7eY6vAhtPGj0CywBlhCpyAFCndMsG0fUbRubUudsvnb7eVr3SAaCwOUeKO9csyihOGfmGABAkmb
hnBE6PinQeNTFxHJF3+/meXbWjbN/L35LZEOiI+I8PmxnAfRKL1Np8sfcYMOPz9pv2VALULxIdn6
84iUdZ0VFf051uKm/k1B9DfZdRpec4yuLX9l0rrmCH4KX1c1U5/j//lcJO0zYmP3y2d1u5v+Nhct
y2MSWLWKXvwM6a2FBT9uuTkQ353eVdnQEJ1of92O9eh0bnd3y82gsovjshmymf1c2QgLFppw5LRu
wo9sPmHn09QyJoeIt+TdaFh43k6m/z2vlpPLTzJ/C8HunmukX30sp2Tb6yBvC4gvuopjBFfhIUDg
sFs+Unch8C4ftvr3p3H7ffy7mzcZUlVEGDZfawYq4LjcKoKJsl1NnxFhBCXRqqmPt43w/rm1fGJ0
E2j31nTww6qdjikTp+OoEnRM8yaxtBaJIFOSHF0MK26ghH1VRdd23tBW6FYuhJytdHzWjaMkirDK
uU6Cawqv3hjz5RpVTCObsm5UURqRanKwUnr2hR6SdT9E47HNTHPVeWGLmgncS71sqO+HtKMf/j5e
R6d2Z7Rxc1ievtxhhC7xEDllguVZyx3lGLX7eCJSWY9082SZ3sUXgXepHIM2LYXhLOcQSWioahyg
r6aT9Y/LI0K/9i7S7H4gA58jlP7zzKyDFR6UjNajka5Lys5XS3ODq10NYkNJqL0dG3QVXDU3J+al
Kgy03uwuG+Jw1cmEP7M8a3k+1qPmceQi0f37qNtD8RjlZdY9hFl0cUVhn+KqkxeSLTEmYItmnRzL
SzgfG/FBbzKa3utJpiFsHGbiDIT15/KQv4+zoxMESO1x+UPDxOKYE2DaoPlAv6suUWkZt3+yPAAX
jiQlcWIBh0+SUZB/J6zS3WlpQHgqgkl0ASGaeFH41Noje5MK8qruUiuxLlLrjtXkm/fj/FzGd+ui
kQGwyjDj7pZjy4bLr8UUh0LA32P6GKf383xwjCr/oCr1h1pkdC2dZLyU5UZR97q6EDdt5HcP4GyN
i22Pz3Ei8lPbhuZlOdSNdAUdUqLWGlKP5dByZ4xy/WAbLAaWY8vGM8eGL/u/j2gVa76AJZU0iMf5
+9B8aKA7lYoe/vyQ5Y7YIouqteX73/++HIdpdJfUDiEm/74qj8kXJWn68ssjxvnFZ21bbztbAw9U
OtUF6nLuWv5jOW9qF16tJHmunzAAucFgXfTCsS6CEXlV2GOF9JBj4J+sC4xzNZNK6YTNx5aNByni
NIdfg474e3rFmpU+2NKj4XYaKEzdJVXnbLQJSGnVkw6JXP5V2XF8Uqjn6QojHugc+sOKmShs7+HS
Vs8ynJ7rlvn65Kg1pr+fTZtol2re5LUKt6Hhh3Pp3L8sd4iCvGWDkPs7Cx0tjgaVJmel+sPykNux
2j9VrPkvt71Y06/kXJwGQxo78sDDfakRtIHdeHpAFnA3FcTPzJ2uqBjug9r6yRXrrWmI2PJZZsUq
Qnnf0E5PHiy0GHdK06O11wzkmNebKdJf4t7w7oqKXqzS3dfS8PcNwNTG5wUzatxZtX1nOyhJGu88
4E8acbq1KvguPViNUelE66aw7yoydprM97ZR2n77Q3eIdQxjVeTXd52R1HdekX6phJBRXL25oX7b
VSoAgR+C3KTqZffEh/vlT+np5t4MIqI/EG/ziz4zVFvHicl6yZ85Z2r6FWjkkfLbP41oOCpMutxc
NnbrCuZ3g6Otlpty3l/usdICtBDk5zZ5nBrFsLE8wEtj/5/HLvulnupATXlW/e8tP5/G45R9k09C
3Nhy5/889nbP8gw3bkhHz8Sh0jSo638fffunHRRq1DTz3+bdvKVl62+X5/3XH1/uvb2wCXCD08bE
Fc8vicKmeVePhlyPrv+fl708+r/+7O2JsdmW67qM8D7Nz/z7evW/7/32L/++Yy+Mayy73tffQ//1
xv73k7LE6O4laWFotfkO/j5HQQdbYb4DpDmq58qy4h0od6uU6lqUZf+kRcrbB6Pv3JFGMDN2JZJV
eG7xwYz1/kmKobz2VGPmneVI7NRqV7phTzAnRkp61Qcn7dElNIwg57HvxlNZDBdz3HWEdbwpW6sf
ENMTCBwr50mmPUWI2Sd7sqZ6pAuUjBbN0IiqqckyfKw9pEc8fq3JqX9abgU5+l26z/EJfXtNld3r
tsLUmiebFR7lLcAzLDR0ll253T97qEjneO861bFhlUQZ6+7grSakpLvlWctGy/J10siDW0FItYm/
uzck3RnPsY5W0if3Fr/lu0p3SYKxLOrbOXqwUBIo1HtqOlRAJ5Y90hMmGghoTfIGo1oAfOAxgtG9
zccck/N8SyO5/jDQL/Lp7bke7aXuKSWs6xm8p07k04wrFB2mPCwYXDrHH6U/fIYZb97NWeALgVy0
tBr/hCSEKECjdt6y3NnhXiWtLlKEOw3mmZZrsIKu43y6Jn1i+sDZg0xs7arl3sdAZ+GzKt2HzEjf
fNcff8gYGRDtjWePZcEptYySSmPpPaB/wKhUaG+UdJ1rNY3VI0/Gp5JSxGE9QJnNmj6MIMMG5Ffm
u8MINGoyevK0nETsvJuhtjpoB3f2W2s0Y89FStQdATIV5ZM2AV7ZnazlHEgjWvechhQTsbw/WsxK
9yVlPaA+4XZ5lRBxVpNhEI3TTXtNadTxKXmhlm2wdOTCfylBFcxNuuEcEEx6tEcRrGSmfydWPl6o
+arbpkqozBGZvhtU8wcaVm2iV1fO3hGUYHJCs/1p7ACX475wtHFXCUUf33Fi8L1Niz8BIZCG3t4j
Wurh70abd+uhuWRFuupmjFkLsAQ3SkRrYd6tWyE5ozx1AYJJUaF8TbNA/sHt9AqTovmgCQq/PS/b
rR+RiFDYOygNTrMKlYuJnDDaewP7/l070qYluAfbvc5K7OTbpn9q+86/3UrkrzgftPswGUtzXSFj
I+JIL5+sGUWHzPu19jXvWtFj4SeEpE/rbMieldKxOcTMLX3ftaDWIKjtYzc7Gpk/nClANHjp/C2a
gfaAUqh85wODe02QoiG5bpaJhLmG/HvQ0uramOWXOybhO1RFtUYWHT92PkI7q6QNZpbqK0LjQCQB
gJXQNrZyKCuK5wBXh5BKotHQH5A6ZpiooQ4yJp33OJiss5KJaZuYd5djYE+OXlkRlTEN44+I64Zs
2s/BA3CfMsHbJsyoGFPCkKpZTVASJrSB4KHLf23S+jFwS/ckPWqTmZIQbedhpIr4heWTuKR2XJ77
KngiQoBgSEGb6zSaQMVN0mAfCUZ2jjSJo20P1elNi4prEiFGhvbogxrqPnSp2++dLPN1WRnmY91a
hA8ECWwHAxBt6Xf3daxYBdMC2hLrTGy0GVrPblgEZ2w7eG7GQ+6Fn6afzpaedKSZU0m1HOuEedZb
GBNb5pzuNdAQG1sYkBXehnvPpG4lLdc4Bi6x4OmMuAn93/Rd3IdWMkUBkRQyE3KcFv4YxXqptdaz
b9X1xkWKv2Vt59yXYfSF1rs4YsIDzaKF/KBBI/50lY8ck9LH1axR3LKoD36IAaBD4ZsUKu3sFJZc
FYUtfpLgi/NLC9trL5/LyeW0lWmC2MRpBlZ3fGtYRjD96vYhNpN2HhSZ17b9q574IxN/92skXYNI
U71DXMOv1y5IlOeSlRyWX/TYG/Ue81l/p2auppHBK8jg0Rb06tdjNE/gRF9f3Zk3UGQ9ZdLeR480
7+L8sB5YFTx6qe+cIy0oXxmmucb0TGKdQBwAQfM6c+u5mRz5bPrVH4KKcpno983MNbAsWNl62efn
at515t1QRGqFwYJYosKOHsAkYeqKkuzLyndJO9a/xhmNGqK3q3Tb+0T9/bCQayFVrzQgsc8aHz4l
KsGQ1uXFH/Qrs/gPIf5dZMXUELCs3fteF23DvtGfvSkxiQsOupXfKMLHZlpgqcyIQr1XcJqyG6E5
PAmy2MCY8/PW9JUu6pVrWTMxUjjRzhfq23RtjJd1Q59X2nMKLFdtiBwpkfKDTM72J5e0qt4IXsJK
d+riAciE2joRgmP49Wron6MWpEspPGDg7IUN7U8twP88cBpFdfJ8G99jYOwHGGsBIE+7/ays8uzI
BAp9Qv83z3veNWf+it8jWttlBM6WrTcQPTFQGb2Nhpg2UGun5nUa6X+YhKptGqyO18B07issqm/k
lGGtynDkLrs4e7Q71JVQsWJ+ucswWEkgnalnHOKocB9I1M324RhmeCv6e7xo4hNchsd/kfbjlFr0
AszGSlBTTtZLjueBnvVc7p3dD7bxzy0tGNUK8x8I1hkh5cJM2tc27Yl4LGnSLwdJq3qPRLhLSNcb
rKbb6iJk1quUvgoDLNZh7uSbxuyylxyZMHRg+3twyQXSg1LfoKhoLyV6JZQoxuuyJyqPHvJWU7p4
HbI6u7ctKpLFjHFpNXw8g4H7eUAK+DjZ4wrN1/jR1ig1EUmXh0iK8DkWDgGsY7yNldjJvkEGvlxR
NZasfUF9YjkmmxKw4DDW1z4JvW09kgmigSkcquxL7+2XQg7pURJNsc0FRpqqtiFY2rZ5WTaQY4gS
odiEaopjocLI4JLVvEzKhDSdvaGH9WqMO5zyOrl4YZ8SmYExe6PmlzzYBRLDlIkU/kb9YgaY7jln
7G97BEXZB19t8pp2gAkK3Q1/dSYRqPoUFU/GpKwjxBe8gcsV06fvQKKbV1+hl3rb5Z0tu7qAIdo6
HohSRKWCNeSzGZrvlsTdk8Ne3mlAaq+O7lJwQq+8ivipvJAF3LaD/RzVVv/CP/022tq/HzSilqMk
cvunIYnIRAnc5lx6uNDyUnNePIOohzbKq0fCbNH0Ot1TnnvDo8Gq/FWXzVNvjepx+YJbf3gq9Kk+
VWl1AVkbXbogYarTO+mXH1IZlbn+adgh/jYvyk+B4BG1BoCWsHGQTx2NBI3RjGy8vjsFZqr/ah3W
7qHm9kg67PzDL+HIK7dI9lrd5B8NV31HMjNIvExcnVR/kqaffXAR8XZZlW5NG1VYhMSRQLtmU0iG
2SgvT5NVbAfNJ3ix6L96G11Q28O5yvOBlLQqkA8C+yM1GXyIUdU8jSL/4XkU+BAzQIP0i+QBhvEb
pQ/9BXBl+AJ6SZt3bLxXjxCN4AOnJ9SG7XNf5d0jGp8YHcJlqOv0d5VefUxHvw3+DNNtw32FYrq2
5TBblqLyPYgE4SKZR8dp3m2YBYCPaOl5VdhgrbYCFVZ5yb3tTMQepvg8b8NOJD2b3g2s/FInn7uM
WYssu8tm4eeTf4n50q1tUJ9godtaOWet9NzjxCwxQKwOy2I+RjYoVxcutOe+NvAqJYkGNakmPxIP
+todIeHeadozXBbnEf8re2Y3vqbSSU8OpYVLh/PjqOvTL0qZeGnKGj71fKlbrnc0AzNIgiUOFC58
ZR03J7MKXoXIu/tsmBW686XJ+L+7f+/VwjNznD+9itVTM7n1QZ/o8JRo6qimQ9dbTkNHCRr9sU64
bxQ597Y2kWQWGQ9GSduqWC7pTVhyqbTHYmNKamBZPcZvfkw6NMyPuHWQhIompA6HBKK34uLBnEqD
+WtnMCel7n2XFGCdbug6USC5r13RUzlgnNJptH0k/divUdqKgznv9oG1J7t7esqTR+KFnMfcYhXC
+nD8yIbkwqWvpDerrGdpmO8KMRoOvuA3Cv0KQShYsiaqCyTJUE/qhVrWJnAoGnqF/eiUn5FI4JuY
/btlGe4xC2maZyqvNsppeya/hXamfL4D8lBf7ZjA+ybfBiS4PUSVA4HKnhrmFCwM0aOiW5eAP/Ui
0M+OoKOu5UH8EjJMEcjjbkGMipVqCPOiHcJ+E5diZUP5umoZ593ywRZdiEiW1ImVjUV2HRS1Ojsa
0SVUmH4hHEBP7PzQYv/3vzc0Tf2qrEreL39p1MV7LlRxWsavBvUVtt9UnJNEBjju8UwRrNHCJiiH
H+iUGYWfErCOa5TYALzcmnE9rl/qMnlhoU6E73xocCiVVZaJ12S+UzVlB48GG+lyb+y6P0lSSLdl
gEw1mQmImUBsMeiecz/BJHklzWuzHLfmQR6StXfbDQLrXVA2oPLckSGJ4HR5lDvJYlMAyqSs2Vbb
OrKIde7lRwBk9TubWPbr8wWY5K46t5BrYO7eR3ZmfRVd8hVnevJJx5ra4VCH6zQe5UHFNfqRwMOF
3vUPqcFHQWdoK8mdx9UGQN1TnferJ680ls5z4obuVz94m0xzcqRwoJF9I+5+exoQjLi1PkhyKAkM
Q9BKWYMJ8RDsWluLsTJ2w/0Mf4IWReM6RZsAOqgi7gPeDcg0QItsnDUQ2YB1pF++DO9GZFJ4c9zm
0dM6tPC1dKk4Fs25KMFthHrlkkDrGNuZKJeCogwTXX/x7OGTDHn9PJII8jJCPFixZvf3wim3E+c2
NF/cVrbi9EwaZb+JRGMZLuNnP8FglE0JentLsry1TOKXloeQQ/5AizNA09gYx7RS4TNuY6ag9nhd
9sCO4F9xqWb2ZNUsh2Tlhc9S/QnmB7mJmC7NZCCI/s/ylLcAulXXgf/Oq9UJ+fO2tFAUp0lJLpVp
M8kqfPsnBVS6EjPjTziuvdFqG4fjvDtW6IFcWKhJliefoVO8dORABHcBcBomeH+8IvjAH3I/+Z66
z5IieVVLhSU1mpr5Vmfj4Qfqe/thpb17VhWBcozC/kfT/QqjTn9nKsjCm6/YS6roV9tpj32Wt6++
YYp9VXYvQ2/jqKtyNItTKh7zLBSrVpnrpE2tZwgBFt8ILycQSmMVkxmrify7C94piP+cduBYtm7Q
4ggDs/DTrr7iikUAQDB9W3LJw6GeRG8yHFZaq58nZu6oBIm1Qfhvnl2T3gRBuuQXIUuAtRbOSAUy
TCYiz6I+yBEtBzC0RBDt+wxROJxQhyidUp39gsyrtiu9bao056HUXGo5hvFa1jY2AMlYrzmz5imr
uwvuJwSHTkD7F2c//QCUTkll7Jj3qovGXP2ivD7Zq5zUHlGacuMHLpMNq+u5vGt7nG8zyW/qW7FX
U/9V2jYL6WAyQEYv/4k8uY30A1ItotYP9yanG7govPLKDwmONvPiA/5J0ZsIpZt2mzEUcIpaxYPe
DiYd4/ZZ6GV7gAJmbd0ito9UhiTiuKa59oIVc2LNNtDpGV9rs4FCpsGgsZqn2wbgO6ZaAxzQIKt6
W8RrGRE70bdR+7RsVFoSIJm00y7M019BktVPQZJCXTLL32CibjfmI0ECsXQyIh85fTFuWSQWe4GT
9L0Y9oXrsf5y4XMEJc0JveaW4pwqqvaxqZ3isU+yFgqXL34NvI89WamEqsXB/QKeJUADuphtTBAO
uugBdMiZvL5wTtqjIKXxUYH0rvXHCHmZ3fvaw6162pYiXcNxQQvRQyNj3RoOW9RyOyKhZrC12VBX
VAUejSE43L4KvM/jJgpgj7QJUxc30+85b9PDwGwE6iGz36C7UCsYr02WF0/zO8N5EQzC/ppvFO7o
fAXJQD0NUqHq+hfbFnP9sZU7s3S8t9AcD6LJv/spNi+63ma7xoMElDaZu7rRMrWA64+Tl49Vg5Jh
gXaapQc1LLNO4RfiSvWAEhCl/+wXv50+uUjPVaRppAqUD12oJ+R8dskJCrB3igJchksaTemDc+xS
LzxBjkfHkaO/SYYeIIhekKWp6oSQTX8cL+J3WjEjoF1FPm0l9P1yGowjMAUERuEGkQ11Dyojy0aH
e4OWG2eXmcMTpr+zDUyVPJnz3N0PanzCLdc2wzIIkBrXwQzNNLLa3UVQlbYpoSdnUH1Is9F2e2kV
8n/5aBSiFLog1zCx/N/t8AdjVvida8iwygYZ1i1DJEa3W+MIztZdEhd7Uo+uSufevy/OzCjeE/B6
GwYgBwqxGiJqTknTNycQk6zrrSj65eonU0OZVydwQFsRPeHB1Z/oka89a8geXFe9dFnfv4Rm1L8k
RA/BX372PbM+FgWrIUIoUmagptG81IIrn25jUInCDo3k/DOiXa7TEQPeJJtZGC6PfaGIAqwwGnRN
xlAhkPcGbicebm/M7Mxwh7vRQe3lqV2FzGWXegj+4gTTRpHa7k7OU3eqIRUJ4Jk8twT4ILcr7OQs
hn3tQEUF+WftjdTS3juFaYqly2GsZvpxlwKC+T93JoX305yE+7BgZGumH+cKxfACuEwHqqgoku6d
vq1XBVgvkEgpWs5RpOQRBMZl+aZjEKytSEKabrUxnsKiGo56zOJURcPv5ZeTm/SY4jg/NIHrnSsZ
uxBo3ARBVvfRZoW2J3ILr7mvXTrQAJ8pgxKu2tC74MEydlIzL2UXTmtzXuZXgqhPz6cNbMwE7Yqi
6wKVZxILeWUZuiCZkmjgeMdGo2LsKQsvVN5N1YHyeN50M5OBikU/zDgRjgTJNcwczliM5WvNkeNJ
BQHOwwTXOQX56adLpequm1Cta26K8bg1tJNsy2njekZ1AWrJV4jfIsKSA5C4KHTGQzf5/fdGsgl9
g05jUn7EfhJsSjlhHPfEt8qjcRMjEzhQv68Y4rJuT4moeVpW7/EcqjQZDQSijjoaREvkWkDW71IM
Gr+MINp65iD/cI4dPTstdjaQvI3lZeMZ31Vw1+ip+5PJNpE3+I5OoVvKPTOKgm60R4uRK54u0WV6
bbe7jT+gAAk2yKzuzSHZMxbJ9MO3iUSQKqGq6iufpr3Ajy8tkyKgR1xEbmBwMr3ntsY8McyFBOqv
HWrK8VDOxRESMtZ1BQYiqSfAkwbnsRNl12Wwr6LgWjS69UBo12wJrrOvWP0WQjQ/S3Tka7jQq175
I8RCZlKDzvlbEg8DIqlZL78tgGTt05CSkqo7UYfwBh3eDDpmuWGs0yGeyDvUCI4kCF1aEdWEUYQ0
1+FjOZa+XUYKZx7LhmnC4I789hYWMyn1RzAuXqVQX1UK+xso4LDyw3EH5p/5jlak75331mfutIeX
AfnT8NWxMLC1tflonAEe4D7UhtfMnvR3xEb6WrpB9QBhs4NmVZ07NEv4RsDn4VivauBXgb9Sgz1h
bytebBDxf2r9F/U6awvPtNgoELhniupra05dUuWYnc0ejelAatGyaUbHO1H5JdPXWoEoiB4bK/u6
fcphZZyX+UBjol8dWgARVIC+mZdrq6JTM4u81+9HOyU9LyBwBC76MTK4Bs1zzJ6++7lBFi8EAJmy
1MSlJ0/hmPTyZI891euijIZnOPgWStWsPmfYS++I0BkvjgAFmBG4XTip8+2GJuKsUkFGz3wIFkH5
7JNyiDsKpOSIlgpFF0xeve5XuK8DIncg3RjYanYqx+Q6DSnBhjkOYRfDfDe24tiGCkYvqCasdooR
s2p3y6gaB5DCDGs6e1Gjg8dxEH8HJpwdd/KeJwJX0KQPz5rtRbvlLKplp46JMyCHpAP8cLuuFoyU
Z5XQhAAs5T1MWvntMS9nsjyAi8wbyveZdXQI0HpOCuN5yf6xCryOqZdcay+9xibNmtBpvMvtD9YR
1ZEgqrc60aTryKZ6RnHD3Fh2TVG2jWnglD/iKDi5gd4dckcGZypXJipdJiuYxO4SO24eO9dWd23n
YxIiD8h5dL1polj6VnYViQRTYTtrEB700ebJlDswfjGDIRXQzoCS+GGpU8V1sAVX1XvYFwTYRNG4
BnUiPlmrfsWSXmqRQorC6vfk+o3Hog0ScdpFR6VbA2IvvHZFFXV417gVm/0/t8J/b02ITZQo5Ov/
/7EDKHq8Y7i0agYkNRXQAuZwA7pIGtZg6s1LqAGlZJiI7nOTmzvVZcYBL3+xNaRIPiNCxPDx9r/y
zkBc30vtXLkm+SMNCDbqMqavJz/aNDnEipUpuvFrbqbBh+2g5w3xB57Jw/O3FArPPsb1A+I5eqdZ
Nz1YLfTxpInbFxkWsxAEnNWoEXVKAWGbz1qpZd6/bAAv0i6hOgqN5cuvCr7ZlKQfK4b9IDWQw+hW
WNw2+F1GKUj1mnU4oUiHDTXVepOQHUQYNJtqKoeDXZlutQtjqwLuDKc9m9eYWQcfqq0nXPdZCQ82
osAyGhSJ6AMbdyFrSSCpuIZ0kLXHNMtxdGFFeetH1M9YV4LdsgsDCiET33vE6pUQLR9itEPbWJhj
9CsJmP662vcttgATVL13CmOg7I+HcMSodLIG1z+V/tz0R6O+8M2Eaxbn5day8SmSEm5OZlhYyWhj
mEDxzEmKo4EldnmLy2bM3mibFR+xPp2c+bplImjO4Rj/kmCkxgCQwzY3BrkWvckV1E8PguAyvPWB
cernzXK8yf5JkctD094SUTxRcKVxyxmkWHxwWi0Bbcv03S+7D9UQ/GzB0bASmV5wb1ngjDvca0mA
A8GAGxHSRSt8D31OYRf7nGLxvarQkScaVgMwW+QuzBeaZbBQofd2e6VmTcwTOYEuxAbEuV0dn0Yr
43qpqILXqQGhiw3uOv3UlKXYpGD0ge4m1lXDgkd/XXsLA8JBgXdDIJ938VL6a9rZ1kb5hsLAFZnY
4iaUaftb1wdI/iFCVw5gpYEF5Cw9K4KrIuKSM4BJLazPgurAXwWH5JLAC/2xCBEM8NkYSoBmharM
rkomyChGpp1kZ8eJk71orhWuwzFFod6S8BZ5slnnjXvVhlR9/d8bAVOnSQv9e0mmBQ1fjJdLccow
cB/Miu4Hx6YTEIjs1Nf2rODXYZlZAmeJtvTVu7CJdmZQjx813oLTbZCsjPR2WjnCRP8VC86P3A/V
7azLp0Gt2hp7lsrSk6rK7DXng2LFKx2iC9wrER5z/YJutVNV8T4osUyEofx/nJ3nbtxalrZv5cC/
hz3MYTCngU+Vk0JJJVn+Q0i2DnPOvPrv2ZS7j11tSQMDRoGkymSR3GHttd7A4gOr0IsADuYytfv8
aspRSlmgXCoZRbuo2uhgOhYTsIQgb6GVtnTvsoTehAi7z5DOy1CqUkizkw90N8grsY4qUnMeWtaD
MhLTT1UcjWD8OqhMtN6crl8YYjfy5a1cZcY2HrVqYX9NLdSENRE+WY6kHkPs8IpU24wShwdfKW8p
F677MNcenCodtj6ZRdBTXzEtcXdqJQz68DpiE74hcswBWQ2cJMkgxRmeEg1ovwnpUQiyBN0bW3ob
SaJUtr2lmQb1wc3JU1fkkzwRJyF92GykglIiixBESlQhrar6sP6R1NpS/csu5QD+BhXejnRuoGKD
Kw1Lcowk6FN7IXWUaCGdkip79T/TAoZBiXpOPqbalQoniXhLjCOi7vy6LvfzxIK9EaZ3XhP1y7qR
WQIVWoLFTurNQdfzjuqKsv4ga/66N529UVTEI5hC5sIpxaBtHRg0dmkVZig0a4EL/xj9Gg35LhQp
2mGJ6a16mnZL31IXMTIGblnk7gxhj31KXX4NsrBYpVUlH8gOft+ikX/fSg+9hhqlI0XUdWVQJ1Al
HnVDgrcoPlKnQGEqFhCtoEj32JrkV3ER3clyJKTZ6gH2u+92i07MmNBykY2Tccd9fUIFX5pZCvgI
RFekue74/j7tPJ3VSBaU/M4wOugiyJum+9gn957n0HsbBFIiXWluYQBnArkV0i2OhmKvyLFF4um8
PqLU1/d62+3aPP48hIN0FdtSdR8Zm6ncA3qsuVR3o1t9U5rAhTYAkIgKfqbM4KrOcbJE4UPKZDQm
kuDJTqJbs11aueI/GyWLf8Djya7rI+0GRvIK/DjVKIJ2WdMvc2R7WX4Eo0ZyK4ruJJXqmpHU8N8a
q81WlqLpG/y0XbiZgTmrxUqhaFJ7XbkJnMsp4qPcf0CFoljVhkpw0YbSqcnrGXRLsrtjScHJMXnS
zItm7+tbkBHAxXoyK2iTdQVs1Eh+FspWvrfwLFV+Dpv0cUJx1Fqn3WKtYBvS4XUxmDkdCXk3lfYO
tFgHpmyF0pHT+trRccx6TSwerlnXpSR+KAC1EsaWbtPPlXQ2Va1xdkyup60UhTxbWdSjSbwdMa/k
JUts0n/GpRfkJxj1xr0q68gXJTr4LIesOJIGDcP4ssVr6uTZygs41Y2nMRfE5TWKouTwtJTWNa1q
Gzuot14cVouaqGMDMaaAbhitJqiIQtZ1Rh57RXwRHxUsB2aBGQ+P4Rgda8sjFxwOxBRRs6D07mxA
MUSrXoWIGzrUOJ1OrAdI8iynfjJ1m2nXtkmuD3q6NPpUuoK36V81nQ8UBdUiVEpJR4qlXSlK3nbm
xqvX+ng5QBb09Cs3LdT1lHrvrF5fQmKKFtOu7RfWtkaEA3tz5oZm+IZ/ExbZAjfnhCGIbi/Qr0JX
rW5k2XnMY4C6SSk9MQPsupKiptgYRnu4xmQhmo2y7ooaOOYmYtE/fURzJHHXITjsZ6+0T2Y6KPd9
aaoL/PvMXaTl3aFORxXqKcroWk6pSlIsZy6pUnBwjS7dI+Z0TGTY4RFZ6DsJZ0CSGinewW6+6Stf
ZNdBQZRgfjCbKMF4dSQyo8jC2SxsqxtVbQFqqCQrke8iA8tZVkgEJ9u61m+mSTjKQOpUWq2wQIWO
mWZZi4g+HbqSqh3Y7PhKp8SG+rbhzFXhGx5g53IJEhP9+rHwF/TMdKP7JRAvmW4ro299pVT4kcm9
XD8MKRlNVd4XrWRvDD2zcEEUsFPwHySF5AZXKd3f2VrhX07z5JgAjYKs8lD1qLJOHcooUHisoDfc
e5aGyxBUV39ETDOauqfoqKVIp7wOgKT/g6OhNsqK5WQ/m96B3avOPBWQvhFRwAXWgCkgI1M9AWI3
9gTkV0qNW3Nv99qhMwiRoS3I95Q0HVqYowPOFrsja19PAXjFbQUYOdfNHE+5kcyhRZZarNpVhv1V
qTUwvUWerda1h0HW/U0sMH5KWSZbW2uqeaQyZBaWNF7hxhpfhTLtb+o80x8Q1UYTdEBBUqV4cqgl
1CJG3SHlQ2Nou9A61RITRpKgL2KX/FjL08n2CwwGBnE7pUHR0LcbiPsWMDpNUCxywIoNBMtDQ1hM
cSzZOPiSXthKWWC3TcEA2N9wbTRo0IxWjLOFiowdUAP+KlAy7sjHkFIiz5pHz4lklME76bq2DIHh
ALzaS/eKlB2nZ5BmpnHbIDAfumGxGUwXdXA4rhtX1p29Z4GsrUOlOjY56ZGAnOrnKjQeME8QOK3G
QibcJJmsD4V9ANZjlgVSJGJQLXvIBYSp8TXkQG3dBoO2lpXSv+z9bNGFjXxh+IRIGvZ7K5EPRE0p
9x40zanmTNvBRg5bfY6HTLgo8bG+lDx4Y47dbV4jVvQsIYnF0beh0Wro4DBuNaXzr/7+cHIq2oPU
fPv7ECSrZRG0xd6OkU6dQrWso4wpx6igeoQz89QO2lUwcXnFljdtDSmVlDCEy0bz6LISSYmmQjmv
a25yMtIQpvX2TiGd7iiqdazsKtoErV3OJRMeb2cDn8YA/GAZqAuLPTzIMPBoIds15QHhvPGpMiBl
W0jNbdOoxHs+lR4M7HEPLtSimdFZOXfaq3PgFFAWYFruuoaACO66cqd3jo2yQImNmWRf5Kx+Zz1G
jhev8YtF4h81rb9ecVZDpwSLSPmXDWyn9vam1aq1JqpLKYH/GnHrDD17dhWDymFB2oeFVD6wauJj
+PfWqI+M/I28DmsHhJGlfCYCxJsHqxBkW7UwXIVAoD8PsQnNQvafK7IrIPTsuVY7zYNiKvc1+ngv
gLFmfTzgY6qk4LVtamMa/OgDOZr8wSb5OJL8OpkWiXXDcAroEdLqFcRTe+qNV3rrhNZ6iGvGHoGu
K8SHO2gmvijtahq6IkOV56qLUU7ol8A3SggjtiPSAx6cZ4p7YL/AOVJ70S9bsRdgcHkdq0g+4L9F
KUfsTn/wQucCv99u4UfYjk0/w6ZUvZx2FZFFFooeZEnDq6QUIhliNYRyVXxIavXLtGcwvrKABr+U
kr5eSt7YXv29JYUir4437jyvQhQCc8uFMzV+zsgHHr3WfxjqOpzR7wqgeGyRe2YaF1uBOCZ1/fe/
Bi23lnb563en49M3pu+mASrVUW+9VKQu1oY9RgvFifUHLdTJIcaozHaZeT0hG8LOAPw53HcasvQK
1t/LKXAq8KtdylQj4sgehUcUQrkiwek6w1UjYfhoWUG2mb5aV01B0ryJ6FMYFrpq6++CIY92lor8
RSyxGhpYAJzaOpPmCVzhS0Q8mPcSdGV8uXo2gqp66DUGYIHXH1phFJ7r0QYD0QBX4PHWqRG8TFo/
vvbLod3bRYqdj2wl92WmbCVwx4ZcF8dcD6t7SlRW7EinONC8W5t0yHTUa5HitYfmZCpqeR930bgH
8tJeDHiBn0b90iMFscxGgc42W+uo2Iyg2MnZz2g+nKowiE+I10grVJ2k1bTb1+Fp+kLtCEiVYVl4
8vDfpxN1RTcCshdibK393NvwzTy79JaO7QMXVBR3L/U5sBT8Vp4Cx7nux6C+S/2s2vY1MMoc8dIn
sAUIuHj+ZwcK4tqSYFvi6VfcGz7ZqBDMUt09aqjbb7AtpSwsdqWovsNKpT6mdd9cNnhKonjJcd+t
BtQaimQ/kF89KQlJMqC7JF69QyGqv82oSpstrFsi4pyqlwpaY9OkQbMuESTb62ayijOVZwMSbz4N
j31DPFhKOCbqwItY29XHITYQGVLk6FuLRYgq1y88W6EE0NZ3ZtDjNuRn9awPZaSqavIbceO4S2cL
8JOySuOV9S2ChPI+TQjVXvclD86Di4543vQnqchJ5RP9X8v+YLHSkMp9GrnShps11jgBmIdhJBgr
em83xRZxVobXHomXaQ8GGeyvurV2+JeCGyFI71S4CmY2lMfKKpU1Ld9edSMjWM66cUU4Zq0qu7U3
qq6nl32G5lXcScp9qvVfGxQ5/gqxdGHx/jKAablAg8SPO//U6S0g+4LJR+U970qrxyojjXFkzpiL
Rr2RX5zHXtbHRRsV0p4ogFi2kcubhuF4n+KeNS81rXxKFGXTYQFyH0BAW5NHRSMalQsgqR6Le5qF
gluwAAgFtgEsR82ZROvYf6Q4jzMWn3s5CCmVGfiIVRBAADOGd/AYhSmV7n9DlxW99aDCjUQ7eQYJ
T6OAUoK8aX+h11T4AuoaNXixBp2YHZX9Cu0RdkkF9HMXkNsGp64a7AbGto2Lvhuknn5tilhLMchx
FSawnSnsmI4Vw73toOjgZ0a8VGQ7PHa9PG50uKdYD1NEno6VRfElD2Jwfil8+JZCir9AfUOh6MU+
OqMC0iYw+02af55YRY1a+xu7k9aSr8B9KhMBB1OFYw5BTIOQWzar83hXFOZwiRGRRHXKKbbI9kC4
a5L7vJVRQg8LbWmhJP+oIRqUVXl/lYWOAC0TnEWFra8mRDA6cAtka9yTaQrvBYvqrodwfValN4kV
STdmoTZ7oCXHUojiTB+NXsIdj93LHtmpexrQIaU4/JzaLFkDL86h2erWzjckpEhSJ9lLyYDlS5c5
FyrAKOFFKh81P8xgWaKdV0TKkSKycowiUEeAeuHgOcWX6HaKUImf8aw+xMcx98almkTaQ6qhxOhG
toxDVl2v6t6n9gFVc1hhDukrwHBye49HMQigJMU6OQwEYnCNO2KxpylRD6lLqdoC1j4RgwBXHPLh
MqqJ+bzettY6XIrrMFKRPvSYWrtMjbd41WeXXq599tvAvWi1yLqf/gP4Q+uelZh7QQnOvtDyXsdW
BRUhL0y+auSwZlar1Vd2VJNjrfxlOXrmHpFmeUHdLJmZjnNqrLA/YO3c3tXSbYla5Skk8ttmQdru
Y0+/0XK73PFzYMCgkdTOS1AV82Sy7qYyOiMa7W4K9SnRXPSuek/aTvGPjlhHbYBMDlQmpAj/s7kV
+zr6G/ZK7TSwoZZcrRTPPQYl0blq45QYZgCGxlZ4cWsdEpQgHOdKHxSPTY6QgtuqyVUsZlIvUg55
AszipghigT+J2w42F9hKo8ufosDU9kaF3wdGjP667UxUNzPrFBFLr7MKV7JpKyAHApvBKlYtrLaV
D+vlC4CWrOlmzqj7qG/K3//USIwWJQA/osRpfEMwL0LpS2uu28zzt5KqqMiFDdEdinB+tDXSY6KO
w1UsxSmoih7Z5lH+YoEnPuhAJNejYxwxzkzWNvjhC2A0yikzixeviJoXQ6VCZVTa85hSvsSYPb+J
0GdcW0QjFZZaK/p0fiNnIK5l3Le/qeM8yzTzWy8Ba1O9wQZgCx49QmErQ495ISNf+lS+IBKVP2Ep
6C3Vses2aiOkl1s33QYauphWnqRPjY6KsigIZKG+BI35hSLzcEz0Fqs15Ggwg3GGzz4oyazqpDvV
AExpDuM9+NpqH1YKwHuRQshLYmemqubgoJSGm5fBWtACc2lBG1wGHXLGMyxnTrbSrcmzyZey6tiH
fECyAQJS8FzEoFcz+aZWG+02LZpgAd1PXzeiNKW29aXO4HXUbZDgSWLeMG36M6iP2XZavccSuUrI
ZJFOwNtq8Ikio4ughZDIFOysBAgGLAC0sFLMphHHHe8lr/PwGCzl+9QDWShlTzxzsMLmiDuJBgq8
VeBY544RHhVDZLXUG3OMGVa10t3GPYmCIiCQTG1SrLE6Iy8udAvN+DPrOG8Xufm9I8fGHmAA8bCo
E6YVRsshYApcRLxTQZbtULo4WSP6MNdlaz9lBBwUz0g2lpd5X9bHfGRYM0e1mxOtE9P3DqMv2Qfk
I4yBZE4+yus0cYG69oojplL39XmVdHUJMODR8cz8Rsm120xy5Juwi46mWjH6YhqxDJoAJkNsvch9
4l2XdmocXdc9wIN89BIRFReQuFh+PEYFaYEoMrTrhjr/RaECJkmAFsHkY9mZB7iVoMjroK0rFqXo
SMDKTqVdFd80Xald1Y0N9oi3egJSh8y9revPTWyRrizTL1OmENnKG8Wv8N7A5enKLV1t1QaJv0ti
YNfdEFerxh38a11FcL9vcSYqEFFbqmGf3BFXkJj04EBOu6TU+KkaqjEmQn7TSk7V+O7fu7LY1csq
QWVHd1bNWEsIzbtYxULyW0yNKSBLTHrVQQ6rVjavD11RiffGbJBWE1GnGuGteVg+Ttydkrkk9zJU
6IWrVy58XKxWxjpaMhqYJeKgDCueUkKOh6TYVSUzvCI1fCi13P2eKULFE291dTstxfS8i/YVDm45
ZgnXUhGeeLDSPe436rZ18cUrDHhFXoPjpB23z2S7oImMcnlb55V8WY/xXicKzWetiidZZcrpljRw
eesRS23VEnVIGWd5FeT0ZUGewEJxKkjQWo+G9es+HmEAY7CqmuUGtj5hAxxdRcxDX5YpejuIlGhb
l0lWh30FlCOPF1Im6bdqbkuXHiZaDqKi0wLw9SOSWApayaMpWaKwxcJwWj/aWe8uEwem49ijo4Dp
UrwMoIUFTY3WWOM4FogrknuRhaGsFgT2I4XBtRUEqPALFKFq0aud1oL42C78lCo+IyiZAwsr0Cqu
zI0fy+V8GkK8jCxD7Af5rhIjitLKjL9hegTiSa7XLcA0hWaztvXKnU/J+t6iqNbhRL1pHau/tmrt
W+YPs8asjAcqtvY6BMG9fM2EMHP4hW/v3GpMQSyAKcYDSF9PkPcguRto0nMUWYz7QsctJDUdZTPt
VlRikPETmR01MO9L31iUcrPLjT7YKoTpB5VBsQeEushL5oOgxohKDxgqbBo4SFpJz6BnlGm8nfJf
zgB6BbXQ3bSniGyYjb7x3IWlipiivp3Cn+kDUdttm+fl5bSHcVy9HVkVIUMf18yehEqhomUkamX5
KkvcHk/4stgUlSJtylK71WVR8BTwvS6t6F22+xC5VQJQoECgStRmilBC8Zn68I2JytqWygS8M7E7
fQDP0rEDRDBOHzAMdlTqfFNXiqvhEOL/ffnazTqHK5tm+vrH6RsNBX2L2sjltOdFLC6GBkeFYKQm
K6sp1Lrex3ajY1FUUptsFkDsdm5PmUItvje+qQVm0Jyox44pCIx/ZS/wwoVIgnFHJENyM5LUmfm1
7R1jvEX2Vo74JADd43TIa6tmRXmKVy++Mf1Bl1IZhNOYraZj0wfoiGsd4iwqt3mM+KdaO+sEMby+
UKlgIk42H+FmalipJe4lnmDpjua3lSBOsWSzsQ9pcZvpKPCcEBqHKIe42ymVoaJMBbR20A9Trlsg
zNQhLHcGesIwBosnw1ERtxUUEtBX8TwoQ3fb9n7zkDJ/NAV+CUFqHyfgf5J2O7ekeEBXau+c0iCM
1LR6gabirdUiOEzMCyQQdZoMtRmQ18gzbxPXHNeFWQKZJ42NWqX4CNvm+1aFaNoGQX6Ik+6qdNUO
uDgz8USWdrDs2I5Gdx9USbG2cRe5KLKuP7xWTwVZftpSi+Qoe1SpDALC10NBjMnsyGJtUeuFeil+
Faq47nU6KREZtXst5+2iVp3gcjo+fUiSErACJYLNFRdBkIAShKwEDsl99d6PMmlDoVJ+lrK+XWGe
Dsww7OPHaQu7iuR16/WYyshLouZCTsvqxgjIclcEe0uYW8FnqMibQlPKNSUeGaxju5KGtHkcA8cV
UOhhn6ple9Asu5lHeiXPjagAueCOX7QUhsU0oLchGBi0u1nTxTdBDoSzs7aJ4trbrjG0QyM+pi1I
PMnBzFevO32oH5AHwogoAOKmTuzZQM8dzDhgWU7ZvHKIvlhllx0MO6tXaHO3C9wAKc+MijEn8ZdT
r9fk+8F0rAs3q41d2NvSPslLhdQCJhJD3NyPYadttKBihBBJJT81yO9ooOwzEv0uqMR1a1Ld8ivf
hUXwXLY2iXwoNPBpPGejB1cMzPmDAeDdoXryStM3Y/NmHGPv2JXNEjs8ZdcRqhVLdWBWqOQnVgJY
hTgskCLUAy6U2gI8LD50FtC7aRcxU1pZb6F5Ieq1fRp98UI9WjpOAWpdhR6K7CymxeLkMtXCXdM2
3aalwvP3Ic3BlHFaCMuFCcFOhH3AzLVNF5ARnAK/6VgX2XikIlwBGAe/MQhDjZdpmyTIw8s2xjKV
zJGMsJ+pb10DsnyPm/bFa4Fu2mfgIlMr86pS3zfWiqONe8PyQpK51DSsmDknGbpqq2dxd2mglF0u
KreOZp4B+rCou2s0wOIDQOdre4i1g97qsx8CXKqM4XK8Lnuc1vzAQUNF1KCmBO+0ldraAE0C1I0q
Pgacq+eG7AjsVy7QP0nhsYhxA+sWDq16si3BTjScWyOVtdOYf9/LRElJl9t+b2bfqFyhvGBZ3qXi
jSnCROwSpVwlg2IdZbGESzJjBxvAvdWywttGKcDC1BWCkUVor8CllLOo7NSFG49QSFpVGKDJgbFU
YgkihZkpBHoJnDS9Mb/v28QtSyM32pnSRPa1nbDgSyS3mffkNK+nY+h9dhuZVAq2YOJY5vXE9IhH
ymEGZp0pk0d61McCSrMue+tIcr5vdZ30YlOgWFMNquakBJ1Hn2K0kmJgQODQXnlhvss7PXsaEstm
vgzG28Ae0YcZmnYpAZUlD9HKVwBegQoUKuhVHb3n2DGvoyQCjQnWGxMlMzQwDSpAZTfhEvgg+jZt
jhsS8JKdIz6m3eljDCrU8Uf3GlHbbu/UbouuNFu4ZqLclGv9zk2hq3LYl/tuL7kWoJJJO0PCBCOq
MNKWCzD9mVvhifLvjzrSpEOAMNq+ptqEmSRqkUL+Ls17hOeBMyP4rcxfR17Tz/YjubbXgAtqEHOs
DE1sCrlq/HPXgwAUEt8rMxBk5naC0BQKAYHCak7H2O+mwp9uOhy1Kas1VhlOMzwNBesSycqUm5z2
NctsGxKh0cs30x9MoZSnF7W1+ftYb47Xuu01ZCoxcgNgpM6y3iqvNJTpLoJQcbcgIKpZlGGpiL+c
9uC7VJijpLtjMqqvzQQ3W3G4xA0Zlg+McIDVS43Z9AEF3o2KRMBzbZAwGjTbuyaGsoD7pNYc9E/0
XFWgh5hC/RAEVI8ujC3ERWxWt6sia+xtaYph3hYJStxfbyWtYDQ1B/tJrz0sdWGFmRQr7QRrJL/r
KW4bOqXnCOPwvmAJ6OmwwLUiulYsUQjSUgkZHiL7Cgbstyy68+tafaHACMYz8UvQwbm5MGuS0Cjn
5PuCJdoCh6/uRHVTcAgd9WVsHxFP8b6pig1tJa8+uwmr7phKJjSnaLzRMC1e+DrL2Z7qyope5Ozd
0VTXNUqMW6qz/RZxFmmNmWgPSNksVqGL0QNLMZviRx/fWC2rO78axGym3FC9RuDTr+THUlOpakf1
ixPinYlEjn+hIxQPnk59SeLiHjsA+1EOXDJiVILvArtW56nr+Ndkz0BJELzuLRT0thCu1bXVHtJM
cndSCCRwGHJ9P20Rhmt7D9Og1bT197Hg52NeZJhbkpn44PbppiWDtTZCs78cegs7m1FJTj4VbsAA
bvQV8XUKJT0qkCPiMl7UK88sevsLVeqzq0Izr0L4eHMwZe2VFlIQ1yzYLHQaZ0u+3FsjL2LjIY1I
/OA7/lUB4XgwYMTbVd1vSXUhMGwRp3aAW2j/MmwhmEZ17nhHuaDpos6QvNb9WPV0UiDdfPrjv//5
v//9tf8f7yW7zuKBZWb1z/9l/ys2HaCaWVL/vPvPQ4BrV5X9VU//7d9fO/vW6iW7fEpeqne/dJcl
/Dv/ivg1/z4tV//+6+ZP9dNPO5iyBvVw07yUw/GlauJ6+gnch/jm//WPf7xMZ7kb8pc/P8GhTWtx
Ni/I0k/f/7T59ucnRZme0+tjEqf//jdxi39++n+lJ86SPp3/lxdk9/78JBnaP0xDRk0BbVTH1ElQ
fPqje5n+ZGn/MGCeq45pW8anP1IEzn3+h6r8w8LowpJl2zRJparqpz+qrJn+Zmr/0BxZNyzF0KjZ
aIr66V83/tML/PuF/pE2yTVZ17r685P56Y/89TWL++JCuqVbpqk6HP/6dAyQ8eZ2/0tH8QS4+YgM
reIvRtGmvLHYDjBoVJ2c+w+P4/tFf7wI9/fLi9g/X8SpwF7iEx8vFJmyaB49pi5qr++f+60bsH4+
99BoOHGBd1jUzJuN3Pxly+itmyHOjObi/Uu89fPFpX94Riq1e1Q3onjhyhEVa6Q+5wPSH/P3z85r
/uXDEcd/ODuuy06a6X68QEZh2zdwrqARBXaw/L3Ti5v64fRIyYHx93k+UEi3heR/TRCLuyCk/vL+
+UVD+VUD0n4+v1VQUTXjNEZMvsX/3QpuNFg5MJuvzSo7evoQzrsKhUWXjM77V3zrddAnfrwjFCNR
h3Cx5ow7jBKbLq+/BrjpVR80qLfeB13+x9NjWNI2WottmV2Zh0LD5sZI7GVSsoB4//eLVv+rJyb/
fIEqaFBbIFUI97XblV1fL9qSJEcJLuRC15TPSOJfukNsftC+3ricctbD40GTu143/AUdYpXoyj2o
uWE+IIg087XqVEjovniUVD+43Bv9UTnr6wrMZj2nrLmI4srAv8g0WTh5AWJRoBUq68WOSkL195/k
W9c67/u6nliZq/oL2bWWZSg9V202bMYIswW0QeLN+1d5o4UrZ90fMwdPajBPRfL2ydOWHmYFqa/M
ByeE0WWCCKs2RvnRxd5o3MrZaNAYWDmNTPULp9BwecFjanSy8IPn9dbJxfEfxgKjbZu2t3lemdxd
4hn2UoBY/6BVv3Xus3GgpBoIg9XyF5pmoDdYZtbaKcPmr/ffwRudkrnup18eGwrZSZtWJUfOwVTk
qzhMblNk8t4/vWgwv+iSYpr/8cHkiodkNTU7njpK/sj61YhS1XPTCg4huWiQrmb/wTt4q82e9X6y
6V4S6VGI6KDX7AqneYFE8xlf02aGW7I7f/+G3ngb8lmnB1QPrtf0Q5KjiSuynpBNnOH0/snfuAX5
rItXvdWHVQfpWRPyL+sYo0xkcn3JsRc5wmJH3Wuy5IM388aLl8+6+CRjUlZxuLBMiI2qerCluwGx
s/fv5K2zn3Vt4KVIwmLoutAIq6OsOqWd/lxi8vD+6d96UOKyP/S3pocPFJuUIMXpG9k3l9Dd/ups
kmnAjYwPbuKtq4g28MNV3NqIC0gQtrDLWtiaiz9shzK+0fpfcl1e/N6tnHXvuO5quPqRtWxabOMi
H8BwnobhDOp+sgan/NEbeavhnnV034k63H8HvKONeuO6aQwUNak/uIk3url81s3rRrMkJ+6spTTc
2jo1T22NxQiwrxDd82T1/pN66yJnHbxoe7yb9MBhXWvufKRM5QS3xxQwkeoMyYyiWffBi//1lXBF
+/nFy8OQGGoRm0sn1ettmpb6Rk3DeAsvGdQnirbruIIS+f5t/frFGM5Zp8dm0nAVxLQwvKm2MkUx
4DOA3d4/+a/7oeGIO/yhCbeNpxll65hLVcuek8D4YgXeqbGdh/dP/9ZvP+vmba00qkmajSSHsx4s
aR+DbPy9U591cQSuAtdTK3PpDUKyve+vcYM/vX/uX3dswznr2MqAgqdjhs4i1Y9SvpawiVNK8suD
vHv/Am89l7NObQCDbqJ8xC89GhvzBnE3IefXpqBofysqMKyzJlpp+qDbjWEtgMJfGiWgEWQfbt7/
9W80f+usRaqFWcsNbIeFaQjhP9DegQ9w88pyb4vs91q9ddYwpQRwUqDw+/2+u2jMboYA/QeP5o02
b501yqjuqwJdJ3thtWpzHIANrRy7bpYtxZ7V+0/orUucNU40so3SBE5BJbZbeHVxO7rJbQOr8oNb
eKv9qD9328q0o0FAEhe6h2g0YlVofNpd8puDwtlonWVJoQSSai59zaIOovtmtfaagnpLm4CL+L2r
qGfDNQkgS3U0VpOD4TwjXhOtI3K+yUUV6DhT/tZ7cM6uEXqlHkqWyas2MUcJhmVPB0OW8YPTv9ER
7LNOZlS4jkkmQpRKJfeXZela87BqgWVGlntnD32zcrWmvnv/XsRJ/zNUxvz253fuqS72uBrTW1yU
6H63M7PsqOuSiZZT5bboERWPy+0Anf396711c2c9EMPORlFHyVgmyEvgS9Z2aCpg9hRkLygPqdRK
qlByTqHjYhz2/iXf6jZn4y45ahqx39kLF+hwHyTXtu7tggjM9vvnf2Nct7SfH+FoIgAXFAndpuou
O3N4tBotmWUgDrzuo3tQRNv6z/ekn4+8AKhLuDDcROoNlz4InAuzAE8E7nbbpcaj4xqn0Y72Vqds
TWn4KBv3xqOzzwa1uFZdqsyqhaemOpML6SJQ+13bDYffenL22YAW5VpmOJj6LRA4klAa7aNVDKVq
3khtdTn6g/ybje6sBei6TXArc50ovk5de+7K2VFDBS1RbrVR+6DbvvWszppBnrU6LtTMLSVIzrID
8dHa15BJPhqdFXGi/2wC6Nn+3M78IlbQIOICgVFRRByaXakNS0AcV7YcQgUx8clC6S4xNkOT/aXZ
eKbbuf+she0Hs+dbd3g2ghseBVLPYIYuFX/ewo/zfWVmx93v9SP7bFg1uzLLa5n7s0nDmBUEXRUR
xVPseb93AevsAUYy8FGY/PaiahAe6E+Zk1EubS904CjvN+g3Rjfr7Anlrla7WiVxCxbUYNx19LRt
LswOdSYVAeCLKIxu37/SG3O1dfawYhXNzFRziZYkaVf6oJV06YMU8Buv2TybfwIsAILcBmSnuOZF
BVncNP4q5HHxWz/cPJtwELqj+t2Z1mL0Wg8cLOJ6chx8lK5847GYZ9OLUyloUeLQuXBwxJ51YAul
PPnNBmqejYY4II9F3xJ/9UGz0yRtppvDqsyKk0nC8oMW9MZ8bIqX8sPSKZJJqLYm1/CAjl+g6T1r
wnHfq+FN2KbMLnqOYUy7lyrn6ffex9nYyOIyL+26txdJNAKttTe+Ge/fP/UbE6N5NiJmhRt7+UBD
klWcPvPQRQgjH3CtxUv32I+Itr9/nSlt+IuR0Ti7kBlQQ2dpYgGKkZR5FGvAXXTtS1xW+kUDbmgh
V9pjZ4E/tweJEn4SotNhp/HMcFC0f/9HvNVrzgaXQkHWLQUTikH3Exkt4cAMDOCjPMqUuvzFLZpn
IwsGxXlnwX1DlvSh0/3monK121gpP2eoH6jdMfr/zJ3Jctw6tq5f6LIC7MnJHZDMTKUkq7dlecJw
yxYk2DdPf77cFTeui8epjOPRmdQe1N5JkQAWgLX+9X9Tio3K+sETD6V5oTJz7pU2MSZxMTNdes/d
TdQtjwvGCxFxTR7pMm0uPOLcpmZvgs1YmJnmGIW/MzAW0K2EzCB0CzMeuP+5bxnJKXCogYpnAe19
iHCSqyM65UKBnef7A3cmZNibgNRWMCo6g11tTtZgos0tk9rfnW/sTTQyW4zpEjzSdwmCbkBn+jcN
V5FQmCYWOFOrXZh6Z3YdexOXHEpCM4aC3GoxPNrBUzN3mVtkBx/n5BD+kxbA1/YvfK5zD9sEqMGs
Mc9qeBhWDPelgc0jh10nQ6SDKw6logvvdG5UNmEpqZ2uG043dY9F/IAVxnCEL2Ic/m7MN4t1SQoT
U5rTwbOZO2wJnINjYfj0/o+bp7Dzh7Vqb9YqtLS0mXM+kf2sPa/fs6/lixGCl9yVx+RJv8337ZX/
cT3w4JBEUwhTJMBGMnIP1Sdsovb4R0QY3UT5X77sZhnbBbef/DQ96PTBUrz3MUewFi96/23P3Exs
a7uCAekS+/j5TH80DTOaABd72HD3pbgrGhRvSBdf+0tn0DN7irVZrTbeYNihsaTM0f8I9tI4jG38
edY7nNNaq74whGd2Yes0+X/bhfs2n3q8892dIRrJ+UfSvWQdlckAIkyr0MZiInLaSNbq7+a7tVnD
+Bf7uVxNblqO039tVzm/4U9TlBd+/txn26xaWa+aOLmpAxRNCKCL1kXpiiBkdOcXyxwvnCXOfbbN
onVcZKhp1ueY9Zm34JZQUa2BAWY477O9Mfqo2S3g7/v3Z96ZSGSdlt9vg8SxZcDns8l38CmdQDb2
kzUvXyFaXLl+/kqLtXPh452JRdYmWmBRl/b07Oa72PBo1ZpUEAv30pXh3A5obaKFUSW+WtuZ5bk0
4VJj5IUmGkDnGHjlERf1cKw+08FroIjoaZZ1aQj8u++3iQux65m6dnqtajCfZsu4T8v5TkyYmY2A
J7w6uxAhzhwjzE2AQLY7rpUcuH0biRn5S5sfsqIcScx5avf+q5x7xCYqTDQgI01mvSKQj9DN4e+S
HdPk59/9+iYauEsKX8qZi51m0UW9ThJYcdV/nUThXfj7T3/nH3YMc7P67SbvZnk63ZVueo1ArMD2
x3oW/frRX9RnyAM3pV89vv82Z0KBefqGvy2bbOygR9YuSFfV3OMU+SgMkexmy39CF+FdmFvnXmgT
CXq6+9NUcMubi1bu8L4FyTbQhKeG1ocIePL49PsydPPyL9PLJ2nd768lHM0GlMkyqtz0qI3l3l9M
jLnyC8HmzAsZm1XajyIH8ic4j8RYApF6a80xWNcr3fxeF/ENq+f90TkTQv85U/w2OuQ/VrM8zeSi
f/K9J1veW8tXqv/Y2+KKAAYAeO/7TzoT1czNB8tpFxSW4klY3yIPdJ3iVRvS8S+TLebmgw0GDY2p
zwFutPASzj57jRd0NGl6mDC+/wLnTh7mJoBlrUAAabJq9OqD9F+yisSe4hhg73v9RLQ6KHVrepdK
5me+11Za6Xcajj5syTuzy53bMa2GD6kYcRZ7/21Oy+8PIcDYhDB/wMxgGeyc0lqbvZQ9nRjRoOON
Basq+bsLubEJZDL3BwDjTo6/cfaI4+xzu6T4ZBfjyRyxVH+39o1NMHPMNRV0zOcnX59X09EfjDR2
sW7DvbJXIMexhfqkWeLCgjk3LJtw5jTo5On8wdQK+PfXZlEypAVvuXA/PRMsjU0cw9jBacBmFLtk
zg8UkqJqFj8oEj+VOF+9P/DnXsD8z8BFrgBboMnkBfqu/nJKkJARS7Abe//nzwSUrV4QK06/MSSB
q7H6T4NXPzgKJZSFW3854VrRGvFtjV9op/sXHnhmIm8Vg2tbwEWw0NcBJLwzPAHA1kii2aFn/f03
OvPB9M0sHvNVack8oO7S9kmV3U6Y/L7/y+f+9M3MBfnUC7PqETt63QNt1rhSNTkkmqrb/d0DNpMV
59Vc6SbfpqqGa4l47NBK4w3w0qX04blvs5mvJGrKMcE+fpcLYGMW9p6zUFfv//Fn1sI/B9jftibH
zlQXD2TZBo/ihqq/tv4Cv269cw1cwd9/xpkz/VYYSNuOLDOd2YpDy60ff1tUulv8OQRFtCvnS0LT
c9m0rUBwTRIdzAqP8dvq0PceHu/+deM5twT0q3WId4NacVzhmqdX0VDPr++/3bnR2WxYCjv0kvQJ
okrcOCnOYPmpkkuq/DOfbqsRrLvFycaCe7g3wjXHiW7C2ttyEZiU+sEeL+mPz7zDVi1o0DTXOhqe
l0Pqz0eIKNwXEAhfOJye+/XN2vbduPEdcXoJV9TX5lzKW9mbfyejtMV2fftOCwisOmmnV4zu0/nQ
wyO+sO2d+9M3a5u1NsOSJCxp84L5SdY+e1P78f2Jc/qNPxwOxOmZvy89U481z+WzzHCIdgAByC/L
GQzaFBd/+edvtiE37RcIPCVhW69eciPd4/DbXljVZyKHMP7zz1+rtav6kriKT5ETSptL7YKV/753
WpB4uRG9/5XOrYDNkVMYXjpx3uAmbdETPGjGbTcYXy2vOfZ1/uK4/d8VyMRmGVfpNOU6NJxdp4H0
ODE2JAZl+aUWjz9PJGurA4Qub8rGrdOdbWpVkC1dQ8foJe3Kn4fC2ur+RtOWTZUTgpy4X4Zwdub6
pIdeZhr0gNjR3eGB8Lgw7ufeZLOaBzzbWrtmvcX52r1mjQOVUg44MLw/3ufeZbOcJQdJFDJMq841
8QbI9BtZyAG+9PQ6N8mFSfXn85Plb5Z1nSy2U4H+22XoPvPUuBqq5jMmOZ9KQMQozfdDw0VwyY7v
v9M/F8r/vtSx1v3PtTJY2uiaIvZ3wr7B8DdoS3Vwxvzat39Osgwm+6UWa1DEr9lohwKSoqbCZqzp
W/i5WDgA65D9+sKLmvFzOU1R2VyY9GfyVJa/CRAFHaTKpH911/Xrh1b0x9kdrmItjTB0GLWVzNH9
CGs4tr7l/XQHBP61NrWn97/Kn+Of5W8CiBmLqkhXipSqtT8ZBX4XWnsDnerz+z//58Bh+ZvAsdSV
GvAK9w8+zI8smR4L+pb3qQ9tfCjSa9fBR/X9J517kU3oYOnhtKls/9A3sOEgq+E3eeEbnbkOW1vd
GNSx2GHY/MNU/aqkHnTmd5uc6Pholr/m/AMOOsHS/F1/iLXVjS10CZATsbBKoi0h0O3krgba/P5H
OjMc3iZsNKCy0QjyIvpaR/40RgOuvbJ9M/BxoKz7dw/ZBA8Yq9BXhzY+JIV11WGtVS44P9BTxQZC
57LzVxdIaytxypa2HwDLxIdF4QYL62yG7K4eBuvw/mucmVDeJlzQboZAHY0gntsG3chPTYe32XDh
KncmfnubJT8ILWu8FvV+nYKzSKy+CvBVXC4M85lTuLUVNCGrtxp9TiZM9BpaztVh7CJiS5eD9Egf
Uq0L9WovcB5BHnrhmec+12alAwtys/L0Ro4voMp2JKV8awRCAdNo9/6InNkwtjKmygBPNI7acDUr
j2t1juNk1Hn+zoXEYw3zB0z1weCVF55m//O7f9gwtrpps2ndIekWddTwgRH3GjCtLj+mhUgzC29v
p3q2F5p13yYfm9ZId10j3vcG4/hQY/cy42DQOM43hJnemOEhi0kNyc3ZhGha0BdfHRatLcy9WRbW
GJCiAB4PYnHK7BCbS+WWwez5hXXQBn8WuB9X6YMwlKMC3I8UnceAD9sXV3kLNftxUE37YtWOVl9N
bZ+dUGL96lLyKBXeVSuN0l+WZJXWk26AczvECgu4azKTeOS2bT12+MlP6/RidZpRH3SqY9reF3j5
rCHu8rpxD5g+9d6S3MhNkJ3C00+g9LFvgKdaHA4rED5D6z60uoyTcFV4uYaGjWT4UbUFHhmUJixY
b9rA4RHDVC1CAG/YOx88EpxOU0htD4zFKkLlK6nj0p1YRjgZ3bRgvR6bZV/jgJNYwtxB7e5cqEWp
GjCuxmnKWXDhwVDZwsvDLvofZu7YGKf4+lQoPahNga4iWPJ0HX8MQFINL8D4Rrnuw1T3/eBGlWpN
v9/THNQxSjNMKcitMJkkYKHM1Mi3hQYYnP6urZ2kvId1N7/prfB7ulRcozr2XXxNSdN27qRrayf3
HlfIar1NDQxQqygxy2X5kEjP8e+wzPenq8K0bFR+KybzbzJrbnp/PJa6VpVXU2Ua/RTlvpudnAA7
zbspcPudkEBjEEhxTFqrLafQGPJhmMNlxIw4BXCVzHF86xRZ2RlYVltCeU+in822gErJKyw7MShw
o2FsWyP8jlk/9ajQ+NnGfrLP3Xi0+5sKeg48iz7pFM5BlT7joeAqczS/WWVJiTsYQDWvFIcrqTw7
0HHB1MYDznbtLI9yTd0YIzbbb/06KPtBsDXOQ+dbT+6Cw9kSratt1/NNBrR+rl+8ocMLKcLwacVz
BtRu4v/EJQfgdKBqsMAqWvFR05/pZtQriDZluRLc48RSSH8q8D6tjPQRcvrrnOml7MIqc4YCEaDK
fPuboRsi1SI9NSbUL2aR57p2C5IcMll/kIkPpuBu8bAHBTEDLGSyDEC9Zm/yuVKLyh1HIHPRaTOX
uGSnwZqWZaFfOZ2B/TDlqTmVzjOmvX1dsOaZZP5hKTRTfE5zK9G+xlUqWqwn0EG0Cz6N0vbT/dq2
RVH98OyiisedHU9S/8Zn0lsr0mzPnsbA96e4P3S+wD2dSjVuwWkbsSZTDA1XDQ3U64J0udHCyshx
+rwZ6RzWUAF0evGtEXNMsiPHs2gtntcRQNxD1pqej1WhU+SPIxY6uCk2qz+UT5oed/YPL134zSCx
TT2zsAnOtfW6xPXJsCOuXwv9IW7m4ksWcBsbp/pKA/SbrDc1Ti8mpkGJqHssTPu5rPZtm0u9phCR
uVV/VTGRRXJspObIOzEQPWkH1vzE9fc9Ji7U/LV1kXOPd43GaEXUqrzEOmC83XVxKF2aPe6qtHW9
W7DdXnVrdNoqfy4N/lXJ19KdJhVfw0QpIFi6la4AE3qVN+bmDkiyLoZdneTJ3KI2cupmDXO7otLn
VUvW29FqtuPyC7vYwi72uFcb4rmArF13AQfwuDAezSRPPQ78U6PZaRFIlbkyf04HV+C77Vum4TC7
zWSmN/x2qKoCX3hDnEh1EUhVf5wDkRdtq9+BSF7A95jaiKf+Qe+aJntj8Lpm3nkYrEMYmeEAFHdI
ZDxTQzKCB0b5q/F0b2n29VK62YtCiTymQbG6Vj3uS8M+8aV0AaYkmtNkNe39OvqpI8JK8b2tDIiC
qQ0wlGvstOTHscg0wHKFlqmxCfQJ+X/Nlcawu5dF9pjaazVTZwwrPW9OhX1hFgMmorYJkQ03VN9J
o1pbs/R42hCghOvparcevs6nOseNgHiU5IGb+7KXpwbNDANmYEoC3/p6rKxBDyspqy89dDt1QDpd
eGjcu3oGfbQkoAO+ar6Z+yoYZ1CPC/6+7OuU/pvBmFmLJTi5H26MR8u3QqAfYwsQqef8xGmywUiz
r5wVBq7riAQrUgd41vzFjhuwhdHAZMp/dDW2xL/SUZj1Z09ZxL4d3iCmek1BzbAFTzEbKHIgd+5b
FSitMFASzwgoeCccxtrho+q4drHysfqgOZsdG+wzHJV2+GHHUgC8KrGxdbLA1uPKHaAfO5N+0/Sw
jNzQlrEHcHeoDMIIitJKGa+5rxfuR6mrWc1cMN2B417htnrxMy3W+XOGJsXVI0kGyv3JJm7rI58z
TiV+PXbfAj6tiAhjkPSJrLC78vx8gEzkZlP9suZu6n2qlrwR35Yac5pvFia3DRwqO03oZejzCWtC
2tfzvAtXj/bKKhBx3PozpnsA8Gw0fxwnaDczeg+re6UPs/NLZ1dXPxC5CeQssJQKF/Cz7xmjF5T4
uE/3usrt8vVEALBxvs+8CTkhhrCN4BzUiFh+xVJr8AxOB4jk36apN+vHeW3zxqDx1rQ9N8DiqbVg
erjQ56I8WVWPxxU7oO7sMCJz52NSSRxeglqUg/0Fe3YvxcIRT8dPvr2czuJGOjV0/RszgRCoS5xb
y9s66ninR73ZyMIIzNaVCRTarMU3cWFN0Ky0+JIAnNme9pljz6Bn+8XIB3UN2sDOro0MGWt/4JRl
dvyFM1B7pTofbhEwnp+CRsufaS/pU3ZyQ6ZPjdZ5eFqlml4/2rz3F23U13I/Zr32Y7AVHp+xo5R+
zONMr26YLIZOd5YgZnaq+6ob5Vw8cNhoaZ6hL2wOpJbX8rb2BgxCsPf00+sOMAAAo1UR9nkfzlz7
OGm0JXAceDmcRYlswLWzqg1WvHTkrch1p92z1xp1G9hlkcUvWaulgHn8lr3g2PuepeNYSMCK2PM7
P9LBgABfYB5VYToztSJdQNS8UxjGpYh/5grygwncNrKack4/tsox5JEcoIWJfaPF2KlNS+3fV3gl
aCzVJOtPduSNfjB0s+/3mb/2X6Z4WdfIaD3V7AW70puY4G/gUNVkPUtw1J6rbnR+iLSQGKz6whbX
FX6IsOPgDuLyotkzGKPO1Vug2NJ2rpKkcMt9u9SdfeQsr08HEw9695mtUEv2Sq8LG1TLlDrhqDIN
wznapS0IrD0Cc7fCcy1s50Uu4Vwb0+kaFMdyDIeVtf40TZ1nBSki3WezUxoHQqCDy8Fc4JY+zLjx
TjclZbguGtLajLH1dDi2RaaHszAwOTWMobawIKK8oS+iiupY6uWeY3RW3Ran3XG3NpBID0YiMjfy
HPjn0ErZXgLQRfMYpG6/Th8xDKsynEqljQejQu59jU8H/1cwZfqi7bJq9jWOkpnfXblmkubXzUBV
kKXoxDoQmLjUr/He9BQsgXmO77SuH6qwbvyxjFbNGOhyGdTofqy7GdtHq/PG/lbL1qp56mC1/DKF
htFK32acEfwpGdS3tBHdzyHFsykQ9Nt6h3pwDeOm1GtIihJclf+51sTc0kHXc74vWMHG0YYRjvGg
VPbLJJ1GhVioOHWozxNK5AUHRJtd3B8S95lKY6ofk0x4abiWFkHFaU3RPrgcLIFL1F0sdnXeQnxQ
c9r29+2QGjHu8V6OfT42il8KFZPx7pvGpXlAGHUCtEr3psPCFluGLYjo00BJT0XQHUecSCtjeebE
rrRwUKLCbm9o5PCzl94AHRSnsJobmyVVwOGFIi77L1rqMvTB2Tk5qPsVSkjgEzPkDwNWu01UZexT
aCzoM57jVo36QyMmALz/R2nSNwtbG6/KtDN3NDjm+fcEsz5VBCUZ++LVo02Aa2S+6uMPol1LGu79
G/OftTXWtisX4t7IBg6KqO5Aymhyp083mpqugLIEjvfau+mF2/8/ypA/3ZU3SZ+mkkXa2E58MEAz
OYdsgXLoqhAMaJi0oSv6azNxggqn5tX84MbZDn48cri3UT1Xfho1LblWyw2E2FflQU+hBIj7RgJh
778u8NDMr9j+pe6dG/eB7V0oSp/JhjmblOFiNNLlmoRORzk/hzE5lOb9mg0/l0cRXxgA/R+p+J8+
zClf8luBaRzdihy6Hh8kXRHpcIQcdSwoPBTxXbckeBnXUen0YZ24AHjn3ciFWBu/l/4VrGcIgX2Q
6V88lo6LcpArINPo4GYpW9y01xF/6OmhydZ9NWAFq0NDbUOtcyMoaQVStyR7dsREZvtmmQ81+nhO
xdjk3Mwd1n7GeJwScfTjNUCvuPeMX6PzVhoYzoKIDWIbxyii0YRN6dCPh2WswtG56dNndxmCPL4t
yIpl2XcrM3fF+uALuWO6B0NShn3JcdS8sczblFu8rYk9B+6gwpaQGwMStfhGdOVuyZ+y7F55z974
C3cRxO5m2K08y8Eqfac3V3NzN1TwwY11N8v6pi0Z+ZmrMDz3dEh2MWeIZm0DaYMpk0ABusekQQNL
rDPAkg/fgCJGrU37Rhc0/gMneuCBNRSa79IZwz79GsMqUK0ftVAaYUsdVu1YYiA0JpSp7ajg5ldi
dUIAdWQwL88mlXg/XoK0ui4y2HFmoPvf/YLdauTftugIbOQLiBZMKZUjQ3Yp+ACYLbkFppN+VJts
yu3RpYZgQhZQzs26XLvmEwffMF7qsCqfPflgpx/wlA5Sao9G9qqVl7pNz2TO3E0uc6TzFxgyuUxD
iKgb4HDT/GEHY5NFTfcsnFskCBdm/LmQs8lsEsq8ptWz+FAagN8Uri4BxtOSqxgZbW0KV6ejMgna
+0LkOZec3/a5iC7xRw1U4Q6HPkQfLhChztsJnWay4jR3YVTlxguuxFjUw0u58JqnuPaHZb3tbTHi
dp0qty53diNx97a027Vuh2AYBSLw3vq78sm2zWXExtyfK9QUDokuyEtJyuGo++IX7m1bZyX+zeWF
bPc/gtg/vNC2hbPTYrXM7YJFF74f5oPQxjbPoyq11Ur2RinOYpXOdXJGZ5gY+YelLS0sHvBNoAiN
6++4gsfNcXquQJFQlpb7xqtJDOHXHM9ze1OWqbSMD36fcwQKPL9RV3m/atPKcV/nHhG0GELOztGY
8XdWkb2IuWiw/S4d403P5dKax3n1i5Z8iC+opFcRKcy8OXROVet1NJrwqijVVWU933aTtWBumsNv
FRjCCsvtBJnHHsNw/8jdiSzMharTmWmw7bksuFHH+tJCXhnt9YYzteYw4aBzKGxPrUutGf+Ymv1p
cDbJdS+FGN0s4JJI7srW3U9r6/+QgJHpTOL6X59cuO0GbifG4ODjilaYa+CMGd0b4WBMnn6IsV4G
CG2cQOY1ecpkv2L4PBPI6J69sJ+eW4rb1lm3Iw+bGHZ6JHn04JHP0uMByMUQyfZFGDiz+tcz7ds5
99v3zzfndvBTvPttc41hKfV1ZiVHiNAZHG9bAz05AeBdbUd9ckttuF2EdUl6faZos+0GG+o8ljEb
+q7M5FfdAup5sdh0Jmram1OC0OfFIz13qoVDv069Gigy2nQ59U2wtgvcYqCnuFRE73+3cyO17eYt
hsavs6FLj46f1QF2RdFEYXzyGnLyagzUFN9mdXzlCgy0+/XCU08v84dZvO3yFYnmA59nsSxKd4BM
myPVoQVTgsy7qD87M0bbLl/MhUjPkbc55r51Cxvh3q2cMB7qw2xzI1NNUCvruZ3cR6Mf3/SpRaIx
TXcV/0zEcmFvOPeep7/tt1mJVKwno9KWuxEmdZBUlhYWi2+EY1H+XWultW0Admd8SYmu5a42+2+V
3U8EuUvl7nOLyvjPP18jMVi7ZOh3di7HoBTp7TQKElsaE2TiKvR3brHWtvHW4GgEpA6STV23DvcR
+wSqAtp2QZJ9ZhTszSiQWIp7mLfuDkJYoEZYY+kj82/3/go69+ubY46l4+5GyoKustYNZutLVT+4
xoUjzZkBsDcD0JBsHWcwzHg4jr/iuAzRrVxN9gJ/TIW9L6/ef4UzS2XbTEkN0GyFR03Hbbv7teUK
AF/4/Z8+sy3am5tVGjfjkJl0QGgTMEYt4eIgsp+RUVcXDkZn4uW2NXKydAu/d5r66sztnkhpaWHN
/NnrdZ0ecLrww3L0+1vasNYLm9uZr7Vtj/SGsiZIcxRLaem/aQoDdlE2XdpazkynbSdXsyxWJgzA
ZGbJ8aEar33kuoGfun+pKjFPH/K3mFR6mT4NEhGiKI165yX9J87N3oWZdO6vP03k3348xSMc0yF8
sSmNxc1nvNIWCj26Wqb2UwecVP6dCNvado/qSVJ1akCHuFCMPFjGUkadFbsXhvjMa2w7RT2viCGV
siAARN+owbtqGwv8jLUmu/eXxZlrmHV68G/fKfb9LutmerdMa9AOruUkOydx3jSt+L7q6gsacPdm
tTTOzPTDXdiMzs3bTRjEtTjpTMW8LWgwP8ZL3+6A9FoXQtW5X9+EwW6CVcWtmF8fM1B45TGdx+v3
P9aZKLjtDdXrIZvcitEY9Vt4KMEJljPtVkOG02xfiFPn/vzNuZqMvG96KoOKGnv9t2bGmLWgMveX
b7CJgsYg7HwRnhZBXO72rlbuPBwvD5K0C0nwztxj13JhlM9M3X9udb/NrHbtqG2mEkm/HHBaHvNP
FO9fjKz8/v5gnPv9zcxdYC+mSUP4aCn1BxplgDRf65D2w8f3H3BmJMzNNK0tVILrIOMoIwK+6SYF
58DogUu+//PnxJ/b7j+zn6iIlCK+Mhwqdm6HApvmkGttPNFgYGZ2834gu5S7X6Bphpn5XYr2qljb
19bDEZCOdMsvg3gitTZbH2DNvDnJjV/Y/15G/yNcxJ8ZD78jHv7vOVbE/0IQhOEwkhAzzpAgvmTy
29dv08/fQRD//Cf/JkGY5r+E7ZjCIxaagLpO+tF/gyAM+1+G6QpweIa/hUHo9r8coD4GiXn+Rxcn
I/L/B4MwjH9ZKLFMH7aE7lj0Mf5PYBCm+Y/M8P9fZjx6ikxDdx3DwanFgz6x2VhxurLMuJnAlMcd
4dxSA63lRXYnCtIcXXG1VLG8AZEFtMWlatvNXRKApIW9GiOlpwsqiP2iwYyjH+5jg5oWNe/m3qhV
vZ8xALmPT8Thin6/fmxBt43oE9ApWZOb7+d0ee6cGZ+L+NQ4nZevsp9JgVJq4uy+tGDO82OOuiQU
6/2YxtmTN+o6srS1/FAq81Gsvh/6A5q2JJuMMLcyzHu6vWN2zq4vB7EzOeGEo/1jmVT+sS+khT4K
navfke6aKqxyDDdV98Uqby1bAjtMJYlNcz0OeskWbahXUj3dM43K3wfT+KgKTR0HZzAOMtf3tp1T
y5Z6RbZTGnfK1ekJ69twnqubdaDZHImT+ACea0ZSlgdag64sm+e3vMs+uvFXT/7CsPsrpdD8C+4H
jpozGoeRjhnXfVssB9V147VlV1eJPrdXQzoMV6snP8bk2KMakhEZcffX5CT1F0PnrKKcsQvlEvs3
9UQDixhtIzQhTB3tyhfhHLXxAvIYPHNEYSd/ovOhgKOh1eFQjDB867LbG3Pb3LBR7eieFQeyLtmH
wje80AGXnjIc13BvfiZ1rvjX5XBl+HTgDNAYrvqKWqkQxcemtqwD8CVwcfgqBq6LSHPq1E9KlOLY
wiDeVZOXH+OGmSVbbYxcrrvPvk5NL9OljeNeets1Jy0GRcWXyZ2HkCuQ+xGhw9Ec2m9NnTevS7ku
lClLVGFNXB+8AemMBH7DwacA7Jp+Edby6oJYgd9BJSGHXTi2xUvWVZ9T5Em7wk9JHGvdqy2GhIJO
mYcc8fZu9pbUmv68JJncqaQbgx7a184YC+doTmCq/PIxsdobw6IAOrJqorrhajYl/S4fsi91K6xD
V8nrIcndaC7bu0yApF5ElpGrz784Kyf8ES514HtuHDRzebRLihqU0KkoDQjHaqSCcb3Ut9JA/gdC
yCJROam9NA69yiQhnSGbT5ImKLE/Z2OxQYvW9accRhCKCOtHtY7V1TwPrLYS92566NNaergUl2x4
CCtp6HREtOqITvu+8e5jt7urZfroYPN5x/pJX8D4PaaT9WXOuhpl9YSchJTtoV9gVjiDCpdF73ZQ
rV7ydc2v/Exc8wryri3vqzF+bWJS1o1jgSfCbhiIZt+DfLSp23HCDdi9wEGJ5qpW1VWeKfHoIBBL
M5zrJYoFX7TXTd/btwhWn1l06G5jAoNVKBSaFVTkIb5JHGajnZY+As3+14TrfdDfYrAqbvPVsz+M
oggd21+pxLRPfpaOh9zy2sPUeDeAxUdKc/7DomVYRtVjs3dl/xU7pEBZ2SdNnHpDcgpJ9kyGGlXE
dQUYL9JWB+qkni6ke2Wo+rq6qdY0f7UceS9nH0xz5ppw54hUQotNStUU5DvGMkM5/jZazQ0OqQdk
ZdaL05d3MTFmnZw4GpWXHJ1+3eUN4nJr/JY08beEimwAuu2pz+MXIbPhboqz+9zRv1sk5akAi+a2
GfiQwrtd/TgLm0I1B6ijLDQzVkHiy+RqzEhNjoNJpcwyXpVVU64o6oO/RALnmr1btE9zFb/0a2+F
6AepnE35vsNfPPBNszi47jHPhxv+i5RUpxTJS91rcl8urjzYqrhH0bEGferlD3pud1f4pH0oCORh
kcxRvszX6Wh8b5yKb9n+jLPiOXcfRptemAosarGg0Z81p6Ry3/xaBDx4g0kOtX1YgtKAsN5pyH48
ifpaa+p91qiPWj0+Zqi52GYKM5jwwSB9UM4hkDWLtW5d6bo69PlILUtLnhGuJpFhB6c4jsOV+5jq
8yFXxk5bqyOO7GNQTG1kGA1Ft8Ssr3yXGiY50VNtUoZGXVdRgT+qq8biRi+H5zEhoWMWmnM9+PEe
Mmx9nxCiICzn6LbvvDwBaW7fJSPGY7NVR6Lpm4d6WqKp7yAI6fM+F2ib0+yt0Spc9AZfO0o1lQEC
P4V8wLrpVHG3etiO9pgGXbWLi1paYunuNto+rY9Dy+qx4uKrTsypXfNQMXFxqXQ+qiZ/zPxlL/ml
HRBuC8g25rxwpRNecnpLl+KrrDRgb6n+IUuqIkLgMgkBf1i3R15zDmBmmtEABy1U/0XSeSzHjWRR
9IsQAW+2cOVY9KRIbRASScEnTCLhvn5O9SxGoR61pCYLyHzvWtu98xHFxG2+vne3TLW2NM4Brz96
NTtGNfJjtCv6Ond8QZXWHyw28TjLEHr+97PAUmng0XNvlPP7DF0fZbxL0VL5/2Yx3lfCHO76qT+a
HFXRJqeHwocZKcmLClWBu8xaXDR+JcLSoHOJ62n671m7BYhXiAszdXO6kQdctjMBtlSwMysYUbkh
bcoMmvZ6xCca8urF5xbUg/vR1CjxCTqBKnJv09xpXeTq1d/KWM/kFlsBgSNb2/04qsAdZYe9VRnk
itKxSD3iv7rq3/QF/j8X1OBq+qOfEzVuyP6gxl0lamnv5klcUMCdvGG2PgpjRFk5RDIbLLajApmS
s+8JehKoNOJJ3aBnfQKX4lHPeeworqWMuj1WUo0PBFJSNr0WTeyiXos3C6DVz6whqt35smec1lu3
PSztPCRTZz6OqzGm0989g1RfttJDi+/9INpndPJhuwWHz+R1LwhMltMw1Sxs/dXkwDl67vhhe4d5
RgjmD1YQT7I66wvWMVsNl6IciXYM8giNZTwN8p4WJMxay5nua0RDBq0DVP1G5lQfs+p73rohobn3
o+tgpGlk5JO0xKcR1NwIctGuzTdZS5+aanZeK/NPhqs9MTr9wS7gt5w8aO71yfsU3j4dS51GyPne
WUT9vE3F1QuKKeymYD1IvENhZvGSy3p6dLThG6mRsEYTaqEiD82fiGlmfqvycjtm1FNwkO0tk6jd
IKRFjizUmlJEVscD2326HXSLrE/w2ts3gAjGklydRCCTz2+FgrMlfvh0Ojx8KLp8DozyjQbR/Cr+
q/2VUdAPQzTcbmMjAAvPTCuhxRhZWYmOu7ACDJJ+HXptK5NSuRkOB5GddE79Xee18RghvIo4AvGC
m0FF7b5svz0xf3EVO1HRv7S1OySIIv70E8f/oswY7f/d4tRUoq9Pbmk/4b/83uUkDtnwIx61MUNE
3yBI2+05zvv9vsot665zXrwJqt7ULQTE6K5yP/hT7R7ibLNP1N5/E2n7nb1tlc3Y7URCD4bU0bKn
wvnqd4QPyiysa/tna/i25VArlMLmS6mO3W48tiwHQsn6ItayCTW0c7z/MASt1idmLtxwo3OcYStG
kbLGYLOvpkTOjMTjoTOq8eEqqj7yx8BMggbJHGmcSJOmREN1kMxT0URkKTxolT1xU/lfraOhMnf+
9i2639YtJ8hYxGdqDnFW5KndjftZ5zfNVR4Fs+/Eej7OcLkiMpYMiX2F5Vb3YzybNQrwLTssTnMY
XGRZq+u7VMeqyMipg2WnwEtS0aspUGyZ6m+t4dkk8e9T5zOeEdNESB+HaJqRlGyzl+6I7kK3xA7j
A216hREkhXFf7l0Q0+lKDpdwzxadri9D2baprZHYAebdIiAG/xF4aOvyJZhHFVn9bicS75Tn6G9r
5WRHOq5uEVJKJZbxaBf1lEzj8rWLAFkMs/iwQFxwMEeTMWXHprMee3e4Tob+rnXap9nMY4jhUw8n
WX/SPHZC2/vgOr/YJfY0a9sHmrmQKBurd8hNrGwI80NUfrySvvWsqCe4uCae0EA37zKz+e108luO
co8spLMkR1OHN7oL+Z5Tis9fOwSO/gs8pQxbOlLT3JKJ2pZH3elSW1Tv63Ezd5OjlT+yyJUV7oNM
hyb/48jgh0Dve+Hhg3e0l6HQ+Fa2RRf5XMaRXcp7uDyDvl+XvyjvDcrc9+8ZK/4Rs9yjs7U/Fslx
adbIPNZyda8tim1nBMrZ3ebNGQeVLGuZI06k6B6BPnvKUHyXHZvAQj4B2kFuk3KQYdG0f4ToddRz
mhXzrDnRCu0eN4V/bCZtO3hF99zrN8KCp/40e+07is8lDsb271o7J3rLZ/40ngZycvH0O/+KNphT
4Shq2Hd1VrNF4CHngxXkxss8intJZV5kVNyvOWRvbOcfSnM9qOZAnoZbTamzZnHt4AigJeVPY7yN
IyRj5szcgf0e7W1Aih0mkdVrbKSNPOvVhC2Ofe8lcJbtUDiefgnQYoc9qofU1A0mOK87uB2HEBNO
eSyRkUc5skAI00Y7aY1DcmqG1cVdplc1T7+GQY+XTvFf72sVQnbY1JLI8nzjEe6shVwYz08zIlCO
rtcfV8OdPohIzXgI1Ifum+uR+xFMbT6LQWsuxvq+Im/HSDWQTLAhSK8q7w82uyfKeZaQkp6Hfu6T
ErkkRQ9THllr/olSsolbbdTDxmrjbuz4Dpren0XZf+nZ/Gut/nG31jXFlbIwJi/7qbbXqAietXFu
cPazBK6B2C99k71LiI6N/tPY8d2XrlyQZFnbqc8cM2xyCr6zyjLjjKv0OkNfJzkt5uHsIsLyLXFY
yVYLx6xjS135jvmd/NKVdRYjI7CbZY+TAAihdFxGuVysyAJ0c2iNp59hvhPLcG580g3bjgClupjH
aOqQcBs0EE0mYmnLj2zP5CsZu8hbdebXXH9pxjEK6I0+TQQxEom2cn6ZJ9ue+tByhX3JXPNL4Is8
gsZWJEwjrJ/2fInGArd1cUZQ5iNCyWRii+W6dfmMYx8ZeDu9ZSorLp4hb5/ATuex/GT6M47AIJ+9
j5qrsW3noI85VhNJBE2PE+vA9MAwaKnr1Ixt2hnNnemuvzDnvAhzxVjPyJJuDIkPblZf/NzUGVs8
59+4OlTiMgCX1suUK++pojm72So20lssfWuvXOEIeoWzMFLP2gPx+/qdIQEOnGpF89t/eV3SGAu+
dT7Ig/7J0C6PlU82gEDwjjjKvg8GrCJbax3LRvcPwjXNczV6UWsPj3k2b8no5+55ctuXam5R702+
cc7SbdIDhHI695w72hG2RPv8/x90i1ZUr/sZZwTQnsCUMmVDYqMYyr3lWRR+EPoT5rLRWvdkkfWC
ztyYUs3xiqjqveKBKCgnwj16qv3NPrl+xfAiqxdNn7+ChXxdylN+smW8CEktKm8os0e6+k53bIlC
I8XmHbuCkxiqDK19Zyztu8exUY9e3mLX3nRiq6jjVjuHmapeC3MzQpQbj8qd7/fRuC1GK06FGW2x
qvNwbrgmgS42t342gqelqMu4Z2EMpR7clQNOCFPY8Wy6x33uzyYPVbvm1UvAsliuaKnbrIvLtiuj
xSgbrj92N628eRBxGJ6Lod2TfhK/S3LGk8zjnTMI2rzTN/NLNkOTtu36OrUoIza9cJAdH5veoxO0
apG10dqNYtHZEnb2+VobN5vIUg8Hes3cWFGLGxe3QhbD0u8dz+rOSuZ4u0qdZ6fdQzH1iNHroo7a
5hnx/Zlphr5xTingrr9dj9SRW0sLMergdjHSigv3FIxc4f00fyPYw0DFHltPuziWw1tgq/cbNnpS
mbcmS891uLN/Vl29HpoVaXOmaL2qNssNF3zsPZ7Dg2/ogllvt8nVpjBbtje99FKPSb/5/4IWwxic
4alVJ0IIHOyExYUQpH941VJEo8Hs6iGjVLQ6ak8wh3iUvLN+r+YD3rk1aifxV3Z12lvr70q5366h
uA4CQJbV+AiqZU/HtfphFd+eNmy2uAovCNT4uchSnKavM3PdZbE8AoMd+kX1auKMwYya9aMZSV3H
4BIwCzhLfqYTtImWjQ1ocVB+r8P+lTciZ0632SEalM1qrrGRLO9TXo53pVu0iU9ltyj4iNyZ8ZBV
LsYaiPnGlnEprW98WtPFABGw90SN20UaKN7xGmBXakV//u8HsS+hxJRORK7th+bcv+cgbelEKPL5
vx9G6O8m/O+npolHuLn9/pyG7KSrfyZ3Y8pwUF8KTfFCj8Od5mzNIQiM6axYSVI8MrAiLVKP3v0G
ds4jBpwrBGv5Xmd2hL63ufSlKZBvblR7unmdIPmdHPoqyGPPkk2rHp1SFQcx9kbcozozZt61md0m
zEb3OI/emhpF9zL4DV+wMt+Q/zBUIR5KORqqRA+C+84o2E1AZcYKda8hTS80lIbjYen2CLElj7Xj
HMi4ScrNN07LTGJkZpDP4WKGKhtiDXzy/dxiqCmJWd1kyEz9tLSfOIe6xMlXOyINuA6roPYj4ex3
oyHQwrXzDsPTAStoso253C5lFvxW5dyde08XF7MyztvUPTuQp7ZA0m6r0Fm8O+XCTVKjHAzM5I3b
HXSNBozW6VQ64QRW1mniYZXOpg7j3t/125SdVqmienasCya5046gMfWq/pSB+0a60t9tszSv+eA7
B4yubth13OydnThi8BOtkMXjwFieaiNC6aEXjCDVnlOW1+qhlrk0GD0Ojpaf1aYf5BJIXmdJHTwA
kwMGwSdr3fXS/9VUU54MfJjghLbA1Vsb50l0XxJkO8bysMV5ZrakjouZO9cOOanifvDWg5Ojpumy
ckjF9rAS0/i+FPRmqvlieBHxTGY4DjtLSuT5xtGrSFKxJhUFukK56qIs06wFq5Ktz3Flam+7UK8V
lliMGy4RpvIu9G4ZOR6kxn1X+FY8K1oaazzrFDHzdSy+dm1X4AJYzpSunhfDbFXibIC15QjroZFf
F+c4oA6VZ/0qOiNpWnN4t20zdPvOj7pqf6r9YThi10yElpkXnpb3csWCQ+lk9ltXAX589eAMm/sw
4bcKxWpYUcnGQQSEa6UUO3KTtH1kdb51P83dJ9OUjYU9IkZKIvhiWhoM7WiC8Yfo9pA/uvLRWs0h
anJyf8VW/9RS+yxqX8cLiQ91xz66VEsdqUl/96rlw0QkPbtA/PNsuDgfqjTb+RaObc/qW7N51cP4
NO6WvCsn8Ujo7AOOvTXsMPEcC2M7ap0QxAJZP7JcNtCg4r3KwK1seapuS4Uq2j/t5j01ZVAmFfeP
PTz0LW6mXN/5BKsLj0YINKPHHk2vSemvP4vXBKcCN1bYwZ74q6PzR3VO+LbfQFgXn1vYmuNZOsN4
nBf9rjO4Rs2izGLbmO6rRcWTb6kIr1CKbxILrWXsYbOURI98r21hxVtdfAa+wX3ugsErp09EB6BT
yHfXlMOxz7Y/oNOvpTXGI/r/uCk7XNHDskXa4JMp4smvSYivnIUADyHe2B1sTTXeA0OzG1ZT36a9
eZXdPkQmg0FcBrrA+QUoawAal6R0xvUCMb8ZZoI8XQ/vd4vs/R7f41FsGZucf3Jzbbnv9ey5lnjo
B1VRtFXfTTuyU63QjWhuOJ2zbKhO9pZ9jvrVdff6A0OjeyG/oYdM8KyHUcDOjC6vEMCdSOocp09t
ttVTa48YtoT2m6WN971v6/Fq6cHxv18sb/+G0sbx0fRO//8X/vv/J+T729qY9//901hs1ZNmd0/A
Hm6n2rTsW6wEY+k8/fdD0L0zMB7Jcy4+MjnjdJDKecb8N6QbRrU7mbvZ2cm6gTTO9SY2lXYkVCNO
mbVsRNA33/oq5R0mtDcc4fuxWyjH2uw+mWWpJU1w72dVwCEidZLwK5aFonYi7WpiDXkVu1k81Lp9
rfiuv+IBe2dqXe7tDMh7K6M6yAbcLQH7l2s1wHx8pbNzNLygvdTGpF6LtQa/Mg/6rqmD0wQycjv5
4/zjAVxeWykeG4ewh2VcxlPrwRauM6+HZqkK6YUz/Rnq8uT31s8wYr/IN/+UYwxP9pU5Mze44pe+
HA5+533Ng7s/dJV+KLTFfJh1qNeW0kF86Vp2FX5ZPCwCfHbeN0VslOWTh5alxVqd2kWou6EvjsLW
JXkULEY1FCo4o80jNQTD1Vs8FeVdZsejaaUgne55r+n9arVtiPPOEweH8uRw3KfmsGqtyV/8Umy5
GY92SxlqDUGr7/ty1NOm073jjrT0zRXBfV94Xszy/gzYnRQj4Lw0gOpVa32wj3lXzQ7+5jY7v1CG
cXY6THL8sfeTyW0wA/F9TU5qjMHy22y6EERxTewPWLApchvVRXwR/mOdNX2od/zlhCzQvAQSZcAe
G2ZBR9XskYwhrchcsfPIYC8uLcCm0S9tgssR/4s+PFtiezPtbLtnHKJ2R8+/Gw1Dfu+M5YEs/hJA
XXsgn7m4jEb1l1jzJXW1eT+0rOr3ky4NIgSsPPRrEouMpi8jtoM6LGeXr7h0Iy8ffqTNGNcP2fcm
85tZ21cvrrZPB9qdG8D7ERoMV7bW8b7D1LSUvU23/tfxDsQviIydrAbixgAxs3GJpI8RLLsfduvJ
aMSKJjoDT9tN8zQZEGSetf9h2bIu5BGmgdFzhXFTFE2xxo+zatqrJFck88YfX/FJ6BgB4nzqfmud
l0M9LcmAchdjFVY2HtEidK25Q+pZX52u8UO6CKezm+//9BR7+glSPtE2wRPQaFFuTv+qPMA+1NR9
XEDTbNxefaWlmlsopHDLc7eBqCMoYwcx73SnN08IgUYWCGFFvsmrYdGCdALEeBwHQ0890D6z1/qz
xRXqWNBCK80wqRjE3UKzSVTY2C9tzVvjYWFnFn/8bTKOe4MVUi5rnXbZD/+FO/SDW8cVT00mwGKx
rcDbYK3EjvpU6csUOc5EXgPOgN0DKbSJG9u1Px3STYED8wCl5B08xznLRvTwT3lwqm+GwL7vE31e
ZFiZ5u+t+PJrt4702fwydfORTfs4N37/kPfaPxZNP2RiiJ1uy1KEIY/bVnwHRbbiBBrwgL/1PpYI
TXRuitfXj8mj3UPcwBeM/Hc1eRPRlNufeNve132P2qD9pU1+HxJa8GouBYYxM4hUthksQROXG+53
uPUJ3A2INPJwHOS7+OfxxMfAig5mu5PBpJCB65MSMPzkosHTwrohO3tNqtL+qjezfdiWIm4YtKI9
C4AMvCyim2U4y8WIvcwK7pdWHhaDca/Vfk8KiUNu3ekFCiwOkiXKwZ2iuXTvpmCIfTs4zEZ759vm
kNCM00VDVQV40GQT2zQMMVvSZTbkG386jqxeJaaFW42kv4S0g7hrmy8HL0Vil+UdqQVonQzz0IHG
hIa7xYi9Dv7YMw/Z+7WH4ot1Z8aIJ1XqyX9Zm++JZxmHcebhtKSHI2/dYjnWip0HLrV3Q5sbLZ/7
f3qn1lD4/TsgUH6yW//HnH95SHVi9jsshdyDwTRFWODFf5y+YS5Hb1ieLahu0gyKpMqIqekhtMo+
zgytiIjBKcN9hpcSwmICx3K67xxry1nq8F0txhj4TbUwweWMMA2PYl6tJ3PMHzc3w9YonCyEDqdD
i8D5SAZ3eYnbsQTu7MrKPHaIKMLZKK+e7//TJ41f0suKrBaRTPlWPOIAuiq//hCL98xfVjJeTPQC
YbRZbNXFtCxF+WT9NbaaV189KcDgdCA9YrF/1oCFxa8oO7U3zTntW+LbCzbJcTyIyWxDyzk7bITh
aJhXfOptagzevbLbIa3MDcoK2LIGDoorv5GhTTy/WZnpYLo8psoxz6P5NJb6XdubL65EHa0V/hti
I+ZZf45NW5knbfillxr0+ACVvAFy+IUEC1mh3oI6mzkyqqNp51TsDHKKkJv8cM7bfMs1WqNue3iw
MuNCpF31abYj32D4WP3+pAsBG1/0p9XNQQbsZydwfvt1zqh7yExBSVM5iKidi/WysjN4PrKH1jWB
MbRjp8vvZS/BZawFKHRX702QxQ28fPA1dQvBZRNH50IOTlK1kH+9JYCqbT/1cl4yf7Qwis4CpQjB
Q3BT011fdWRlz3MbBVtznZvgb0D3Fhn2K/95Pu6QzfvoXXgCb1/iiSJmvuQ37hkzJZSBm28q52PP
hRW2wQ3yzRciGsY69T3DfFaed9esWdRZAjB/yn02M+hkL9iK0C9fV13IR0XTSDHgcCt2PR4mPNCz
QwBia2RfXlbb0aJhzS3X+ZtT/Fj29f5OLrqT0Dz1WwhPRgAYTrSPBepaY6LLaDXOq0SIsY6EIo2Q
bubSIXbqK26M0b20ePRyb4ygtMtPt0FqMvnoJJBJS2m/41vaqkjxs2XNM6ApeiKaSrTxYNYZn5QO
jLVzRpPbJT80TVv46Imi3ANWi8Hf9mTb5RpP7Y1az+X6tLcbNnaX2yXzmqS5AXKkGpm9ox1YzY3Q
aPNYlkMckLIFzQ8vtg3THGfN4ISu80AoGMfBULgHTzl2ara4mMvOaU6tVXVRtiuLlGV1J2qySWgx
hVBEpFNnXeIi+Qqtdvt21vqeB5vqnUp/VdnwR1QjJxz786QXQL/SGDmceWI2slYOU2H9Won1ioaR
XbnVkrnguegyCV3a/t1rQb5nPb0oBSzGsiJ4FCL0LW6qdD8LbbcvGSlHlVojSJmvt09tYF6s2SQn
wTHejYaja7KzO6TQXaKqumdoUevRqRHzu1JxQqFjIqpgiIzafa+9RZ559vFN1x6vw85nuShnhqcS
iBggINYpQ7Ug9aj3u39GDl7mZcoHfUyX0v0rIQ4OyiGJoHXXf90GRzHJ4Jr72p+BcsY0mDp2iaBC
iMh3LNO8g/TIhyrQXO1Od094Sbq/DY9btbJ+gtCj9hh/SxfRH7QutFmJF9+meAqczjliwkYpNj+D
qnAScD+H/bA8US7XkRI7VomNURtPaHPYp7aIzVW6N1jgPl99L8odkEOl119dWx0VyVdx3yvmBLd9
1ojijTy10IgdzBs3PUM5G9tr6+37mTq0Z+zcIP3Bc7aaF59yYQjBGvS5e+Ky4abr81fip9zDZgvQ
m225EIxbXA3SwDki3OnqddwB635e9nVPm4VXc1xr/ILFGCJk67Ndu2zqpcjQShT+RHIhCSGxbvn0
ea3qYOldfWWPrq+gm2TO6MWvAOyUJPDHYJPmQzcMT+VIzjIOsid3+JVL8ZtyPxkSCccrdXOg2gSS
b163khmzj5Fl/1qEXacCMDUa1HQ7oSwAlJEkFo7WB2PNyvM4au0R/cm3E1gQVOUHw+rw0qgpRQWA
khwMjWDYZ59QqNz+C6OMzq7QP6RA98WAFSuWLrbX+R5tWroZIFHZaL7rnKJaM16dVbdT5IACcVRM
Vs9vq8tqEN/y0eu6p4DXoRAMADPuigfXLw4WEXcn1x2jvcgT5g5mDgKE7lHCnRZPv9Mb98kuGrh9
L9Biy63csNAtL9U2avjc2oGqMcr14Ee658dLDmGpXE9Ll1r7Niqui90ph3NuTPFiD78UYtp4tgx0
TdPqnjl5aNLCya2c4c7tINZ92fw0E0xQO6lD1/wHWbi00vQfQYmkz9yifWkALi3zVWx6G7VZ1YeN
X/xdKncjfwEaYuDST518OpBjcyl9vYic5rE1ZJlq8zCScmNm55arY9dhG1algAf1n6otUUQMJOJQ
bz0isysfwa48b4PIcu9J9/vVWM1dvnbaUSt+Kq1nNrJaHjH3GYjqCUv6oSbDt60ySNS1RBLHBBo6
ZFVF7LBXomje+/XiBf2IqrNzESF05N30VkTVB+VVmYdH8TRAc4RbQPoVYJMKm/rvyjBS6F+2N3kn
fVyOosusxNN1QmtusHqnTcBIZJpXxfqzWYUVYeTmdN52vkN5EZNOzZeo7UeiBs7e1lKPJ0BkbYnW
pLX0+jBPPlrkHEsBDcwRjmyQJYA9l7aZXgPrq60N2GScUyP/R+LV59SPV6VPViyb/s8U3Bi5CXxQ
9uWUGHL7UwzTCWCXyc23rbjUn7s+8K+Ls3925loT2avFJXmPhC5wWWwbFF5mazHzMHKsCqMgOypR
j2yBQhx9u1ve0Mggx2wqjkH4RmwD4TyN+yVwHE6lhQdiLqJ1WZcLy9R5JsAptmwebqJx+KVsuuS+
Spcq80Pfl2XsmIud2sv4tGkZ+UHArqbmzAd9Kj4rD1g/t7sgGaz5q7AQM6zlNVd1lvS1aUVzezYd
xzv4q3GtetVEdQnO65ZgREN+sHILTZSbjOJz45I5lT7KAPrINmRsiCdcde7zbIygCo+umX0R0IM4
R4hvz9yRkwZDpGtGE1eOIqTED+5pelehb9MN6Tbtx0B3dKhb2iVzcqoPAZSlwu8ouIyT76WCbdT0
8bPLpyvBTtuDaPYhtWCyQrmjF9ob8+SvzYWgSqrPd72gPqN+d0RdJ8qaf0a9gKJsu2sv5RfM+vNo
W5Fug72JRrAbbjA6s0g025QPredFlVxfudz7kx28Bk0NJtYV5WGujBa5SHG/QbCkKHCRDsv+XHqH
sqghBrK/Ys/RJVjLl8zKJ7SiV0N4vLkVeHmxgv6jtZ6ztYiKyjsalvfeNiCs6PqGfBQncpruNRQp
sQL7iEqAP521rDLLiiC2p8VhNjNNkYq+RfJprrxe7QAthfCFXMjvbSNs1VssjIpeEFoNbai72/1q
JkSJPCS/+n6auN7rNty9jHQvKEbVFH9yOSaBO6N32YeTtGZ+l2V9duTdxo3tesSGVq91J8fUtRDx
7PnXyNHouHt+KHGixO7SrOhdtGd9ncuD7HU7cjPtoxjzd0oeQRV1ezyJuv9raNvV8HKwezYnWc42
s/bFCrwLmNca2n0zx+0Kks9s+Dbrq54YW/cpghFRKmGyvOP6RbA0n6S5fzak3hFiNGS39L7DOLYk
olTLW0C6Ai8gF9zMjE7YWoCA3gVHw8kXDdtwNnJmKtdGfjdUFo/etsJDWwhuus19whFJeFXAvjSj
pYnXmcBTrUz4PvGAqyXqWtLTqz4hCFGBpXgvAMQyGk3xpNbMSzkOjhtowrEdytdyfvTczTxqYi/P
3ioRTyzqeV6YA6xFOxocZhA4kKulDJ5NWb9oLAr//a/PrQeDMLfYqlREuiL5knZsgy8cbbMg2Y2c
Tr2QsTSG91qzMpKpmS1zM6HDM3jfl/pRq97r3XSJ6goqHo7uOZNP7IYi6ofmo7e07MgKdw2KjRCZ
+uAMbKuNKV5kbryGdcnsUkr9shbyBI//apJEEc5L9Y+h/2Pv1ct4q5aQ0/C2TCtKq+2tdnjrRYY6
bqhIBJbasfQnixFjRpeVoTVQbuPHt7eTEeqVGKw7t+qXG8nzXOmJmeXBeVFMjZoiZ2naGKCEwaNV
ogEk+vS184bhRpr8222A+GGwuTnKjlGk2Pu03urUYqW9eN4MkFbDNw+++l4b936cPfdim6fKpfLe
qXK2QmRdO8r7SeaIUJeyiRuagmLmHWi642hLm70cKNeGqll67UfLYdzHto4ZryPAyiFay2FAP+S1
d5Vbvo+w2ZHX+jhijO6ZxC2+UY1ABLThj/G90CZ5+y3v2ke7Go+bW+hEqxBruJp8Znn72NuqOBnT
Jz28JL7mxTuVsHpoogEkZ2g6Zo0Gd59tD9SRUEAv7tc+IKkBLnohFQ0ApdBCmiat+/k2G9+QZp1Q
Wb22AZWIh52rT7TdRPzl0baYb/bIL665Wd44L0KYV+fgZOJHgRX5ZO/FRabJxKn5bsL5HWAB097V
HtGtgeht38o0jdPcdI+CkaKBBTwRfZGSW+YV88togX5Z+XTxnOV9Xuc1mQyanJS+q0jawXKdtAG+
d538G3qBEJezqeWyj1klkckOyFdqqzOjwlEfY24jm5qrf00utWQnzUDs7ZdRaF3qsqNafUrR4v+o
O5PeuLV2O/+XzPmB7SYJJJNi9Z1KfTMhZMuHfbvZ7l+fh+UAyf2AILjAnWRwjCNblsoqkvtt1npW
uBZd/5qK8UlTjrlhNVKsIYMGzJfObRv5aA/sA9ab342PFngqWSVDzSNd3BqRB7sMf7NjrsVbNw+3
bCM3vZ2B8OJ93FaAT4SJiLEuffdSVq+lGZ96q/A3PqX81qtDAuScNuijpS5V9TuGjYj5/AvCNLkL
0/RxtAq5LtDIhHhhEpgvMJugG3YMJeCUsDrkrbP6+kCRFR+mJDvyb+z2E99gTM9trWcbR6PWsfTU
RcXaqX0+iH2hO0y4dPFdVZmG2DCK93Mm4yAp6507RfUR0n/JRSjpqSPClrKMhDMGxIXw3PNiE5xN
fLNe7qkAsiLuYHTEnGErxTO2yJs/jZsg5vCam2/44cV/lnZuPdEjHzVUM03tMz5PuhCXAtYULs21
sOxw7yuj4/GEm7DrkxY6an6mqong5/Y3y2bkGuLP2pSDzrLeiCdGDY+WLPpd3jVZQAJjFkDObRCA
tuAMZ30Ld2erFl7riKYHwMtl0rtnv0FAYiM0Zg/Bf97GrtAIuo7PPqNSycGVR781posBqq+IxRe2
KBT8rvs6xekcpCqnGeV6T53pBwojTHHK7lXVMDkcNclZqMoNMkQrmPM96ivgE5AQ1nbB+Fgm0Oy4
33KPml4g0cyHk597gRq6EYNH9jOMYdCOo89R0xxjG76JW/gzG+IbgFWWtxaLHE8a1WZkvL+6/5KB
QaGv4UUluXpNIwJcK1zSXKLFGwIK5puTCdaQ/fRq9OuUwQkdIruVY0gY2MqmHl0XRhsHFlpHvEoj
/6NVZ7+dVJD7WsZqk9GigUMrRlLZatS1JLicUmbm60ynqsxyg4sKfUbi1deIwF1Rj2dYR8amGtR3
4lUNBj3WkpBOBwSxVNCs3fHzX0GtH4XnMHRswsdZNyOeQ+O266vkJPyTJX2A70p++BLZ7/Ls1qJx
X5mMbghx5XydjSvX63ORc7NJzQ10on4r+icDZC0yRhvjWdkfkPBzIA/T2ZslkkpD31WDwbAzHAHk
d2SYJJZRkhdM32Oaq7R3w33NJbfyS8c4xPP4FqIvplXlp03RjlgJhFGg5GchO9BkHYPfjIJ8wEOj
Sd0LWKjPwQB1e1uEqHvDxkGAZcsTESnIX3F34F1f2zZMKD1zHnWLobWX9g84MfMNAtEmgDLts8kI
L62T7WwFRhrShV84qHVcZlGeKKfj5LJfbPPpxLr3jHFr2EhvTDaxnR3saH4z3VpbeQTq0jsBYlMR
UimG0zu6ebp+5OioWJo2kHn7EKcV4KrwaYREsepT7cfymb+jjw+KOr9SLbJW0qtxDZT0opLKWntO
264qp3vU3PAUonbzoJMfRr/YapF/RUySBc03ktaM6CMTP0orV5rkAimKYoYiXPJDMN3AxvhDG26j
UGtpWnsX+Hp9nsNlgjsPh64zfrVh1p+5eXj2ZY8yZuwhbUzPqroMkfUx9tI/oM+5gWeq91G8rUcL
N2CUfLFu2Y5jQ63elGywHC3wGSAGc8LdltU5/icEdnk/fzMmXY2qk/RmIw1odMsgSx+jqWb5HiKj
MtL+qVBPJUvdqOPh4Q4F8b6gciK0gJY5PLAw35lzpe900a+0tvAOWSW+qXc6agEa1b5xv5wWpGCe
Mz2JamwEs8zN2/2XMDGf5rbTgg5h4kqAYMabknd4eBCegn0VuKmKYu95bgzif4/2PAeeFekoxapt
U5EBSl/Jseuj1bR0BFRx2K7sSm69ycLwkdXuPhyZlVMQrwuY0uvaddlpCK56r1rfPcn/1bbsS/Kb
VWf1T/ff/4MR+25+/l3VvNwo7v5/Mm+72K3/797tTZt07Z/v/9O6vfyFv85t2/qXYdk4Ck3f8WAK
L8CRv85tS/yLj1wX47ZteL7twIwoq7aL/8d/M7x/sTUWWAh0XxgEv/PlZEU4BX9k/stiRyB0PsEz
XMuz/jO+bfM/cgxcC8u4bZCabkBtdzGD/xs4LI0JnSArGb1ynJYbmh7zPDs67F1qxca13McMRzPC
IhD/JUxWEKWbucPiQRJgsx3ZnmjTaDBX8jlnkzY5OkoGtoJwKMQYiNqXh3KWr7kVlRuzmOq1VVQ3
5/8Zdmm6/wbwcpHKMAP0TF24HoAk/9+zCSXYc49lhLVa8iY2pbxkWu6d2rCUrOoGbWu1sELJztjO
bxlWsLOVOrtpjJOtLoCuqikwlYesGtfB1tBn/FN2Pa8nPX2pFp+f8ttFPes820Z7snvh4cWqPJCZ
C1CZuT/U+U0bSvcYqt1gL164UD04npYxgPkB+xdi3o2RXbjB6AP1K9L5tV8qLM9xX3AdMkGAIeFN
hzZ2nZ2cpleDfOl13Mb/MGXmmSafHLPexen4ObfVZdYiK2CLXAG2TuWlQPuIy/vAsMo5tFa1JAa8
z51ln6feFWfhYcsU7Zy8KwIK+Fpo0fqx+4yUyUTy2IJeX4BK3nZwsukZi/u3PifzWSh7fIbKaeyi
MNWCtrKfJD323mGoFUEexrbIgzyP0TS3ebmphNzNTZJsmhITHXrMh9SOp991aa3hW+HRFC5K476M
mO24T5Gbt4FZZEh/BGsWq7oabJSiMRoh2og15u32lGba78rEMlBFTbZ2cU4wYILrWuKLORCMLlcZ
68+NlvbWrWxeBx9OHC6XYlM5qFqJTnlOUE0yXoq9x52GEIjBQP9Hc+c3Hc0Nq2vkYZqgDI6T6XL/
i64JDb5q9FezMorV4PrWrqq4TmiGH2JX/6kayzsWC9U+bYt/8Iu+JqKZaZG5dWjns33XhBAABtxB
epPs8phHsoRdmhbaWZu1DFkaL6jIxmNplf1WhbpzEr3NohR44d70zgjB0WZadf6xvMwRER3KfxIt
OHfi1f1DOyGFgINtw/CKYYnE0KgKJnNI/U3OPyjQEa410VjPNoXaa+S09qaSylxHDsVYNLGI8pKh
P3Zjd2FdInENv1PsoBmos+3QIvaIbHM6Dup3HcbtWYvIb4iwWGlhrD/7DHEObLa3WT7xb2QxGDi+
ubfkVOL+nszg/gMXJhJh2wgFaNth52vldLLcOtnVnXV15sFHzetZq2yibyvKEQgwq8GNKKm3a9eT
hzmcTiZVkxZ359ZTA32J9arcx9Jo9f1kCzS8KI/yEdN9OOONakxEdDaGJHwiatuksTxjwJPnxuhT
lk66tsuVRBgqew/3AdtHO+7iLSeUcZ4TMvy8uoi2cmSXUWgmxGuecF0F622KCGug5EIKWIP18VW4
aYySMCPonzHnu9UfJvMX1rdkpfmG8xbxVIzAqauxT/7Eg3+KopkW3pIEcyTFOW+y33bRPdj27F8L
xp/CzVwMDeGj73fJLtFvE7NRQoxPBnXqPkmZhZXtLDaGsh5K0fHDnSnlgMk6K2IT2Mosn5Fa3meS
WzbPLC7pWecq8iPrlQ4ee4Y06VVMMR8iB5NrlGntlQqdoMeKEVgzB72T/0QYMbDyRFz3oto6swl0
wl9M2tSv0rhaJVheqUl7U7MvJ3HBfvAzkKZ52KbnJGURxu4Ru+XGViOKUVF+lKxpdp1qvvMQsQ6e
mv39NlfufMhYgW75Mr8xT6C0VgNjalesyZug/svL32UbdhuF7P7vv0awzDzF/owJgdQEts+ZwqYO
MP5+1fSsPtpyBK7PZGpNJyDpGJwLbpV4D1skYMBn76isP4vQ6nazh+A+q31/K/p8F9riRhzXIUn0
9GmwKxBgNg+XqvnHjDMqz+UhMtl5wG6Q5HcTfXiKkcdjynv/I2jn+i712ZeM3AzrbIEMsck8WGgM
1i71Net/dnlSq+KgQGO9rdy8IrUQ0akrloyk5OrNO+rP8hLF8WU0jIgxFsJRm9edGopJb0LnzrjZ
be0HGp0clS2q/Ti2r24Op4cFxUlMh1wJTKTYweh47JPpMzLUnIc+97JzpdPToR9QG2JUiusUmn8/
Sktd3mKbzd5kVYj2y+Q5rfc6Pu61rfpxx2yJe0l4O1Ez55zHhstRPuNRSAKbEBeU/Pm4jQSFNZJx
bQV0Qm2MiBi1iJV0IP4kjZ+dW395aJB6dfCohLvWKbZm0jDUHlt1sBs2o22V5rukR8ie4OZh0ZxV
N2g1W+aX0W6onHDTphE7K4SWZ9vrv0wd6XdZJ89jwrzAxgTC1DTcePrS3qPWOVtKy4Nizn1a0zcW
aaB3nfwYZwJ5bMqMtU5FReziEe3QhqAMe+unjXFVTXxMZ8O71XlR4aAtWINHMdwAGzPXxSo/BoUw
T5t5tEbjyIauKW74ysrT/TkXTXF5qMhBQm/VH+bUcNYTekjCK9ndWENGYpihrQzL26Z1tR+aytl3
Wm8GjZGdIxv38awpb9NaWN20uVZnIihvWFk4N5zwBmWJhV8u6+U+R3pU43fKbR64PAadU5NUrDCS
8ehh/IFC1V3aFgsfk6psA3MYoA1xAyysu9epy56jsCdSgD54NXJvEYsrny0NV37inQdqsV/Keh3U
tLHY1ryQymMu46nywDS1DuAUZOskYoAsWs5PbcEagBfEcVsb27jTzG3vOn/uz/6oTXDut8p4jjyM
l+mn0PAh9/ZRLedEleBDGIzsn/sdJMN4Hc6mceVd4FWlp/tXgGKE/Ej9yp18yYbqQKIb7smX+m9d
avWLBgDgHBtOceuxfC3lAMo99GEamxpNGzj+NOfkEH+yZlm7abuGd3xmMqoi+UDwlYaYFBI2hSj0
Qt775SYfGfGqqUAgFF1Y+1eMBvBoVrrxHsrOOdXo4nC7e4v2COpKjl8Vqqq3XZ6WtbMh+cYJqopA
DhpVnvUybVayL50ts0mx4O2NAaMnBEANrA5kGIp9VC3ML1yCNFZ5JcjfxXanqh/R6u4j/UO9muf2
lzLMjC7P7zcpnBamcLJE+p6c6zjJ9kbqxdBmuAgih1gbrK0LvZ3XyeC83js1Ook27W9dkXZrAyMb
iJhZu0K4vDrqqdXCAp06J7VpS86XHAlOL6d007gDbv5x3N/bgHsxMWcT8EjWOcFSi3BWtEBq1eH+
CSo1DyyPmc+kVc13cBb1O1+V1vdt6m337/sZ90N8ogy9tvEw7S1hRUuJujN9Dg2mdcb1Xoc1M2vA
2lb4DcqZCBR0g92a4Zpzup9pdYYqpBvUQZH/xGB22vL2kDanMMoLez61rpXuvZHkmOWtlak86Gze
18zOM8LTOu3ooNIhUoqhC/tlTD6eYNJnf095v8sc4l0gA7z4pWx2YYnf15rA79MAFMdU0660ZNsK
lg460VmtYwcTj7IP9+rn/qMMswlhqpme/LBeS1q5wMYe8IayYu1WzQ/pKMa6m6ZsQ3YgepBevRFN
1JyimdO4SnZxwqE9Lq97oPgPtNr5sKE0HaKBiT1aae7E1qZA8uwvIl+epCKkEiXW9/2vgNxmiqvQ
/8EzgdrCIzq3Eho5J5Z7S2MNe6+6XIVQt2MmsKUC/uXBaw+6OmK2DCn6NmTq2xuwdd2/ouF1xal0
owOvv7uEhLlhBqmynSkQm+BbwwJaWO2uqJdibnlbvFTPD+lBjZQ9ejlPBwL1LNwcsnwEPoN95s03
k/hqx9YJ6Wh/Saz0NvkTF4TxQOOSsR9GME3mzNkrFLcbNunDNBIh4MPNWusjxvz7pdgolAwmoRC+
k7Z0nWgdvTK7yDFj8p2V19hycV60zW6ozfGos0WiYgjXZceQCLzO0cXd7w3MbtIJnYmLHgzNezVQ
ZqLZm53GJ9kmeh+b9HmwRudgJ5P7v8o8rWcSmcUhlxKT8MaFBUOoV+wr+aC/hjRwYZW3R+U0w47q
Bnt0llMqotNpFpZKVrfLWdfkBwi5T0M9VNfBlh+iwdJGi/RUNFP83NVpfS18ZxfqiEQ5Eq5doyc7
or1GsucGL2gNTQSjLYugHNxD5E0j7gSw1EsvQVOBVCEvdmMDj6w2XO+AUsRZV7LgPULNfdJidkfl
8FF3HpbrxmwRTulyh19yxjtQU3kvN+7QTcnODjs8T6wc0ipstnIGLV8OgtXwNMRrH8d+m8oOjtRL
NUHlgqHFoMqV7Ck7il1n+s1NMmzvL14bUTgLpBPLpZJN9pEemngjV5j7+7dzLJqXaG4l5YuDC3Yu
T/VgVOzMzdvQkX651J51hVTVCm34bwLUFZmjvybHGV6iGmUXG48Ytd5NxQ7BOnwETs69NE3G+a6Z
G8Njf3mvEw3iiGCpJeLkiOzYOKZxGhJ/W7GLWE8dKT4TD2P0dWO/ub90L+6XyVy3+J3LcN2lWrFy
2Li+FSP/BJMJcU+m1jbr9RvleX4cXc05zrN/CdGaX7OMfZrv1kdqgMFo6mPrtA8VftYjLp8DKvgB
FXWB1Fb/Petfvpya7f2Bej/aa2pSnNgIUZYDykNWDLPIXBnykakRB1HVP9ZcX/g2XCgyPBgiBziB
Y2ps+JdeW0apuCRYlO4NeSrkxwh8qiLmBycln34/k6KW+qsY83ZjhVm0aeFU0EZOT+5yBy7o6b8P
JKmKh1Gbf9NclRSDXCKsvD1uHfbhgGwkdYxGdCXayhxdB9crZetu6DUHQRXfirtL0rLLbGsMqPIr
D2aEtNOjmQuSuZj5j1UY7wuizDKefOuRUFWkLjXwOGkJjmUa32rghcZW/yl1wksS27jefwpWYv7p
dQoaTwDOyHT0K6KgudC5E/ZRYX5WXfNByGZyQKyP4le6l0QZJCL4BvQUhTbOL8QxqZAA9XPkXcr4
XJll9AQUTA98kwCViDpTCWHd2oxHNcFGB+wAeN9sWsTleXiRTU7VoIj3IXOr7m2SaJefwGzySMcV
yhXPulS+zq5FPVLFGobZIvpyvMoHfJOCTyMAh2Yj2tGi1/DNDG3L4G0IxsaUJxdH5CY1EIOygbqB
BXcW/V2yrzNc3QZyk1OC5hQzRZqecR4FmC3TFxiHD8qOk1M5GN9YOLKHvNNDdJnztzV0Bl1UJNBN
wR9JHfS2Gs+mcUjSNcsB+RLW36RjJvzjPeOcQIehfSmso5rilZ245smglNrmTvMEDB3wIjKLbTPK
ETqAthMhLQbthPsJlgtslIX9dIJB0ZhxvS8MdNNCT49dmBpB5qgPM6Fr9rTI22s674RuUdrixRiP
9G+fTe32j9GE0tIx35Mh9R5jxZyewEWoSG26TxB3BPdSh1KyK2ySH2Xzt4ao0EScU1YjeH4oiv6W
enfJcmN/U4BVB94MdURMdNUmXEQMEeULJRnptZhcZRcBwUJUThSfuCB2q/e+XUQnlznFUUcqvW+t
Y10QhoPeboc55sI1nl2doTAuwk3erbxHpmnH+F+Qu1l5Mz3ZxJzdMFys2e+mZ+AQWGcrd9CZgCUo
HgrycJCltDKLn6R0fw0uQpS4xmWVNS8I3brriEmTIO/8LLmL2TzDhGrNTRyHJF94ySWPc9qw9EUg
ywzSGDNRZJo7rFXJ2vASScTl/E9qJA9akyMBNgfCvcx3wlKAf7SXyrKOhWiRcUfghZxuFuu6jOag
BZpj4VTe+VEU9Frxm/uqQg/EpidyNqOvxdw3CaPPxBeB7DO2qW1Kl6Iox2czORvjL2HxKrVuAraj
Y6mG5fIHRSfzUcO/QtH6bSakEES2NQUVpLMl+xC9cVnFp7LWolNKnOGu1tUbUdHL7RC+Fti/zCVV
JHdfa5rIVZUM9P1+DGuC236VtzxI7Xrfe9EemOBKYmS8KcHev2gt/aUr40dBmNyqP8TU/jypOZhW
KRlNNurvIK9je0umPesSM7ylLWNwh15nh2qtC2KxLMgS7BEDWWUpMmcq9oWVYlmL+rSk+mT2ySAE
V++AjCvq0SXixTnpB5bETDcbsgIihEVnPek+Kt6xwM0ab+tpdJlp1Xx4YaMzikhe0AaorTkNPu9U
fhkxmNsRCUnEEHoM8HejClnGymwD50xGnrWZavsn1bWXOdLcI+oO7xgvv9w/HE0PnZHmolGcuR5V
iyhbFcgL+3yje4P1cP+I5We2zwBnJZL1ozWcZu/iILaCgDOYoNfxgQzR8DHGKPYjt6zWokDF3GrI
MBdDnGqZPHdoH5nmF+s+7fBFWyaaZRS7Dvi4PpMvCDxDfsAntpqs65HuURnw153slxl9Wq18bDkl
o6VVJPmr33U5Kixb9AEbcQKnLGvYZDpu3zRTx6LBij7gATPE4lF2fzT9ayrydmt3zAycFm1bq/H8
6igmEzEWeInTrS1NNnlh9gp4qmd3mXubsJtOngPEvGTIhO6cibmTPrkjAgLhEDvY47ukG3waiG7c
1a6trUu7voKPmVcZKbcP+sjmOSx3NmxODp0hmMLOfDIMgkPgcdj7tJppF0ZyWjV7is89V2GGOQim
lHXzWSJviqy/8DnNAV1Hd+qnq0U87Ulvy5cENOkqFXm+TecfgGrJxsK90cBh33at/gOe6r22rXeU
Hy9ZrjQOTJASFrQiy2BtaPcT7MTxQI5lGeg26rpGzAzfBpgPprlu3D6DaYAn1C4wJJO/7p0IDHzF
kFpfEuq+CXW127CkoL5bRYrYMXo1nOQ0DHnqUix/jwbihsxG+e3WPOhd3UEoGqLKsO3k4ondqI/g
cCNUuG7eUPiqZ5KYbwr11pZZ4K5ojn0o5kuhmjdWg6h2KuzKiL9WTVQaG2mzstG8j4R/I4Abj9KD
ANgwzGCvJvMLOYrGKivM59E3fvtuLrajlfM1vOqPCeGR6GRvCwOBJbTln9omfUMvLNe5rN5w7PyE
iEUZYbPkIKN4fph8U9uR8I2d0vNgEXAjGw1jf17RaZpwLaR2xac61sMo8N3nKLxXZbyPtF67VLHx
GwW1kw3ZeVYnEWfxLTM7d0/OSo8yghlBpPfHo4BbeRJqPClLtQ9e1Hz2du8eHKgYzL3DVT16D3bF
1Az72bB3VL72jIGU4kr75YPYuTTt8K692NBngjEzCOzoXQbm3rQog3irxEKQ9HV5iZTUd0tWsumW
rJH87wkAvVXBJHSQCCKk8bZoumgJ22vLkHY99h36XCZdOufbamgIP5wJDddQJ2IG+9JDQoHbuHnJ
C1pIkqZbdEQVc7qaa6Eu1WEs0wpUJG7zZNgMItYOs+9cqxpHDfV98yjsiZlrnCaB8st+M/gahrnS
sG594oiT3o0P8fJREjXWzaZCOXUOJSG97th+jmaP8Br/OP5VSa/O8W467ppzql9lKYE/etEYW8/f
xRhNkXfCNyDfiL1eOnQBgciQBvsGchgDtC1A33+kxgEH+Crx4/6VEfWh04ziABYLYcJg2m+tTiZ6
KCZtO+eN9lg37Y7b2jpy2D7iRiGEHkP+Ksmb+GWQUq49BF29+FPbNH11OogbAbfuzTPH9jJG3u7+
W5mOwMw1cQiQZG0FE8/8tae1Gxi7yclWp2HIbxrUySU8FYyuwlhlFMlaQ/0T1KKiJO95Bls5sdp+
HYnnOtqiR9eAPEIVtDudpivKJU/Non8uQCOgk/Wwxo9ttUY/hk4q51EXLlIyF9pkYq41OsYLkid9
mQJ9pXOeIQ15x6fXbEQfWiv4ZFys+ptQ5rcVOgi2W34qZZvIU46Te2VinzxYtUxQj3U6yF37lXN6
OLoGiLdOKMJCJQLtVvF2MfuEP0smaJ6H66KQ5n6qrHeAderUbD27M4/3X8jaig8tfQn8avJ5Jeoy
I2nkxXVHsfOr4UMXI5uqrEBhwN5r+f80n50NIgisBIkWg/AFu4aRu9sIyuSTaHA9EmesrTtsmX5u
TqcR6leUE9EjaXFAUXIdZSNiHing+BCZWArUcVUWyQvqb3kZhhL0DMOnKOwEU9sGtkChHeyzPTQs
gtnHsebKxQGM39kfPO+5eEgUw8TEQqrs2xkyZFiWCHxMOFJPJY7ATIkdS/BBK141X53KNHlEI2yu
fdEcurF9Mh5iUwDMLJkWNB72B7N8nFvvfcCSsw6j+KPBB4QUqYADlol8DTXP7hc8AHUmUitcDNkL
JhNgIOEXvOGI0RQyfpyAG6C7foQ0Mq/cleqzBy9zmBLgSk3NLg5wmY5bslBxrSrrihS2B/8F0HJU
GcYAjDarceJpNBcx6bOFk2wI6oZvs1TphfkkihrQgUOSsWB1gx5lM5nWg0hRYgEbPXt+6u5mrPtl
ZuabREcHnDM9FLH9iS3G2CICk0GpeWAkO16dE3oU4jrMMn+cyEuftJ+wUZ++kaIP5PlS4gkKLLwq
pYR75IMtWDFPBNpTMPkbbOuLvODoyNbj2deHW2pZwMt66ww8M1wJwwp3+tB/o/mfV47iHBOpfKB/
ZfhruptIdOCZHe8Xg7ZXW4d/DHuXAsm3Diwn8daxXCdBOb/FLlA4mIOjk7pvScN1MDwxjAyRDoQv
AAKxzeF8wunWfbkLfES3uh8761Aod7/xA+mrnrWhq/VtwLTmffL8L70Ln+xRDkFEHmjbpRuPoEa3
d4rlOOT0Qd+JvZ+I4hxpF8cWe8I2qCXHhIYlnMUZu/wuS7cO4u6p7NBm8D9+Qm3o6RS6VPQ3cN9Q
Ec3koACGIsFdbLNeu+npild4Ng6dgOi2sJzku92O35JBCmK0+YlcYXo809jmvhOkLn1bXO3NKPoE
3K2vvcx7rZLkJU67p7yKH4HHfxQ1ak7a3D8o435AWNtCPGJjw1yvfO2V3NsTGDLWa65gnKKv+wlf
c+Yn+IZLBnaeh/8yPVq8nDhiAqH8DyDjnxIHfd/Y2UOCa1GNXXoy/DrjolwCJXGgV4X2Cx6yuU6E
ewYY8zXrzKl5mlUxPze/TD61InuPnfzJp4hDyEFOq0gABZY61nBZVnh2fPxLmukeF1IQTQM1FPEW
isno/IMcO4GLFOfZrQr958KF+ZWKnwaha2Djk7fBTJJIgFFyFlh2IBi0ODYeGzJMnvIhtPe6QzM3
qSxmYOda4GvGuTsgZBif6HuMWwxbM6k9/jSy4dZOKMGCyS0gFiyfEgOiMDxnON1/K6z67Nr4yen+
1e+/RUbksDEmr9qo+7dI9PBcWJp9uf+pXxUctIbx9fc7QCMF+gCgDgbK8h37uENwLuvb36/uZ9YB
hv64+t9fvpyWSlrLxv399ww6rSdJLn0Si8M0T7CkLG7s3GB40Pc3kzHSNMmfxhoRr1kTsQw8iCYK
dh7Ev3vuuyJsd5VX/0RrH2cggOHsj69I8o6Gr9rL1V43/JNdlocZ5UoH88fVfwHm3xFo2bJdHD9V
Ej2Wo6/WQMpZUfOuhyGztVZL35tOOzcWE9zcMOFwEl7TZmreshSGD1v9A4H1vYgdba0R2ACpJH9w
Y+Q3puXtaxdXATvvL88R8CzMwB39bG26AgDhFfwOUhyVXF3fvbmTM11LE3xUQ9VqmMbFmLoYisVT
mJoTFqx5O7Di5WfxJq+Nzuk9KffHLm5CqxB3uuDYBisEPFTVW6wBJ3Q1hmBWEboZlRixsysn5kpi
nsBu2GKV2BtM3e2hYhYV7YU2fSlMtrvkGX5ygbkbOkNeoThpMQ7GKm7Q87JMlqfGm9pVj49IDe+N
m5lsg8TNYZG7ngm+5srHQWS6sMB7KCwx7HQvzdtVrfR/cgEJO21xxiHfRB0Rx6iH/Qr6DGCIM4hd
d93lvypo+eBG6ZS62GchHwIYR826kt5wYOWBp9UhrtExmFbqDnZ9isSVWZp/AGsmuzYkC7Xti+cm
yxGNp2TcKbdCYjmjchTQ3G0ruVDj70fbv41JVSB5RWzLG8HCofuMJfdoLfqLqqIbaA971RaobjzD
PJagucoSUXVYcxzLmmetBSLLKQhTdJP8aJFp8OhY2cFpWMVGlDVZ13+HNAS1RMHCXJANg9HfHAWJ
N09JFlCjucnspNmTrUoajgYlAyLEcqzRZg3Vr9ad07UzuekCejzns6ft6ibirLWgFYWR9jUM0a9U
azTi0Qh6tlzacQIcyAroUG0uXqQsKp44hDaahgo7RVq4ai0nPEaYzrPUf9TbPOMhxrvt2v4R9wdM
wZbEBr984GD3nvMORhfWFHx1mRawM4McyNmsDThIuSaBIbPYc3odaJoSJChML/CXVNCEFkD/BtU8
9GA8KJKAkXVtDs7jpFUfYe2m5w7SCbStKseylXndq+77Cy0gGJritw6FZgOzZteW8qHufIS1OBRl
61TrOoGgFDJwaO0GFEfoPY5pFm8ZsK6jGK+Trl40RoZpLShTeogQWklhWTDRj/sZwJURR9skgQQF
cnsw8GPkCVjgcj5autJXtGSfih9yk3GqZH3M0olQDHwQfEVfd9jomDpFCyOvfMKkGE/QOwsYEH0a
Pahxah4hK3yGA+EdfdNdUC8bW/aA6FZGHLO2r3CYdx6DJ9Z3alFvxC5TNgv4ZjtWp1rHDTDU4JvK
xu1+1aQmZB8qtMJN1Pv/+P5ZYglblcBbOWb5wxYtfqx8BntT9GO767Z2DkypEf85rqSBWbbnSfim
IaPkvdAOxNp1a7MdrymYc9pQm8EduPMEWxGVBHiOQteRGOOFahg/yQxlSZpmt2TOvz3Mr+B5IiT6
XC8kFdOOY5QF6kdd/z/ZO4/mxpU1Tf+Vid7jBrxZ9GJg6L2RRG0QMhQM4QkCIH/9PGCdiFPFqi5F
7+fqSqckUWQykcj8zGtGqoJCWCqmsBqj5KUs6RGfT4jOSdlaodRlUwJH90Lr9ui5jfKo+5IVtAub
lKyhaqlOAKuQTDet0sOpjJ4kRTh2gidrAT41YnmsARGc1moQ+xsxpTaYp+IaKOibFBvgPoyqhTgH
p/fSar7TyNWowIKS3NNwTCHhlhDrdJapFLNPIZDxytCQRrhR7g6E9w74vEarVkvr9qBDp0g690YU
agrChD6v155u8auRnI+KIQP1jy22xKSaBqouLZCEX0Dozib37xpecwwBnTiWmBEMNv6/NzlGxm7I
Ftsr74EEiYTTMb40C/NS1+P2AqDHv+lXL1XTXZ7nOk6oeTZsCRWvWjqW89Yay4kZudVFJGRD18CA
yzak2hngq8P+mETyNI6ibWjKizoRx/kNxkMZyQrNLW2jK82bboW9w0K3rqFWns8QzQPAa7KVWYPq
9JRekEAmTZXszqccdT5RbUG/1rlKfjKKSRyh0LdUkXC9z4O0naI9jE5WLzbcyVCoEovwkWPgmtT7
SEEmKvXblXyOUSMIhllKakhBo5cz4Xk1cn07DW8H3wQpWxZvLYFK1hU06SRMpAvBPwjAfqS++Sxg
D5F/xXQOW3Y5R9SDZ7hjlPFK6ofttqKF0MXICDaWLwzgQe8Ikr1LJMJ1hBTg6mhCjASJE+YW+YUH
H6D3YIDSoBq3nssEkz30twjt+tta6Y8NpNEnmlz72+Bq3IbGLU9co/8W2N1pFaPTK1K9tM8ljamu
X0KZCLUGSgt6aYWsz66S9SwpuL/cvwCg/ix9IZjJN7HaxpdOGYUoaKLbxSNk43zeVkng0gLWV/dH
hGehQWopo4XYPyJADXqlmr57/+7W/wi5KqhHSQYHs/82ic7KlMejhdQ/2/1nSO6QVTSn+Y+/6ix0
0jVQt/dv719kaR+IYrL55wGVztZo9g1WPXXPapZPA9haNYWSnQU8AlRGZQ5xWjd2QlC+yNcq/egf
kLfncichczYKABB8/wBJTX96Biu13pr+JTC6SP/4EiB4VPFW/OkB9U3/MYb7IP/wDL8+4N9BXjLM
C+suLh22l2IZogWdd2ZJchVeZtAnEMWS5OrJPDfm+GaCqLj/lmsDZAFPILT0i+qpKXpYqxn7g/tv
TStIEd1qwnHWagSrZpvQ6kMlRq2w1rpcFmoTXREDNKmOIP76leMnJZM9C0YtH/OQp7qBBEduZaxX
Oh06Sk12fDtRdKEoCvE2vXxKbbzXYr18Oyka/bxcr18QnTMhwofS/qKh+m4CzNkWwHPcVMXvo1T9
GOmHvF50GktTb2rFU0QYqpekafZ1KAXT5kIZIhGMZi+BOp1lOsS9+28tENNzjkQUIvoHU5UtFqWi
HqwqavaVf2uWWiWu79+JRqysuiia5mlN/6AS63GSq90iMOpucTJo/ICd0N0YoV6ZvZkf3r8UhTVL
08tBIjl4YksNs/CgGYU1TnVw2OWpKg961zc12rxaUWNWV/T2P+8/580KrnmJb+O8f5j8LIKEPKAM
QImtrDSUNazixx9L11u16nKC0EtqxG4XukAoLUwCKClfRAkVybqD+IIBTK8oDHAuk/en5orG7Nk+
Fx22SehNCees4eWilzS5Jdtb6VdubIDW6tMQXyayCiLUdho2x6vWptP4eJbFyDG7sNlliCDLWl27
RZInEwAyXpPy1AGYXks8IRFxvW46A6RsrLmyDlM/yYE8gYCDC3nJnwMZ/tTFbxNUbSGHGr1/tol8
QVAVh1vgL36ijKx+GOX9n+wCQDDK6vN//5cM2+MnM/A7E4OyhNX7+4mWIcsPJpmVyJZe6giEaf7p
uoxOHUX8AUKl+Vg9g9oqe3BMeM7aqQz69HTOe/BcMSRavDkStHUkughrW2uvamCqL2Vg2tgtGWOr
/LyDeyDiU3jJYzTB+j713wcv/WnwBkeqLBsaX7UHp2Yq8NTVdYGTiBLuwihklfAsfr1jVNTTNFYR
AMrweEMAhpYN9Y83+CFAGlJ9FItW9o1vrdK/3L9ehPe5NEVDVE1R50N8dAENFQFfCuCytlICouqy
YtQ2/nWSCdKHEddjUyq7sYKqTXlGg79H9SSxNpJSnS8l6RJkrQDZz+31KkJRN4RFS6/XrXvwJnId
1ojZBTJ1vXDmAbJ2CowioH9mLU4Sqeh1N5Be+SKiaDIJ5AyMpWBNa13zvpnzXz2lf7xJyEM40Bnw
askGfjXRrbPgHCunGCEf2irT1iejDq0Log/C101s0TugLT2oKD9GYa6QMtQbrUOategaeSNeQ7c6
d/lYaIMzTYby/ZvB9av18QpYlspq0PCXRGby18EZ2EoETUe/CMpI7IqChj4fU3VfEKeI3tbJLIaQ
L8ayFS8vTVR/tyL/sAQs6jk9MUi1VEt6sGIugfD7stqClND0WYgblauQPVMFgQLaw1kAALU2GLSU
OBKqzf3iksrTP0Gy5JvJ+NXL9X6lLE3iWmmaJfWMq18nIwcGVbc5KktXVdemdzx8xiZ0KfRshnj/
HZcTo0XslFaCTncBMiKm03K/5TtT8QftNfxufn6/Yw14aaZiMRxdkR75UkXFalbKiISek3LYGCY2
RtIi5MhPRZTvggLwihn508tJRQRCYBft6lsIIikYVZn0j9/rD7PTP+x+P17v1wVjSCb1QUkzNZkh
PSwYMy8CIuweyUjUjnJP7ZFPYn6ldu2iWp4BnuUctai8RgAYex8pqG3FNCnpuHA7U3DrYZSVAuwN
rQfASQ147Sg5hY4ot8PIR17jWiYqIlDZaxkg/UStNaThNlaupdMqZTUBXwZZ+nTLx3fcmCyXdIXJ
MNNuEvdglA7mFVFFngAB4JTzEV7F0U+jUEe7VUXltVJ95HwU0C/1VXwW4S0YOQTtTlGnEjjuvOzq
/X3plbdYGp0T7BRuaLHkqqlPfem8UZP8TYlQP2ijUZbG4g88JOgLDQvJDvRt3lKZMbDJkUshApCH
Tkq/iV7DaiEiAZyXQCgj3Rpq5sJQrh93kPAFyvTpXMDzz2PELSkI10mCQD9oRTR3wK70zBzswzwo
SNmm6lLdFrRLCZ4/hDARmx9I3oBq6rGGWBD4I/CIJDHIi54ILa4Q8pwKH4RxWBTQ81sfOTZ1oPfY
bDzsOIbOMjcZliMUQympyMUrdR9lUCMj6yQ9vDDVn7651/60ri1Z0+EzaqJp3Y+GnwygwS/lcipm
/5xEbXWeoW7ey+yhSX9JzrgsmVBoW2OiIQwf+Gm1IjPGbKbT141SLL8Zze97tCFhxKlaomFYaC09
7EJGaTYXrQlQ+KNh4CitueESfMWphv3ODdUIS0Ee0OB+uwM2ryH9pnPmO5cddH3kmUCXEZ60iW4O
vhnY7/uzQbu7v/dlRdQgDf26JVl+rjRX+mpkmWBGY5jo+PKgrNzTiHQU/yX/usksPfUAr0ALyvLx
3wfwq/N7vyVCpuOAhhZnwYK9BxQ/XaZaEJsfAUPcU0P9QJ6CCb0NThiISIh+I0gOZOwOTb6v0L+/
+B/CFc4FTiZZlQGRy/LD0Rmm2L2dZTabTqLlfasQIdV0/wtqFtjTDAykEPjzS28BcDLAaiGo8EQN
UoyxB0GX75tohWj5t8MS6i1VfXQSgcBSu3i4GPm5Q/xa+CdciRQ9Gt6xjifkoLA06wZyCA+gRagG
Bl8WLXMEGnXcbfu7ssHWh6wmnwDizMdiggakRLGm1OBW3qGlQQshDsw9TAWrXpwDbUzh8Da6A+mU
3jKo9QV1dH+uS5P5U4yeyTtUEoRT7mvTxPB98h0ORXqvllcIytW9cycu15AC6fWGuiEWPwcTexgA
aKeniE0vw4h5ZdGwxk8DC4UQidOKsNczQzqzTRiagxA9eHCGZAJXoqlZpAUuAio74GnyoclwEBXF
2/S+EeuX+IvKQoJngYnChR7hm0bhC7xVfp1cwJs3uRJMkBoa1k0Qzc+BNad2F3m1gSJ2LEzNtAjX
9xGDNSYggrILmZFL75fFgQqlLWbiM2USZe03tBE4vgdNqQy7S4c4Y66ECPSxQnFRhEphIhwhBren
7kytJQxGisxx8YMOwDrD3wRMdU/8EGCUwDACjzpIqwZfNyAzHQRHRS+RQJV2xJ6hByGMhogWTa5N
2rq6kaGmiOTb8A6DjypLXHQgAXASDEN4PFHuaFLfEa0rKjv9k5o9i8QsWm1a+8JWEqEQRzD+Yvxy
93RaqVv7nqx0NKvCAjBdpQzjsbwJ6Ls7eK3O8h5j7dfJE/W/ondzR+uf3Roxtnmu6uFAyCxK5hw6
rmRdOkBfjUHuGl8GAmIbblyivlnI8WtVnKbQsy6UbPIWDCOpEhwYaj+nkn6aH5RQuc74W8RAn9rP
ezye65gU3YRjIWfXYUsphfzNFyeYa86KSLImxUUwMO8mUpPry5NoVPkC3vCoKiEMfbMR/B4lGqoo
qYaEpLeiU4v99c5DsLYVyrOs2pCgRUfD0MILBO4jLdW5TpRPJUozsY6mOAbN2AT3KcApTmFsg5b4
bk+G1P8QMxuqgk2eJBuyoajGw2FhXWTstXqjBrSlXT0Ls+XFvAJqrmtQnXkqOz/uu/5MzQvdcOXL
5a2SZe27/ehPkwKcBT4S2gPGb8mceGlJ72vAkPerVck157t1I8wCtEFzp0g7LJCK4Nqnb+v7lNxg
yFG9UP73KU5/dBKfcqD36gQPQWF5q7uq7G4wXvuJR0io9lILrv5dTwBdA/TuzljqdDcL2UHzNgp8
bdwKIRbj6ND7tVYtTIMsL7tqtAV/aGH8zyHr79NkqmzaTJGFjiSSDL+uHTWFvHW5qewk/QZx52Pf
L1BwChF9N08wtoWCSKriDpQLTKi4bmJ4Gl9zJvPv67hfGb8Gz6bKMa5qdJxV01QeVo5CT96/Zgwl
v3am21mRNaRyA6KySUBN5PT675fp7y8q/X5sIWiB3IIIOrKXouhDsZ/OcKNWasUKaU/UcLhGgqUl
c0L84hCrKVAAzdyImvEZp/SjdEv8kOWT4t6JzErpL+KEXixYydU3Y+on/deZsJgIUZREMhtNsR4u
SqnB1u5Ui5ZJ+9qhRTaJ1ItHR1nntm3cKgLhkUcy5BO0xgFABDBaP9G9xm7SR4wzKCGStRS579vq
34f2h6KEpRLLg5nqazy/FXi6UrSqNqWwr3QozcRdtjmLY0mSUooDhoYCWQlq5kqDVuysOToa2Gv0
S0ZFwZtWbOkCigGNm8bvxgVV5NyHOCt16gzJaUSzVDHCV4A86BbhLhuXgByzZGvWVvRiQFeMY8yw
iMRTwDlJOkLVk/5ioiHbn2ffZbu/R+C8T4v/SWxmum49LIuQpUa6aILHKIpniFyfRhrR+Or5JWJB
i7vwA3D6F6Qo4P4oyCFoT1XZhMOz3wHkUI1v7o0/zjtRFWIqvdKJ1Wup/LxMT5fmosLrYt4bCK8h
cP77bpI3dNloSQjDKpWeKDVPe/kk71bcxqIFMCqP+m52iEhG0iNWT6YJv59YKujwfaukEFw2Kkn4
rYxz3xSn4ECn18pYKj6VOQOpP0NEwT04vSTJ5b0WIEzd7wRsnCjDwdz8Zqv8PZ6mcqhT57gXW5TH
REOX6nNqCcBEz6B8prph7NSsGhpRDsGkDgb3XDC9xc0YQdDd3xd2vwk/3HKahMY7xXhZR8zm4Xrn
loGQYXSiDtVno1a/OO9pxP01kf5QXYiytKKJXId/f2Xp8aUVCqYsMEsxDFNUKIX9emnBFZB1hZC8
cUmicgCCufV7qFIagR7mGL+n2+KJxMboWY4xWqnjpJTWRaxhCNjXBq8huo8B0CMa1SVcSNrSbXEz
vhmo/HhWUISSUXlTmR6dTVN/WINSgeUxNtRUW3qmUKQY5yFIAmL6FiHFG+LD8/os0YG7ErLdh3Vt
uUeiJJz652Uhl8Nza0DQSLqlT/Vhia7BFhWAegh4kKo2kmknl0LYP+HR/5d72l2L43//10d+yerq
ujkGUZ79rN4kcfn+Z7mn/3s519VbEr09/skPwSf2mP/AIhYVSYePQKGLY/OH4JOl/8eUdEsVFdI8
iRuG5fyP4JNg/adfIexO8NC4e9V+Bf2j+CQgIUWUqtFH4djgeRFxuktpBcd89eNGPD98/5dGAxQ+
mUDKpMxGvqlq6mM18tp1coAQZfTcuFcvcYN14kZTPOVcwQFiih3HoXTxa3a6IUYlblW7AyBdsf3T
lP0zqp9HIf0a7P4zChjRuiL2RXrjYdeAkYyXqJBGz6dFjwWco0fgD5Qh/JhFOUrib7ZH+ddY5feX
63//U6xSCOmlsXLedDfoZp17cpM5atyeP2lcWKyL9Oi78bs45kh1fJsTYhu5gBcO37zpX3fp30fx
UHUJwkvpWylvOpuJQ3LR0W2of+Zz4U1YBDjLZl4xB5NvLpI5ruvCNwfhwyb0+6s/xEaxDNukw47u
OR6/ZONKdgFcfwQjyaUIOTQ8AyEBL3wCprnUvmpHfv76X4YGv4/gIU5VwXhcTT2OnqMnWoZHf8VV
F47BrA08+BlwEk6AedLvllr/rP8eUL+/6kMWQb3yJKgVs17P/EnxqXrogEwrUGqv51k9FEfJPHiP
lvL0PPr75X6IPH68MLezosqmoVFrenjh5FroqIa20bO2LXnDp6fyXVzoa9FJN+lruJUF2x9bi43l
KYtspM2l9WWAI/fk5gA9BRAyLI7GStiZ39wL1NH+MCEWEZEmGhah5V1L7aebIZeigHuPcQGj8JSP
PJ8KH+UidOiNep3BzRgPjCkSK2Nr2VYD/1WCNIdXj36163Ho5JMAkRFbmmoja3AaASYsbzYAzRFK
Wmigh3Y+aYfpCETKQJoiB5fOrQ3uTgN0Rwd4VC6Dzc3tXwkTBufk4NfiIqS6CAeJ2w4z9zwMt+h4
zYyXanxZS+7lLVvVK2QOMJd8E7/koWKLDtCyKWY/kV24tVt/aEv4WJuLI7mlUw4Tnh1pZve8aD00
id14iBLG6raUBrj3baiQXBbKQHLNL8ybL0/9K6Fz7KFO4CHp6zCmOQodnr/SXR9LIrs9it7FkYfN
OF8kOxiSKGt6F6+CtmG3Tv8PeaGs9GekjVzcKd1mcMU/2EZYwrs9X+Z9G8GxXtJN6/nrs5dPfScc
BgN5U02wLl7Ga/LE00BwZSRpbGxopsSpy2iDadxSmF6c8lmbxOTcE3FUHZM9bmXI5I8h5GjLYnx9
OsOUmJrjfHNZJCsmatmNjXG3FIGcAYNcnbmdzg6x/oi6kwomzybG8GKPzQ28oye/A553y2dpnD6r
z+LMWgOzOiRrzD9WsSd8tmtri9LPh7JUJxGeyW/hTp+cNngiyXOEUwXLLmaYaG6qGab2DB0MBepU
yhLYk7gwNyjhznEImPmv7RP9+fP8+oY86F5eYRg6aiYUeYoRHmWLaCIsuslpzgo6lDbeECPqGq7p
GCvLlW3o/e5lFDtYfTNvwkydI84ASNAun1hPi2KQbct9vu+e9RUHCb4HkXdZdP3etj295cC17Xje
vsev6uZkW1tQBk+osveyc+cFeLyW+1Kv7GhTf9LtL3bQ0uh+pJvbOB2WhlePTtDkWKzy4fKBFjhb
peiJHpS4frW1Hu/aBWvvGqCYbPTFoDyC91x0y9NTNzgtJB4tuWcWZT4UvI48DTITCEwnlOBX2BTd
PwRxIi+RdBGXt0ntneFCof+6yVbFoFgWSPvapz2iPdk0RsXeUQ/UNMWVehDn/joD9789P3VjshoH
mG4w1hbJEnHrVR072Bisgx2uK/qLPMsWtafMqRvKS2uN4kHuXNxkAcPW9e3cVZwDJsr2xdU/rQ1h
/MVTBrByhze3GuMUs4IwNQg8POymBAdY/Lqnmb+kNlryLMXNQQDqKx4g96Fskqk+KzwUB12LPW2N
Dra/tV55HQlrh0lwMOb67mbY5gpv3mM8CJfmytik+2CSsJ08x8tyiO4rNu/dczILxwLIbgzhcBL3
1CFa8NqSs9vVuUPbC5Q2mwvE7Ex29PiUZf6FEcNtEI5pQy3VV3Ne9PGzkx3aDeZRU5lybTrsS1pD
Yy1cHX/rb+NFtgCusdKe3ionnArzZGnOzpaNtfGztpE20Y5wHWP2L3MbrazUvcItcSFEa+tgVrrG
hhxvx96xTsbtk/KO3eg6djExWGH0Jq7MXbAXbgAtbXXV2NUoGpozdKq9xsM2WnSjVe0l02Do79hh
onV+jPbSQv8wR/IIMm2+RBthB98/3d2e6kU1Qfdtfd0Jk3Akznr1wQ1wxGUwE1f6GI3xJdyBObvm
O0bZu2J3XgCG3aZDY6NtlNjRGJK81dZ43MQLNC/m2VqcRtvLe+C7p6W0vn6qrAq8JKWr92Fmjj/r
JvpLue0I/tg5Ttu36okV6voHZdMhe2xDsmBZLU87caZPewezSbnl6tI3mubLyD0/SytcdDagk42V
uslHVCb0LSqIgRN6zcF3ogG39DhMmMiLi24SJDgPCFCxgSy4aV8qD+0BD2OOI4nctpzhhWXzrCP0
3bgRB+HkNDCOpG9oa6Zuvi3W9d4P7PAYIGplW8hMsPgRAPeyueX6G3xO8UVxqkX2lDx1cxg5zQZy
NjO8rwbSUhhoq9OALjfuzpN0qazaibrO3/CaWqHmuEMWQgQT1u8bjrzIR9IqRYR+hZKyuannEMSm
xWuxz/YxG7P/nPP3vPiomgtjArnxeRw4NWF0ONI/Wvf2JvEdcgMO2NfO47bp3HCDh7Nvx1Pk26bm
O3mqilCYXR0pQ/kGG5cwqwbKxab5PbU+L6NgWRyb3LmVdn3ilk0CW5pXQ95TiY8uZWM7Q/wRqOvJ
5d+J8y2QgSTkt0jKgoOBtkZP8bUe8u1IbsHWUdB79o/i1cE8pz3ZqKJgKHn+gHyHq6bKWd5+E8Ap
f8oV/n1Zqq0M66d4RTydG2iZvKzyYg7TDar/7N1s5NgnJDuQNlNa/a/pHvSqPosglb2kK6ammsTr
Zi4M053wJY9OW+TKN38P8GhaPkyIruJ1SLmRuocp9dW9X0cWYr1zvXWduOM8UuxgoX0AGxa2CGBG
nuHkc8jD/ljeRvNumo6KcfBVzYJpSsQE6Kay9b0Kz2OJ5KfqRs/yV8lxjV/poBtaK/+YjKvBbXDd
FMfbZ7wL3tlpXmADOY0L6Up+FZZ4TszOk+7FIFejlDUIpueO0Eh50QCCedqMrRD+tE2Qtsb3hWVc
fIJ93BTLW+jdTLueRU/XI5RkeEufxRLtj3XEZqIMcF1fXDa3d8XlhG/YrAHQuKFD78k2h3nhgKns
PpvZhf2WMG/PDpZss9JFa0z1bgPBB2Fnn20CrXDX8sYtR87tVb+tf4rOZSFNrU2wVr1qB272HZJu
OQdYNw9X2ig9snUOSzsZpPtmIokOEHDEUJZnm6DrvNZi5wZ+eRM5wkJ5bt6l11qfmASJw2DHEe7m
eOLa+gCtjhE9yOYtebvMcGhzcy8ZQmY9gf6e316yueLdHHkrvviAB9HZesFXw9lWU8TSd9r+jOPn
JuJ+td7Uj/Og8a67ZtJNk/fbBCjBBIkadZTNeSk2Hzebx6PsPIicThpiMb1GBnbYrnyLqx8MaZLh
EO8ma38aB4OgdCVO1RcUb0NbQnEKAv/rdas+myOKwSM2JvYu+fl2vO6qvTQ3Jgibl+NsnY7LHQ1y
T36t5ulKHhHrvjYD9gcow2/WRAf0eawW9VPt0f3dJROfNpYbVd/cgubjnY+ljaSbVPnBCVLvf7wF
mywqJApTl506v2QuFBfmflS7Ly8Ic8IkAXBjv0NkUjEn2p3m9a4+vV+vr1lpTVIiqivDgvlzXZ4q
tz8Kzh/vVjpN5SfLcD4QdLS5bjZSea7IB1pyg3AUjxQOAe4EuDpHbOWTUTQw2inKkno7DT2L6v1H
jQGgZGO8dFsv3rY1WkduF7AsZ2blNJwa4eA2fmrXt7PboFIXPP397oe59CuKQgdlQrsFHUUqemAo
ZOMhwaNbjYLT6abuTgs8u5b+/vRVv5yecCj8wOy0QBnWvnrNLJi0k2qmjIL5xQsWqFO7xbiZZs+3
jUU66O/leR/Nm8ST9cwYNCMYDUPkDEeEua65klfaJtgXz60nrq9rda4P0fAjGqpnzUDfVzNzLK7q
ibKQOA2m6aJ6ib7OQ3EVL9MZCnb7cpJti2X3cfssR9oq3MmLYlxuWqIdBIgO/kxbFM/+wTwIi9Mx
8qQl7l7RtHhO59ooXAULjrx3dSORvDYz8Q076Jd4hhHiPphby2wVr1DR22O54EYL3m40uo2NabaV
NsE82Cfj68ScN7P+DZ326V4ZSVN5jkCbdxsBqnClQzq1tuZK9+JxPZNm0ih49T/D7WUNXcfYNGTp
+lie0Kp+8ue3pf+KMsh1KEybF/O1fmGydtJIHidT+aOZhsvyqE5Qyh23G0Q1BwZpAYIhrrWQx8ZG
pbATzNtVumpnlxdtEi4KTyOlkgfB0KL0gnfyRB2XCNx6hMB9Leo6yUfnCRvwrFimk3Z+WjfTelp4
l1k+7KbluHku3o1N9py8Z+/L3e642WyGJPKpY49TB26L/f5O7GS76Oi6rYNyoZ3ar6GLYaMDpcj2
Z2xQdv/v4xJ9MRsTGceJHdM52U+vr6/vA3r8POwY2IPS7hNOdHjsF/4PaN1Gu4QEdwfX0Aa8Yu9i
d7l8QeyA9BOlE8dwhR1O6IdwGA51D6u1Qc5n9sLUjYRRO8FDwyu9ZoD0GwkpVHDu3TMj7p+WrHCA
cjAfkA5tPCqccGC6uB3ynt7fS1sbCDYr0+5cTgb+siH/fjrxRlP7xbKX49z5iBzDIQ/jjWKTME8d
dABtCCtO4GGear/n9ks3gH1v443r9LPS/7W4ga/nauR8+Yje+gcyMBwET4Dv7JfX19Jmis/2bsd7
Dewx+/9xfLNflxCu+AsALPbL9IUJMEgJG5dt0x4HNiUHqElzPu2XmqRcHV5I264eZSZKCQA9eLew
c5xjP8/NfSKREbDfBYYmOqKT268bZCpt0h3HH+AeyFvy3XDLp4sHJ7WL1FE2/U/7NxYOUJef9j87
OauE7ax0K6//L0bRfKDrOdAmysTkX+rgkNnPjd0/5fMBYcIRPsME5pU9C+zd2dmVzmkSTTAXt4n0
+uvClcgdUh0G2r9C6MbUObgy7nF4jPr9M7E/jpvA2x1Xq4/V8zCzZ8+Ht8JeHDqHnIOqrsVHw3LZ
9Nf2zOfNPh4/Po7FqLFXs9Ws335rL7MZGW6mROSQ80aFfXheHVezxVviwYlggIX9dnXb+4fkvPn2
21sMbfTkQlB3ZsNoyCV3I6acEMw99le9HyhT/KHz/Dgt2ovJYjLhJrZDrxhe7cxpRxYFC6RRxr4j
Hcqp4SYOkoy2M1ksDjMOOT4+1H8OiM5BdInnYWCTyXYyyobZUKA68LUN7X3u7vfpIGRMZLMNJ7ze
Z7R252hD1X5ejXeSvUO2lXnsr6o9ZJ0W3moj2K+s236qQzdl4I39wSs+EwTYFR/linduI7jqfPYD
o5jge5Ybufhs2fEocER+238U5DbZMKFAgc3R0HANqnZXbuzxeaqNESbwgkH/S8jIhHf4a7o/vu9/
lg2jwXXUT0johR6F6TX8cJcntN8O5Eiv/RXsP8GizagNTvSBP7pNgjG+j0t0GJonYX0aX2bxOjne
1sbamuQoztjKziJYEFbWCgsr8N7ohyyN1/wjmrG59YEPtbMnRJen2aYcWBN5lyzaWfXW7sRR5qlT
fXTeptvw9ToWJijAzcstUhILAqFJs+G8TdYCBngj7ZAvkTIdX2fxJtzEU3N5WqEhMqn2xQZPajtd
Vmt/GT5Vk2wvTw1E6u3Kq/bXZ3kpbpM3eSbN6yMO9SC6Uvv83M0TDF5sDIeLCelM+c5PGb10IE5e
N8N4lA547nl8LI7+JsSKmyoX+RsaziNjyOrZyiNjxpQ/K4fTuzUzZv7zZTq6reRN/U0hX3tsJ9wP
fo1MSKdXowBz/TXub2vDDzKz5eBni3p6gW7EpoHv+v2/kb1h6+jvNQ+YGuvtg1XFJ3ZAlDqL+74g
DQmP7S0l9rXvfK2R4LDb0dfVjgZfXxf78/RN/Cb3nYWfa+D9gAHBQ9kFiSrTCP91wFrVCtIFiuwu
/2pepGW06F5wyZmMIR56xVSZXufWa7rDKsxNKQ0pw2ZSzsid/W9qz9J343joACSYJ59u/TiUpTmP
3vB9INIgOJhdBngUDIRJuRLGf4/TlN+TNN67JivoR0saAPOHrBUzpyDumpjXpGDbnymcKMvQee8P
gH4rDF0O79XhGdaiezgsFnsuzPbrq7XXn7HzzVj6ttZv1+HfsegPqWwcmAX9N8by9PKEnI89eO8P
293965nNqV8unPsn57jKbAYi2nvERtkgIuzy/j4W9U+L+Kd50R+a0lkkClF9Ziz9MTxN7fltQDg/
vTr8++lCKLJ+2e1iQhEOb5sVzUnTOadx55AvHQ6z+1a+/VqvvxnWH5fIT1P0eG9pUhBrLcN6eV0u
2Zo7QqF+cybO6W+nfpfG5Nz+WHHKeYvJdr9dj7585/NJ9z4hDFD3iIdry/1mWPfZ+NuVe2hYnttW
rOWCYcGe5cO4f1h2/7Fkejb92Ma70OGgSQbDIVHAftLv4uzt9mTxdnierVYcijyOMGbHIV3YE/43
2q61Q3+2fP59Gu+wi7+N96HjSc0kKqERsNJokbh9sJaz3izipn7NcwyOAvs03ET2K6FO/8vAXvXH
7aoPFPo5T4f9aRlMEMc8uZhh8VfEo/3098ekziUYDr0Ft8v2an9xv1ztz08uwFO/l3FCjiI3c9Bj
OUDpzOagjziof5zVi/2+cEaJ880VuuPNfnvHusyWDBVNkh9z1BjKpoyMm7J7QdzM7SNLljVqiPbu
eDyuPthxN5uTs7Gc4WbyBZVlELnb9TfTrj721u4b7U+DeLipqnOcJdGJQXAP5fb8dflOc8w+WvcQ
ul8jxIxH4sfjhrhkOJS3hzc2G8Ht9xtE4anZaf+PtDPrUpRr2vR/6XPXAhzQUwYBQRHF8cSl6aw4
oKj46/sK8/36rbKy07W6yyer6skyBfaOHeMdd3hVe17GG84+GIGfD/wf9/Z2shLGsylnWqbiED9a
NpliyevPRdvZmc6CAEbD5wgCh21ttLo9Vmnu4t/74prPxTd/tGsfqqQvsP2/2wb5PZsGskp7M03F
VXrKb5Mi26YjnCFePkt0dRMzCNDG+JxsUkRZzPfldP9+Sn7YLdKYGEQNel+grqKL/sgslrRalk0e
m3Kcr83CV+orNMnXf7/EP0gHJKKM2a3o/FEq4zL8fY1VCkBPUwqlWCMYII4pRgCTwmOwqV9c9YOt
++l5/rzWu3k933Y6nHZcy3kGinf27h9269MF3jIe5UJOzwCTDeNS4+Yx/rRR+IDgFGP8Jg1/rdab
sS4nk32+Oq3LMRxVtlon1RAQepgfE1q/X0Z9s8Or9LzP8ifPkTdgyu1u4q8tVYcPO/9DeoihZGWF
IW00vBSVt/MG+cqjDGV5KX4MiW+Hx8ZxkfarVHk+uTiaaJV/Vq1YBVpaFEF7dysgZAU8mem4d2h4
Rmbz1fGcjhOMWlNipeWy/+HRfjDSMm/t/1zwTc0VNVUtwKuHdRFjOOuINnEIm4juuv+/13pbRgX+
Oe1w51o+CrVgeA9jcTOw/GTLP1nNn/zkv57rzcrXjneluM3lWiQ0Meg08KEjsduLoCX+ut/3R7hl
n8zGS95+28A3a3293S/Xwq5WivdB0cuaKQkC3SQuA1zw+84VfxbK/+7cm8oDbFi+7bYTdk4ST0cs
JbTCWMZOh3SCM3ACW+L0XqMb+dEn9/fVdfvbY4p6+UPf7lOIOlORU5zwWYjf5C3IVkx7y6X/wRt4
w4a+crN/7eSbKsxXMMbeyWfHQ8TmaIRxBwElF2OfjPmn7dNEBH97rje1qKRPMM9nFpVEFN6HOIdj
xIe4YjAakYmZ9j7o4Z+s5l+P96Ynz7vaTjscuGLJGc4x0RJMNIlrNvLfE8veJoCw71aL/9jQbvfD
+v5oCErMpqTyRZ+I8nZQ1GtyOpaSSim+LDedh8tA9WP9d0l96y/4zw7+cYn3M3HNdWUFqjsmKqHz
1Yg7iwUFli6e0u9X+vQsb0eilh8PtwdASYJSOMcOMQCB6vD3S/yoL/94ljfBzyf6E3ItLlEaH0g6
bzu/f7wgVP8VQEaI0s9ZLvHn2yNA215mYItaig9tMACeSsrsajA+254Yh07xw3r9FMWLL/N/rvb2
NBDUl5lEy9XQIeMxx5jMIzk5IoDfH+tHZ+CP67yd4dW+WN7tN1znak0agvwo2jDdm8vfr/JDfuCv
p3k7vFAMXyGB10rxplN2b/4x3jvbxv/fJd5O66a8eZy3BUXcpqS1DemM9pQPGuHDWpXePJqtup9A
b8JakVAHbEYWGWhOrfEJuPvpMm+GPwHsWCrQ5BJvpolbtG5kKPWl3i5b/w8LVtY0BrUo+BK1t6fZ
b+B5Lx3yUpzOdz5ovKOhudUPpvDHff/jGm+PAt8N483geoszO2GegFWIytPqhyTLj8v1xzXk3P5h
8A7bwyN9lsl3ZX14+8BXx9uM1m9j3chnv6/YT+qyAjKDNaMJRC+/k55kN50m1tu5FBdC3dcaO//O
FPqe6kxCaqqLLfzbxifSGvWHx/vrmm8HNL1vledOP8oBTT0mva4NjXP6VM2svmuWbbWx66ojRm95
5BLJM49+f2Q5mG9W96+rvx3cB23ll+LzhJAEkmpl9qYJi/cHZfeTb01wSoEXW8eQ5MqbslMn68Nd
0S9cxXoAYD0aJA6lItNpS2GCVJhWp6BhYJX6vz/exyu/re7kWmAAR3IVb8kfz0gTUsHYUVy7GgE+
aM4rmn9MFf9gqf563LdFBfiz2xfKPG4yrZwogXyS01c8/8+u/bGeIlN/HIlycsxVfcNTETqIqzSG
7YkFlZwUfjYFKUmNVSnkyCNSIjLmH9b1J/P15yPqb8qlSLJhU7jxiOJXiHMo2XuYBq0CZUHyNaAa
ax+u+WFV9Tddo5603UPmqMaFL2V0muofDOWnj39TM7BvTSZK7fXxlCIrxqeoQWT8lz1779YAAJHD
787nK/2HDzy6ATLwd2H/KU3y16a8eXvJbZdlZRGLyrI4UL5g7vQvizK8sGZCGvxjJFISB/XtkRjg
DDofhD4q8z0DcIJ1Eb1dU+KCC0iK8ZEVZ9JjbOu6eQgYt9SdbJ1jg8llNGW2jtDNgHDInSLNrcbW
SespfTJ9NUbb0bNYcYswVVN0bB8BkutmZZxCNALtJK1ls/VCHx0AVt/jqlvuK/59VovXPW2wHp9n
94h3Vcar2RUM1VBJDQ2Odjg4sapHeg8ZAWVUpgqIb8WoAoUC5X4wnxTXZ4+4aJU12hfhRDZA4IMz
O0OrTbFsbZwyQ9sZR5L6fIe5rRRCKSNXDZr4E5A2zAJgcrFC8yWMDkaamxemUd2tTHc3mbPWLWZh
3FbGITWU4fEopcLDTGPkATjNC6gbbwW/TPqVM+9Cp/DMXG8Yp5i4NM7qzIkHb3yXgWW0ApqMWAF+
ftvSjWcklgYItmJc2ukC8OThwbCaD/IDfcdPG1qFy4h2fpIu7+nf235bPW2VjSpOqbzkYM8gbTDG
Q7LA/nBMGDGuAyYLZ5opWfD43Iypmm8MLywY4ZhSMOl5KTd7cRjy3swmaOwswBt8tRdEkF+kkSVj
KuUQyXeQJDeiRMAJ8brukbd8fGfQHUcyqzM+gowltRS5lbC54XsOP8+/UH+KgSjEiUkuY8ZESxI2
FA3JaggkAHRA51UE4p1epy3p6g0J947zxEdxnMBxyNQ+SGq//ko6m96lxVdmBW2SBuQXJd9MFMgD
dkh8n60Nlor3LzYotxW2Y8GJMhcPt/OdyE8wKJQnHaADe8PmM/fcBV3q7VL3RoL6y/kafIMYiGPJ
JZH78PcmNUv88EYjdZA3ihyNXtHs8W/L5XJtb8LlybmLQYzmmVG2+vPlnAw3OW6X7zEoxc6MaGJj
u6K+4Dd2QCdpU+fdq3oklZxlV9JI3WgJNMDKfN2bdGCkl8p7KeGn92bNk1uYYxqoN/QFXXM3uuS5
tjZnRi5MJYKrd0/mkgprzQILTr2Bby+jT5mw0o9iV6vgd1WQOsLhv80ZRIUZDabokefXk41UYSdh
QIhxgvJkWPgqBsKjBK83JxLWURmUzNBGA4LJU9UAcFRiTrRuK2WzAm8GHCtFM2fJGrl37ub+NoJe
dwLWELplknqgkigfM/tsIVP6BozbZTmo7P+uiH+yz1VOD/henCupGv/9QPkqu+5oY1TiFa0yDQaE
OBV8usy5NLchw37iR1TrbYJCs63ULx5DlhvshV1r1+aXD0HTTwWdv+7kbWnVnLmPpYQ7OQ0vy3s/
b13GOlORGE7GfLGVeSLCuZhA3GWAY9ksKGYKdRIkC3T0G6VhGp1KDBmQDpgdS3Wy72VnvWPMsXMB
6gRJ/OXDyr2C7DeTUlU0ErBE4LRD62+ezTOtqccqzeDxExzaprOOC8N7C4Ywd7dYReDTRhNYEBWj
2CzDeT7fXkUZg9o7uA8gj+pi190foRwXcHDlaJ1nGsgNMkkn42Mf4k/5qqpCPQL2pXJJB9L59x4/
yutS4XxQ1Xgd14ZqkDXvThonnXzKqFIHolLwKsX49lUFvoxvC4bYrbSSgR4yQbbzHDHANb53LuNk
vKOVZKFiUhg3jVT3Hu5ztmpugkpY+pqEGqBojMTFKC83cSWcuJQUGyv3BkYQ0U99tXP5WvcTb98p
NoAo+Tv/7NzrlwD6q3ZlVnCqFr0NTtE/0H5AV0ScB5iR8nLtpva2Lm/UnafzWIKnZ8biaggkBOhY
I3eq4wwo4MWu2nt3DVq34K5amgMr2ugyu/Qrja1XbTG7aMbSFuPfT0/xh4gI5nm6dHUa08UO/b2y
G52xmufLQZWklbzEAM3Alc1AdsVxR/BrTjsAajWa9np0paCv5IUrL79+v5lXzP8ukCqEUgSDEDHQ
cfz3zdyYTFG86dwMqDvuZ6g5w5KjG7P4aBroewer0hFkFK1qBpanV633NGsruIOD+bE0qr2AFv/c
DgUK2FxU0mnv5BzrWy1dabuLGid9Ui1DuJcYO1nBKkHBh+fQes440ruydeOQO8fmabZpJousx4SD
MQwSp6/NAILacAvJ+GAHiFgq10+y1yHMOBZmvlh/WrNJAwgfYMUQY3y22qAyWf3zqyoyYyewvBsD
oLDZOZqLTruNzQPW4IAZawUOQ6RZm7yZOTOcgp3t4ZwBfMRTgERT/siae+tg8Y+h+A+kIzuQx1qg
HmVbqehiLR07cIKrPXgBgIApnk1qreJGtBe66RhSPMC2AVj7DuD4WyOlmBFQ7OxRSm90BU6m8QIb
kJr8c2o2er3WaEQiudUAcMcP9ro9/ipYOtL03bW97E4FlSfAPdoIHYDg9QMR1MFIvFVbAH1Y7tTo
ndunKDcUH+WCn7uvSJ/MimwERCMPumTSMWzWvd8lEH4XROy3PX8TwX2+hmGuknIeZnDEGGpA2j+e
NRXTh0z/9WIIDE4CTRDUmPfmkj6NFaA+gUT4pNLJp4/HTTwmou5jY2ez7mw1/z+mg8/c2Dt7Y7PC
/PYf+CbbzyByLkU/AgNRQ0jfa7qxGh9hXmfMG7DLkJ6HB4UPOD6qZo0LsXiYuk4SpSD5tiZcixvV
gvUfSihtRZ+nyZwnt7wy9w1mg2Rr4zJX+wzZU3PztMTlJV1cXCo36MeN284406MDio3mKZC49AWC
oznatMnUyy/0ESSgJkexKWU6HXBv7YWnVUwd8JiAFvyIFbBESHoKLZqbIcBGQSAq4CwZHlHvHkxc
GoCPngTHJ3MHigHH5m4w4+qDPYN36qfNq4BwJ0SqQHX0pszWul7Yr8oP0R9njppir02CdZCzF7Ps
p+HOPkchvjO8gYTPLJYJRpy/SUD9/SobBUADEl4LyrjEF/vHtuHJkrFh62gl7h4d5hqAFaXwH5BM
EcEFLgtC5uULfwnqVeCyG9NpU2GsGheP/isSL3erahw9efuU2pzoLNZmZTGVRFxGZGlC88f99W1Z
KUTfYDqP4FWbArRktKh1o9dVszhS+IyCX/ld+l/wgXfhh/eD3u9aBZ7ZyluRhGnB5/u2MlFAe0lh
lngEUV3ZdUKDJur4iPoFSzVw2h7yHTvBIJBaTQDCatpYIgtXy+9G3antRnIkPtzdq/38n7tjX4ta
lSyrXn1z9Pbr8z59TnSF9JLcm98fctAIZigEOuLyM44czUFWfxm5H2XrJ78Zurz/Xv3NudvDF5df
9jhLVhk1ALR9TPlqiOMPXLuZm00Bg9BFhOAANQ+keVuwSyiPGFX7MBC7M7j4GcpYzCw1iIcxGASB
SgmTwrdESxJrCb6Z74KQtZAdZfjC97VaQFiBon5jLwEu5UZXpC0YER8InizqtnZeK1pG6CCiSbHh
/QhlNGbXJmZU9MDGoZqD4CvgU+3u8sPWqIqs/T97U6GyBqdXVVVflJF/JMlW91N2Vs57Na4Vzcty
O0wHjKTd08tdMR9VonJzC5J8BwOfxfgPDc1PPF6vcEivhtJfZeTlBcL1cCWQfGGav6HoBJejF6hm
AsBZQN7Ti9eiYYtgLuV3yMHtU+tpT6GCNVTzBtxbAOtTactp9Pg9WJnSkc2LTk/FBcigvyDOgtyu
osHld9F7RZQuoHf+2mbwTrldbm+Yikpp+/cD9q+Do4NmJW1UxuMqCrXK3w7OCepCqJjULFbGtdCH
XaB7X66v9s1LY0ZP7PwyA0rpEZbYe8+0a2PS3vvrFuaxdZw/+9B+PqfytDx6El8Y1Av1R2JNZgf0
cvv3Wy2KoftrR1+3CtcpIQ1sEO+tghuG4DwOt1sW+7t+palhgoIzCYe99XCLdLWZJ9Us2FBFBiXN
zIbSF3s0eqdWuX+0lnfgT7egPMRqoU/bepA1LoPcrwXlT6XQb8jT+32WIShTQdGRHdPEoP8heefr
+n6BCDGLga8JNJCvm8UwT+/SqjZK5k6OA2yjJm3h/3lt0eV0c1sPxvUwxbb+ePV7HDEVolaGfTHv
83mxjZF6HSYSJjPpC9jTmHjmnIo1uDcPWAB5HWltSEy803abLoKQy/uSJ77TLMIJlJYT0QizeCGJ
kr3AFRcddMI9M4KRCi6V72Z1OBRfL5F3HDvSGjBYiujzFloLTi/dINZkhF+kYTsSq9f1m/K8PmC3
SNBmQ+m30RpXa3yjz23o+/OW+O2t3BIBMnAZB6Mj37na9mEMAZh1csrmXdp5wrwxHM6LDdjY7FbR
VE286uk0QBFlXQ3LtbPoYrbAe88ZL2OgZFiW71x47QUjPxpzP7q4oMInZhXKCM62tSVR8rtElv9J
6iKRGCWiA5p5qRi97XRR3+uHwpadXgfMKG+o4VVc4zgOKelueqk7CQrmoF1BrZJywp8lh+Q4A56Y
ThHJ9UTRcmuDX+2+/I+70RC/Jf9wl/+WmN7uUvIvf8ij+ihfLmtmVZCnVUwYGPASqDfjT6f0nrjd
lRWtP1xSf2nXf8/Af1dGVu6Pa+rPx3W1KRwzaqmQb3/dzWEhfNbHY5Xc36S9wms5mvibIW4olhyx
xFb3EW8Y4uokvjbhyYzcCPgMS4Q3d3IAkqeWT86PThNnLWssflOY23iABIe0MompQeT4OFyB2aHO
oEtLurEuOEdiyB7GxBJASdyZMRbt5V6JyGgOcon5kgaUNcuBH3M3ahbjoJwJHqor52trqbNXJ46c
Z5wzyUeSER3ihIvbsQ7XIY/DMSz6r6NM047kSr9lEgDrsaEa92bSEHKWM77bmbaksyM7ITcodla3
b7BYZEDFh2gKvNhHPW/IQRCQOx8lwVOd3rfOFtz9hhHURWNr8ltELLdlzaTlx+qfLF+ayEJVdhjj
RY8S+dIQh34GDJznqNOGRmvUhd7FjDS8pfr7EH/ePbh6c0TIJE5gDuyaHqAp2UrOqMMnEX7BAWKR
vkK7yMeKZSS1OZC2U2NAR1FrZwYnOpxOmMTcugGAEqdysCPziuf7rEP3QY5WfOBxh/Rre2J1wPVM
pyc8gDbA6HAmHX9gjAcOPkRrxJERc9umKcvohEMcfkIYHoFuqvYg2PcLzQEan5e4xbBwmWVjCMgW
hpw6LrUZetT55OmPpEVlF/rDNQiefr+u1sti2OO4YCCNupFFhzrJYG8mssIPiYjIFop2xZemhcqh
0ZB3EOaL7Hl7KyxaNZ9YSu5YRENSEpynV+75SxrQJEZGa0tsBqCeLKu4PfD1cF2RxJgzobfn0rb1
rD/qdFry+fKDM0pnr+61C868OPRHaE/ks5nf1Y0Pfrl5g+qg10Ddaq4G38HOeuXJPekwgNiaL44X
ogZammT0pEtqgH0QPi7mRVLalZc0dFVY2ktdehEgARlcrEFwSUzNgspjPj2206ehBBfv3F675Yph
Nv15NC02AnrsiDB71YL5YCqJkTpb+0iEtpz7YKcuNpxLrQdYGULvGb6VxwRq+4ocX+yh38cP7NmJ
V6FjiioKJBTkHB5Wkz0dNmXfoshvTPGSiM236CQCEQPL8nAOJq6tTzIbp57UNBw/NAOU3JNT8tPm
yTw5KIh5RMwi5eNud2tcHbKpdxZHwpXays3LjqIY1rJhpiXg6oQw/ipEUdDeTz1jCNoLxdHENyCV
jtpxcUm7S1fS7hE2s+/zTbr7+dqbBW9Pr1yN18qS4Cj6VFSFZfWfitqbpn4rV9eqx8cqF3vio8MQ
IVmbeTOUOJ0zjb1HOgn/SABEr0fmbrEiO9oHuDMvDcLxTBphyJgc0TCr8YP3i6DubORqFqpwENDE
J8qfLMuAHpl2gA0ePMz2S1vhm8srp80TM855eL2zzYl8mnKmGSks0HaH4GFNdkiSNugTMl/f5RKs
nph/qtF14JAP1wvjcXg2jKo3aUsTpgi/HD6qLdLsEXJM5PV9UVyFft8v16942xtDI1n98GZ4JRvb
kZOHrThz7yHPIaXu/7wkb4GCSERJxa+3vFAMUheSWhKlKX60wGqg7fEF2OR5n74cOodYXEmBhCfM
BA+KUrYdZlsDkBLdRnUHTUR3zKgt5aqnwWOIrhmm1pC6ZHdjkPVyOgzf4/4fT2tbLxkEMpL/Im6K
Z5p9Ie+lGsa2i6p3VcPjjB6b9Gk5V3/N91Yo4T3KOKHjc43SNSE3gi8Crhye8InhKvVmXJP/uNGj
AYNgzSgyCR5VULTiGSsn2Y8hyz0cRjyW74s5kqZfdKXv4zBKkedlT4E3+P4OeeeLM4L1qhmJLVto
kcEjjffKs2GK19iyuiR6BPi2g0bKWNcn82TB5qJTKM690kNwWlT76zZswC0qTqQm2K1KgyYnUYeI
pnTsy91Je3JuZugAgC3BneyMBg84d+2W4N2vn8he9wClcxtG7lNlUoxtlM+Sglkig9Qk1PE24YZu
XxpdNLI3KzMis/X6pXuvVIPEnMyJdDbWNrJojqEctqKvlByFLx+YU1XLBzRKzgpt8RaZSGDN4bES
OaCOtrGiDUGYu3T53KiPWLwMLcoACZZSI26CyIIXzkRbZO6c7EHkz1nmzG7WH956Pomamph/BMgW
T0byNTmN6j6oX5SYpEXQZ2RGukuCYrYhwxSJR78CGR2z7KwsfSSSNsB/jTSbXKcI4+z7QCRiQeZ9
8o2kD/Cmm8OwZMqGX9nC5sMa+zRt4USSlxRDLVpT8gwRzzfnAzNzzgBLAxX3n/OF6D45fmK4JRdE
UqgTigVFyqihdhY4rf9z4X7Z4hOQn1cfpXT85Q3NESMreSgGltB4LjssPU/y1NLDnkDXdcOc3c2r
lTfu+NpqyGwMG8Yp6NyW+PxsJi/5XWLiaa+77FYjSOiSVpPDLykMWve77sFE/7IgGX5NhFiTJ1gS
JTNNnu50l5xGjSsi2eLeY3m4mvkcigugmAfu6zu0YXUx8qylZD/g2Wk86uJi9iPqlz6Hf9caKiZb
XQ9nIY5Jc1iB4g6NEEt6CUuOT2RwvEPSOQQuIU5U4cW2t5Aun1jUnDx5jp3Lzb2nvD6evbeg1Gs/
LFkTvgu7iyywAJ7YNp4EqdtYBZZIlvHq1YAZhltY+2DaI9ST3N6TT9DlRqtmX35JXglKI/4lHhzc
WqfoZw7P9kqXF/jUCrWIsguBrTG413d0oeM2kY0fQAFTjSBM9l4iaTk7Z9X8MmDxaEgr9M5DXb1E
gR6hRdV7Pd4C6HrFIDb5Ep/D7iTowh2vBB3BFWllo2vQo4UfaZHqvHjgY/HfSSqJMOjcjDzo+G6P
h0xFChzZ7oAPbA+QLvQ9DyGubsLVGfyLD5Lhg2R13jWtOSNnW28HgU28KRnJpymd6uKohONnXSdP
VXW4DMftaa2c41c1eFJ7AbaB5uV5SWqGwY3CwdnkPMbtK7gyUWNfi3jivGT8xXzAMZ3xQi7ORpPt
Hw5PUAbgUY6CNotAPSTsSM/7oCP/25HzOMOdU41DnZ/ghCOo4sRyGxqJM/y1MToAEblZnMhvEheF
SB5HzIeoL3doWzM7A7s1xZEMRs6AWPsrEbWCd+m1SzygEAzgEDseJoyrhZxJ1rBOnXM7WMVO50vC
cImWB87CY9XurFk1nEC1aDFJgHMPPB3G5UA1z97LYScdKt2lHLSKwWrTWz46OgzjrM/WdaU7CSp3
ZHviljHjsLsY2ztgDTEoMznPB0/OxvcZellQo00HTBB4TmI6JAfVho5ZvBoDvP2pCo8AEUJvNTwt
isvUOGBFvYEaFZuFBXRM5gFuEY3+jyvsi1AsTsBUk92obXGtn+7dOWFGk6pdM2MWOsa5379sMYvA
r9cJQ7IET8bh4EcAmiB0wLI5DBe2eMWNiYQJaOLafGUgWxSBBuL90G9CmD1qCfVAgtenuHwZJup4
SsghSgi+vuG6dQy2iVV2BmXaOPCSvGeDsSWNW+PppLl5bUyIixRoAjTv5MtXiYc5wXQGK0fBVO7m
pglP06b5VO0am1cBEsLJFKIPYdaAb8nGdKOoYwe/ABG9vfrW5fkQ0W/PZcC3B4PXz4kXhXAiZt8q
W0UvPaGvAjtFdDiDjsqd3AEvLk4+kj4JARxZg6vt/Edrs1bsIU7btxEJEcq7c4me7rr71A2182wk
UJLwMyLfJdZnjCyLsSPzK64eJgAhhE5ydIlOYUoQ4SZnQVlMLKSuZKEbJCX0Ch3IarcXeFbiw4kq
S9DCFJkgbGlWndRj+Xk6r41UP7idWPw9rMv3Y+m816du4eM3bDr79snbuFQ+IIDydBc/NeLcYRrb
bKDokIrlDL4eLGmTWBsbjSfj8kW2gCPH3ZNoETzS2QwRnqePLgUme6Z1g/wGjyQhG75zNqpY++ml
nqMtbEqFHZgEg25gOCibmlNzdHgBq/Xcq7gpjgOKOhhcuph7wo5DdHI0IZfS4EyKoj5pLMw7oHD6
puntnPvicBEqSLMsXgRZb8nvtFoaMb3Ye9uf0wOKIiw7tOhb65baUKyaowVUGoNNGwxGi4Z959ba
msvR6G7ZNyoxywYXaPQIaMw0yoQtIm1eHazyskf4JxCigtXtTotmKydAONrQnB5t121x7jkBwtbR
Ds6UNcUoJjTrECJ1lyY1z5eHGgQMLjY24R2Q8SDSLVIsvR7MqFfr9RzILKInjDqSJCF2fZmvYZ9I
TL5BrkY0xXjYbaF6Rpv2g46SE4gbTta0USaOTOnWpgjTGhWJPFtMnjHKHJMtTF54W0RW+PmsWWNK
dRmVsvOgjszaWSg+H2N23LWjtzNu+9Lon+2jLegmPAHATQeDc0QGAGN3Il1yxqszSxnuLiYaL4rP
7BOkPM2jxwBiyS+OauiIEePf8TeUepX0JmS00Ae2NMaVWef6anhtVvxzt2wVsc9itUXzlRpZ/zux
sOrcrEv/QJj+DXKVoJVAVqdCrTvb1ralmjVn3RlNjBH6l/9rtUz8PZZUmn11Sxp/+33kiJIaTo00
eMN4C07h7Ip3I6itvjhpxJmVFv5rzlO/ypoYnSNhgGQA4HgT2p5wLO7RK3B9fY50X1vdk7OMaPJM
WmBMajgPV4il8OekpC+bhuPDqxSt25CtHgJBX0tSShIi359Gcg5y36pdHF18ZpJffBWcl7+HIITi
qJsTRyN3C5KS8KpIbfDA6RAXm6KptaV7UIqBt15thGfYvyAu/lyc0BQufXmlcDXu7V6KWFR3Jqsy
p+7KWTB7RPkryiWtoGThINjwPcrPEcYm/BBckw0yHLykVFI2FYs6sq3AbZZbD/sBAahYzedS8yox
A7+cL204PVo3h7u7s6qvxBjcWGDjZME5pGyJdNiLV4lPS/w3nM+XEtRzviRdhSh4m7a4pXojaVf5
U6WOs8JcwCXDU8IggX8QDF7mZGcpPMGBuujBmbRy/+7nA1kYshEsigLYQMPpn4LmmzZGLc1S6onF
oVwczUYWFPtKvQQTwBmjfwk459LPH4nbyypxVuhzIykejIzcI62+beVtiUjb93raf9FcbiwMWQSu
YSqmDh32MG37Th2bZ9nUu1NyOQHAt3AVllY8LVANESFKfS/nl+iX+VI8jiwUvr2+RuJFXiQYwbaG
s+HWmQ+HzVlnuDV9wqloONxatwGEXCujj0Yj51Gx+/2taTWvQDy31qKAUU6cxMFh5BOAe2C/SBPO
rkYHQ8f/FIxTXbNrZGnFJDFJxpQ076oOypHn5zDMcb+50f+4lBH/qFvkgUnrk/ItSllSrl61oJni
Elgdah/CVcWhIaxCIfdZD+Ie3k8odyd+IFDkUefwDSlEqYIaorpiiblijhC/i6Ud9+VsAmnkecd1
fCJ6AmZ8NtE75RelXvtC7/T9KssAEQYxAyWEs2tFZcMa4qrAHEXNRFYV0jnh5+K+GB9DqYYqh+83
m3E9DHFj6lg9cQyl/iMvyYrd6ql1J0IikjQiVgBFPiHzT3qluRSkQ7+PqngJLnRmnfQM5/C9bpgj
UgV0tF6QqIaPb090iCSLkp6rns+FlcYhKDkM8EDS+6hq0dLNMW+cd9EWkh3DqPTLiyNnjDN4dS6h
RKk3J8U3ou2Es5yajHR3Uwye/H4CPGO/wk+sDUkKXj3u62UgwZnWLHKbAikV3m5YmdASu/DkCC3V
lpI3yTl37rtTqfa0cBdbGKWBfTIL7XV0x84eSCAWkL4Z9ls8vJnwoZG8xppfcGSGKJBeV+MGSUYf
LaCpRLe+6LU+ZwDMDncTfZjbpX+q57xBbSbKo/SE4yGLi1xH7IGEDtwe5TXJyOJQyF5TgWh+s11V
R7eZTH34rhEn5hexFMaB3Pn0m9RDNJBUE9zlgdQDAs8IIXtXT+ryMBLeRS4FoAgrwKGiuvuhDvOq
3r6VYWCdLDEWW4Vrifm5f5dh0vR8z8oXEoq7ftY63I3iMJ/eN2b5Sp743r84pHlocuRoYBCHx3ke
gLIt++AII/ogO6Xuw866tw6clTPdu7PkUSEEJZ90N8Nou3iO/td/h4C0v2/r74kW/6BldDAUugrd
A8P+gIC+wT+35/I2SYq7LL5+3TSWfdt+DgsuMNOjnd+tfSD0hf1VdMTPbpzHNeFrdZgzN1k1toze
OIpPXqLOuiYSbqejp1/sXAdPl2k+5m66gm3/ArWnv3sYRTdxNw/vvLjfjXPRAG0JG/VtVlgUyc9E
aR8w5D5SL0ZGqHo5mql/hbZsDSK2QshSvw/u3tp9FmycjwP3NgeiaV77uWZlIIku1gbcDKyFd68M
YGdrKtSYmlfr3C/Xn7FOmLEifaTA81YjQXCepc6hccMZHFw4BYNVuI5y93RnpHH92cy808nc28wi
rAW/r3VFdv4fyfjvUlfe6v6lNd20VwZcxxAnNvZxSSAZoV2MH/VqY9IESWYzfGm6b9/JRVK3aEGV
v+vsGol7b1193Z+0D+6ZhODXo0HYFJ1aSbz2k/ouLGPya009uvX3LWoJ0FTCc9Nft7RA3lE1E0g1
AWGdZ+VPRUeoRX56JoYfa/Aqg8tV356JwYxaqhYQH4r7faW/njM0qbrMx/dmGTRFAK2yBqT4SRzU
10mqtnVY3rq1L41qSD/t3rrro1lpMsWWkRrBpFMarPE8V+aEeshsS1OGf4zy5b7N4TlDjw1bdwEm
VWZbMUBABsHcrCJ1XIoDdEPCmEPCl/LPxQVXAdY+AwAMyK2+H22HJHwJFvmM+3SXGqxDZazXc9IV
mpFidVSzAsPZzs6oRcFpi8E+mzmUvqDdCYRUM5neoQa3a/MndaTRDWzA16lNoHakR8V/TqwLA6sY
DrzYOqeiWUmNwiAf3ypmsQdYETT8qp+nxg4O+ZpxZe7y2oCUZl4CgIy1GUD/q0+LR7M4X+GAU/4c
Pg/m+SC0ffetqcP/+/XcGuUT4A7FPYau6ZqW64LFVm19qH8h6qWBBrZ5Nda/MvIIO3xQzekLw6S4
c1tbMYBB99WZmNCzSY7chQwz3Ler87x3Ggqvc6uoGBNosIvG/mTR6nmc3r7UWfIA98+keTCulGJ5
ikW1JHAJVp9tmBSNiUrlT41T78xuNipNZktAZNdgDs6KxLZbGRcZWIFVmmvcRhfOVX+S2IAxfD5h
HaL2YHutmHn7GWnd7AhB/EG3brl8ODMRJnESrVYs9GGOOoke8SE8+Ac4H3EaCwYC8QzogMp7tP08
UuP4tboZ24mZQqLUWqPFWtx63jzixfRvgzIOyGA722yMdMpzHkF688ezVYsQKbaRMQML5asI7geO
w7bCqIftC+OeLsHosFsHIy0ZVReAPhgXgswZZNIww25N7lPplrZGdXpZFIOksWNEgcrMWsDBMPya
W3ixr0ydNPd0hFDEuNa1jaVnlkbK3d12dgnDsQw1se9qwKiBZ425WdZ+b+yO3nbt1tJxNWvdNmZK
eNWuHZxzYqqao+GlW7v2uV4g/th6N+au8DGJpRyNEuTqDF4ebnEgasZOs4pV81kxklHGCHCztK/z
XYgUKwwj6e4pL2FdK0baqAWrJVTbh+BREu58VH8KDfG0RGBWMB4kG+MDrKEs5yAJITcGKXqPL/Ga
LlL6x+ZIuwp5Lwc6pRW90st1g24zfURz2WqWzSg6gCv9XZH+X5ROVUbHVWoV7Z3RfV3creFxWGfx
4+vI1Ikr0wPU+BCfaRpbXHrIbRYlHCha/mByPNhZWGhsRk84IZ89ZXbbwebIIPvqx2bAH01p9X9u
ixFRf1v+ivJIsqOyzeI9PtTNVKDlNi8Tl96YKvBO79Q4NZ9fZYKA+dbm9E6mH5blB7BWVa3JcGim
U5cq76b8MNlf7yeV65/i69HIxiqniOEf9G5w9DkbBzenKb37WNwi9MtzhG4p+MfZ5ot2HH2oxufE
yEQjgc+qPj/s2Y9ukVbkF6RVNYZ4vaFKj/rhzoyv2jW+1RUTMmf8vCsDbeJhFZDJsMzUHYbXWuMJ
odoEsuKdc7Gyuu7kgPjOdSWYkD6844fnL7QOwUrz04ShF3Lo3Tz/eYdvyKJKdt+vC6fJNT7aD9rC
E1slBU9i2bp5ocBDpAlB0hWE9w0w4QOy886kXWvprZyw1Sy3dLtEOKvapfrXnQElipH5NW/SikrR
HHLTpH41L+2j9b9JO7OmxLl/37+XfX1SlXm42DdkZAYBbb1Jqd2GhBACmSCv/nwWffb5t2jJxS66
bR8fNWFlDb/hO+jIpnZjadHciaS/e/qgCgHF6qgPyLdkXUkrGyuzZAZ4Ij9aEWwde1ytzDvyA+o3
/XL738vchLeHvmmcY2nU60dlvn3X4ImNk2UyAsJ5WMLpbMeO4x7ey0fzSX4rH3DaUInFHpKak8z7
eb5/lQ8hdP33Vm6mlHIpyj7VlHrdI7f+jqvDeXzI3aMwqDrNjvOO/PJeuCyW8Jc58s8g38wRKTUO
B7vjkvsP7b153f1xNvlY2nCxyv353alfwLTXd6dDO9GAiOrWTWC+3dXFrtwmzRrjFyq8Mv1t8nGa
GaKNgzMHCD147gQ/yPeStP98dUW8ka9v9P9f3b7ZyxIlvyhHjcUgjfOhNHNmyEc/n8bq3IysZ2ex
ne7vTN+vHKTP7/cW2J3stM6SK95v8nEJ1XA7hF+5OgXkIj5i7iGJU7h91z3QARyu8lDQtZQQnejJ
yQd5mSLe8BdcP9uS4wo54yr6eUyuK+inMbmZ+r1xvFTWhTGx5uXk4sNDRugdAXMWc4Hgu7nJJ+oy
fUCLXl3GL2caCS3FwSIwnrSofkvZ8tynFKewQ2g+p1MNIfYyOqMuPI5/cybjSFG9N5MLSrbN4rQ0
lvm4CeygnqYr2TPnlOOo0hyoEOYhhzGVL7SNy25grQ6+eZdO+f08/8/jv1laFys+JbbEW8W1ge6y
BHyhChHAnxIBDlRiCDQWDsFxvvX1h8vdTEm7M/ftm2VWlJcyx5Ga6Ouj9fpJvNj/AZaFBd55jD73
Sl60/m6Rj5BOHqmBtYAL7nIgsOPWiMdfqF/H7vHO/Px24zMVhUQH8zkDScTPp7vdSBfdTJ2K7C1b
lIszzhuYA5RPjqtBXlIpYNLIiMS/jXcZb6eSp8HY+3kKXhfB7RT89ybEwL2/PqRFUv33fyn/p9Nb
x+YOK0ia5kXwc9NI/TCXDW4/9Kxzr+7GqjAzi3PvgmXDJUiTQb5QonxOBiRZgwo7sacKy53SOylu
QrG19yyOtQytdXIsCIsmwvnJaAEzNdRcdSjDyz8MTtUg/YU89fPJdPWndmZRq9h+aC8ggynCvam0
vJ+gOIKWQsMfcII86PeDy0L+VbyUj0TTNIgm+IqQpeeUzilzXUKj9dO3n0dHlb87AwX5QBeWpI6q
38wbosXezqULwwOwG8FKQFX5MD6El84v99Ntu0jR+pbGp8skHgp0AUVUVuWD+NSmpiQxCkIkfxtI
VJ327DhkOacnFToOnRLf8W2+DVbnQiZyQs/XmDmIxjtXrXrLbXkJzXMB9mOxLleQu0cj0fdDZQrK
G5iKD/AFQGYpNlKDpEA4SiCgr/hz1VKlYxRlA19xfUGT24hvoGYlaouEj9RNsxAMHS+KfwsYXtQ9
XCFXKxAOMug7ySN5Fl8Q5UAyZBykMOG+kiSQXycZpAVgc4GadUJRUTCxik1HJb27CnhTvRVVYIpO
nClcNZmnc/H/gAfDa+PqMJNgSgieBEm26YvGyP4teeu7QUkD1pjnyVCvZ10T/PxUr2Hr7Zy3VEXV
ZUdBtvyWD9o4VbvtzaZaP1LepbhN9heQIi6uIOS/ECjOBAASmNXRw/mLBt5SfBagCR4sRMXZiM7C
aNMNNxgJUo2XgYLTX/k7eqLDwrBSxe7Gd44M9bt91CISh7ZsQUgzb3DgbaznTEqpXne+9ETaPcFY
BD9PosplPRIo0QOFSdxLzeAAgfDngfsqJsiJ+u/FbwDh5+6SZBdxcQLu4DCi/+sZYyUy/JqeHbli
VI7Mgcx5fu+kvHvlG1Bl0Zaa0iSc5adJ8tCEWqCGhPzVoAvz8ZG4nu7gQzuLUezP79Dvlauqy5fp
8s+Qiz3i3y3yjKF8pvOulUlMkXiyx73s7CnvtpuMY9pADkBaza1rX9172e/zJF9p7JgvlqtMZHLv
ByfIoUGKzxQxXE8XPDG3uF+e3HjUfIyttfYrfcwnMmTtEwvqAhQKj0ndjS++Qq+BSu8YjZ5fht84
VDljSiSp7e0j6SkP8qftEzmhuj5FGS2M6lUO5Zd80v+K6Rdu3f6tt9eZNcjHrTUQagFRvnjbh/xE
Gp6fDiF+v4WrowGwkDK3HhsP7Nz6ovTZaH+bCycoAlEW796tZUp91kOKcxm/mziHjGvpsZwWoxqz
iQP2czWKTL/MIKESG6QUfXj/4IOes2iLvVe0HUnPqL1u3VryC0SF6C1Q/qc2bIQd4rzO6LLa2XQc
j0GcDIoRpRGoA4Ynl/xmdVAw5hS90BNfFlMdqBRh3OKehJf6TartKDhC69A/meLX1OCfh9z0+y6W
0LdaS1jl0XHFlBxrgucWJn/9pi7OS0yE/lCqyceO37r4T7ynvym0KVP5TZTf3ppkQLb783rTv2ll
fLqpm6CpzLXjJd3F1VpDyYHmJI+gGEiY6f3aTgyvDs6L7cScZsNk1n04vy4+nLdx8Vw81/N0VMfu
1g5k4C8Hb1+4du1KaLtBkAABcvbsgxAkqB+rhT5pse2zFtpCnfUr606J+rss/dNbuDlAd1tLS3YH
s1p3dOVpFClsqAKXf8ZzRRx9nIx+PARP5bziFMZpg2bKW4zV5cmLYH/TasHIC+32BC+Qlej9/jzE
2jf7qSM0S5AmgYSpX9OWf557bMWVISdttT5hZLp1HXr6gObeJcbnuZv2AG3BirndJrNFQTP7bcyq
dIA+dn8ZtLb7bGpulrp9PqgfYipeRDVg9Y07N6l8l7oJp2ITcp/t0Fi52YJ0qyvs3im4y4AVjoOR
GmZDFEl42XhkwXvwCWdH6Q74jIAo78E25W8iopAIMSRfwltZRBbGzCa6EJGJwEfrHM4CFDm0h6cn
/TnZ7EPweIP3HXHHglxXMElHG0APADcE+JhVPbBd8RIER2OYuXvEOwDRFy74TqILohLBKnsWLe0m
qLya0COBmy2zBeDdMF9hdMPSjZGgMJ6158PT/kkbHiMcJYc/P1Zcx9iUbzZtpKZtS8Rs1C/MmwMj
bfaq0x4ZMeItz7h2JQW0zx4JjzbhfKT6hLPscMewYEcVDKOUj8Vq90ItlnoyhNJ0uXs5AIJ4Ud6a
xsOrlSLtH+nBXlCoTUBgTttxO+55aeP9qIQXuhGvy6YGzHb9Q3uAP9ZTt7GejDft+jLeqjNtZgiZ
pj7ojpN65TyJHyuUQawPVBIxRWhX2a+n57+vZrkzoLhcZntsxdrf6Vj1LYy98C25ElxEfPK3kbm9
BpzcNi8ReGvhye9+dYGBH4542fNkvZ0laxNA69LYuvwrGQMlGzrLogj19/ZDfz9/mO/JIp+RMk52
oPRCxa+JZgQ4QmBGTq6AcRzX+cN+vVvv19nDcSiFOgo4etCwkUuY0ORRvew3ys7rN6cRpn9YLZ9G
9rhclsvjqt3Um918t9ou8VxekGLNttPjGK1nqv3GXKeypc0b1L+WBmQrUuAOHROFvWm7sR+aJ3Aa
Y4EM78ZUGmln0CWhKUQpjCqzAxyFNguWfOqb+ia/IRIkDWnYwhXB2Xxe0YVZaFRyZlwWoFSySlYp
tyG8p8HHTPVxPtL+6LS/SLVGgM+vXqIErFMcVIfZny5qMGkC0cC/DS6syOcAcjL9e1UL1RQ74k8z
92atN9uqPFQ2M/cA1qAP7FCB8JRESZRG+qM2cejsipcxqQFETeVpywRKLIrD2F7LXo3qZTc98fE4
Eq9+mI7PQ0TqR/UQg7rRaVgOETLiX3t0JnAUXzvMDrNssZ/tZieiECoRIxnBo260HYqoJB8i/zYq
h6chBwwvBfNhkbwrkXgdp/34OBUvJUIDJ0pH7D0zaWaS1KgL/I8fNDD4wnlLhBIw5lh6ivAXEyB6
A0SJgN87wCnBU9LTw7ZchNt8DP7fi+JG/EwfjkDrf16YgnEdSoQRUrjJwJphrAfIWWDikz9kUnuu
5MzO1/NFXdgeEkPxOp2m0xrzunR6isxhHaE4xLem1oScbE0PyIDIEI9TfVYsD3PH9utpzxGLTTB+
tsQy83oag604gyXsBKDwMK8w3a2wdiqXDiRf/uO8Oa4wQEf+YWMlQ/Ot/ZO/1JsSDNXZPW0OOEkd
Vi1YNXtsjtvrL86XDXHz2Kahxnfrb/mL+Gud15Xk1tjMqWPaffTomNfsoCoID7YHsNL6IEYiaNzw
qsZHvLUOd9IM69tJqKh0YTkSVVO5ifSzpJbbomcSCuqnaAAa1KmFqIXIlqhV8yoCLaJbGcGWvbIf
hZPKgyglChs1ATP9C9EtAawKrJfASIPlLiNRcuNgwTlntkk51xPyFDgKbHlkgOwGkWD5OpOYvqNo
uYqj5+fD4ZsyL7rvnPUOYZ4NvftmhaV2Lx0TVUHheKL7hz/tm/osbRrk1ewH9pJ7Xfqvau+WuJyF
JB+yaGRtN3VX46ThvGTKCDeF+cS6BJnuXl61p7ICrqGAuC8H29dsP9BojT7R462e7rzdryHOp+vf
ajFVXb3fl8f+wFF4xiN3mK1MMODlzKb09/OlxMB93ro+X+mmmJS3Tn9sdN7pwbfN4Lg5EedRpJl3
d65zBQH8dCFx+v8Ttdm9XNpqz4WksTGPQ2HimQDEBRl6p0j3jV4BbwlSOBIdCp9c0Ub/XGl/OB/L
8yU7rI1xvrJ5VMWge9j+QkBHgJQTlzb+6P30SJc9TNfpcz3FCnvEXPcKH7IhDbrsPKhq8QcXDxpn
gTlr3swHrRPn18+j//28/udeb+Z1VWeXJhb3WiDRlGxgky77GWKAyyRI0TG5MzTqF8k/Ma9RdGFs
8BpyzJvsRLJyO2vK5EBQynm9On4khL8P+kvvDHIMhSskhpKXZKrP8/HpMXYGdNHbfKBt3Y62+Qj4
jX/n/YuF9GVW/HNDN7lG2cRWney5IWCyUNjes7W02iKdjYXrCu1I/zjcxQP85HMM7zss/n6+/NcM
ksBcw0BHR/rO1K5b6j8z5eB0uyaRqyPNUmqA6rwOk7vp1PfXcEwdZBXTUb+Z9zo68IrmHI4IfbQL
h2wUgZrlvQf7zSo2qIvJlikrBuIXN3u/oWetzYZxRMpx+6zNtk8pqqWb/vfPw6V8LckzXjSVkTW3
HS50816UTrmoVr0/YjegUXRbywCOtg/dkGSqmFrez1f7/j3952I3c7W4aFmdS/lxjbjetIZQQ63h
4XBnRXz7dP55RzfzT+4PdhZbXETGnl2JtGk2vrfDat8sOiHwIjsovXCA3c6yNovtbVluxcG8e5Wg
Y3Wz3ThbteMdQcHQ8XdTJawz908+Lh5fz/4JmABk644CpfRszhSO7kXsk4LBLD0//zzG3zRZbOT1
sIJnT8Bb8bph/LMCWlW+dEdJOq3h1x4f89/FbytIR6RTx+n5bf9HK8lDy3EvsPZgwGc2PCLIFMvM
V98AqgMX3pEO3gtlvnbhkQ9ie9JRLRdmGvrNrthm1ja3pWMmzOkh5s23vyEor1K09PyzEeXSsgdC
vZvLibv9RRJn/tm9AKDZ+QUUDwhZpgvZCede0t9QrX0d8D8s+sLfB7ZODSv1crIxiGqqr24xaHd3
vxRWP9UCddDMTaD1xhMm5/moaDxnYUFcAlh4DwtxlQz8tPN9fo+3R/yx7ct+25bZGloAKDYHCHfq
rpuHuHfTwlMmZWCNm8Tt6c08bOf780A+D06ISFJdq4fNg1OhhsBzqptZbFEq2PYoRBiz4qPduifJ
b9qBs/f7EF7G8kyhUZNcxZhLeErHK+vEdhonoQSmqHWTwt03LN/SI0E70liEBwK5E7xbcKaJZQzL
jTYAUXl6Tyiq9G4ySzwfhdexgKehKDfP/d0qjt1zBjv06Xf6DvP3jJBl9ViG0rOy2a3u7ELqlxKb
jQwRDR78QjQ6ArdNuGOsZcxkZbuuQZFYUFb6gfmIgEf/lEN3d+FA1m8FGPaw9d0j+QU8F3u8pzPi
q5XbPdmne7WeLwsc8CxC3DK7IiEq4iufQxtrq1j12TlKK+5E3vv7CPSR0w8Q2Ltog6odmBPJHNSg
x4QP+Pme8NGXI/Tm6jd7v2Q7XVFnpbQCAQHfBHBeqQ7OONOSIMGya+5sy4rxZWPmgijPGOxlQIzw
h/v8drdgj2x73zorwRYSnLCragrkWvHC652UQ3UvvsgT/6Yeb29deJW2hFCzHiKChipPiG4kukYw
p4Qwng1PSKhkQK1rPPnXZDKbAOR+LQf+5AnEPxSH9ZoEVGQxb8gdOHTdoUddqcQNAFAH0Zi//mF/
pQ3e4MSRnM5hxEFdeHjAW7oYPJ18kHWwDf/HMxqu1EaQkgYaBZPapTNGCcnH/hekOEXNa09NVFFE
A0y0wIQsn+APpW82duU/b8Rfm0RgdsT+i2Ch4TiWeTOokix1e6Mw7FXjdy5xZ2REh9DCtBQ2CtDe
ktbbWrCjVjuMmn++9jV5+rwViWsLTV2gWTbOJZ8fqHTuCYIy1V5BcX+0GOUKJYQ1tqnPKKwJPsyJ
TtE9d4qvZdzrO/7PVW9yrKPeSrF24qoN9YskwiQHghGm5Cg4SJC3L1QdDlhzt1S0Oi8NqUfw/FTB
dxjlvvxmrO8FHF8X0qdhuD6if85CJdfkysE0asUDoD5nkgO/AtW8t36+BFGf3/e1cPzPZbLdGcrA
kcugCRZC0EORLEUVMnEP3r2t4RqQ/fBk1ZuA7WhojWHYCmMMgAOS/G97ZIfFRA1fcm+HUzuAGg54
4KU+mjTw9UQTshoKZiG0YqgiCEaEevTzdFMdcdWbuxIQCqTviDz0Lxt40fe1qR+2xsqDsSMNXi6+
ypQXnH3B/IC5C3vn5e1lvQ7gHiGy48PyYWZsvXAoit0s6CCAiowSFVZsb+smDNhVhJn9EHKUqHQh
oeHyf4TeJxvHEOY8+wDlJ3rBgjZ1ZZM8wBlBRncyoAS1CAeLAeWPyaTzJmf/ujV1wcRHUNBwZ88z
+PnIJaVuKCq0XaCAS1xUAfzcfEBbabAQ3f6n3fD5CQooZFOEW4SLPVK3on0ffUCMohnvLyVMLcVm
AoMHChLMk2bw6C2RbRzR9P/wlhE9dsEYRXQexYsxXKKr9rHnEQzyJQ8C7vi3B8EOhpgzFDgCofQj
9uAOdpftPmLzQL2/A0z5d1tGOQWy7vTiT6E3CpNkb+xF3srdDvgjaEd6JAiDH9Fv705crYnA+eYZ
qwgmG8itcyZis/F5T9ljs0UyZBVra7Wj+5vOykn+DEjQBwJ12NSKS/B72GhTbXZ096P9Jg2rSTHC
WmJeP0gf+tMK3XiMGOAObKcXlEvuVFi+FgmQ8NQ4qWT8FizwMje7T1Y0vd0DSMVWvJ9bk/1Y7EKA
ydVH6an5owXAREb60Hk4/uFG25qjdCA96itreVgLrwhQ9DBoQUKH5XJHgw9A+VvzVD111qBf/bxe
FJHofBnK/9zqdSP9Z8NI1L5HSE4riHfsUQcCKwnRlIZwS1HTbSh9/y+vd1MSqvN9mVeOCZaa0rHu
44oUbQOD3UHzc/KQu/nRl2LX50dxm1Xql0I57Q2uVw4JnZbQAfauPHQoEddIbIi2yXFTjit001WA
Eumq2ByeYlceZxsiVnt2eYsfjHub9DdnAbbrskOxEXNdALWfpy/gauUon84FdYnzunk5TJOX/aYL
u9B5qKF4eu3y9AKsZg7wpW68e63tr8UyMSS6JQQ3OZOItz5f3mBZGZl1LNbJYzpT/fSlHCNAMTPp
jPz8sL9K6V6lbCkFEXjIsnrtZ/8zuehcWmiby/n6OKtXf1U2hHX63/owRh2TpxBSP77PvzraLhLE
i7s1MPmbvQLvE5vQA/s1hQt+frd7Rb3UTSZlTLjtEIbpiT55iw5fH8ShQnBHadK9kJdsJwV9c5hS
4TnQkAJLvN5nZ3SI1ahGF0MAXkPpnZNkfBLAPAAS7fj8lM2NJ5A3dBtizxyaQ32oL8yFLdTbfC3a
jSz3PEqH0tScHxELkEJKTkMtTIcGf9V5OukCQVM2RhfwU0A8I/LD8ICzPagpuIX5FDGmxZHmEiRY
EJnoynpbaiFS8PODUkQAeLMLQCYkW5dF7gPl4fMgaXZq74+X3W5tjsrAmJ/mlacQFJ1HTXD2bSrw
Kpvs6c//8qo3E1F27CJpZK56Dpz58Qna68fhIfHLKEe/o45qH/ILMqt3II5fyR02mzNTkvSfLIPy
3Oc3q8ZalfTbjH4l4WcfXAqvHu8fjudBPbRQ1RhoszYCO0iGVz6ewcGkiA+gi/sHqGFITYK0/ThX
qPzqg5/H41pI+/IUTHCFtm5aOCXcjIdl1pV2UPVsXbEz7qf0v+ivQTVp2KcUT4ihy+iugnOiNZ0s
weV0gY3yDjYZACgHr3uvGJ3PA/rrEnPm53vjRPhmiqiWIUqa+BQot4Ume29tu/P2sgNolkT6SAu6
0IpozCxKgKhtcGAnaabVNEUD9DDKFnQM/XYsL9JF/kCJ9fKcz7VIfd5Praf9NPHpem9IJtt59WC/
ypvTqkRDwB6020EzOw/pwE+LSJuZC/jb0ziwRoffIFTkCfzmsb7MJugrDttNdgy0nWcqLrDExB4Y
S0SYAzTGVnpETuyMNNd+vwwv9MSaSPZ3eGzQVPaay0CjcYv91HS7PP3Zjpw7+/s1yP70HLFOZxMH
OqQzYM6tS6OyL7tjY0rKCmwzMiunQfNqvm7fARHs/5hwv5JJ+1G8Js/6RKMNSCm+7/DX+vmBOV/2
vetNEAITBMPWud33mEc7U+tsZdXPj48J9GZppjRumQry4W7rItymAAq4RK3ux32klosLzeQKNX/6
tfbSVsdHOkOJt2VtPvUoRtHbK4OBE/RdkCA3elliSuGgxDM6nKM9pbMySvLQRF5S9fWO8R+l2bjW
Q00PdSk6GWH7ugPTalLs9xIQeqVnSl6luvA6gRVgzQbLNvUalLOWxSXUT+EmxTMIsMLOo7pi2JPD
cZRYUzNfX2q3RHJqkX0c3/X3EjnEduQ86iCCN+fCax+0ZNgRXCApBfTm+edRpXj/dRkYiFVTzzfo
cjCynzcPRdvbet4dd+jugrUZ0eJgLKGGQmRDDgB7MrrMPbJ+VGt0Ipxz8Dsn56Zg8YCVmrujqjkC
Vj4WHB1Qr8D7JRTgCtAm+h8EJEikYjT49Rmqa6if4XyEGueJXSeGFARakL6/6vfDEpyKgeCOPkRi
NtpyQVrpoc4JRIqLnooVgtmACZnhFSdvnECFgRihRX39FSkyTUQ9I+lNP7MsCg9c37MxKdbA3AqQ
nOjKwiugE/9wBhgjuvtbTwdSiX4gImLpAFWUzqPYcQG5haQa6V3tlyg+XeYXID7tKOvdamiMYvBT
3jY6Px5WxqayB/mjAlREgVTCRx8SK9I8KmBABPUoSCPuucyW8lh+2nslAGJAF34eXqLTSxvW4WmT
ciaeNxUQc9ZzB+ijJnWE8DQtw+0yfqAtrkZJYHnpE94VXvyQ3VlO6nf7H10/hzNSRRX6Cw9Zzs3T
rtmxObfv6kgPjz5KiSOHZmM9EVUVPWwRbdEiIQKRBDXJ7QdM16EdUrEKdrMOnyjEl0SlCsowyRmg
ESG7kgRsSK4cNr6AU8QhsItBPKIsS4v94tdDZfAONgtt5NgT8mcgHsDI8eDdbNEwuYqhEuxne/8A
9AioOQXKMoiHO7eMTG/n/6EgTaFDKIKhQgc5dxc6xCoxIDsHrPnZjcmBd/7OteC2sKxJQkVnPg6O
PN+OMxjyi1v7NGEmKcUSxFt9wyc38KGgGaipyMGZv91kP1EJfMox7Wug4Qn54QWoF9XcclCtM0Rm
LIosBoQJEcXQf+SHs5HNKFBuAs1Hf3+acYCliAyVjAYdfu9DfPljJQMi/y30Y4qQeYHqd8PfLso3
9863a0X8055to/mua4IMBeiT2sHndV01TXro4ooW4fuOuK+lYtCz9mz/TIxoBRReGaMKPaqzpwVv
D3UEFp3Jn4YKbvQZQTu74StN1SHo76gOBLkInXKArRKIdoFTPKOnKA3vGul+cyx/uu+bVDjeS3s5
o0S7NqdCqVGmMgp93eXq/gcUnkE52Q0k0NEy8zJD69a+CirGIQRxdKyEdYnsI+Y96ZhN9rIPTLTO
4kUciXV99E6++FgFLWkhdgDDEpwPM/AXTHfaCWDKMC/knYOF903E4Tr4lNmM5oG/G+4WenAiYj2g
ZIMiDpwiIP0C2QGVDrzgnX35mwDWEJQZsgybrfn2yNXjE/2OdJ+t7Y0R6ECIVPK8nhsTKCIDgaEF
+snkUhAR8FClR+EaaFMld27DELPkyyz65zZustvdWUsz+ZJnZNMEbZDVnUgQOw8zk4UpvsLmWniF
KLYKQfDHs0eLnM0bk458YIRn+grZI6xUn375pgmkaTx4LUcENSxGURCi0lwiEwbzB2oetK2oi+6h
YbRvKgKfhvImOz2dToaVWLwHkR8J9UoONW/rvTG1OBtitokKIwGDPaB0TRgONlsGGnJB4f5Wl+xa
3Nkp/H3n+X7tgrA8/xlYcdP/ZJKG7STnfMvztQYxdSgw8ajM6MKVVh023NLZPSCQiOkmE4xJL+gn
SXBvsV0rml8eL81MuvqGmGQ3h3+82x3KbJeIx3sh2uUOkHNfoo0r4LWDBB1RcgaKrXW4Cy7XE/7n
YVDsb0oHBuxQg5oXBq1AlD+PQ3UxC+eQZNka2yTAgGL3/1vcvDZFZjDTiLXRheyYXqJ50fG5Fhi8
ZD/+SKIaZb5kDGIfMoLiaRMo0UOaspFOxgEtH71gzdM8oYMJNpsmh6hyClzpnz8ixhBcmGqwiyrY
esxn6ruo+r2/P6Gp3Pvo3LXoeMnBX6Et0fVAD8wFvw8L5ewqYTEuo10I/oezaEflR7y2qAD+wdTi
aTZ73bCT1kIZhY+amz8IpTDRIBHsIDjt7LwXdmNrgAZUQqW+4Pg4BCrAGtWjJwiTMYvOgAmx6VNQ
Fut9EWfInvhtOd3ZjKl6GQuZM8W9BHsycAf+mcGLHiPftdms0HHlQBZEpJ8f21cyAYcLTphia4K8
z8P7/NTs0rykea2la8ScUaV8TMzB9jcPY4VACOPNIFfuqXL7sGDxp2GO0thHDst50S4Tys2+zcZR
3Mn5v2uR0P6mVC4EDkz8Yj7flNSZyhnUVAr9t31++aDj5pcUR9h5eDyWezy79eq4AeSOfoUMRs94
uSwg4BWvKOPI6xPqKKXXgopVg+ZNuxNnX4ErtyvNtCjaYEQM2/xaYf1nvUMT6K361KbQBNJZ83jJ
fbryGbFHOiiJd7NJvGyQTKnYMRGUKILmV/6kzvsRYPx2oBKEz40pyQFkrDyyjoi49e4SgUANx7Fw
j/biJkMLaoJCQxlHSX0nkb9W0G7uHnSfMD7F+hSHsJt94iTXR9zt5e1aomsaoM4EBDZDyW8gv2Oh
pv+q5t3bdgpFREeQ5R5LBOoXT+7T5UXqBwKAK2O8+WW6FYmmn3S9VFdVZXp2/tHsIms/laWXfTuV
jkD728Lr9oQIPdQG2Qw0I/atlDJsvA+tEuqYE+j9JrPCfetZ8TDXBirc91bjsDKpkpxGOj9PAw3e
fRJIwGzlQJuo/atTLLGWC5Tz4nJagEaWdm5T/al/W3s6KjWR8naWRpYQh2GSWexJzclFG569vF+n
kdG6WsRX8L5AjSYIz5V3PFBriLsHR9g3UIkLVBfq1NmLIWPPDPWhbfFAWJv42mnbgQrrIXrLtjmy
eVE7T6P8nWbjbI/mxOz0nIhf3YRMmZD77np6Qf0Qh0RBGtvTt3nQKXdxBUmI5zbL+ncKur6bavUS
obBnmXPGbRdnT/zMbqxsQ/FJyzftM7ofp2d+0wBnEciyHOjji189nGOkeIjgt0dPOT3Lh5VWTWF5
8bUtPqIUFckLtVCppm0dFfFQ1YK9Nj30r/tkXhZBVgSHJJChdyNm6LjVaaZx7lXTy2nWAqdvf23Z
H7OpeVoodXSpHo/6qN09lN2v0pgoymybPNrq1FSGuwP+H010hOnVjhp7LCuR04b7/lVTZjtjqU1O
23GvLrTTc5wEFyVKDqudPrKrx3w7NpzoHA9bJ6r50WJVGI/cYZ/6Bfpy50Vny9459dBn4FcweDzk
ZGzt3dL6k7STAk3UeBir0z4Ozf0oOQgMSgczEand47g/zqXjvNHCEogSVS4TA4/QqCNHn2Ty6oAx
oI7ew1C1x1Y+kaCU6SMLTlM7ueTDBk8oUCR9kOyjLA1PTKv95KDMz+1I1pd58aKnU0na8OMNps8Y
sODQwlUSkIbJTGpDWRme+Rkn4s7SMmzaN6OaVrgGn4/ztg9k55e9xZMFmW+JrO5Cy2UbttaH6fyS
zwCUqqlSD3skjHR1WlTTczLL6iWX1KyHRl/a7VtF47N6TOqgrKMKoOU+OtaBng+5IX4Tb4aBangK
yAA7ETOArySXYUdidvRrFPf7UN1G2n5aU2pBVTAN2kPUlqO2DdRkZLZTzQ5KDbLUyQ4M2dVr10Dx
I4UU7ca1kKY4kBUfF6cMuPoytaf75KXpZvvzojpMT0ySdOkkvxrrvbXHsfGYCimBDj1gaX7az+RD
Ge70YQ5ctfSks5uhAW+6Bi7MlSsdXKweMwOlGfcYVMa84VgFzHWOmsqz6J9QBKCzD4+GzK+iRORX
+8DsA113m2PkpG5SL9s/lICOdWRIfiZHlTRSpdE2j4wibKldytHe8KXO26+VDxXZwWakJmFW+G0R
7mgbF36su/nFo1BUHsdl4Ukc/O2vCu1EQo2Te6Crn/otELezr9RB2vhyHckkNPAw7Ug2/OwEBjRx
TeynzKDfj1413IXzKK6iQxtys04+koygYkQvp6leRbE2abWRWi23lpvzOPNhicA7m4wctEnQ216F
0lQ9lGu/MANLjorzq+SgHlMXK4ngnMscXRn1r6swUncY2LuXBDis7vNx20x0QpwqkE5B14RmPSok
H/rM2dtWwVEaFQXCVH106GdtNiyyYa6O9ixkJDkoWRcf9i6wz8FZD5LGNeAvKNaAY/lxHyPK6yLo
1OzdFJVStGELPwfngJ0CPmKFtz34JcUJBNSyh309jPFWw/2nHyATePQs3BtQVG69bR7KZSTZ3imN
jqeR1Yc1nyB5cgjrPEJTe1sPOiXIMrYlcQV+lsdxOrk20r5sz63HU1AhiORh1QVa6u4UlniYvqN0
ddH8o+ZXVA00/+z49THgatsjwlHBseNzX099lZ0OUTXH3+YzCw1nBUX+4vfp15n1iCSZ7tG63VMo
tP0UjigVA1aKGiQn38Yj9eRvrSAvvFgZNNqg7L3TfnCiaQ/AUfJzaEFMa8dXCfQw34D6RiDM0FD5
OvuF5YpSI9paiYe2bQ8LjPjy4ia9r86gwpdQ1gEKoK57GRVdlKnjQ+91hyjhuEwDuRxtk6Ftjgo1
QPNWj2pyM2VwoCyuD6XDZO8AC0R9LqzKUX4JuzSo4HGhVkAXGkBcLNrRzN2oUX0GQ1b9jvCqDNrp
vnUNaOdAdrIsMnKOQHLpIxYd0UX2VNlrOKLWMQvmdztjKYxjRKhYnNWiJL5oYVvVD2qg74MjdVb0
Ex4EKbF1Pw4o7VMbYg2gvYgoGS5P9SjVJtKLuTDezN7VyueSKsA8450j2gSpPwHj5jOfazPI/i9n
57UUuRWt4SdSlXK4beVOhAYGuFHBMEhq5Rye/nyai2Ob8TFVp8oeY88Y1NLW3mv96w/L48JqQ+oI
pRQWJDLhMbjvPMCh9hVzaEMM1+VhrQB81ku6uC3csTZUEa41botQerCNO1zVcpQvrnWnfDYPw4NG
x4B0+Kd+yDw8tbDx9vildDX6LIzfnnjJNVp6C1tg5Wk+w6ks80OsUVUdmhuKOgFzJGGL7u33yr2F
GSpSO1AaYx91LZt/ONCkverbDdtKQm31OxDozC6ToOJWn5LcWeed9sjOoXeBme4q84Qb35C6keAM
LOHhxzjdazg2oXuG75m6BTGgkot6Nn5hB2zamxUmHuAnXC/2d15+WzXYk6kC5Ffe3vuJkgDA7w2z
BMGpSKfEVuGorW+Z9EPpPHXwF041hHWNU8Ke0Ny1dMVkY1vmbH5Q0IA2MRKIdtlPnaZ7cpv1Sct8
I/pYpJ9a/jTPkBMxIZvlnZH/LDqkI2K062CXZhKyIQE8stZsSZK+K3d/U2b/o+D8OlETGSl3GBfJ
F/OEc021m5aw9SzEZ54BPB5vFoU7BGhYJMzKe1Rv1SAk4BngXAkU0OvpXkz3YJsLGS2bDtHuzg3C
zBVIlO0yqPiaI9OUqQlPKePbCBrX8tYWnvzZIm7PDoWta8eseRbo/Qs3Rqx7wKtvvi/s/BBh6tyM
dzLCI7wdQ/4JZKAH3UtGM2bPhocx40EDjQGqKt3yNFQO7hMcIiGuZeRzZu/0m52NcdlwyH8tB1Za
74sHJjeIdED4DqzL3p8Ittmbo1cjM/sxXVgWIr6OqEY3+gZq9lT+/Ye0N0STe/NHzTa0i+swo6bO
EHBjX6rbohbgGG3itJu7vPrIF/Vz4ree/noNtQfaFPWbUehvqdEfD84SoQTSqBjICOgk/tZmmeYa
SUIUyxcNRApks4CLbHd4lJBWjDRcswfRtfIb6oK6t9/bmx7kqXEZlS6DQ88q0+7HgTaci/p+QeIW
hymipf5GxvGSKAssLnGBoZq4ekoSiNNtu9wZyiEDN24OneLUipc0b/SQ0Xg7FZQnl37ZS8J3o8s/
MJN/TsK+Ok1ZWV8MZqZJl5pXCrwAVBwX2NmGSFtBCCVECRXfixn2Twq0F9XmiOjKk0kCVP1Nz/1n
W8ulQOVFRafKioyg4p/3O81FtS4Zr142Q0sMbD5Xxa6Ft1Z7agE0FFeBrTq5xo/lkf1f8QTZTX6a
HNGafwW1GN1E9S35hoN/GkGejeMCqiO65oG9iy2BrY8JCeXK+FipgU429E0E7w9+0RWF9X9jGn9S
Br58lC9QZxz1iiVdGXImIeEip5H5a2dDvmJsj/mFPb6Sb4A68fH/NdiUsCsDFbAMSVK/EKJTZS6a
GQLxZSYQCzki8wbTrnNKqbBLTrH5fL3eRxrA2PA09wpm4fLqjlRxHQ2pru9g5Dga1WDntPjpjPaA
fEvwUXBx4sM4fxXweOIs4XYPTsX8iknY+FLMe108VFrilMJRVn5K4l1n3lg16IMbm/6K4tkMFYYc
OqJtu+CMoaftnaEMksoza/cqe8rVp1xps0PPmIgIXssuQLEQTSp7AW1187LGdy22zOKZ8j1KHbW+
UbUQFCgBCGpeJjOQU/5HBwmBqO8njmz2A6KSfvbVnTYElma3PQvlG+hK+oNQ+vsx/3W3v6BEapxc
e7RH0iV7yj8qOqqHiKjG7JZZ/Bknjv9eVP/H+/HXT/syhTHLYe7SmZ+2WfmiF43tbnQQYQwUQHc1
p0ASSLIbNx4b0TC5+tUXybtkoFU7Q+aCUpl47XxYtPS3xcUUd1PPvu2JarAufp/5Ekdi7cyZn1Zh
lmyeqzwSasd08jrZlWb/vz/OnwzZ7ebhcSbpkmhtgNA/X/fSFK/XuBOlS7Sgrikgl3RuXOxWk54c
pywnEZ30YL4tWIniQW5up+LV8nQsNXGp/Jl9NJgaMjEX6PFsnV8zR1B3yehQIWx+vt8xev8UP3y5
3i+4VY1LtzrFXG/7AAYDgrGyV2JxhPvS6LAZGY0bM+rHqZd5M45g69YQGpWtcr6BdM07/jUGVwIZ
IDYh9bCD+O87+qfG8PcVwusG4OKGGl/wb83McmuyOukiQe4wNzFLi3oWXOpNflsJlgAxJitC2tEU
d9ZOYgoAeRIgOnU6+jRG84zwtnraLlanLL95Wf7toGE/+t+L237/b6dpq9Z10XW9dKk+0wMlD9Bk
dLyea0Qi33GFfs8jv57cf/tZXw+1dp7mTOu4EfiUJBgg5Z6Z7432bhTPqXBugFmGo9AFGroUkgnR
ZdNCa67VOgkdT+IasHgzTmucgt0apypG2a2jkFuyumXvCrKjyhsykeL2nDstI7vU6SNknPaygjzs
oNjCWTVekQHV9TnW7/v6PNdn7IJFrqV9arpQyAKhcGkoFLwKmzs9OmX1zVW5W2HE6lydj//P9dzL
PvgByCwnWE6ckbkfVjy9T8IUsk/OnHjWN0vo3w+uv56S+eXgmufiqqXNIF3gvD7gSI+/cBHEjwZ2
phdc8+tzux/e5R/ps3j/zeLd9sr/embyP9dHlbTGmok8M6NxosnBWKYjVh1xGZ2panMcaeYuo2A0
vUoIBDJMGqfAiCT2kxXv8DCPoTvt6A9HJFSdnTWuvDjfXOL2hv/XJX7ZsYZKL/TEYglLFIQM8tDH
Qh6g34YWMPuj5rPlVsNNjHU5cpwBryt/np2ytmlHrpNLTy7jw68EyWQX3/GqpD+GgP98+c0v21NX
bSpYjftnohnGN2rcTbidrE53dSyyLa62/qwWpzy2i8ad2US/Owz/nP99uYAvpQeCajnpEu4ODaWm
8FaDB+2ECG93LLXtCn4G8zTMG66u/pHe0miPv0rCoDJn1hx5dQb87fpvntif49ov1/TlgI4rWZ9N
gWvqY5zVSUtwEqz42BrXbTeU8V/rdltZWXkUuxkztWrLoVsjW74602TX2Dnw2mPljUSKXC1w0GHD
QOSIQnInzXYOtFIF9dX975X2J/H893VbsC1ECMeI2/75MiyrIs3VtZUuhcmG5Ggj12Hjhih+cEl1
Y7cEC7d2Tn78t49x+9Z/LvK/fvSXdTQ0xYABZyNdxMhdIS2ZTs8hYtpbTUisMoAh8n0oLNtfdpo4
NdKh3xe00HGqdkLDyq+YeHx3gPzJAP1yU74ssGG1kiHSttdv2LFpy+0uAVEfbQOp1GjrhZOkrl66
HHsMBRToJ4ZdWl6/gRi7obSr3plaxxLcpnMiAmmwiIMpJNoKDrvNLruRLirNAO0dvcLksRy/eab/
x9761539shhF5SobqcQbqmu7dLWxJpNyu5Ud7inYuta7je4MmpNBVuP6WXc03JbfdoGAn/TiaZ2r
tWGleQsGjEzyMEmACCzbcrqdWZUYqllw5VshkKBNXe05cSHw9rIzmU5DpUyMrelIo50RZ0JNwJ9x
YfGzmi3dTjvQfJsXY/vP+HM9VKKtbwEENpVjrWylDgVFDIMQ7vPD+NG0IIA2Lw/VGrIS/PpNShx0
CqVvaID4Tg0s6MmyI+T7OTmVw7EVb8T2JAvb1ymzkOg8QeAgd0M/1FhcCbd6dNOZAWemyEjbtIHM
48FtECc2XjX5qR4u5n6E6ycAhjNHsenkqFRYcZVMl/jNOWj8wRz6sta+1Nr4vJt13rLWKg2iJvB4
2ENF+VAJlImclFevdw2ZT+/P8jEybHmTn/q5yqFj01ZpUNyu4dXyK8suY4eqfLY8K/WukCFNd5G8
VNvqRoYa5eoAHvYgbvOOXkaNdga2MaWryo4Jl0R2GCoXrVMhBhFeeeFaBm6pnRABn27zWqBlpgfS
S4RKn+dLMkZg3q6M8NfVLqhlCC3TYZ6I36xl+d9Pwr+W8pdKkxGqNMHj/f0qWrAgJ6ft3TxiUeIv
a5donyMAfBssvGQLFXbko0BAUe1UcUAHJ5xa74d3k1ym7zaJ38fcH9uXhsUZEnbEI+aXK5vX0hx6
oZYuJKFMXIq8ExO7Im5hO4t2JpHaij2dW1I1TYc3JEtOYnVo58M1O7bZcdrGKQCrfhv7vEixGAwU
IdZ5Xc95BNJz1ppTJ9/J8lZNLrKfwUDPXa0OTIIcB/gBnqD6QhmUSqBDeMUtWbQnBVDV7SycJG94
LGrrlPKeY6UZ/GHxahTjg8/XRsQoxheWm148leuNsAYlA7LY0RtXo9grHfBkTkpGAP3sFpCEreCq
+DnEIwA5WGUkUUTedPfNprVVXf91O79U7ZO4LpaYVOAJP+XJkTsPPzZz2lFOqASVfGQ/I8Guv6vf
/+Qbbm/fXw/xK2FtNtJRs1KWV8IIB34g1Jrn7q38EJ/yBxPbdYzuU3JuLBmqzfBqveMbp7zrEBNJ
esOK7511NxLRGe+umBSepL16g3IsIu6pv89+Mnw4kQfmY5I5P+Z3Mojl5jsjvm9GaOml+PHNLdy2
ij9voS7r8O9UXZe+HKi6XhXXNmPbV2Qnb0/YkdI75qmjv421k8Z2Sowa7EDCueGC4hfHVrvNw755
ZeE//ct1oDCWkPAriiGr28H/twas1tVMkQu2tAgAGqe3NcjZu8R9lPtURzm+0+AzDOfz3Uwk7tP6
c41dJXYa6Nm8w4sdyYE0usXoXf1ZIAwqqCsvR66LIzHTunGDpVHepy6VigAtl1Ckxh1pdglorNyJ
c5UxJ5KIcd8zHMW86qeMCQd2qlcX8wA94UWC9wOFwjJ3Cw1y5dX8zJm5u6OYtmY4IhRc6dzDLqNV
k0K9C2Nr66hIcOmzfRPjNKo0nla5UXlUiLGd/WziGoN0CoBi8+4gj4w2fA40TXKl1Fuo9YQgTQJG
x9tbS1i7DGUdXv/drDCoOjVWoGvBwqwOFA/jN+MUdz6ILQ4V+FNITH6JCWdetLqC4kjIJcmQguQW
s/2Duu2Up+6BzZlkIkMIpCtju2+q298r5+vKknlRVLg0MO6NL82aaiWRVZrsdSqBP+lW8qvUXbDc
sVjDM17emQw7MD+AQrXBEN43C1v8t5X995//pWXDClSIGo0qtUa2v2zr55mtU9WY07tj7KsTEgrM
e53sM4e6D3kLen68r+XDVAeJEViNkyt2tbjgvJQ7M9ykDivHDdpKbfgi4I+UdmXq8IUGwTZ31De+
TKygtAKIBlrqinxeMCEC0PRTk52xGI+Hm3y4VYdTXe2V5GYa7roU5cUuSYjbcTpCLCM3zT0NLmay
bZqAhgkYJ7DZyUpDwGODwbEB7Wl/zRhZHDIhvIp+XvgVIiOVZsYxKs+yYKWmviA6kxyUGIMLB4Wc
hAjygS8RpTz/XjKKS2UlQAEmq/Pqq/AVsu3X6+Jbg1tK3lCE//1EVP3fQJa/P5Ev73guzaskrWzX
k+hP2sFMQ1hL8VtnOEYbyCQ5xW53DdPCUQs3gmaDvbG0TwvfLJ1KDsbupjfcWOK0ocJyy/JYdy7P
kh6gLDwepIHv3GInD1cwkuZkWmdZPK3kHkX9/YqaCToCNRF2NoYTY6lduhgDI+xVPxOoI/JdQ52H
k4Pmle1pkE6NdEqNQ6rcSXAJ2lPVnEv1aA2+BjySILshbmnXay6wcmsGabUxa0Col/rcgQKQ6prD
S5peGcwkrAnwq84h7G7keITjsXq17poDVAJXi/z4tb9siUCNXZmOjrZCCnGRpp+jML5fo520Hc+2
tm284M4746dEvyUFtRWoJjwOZ9I92EJwrOIiZFMroPbWnrI68ux31THRTtFwumqn7nrOCOHqNLug
JEI/BEU8stfj+IyNDa9oRjoWpxPM/sk24AQlfG+7wRUHJzYiTfVdpntpc06skI+98Lkgcc7O9G7B
JF89eBTUzfOpW5xRQ1zkRAi8WsZ5jgKyi6PBfYv7Tr0rGJcnnvQTD20VwVLjrlhUo4xh2xPsTt1x
V+fb4VPFkpdov1fhnnguJbLxx6LhbbDPVH2R0Fp2FGsX0yYpYM2+iaZOckwcIaAHKPSFQRK5rerx
Qfs0rIxw0oNreejZpRNHfqsepVcIh4UvW6em24uz12Re1u35empCYwlTI5SlY+PwjTqZFcI7nkAi
AdQJlfKspWG9nnokIJEDy6BFFQHWhYmuQPgFTt/OCn9ldid6t8jllc6pRhSnZzRpcJa41XUnf9CV
QBq9ysHWxtf0fK4k+WR1TZGjXf0IqgQHGNojWn3Ti/S92fhWHAjkyV39pQyXZUNIeHPjyC7J3yUL
ZIAKaEucVn4VkXvoTTQ9mDRNG2pu4H6ZuzFD+spfV7dCQgANC38HyDOkUcFoPY8GWPwPS3roW09Y
Q6gua+E2CJ1eUkBZbcOLczQJ0Alh6Ce+2AUxD71wRx04mzDInc7AEQIe1wP4NUBH2SlUsyQZMRo3
Q7UNddOfOlgjdvyMCWaPwgJIhbAJzENZC+jrPrCzbienQizIwHzZGdqWhKldbTAiAznW4giMxxY7
OzYE9xIJqWxWizAl6DRArrMPwiCzDxydMgqU5+SVeRoeO2oTyg/kHTGEA+qZ75t8I+I0jmj6AJ+N
9ovTtBkJ/LLHbXDKjmAP5r0oOkISVjcJeAZEBuYMJcSRu/JX7wvYgcaX8nUI5PcB60B8A997vyRX
9ld0lg9ZxqbtGi9NgL8zmwAzYob45FyCTkCggaE57+TRz1ucgAgFTHbRe7tfSJTrt0c6Tv5IXAP5
mfUxvd4I6SG5ngf1FHVnSzxE/S3/JU6+OSr/NO6hoP37vvylBqz61ZiWmRowUryVt2Fx8+OEoSsK
EaQv9LDEWpQumEU0usT8mRA72YL7XWs5KXWGAqnTgdAG7HkdQZzsPqLCcE1cXaug5xW/ZyERPscN
vpoOVttr5I6qNxvwVOz1GmSLZ3buoO300ckzz4Csqvopeix9H5VQl46jfqtbD5zMMjGj/fn63bBH
+jMXYLsDuIfiYod7OD6i/6w+07lupW66gsShswxBTzvWqOTVXYDqUnuen6nrLYiDe/l1xBQLFZfu
lF0wQXyz7LV3RW4P0QmrlxM62sLX8WrKU4XFjGOWO4i77h0TagjZNZ6TVPNkiXNao0wqnOyxmbYm
VKMdJFekeSxqb5EP/XJMBEiZIfSnFnxrdU0abeI82KwFhxdRwoYXGIPIU2NjTCmvUelFbAp740zZ
PsBewC1hwEdaIn89MN5xuxxO/cpIbreWQXFaFEhpeKHtQDRwr2DvCUFIVhdrx95O7tc3XkWUZBhZ
nCBg5l2gIrxVdiV6V5h45a64EV7WqyttJs56vMMPF78YfojwtOKTFJN5briwdMrX6Wbczz9aHI3R
VwJG93jcESfzix8dP2JjZrnU2SIxKpUjGy5ILJlpsC+e2AW4q1iN9dBovdgLcpB01D8wk4RQAdq8
XIUnZJbqY7K8tMZGoOopl0hPRx71nRnBbzrFH9Xs31bIl2oSd6ZKXaSMzn2hObcTPOOKDbuy2Dhk
e+4ZttkcYS2koV9ZvJ/GoC1DNq/1arcEgF6dlizND0FzsCKmTINsl5a2SA3JSQqTHPBB2lmw5GjZ
AWzg3NY7FRUSAhXxG/RI/zcsXlZMQ6bR0g31q7UDFjuL2CyReKGD4AW86H4OIsQtU+918qLOrfhE
WtD8LNvXo2EE1abeYHiEPEjGIstnvqv1+wYKP6+5sDPKc1RubqBjse/CjgWnwr4jQtGJXjrpIGNs
072QdAjUIjDcZfY5eBFqlc/6Kb+HAmrCh3rE6xu7Pa/7kXnsqQx3S9gBGaKP/y5B/3UMYUgWAiBD
UkxL/wJyqlKeD2lNT1Jb1Fd2LTtAtUJBAqn1SqdrSrvlJ52JPIIa78zvQNZ/5exw27Eu0PEPUZQv
G62mdL02qywiEY9yGcn2yejxgg5zM5CEvV7fKsoxt0K9PjMLVGMPXE42j5rljdnNaOyt+QiLWBfu
Z+yac0TXu2vvRVbYERWRnEZ5n2RhYYWVcFqqG42cVWN8lJu7mXQieHiVs/IrA0AYjP05m49jf9Pl
J73aq9N3URH/BswYYFxo6JkQ/OE4IOa1NbU6lb5V7hQa6mP6pFB1Fm5WOLPKW73TORIpWDi3qQjI
RSGq46lIbYj/lJxIaOm+xw2LVKwNzNdAVCknFtJ57at+0O7Kxu7RQzL4MG0YxypiWGVX4WQ9ON13
j02W//WENFTFlDA33UwGv7z9ST6YUaEL4qWEUJbvUKBYoy31/hULaA7uzOPcSGJfuR5zk2Gfa3bH
HipjG9DPGCDpRqhW5xnncbzG+6NYnTvrsqaPjXVurAsNSU4bCuxWn43qpmXumh3r0Zc4NpDw4Lgw
UkX7WnZnUdFRCWcHAW75SA/a/rhW4Uolad2ZcdhBQbmJ6nMu3WIWQuoJPTYpt+MR9U2WfS7QdWcP
AcSEyDV7bDU3lW7qwhNwb2/BwuEX7iQO9sQViZrI9pYBY8OZezfKArqnmIR42YHMqFCcT1yvk4Gq
1gc1ccHFyYzF/IjJxYwWPnHHnPwNu90ody5tXYJD3+AqeiBGt1N3nI3waoQ1ME92WcfLPB6I1L4q
dvNOQY259o2C1OqSBxSHV6TDiaNfKCjHym+XUy7fyPFjR9Fk/GpzwBNfNz6Yr4LKbyPtGN4984gH
ndofGTO09Gy3FYbKLkZBimfnW/e8JHwve5Ld651MzbuTwqgP9GN0YYB833LqsY4uNO/pYhuXyCfN
T94WZIvxKj69by1HK98omFtf0HwTxX96Iw+nRA2l/kxjPxPOUh4qE4vimzQ7zjSW0snEY8Fu6iAd
b63kSurqs7gcYzWoPkQcGmCwwFEyzzlyfoTp1W1FpyekrzquE9jvoePV9pYe1qDsFgV4eZual6b6
0OoHUB6ZP5sS1QRjUqIdCk3jVsxvk/nWzG/L8SD0d9J6iLFt1R9k/TKsd2N16tRDbN1mxkWZb6X4
aWo/5fZWry61fLa0YNTYHO6Q+WT3a7vX5Ntrf5KlG0Qouno3S2c0J7P4o4qeUaMknOz9nRLfGu3L
QlSy9pAR05AcUEloCcqQUDUPaFFobCNlP1tBhHc/TSsiAPk2vZ7QeBTmAalFixLJCpLiiEqkK+EV
7JX8aCII6R4SBC0xx9IFuUsG4VS9m8zDgCJFok8Lpfx4TQ4iDPfytdc/J+1B12PaPBQ49MUdgUNm
wh74qGhPa/lqckohrJHUY8Hi58K7u7i9zc17A5U/MhK0LeZhFB5TdT9T1qw9EgOe076Xb9vsPhe9
fD0Yox8f+Gct3ybrQSA6SvZN4Qy0qIOQ8nH70MwDPgTFAfOvkq4fUT61AkDDNuTyp4JMH3xWvUT0
6vWwEN+EXIgMijwo0D/k4YxKCRHNb3FNxX+pXEHb9KEFN+aJ7dFcKRZ9PvNaeKt6XIr92J3wwiVr
dHnj56FEwrUdxZBpHDL5lI3HJDkXKFaw64KoljAjOMnpaeweUu2hix/K8rWlEekexOVtTgs6vqdu
eVzj92V8j8b7qvlkIN2kpwHCAEc8AIAUxnnIhVvLAb6JRK6Gtd0pWdnnCKe7Uz/6LfdOPjGZndE5
VT4c4P5h3txj9wkKn3j78PzVEAFReAAqo3rspJA/laBZkmjhfcOEhh/oRJAPeypswBTWOAolWX3o
Kl/p3aU5X2lVpLBR72rpbAqUhI+RhNAm0I0Dv5uzdK1AQC4KUYYR1OpeU3fh2bDqCAxBVKVsXxSE
KS2kQkk3unAxY2iIb9nyiOwqEm9mxoHiuUhPMXnhq10jHOruZK5pveTxuWygdB6N9mRwBzDQSHzU
vGBFrIkVJC/UmMOVCfHc+04+ic1ZUJ9MMYiY3ODcxT3cdFGBJp653EoKteK1jM/6cOT6Vn6uCZB9
s9QHHEkkdCESN9YpWT6rGxNNQ4YJhwRrUfH5X/LuNDW3/bEHqHxjgreJ2PIj1yosB35v5jmJN2zI
jXBO1Tt+GN+0IT0qCy3IPTlr/G5dDoOyr8Z7robv2MQP135bQQVX39waVHfNrfgEi1swA55yhsot
D7hOvhmKqYlPF/t8FnM4DlKoioGq7HVmMvR88WGQ/an9sMygMZ9BkthRWTaG+qRyxGXSTcU/Voho
RftRRwSDv1yjd2l4jrb5x/rj1WyfJvG1SJ5Rsg3NbdV+8Bmm+bFEJ2Q+L+WFEXWXnipCL2XqN4NN
f1wvPNadisFShdIta35xpDYrAkIgAwR6k/msab8U4UaT2JHdKN7+NU2eR1IL1x8MpjNAsGG/1jdJ
fJbBAaPHNXuElzW2DzyDQjjzWzmXyHLrgl49mvW5jB6bhtExbdk9WFnJw8t/jOnbqD6xIuCcZMNR
rs9rezcZz0v8LGHpkx2H5JQIN7Fw7t4miF3KnV5c9Og8KHet+tRALW0fFobtYBko6Bdnspymxfcl
J1iEvgho4kPUdtoHcppJgfTqaoojAATZ2epkBvdjNxG8+TIBQ80OBz0sO5hg9SfDcSbjYrMTKOnB
jZ2WAqPzpfSg176FMrLmNtlpDTMYhydwuOQy4AFCAzsy+fcy2SMztBYYQGO+VnCVfmMeje4wqcR0
a5fe3BksxU1l6qNb5Fdj3CMBvRK003kr/gT0Ee8mlnkRLbENFUcCImAu/a5idlG7Mra8mSeVgQy+
MB3GItzOWBO7AgSX58Zwlyv6irCZPa3wa+bNJOfGb6uE3vEG9G5VKZKCydo36fFa+K0cDKlvTMcp
PdTZSZ72YnRPYkyZ3oRX7dVsXgXzJZ+ejPyZv9b8WZEQuiE5Xu/HxleIEiEQJvW10jF1DJN8cTyU
16DTgxEDGMRpty0Y0LTX9DA2PWyzHEu8Q9cnGOereTb6xzR5KoSfpXoSjafeeMisz+v4IcxUElcQ
lpMOwpCCML82xP1e32fk5vIllTz+qG59JvPPJH7JSTBKKSjeC6L1xg0eHV6U8UNZ7te79LaY7kSg
ugl891rB8lSRTHzK67NZP+b6q6o2dO6UPdMvIXmpsp/J9KlmZ6Xex/GlVh7F9KNXHlX10or3uRau
9V5Mfqnxp9m9WqPXt/4036nNY3z9mJrHZKIK4u+6u6gIfDRmD4v4XJiurtu5fjKvGURXXsKIIM7R
M8dQIqkYcRWXvNaXZjmb6n2F6ldi7JmUn8y1ItAzAfwVAQL6It+sH8Tr6yg9iHjpSS+J9CKISHcc
kL/2OZY/u/JlUWl+VjtSqfjuCvFsiEHWObF0Xit/eLDWvTE46yfFKjLBdD1YUjCjfDLs5YFpZoNc
nvoPXA9Pg3yTCaX4eXVeqdwt6X0pUu/5pMENwkmrb2dqt91aHWKOp9GP6heFKI7iErOxkhjIIfUQ
zxvxhAlBNNwLv2mc5fCcNrSTvOr5a5yFonHXw4q8Z4ZKwiAARoW9GBzb8Wya+wSp8hxSjQL7lcl+
oKQkEQj8/grxxokHBrJOgXMbozLGTIUnAZNiAp8dSuXA/0gOBmbm8PZwa++B6+5z5UF5G37EaF+T
O8CTLPVXfG10hGQMQO0rI/34GCUOw0nUSLzn91LmLg8I2UaIPaZDed/Rhi7O3HkvsFkapJl4CxHl
gNWpvolEwZYp/dlYx1+I2NBViouXB/p9DOmGSevkK1IomAelcCAzyQ3WrugcDFiiGCiadvETdSXT
y/Kea0rR87K3tTbkJz7YgCFPtykhIgydGcDpVDxgX8x86a38K3gjWw3jNQ5PMyg6RxURvuwr6VbK
9xXslGaHejXnbaWcmBxOqx+cBpw5gXyU5Z31K31hhDo+gSQeWxC9PcxsqHKml0Uh37CFqMms3hZv
uw8kXaQBFrfi+4iNA55X5eaDP0x+17nRAOVsNz7lEGMMV97FD5Buse76FXP4H5dqt/Ro7XZdy405
lKcMtsmd8JYsO5HdK9p4zcat/D4+FYjsQ9iXOqb0KAUY9QB83G+oPGZc2q5bvYYQWLJ8x+3ByZwy
xP1hPdx58+dy3UWX/p5WC2Eu9zhj3Ch47SvCpPZJwRcC1mcDPYsc6CNpBh1SuNhfjYMm+y3xXlww
LOwfuY76d5voo121sC4V+qOsob6lFQzaM6jU0Ie16Ygdlm97nv8iO5rizeikJx9uVorOXzzHyyHj
+BVOY3UwVrjKXkmGK/hxC9jlDSi63oxsHy3nwUBW7abdXlhPikDVbovS0UJ9LwTR1Z3hLdHg64yO
glnaW2QfULpfXZkpu8CswRHgXRGo9ynlYS+GlXoEC70m4dL61ctQhcVP8eo1NGZIemGiRF6yBKoV
QELC7h6Ci9TsCmA69GbZUdO8TZWHaS2V5bBfVDv+OTCapql/mx5iwV8eGBpyXK42XCfUe5XGkCZs
zACNdk1jypQAjAibN6Kx2cXuh48Egj0D1daTDEd7su5IeFUYbCL/wj6FA0/bfoMPxRfcoYF7ozsM
I9CxrTipwINrnRhqorENbEbonpzuU7BgLCR7c2W3fCLZbRWvt+wcDlbh652rMykmOA7TGPzqsP81
8aATazc2kNzvV/ifJxTfRvZbekKiMJcSucNRhGyL7lzfz6qDkCnCQipxF9Y9YCR6xWeltHXmS3DT
26BnuHX14+6QkWAuBHN5Pwy3Y8UaD1TGVv1Ozk9RexlM3HlPOP0VL+wT2UemhVCcy8rj4hXUcGqw
lzgb5lBa9xVexR2Lxxc3wZSnENaQHOvGK3O/xCpk3ZVI3Sk41aMI24G2wWKY6rHZFKCr2PMJLlLN
SXBYlkgja6gWwO/Ub4xmKUYrvknIYHuog2aDZb2SnZ/ka/LWXnnH2PmT8TjFT7HsmiQ/8IT3lJh6
HXBZauTX5wEDPXLl6LlEr2T/fiwYp+khSz6ji5HtygqgN8HwY9xewOQWnAhrnMgb6jCmOGfF8srV
jgobHt20HlZNUOh+MW+qdgSsfG5+QleF0gJyELKCkXmhnTZpDY29VB9FXDhLz+i9KfGZlqBwXS0X
yjgDI17dlBlA5I+Wq2/kj/8h7MyaE9eSLfyLFCGh+VWzBEIMBg8vRLnKRgOTECDg198v4Zzbfao7
usJlF4MQ0h5y585cuRa5uB2UVBSYIExe+XuyczcKm6MB6z9pAgoyEa3UvEoB9w3GJSHJdSSYAQnQ
jsUz23ZSvF/ugju7LT22t1mLiiYl2JQPbuRiKwVwIMXfguALSYUJIcUQBMH1DnmAGC40ULB7Gjx4
F5rWG2i+Ad6492zgJlsQ1RkFl1fHb3Wg1T4CJE45u53jPXg2eKg20eriUeW6IqxyYx0eD5KBVVjU
CJlFeS62UJr12V6Nq28QtR3Rv1KS59Q6IO+ij6sFnJxXzSfvzi7bWZ4m1YziLtOv4MCedN9rYuyk
ITMqPAkRVuxeSTGiMbhEyOzQcdnUNwRkrYlYEVqiuh7DWrbwC3haB5+0QnGKqMOwXrmmFKWT5ib2
eAb0ieOxCc8TgD0MByLFACBZoWiBsgnAEVLZfauE6qB1vPOvux4PzJQFFqgdnAsdnbZmp0B7R6fb
tEEMcU44Sav8H0KeROkNIaotWoZQqtax9YnDcKMOHGcOSws7II9dAClDUHWKnpFQuyGQePftbN17
nRXqE+JnwsIZbsZQ1QA7PiNWM9LhRoCFqYuaX3yZuiVLlQ/UMXlcEJ2suncmzgdNQEoY3DF+AWlY
ZdYMhSXmLAaQ2OtGhzU0bTcRWVrWb20/ZHRKaTVlyg/Bl9UG54pR2JKjonLc8Lo5/yMfDeqIIgNw
y4RTNg+3C6T6vQe95aOwizN0Raz97LWISj6IKm5SzuVr22C7MOYHoKsXj6WRmcXH3KNkGrY/1wpo
j4C6fNQVB2jjfl4Wx8GDVmCXOmwZNKDWsKWE1SHgr7WHxRTLmJXQFhwi7ZZVBc+uh5F5gEgo1wdD
u8+1ZmgdyTuG4KtrKzjiLCp0ItQr2aCfnPRhb0PUEuvm+LadnhDCHkSWkTjrEVa5vCaKMQZos78u
6z43LhNe15oJ5zfcqQpIcp1uIWVzggG0LOV0V+WHy0xnIa5nVwLC5xj8GNwaOEIlesAgOe+5uRt2
j+jhEfixEpXAn43wtBua9/Q4oCgnU/LyNNLd+YpZdR+fush+JyHOMoc0IfX+x+DQBzfRFP0AWSC+
K4WWg8xAahxHy43vFHrcrsPLPQVdtNNiBjYos4qSyCPhYUI3KFMGXZdc98PbButExn/coKDZzewV
8quT7jhlRcZVMbUEXlfsBhi1S8DyJTSuwGspFodv1M6uzqjdTs1mbN8AMhCAykzCJ4R9FAqPhs05
qUG12HxVSkkK7gcI/c0VMjAthsYSngNVLp4gMBb5NodaQcnsDyW/O5IAacndbFJbcvjsH/IzLD0O
xEfjXh1Tgq/9EFYIk4UCwfWgOlHM7juUhxJsvgTA5XC6XahyJctIomLLREolswqGkwZjHtvZsY5t
O2Rmax2AhWB/Gmpsm/Yz1Z1a7tToSchnLqsVDDab0QUV1U3KdqNyk6rLdbXAppLyu5Uk7ScmKTKg
PWRsCFkh1b3JHHg/ACapE+M+2d2K2ozulKXWybkfugTJ9+PGSWn9AWgvKtrVwEqu5lixJqU7Mi9J
v2doRp2etOzQqIo7D+s15nCybl5WkDHr9bJcz53NlGXZgoTGGTnOtG7Gp+vUsnK7mdjnorQnmz5v
jB/XPZsAwsFZZ+UsWlo72pTgnMg45VDAOOfhimHeRq05qhDXVATWXQ5ZktgbVOXwdidkkO5X0349
6jYv2rk47me7Znzvp919BmRBNjRGurtmV2qktK+9wuaZliOrH1xssgezXi9W29TQ08Ptrby8WGVx
7kf3baHBBG0lSHa/EVxV7+yefDiQb0CltiQOfQBbFFkAFtpkHX71hbS9MGPgctatX72b3+Wr8QJ5
g+rR+LCf4AmwzTnhclF1e/5TWYwr6bvfc8SwdoEkgObPddTfS8SNlXbaOgd1Xo7eetiB9bfzcg9w
qvI7oBTwX+BhlSHwrR66KZYMdjdkvLBtEJSSyQKKQ8iFnChVwl6P+ApFnMChLqBqHp+mHgQ/lSAo
KthnCosFON5SzFAGzjES5NsRgmz/hgMN+y/DlRomFLOh1SBtSNho5Z8gF7SZMuxM4H7zaiJKpWDQ
KeM5nn1kvISfjQpwHpPrISWlEEuSUiku1uUt1potDpBvkznazYnrrTDSOFWPCyZAXBEjgtVr1I0b
WAkJauf22J5V6Hkaxa0gJqcsT6Qrzl5FTtn06m8z347sKZlxkyq0o0fIA5Y9l8SVv+lBX/m4O6vS
28OYBWdGYBOK0v07xQkgch8n6d6Vr+P3+eduCU3tT3Z44LvIP8HFA/MKzh2EJz0sHGStOrGHri3V
UhhDSH4I2pjg/xAQgDhvOQAXhnoGbQ73xxFyaw8HnZWGB/gLxAKAw4GT4oHJBhafhRHWeSzNbJ3Y
SrPfowYLVhWcQuUKWMaDooZ16WbFJ8qfKVderAs3dWFD/N8JbVcgk78NOZM8KwybAwdyS/u3jPLp
fN7fd9vDbW4Yw+NtDEajIe97oFK53Cy0Lt/akeOOtOv33cBN7POVOe82P9d9QV75didi9mpcipOr
e9Zufqpnu1/Ex9Vtslqnq+UWK7w+xJqgGoaOdWV7APf4GNBeXUY3R5xHRZlfj0tlAGbLnJ0P71b1
g13O0bl4+s71LxSdozxuq7mzgxktVslUXCf46BpVCbcM0BebKHcbb0vxO+7t2O7Z/YKWW8J8ZC6I
XWzeOpJbJ+B58EGeJ2AIT1TkVtN6ExwweZeIIjNcjJWxbNYg5zxDDY/akEJjz76zE9x8rnrCy3X7
BwiF/Z/5bVdzLE2q30zHhhbin3ih+6ZcNZVr3OZm4fxommHVRhX1nTHBrioH5mMMIqAwNH+OQN+2
CdcLgpubJZRYuFbqvK+heG4Wt9bb0xKRpgYXi/1QCATS2wNvGVuje3YjXAbJLKBWXrazekGuUhHG
EeIHZpPRsLsZOJxmDunO3ARgQrwkXg1Z3Hs4CgkTmt7umFIqUh2Rx6bEMS4BFdrh+dXQ/6AWIuSO
/xiIDgDvgW7prkmyX0eY0fitJMnQV/X1Tn3lpA1XizoV1mL0pNAeV4rnIyK7qZrh3BAtPo6Oows/
5eQ4qsbysx3Ls/KXW1xf+lwISnVEqNp8nZ0gHjVDI4An4DI5RLCU3CEqFBr1Q9TmTX5JSLTm1ZRV
N9sU9+FqsqfZQckPr0MH5NPVu/C/k245lo1HUM8RuGLTMrQ/D5xiK8ndFgYVD/J7xBqolH/8GiH4
x5yodf9tcc3H0eYFy3dKu/g+RNr8lPabTMUlw4xB//GrXzjZCV31U7qBWVAE3p+EraDNeWRHp7R+
FwLXQShHgA7nFaqBR1WCd7mUZ8/X5Hg5ljI1XhOiRfmUGdXvFeeUc6HgwDnk6OfzKrH4ZnluQzEv
r8k7JpJAp/R5DXpgR/IrivHyW3EGeYcrWMrZ5fs46+OxfOPzGuRYK1vPjhfvecpB+HjneU3yeSj0
+SvHkSHlKpxsO+ZbR89X5LlcGZghaIC879XscDlAVUfEgT1bo8M8vFrYyNLbBajzdDe6EbAb65FG
ZCTaw8TYxdzubABbrSiSnePyNoRKbQwS75JuF1VGGJaeILpAEyrFCrKi2XrGf1zwenYa4enwu5qe
Rttxw+hyMoh0f1wmeiCEuetkB8M5FSGj9aycyHHbsQW/D07vtOJ4yMSLaryeoUA3cwulaNCp+vvZ
eibHy7fJ6/KOPENkZaQUrKmrKX9kTMsZDrx2u3mUbvBQnnIa3nD5UbO3Kzcuc0J+b5mayRw58dog
ludwD8bWhzw+RfvwFMnPPmSnGpUx/stETQYJTIKZhfrRurDCelSGFpScZdLOy6y8ept8l7sToKmD
5BRDo5vVH5D+6fN9wl5tWBWbHPn5DYR5Q/cXPZHbKapRsZ2WMTSOr/Dm0YDHEQzYdCVxwLScABUp
JzJyyf9kxuKQws2WH/LzUEbCLoUtkOvXAuJ8cZOdY2pfGB82MhSQRSU1s7MG7TWEtSzXEO/FXR42
GfoJHLami2TOUTJFn55jdEQyMQHrKdiBFHqw8BzJTx9Z6TE5fMrER+5ifB2WyJeiSsv5QDlw9Do+
hHp8hhtKfmzUYPCihxpjhblOfXUo41/mxp4RIn16GFF76+/DLqkR7dnk3XAfQiJf1CmEn4/mIDMf
AisIj9EhGKCTJ72GnstoF0E9lJySS3LnRs6xGI91sqXvD6M2vNGfchyJnZFx9J4fk86m4Gh6m0nH
ln91vxxYp5cRYz6ri9WkLOR+1ozxsmjzcn7nLmk62o+nq8kVUsex3JX1+HqStBi4518n3ecVLUfR
GVykEMTP99wEsD4GEN/IUsBQJKLKHZVxx92CNHi3GFWn6JieaUaqRB+XxV0kelBxN0pxfxvEMnwb
5rfM7nXyHMAq8xG1kMdxVfK0cP0PsShiicR2qQsm71BLkHWfypSVTueXV+5DPdlEt6+ObpEOl86H
M29i0D/A5VPqZsWeMnsv/Mr4elq36wv4B4NRYoQ7rLdMZgZXoLzCx5M0mfyldDGmrJHugLMW0nGs
A5PayBqKwQtZlXYMbBkFMkrRnptuaTI0eoju0WkHFiJMwWMuyyw16PADl/A0Z3L78u1tLueXb5f1
4voi5houW2hoZajLdZ1SmmZcTqCvjavpKTGCfnIQrv3MTsitPm0+ITJGISsfP2JN5FIxHzIoZdlk
ZxcdKWmz025op+7EnTzm7Lo4D58/XWIxbklXZc+v1hJpCCMsJ5dIfXR7P5XuB6s8FG6yY1xnuxxx
Kk7XJV0iI1tsDUoUY9j3WfJwWfJ9rrNSgZ/JICRYM5z/aYT6qVyVxSiWU8v4qsE2MYLKdL3cjfYb
zB8XMJJFSZarAyfumNWd9Au1wFlZnJi8siajYPwY3jLVZRTQH6z4MmntEKBCVmWrlLQr678b4qC/
ymyTd6U5z9E9dqdi/xREAglmv9sf+3gzWU3F9tOujzVR7L2Ooaky8QtkolTxMbF9OzwmFaIaFldx
GaLBwV85axftR/vRqiAcAuFMfElWE7FS0qfqQnr1ubjSt6BZGf0MFlZJ6T9ZZcQDcDJZT2UWOBnj
7GH0ZXpLf5gBrKE0W/NKXSwNJ7/7sE0OEO6R48T+yzyTzwxiM0VJIzXpJ1iAE5mh2Bya3e1hB5Mh
INPW/bXJq+KQ90OTZUOGtdywDKsLUtEwOmNHpJG3SF487lJModzOfXj5/7YUk/y0LbLU0vcLOYmQ
y8t8vMzFG3vO27rY5/smFK643nMm2xwXjAkOBSAulzShdKr8v48p86OeKUQoOqDqcSrr7yHqZ8f3
9gdrJ/fosLbtGX3iEzJmpMvcQhY7K+TWkHWjdeQWmQCpKMDJkWSvsEViyuzRekgeBTMgPhX5ZjER
ctky2mQKyCyV1UTWEpmVYhmuQ1FD2ec1ilaPV5mv8h5XnDAoUOWS7nen9bgeaxnUuBMDAR0+AeMf
MkEz42XzaQQyCJ+DV+4cLyTS+0DLQNLMpGXF7xT19i1f09JAJW0mJryLxedyUOI4IxXKkuZ3LGgq
whuyWK2QBlIY54dH3KsdKVPSOBkjOyWYCammcOV36SkeBJf4PEdlMCaiXWdHNHaAyYdmVo+JchOy
a1JieUwOjdOeI5kmTKWFEdxnNhowMo1kAsmqWMXquzySH/uxUh5xtuVSWwyA2FK5fFlX//4fwz2s
zEC6uKQJxcyJd3uIZFwIyBA11cfqjbbEo79NItFyD/JXLhGRjHGbKiiK6MTQde7KiPTwNofwP6MZ
Y7g4Ay2+TczQepGLkt/Vryo2UHQUczGXK1MX0seXiSwY8qhKji9iKRlGYZ0qhTgo0vdyD7ISGOHT
7ZWZi8I7znA/u0zE3ImvIYtAi8mr52IESpyU++PeZfiLw/70Rp7HyVjZY/lZu2RGiF0RJ4ZHDASN
1bkWe1bIpT4XZJQqaVwGzNDFBLYLsa8yD0/J6teJGSgOjJMqY2RDOKbCdSHIPjIzvxtpGZhKBoBO
wxw/2crgA2hDank5bPNanXGJ9Ierg3gF33BMLAamxfjCJaKZ2ONc+RrxndqgEu3CDHJqGv3IeCHV
wg/l3vPN13qufuBaJ3vkGDYhmOZMHSqTXY6iU1Jn8kxNDjyjDgQ6jQK2ZEbiibKQTdLUP9h6g70g
325EDSMbLmL6VoalyilLPlxnygSIOisNXisnGaD9BPFwcJmK2INcCkz/WZmxPrEq9RxxyEkoF7tc
maznvAruAd0hfGiuUMY6tZvBPuoLToLju0ewCarf5BjzPv9D88KvvErdybREowreuccEIjPCJ/ZC
xLQbvJvQot2ilqhWRjlZLK3eIEfSpPfsKeUrYo/yuvSI/F+lyodMKXnMypNBwsLf209xNf/1I7NX
nNTnkTL5ZG6rBZWGf03J4+MIZSET9IglgD026JFRFasgx4vTagSDOSvegvg7r8nzv3/PHNkGkMM8
Xr/PxMHtJzZHPH+ZN7z7/6/tsF7YrgOEX7woU+r5I4NFFkDnxQy12dMiyAme7xrB5nUdyxEyesRi
yKL7tBrPI+RYGdpyDmhsH0tpE9/e5bhTsnltWGIdFM7EEMI2tvrlpAOZwWIWnRSBq9wOm9jCAj0m
x8N/lRH+/N19XhJWK3b+OdkSnNw9H1LGK34pUcXzH8rDLW8qY3G+mUj8yKTjQ6eHoZAX5Oc525qW
gsOJSEFJCOFvX7P7uMwlACBLBvvCRN6ROS1mYxuDFggb/A9ZLZ//P225/JUZL5ae48Lbl3xyh7GQ
88r+UozSZSK+jPg5YgfYxtAs0jDSaHJVTXYdyvyVGWyGANg+WYMz7m/4bBZExmm+xzITI09NLKOk
Zn9IEj11sFmyfK85kdhovM+hdHo9FxcK9kx0raoUAABGSvwuWSDl1tpc9kVdtOarMRehEhsRKJas
n0gfiI/w3EVITz8e0Xwwh3PZ9OFjLwUELwD5JPtG9orr4shUp6A1lQGEPyUHmfF+tJ60aZda6LvI
VDWXxPnkSZkYEWUb5fL8fsCcia+lx5TdpCatcGf1fM44ZmN2e7vHzkgW5CbtRnI2qq5ZRUyqwX0i
t89ZuR+hSyXGAMPlMO0Rg4GcAcDNIBFrVWaAFggRipsrTrL81DkIkJ9NuirAKY9NCpbMxxL7/AIg
r2mZmCy7XXoeAfnQlBC6TAojWFBvEd8VmRjmjoOe10M9PkaV304SUVpWjk1mv8x96VtxHWTeYg9Y
z+5jU2p/7fBVVvl+8pzBqHJhLWSyPF0KWVmfa8fTz5U2EttUjs8j+S6qiDFjsuBbb3fSu54YDBlE
YpSezSkNKY9xZjRsWznep+W4pWhWoyDFa+ke6mhYiTNC7L5YvT3vbLF7T/snV2yHj3kpqoRPF5kQ
G7P1X3+ZneJAPP/KtdObMr+ZjQxrlqCZERxDWXVk3ZEvpz3pom837YdAW0+eLATizOyjy9SgaauL
p6Ge02GLn+12CI9rcgWYlqdtEwdGDI71Im13fsPbf1ypXAeSCwk2jsUHiyVu7YlpVMXXmRjnhgEm
Zp3Gf3r8R9ZeGfJ/+xcy4GUSkNXA6D1GXUzUlO96+h9yRc+QgtxQHz0WU14TGy37BekfWHoZNGDs
IlluykR+rj4hXPdjTQGySpnsX80nbUVB9LO15OGz+f62X3Q+0tHDPXckbz08reCKTFWFFWIjyV+x
UFX4Ik65+Lbyv2yfxA+vC3E7qS6XAIKVKgu5Azhs95ILfrix/2o0ZvekLsrCjLct+qASbVX8L7Hn
4kLgz189aSNQY+OnI/wckWKynz0kK5GBu1lmoE6iI60lQZrDw2qdEnlkZvtI1X0xwuJtPtcXuTHp
NDEATUp5M6NDVhz5MqbD25kGPkcDKjvJZzGOpQ+lkfVsVYhLTIk+f884SXYGeS+Nv+cxmHkm3WD+
XLSvM5fBcXtfpbsCdmCx7itOKj+sjr64RbbPl4sYGviIhwMCgQzoKB0P6OGg4KScZk8jhswO1lLH
VbXoXuzmHhymQL/0a9CC1oNjE8wZhsTOnj6uuOBHpqSMFJmDMjaUGHgdJ2HQ46Do+FDYLGaznNTi
Nh5mh2liZmMxIDLopZ2kUalafyz5FANzHfCWj4/HyFhzBJsS8RukgXS+8W8v4jmHDT709DBumLyn
dcUGYGtJ744hNBt4m/F6shnzQLwe8c11PDNx/8T1EzMK7bFPZeLjxuVKZWyDuyxnxy6SWjwMCxaU
TfhzqyKbFZkGWitCFmIoRdNLfLaWG5SmqMf7UfdYIoDCB3V2iuWUECs8TPmAr8XPZD8rTuDff4FQ
FrdVIC/LVlflup7OqfUpjp+4qHLwuhDbIjEtCWRKhINYXnIeuu+bxYlUC5amnZDEnoDkBSvLxglf
lk91icRCmteOPbYsFWBrkPaUv2V8CEw2FeK7yjvyv8TL2sR+MdOa1+RTCqLNAEQLp7ASLNsKqNOO
JCoUNwn8DHA9170QPDeqZ79sP53ZbjUzriOl+lmjR8GW2PpQwezElLjvNj8v7Y/qPHRw0oUrWGjl
qIMdwA+wTrbH176wcYfv4F/4Dig8LW//DsUGLbwPNiE4CihzH6vuHtG09Rs49YcLr6TAtCI3VeA6
S8+fRGkpSVfS8gvd1UdTncGx8BbthU5OClW+ty5wvG/JauvRnjyErKj1lqz9MZd6ueRHOAuglmeV
PeQkiwGalahnyqAZQFV15J0TH8LME4fm6zVfg5P77LlLlFhWr9QbR8CGANCBZT98uCCiA5Smijlw
z4cL30T3Bfy3bFJujMF2531Lv9dZFbW/4AgvziOKQqGAYBrJPmAjHwuszykw8OK7ihg5cbPzIjCF
izODAyTlJ+XmeC7cF/lGzwzkoYS7NwvQZYyS7SfxhplGbi3dfzqh/g7gKJHgixPawf7z4UaIC2Ej
BNp+usFz1FDIGNsT5UWemSLxvkASNa5zcpH1x2MM2qktI+gLtgseyQ+S8PkzpEc/JKCKdVGb5A3C
PWRG+Nru8Ul0bGakjNkViZj8+VPhMcg6BdYcb+/JqzJuN19TGeybXEm7VxLnj8OVVHmXryEwX5wT
WDi4QZbdIV/7LieTL9jE7SuoMZrgcVOCfsu1d/cXQ/yLCvqHv3SgZtcbmtxsy3MzOFygpXxMAlAh
tMtg7RW9BKc+iU8GALykLSVepUQMqOc5bMLoyrtMLZPbRUfpF+IyyHpLnqH75MoSLodhmNjvXF83
lKuxYNCQqSbH0C1cg3SRbCABfdQe/idNx4ZRSc13hWFb05mMRGcE/YY6ZMjdEpVAI+NAJIfhC18H
YkxIh6Sb1vOfAwEmj5r2EjPRI2z0aFGaMikZ/s+XOfWXPXkcDVSbNqY1T17/ioynQj8wWRb9sMIj
PieHr4/HjrVQ0sMXG9/n/hkN1Z1XTm2ie4S3HsGoQSgyG29KYfkIQBb6pJ5epnABgBIATs9mWF/e
l+xsCzFtsquVfe0jefOwjHJhz1axU+mTmjCh/XCqGAEABwuFELHYPmk42XU/x6n8pfHG7MRlEKQK
49kESUkbrUI3sCd1BjERO2l+A7HCN07Rg48IS2/uBi7DmbNS4oGqBdQeBMoZDGRNIDKOrXgVH18k
xCKZD6WQTJkEICWyTf6Q30cmLe2aROLaz4SvS1JNHqsSaT9SMBY35Cxv/gERYYpnwcpPJbQs1tgK
ZQpL/60LCmBYAZ4LBAgxfNYuFevfoxT/NGVy95h1ZXJj7MtLkgV7zAMerWwP8lfZHYBMlfGgTFYz
nRkI5jnUGXb6y/8GaDxK+v8F0HjkxRE/NVTDhF8PQfnfOK/s62pQDs7OdVJd2H2+2dcyOsNm/wJf
vL1F3tb2HRykrf8OdIWdzQWyWgogKg9X/QDeHSgO+B8m2sukW2dtHSNZI9B2YJWwCaJ5s06u9fJ/
X/N/y+WbwBpsx0Fh0jUe9KP/xsV3qtb91jZ2t8UScXTdL3LNS9NVNICVw7tFlzDMknUwBfzbe9Pg
D9/9T3KKv9rLNSyUUg3bGvwubXkq7/uVeeS7GWFeDo3xMfiwoyJq43RmBa8AegDu4G2Md4+r+ANB
xEOB4vfuslSq/Ac2XPDuQxbg329dv+4GW928Loaq78Tr5KMPg7fLe+0P52gyzwMEsvM8L14omUSa
e3Ycfm2/9j4K7p7lvatR9Q7L6DQrw6n+B8iJ898axrLRhBwM0M8YuL8BLC6tamsKUskL4wOCbjLK
5SRvoSFA3XAzySly9DZn/43xvfJyygE9ddx4Uv5DmD78VY/oyuPIfUPE/IgKYkEQwKNYiRy87yKJ
FMDIN9klP6/w0PnXmz/RtsObMp0cQ6O437xX/IzeG3n7lGZfHHxV9bLDdP5dfpzyb1bwnb/ycW8A
U1Uv+i9qMFd/IJTQ/0kd9xwWlqMjeIpygG4/ADn/1i9NZxvt1bTKxTkbIv8JJYkFZya2w/u0/JeX
VAljtpw/Xzfez/PBi73R+3gQjTN4vz4M1No3X6yM/h8Gy+C/XZQ9QBYWPAzaI78rGuyrwUlxBtvb
IlDj9htmqnHr6YzVl9kliU/e5BS+/qz8kZed08UFnXT/D5PlAar5fbTahukYuuVaBuibf8KQ9k1X
bQ72qlwg9PyhscrZQAejS7rZ+VcF/ext9rIOU/YQ8asz33nvrnjsu7Hmj88T1YNlFEaQ0jNGC/Bs
a//HDflNFMEz8OY3D3fATP9gWXThV/mPC7YsofBHHJaJ9s8Ldo+99OP1vhjkcGvmJmrn63C7PAXQ
azrxx8c9LaiyhhvsvclVfCF/xdZwAhvEOaippfNKJxhv0Wznum+e+957f7hA7TeKludAg+ZDG0AT
4+qG+luTur26NZW7fV28IVlcNEkBnDB4Kf1Ijz7elkCplmVKJQQapB8DEoBkFLbj4rPYx1HnRTlJ
ZO+tP8KHjvLTcuoG06H+Ir6WP8wN/+WSVHmaVpCoeVSyfHLr/u518IIQ++j9PApDwg+DydfEzF/f
2Wz6o5P3Nbsm7JvjEUB8xwszJxpD4OLFajQeW5EfijihhyhT+O5EC5ZqnNwoycphDW0s/Dk8m07L
dOlgv+a4kH4CTWGUJCt/+ofJ4PwmAPNXyxkD1VRdJoT9OwLsNujuxuVuXCdI22x/VGApNSVXbruX
duNEyu7d7UkW9cHmGg+omA6Va3R047LpoLOgkgO9BErg+o1HQfvV+aJgZ/16GHjKfVz3mDmF4NT5
87Cl7O267JGGpGjn/tMtb/EmpiroBsXw1YfqAVFEST9/NmgMqAju+JTjGHW22m5TfQPHItQlh3Sw
ft1ebQjm4LuGxIG83To2CAqiXIfQ5Bb866YL94e0HYxX8MKCPqeU4lBRSBSAHj9ZcO4lrjWydplj
UXOd7t0Az6UDhFunHUiJAVCCEP1CyK3AO8M7y2GQoEDHgmLV9gaxSgbnaw+ogGIuVlFYq6Qmvj6F
oHstdJrnl5vHhyFj3COU3Xst4gC6tzkEJYKDlQ9hUYO4IoSAJayLUGkD+5mu99QrUbUz3G3hBaym
NaRZB2Cr5w1ftZaqsQgm9VpkaK+IE23zg0WZdXDdTOvrr1X1s3KXUNBqOqQYE2Gq3UJJNKqVcI+j
qIQXUEBuca4XaLQ5amStIkOZWvZCwwsYHOBEvb6qq6Lvpls4B35QcFKdssot9rt3Q/9yD6RcDj/3
q2LU14v74dfdHVP/Vzk/dqCYOjRrYboOzytA6vPLtYDOsW6mzR5aSzAsMbxgBtWBNqoU+WGdG6tc
31ArGqyhfOxhlRDxVFOKkwIq3O6XRc/Om6JqBFbXoXPy0bosK2RQw9pBgwiGGomGtT/1D6OEZZ9t
acSJLgff/QC0CvMy0bJ78GSQBvpLSvWqhQPCsGywgZuaMXy8DYDOXph7bYzVftQa8zOb2VO9S8sd
e35lWV9h9eqMyL3gQv+6G1DvdtGBOtpGJF9LrhreeosKqrcTwlX6/q27vWycqXufba/TkzJ0rmln
IoL01jXL/hS4ro+YbAdKY/2tX0v4TLLW75qhWUcXdsDnoGMHDPvMIVsh4tFDq5e16pvmTO3y/QBy
tPRhkzNJVgK0c7zNdXlxpyfEL7kBR2iW0IQuoQug1AyREHO8bmflfXm8j5rjourTpqZ6ARUmac8z
ch1wS/aU9A6FWMOZquZkoxd3GxaR7EywSoeNc9lXcKZGBqX5N5DYyYl0xXnSX8JTkyPNpWs/tMvS
0aK9CTWID1IJ1Q2K3SuOPI/P12yjQvQDQjm/X0eb5gg/HPXu3Cqau+NGi9QdwZV6AA/bRkeM1C0O
FJ5tNFQfgXVvPPfTIqqoTc0xPrbxdX3VqFte6mMq5SpvM98MO0rUvR1S93n3rqYwzymEjhEaQEp6
4fxCdFRZAA2/fCs/jKJ6u5PTptaWAI/rgVGXwYmMJpKvoJER1IbRrLiDxV01TXIznLDpoShqQ4aL
04PtJ0sGeYCG03rsr4HK7Fn10DrEO4IfrGETFXptOMSNVIe2WfVuzO9f2gclxOwFrGIFT5YRmt/b
27DrkSlcI+OL4P3B8q+AcH3H/ijv8Fb7NtwHK093Q7snvriC21ahOsI4Deteo+7+mKp3IzaMxZVS
BPWYAUOu9qbX6ouzDuB+PWqQXSzXFOl7O6RHumVHfXpzykx7ul7l15YbuCetu9yvfxy0/AB7DKqi
pwNVCcDLN2YXGgfobW0Nv/DmW9TAhJTogNOldgvLvoXfJdGRPKUA+4izYX+RpzgCUqbCEE7S24mW
95uf5vIa9y/aDxs13BtxZXthjQYjggzpILnn9VD/cf+xgjXk4oGzR4MAok6Y+ilE0b8PRubTClBF
ImOcMH7Gq5/NxHqjDWn4FRW/UAiysWf/Pq8PxNdSFZpB6jsTZKdI2uxHxHQBSHXDHTETK2yH5qTF
ENwXGK7V7HJjGSkUKpTuke34dJlGkdNW26U1Fe7wreCwkOTUbO+MfKiK83KbuFCBC2HUQIEFwKNn
odqAf3QAQwPjzV9PYcZLK0AeqFlOuglVverL+icEKPrXWvOOX5Tujk8LY2jBG4kgo2dOjHjv3LP6
evBNuKga62vgpPfPA8083bAtK/TcGh1Je5RzJT+Rj3qnDB4l1O074Iql+3VatI1fvSmtZ/+gDZtf
q5/tS4OwZmG18RGBsLVUQJXk4pmhVwKWgIwGZbzq26zp5hAOrCpsjJTPEPrQGaYnD84ulmk0Sm/o
opG0qANV9e8abOxUcEgxyHEntFkmMH549c4Bsw5rt6e0i3qcT+Vz9Y0tOzpey2khDSX+gaznor0i
0eLpqgdyHkJgF74sgnI7IVH57tyOKiCqs9newIB0N1+2N1gcSP3s0AfWoHJdUd/dUKVIfZRODJTC
yV3SG/lAeTvXx/DG7C312bZ53Q+mqjKHh8dVteCg3YMVHN8DoLJ692E40/JyihiVcPGu0UJsjIBN
DlG3NW1wCa9MMdjIEHMp69l5o8UlQZM+sOq5QnFS29t0l/FJtfyWClxoAIor6LjS786wlryvaek2
oCJxZwbU42iXhBldRe4puB8ivAunC6TUcJev9rgliX59qUGXkmayYmQtK6PQlfSKqTXS035251+P
jLVfHv3jmtqIRO9f0MXTHbKXcXsaIs9gdUOnmZr2qLsH5YU1h5o6ilb/xLf+34IGlmo4A9TyXEO1
7d/2p71mXrVKZYe29fKPy8hO7l46+7qPvdCOwx+DYDFVgu+l+gcZVEt2DL/tKCzVglFRHziuMfi9
AGZ9VMyuP97ui2X1rbMxXE2pH1p+vGheHSChgJBm9tKvfU3G0jk3Ga8kEr0Nm6P8QwtevHUcj7bp
aF1REum9MmAhgPXadOUZ0QInk7pxKVpVV4ENm4k//RYHex2oNkSkxPTNP+zoNFUUQP7jfiCjtTTU
RmnK32rI7P7U7k32dYsD8bU2hGwiN6YUTfoseX5DLNY7RTwJ0e+gbOGTRc9/qbyX2dX7GVd+/PW1
9tJP2Yq8LVsyGOQvguHWIy6g+pQk+QOfj7yUgRKWoM2cwAkqf/I6GtlxHzgeKDb/nfpethrnAM4P
//XnV+NPLn48ozCHUALlyB7eakgoZHH03pmDnuZnzHdv5Tt/qG3S/kvEw1L/rSl+2ywO1PNA35rW
7cXYTpTBd9W89kTuHeBhVJVgSZ3zmRLQhb2GxXtqONm9XdS7H/87HmX9s9LnsashFIU6hqmpFsIt
v+0HS0X/P8LOa6lttgujV+QZ9XKq4l7pcKIBArJ6t8rV/+slB/8XJwPjhBCwLUt6697PXo8+5pYM
B4ArmGHR7qXbFCmi6nRYGC5Vh2I74nj8tYEUeWxZytWL4s+cfnE3fjDSwU7CfcVVEueQspGc3xCX
XlEx/QSW8xl2hHHYauN8FE5V1vv2EXQGS7SZv76HbuDm7vL06/szUv51RrJhafwxLZXN+J97cPNi
XPI078739hJsiPNUPbwc3lYLef9o7wb3+fX11l3+sK3+167aUGRDxzhFFvaPIi7wn/BNmY+pUdX2
RFRvt0nvCFwlyxdr8WTfPl28+Yz2Wy+dG+zunfidCEByjwRwINyXbSfXJ+a0JF/FQElnDEkFLfMT
O1uK6X5qcn9aRnzdbFPSNEOTLckwdeVqDJu6Pq/sPoy26vDY5OucSoBpL2dra7r5/ib8I3L0x4Gu
fIDk1MiqpOFA0nAww30F5CK3NxyJzSUpjEv4E7/4H8OKKRmWYauiTkuRRaP4zw2gGk5PglZJtpH+
VMK1Sx4Uw09Q5kzTOux+GpT/HsNMKKm6QeRbVggg/3kweRhLO4rTeMs1LJXCHc23uuqgfCXO95fx
n/frPwe6uox5VJ0JLvTxFmcYizXHDCn2ZdnhVhXGP5S4fV2hq4H5j5MSt/Q/V/Ai623e1Fm8zWaP
HUlxLQXQsuiCB0kB4UDx63lkr7mOiOpX+fKH8/zXNPffo395Ev3n6GncYJoj1+ftRAhFoxg6zSQ2
5bhzN9gDgTDF/azRxmWFKkEa61vsoYrppckYrm1GFOYvuMNUEpZ4mPS3Reca8bs8skzsdawwqAK2
QFjyuV8q6genc4k1Q/vU9hKSJap4qe1UTey/krltoAoJ1bVMVX1ybtxLhisGpCY9l7dZprArVSia
ZUF3pvABl9awb+ZyT412hyoOPrpFnq1SLpDrJk9n8V5E+frCJvNMKDDpMNa0qB3qIT40B52wUA3L
W7zMJIxzkbR5VLHCLmy/SmBilbjTaxmyHkbZji1TWcbLQSO1QzSgr3I8qDRHC8NtCFmoqdOnwmQb
a5zXTa/OdTNAHAd1WKeg7zHFNypSfp1tGFUSkgr4eF3DVqbJMIX/dZGzm1kiCAYk4wgZNDhXTFRg
jpd4q5o1IFG2ZZScxvoqBCJtSNQpY+6lVuil4tohnu9mZcGWEGwWM1e0wuaICCakEZla74vBzazW
2nnNR4vUetPQVWq2MVoOh7Wcp6aF0XThXox+MRu6566m8GmsTNAk+ptKyq8jE9QMYEGSYZHD7tQf
q5m5qVi11PbM7ajgViAO1ID+ehha7Ujl/AhkBlhB3iAf7Wq6jnJjjWs5p0hJaVEbbGqFUie1cBpM
SzQqL62KMrhs07NfsyMEQtkhiG5sQsTnyFhktAlNaskNKLAXYoydi5ega5ELl9DvQLtl021rmuve
/NB7UGPag10DuKaEWssOXdctQw0RtJn72QCNjDuus1XRpm5vQDwdZqCqWNdON41a77LS8GwCYrXW
wQ6tHqSwwQ4Rdn1urCamTsmeLTKKXeUeF8WKrXyQgSgtQPb10GdmZOp1WDuUf0tB7Kl8pJytU5qB
2aGiGXSRYUurposCZzBs6p9hBhCrubTAht4MufRS+0SM05lhZScae0JOVFvHHaX0VKhnVIfL3OMp
k26iKGMvjc2NBNKqza2n1kTPP5Mx54CHrtjrOL1NBPOYUsh0wJg7kbzp0u7pCVr8YMSQ3zE97liV
Xs534yWlX6Afom+p2a+4mTbZObuNIhzV+uLxgslAmT/1l+pWS0dctQOskqdDaA6uPeqroEwfJ+0h
u3BvupmbKC9W2LpTk0N5WYwqq2RmU8htwYigqFln+mOBvZb8mF3ezUZ+DeJ2nQFolYuXjoY5Wao/
XAgZtQpGv+hNwC11Oyv6KAZ1eYkQf8UQkXpxVWrwEBI6KLov5U5ZWH3M8hLzSKRBceusugb6VvDr
Aji6HUHT2RbwZEnbK/G7me80U1/EBSBRSFvWBUyyTKUl7CeT4XXAfaaOsZPsQkxsz14eUsUDDjTZ
D+zxpBrU4ejareVrmvak9PjJhBiO6Cx+B9xRjGIFbjBiCG0IbERmvE5wxU2G7DDTV1FGWX8YWSlQ
mnhp3jQa+4gL8izLeo/aYjNIxTJuzA25g8VMiRbjPqO9N/gO0MCXuga5rpzhIAVLS5eL26lrPmVG
CpNAZdlIEKOlhv3wMh3l3TQ2t6aebXKs9UaD7fQFjgdsCDHClsNDnUGEytHr4PxG/KGfwKFhLsBO
/WDjD9OC0+/MhB38TYB7TQPJBWMRMyLkca4fA1mbt2HpxCiMJGwgkyg/qBZL1kpdxSMZIoWy+XT2
3qUKi9jotimB6I2vGBZuIBlOgeFfKpwrCvyiOuMUSfgE1cHxQj9sCxTUlApZv2Ls1sIBsPwYQxvJ
BdQFjYS6k2fGbUcc20YD1krmr07GWaBtAB4yErWU4tdauskgJtX4oPbNs1blm9mAS4jxLPq7RC3U
0KxDME7KhWJas0HyJC8iK1rH6kGPsHSLCS0yolmIBlW6ctofS61fMjsXrmX/si/4lo5R/wwyb0Lr
FSI6ypHCjtlTO6AdYTy9tfApUSBid3l+BKUXzZZi6NGB0+O8xcjpZCYriZKoWJCxpW8AaiWyjRWq
sZU0cxXR28eMcszmQ5/0l8pgLhybRVpqj/rlZspMp27GjQHZzhqhYCsILjQVRgu2yxfMPwAKRpzp
2cxcu0AyQ0AsPZqt5KklNQktfVHtExKuEMAFeU60Gwi8FzRrQVQttDQ5lFq4YjSV2vOqPmPfIBVH
MsYYUFWuqkrEE2ppYSYdfhjRfEjl1a1VQEYcLgAxBFV19h521ZsK7iIyy+csE6cuPSnw0BWYffUI
8EbrNpKc7RUQYGZhuiXiMmbPEsJopQ3+7EKUBb572TP7GoPypErGnQ33fKKHpXG+1AxqtIGInS8v
ipaJCSHUAcrZxya1uVY5wwy1iPmbXFS+iZdKCtPbDkuwDTnlq5IM0HnwraXSKh9dfN4YydnTcLDs
S6tyZ4bkMOhXrtLTr0MVsawGFN/8oI14E6iqsnqVyxG+pXFSlZ1Fr8lSWInneD3ZrLWn5lbWiQtK
0bPdWZMTpe1GkgKgzIkXgL0bMUlR0vFYlsa20RmZZmeAQWpJPJwoalVDvEpn+SKbZIswSg/SSL6d
jaVbThLRSYJGtoTbJgxg6Efs8B2JsUKZPvqL5WMWlJcjzoCEYa0bNXqyg+bXrCpOfVX79gSytPno
7Wqby2LN9laVuocsKCe1MaXEhXsChZPgiyX1Fg6SrFuH/hI6SwmRRF1Qn2Z3t0Gbb6VY8+uzBqgP
kakE1pu0pB7c16yJLiRgkhYbnwKOvDIjoNorOBCylEimxKsvuDhdDEg68absn80B15epgyE80O/k
VAJrXj0QJBub8z1rZ06Cy6eQakvKtRqHd506rrogJx6F10DZIIcMasImUbEIlGlT56U3ctJmWHtt
QygwaOCAMdZquR1BwTXuCgXpV3Y3GdpGC6NFzJrXqTNp1Rl65Ny2gvjDRRok4FJRvOq7RCb8mH6U
LGKzbpNIJlyNYkacU9eYLTeX5IH8YXImnqEk4KmspTaUO7lUb83OIuOn2O652ObIErlSLNxo0b3d
Lzs8Rd1cZ0sRNts8qG7tGkBHXhy/X9T/Y0tmKYamyYouW5Z8LTVp9GoWTv0UbytTB2yzNmGQavsS
HyE1hZjsf3+0fwRTECnIisX21tCgl/y5fenrSAvNWE622QD1wPgMyVilZEC/P8o/NmR/HOVqkxRr
xew8aVq8DaXOEesD0nDd7LWO1hfth03mvy6foSrE/sjUq+Bv/jyhQcnV80w7J9vEgGMEroe1NRkk
+TyQFN+Z8Q/5bfkfgBO2zwzvSIM03dSvolHJuYqU4IIRryXdWYBc2duGUuplFOXE70NKFoOxfBrZ
gGIEUHg2C73vr+0/QlGqahG1sRB8cA+/PuF/94BJ2fTnvuy2+TiX9CcDvn5OglcrNo1yGmpS4PSW
GVKgmoCndHkZjf0Ykrh7G8a3SV3qBcCSrY76TJeBGuIFQGobyzGowuT6gmprJUI7o/WbGm5UILGo
h2zYzkNjWY/s7Iz3htCqB66sUihzq45h+ACtR64pE0HHS35jRv/BfNEyXmp528VPUBxHuD2Tl3W4
RgHzixeXApvB4EOiROH7q/N3y/vz4lxFtcZcbdNa6c5bOdrq8WsTf9ZMB7mtU3/29v2h/hax/Hmo
q5DgoCatoo5RtjVsv25PNDpLv9F+CqLQiGnBf0YcOA5EHROwDq3OuupMVZt1WRTk/d0DSu+lcV8/
adQ/gwVYBQs0CF6zGJYD1SS/i/AEFiOiEvTDdlleiyqNkAflHneIG7yQ6hbxvHDRP8uoPqkD+13+
olFjIEpSkp0oIr3wCCmWI48UfvDthyjWEDVp/OKNejqOx6b2Y1gm6N4m/od/55r/LSZemFGdQp5w
US3kN/mRehKq6eI5dfeL6GV4G77eHCcy6hWoFVkAIES8zbrCrxcElJG6JvN8UeKvNy77JWn/BTmX
ENE62m0e4gflh/hluqDGayF+NntGqRTNgWVGc/6Pyhu9N2r0Ga9haSD+awu1Neo0BO5kElHDbnSA
0iTxHXM1ITB6G4VMGZ+SO9aduBgKzMeE9ETUnQv9/2/9abHU79Knev59O5L/yl3YNpI2jU4tG4Zu
WVdRUSUYzrk2VNO2AWsHBaiHYHlqTYd+phWHWbEoO68r1j8c9a9mdXXUq+jcYCSV2eosZ4D999Id
5gBniggFTWsXAYwNhv1IvfYaSKBinr4/9le0/I8mjZ5UsiyN4dqSxcj956CdF4NkdAVEQv0AjAMo
D5Kuo4VZxbZfyBs8IOxqHq5sgHIrfBG2GpQbiHXaxpoDLs130+yHUeO6KxPXV00bXh/BfU22tatJ
pA7lMo/VMt9W8q7oTwCbSV4H5eL701avL7k4DMgsRSE/hu/atXYzyrnNUiXhZKigCpJn8wH3BJs9
gFFiJJufZjgNZICNqiK+1wZ9pzfTQ5U+NOaxguMtGzGMviIhKPESS4s2vnizUoK7R9mE1W6mCT0O
Fp3xLNhEDdk9cMfafdAVQNMu3hlgXdBPP8xF16Pt7xMyhEoXRapx7WOPX6I2RHYBSwXj3H530RZB
cp8nP1+6v7IVX0eyRWtRdFXWvi7tfya9NjubVVgM0c6iae7Ox2FLw51nsCbMG5umUTrh1jhER+wD
5jWxSbRiR/Vo/qA//Utpef0xrqYXwwz1IkNssQOesw3WCcak1O5X93yE6EXU5dvs80hqRJsYYNtR
WoVI2r3gmLDiP3S7i+zqN+MxmIdb/QSCm5Y9wWmFgQUZ+N5iHSuE7dHBElVO8U5eNT/1+uuxhhPQ
DQ3hrEgBSKZ61dLTwLL7Uu+pzk3QtmQ4J5ws42jaXlafdJCMyja3t8ZPHf56kXZ11C9Xxf/cvaYp
9F4PBipML4uivpcvnyoujiDyGPGi5IfRRb/OqhiyTP9SCHwCQ2RleHWTlDOrdz1EkcUmHmWwSDIp
fFch1wyo50bjevNiwxkhOOEQWUSHMXOB7DkfR/byruGg5H4vHYKDzjMgfr4pUXWLf1/RV7KkcmYe
hSZzkQSVnNeRbOiv7weKv0Tev89At0jQgHWEo/fn+NhXdoLRXKKewmg1uh4Ri9vgRa+WPWSF0o1H
bR7OtmeAqrUT4rOLhejyAscfZXcyh+hpgM8hbdshEdkH1XsBQbNBxm64I0RrNrJuSf47mM+SW63x
wTceiaglMyAG5q787E2CCahbXnLc9Mb8kPAUw+tmTkuhYowiHIiqPyTLQXIRFhyNrTke+uxAPWxw
UADj4LYW3SheSRXVbKMP897EGdXLYvxInFA50ewQop/hQtNBbCd4//7SacrVaun3pbORYRNQt1Dv
/3npumxSk3gKmm03+gjDMc6ejFX6XGLevG2J6OzHV9jhyeg1L8BKchfKETF6aB7C2QYDBmpHjRAg
Qlo7qjZHQpLvB3OvWMRGjtZbVoNlZwaSW9Fl88TD5JdUxvfn8Pc8QQPGGdJiPrIVm3Tdn+dQW4bZ
TQn+UcG9dopes1eiyNXkA4ct76qbYh3P6bIurYMGTeIeZz6yDnvc4lYdBevdFidlA7U7QoHnqnV+
aJzqX4O+LNuywjRpWdQhKNedOU5Kw2qNPtrpQKp68hlCgH++O2/BEUMxdmbbZn2+C9bdDvvP2U2o
OeUbDQ5dVP2oLlAEIXfqVlhzLceVZa3EIBgdCJAUyx8uo+jn/11loJ0wLF2XNYl5V1Lkq4Vz0YZ6
bSYNwDV693uFvfRnISGM9GdosgjnwesmAfM2vNkZki3QxF7yMd1Uv7S38c22/PC9aN3hxXiDUajD
Jr+13ihuJEIbfyBz+v6z0q//9WGZQS3W+pZqXgvO5SREE5/G1dZDP+ZPc3luvwcLbQ0EMaVkQyAi
kyUFVtDh0mN8TEBNATxmEAOzWx47/mY3MiYnX8DNEeCmQCuFIAoFeqp6aB7Su/RY3dTHfq9uixvx
elGk1QJE5Fbt62O17r8wmyaYA31BWRRjYeuzsexVt/4c39vPibwQ9i/wqz+Nd+PJ/CRYkvyafZqI
LcX3KOLUT+udYPuT9JQ+APE/pA/JXXqDfm+THZLb7NDuLrt8bSxF9TM1mvOSBXy+sJGSgJxxI4rQ
fkXeD5f2r8lHNIP/XNmrhe4sGEKtMKdie67OyNOKeGn1ScuNz+X7S5AiEU78HmeWmswTm1IIoEpz
S4wySVIvHADu66A0otlPgYSv8qm/mud/PtdV84yLNiGNIRadDFOYxRA/w+oYI497/U2+I/UfgomH
QX6qyCiDkmSvcsHeSnwTfFav8wHRD1DNh/x9hr3CoUF8QhTgJXwYT9a9RkSOkfZe+awjZ/wkh0VW
lWA6v70pWsHgZwNERD6giqf3+tfzezK7rXPXup/eW9DwOF1+yu+8jCqGSyeOL/FRPqFQ8yFj+BVv
dx2fU7rvUBK+dcq8Ypr9oJuXjyaU6HupxNsSULJHsiqffOKs2nv5ipUOBW3xK+kJRXXJ1fpfyTaC
e571nr8irUVxC3ENIyF+OYyirqFvCKH6KlZnn+fXC7PybfyJ0zA4AgtVaeo1qZsVwuy9t51pz6yk
El9/lsgieNKzctf3bv6oYmVIRg6QxK38gLL0frzDiCB7xgkDaWrwRnRVIXfydkn8E9JGqj3xsO/J
TYHadvo3FCdE4+MPHK9RPWJRXL390Eb/MagqJjsi06LWTbXZIPw55EthFLemRvc/r87AUGvS2Ftq
ItUnFWFOR+ct77CdPKbYW3QPgM/Dm/NdLQCUi3oevNrLbNOtg126HRf21rxDb1750togTkCC5BTd
VACW1i1WzmcXV2aM2SK/WWDytsQucol8gU06Ls6LD9JPLhB86koaiCO1P1DGX62YV+AlwBFYmDxG
iA5gPZblJtjK+3xJRAEmi/mAhZtruo9iM0+pOjXZDS8sVuQvebHgxwCogt4wW0Cr5+c6AALtkEA4
jvfnm+h4vinuLhNWS/3KmldzKB0LZWOv5NVP88Jf+23mBWoadar6ZFZXxrW8B1XdxdJ7MpfxNoHY
FeNVHVHvRtp2N7v7/sb+vRRlCaqa+AVLEntd6aqPV/nUlMXEoVRHPUBxdkJfWhlO8MNg8jXnXo0l
cL8lXZdsvLyR9vzZfJowk/vWjMC47HtfhrZIig4OZciMIc8tbHZY+eagW8Vgf1klTCWG27gD0r7J
HXwqqqJjcsRAOTu2rCPq/WzEeOHsb9rd99dDFrrF7z7o1WDcoVJIWyNUdt2689ND62h3qDOWqVv8
cEn+eeX/f0W0qysiGUU4jLWRbdN2TSJZrmi3drIuS3d2oV78+9P60t38fVqmpij0XQrwrk4rMK0o
sLM+37bv8vvA3zbYQTyWXpE2m2/6W4k1OlLmD+qALseGlI/T3BgPrEOQh1MY0D3Hb1hSUsdTPmbU
HPHrxg+xkJZIQAvPk/aD4vcS+rVYelD8D8dBEZJwFiQBEJ2XFqxj5fCc78/rH1Mnzer/p3U1KqlG
0UaVaL7jovPNZfTRrC6LnyZoRfrHQo0FuyTJwoie1ITyZ+vt1WS026Gp9ufiTkHlntmPdvSiJLcS
5RssEmLhQTUzlhG2ptUurXdFtsY4NilQqwsvgkjyB4abdGNqyzPmPjWeiRtd8ilWIds99qtiXCT2
drjMZw+4sZn1vAq9OvAD9SiTP4dJNfMRDSWX25z6Kqtj8v0gdZT1wo0gLf1IP5Lya9PTpL7ayd2k
H+LKr14iCi3KZXDGzIMyHv8ibStpjd3v2TxgXqwhQ4FXIxPFWaoazkd76rVy8q65N5C0Y/LGAwFK
hLHUz/tZ+6zELm7G4KMSKng9Q1tM1q6L+aVXz5B6iai+rrMV88/yXqtcKWMn4sMiz8xNXu/aaU/V
A36vuOMONRlSFxQmwi4svPXKk8ZVEZ80inJKv3hGmBA8Gp/FPfsdNnUXfVHqy4nl+eiG5HzJLZO0
yZbU81wCF/XVmcqF+pQpz+HlPspRr5807dCWr+ZlZw6Lutya53X23j3Kt820pMatBSiDRCSgSm5T
abdq/5kzYcshS7w3URBjfxQm2p/tFK/O0q6zE9YimwhH0eHyOinRJqEpt/V7htb/fAqUY3Y+FjZB
Muu9IFqSyY9BgB2MTUdQXgJsCjugR/ZLYO7a7qUgkHsxqEuoE4qlUACIy4DDRkrCoZzddMlJa4/n
Yv59P/lKm131f5sJ3GC3JpNiN0Tk7z8BjtCuynAsazzX2zWOye1ldPvqY6hOJglqynCz8r5TwCth
UhDiplr2932q4wS1K+v70cJB7/xDz9X+ijXKGhFNjWCZzi6NbdCfnyhVp2Iaq2m4g4VpLRpqn/G2
6D39qXAmTGrzhcoIvB8ognQZhmDOIajRFuR3jWBpoAu7Q3681pa4R3vn7kba6l/OXtXJZrH6Iq/1
T4Mo5P0vNA2/svO8jn/4/PL1mGAyHIioIrlKpmmm7D8/P4G2ymqTodrby3RlfFBDEjwbwMQAYvr1
2oCCMj3/cBOvL9nvQ5pEF2WDYLAiPtJ/bqJhXkIjbcx0j7T+s8N5G78EP5gtcGHwbRRvPSWOPrq0
7w9rXU+JCDaFolwmHG5YMAeuguF2ORmDqg7ZdnaJ51IQ/erRXioq87jidTn5EOpZa9mGlb/ALTxl
UygtR9ikZniqg50UGY4a9V6Ox94Q3AuxYzRRGKnvNMY2WWr8stnGI85lFnA3yTg0XQk7D5pWlMw7
3L6icHY3m5AxyhgIKvdTlu6ELAdVkWPrmoPGEOeK+2l8sQhBIcbWWtISCboiYk/aRxT5JZvj1qRM
vKEKt3npoNifdQyNFZ8W6BQGWoCz6c363ktMfL+KHS/wm5g9xgYpyhhgj1tTlVSSjcEycaKNBsOj
YT+HxkEyoRTUtRMFQECW31/36zDG12Wnh4jFNoyH60KVSNKqAO1ytsXwRlN2VbLA1ZNiKns2/HCH
/1rcXx/qahrNgzZOYrOstjuT0pTmoSUyqTs19HXGa/fwRniChWHoB955jl0O5d8UtVGDATSLejad
lSm+Pd7Ioproyg8r1L8EzYJYoIkiE5tmTzznauiSCiXsI3VWbLNpZ7brPuaejcldWS46/cM813ju
Vc4lYrqx5ppdet/fBcT/YiV2NXb+sci4WiOjRp/p7VnPtw8m5fQUs2Q+gmTCtBcvpsa+pdICiQkR
2sJFzewKovTZw4BoIcpXCJT7sZd6iFHcjmKc2eqXzgt15+Gk86PWa3xEMZ52SpzbV4xmHITE8GrE
MzCxdgIe4qeQB3zKQnE6cD57ntO7syVfnfhEZ+FtY5dicDf0zjvbC1zthnmbqoPS6yDfsD9dGCf0
j0RtRNwGhd5T7194x57XYfrqgk/hAc+Fk3oQNSIvTNWOzP+eqOqjSSCt+YpAD84biQs+t/xO7Npn
00AQT3yanvbSifCEp63NLzaUqAKSOCvUfILywQUatqw4oZEHi9HvHia4BbiMevpcc6fVmY2fDMVf
/HTwer/3IY/h1uNCBz/iYOljyXFo+Nd6kHY56NLcK07dPbWyHnyi5RsmpvPJmzmaq/my1+81V+Ld
B89a9H6+muYDZ84wvRj4jjrQRYVzgnrACvVBWohrVPmUmB9QYXEdlR1CYnc6Upm6n20D0rD6UcCH
SPIeZ964JPdLJVwCA+z3Ayod+1CEXBA+awBhtSOLXYurHTr6ROHFfnGI/Yzf1USQ8LHehZ64z+JO
t97lSTSfjs9kH3pf4XPLHitDroP0ihMImyVxxxj6PONB7IgSl0W5Y9HQ8IdyQx8d2UFsmYmDUWxl
nWa31sKCdNQ/UHqI9h7U+/ggdlnibVR2XlRu+BEvI4ZOMzOdibaJenpBTaSnzrMbgyI0DOu+bpm4
QcWN2JMjZXIrLivFQRkLQE+06cbF2eAk7oHqmdhpREvxwZOb0Y9uCP70X+2NXdS29iA76E6yF/Vg
HQ2ypmRMdAPx/vlRnLDhVjfdXuY9xV1m908J2Nd7iFbb8eRforDsd2MTbXLwRKzAcGkVi4bWKbli
yAJYz7sSC8WgSBSRiT4Z+mfe1dyIz5zt0rkYyNKvdqO5BHB8qr8P3AZv8rjErr6M3wWrm0icCDuI
h3Jfzu15BdVS83v+CoquUA8QBuKgrceK3L2QEnYkX+Ud0nnsVVC9NXfAIabzR1ekeKABcTNV7zes
V0D+Bcpe2HHoGzi5XAH8drcdVwZs26OC/dnScs9EGICn+1hVesCv6NmlWx1EJFK0JlHO1vGIXekF
6gbjwC+U8HRbUBXu2wNsbOqysLZ0EdPSGcVwIx7iDjC8vIshQPylUJ12wL1wk9fgJMggrRecfol3
L74uIsp4XC4u23n8a/LiI+v3uQD3iG6fYkmC6Jd3FEMAWxk6EwpaMRyRdRJHF98h8ORZxM6guNHw
VwK+Zh9Dhij8n2mBv1L3a2jF0BzAJ1QKPmm+Fe/YudOtsscYbKXtWwhBnGX2CArIs/YsoR0wCC/V
rbLUHs9+NFf4CoB7KUbAmMZw8QYaV7OX/OxGY3RJNpMn/sWklqYgLlPu9TvR4JAY0oDE+MFPOWtx
GXkO5CQTspPkvFM77en7/A0GkU8+15/5sxtSUoszFGOLER5w83l+AZQiuoV45/rAJMFtIJTlwlGG
zcKS1cUfmxL6TEwPi+w+9Iv7CeVJOue5J7rYqaEvs1fwc9FMvh7xvLqnAILhzt6IjgYoWzQidKR7
ey6GzdTTNzjs0coLvpcdcyNOL50TgaPdC9Ops5iBDhAlvPYtE8+DgugGEFs5AT6RQ3jjq5IS3i7B
rRGAzcC0Lj9InsLwhY23K3ktw5o27z2VqR4rVsopUx4gbzL3XbxJRqotucfTxWVk2YmLK9PmxUPk
MGdfzWjGSIM1IMZ7XrcXXbe/0be5l9LdWiBzzUm5F0MTdgeH6oStDuef0p1yL9poNLGvGcTDeoEp
iN7Noo8ex6Q1OWAjDqLjdaeewWsUAAWu+kc3J1hI9lTmeSANaFUQHReaa28wg/QnZ/dAcTy/E+ME
7vF7eivVtpPzIqYddGRfax58uLh82W5yuKlwSTaMgi6ZWFrEx8V5pxYSNqm4JtBOmahjh3lAJGZp
mS5eDC7BZIzaJ/eRWEuyxTXV2W5hWTgxwHfKMXzmBBIZYr64+MWWOQM48ECKt3TEpbcXlsN+4uu3
LTYfut9S8Np5gcjq9s6v2z1ef86wFreQpvmKUA6IvroL5rjTQVzdbt09z33toVCWOBtw44AqhUeS
j94ZpCoaVVIoApU2+Mnd4IfH4ABq28fkEaD0wE97Yq2DD5mF9Z2gMF98+4Sqb14/XPipeGV0F91h
ZKkvwjvrIE6BIOvuwlfEXTC7WCjOCbzylj1fxXeoh939/edpuRcZnN/FvOL6UawFnH/chs8qz4VZ
4Q/rxhOnxsUe6F9iURV4XHXLge3F6efu59m53+oLyrZfJefecl7XYkBkshCjAwulbnlL83U+R+f2
fuRH/bLnLpENJHgr/s+Cyb8seKHFPcAWUQi0nM/u6xnAYnjc33ZkKnm+wxE+S7ddSE66DN3Lngpa
Flzs4Plt6N4DxXDun0XHeBS5eTRbHntaPibDsrY4NQeez/uJ32FPzZNH55WTp8W54qo13mzH2R7E
d+SeCVVXwJxbbi1sM17HO4I45Aw25POhkp5J8meHyKOQw/XcxEtYZgjfAIimCw2uqeAxZnNtk7GK
m4MqejE/hpeK75L36SV6GhZQLH6lyyyfh8QpHpIYEsMMg2kkTOkyXaqveUiEHFzwg+qjvpYfNJi6
tTP7VMiXUA32Ovnikd581VaTNSXNz47gd7wWQb2fzLkiXr4vaXG/dwdQlG4QTTO4SKyVEFx6yvz5
GZyU7zuu7+xf1+KytS6z2zzhRFqeNzLkTDyzWWlzTXGolUh+XV4h1tAqIavyXHDdvFv72r4aDNvg
ixVQJZ9YsjeOuVY/CR0LVnEugT/nRSk184T2R3ga/LOmnJxnLwQJXqQC/v9ottK8WAGs+ryQPRDt
fpxr77/bvMyWg3bceOlDC7hYXVBgcsxWXxfA7+9+f2AuzsPg4wTsGU/GE//SVbR3Eo8wsMRYwfDA
gyYMe8OZdgpfRbMXuyj0hl/nh+PKSXbvQ6YziHULy5WPLOr9mFaXM7xQ+8j82K3FPImn49fqqHPW
sXP/g17lX/kIC1wWel5Sv4r69fv/xB36MbDtrDyzB12HPsQQOiue2F7ImkT+KVD9z90W2mxVHEtH
L3213es7SzeNKWQv+vB7e5SQz/UoHlm1NJy1WLpT0AEuAKTsIl7M5vZXXt/YGzfa/mS5M3at/Trd
sq5fU5+xOe8AXy3t5RnrPm2d8vUyx/Ps5oyHUQ3m01hMc21N0rBdDatoY2/KzpF25lLxg3W1DzfR
ZlphPXrLjH7qMHUBX6cLUreOt4K8KU4E024p3ehO+tbeJPigxbfVfXZSNwRoxHrah8N0au7ZqxwI
UC/Lo3jUx5a/l+PlUN/2/Ka5jzFjqaHSixXhgIKDtznfZvf2XjmqN8rRvMGidm8d7Zv2zbwJd+VG
5/82P7GOeE8s4WY5wVbszWcuBMyVvT+zuXnhcZrxtOCID9iuPhjMCvP6GQV4Wzop/p9MshMpJpWj
WpBUTt0H4RQQJzVnifmkJKAnKklTQAsEUL5gJz1Vs0w3AJjZ7EviG8BnQvVHkTYJT3QLlLtWlHri
fyzexGzF1ztebErivWSILKwMWBIjlcwdlYmtEj8knPX7T4pZKFsMOCuP4oST+/Mtnk33BY/wpbkf
HoOjEP4Ctr8zfZG1K33Lma11AhHCOCw5KJtqbq/LfXK8PNQ8ps/q7A+fQAzI606fwfv0yTc1Vk6s
Yd619/g1fZCepPf4wfwfZWe25KbWbelXqTj3RIHoK6rqQqBeQn2TuiGUHUj0INHo6etb/i/KW97h
jBNpb3unMxOBYK05xxzNQl5qGGRLa4K6ftmIi3VioI9sB25x/0tzWarJKRgz+VuZKyx7l/XiLvxZ
Xcltxj43YbAF/t9mS2tWLdu9dryt/Y21MYlEszYhjDlpXkAAVgoykWSyDZEVL+7729lQHDrKdbTt
jtjB8tX5HiucbbGMluB6SKn26b473s7ZNtkWW2vcEqGKF7X7WD5WyRs8ms/o7fpW7aqdckg+1cP1
7fqpfpeX6FPlJBnKfwafrHXhc4DZf4/ZNSs2hc6HsdW2CM22jUq/qqztcwIc8S0GPHgcXMKLEjrS
wl6b69DD9GxKAgReWP1yls78sb2ID9K5O8WbGyeb782VQcMMMWF535N/G5/jdbAV5/yYqktrEc5l
j/D5m5PMjIW6vZ+iw/WifDxPwaFZt3AhsejpbZQ3XKvf8KV+wHLp3lGEQ/bNv8Kz/H47997l9/yr
O+b7+Gy8N5JTbOtFvMY+1xFdvblspio6Oh53ZSK6BhT32JIE5HXddv7a1/vG2qBDji45vLoPa2/s
r8fnyt7hhZ68J+/2p/TJu+VIeZ9fvAa8dBrqGLh1YOPU+FBWU/EL1jb/hMdDJDlwu6OteHP8jb8J
8DW+upAb/ut//M//+78/2v8VfEF7irsgS/9H+khW6Mjv1f/5L/UPY1EAZqg3Ws9AiiVoVy8QXVF1
/rOzypQTCnfXzaKePCfU+ovnMVhbUp9YqMip9sm0mLYTscIUG/FxTZFEO+VOPjwusebcE0fFTe6Q
79JdcyguDQFs8newkS2nOhiMkh7Te8+FhZvvbozyK0+v+8bBxiGtf2cJtGfFFPcHRoVbc2aO+Ys5
K5f3Zb28Mc+nkRXxVNGinOXjHNuuE8wvqrf+aG5QxBz5Oy5jxOOkztWAd3UlQDhzpU37nuyTrwQD
tGzvrxJKRMUJl/UxOGf79v22TZfpUp8lU5nVZFwv2wlHItEGKTaMf7HcVl/XtVhiqy/l/dYMWY1k
w9EMJzvzJ3L4I9j8gwU4W5tH+x0F6Tpdxst4K/KvyE4ZIXSfS4vQu+4KBkPpwF9KC38rPsM9DwHA
vuDNdLLXwYochuuK9GlPlMXNnIDteBPOujnUxHnuFbtmHq2uK6FXXEU76wOYnF9829UxTmKAHa2y
XbJKVgziVuGsZGpReqUnz3OamNnd0+AzTqyZNaPHXye/VoNCchJoSUz2wHv4zO0s0qbs1Y30T8sz
Ue3dHIN1RThNJ8uM/+orZRLOSzDwxXNpsjdqXvFubGycozcGz19AH+MVR2uTKXxG80ycpeO9QQDA
0r85zfG6lRonz5x0b6+uy1Lrh+d0j0g/X5Q8ack2PiOhKSBK4ZnBRzuiRpw6HbkOVyIuTLhTxixb
ouDGsHFd7mvegm25j7Y8Nd2xO9qN428KckHhj7HK2SsOiuGZv0Gp98OEvSdGMC/Ara3Al1c08GNK
iRfgNkqsuooTP5tjvMSOhmumE8amGxePuRRqwzg0R3mZDMyrMkj8SRG+l3Hpqrum+tb1jXLdy1dS
zAyGY9rVVbpuICXVD3TnV4yfp/r3V6i+uCjZoZJGlWwTNZEM9GoBRR2M/0koNBvo31eQni5WiL9c
DfVljKPYYaY/rkWwf25DVuQ7NRVeZEpfGj6XAkyWhkWCIayAlvs08uQdHOm3iCaJqCqui8Th6UY/
E7rFHsQC1VVBh0wrDlwHgosWJ8C4Cm33xpiQA+JT/O9JYICoh8sJqCXGTQQe06YGo/leuJp/YZIU
sW2ylpbsoN+G19vgMu98w22y3/i8iwe/O+31Bx4GB7werDT20uBGA7vw58x53gxSJL6SEUYC9CqY
VgziLc6DgHNOQuZUMDU38TIDMpWoEmAPEW1jbzAEdT+wNXJRdHjdjiJ6AQoQ0U2Pt8BHfRFg+JhU
q/IMuEsQ6dUtJld3jZx+5Ilu9TkF2p1Gc3Mvetx4JkKpOLsPe1MejVU5u0IxwjfQsSac9KBbkGwJ
qlA4k81qJZrM0YbwRwUgZDfpz2mr347zkTcN+9tuth9XtKf2RDSUSHT5sUv2QERGPsW279krnlqn
HFZTdSuvmX1jK9sPJ8IuBZBjQnrlDHfLm2O6BZkJYiAQHX8qz23xyLzeRBBIFJyH8DL7wyY+fapG
/SjCFEi3cRYwdxqSDFPMfRfJwVr3pif+fg8GylJZymt5bbD7dt/VJd89DsXB/LA/qkv8WWxuqwXm
dXN73JC9HVF0UwYvIHmyUYmNJ14pc32cbjF/nVWk1+HvuJPWsHKZqKwbCMT+0t/aC5tlWqRgXnc3
L9IHOHWUBwnnzr6/ve6wq7959bS31NepR1tLU3sbpxsba2JrnE/vWOqHP5CHtH97nH+/Oi+b9LWJ
0zZObjAmGSiIkFTRbvjJAGrrLocY67M5CxzZJxPKBMuQ2CCZEQwpzMqD6BBLoopEbymaW9XJUIuI
XnGArAa+upCUWeQZ/LAw9MSD/8d7+v/ZLa8K1S653m9h5CdEudbDgEjx4nCjQCD+1HKRMuORYJ4e
h+wCmd8tDtlB2tpbfJl4c7t1NbWxX+33PGWlUP0Znvl23V7ZsZIliz7Fcb2uPZ6mzUNsTvuYRb5b
K0t+gJcRHlvRqBEmfIpX+TyepxMRgSvCdKn1KSQkjwzLhU1icUpKL0SJDFEL9hWzfNnbN55C5He4
speiHkpX910wS8YPL4E6TDrxguKS7u05Sabx0lrpnj9P3w26pZJCe3/d86weWeQ9GaB61mAVufHn
8UzH7pqOK51ZcznvCxmM4P+pIntJIAfSGmIB5GP7TJnBjqevr2Qn/aeCMJbm2t/2Ph4PpzslVFkP
R/uAHiqfrrv8kF6sjwSmcXuR5/VIm/VmD6CiqTZLp+0C+8wZdqSgBQAZoytBP7rrDxpyYLbs2iao
VToKiarUjiWFVEuGTol28MFX3Ye+g8MvgsQrSJS7FSjA328P5Zfi5vfb4xfrwKQihUCCz98vatlv
3X9UpI8sNNLr/KHi9tNr+yqKjF763VFrZd2gpkOIA+GsiTP0bWcB3Bffz+sbfV1QfWuN7pTqWq6g
L+9BEGrm5Wo8f4RU1cHJUvJ+hClA1dWQeHG9bTd5A/vwetbydR2vr9VeafGzSNAASW4PvnNVTdNs
Ld+6kYoavUvwHkQ0YWU3p5cN29CL5dqt0O82lj6RQiahWEneUn9ihfqwzL4xeCi6wOnJOD4F9lDV
pFXrc1E73Jg9CVtX8wBDoMQV6abT47bLtBNqNvWxz1sVI21G3ZXRNzMwYLJysifchevchJ3U6pj9
1HiJa2czp8zguxX5UtJgFuWiNt6KZU9wrB6qW4ZwF8AxZPQPJnhePg3guKJ+k1FyQl7Jw2/Dn+i8
MHktwayQexWmuwNLA9msL13w3atxhoTyZGLfw1BXOZcyrI/g3i8q3LP8yd387jSmGbdDWR0eNcFD
D2jCZ+TFmMY5elIO77XtQijXooZJwvmpvuGT6bZZ+8OtY7xWHK93zguU0z3jCGZ7ac1SpDXPXrvA
WMfx42rSQAIJTcDzhsBPO3LTlG3L6I2C+pwazULGyiHS1ooPzofBN/at9TkO8TPURx1euhmmYbJy
xGcLu6Vk1OqM5bN4kEj6CLG7TrMi5xcNa5I6n6bXY9eNlBYz/mqk6km/kjEuhYdYhsVkkksEzeJv
2GrNKAb1iLiP5eLBJmMZ8If1eCHF4cgA8JNSf9AW4Eoq6SjP3k4zIlcJpUtL6R5Fl8Ag0c7CI77t
ETrW5GMjqE6df/9B3vcnF0KQjn57Fl8YQJGvtv4j9G/zazrIJbdqKoySGPEqg/iMuY+BRr5IGLp1
02f3E4cM8czLRvH6fr5QttpE1apabwpPDI0fl3KHB5r3BJyHrEDukWOM7nNm9dNsI8PLHxzSkfLV
TRL3U0zXc7ec+yPGP4z/v1M2xMdgXawavJnB63uiagPmk8aI+wYUBSP9Q4BzypaJ6NwahQ+nZAYa
A/wZeCeftooDbY6yrTdiLnxnqB94VLKMxOl7UPAhkGYphOatbYojICERTFdXvRiA57dFdFR9gmEY
IUzGBBstRXqaNqo/gks8ZyQ5K8bbHrFk1on5Vx+XMHZF+btjnIdkYXDujeytpfdjH7orsgMHabAy
pyU9hpg3cQMwoQD4vkHixMXebddiNzG2TGaGI7Raww2jQtRcezGqsUf3wTMnaZR8wgn7Db5mH8rY
WmX76Ex+tIuQou316wlGJebxtqzH6awGwtiGF/X7AVNdzEcqhkrYLC3myohvV9aMj/r1uDcRgHwD
EX6HLgBYS9q3a2uXj9XRqkCO33uTGI+RBd2OrxjQaiuTkV7jtlNMzClSe1hWuvIkJTk46Mtv4RAD
PQxAGTExLlLXxWmluTXG0CX6OlRJpAWUDMTrwe1d8bB5PghISYdCMrU3cJcO6dCfBPveJzHi+FBQ
84RDY650rphJVkOCXKiDS94zXnq2hr0xwr1djDT3/lxedkt5e0fa8UHykqOR8yswd5sYV2Nr7LCF
JQIXX5ylSACF1IiQwp8/1zfXOqRvIuI82Lc87OOUJBmTqWnqPEfYUCPIkBY6w5V6nA/sRacNPiYi
dVsfh45O+EwyaBYJzY7k6OSg8tIY67RjUgyAWd/w6p8lK5zW4wslZz6oRV5nP3Rt2ozbUV6ajLx8
5hg+YwLiTA5MaYFEr9MVaxVLFa+QIZDcz0ZiSoqi/j2YBouUdHbA20Fvkp2EwEEdNR9t38b61mYc
KLqplb/KOc2dAtcimHZ4JSwknDzobB7IYvCQ0PsYJKo1uohsUol2hwFSx1CBxB0Pa/h8iopEwm0P
1iS5WVh9D0rG3ANKDMagpIEJ6UjR19g0g77RudameLrWgIxAi8HpIB15zXD/eNdXkQvexkPbDBh4
l7PdmemDCe9LooecaLOO6VM4tTxsC9hqPuCJbzCjhfiUDL+7tTQ2l4fvZgdkgs7ym8Kmrzs0XS1/
4MfuSrsxCBvxP/N2ikB2+CGu7NXRR/UlhIWfO4rzFbtfc9X57o0lBiFMTobySZ1id2RgsLeM7hzK
pDthejD313A7PqLOQTnUoD+5EvXVLWqGjT33PjfxAbm0u3z4HCssPjARGSoEW0q8+uD3t8Ugnbcn
ta9tSnfIYJshJ21iOAiG0hzyQl//5vrdmfB10+/LdAjjoCTYHjFL4wwjkDB34sqeGPCEo45+jDw8
R1kVrGc9yOoGpXyoOtU32NsBpS5LDbmTjv4WsM7NzlAgptg80A9i4Qd1xJhCwmLectv36OyOOQlo
Nq0xo7sJRlUuC4IMI4SMyJmy0jzwx3BSma7sDwQcGg0trLHcpu/xRSNp9Wv6hGXEg0v0MX4i1FRH
b99QIMdGzKBcHcLDbVhAwAIgJMHuGQodpfkRrmANQ3ZKRW26VVeMWhxWbfgH5wc0mnhSngBZQRXs
CVkJcAfHumNOxVBVE6jtTKKnCRHVGcDn1yEqL4qWbBBPdBLW2FC+uykzrjd10i5DmDaATOQmfcZI
UwR/DCEnlBKN99zEXMMfCJRLOx8sDDD0pbWHhnPyR/kk6dNwqIwB0i8xHgLM2K7vG2uGrxIQMbUi
Z3XohIycglqokHrrdGJMW3fNZnF89A9c53EHk+1Tm2GfyfQz5KXk1OP2D40Xwt8f9tMXCQheG75v
2GnhQYfqp5N6GDKbshbsiMl3/ZFcStARQfm5DolXI+DT3IWk/3VOlgyep8jzIcMApfWDp9hs7Z3k
AmMA5IJtH4pve5uyRXJFsaw7PT/Mj1PkHpLDY7C84rpCP/6Ev8RKeFGXFd1qOLcWlKQx87CeQ2fF
XRcQ51cdg231jhqPHO0D26jDminYCcx92FvtnT2XxreJtFShEzHSgL1yMlfdMT53IjCSmp37ujgC
LQ2skbAhJ9WPBecBNvKeMeiIllcC/oJ3xKxLzcScW6Pv/axgki58x7kfttSlhEKaK/2T+xeJGLSx
rbUOLupnOTS3Qjng5FsRM4nEMD9l48cggBukvrVvd8aTY72/xHP/NnjYrr7DTCWEpLSt3x5T7oIq
7lffJ+s5Kd21NcRMHUiIx9UiVuE7GK5r97xU4BQmG9gk/Zzzk5bv2Wh5W8kDvLF7Hx/ERjjhquBy
sCar4wQCDue/6I2UUznRYOGQUUy9sGa+KFAywVippvR2b7YYTvJkdV9nQT17F11vjjfsG7s7liMo
3vv3abu5kpGgrQKxr7PrOsdggY/PjOAGwVKRQAqA53by6us95fYRWU8RVCdY2eSvM/teitkjPmMj
4ZiDH+CSSGiGV7Cmn+v7gL5r+Nab7IjMGJlrdfocAG33N4jqpg83vTBDhwAEqWP0LoiCFbQhQvWg
s+L12g+XZLxHI3l1OxYf+nmDudmEu5Cd8EmuMBFsEPKKQ86GSu+10r517J62t202Dd1oIHkJQ+Ry
3K7jo4D0glE9tRdwepUN3TSp2lhSLKohqOF3OaAPd4Mv9sqU4ov+mFm/oONwMaf+hMz32ZNRBOaY
C9C9wfNowIwN+gX1zK6eZjzqp9gjinwoGCU+5AUVLtMcF8ev5sPa+eN6kHwaMxFHy6YSX2L4dpfc
H8hbnWu0wTHwuY6Yg2V9bdtOu6E+UlAEVsGA90OeMHoC41OJIfGEMLG3U7xykH/ri4ztzAdq5HWP
r/TCQv/ZfRSlW9/nVQ8xD/waGMIthg2pZ8AkebhgVETSCwOHGHaJwBi1U74pIfk1UCT8/ocobN8o
L0c1WfCpF6GB3MEw2sMzIugwg/QQsIvPoBEM7fUlYqWHxYo2GyKMCGGHG0L9EO1UeCKPvrJcgydN
/sM1Dlw3nErs9UQJT0gMGOqE58LcKD7Fv9dDUCtWlU/Ae9/LeHL1t9wB7qH2JrdzXpU8sqzgDljp
YuupI7b9HFACM0m+uxhjGdzmPwDZf0hZXruQFylbT86KIE9QQZjRUIKqs0AteDBP1ej+/iwd7a2e
ogDHZmV3GysMuH6wcyMP83XVfuGjv/Rg9U3RqzxSc+w5og35SSuRJyo7t52gUwrmrWBNRhtlaJ4E
4VYZ+kLeKBhoglZ2nwiScg2hkqGd1w3uc0FTFNTf5zCdCD6qz9IDK3KJ898UXjm/BbscEA6umkqX
JH6GYKwpJ+0/G7SgsMmQN23WksAThEoR+4ajiPfkRwty520nyLGCo30S3RbxDGx0i9NpXQ0+PwVj
SrBDxQcFEY2W4LR3Tjxhz/8PMRwynDoUjiSC0bcE2caMGlgfc00+8F90umU5/kB6z4fgUZX94+rr
V8ZDy1KljE1EhO9wbiEP67NokE2hXCLLJsPvdPsIGSDYoOTvZ3+E/gD9TzMgkYsjmWyKeGqLAqhf
DU4Lbl4XS36b86sB7e/uabE4if+X2XuW54U7W/Dd56J/4jRF+mIzOJ9mgvEqLkgGCTRgZVRYqgRH
X1A1SWHjKabtcK5EVYlhRjZdnsighBDYP79XgmvIAsjkAqiWoHqbPgiw/z+DTUHmUpyL7lzeLuqg
IIgdnhQh4dJIfJ52jkdZMPjEVYn7o5ylM2Iy8NGtjhUEH/HtVOcT2YWYx4J8EUxAmcdd+I3dIVoK
JqGGzlgwhEQcniA4oLgYNMt6U69FkHa+vo9IoqZOvDvaHDbXG+asHDmbsIiglTWG2adgbiEdfBOv
7DGJ3rqdAWPqsbLgc6l4l+LV2w/HgrPeEGKAbn2zW9UDtB2OtBZkpQfiovogjg0PeUjQDDW34NOp
g8tFdsUpiGMmK9iKU0GBsr+jTzItW8iL8vDpRDtApl15aQ/8wFHgCOLf4e8QZe8VdhcKERtfOszc
kYegxeKJ/Q2hzB96UViSgnuPjDCpwPRe36g20Sipp7anqDjI5kpY+uRl36ZBjAGRZczMO0iOhe/o
dTboAWvG6GpaE7tW0jNiqHAR+CPhKU9Sz/d2s/7hNb/aafx6zQjxgP2EsZrxgqVEVa/pzExO5ji1
aBIFLkqOxtFKiC88w2U41lSWgqfp3K/m0EodMyDyNJ/W94WZTa9PFnV9fo2XrTorfGKH4OJE5gbu
1FtVjv7+UpU/ylRxeRF/YYlGqquuv8B4apqIlF3sivxq85DPOFC3u6cKrZwuWV4F0CRszCDSny6R
9S/HtWTiJ4TdCIYzyssl0pJbboEuAyhPczq5cEcS8+TpBvm3WAgV9tILXrdIxdGSzxkjjSO4TpgA
TsFNMPKcmV4AzR7LQBwCKib86kK4tTHH30VUAdCKaDT36VhaXHewhDxrlm1RMlfLx1ZZaPPn4rHN
tri1Hp6nlHyv3jieZjwzPA2DkG24wXsu2eb75vg4Gp78wzajiF3kH6g7A9zfT/6lN1Ck+p72CqzY
LIWshlNFtCF5t13mCBEYt7mQv5nSCrUaPrd2/RZ1P4VW/EE54RblJZBiK6sYv+ray2OlV1GnZHc7
Ydb3QIaCPRHzGWUHJMsIRoxVFNhq/sSYkNuqwaJEBQPt9JcJ4uJ7nGxJG+i3TICzoVirrkNr8Pcb
8w9TAfECDTGYsBBiaor8coNk1+Au100W7BcnjOj7uFuzx5XDbCzCj4cbi2V7M3mnxv3afJSkjJHR
ChPEhcMLknAbHR4O/fVPXd0foLd4UVw4blvb7GGY/c/FyJDqVA563LULecrI8wQYyjO9VI43dON7
aRNu82UwK3d+4nYHMfAMYVJiQb8pP6tN5z0n+VY9Ku8ghIveKldAp0wGnP5H+3T8k8p2pDmP+xit
0Wc40+Y3fsu7CoJIyZ1YHXtej3uxfbN3D5hniuHcv+JztFUnn3+/9n9wK35d+99O86UKkh9WUOSt
/vACGjy0J5QXByh76O/SalEtSMV81IP4ndRMwgHri7yzdffZjQrflY9YFKlvf389UDr+5YExDEW4
zrJaKPLL3WoaUqplFjLBupQhTFvoEuN6pajFW9qablfsazOZZPdiFBvk581aPUSx3YsWvd65Vd2m
YQarh9Gk9CmNITE2FngyDueM13vmdXJv06nKxqCaQggiv9laPI6YZz4SdKuyE1jjVMOoi4nV6CZT
9hkFqm8yMBZG+eYn60BhU2f7uZcAGbd1+oDWrjdkHLqJ/lmWCtKWJnZ5Bpe3wJhW98bNMvDbZ+Uq
qjLKee8TAmOUjlB7WRpaT/RSt+f8xtjCjhMvveajKr6Yd8uNuWOip9c9FMJ7vwSNJMAD8CZ92dVZ
bRdysbjLAIrxOS2/wvt93kCqeC4iFRmdNiJsQizjyUNfdnYyVAt1HAQACOUCO8ceb3Sk6jTah1rD
6tpfGL3E5aevghtk5ts0TNXR8wFX73FujZA0FYgajysu5xPpacww/IO9Xc9VGVtBkdSngSpjKaQG
n1nPOEky8iS6Kf+pf2TNY2jAdS/xJY93adkw0UOCZlnMCZ+ONKvtchn3EJTBDI6i1jP10ru3yjTJ
4Lf73ci4t2Mp7/pajzguefz3G+3Xbve6MJuwirjVdMS5xsuN/4i1Sst9puXlEETxjKMktIec2XUz
WOwUqMQYhY6CzV2MFIDEIs+a4g3go8nDJKiPG/hAqFwIPBkS9Tu9bVB4MPKnuZxSBTwwWDqA2ZZg
dydSE1b+jByYH07B/FUQvZ6DbbBk6rqt2bL5QoxqclPxDeWazgUxU2OQr2Bj00wVrHyY/iMnejrx
rjskHpSOdaf3yY9hZK9+SEsJIiW+fcLv6znX5xmkvxrTlohWH7dLiHnlLmOyn+HcZa1vu6uXzq+H
xzRkDzcZ1BewQLLLDfSpOcAwwBSsXOkgsiWLomAhk8E5b/lJ6VuxoVZn3J8zKQKnzS44UKmnBsjr
IhgI0SW6QNNaRgfm/Adzqy7NLUTPQ0FvDgCpLUBapgBp2bjnVXDAg2U3qzH2MYYkl4xz4iwRCwOD
N2MQU/R5xxx3aK+W+oZ3W0DsPXazHIaIv0HyucoxBesm8S/WCPmc5G9KsOrkzWMqmKbhXHwYC2tR
n/yFuRTnCQy6lpZEz3xcN9dNsrnOHiAF8yts8vuqnRA6yG/BYhQCrWJkTAkiWYV8lPOEi6LPoISz
iqozk+9Q+T4dExH+Iq5JN4hrB5UcBtqEey8ipnFgXBNmcsPTAoB2Kqg5KEGxYlNcoVRs8UPGJxmq
N/O6UYYTssQgp2YAJZQ8kD3HWp8hjLMCDBqDHDM60GhY8EVyH0w8IHrzxYQaUOaLD+GYJHgqV+RX
hxzmORTvwWiSz3orf6et8veucUxPydw7hCgbpO/Lf7NWAUONjSBeaKTz4eu9uX7lpEiu6mN9/7Uv
Jrhawnhn7HOGBo7qDR0bXPI9UZowOvNta/X1o4SCaflgPPb4StbNvtwW+AUVHsYs9KJePU9XwRi/
0lXiiQRZmK0BBnMpZJZgpo/jLZO5Am5+s4gYSfcfGwV3unoebG4Jd3S8SzYmBFBor6T7evKi3lLo
jIspRaaXJo55WlhT0MCVOodVghmO1b9z86pzUpju8Pn1+cO7882Vl20qjzt5kox5Po4EX0E0NVzM
rI1Jwbva7FUYLFXrdLqbnKuvQkhBj8/3Yv+Lx8rJRiCJ1/PziAZgWROHuU20fnBO9v5bsrA9rt2i
HD+GyrSCbyqN1Gk0eU7pJEbBBFfI3iT9NZorZ7YnbRJxG42RGS45CBZjFGyE+I4SKuJr4sTeL4HO
AV8QWAkTwUaVptLUwiJ2FaxU/L2mMuZqIE7QWCmSC/o5aR3tSKoWhliMST5yBGhEgXvm1ASa8j8A
uG7eszcNoMDyhRu+D89S6K8c6+kQRDq/rmrId/yDv3xaTgXHaZnMBY9LPuWHhPTddXow108Cb+21
+GQxj73Yg/aFe2QzKYYtjPveLKdjW2dLYdIYj5+o9XhIjRnRUhDq68VjKfwbkw/z8pjkXjevPWts
jQVXn0Ci5YMVwdrAOoS+Gtz6ws5Lw0oqZqLCWMchyYmWWbDE+FH7HtaAyTai1L/CYLpuBfd7A/M2
3gdbidXBwoNGEGSlt+Yo3UaE3kireK+/SfNkZvNbg9WIGSrWXdIcgHqKaw7rhuV8VrPm+ItVO1XR
SdJy2Eb/NrvNWs/wGVBovGj1ct+Um1/Ju5tm91hVK/RFF8C/TQGninlXsaq94rPZ9fx+sXrsilWx
ykvnvlF5bjfK4r6585XmofVaz6dUDGdM0R4MJzfltJLdK1LVpaDrwrZZZLC10mm1baz+1oGRmLgJ
hXsPAbs2lmdClAAMv1Lfkh9ouq/2CqKStMnG+bUV0V6+4HlS/cjvSR7lnvXYPx9TKfrG3hpazN/3
7V/d4h97nqXQy2hYaau/qBW/gQRNa11vTY2xF1Gl68yr1oJIhtPsdzPv9YOP0unN/J8IMH+UpAZB
nFhCs8Pipi2/nFldULfcrzrRHfepGt4GMnV+pWFNAKv772envVKdKZ8slTYZA2qbDl19OVScRGnv
qmEWYo+7Kb577Jq3Vbqr57eVz66s4B8reQQ717jfJ6NsX892GPCLuarAj4H7Kx6u0msmLeS0XAha
Vtdt8255P5Gy/wVNME1D7ykEiRgmgMxLnd5L7OB2U265Z+ZrXQ0BNs6yGhCwd/Zb2K/3CAdTp9Em
cfsDjvEvLcs/jyyu4W93gFrfy0aOJH/nMnL8OAOlFhgEkEOre19HAbwpAwUwjfEUOOjf35/XqpHY
FCizJp49do9z5nb457GprHtG/IC4EyI3sc+kWz7TvYl45DFKMZ15QlsFyw6kQUzSWXff2Ewzynkb
763gpHRNv3nIbkGYjzrU0k0Mr8k8FZZwNb+Z8RhT+Gs8iqTQ1YFk8qVcjewn9KltV9joqKBwsH31
wB/VdQgBRyfw3Hp6otpvsw+JyVmlfxcFDI+gJbFqFYefZW+hEBz394vwwh3+dQ00TPWR9snkub5W
zlJ7U1sjg8eFDid79tmNODEf1xKIAvju/BQlKi7pbw/8r8NxoQ2T7BoWGPPlRjOKqO1dGw7H5dFa
PIOoCGywqupc1+u/n9nLEvbrUDgjkRmLwZ7F+/zPd/cZ2s+8q81orsXYm+C4fD+AG/54mH+7gJaq
a8KuR1iIv5zRXTFt6dpwGDAh094TqXk3Fo/wYNh7g6rp9gOuqrxMOv5zWjre+ZYsa4BKLzdtKt3z
NHzoYGZqBZj6rV8HzW1glgSWdecc9XPxs5H+v1xKXevhhqxiMN1jof7npcxNqYmqkHOsZYZL0QCr
r/aKxWv7w37wL3fHP47z0sZ1vpE1RuxH84awQ3ZvrmThQxkEAZR7+7/fHv96LI10FNK/MV973eEM
s3tUvVsSC6z3Zu8Rekj5yKZDTYofzurfrp7OKqf1MNrEmvvl6gVKFpZqa9/m4MS8VZn6lX4VSvzD
CO5f7kPdwJ1fmJPqeJ+94G5GqhSpUufxvMZYNT/E/qTNaRqbtVi9uRMr4wdife9f7kQOo/YA+1RN
xTXzn3dF5Bs1LXfe7e7DhbsYDieWa7gfg+N84IzXcJHcv79h/348+5dTnmbopBj983jpXW5SJS26
3WGxeN/t2v6GkX9/nouk6+/vm/NDCaT86xX97Xji33/bmtq0UtSnXXc7tX+S0VUsdrtN3V9dnb7j
IfKAgfL3E1TEjfCyONoAZTxprIwYaL7c/vmt0DJfvt/mZu+b9ZGbps8a2ZRn4GX/muMHuEibfdJS
qsNvNMufjv+Ckoql5R/Hf3lDw87XjLSro7ksL+Rk2vHYlXHntNIsM/DE9BJznsZTUKUu0vs+tDDo
bswWr+se9pN6899/bBCzIHC3bZ1X9lob3m5ZbarNPZrfu9C9q3vA4hsTFogHf7/sPXFZ/7jsvx3o
5flsgq6Jgmd0m6PwvPbhbsu3QxUGboH5XHZPRhrJcIUWgAwX4LnYZYc9YF8BBSbwRCHJ1RFuCOQn
4PIBwfkK1zlUezXGmxZmjT+t/3++SVih6jieosO3FOrLf96VgRJm3bXNkWlIZHN291EFwz0M9ll2
aW/PURGWBNpecBAGrbwo+joJLumt7KfGw2UJ0FJSXOP/rkEvd05PFrE8AvO3WOleNkGKxxBNX+82
Tz9qWqtykpHzwIgMWmM55k6Jnj8tBq+yntdD/mIE/PZ0yk1Q+8qTKE+mMP4oQr3U4lAvvIszT8Od
YB6MS8yM75PwrfLCHCcBnyxaBs5R1Te+haVxuhJYf0pNrj+cxItXJWb39Rxh1CSdXL3uO4N7DL9i
knnCQh9eFnqXeXPJNiruEEBtZC95ChUqCJAyNw4qWMOVvwl7AuadjYeFpzpXKrfFxEAgS9q+W9xK
7KruK4FECCwiwUcbceEEGyR8DtoJiFT5adLYg+DVE4Es3XfyRfxfOyEWDQgkI7trg0HVSHjFgI8X
olHQp8VEYVI+sTHZIJn4/3F2Zs2JM9kW/UWKEGh+ldAAYgaDzYvCI5oHQEjo198l90OXcUURfaP6
q67BZTSkUpnn7L329DY1JtnHGVN86KmoibFZhZhZemJHzR/221Jhovon+kBscr3QV9zedytRL7ju
BLcaH1+aab6+fX+j23Swu02zj+TjAozE41Mm+Zr2HRKXbnfdfXtuqTOwqc3XbLTdIfEX0gSeh7BK
AdxUWxZg9KEzjk92AnRbVDTAlXQqipDLvP/RbG/j2BOnQ36kVAFTT6H/X5u9BUf1eisOKTfppA8A
4HnjF9hz+h/phFKA14PY4apg6n/Q8Pv9Bhgy/+BR1XnLsWm8e9bEbjCstFsFC67DPDaYNVB9JNU8
a28tmWU01h4tj+83Yt+j+s9PvHvHaZ1eVw3BfNOwMZwaVayWubd4l4HdVz7Vazzq15RIaR7GTA37
yf3nLDgUybASVWC0BGCIdy+fOhHroDiRKKler/5A/ypZeLX6LMpTLzorfYRz1ucBnHZ6mFttyL2j
VCjLy/MAI7l8oIkRhOrmHKPf6J5OXWndWNdLAkIP9VCc1AeT9l+PVqX/LCmgXsX7l0MeGKJ6y5Rs
muQ2LEhTSCfa+fDvF8PvFSJX5I/PuLsi1A4ueZVijDIw48N3O/Wsz+C0eqw76KfHu2vfv3kB7/Zc
UTZHP+f0QuCWk+uO7U6Vly1tu7Y4r2OpX7fR37nJk3wA/YkJqG4IGTupbqgc6gRkJJtUMsobcN9i
vqqOEl3pVUL7KzuW9r8vRn8Ivw6xD0aRyI+U9PsLLojBWUo1wpgK6MqnA+tKOlD5tXkwr//lmuMK
V/FfEzhF7NndEkS6KXUZFW06jUQXXnUyM9opZTOKav8+nd9PtjyQ2URJ0BtIS5LvrnhaVTXbtmO6
aTGmri5LMe717fEuhvO1/vdHKcNfl459GqW0gUSkjKGqd+vIuO3a47FsbnQYrfoL/GC+FUJXU+xU
nBu6W0Uzcsj1VwWGDuTgGIlENvCT1ELGUULmW0fHSYpOZ03098DO0V0WkyvWTyzQyHezUTqciCNV
HOlvNfws1mqAmYwcXox3NrZJtyZH6QqCKp8qV++cexGkHQo5j+KH7kt5PIncL4kdTv8LBAp3Z9mc
b+IprU/BPELAqV2cvEEGeX0Sj89F6abRSzl4bU8wMrH96UCC5doOBszx9OH/fbkHv0eqTLOZ/prI
ICLCpd+2/LEwGDZJkF/jTkBwv0hkgguu1bbIOgvQQESsO97xSjGjCLmV5pGefOERk2j9iqHz4EB+
z1Hcco1QHsmgpwcs+OeBCHp9ZbPeh8x2s7O0UttZpJ/mpJwHEdchV8YGUUe6io7pKRJDNxB6RdMx
irYPjuP37PLzOPoV5R8XpJOU4+nC952e6p7vLqQOYfXXvRJYt9rmKQ5T92GZ4vdzzGeit4AXpRtI
qe7OXUraMErFM/rUFPDKQkQBHTq6/FEJD3Zp0u+niy0owg60ZoaqSff1XPXSVMyIRTGv8XVGWuKJ
amlpwaI8QssfdovzsQ0g1HMYeTcpT0BTCAS4qYgKbujWG1gjSb7Rq6N1JjEnGsaeJOjLc3k4Rl/F
Be+SdBznpyftatiJkY5qY7A6S08N8tEBLozjgz0P/Jh+TfFzov15Pnd3a6CVgDOKtphf3oMD7jf4
asPecZYZVqU65dViEYtRRs1GUHtVMrtSrK/mja57Z8q7dGBePmoKQyq/GdrXRQBNNKalrL3LnwJ5
QGezwXaJNH0bXs30Q5ydzXqVzZVFuwwPGdhOdS/AktoQUvaiFqP2hbEqUF+SRyWxdp8g55vV9V3a
6PPBRnoe3kxtimxfILWbRbNK9eRVWRBoMY3mZxiz+qr+Aj6AXUnbBgesNWDEoQ4dytRRT/1ZHfQv
Djl9JwJZr0zW5FsypeayTb/ZFJ6v2x4YPJykuHwMs95h68uXEdIyZProZnuKMe77ee1ldMPFyen7
ywQDC0GJT0fDJWyFup0xeQpj4wMH1WCZP7fLwUZ/yr7ADH2dJ9q0HBGL6ZCh6UuYFrEtvodbeUWh
S1igjKCf+0x38WpiCBlH/S4CUHLfxm1cCWZlCj8WITGv4gXmQ5QGeB1vlh+NaEjvb8ibZtErV2XQ
k8w4QAcrA+rh9nm44gW6F+fKNuKafRlUt7+yV+05720bz8maHUwHvxPj5ppu6JjdB5h1pm96MEiZ
dZDJLArGuEVipnhbwqWNA6IH5Ur+0K7mPba23QbucwxGuoV1scZmATtVQH97GR22vUi4NRsU7z6v
wH2Ctz+a5IsTQkbgphqWSIGzIe5oVL7Uq6AyG9HOJbPr2Ij0wFysFfx3A49rOA3o53asEoazJRrg
Q2EndISpJr5ClMAQ7RC5ySF0IG0HI8MslxfkF8OJsIEdNxq6XS+Y7sXZ6VbH8NPr2cRdMDmvM09z
OC+68JbGZYXwfbQjmuu90NhPTE4iduKe62aRcDYp2eaBi2PM7zKvlxQr0+uieVqIs6NfEjZtiruB
06uP/8MQLS/eTXXSFxKuidfp0GNn8NXpzAMJ7rw3VJ3TxAdQu5NfT8uzgYHPOr1QEYHYNJxcHBHZ
SM/ohZPMPwDAYjqQ6dyC70Hne5Ktrj7EVIKiRsRrXAAS4Uu9Wi0mEsWmB35tffJHuuGog3KdeCfF
PrcjvfNkUim+jHfGHNcETYatLQh4z+i9zKtyIuVWCJ/VxNCc7ZM9bK5x/hyOd0d41bC/xxLX82xD
0Ju2DmoDjudCF12c9PBlrj2mxp6z2zy9SQ5mI8ipA8a0BPRkaGdePuqtJLnTI2AZzD0OlheWaexL
GqtjYZ5ussl5po/1LaC7Vbpg1/pJksAeC8gzxNsFtKiDtL/4QB3eMi/eBNw2kGQAo1bnGf1yx+hQ
dgOw0xuPKAta55e3aoQgC4O3gsD7Cb5cnlhVa1bKKFopaAL6uoolf9YHairx+2lJxMda8bKZtEdX
K/mh04Mjis/qk7ARDT3E/vzUNPbts+JRxivyVnxiuvGqA/IEODSaJxEmBacPAHBhQbaDdHXEHISg
AX9wbMkfymy4aJaUSuI3/qiWRwZTI45FwTyRUE6qyxtiQXQR7RtNkoIDfTJscRG/IqUr5wRf+kOj
t7AGm9InDp2QUBltIOyKC/eydYZkvL/yHTsuUkPbLx7aiCkKmTqaKSAWedI/BvPUvz0XIXDK9hU8
yvxEDl6zbQDPvDX9so/0yB54BnounpVzPo43XvclPw/W4oY8lPwLJVj3le7I7F62k+Hzaa6CJSeG
DG8hLwdI9fMysoSwVzLp+At4P76LNKPgG5xM5Wap2BIhlocjCdrazTRQEGIsImXgSgaoGTyHhkVL
uwUf/xnAaW4t3qa8FUR6RtgGdTOCzepd14PdFYeuNutcddQsxUUWmdebqV7cTkMnbA7x78JkMKym
A14sd/Nj5rS5Tb+kYU1GrE5EqrGd0fOHP1yOQsZBxffNdFPcJx85zkKmLRyOWLdCNELVcogIifcQ
9h8m2t3QB2vFX2za1+4rflWnw3E37+aoGwzsZYEJzcFAS867AIfsVsQDT3YfGoyWspmpfwzRlGi2
lLgYkAIeG5TpSGlEs79Oci8FU6cSPRDgJ4KNBzmYUjK8AAbC7DZWrGCfkXXEvA+pLhd41WInGuAw
wXDqYPnVvvSovw+Y33lPIz4inC5klPGM8ThSbX0VdjJXyOlRf7izqdxwt6iA8qwgS9tDxQiX8aIk
zyRyB/tkplgoKPbILfysJhCL+0F5JPaOU+3tstdfeCwQcHk8SvUBJED8XD+RGrxmx85dPb3iopJK
q10P1ucpLElAt8gaxjmyr8zGzehh4R6r4yF+VkvfRp/6VqX4XU2gUo4rHNCIZHrhUPt2/iwOZ0Jz
18dpsMVKfeK5BbXLIwI5GlcefOLbqI7NazEiyUfEY/PJqD8/6S+XN3lJXVfQeBGh3yZuYIYAbzXQ
SCYZkRIi4sX/His3GTe1yehhLMf+8YPGqEENmknr64ZN+GRat9MIyUvfMC3MeqPvgQOmh3J2RrO4
HXypm+P4HPV0xexF+brOuNenFZeXm1FtKelEzNCRVS/x4zmq31/EyWkvY60iJboxGQWXN5WJwO80
8ktMAWECFUWkgc/HqbTiG192yoT/iyJzMOl2yg52ikrnl7SH3G7xPzDuSAM+kSxk9S6GgUkg7PmN
YCWNUQIvAujwBZOBhafrSIpztiev/EtdqKTs+qDKx6gEpO+PhtGijtvbDJgNmVJoPQlXYHEojRi4
YT6K85EWWXzQUTLbwwC9LY+Pag5YdSAQFMc6dtuzcyVbEYQGJuiWFHH7hkEEbGDOQoRsyNrvnoqM
ycBS6B+VZnPtjWxKMgpA3iJjgcQKMITWxCF9ll5ub7jPSXYszWwvruOnEHFrOdKdfKY7UCDdS2J/
nT5vm/NGfutm+aFZSDv2YxH2GxmzPiS+wNRhlb/feGa5KRwQLCDiGJhSPBgpUmMqL/VbL+XhIYKr
dzAYBCene1eey6tZbM6+sVFnGibnxodDs2wd0b/58fhC6KEMb/65+FKmxxWavqmrzAuXne9gnDFR
fgQ2gqEhVxU6azGqiWhF0MVkGzlpMuJe8L9+mGD5I1Ub4zwr4XgsvePgjSoLYcDJMPP3IUtPpqfY
YnZIyRPhfZLYISp7ypT4rG5uebTAbgYkROByYoCiagO/HZj5gcyy4g03XnkZneBEa7b4oPLwLRm9
20vQlpNUTVNwtAzuu+03qWpxrRT1nKWbIxOdMcnQgA7BJmxvHBwTsVeWPRFWf8nfUkd+Ut7CBYi9
F31U12a7Av4wMVaDVeBhlGIKAsSK5HCqEsXYPbF+muOD8uMn4UNe4zB8vzjyjJS5N4zqzms8IUpj
SlwzgmGfhFa2CxtCEUykcV/4YhxMx1jSWCjvQRtq4wd73l/7T+otkjrQaKeJMqd+15DQU7FJ8qqB
/5iNWMqHRJcHNqysVBipml1Kr3oyukBSAF5gzIXOlVkkENidPeqR/urW9Meh0aZXiaCnj3VXFZHz
/JTo+QVmZZPZFRoPje1QrOYTuZsYt/euCbybMI4q3MWGjhZUL51A71Zl9jlgEDbamjoGyd3mKRja
ea16X0X3Hqp0IJC/azUMOrKXImBel/ZBvU/5tQ/9eeTf3dg/qgaF0Yl5pNb1XJ6RIaNi28vRUJds
PhJS2Ub6QXqvASm9Bl/Eqi0uqBvhom+iGRbd8gZ0GOQe9MFVQGxo5laNFb61R1P+yP3BAWjIFi9d
Y2eLWwf8IHOoEM3S59orulHPq1UfnMzgb8NBUYD0IMmic/xdM/rjZLQgvYhVlbVbrESs37FcJgAL
3997kH1u2uC7H5WhftfTZYTo3Hh0bYR0DbS73oHSFHqRN0W79WvrGUHwYTDajrfyy9o1l/OX13qJ
mm/18ehjv+uwPx55VAYIueDR0pbHm3BXtCaYqTQuxUCYX4ZTyXhDcnCuFxfxM2Z+vRB+Y7g0Ve2G
9OUieVBo6sfyr4/GFkYLUNUpx9zVfOK6OZ+SoSzMdZppbJgL/yhPgutWYHakipL+r+V5zlTtC6rc
VjJSjbszlc5R0Ah1Wkzh/aC0qnOMCrXLMTxuRf+uKcpDnl9RUgzELzSC7srFRXZt0WLpjHPWOZK0
rDp1VB1ZT5IHfWUlf1kmgkqE/dONlaxOImTx1rBOOFW1qXUPakTD/sTurrMKclhlWh/IGjX5n/U8
JYnFWM7qcJGnT50cmp026RT68FfagQd6RNaxUa0u9+RgVlb7azFpKQhVwSISWE0fSW7+TMgRyA0c
5oT2JAEVwczUleOD+uevOqzcK4W+02W5OQSq/zzMo3Q8VRdFOy8i2n9q7n7XXwlhfjAMBsisfl8Q
mdYV8ega5efBfQxykoe8BTrpiLLyuDo+XXhP99tVOroYEOfFLp52PemahOTbJBz3RMwztOUj9ojL
hqAixNjZqnR6gmHeW8IWLJzX8libi+PSuy0DTxzLS9Chh3SBCcwrVjiTZsVE/uzByznGu3xzBH1w
ZaEWeMJKIay4GXd0VUv3NBP34SRZsH27EV1Oj3KS0ogVXCKRJ/RPdcuY54u+GXxaDNDCV7POP3nV
tHDKWTjp3Y34IdBPh/7AxiXBm7cClAlywFW904SOLripk49ijx33svXhnXo4/+YKmApZMrW5iq78
Ux9dOLRodXb7Ysx1Gi4pUxC28FxuwxfNibzeFtIjuZOOFUK8LLmOtLwnJzwf0POp5UBhYm3rHf3E
vy4iakCXcUm55jql9AU+bBnwnYNxNAXOvI7Xfc85eO57vTSDgVhcd5pLwM5KQXmf2SduTbmoXcXH
r7iSvPOh7jOlfeMNahQ/ionkieRnu5En2+KOrKA115tNkssG3ge4DEUWNp/fTYcT0t9gxWCU0eC3
K2NlHHze3JMj+OToQjaPgY1XfuVn/s2VDzXmE2OKWBrhN0WV4UyGdy7PBovvv/DiJ1I6rHCejIUZ
bcUpffVRCQtSmCCqn8dzY0fzhf8XZvIiGl97ztezslJAsMtE1mNznuBkc5Slulbw7WhTeYb75JDs
4OAw4HK4aZQwocCoqwzii7IgQ53fBbPjHHTnIprDCZkY6C7x0GRQA6JXDQCPPCl2x1djE72W03ho
6jfL2IRbykLjIXdMW0Q74Gz4bMJxSQa47PrRjtYZX9yT2lrKoe/Ra7bDqDtrvqLX4zwcd+8YtCDR
vQczZQGDfSNOIKLyYAAOnfQr6WaCBw987Ld5RgIY29uEsCEtoO1ir1I2JycmMHxAlbeHNykLkWdK
nSF6nQafgiMiTj5PhnMgNwSL9/egP8Z60i3YOKC7n8GrmYrQRjlwj+zXSfkcfQ2AHxOIy5/ha9Jn
bWolu5R6KWQc8uRZv7GQJJtl0jo9KF5d5dP+yKmY7qj08mt2LdqC7rTO3xDIR+eJn/VZcLhNqq+Y
hZLZI9rbnoOrz/gdkfbKJjhwhOzcnqsvvvr6DNuJjtWEP4p2LFWn6spg70ihoJPtgNjFdBLNATCB
cCDEYH7FlDIcNTvZQpBRA1appG0yr15vpIJ8yROR3YM7ZBvbfxklD/vEZrYPg+r2GRGE0Fhmlbok
PjVahZuIfQedHzPfC8yUEXT40VEYxzDUQBBI4+LohayoMoA545tjPFXnUaF5NKftmLne5d9kwvia
T/D+dKuzU7GmPZla7JXJ+FguyjW1kfGNhDgY/4rLNjPZnD6bjQE0TXQGiGcWp9dTt0WRjNrffCFU
BbAR6iUKD+MOkefJUTcDlnBT9o4lvGjIoieOAvVz38w7TuNdM0p9W9pTRQsHfeHsiKqenLLYPL9T
/FA1EAeSlevIOanaYFw57QZfNVTy8pXN8kSbGYdkesT/Uk1jwDCFo7O/wLtCVOhSXzTP+qZPfL/y
hfpCw+OcO5JHRSaanPHmUOd7av0Csle+UXw8vATr/Uf5g0hHUmxHy6yFQADeZzwODpk5S7ctZXDA
ox/9z+d5j+SI+obC65kyPoXYjALtFHgHKXgaFX3+llV7X6GmhxWZFGfPgKiUZ9k6ZK/6ZGiVW3xf
ice/PjRu2cfbkeHRB5ydoGJCJ4Q4LSp9btkWhPY7c8D4QszUhBzmnpLRf3QlzIffBsR69iZ+boFz
8NX44G2Dlb0r7WPi8VIZu5gxBzdIneCtxFqNOmBo0ZIqyBU7j/eGq57Ytbl1D7TR3xuHUghlnec+
MOpVAufHthpgzUtHFdkspijNJ1QQKarB/7vuqF2IwC2cZBxQ/CX3SgHAyt+2dpZZmLw0mDdDBz8R
iqBRD8kAhHF5xbMC8nIekY6EQ8iVGJHrKjA1qsime8VJO4bXqo6GdLGZ7Xr3mvx82aWaX2z5DgF+
ppfOLsbJkmPVmCTNa2dpXx2Yi+C9GBO746QMkcHk9FXuevwFoqE6s66vzTjCYsU/qsZMzJCS4jlj
Z57B8e+9TCnipNOOKRk0kDE7TovnHmikLwaT/wylABSjNO/cwKM3Oy2m4nMfLhKvy7kE/tQpln14
gMAmRSKvJLdljxoOr/TQa8YDuxlLIDrqTa9FKhb9K7oXUPE1K369ops6KWfRIrBX9X+MRrPCqzxp
aYzjJxXKIMbHs1948lwZi+uSgTIR57dVPRFXAm8pcZ35/TurnA1RQcEseQps4eXmRcLoyvsph33O
yx9HUJ8i1c3ab7MUcSSjxCkWIr27i0tEE0dWguWmIJiveKkdKAEXTrXgPxxUZ3Rb9BHn6Tr6oPZ4
/EjndjWWn8O1+qxgfcUTRn2C5ASBey3xcRc3nzV7DfuUXxOmIi3Dp1X8pL2EM4o+4acEBYWcAHlN
jKDHGYaz2lfoTdBtE7ZyZkpLznevvUgv573wUfvpTBtX+7MfzPU1kSsPNv6/RcK9yhoxMj+z4WMT
9HPVmbXDo6oGNJ4JQtdMSXfZBCXDQ9m2jBcMlQVJZ1VuXbt35PNRLHr5kSckBrx5ecqGbynF9U4Q
Rl//rkdI3z6Ku0U7YU0GChBE2vLAuCtIJJpRnGopvs7lgwp8DB61K4C/wyH6QXyDFZPZyJvnCKJ1
VVNWJgQlkZ3hTPCuL3iWR5eXaH8OyFEihA3w9PlN+l7rtINRtyALWVqABmJ+wbL2bhxH6oGQV6hy
3ypHAlNc5fk6zegNVodqVRPRSgZH+4b10+3zQVtHPwSf0ibZHdd4NM8mbVa1bx4TgcviieadRkhj
61zetc2X/HYc0fJ1Azt1yXzkyTYVWk+pS28ihw8nmcd5x2uahFvI+aJLnEsCdApZSD4OJ4ARPySB
Qv55X3nN6ko7D6QVfud0TDPZPb6JFvhwlpYJ7lziFQGLkBdb3Ex4AMvjnMApgE40k95vO4l+ErP0
pN5FqCjpl6Y9dnSSjugaRYfkUwHI7eWeuk2JJcpm5DRh94zG+b7s8yCJXjy6ZwfI4tqgERaZmXuc
8camyneEmEb420SdKqurrW6SsfwuOhWskhZaT/rKDFOYR2hbTrRsLfGjZ4pdeVfe+CbTMyF+w202
jb4n38HoRMTgc/kKc3RqsBofkBIVONks8LRZ6lP9nR+nV0/eCIdqyovOFFn5Z042qhZMrT39DX0X
y/geWrQ0yPxBmYA7x8mm8rP4bLg3sJSS+XSpHVTR2hHkadMT1DloZUaNPzVj3VomtG5YAL0yV5LW
9y5vyMo+CE+1QzvShpP6yfoVmOcN67twEJ+Hzx24Hf4NIaeB9XTetjvdqZcBLwiA+PPipd6wn4Hl
G5rSjuKab7zc/D7ZOJ4yjLnXMLNEWyNvVKMJzmrSBUrIJgi27+jfD9Vfax1/PlO9NOSPqk5wyoLz
7SKF04hmKWlBw3By4QmC+XsEOlLbF8rLEkWqW3iopdf/x4cPxaGka4idmGjuduFyUKehfqK+A7hL
nABkIwQzIWLiPW5HFMMfzGu/vQHMa39+3F0FogmpM2FpiqZltNYGV5tIoXJyHrIiPY4Swa1pvzJt
SdGXVrxGsvZAVPXXaXU4GKqGorKXp5z181Lr+qnV8pSzrdeLUwCFyyFCyLbpmbwAirVA4gsP7u69
M1Af9GcMNUTUKKRR5rj7SEMRlHNtXKPpTZylZzc0nm6F3YL8b2UUOUP7whKlwQihsJ45ngkbG6za
LqVDSaxMpI+04MsgyaxF0RCZBpuDiLr3gzHwu0aKCr+3EImaMqQec1fdjfRBN9QFKl5FN1PdSCRn
k6pPfvOHmH+BHwMzuiT7vMMMwzKi8P798b+LmpT6KIegX8QHIMt3n55EHRqsCn2ZEaf2tV5eg02j
zYrrEfjoo7ri3z9LwRkqYZak3Pbz/udinJ44GMqKNG/Sd8Rc59aHXXKKl/8+qe8X4d2LUsfsoRIo
iDpK/NZ7/fFQC+eyTIpUE7e+4zjlZhuOto4zGiV7fxOuNv7KK3wfpNxitk1HW1DSwETJzYZaOR4v
bzFsIXp31FG2juYsKgvOULcPR+5Ys5ZT2Zwuc49yr9VTkDbeVzxbkXs12gw+N7R7N+3TZkMd2gr5
T39kJ/peedyfGGU7mX4Ec4b+bWj448SKRBHOzVAUt6NZOzo4p5K3Tu2y2s9ggSLPWaxdnqi5YnlA
4yen1WTT+F/+x+7f1/dXQwI8kCQjsEVFRg1RuluHiGJyO9dhFsxzABrdzkC3w0Kobn2gVWKRWP/+
tN+F995pbYgUaAdg1dDE/Rw3etJKQlldQHGIbvV6El4r+noBukcV1QcPdpHYPX47eY7KFE4CDQX6
8wW2U/GRY+R74Py4/lT+ZYrTSAVZGQKB+nko8UAom9CowRaEdvchbHJY75mjF5bBLhvscGsNIkfS
Hdjp7ME1vLBftJhh3ogIPGCNk0EtYXlEs+EN6lGp22UyIgZBkmyko0o8Oj80A/yqoPZHrNNFGAB5
U1FS/jziNJQiXbtSblA2EmtFA5noQcAgnB0LN4Ihi9wjlRY8l9at88UYSVa3Lfm7Y+X++zZ+O9Xv
rx03T6baTmcBkfrPIxlehfbcXOmf9D4/xY/MRa/lanLbcczlxdxLK/Z4NlvDOfiWr9zyPN3n+VqF
s92j7JNfA1jl7mHXpgpvGLx57w5FKo3jVWvKkGgHC96TePzMuqWQeLQz8vpB++4ea8rYZVJDV8oz
S5tBvZ9ikZQadSSXxVSiglbYcpeOLopbqoc6mkfXAEnXxbtSXTdSQEHQtnTdMSBiX6H0Lm9JaQv6
o9fio0O69z0Nk6qSTjctnmbYYETQnbcjJd8E8WVkn1GckVCiUAlCToPv6oioZBgL09vRYMlqR9dl
fXk0TP92Q/64Ruqd3tqojTouky6cZizgb5KX0v4DiTYgLpR4Wsu4PphTvldWd4Pxz5vy3Q74YyI9
tt2tGhzPxfxkzFphXLQHEcKVWKOybtAdIvKu5cZWen2PBsL7zKMpNCMtlE1IFg37FLhjwuAp0nVb
vUSTps2tIs08vZYmITAxY3lR23GToFS9Hq5IKG5XqKpKRc28c48XsPQKPWTtwVn9bjHheJBwfbKU
IH8Ox8DPR+w40JLYCCTqjtmcibG8TqBjVnRz9Ljb0EwiyQDzZQQEQjLDSB71ADMRnlYXPTA9/Vby
Q2zTRBY1WJVxeih3Cy85C2+XMBCiadwtk2RS3uZ1e1CuwqjqXJ0IceA/EVueSVrC6yy/UoXglwdX
4/d6k2PAUkADs3dMELDy82rUFzG7hUrTbCsSRAlKJZ2iZxqRWmdrNkVYEzgb5GPr6fYwXOk7gfDn
+Pr52XfvrPAaJvoJ8CgrkJk0PRyMZwed4vItsbfByHV7z7H9lNVsgJ4SxyOk79+T7a+l1vep92gS
sdcu/KpgKHLZDQ0tm3bhmp4Zb8juvEYLpcQPbvR3kOHvE/3vJ91NpUZQM46v4W3LJn+IDJmUFo2I
ABjrZ3Pc+WM3mDKpv9iQ7uYDe+J9eaN/n+rvXc3dud5tosRSlKVE5VyHZWq1NGKA/wDiSdHbZZOB
MmNno0Zs7Erkz9nkf+bPML/3t/q/V+BuV3UpWsk4BSn8HpNa7zSyY6dkSan3aYQA0l1EQY8SBv42
tAGtqLzUNR7zXxUqVSnSEzzcZnsFQ31Enjfwqlm5z/0OAJTEVgpkv0tTdsTP80fMk9+yBIQo1MaG
wyHbVhC3d4NbCQYXQwmMdiv4M382Cy2W0flma7rnmA2d1boTtFe5tdKt1b/v9Xdi3d1owxnUnzaf
zJ7u7l4Ht8Y43mrO+7kh0wNDvYRSnggqiNWw5TZIciHE2upLMD2PXmIcnYQ5ke47OS6AQD1Y0Pz2
WaoqB8OM20+5yAju9jMa3KFSijkYBUXlGzUg3NEA2SPqGP8+bZQXTFW/zltR2cTiZmf1fTeVnQdC
cb4kRbOlye4ipsdZiRkgHylvIrr6NYV+42qWNI8S6i0K45DlRI+8rlbE5dLJz1bV6roJUVNdvGZn
0JzxEsqq4uiIoHpRfRaz0/4IZUw4kDHOrAQ/G5ShLX8EY0yq5n74rG5Yt8jbgso+nN3jsooAwz6h
1KJrRyvtiwpdO+B3lVf7orc5L3qVbx83QCX+ZkcwffmXCEVXN1jYINpIApq3b1FfP8OFDGHfR+6p
2QNwieFa6qMR8pudWLSWnJOdTfm4zr0CO4pWvePAw8Imj0/2KRtNSe3eETPQ0gsAU/pC+q1ua+P2
pRe3VwQcbJAEQgP0qIyvIHrNTp/lTBuFuLJVvq4aWDRWpuevE8+K8cIWrqps1Mgh9XCSKZD1e+rb
cE+YLTVHGl9opxE86ijRn9DnVnxXMuddGZ18+BHyON44RzIY3lrNPjMDaSSMPBgMv1f0DDs2XUNU
YTr7r7tnoMuEIo5viuL3IWv6AAeOtGNdWeJVqQ30IuosJ+ZJDv38FI3E8yprqG2Q1pveJnK7/vfB
DP86MP97MN+T8x/rqCynhUilut2eHB/EuzMbwiJcuEwDwsomo2FieQ/MWkr/WP16FjQ8lxSRqOnc
B2aXupwEwZHHTlyJtM4UHyS+e3mvM1OdidZbOBKXKrUzUqlBF158tvcTAy15MibvuSXKx2bzSBkX
5TpDkeKopTsXStF9FmufdXZ8ra1gfnyjiezeeqvEok9C4Nx28czw/n35/jqFUKSgqq9q7Ojv39P4
ec91WWSq31AXDt1OsW+lk1422pEAlMF+SLARYEfWjQ8+t38r319D2N8GWxI+VtTulmdJ0DRDLY0U
P0BIOghDP7qW41Mn7IF2KWXn8M4cJKppRDJgX8k86Rh2zglq6ubp30fyPWP/OhIstJjGexPtt4Tw
jwF0SSq10TsGEPUYVkooSBdqQY157Upz5WR9fm6Tw6c5nb4Mp5vQTFl4w/HiyfryU0KXor3vb/TM
9HyvsP99ZL+3JCpwDLXfvhmYle+HWagZ11a66Io/CGaXxhVoQxXyl4AGfRE+WkV9733vr0K/Vh6y
lDB6re3PparWSGJXXfS+ECyublY8vhHucEVajtHAnOG1oTBV2tNovH+Jk3Ffyv/3yf5tQQGBRxtC
Sulf6vdRsW2jV8pAu1wWMv3E021/Om8LOntF+HFtDlcIxsgdUqmwKsx36fkrAPd5xBx7M485sudO
tlQA0RXmjyJ/8Ix8Q4d+XRuCKvsKBhuJezt3dWnr4FpxbfznXvri5mOHnYRJqMQBJwUL+8MbleQ1
iTlU7m7LqWs/WRzXaFmXZoo2c2qX5sQape7Kurr2S0zotLyYvrxOrJW6DqyVMF7F1lkzH8xTv6dp
vdeuwf6hrIqk7G5h3F7Uuj2dzpqfC09FK1p5uDIwezAL//vWfX+jn9dHxwGKNm4oSuLgVxMhafMy
y7VE9QWQGliEBle3k3lOYsFV2vVQ52kOxnzskaQeimKgdyjv//sY/jJ8dDZ6VMb6ajuN07ulEPC3
4CRkWv8Uz3qPnGqNx1NaQ7ppTZ68R6vA/g13f8bU3+QezNaXIO9WQ6WahI0aMSJOTmb6yuaZgtJ2
PIZIa31erf3wHXqU5Y30B8uwvzylnOUfn3u37gWvEHdGPKCBgdT32S9Mx1lsTbisU3dvW/bc8+pH
o+i7ovv7XHUksdDafr/t6zIbsODlM2ejhb57IyLClN5IR/LWrbm8LalVx876k6Kv4NqTzYot7Rrk
ie171nmxwdPzlTil9cXg3z245X8b35Rj/4+zM2tuFIm29S9SBGKS9MqMRkue/aIou8oIARJihl9/
v1TfiGsjh7nndEVXd7lsJeSwcw9rr4V0MJYb6GzPZE1jVd7X0Fux5Lq50Z7TjX+0/N3ERtXaesRU
b4EcoM32uRha/lufg2X4MrKw3F+ujDZP0bk9MCVPq0VDwXQNRg36GmfjuAbe4P6jtc57jrxpDZii
WzYvuDjZbtTQ2OlTWsW/j5wr9bkLuky8s0wHq+Mj/r6EXpewdjY02A+xDoNNoHwghIdFte9ajZJZ
2mkKg62st86n6+9gvJ9RkKOD1acV17Bfo79jG4CN87h/v6dqOrK2Q75m39eSZTgWxwBjBZ845CJi
E3yZ6lEi6pMtt7MQXsDgSrbj73jndfkwHypu3OT5+4P1ZjduLm2pRwyWWquVbG78yLxzDXsdmN7f
3zev+KSvh+o6kqIhKAPNBC0VPXMVTPVyup9NNGKO+2KE0Ma80cjbPWXt0F7texHXkZg5Ut4asOJ+
08CsrdOsqjCMNOZZifGyevd32WLni7NCPWlpvD5OHdPcfi4mQz7eT2tHhKALLj95Qu3k+9rFxThV
k+5qkxcnf7XJmVHfdY3X2dyUjYEX1foeJfSYVDEJyyecDQWf6fto+ShSMq1mNCzyCliwv1rEy5eX
cPeWmzt27NTier4rX5eAG9bcCWgyb+bm3H59Rv31rlr8K0QteE4THsFjYfwFlfj++6LfFIPFIwpP
Gy0hSYOiVtiVL5u5Us56nIkJodq+OvmNlf/pLMdtzOcTdRobs4WbMHSC+mZSDApvIywiSAvMbjJx
+jSmNHNuyVgAMbHphE54346cI0KZjzUKnydXGxhTFvff9+1NswjOAEkJ0kNq/0Xz5lxJ8VQU2gli
0KFtnfcOEDr0Dn8bM0FyxujWS/oZvXYJMS89c95soAJ7Exfy2poC8zMEhIKCp387JGp1Ug5ThNf1
+f7zskPa7G58IDWzM+5s94RiBPKwukcL4TKDiKseTIDeJGCvD3CF889UQenR249wwkTyOeUB6L4G
JPmi+WCZYAPwkPNFIQyCfsAxgdk8GlMEB2fQ3vNQpK6g/V7LQyUgkXfvLciV8wh3UGy9fjY8y85V
U1NAeABNtoSqzXBRCQPJHw94KDdoFvHWojI8USC10gEUfN/iXRXPurbTDg8SShUVWpVIxW1fgztk
r716wMH96Txp6ozbEB+XtrR+Fe1yPp+0uuWtYA4QFBfjJfz725lzXjcPO/CdhA93QsjmEXVXXEKn
NQbM+M+v++UJeqmQHD7BNN1fX1edK1a3kF/3sF7rDtoaACR/tx83rLnXyRWSRAgSQch9w8UD/2oY
V+rhgUTKvFmSRPDPNCgkCC0OjPSDMdUmuPQ6fUJj0QD2fRlPVSvFIZ07i6OMI5XDx9pCsjAVyR2C
8mRLeH6WUreUn2Qls4/pZyi8/HxgN93k9sULTwi64HUmxUwR5ftjTLIsKqdKLeNohZ7zIIBx793S
IXlyt7QPO3P96EnvieORJdkObK7bGxoHC3Jizi4bGkTD96FVtZBm06SYLFp5TkZrnK/T8YogRsoH
Chg3NTNeEponUqtTIgkMlTCmX26F0SQvDieVPQSYUmAN0YII6Ych02fTtUObRuLLHsml35f4p8Pz
bdjeSR3VqTqO8kgREVPqPJxd3zh5V50+8xGHx9sCzR7Itfy0gfWxYNeCtIzyXN+bC6OmjMNUh5pm
/g7ArdvSru9M1wd37P/+dgCsmLWexQN4gK8ME7zCaemZ31BVcv2ol8UmAKzvl4t0Cfcsyhhx5ZxX
5KrhWek+SneCSZZjT6d/BKDnfDzzZ0isozt2nkFt4R5PD7NFlXoRbEJAchCJWxRHJ38cv9NEYO+k
Ow2igE8VFVckRiwS3OCVxZCovMr3Izd0A4p9jam4s8/9e3dxWv8AEwpMsKDBZDebWtlbDjuF5B0B
H+7tD1gv7yUP9yMdear6WAPHnKFrDnnB33aXt15KR4INKPlQWkFu5t7srzSP/3bohciC/BMBzJEZ
bg4Ts+IbppQfChgNVOtAT9AWmZrAhH/l95m+qo59n2jsnyrYp8kIw3DbOyjJ5Jxe0JqWiUmfEqOe
053wJpiGdo5PytyoKHeORWAs/8W9OnjrzjTnVHy9DKfz5Hr3hXk/F0zLe/Pp9ye7ARnIMk+mS+J6
AIc3699FcjoJklTPQsqvHd0NV73xBSBas3YqWwE8lYA4/1sSM/8+8HUb30yJQEhDYQ20rm87iulZ
icFjyKQHXiw8UKfyfQc1AHbbkqY5mw6EozFHIW7IaP3g9ZDnwVqiqogawE1adRocRxPlzKG23iae
47v/gIqBFMvMew+9b3pdhmKmG0CSmGRsFwSEKvcSe+C79UriAEQ61u1hYa3eNtV9bCloJzeeC9TX
fV4iSSwSMK0BDOxIcuCEOt7QW9+aavp0RQvtVIb8n4X+/ggjpTxN92lJoguyAzldd9qq4XiHBUSS
Q47UrWeLPyupdGlCyE/htRf6V2peTw9oG4p8eTYtVg1tTuXYbWrogLgcxs+Hab1t6Ewd1QNDX2/3
b7sKZkKYHgHfYzxRI+1ZtC7WR3mjZMpDt+GgvZABMN/e/JgcgItA7lFo5KYCFvg5PMO3++r72Grv
kM+gmKdrlbGv+odvItX1D6TfkqyTef/pLQYzXTfzzIBC51CIjwC866PG1CQJZqSd2MiJQWea6GXi
RX3DXdrRw+s69gYruyL46k2vKKKqojUaWvZ+Vau5VG0YN4z4hOQjLYu0Iayc3HzwXZVMRwkVMSm9
xYCXcXsLw0SKt4z/Kgl4cD9SqmLloORj2u54TWvjYCUS03fv3Oe1CR384mnINt0UfMB6w7kNdFMw
tOLC9A6LLB1rXLZceQBFJKQ3aY+F3+Ae6hgZ6aLfDSH1wP6kkicToolAAMFcU1n4fjSP7T5TUpzM
RTkhxQ0/UFH5WnifTLZkMY1L/Xef3nUQFGZZ6KYa3CLy80n91x78PJuswccZyskfB4s9yaVDNDPa
1p3KyMpcKntUVcYWwFh8eg2iZ6l7VwJ+h9WkuZtGkXkcL/IJIYBcG5eYHoJOekpma8j+IQ80E0hN
RmMa3+P7TkNkwEwPr/HxEdL0+Lir61XQbRtpnTT+fvo4KtaHcn2hteyoLBPVldFOFlJjUCohsqJ1
/8bNYi+97otll28vLdBtan7jCMq7ffMY5ICmNZpL2oMjNQp8dor2r4EhOtzbFwhjqvihbukoS/y6
qqlKo1emrMI39bybtZqtygfzeFqk5MybWWcQxdto9d4nqORFSW5k9WQDr9t47B2zE304u2wUW6MK
YYsIWiyNTkjKr69saJTn5QbRTJRSI7iWmsY5acf5+AwbUQfzUXB0JkDLuiZchbK8DBBaTZ4zxYuC
BHbr2soCdKpGGaVt7ewemsw6pcgb19XdiEdvzvZxRFvYXnOCDkplFa6AKR3HsTLP1NcpCsOSkhtx
BZFPUxpFHdqJ1LiT6GOS/Pl9s93aKHxn6kYEC4AzAF33bqKxfskr9ny+6WiFaQW/z+jiV7FTvdQQ
dx1MKNTO5UPDBQVbTUx100hKU89sKMbmVOjVqSOndj2ElLlegN/sSu+xekdgfBxHAU0A4sBRwDNg
jJSw243QeRMCsjvfVVbGksIMRNQOjfWzp3uqR5Y34A3dVEi4qL9Njwj5voQZl0gtmnN6uFrUibGy
RsYDRasPVzRBzu+HSiS6CM1uXpsEzIT7mLTjTf5F3k9iZZZSz2s28mydHZdB8Z7pu4TWOpIdEXvB
OeirQ+jsQ1cfO+3FVEFwRI5aOWry0na7g2qBGt4XmcntDj8RfPL53Tn/k6UzQ2lANNPjGurP4/hl
mixPCVxo6dncHytjmtK6cn6tYFbbSzBHTRbHy5PaPKv6R94+B1N6ww5/dB2eFqfo5sfzsp5aSYnZ
QGYVPk/1fgol4zaC91Ev7rNgnpd3o/IhlzkO4WJUDkT1N0Wd68J8mameSyG6CE4NHUAPiCs+IX5N
rxolxZXj7p4jWMCc5Wv48ErCdGjcmytWbIgv4/b8CbnOovEhIMaPoz1hEQBI2sugL2Q1DWji0/qz
GtNG0O3pRHndVS1kC+eUoGgtTyIrax8v9Ok2k7sCmKo82Q4c5tsEBA9HznoCQ4gCb33vMEdqOla7
Mbt1IXCLY+PBP97vdjs3NJd/NJNC135XG0+DiUsx1ze79suwvaBY2UuZXGasRetyIXcvKGHCMuuQ
tyZxTXFntk2faC8HVOJZQwd06JV7hiJTsyAJEl4ZH8uBvPQhcXe7j9OC+vH6cU6KY4GK2cCgNzBZ
WYDYcAnIz9OfhPX8bhWglK5CqcI6nZ+gR7qs0TW2cvoMj50Z3MECA+WrWz8PCfNd3Zpv8yyGBZaj
Czkm8pHCenwxRloXyZNm0ikPE7Kw8ArFr+2/2SqHe0JcIFvdGRKHu03HAgKegTRBBQHHnQ6A7yOy
0eOQup1Id2gfDfUdWHXNDVIakPb5u48lTeIwL65lY35P4yzIwYGZvj3m3x9g0nOhg0NYgpsOlId8
TsblPTf9xNzpD5LvLgkJzbnlfS646YeAuLdRMNlv2OiRvCL1opJQ+/7idVrNIl1hhcVmfps40cLw
Q9M17cvrwSDN8z89uAynKfD5wLxFRNansanDfXUY4fURdC8YcDp/e39INw+7kYkXTfO99shlYw2N
ehMCilEJ84VJAwup9PaTlDVn/GxGVYyE+zXo7NWmuvM3/s5ggu0lPZT23oDEzuxWvPVQkeXWzyVc
IWzgBOHuCmW475N8TM5qcZ6K4GHxpr3ASDDPjc3lbRMYxbsI+++WQHHPxhq6rJAiz1o3ljGx2pr2
KGPrpZa12m9XlmdeNqyItxjYezdlY+H0i/Y+aiH0mxBqfH+8ZqoU6nhfs/mdtxzSXGSnMGdUH+a0
YXtDALkfTjcBKhV5yOvR0VH6KaGyCQO4nPbFphpta2U1OiM8C1JnH0ytLv5MNRCjl21xmtPbcZAl
O+brv+/C28QxZcevT9Aza+M8Sto2ahWKLwAl6PJ527RrVoOqtf+PLjp3CW2I+ecE/N30aPAZ2o/i
UH23b0Q9Ch2NgFHEpugdumavT8+6xoRbFoeutTerkLEd959qgQAy4fIzPKBcfwfCSbHNb4bV8bdI
edF42seytee8mY0SMpCqq1gTSCSOj79P7K0XKQyJqOhNyfZpZCK+7yQpIxJQMl4MObH/bmZHFMnB
PEGj6Hl/Bybymk/pvxGGSyGDR/2SwtL38fJqoh2zIwdrARmAsXg5HuzSlswp3TkOxmzznt4/TF93
54oe8I6GO/8D9uLnNT1cxdl+7Oz5PHLmFHnXzLlnep/W9im3iapBYy0gXF+8VNbiBfCeMIUDUyUO
1W+P3puqy+hYks0RjDrGZGxMjGx5Nja+4xvL0yd+TH5y7uzn171BWmFL/lMLB3vLf7r0cPFoXSQ5
RrDf3w8XLY4yWRKz19ByYoRrOk7bN0dZ+GRvllSdQauopbnmmp/bnjXIH3hNsfbnADk/BGhIEM4w
kN+XTz4VszhohOEhCDbgsnhrlhvFAnxAy6uzeiksjOWbao/BF+4MgbVoLSrywAzt11d7DiI2dVsD
gCwtBelQ7vLn6dFBCwCgFwWY3tNVe5Wuia7CSmxn3tNLB27MoWsEEcC7/LUywTs25utyTme493eo
hfUGXYNNvt5VUJvS+Cxda+hfXKDTRY67GDUd0DW1/Qa1OU5uRdsGMHrPWJLKW4txP9F+NrbWIJfk
jbPJ6CwJtUTy4vhg4u+/jB5P4kYJipO8yKdrMm1Wm0weGwIwKDrNA+roexkSJOhFo33sFO1q0lQu
vbWnYKjv7jZX3nuQnqUsQCyEYIHVK5TupTVXbxd6BwCcBob7YS9t8EVk/ADTDZjK27j8+8D9TuZw
fMxmsszx7Db4Y7K90ecrR8AGfZbgH6hNbVvY9tIESXawW+Cc2wHb9uMOUEGqoDknXJZJz2k5nkIS
USL3t6CR5K0Iyf/tOJi5QyfBZn3x/6wr16R/ehub26chFP+1R6Z/NEE7kxOYgDBW+7JgmaictAUT
P8MOyoQ7lbXprJRd6BgFaQnfwYFynp85k9luTgx6xcaAhPoLNT2HmaO7WOCsPJrr56W8WerGGndm
yJf4KUE6Uanf6SCYSAT3GSqOwE0P8gUL8vQi0icrns/dfYTm3nmOubu9iR+b1lAc+JPDNKFZlpZZ
Cgq0GfX8hywgLRfnGE50BxyNFh8iso0L2zCwAvtR4rIY2I4/viedTERhwPGxl71zUI732qRssUUW
Ge+3DWjSyKSAYhOP/H+gOn+8x5lRFS0sEElSvwF3Vu6L4FKL4V5eVquNIwwy/3Adze/vh1B8N1E1
CXxJBhEE2E1hz/VCn2RWBChiXfJN2eS2lm4BCCsz3Y1g7sQFHJbj/iEaAM1PTQj/RGMBe6vX6LmU
jpS22BBdys0GdQqpfFfCPyfE3IqRRaFmKjmHzqtjFB182kCnwa79GGkWBBzjgz8b+7TdIlQCcx4k
z+9VbdZDZ1+8cu/08Yj4M2Cm+UfrLXdTX5CzPqrC+jtODHj4bFJPMdaFSa3sZA4WVH5wRqgI4hrC
3oTrNuslNibALMroiGco01Oim2NDtxT3bIXO707PtQjVfy9yCvi+dADTVNG7UgOlU8NRrKgcnJeX
CBKlDVWq8ilDlmSzQawCvVsaY+wlkozw9EFc5kKdtk4FIxpuUICklD3E+vHT0SLo54ZlU4Em7Zdj
m9m4bA+FcMZBTIuEzsVwfDRw3SUwbSg0agLC36fhpkGRyx0MIgVJ0DrAv65I0y/X62Uv5UVxxrRr
IP0w7twvji+kSTrh6Lic6rA27on5fx/3p42PFDSLrAGFB4z//VYP4jhLsoBVzhMbQuGA4GoCz9bp
Yg5KLf50f05VhJpB2JEwI6fyfaxCPreRXvOKT7VmPC3yxBh5GjdDRTDLO8JqD8jNrO8+wpD1bmxS
K+Z2ux26x36canIN2DCavalt9W7RkLammRaJW/TlBW/+7Zqsu17gr4T8RLjeEP77FlvC6sLUCx6e
ihYML71XD2aTnCxHLS2moRfJLqqSI30eyFYTeSO0H+o7uRiCFPxkQr8O2Tu/4WTUzupLqeIrIH6E
GFHgoVqk4C/S9nl39wr/nX2yy7t7sZsXQ5P8k/X4OnovNRkeu3PdqZlEK9KcViS9QTjMBeg+smoP
4YffN/FPmTL4QvBIAPKK7pXeaHXWjcensOZdV6twjWzS5mjtQJBwXoM7/EF8IkjHhxJlg8P2XOI2
G1UXWavlxf8lWKjtMkEJK6lQSOuQtUiMNO18aKm9Mqo3RYPIhQ7pTFguxH+rEHGicvmqTz8OFHEn
G8QoogBRi6yyf58f9Ycofwq9AnqhgHpB9/au03x0ik8z+agscCa8CZiHomw8FTJvFUr7U1DbUjcy
DsWLej6jOTkz9XjmRvXHEeLYiwRlJxx3MoyTUHoG4TxNPpWYDraZk2gj57CHilPNne4AnG8sG5fT
1CuL8VXor0nvK0NpOyPlQ5rCvxxsuRj/OUaWyj07kVcROa4UTr7x37qrPXmIPewnf5n35tDhmYGZ
n/ZOelSmsMJr524xOhe+RsFiVE2sUQC6SMo/MsRNuxBiGwkcV1u5RdraDeewqZLFbNatZPE2HYI8
Fe+P8V4Btb+ota9NbUnZ23n4rhVOEDnlPjcm7fyEbu/vy/ZTVuzb4/fyAaEUt2EX5tKqNmEEBJGs
AgOWycUiS5RBQziEoRj/EON9HXDW2ydFmcz23TRD8dcurMba01NdrpD/saAINamOWoPdpD/uTKAp
YIzJgiKi+f1OuOyDIMukkbyQD6qn1+9dVBnRVEaZZC0fNRsNzSYClZY/liRkp+HpT66OkBF51KZo
nMhDM/6T1dKgU6e+wLWg9FkCpvuo6E5pJS0u6PydtmnzNEbnbpWPVuOAoC5yf1/g2w4EroWv4/UM
yHFUS3V5KuRFLaFXx4uqsltOQA7Wga3Nmnv19DEpE7Sj1wgym5djxsrDaAw9Rgvd3izJttOILGmc
WjM1tnJlbB5GmqnR9j3F+ATjpyiYrboZOLaCanE2PwWtpZ1W6hmaylNpAbw0GlSVIXyJ6pMr5yNT
hRAjHSOVFnR3iXQnVc/ptLWOE8BKNGvXF9mwpmlotXnsnNWPOsR0yHYZmdVBGzBaP64FrUvUH4Dz
4vl+3xmHST2ZxJ0iLSLYv5GWOyIWG5ATGs9b3Z1ViPDRWfT7elxLDX1fVJ/AVUoACcim76FMT4f9
WC24R2jncVYX42EXQSP/sHKeFtuJRS3t4lEHcnyknUZcLmTDnjsSw2ubEkVLfnY8MmIwlkNJ2p+c
NARd6fvBdwD725uKvNk33eE4LjZpbgtqFLhSaxcFhAoawN9n4EdH5ctQ/ZqTFql6MMkqebEHfKFB
vVW9wba450rT2nd0Jqr9kza5DDm/whfpzzvwdIG8xVYThX1f6+oErrwpySw8AVGT/lBs8F34ZmjF
XDcu/vbnUCblp3CdQgPQaSH8DTldL+qYFFKmBelBWpTnj1HwB7ZRiPztOPU0tTOLNrFIMcOA7lfd
+yG9r5XPHIbN+DIzu+Pe0tSzE+b1gBfzo7mHqI0SCO4/QbbYBl9CAHncKOllpLVix6eqfWLSpXR9
RKohgxVbWSP71aAA1YCZPa+qaAhV/tOBIwRg51MXo+ujd1kGUpNSCxi3i06xgbAjoaI0n9Ipuc8I
Z6tzYbfZptUQWM1XkuqFFtD2opkr9MkoZ6cehXaoD2l+3HZLYCC/PlNvmeooA0daZtJK2Uw2pY23
bJ48dn3ioxlmDWHAf3KZ6X/mjOEssQt7l9FpFhdhEsUNm2Ix+cjDeaG6o+5tH0ArPzTbP51p1hpe
DOGb0C7wfbGno0t70k+RtAhqNOFGlZnDmDl6HJXzEUqa1aqYhs6k2hthpiEBhrGHIHh2l3Z7diDk
HXU3YG5/encCFEHNw8NM1V56IVW7c365sPkCFB0vpsjq0rJxkFddsz0oz7+bmaHBelttfFS1oJxe
JAJdREvtAsb2Gh6L3we5BlV9q4K3OyYbx3reQAaO46M0TuuLtNCm7kGx0ENtVkUxMgvI+Yt5Wr6F
qJul0svvw/4YFZAw0VhUxiWr9H1lM0kuZsezSJQ5q42veMkW1Uzgr7s7gvi9SJd5C3V3dIeyFj96
E3TRkRNE4x0T0tu+42QUqqP6WC8Sajdtk1on/V2N1SUQfKOeKH6JznHJMW1PhoQRIQhVjlMjarlT
0AetcMW5vJSt8EWkSWqWUuzX2VOgwTGba5YGSdFxDceeKWs07iZjC4yAgZKXVRWtkZ+hvEHbLR9Z
HRzZemlckMXU49FzWV3uo3hq6emnPEOXl4JA0chWoqR2BuEcKt1mpEByhjRke37VKt0NJhAATbcD
yyIO1M1u+DI7PV8ridSwnlZE2wiBQFPRWPKTQlDg7QG855aQ43tpl8Xu4lBBWoUflRsN3HI/GDOI
5eCAAXUAbgb8zPeNEZzKopIhg1od7pSLffKKT5KHq2KFqpg5s4YShj9c5d+H6+1DGTn4DABLt5SS
xURa5ur9EYb1HDZESAphBPJnxdAb3s4xPcM4tJTSBXPxtXz25QYLwv2lqGAHFlcI34Xx+jM9/9Eu
ixYw32gjnbZ1NVQPujWk38bsx7alFGWzDNSQaLsiXCjDBWFmmdmtNoBN/nkgahwca/rbp/0NlGTq
qJrC/3vY/yEffbjYcG3TyDZIj3F1M79vVV4JR28G3kkIi/VuvUqaBqpE/mRR6Wg0wuKv+W2SWvtz
4ktxsqy6Zt5M/gFtxhnGB5wYsVYvOx0ZTLxDWbOD+FGHGf5Ib8XsYA3fFT/uZOAhV3wSKJG+Q1rH
yumoBTGBKVfykTgx9Sq7E6nRAOn0gYMrbp6b2QASQbaOkhfZ2O/HZhKdq7itD9IqeirQMb2YNaTW
yIOTVXpA3cvcw+LemagVIaWafiJ3YcaezINI6/9FfIx3oAJioHGFZrR+U+wo6vS2KokPCzWzRZ5H
ykNHOwOVzszytEuO7/khWrT0WomGjgudjyS8En2o1/KnY4a2JXy0VH5uCTZGFbWRUy5d72p40ZXu
XxKRB5c/4niu5+4ME6vV0lBoIK6P/jqICgRpNqhtyLZ9XwfUJZSwLbTrQWP/07ZrCM4nWCCM+L0m
5ZOm5iWjfw2npam9KhwoeN2mCmZU82h7EJQ6dF307JkEHD6otLRZQH8QII6d6vMRsXIyG7gpfshT
z0hTU+OiwVIkJnoH/ZAX7QS7qYJ/25TrDUo2c8SgYeDakTkNwHQ+0/UPdqU1Dttwc81oGoPJxVsX
SaCgcSCm6BkSivZmGwOxb8bJKVmWE1qVUyMn5g9IkS2L4r1p3YEzJl6pt7aMRoqMehuRTd/zlY+T
qG6jo0YRZkVx791pIOb2d4Vxt0SxRjLMk1sbtVEOoknFot0OTJO5YOcWrM/fN9WoHJX5VGrj5VH3
kvNfODHN+DB7w5CfxvZFLdhRxedBqEEcB7bT9aNvhgbQINNNQi+i1ttPgqLmcCCBuxKq8c1yjBQJ
dJiWfjTLeWlXy9qebY53x9f4bqTa6OYt6j8dnC1IHRc2KnGvjd+gKtdZlWJN/7SK067ijf4wM0MK
2w3lf9lCMCP7PKOagfIVHsfBRB60E4kYAjjjDGzjz2iLukTpF7vKHVnq3kRk5I5eg6lJVma6Uczq
TYKK08vtsT9aJu+RhAR685qtRn+RP7Dqg5GiPfL7XvghNGYuvsyLCNa/XOLw+sPB0SYaSRAKvY7z
j8LXP3e5BkINoGpgsB+MyrfBeutf7EfqrNDZ5vFfKTAPM0drl+ejyxSVyK9Klr43qzF9LmZ1HAh4
fuiOE++J/QRnpI4hBfr+nlKIqzyTYu1B9MZJJqBx3XxP5g946m5sCGzC7Glu3gOuHHhn+iv56K9b
D9sNeIM4W6K2LShdvg89a8JQK6VT81A4h6W6pcI6Py6PfrCbuvoc9RqYEBC+8wvn6OvzGMlG1VaR
Jr+gGHhxEURzgwXft9WozYqfLRzq04/id4Tr3Jo/62/wCzrxUnbjpfj6/qpyhyQcsnXyPPb1zIjW
KHItiyXitr7uynMhiJcus2WyhpfAOfzVHMUJPM2plshZzU/8HYrSG4UhJQadooDXfBz9bKnCbiZ9
ZijKLWNf+5Dnwe5CqsSnDQtxasVJ7Aqi1+vDbydO4R//qvN0iUaeL7tHnzH5zsI5eyMn9zKnnsvu
fiVE8GJfnk/hqBw7pYueoxW6UFBbU0aT5+LJI0+5/tKc1BfPnPrhmifh56Tru/BcPBvifryyOtd5
J93UnO4hgQVJsZBAQ1gx5ne02q3SPTnRPGdqz3PtPbHr3QQ4/diaOJoj22IW+BknWU95YpQ0H+XO
aF3IOd2zXS6O7sU7urqt/c09+Bb/xm7yPvHL95GvI03zDyVLO3NDJ0OiCmIrN7kq/8Z2hOLN0S59
zRzbCJFTHJu4+VJGA05dJk7ktIvWo03KLb3YVRND/Gfk1x4d3a7kRQ6xFh8mLaAJfY9XyI+jSxTw
XeJHjm7uHVwECdEabOcZSzz7ODDVkish5qe6OQ7UukCwzQ8h+Pc1BAjhwqQ64pzts9dQEnrJWBE0
JOEg1W3x5ZY3191sGa7ZISD92anZkjzsJhXLsZTYjQF/FbMh5LnqssA+Ik+gSiX+lv1wEsqKfJn/
VSC/nI/uVTaieBj0z/ypK34wQApS7EOxd9gTvmI1Hvrl/tQvvGwRuJot02afemIvBHTK6z6cB17h
KTSueZkXuieP/J2d2slLaod+7pRO7uz5hUfMN0duuBLfXnh7v+Fjw3+Vd3D4cvqOUChfnv4NViA7
GC9xExeNv3m1YM+xS8bsNAT4qMafnMvbBeJe+d/JCfl7xApRLk0Xsz/VXCirpQyf2p1bOoGf2rkz
Bsod8q+OdCYCRjw1PXN8erWY+pVXLc4caMW78Dt0yPwrfifh99hB7G+cVzwCBSkvmCeu+L2hGR0t
kuvPwgHzOvWRUpzyCuoIkh5BGxpz3pq/kS0UW4Xw6djZu/vP02txp1iyrTmkFR2E+TiP4v8Uq/hb
cJbEksmuOJHCCvy3Ajr/L7O1NZ/N7MUos4n9C6/EfeqmrmCnvbBraObjRFw3F6c18HRTnC7FSvj0
lM+X7RlglcTmbM0jO5z/96bhvPPEr5DnjZ1OPDe10XnjnV10HpgTdA3Fu4Tz4yb5113nJ5oH8/Hz
3o/+7VkhlhtRyAmkNBo9esbZ0p0OPjlxjM7QX1SfynUJoMNgCTKkrSKkrUpHyN4l/sztbNUpUTot
zPL+bGmmQik8v0MDz0KEyjnZZye2E0uozqFQz58S5BmzbeNKsE/ICNSdEeBLUOM7+xeOrebO3sZu
6B+fQr90RquIJ2j5ThpE3MaeuYobLUuH7cFO3C8lX2xjFZMmpLgQBV9qPGHzOVspLgQe7FfVKrzZ
epIYbFV2VISin+JWtsyDQcDDv8h2wMrE84k/FFvNlK/PJTuqo/NLsXkPSF54br5H5r/p43EOLhbb
cZhTUeEDaHUTf0CeFzuTuhAGv2eu+Ljrh1qVS4rGOvPjpLpj8wzf7H+G7L9vOjKCChtQui3YFP+N
Vm+YL75Tti53Gi1XlzvJEs+l8xWJj1JsjW6Ks1Wt+fNSskau7Ghzifns7At0P2dfRttrBt1BvD6z
uBfWSfyJ+UVjVv5o5porv8gfFICc2unmufPfQeuYfX6WzaC4NccOBQExp29Cq1YcQnlsiGkW5kD8
wJECFwdTrIf4hL0DibSboTIpTA1yxsIQiO3F10L0e8XhDVyxVgF6NcIsnDloZ5ccx+LiCpF32KY5
yBM7u9oWXWzOxX8Giq9gWLA0buGpD7IvP6hEyrlzN3qiO1hhx+SO/CDWWzyPeOoaNbKSuUkcOD28
/67akSN+6fbZLpzMUfwDhxLKam6Cke+FXAKH+X93i8Q6ilulpUUjXpVg1FBADTY1N0fJp0FbAdF1
zC1ysMeRtRanYGx3TzhZTvAqljvheIsPiJzqUegpio/NuG0QdHaPc6HweHJnaN6BoGSA6ycjM2W0
i5HPmP9OrvR+mI/80d3BPrLNZBSbOTjWmM1Sce/FXmEWu6kj8RVNHDyHNmFHWJfiOOBXXrnbfvOw
eunsPOuOSVZE8L17ezwjcfchHoxPJK7vzIE/5p7b0BUuzNE/fwrThwYud5aKEUOmForv2tHc9kPc
IfQwumP+fPqsnYL/R+DkUVxCqnX+yLhxSlZwjL1pxYXOzfu7v3gj/NH3FkVi6otDfpzkwUVVjt1j
bR6IFjRjtBDv0TjoKY2taHExfdJEPpZzBI/8Py6M3XSpWpmNDBgypdMXhQiuiWxoHv7+/mg3ue7e
o/WJbo+hWlQj+dQ9wqS9Qs9bpUXuYpbgROiu0C3BZUuoMzUud83j0WajWNCb46xYvz/HVRTtdrmJ
2MHeTsDr9aYon9R6oF8mLUtdmzSRgcnfNO8PtKUiZcxvm3fFA2NzNjvDKTbRW3Uwxh5UM3tcjDCC
5C3eXKDgMTYHASd/ohjvwD/I7AqS1p36N4rNu4luHRO7OJh3F8Uo6Oz1tdXShpWGjqDt4d9k7Iwa
NxqbE7BOd0IhCdQG0rd3HCnITC/PtTGqYHDJzs7AKtwwqvy3Cv/v7Xu5guAC3XYsH7rH48xQNcHA
nGUPoxliz61kRkhJ67GRvWrPl8cS1cbEmL1VOOzmUTdgXT/q28nbbHvoDOlgNKqh6eYsmKsSvPT1
kCrAjRxo/0l7mc00TE/s5rR7HG8gRp6hrH2wstKcXaxat2DsPs12eb7+P4Sda5OiyPb1PxERoCj4
NjO5ecP77Y2hVeUFBRVQkU///LLOE3Hm32diJjqmu6e6ShEyc6+99tprW41h0RJbfIs2l13zKREm
dhAf0YXNdN5clcSjHcX/zv72Y1ddqrQZPaF0jB17n4XjrstbSM22am5uTI+yuuePXzPOmnruM4/a
TT2OmabOrI4bhs9zrT/qdZdbXvOITEieNq7lFcsMywFDHBHMHUOLJ/ecUaL750X7948NVw3k4o6p
p/793319zQynvpzz3ywwunlwIBj8P7zBk3SNg4iMhfcGQV2Y/WL6t/4lQszRzQ46bGDectGTeVGz
//NV4cLzd8npXy7rj7yYTrh7p2gV+rLMYDtnuhGolG0ChCY0jk7gtXMXQbByuULQZcAIwKFOAu79
D4jR7DJWXKeIDuPZS+KVPmdvXodh6PpPslK/0i+HZdlvHAUGWvvHL3h93mRBJlbGDwKmDr/A9tkr
xLOOzOwRZEpnojpf0Ie1/k/nJO1A4843w6wtZXp5tA3Mhb4qMC2/8oiJiWFN7nDnmH5yrN+9pgZk
UQ0c1DCiBXxrMYKEcQ1v/lnjxkv/7ukvcnTddxqgaIfeTlAtDEKmBlkamBy/Tf4E/nULeqI+fnVw
AualRpXndG/RFXioX4yg/vsnY5z5Pgfg+AH4VLyKfp2GfworxhBXngk8soBPTRAYByWou82sh2f3
5jUCwlWk03iGikbN6ZuR9fqW6l/6Xz4vVa9Z8YHRb0UGOeij11zbOKTdSNz+ZW24f9J1v/v3L2tD
r52/hKLs2L4mlrbpzCEXMu61G5zDPNL3vUFWYSl956EvQk1ZkMGRm+MY0//PZHL93fzX1YyAzt00
1DrqJ91rA4gvgw5f11mRzsB0zncOLkG217AKaxI34rffPI2cq4PjQagTnnKrSJFYTkeMHEYnTvNj
V6cOabep1xWrLCFla5DsNBVjJUhKNIOiE4oaDHckHdEJVwsLf7AckoIuvx1JNDTOcyNzbf8mnNVE
Z5CO1/KSJa4zZJn6gnVKCq77TU51Wqf/fvc+PFSdKGmM5PymTpohcMjcHZCb/mrB30BNMKpAuGQD
0wm4Sv3Wm4xD4/X7OK+E5gdIOQINwwDbgDI9kboMHnHJbOsL8BDtpIZ++j+N2Ur5/zMVXiFjUneD
rKYlr541aKiMr7x4qQsmkyYG2x9g43XQwb/OGWmuoMnpc+s1o9zXCElvLSNuBwwgFu7v3xpdLOz7
OtnTOLTJoG70ERHkAL9rLkJftc6iUqWzjIxPefOKbtu7rm4e6zJqLMGPXkI29en9Gzpy9Cn5P6H/
L0vyz9B/Q0NITaaaP7urQTbb1KoQ27Ns9St85ZXVZ97h4HgPMJBlbnJB9QgPo3zGxOipJVo9LPr8
n0qYo9HWd0vZiI1Nhi3W+xl4u8aLSVereYNWT7IlLILa+2nK3GGwrZg7O4CvOJzGt1gaqOMUlnRa
+/VvIuP/6Y/43XIYajp09uFO+KdCv2kWjLPo2J85Uxj93moTTc4/ea9yZlvTd9vepwnOQqlRfIFM
tKPXDn+t8XZyZQ7x0ZLfb3PGCYFu7unZabgwZr3t7p9Phb8P6n+5wj/i2O35vL62Rl3NEcwmRvzx
THyKCd74fgoEBECwNtM5hoAQ/IOssLGw+tSP4HzxS2GkohAtr7MpbgLT12RYRFvxiRoMsLV71UUV
U9Z7l8E8EJbFoFN76bdtH7ZFeB8OX5MSnzrEAl1rsPuQueLXGs3HR6U/+798xj/LMX8+hT+Contm
mNGtVVUATN3MVniAzNvt5+3B7ocba7Yvow6dIh/piFNDlIrxyxv6ErO1rh7RRd4NJnZk5dIogI5m
hLFxvz4wFGNlyftk+KGSqHZOquyzkLjPUsXtYTSdTH6dD8/+9CnG//yBfvU8/7Nt/vLQ/jjJT3b2
etn5Q0d5nQI1mAekOSBNHhsEEx192h6zgojrbZgbfWxqNq4zvO41bXEnnp6jt98ZF32dyHcImzd6
dDj9ONT+zQqDXvy/2+V/udw/dvnHbpTXu/3RuzxXK+urSXhRlY2a3ltVyq03r3x2vgXvs0yPs/0F
9HhRyVsACcC5rX75bRm4NzLqLR22UFEbwesl7Wb3wRJt5WowO4sJI5WDdwkeEDPb46g4S/fWM6Gj
s6CsfaZimLV8mcM3EIc+mQAF1rs5rhuiaR8F/fqMr2JA6GX8+Okw2XWYLWtssda1I1wcJiQ0HhO/
5jNYQ7TnwhBJwRlU9k3ZXN3E6pWHDow8Mi/6iVshNaalkeAPanj58p0I5qeXaoSGF6UNqlP3q4U/
FVjfGDT87aqbedg1muHh+pPJE9IOYfemn+gZmUZc1rS0OC1/aBzW60tDITH23/GQBllq09OMZgSx
tuQOOYNgzJ26eat2sM1ZyT3ODBSvz960EU7bhrLmDbRCanpU28lR0dFpDherQedr8BzSBL0dP2E6
RcxYhXN3RucWDi1JAzscjImoo7FHMAXym3zS1WKKkpox67uPOWzgp8RDY3A01tb2+uUqvojJkkUB
AW3R7iid3TPifWd9vNYnjDSmMDnCjQEDdJLKk8fNuB+Wa8RLliTX7Hev3tQU0xS/9vWj36dKK6+b
aiC9Khf94eMumEF2lnfROgxfqXr335EN8SjvVpjj7Z1DbJ59I0JZP/y+eWqxZVzL03ssNIt6c9WG
pVIjQaCMALHKJ9t9PKMpa59iyKoXdqtgdwcx4mswPcZjpyWP/uFhifkj8U3RQDHpvarI3Z9aYl5X
6t2BD6m2/VJ+Wohqe7dUNrt9o8Bt3i28rPDX/VeOEZwE84umOaCPVOPDkPmyT/H9z8fB30dR7PbQ
WmONSUbyf4FdkrivTn3bVjOzi7KaUkmmNIH8/EnwH9eo6QqO0qUSXYcCR6kiuPvOEmq8pyG7Jsn1
EQFIh7R98N3MgAIdYWMbZN4bJRCkUkLJQsOF/OeBzx68UrbRjNMVZKD/1PzTdqn/T1OQmnFCzRP+
8+f8H43cf87x/37OP87xunFLnceFQRzmLxd0jzpfedTymRWlNHWtKf4aOLn9hZ8WaQOmeqoaaxbw
mlNmwP2Xk+8WGYHmsHLAjREdfxm3/9CrGreDyjk/Db8VtSJmrf5L3dLRR93/ntz//Qh/nNx3+1Ud
j7eymt+8Fm3YKz24gHmGDP32rf5gwwCDxUcqyx+QaeEdMZo0RlFkiZiIhYZoQ6kzBpfPNiubKgwi
94Ig/IAYqZY09DpIaRxXuqIoQhzQrxMaLbeiuWC2HeYCv03tvX/VOjDewbb+/oT/78f6g7Ert07x
LpJOPTd6+erabychdfnuBZtS/M1aUzrOu8xPalKmfU4Gg0Ureor3eJWrylKcoO1gg09R7Nw4Wm/4
f9I4CFNJF3w9XdhjiiRj0iSMVWJ3t6E7ojtYqdzv4eOSyOuqB9K9nOXD8FarphgfDlO806aHU9DT
pl7MbXw1eNEV1MqNqziNBisc4TBlcqYq3ZnyY3gICplNGPeyL9DBsoUvW8VlU+s6qk+XHewPNiyv
HpYNKp/5J2lexL5Tejl8WZMrHvRyf/wM8ZR4SjqJchq67QFpXGf2/RbHOOQwWjBm2QNR4Cwp1Oqu
UJ/gaIY57iCc3jdTRlc6KreVo/CdMIMVdTSZVrgEcN0oKzGi4xJsmYYx1bdDR8TM1vCPjAdD2HIh
tz6pszAmE1dNbtJd03OL/COyFP4bq4TaEvd3cOw9hI0NJjfhtnNE1uexnMRilUS0mmDXC/SBlhF1
fwMB1WLAjW+f5ebtDVSv7Y3foGW0DGZ4nB5cL5Ep3SSCrza0I0AVX8S1r7jT/mm9bQv4AK6N/zAe
2vj4qiV9NeC2MdlxdpKcvMYX7znEUbPJu2LW6OrhY27AYh5ubFdug5f2Gljw+otP0MMxhEmOGMIy
y4CGTzwjzvh75t5balMCSteMqOF5Lmgmfvfop+nt7sM5bqpvgccmoL4U44X+qK73fTifxFQy5Xuc
DNgOUzkk9siGmKoek6Apq354TWvaG4dTRgodz2pXbci5wqPiUz8TiXl0Ry2+24U4BSHFEjmvcPI6
dKKtd9fOQw90t+KyZG3T0w32ZWrccTq2zjRoNgbmuKcORPbplBSSem3uF8gsAZ2174K6Jah09QQX
LWyHq1jd+0RfnsOqarDiafCT8azAVugSYlS7sR1WB9pfnlFOmYU9RDGYpQ6TgX9B6wIMXBj+dnLG
RuXenZ+6fAS9HjsKbe9+HHaxuugMPG1Hw1IMb8tbL5EdNu3C4jnajW7tswRZFgz0mD8lXJt49MJQ
9jvzSvJOai27djilVvG9uK96K/PDQ3if+BF+HCw9MXexJW5UW9OK08nYF6KpBh2RzIjAouzw20uh
Y3CEQaUCwOLOX+tvtnwm03jaYyflqiVgD/HmDRY9RRb3ARvQxDb+bgyYfxo5uMNqWwq/11FTs3e4
MmNz0Z4/vDxHcdP+cCm5pe50ZC7KPOxZ04VzGmF5ywRRyzsrFHb3YPpKILUv8WPa6OkGOdqVE8Ul
JF7XO46G80PRyxD4jse5vzj1KekerIgjRnarRXcuM3nofVdP5sKOJaBLzdnH3+zjRCzgBthTTHlm
Xa1SkaFp9XoWh14iwZtPYW7Sk8yb4iJa0Tgk/4QCNUWXJ30TO0Y0h5l8i++nvKuFTuibsXY5o24Q
ht3dabKjtTofHLDyInEtF978Od05hx3jZBhiXxu8ccjahClbu1iQ3cddDMg9yTyOcJ6L413sugdD
Tcc4xFPFeQ3xtygrwSUcEDCp5gi9gDS7Cl9Sb90KkuFuuHuN2SQn7gxjSXHY3bMb2CdA72RWw9s0
RKfJvDmvOLSD1XFyIypZZwXQUvZhs7lwcjZ75zHSnMZsNEkJdfGes4lfT63d2WC7fGHMmDlPvctH
xUkp3yRf6O9tTt9cqU6fGjHiKdn2VgPt2qNb+puceRl41cBnK+JUHbg8e23b8SEt2M8QmFCtEK/R
HmfFhANTxC4oUWK84GBmXS+jfbx5p9oqDIdLeS6wJZobJtEUN5pNzrg/W9bRrLrIAv+Eff69f4z3
g8FLDTiN4xXmQR16bsOGfOyeZmRKPM52gyTjz+qEGV0cuaNKzKwwwnkgXf0we5aX9jO1LwouPkuw
F/bap/Ahi/GZpVyL59hZnjdXf/8epmwYVkKwXZxxr1UV7d/s8JpFzT0rmYNLS2U/ewzM3DdTr5Fi
Uhxfn4FBNSsuNKtaVdOyVVAGWeAyxW1rdakeHp6YzVVxjw064BDjOLy/Gdz2oSVH5v45F4ukgMBu
Cm32xQG5nYw/4vozZklrHPRxZPOBRpkH8tTXcT1xZm2KXUMa4rOxSfblfX3MpcUZfxvPZi+T4LS3
Tr32rnPtO0R+PIyB4eU9vhq0jpyHlx17/+LioCxpSkMSqkIWYfczo4efk+A7e4t7ysqHjCYAYjbP
Q0w3UVtyjhCkiI2Ft3pc1ZtUlk+A2z13UYw54w8Zk+k0k5An6nH3vsfwbKJ76tGK9mCDBE3Ga/of
DohEly0S+fAWaapKThyaKFa8G1lqK759BI+ZEWQxpuuTYyAiovDn/o2C2T4OWMCkfzTW0srX4sAJ
7K33Ytp8fLe/s6pXkQRQUXyMrZLR2PeZWTEJiWO+y4+Y8ln4eQPiirHA+Jj5t8LnTQ2/rPzE9lyC
nDMl1PGoM6N7afkfBxeA4pCKbeqZlzCLGKjcwb2TIRDE7CoPTZJLtTLiVcnCPSNeFtyj7ZjQuYLP
3zrIMlVeeLk6RZeTdKYtDmJCbxq82ekoe+qhi6FuO2h9ocNvB3w3WMnRsZbQfJWvlYExbsDFbPWs
5xJnM8Dqoopxhau5dPcj6ga34yYWx8VqlaQc2x+ZIPEgJt3oz6MVfdWJqew15vz+UnSUIyq6LW6Q
Sptryg/m0SZf77PpmW1iS+76ga88urOzh55nYq6jCaOY+Terb+if/wiOB2P/YEIdcMKPU2/Pzp4x
xrW5pElGzNosy4fYaEzTmWonoc2GbwIrByYDb30tA5gYXofJ0411Ko2JHuPtx/Usns1OrshNHCXa
/buNmaFngixSmS8vPzeZn8TstIItEJofz0b0On8EDYdwZmjGz5fwaAWlymDAKJCJcxibA5A7l0uF
1fQ2zmpzRO/0CmJDbBdWJhhkjgXY0p/Fm7LP0XI5aNXmnrGjN5/hp/JM6U+P1agLWYd3Q+YX+flx
+B9xQpHR8WdNBPQInLcKz+TtiMNtGTeZ28fRV6sWpZBL3za8x+40auOKcwm3uc+AFBYd6IubUYcJ
B97BfCukXeda2rlf5orxSk2ZLh6L+hk0kNQIc/GBcAgs/Zmu6+fErw05O3NgHT1yx1jLjW+yRaxQ
2zdSTJm5+KxC85/nP1vqcMR7doLX7BU/HOx1j4Lfhd3AKc5pSSG3kfSOXvpeF3f/Se7KGgBjpyNG
YTPEA/SO6/vIMgYvm2dazzaN2uM0d5atGz/LnZKv2cfjtuLaUCuHS65ZT+BIllvqtZZsokTMwKQe
oWKr8jCVjWjUHDyZonD/CKutTicJQdHxylt3AnwOz+ObTG3uurXk/HhH+mfTi4peEM52tO2/R61N
KaBtIZ3GmcgfcBJtwiDLAPMsKsqH9/Iup244TEeIZqjjivARP2P5hvFwxtSq7KK7TIbDXb2B12rI
Ob9/QSMOM8wI6Cu64pVTOarx1dZzHs73wQmq4hy21Rs1TOZDJ52WL4cbyzpls8vngPWg0gDQP2z3
X47MvT6xPxsObwoL0sN2AjQxRf0DeYN8edYQd/HGWHn+ngE4Gr6X1bKFOiUX69E5MrDmzQQO5V6n
O+w+YxSQG0TL0YHD9bk/mGH34UsjcOn4grFujZvj6npo5v365lV0sgwtxo014tJrjW+rr6QYVpU3
Qnovqn3QVkvtxMkkoLPMwPOFSBgXt1n2ASrD5tzdm6LpDTuu3FXDbhpntqBQMrVDRhY2/PZXJlBi
m035xNz7PmtQvnpBsXi1gZSLpNeAwKEs1xAflc5cRuxxDS3RPqoOXhnIqhLRkUXCkHcblCnPPzDx
nL7DEXdLTzjW1NwuAWk+pp/priy4SdmONriYjlWSaebBv+/iGDzInaqg3MpLosysTwW6gcuEcBPP
mPyc4rL3s6VU2TfxvpXz1O8iIet7tqjGHdQ7HcQnX/lbPdWFKfe8bVF4NfuF2OA3O0ue9lUc0Zaj
nhXnEcuKA0AYdYDpx7BiBoBw+IcG0nKvhOmQlJSPFMSr+PiUo7OcMKN1Fvsbzt4G2Pj11aR3UBLJ
OH78q4qCzGTN8ibuFElVFn8SU9ye8tTylyWqddFfr88XnsWjoe6iWpAAgRcTJO5IulzukAt/xIF5
lcw9+Hx5N0ICZdc890fX3qjNj2iStAhOsr1oLxjJQiKQebYxSncf+oxB5C9FUuPogxnOA5eXew8w
sqr8Xj297Ilp4cIdwMLbHm04stElJxWn70ctDWKQguO2uu2WeLjy4hCrkdMw26BIg8/Wa32G5AKr
t8wyuXBIcor9t/PdIzfRIMHubpoqvvu0YAMVN5t0N3Di1hcBa3dr0x8Zavb/pKOWHVgdkV99l9Bo
BafP9HyWBt/I+cfkdxyuLrvjsMj9vDMgycLV4KWeLj9XrcqvVkMuODy7i5tHoexwvKEXseB0bfXd
vPnoe3/lI+4wCdK79zKi8i3SUjSbgtwLyiH3nhrtrpBAU+aKbc7+kz9BR1jdFOpX5HCdxUklvrsu
KHHSeMv1Wt6xS+IPC/DQGXdbJv5pWi+3qhYFDhG985FI0anVrPGjY0ndu7/845t21l9s+ghie24J
5DRXNYiJD4XYm56GaWA1n2flv3MCRRXX6/HDFOl+TCOpOPV7qzMjcCHZOXup9mPRx021CParRkBC
y/GjOtOXjzU/CIYpQZzV5H/+5gj0rWWbtNUrftP3TzB2MtkewqL0cGALVhv/6CXKL6fmA6OjySSJ
gXsP8l/WC0H95/JDxMF3hzMPI9jXdL8ZNPUyiz/Aw3Q8M27qMWAKoX8awXE0NLTSxrHZi0Gorfil
rNXnEjZQPvBp0fiEnOowJ6WY3TTH/xskoo4pnB5qKPHYJMral6awKR47Y9vykQe+BT4dWt2LriB4
zO+ZSJQBZXpXmnjZGoHgaUQzYjBm480XfmgQsuDVQ7q7RrTR4syF6//FP9Krsumgz+513iyM8VZn
5ppi0E0kaPHCY5z/oOkh72VM5PRZyHw+5hSfZm15iadH+m2JHN62Jq9PRGv0fV5+aEoGjjUuoUUa
BHKaRSlkwTFThn5QrA+PEV0OX3pAQzEoFR0xN7USrDFjSCj1Zq0+cEAy4dmGweD2QOL4+muTaFQP
RVQMHnJ/6e0/ZwIzCBOY+pGbfcfnFro7G4V+sQAX15zQl+4VRoW8mc5l1O3J/OTd52fVUd9PTlPK
E1BkZCKb2An3ICT4DF1n2BckBkftEHsmsOll6gC8R8G66K+X76/Su4pl7GsXJrk5jQCVDWadfDz2
n9/eejpVeMrsEZ0T2WTIqCsrIiXieuor3ESvS82BEJGIejDfGUGXnHb6JtW+wdg0BgtQIjpBaZRy
pb17+YVpkhvoA2ThkIJ+v0OGW5/EM+4yN29UjZcIe/pDiTxJq2fvsvzpJOr7jvZZklxUozf5+8vP
svgtodjuRz611URSx7+3QdsOj+0tnPXhLikC7S4QDtr2H+N/2EnYFE2pAPkvsAQDH0LvEsyg9uN0
Er+H+CA7Pai9ifb28+8ulB+NnD9GKiYaJWuS6Mip1jg40EoP4dAfLsv+naOlV31hKZOvLCdaZdGm
4c0uHsU3qdEmK5a10uFcLb0H4wGwJlWXkAw6UXU4SYOfRsQDuERL80mORKga0ToqEcqMym7AlOEq
nAGgJl/bl2TinqR25qrRG+O956pDIBauJb6O9BILt99W1W9xreIZ31hWz/l5M+EybFQbo5FNzB0B
6Peb64hR684QPWJf142eqm/GhSJw3hriujBjGrROC3tmTX6cITISsHuigJ+PC+W8s/eLhSMyCCaX
I9BdunmYp0x3OouhJdcvNJY2WGX2c6Lt9Dr42XIiS5QqlSixbPJILVvqjA7q1J9tWmSwzhdrvlWQ
vJAXGugU57P0hycJptBINvGrkhxAffS9bN7JiMnf3xNm0V1Zq5CYT7mJ/RlkPb/cGeNMcIVn+oEo
W36//3Yil5reC1DZXY/uuVheF82xLc6Y6lnI3uWnVOgFGoz06V9gNntfxSr3bEvVNJ7QYmSpZbZ7
K7kbfs5Al+4Odg7G2ZKUdBGQgKvWuDBt41rmjnq4gTXe8m7is2bpzNhTsO+D2TOYTX7s75G1qT/y
ehs+VXlY60641+6RR6/WqlCdKj534rTfJpq2ROcTAUhdCZdbqqSxSNEetmI2JLgG8c9Tvh1VGt2X
olOFOS6NviN6iADbc1pwrppOcFjjj102g6GOZ7raDsZe/1RLzCMF1tExScfHIwpjUWRKorbhpwzW
PRUhgZoboi0ICbzaoZaWs7fSgeWdLd4nHx5OC/J0UX/FhCCRUCsUTeTBRMuflPIsbmlsTIinqzrJ
jSbIny+1JyHN3XBD08U01jzQdfQgB5vNsmm0H8Sn2WYDpprrwwmvK+YKTsilJAtmX0NHUVkT5Tdt
kGmbTF6+aj81Y2gCVHOKKisJR8srtLKinD2HGa06EFsp2U72vceLiVTroTEINMSZryuyegwOH5r6
1UP2Cuj+cLPB1RuRwgsfm29ybw2MNKZqQmH5VEoGD+/qRAtwSelDxRnwNVCgpKicbB0ww4O0KBlt
ymj/5KSYWb3oeEFOZWxlGzuYbY/+VDHRd+eIsl+wnV4gBu6QJfaQO4RxfStvGwLmJNsT4B0R/LyW
RwE3PfsQVt67YjLYHCerO6fzBZiwqaI9ZjxkXpPmsDTlD4Kdo+hYeDDZJSVyahcXr4bd852Sskqv
7hcE1uHHS5/7DPVT1MmjZkWcuT0gI9q53/rC386U5pUTmoxWf6KreB9ykz3WuJ3E8RoyYIBaf7PZ
LxG3lfqKc9zPDPkM3oNEzZyLNGyZmz6CAy1yMzrCvE6f5gCYWSqH2H2tpnnzOwUT54oQgxXgFYlX
77xzAz5Rw7tTT61JFC58lPOYvJLzk1cu6PKlDkmUxZqjmEfF2LhIc27fCcqjZ2AZ6mP/3sDc4pba
JNaku7joXRAryk4p4r3tbRgHq8Vbljm0NMX2duWKXp7xbYsvAiveyOJWvLgcFqUTNIaJhI1mTs05
7MyRjCNMyRfrx6zbbYeAhXcJSpgWJhHwe0uTO/RYUlKeWrnB5kGiKje9VW+MK+wUzvlxR7eGAznp
ksJAbfT9Wre9yym+mMGCIHSD5+ABwEAdL4QRt+VfbVAARBwAuMk8T6itdtgYZ51B6dt3yXusHiI+
e1YJNJ39cDgb7BNW1Pl3ARyFnYjGmvYv46Mugwf9BOdRih6QfqaEMHqYZkyrkN+fjqpbMjmGzXX9
FroRojl6lKixozpRp8G5hua7/mBqhoPvw8cShszWa1J0p2/XRhXgXV3pLZm3ihVcba/qllh+/P69
luu0UFvxLsIPDYTYf7dIANMsvnUGpHmN6Gv73Uwk7bPtWZuY/4iO0chrC53P34NWww/f+5PXNMSB
e1eOrx4IA+u3i+zm3SGOP1SVMCUMmvOhg3xbEKw8apIbGHRWjDrz0MPwoVufSopn3XRq7s/KgUkV
B/BeAH9JPQaRhgsn9FLpcKMd/evVXSdR9kVYI6q8qAzFouiND9nPeOuRQr11ZYxcEMZkQXjuk5/X
UBOX0Xo7XXeCO6p3uTvbcihbP2krnOOOuDtS8RZHVICl7L7GOxQWu/XHP+1aOT+reQD3KdfJjrwb
scZuXQ53Fv4q9zF6QD4uRg1tC+vZdXv43Zi4sqRZhqSHliaHXueLOz6cBidbf6bq0z0rQzWNHwwk
wbDJ5iNMA1vC7CjfvdzGdL359rZLxCrGFaFHh67Njzg31CXKRPuyab6VZkXuw1P4gb9IPOdCZkkR
6iRcQxZPMTe6ucBltyW3dh8bjd+X6ARMWSu7nbFLnupsCPaV6d2yvtvmcV4XbfFq+Z4zQHmHi0wf
ONCU255+m8WyPX1AoWbiC41HiFBVtEo2u5awGHK0DR/63taU2pvyKOfl+DWgx4btIg7g+WdIWkOI
HnyWh1utvm+Wd5Vhi+fjv366ucPiyDFBJmGG6cDglGLOlRZ9nuUdHhx/3aa46zqe8eo9PGqX16sh
6LLJnoPj/g0kbAZGU51uvi403pAJtodj6n2UjVFEUL9o9oEcOneGxM5WC/vmXfZYTJhNLYY/hJS+
wvAT7frJMBPL8420v9Ud3ru/vWUl5VEuzV61hW5B8YblEFqL8W1zTlaV2ILDYfKkv4B0hUuh7j3N
L14KGaSPmleFRfv0I/L54d373spvBKnjBYIKm7ob3wovNjj639sfGlXjhS4K+z9pMNvDUOhUTcev
jyRb/033oN02WpOlz9Yz7KHFtAL/hFRWFWB6vC1hthf7FvpDWOZqu/sFzE+r+7x9v4zNdpOBNShK
vaE/89m+mnb2zEvcqmuMIG7zJMc4yTcN/x0SzOdY56j3JpECn9dzR81mb12cqQqZnAheaZcS1kvS
TZxL2zsmlLAu1LPSQVEqt6kmFUPSxQxeU1OXzbMHMd0RnywARGOJ5+2L8WuEtPJ0Cs4lz+aekuGn
ViWJ3O51esT4Ywz3m/0Y0xfc9AIqox6BjVrifADZbH3DrykW7rcfdds7FONNYURIBuqEarNDqr4o
Fw8GGGA60K1TuJvHVuwafeSY3aOcyitz3H8eJ8FWOyst1XEbniYEMZwU7SVyRWV0d2voS0uWO6ie
/2z8DpUkgcxzUZBTicTky3ew3AdvKMHCMdARnQZuh4m/HJ03tgHCD2FgOAquZmVT+R25Yr6+C4t5
Zgi1WEC3TJ+Q1XBnNvTorWkyX7TpKSCurVzMFVLYv1fi3e02mXBEcaiAUOxVGkrU7+nVCa/3WTsN
nM7g2PLfLbQLBUutZOS1xZVuR+1yhw+8eFRxqzk5ukNzfNEVRe/l1+/e03sfTCicM8KDC5XjKYUu
0Yy+O02B0vax33qkXr3D9DpOusS0/dF/LE+3PkXY3kCXNE2vzUDH86JU5QmGvPLdQT3toRE6UnLy
Sf74fJRf2zQg0FGqFgl6AIq3i+/wqj3DdL0UWcF1/J86c68ZL9x5T4tbLmI8nnJnpkc/nGrpL2GO
9BiXrvB80jO2dQSAy0ZvyzYhqq6S/pjuzaF89p/RTrIFF1rVSsnlwKribwXCG13mf/I6WMBd5aLo
knXvkwCCrcQDc9Pso7RmBIVoj/WdJxMV13dvAWTWZW4SXkdYK7Bqi5olb/3oijhn0rjQ+IQ8faJ1
Cu1sSMXsKl168n2QOvkWW2IbfagCRCkIWQvKGMO07VKNAvq2KePB6t3A+EOoIZ1gU8ZKaa08MFNV
Z9sbeoQWXE3v9IUlz71EOaHYq4MZ2dWsMqHjj6Cn5xF5W9KOCgl0bqqb3r83So1FQIx6eGePqrDA
tTqm09tmD5dt0ppKXvW4dtmgHb89dJblhYQ3maZtCXMDANW9K3izehUZx75BWSn9kArY4v5Q5k9M
Gveou+mGTjNMdbXqvNpb4U3S4yxe3/uBDR1VqHwL1zzuUAqjGITgbNY6eRnaYGfFJNhSn1JXYIAb
ftovKt8P1b5O0/ccg+AnpSP9/NrBo+VzTzvxCejPLfvIQSuPLtg8XwmK12Pw9q6c8DwdMFxOPzn1
Ape6EPT0+zjo2B7eAA8awx621lQd6QrATq6ccNdT8Xuc5L5teu6cLrO7rFZtm3ezc9KvYpe6COxd
9ne/9o+ZtwJTPw4oSdph9cX2Zgn+P5LObEtRbFvDT8QYiEhzSyv2vYY3jDAipFUQkManr29ljV27
ztmVlZEKq5nz7yb0yjXcin9+Imzjjkaoh4tTkBryO1EKCf30wzpplCsW61VovboVKX3WGppqRLX/
V60PEwGeueMG3B8OiCUSuYfiauB4fDvjKfz7G/QYEEKsDrx/sjaXDXvkjerpc0P/7XH0dr50VsWz
56d8bpzQgmkv58LBvaoXq9CqD29EGRBg7hC7kvL1JVXe81TkHhXh6LMkgLIf3PR7wnGNDtXQbypc
uaosONGq16mXKQNxeEQP+3nqbWm41pFf8DsHTro24+YOV3nTWNqlxBx0b8N99vCYp5vIq3Q8k3Hi
luvQik2bgKl81+RnEtt4HSn8XOfEu1F3VNhVYZ7aRhUQtO5X5DW+E+etxsLHplykTwC/QUpN44dv
SyuXbz2ouBW5vx1ohkNck6K5+fp6BRyhqFjsQYiNvmEqXAarAso0kbVRSwskhlLTZWn5D9sHkqHr
cf+iNz+kmqKNXHxm1vk5/9PQs8+txm3d5EAdHILobDbaL+NX/9rUHn5TYW520RlX1vf+Af6VT1et
RG0wmhVbjgQowdbWgNF55YwFZhuvs7nqVntYUi74Cxp74H/4T7qBIOitHxW8xQk4VIqdao1nZxTB
mU0YApD2DjwV1x+7/PCwy2r/J/rD6Bpks5fd7sEmI+AuRBRV64vlyMLilzGF3sJwBwXq+Ae15Run
SFqLWW0tlyALAS2KjKgMmahYWonV/T3EKcaMip+3y2RGK/jMD+v19eNN9v8YB94D36Yx/euyQxKb
plzrN/O25hwTuDIDhm3jOvgNb4dV9vX7tHNauTMk7+YkpuuAq8Wb7hscbWzgpXqhu+2tm/F24sqV
ODtAnTJEtqaXoJL1uh52wW5oGO1hedMVC8HMgcZ8h9cAFmmxKpi8bBUHSlNrVW8w6JfMw3UeP/Sf
azzZ1+PTTZGeMUzTqMlEcN1wDa90gTvLbdM23T9pB3hAUPu8J1X/JeGPZ/XFqe1TwZcUv0kEP1W5
qMmsxbvETgMAcEjRPDATSyX14EclPEu8Mjjq9ZJ5Qc/5ub4QL0VTD3r4sQ67hpPCeVKA2/7usYzX
godAZrPJgBPp/7bgBofmcNVon0lw7D7Lp0B+SPt/bpa1NQg6QlTX1JjWp3B4qYbbzNXgBcKju7v0
LEAWpZ3SLar1urx9SvevT+0UO2Dpm+k25i1vonYajVcvWkAUjwdlg2d8vC5/TsDL185PTLePSdI8
V2/rKn+Xhx4EqLnhBaBOvqSccIyT4NjUObs49/ZjcnTpYhtznbywFQfQ8X/RMr3x83X6WAGNcwg5
AH2Od+VHOO/ZfPQ1d7xs2gQGYq77r+i3JWzcG95DsKV1tR7z0Tq8mt28M0pOOBjQH25QhtwhgWTp
Pf2hmIvQHChuz+NQ2wGstFxnr2W8Pxxq+wZ2dhJnY9iw75QTolkWzs3Ta/yT3kFhnBWXynF9SC9i
9sgu3OyeBi0LzMTmACrh1cuad1Gv2KX94fogcwcVFmWFMlCwCllV9QWXU8mrj4MNSxGHOgKOHLHI
BQkdAxo8waART4jz4m2zpUuO5eJjYxg4PBeOEM4IgIEnxzbIVheqDIJE5o/MgltYj4Eboe7xEnE/
VE6yoigrVvCBJ/GHC2ypROMzdj4ONd0P2pZTJrkZqswegi63LtebPh9Pb8rxBkkA9nDv3xQVZJ1w
cYsqMuzd8ZoDp6Xa2phEDH/Rh/6GIUdkW9j7Pe3ZYGWy85wdE0wkPo7h177srZn5YsrENKShjlRE
U78QXio+kOAeedtW9LmU0PHyV8gg+V6Av0vduxkC5jUGyo61DuAtEThkQNg/USkIPxHXF9j0BABy
EAwFxVZvHusHteNAvTs85zwotN7qVhckrdnOnyPAHSiTqF+X3D+q/5prKCBgF1ARgzJ8jqLHQoHb
Uds1vb/tzhz85XaPREv8PpTCF6EHQpgG0WK9T0Js2YCIvkF+tkh391Shy4t85yzmgUKPVWKpA6Fi
MItxSSPqG7blRY+cS5gB2Yoyo0G+mBFihj3OpH8HvRgYxtFtT+Fy9EPdOKZHmgI99s5z81FtTdoj
JDrQpUEJIedYGQnZyBRn3AU3dG0mfwwDKiwFtxfnRsogwNj5Y6SDiRpqnfN20JgszQxc3mSXBZQM
kAok0cBekHVF2tKEF4XYejrhYxUQsc7rMQcK+ezhfBnsaI97WB3RhIduIsYLMbNFf0+ZgfEDHcUT
z4CXKmeMThdI9F9UN13Wtyibo8FCDfM4IeFBAHnvHZzrY3xpuxCBlJfskFeZb0GqWwYloC2IrVP7
hOMxZSTr2hXpUz8GIstOb3ske/xYindlho5KqMuBecJpQloUkB4WK5hp/c0HUpa/WmXznudRbMcQ
Ybm7rTAY+e/5qJ2m6Twu7N8tQjUgvLoGVJhwT+PAofX+fcxTKCDniZNhnxRBH//l3bJiP9LCOokT
u2LBM/6CFcxCuTOkI7b6t5NITnplggcnN9U1nZyTJnfjrMTgVOasd/unH1oqT+JgWNGB5k73OwQV
GAns3hclR7GfHYsxsoDUtGcK2lzm5b0bUJ7pzDins1dGX1lt7VWycYXnXVmP/a/FAxM38E3//Z2R
hsJ+2bYQzSgKQWyQLl1WM/1b82ZvxflejUwb55AKZfjBRtfL1+iXTwAURw6A01CLgJGdUGesJKQo
D+fYvoTkJsHctO8sdcxGBnQa6Vi8pkXDQgjZHwaqJxf0s3Af4OuXF1IKnLyRW0FRlwuUe2RtUPph
4spZmvaTvQOoLjYB57+Cufbhfn600azrHIXiHG4xdsrW6itHYPB0ql4ff2cvdDTT3uBU7UWVgO6E
CJ3RzGCPQfqNqH+dlvhBdddKHinCkgcXx/Cv1P7sR0FJ4BHO0MHRPqghU3ekwg7W7EHwaa7WxCZR
vDbd8cPrMmBpOydYVvADawHQex4ndIAAFtosuR5Mz1uGPsOYIzTG5wOnLvROSDxkS112eGRuZcwY
HZNjbZL8ikKRY4JTM7TBtItw0Y856ZR1Kt2G6JLRdBAeQG/CBidEg4pdi2aNcnyQo5K6iXyXTg/J
4kLO2qWRbqp2NYrgvYl7InoTpU8/T8zV0CwmvO7DkAU5ABOdV+uRrd1rrim2wvsPgK0hKtOa6BYI
bGnspd4dKGhv5u5NdrWy7qD2nlPYeGXsmsO0G2+ek9kLiZbSWY1MSV54ejF915jd3P69AlyvimlL
ZPiHzg6NYufLzL3b5vGCNoLPwP5+bKFMzclsRJbQe5oUixdfRNe9hFmYr5hTFbi13fba4UMwi0Vl
Wune44350I7nebmAhn8fRk+/lIM691RC3aSFTE5ANxveUz5rjWaAUy/nIPrdxVzEtKj7YgmtTVlu
a7/weXAo5nxDOQCwKEqKerIqNErhnmSYcmRPntMEzRwNk7i7/ZgAteooKe4AwWsl0GVPyXlDEb3c
UnH5wGLCeWWIoos8Bmjban+Ivbg7PYHMQVisvHA6DK5CsZSYFrE4i1qxvpAZPWmqrc9jWlbMSa4B
jbU3LkrrDBbzUwFvANv7OZozPHXRjiCmJKj4K52lnNmgI43vT7ZfJmoun0gOxf8Kf1TrByla6XaN
f/4yoV39cQJ/HCFN8pU30Gmq+CD1bwfYNXTNLekKtNOutdDtv82DZGAeBrQqkAJirSO4kTWOvwK+
yGtMB8YXIDoAWXnsmLBxf8pG0ra0Pcwgo4St3B96CtT5nozqSzzXz4fSn+rieuWs/adrwXpKRgyc
nSBAq5D6ln9h+abmGUX8DT3mWqIgCYRAs7Bp+cgrgBzTdxxEDi3TIsFYJCRwX8zXGbuzPeRT7PbL
GeFM6ep87rdMVrHKMy8WcFAf2cHOtHkA4+XCX4U/RbBAjFV7G9Omz9psrMUrcM8Rb4KH4BJP5O+S
o/E7QZzh9mcqeJ86wb+qtsh8K4P4AMUHzCQMVgjfldkDtcJ4cTg8jqHjCZ8P6KegC3C1uGPUiaKp
9rDkCOpSAYoWCyhAuNm5ge9/fMBIWzU5YtOTFXqi3o7opDJ3F/wM68nVFWo0Go+TS6PInZE7pHQt
9aMf/B3W3U64kMSfyAH4T2yL2/aKB8rSKYKV67yDV3sgrrjrP++XfW2DejdOnAMKG4GuHpL5uhov
9AvABmgVEiMIPuENSWgV0Hrx/BZ56oyDSTyPzvxE/Ys6KLbSSLAp3PT246ZUtjCopO6eKeew+Stt
DM+hkNefOI+c6oVMH4MUkfmIdDgUH6duGwfc+k+f9vBDQ04oSrdDs6M384Twh1t9/J8f5ikJ1EEQ
dgAOPTysxp/oFO1SI0HKfizf2SbaslDhZ6AHUqd9IcoKmrMRsPHQawEzhKcWycUeyPiK0Oi82+yS
wae6Keefnbr3eZgSO4yiL65vk88yfAVp54TwHs6AOFlJoX6dRHcNyde49ZI1qLPpPszdRH1zAS3i
O4HWmyd0CYY6O5Fm78iXlma4CU30Bf1aW3eXzhnP0BVE9hsf2ab5TqE+O6cyGU2v/UCWlKvv/mN9
Iy68MAXZ2MsBdAeZaSVHl4NecnjaG+Uw2moWJCP2n++JfdRfFlwJf+6wjhb0fym9AtO41R/MRZ/c
gtkYcbW/cLWsFT1w+X/UyvnSfnJwlZ48leurOCi6H6OvJNmPw9aVYD9AZZVpuAjRV+WOOaecfH6h
/I1uQtAi37VtBj4tAENwWM6zQPsEceVI6AJ0ohQAJplphq8cajg+5K1Vn9CQ3JrNyGqALIggNDbS
zvhVpQDxozzy0FQPu4K7mtdlolF7OohmqM/F+iOR1Fbu9Fu1xYKOppm8bg5rqPB6icwcrEqfCje4
cR9A91B3QIvWBBGfZAxDkjf6+mWRUhrJ1m8G0hU6v5WHPIqq+DVr9mXnyYWdbUc3zh+WDmvP0BfQ
7TshS/VH1zNPGn2ls8q+vt3PnZNzkdhm4XI27lK6O/12SK4ISVLrT6hQQnFmCsXoasBzvuIt5faP
+V3TSiw58j8ATkEGCcuiR8bOGPdmGmO5dIZ2Kjec4DW3Bt54fBr2J+capxj2dIK3tn0xjQRkF2Vg
LY1AWDlCyGpJmHTiPGS3RpeaL27CLSM6jWG7vIyKNbjxUgO3eLq907fWa0ebj3SCir/qPKkFOX1E
2H6wh734j0mmCRtaIcpLyAtga9btAeFfZOfdSgHWnuF47L6pdXKMzNG1PkrNvISXPbaarxkuySC9
PUat4IFz4lhQEZkH1Wc26lyjCEo703zUmFuhFrksec81991Wn4OlwqDf9+CO73nYrWbNcYpamkZg
y67FcAvoHXrlcAhH9niY9Vy0bk1coWzBdM1AMSLre5RPv2EZ0cjks16m/AgqGbWsOC+R7s6O+imi
PLH1v6PRzLHj9dlcPofx116cYBBZ9utMCO3INVxFfwSTZA4TQeeWbR/5UgUWdopzyKQV/fDmwq7f
nnacC6B16T3cAPiLttLKjj3qZzioaQv0AUezM4LI5UsSobTgUCUFisSpdEqWAau6Pi1psFdEXlMf
WBlCd1J0gk5cr/y6MGdM6CZ/t/QPw372pFWYmptfSAlWkvOY+E+CrvHGv8/0WdozGOb53z1jtM9f
AaLFd9pWha2c9xnit+7QwWvv4Q/VeaHjuSQpCayLRjaeQRCmS1ogydrmPga8sWrtob9zfjG3pUMx
V1a0RKhjQPNpYpVZpnGpXa8sN9N6oCxpcSJhqFEGW9xzMD2cf1ZR7puX83JZAxlIiW6CvIJhjBOL
DANoAqGMozuvGFX12tGWSucPihmHHrX01I+vmq7KEYrPCDWcbGmkaazzdF2+zolqha9FHdIasllL
HG+n5vAyFu+JU+a7kK9c2JRgJubgp+Km701CHWR6T4wg5eRYRPuH4j/f01fm9GQGRMFEsvUUJ+CR
qY1ybxeEQUe2Ec3S7tcICko+LeDCfnzc59sv6gVXVL8HRqHAjYtAy1baN2AL7efQbpL2bsh23/mT
xE/f64dxeG+o6qIQMQP6eFgRq04OIeGmnDebD7A1x8BvQRQAGnEhQcJPQvp0NJuAtahrM/NfdWM/
u5KkDDshd1JmIKTzlPwMfv1Ds81vaI8G+gacbGOvVWeTj91PCLMQkzvwy2EpQ9g4ogyz2464pI02
LN49oLRDx0mPmg0LldJWdarW5XpX0+nD3DeNL5E5Oo9N57GWGicR9LmBzMauF5SZKioAu5smN4QQ
VX2Jx6SxoCyzHpn9oPRPl4hGnq2rZEt55KohwzF3NWOP1cUAaFxgI6CYfcpf9A0PbnvIGM19rNVq
T8NNhCVmJbvGSIvGiE0AK9CstCb3QqyiIWfuISZEPvOy29Mf9RaT/BTkFI330S8pInIJL4ufUm7n
q5IEBKyyXJps2X+imSLfT9RdNdllBMT4Wu4o6azgYuPKA6j/qBtYdAVStqVEd0bmrBm8phmYqDOD
kpFf89pwmB5gaJtnOX0SekQ1gJxp3Y0CjVh5hevn/dy/ytiXwz0CAMUalcu0mVXhOgdko61QnKia
Z1gOuKehPsJAV8R2UCY48PPWja+PebH6mHgOHEP1WrDFCkDW4ZZV0PLl2q18Ecgy9joF+ILjGNwl
GoG7XnsiMpRj223Dia/FX03HPBW7+C1Rmo82Q34Y4Mp1FFRbJEsMOARiil9XBTpJZYxs3h84Ql+E
NtAOTigdnA9xr3hwjhH5DLDqg5Og7Kc5o5dS0ESS18BXJQKbb/JwPgBMe3pn2XQGTeT1FDNyLpCE
1F4H4iFXd+bRAd0Mn/VAKcUrj+pbS4n2mpovGBUnK05d7z4oHVGYtV8SNV3h6MUuIv+NqQBtAO4C
ZY6eAwhwO96clG4xOcTB6bm4ZByPRBjMX7ffKd7/5UUZ+Vx1/UL9K2CMaNJdTqTJpkRYcBt2cTOj
QB57Zrth8EXof35SDjD8I8r3CPH4V5ZCNSvXiiqAsrxzGkAmDnNE8SQHcjOd4wUk3XAdyKYwGFOC
srmbtWBMC2OOLpydikSDxUZoOZupxvdFRMoTC4P1+hqm496Ot6NjBAKS2ZOUwtpWYANnw6IdrDoo
efYifNE2djpdOb//Ju/4fIlTBGPe+1pZMHE2L+18VmBV72xNOMFjROjnt+ybv0PQJWJDhOdCtdXp
c9n7b8Z8a9R6Nbqb/nuYj37f5/Kq7uLgc0FhZ8zIEpyCL+ibwTdHQuBM8d4snqE9moNF04wHElnd
Pw+kBiUCM8eE6eDGOGDsGqPrOtboy6xqzh0w2Fxs0p4AGCh8ZmUS7N4RwZ/SLq/7BdmUBqn15BHe
4hF2ideW+Lp7Q899yQiX0wI50FmXq7Hicg3g4aytSEypYZp2LuznyjZfMLiNsnEh319Yo9fhtg06
KqSTvHq09PsWgiywHfPSbtoaG1ZHtXcCUMVC7yIuHc/x0DnqVw6tqnwC5gLABeJC5hBAtfmeglOX
z3WMq0111BUPgoXY+4ZL2fogBZM4E3n2GbvQxq98OlmMz5LhlSPrc2l/GsF0JX9gVXecIlwX0C7c
YIZ4Qt397cvobRj9Ns15YECrf6lqZzRWqbAvGJD3qpVm9kdxWxjENXE4d8MHscEKG1n6KllkV/k3
WfKvSGcymPrpi5Rj++3yEc117VNgqqoTMjrGI6B/C4ngJRpywtFl5PSmU0QzpXw68Lt9uxpPfDVz
0ZdiYzHFkCNvIs8iZICPzEtI3k3tZkTsk10DihCvHNnS51YVmZ2D26R4i2ZKYpO08WDwgRGY5ZLQ
gCGfpsRoo+asiEKRHgxaXCgujQJeEEEYRMtSPxrbaoNR8rUb0xYHwJNob04tegIKYOlWrGrJLU4h
BFzwOZAzkAmOgpgCFNKDO6JdpKpYjOe8O0++K+nUxJ371VIwrXMCpvi8xZbJC9vHfLiN/oapofrx
QtrL3ylwzBO9KI99Rw3yKa2G/L9zcp9AYWgOOVw0yttwW88mv89LCFIJq7vAPoQw6lyN5hppHscs
tMlputGDdMsRmWT7Rw+lckyWEcYIJBLp4U1oc4jxuHA++qwBkk0djczoQ3OTJ+ewWLBKjHsDV7h7
+8jTP9mhAh4qAtaCiSVhZD0opsin+orMBUX2M3FevYPedDI+KSXl72ijdZh4aLZOJoHSjQ84bj6P
8rW5JFQr5dtOKm5dzWl5nCEpdXxUYEwUoeW8akGy3OQzNQxsekLjNJnXqU85Va+o4T4MDHihOaxt
UFnwUO4diNKpjEhdIfMvf7u5F3+Y5OI8OpfvoU9caJWmdF6zfCOzbr8Q8biaYr9TEHrv8VeSrlHY
w3XcuArHPT6mmCbYVQf7haQJuxC6DKQGhBkvgW11lJyM5RR4b3UYxn5LM+PKhHVqnNJQOs2GGFrE
7MSUx3YDOTdhFsRTt6VNdo74eWNbW8Z/GsYtS9hgBFjPuSP95DVa5W472TTehAWCtszlvHdZfW+I
fVAsmW3tUqGKIQpUIMTU4zSSiTuMp0h7wr9axV/oG+heYD/tCsqP/If0mORTnvYL6fM27BzEOoBT
YKqYdR9pkL13WOof46+W0033ekCbhAmJQF+8roeNgGVU2/wBuFm1BMmEzvn+p94/l0m31wckTG3n
8+nfRDXQvfoZoiizdieXj6hAedp4UAG/kcyPpgOdoYEIRVozIqpRXCXyAFiNySHCsEtbQbP0mdFE
EBuDSov82BGWc2f8+2aGAGMbpdvIm8C+g6xv2l/Ws6I6iAYYv1OgDS9X+SFWVlLnIfcfS86IBotm
+msyxzBWbZAMDag+KGVqPMqI7XHQHuHQ3z1gNAbsqPqhKqTu7592fasIdKxm8k3bmWu0OC2NeOIY
zLXyui1udwyQi+d1LLRjozVXpQR9fymyKbu1RzV1zgzwpVFgcoHEqDi/TcamNB0bknqF2k4FcZrR
U2jfEu0OUubl6Bot+fraXawuYpqgSQ7lOmPohjbTCJxaf2Kug+SPsuWFEOFO3yL8jGKP5hl3RBsU
s+xoNndgbNpu1Ej5reI970bj42PZPGdyuOvxAwH93LVu/4AkamzNwcwnk2s515nuUKtWUzM6OlCk
4DP5WC2k72T5hK4ymYJ7foiRc8iY5wa7ddCOBSzJ08b2Naa+Lb45nMOUytmNjtJjExurmFlGvV8k
ftn9KKMzlySju9+z1yizs99xwh3mh+cowIM22RiSJYOMv9ZP7RfKuJQdJlks038pekg6dFYqW/aD
8BBUGzsidy259aktdT8Ji1UeuyXAC2m+0Szk8TY3Er1T/dreYuqxK2Id85hdm32yozL90GT/DlQs
KejsmHjAJT7y6gyKDkqaehLegQz54Jg2eS2DznFTX3HsdVhC1FWyxQeOVBVdROaboS0DopFRNrYg
KjH+ZCpSQS9jB5lB8tWb7tC4kWqbcjCKPFHOkI4DNy25EfgrkRTtbfR0y++3AEpGy6ccaIYPc6Fs
jP0E7AX8yWPSJqGyBQ+k2BLuTuCOTOIR7b3xndROf2+LTRW6OjGvlf28VZzitILFIiUot95jy5D6
3ySeYRDgGz2eOyWcxrdiMcG9k0CWGsDmu4jOvz/v/iiefIIpVeQ/b9XtZ2jHfgGLGGvwZ2x2PHGA
666z/lAv+OrI2iiNfdbWjAerkRRZ6QpnL0Dg3kcQ3A/W+SF5zJlkHfEf8O+1t6RsEbkrwF/gPLkD
ioxKiRh2zmecVsWST8+j84unvWCWYETIzHvzPZ6h2samlSyGygVAYoBC6YNtofRY98AOnAs9mCkl
B+sBrDxc/Cy4fRq3IZT2xPeTNovG/dt5waGYVXjfresy2TWxu7yy1EQCbG2jSUF9kSNbQ3nnmIqD
+UjCpwNUoE9Rh1EAEUig+VXpgPAJA//fsN6cn/fNRnc3WB13FGqA/9E2yxz+iJ7UgKni1kJWuFw+
vi86o5Kc5ZWUNtJcCJiAcPrrrerj7HYVygIp6LMLfhNgGAEOH8wzfkvIFa40yC93x/6zkufxx3SV
L6HFijiBuQ025A3k81fm/ewogf4S/w8ywMUGb8/wE/wBo1izR2i57f0cDV7FGXc4r/ySywTTgrzA
CWJnlzYDoSAtMdu4Oq8u5ADkzbe5szkbb2vDCsF6vsAkLH6ovd0mN4wCLxnInPseZ4plTGfSfaXG
ztj+piKfoZ4zuyOQwQMPgdXbmZD+no3cxqhWutZfAPoJFw+iF7tXDHDByz74wcTFAAj63LgScoIL
Bv/JnRWQ1hbONPLb6VcPxJACQBsBVi2CzYQsOiw3BWwrdxvFrqYJPzi78oMKkL3sTGTsVB9K1Ng6
fObt7d0hCADw9TmsWpGqjmYotvt9F9k3TgWAWsjY/+WvT9UVUxZ+sY3MxZgn0j4R1/QNioaKVEtP
HUhrCXm4ndssekc3/SyfZniTeeU7FvhTrG5YmYWfYee+mMuNbv+o5HpTPIsEIw2w30BKxGLpGAvk
y5Hr+/ncJ3+tF+Qlf8uWmc2WpLbQa2shSLRH7Pruz2YX5B46HvWF1kUy+BuaNrDbBA9WzfqqYO7d
wMr8yerHbDzt7Y5XkJbWX2Kf/UX8sYkLSLmsbRmU062+sws8/uBrEzJ3n+5RZm1kqMTelaOqmF74
olhBmrU5j5AiDJy5cwoI6Qd9q2d6KOkmUzZxfUTEhIfC4joFJLs2zHq1JX0qsEBvTUOAFx0T9VXo
J56XC0Y25iuMbeEiBYCD+v4Mq9rVewLnJ2A+Odf+446+C+8UZr8c7LhHvk6EUCvUprZhT/S1RC6Q
7kGr7AUieS0DIZF5ufphG71X8ZF7eD45NBCV1i9QY/S2ZrLsRGOiUnFGO8gzMf3Yb437bVG9aNWI
Jio68JU4qCckxq1px2XbqTyKNDTDyeZ3i3vL6ZBOsuoTcfHiLcF9knOBM1CZcuOvjYIqA66PM+su
Bp9w4P1+s0E4j5byB+2L+YVvBbP1ICzbU+b9AQ3ExPuTzdYjsHiihOb/yAxDQy3sdNa+AO3ttOVs
MnHChp8MVkHoWOSAfP6+psX8Va/m2/qMScYlhA1J/CrfuasY41C75FPdmRNDgQTeolPO+BJKXBqT
C+G5QixmIFfmlwiQFo+UrDcivOanf1lJhOfR0KCBRn92GjcQaqDesg1fgnjR479EECqLScRz+zRL
JjTYEulThwhFwdumHAyP6uqlBspt2EMgoQvJSdOhueXrITr7BBRxKqwPVWy6VtM5JeaAEZLzrsBQ
bw2d2/nCS9zPb01AQYQ8AZel21o/tfPzRz4BesAnwjkGeYnsAU7J6whmbdqKtBVkFRYyyfRHPdZY
50zDyubtXnVfs54fsRmWzabZ0Al8FYj5YV8+iz6IWKkBNaipoBDmHxyiiJhJ8b8SIniiOR2zFTvX
q7Q3fCKYXDQYhzRxdXJha2g9XP6iQdjh6sHSuRRzrAJzF2v+u1xgS/99c7Xhb8ns8ljvt/Xc2HEd
M4qHPDZcWESFljxIoafv4TxIX+P1oNnwojuhBpjyJ5jTwQgaQGl+n+hDO36dstiiiOYonVyiKTIT
9pwJ80XWASiddHkeiNvfyvbHKQOVQBum12EOFYZKspMP1eFDxBB/LYCX001DjvEl2UXT/JCgmDnk
Irc/AYqIdglhffd4MwhvFko5ckG6ex68oMneKOtgwKOpQd7i5ycPPl5+EH2DpZ6QrDbB242YMkjH
AGrIoY8mACyaDMzPP5F4juLBKoP1QSdLZX09nTocX4BaHBK9h2QGoHz8o26JAbV7WCnXgDUA9rOL
eZsiyzIdoV6DSeYfv3kmIanf7OYAlAV9FYlcIDFfb2hjfd3NZLI1cclTsh7Mqbx7TXXJpzUh2WyV
3PSFuhxhbKQlNehhyssEKc2wBQqbEFwm/aor7PgU/4zYI89e2DxKAv6+4lWDTAkd1TAlVZ/rdljI
7NEUG5Szt4ljtmOfMAaxX3FestNOHQDIxyNRGKbhCevn3ss/YZU0A8lplsDsuBBlFgpnE3owlob9
np+Q1fAb4GBGHi8Y1uu91G/sErzhc+1vMtds+CuQPQScnsi8gHU/CFbxH6MoLraG2QxPJ3cKP+Oi
BGQmUMA60MlM460UcBxJzjCtlgyPcrDFWd8vItjjXbT5Sqffe6IMEaRV3iXe9GgGUORz9RlbAKVs
Fa2ooBkfw8sVdo7JXvWRr/VIHMUEwPqefWN3X2MXCUE3Mfuj3RxEY886AgjCXSUz7Q+F04VGqpsw
NEQinF5ZyUh02dIN6ikUQcJbIx3GkEdfxbnG7ShZvP7xhhp2Lqw/2f2JNh5by7K+40pYdsRGkOXg
Q6YaNGvAfu3PhAKMFvhdeb3EyIz3rOVzL1uIMLFwCKecdvaH2JTW67WpcZUwxRMGyLHGj70mJ9Un
biOuAm350aYo/tLFG02ezb+WYANCQP0C1MGLLjM57wIjUpgO+XDFPPxYojs8mHg2eZcF99M05ZxD
BFESE0uOy7E8ZkwQfs/1jUDFH3wjsDs8Vk8S4EkWwRqGVFFH/ot5T2cZ/Xtbd+p8Z594dcNtIRiU
/8fxzQ3ypqKpTIxIsTCoYQmIiWbgVgpwdIkgCXTLfplbGM3JMT/ReVDZTmaQvHQD+uylucrLjf9a
g03qhNl20A8xogR99mC8FKXIX2Mnv59jnm3Uwoles+i5TLwJYtUA1ZsBljO6hVQaLOCISBZppsIk
/OWZQ9fLVddkJ/nGb1TfMNottZK+5YYqyTLzzS91DuLA12kyl8/bNUcFSF62EZhiY+OU4KxKK+ag
Kix7ZHiARJxkVP8kONkmkzyg48BO8w1Jd6GfzZnioX7XpzFSLXrTmsA2e0zmQnnKCmLJecz8UemC
xMZR5IcEHhM9+VWjO+EenIGZRFN9NdIOMphKvY5xbkLYMJUV5FpfiMqN434Oo9L9JXSwU9xJH7vj
r1VN1pujKnPOOD4f8rCipHdl3IjOeGEqOcyXAzNs8AIBRxaVHWkeRrXHeNvU2w/zZSrHqL2Kq7z2
GHM9Uk5lgRApOUdk6zn9z4toGi5snUAJW3o5owukBrebST8AfXSqAYZOY/Wk9E71hS6ABHwZWps1
iA0QucFTxPgA38Z29bDND1DJXOAIP/VOwQ1aTpMruUBLLsFn7GckhsKIFiwDIiuwQsG/43b4Jb2I
sDVyBUh7n4eMuwIM5G6j2KuWOezoDIiOb98BDRL7rc2JRs5bn3s0PGHPiX+ev3wMMNUPV+OdCusT
oHVREauq0xqDVWpp/5F0Zl2KYksU/kWuhQKCr3AYBVScfXE5lYADztOv7y+yb9+q7qrMVIFz4kTs
2HuHjfcCRTKy/Rfah4AUowUQhsllTnp7e/n0RkCquKQ9Qptfn5K+2UTd3KK89LXn+H7O9JtnNqFF
NgYlMuIvmdbtmNstehHuqcvrPS3/8kxZZnszAvfjZATPAQnggUKgv8M/2/62QGR4wu3uOSIR9GEg
UY1CFSMaCheisYy9p2OESxXCIjiLhvNsdRt69Jla5IYcYGwGgLO13cdtzzKjN8O14huXwjTa3zO2
wUscWrNvhBOrqxZ9GE9zDRvD8xZXw6l59w5dOHmvtZ3cvi7wAkXN4e18IFIysBWXVPzceNXgthyx
wChzdKBxJji0qG6q1viJjxLZwRvTOvf+is51aJb+/uLbWyosk/kzswutfIjlhQsdyL717k8eLh4k
WAqhXiAFQFSNgWETWAJqTZHhAUGvDK8OIuiArxRX9V6Rmt+DVrnZ0+c6h/tHUGC7TGnGjMcuFdWv
a+U6CaPmvki4nxF9BG2LFARIBgISNMVDbOxsQ4o0ijUwp+Yl4MPWr9B6J+16DO2us/pgHdlW88N4
TwQB7INkeKAh4L+vY1oX54MbQak7Lt2GGZ+b7vOpqjp6nFK64Cdm+maf/bjyl8f88IlpbzSbSFkg
FzUX7b45ba+uA3o8FoJCAJ303OiCsvAnIseBCU4AOoy7xHXlohpNbj7a4ecP0o4LskYzx6k2Jo73
dcqycJfbVkQBhnmLgmMC/w/5ALZe50gXemDDuQ1xySdT08jXvt76S1rd/2L0uZdJvN5tRmD6d/r3
mdFr2uenLMU+ElaYD/+/0Vv44A1LqFp3y/vyRLl7z3A5YgLs3I5o73tLlEd0Cqj6sDLgw/SnHzfo
7w7pEvoGo/Yg69FiGlo5n1NgNWiMqB7jz/Azaom8CLwLxG1JbmEH1gYNZ3L14OX3IIdDo3uLWcGb
qkDLuqlKI8Q6kc9kvG8MERBUR9RAtKVBJPjDM7gPPlR0pbozjGvdhPYG7xHyNBQR6BAeQtCc6Znu
iDuped/JCez7SDJ42T7zXvTciUIaauJIrKrf2avHqF0R9mTre3Ag7EM88Opxs1sND/zHjuXogF62
+6h7OhCSgnLAJFkQpHZ05q/nAppcphV9P2wvo6DvuBcnScDTmsGUgzA+rlob4UPBc3OrXtVrXOJo
VO5spATZ3T8hRo6+vfvcGMF+0rZtuPCFewmZxfGlx7m10CFw5Q0qgewRw7Nj6OjgvTGGH4pqGN4K
dgfM2GLSWNQJmrz237TPR7zb4VGU50yCDSLeyk4Q96WXqQWzl21QM+pWxuayxDqoHIOOTkXD0j0D
zELpOr28toK91Vkxh1AkeDDrgF/5zBSPVa9p+zkjjTsVtjeYKIFUBrsDg0tTOLs55C61pxmajLh7
H2enC4drc8Gx291dpi06G9ziABjOrceg6bjhLllNV6ZnKoBz3WSlH4Icy0Kjb6v8NI5K74qkFr5Y
lAfV+gLf7LLO+8YomH5igCQMENrO3LsrreELDoftYT9rYZWOG+ImSTAQZCTuPb7awQnvAFS1sxaj
v7zzhFg8Iac3ScR9mcTUHuJfJN6JBK/pdBk20Y8Jpb6KWKwiPrE4mFL/OVhD7WPoDgDjsHTeu5HV
BYOBz10gHQ3Z0G+bITaUaW6LBpIiDlBq6WTVdNqE4yqcU0N81k65OKVjPibdR7Z0qtX+7rE+0J1U
y0+c12LrecGOVD3Wr27DYP2UtgcbzlTGfjfSkZSy3KEAvQ48CLycrsGhCKXnS5UL2sXgOxKBkdST
EWK3pBmbg/5VHWl6yitbRsgeiXbMoxUSrWsMMaLwd4WAo7D2YAdgvqqpO06ySMjSHURO3ifNo0gH
lcPlT9pU7Mw1zVAalSEs7lcXJjOLFaaWmFYa7JwKd9rDOMeS6OqaNB5wE3PXEsMsUOCdnhP/yAOA
4np9lHtQYVAfcj3XAb2gSW/RwrZFhOTXc4CSaRlzZsILpqv3c2gSXuG9EpgpzZmjcXIj8ZwfPTVx
EYPeiaXEcIb17nqUN/ITklKBpmFn7+x33HAF2DTd3MzeZ3eXW6xuZNZvF/3pfmyfkx3kc06ntcwf
AQSr4Aj5Vz1oXbuMbh+A/7F1gA1sfouidh+x3+4SXrw+w313geUmbewo4pj8mrGdmWf3jNnHO/Rv
E7GyT57oTAuVgFUGd8Xi3LRGn9zyjDJozXHOAuehQ1ApMQf2m2qNczX9crEGi3YECQyh9p6As80p
czTgvvZhwW40dI8kgD+mj9r9Xd7egulRoRGgPs678niK+WGB2w/3H9614HhO79Jfj0YjJ3euShy8
EhqWZEoaZbLlPfbOhvtS8fB5TPx4HRBRIpizS7d0++YgmV95FbsPKK8sb+OdEqdvAoDXAUzjA57F
sCMb6xLQgsQmYCOf1w86LS5RzOptguuL6LCcSyQdgNOvmebw9nhiwD8YSS0Wz/ysTNqyuPbeC/YI
jfmjXyGA98iGETe7UVSOg0AO9hj0v61QV/JbGkwty21fAbmXfr8Maj55E6ybghQ3pW/WQ/mOUW8n
KAlmeMH/eXmkeExzcGB77KbY1l3dqBjmt3WDtIVH8QIdZjm3mv5+8HyDlH9CkHIC9IvGDFjaPWNL
neDrfMM9JPwuOQZPEjYRs9qvirDTmqFPgJTprjDaGWQov//cbqbox+g42BmG4k9aHGDYJcNvyPay
Jhk2Tj+TZArSDmGaMWx/vQeykhFZeKvhRAEPQQ9I6qOroHFL+Q1JdIMmVjSfZ+Zqpbtv1ZBpPlec
vihBSEDt2EYMxJCopNEhi9vDFXatzRs3Ya4eQXwHlQmMIKjtxKzOrM7Sy3x9X6ypJnhETZuj117p
CXRlF74QNH2nh8U0DDHuEdx1W13sEI4cTeSLe4MKHZCelBmt8Yi3gsVYMgfifQc8gCmGapNxOC6h
0DhMIbLcMcLUyF1KGiU3IiuHOsyF2j0bYG91ndCVqscNiF4YcX2b+I8nSBFgRJMVQ8kdtBUDz+dE
KNEKFH8ZyI7ziDLxkD5pZnOuFIeRiVqpUK+SZCfveHnwfDrnU9DmjHePlrqr47+nARBwGbCIIFES
xZ1fFU2R0dyVGXx1d6o1lWXDWMYw/e7PoeqpKXUtTtoOQ2A5kpIEafJcd38TbPt0nIHiX1wm1hhv
1slzjki4TE+p0IhhANN4mVJw0A7H7kuuuOqR49BafSGgd7Ql8RsRHQVnxXlMatGkWXPuPql5lTZv
uEdZlvQzOyNkVMjbRbzj1gvmAOwdE9qj/PuajrCDUTRpg14BVCxm3zBLDjwmwJH01VImWmu1OG9b
qIPtHW85Ji2MfEoNsv1dTq+WqpSk6+++Dpn9LBZDRKmnJRuYwpdA1NW7UJ3FsLPJcDJUxRfCZTR6
csJDj0YS6d33Pg1KG+nvO+NIkr7SZ0rr4NZROaGMkAZBhw4N8R+7sy0kIaa+NmDRMEmHvgM+nxAy
ncOAw9IrZgwu89gL0aMzP9je3+k7QiQ4wFqSzJmDV6yOj/RqadTlZwBx18rLVDp4+4EIkRrZQ/DT
T7Db7eNCXdEXcVDLJqC2vRt+SxuwH0QUKw062OH3nFbLd4yuonsfk9sGOOgBbY1+o1+Cnh4Jpoiy
TwYQz/3U/VG3IJatQdU8Kl9qyAVhh6W/zIyYxvDTs4CFAgrPtH1S60PI8YiZLL+uLk0rIAsCE/0f
doyt/rKNJ2pEZVTQsh7JDQ94HNHVvtsCU+YYQjzsmCGSAZqH/LBB2EfQ6UTCUme4Fr4mvQO6fhdk
BvdY7raPc8jy3xqV85X7XtHUfHV3jy5dZnkOCFzJAQ4sJxvPwSc3r2Wy0appG0Y1N9QWd/HRaI0D
L8NY3eLhkbhgnI2x2xEZRdbfPXprCzWDzGu7tcSsmANZN9znP4zaIcp5Ff4t0ksBqvtzDqFNgKBX
oNveERupCYN+/v2wSxZH37uHvGZWr+i8fCeAgjl5h4tObLRHIsppwMOIy1CyLIxaQLOr6CvwcYru
e4Hp70qyr48vfzcG22b4TXKdNAh5C41Xo7yFUUYWRjbHAOvsliDQJkZBraLpF5ggddBDILFklNPE
J/IRxhlhCiLAcoTLOXlWUIlDf1j4JdKGkyRTWMTRyd/HnDl8wnHhc4xQKEvFsFRMNeZzF/4ygrEm
gw5R3vRenCo9tjBH3GHB17CHkKwL4YJDHlANr9SXH2bS1ePlnKgIrjqUobMUHWTj3eOw6jGj1mlI
7uXRi0eDdU1fnHpN/HCcMpeL662jnG9hjADLJ2vP5XM05cTr0BqNckqUtx902CdL0k2YDVeSqk2f
U+nO9lNvf+lf1Q4zmHy/0/eONn+EF8bSyjl3XGvzF3UR66SPOnrXxiLDiAwSk1/2cpc++jaSzL42
JDkkhR13cu6EAvOy3JoGDim4V7Jp4d0wlhfKwwmXFG7XAZfWEzW+hJsTY6P2sXQ7sLn3RUcnJagx
Z0TH+jaV2oCo/bQ4RnpH9VcChjhZtd2T92bPnvDgp5Vkp61AVOw/X2f2oIXF8kdxLHFz+Dr/JqcU
s2p5SM461QFHVqxBAPQ3KSh52EKF4zi+MA1r3KYTtQUolYbX30IOuBBIiXeqT4lQkKUpcKSw2dFI
MtT54h2n++AWnqdUSfl3u482S58v3RWJt7I4Xe4+Aju1eWExf0qagT3E5G36oct+896+trF7JzCX
FWeQ//K+sxtpARbD7U2BqgkjVbj1DhZvczH7RctopVPSK7eNsz02i4n8dzMmaUbA+PAgTfxiPOGO
k4dXZCWedeh2LjQYdATVnWCVofFCSam+HdgNHHm8Du4hzvIJc8WTBXFDtuQ+Vb3Eco/VoW1+vOKX
b5kv6eNpVDs2eJDDgAEmU+lZE17fo2cRdGDdojsCndeg807exEzNbcds/E7vQNPolZQ5/x40eq1/
t+Q+kc3XGdKfOUbwtUeXBLa3NYOe6t5GoiCkkgIxh22Wimbv7eLozUMtWk4b9iiSQ5tJPdkRVhVH
I7OmGkN6u/5ycEvKlb6h1UCK03t6Ut+9mGa1z7B26DFOBEQf24T7pMzp0a8+rJJXwkhfj1yWcOkt
5xxfbtvtAbLQrnz5uIMklLFq8mZsNr0Az6R9Zg1pODtbGsCX8b9BF6QGH1IKIox3UQeGmLS8MczE
MI1WBl9rOCkTitJ8x71IO4u9ZPVsk58DI5jvRUAGvVY8munHQTBn4QGRudD3JFvrESERndC/akZa
fhE8u9vwpUc1gf+eTbpn6hCkr0PxyxyhocDBdNzo4w0ExrerYM+Nn9NjaqLdmzZf3tKrAvxKgnbO
OOktfQXRfNch06rolhuDzlBaum3wPG4yDNvJJVqI+3Q16rCXem9MkTgxLWeCl17FJ+6iUCO8SveS
FufgCheGFunftsGWrEfXG7LDR/mk/RirP/EqaM6LwMhwKee56vToOlBtaQ/rkZFRWjM+uu2VU5t5
DO4WKnwuA3MOCv9NJs8oJk1BonJ4pQneEn3snagtgyqxx/dYpyvC23FGV3xvPbU9rPkVwFv3AT14
1iJeblvZF1mSd6dNS0+oX0BypDME8kd/7V/BEDkabxEU8PFQhEXHgF9ulZpMuG7l54oP0IxMVXe3
RUrvyNw2EiPX+3daK/RgJ4OTqtWJn+so3gKTpX4FeEGXgk+83X76kBFIORhVdEA4RPeV4Ek1+5am
95mZJW4Tt44Xs3J/wy2eY2x5YRa0s3rNvO+RzizsTmiPj7NnbCyuHnOxqWugk/QYAoGvJ4EDRbu5
OZCDLNk1kuaD/NGXtWOyeGYunP3XtkkE03EiO/esrhUantixPzgiIVz7SPrXb2xpH8MHmTp1EklQ
v5lAM8/Eq+iMg5J8ewnkehsKxHbN7H/wMDmCqBOW8zLG5V9snnBIEj/+X1LnjdkyqPpGjLwfAhc/
muFbRI+X49X0TZ9SjQQIuglHGe+mADgV/tFeHdNQZxMSG/BPkvHrkEqxuPmxRQn30PBIR+NlNOJ6
BmaXBFheQe8CjpQDMhdu5Ij9XHokP57IGWE6BwiacM4BUlhTwQbFUL4G04/DmDzUk8PPZQxHJxNN
9S1s9XeCdXEwiQnxh3SLXOvKZ+J9MeSO/jLhrjJiAzgWwCgVheZaCAYL4hE2ziAbyJ1RbcbHqBV/
oU20F3KYXBKDHcE/nFlHetpvD3RS6mjDXa8pEBmzRXISy5YaUTSQhdvkbTJQpxjac9y/uqMjIAld
Kr/kixKtSAZp11JGpdexfGCyShKBvE5z4JBNH08m3OUV8w44gl5u/8aA+SUV9M4GVTFwu+K0xXRf
ZtmTlHAyg/6MOXGlLiDFLDmZgUFg7YdQdOVuQCWcnqeH4BTY6rbueMvkEu5T7qCt2ur+IgXBKekV
lqQqEAiddmTMqdXs6Dy9rUE2yGEK9VuTIpEm/f7YaXVAkcMF8OuengYYY8ZH/xlggIfzTxt6xcWX
RvSFIIT9OfeaFqiz/vkvH7eBGd59bKwGSwD4o/Qo4XlyYGrenjoEIty6J0DTh1Tejhl99FO6j+VE
iFFMBPoEBn3IHglq+wkECY6KYwRQQUoJsv70GIL58Lfbjvr3j3YVssOyd6QL+4Z1wSlJYx8xZydS
RXAPb4C6xOcmNAFYX+Glg1mNPrzzen+ki1kRVboLElFENS4wODsx+1IbIBt5+J1w2+xj5LLVgbWo
4MhIpHom4RVksgeBgQZzpAVMbqfmUPL3Z+S92G64b77r4xvBgzUFcd7XyYjxiFlR+v8FgNsIGL0L
UO7BReyTDk2WASbwWZuxVu34OJKFtm4455EwK9Qpf2FULaFe3I+0VE86Pi1olsiLdI0JCNiUBtxV
gKFuOc5Fl13zNBFmg5NLeXHFyXlLeE6xT7XEfY/ky8XLgBP066aPBJYH9jwAr2iXtrASGC/AxEgH
jLXhsVzIBll2FEprGiPwj7ikZcBZ3PHhQMrFmr27ZxP5aLE47Vjeg+gHOyRhupjJaSJEK4ZcQtsK
xcHWHIrzeh0+WChLhj8kYL0vH+8V4rD2hR8jc0I+PrRc97aBopf9tm1P/HtowvWFOMFctLEV0QD8
o14QitEjeN+8AxT9t0o+PtxlHjQ2HoxptpQcruRHXE7YXrA8/71mIl6Av7PB0JBalAbOitjE4m94
IzBYgqqOpU/TN2IyMoKIXJtwH4jvf+QNDgge82/WZFxbjDvXMWLmyR32B2OzcDD7EPi5Tf5Ewol8
Fi7eBWpnvVikRDJAkVyK4XifBHNMypsYaTb0RWnygSkf6RPINGY+mCuevYhNInQBDMSo2GRwGflE
hOutmUDDC3FZ9NYnDg7ksLE5BR2wyeql4BEZOAomaibTp3Sl901Q/P+TwehA90sCl9Irh4YivlDU
TtIhYESyWGeADihx6ivwnbsCdVC1ApgvJUqFEkMwsoGZz/qStUacYpXVDJqS3hR/EqT8CVZcEcYq
/7QQbiuLVl4Gj4Mu6AnLB6BVrl0ueC3OjoQEqibmibymZG38Bz0Lgu4CAOUNGapNLiu5oTjm8vOV
UCV18G2R2MspiNeks4YohRXOh4eqA3+U3SZhH7+5H5Nm2MV/XDeJU9IlEPBBHuwLxhJZcVCNIIkx
o11iFfE9iPzFBIdivgI9rs3MU4tv5unKz//Vd5/onhG75N5xwBwZLsl9PCLrmMHHh2z0t49k/z9X
ur82XIZdwUYmxUVaEzWc9ah3T0frjowme6ODZ+4NqQ9ANZZmnV4Vzda6Wk6eGWo/PivxhokFKNhc
m537YEvZ7gBpeNeC2Mc2hCoGuEWTQ1ZIEZWTj3+MPjhvSRSWs+xIAbvsU9vS7cHBhDuIiF7zKKJc
M5Hjjr/QqbiFioRymgD28r/xkpEBs+awTd/QZAZkxDUxoEHGMuOUAokKGVyZS6eFIkCLsdvXvrRe
9oB4IBFJNar6NB//drNFX+dLXdfh5jMFtldTbUwmYmPMPxvCEO5nj6QyhXgGjo1bSTNpqj1Qk/sY
vsdnVcw6Np7+AC8cx8zfmpfdEoYG6VrGbqFPn9ac/OwCTqe1RUx3zz7/W9OYlaNK84RR1/onF6qH
PUYSfXjsUhOQkfEk4VShcqF5hfFUW1pIz/x76R/gxHOt78nt5S4+6leox4WKcZlqrbjpk2WXmMuu
397Z9BZY3rdhnEcLdErzX4IszbMnx/llfh/0mGqturyneL/RjaICIdwR9plV05lxDmyKrcFah57C
t7DGJ+c+76YuvAjHcYuUrDODGwOPkDwQNdIroVX7j/Ks5dr/dEbW61RQs62YCgquLM58jc3lxbEj
hD9QMnLPN7+K0dclSc9u0S26RE3Ki9hGcMYDR6P1t3ztuP2v6Z9p3+QWLzPhRWqRubCdfuw+VFg+
MJoBVSVnzU7g2z+SR9LYmLN2XObSGNeQC/LXUCDwEJQFpZNVHjLcNGCsdWBjComQsIUU6KPIxyZN
Csh4TZlGzuTRD6KRDKiGrUPJwdT0vx7pGZpkogO39prJdloGFImsI3m/hhxoRJb9wD8wZKKZgAET
8JoKgX0fVKqYv5KTLKrlQD7qfWVBK181eu3gAUmSVANbvAsDG4VnzF3mQKYvC4Lg8MwbnLKw7MhL
RnS0UW7+6yCfxJOEyyk4KaQ+BahEho5plXPcll2ru6Z7x7Hrp5JbAmUu4IMc+22mi/8/nHZBEhml
KdOxt10XvGGeYYJdOGqQ6jPMctd4tBE/Dk6XmhiD8hmEYHFAdmYq7MYxw92AGPZRMjd829m7HmCE
GypFWz8MV1+mDK48mBounbGcRIsQQ5sKSQMN15jxBNk1ischxRiTTQe0vmMZjaxR+8HuFQ7Ltd4t
U0EGGG92OyT6ntGlGQJTosRvCgH8eop1km/gE7tbMx51bqyKonsm7z35+71PU+L4CDUtbJoeLIAC
jWwdsBmfbaGDUvJgpcoj+TRS1u57csoQ3WY9cnRS1Qfyi1a0yX3O7y5pF2Autf1F6fgSUq9fZcik
EloqIubZc2Lugwv20GwSIPVlbxk0eof8UKTnh0elbM0O7OJCsQphKklHkzyfRc/bAsHXzCnQY4R+
BXU9D3cO6SdYc1BO23R10bFOL8N3WtCDxAcRKIOOP0w1SiSZ+bR4JZxHJJRaICz4C1tFQI+vS0Yx
lFzQkjHXTQK6uQFzjpa8NYcM3yAxEVqKK4WGkD7lQwGitgdP22WF1/jYwuhluvdxBJuU+lzAQpKI
utce8H0luQya/mFLMtRW8IJb9HR+ViQvnWL8vVyQf+wnnFEdWK1v/AztQRPJPpZ2MOMgLQ7YuUS8
GIUp9snN4HhcIBs8HaJia1OZ60mxhQHGj7BZ6CDRsngpAEsw2MWCjctZYqEGmV1GS2ZwauHhFLdQ
47gaK3+uw2y8RIdP+M142HQ+YMPl7JTF6cwupf8lTvb7+188KkafDSq36z9Io+3BD0ElAI7pYHr5
49mfJtwAHJyRiA/34E1ce2QvEFwKYZiZFxjf2AF5eyuAYGoNEYDvsUt/bKzhMdlPbopyrhm/vtn/
aNYyRW9whzH82eBdKXaml+iEgykk8p20goTaI9Cu+LXW7s8keS5j8ONDehrDTCp3/NYCZ4C1HVKF
EfF35D0vdOP0PZ3lFpVtG10e9Rme0NPb1KZA1aW/ImXbY4oXWYsMZf6h3737Ed9e3duUBslhbJJN
jA16zPa2Th/hfrfsY6tMEwgfHdK4koYus27+ckLm2oniuxzktqITXvgXRC5jZpbCe6jHj+lVJGuo
pl+kbZ81LAHmvnqIrkjUGOz5V0IKTk61UPhN+ZpAr76v0m6XgQtAOmRCfQB0NaFIEPYPOwacvmIs
MAyaz5SqnLQFc5IuqLiz6fx1wUgwey/NuQK7RvgjARfDP7gJVx8NZggZebkPl2d6wQeqWrM1JsuF
GENqaPQ/U174PpZ5mI9uI/swLzUGrUgbmSSDFLQv0mGp6feD1xoV35LO8yfESYOnhWuj2BSZdQgf
4zpe9ls1VXc9wFB+rAsrCBIdVMUfo2fhJSLQ3kGQPLhLOjw0tEbvHKIpEud68EFOA0ByjSFZ3bEZ
uPi0YKReb94Cmnk1VgakeS2fOX6ooYgNlCzULQs01UYRwuJpUYOZ7oGOKo86X/68d07P5YFh2blv
slXwZKbIaA/0TQEXdYCI9sQkVRY2Jwc8rdCe6+SSIG65vjg9B3sr2tNBpj8aVmtklD1rUTTwwUJL
D5WpA+4903RlXf0ngsGjh+2e/vHe1wgqXQezLKeMIDZgtHUjwqF9A4/UAowbH80YU70HQ7wp/GYM
/f2lUHQ+Ys1nltG9ibuGTDC9g7M+XP3iXmePMroAloDeYHxJc8y/eNW0ujmXm/PRYmtcXxhvCRE0
bCCcvmPZdPNPLeDr8yHmzW54XfBQLgM9oKmOQQut3NYRKafbos44+vit7wvvynyRFvZ4q2XvyQlc
hM2mS+9nnzVuEfD0S80m/A+oimhPXVVP0JCXJ3UrIFoeMim3BX820tZA0MaJZDwVqcLvL3klALb5
e9x+pZnwoJSE0eh1hocmQio47hKUX6pNAocMm0ro7hmDx0zvMfeup6EJsxIAd7h1HQcyOKMB9urw
7zYDJvhsPh3OLv82w4v3DT6kB1S0aP/gxRbubFK5kzZkK8pXsMp6ckY0XI/Qa1e3EJt+qkdC9/Gb
8UrPX2Q9AWK/8R0ObPw+eQZ6I77tkvLONywGzhBavceMyUodGhJ/se8yg5R+5XF34gZ8TO4IMqQq
5gO0MLw8dRl3vv/CYhNFOSPX0NHDeTfShxhJQJD9Dp4I7nsUwodqqGluE+xcoJQiQSKroOab2z/k
9dntRHulMQqECaezd/QJ8F0IOngt0LfA0o0t75xPygQDT+oIbSFD5aKi2wgYLPKaHM/ecvOD4BC0
fQ5a9ewtu/Uc3zrN+aRNHkdgYRzn3gbHwTm+BUz06TcisXQo4tp2jPWhh+Q6aIwq24NuKEOAviDN
SCmweqProjnjTxAXzi04B43+YOnWHusr6LRDq9fC/cGl+BK4uQIRqtLBE2o94BASqiGrB+Y9SLIL
h3W1d+l1+szQYpaf31ACvf+AvlGf/BVaFYfqW4tMTF7BiFd7W30nj6TEjpr34kgWUUQRtQZMH4E7
++tQwhxW5jLmD6mc5NB/1SXQbzJPd3qedH7RA141rGJHZ0wWD+SfGbxVPTK+/jH7KsOXAQDGBn4q
u1FP3vT+4PcFxuji7YNzCEFUcJ1T2qhcs0mhb6ENsahqngEmbDBnaUUCMLqmh27AqWnGM7vKg33u
tR0h231QedZYOBQMIZ0fUKQsbrsaAw3Msfz67e+Zb2EhSHRPb//c8itTHVsiQbhcmQWB8Ye3zKy3
cyQcLlX7GpgkHOtlfoV2qxpR2+iZWFPU6l8JS5ebfkzPeLf0rQ+Dy8LjTrP9cqiFyHuk4cEXW/4Z
3cweK6pBlZ4DC5rbwxmUtt8KWZ/f4H713l3sG68I8hYdVMg4G6Oo6ADkfFGlAlvucQIDrthVO7xR
2kv3zEyVCvCvfvn4kMl/79V9ioNvREOlfwcYpFQ+BjrsU+6fYgjnz3T1h7owpLmOG9vr+lP7puVV
Bg432Nc8u9d1g0MepZ38NYrC+9S4d894nkAOCmr/PDC6j5QDMX0O8dzRkiJEMqoBM7tm3BgcIcmj
kCjc/U1pmyMuCb0DY099HAxoChJtG6kefOjoyVCK3z+EGsQWS9209MvY6gjvDsgvRFUaexClIE42
0AIBaz3A5EmbDaZS3WcUIZHRO0/QYgcQJyKXJ24Gerwc/twim0tD8eU10ssjOU5e3jFr+Y3gPqqV
bTsHtJJ0foZ4S/us+PDebzn/tO5J6R/nBjK9HYZwadDARqvQDW0vdOO/CdOGkcAcp/cTr8S/ru3f
EN4THeKjd1L3LXY3TkZbk77oj5/G86fqnhpjzXBtKh9rW1j+YX4fWQSWxCWxZrj4z+scIvTuxovJ
7L6JZfrDO+Ov0AqKZu/YcfnZQwnZkUwEVz31mZh3f7/VyA42TVqahde4OfYGf59o/rPwskq/+4B5
GzUc2slyZsZln+nlWuHtSQ2ZEl6Fv0lF18n7Jo34HhUwL+IHsKqHPbxzjcaY3HqaqvDpUzqObHkT
hXM2pFCTJIkOHXiwLlZ3N+TIeEkSkvBUwzObqbvnYHjwmZAHCL0D1SQATR5vZGI3hKzS/XqRpsDU
ztDdsLQgp0A7Fvo/KZIuzEeB9jEgdvKDu2k7CMBvRrDLSYFI215OP8iykGh3dP/F2XSXU2LS/t/R
baHM7d4aUIZcgDkaDWB/SC6hVMEUP6RG31Cbs7MyfIbGUUXiO91lKCBjxd8qAKQLguyc3cr0PRo/
AsIBgjurj5AiZJu9uxhMM+84gp1O64swiTouKP2DGnKx8Vietubg4hbUjIHH3G/fIwTEWUKxGURr
qDKAfXwkoDzvBnFiJiJBegEhMyBuARkgRAxMUCWtEzRbJpFs+v0k68SX/DDHGg4XkzkGine8Fohe
bMIlRJkeE3Utnh1Wpbgs5+9RlRdhlWPYQjREZE7203YM5r0xhYSumkPzXs3HxNhMBttbGNcEbNXL
JTv0LRvjX/duuNiJzS9ZU48tFO+6x9EZnfP9XR369b5bzuuRVuXcJO3kPvn/KNOSzMA09Z1gMTJZ
aYplgmjp5OqYWgF9xQhPIjb1TR1GnQGM7+CewAwM2pDUABGUNqNlD2mNGZOU62foh0+VeVWYQek0
AxmQNbeJJFbwLZSJdDAzT9iauQUtvFkjYEZfuf0qTmNCjZy55wyrW4fPULplv0ECkGQJxMT5B+fW
B0Uwc7v+vr2iX6PMeM+oMp/vXp1G98T8d0JyQ572j2zM3nSC66jldwKLw8m6gBXst4iXJm3/IqNz
omuEMd8/Mfqdv9XcdN/Jfn7qtzAI+MCldaDPtagG1SW7j245EsNzZviaOqCW6mvcrSLE4N3ksclr
fRPSTe++ldh57RfhEybkxfmt7iO+v2QjrrRES7C4R0YGMXXSmSzh4nmt5BuZ47YNlmFCCA8Ksmkn
3pOffFztLWszDJmDkTb9NFUqxMoA/QRehuHXuaXDRwqcp5oTTY3Nj7OSa4Hc0+X6V4YxyY60og9a
Vj+8bAUm40EEaTtWUIVnehKH8La6dqL7yb8co4ct68lawacqApRhhSMq8WHsul5jkHlN73aMkDyF
8ZBelBp0rYQc1ezNgHGlDWwNBRvyU1h8AMFAyLN0EqIMvARoGrkGRaek4XNuhdvKpcXO9ouz7K08
8p+QM52F57nxyY/ZgkfPZTv/3DjuzOGktEI3Y6Zlow2l5OjMydC82I3P7iDsfvOQtfVzywMawjAp
oySbF2F2hMZSJ9N+c4DJxMObkruQ+XLluOtAiIVhaXTIKoTXj+f8uN9xn6bbb0w20ybzMmUEY8VO
vQ2MzxBuDPT+7PvlEcP4fWK2/PiM2/foAchyVquD7sSG6R1ZyQbPlYvSD87wM/4SQeHUeG52Hc3r
TjA3aidrTrKMUZwXVi1GWViyuFfaJGG5ZAKBHXaYlIsTBjaCSSwb1jTJobJx6+VWL0afPbc1hE7G
YoRwYj4lJh+sYWChn7u6fFiwsgxjRqi3nC96V+bBukccjsvX8HhLfsLngzupONoPZfDUhkUrjKsj
hLuYKDRkMN7LLU5OZv5jTmhU9pss+rJkuxXkiaqEqQUlV7XvISU5Rxo3j3Kh4bNCJRnAr4ouy78r
RQZ4rWKQcqOc3ry/WZYsjgBbBui3TtKG4kRzM2KItlCOcE2hBhuwpk79tt/297xp02NHcJnoxtQj
GH672ppKIByMiQoQZiEYdYIvCyHZcKBY9NGbWQnfCl2Na2WSMFruDyLte8YDjDT/NqEnDSOpCdjl
rertc1T38TrIxVCEyc1j9OERpRq7/RTdUUJsqpXm19EpkuFV1+iZfNV99PNsNn1n8o2wJ81Po0N/
iR0nIZCJgmERttiAx7BWfyM5NWeIcxkL3+x3+kuoJh3FRi3VsArAJnm4pOoTDm6SjriKj9A52uuD
X/vXXruLoYVcOplu9x0iI2biBhvlk954tjeXTDN8DSpyfEwbkEEj14SR03lj0PBF480ea6jhkXP5
6cRx1namhJ/kE5vezSN4cgQQ6eLz6uM1iXIc+Lwk+keP38N6SEx2G9QVYGZUSsjLOZcH+95XHHyf
nIWgIkye+I+lM1tSFVvC8BMRoaCIt8yTCOJ8YzhsB5xFUHz682X1OfvE7o5qq0phsVbmP+XFUdn0
30mIaPljr4nFI0yC4omjlNfR5fxTAuIg6H6YO0n1WoB3fsIo46GRmrCKMdQgk0akbqnBzJsd0q9T
xjrKtAoZW3/5cBSKP3p5izgyftNv/wwauxgtKL3G9fS17uPWWQ1bLlGvgWFyLV987sdE9fGE0wbJ
1cM+6Er4BXF7OMU5/KnvkMiamUhmTvwB5XMvIUNnHTZcbuAtWc0fbOsf6ACuTc87B48rhebHpmNg
W2rZL44jUiF4/cVXGDGpeNpeZHU8uz8GO9rSf4lBgxA8AknGtCYLdjZ6RurhHx6rr9MNLwmALmuw
T3FJPRZJ1UmsqCWDRj6sK5Q5bAyjteqeS07fXthyFzPgsy1geph9aGenrCOKErufyv1XSSn2z4xx
RMy0aBFgxQUnmnhym3xAwHQgVu8TNXzUKqU2YATBTDdPzMxE7R/z+Ek8j2T4XK1NW2z46Egtptuf
rO6AFxJTOzbMNdf1PL+Ej+zuvq3XSNa5KjE6EigAz+DVlEO7Mu2u0fq6HV9aWArGx+DNMTZhmon3
8i4hT5m14pB/4yZK39NueH47P8MiFn3duJr3kr2f+0jBHYZhx8+fOLnYj1Yrvo8BvtTkfifK901U
ZA8rbAIKAzpK3eAJ7R9QD6ruus6k973hXTgS/2Czt1cold6xzqxc94zd2q1sI591aQgtHZ+k6VU2
LQcLsYyr+cN50sEPrtDTqCj7mISpTtH8i5h09PLPVnvZXNbbgirtfbR4u8rPp+k9YrfgDtNTTdfr
OulIckrxNcmJplPz+7tp+xPqzlNkXxdsiVXE7WvN8g6udZM5uTwsg4P9ZfbVnaUfXxn0YqpDXDg8
Iy2X5ZjgNp/gzCvdsDcVe/p6xaJpePDzrN+16F5vHTPvbPLPkFjuwpwQJWy2J2cbc3tYewml5To5
IITl7ic3J8zoP2WfCAUEmfDAqwRSnM6WHzIKl4/R3veRPKLegQqjhWK9Z4ASd9sJnyAiDA7mvNQj
sC6eDNwJjb2ah/WI5+L9jxp7mIUH2yc4oMde5+v+hEqEzd1wJ+xMZLt0NpgbXeR+PqNrE6tOiJxg
jhNMCKXNh+xJ2IX5VB1MX3iXUiCo7/B2I/EGBUSF8ZlxCCdU0lZ5/5qnze25vOKbGaH3eKLF+H1x
VOOOSVG4nVz/PsRSKUgAwxH2e1LQp9cG5QRS2woLi3V4hIRxSAcjnUxPd7q6c6gINanZ9cpQhp3w
dYUK1qqYQozoRkZBHdhc399xw7NlMRHYnz4k9r7V+LVrfIfzQ3JCvnhbIT8/pjbyHubG/O4LNB9s
rIBMV+fbm2DTJmrimfXyd9+c/noeahFcGw0QG+mh5gvJ4ces0WKTlA311WHEEBDbnS0LkABs1HBa
kcBM2KgrgqM77LzDs+rsnwabeQkoFToLypvD0SY+P1m8Eii4hkG0oFfsITxEyA93BBrvDAc5p2L7
Pg2Sl+f8tl1nxEjzvvX+gBbJcu2hrHJ9OSUSaoJkcncnOeEPC4Uz7LZ8WPuP/yZ8y9LSdvBekMsD
tvo3iPXp01gSdUtyPkv185aQ8/ps+gQS7UE+doIoql+HaU5vs5/6rSgnOI1mugySnLMTVMjNIrmd
AIS63Vru1BGDyR1tgUEmrcxIoLFHZYn6uicGFFaN0op9pTD3e9VHunlcPiaNCfBG+TrIRWz9qc11
6Msp1V+wHno8nmQeIO8pyMAj2/gKXW+TrLyr2g5jyLn/qEIl4yK/DfLOjDnhXVIKAIU5gjXdCuXQ
SAyiaO31b01VUXztRZsytFObYXuStzY3b89DmBcm07uJWqbOcXgieRJCyq8JUAjE5SPE5+BMfssw
Ka+yr4U0NqHh897fByBCcBnAQZ5wJfVLzmlv1w8YlwkUaN4QEvEpCFM+MH3T6XC2ZceMktPcK8F+
913Q05sAo5+sQXq6I9flgw3e3DP7cNnumH/zq/YAYcoiu2Vne/226KbAF9jMDIqmN3JvKwktn48B
aamQUZPpbWenpdl0SjQq44UPNslIZ1xaMPk7Qt0fzi4DlA6ZcTeddrGcQH3VvYAnOyus66wgsgTQ
LSCcpbFlfQEX0AWAuNNqL6L7LAP/AjewpmQyoXg+Ypzmn0/qPKe7O90CnnZmPxfexySTgwV8RCWS
FSTKlP9IT8SwAST/r4VTi/F3VXtd3m1ORH5Dq+VwJcz24rnpNHyj3jPzWrcegMnL/Mk+UbIQQIeI
LDc7fkuxf2wv8wk3tXGJgPsRx4ylobkPYUupBN+JplMzstFzzEUZlZalQp9dEG3HANT8ftHMdWp2
tW9af8zpCuDOOmqzCnglQtJSWVkfmTCR7XJ/3/8eAzCGVnTJ1FmxZDSLHgLoHb1Hl09PUmJ6m6wc
Pekklc9HiFDmovq6UGcRfuB2UzBGIogclvQZoJHJtZ4eMe0F5oBKWp/jJg7PYAzfKZNMz/Y5ZwY9
dSXvZf5mXAdZJLtegB6ZeQ6MjGAgIKUF89LDnzM5uS2TWquhwK2dJNdnR9TFmTD4lYMSoiZ1W+zw
zzUCk88Ur4uJLokAu6e3gtVGHXlzPyerWLzS1p+CFCYmhfGD8G67r5igFAZpsICHA2SVzAdseTCe
Dc39vzcqtxiR9og1EsgHtZk7s3ktmTTlNZs+CkKvyMgpVzcGz0SmR53S/i31T/rMWwzTYDGEjWGW
D3x65m1SRT8gKvsyuViR7pVToayFf0ZCNGWI4ypD3aO+TFvJ4WEZHq/lp+lhPX+KYl6Uwcw2fFNE
YyBKXqkWP7NuTDxcxZ0jhi4iXvMzQcnM87ysJl/WPP69A4OVe7gP0fkgh+zON0g5wIIYQSLWG2v8
IFrJrzJCFQY1UX/Euq5FV7PBxI1RG9EdPPdvrm013qUQPA1uI6LloHihg+Txgj0RclwszdhRlqKN
Egu4DI/pIpn7M2Rq2xfkGbA/yu6sO4R4UVtMsDJh0+MmRENuJF17jtixJCFc4Scg6kBdVbHHsaRP
G9GePrzrcL/boVswsifT3romzMMUaSSEhDKE0oeFHzz3Xxj/W4BSxsO6NjW8B5JrbFSp7hkeIXqn
hLgyX4Ysk/Ybfromv4P/i5xQxDIoCrJXCljQQ38qd4hhMlVIohxiMPDStOIXN8hzirRCjWhWa3Uv
H/aZcRnxgq0/61XIkGT/0LeQ9zTodl5juAqUu0McAdvD+hgcMX9lZHZjGoQJLCTYhDCrDvJtcQqw
jRaemqC6Z9mN3+6b96kSvYas58dvftn6Evqr3hr8BWlnZISgkQblIVecI2B8EJTOi29EOqOxWmOx
QMgouRjHhQiFz0jDxaWF9FuG1ODlGb1n+MjxvMN9DpQRX+ahsh5RhdA/IeJD5M69EapiS8Ne2HeM
FKL+7BnAq8EhIzHjgAr65YOf4mM6D06eSotA4PWZjuppa1mNcJaYzS1HM8YbGhmHihYeJfWe9MyV
+6PeJjaztNVtM+8Mv/B69ChvpzsgUde5s+ddojMub8/zFjSL5E9oRDuKS/MBT7FYLUiOfcpoXeH4
uwa2syf0sqpG528gCpPWRGQHaObdgZR27lyUTH2GWiB/I34CsT7SwNtYxnl9bc4PVGN1/IrVsAXI
icyqhyYDbaIa6uw2wuHhiUgU9050Vs0fhlUmK5ajkstCRHuC6B25k8xLUSjxlLgiSIg7CwhB9Jrh
/EmoLQq1HxkhS4QJG4D7sDdf4vvn9yEcQ8CHxht3Px8Rk9qgF6EptIGviWklmSx6pTKk9ei69Qbu
vM2ngT5mi+NZDwjA+yL4BOUOGCj2ppc6mGiBMpFU9wmRxQLL/z1vtiJpYwbAzRa4uU/GVxBwLjFU
M4yPC1iZoHX3j0h6kdT/C4bYXeyIsT0w99aYDuTfKCLhEK0kMYzHjMjniEMNvS7C7yFqw7ESk5w0
U0dG0lswTsY/DV+ePoOd8mCn4ITKlX2bKEyBLRzpEimjfJoOkLjDEBLSOuzfXOBWojDxFtQIUaNI
VBgMh+oEe0ig5L3t/YpiJHgQCxwizcMN1/bxEEqKCbk80y6jihpUjjLBVslLcMk/iQ676630RQIE
JYjgD8XfVsS6aI1jRi0whpLQadRvnWkL+ah2QkgJYpupDZEetkzhlcQMNVthayJhKzrQvWz1CcHb
lD90+fyzOxZ8ASF46fPXfDkYv2eSR7N55xhVfeIC7f6WvEBslq+UN20Qo8QIGmaScx5mBTZAsuCH
l/xAtC/hPDaDm70K5e9vo0WIRdxzWGBb+QeX6I7wCiuoY9Krt8LpAtPxBaRCO3LgObxaKYSV958B
ER+npHFcMMaKno6hwqN32lZR896G1w9Ri53FO8IZMtRmmt+bldn4ivYdRtBjQmlE+CsYH97LHtUJ
A7ck56KwHzmmwG3rjCyvklnFKMOea11YcjG81PZqIK60W1AElzGZYnjrocRR/SE0FbuDbjMUWwTv
DBYTx6xsx+x+oexhl1ihBkDUYWQi5hOTjsQ0/vC6oU3scJQfsHGiUuGE/wZkYsXXUTPt7DGlWISV
nLABWoUh29kf9NZjL1KS66DtA3G7q/A6Ekt+X6SYyZO3/iTF+Bw2kz7ukok6Qeddjk7+iUgMMWaD
5ydQjrLB0Ybft9rg4a983e4zzOvgqYzy/nf+h4eTcQTIE3l0Oe8iZML30ebqcHkeJwnL/tkI9Xis
jy5b7OjqPf8hI/on5y9hPN5KlE+4iAbisNwYIAbERIBkDC42SzWVHOPnZDzU93qI6o6IyVEXJ4eo
cJ/L1gQ7k0q1UwcEmiOiFBeNfDjUv8g1yGZnPs6auwKJbm/YVUZDNJOdAec2OyCRUQjmkYSxxQ2R
9KJ4SOoYEbujrx9uz4Us/XLTSWyy0QY5xBDo6ffh6CnJJAPCiVijv+g5OC9Lr/xSbmEP+hPWv3Kx
J4nX6eA3FB3XRHMvqTrtoXBdkR0qm14fMauoQ9DnOKhBXDgBNtWXLcRKaR84KVq7reaBPqzuwLLe
1RVyqU+XcvHfSe1RG4AL6NAsizcTaS3BxMDDQuaxk9pg1+QxNn7F2Mwh6FOb2vU5m3bNOdsjB4BI
DFGhjwdz6V/k1O3Z9NTDQ34hQ3PXJZHwLy+CXeSDhFgNYXh5+ud/quJ1D4dsBC/QDdWjzeyp+RXu
hUbq5T080VH02MSeYA8KnTI9LoXzGMmKM/UPrnjERRLdOE9injS7kSt8darRZ/QLOsyDIGmAx0Kb
4QyOSMUQgvHLAXBYsiWM2YD/lf9eICggKzwZxEIxsG3Yj9HLAB2GtJqDc35B88HIqdvg4/cDCA9L
WZDruaDHWeH8t/M7aErezBrwsTdXqRUByt3zHK6IC1iYjBnCdgNqIsmKQvnzYSmucGltRM9PKyr7
HQsLADInphPgyKIBYUs/uYLLwiG4xuzx15WGfZBWUt1J7zBgyUgLoUoG4IfIBBP9gJJCiANolsMz
3RBf889DxrKBJSn2HoLVCvWN6vPz3PagiMDJwVOAmd0PjUbFxGaIn5WjIUEQ2yK0nJ91A8J4I1rB
l9tZUt7tyUfDIy0+IbI3WXFiiu1h7NQbnggmYR6ixrkm4glSUV9D9Yo8fTCYD2zG+RKER0/LLBCb
pnJEyty4kzzBQ/Y1M3u4CgfuNRl/mvPeij5KdE5aXsTYocRhKnRUEYsm9Ysm9WUXwcfacZhQSJAa
NLhtK6tPeGoR1+40wriJr1Ison0fSw9Wir5fb6MsJ6DE7g5aAc/FQvUhI6Ad8gXzGWui3hM0I1Yv
WFl5vk5ATInFAs472QCltpXMfom34FqDJNDF7ei6uWcZdfPKwmUg7/iWMp6bLGrEpui0dDZhqbVv
A0gC3clyuF2MbBjs6Tu9xdrYMJy2DMqA/jwJ+eTU6M4d/XDXVqnghTuPUyYuYLUDuOUb2s7dFi4b
PI4hHtZxoOwMq5VQWXCuA6y58ihxZNLlLUoe9bj88+CXdI6pkrDLeKuUmkO2fMbRmGo+IyEHyttL
Y6ZnmOs1EE3LD80Yg77MhGUKbQ99jrfgRwJDkBaUKnaWLyDc/l4hRwIlKSWoOt72HSgxawZlZahc
GdAuVrqO/aOl28RGbhTyRMtoqrjk4nL/FexUBjqnHixKWz7LM9LGrcT4stToXe1f/pqrGQ4m9zpf
EcTsNkT1EHSi24bdGxGSgk9+Ukoe2hl/Tp/ZkF9s7M7LnEjlwGLAUScGrl7A7EMkKNJw29Usy1/m
rAeuDGZuqfZj9J1qU9gwF3ab5FEGv1k3MOEOL/IcMNcmOg3lcby7nzH6cYK0Neu1fpR8N1Q+TQn0
BZ3tsP0iVa2XXem0kbi5X6+FZOTLT36RI7ZqkmPymH7smkSxpN63XKVnf6Enx481jLb3hn9/xsT1
YMMXwVoSIuCAT41ZDISv9qMnIqCFZnYwgx3WssDVUJvfEB9+BIvh86KF00c6fxGihmu7Zm4VCDus
o6l4q6EyKIGf3+ZozApxSYmBbO9CXkJ+Pll87jlFumTf0yM40UI4DF0IAa/xe3zs2e3fG84vbPx9
B7kTsqZdw2wrICoQQQYJoXx70eW0TPlSoKStSPV/AxB+Sxt/P9YPIV/bURFFo99bKGOSHEHM2djB
TwzJ8n3znEiosBTVUusQyX427TOj69CixWXIFD2M3eN2rg5IZAehEE/Z2y4oaVreBUUgiAtoAo00
Z84HxBEMxO/HO3BU0M7RzboPmfzHHlcRjgzo9v73AtUGHzvwIBXO/jJAsGcCutt+Ee5ZJYtu2kne
HdASZFXlTELJ6ZDTbnCP7vQhoqBnt7sE9+k54d3LVx64+yN2BViyvWHBVYFhgE+RWggKGzpeAtL/
s5I827E3ZY0JbLZjQ/b5lik+pSFXB7zyEpd7DKNrsROKKdHwzusOin12GLE+dm19Ih4Dxd2dOQau
RAc4pNOowWr3mL38F1vz+P+Dj7fan+uC9KiuV6zhXxadoVcRs3HfbnU0zcRf2QRGEcuTdBD3MCBX
87qD0tXHPStFJuKaI6ZoDQPJ6zg4/1IPjcesDpkJxOqGIYcl8f5GT4vBBt8bjjkqupo9Bb9BQDjJ
2SKmgHkcV/ojLE1I+J05AtnKPMyktSNJkiP54Bg2ewNqMEiXTEOCoiF/gnSF6QFqd3r8LprUT9yZ
s/UBeus9Ohuz4ikBxLwkcZpyDvY8iE9v5cvvm84k9/Bp3yKGZtrq8HuEDdLpsP91HW258k+xdnHq
8IELfNQKWrma/0gnocjH5i1k2b8egsQjJ1/apoP7RxRez1pBKhbsgpq3fThG/A7J4gqMIRwX4k+3
cfv/vsu3h3SdlqsAkH1hFELxRxxCk+kDZkaDueB/I82fQX7eZd6LWWq7Nygupy0LhGiBnnfY3Dmy
jgONs4e9f7y7Gi74H/s6CkD/M0PGCOkM5VdhFcbSKfqswgJz5JiJ8KSR62z3Fif3RdAB8DLiupCD
LSTMw6KiWDnZ9BhIEsnfjrv4bDj3vcfgtqxyAF8Q00n4CSR34Lx9uv2wO0XD8l0fo1eihE+UA/4p
XYAHUqefvO1vpNvbc6wOmyGbG7Q9rC1qBA1FXT34A+9uyzunagSHEX2XOJ59SjnIxr9fQGOnBCLK
otwoIfJ5Jh/LHhV/3mZAB87oA49xL2B5nzbftB/XGOsACjeUtJQd3aGRNZZBZxSe1vSElaU7ZG+X
gqFTaXYSAXy0YG5nluMsnPw6/LBkuQQftJA8iQbXpBV9B+d5BSlbsNAqt6FgtX48szZrBX5xcrWZ
XCBc/dUOEcc8URDcdz/+U9CeSmLaPXiOvzonUxExCFe3SiDJ/MaAWZj6GQcGaEh6/Fe2LSSfJxsa
x4AvfQ90HzUHB8AIsQINVcAI5uC4J/wW6SQaSjhLmxB3Y9MyOQSa4E961UODyxRXoSPfDlOv4h7f
JFrbE/OOiQNE667BdnKuPNYosJwzBadZDq8uUznPbHMwSzcOxAty09LvsrHOh8Ox24+QokGcrOnp
TQ1382p9LJwnKN2YgwRO4eDudzpClVE73XWWWq4uH/MjQAxvZPh21eQw038m3CuYPXN+OePZEhln
dsYEsO/NMb9hWxHer7BOMxVI1YwGsp3RHkjZJvBGj+nRFMP44W8WhUIXQK+yprsV4Y9CZqw41coZ
adzUscxg8Bq+6n079hG5JD/uw0TqKDtRTlqGm4ObUKjmf+vr6JzcCnnA5JIw2lfIdY5ScGHqDo3i
BaS4xVSNl2sjJvA7yR4R8C+9USAjx4BH5nxAXMNhkeG4g66DiucH3gYrRNf8IeV99HrbnF+sXgkR
kd7EcLj1Gh3C8pG1nTekC8J4K6rwWz3iyLdYZN3sGcO2KvaOM8unL+A7x0fvuhFfOBy/z3AvOeUo
ZMXRDgOi8yMqbkVlzl82Tklx6r5Rq8ftOU0bIkLRfyKuiFvbGenOksjKPnYnb4KsuuCfDuJEaqf/
mtV3+7bBjUGOgQQc5te/8CgyzwQRrJEbLpxLCMOMeMFirujLUSYr92R58CEL7WPL7qqgMoSlZeOH
v5b/BPGoUIh+k2ZsADtT9yaXpOc9RCrIs4aKiHwYJe7aWipFrBIcBZuaq0eU4kgKXjQzkuovKvJX
NmkzEbdLyuVMH3MiqYEKSUBJKcouyjK7B0KctZGUv/+S+jxq8tJVd7D40ZGMu5dfSLzfayOmf6It
nVEKZ5AY8WfB8OO0nqEzJySlprAr3Z68ksyBOxEXra+nWKPUQ1cLF/J+IOlo5iJBxjCirNsJMbIs
V9bdvppX81PwJSmddF9GbFnNvJuh3AMom9/nv7sDywvuwjMpCGzbK912Vrpd5xFJkhZ2c7fmY3FC
R8SjfZj9x+lLplObcBdmGrW9c1wDhOXnjwlg+/nkZ0jqYTc7Jl2gdKcXatMyRRzgi9DjQS7g0f5y
RG0/qEtkvhRxkJ2hjo02Pk6P05pcyPnXMtR4NUS+qeAgZ1x5zC4CaLeFrUTnddTdKn6gRemz7YtE
6LDt/zMiZqJCkwO6AFTbvwEDgnPpQRGOo7pm4hwK6/MO4SoL4ZCiOmB7oW4ynA6VDu0izDE3W5PK
fqFBZjKdh04PBEtYnlv4/RdSBX1R/inLXnabHkfseC6GTa+zRXguUgvUPXbG8j9T+dGGUSdFU2A5
NlmNwusLGkrfEHeS6I7QsEvWBQIMhzxQam9G3FvgpsIv8fhIzdYewr8vpR/KbHiO40ms8O85eP8H
m578KMZdma1Nzoe8DmuPVgK1ohVmfX7x2Z04M3l3yrKTP/YyuR77j1sGQg5LC9kGcf9JId0mvLGD
qREjgPVwREncz+SDlXM6zLdjIqlqGZzJbfQvfrb/7+DWUmOEFpuIJa6P+FbgaHl514ll2hQWHref
fea3fexYGSwvtpxe/Bs+7DttpI0rcl4D7fzAh8hCj9rsh6FwwnweX/Z5Wp9YNqdPBH6Bsu1Uw3Jq
2YpoE+lTXlgx54cUx4UogRD+B46PenPHrqlGb+9tcZsYkzUjiXP7pr/OOzlLrDVHE9JFOm240lYI
2xAvkCVNiEWucGfV1iy2rFyKDI2r2x42mRjlm9AY3LChwLuIB1R/uo0n41EgJq0FUFMM6HGg3d7v
pt23RF7UpALJLRKQ4cwP61IOqDTKIsAjKxsegUMc6TtWnYTqg2Rs5kctBL66ILKqGBeycGae13P+
eYvYQXa0bhAR0qdpDrLvvIPIBuVk8l6zEvcN+8vTRg8fO+vQkl3qhv5rxf2t7A5VYJq2wx6POjf4
HXK4UeLq8aw1nLEAwk/cctEIyFgS1OfogDDkLBR3KpceXJynAH0fapn9kb2wz4Ck7pFD7A7jcaP5
eguoIY9Jhgr/+Kdek3P6M8O/goaSZoTn8vm0pZNEg70mfo2TbGVlimKiyZ/AEgDUYIl+ew17M9pe
ZJpfyt04mUgXPymDG14N+P6GW1XOt4wBsHWAxuvklAleeva0kT5uJ4jyA42ACwkHjmes0pYZLoxh
aTsxldDDm4QtWlLNQgB0LilOO6MVb5D79wjX7enrayvhI0EPzgLzuWYcoebiO0DtCQRBAY+1F7+Y
fVl/bJ0oOhFi0mfPPA1dJz7VXSfoJZIdTgk+6XF6DXT8MI4RfBmhA/RB4DQImN0ZE4y36aDxqf0O
MV6EvIBN/LmHWogLK6ogGnd+9R3BNwE5gh5y2k+opkfX6LpBWkThfLOspOU+qfzKnRRyIEFQat/w
Hh+YLx+c/tYS2xsrTOSUtdPj4OGJLjkXWGXUZ2G+Z5fB3nV2aR6p/6v4B+awnpGARwnW8/qZqLBD
HozKZBJPx9cj7culogIGaKMgxEBkTW4OBIXIF+kIb2RisFoMRx/RDe66i/biPFNce0d4JWwQGwVD
hgiO4d9KNj5GNTPDKGyLixhkv0Y0ciKWgrNWnjbryr9ijUSgEN14zAyLcs2TnRN35bhnC2pJz0FY
24uX16RdoyRUgFxeW1zKsLJJGTLrCVgVUBcG4AmU5wKlArdLXhLanC3FkiHBagT+jYxRMel/PSwk
B9YwBwat9mPy5sORugCEnfWJ7Zi3xndXc24ko6pexzXmDFv7kwwLdEQaJF6RGaeWsJtNqiUVno2o
naw4IcetoKmjYv/L+oPukvP2vr35fFegEn3IZD60C5LlRm4s5RNapJtnJIwiKzw7ivSB4EuFt7t5
d9bqRKPe8Wq0bFK0XSntEKYxOtntMHrnO+TR/OV/H+u+KQYUN/n9zwF2DJElpCuufCfRR9oD3Rap
d4wisbK7U7ucKNMIVQ5lK9PMyTgZPj82GXt5P/6m0svRyqQ0bgPKH/cyEWBVYX5OQSsozH5t2wTB
TZ9ORanITRH3F/Ngwn7MzrcvYi0Xav4VE2+2/o+DOPiM+o6KxYc01O92LulMl1SYTiKsENadZkp8
HAgm2B937e/DjK59m7tcy8Ce5wY4LSITpAVLUNvTx3w+wK/a3xoh7IpE1ZzI3JE4GQJlcGiTfwwk
9Yj0BdzYl3JS+JWr/2CLp0kI21R+kkdBQTq8TmvoW0ZlpWQnQ4IwwoW9jeupmT9MqseY5XaNilj1
aN7gsVrWsk+6zosQp9pGEiFu904ms7GQi/xlZmRfGYG2GZ+QlXSIA+qz/lAQOBhQu8Axb/cCLCyN
tTacqkvxrQ4vbb7UGpGhBdYTsrQjrie3+zBEUoSowz7D0hCzY2O0QNewrPieE307V+yA2vqB4UBO
UQkvImqWp4TC/mHxvzbIDUXEm5vlRHAcyXGs5HomDT2P3Q41oa9mGpGAP9bH2d7veJ3NyApSvgYi
yWGiFho3Jmzd/QjM22hwStxJtCghNWjupZ/HrtdFFpnBEtg8yU1oD+h7Iaye/55nR7bE5NBhX+wm
JGcxOIlEWSQC2Cox1xcvD7IWV5s49TckPht8dlI+viQg31wdrQpBZRFj7EgC2iq4+loBA38hfac6
fh2So4OqYdyA+aGUBFtHmcKWwcf5Du8ErRV+608jUfndldtBCURNmq6oecdVDw9+6e/6aMrvZPEn
DTNMgHs3L++0Del6CrzSWij6aUTviPyPgx4jz5HK0qz/tcYFMu2XpaDXwZco5WM/2Au/osBM0Hvv
K3m2ChBvEFx+DrHs7pqpw7sJR6GEgbAHX6wd4CN9qOLuEfvTG0K+Rbub9fLekxswozEixmYp2VSk
UDlLuikd0RggBNc0KKMHcBSNagexpk7ACOtWCKyWd5jOdzJEgVfCrCALPSIrZeRV3B/3Y0CGQSdB
oSVguzVnsF1Y8vzVsBR3h6fuwlUYNSNRm946diepFx0A+gbnMuXsM2rv6H/pAaU++vHUyNSIGo3D
fXo8kij74gEiAqdkf5GATJRxLJ7OqIZenOH8jOjKF2/6jb7dQo0Ljew34P5vWlh6ZwOWpGMrPHcM
8v6Y6AcfW9ctWRwktL0DDS0OVkTvFX+PdoXRkAiQY/oiZOaMx+REqs1hpLMXb7G0S/oL2igKVDJS
Ca4RBpS/SJxyxwgfNn3epsh6eP07RtnB+uqSmozZZa8S1sQm4nOgS7ZgYa+Cf18MRKT8kRJdghOm
s/d+Bpdcw4CP5d6sssGQ/AZuqx/SaHTDaxD6QBZcqr+AqYq7/PQNlDnYa4DZkN4N+qnBJ+bKczgO
yPhngk3cIpgECGR9Hf3s186YMlC3wp9C4cYfOEdx4a+WBtgG3wZ2oZF9FMzd+bxaExcCl0UI1B+L
044/CRld6XvsqtNid0sVlGNtQKGkP3+Nqdnovh8j9KFCmlYBXjWMv0BFhW814+uWABqq/k98To1t
P0R1fRz1vBkhmw6GmnLu/cIjJg7N07IiMR8jcZ+BudMfWVf36T5Y7kpIaIN3jFq2WORIro6f4zVN
V4GNaq1kULfOFzTIS07gAj/GFNf8edGt6sP+4BeeGXQ1pF3E2vuaUpgM4BiC1fAcMOHkNC7WP6ta
mQwk4qki2Qkr0gEniOZQ/JeMbdy2kKCsGdGqdU2ighHACiJ7GN9PJqUcYvGFEl7xbfzohxZGnzaI
iQLUixgrwxsFBlUkbSWltBY+41V+xqvDfWMGgBihpj9H8RAlTos1/3ELZVKan3GZfgK5BOW4S9Fw
Cz87THV1JgaWZrNKxLv67wwbR0D0ENc93QJ82j8uA4iNTblb+G0cnINH9oGTrScAf9/JEW38CLOs
9UUtgR5EmgtA/3oihCouSXidN6AbifXIXdzcCiddnfdY5tJM3LgnsOMZ0ebeZ0zDcBofR8UIowsF
8TO9ptqajWvJXea24xEf3XcHqx/egyIRe2fLrjHt450Y4rsLJ1Tz7iN7cWHglKn/gOYkOYBNT3Yi
ziB3zxsDv8VrTskJDJ4xpJU9xyDSlpVOyi9ix5ap/UMmglYIuSuPWCF1TH/YCdW9JCFLiDEPA7PT
4WKKCbEEQZG9KMJs4m3CM44WUmGsi0NXP0OiitScPEtaIkwq9jM+jIn23ZYBTJD/MNhv26wU1k8N
9MjAjwkAP+U7ha5DMr53niCOfc0uNQkt1nvWp5pyPsB1UIJtUJCDJ//Uh9h8aZ2IuIO57nmSHYDX
kE/RHiC0IMoAOtg9DY9Oy2d67c1jD+stPv5tgKypYILEBr1B8lsA+33wPmOKaWXGskseAaFk2ZsD
ndYUlB+l2I88LKFMJPdQJN9fMIC0MxJPgObfN0iPI6VrsTtybWUxTU6gsAw29m4w55uqdvuLB0Pd
7cuA38tr0BvkrGP/i+t9qW6UxSFXN4AaAPcfzp2LB/jncAM4BQDqFDebDoDiqa0wwRPGiPebnZ25
NOyY7M9rZJAnH3aaTCwp1jkLpoKckgR9lQOjOrowoPA7TqdlGUXW3a2YlkcY82/x9F9t97wxUGOn
x2+opXWdXWdtXsuYOJwOB2Hh9FF3wXGljO+UNLtaQf0lxrEXU0FC5lVC8U/4TCiA1Tar6bMhLwCT
AGfVv4YkzY6NE88/MEl4ebCherka9dfq/buAfh4eNhYhliqEt0fki9vMkEdg2Gvs/MoRjL8AEhe+
QxRsXfJzPla2MyYSOdlitrII9uZXguLUPVM+4kPynf9Qa0oI556615gQg1kvbtsTTBuDvVyb7NFo
QPZHEZz2NYFij3lDYCUDfjkQXycTWrDHn+v6ZR8ZEIZ8logXU8dPtkUglWrz6/qaUJcex8Q0dcE8
so/DxGPr8LMQi+HIxf0D1XjZtlcIDM8JjwyZbpexyBZPyA8JnyKHcNsKKe7V7LrXl+18usJJQKEx
mEtii6jAtaGAE1hKSGmQlktkrHJcEr2nMjgAbQT3+0ClyFvLCLmSzEoQKcA59K1XYlJu8ZEIGoc3
xPhpPhVoMT2LsJyViR2mAOsm4RomieNe9Bn6iOUhRaTkQcixWFkRyc35MeBuhUhs4EqKAjgaXUI/
oDzqxYbFI6MRNh3JO0SS6/VypCfuELZu6CrzZZ/yowdI/f9wTZR26vKTtYMjuLtoXab2lEgvyVdc
Do1px2FSAOM6t8rwegXGJ4qPV1Ml+g/2Iue8IdO0cnfsSlAHiHCRxlMhY0iRXlEsF4hgF+Wm8KaG
g9wxEkGAEj/9w+YnSZGtBPe52foDjRhqISJLymJwPw4ii54IrJrW7eToSHH9DitwV7MJsp1hmXw4
PAe9HdWVQskQcR2oi/jSiclls2eEHQ0+AWrO5hU0Qj4gpauMERVGEa3AfK6Z02t0R0fBxFO6JRed
HYk6dwr2wsNVNEOwTrQUGlcEOx4QnKCHUZZhifKzbFdSy8tPPsYyuzXCVBEgavFJwesgbs0i3xeU
9M+1wSXpsmxhBSxc36g+gWdN7s+Oj8pPId/bxRsB7C+p6MSveghwRqJdMBycNXhrREG0YxS45ec7
2jnhRvj5aI94JyWi2COlERY04TIsHBnsUXS60Na0yEzoBmcQ/cW+8I4TIRyASsUNJLjpx5rydkRT
exeTTCLAvbwToSC4XHwYSJEMpp8leWWLAa19/o+o82pSXEuC8C8iAo94FfIGgRD2hWic8N7/+v2S
2Y2NiTszd7qhkXROnaqsrEyXEFKn15mWoEPD3O5XJL9Qp1IGqRgysJU1Ya9WshPY7YU9kkLqmCNE
dBxt4cr2pnvg2xz5mCsJ9zaCwV5JCt51DpO7hJ88TeC/8qQQGvGZUpM5VTJRiBwfsCJ7HxlxPtgC
itaotyk5QYFBMYioo30EJ8zd0Icnl6R13oVI4QFovB1SP3JsDgyYldWPve7kDISOirD5BkaMSGmA
6jJXy03hBfAQfsT1u0XXC32X7qc7WKzApqkrQQtkOC1jeQMKQoyqZtxk65cI+815BT47rHF8rw9t
0ujiSgR8CEiDQbe7orz7aZHi4NZK4hgaS3SOakmIGhMTNt3NcLoEvWHJcxUYGyAsBZfzPnrPue7H
Ch4nWlCIy8HmJIUfVZHrmvL3crCDh3nNtuP6wBi8symCm2U00KeuEUhKtznadvad5ogLftJvpHlO
EcBwwJMDsxpY1+zyh/DdZ4CxbIA6WIDqID/nHlVGFIndw0B8+3NUwArh6Rwj7Q4DeAWpLiAUFeN6
fEx5lAn5bEirmtas5/hK1tSlqKKWZHezbQRFgVhQ5R9HAngZo6Nb+EBTcZ89YYHIgpJj3Np4u1Ca
mFf/0kZM9BtNYSXrJjaSKfxrzQygUx+pLphAAEFrSmpZRwghR+I53gy8krsPx9/CnMurBye2GAtd
w0ew1q144mxo+Us0d+Ompu/MkhQ9ErEAqLkbIXqtiCteAvyRkh3DHkRvydG7x+SMd8FBlZRencxK
vEQ2j6aJ5gq9EPJHA/DTRsqGrqzzWYi6Ve802zglramHkbKtIBHEUPXyE7/SB2oxm9YBUuzg7n9h
xFIGIQ6x4PB6QEFnEWBuQv9xQ5n2RZETGH91ZyuQPaE8pvOqbCMU260um7MvGSmmLzirIZiO54np
dkqfFvXG3Zy7YL+uNNrrY5pkyCUDs1IQbh3EsfeYw2CfxjwM4zvwoPdQkOXCIO968XUl2vSAp1yx
3qCATY5OiLcbMysxp3FN4PV6SP9jmvbuPZP6H9RWuG+ISvlr9GS/0b7DZV0hLSMoiGymZonuKJtu
2lzTbVDHZOCKwHC8hracUF1JS1KO9rTN6VCfFzsmXnCcWj39aQDmVJE4HmtO4t3ik35s8ixY4BWe
9z6rjSojfMF55KK2U9gy4rHBKkQHCgclVGJxdNn5iFh/GHMiZFlH64wpVZJYJCiDBUtk9eFJC3Fq
EpcVMdgr026ebtJqoIQO+i9vJOHpCjeHqR69w4HVIs4fLSgK/1asFYwgqi0+7hQQlc/IC484lCA3
yfrUn9KIY+XaTTMPdyl29MQDQXDsO6RycbFf3dJjh/mrqVttoTav2/ZF3l/DMptUdw7gDMMh5L6j
XZsPFSi6UYJTCaCbXXGe3IINbyyN3Ab9lIapW5N9UZwV5596+4pcfRHc75+UckbrWAKwqJtHshRQ
IhvHEzjikK25ji6AwQ8bqM3LxAeFO35AOwYxgvSNVxWf0i/B+ESchuei/x7Uz/CDyYSJRrBBDQwa
mdD6KIYfBm/gQrIPniTRG36wPiCA5mlAnCc1ApAibfowt4/+HQgn8eJF3jWaQIv+90MkL6+EZJ/J
a94pmCRgE7qAnJz49MFfD84Zxf+gkGwUh9dZ3ia+XAlAhZ5B4DS6egQS4Cs5dcLex54YRM1d+mhv
jlZ58GTp/b3Ss5OTxg9K2bv3QiMcXWbkMASIl8kp0aMg60OKWZrXR/9KND79AaJ4LBgC9qAykinN
Plr7a5+zmmWI8jo35Ptv9eCDluf4oDWdKtF65+GEsV9UVxhcl0DwvLuP7Xb2YHbrLUhDo0hoYlLg
CDxWlVFxvlYdNonbZFVqITTn3AqtuJL5mNRPrQ94p3d/OfDhu8Sdc3IIYH9C9QZSLQ/qrHWsIr5+
AX2AXi0qxoXhbBbrsctSLeGAugKa7STZztq8cStxRppbEr/nGOW3wZXn78BtEocP/h5x4kjkQHWE
YUH8Ds/BZYmwpoDJLaywPkLtvzCLoHCWmsuOz3ANUwY7e4cwqCYL8RUi3t57VyYimOSID3bTIeKK
TM9EK+Go5kz2ndyrwYYvs3y5A9GNnbHvaDlQv6AVesQPUxqwoBKcIv/WJJrNLNPZlyipKZ+izani
ykJAIa0aFJhUOWHWls7p5Hzpog1diHUb9xhCeceromGnfpYAHIvAWleWmIlXDKOQNQkTj4WpN6LE
a+ugImP4xZqGx6fH8YMThH/BgoBNwFag+kDOMVbJqnjK11oO76zqAfSVD0K3hXjyXKC56DW8U3Du
6f+lFS5/JNJwBQqktX//RzguoT7/ps7F9OJCtympcEe5Z3XsNj4TvJAJ5SUPSwxHYXuNWDXI8dnJ
5Hx1MxMS+4eb+UufuS5NMXD+eu8MI8EKh4EmvLAfBHLm3KDt9qX5YRkdjpr4EjOu4F5iRFb5N1kB
YL9pacYFaX13nTAnhnOKxQkQovSFgGsTn3OOSxk0cNYGp8m1h8rpmSHd/iHgF3uAwE/MpEMxqgBd
K9D+U9GXBneZLTpr8OC12cpEWv0O65zgrcdAwvbEkDfL/p3k3BU90BRpVqAMyCEp/qmpll8pZMDn
R1IUY/lO2/3Ncc40yc+OS7IZ4Eg8EwbGcGPJYEzTyOBMJGMj06MnYWas24zpEhRl2EEcAywCu47x
rH6foa3d0quksa0BIV3DT3G7pWkYzlGbCONtPIUvXcJkNsPSjz+zeKJlPkGXn98JrWBvrIl1hysc
TSjdRug0a5UBZukG2BMMUYutEV8OR5Ofn63iMstCm4H09WslPF/qvMkMj1tNc/G5f/eHC0AAjEm1
nC0DcYh+wdbJcFJm22uyUSuWa+fb5VnAhXK5WUJviK/zlrz8/7+yDJXszE+yTCOwXPnO/v0M9vYu
yNKMWTmWFvGAn+2n/7WttdN/jwk7Q+IEHwZnBbvmkVgoJjgZi/z3BPnJM+dLPqJvd7Is09qRP0Ie
8DDdNQmNvsLf9Wgz3hU3WnAQNqz8gH4fRImXfHt+nxobHj/534df6kX//edGW2+d+rhQ82rWy3Ke
grDxobMk5gI+WAf/bkvp98l40DNuiu6dhgnXFhuBqR5s0LE5YWaKMEijRo5xLC1MLn6jSW+05TIW
0Izw+Hsv4jERU1e6t+7JjoaNhpXA10+8kmvnNiR7Jzt4B1I9XDYcnABuxACidjRjUiz4DHjSWkVa
SzjQTSZKJxDjL/9WiJxcSBi1LLRrnr5kye/8rhdwvrCHWDCjBPDdiZ149IM5DIpYC+29Ipkz4MkE
/lk8iRMCk4wpmxzWL87NSYMEvMYpII8xOHzTPgQV6myN7ItIR3k6oD8CcNfK0eM/M7rR5IS4BFTn
TMLlwSlupjCXh9PowsgucxE0A+IiCFUn73/BTeiyxwa9GvfGsGi7ku5nxU6FTSzG8KvTsGupkdVy
8+pV4i0TF/63W7XO+HwgNEj4Bzv26i9UBfkhdKeygm3m/bxf7ryYhOlfw+mzC24JO4x53AqdH/I9
4hLTvJ3dktlQp/insJcHxrjBz77CRChNoNSF9xmwZ31cKtkSL3yjbmc+Z3JerHh6pgfE8JdKw42x
n2FzuDwO5bGcVe1PW6NgCEBb02waYUbrPIN7UIvh0rpzxk3lwcF4NBNko5A8GMrwI1BrA82mM13K
QrQHTlGnEjygBdxAUUDewmZUnGo41+yDkT2Kp7F2ElmLtiyKv7ayJQ0GygiBGpUslbEa+s1Uzjw4
IoseptFVXqp1xBgnXgxFUvUauQTrj22vOPNpUTVpl+EFyUBkaxxBgaK9ZN+Dwt/RO0RGDxNbxoml
qXP3jA47wddtWCf8nemTAsbkeGYleX8/lB+jMd7RUWZ+EY1uXO85J/iWFCdLJjQPrQPKAhfMXU4x
BvD75NC9pUj6+I92g2yEucTumms+eF8sO7goRlbvON+5zfDVvqSXdIfZUyM8O0+MOGqMS+owIdfy
pqvLjcNz29HNmDyYS9XEqu71IgQQ8T7MEgzkTaLTXMtcB4wa9SIjofZO0k1Irnbp2cukYhor76m6
b/LwN9+DMZAxOZNXf/DuYDzW2XWPPeZAh8ce4uPW3jpjvaBSQW9b4dzfYZ9EqUqht2nXRmf2bPBa
CcIuBmpObaBtvzRP30iqZKskr5K0B2so/ol5j8sLksrt06A02rRxSN38MYyVPEfABs1eJdHpIYCP
kakPkMjVAWkVS0R0Xd6K4gHeGjyPLnCeFoUmuZjSZgWwWFhBOmW0ogocbsqrCEj2jRFL4hril8gn
oYE8ayBO2r6x2chj7fvaOTNgTh+YGacru7nMAFLe/+f29YJngrvlfoZsuqYF2PLG4in/4lIba9kd
Z3HNvqDjzLAiAwd8Q6NtWKX2FRvRRjt3m+0CdMpKSsxevmfMqCO7kBoMT7KEPLitz+G0QxOC0jb4
hvCcoL9yyo93L3/LEbNMXdem+cKERk+F3ko6a4iIOWdaNEFg/0WR6zMaJfaDDhUSGZOZWFKZgz1L
OFx1T/JwoqREHtRV4u6MROuC7LzEJK5MeLA/yCj/OSZoZwEt/zxtysRR6S8XA0EntxVDyl3JKfJo
bHqylK8Txnw1Vw46e/SRCebaSq34iFAYHRbKAaQhGRKvaq7AAzDk2xw2eMF26h2Npfu+g6FZFDuW
n/m+67vIAltuxyX78TmA/51b8npT5a+TcEl8pVdzHRbYfrn9WPrZ7NaalGmXduQMJ9lTwgrDQpxE
hDNBCHhoo8Gn5E3Ws0rybu4TMI+wMHvRYS/aDzQTn60dN4YW8Tdk8ZNw/qAWjGaxfyMz2oSkNSp8
d/ERfW3+9eicqEkOduaToW2YtEYuy3XxG3Hk2UmEYs5BtM+ugBs4s7au3EmTbMLx+DWfIbP/qh2L
kBgOMD4PIO13sO5SL//6r+DEpiOI1npF99uDhlKPp5N6zVyz/FxAxdIcC2ZqzQJbAUkBxE1hQBIx
u/VuE1ZHs3efX+cwLNEduN/db3IfDW7gi13sImNS8OjTL8IFhHrU+/TPvVvMtDT3xkMrBaH/UyyB
iGbKeHOEt1lrx39Th20S3ofPIToRnCDMguOIYHQwhrBflCYMl+z8m/MaM2jCqAXb6zEutev+VQ8A
khveAt5ncfXu3j1kFN25tJbLORuBW7Ex4fBB23RTZm6oqxXWdm1oDy7zkTbuc3QcrS1NGqjlv7Um
WynG2DdMviq/RdmBRa9KhZX8RLbkZr7cmSIhDh7APQ/iBpOr0E5NEMN2yWIoWr6ruKWmH5vqHaSS
9X/SoQGgU8q+1LkvOsQLBqlX5+znkyS2AU2PvG7G0hMA0ZV7BooQrsxXc4iiVTf/ayTCfCcMrfS+
yXGO+kN0jCT1cXXO4P3w4JpZI4JS9ONMFRi/2kZo3PfKVDecH+EznHaQt8T8Sz4V1yH5mXOdHShY
TssdKP8YSs0UUhZxreEh+lK7wYq6EJMdZhi4+g0q5ISHP7EFGEodSK/BIbfEYkvzxo3ksZLHH59+
87cZbAbbjdjF11G+ok9RydY+GkrVLsdBTi+2V0reCJrEJb+cfjsnZlox/cDGgDu+YhWBQ/YRUoru
I0BdwK1qlxbXFyeAKSINP8SkC95KVkVOgFshHlMvl4Hw8EHuz7g9DWYUuhHt8MiFngwgEHab17CS
bmcfYH0W1mdcX0yzc1hLy50q8ULL8pxc6JIOi0s8wRFk1zxoiKUiWx/+0FJFohApqRbUsVsH8iSz
CbCFIiKkc+KAmaeLbhgK0dhmWEUA03CocHQYYLXrxRNY7w2axz5vI9AAVqs88+rnKUoGILSj0ggz
XWTCe41E3batL3IY23PtF7ybzfAE7Y5wwawxolT4jDNwGz1wK1WDh0aLL144A4adcylkxrA2ntqL
BRyvE5am6wh2oy30/yc5BU3R/i4uZHedbw+yNBaoatdCDM1prS0WIcgflbfOSuzACNqkYcEWX0D6
C5yj+2gaC5fWQmB2JdKv8rGj2C0LtDKZxQkBgfNCVlq6bcConBgCNKi5QwpgbCl1cB66lMrcUPym
XX2n4FQwzXoLO+oZVUqnCc31HtwcWu3xEyr5jXEk2Ly4VJjAuHuTCExlUmTr1y18r11XEjDIgPLv
aFSgkbr7WWW+TT3ILSdHCq22SN1Enj9c/ni15ReJFUi3fRLLtjq+ho0pNqb32S5eWyX2OZk62U8x
1kVgcsoRu7YSd4pQBQT/K7ke2MgHA2m65iGKKPhr+0a00zlMAkSXkD4IpdUyncPEpbW8+fE/SvCm
q1yAhpakRKkZaOxFnLnYykwDtEkjICAwjGuW5zg1YHI93/h6hbTpEf/1C9BZcsCv1Y35igd1Ogoc
LV5u/AjPmFnvlGE7s0nmuKbLGHBUm1QmX07Bb8BoIT+R7zjEOQAGPJzfEQ9WBPSBhIe1hcOPtA0O
bkOyxfanLeWAV1uF+iS2gBboX1x+QnKxQ7KNALlr2/IjLwyYFSRsJuWu0GV5m8YsUBJqKmREkgWs
cShwvPHccz5hxw7qwz3z+rtOHwiOD9ZJKTXdKGr/VaO/B3QUNFeRHYFfzzBOhFij8w7OsHz2YHHq
OLEgNSYqmSt+wHzL9CZC+mikfHB0kls9wlNIMgkbUfJWBwNVdsvuY58h0QRNCvdPMkjGvjNVrltO
8hPPz7BqB1PJGkAga4SDGBmUJfcN8xvrcWROZknwS2bEB4z5yAVlhru1PstDMJv9Qzikb6JeiTTU
9ZYcTyQoiHoceEuoN+TDX3N5Gxd7b+q0QyuDioU+j/vAtFrAOc3MoXROXx6dxnAUxnFC9sCJKMQL
VCABW3CgTsC8YKBxBUFQPBg4x9YHwU3pwNPs++TEAMjO4Yd0V11nCPdkD1iEDmTiTRMOywzJ4bhr
GrxlWH9MEv++oHG1Na5NauVDITSQLioTD2R9dwdplzVTAetwRN7sIr16xQPiRCQzEvKBtN6HQw2X
b9r/0t+6Wh9qNSaFHYIToavO/PAW+5KCg+gBlRzMTwjBL/PFKLxhS0EUOhsWEBL1gUvdk7guMgOM
FON38nF1SadwNzyFjWwKk33r3kL9EhlDKrhQWOKHN0051+GRvynxkRhqLAwRI4lav7jI2VnHGlGf
SFTE/c4xmi2kEWllB48GEbMC9C+EXQzc78/BForNPqp24Uc7dcRTtPoYqSERgvC6jo6joguFFtaq
Yi7FhReK5HAHjKokT/i5qFm7FBsQpSVIoruOVrlZB6JXwnajIW7R/7YWsAAcoQZEYl6rYWp9Xf8X
jortfTSgD2/X++idaW6aWnjRRZ5TZQySYy2eNOGbFxK3WmRxvwLpl3+gOrH1EZXiLa0Q4TEIHCa+
CCd7MLJQWxc6Nok1WscjvWrynJei8cXugHur7pBaPcLaqC9x/KHJ0oTxrOJY59xMEBsoHSzIjoq/
5i9HZw5Js48iZkjGjZXBSlKDQYi9QW9nvYA0Tcdq6hKNwuoALBOcbjJSt9+yHKSmGi2XrPsHPio1
U85OEMeqeg9yJJfBWfYAiRJMPgM6P/dIcIle/P7rapZCcs/JbYfNOqpH2K0gb/XraBVbSPNRP42g
R74G1L/RMyE/R+GHyApYxcfQIQjEpw3bJFQzN2e9h1vlBGZGqloA1eWQAZXBx7dPv9K+D+9hiRjG
oQLGxdZXMXIiRLxpQBxs1FV7qNtY5L/kYRJKq7XLvrhjZBB96fDu3CnsOgrJclah0JMmLzdgXn4w
scS5d4Z4tiR10ajrAiQSwFIhF/Oxhp1zREC4NdGqJiGZEwejzl6lZIEjTXhvR8m29M0oJb28i6yQ
i6wVr59vWqdReXGnVU2E4vzD8ItzIKHL66I9R0otcBTgIBTyDtOaFB3ZIO/Yk/SfqnZm0swzXRts
rcM1+NyDd65QBDh0BTFj2/ZOk20PW9qwjmhFJwr6CFyYNodP0wbjqPu4jZGkt23pV1uaMpU4S89o
DRD8MPjoGM0uEXMnjnJ0IMvUCMvLDXbcdeufX854TJrPX+0+wqLKED7MxDMezF2Wky6F04scZ4A4
Qa8YcBLwNpXozVZ4EBLUo3xRdxK2x+QhPDUQ2xAQkltkdDZxZ65IXbAbzOfUUMpkUHgOd1T4DFg0
n2rTyklANnjrfj09E/o71PXP1osZGfQ3UJJDoNKk6uRdWh35EUSQkZ0L5xNnIo1+CbNpyuFO0IBj
AkoOSeSB4giGOPZ7XI7v43qfoAE5gjEHK57SL0zfAmqY+s7bkMJWTZ2HLVQAHU2c6dxgaMM59NCR
hHsjtg1qcQK5ehA64MU8hkZa6zyYnz8ygMNYBtTKKpSqdbzl18aZtnkVllNfjkkdEV+2Dpy+75jR
8pBUseLDw+P0ES9JWfnVCvunMfrHK3QsBv+GORoSKhMbiEQG3hY20NM+FQtcB0TM2NErKRWKNoHK
C6wGUTNebhETWEBfcKFLt0IRQrAAoZOPrQ6vbVzrNMZGW+O0DA1wlE1h6PxAWkUX7GFb5UGB2EfQ
Jc41zNns6Dz69PRJ2OkpDJojJd9VeBcgeLw5NUtQ69WSIyUXacKgy8hba6FR7jORjWE9kf/vDOlR
d/tPwC5kWI6Mo+BExzzlKH4SeAcM25jX/sdk0p0JB1TLe4w78SQ5nzjG3jrXuqTyJkIHTab9UT7i
WNJUsMFpdOU5Sj1IbDnybtSWER2eiMkPY9FbT0ovjq8ahNiV+P2ozMZibhSY8a9SPfEo1px1MBgh
N6JyhNcKUuj8FAkt5GCai1+124aXidAq4gp1FGZqHcPeAEpZ1EMcOsM3LFsE8yDHHpi0owbwiuZK
cjWwrnP413xkyLMS2Sn4kkEp+B8PPX3+JomHLYttPVkHD2yJnOuyDhsSzV3dk33w7f+h+m6jB8GL
KEjEnZM+iZ4aCYmnmVhmEjSOdglFTLsFkNPaF481z3nRxEX56WwGTLlAqgcvetmQO531SBJ1/tcn
0vQpLbxzp+ZswgvqYlglA29uvCtkiV3YoHnlFzZ0lGFf4AN7Sl+uDqs3jIRStMN8u6lo7lYQE61F
eQi7hvaxSpdH99l593bqVwaAP3BflNXd8EBshMV+LaJ5RKmMPe1j0JxP1KtQr09SbSXOSsj/ENbY
yj+2Dww6NNA+qyorpE0ZDXsIHwiA7N7r4O4jyr6KmIfH7NQuw48itphfdEU/NPobDBA3xel9jwol
nYwyzAUNK+rNDBf3VVbyT8qU5OSBxixl5YARhd1gDToBAKF48bGP8CvKH37GOdpdOPeolLmRiLw6
Z3ie0BUcgFNwity7oGMLNQodDVhGdCFsJoeyalzpQUOTFTyjcwzE/Zis8wZJNBTrhkdvBdbO9JKW
zx08mTF6suo1543UIwnRI4Dx1WjdUSGp2veGV0MelDVfRQfJaawRDkDF3C6cOLQrD9dgOs00XlZz
bVX7H4YHiFY79wqR6mLfkEHIW08mHVGa6BWegzv1sWGVN51nLaaZX7u3S8cfAnTgSK4WZPfZqneO
M8B1qwlkVF98AQyzaVYcv9n/b6RHDf/pkek/h+teIX0zCc8k6ERd3F23Er7imveIGwxjctTBHDj2
qBRbd8A83zGHHXcazakC5Mo5p57akAsIpAXW4jy403eRB2YVNiHdOro3zCZSut0c1pevmkI9vEsr
U2sRALfqf9dONQML21IpFNqcydXeJ5EGx9XmcNuHm2J4B1MG4ROlnLPtyKGPWn976kgjtcExdLMk
hNYezqUgKB3T2t5lrlXH4HLPMYSrsM5D6K762IavFm9THej6iywFjdNxdeve7yBBCO+VvGxKZ2X8
/lr0IPq3mPu/5ThvDq9w8onUnyXVEqQG1Kt/+RgZEVV0ra3+n8rltXVmbqXNp8Dj/k8InT4WmiYH
ggpqHlRxpS5STNEjWmNOhDVB7jNEnj5Nso+pVV00YMpX4tIVxx0T49WbueTB9kEPwQZb7rxDhZ/H
KMqC8FS5GtrViPNg6zrFzr68fPV1bOeUUaRo3B/7Md60KrHcNg7+cD4cMguCwN6mw4THXyno3M0h
SCsaPeMq5ZmSTD7I26RrSmypmaX1r5KjPoXpjybWkYC+2iBEBj/CLXHcoG4LhtrZ9M+z+5CO1lg6
mYLTICJ8OJI6wu2nznY1JPK20n8FIdQB0hvliCD+ahThVcf7vbtfAIG6xfsuG/Y3rSI+BmcNdGOo
Khg9h507J5F6OcOz907zqELli2/a3+VlFlAfmzMO6hyimyXQpLDM3e2wYR9YNYD+0bzsY/cwzeoZ
K/jbNu2Afqhru34ClkeHK2d9TRfKUQ1EkXhX+wnhh1npM4+wTPqqHPfTwR56VPirxVdUMyrp1Nkz
0Gza3L8TZKUSRiDThGQUiaTB3cZj6Gqv20/Uv/aCMZgpQR+Dmfn51wPpFxr2towPHgKYv1J1bDPC
FN2Yh80E3tHX8Be00g/9OFUirEM0NmczZybqg0+7mqYearMJ+KtkcuEC2E/YBihkW2X7nmRUyrOE
PJa0BbcgTv1cZtaQTQIGEaiWFNgeK0BIKmAwyipDudA5SSc+FDj0OchxJLDFUAUyvXUNiwGMfsgz
6jAYKqhOxgdPZLUnDK4vwZG5Kwt9BUbo+pWEuTWrRjLlAglHkBoklMU0AbF5QJUmc7nBmqvyDtDd
Ebm9eg9OCK5iYulaxfEQn6Ee0zsGdM1YkjsejRAere+U6JH9UAg1+uu+oLW3YdK4IXd3b/GRWTe2
Z7Drrp3SsDG1SrNSeIqPrGbkQvgK77JHHPYW75MjzcFTF/1X/g3tR0ooLd9mWO4zBkJvF8pQiUNU
DJhGKFIk7AAFkjd69C3+BwzF9JcbLOvUGiGitdFdmVrqTyGyjHiAi66JO0QgGAEQxmk3fTb0D1F5
dYbUKkfgKahZQQRQxXQylsz4A1tM0LvV5HlFEuuNP9tNUgTzBgJcJSlkWH9oY4ARlb37zvzpqLQM
T3IqF0QAAN3Q0zFxF0EaMqjwioN/hO/5aLNm+OhLfgCBAGXAMV/De7TXdB8R+iD1Xo3kQ/z+Ipnk
XQMJSImvDGqHcv8dHenmEDXTErGq2Hu2pB/Hh7Fp09FjwiU9hjiokn4fgRGMwu7UBqUF8O6F5LIU
5R+se3/AAhuLQ1ztApXov2FcPhpUC+4m6BH1mXoYLsJemLswd3SKEAvgPgEEvtBH+iJZ51zNNs1n
xL8QtTEsN+08HJ+OMAb1MSgCy5tF3gauB3iC0cgemWxhCFYc0WsNdMu/7DhYWoZbA+dpoO5tkkVs
YEXG0x8ZkQV44sO+QUqec7Gd8z8w4nwlZUbJNAvaUXdPDWB+pxEkkKfA+Is8D+hIkFF2VdQhGtkT
KFVj3lxU/UIUFthlEi9t9rbwAWv8PeQbbqGKFToFVrH9TzJSVH5mw9zV2j6/WzjBHhwIxrnD3xD5
QLRrJcDrdDctZP1XBA6z+8v/k7fz7yLuPhCHkiWY0twZNfVr9AdBJ8SmhKeWKtDEZZuMfu/X5v+i
iBh0V9qZtH1mgLnlVZFakScXFH9ImYC6PXFETWJu69cSoWFCliZe94H3g4BFR/wfiw1e0o8Pyz2i
AAGJVGNZmgLiijqUztns90OEuLDhRyD6lBaqCbj9CeJzAhHp+YJslzsIj3FUHBHUoU1MHgM4Yc9/
mwrcIeD4JBAILHx04TCS0ALtnH0hNzNAET+J+Wvd5IogyFxMKJsvyNIa/yk5kGM+4FqQNmlgxaBO
IWPNPJc1U767uzmoS4IRuQDGLjS2okqIOmh0Gfw+NaUfTw6AUdNRlrXPDmm5pbeKyY6d+OzDV3uk
t1biP0Pxfv5xMUBqhIbO1BSF/sPhm4GNnNyUfqydulWiXbXDTqD3F2d4qKfCYzjMaO35qV5Eg4oX
UnuHzbAJD1Jxk0KB32fwNfRVEZMMq0DbG34bcpd18716U9BzOyvmhpN6nXyJjIfuLthNTt0Gf7/B
NGZ2usEEE5CrAbFO9EoS55B7hnqfWD0NfIdr/kIiO9WU3Inj1xkw0t560agmfsONBGdjNXrhgOv3
yUl1rLr+RAxwusL0k5sAGU3780yVh4uiL5b5ujV5w2iYTOHOFv8u7XMnD50sdRttDl7TlvYJ74oI
K4oxnO+EVvkJdrsIr/ADUbl7/5nRndbDbgmlxICYkvsSPLzagkfqJgmY3R5GHcKwMr8KvvOnGFza
SmC5qiymo3WjqfVhyU/uPmt6RKMYWTKW/GQSw9GP8WznEHp7zVR/Zg64GvwIuNzaDDkR5U3DC6eE
2ojrgJRDUye9h0S2tSXkfPJivOId8YBoGfjZtgfZ1aHrbrI4d+3k3lHHDDq33xSrcJKdXFBAB9qS
D1/kIqBR7bQnXQBJD9waiGH/6vpakwKL8QfmOpgwY4gkeDPT8+uch0VEW7yerLuIFxhSqexdV5my
1EQ7PlZh2AUQp9QAtkVcl1O8zKF+9rUx8lRVVG1+ZRAKjLMI7CH4W82wXECwamnqeYcti80AdHYd
4j9AghlLViYd/azQ5j6sW0QU/AO55cslxx5CR21UYs0lRCxaBO1CStLN8cLtei3vvcukwGLcdAUn
7uHGNTyoFZtwhuIEUhglysYmLUfgVu7vFyR7+jfYR4w4ldHB3dEHIY7COSsSpJ+5fc9JTc5WOb6C
cLC3OSNiQktpBkvxSEW7MQ3huGQ0ChYNuP7/+EB7eq0qxKvYbvyQFQUxdQOQVufOowxOEEGPrWhv
POrt4/iRbsIMGJClzOQC1cJ2JNrnHVPtBWkEdToGIN/o7t8Y0DDPAG/kcGioq9PG4crhfFLp8uMw
is9FNQjpNMJYyn+1nz2ORojatyI7fT+Wu8EhVZhjAIOVMYFFTx776P7eLLchFtDZSY5q0G1c0WRE
2yIsqI87mwiC1vG3FulIFJXppAzIjxcz1yjiP0NMJvWqOrZFXFSu0YWswtdFGytOylQ3St3vZ4XR
y22ZAz/shgv08XosKmff6i7gAz5s5gxzlVZsR3Y9VwiPko+qxZIz3MMO4wzJPTi7sxJPkhmZt/dF
QXTp1mw3X9bS9BiSS+GWYV/pRO7cI3NkujKLElV5H1gkHWtonT67iPdQMGO8hvZ4uQ/3NydFprPv
Qf+BoAELDaLRDLR245QYcBsrLjVbyrjWKBB3G30ZhU5K3fk85bOmJjPb5dG2vcmU17clF/xX6xve
GYEoGi4fs1drVcGoZTPageCsP5SofJz6iJl68hdwaWQZaRRSvOGwi4/2LRrT4EMQjKqBaXgEFcBl
3e0gp1rAvM+uxM2jZeA05VeZ4Cm5he7LQqirVcJe8TkYf1uNGvJOD9/+A/Q+oe30aZqkQedhoTWn
BA/mSP/VrbNH/UhKSv0pJb3TsdUR10qEyNCAmGV36MROPZFcuY9tXvYO5srjnNnH1tl4Dr/RC0KN
bdyYoMkZP0AsNyR/EnMnrAHrZUQN+i7kOWtbgjbSsEFER51zv8yBf7JLHQNESHuODUeKp05yntZG
JzSsPbEcyv/SELPaF/213iGLM4+UhFMeajZjmMcpWfE6k7/TirFXc+cr/3260vLlKDrZTNSRKpQH
odUNelsP2Bl4Ll4Ft86b6LL2+hsHEUfNYmjYYmd/4p03O2cTxuRhETFy2DrwsQAwc/QYb9gNFueF
7n5AkYb04ROsD9fJsNLZ2rSxH8mud+5v+5xyb0bhGBr2KTrOhllId7YD5ZBUAuJ5s52gWEfi9WGj
JeSfnNlplsUe7QxQysUClxKJUHT7aL13R9NAuc+iiwp4HZK8eWQsX3kEQxUEZ5ibDAyMYORCPsEc
WHjp11l3uKPstn+MhXgy2/AjplH6tGYwvajUSXl/BiM10xKn99RqqHEDt58zHK4GcY2jWPx27R4I
AQw/MTADuTOZQbak2zAbcWeL7ihmU8HKNPzNkhjdct2bM2+QhNWtDgWEalosMTioyK8oOHMTgBKe
J3na6WW6NT1x4qyOLfFUybKYgYTCJrF7iFyVX1NJthdJbH26v7YfRDgSJdIe9IaH2z/a+qqbxL/m
zJyMmr0qS4YpsRIpgw7eG1YCHAYjJT7/wGQJrrwCY3J36n2Opd1gRL1MLmT5aB6rQZVR6uEotP2F
3wc8jBKrvMAgDdnhPjPcaZdEYC6qnlqLfOIJZYQoHHABPZ1kisizaqvBm4Lfs0RvXP+uptRSF1oO
qHTommZ0LHJv1sC24ceFwh9B9UchuXKEV4NpF0jzgZ0SHTmK/WJwvDHE+ALkZgvBxIQTJSUwvzsI
c+bF3qMRnFvfHbLXl0t/BiGbR/RiDxS7o3jiJylgDiwQv9DvdEw3TXzuOsNCGlpjbuyPw5veMTzP
UVK2+Rg71Fx0y2pkX6dNyziQdjxuzp2xuN+d/NNQppqjh7+KnKr+Meo+LYsmxW8ZCqSG49oqKdEo
utP+FoIdJRO7w8J9h9SHqcqoEIMPqr2K8DNdkWmre8PekAPkG5fjanyy81XTGxwjCn1Rn490n9f+
FBu1D3139TMKjIgzmsw4emVM45j2MXGj2UP93F1DJrJqNPgj+tFPelM0ZMqcOpWe3gq4WTxX5Jaa
DGZbMekbgJQdJz4s5LaxNWHpqXyn15nbLNIZSgvDa4/V4dRXm7TERDgyEF4xokaWOPg6KKAd+yDY
48uALoSR7peko0LvFzuMbnetyGzfsinqcwEil1RoaEYnqI4h+XGfrM1LVkELZTeWU8MrRJT42uqP
P047qHuvpNbiJS42n3kLiZGi85Q3tn3lxLlBB3ZkMdtG3a+CMgsl32JAiaJiTRiJ3b2Fj1mFe0cH
wuyjMHtFcEpSVuon/q3xpfBI95r+xtk5Mvze10wkG+CXOFPeEVdkaXkijUhkHR98mW9Lwgh0rOba
4/6frh1/wM7rbnq9R3JyDBRAeVc0aMzVk55K742frYUvW6/ZQecd24leT/KZ1xqWCViajiEpkagH
Af+0fBWk2OIx/scgeat3DfRjkaThza5d2zA7jRgmTMmu8y388grjaSpp38GrReQiw/kQZ5usKO1P
0TU+oFQ4i0oUF+4PHS/7QmNcaJkGYB5d4AXnSS6rkUg6HdR+8YSxcWYR3jQGSD4mt5YFcYAuLFaW
6NWc8SInX7HurfO1hev6knx5vA6wmHOlnlxAy6sXgElEY1RMTv4me9O1sD4SprK4+R9zk9xRZ7lz
SCE+iKrYHgk+lY4CBUREuyHUQLvzSmPWKacgYXTy9kgof4jR0drtwlizKankYWzVnT9uysd5AyJe
US8v9x5YeqktfvKre2fc/guOUCu+do677tpDZCsznFvnwL5B6AsYXQgKIj/o6podEPI5VVQxK0cI
0fBBud4LXYIttQDNVYvjkD7vnxHWnd/X8bhGiFteGDwppLh6f39BHzdrnrYEal7Dgr/prboYeA4o
GClKfsSJGiVI+II4+2qBA1WY8z/TMEXwAFECJAzwwKNFJ+PiK9Zpgag7LCmnjfuihd9m0XlRqgHi
ChnD6H0cBH9l/E1EiLrTlWN140VTQDLGyLnXsoOhb8uwPHku/ywed9E7orSKnmfdPYMbOlwomcPR
RIxNrVsOUNQcuDWU8MJqqOmlXPhhZ+AtJA9Pw/kOHtl/WDqvJcXRJQg/ERGAsLfyBiEQtnVDtGhA
eG+ffr9kNjrOnpkemka/KZOVlYWc5lVZCpqts4hL2faAnQa8Pb+gj+CDuJgkE1XGL9S8VnYNjQAB
52BPohmd3fB65c2kqmNwkdlDILtLuu/VXIQ03RvRxi6sMvb4oFHoKDk0oq1dqTFUy1q7Oof1HzLd
t1cJ3umdEsMIsQ+qvkzfmZyQKF2Ox8o3aWkngOb02hYDK22gOCXE/rJgscpcfjbWoaipm0pxc8CV
OzDUFe011BUtQCXKEriopEXDb7ZhMyoLimgtk8mQzIw5WRR0Cwdaksq294hpx5LckmIu0qMMgzYc
mY8q4LL9GH/GF5Z+xFzrwjeQg2owM50jGKK9CjLOSWaMjY8ltSDvMiZ20+dR/LI2beDrQK3dG7PT
L5RMy3zaM+v0i+nCKdkYte9548OCh5WCnYfeEycUtYunv3zTY0RYFqO8zsN+x/AcvAFz130+/Tvi
2VGR49QwWRQFDvTgkafdWSE2zwkLJExhliKt3Y+YGMijjQkqwXUpybacqJziP1j2iDq1/e2cYAYb
Z5nGTwlwINrns10nC75BdsWa33uV+D4ot5CpgwAxGFWY6f6iuYXdRX6pznR4Z0+jwZGXMqY1hNQY
YiGUlXvo0FUnaLXLbocXWUrJ4P3tJy0swdPwm71iNOue8+PVqiM5Su37WtG/oK+PJd7P32hmsekI
Sj08Js6/mbp7oDR/8xpwfawCtSoU7Dsb3Inj/FqM7b5YIIkQqSiMwwr/ApUq4UMj5iIohOaUmPW/
chf9jr/7ZNUyEZ4Ow8F9wo1zfS4JWqYxgzoRVMNsIfBxtxibSBnPJTWIlviAm7WCiDUanN2LdU7C
lhsiHh3ucSCvGOWtlRiQjmZUSw91gQWK9ojgsq0tPgIZxVNzTLjkZ8SfUNWX40KFmkvjH7Z4Mz7k
ogibPZFnXnUM7N+KT7dGoq+GvmIAM5DzDkmu/kMEf1hwxnGD8O1wvGCq7DWyKAHqMBDlQFA5oD51
PwfdpBlLgtxe4RUMjURXphq3O0ckp0qulGzU31Z0RCCGDjoeo796x4YgqQ9UbhGQAKNA/PvC5x3G
11qEuXRp2GPIgvOx6h4rZqXb9SqYSS1+0h139vv/iBHiBfB0LPJz0gwM7v+4FK0n9plZ42hTmf0q
sPB2+VBNHLvDwbHgXmuGJsHAZ0rRvBxe1vCXW33A9r3pZhmBskPvOWAOHfAP2gCaqCMpaZCyDIw+
DKLyNSIYwdF7iNjEXYAS/YaAD0lsUg5iFvCNEo8tcb2buP7MKQ2mKPU71+XLrfXJ/fk440rARVr9
vtEqIFJ338t4TAmgGwGdiFBYC3cotHUhfzO9LAZIZHxuguyp1Glb1ufHOLEhOu0YBp3kUm+pHrdl
vy/K3xnyH+SbHrqHXeA+vKy/FNeCwwM/BnLh+MxVWeVRuW/DN9lYyG3SvlgLG6g1Tcc3F4pPGw3W
PqI/9KkzRMfj1hPgklMktAf3xDG7OCYlXpom4BSBWkuNFXPADjlEqJD4QoWkzOd1IiMhIWOO+RR2
qknXXtIguY3jsagnpDcxkX7MyGo/QgViSvIAwAUaaaJUbZKHUH9WyTxxyYxtl7q0uozISYibEVrg
ZAS7nmbzkXxbDLk4dailoCiKlfj5W475oTgemvMgdVlnpB3G1SWvZUdhBL9DrCt9Mhgz8WagDdn4
KfB+BpS6OVG/+ofVRDbV7+bEIJDEV5MZQyh2J9MThQ6Ce9BxV53H4DvIjSBhAVHQ5vOgzQj7maZp
QDkI1CaxhcOT874UX9ZW6pEhym/XTAeD25kXpI5gMBs3MTqZGglnHp3edE/Qo4iIAXWYftPkOD+Z
jh6PfT41+HmfoJY166UuHYe3NR9iEyDqgrALr5xltgsc5a1SdTyPxxCCBMiLDStJLNBpoZ42LG8l
g+gVRcK0OMEC7aasT+W7rKQj71CcXtGoT+jpaKPenJioX/phE89OC/C39uWosSI8q+uSRnF0YpbX
H8d0vXhD5JntKSdsa2bp3EQnwf5j893E5LPza55jerAVqj6C7Dqu8AZ00I7HRqACwgbVsrfF3Xlp
+JHrUhEEIUpdO+aivuYglOTAnncwmXnAL0dWWJpdkkYIPOLBm2kmkEbFISNt6yLk5VAYMCkQOnR+
sSHq9Vz7VScJtuDHNUcKV2oLVd+a0LKWCnZ3J6ZDy82IIiAHRQHsh1w50p2k+kJszCnn4LcpKXDy
ZTUIkle4sKgIpnBm+QQu/vHs23EU50e4qXSNkVGBUnbQC/A+vjnh5MPFr8DSYDRuQB0d9gg9/mkv
DdSWSoGksIeJYQ8P6AZQMIWT3tZzJi1PzG9qcUDs9hnWoYfhGaoSXLj6RZDBwRM9s+v8zsngwrUT
UNpE2pyo0gaEVVu7GBUvH0wC1mKueoaaeaGgJK5LazOlCVrYHVdISQl92BgoeOeagHKmx8eAwj5S
51bARLjBgCrnhr66hjXk/x5UNKg7IU7NHRiaKMV30sLmlsTKUUiQNSD3kRcuYyoWa4u4+xYGbZrb
ElqtGDsEpn+wLwNqEHFwXdDi6vHGlOyHWR4ILhVOWkCRcIdAD/wKHpJVTKGu8KR8uTxMFhPP2n0I
8uswTTtdcn/TqvmMSpqY1Apc4aeLlAGT2cv/FsgBl8F3MnxThL+3Izd3F+kHnXIiB8vZmY7vmCwH
m5ZOpCTvHSYtezVqO9eN3WBKpPOADtqya8A7JfqLHv56RN+hx4bMMHBYMFZr6FI4BP+WkFA7GsK8
4NJjaGUn0wlBl1mhCZBGM8SV1Gw2RPLApUSFOWE/wZpewe7nmKryyvSeRhfsw3UBiOiPT/ZdMniw
IZvolWaZj++iosW4AgJGgtnvGK2+8MkkMXI1H6jIrzGtKVPqkD8yPRGnP3YuTZP40lml1VCoNxlk
GDUZUxL1ldfJp8I42CFBCHg2rvSYFlgAyCkb/abSqwFgAkC7TAJe8W6JKB4EVJ0Cz+maJvS8FxAj
19WOiEGWFMHcrGQOJbIBfON1LIaj7h1wQQguXHoHbkAaDHOqsxi+uzV+zUVCjGJAwsckrvW599Sk
IM1yMgB+6EfB3/Nqvl9zgsDpAGuwMKp8Qm7AbttjzjXcGof9FEEcFQ5qiTB9GqbncRRWeA3KH8NV
H/GnAbcSdIZ3RLPIjvyBT3nnxfWAZ48HtvuR/iEac/IWbYeCFxwUCpccZF5dqMIvJ0bCjTmkeKcu
bJmAT7TG0K8prd3jw4DG1EhxvP/1jjFlF6/DcDGsBr3gXPiIG422iQgS8pEcpzVY7ZaORMzTHQQT
PBpHzFnPub85+yhqvOjvudoWtw6UBGyaaTq/iFfsEiDEACMwhJvNRtGjakBRVvljATQW5LlLX52b
BxzdxcXHzmZX6laQ5e3pXx/bzxPZKDBsHUBIigA9fC0AnpvjQ1kJVp/OA7tpCglTZQ4TdQTkYms7
RBBwPfgsbX4ddlUcmxun1OeoZnjttGb2AkoiXtoh/7BIR9KAJ4oCOiXV2QJd00ZlwuQ94GD5XJ6a
B5K2NhdzACGOmMtSNJOY51LJmGWNIToT59K9jDnAqMVUsbSPfQIPLZKabymCzDh5PyYr4KHxagYg
kpTXqRSZvJZdwEUjCPPyUbnY2KiEmRhQfYwOYsIGymZPuqILnoduDYr2YCwUWtKF2TE7UF2oUwT0
sYkACUewhVGe6OixE0OoIb3041PbgtFFfzj4/hzSPhYY3RSQ5ZrFoQZlMlkHF/h0ePXYXJW+hmIU
YDvwN8vIZhFJchMkKugPntPYykhxTm3dnLqEJJx5hE0KK37ZnOtbhO4sBS8OHdrpXBMiwAZiiHZG
AwNAPXEa29vAPuCYTC5OwiqWUwBCkUWk74NbFKkfI+9mN2Hv49jNWDCYQawS5yXtBezOboANIMbu
gzDDlw3h9RAVMVkYDzNANwTK2S6CMUeXHE9HmxOylIOIdCXadgUpmx0wQw90JshodJoKgaf4rdYR
k01zY86osPBMOiv4I5cwdYVV73k4BPyiYuJoqicRwJ8QrvGyGlV2Ilii3NjtBQc3DRZpr9MxXVUE
Sr4N0I6I/RiVnHjI1tuogNIozsVJPcccYZ7xri4QPR9IjW7g3uHKTCBpuLQsFK68dhJQMfLWMT/V
wSlx7J0eqJI1+eE7D96KKalQ4rgIKVg7PJ6U2j1/2oaHwZa+Rw48NxNpN1X+Fb7gM+ucnThioAIw
MEqWqOPq0vjWSON8IKvEf5GLe2R6tE4fZ59/DZXCDsjsHSbq9DHbmyBzc3YXDQ5q6oKpbQK0SGQm
TDQPQ4VijRGhYKSI7qFXrZycz4OVwHxwjIg8dSvg5g6RQWFqCzfXZc0UKcjq5WzFImAHOLJUPGi+
UZxwjRW/51iDobdwJvwDQjhsEsCOdfGQ6bXBBUkwQ8vRzXZ+LChYLNuv04HNSdc7Xp9l4nuYhjjG
uPAhxN3gfKj1rreghETcY8PS5ZcxVfsC8dffTPMyXUgq3sphcTCxqgG1E4hvI0qiI+ysZDTUEe45
v9ocTBRR4gt3C3Ewi1hsNATjIYEXXAqsl5c+JkSLozwDgcfHZAGmihM15E7ggRGUIv7kvDgWc4xw
dtisIIfZwOHiMHEoWdnvDmGAAz6MXkmxE7PIAV73ORPExjMCt9dElh7HRFONqMYqmeNSrhgvkqeE
teb0fUWVwgXGfW0tmIJ0sRzIoCyK0qe9qLslnJKVliyoQAszheOHoghqI3i/OxINXP7RPk61Aldv
3x+ew6eXVClqqEEcCQHdnApfGZJXXLoYEW3clAVrjiOIwQFPZiHgA3EuzhiBLFhARK1YvStRrMe9
QG4BixyYnP+TOQnwGTETM6HKID4YsCID3iRhL3EbXE/WiDgFT+Bi53XWRCogf5DzljKUDK6ZumDV
CbExip9xQgJBjM3haCkmhcLFTmFKBDzyfhBpsEB4apSAFGNwUDUziI2w8RzM+BuydB6nnlCPw0SA
SPH9EiCYkhsIaPFkHABsKI/OfUDejF+glD9XCZb4RHcC1QuDM6mpldG4jxYwiDlOiACC/2KIpwR3
rgnF5+tFOTJiBjy5cpSavHKoiAAnU0CtRPbpRTSHI4W0jE5Uk+VVzGGwMArKcBJDCv1EzmmA1YIt
s/bhr1KqjceUCwkFlRgyuJD+U4KGKSMZsBIsuHKDxJ26wYa2dLQ8V8qXYnC7a/RXYrkJT8LdQPEK
COASZoKN1SSD4NZwDdwSjbBDiDaFTcnRCZ20pRTLsQZ+aDIrHCpnenV537WnXmnoCN5bRGIq5y02
7OCnfNZ2V6VO1hDfOesQvwxnvaA+yUVpwp+tzOw2FDEX7kPxR58EKTWSL7QbiJBbCzl8Om/iMBHz
koWqLbHOB2RDBdkueVLcEKnlfZRzmGx7KaCL6ggYyDiuUnqPbOKEErPTsNIkDwPsT++BCLuexKJ4
EeLFPR4NOiTfOhHxV23uO586lehXStYIAXXesjnLZdekt/ls07a28Dq9F29CItNBkIUZsF4ZJ4MF
FOkBn4HVanR6mBQuOJmRxylb3Pz5Yj7xShnCtdSKy9BPcVsix8LcpzxI58GLFxMGMAeC8gQuk04G
6D5kkCLgIvsXGljWk2u0kMHGDsCm6eU5qRNabHkSt0KeWSvbjDifcSb9M5Vwadb+dLKmn585dG/E
i240wEgkkKw2O/8aHL4MjQIN2uDCILdK+i3FVc5qqJn0pbk0b9+QVvb4XvsPL8hxj1cwjODDbFNa
OAx+HgkLW23AF+Q4+d2bYYwKyMyDqq26LvkV2zWzAAOoznk6gHZ/CUGzH5+7+l0EEliCi2XZCAz3
y6ZN/oyEA4xqcS6H3NwpUQWYD43BveUfxT68NZFSPOUGEtkNME99bDdZgghJ6kc99KQI0aANLwdB
IPgTW8DOJceSoG16tojXUeogO9KvxwHWVDPmdKMUk+QZgbsiT4F+tEbFUNfaPDFNaDZJCKEecjJp
SuxMHY9ZmveAIenQdRkhSLiDEcCqxMp3YjBUn3yHe4WX5WNzZKcATpkICkKOEH7jvCHelXIIlMjC
TUimuA2K29ACyRFvZoqF82hk9FDiIYTcIkrSdPG0XK4KartIkGEGqDoPKPlSA+YvTMIjiLV5gKoX
82ainyGCwxwdfrXBcweou7rsDp+LtIBcNUqTPEHkkLIhMh4kqL69p+3swI5gUPbqeRK2IiM63IeM
rCJpPccytm6eD5MA2l5GvEnUvMrIKi2EgZ4O+FFM3NTXmC6zjwlWzEHYlsjy9H1oxhnAV4ZNUHb8
KswbOc/WaeeihIrFVurCj/ODdMEl466lJPxpJQ9iFteVLB9vSAiDqePvcn/IkskH4Xun7z5m+Es3
xMJgb/N8+39zAGcJrqDXZNMp0nEmxchshGLOKeFg5+MkLb5QDtGzC5gpkomLVzuOgIj4Hqk715ow
726DKAA7cprgpLAPU3iG0PNJ7mkMx/q9JlCvkORSKxhobzU8N+16gn7KmjY20GGxA1oIMzPIifRQ
zYklMxfpb3GE6CdWF4SUwcen6+hMAv9Cv0npXQ4uSmF3n20SbJsjIhuaBN/UTIouak/60vBxL98z
BQQw3MMZVVcaBPyP5c3Ydjx+l35ufCUXQd06jWDe4hCD3ULtoe3lEb1QehLEUI/Y+JgsHGZNhVwF
3ahFZ0IY49Cjo4FK91highqu9JgwUxWCEwNF0Q10XAPRGRzJ1jJazGZKCfKo/4zI83q9ObCvNC+l
oEX+qvxmSuDOcG6UjhZQtXolHll9TrRVYTYLG/kqQp1KF8sJbWvC7xGcuu2fAP2dRsOcIdTdOjiz
s9VaSmz3PX6O1y2b1u47/Q0zOFzd99IAGS7Q6//QpLHtPoADfg+BMX1B63ubNTgS8wIhnu6p006K
4XlcGrQZ5KXpBwjvvtwKPBipar/hdEm4ionLXdoZUSgc0ijUsB9MO2VCZlAzP8BhRl88Nx6A1m7x
9bZerXfzaaoJdjMbeb1bfmVWgLlmb09OufjbPOgcKv0+55vfN/EhtVKSB8E57y+koyImtTOHik0s
LsUKYqEm4VEWoA47osj30zENer7rzo7Bki2/Bo5Jz7YtOsN+qDkj0OVEplDjQItOgrvd7F8IIv+1
41ztCeE1XxqA+ZDyCsH2ASFBOslXHhPDLXw+yA5WSSxKNrDt4PZlwhSSAzbCZ/tGovTaQXoa0fzk
7ZFIBcCTBiT7yUnVuSYgABBEdqsFBwkJXEjH/NNXBlci3BLTwgtjmvQnatbemt+jr0e0p8OOC3qb
pF+DSz2RluuvcrcAU+yjIB7afMJPcKRp84ysDyInDnchfORHOHsOcfA5BtpVz4vkZ6C66I9rx5io
8jAjp0kbxCy6giJLKvNIxcTFpQ+5AOCxuGUJgQExfRmVfEzpNPIy3EcSTX2IxBTgGrRPq5ywHPye
TMqPSsokkqH6jbhB27Hwao7nC935Cs6I8BZecGWy09Ss/okZk8e/TmU5mx+65anKCPX+3b3TPDj5
gZvChMVRuPSXf4VHUXpDifJtLikD+SRWPm6LgpdM/zehjLi9cC26fd/Ck8y/GiZAnB1nNPr9VYVZ
JeVl7aY5SgkUAV/RlDQ0KOEwYWuFogZUwvxAPfpkrd2Ld/MOzs65weWhkkz59MI0HfEQ1sz2Kxaz
7jXXQMzanvaMu0Z0SHZopTCtDFwp9scMEHGpetV9woxH6lNMJfSZwcCTeGs6lDY0gKiWqW7pNgyJ
NuUZ6YJofKE6hV8/hSe2EdohEtGIig56G/MyRNqVV9xDQpPTx90fnKKBQehVhnX/DAiJRSUXApH9
J8tL0xNRqGpNZVpkybTYARlEagVYPokjI9hNY3s1BF8QQkNxlBBj/Kam8qLj48bGgY5kBFj6/sNl
mf/GTeYTMSIDntUTTonmralMsGJi9pYrRL246GuETpn6K5PIKb6u3B0vokhMzbVtn/OC7u5NrAXT
36mwfJfAPXj8+4o3nzksm8nqkfFzzkQdYg4D8zpYQ37i5w49YQPTRjNYlxSnRW5Z2S2Oo9T+9SWj
wU8KMlKfGgOEPI0reFC/FEIHvY4s+kHbDPo4iIyrQZ3JJqiQPdwiaKAHc6NeCnpT9eqDGy88M5Kk
TtVTUZh6QZhAnNQTCKXXr7lsMI7hTq+yfo4iU/By1ctfRyQIKUdLol50QP9P1IeF0hnzAj6a+LP0
G+FVDanVZBlRVZ0vfo2OwY72eFW49NkecN3ULC4GnhAjCK1cK4qZeBdcPzRvlDF1GU50/tNpzwby
P95ZU0v+fBZySbu+yjvSgqCgRfgAZEndSVl/HNiWb4+5vbiCsQjhLU+qhioHAx6hQOCzG/8OthZA
v4JczrKVqSDQx9GS1juXGzhvKKOTKAZUnCN/T+MbNMZFCipkoFgiJqeAID2JvppEZbXvTV75mTLj
dqS5ba+At1BZh44YD3HcBvWQsyUlUK2TVsplhgqcWVaujTgmMRD8fjuHec9vVgSKjArWW8KF8PaJ
Dnc/wE6MOlA9BR79FVDlCpsYDdQCSVCDSuN0bPsvTyl1xe43G9ZAMg9VRJ62zgs5btLYiqmWYCIV
9CzpVPZjl6mJiJUlYgE0+VgiHiMxZQFsIIVHLX1MHhrSrDfDnjUpX/g7LMeF3Z1ZSP1QzmNLx3ZV
zVzQqhBpZ2GIHtusvjQ7yFebLn0BT+9FREzzdAr6SGz6Mg1e/YNEElG3QUlU40VV8svvo/cII18j
nuZCf2tIxEY+selMNG3m/egkKVAn7o+WsGZUUGFyHIdbgjrfJyAVJNRhA0nACXXBKDEYvIfmwhJN
FjNTtWpFeqQp0fIWn+Jrsh/4CqMo8pLfkPmr1YFFItaXqAkVr9iPAC7O+EZ1P8g03T3jwH/I6su/
NQTTYPIDryEYC5uaspbkpVq0NhAQHsN7/CAnBKyjhOzRi+89vu1elO8pFZGNoLLF8GLahuwsfxL3
+9Rfp8lw7bQnL1jHPIGUrAJQp4zDopNWwZVWTEOwi3oTmSsQ3FwK3qocgc3qtiAfwk5UXBtcDzrB
lZTvTZmVqL1HhiYaK4xg0M0wfpKNFcBhhPPms2OliGb3c7bnTGpFZQgaiA5Il9QuXSxMmNF/7AGx
vbaK9PPiAjmVxP+OXF0JO1oyLYhGL6JwWlmyDJo/8BMANPkGP6g5JbRp/lGsZ6VorhiuU001+hIm
WlYEQwqyHjh62SJcACNWekLhiSu79EN2Cghcedb3myAPIGGUfygUxgH5qfqkY2Xg/NijQyLNqPsI
EIViexXGsEuGmpWUMIiYtoV0vIo2Q2UCH9ugKsQlV8iPQrPTnhKx7n625AAArzkLS5g7vDI/Ya+Y
VqlFWTX8tpmf3Fy1wBg8lYNHEYa8Xx7r3GUgQUqvVonsN1v/6sqQiT+ZuNXi9nJNlpxGtksDF0jI
UTfW+4hfrF6ui71GFgcD6jbiIqjFZ81Bxq4i44XiQ7/k0w+9mxaEyFAEcOm/gDRwAaLxZ2DwSgbQ
cv53nSeNOTgFtX4W6Gtiucl4RRHhT/Mq/FsmPqyXdXM1ZgTanPfUlJw3sTV/QtjfbSLPi9Azd++J
5N4Fss7REdkZpa/wLH+AICLVJe5+nSFmCN2QZOGqdTDRkGcfgJyP9PtQecWkqX1/qH5m5KLCL7e5
Qr/yvl89c8pzNRvdYeoz72yfrtAOUei1d/b+Zv7uPtiofEj6ciWxUAPhi3lfrOn7a9bb06wxfjAC
4sVQACb2dp9w5plZc2xhLoQ/04hEFIr2LuR9jQ9CEBWZmaJXbbFMhqaIAq6EWQvNKzXfIqvIcVUr
KFNO7PeSfJNeuyeAdK7qJDFvAyqWfYyJYAm7F/M1HXsKswu71JVO9A7k8Txq30wSRUwDMYYzlD1U
PzpDUlSL6ubV8YuPXEEH5EzbI8smHdIK/8p56wgsuvXkVKg4JW5GZ0KLlmQG7KU6YBAnrFX0oCon
7S+RKTjE7qVOzHSASLz/Sq7wLYaDfoZVdY5tGHXstpZ1uFHDCqERIEu3+NummjKDEsnwPQaw6lVc
xqhoKMplaOCcG2HjbRKyla33cpWSml0KHIRm4+HNNWZJERrIFAgTWpnEy+qNx4rKaA1XIbkCSHoq
GfwrAl+01wVvUtzbUCsg8IHRDqjFN311sMPJAHVmmitNlRm6L0yUYK4EFbK8rViBSga8L/bwY5fH
K9ZR2DtHzKpj4nOq9I3F9wX42rV/+NPnvwRtiXlueo2Qx6a3esrsFAg/mD0cRgPdQbFKMrDEwExY
EImpbX0OYzc3OoC/OSJFlLiTZ2qghv1Mn6lER/Mc06I1B9gAcxI+haVL2pN3vGpyYI+h5hEUspjV
HvXbBTjFV6c5UuTDVz1CBSCsLZ5p291s+OwC/9UQdg7fOPEPB0ItmoqWkO61H501hDSeRSP78r1z
71OaQrebijZxgUqwtAi2JwCRd1xRmZaybweoowRua6GpQoZ3g2vLRwJPUfB17MtHlSbrKLkN1P7X
dNX5J02DI+ehjiVEqdz/DG9A17K3mpuxVfQAnqCEbAMfBMNY7xicWgbT/sl1qmu6FW5611+oH6z3
g2m9068CHvA9ub+6dBVysXpZU+ddYYCgmQCzkK5Gq1jSLCV0PJSRXqRLEpShu9NTJzBlPndgWzfD
rmP+PN1m7F3wxuZ8FUBvIX8CRHZKo81yTqY9WQGFt0lulc22gd+wPcC3TKO2X2cHjYX7YmeX8keL
hwPsquK3Bfc8GMOr06tj2FhWl20eTSMKpIK3+VunazodXfTIuHzUZYaG/4Q4sCsx+3pFCtOmyAMg
4h3jR9lEBiZYzH6EprR6l7zkwET5ET/lRv+xXw0Ob/t6tmv2p29kJ2eLtZ3v6PaNb2GjiqbqBmIs
sic/H2+NtpfXHs1I+cuBYSA6Z8SftDReea1ONSgmAC9D3JxXugKAt0jxt/F2RPaNej/oRwrWverM
3AXpJfMIvJsPvs5i9o7zV9oYlmm4Ay9ApQ4Ap+0YlBC09AuQgx7cGhlsChY5pe6hDpMO0ipupr0S
Z+uI7j23Qul2sDgxUIJwyUNlbqAw7yurb93ppWaCwJZVR0YI7vpogT120sUxZlEmiGIQqPZ2E4oV
F0Ry0dVbx60AyemoDmYMMk0dHtSm4qwXxI3sZIo8f48mJyRzML9PTMIQE9kwEYlnpBoz3O6OYYDf
PaHO4w+RPCfYynPxLYgrE5TFlsffjML+TiVIUwCJEe8is+g+3T1BJuMLEMfrnVtOsYuv0Mwq5u3t
VEZbKH4kcf1LE85/kJ6tgJrek+jErXSLvBrc6bqkw8G8VKzhY4tRGgLAIEHR23MGXgy0WdPBhate
gr7QE+u+t3T8tE1Wm5Ndgx1VJ0ahNjCR6hWmuXsDVwFEA9SxjyenKLw9yav17Ff3BHi1IU8gjIRp
H1AbsplXJ+e5uOQVa3cHc5qxyK7fV0qE8C9ur05ukjNqD1SXreDKeKQDCGexT8mZ341LJOLQW7Ss
CqpfJGBNuyDZhVUM00TtbFQkyIOuXwMg9Zkz64+4zcFffft2ZYHw912mqNULzThqcI0IjbFRK4di
AX3bHJU6ORBSY0mDWZ13kyijFbcHrezFtzGBmYYMvUkAKwNUObF2VStHbAxRGB+ap3og8ExoEECI
BCSibwa8YaNx6PQEH0kBiHAXBfDrftHqGXhHusMZRkVa3mZt5zOwQdAYaOfgCmWyhj3/9pgqU615
n3mj/4Q8xdSxFm3jmhDVNgndhLxLa0u9e9x9+9nFWTEljXBcoD/8mz7TgWKgL2C5XhN28p4SMts5
Wf/WiJ54GjjDNMAT2iGtiUhHzVuPHxS0pcj86TwYRFZ2cAHoI+x5tvLZvAFnvMx6leDtL6OoUT5Y
1cFlu3Nn6I6Yx1KV+JTYZkyYC/hucmDda/pBj+eHF3gpKB7MmZVnIFY862wmFGzlncTBvQQHIGFy
8BQ1g7qlOGCyTsuf7L49gv5P7fi9B3h3g52F8sj23anQZl/3azXQCNorrfXk5tZWtw6UYuZuJfU1
7YDKoq9V3Dqj6JXzrMzqE4DyOEUIerxbxUXY2DH7wSmWzNddgR3T5p4ztAQipv3xd/YT6vLanD0Y
hMdhb2M/EX4Cfq1juwtIahVAR15CWBhQ2KO9aAZ5B9XMH1BDg1I6rAFalicL6pt3yqDU6r+JhdG5
cUU+6ElvRyTTHSbemL0PZRsSLGVw8b/29xc+D7wQM14btYgNB4+e5tbs+3WQJqUnzalSH+To+MRk
zlQY/5HLyOzX7Dq+kDrvrmTvwzYT0uponn+o17wl03HrtFGOxbzyd1CWAnG3VapJj7dgMz2GQrIy
6ZsktQWJctU5/b06TArZkDs1wg3UEGUj/m7Y5oN8mCZyZSgLo3B+P8AI1PaMaQ3qFKHKs2tQVHsS
Xq8zFOQY/eBsFy+QfhHHIoz9pCAURbIDF0tAMp+L0NML9ouioJzJN2XU4Y99vEYHW/tCO/vTnfm7
yVPzZ44b85U+dnZvcoJ+ue9MDohkQuwIz8EHga0XMEnT0iQNmNI2JpEkAZ0htojValeQ765HObu3
aGwpKQBpjFSBFS1MuyMmBNpqP9+wIv9M8ND45YHw3TMKb4o9ztk2EzSzJ4XY2E9UpAeXlvnICwjq
e43O+UrIofB1O3uzv2Z6KQNgCyb+Z+B5eFDpxsO/5W+EnDxKYTtqutuRijFXyspSNEN7hFpIuhAU
zkeCL/rI9eF2g+3WXGXIzoY6NHgG0XY1lOKfL6S0MF9M4LM87RsctAkqZb3zDjYMnFYpoaAVhLe+
utBJmK6z2OPamqpQHnxoR4vgxfvxO3HSNLrjiKDfa3ZCK1jHrxlaMhBb+QlVksgr1/0T/fuAKOLK
beZtoi1F0DSGC4R6dAzctn1giL1rEKJDz2A+QFqatzUGGuMHHf2iRtv7uJTU+V7zbn12FPWVCWto
zMOuTyF1gaNJOwiyhiQqzEqAuj1DiNd5vzE6zNX4eyWbJF0HHppZS3T1QefUbTJuD1vqEdwuJbcs
BGIfXcNq950SbUkr9Yj8Scl9kuaOIWkwaxUWlQlILrhwTG8ePyMcigFjDIFjNjeZwe1GXIq+hPPg
QUFjRIG66g+Eu1Cp2ZG7d4FBJXkZMLds2Jw0wQHgxIJPNmIhUmjE0+hC2VHYQKHypMqap4Hk7XPK
q4SdUId6k7vbWwVo+UnbClH36Rykh9lbgG1aaNqnkUD2ZzRnPjpMXcBK0rSBTxTODOhhMVChPqC9
F4cmPwcZfwohhTqsIuezNVSchDwIkrxnciBs/Hd6a858N7N5Mx/MM0JRCHqRvlRZe3wbKa/zi0N8
0a9nM/fKCWt6FWtEz2Z88Xza7q3ui1IRSjnYyhpXD5qCLZ2wOuqIzUjcLM651YO41LA3y7tbjE9O
PTZOVhvMrWnVY/SNLQOJqg11rMvoEbcm56T6LTOdHGMT1rPJzvwtaAfbu3SYWg/U3Q2vnJwc1Gua
Fj3eiCxScp3UBs24xnd6HPgAUlByzR7k93uYu9ibydl+he/kcjFnN6uZ3efN+DzdLZ87JARrRKsY
UudOgyO3ErZSb023ft1rX9w66mG/RlieP5x2/yNJLcnjHMabLv7CuUlEmbfGciEVibXZ0SRCsRyR
w3paX5lvoHCzR6Phz7H3cdqhdew99y4yGPWPdUjfdjvcdBsGz1TZ+o1b+HDe9m1yCgAIS0kNRGBO
qdy4e+qwbuDJ/m7BmxEBS1AlzmLxcxtii4njYpWpY4rj2uET0neckxXXTxgCSWp8QxuI+wiE0Kk6
TX82lqowYRBfgPNI+G4IasYiWQng1rzYq3N8E8tpCqpmjTTNmagEesUNPB9cd2/CIKVdgysLabD7
T8MJhyO9729vzgviPiQ4/41fYCYwes+PRCMc1qnSyKqzx3lcx+UxPsXDB8O8RiiSkRmI+3KRYCNH
TyYKIyDgMhMX+Ozd3dPNrFm1DMjonICaVGQBAbpbf9dIjV9I0MYUpKIa1Q3NsiAKpwLU6t7LUmHC
njxDhrqgss4gDfpkboS6DQQMuO+/lenxF4EqpqjgIKXcAoTvvpfncauv6lsZe3Md35eogR9Y1FKy
/72wtODtAAbcIqzxgFP+RUWVu8JXWiqwEiigoVyr/n509pj7Q26S40K5FK8Ifi1cPoiVTxKY5oSf
HpA9u9eussB/o32hz/wCtjkaEaI8mKlS7gt+BWQeLMjXdY0ejMqCQQ5ra4saNynlk/yHYjiVjWjt
PIkw5EMQp3YOftu50TtKe/DBVF5GaM+KriBT7M3KE+vFoWysCXMoQ1bEhdNLkLA42+24QSON2r7a
qKQw+uQrPI7O5WiLv2g75MjfCVYNDFebsnarw/QpOEyIjHrifimZko+9IScOfdpeLaRSwwv0MmS5
Sf6a3OsblqSCwh/Mxbp3tQ3v3FE1QBSHHQ4PxEfVVAjj8kZibbC4LDCOEFqUJjAdlWhzkws5fv4r
7oIStT3fJ3D6/m500EDBcI+Pr5pmO93zIXV3ayb1TuteczBWZO0UtBFbNTUY6k7DemcF8VBVEtIo
nhkWuwgKI/nHKrqhGrL3QfHjbF/dq0u3i/1h5N6D781cCXUihskzEHnwLxh4DOWJtSR0I165mXcX
DfcWPAlVtSdP6rgvax3c7eecQuzZPts/3c6myiQj6xzsurBLDJbn4tQp+COvENSo8/w0g5mzz1f2
QIXWt/+cUGKkzFjEBb2Cug82klYHjwZgC1tqw2awTqEg/x0l2kINzu7Juo2Og4u3/xZu1b49sCgP
0qA6ert1ms4N6rotelLr3t0+oy9zDMpTIzQwXKu/FjoAeitDFV9v1794l7BKWy3qCh5VyKvf5lOh
/2zVecuTt6EVeufoczBLrVN1327FanvHoIVwDQ6Hp9OMkxYUUnCWxRrYlK4ndCofGo3q/DteEAhx
SQ8kHxvJFs7dFr1T/b9YdFVmiTe7UrCsdDTfVX0dr+jo1f3TD5IyWBtO/hnc1Ig2SfWMyytz73RX
GAjggvk6GZkydheojyIM5DB4MYSLFRNwlvqSk8GSrvvki1svMGCUMW0yOfZnqLjWu+Vg3bnPS/Ee
/vWyNShlq4vd9BrTCqtX+GU694+dl9X06InSWTMraQBCUe82SuZKYR2EGWag1EH9Zox3x7zSqIqE
OmMQjuMCc1inkMcMtKAHXYMuwpWZq+Y4hH5ohHho59XnDBGAjRnnklyhc1xZmTuE2FV8ig7+2quk
9S5KxgA0lNO7dYaUaRwOq9L/aFwpzUUdjDO1g20XQT5R4eoJnbKKN8RRUAXgyCCJvab4krWD276Y
bUx3YL+dvMGrtlQo1gjRQh6B7Aa64lWzd9q0nxACthS8acwmsJMCo0ZKUx22x0u/zxEs52uXYxu0
uqtBK4W1GTyjpRgBY5qPoiZerD5LZvbpd2NP5mwgsZkiDCgZXGHvDvCjboQLxCJA3pyh1iRQYEfQ
PPqldMNgRRWZNK/16EGtUZqnIKy2KAsUP1SoptEwR14AuJhjMZhCyp98cj9YUqBSnoDUf4CegJvC
3RKT5xRbVP/Yg4zvvFpcgIIjRr+xztE94jYW5jahBdw7LVBDj+9RgcicCsqVHloBG+tQs/eTSu8I
CcE7zZ8n5l89mO/0H0nntaS4EgTRL1IESNhXeQnhPS/E4IRwwruv35Ns7L1rZ0BI3dVVWVmZ28Gv
j04Lilsu9f5DtP87oPeCOBAMHQyk3+Df6o2flw/6JyAZZQ7B8I4W/WHHcfddFSDY0VBUH1Qc0EUu
S+tvuIcLVwyLi5wsMIvZHOMzniTBDqoXlHD5Kw3yZhbXx/su4QpN6MV+XZkStW2E0rT79k2ARsB0
CDYB1Rzl78F/go76yGmdGzCCnjQuvS+T3WA/RNpC9GlXKSWku2V2TIsxj1MD4NA9jYGz4E9r6srD
5GG36IG59XoXNF1Q4nbLPcpbfGLFOFbklw8m27bmlga7BXF7CJ4ZXF4O0sbLYHyHJp9HH3/sPZKX
uxshOwIX5mTP+6X2efTy5b1pdRFEPoKonXnftFnpAFSiiUa/u6tR3ZQT+xJDIeWep5o+Z9KJB52G
xolMzuxUXID1iY7Em1tF2Tg1Nak8PYzm7cpSUVECtU/PmJEq3r30KbONNwOdxCifGnb8DdJon5Ta
u9HVA6WgBWwvyRDtZ5ySzjL+iB7VGt5x5+IuXx2if8ZR1SHNtbPk2+WLjVHHGB4aFYRWRibs4uWZ
QB5w0JjRWEcVL9uW4PSZYwPxKb4746EQMAlsKjbpEmp4mvEjpoG46TlAkT0oNh4pR5Okxh9ERg1k
vJ2xLhps+AGZz3GGCCL8YZ5xncVk/OdfbH47l4Q73GrtGgW36KHaQTBPUa74M9138IosM3Dii9/a
r4o1p/XnHZC7+CKqYEIqyjGNsP9abIV+q9IWXZan5bXuTjz2+OgHm/5mGyZT7oq7RqmPKMNTA9Nv
52SDg2aDh19uPuMsmsOkmlQ/Dgn5w3JQiONn1IBvH3/b2gN8BKYPxypFucebs02TN+ev//X4peUg
Mh44PR47TPo1xzdDOww4wLNlQkAdkgFr/pc9pIDTKSA2mntOAsmKMBAJnQcUJGaHdNvviD4z+kKR
rHLEnnrxyWvl4BG0XdsvRG9KE/SJEm8Kq5wTwzcQiSShh9DaOzZpHKiueLgBM8m99dygi8/cqL1O
0ugbUBjSI2JIZjpFKG/KYMV4/PG/uhsV1SrnEMT4GhZVaZ2J7g/h3UhxkxtQ14MjQD9jXC0iTg1U
3A2OTSmKroGQezrRBsxjsrYgmiS9gJuh/nGbHj4u1KDHYAIcVrz9xQ1422Sp8jSAklJjlA05YcVT
kWIX9IXUkrpHC/mgq5ekacLBjoMX9H922NJ9ZTDIAguW1dYMzjX1sLpHuAwGPW1wYgvp3XLZkcjA
0zlwR+Zw07jtnXxSYguqLkXwjzDA13Jzp/jaitVQXaj61jTtYvETelRIrlJ7q8iBYAxJV/PQtUjo
DOrmPZ6sTlq9kH4VU0YRjkfebtNUAeKyNW4CQ1hzGRXoX8DA8vOm5eTQNKZxc3AhVpBVopFFEOHW
N5B6Wys0soZo1bTbC34PuE0QXN5hfQY2vqNNZkKAUxAm6zF6RMbHCmAIipYyFjfr3thObKfP+BNZ
6LtXHRIRTqGc2R6+0ExUdrT8Uoi4TzY3GQ+KhtrmIDbuNbXPYalDRAFF8kBAJaWQEqIj4CYSF425
sD71afWm1ZBHxsWkXcR9CYECvPRrTvlAAcHJxk2CP6m7JComTRMdsvggkKWuqwWeE89ljaWdew31
L7IOoNYg0BBL3jztK70uBmOYEiD1x/yGXB3ByWf/XaEJpxIUhoVGapjtwbtKsxwTEqXfc5tMlCEI
yRAfQQXnLhphX8l4C+WYvWCE4zLLyMdh6XKCA3OpkqiBEGZwhAEW6L4peN58thxBSqpZfy2UhZgv
6//EoeF1Ocwrh2iLSVjr69lvz4oR9zYYNorLgfzkfrhGcx5SdSc0V/AGiC2aJXJdOCG4r3jQ6Qj0
qESdddnbQY7AK3N+Ah9iwKanhiFPvXOluAkODbqEbF3c9pgyTMGRCTbsftrTnGm65USaHs+H/3q6
jRoZKI7nFJeCbxZt5OfocxawGAHMUa3A45GZu+H49CdAnHhPHhZgfW10Zp2ZMdMEjAXBN4hFsymD
0NP7pL/NAZAUNiS38UyKenK6Mtpn067S2beBkcSYe8RVBk06hl+FaWlFqI+IdaW0BsSsm/rI5gTi
H6tMyN2Y7rz0g+Agoz1z9JmuQRAJkmJD1myrYkdSyCJt0UGBkyphhxVqddifAy3APUkuiBw5eFbS
B3nEmu+pOZA4UyC+CbMLXUESso1Wt0QS/rLffoxKhF+2e0Z/fqHcDVcmHN+fncUtEIpQRWEWpFc/
8tkDwg7ltnZt6ON3HBdxVocVcZnRvQ/EijoZDFeJDrDgxqo0IxxA/C2Pv+MSD/yC5GXLclov9+lV
pf/FVkT+jSLFcowPrZJ4Tqj3LY54xnfPVvtOM8X2H6O8O6H9lMJMd/dfes81uFeHwXsgSsEX4oVm
/F97kvpKinH3liG5CD9qZ0kE6IALa5oRVdjieEA4iXrMk0atmIU8fPTzzqND8WZfpi+eVfPL2Qfd
cUMSQs8LHgxiCh+XliYL8gm1TRVP6hzf9uLHLiTossAatVdzB1ZRdfI6IGxWDCbdVZccHzUcBD8m
pw6AbXlZqbrpIbaWx9GBJ+BWVx+eUZme3OMnfHNketvw1a/jQUuS61iDbAqWYNBSkVnpaOQ2mmBF
3KINC5FEhMoJJYqTv6g3aqMnAQfF43rrbaGK+Qi2fcoR6lv/zuJwH8OSt5vcO/tj/BiV02Dfqh+Y
vKev6D8whSCVLnmUJzTkaKSg9h/QUKuCbR1QjfQ+fKUWzSeoDGWwJ0l29IcimKJSQXmxMNFF4aAo
BIBelDTN7Ddxm7eqPrNAqgfaMEwoi5hnqjGjPLgZ8H6pw+gXAmadqH0UodhOVxRMYHH51sffDcpL
VUE4+zBNkLX066vIcAl6jJwntDmhI8OURlCFaRe6jvtwgYP8WKfvWsf2Um2NMRnjHE+Nw2K72NEz
hGgffVb8UtvaCcYp1Hrr5ZqDmGMHZB9g5wA6eWLd7lhPz/4BukiJDiRKmxxoEOqIMqQna47CrW/3
EiY+kOEFz6i5h0XdKfbgDjCaPOWMMZpWN7EzlqKOLuxDM7Jl5pHk0WKAp+i4rnHybRensKNAt6cS
A5JxzTVkuTBrZFikEYvo/TMQgzqdHAhQQK3YWNCUnZpf9FrklFPF4//s8HMA4/xEzU+6p3E4UQY0
aCA5vxnMLhhg4qIKh6RfxWw1J03Qw4gGRDsHKoQ3qkp14jOl+2aEr7P8Ke74cGQYvWQ0HQiTRivj
T5w8PAjmtnA6sIDW23YvGHM5iJF504QDUwOOeKQQtUmIql0N8FV08LIlx4xb8j60KZDcJFNst9VT
2rUHFArrX3Kg7TV7VPB81jy1KMo/5QcGW+HaGuAMn9EM9nC7CsxwJRJYk3yUIff0xHbpszknWQvQ
cYmClJti3Ual7T13KMeIly0ZOmk9ifMulAcBRqT++ngfBKhAIYeYL9K7nY/z8APbBIq3YNAcjbZy
BzlG/9gwwgrjnihJ9S7ygu5UI2QX/X0b2nn3LAcFYjxWv70c49+7ZX9r6zzcKWyvLvyKaN+g0jKw
5xRZHBXoDm16hfQqDd1qVERsG8I6jpvMk9YHRYIj/4pDFZIoK3zOIFxBawkFSH04uggTEQ1gKyqT
nhcdJgG+JXc33K0P6weTYWUsxVBkuvpGCNkbzvmO+3keGBOTEC3yNiPqYH7kmeRuWnqLH2GUJzvn
OBSX8/Nj0IM5wBHXBn8RCeip4016n9yI2Oz4FFyB4heeuwimr6prxq/Nb8ieo0ZM6RnPTPrEOfOI
MxLo/2MT+rnKwvlmTKexmkTfevHoVGx/HEiOdGQo2ZuFGWAAmqv6G6ceooqEXjpTXUQA2Jfg54zl
fYJsjCLiAGs/IuVjgzQZhp4WvnolpoIBqZEx/VOfR7FF6lLf6L8M+oXMFYAJmqlO9EpsxoW40sW3
tvuJLeyb5Sd6Wt6nBnLKNWK2wRPXitjij1rHkFSSoG8fD/DA595ARnhA4T1ECKARtSYcgyTE8ZH5
rS/4vXI69VJSRHyxfsI6BhITBbN3bBpgm5QgEWGL1FMZOhhwiyIVeFf1p9kROlrF6CkjLStR01bc
d6+WMB07ODTUmNlHtfbTO0YKecr7by551Tw5N9ZbhE4ovCPNFC+V8db5n9OxWWlnWFudeWrNfYIe
dyXJJ1syvh/Tz5f5Gox6ErC6vrr78UEYE5m3vDFoVKGKBKObo0CLgX3LCKrBebRt3Vynz0BOkTmo
vUn/5xjJUOWYmO1qs9C+Tai1sZinTLSCL9PM757VfPegPv3RTZpv7W9X5sNXKm/ZEJ/CO11RaEaa
TcIyK8SWPhCq+encgIRxvjF+9YfSDDojis8CukEZwaIzCrRKp97SeL5GF2EaCdVOyclpCDM6R/oX
ZjEYt9w8aFVjLkx7XYi3eKAk46Dy+DxFS0KzXhA8XPuFTEi7RbAoNA6akHp3psw4AXpcxuLIJUN0
fTLYycrmla5jvYqYNtmw1nky6q45L3MKDyptYrw2xju9JRzG8Aov+wCGgYQQvmoBucZ1TDKqepMS
CeMtMJ4hfh0t/U4XmmFDonkuuAFML+LzFPaoBDmX1DH47+F1cRmaA77Er9M9dsi0fEQ0UQW99pD+
Du/OtfcO7s6Q3lxQw+pHCp4gX0Hun+L+u8lYpc0ArkAJ0yZP1UiNclXr92UZdsh3R4qi0qUvggQg
L4JifGzEpt8y3TsQdUutvmKQJTeaH2/aoYL1T+FtKvgKz5GplvuZOp1OPI8DEiQtCZW9Mnuawdfm
Xqu5BRcHphoMB0Ay3cN02KOSJM2nMxkNdDCr5FbfGZ3ih0fRKcRO5SPUMGHdc18V3hwtM/TxI/Ak
2vwlGwRN90rPG/vpFcUzUNb/WKhnnHkGBxm70ePcPW9KVIUc4+BVGhcLpi2v86WRKgt1tZtxOFvS
aj2Av+8j4fA0e3lHyBfQEeieUOPyPksw5iwK0DRR9oGUBAuIslH0h32M0BRx2FUdrkRDyEmPJQb3
raYkh7Zlh39F0QkGFyQs8UvJ3qhHTMjHJq0+2QuJE68Iv4dtRX71M74k3nOGK0CJsg49PZ7ANkMM
DtHBmlNKOWd08GhWSmM/ZSqNbbPUkvmQcr+3L1G8/y/2JlTqLVRRPonxP854nbND9NMTFGG2hn6o
d7eHryYgQ59PAIE2n7YLO4WsigRW1bQW8w8waVKo/F4NEiXJhd6OHPR3YOQ2NQ7JBw9WT5ipD0lm
4rthdzM/65+aTG3RJNFA2CtMEbXN9D8zWv/HmKToPVL2omPm6z5a8rYApNCV5T/wov2igtEfORbB
c/Zdhs2b/3e8Pgy2s8w6qnGImSU/yGXF01YNLizmP5mZxBX7MUyqzy7UOHq/A4gqfMvHW3zF9vi5
0asJUucvxY2F5/QjoQTLnu6OYALRnsQienRljUNpT+6lERDV9Fw+pH1OOR6ZKspsYTEOJdV4jQnN
49NAHBIZbaiFXHSr/n2gbmotFqCjG6kPr3xWeNsRN+gPYgOtanj2P60SU1D6AUmJLfijO4gopykV
QQSLL/M/COIw0VfkxDx6t8CCQKw/CTfiB/FOdEa2L68wWA+4kShhccZBvqkv8LzP3vZjuEMLY6G4
SZruQTMd3y4sAIVYAYjYLREe1xpFFcGapQLisV/rdzJMppgMuZTG5OLJUlifRvy9x4V35SnRum1C
J32euSwsebSLBpL4AO9mmbH6fmwKjbMKxmWWp3vfwzk/gd8Xx3gT8V6PX9kLoxqyVjU0STuhC+K+
rMHUhTV+AruMjj246Nsnq71AExU6iYGuyqP5wQnuOPtygTmHDGYofdn9YEII/VmYvzD6NUjT3C+5
FUAlzI4BBN8Ypt058sZYR4cF3BnT4OJaTTrG7H8JEP2iXoiLJrdJS7WHooZwzqLzHinV12kPHhvB
uW7QyUrmHM0nrwr4FlYI9tOX6z2ou4/R1AL3ffh3psOvYSlaKzYJ76EGoCvO0K6WPudjWACTnb2h
mdMSh6EDD00OzxG0bLgqX1KLOwmFDslKtD7yfPHe3ju55sUvTWvB80wJ1frcuuSe+D0IymEtTJed
+8XFQjTjPC83K0lKg5BqfIc75CO5jz6cJwXS8aJn+qQVVAycX7GOfPFSEDWcu4WdW8G2wDuu4WZ/
yaJyEFK48l+m4coMynEWXFqvb3BnN4ffhA1B23PXP862/nFIcx8JuGGBhLZ/JBbLTRLMV/gv18vR
csdA8k0wTGqDb6/QIT4PQaoWIgTTsN9mPpAgPkFIwAESF6aYiE/3vyHsrQ/na7znwogRv9Wtc4PT
4NmYdy5DMSYXJ5Z+eXxxCujfMjKWhi8PJzhG3m2Lo5XeYp3zkZNJcaD7gUgyO8JY+7H6YHI4tfVz
lfeymotsoXtcXyQbuXj1ionoE0IFAQxTRrjqJJNa82ziRpXoCgwOBMIKSmMGMWgpNdgMaZeJlix1
8uY1Q1fi2OSekK20wMp4WpD2Fhl+4ilHFdOFjWLBfsygDzCbpsK6hMJk1TGuDmfrbnwNKx2yWsG+
gn166+ROT9VLQGqJXT/kN4hqiaBmTZP/VKb6+bLsCWh/E9UCxBA0kEfFLutQ2HQBVL9OLbrsGrqr
JnIFgiNRjIEzz93CQtg9fZycP15cDnYG//dQFVnb9jYPt2cXVinABxdDI/Nu35jgkyoDwnm3buVP
J9Jp+lX6+mEXFfz67OoVHZJWeFhUqPOwGOBgwBqVc82NDxtaDENOQWkHZWCAKbkhICG8TJYqUyTT
MoXiigsVlZp/xe+WFG0P7U3c9pPhZNzeyo5NRCya1WiX8kHJGiSR9bbPi92mhIEOSnbr9WtK8483
pdHHoAHUTowjpGICXg83me2P9HxApy2eQ0AsERKW01MPzsnvlaSTWQEXh7Xdlr2VOCNFdvI3RPYm
fzssF6BopZ/grXvnsXM/AH+zO4cgGx8GDKasW+7UpfkhG6Wz5653JMcB9DLwFO++II1maalPLBdE
wHcseAHKO2sT31Lup9KsffBdsOh0pQsmuMiqNbQRfW/kMvKaeje4a/NOfawxGc5GhtfsyuAanvCX
7NB1mSfVITkR8N/nRJFzoEXl7SBtkMZ+Y7UBCF10JBtpyS2syCCJ03PnWbUf4HO8kWgjd+hodcIB
DOO3sx1ZWiQlKGtaNSw5/sQec25TLndvd7aLeXLX1ZtRPrFmt9zu0AGgdzhBTE9f+nVK4BgQJHhz
q/nkU8rj9n3GPPhOiT3DM4lI3p73CVcHvJgwaYB8xhLjENvAeyP+tR7ujkT45sJI8WlTpvbrgXfK
w88ic2nMfkVSdP3bteS8ZAWf5WFTeNi8xWe1RcN753FtAAMLffKix4xF/mQas+qlyTegnXGyDfqm
L/81KekCii83G2SdF+dQVO/ChaHX9/IzakAq+GAflbv1GWMqgGEMShhDOMFH5n3uzmVZLjUoB8sX
32xDD7zaj2XpwbdWu6yf5ARZcvlgfGtC26yyrHf30e3BYfBi/KWZQ4QkcYBs1r3yfehkf7zb0qD9
MDvgwzNMkyzZkhjTrj1696tNd9FoivRY6V+hx3C+o9OAaAo6DDnTkKQ3ZbtSdF/myCj5+j2+AJDZ
8w49SR7RGyAPPeOj+wZFBphn4gwv2tSzSvDaPRo6e50sR5K8i2+9vWfF5T4yjvMGvH97W4bJL64x
/KzU5ZU6x8keHpFo+Es7HoQaOogGEnVPL+lFC2VhmqhQxst2UdqCvKQDPThnHuGPm1XjFCbLWgEo
vuCk1l0WTnn2ZRSSC7Mvk+3ogDMFdM1m7YGdS3yxnI/l0BvBh9ZyUohDQIVQXE0WSWkCtQVDGvKL
VjHeG/GzRkUFl+zzcLjB51HxY9+AfU1MunjA301+q+HxdUPzONHHqKLzv+1texcTsD2dmn45viXP
UY08gWzh65UhDtnq8jNB6LyiVmVyiYwgm76SS+cJ3laxt719B4+UJC0580k1xhImObWuX8fM7b9d
+PaKG9NH6cW9j0rMbE+gYc4n51bFTwGN3epmji9J7hY00H3ssIFgK93B7WkRmS4ODa/2tlE/2DVW
ZFKkm33CmaT1HeUd/CQqLDXbywdfr4JFR8XHUhYR/9SpNc69w8k1EFgBQRzT7O8Qn1/+DWWCg739
o2t9+NMeY6lDy4tOdPcosKh4/e8mG+wjbv/Hh+MTjV9u/usSj6vNG7/F4CuotDFx9it83x1qw2F0
c9OEV8ioRFkcb8eYsW5vE1Y1C43fvv4jFazhx/L7cdhCt0mt//CJ4n2+yDg2oOmydzJ2il2sOt+W
NavXvQPrs0+cbMAeovtycu4UTwzEBF+q/DoCsDuHua9zI2U0D6avYlWZCG+1Chw3lYRBs2nF5fur
TGtvOXdozO5s0uVzgy4isaBOj/NFUV0+eE+sZOw5aIhbapfaW3gS6ZPYYwzHGI2Bfpfa1Vn6oAbd
/dXZg/M267dvNFWci6PI2kO2ZkNbPE0CXKV3hmeB9AXvuNzl5w1WJxErttxlWxYmR8glIGi/FUwQ
2LZy00655xe2X3QesVZz2hpNvgYeMCt23uY7anbyPLG/3pg2gGYXzW5liQuL37H9i4OsKCW0l1wS
YxedzxXnRX3KSyMOv/+j04mo9QmvSIbuPfoS9A0kpyuDq1JsLD9O9vd270n+t/978MhbJZ4TtcIO
XBER0p5yozY1pryezJ78fJj9lAUZQ+Ay5FR5p5HGU3IGSr6NaDQcQTTqhDTbWEIiC6pIkdcCjf2o
jJbtQOrTUcXOjOJ6ZMZ3tXqwvO2eaQuqVJbZLexQH5Mt+m9nGieVbgEO/+SxOSTH0VG9QmQ+3KIu
Hub97y/tEqQ/enTIwYzEXwVbza9wwOa4CRUIh1n0XKLHMitvMTagZbPbubj5NK3oLKx2h4lEqWd1
Si1MkZoVr+IVp5cxGHK6WFURnCl3zjvPqiQ75/kKSr2KrB5wHKBvCMxbIYFFzWHkXlGt3yXA3dDM
8UDoWm1VXSXyQaIc6HClaSH+D+SajXbkeWVakKWmVE1qXbyJUfPQ5z4DMYgKNB/i6NstBKC3EybS
T0kZbzVx3eR7dtuggDGh3efeNqia4KVVTd2shsUEjGFkUz4yWHMfG+HPhS5NqeS7fPo73LtQf0Rt
DYHIJiUhuxHEANkpDEtvnsUjXkEWo60mjpwMCyxMS1EnW8q6gEeBMJ/cCcDhepMq8MgRa0rC6fFv
D1Na6+HMj6dr9MFNpDJwxdO5uizF1clnlPW+GAjx7uKOD9b2+GSb2GH4MqkD3hwnb84VyOh0xZ0t
sYk5myRn0ubhnqnaLKJTzZ4vCdN5Up+NwYAWC9YPgQo82eyqtSLDaNlfQIxhtJYhi0PAU9EyQzwE
0iEyuVzXIdrxGjbIEMN3V5QSLlS2hrT06W90keyjW4jaIFTrb/JOLjfk+28iP4OjaMSJj0wBr1Ic
QwEajPDunBcFL/sAqEY1CocOas336MUxBIczw3O5o1GTm4dTHXU+xE5nwcHYYLqSYpX0c1oEBIHI
XjRp1JQgB472LWadGcHg6ZSloLg4xgv1BI49hqL94lL9c0E+N2oWZDo99QX0ZFEBA7X4IDoWbDvl
ybFVi8+dQ+eeYBe63HbeJi/pZz1NIjMLyEVpv82DyubD2J9o9bSnRHQQ6C9YrN4WBfQU6f3efAvW
0eoJFNnQXD38I0H4fNkEp9LOHqmUwbYzBy4TVb08qS/PjON/QaVMVz53xYcmQXlm+789Of3vt1fO
xG5l6/Dr2y/O4zvkC2c/2kXW8rbJDnZh7n3vzCVqUJJG6DX5Tgg14obSoKduZxFS63Z318jsGiTj
/NXyVHbeUO45jAqNQoAHzMepPuzzzr2WnSeE/5f7XhbOwZw2HFX0rTdn7LXqZqfgQFUPV5GJ1Evz
YnTe6EmSd7zcfc05vRvmEUiEEaB5fKk0sFYJrlITQULBcqxlWsYHzHnXCZSlK/Gyfm5+q4hH8MIT
QqoZi0ZZOaAAi/GXNiyf4QBv167dOC29LYxE29j7tWZ+DOgX42zYbNBUcWrao5TvnNMIuSP4C67Q
g0ZK/UfdOTPwlhFSD/baP3JBLVBtBsBox+6cA+S8m9PvVl+0zWS5wnjFIoMJi6kYrkwYMuFvJLSv
BC88clf1kGt71VoG+8LNrj7UznRkon4zei5f8hFk1Lb7LCb3ut34Wt6o3M83tV2Yb9gzl4nZ/dDl
JsLsLOde8vK/OQGdDr7UJtoveb5JoVFt46U5uCPHcXCCl7K6vBZMTe5bND78PRHqE/lemxZIdlNX
rBj0YLS8yLEOf9BsGJJpUVcAltIfnyNC2RNGDCceb2Yaa6Cz1cElzEPCFdG5EFSa14mFEkJmIzEJ
tEYGUarbr8m7W0eCEO+ujk2v+O71qwHkw6A5QH6XKhzTEFgjSdleSZXpDinzEzMhVkC0Svphn0Db
Tyq7jEpBYaW6q6zIrVqXH+2epyNFDBou6NRlRrR8sR6bNJOezrjSfm5uk90t+WRMHS7vaK70d5ur
Z7aV3tfaHoaC0mW9sKVg0tLa+8REVKstvgNqgRPUuH2W+kneBnB+UprlQurzyc1/dZZLmidOtjHf
3qXe+AJDUySgLcJCpyWcRyBSfTBgNOkhxJgIBwuShgSVjm6bCqc0c7Y2aiJv30qAONuYmk4mGpZD
c5UvRJVl8gQUhiDBqd3+Ek1Qg764iHRT58EzAaUZqPlCLAzocTebyKsZUUq3U0iyxaldwepEQ8Zs
XD4bsXiOG8yXshJI8wvoR8Ubnm9gS7itUnseJ8AwdG9A++nnDKAalBcGGB4UAaZ40iY9kBBNtROI
r6BT5lKv41rnO55DVmNIsAfqeMvkI4+QB9rP93aF6SpmanC95AkyJb91z9TvNGyo0cowJVjnDwq9
kQFMu6m2raXGddLe8W/+jRhoJVupt18bUS1MYs3WtR7SckT+hQhGxnV+2tbSpKyr2yk9GbqpNbRW
q+1zgkvox7lPUgiGVzvdFC9hkaA0OR69eVVumIgzHUdpK1d8qPcvRIWNUp3Jjr9XJNwRQC5X5TlS
ndHTINE5wjAotrH2vNNXuOJL7Jj06/XXYjVpK7J6mT/maN+TelQ5RZ0HLkT3aT0BewH4p919Rm/n
PPlOix1a3+QpD9tsbQN64U6xg5TfyrJrw2ryneKOi+ZUwa4PVoi+Ofmi7s5bahjMW9RwOGr2hxKQ
Y0qdFaZGCPlEg/yJOOJT4MZYm5+bRnR2Nv0dfm9nuw/rB6MwBsG0myRM3diUGsO+2aj1zsHWw0nv
xDfUO0Ps1+Czm+HWHnKb413uyDHdq8OkweYS0AjAADSuo3YMGV0JfIPPxivPHQyGxeySRiUKdcND
vG/PW+WoLufW0aVxCpjkLEbYU/nXIVZmMc5mx3bmnoOsXwlp2EbXFrWi1yo7QyzvFDWhJbnGNNx0
XyjhnYYnrn9Uodldc7rdfvczLmEWiEGcOitstP34xiYABcV1kyvNF9jrxWe8izEE/djfinNel1or
GA2NfZtQfcZi7ezgPDi7rj+QLhDKmzvXNd95br64Lxpo2PSvdI03j8U2x+eu3tnXbAOFxl3J3s5W
NQcxBJCQxnl4QMdAVAlEqrlTei4PlsFFlqRzT0qFVtStMSpuiEzhGMkIAvz1/xL/OCeGOVjvE2gE
8FwyQt4lbKzSdpiPd83uLqj0tPxkjulsMP5L6qHVKXceYWNLd6cn/kP3oZc2W+aswXD0X47e/X+K
MwZWQAPIcXW5A+j+jRiqn8j6bLTCNbqhYEFlgbZbCLmv3yDivXg5cVpW3PNNg+vEXUoBDUYJPS1W
JWQLhP5CtM3MbpFLEnOl3y1Gx4aOAT6D7fy9fE5EIE8L5WtQoDNoOfMiPoRtNhv17lN9yt7T2/bO
8R8cc3NiIjN5aFoWp+kZ36lqki02265u49VnGAUL+xTeGTqQUC3EOuFfZE7IFnt3GA0WmTQnsx4Z
CRZx4xfGfV8S8gY+g8Hn7OEOGHNe3Rq72StkiXBaTdgyFTDLIuv1Ttu9+Qnj2IuH/1dCHVpkmZkr
aVnSrCMWltxHg7O8nbU/vD1DxQFrPM79ObuUlpqJiOJ3eZ9U+292751UNzi8IpYtWB8DWmLTSUWw
xhQmoYcCLCnNSfiPo9o3fJWZ9fj1E7/I2r39AhVAZe6J73GdsCSsdqGb0vttwxV6scFIOJziiydS
pNJpzVsIItIZLbt1aqMyYyeXEAdOJDXqLmvx0FUiwqgYZpM1CHEhO/o2nntweDopyQt0HdqVyWq/
uJDCsGO4WYosjwVJPa0bf1V16zSUvPlQ2veFGRto9YDmA3GIPUPBsHMx+1zcNIipWevubq0oQCjz
qlOWBjuiUyE1z5N8LHdXGaAaA0hEC1yQU/vIIEZk/cKJsWI5ZeUAC7veLvhivuvpvsl/roLX5KVR
Xa3qdEsRAKPBSgxu1vGhhdLUkjCpidXmicHRgBG0/rtlDbeNT3TvzsdH9zQ79rdEAirL1Kmua41D
WB59Z3Q2IHhunFbyJ1vOMwyrLYmkuE+7puGeGTW9MEbOtuopykpURJ9q7m00zpzBZiKkBmcn/viX
qOAyN20Q6ppPKqO9TSQi9m4lXogtfDz9xkmM6olnRJ8GbWHfRGOVPJigu+FTh4QRFubVmTdEZSDQ
oYjSAzK1cyIhfD4u9OgfwpJ/YjyjSCXHSDUbNHPNBnaCDNulzua16I5WxPIQtWCcjw13h3IDC5Es
agdWIY/RWi9D5XWLfyqt6PaL+IJ7c5CxS7L+B1Ua1u2aQaXfdZnua0un7tj+UX05EO4OSGFnwxSg
M43DbgnXhP80bkoWXw4/KsLFS7LadfYoecuFCvriVfsPKvDogApcHVVlhMj+5vSEtmhePAe0JwPG
W2kOwXLxz1tSmhoHKdRVoFv2JYMs9Or6THTFOYrCO5rVPx4NXxgzwhRc1GCltRcgQv6k64s8BZ1B
OixM5FI9qpWGnOcXmZwKM0gw3dEKYna1BesF/Yl5hz4EXRkadvtF2bIvI5pKT9RQ6XusHsPL+kpv
rrUndrageW12SwsMaeeYdDFLxG13DgYYHAbnCFIfeVbrBtIJy+sKplOdSCDhnlxOXh0stVVfvuWk
R0GFauTDu4yeNIGRR3hsYJJuSJZ4AemTn6LvBGAHHjElc/FXHlbp2FMtXlIRSQ8rWchXgkvrgmxI
Fs5ZI71rh7vaY2B8BBMcxRcYt3lPygIF77Aqutfo0rLAAMgbj/TS05AxDriKZNuomMHaGwkyKkAM
+zCAfYTY+vlTC1BkOqP+A0uOXAj5JAWDx3Vrqu+MTw95LrizZEARO6c0RYqEPPOUkEnBtyWwyKic
+qZ/Qb6XLB86nHIVjayyfZ1vh90VZJtH/OreYubUoSdAK5BicRnuAIo73n1597eJlVJIAocs0Zmg
Z0vHmzcVYw55LNr+fR79ImsWOF17KISXca4dVuAzlSimctd8hrUpi4uNxJzxVyynpohI6kQiY3Jh
iHnrFxfHodZYdcHY1CyfbSnLxwaCzPT14Z2/hnX043YTFNuBHGaluA6sMDtQ+cOXYCWLcnKAWieN
UIofcABj+fgDdYAA3qtzeh/RiQQdqYPPwAWFcRLCLtyzLD10Nl00h0znPjidEVdjqhvSAxlsTCOG
RGq+oPGcfJsVaprefvr9u7YqOAnT5q7Y378aUj0N2aaDmTNq+/Uu0QPeurU5HmVlHpcY4S34O5Bz
EHbnPSNQwKXfOxcYbcxx+Md2aUG6c4M7mPkKiCFpHufih4nec7Me1V3+UOmZZMFLhvHrZx4iJG6v
1hJBlDC5IlGKyIQyvFk5hoJt6sx3BEfpRZOsGCRTz3Xul0KJRdf8WkiXKDkOjKDo1CDpwrbLIk2D
FZa3CZB3v9wEcYrs6V3mHMxoMP9bhp9ntYCIxSbgQ8f7pAZrGU0IR+2b3SafnGHysBSvYXVmHzZv
50YIFtpLX+mOsEv0rjnnv1tUWxIc3Wz19V5z2znCUv64Q+BMux5fe8NtCOUMb+s7Sg5YbLuARO4t
kgzGyTM2tfDKuFnBfUX0GJLiV47yp6AK9TZ0EsWVDhJh/tk2SRpDOiOwBXL+mOyd6SORng00Lbph
f7RYiAFxuvq4RncKYOG+vayj6fia/dq6BdO1bn6tHtzNYIsm9KNRfEVkqkqGCw2AhTF6xWUOxNxb
iSZc0ZhGddrnpNk5nAcpZN15qxrdeBonAjbWxE0JQCt3Oawzn/OdZaXTVF6hldZ3esETVhtu/nd1
q+A+iDCQS4H2BtliR3KNevexr3sx7MtHFeuzF2mzZwyUi6H3TAzQjuW8kxZ46p/WDILD8+DwovCx
+6mP/CyUDVdpk+ojXrHmhEMk6d9ebIJFbiH2sR5RFa+wapR9sKS8R6O8o7iYtw7Be0fMuOI7bDZX
LxYpB2uXd6MtdubwK+JObzE8/zd+i8Y2yIIXy+ft7P6MbtG5tz4RVy83dPJFUjEOYfqycHFeDNZv
8aQvT8meVlCaEaVyJzOVadI624+uSa0LEA9GXG1nI+EcFkkVlGdOZ31sQiKqGS5CqdCiVZgVsLtG
6510lNxoaw/PNlgrfSfO49iC3f0MCrpkrQWNdJ3CJc1cEVi9YZFOGDykX6sYVIJFXqdVd6UPzZdc
3PwFtdTqfYGtQ8j7Ma1CAATXGn6xYh5jG76sUgrRg44f7Tc9r7IVmybLjaZcYTesLMFcvC16C716
XEpqZAh8Cyk3iQyz/GaIcADW75fF4dm1pvOWEWnp4ITODwIoax4uLQ1VNa6Uu9/FBXGKXSZTV8xP
Rebk/GdtPhwFtfCRcGXlD02+cpwNSjbjWTsyFqwHCigtQOvkDw9RgeIHq3rGT4jOo2Bfo8o03Eu/
0Ej72ICfApM0nimkhhIjbu0vgJD9sDpwP/AsOOtGkjfKlps3LouqW5waLrvg23R2oSDs10StRVmw
/yPpvJrU1oIg/IuoAgECXlEWkkCI/EIRlpyz+PX+Gtde+9prliCdM2emp7sHsz735WE+Q26V5c18
yIsML5NSn8qP+fMPMnmN8EbdXWNdkUDBKf3Ghn+2WdBESA4OPsKeqMoK/cSl2NhbLwpwTO01trxP
0OQtcim5u0SJNM/qNISYRV79K8ViDd3ifr5BOVX9e8UZPgw8jnWinDLNAW1IZezVxeo/cE9Y86Ur
9B+ErxNRDLfAlPe6q8R22npndHVbdZ9VHeXRk7RzbRFJ3Sqr6013pEz+f8Aln3KcncIeucVM7m6a
7EiyNnFgxzOTlidXgtrA8jN9DDYknSJ/y3gJ7nzMn4Ab1q5y0gLJ/ZupBlr24mGKyYgEgLy74ct2
pYiJk/wnxMFn1ZOSFvCpbwRP3gWjxfnFVglKFALKRDVagAKMifcNm4n0+DBLnlNDLwZxkBXe5Orw
Tcq87iYm36euwPSfIEsKS/zgRvVRcSAqSWsB9QyvId1Zgc22zqSaqDIFXTuRAEIaX7Vzr2pLhSYe
opBOJD6eEPYGIIj4h5LzqAX0v4NeYEvLuFqoTm7RoGi1anxLA1BUcvKLKl+FlvyrcJhxVe5KqMQM
bBI3OghEBQFEiiCqlRs256aunBLvHVfuYF36+hxn5i3EfHmqDevkQlfyoCdBVbxRKt1rqxBVsXu0
P+0jb4jWFhq5WnaIQBk9sC0er46dICSyKy64LoO8tES5FIQPPMsW4c0MWAwtASakUYEGeJfaOT+H
DWOZt/5AEfFyCWq+tFNYEtB5oPvxYy5WcSAUzx6+ILQrEVB/NiukO3OcV9+MlFJTYpusE+wPgxqp
orqSXyBHvfwTRA44nYnkD9d0ciLkmQAuvCGe48VOd1PtB7pDI2YKSJ2hW1BFg6UvTfLT9AUEjgIv
bxhDY+tNKwhSEg6bIlBLyXfBl/jSMTCtFb9+zlvEA0YU1Tvq3nXrmez970+8peHuUmnccE+gek0L
1PIHj/JYtR5LaPXyvvEHe6oZUn2ggEbn0s/nxTm1171d9z/euc3GT0rxy6tQO17Hp3CPi0rd7X+I
vvPjzjVb9dajX4SsXbJ24cm7t74EvYDbQuILnBFc/Wpwbx1BqA7UWFZ/CjOuGRZbD/zvCSC3fsFO
CQCr1eGPmhCKMOc2Mzi0mXPwteeQiRzZzjsPNzDGhqwkFDnT7vM39psdwCs9Oc7pQlTHXGtJMxud
TSz/mCcw0nPYYANx7MTAQP0vdl4EAAU6gnyzMai7z55BIoJhDLXfLqyAm936Ny5iZgxZscQFgK9L
/zI5sT0l8MfG0rnER4x/W/IKO4WmD5+CfHTH/+tDnnT1hPjxcfZTWDmP1QL7UnrthxXteZoCMETs
fa/mbRJsVCLsZ8LL7OXsO6Uwtw33kEwXt8FtdrtCRbDXUFA56erQNbhOvLogPzVUti5o2KrYDJOm
h4kBYBHj3hmGsto4rz4IDNaD/CTh4nZtWiEkpxme8kFAGdwX28AkHZviueA8sPOToMKpBF3aCXLW
IwWljpDVIwa3UOYgsXl/kgMYGKksoHkwI9JaWU7By2HrE38xLFT+9p+wAxUEwZmsC2+41uDdIGOI
m6MUD0uFIfR+zI9s9Pg5pBAqPdLcDiYPshKbJfgmjCOeiL+EQGdbazEksfxiI3Zi+rUXeUlo+Qw/
m3Z3KQqHZimtcMii3qdjwyBSjBiSxSvENwAyY7igacNH6RQ7dwihJpX016vB5fRwHcD46I1tDPzc
JnQQbGpwbPygpxH5a41aOB0ns70762ekaM9g3TnSIm54fKwr8gElVkUX2u6Uq8jS6O7Ym0ASIXLs
flL6u4EV+TrnXoAuB7IIHYMCWR6cUxjATUoxO42lr3Eyhn+0AZ1TwweG4CSadomPQEPcYpDdDbDJ
AYyFXADImNDOABTG/XGGrK51psxgXUrpskcvV2xt26wARUMsA5cHLFoakcbNCJFm0kSYGVOSUrZk
98mxx+SPZSFSFH6UALCFNHOCjPUCQrLQ5AE6sWvnWZZZyw3EhSVHLN0c/rkBSMpXLkwW+5pNVEzr
sZGSmDNGMrcAF/UkZzLrqYMOQJCPiU07H4n9t2uSPCgLX9tp3QG7TffDUgDrIzlzHEzht/u1pTL0
g2egPAXJxkOLGPL/HOGaYLrUCDDPodMIZs8v5bbT5Hei69Al/1SJTU++7jRIi/b23t0To5TtsINY
dR8m0+bRDBcL84cfQaAjCTtnmuWTI1U49AudrQ24rXSLChBNIWeT2SWY9YTF+4x3a6WElcD8uTgK
8ePluDA9lRMX4JNPWOw+GSEX+VWSk1u2LTYHpbVd7h0+XrEGF2NEBWxUXcaMcOIVzMBE+HayrsPa
zi4RI0PcnOWgNGVSK9uhHwIt2oObPUg56QPSd24qQZH7T0FEIKg7n07umcwxL06KXsF/I5PTNUUy
eQDDJyESpFvuXDwihdnVX/YlsHkTXPPOebsh1fXf6WNci66c+DdO+fLyQjHsHOfFZDt/jGGp+IO6
oOErPJVp8gbPBEYl1u4zOhFw7HwDbNYDQCV0g7u9HBTyBCKsdxKAs6fSyKONRyCtlbK17SiWEcOA
CNFa08QFI35a/sDgpCNJoGfFrOSby/sm992336SvVJDxhd9VD7JOD4ESDnIwb/WzXuIQoAJ3Tp9m
cU7iz9fJqQ6OY8POMYqOXsm0GR47ZQgQg6L9DBLyZaVzB2sA8p9bcn/fc7NDpmeM137ZXUOXTa6S
/eSDykCqRjhNoGtTkCpMDFF1cJKHm2ATHCvu6OxUcEGD1WQNSoHcdZZ2JTkPgVXJD+HZWFtI0PEB
MWtOI9Vdt3d/pO2dQlSB+f1mtxbIZcy+GYO3rdlTwnmrHIH3ofpGPItTZsKRrngq+AH8mlXWfPyx
WvZ2jb4US4RVnBU8OlVcP9LWpSLDjcpDlxt1/LiItRkCwB5E2BecMjyDsIIAv4Vw92De57EHEeyQ
fGHHvuj/uOL3D68Rpqu0Rek9oxBuokczUC9QtgLfkH4rHjY8DHQ+s+rKhGgGsb0VHs4I1Jt5dlZu
8OC2vya1vwIYRvq82+FxvAHpc6wvZz8LxzewieP4sFKGNx9rGrGEeTA1uNDmN5+JOaWUGFwAiAGl
tjowCKGCK8aIODE0P/0ji8U6tn9lDKa7pNebvjYH53mFpcKi6Avpv4cDWqCVtH6wGUkL72vTw8x8
YeI3heMjqiu4ZlpRUHokVBJkY7rUr+7ObIZlxyS5hdjqWI3wuvx4myblEdGlnbfS65yco1kLPieL
wkajwHb0NcELOvdWmewH1J6qYgdMvQaXqmIixz12G+Na5zosRNjPZ2a8HRgTlkBAuCtAJ7mS4X5d
ZvBlNzJtor7SJo7sj4NPTpVQhucHBBMnma35oxb7gUCrkAXkwIRHicTYoKRF/w0qBFFsHGDzYPa1
IA2THujHCmMmcjX3WT7ft41hPj+srU16gxgKdPBXHO7SSuvx9/CM+T67U6J/6PxtQsNXhnSJLzk1
DU0mwuW0u/kziUFPEG8JmqeMpoFGQBsHrhCw5wHe3hUQwSA2ifUFAAz7Kw+PqyKCJ9Y+yz28wImK
Ac/573zyvqPPYj84HqHp7TTlakfeI5F4vaWKGhipghSlHL6jB8c2XfzBZ3Ds1BdbDaYtxFBIcaF7
u6Vw/MTksYzTSSmFyQyt9xxNjUEJ/m0BhaXZMn/PJ8Jtjag7Hb4wCdSvQ1rxPzGf+nhq0iOdn9Cn
Q9Okoefd/tasD10MZYiGGq19FsL8hsdgkbj4HgLe3FvP8BA9XM3wgFrRauDDl344MWdw7vBD/4ym
k+fK8CoTc2LGMIxAydt36AF4QLz3fqENYY6qoGwVV7i9z8RzOgVoxliu07g0Up+sDq1P9UejjVEu
rMVKXIm/7Xe4X60HPCE0TVpy91UBnyHG2dzDaf+dfhFRb2fTHDKRKJqcKRfk0wR/Ajjc9va91hwM
tvBkV+q74iolMlUZiBcIB8YlwVq1Evpu2JyqK3U3X+6IN15dvFcjRvOMYGIxednZQZzumWFldU4m
vasV4AbM+CIbwNFKsqMbWvegunoMDJ6ejPruFlE/MiiLtM4EDBrDzKMH/4WZd1ute29wNvgU8F3H
SUJlb1u2xqwyvkfNYa3uk2Vd0n7i0FGlRj6EYUI+nfR9K0UYfhxiy26vQtQMzXCG39bqsdqQFaPu
iuDOeIA6EHAzzDnNrORFBsThFxl9asD0vbvi9OPcDSOGfBG69z5Y9/LFZvBCDlVY7cef5Dr+xgcH
WjSfZn20iiPgnw4zJ8HckkOCp59QXki3ZN7tMudd22zXs63RhP3PR4S8u4V1mGP+944O/sY/957B
M8izV/fehsGQnLrHzsFvAIXUwg1FmHCYLfJV7zYx5/Uto/XICkWNIEV0ycp89RhVtOuLzQVujXts
oj/dOeJm7DiV20ZyGAnBaPSYfcAQhH6tQ832nNO1n1+H06crqIKaaxPLTuE+5xWItDeyWkJuvYUR
WpvqZNyvUG2gq8GxgTMV3sWKaospVanvp4pIRzvLqFemXbJOxfFpjf/x7iyf9rKfLpffzrlV7JrO
/6Y2bxnza451FY+MSwAg4Q5b+9VpVM4+7UGBTu/ZH1TAKtccjp82SMG4SAnNfSZQknEuWfAOR27N
VrP3CvyarUBf5vj4HEC9KuCsQpPV+7vhVZdtOJZo7v0a6yASA0YwaR76x4Zykw/uDWiWGnQ7IjOq
2stUCA3Z2IClB0ASV5mBDsvgzZmCA8KozvqYCTopDgwq9x+NSfbCcA4G5WZriSEkftmy6bgh3FUv
h/K9d7Jhj1Klx1jZS23bLoyfK2YxaS5yI4PrR3dJWYqEvUY44oQQYUpnVyMTegBFK7ZHsbpo8Rxv
7C0JDNOOetcaplS70ZtCyJGPkCy34Z1pDpY2DtTgiWw4IA93SoiZfDJvnwS2khjJY/wkYhxzOr8a
bgWN5SBaztUvwstSqYkJRfgC1aPb4d3iF60O0o0UIsF4/LGQi0g+EtD6XZz8aDiuN5EJQPqH8v6h
oEOCt4VOhturxz+NVdtilZ1ElcV3VRlp5zb+OHTdE21Mkpvb5MVdt41IhdOmSzWWjjfdbQ8nqzsO
RtS6DgDfY3WVSCB3qY06uWu2qyC/ApyHiwVp9PgaJUmxJ5iY7u7Du6JqcVFkuOvRO6sN+t/4bD+6
bzZfefYgXRSGinQgxNPFL/XD2bGz70yRm0Dz4V+/tFao6MvefaTezBaImPJxdG+gSL+8bU0rnTYT
WdolaD46s1ki0M8Kx1gvGFT67+gC5UcSnpeT8AES/j92SgQwKMh1DxS5ADj+QXg09YdcQEdSjXDX
3fizvsyoHvCFZzfaWKCweZQotsHiKNp8r+z8NmIhEGpYxDGXZriqL757tn0gARVuK//RN+anvooe
NoYjqzAQ+2ro1NuY4Q2vNnaOwyGKQOTtTPiVVR+uZ3wg/sVJuCq6YS9nNjva5lA9M7ZTfFlTIe0o
eG886S6kxGVmJdUrXJJqUEmOFa9EWr88wS9gOwl1AzsTX3YT5N6nU+pA/8M6BLY1szINWo2ai0bO
x6GfwR9JWuV2Hgpoo8AJClEu4q24X9RpcLHae7Bzmces+TClcLo4kaXuaDDQxSriUyiKNzY9Q9mW
1ZszhgMPWDzJuMSK3HTrbXJbVjULhlxtdmmGKfLXhpe7Agz4OVpfjor6gk2YgcUFnAShzH14wNtW
dTAj1H3+ii0wIUdFzr6T24dkdia7lv1AJVhEyZsM5Yls7eIcobNwPW3YQvDSCHBB+W1zfgg7iRBl
2M7q1S1GtMT+nlnjT8hTyZm9lweH+E5JD47wZ/gqoyCStS+ewev6fcPm04PCxcxQHsoXwrAt0Job
4H9r4xwYdEsP9II4f0OPaMKURwSQk1f37GZCn4s4Yla9JIFPQdKNRzIKLHCHIqwYjpW1q6AshoqY
XVNOkLPD3QSITVvEqQkjAQhUES79L5cZps0BfC56ZCVuM8y1b/Ym5kA8NOFInCH2MkWAYj224bwX
kK63Y+qwwaBqt6Dzg1HXNCIcjLp4I315uTakEvyNYtrwhDkUCS0mITJmtMKcxxHDHbGolL5eMZex
hRQGvh7N5LEuFonYJmEse4uYvbK3+IZsDFDkk03VQ8Yw2tnvmd0mKGtAMfCAD8/CpHMW5uFWlfsz
XENZAvBEK69L0QI8niJ1kYmfnOEncFBtu5X5Ni8LAx+fpDi3qDdkdQQH9MPsK95OK41ttDLvkCQJ
Xn33Ks/l+q1J+gT83N4m76O9xT9+pEmDAor/1+ImUXkLARhQXYQ+7V7IWe3q+N16U2+riNXZBwiB
ARC0k03AaeVe0wfFslXjKHLktiybAVgVXNYvb6IVQwxxGavGcLAGpH7AaeyCQubTXMGZkQdwUyZI
iEDBCzghnzqQMgCUmWvRafC4myh3YDVPv2aD0lORsTw53btqS1SoAr16svmDaXj4401SkFeGeOcx
uQlMGas5AEHtOapJ+kpoO2xO6Tx978PLQu0FlTxAQ8rqNg4jgrN+P0FIR0i9NYOAaa1YVjLcDkG3
KNDYxQIF3sVntgAfSS/7nEJf5x6on5SgJA4xuBMhqYL6G/4ITkMDNvp5Y3+5ktG+7lxgcPWhw1zo
idPfq+KSWG+S0IR49zh00la/7JPThUyxmn7DZDOretXwaW+S4Zf51AJUIeg71dlOSOWXoUgrup67
lmAHWWNDx7LIS29eRmz6xhSCdCITDsWwX/RD1XNHu6/m1w6PsqZjM7Oagg+2v5tYL+9O4AYH4J0c
qeBLfCq6hsMTrE54HGQ54GD4iijgXv52GF4RcHnrjqXZyqrwDqFK5R2srPQIaASESB7mW4/Yd6yI
tQMLLoXC0C8E4u5nK/WpRATdQx3zLcVD5qfqltg+4GzTX93n0EAP5IUbsjB6CWcSLa1VyIqf9g4e
nJMiXkDYusT0ISozFtkIoVFweLY/0FhqhATlSKx/0UnkigKmY8cne8I+mjqsKFlosyZZoKOHi6SN
2IGjlKoLUph2W/O0cismyTnhDslmCVs2mVnaIslSSwUxBj+McNkzQxKsmPxNfy3b9XDvyxej29V4
VfQ40Nvpm8BjwQndRYLP2JKY7E9ma+ho2nOUprNb79rV1AlYTHkYvxCZ4uavmUyXEVVrHdpUCcKX
v1k7Ne7UsWXEB3xf4h1dS7o27G9ORV+PscsMb0A9c2yun+47RUMC8lc8hVUa0jeIjd52/gHjol/4
5tpdwTHnMiJDurluvpXRNpBfs9fJad3cv8UP78HCBvwkXmca3BeNLSujoUixnCL9tvoRlg5RR0th
j3HYlUOLzsUR+IkD2J4w4JVknZntfcDX7sFLWE4ix6ZPnxIdetdSJSdnMIX9mj41EejwJwcz4Ysa
OZHT68rDhj/6wP3RaD/CL2HcptmZ4Yt4bs5dTPNwqcQUQW456Eso2wjjjIFSXw0DnMb//lezPjHS
en9U5+fLzUG6Yt9DxgMW4m6oC1ilJ4nZPz+6xXbVHg3I86vBchDbF2zFqDnh9xqOywIa1JHOQT9H
4obvo89E29U7xZ+F+08aDgE4HqF3gvi7a0KmfiO46ZhJeckfWL9gpt8x2HFUXVZ79TvSmeb30ix2
+e3IHei1oBk/wxb11dQhT8b2v1coumUIO19CIjBf4ekb3Uq3EDE97eUM7juLZyVeVpK7n29c0/Cv
wIHFJsSOz8758VjvJYe2MhEUtqLX4IVIDD9RqeCfAZmiA42Rfqa+FmwBjm7jTv1yi43WBQ/q7UmI
KpvbKfpMWs+zdwaoMay31rTlW89gA+nojdaYOvORI8D+phVIgd1g0uBWbSfwCvF1WkRE131QuFgf
xMGQ+mnXkOcRP8m5gc7X5DLEUoLxGtBy6uSARiBfokXe27eYyAPgdmIRMj4YYohtvUH6nVuoUtZ0
z2QnePvRBxATRr1gPqk169PoA6jDRQAsfwvxvsITZiv/826WaefTLizSQe59CRcnNhyju/g+aPKJ
Ph1++vTxGK9AvSnAubzksT+u9Bv24e/hZe5pjrciBC0xft+tQucM5x/uB/3FE82WAvwCoCwkVFdx
Ruk01rtrV0AdOg31AoZ6w6WYwymrPu3Xp3loRN894nU69s6tX5zf/l5kEnvn9uHyPwj/hdU7eKVX
rhU5NR2vR7NEFVaAmfxuic0DXn8CNxRDbIdCgLYIhTu4HW8AHPfUpN9DqsyNdPln90ISZw5vHq0e
DbDQIIv+AaoupSvd08vfvr0L+Uj+k7T2bCn/20z2orhOSIKHSviP2ZquB8yiTyyqVNE35nlLxe4O
oYC0D9xFTuaqCbDGTzL76OFRaJX+6nP1S0QCecVv8BYDsHfx6H6hdIS12XMJq4LaKKTxy9nN68PC
pZ+yRn+EfP3Zq1EXIUB/BpHp7iF7fXHwOPbkUYcoRZn1iZpo1z0HJvaEuJJVV+deaYUrxrjo1hcN
7+Ocg8oCa4Pd7BhsAI4ZziSQ+hiAlGChz9kdFRjWUWOQCr6hFedWsz+wW9xXyROziqnq9ON0k/c0
d8AQyedzm6YdgEvVm2afI/PEKLOoOvsGjJB3oIz90jXc26zhbbr3CHDoidE9DD3k/ExuM20T0uzN
R/hUR1A1FJvkGgBfQX9+2/eIliEVJvIN2bqbPjeula1Szsyrg8Fwvcsi2FkM0542M7/c9IHbqZGS
ZJOINoYggHZ1uvFqtu4KkoJVizRM/X9sgZFeKNgbcxFuaGZlmFrSQvjdX+advNKXd6Mrds5Wx/Yh
zbLQwcceA1IabdCyldTvXZ/+Oi7xLQAyLM9flhfdBm+7nxxtsSe5NKIC7tu8iQHh8UdvV9oPfOOR
P8BOOmt18NaSnQ8LRcA448wx4TgHOBhRASrH2CAPR3rGS/84ZywK1RQ56/JIjUTBSKO0RE0vRtWL
/PLA4/I7/vqGXSFFSphtYFHGAjLxYQhFEwhFXCXQWJvsh5LSOtIIJ+DQla1SDX8dLItPwHCa4bIP
PmFFPhvg1E0eAITZUynlJBQ1pyYeKMjvWF1aGSp4ocpSIxLY3YwUrQSRaNdVevmlENbvAOvPjlaF
+EUP1UY+dmbU0HRw2QVvRnkRCvrf/sdjEa1HABXQCKKzfe3UIavfuuq2fFhmSAlxMxAkXaWSHL7t
4ghLBXu8tsZg0/vAbABev3kwd0xg/itm63mPmPM7fRq/riWYfyHV3hG0ec3ubMjDnk4lXHYubu0M
yPbwIGxg6cCHCyCQ6TK2WP0EPLU1qdxienUkcJXk2uIMrDuMDRYVRqwUDEjBkO9QoJ/ONGX0BhqZ
u1PwwaHA0K3booASYDunNQK9ZjFFnAvWyzzq928IyteVD/KLKeqU4h/EXTUs0CqJmdxbOUkFuUJ6
VBtydehTVapOqdq/hgYDEoqE4xDvKhr/QoCsUMta/T/KGkLowSHlQKVjc/ZrWPhxNgA0kPQFwBLP
TyIVrZOrg/6SdvXgS3sa7k2MACMwEpqeFCo0sp9+eWweyVbheBGttIZoB7NERLykh8zLsbNCf1kV
Fu6X2zd+v7lTbJ/og75DLFUdmZZClQprzV1PVRRTuxnJXb/x131iolxEy917vWCIT70yakOPgWYM
NdWDROnR73PS1onpXQyKLZhX1J0SbteoRUVLr1gTjeM6Js/B//HjDbk0ISpnOrqmflfxrQCcUVdy
7cuCkYTqHc/n0kszOjWZU7PhXHqAvtRetwxMpTUnnBoJ17M7aa8mWeawhaRE3/pktkgJKIJFp98n
ddIkHHv4VUJ1La32BRCbDFqy92lckLGzjJ5r3PZjskUeLttlDUkXenkdlNwpU3wQE57QH+YQ/OFB
oWDkBRmIpgK0tkEBDmVqVQROdOXYUrY10PoTTcM2ARaaFdwmQ9QqXj9C3A2XH2GlA+HqRakNzEnG
rzf5YV65xrdzRfj5CpJyI0QiHky9Elf5w2j237hFzCyoyvlHfojR0r1tcgnwVWd4IF1leGL/WVci
w1HHWmdGf/7s0Z/eBOE9Ew6egwnlMnO6fxdJhgL4BjoMo/tQt9S9MhJ/LpXGKDFj9BDI2OAEYVZ7
CP8LbCR+HC6YXSH6gpGMZxGgDujzjKSYzGmD0U4cPy3jZ5dBtYFmTbdK3plyFms4L8yaeqjkVbUf
evkK4dpMkncthjtLBiaYbp7qqF0PQb2IayZV+x2TQkbMTfDORe/PanTPaBqw5OOj1MMf1nLRuNpK
iKaWxYR3m3TeB7fxYEG9+yU0BjVWU9Vv4Lq3sSr9mv/EhE7PzcUp8Id5TSPsmp8eo+sctAFcfhQT
A+iFtMTjXQ94bpCv8GCYfTFmKFpP4jDS/JzpfYyAw9uYGVCsVCX/mrHe+2/vyjAiPnrdLncfTFA7
wuGBgcR5amlKQJXzxb6mmjR3503VuF3mTCB32d2Nv0AAzrrFfHp8LqVawLKwvNaAig9LqzT8MCWk
tm5emDggX8fSHHSDR554BwynqCMYZyRVS+aKZ4v5xliWks/xNNjH2wzUTc/9na1aRRvkxrW+9ApP
64VRWlAboe5HQPLhINMi4bMOqDha7cnTu3o9tI0YlW8dEP2XS1d/AtmgTOm7k9sIq5GBR7mDYwGN
g6+Ldsah9VnxyqBe3GPaarXsSnrmncR33OLgTFuYJkAOn/HbZkiwDDclPaoQAqs1zwCfcXbM67If
mIu7b6qyegNZCf4BzAq94srezrvTGXbN6E2Zjng6Wbdd87v8dB5j8NUyVdC5RdQjDJKhW9M/xhag
NdtBNLQpYHEaIXLrK+++xhUubLAfFjEqtiA6MIXR++B6CQoxvNeaJqootL/i8Wznxe6uAqeoinrt
SmVEfXWmE3ykk1CIjK4kcXrcufXaOZXuJkbw23s2t3MkfkyfrsEE7cDvnFMVwEzq3+ljlcZI7igF
C9EduwT+/cM80qTeNZPrXNXE8qfJFXUWVBhVHa0g6kQOH3pD4uAjtYNgqOf7ju/gV9Rs1yGw2Q5B
On4lOhAlRpp6Ci3lX/A2wlOw7sqRgq0jPOwS3GcK2IqxVYAFDgO4Q8TI+6AEK4XY+eIO0ILFzURh
k2tC09fwyowkzRBrU9HW41pGs5a0lb44LBBC1gje7RTtCPXsITJwu8YUwL25uvAFqKRPJrYDBSKK
hjf85kfA4P/7jl+RF0/Z/KER592BbHVOkby/LyM6ZOM6CDpnt5GOZI4j+w71ji4wam8gICZkVLV0
1914m2wxW6l4TCThlHWAZ0/MLbk6V8AdLdkNLeVSuwggcIoECkwnu6DUfiyYQtC+rnYBvonr5Iiv
BvGOEZwD3DTSj9tCxMTd5pIDR9Fx1l9E7N0FRqjmuEp7kASv2GWgLQTdMp8FvRVJBe2BV2SGmAUM
8pQ1COGXC4d+mKN/EwgkMrqYugabqNB6hwX6+fGzSg5w42KJGqxVIvrvMyy3a6VmYw0igJfF7xM+
qXQdSFPA2FT7yjqs8hiSTavGLxh479Y0ESRS6NhUnri390Fff/pEGoVkU6sMHl36X1v8vzdKbadn
kS6d5GO5kuftgU4ZvB++tSWrh6skRLPY+tG2lA2VfxkRa4DqWKQ41O/QznkWsXykAQBdo71BVYCh
ERkTFNUJAM4ufIlKe6dkZIYsKoKchNZ0M/FaaTKpntmRPj2smRgsSokRLTjb3jGI6JNxUGtq2Orh
MMCvpzoHNqQN1Lgy6atsB9wEsYVZAVWEIcA8y7PfwJaIpjIfyRIhHA58T3wmba9fQW1R66D8PLq0
7x3KrSPlwoP642blAbYDlFbTZj9Rfdcc75qg2FBauAqU2Qj6lbeSz8cGEoa3TepdxFesRMsmgX8o
tiuMXdJtFSAXkjVlh0aLziPfpRphOh022uYiEQ6yWrIVEM26HdMGCw5pX4j/lq7CPlwKO+eLwWlt
oGQQ20EZOk9OBfKAM9op2oduYzUd0d0bfRzIUCew4xow7zEoe8zGGdWYFiqCAhwDRAXdIzTo1imt
DG979RIff8zdsfZj0T0Nn4kPtXDW7z+XH1QIycVszvr3NqUyEASq0m1WABvvU/oVUEqRm3H/Kn5l
iBTXgm6DZozSDQxA1M8nQgBydrlBqZMMHfwF+xu3pgAYq0YSSWZYImTRtlBYIdiRhGOCXwaF33hF
XK52JMFgd8TSwOz+pyuVO3r9+xyOHjrwRmdnuOusAbSFl2inwfHnFt4k0G9cXPrgO3wPNyH6qu3N
Fk4GH0O1FkN+KZNLHr7bDXiVe2w6TyjPKMU58invyPy8JuUynJyoFKo4LC4Y34YDxuX3JFEtfpDm
N6OuvGtxEpaRKcb2eOdLRs9N8TDTfDS7ZrBl+vyfhEOM/+Ko6t440PHVlJF7529YQ2xfDaW0f0kG
xYOwwbVp+k5dnuADyRnLzPTF0RN/Wo/5FiOGcON2/zq0AzvDv6N1jEvkBO1L+/ppMmgnY+4frVnr
O0eExIDbGpjxM2aYbYotI7OZ9iHp0sm9euVh79Y+T2pzJRoFLuRclsf70Kw7eb86x4G3MO9dYwyN
jw4jFf07DG4SjePkHn8M1JtHDK2Pk/zvAYRGskp/hnE2pRasSe4k6UaxWRnj+Rk8KeqGBexJal3m
zUJCxlUTw55uLblymyyuRrGdL1F/wXX35IfZmBlLpqLfx1O3Fg8XGMR4MJbcbtMZ9qkiM7TXjCSp
puAb21xTAXCJzBdmVocjYjPSk98haMPYcJ9nyREdp57V0gNtD5msw28fQp6RUqcQS5I9Y/QJzXb2
/lg9mGhcXByIMSYPKK3Wyzdw4mEQjZ3fdqXfylhBjCPDfHG5uae8ySrAi+5JKewcR7j24Y4nvIfX
qmKdCBYzYvpnnENeBeQx27wBZJC5zUs9uOeQzscNL4rQwDEVC2iD7k1Wzxpxid45npoycwYbOjST
xkoq0TcK4c6zB0CiiLF3iZel+OTsR7vWBtqTnVHmE5F+rfUs+4UqwpmVsOLXS3izHSSTkHTvRIzz
+MMgTrg5G3g7RbgJyNQr9PYbuO0XVnLuD+kjQ4R0w1u8SSnHXar3m2fNVuF1/EhAcMWjxEuhtWlt
fP3pnFFHe2ZL0U2qwP5sPJ4hJEuwIQUDmG07Na9sQUYnutFBuklbOTO4A6MCdLhdt+iihh19rKED
QzCn482lm2BT1WWozp3KokqREVUnEJzq7Xq7giGKoIdSXHaAMuggw7F4SVt7SRgfsO+xDdBrDDrs
pagzPEaLdcAcKHt4GxQ5NABYDlDv61xjJlvApfdK4YdhEd43xEYwoGHmDMcRLqa9Y2/a5q/7nhMt
dPPcRorvI3Umb3fooRMoEWOHCh/M1KGpYfriO/QhOnhqAO7HYf82ybP+g1NiikWvl/BvXMo/Ohp0
ViwjEtoM7Zh54JxvZe/pSpLgeMUgujk4sv5ECOaCvl4orApkSDC3E4VmC//swTvow3XHtVNecRHs
koSZjTAzkgeG6c4p5CzrI8XwfdjhGYgaMNc1cBL/N/O0Bh9otAtAJ2hg43lPIpC3ILZCmayzhQlG
6Nb6qGSaIQhuWCMkytzU7Vd41+GzY7bKyAFIwp3aX5XKjtMw5D1CRgB/E30frEvcKuFh5+yFv8wR
JmTZeWabFpSLGyJlxJ4S+x17szKA/yNJxh8HLAtWWTMhFjMHYlCTEkQfrooSYLHrgpzZBUq49MUO
5GLlzSF3MHpzKvJSq93gE35TgjpCqATc025094xc8zS3g3YOhTtWzmfNQ5B1Mj6Ri+IYF14C+Z+G
YPM9JCOE8E7N6tbtadBpWGsPc+Iu1OMO2pMmwg9G7zXgztAo//UmkIZ8WDjjM/xNpmGwF/mcoEfK
ZEqOApdBZ4lNUwGN8zLG3VGqgJ1aft0NyRSg1qIPMR0fFkRWl4ziAgNFPHOQsAx3EBI2UgpqgXJH
mcfTh2B8g7uXoZyBcRP4IZOnJ5zPdkpeKS+RpTj/BWAj21+RKnIMrwdiQV7IgNcDifv3w+USigCI
e2Vqv0h5ILZ4YPuvmPsMgk4j7p7VWc5q28o+Y9M8kB2jbTzbbHc2H2hoHuzLeMjah4dboUd7sk24
gSf7CROVvL4n3fYXzc0t+Qwq/GRFuiE2vhKl4xLqVu8OXxijjN4N81uQTexUABcJlgTyerm7Dt7u
G5j0gaGu4V0I14VY8pvKCOuhQY1BUGREu67GjUTDcnonG2QtyOC7YP0dMcwPuuUEoVBSX5q4SeAv
PRSuKfUMJtQd9DsKZf9jI/ouGlaXsO4WkS5UGGdydR/p2S1VbbjFO0xZ+JjerR49oR81Os95DQIx
Lh0lmbmIyAitlmsEhkuH4tGvD7MbwOuUb5JgtxG8SJgpfFBI+Y9TmADu2Znp02lKt4uKT7ubmEA+
CbCMcSV9LJruTp9+WK9ovxCTAl7DsbnCqjTde++V7PAzs9djJOo7/xnU3USb/x0YryZWuK8Z1Pln
VCUCLhiOhxswt8yIZrN7tO3oY+fRdHEwm2Uj3LCnpgu4O7CoiDMFD/UqR+A1gnkmE98jTDAy7Z+l
8DWanUiLN/7OL3GzkPXDsnI4G+Fm+8LQdVdx2xVs/krp8rLW/SI83Ya9bKHQRBXZpP6/2K1GRtML
vG0CmmDdk3tSdvHoc+YFvkff0am6ZXvynG27m45Ui2b6sG1zQtt6wLA4Y1IKziqazvjZMS3ASlF4
kwey0JVEimHL1wA/MieGl6JXKjEjDGrjZilNRI1yWQ4PNRvUZ3BiCSZbEEdKP2/tF9nmUXWBLZoo
wyAXMGv2bB9NpyKDgeAyEAfsC6hVWTH4u52DUE0g5TiVWRWTM1vTA8BenPkEOsoPEVVnX7pI0h4I
HXk8/UOCmtzDwotO7AW+Q9foXlu0WNFADWtyCTrOq0HBLSbAxqh3613GgAkOrqni0zSp4DO+UjBj
mEHi/GAq18PNu3vSIdACu0U35Nn8ZuXeFa8BzppVrtFVfAQMGmBSzjANkKMtn4U+NU3IN4J5A5zw
OjMgFaAlYeaeYVXP4IyTBkiAkEy0p/J1xEeUvB9PyUcJlsSLn4f+KWZmq8or3tzSEizlH0vntaWo
toXhJ3IMc7glR5GgojcOQwmYEcXw9Pub9j59Ru+qagtxscIMf0BDtrSOsEdQHZKGEqIFVnXV+rie
b+5AaG5oerUBZgOYeCh8geRTg09Naa+LgpEQvvpXDbWsQet/1aMr0T5L6aqe/vY7RLtgvyMWbID/
3hxK5TIlIzgddXrJWQyqb9GYnKZo45zgML6Ue59lh8JYc/6pDRagk0PzufmfjWQHDfU1z5ePrtLE
zeePl/LlF4zKUVsVxulNuUI7hAKSPzY0wa7RcpXOhLnfqw6tI7SGHf7X3gCtb5PhncLDksYx1llk
AW/sse1vpnaA+vzRDeL/VXxwGrwJaWDv70voF7em04YD9VwdUZ00T22bo/sBpsp4IwqA4t2+54y7
xhg3ydIuJjWnv5D+zD94jeLgN/C/Tr4m+vUBqdmyp+nWifxxFalQxrbYmE5wEvI8Goy6x9nVtitj
RPD9t304tTL5S7Bgx1h8pQ3tA2awSifC0kSU+dlGcQgDJWr3CC9todmwJQja+2CND1E2aYRfJBs5
FkUbQWiPHrESSpEgV7/OE8lracfDRInIPdc9aP25JbE2wa51BSxjrdySqHKwhggFwGMFyhOENoJQ
TY77TWdaL79/b/NI17ZgyutPu40UNnIJEtRKx5KWyPLENlQuEFs52pdo/daJB55aFxuHLVryHBy3
GS1Pp3YebGzEjM2UuPNsXxNiOBpbI8nBn/aJvVEaqyKdf0FetysvoT/KhnpbP6hFYIbn3MadGb2e
Wj9EXTLIr941HuvO7FqrJ0uQUT16lSSs8fsNv/hOq/8B9BcIAdwT5RCenNEVNOd7musk3irBz0lH
4YpZ0Zmu3BpKUnBmLNrumRgTGYPzgsNHMnL3QZtUznIObImsyqDz5mCqODYEEzCa1EhanQkKqEs8
3VBw69I8u5jHQCiXwqhEXmzDIoTDshcqEhKgLqDWSKo7+xMYZbko75Xw9/IZPLkNFCoASQv6Nl+i
uUdbDgIkZ/nsTtMRLC/Beklni6zXpNpRAz3DaR34xRfRLLqWPODLuuMUZEBrAlpecJzIIfLl7CKG
HiPBSysxSzoOaRZoumNS0kQ9c2qI0EZFx5sH00MIR7DIHUCqFxKXs9GCtgwWhJMWsD8tusZFfdFd
pktuIJN27xJ1Su2rwzY1popFCUpD6pR9E1qZ5EvPDcpZ0ye07h91dPKCANWecxFlkAy8IfiyPUCF
cvIeN71sgXjEkOI5CbLaTi9MI4I7/Uurhuj0ILxM/wkVD1uzGOJaZjzZPGCOZhq7RwH5ewABQIpP
9KabCtNVVO2btVKhQU8ETmCEND0KvrTz8M0bqjUICskIM5vuKg9Ym3tUfMaVTewN9LUA4wD7Suss
0C6R0ieEyBcTpTAe04rebsyqIbuQSLxPUV/r7M89GAsWV/50+ew1Hgskkpf1CLnvLaCa7nbY1VFk
9UZnvb3FD6C/PeMzdiZJQdenmWa10vroj30fXey7jQwJQVml94MsIa0CRZbWezLhjsAbXhr6b94w
piccjNDZfWmrmKz8tu+QVNVn/ZMWOHLJHnLEDBfqBe4O4WV2IkwXHfmTct9jeGHhoeDL1MnX4s/z
YBr0sOf7mo0potZHyimkjqDSu/HZG5DRrgwmFhKxmFxPSL8mW0xW/Lt+sfD2WXak4sXV28lgSmXF
HvjN3YCdrNTYC7jKaXz0oAtg2l2onhTJxCbw7D3TldWNK0Ow+SsPqgz3NCu8p7Ed6Pi8qQXDxMSd
97A43GJt6EVvHFWFYN5HW0XcZuY4/FqZeXG7ELqGWg8TlTbmGgj16956TmsH6zht5R3w4eBFK6vP
NwMd/xv6WVFLK9X2gUXVXnQXLSKjqLvoRE3KRmPYxHpfA3t9PysdH0mZy7wVtaKu3S+w80BUSd12
0EgG5DHcZf4N5NkNy5Jh0hm3F1z5yrZ+NqM+A9bT801f45fHzZ0wdfONWEXerT9Y5bgKiilKN5Gy
jfvsKDWAP/O5WDUNfFM2vx8dAPXd+Ol9gMUKmZJIcSEcTMRp1RTDokInyi7M1licTSIMZG5uwUcd
Jner8FEnHuNgqN+t5kLE8wv/j3OowDevy/eF/xCLoVEkhw9dKAOHXxG6xTlpLKZ+lw0uM3mlfigw
WXf31UIQbIgT5d0FpD76eU/h0ZiJmNhjI8q4XbDqE4zwfpZAJa72CNJx6R6wOxdJZFp6csjZtMms
YskfB9kMTBARFcPCih5uRvfZSIxD8AwLCxnfDf7QXjmmPT2mlEkMiRhGro4MQRtThovJLpnb2IJ1
1TL612CplGdId48GIKZGjni+nejg9dForneC58SDnXc/xdepdJNLn6pdcIt7m7M+cDsYUNFe1N/W
yu6AvUNk3eoAh9EwhDdHqFkjg1CaYvS2slf4MXXmGYp8mEjTJT+6XJ2+rGhriGyccBKowHa8rw2g
kQ462nEf/dQVYvDqTox6dDc9QwLxvvRjVTryPqOgVT93NtHmoHPPN3xWON/aNeICtEdpw69pVWPB
AgCcTG79fdJ7P9ECgUW5L8bNvQjc80oawF9NQnqMQGjCUjBkEJZvLfj4cjXp6YpxX679IaWCgEmD
bqe4qlYYsvWoYpbqCQyJ2sJos8WH6upnC4NG2qxi7XbQmC1k9P7XJYNnJ7SzMGfX+8MfaJOFmMVl
Oo5kG1qylCjBzQIkeLs5v1+aDBOz4J9xHg9JZMMzLIXEuYxZwVNrIMdKJoN0skxLcYIqkRHHKht7
yaOepyJa+Jw++RnlBafldtiw0aeWRyFGf7wczTpBLGIZJe5nb0s+32rCcCL8TXpBG862TRt16UBe
wqToq4XCKgKTKVEYEop/d8Sf7xspWWSYSkrxYoj7Uj2nPqENF6MxJoARswEXKVrHVKP16GDAfZZG
eYRnGHtKlFxV2+YfKH7k8d/VZJWJn+BZjb7yZhFYBx4BGXOpRvK+mDuZGLcxuJlyxIWNVJqyiXwu
X54VAGGdBNvNcb4DlNxSWG8HDSAy0o3JWaU7bbDdiU9eIk574nEFnRK3KZ4eb4i/Hy3xUsUokRu7
aMjnkXYsNyuyLxH5uSGr/9H72IsDO9FWTltvJdj7apkFGiBXgTcXwEXkJ/kCAq55SwYpqIYnoA5K
+trbEyBFZtGe9pdo0mMzAMCzCSpFWGRBF4QHRIflcDZgk2EaMJFE71ymgrTdxYWOs1/dBNKqxxga
bpp0/UU0kVKSct9Bg+BPl3VcOkF7zeoRW8OAWfnCSNpqaRtBqSxRENxcJpsqwtFgnLkVvtgVv//m
YY+MgKb3DlqDB+harW1WA++VyjqllQ7yZNkCZ9JX6wSICdidNZ1/98M999VErPxe5vFnYHhie8GH
nVFJxEvyolHjF44BwBpuMFcfMV9zc0+2pC8gIJDnPyeDZ8go8mkcAxTH226uBUtytl7mE3UF9TtU
mqxT6LNmhXy3mm/PeOhpaIk3Nu1pd3oznrJlxbLd9ZFQBMgBUa/l0nO4OvyIOMXnzpg8MoEqH5f7
glYCux1lce58w5bFMnyaCQ5nqBZx62xcTBnqb9J5uVucHyV6a3eiS+yCU4kGOn6PE76iDBZ1oppO
Cr6B7HHYCkx60Y3inbgEclivjIzzHeVB7bCRAxFTXPU0v/A1vsUIx9zdL0dkQzltHlaPUFxWGkeK
VeEnCydk/Hfn/GioJ5gV84wkElyzzalDQsSBOEVnhnXXUVo3fQWu3QamATyb5TIaP+a0PlZaxhZK
1MIRzsqsXQ5ICibGmVXUw2I3A3baUFsoPfA3sG2lIsPU7kPl9dfhOLgFj7jOUXxUgr7ag/P+23cH
1tl6Ru11GZUVAKRHMkpF7gHTv56QecIaxg6q1KIz9VR/LFpwc9ZsVhsnWurUTEp4qqX+gpMQnoDz
iLVKG141Sswp8tIYcCAm4XVzsnvh7wiVZTUW7oQQEz5qawRjGg53mCcg57CiobABnsc59tjJmzr5
NWCbUlpO8wuWgj3aex1AWTe7VFazQ8rEKeGKfrVzxarEO5Sl2+FEwNPC7rD4L+Kfya4p+p6jqKA2
97YyB4NFthv2IrHdLPQe+J2ehwyYXVjvrnrfHRZt/bbgsIWfgW37EyHXR6EM2TfM4gqRo3/WX58f
TvC+vVpvAnr4oBrP63XQ+gQcTAxzlQxv7LF3l24aAdfkhrwAVs+1tVqsJuc/nPcqX6wWW6SH4ICE
j4TVCbsY4DGpeeQMHRK+pmD4pEIiELMOmwqbh5zsZ2S41WDTQGJGF3lXTmbHFgFd6lxddfMIMARg
hZzV+2YQiVV3084fhDcjcu++B9OuGWy72gsdRFybOlHbfgLYpXdJcEt4G0hUWgHIPyuTpo1OECaR
EPMIX2GH85eCZxeMQnpHK0quaChQ/CEM5udUFofukerJMPooiGULultg3OgFHKgld11ccGEjmnER
gGANqwDMOXBN9Ratad4Aacb5ClAqvWs4iWhpzudnu02M/sKzBrDzuqOuG2huVDTRHYTmUfSBu6eE
mvvQ0p0o6O9o0lq7HXSpEWnsfnqnAiL1zsoWDqtgr7lD0IMAlW/c+Ed7UbVsanCO0ECAoVphPz2i
mQLLlfqt2JT+GiCFKOZJ0/4S9dT1jVoB9JKKBo5klewJwIhpzMH/bNCkK2yuRIHVYl7A/QGTIHjr
rtHHN03asj2zY+IzHX6ClvkmmaURAR1LB3qM5Aty9lx8cVPJ0mnLTHVuW58OQbaOhfIOdfGixpRK
u0bbeFz0isLoTAS0CpJAqmrbjzjRtbc1RRmPvuSINuQnbfhv5wV79rmVhOhLxE50PmmjJDomfjYH
uljaSvx8tx6uOF5TksFLisrPXW8N1MzL6FZjIaJER+R0I2wn3e3hrlAEWjHtIRFu4Th7c3OlTbYQ
d00MHJk1b6e5bcEdk6INpX+9RJ6BF/eD2x4DQErQ9FE9UvEFvwA9y4Iif2ZaXBwknuBZ3Vzg6Tr5
lUI8HzVm3wh+6IPxgwesZxM4w2zgte4ID5THODqa1Na6gFHsHuaDcHBpXIJn2u2hbtLGov+HsJWA
vVUVGRTBC6P0KMWI7OcaEHYS2JaINlGBUF2k7sGiiL+0JPWqBURjN+THTaBPEuimLsgpGrCgb0TW
SZ5JA6poi/JbHKOJSG24NiiYylrmwPbTmagVSZEeRkUcgiUaBO4sjBFEbalUb6Rwj5oQaA10jfoA
kdMlVcygNpoAGWDKi9qqm4HdQspxTxVCsCbyDQ0fSrsFaq6ijTgQwSsMC/I/BDdEk8h6NyiQDxYi
znv51Xi5VehMjR6/JSoQ1by3oM6ZYcujVlAODIRs7dWYug8CkCjjLQA/CPAmp7UwmgDMn1L3lJZF
JtofhfFBOoBFHsO1iD9zqO8CxGFsQyAgeXgTJIjwU64ashCTrldshdyH/lCEihuPHl0H+r2rVL6m
pUMZjDZuHO5Q8IKgAZwFAwhai/pcj1lNpUWptaE9lqfowpJpKsMNxas7vUhagwja8yDVmw+Pg82m
gDAiaH/6jRCbBJJPtccRH/mDQmWPhpMz/umONYH7wySnyNEQjqK1GDiP8fo2bgKEEeK0dJqYax6a
weniJf1Dbkg0NKWXSCef0j7VpZuyGH2wIQTQDpHPu80ObAb5+GyLtN0LnS2hil+9LCGdd/oxveBa
Jdenh0Q2mynmYEwTlzTXHOmEHltWI4E0iAvljxrAGcahaZLO/uJgjn0fjXSCdQJq+a2jH5HsRkeT
5pTZ1VieUaHyjf0g4EFTgDoGNdopTAjaOJQmhYvmphwp/AdBLGEYFLGF5poaTyFXISsX0+YLKQTW
DKFUB//ptkFUZQ+XpivwDFD2MQPVUeuZ7qg0fGEkiyjCnpq94jLLPhgI0K5W4xFPpUkDe49YGLB8
5Ic1JMOe6OKryEbgSXeaMndoDbLG4tPybHTd4fxLO7hPG1NoNzAKHvSdIufJedOiYEu7zmTAxxfs
JVoOpNN/Mrqt8NVS5o/9W0VUj2BP2KlUknJ6TdJOgjGLMyT/oWvF81rLA6YESavrrKmYRcq1KYuh
JhBO2f9ftsNHpJEHd2bhdOfITYmhi7ubzQDsKbsrbdV920XPiJOGlqgUUzu2FT/MH7YSdigUPbYI
Ppr0bdscHVLxlfbXwluLqgO1FHPgiHxej4kv9Ne5x+xZtNDprnUOF5FrgNPBy5h4VDjNP5g/AHRW
GnsgHTVRwrUAQFIKZOo60FQthyY2KgQIA2r0xbTYETk8FCPoIAqzA2UIHpmUQ50p/A95nhx9Y28s
UCXwKFNUW9gadGAmcBDW10SMWwXiIuSRi6KAKYHEQVMHstHI5GomR52wX9aUc2P68kIdceQJ/55v
qKngnZ78nSlchgXnOMA8wOcx4MqegrXKoo3ZEW++WLvQ0rO4O7hs2lS2XWcECgAJL1UtEigiSKgM
0AILVVwUVLpzPYjqA2XGzsB0EklTceQBk6vQpWL/rtg1qdxSK0Vvmh420wtEIGphSGbyuABRs8A5
UGHHyya+d3rqk2BBIHRg8ixrxq6vN9ne9oQTVHH3Eoyxi7u4paS8O39AeL+IOf2vQQAnKPhfeiZw
tK8RNBSDnqR8I6L6yJVo1RpjRhSBPEoXAGI5BSTCI9JjM1aBsPZ1UaUBloaiOucPu3kD2cIdsqEa
Ki4RnjUIfx04KPrjJ/0riKcHhWOJ1baTenyOLrX4s8y4cMNiuiIfRkMRgKegX/GccgX3y9FgQXux
aPihFah3OWcmQ2BxDC1WHINF/gfiU4fRXAE1MFcRhKsAafeXQiPtMAUsXIqJxMgecv5sBkDgWzon
ADFfhTRpY/Ks4CbSyfqI4N0/acJVBLSRoJtOP9aCPpARQ6A/1Nj9GwQMBBuaG4GH0mKDqYNQQ+7w
RXOT65zoB06RQ9hkYcINpxn2Heo0M+DKGK+7+WaR+6elaG0cD8bFOYUXYIEGp45QsIRqdScypfx+
ght4B0ZEe8RoopmmV0F/Xvtng/5Jlrat6sGsx8OYRjN7gHC1hkAqaZtf9FcMDOrrlzjr0FQq0pN1
0mH3EWNoK+oFFMdnOeATCvsVNX5s7JM2O0tLh/b3pPdA/z93W/rVcKbjNmHPcSJamU1tSKHPGexp
aQMNBI1ACH32euFhqFLXfholgbigiFqmqMVc2fMehMSIjaAlc4W8RQesQ8T9Y96bPZPehlnZoBYo
vZuI8hkw944TUSN9aRxMwqeScKmHChjYTM4FluONeFgYaLLLnqCdFYtyBzHuDftNORFgYnxltBkR
wu31epXKQTkeZ8l9JpJpA5OWFyH5MGhQ++fmaNKImuQzBTqDKe0di9eRXxnNuNSOHp/GyPcDOdvE
Efx1Uya0KGnvSLCP0j6yY0L3LyaVXSVlIqN0G+fUGJFVHZlrdGZKIoWPthbF8JHZT2Uk6xk64/wU
7bI3saSYBFCpV4DLvNgDRVcEW2l6b4v1M6GRxp9prkxfnGscLmxR4Uy2DzS7WGkkcMDUf1USYbfI
2n6pQhHogPntjoeQmzuTjBjJalMJhu8NKfqITIINvbazuM67oGs8uVDJ6ThteJmIDRA/0XSGkwqW
BhxUP0KXdyM4bBH2FfAw6QsbUciCR5d/xLIoQOiIwq8AoEmfmiuOFhQKGB3WCRifIjgsmbuxtVMb
qNsMOSIAMdOi4jQUCh5HNUFheBVsD2qn9LViIHWEQE+6OWsgQfQUP3w5bamLKWcD0ZNywAJHeI/X
5K2jOVZ6tGkQetWaW4+q/WQ+MOde7YyoujBtoEwDIRN4kvjlzedHe4gFESC3njQymK+1U2r9hP6x
5JPDuOX8TuFFjQDfyyKSDV05JuTAXlkLYUaCMEKzUr3eFStenNiHUXWMu5upl2F87K0f5hsMkfnA
ogIQzEYNZTet8ceUcgIHXxgCEPhssDj4+6D4YcI4cfPpEMTGc9/CAg6zz+t4BQF+2wouHnKghsDt
RWHvYfT1bHOHNUCQDYeA6Lunnd1ech0oxTxvGQ/OiKcBba8tbUEcMCYvdiU2nkuoorELlofjixgf
OY5fOaHxK/VFQ0i9NJxX7gd8BOKvdBad4bwjvMSGNsMaWOrbla7tz1pn7TAHrDYIKVIA0XThDACT
P8MpTm8jdXcF0MIHolxij6yLjWWtV6LnKsqqhynx+q89KDLTQORVABLuYdqDWUIysDj8HfyKQEVM
f+EtMmx2HbT1tBtSci90/HWu6h8dmSHV8as6WCmDtrZc7vbUbc48CgsgCuZ1ytJ4wxVKuC9EbaSq
qXSCGZibGWvFh1DwJHPhSZB5r6bAQMbiM4h1Kig860abTRSbxNrD/JOy3MZYprgBFWucOUM6PQ4y
zFuit4KwuBk8jeipt8Tj70BvfsxUHA9oLTTS02TTV8/O8jzmtCf0OpFTS7DwZPGy+ZgnWpQTPtV3
XvlgkSkSYfSJKAO63jbnPaoIP78a9bp/Gy3uGykdSFmnHfAQ50aKhgvr/qm7M5zWdgjWSAJ4tw37
FAyASFPyfNG/EPqxSwZm9d1wpLkUfGk66AbnsqbR/tB6aYejPrkFb1f4L/4Idgz4F1oS6IylATV9
YwlXFH0NqWVTsf3Vn/4SOhdS4Xo/lIRyjiihCfml2ONa73RRGnsApIQwhaHYainEKZQTS5yIh0vG
EUEHGKUZivHZutIfHV4szJoeKBpenKIfGVOngyOe9sNBjIVhXO1XS8EcQUykgqvhfvpISzA8J++O
6ZywsETFR7idHyofKMbrOYWok91lBv0TtzjZhRDZeIuPgy2sSE08qAXKCxCsoPotyevbkHoeRTJ+
s2vALRFpxnr7RsPyZFNO/G57wQGlq6aJS9oWGBVOlyevFwifFhn94G0Ua6TcUKRP+yaZNJzTIesc
B7TawIMTizUG9q4cXwIUwnn5SKGC3I1PfbB7Le7t9wczZd4LIyrSaEYBsMm+3nIzL6fTUj4ID56w
VoaYBGssPZ6h+A6nL0ycn2ipOKP4wDwlm8OH6K4N4ofx2Ir7GrbQyFae9wOa5nQcShvRp6DvP6Co
0YI+600GGhjTatlC5eU4G/r9Jb6hbbpz+LPuO0djtcROe48g5XXPcsGHw+Z3bxmioLl9tZ5ILHEh
/s/He2yLGTgmPIXwE6UgCsUH+4K45B1vb6O7RKkSu0j7CSrRaobaKYPAg2wQ2h4Nq/UAsPXd1exD
0x6SHNo3Hni37cBDmncJ39LpIuQxyTjkjTNwN5pt0yvVcjz0IMJV1CxKoyagcVbrx08msblkVzwg
Fg/ZOi1HQqszKqcJUtUYUGHVeaNvMHwrfeLiXPnS9oar55/3uTec8lYIG8QQrP379hPyaRhiiFMh
wwHlCqgRw4sxgFXl6gF2cdwPh8vVshPnlF6pPW+HPupS+xoxlHfa/ai4djJwgMNydMXwCu1g+qOP
trQLj+M3EYnZSqvZBRMC1puwq0QbIDMGtvDKkB2Yek4I2ozAu+bT9xSf7moeBET0UggSMYFK96/q
EldbVrcgZJBFYg8m5rfS2Yv40FuHbNTSTSHOx/G566TvhFbmMqNW4vopFWiuiZiI0rSpj9E7oFc8
F64ZNhKFqCB+VC7LQiM8X8ouUSk/yqVlZy69kSM7BAV7urrkE0tCJo4X6bXbRoCGzIykEgCIJ7Z+
L0QL36iqphwmTfJMJ96jeKD8Kd4aFTASIQt8KSGBuyboc+hb86jkMBsA15XPRuJCGxn9C2u4FudY
qyuAYvZWlTsFone2kCCSkqSx5wdN9TKpQtzBxKP7og3mNdU8tZXQjnHownD8fWnboCel9R00VXmO
KHpDYWs6ABTBCYpZNlN7uByKxOtZFNHI/nONvQavdUQNVIYG2z1CQWzW8wS+ZxN4x4wHzuuz2Xdb
GzghyuFdbwfcP1pz3ijO7eN+UGrtHPzkG8PstIPljt0AqMPCP+/ZP6jXQa1j9cjMYla1zV58wTe5
BUvrpTUolhO0sgelTLdBzM7gw1NmGdeclrO7gd6Oyb32l82wK7/OZidMRaFGsl3vRWlcuiFEGfVW
kKjtkC8vI1LS7GvVaZMtB3C0mNPf0ty7QIAV5TSnbY7I750OZ3Tjrg99PuvDKEkBu7RQZI5IDLr6
kwQRluT04F3Z+HlfLt6Lv0HDWnFwhe2QnZMF9uQou5Eo8s5s5ekbjTghKg6X0qbBLEgT5+yPI9ds
WG1fuG1QsIGeOk2zAL3GacLpKpBX9gxOdIF/9hQRu2y4wFJPXj8Upvh9KwqzP7BsJ+bW4FjmV5hu
omREbVJVqY6pINYoJKyd2LJcGkAnOxWjAhBge2usMmmpU4wdEmzKKanmkmrzazrKHnviCUoXFCss
QsKduC/946YX0TKows2S04G3ZhFiV0PkBOuV71nm1J9Waqr50rR56XQe6wkTk0VFI/AQ2zfj5d+Q
AaU9yh/ZGgS42zXZe3AjLPjwz5PGyBb7JnuEyPrjQ0PUDr3B2yFdjRwASXFm7IV18CJfzv/imKrC
aIchWoShLuX7mLBgH4+gS3J3JLta54VRsCh1zSQgY01hVIAens8n5qVSuJVR8/0AA2XfwBZaqNDp
LJwNqI89OfvO5PY6JIqnswvDEIkGKbwJ3PmupVx4ubGlQGgYHPoDxZ8RJfJiF0kkEm93Rhjj+ug5
kV+H0KPpowVXxe/qAavMdY9f7mCoAuTTUAzjf6nvouWkWBAGVV/zN2BQKAwo6XJ5n9TYqgi0GTqw
thNJRdEmCi2UqnkTKWcsuSbq3G/uK7d5ndHy+hgK0B62Mkv6zhI9pVq411QXtu/PVj3YvPxkGfjL
lFKVJbo/KnpJbEdgZG+KgYyhhNdUeM5jANUCLVlumtPXuMc/lYQoKJgl4J5sdCQQu2qbfqkO4Oif
jMT3QXTTjoe6/rWiS1CadjGlEwg+QCFDZXONrijd8h10KekIT+66CSfjaII2ldbFnH8CoiPt+7Np
b21TJzfV+V2iQYM5SWjoRiB5AlRmDR4CdhvqWKFEC94Bg3IbJp1Cgu55SgR2IdoeKUhyo3Oh9g2J
f4zRGCa9Exj+zZtRivV5M7AarwkNJw/wRHSLq/A1LhgphNZWzkg5TUZpuQYYdJhwIohgREfbsD+v
TCQxaJuyyAYxp1vC8RAOpLzLs64wA3fTHbXJfUgExWlARYsxxYSZ4aNqpfnMQcacgyaCCjc2TSTe
DB4927CoizGhmFtnkZhMpZxIBoArkjQ1XJ4Yk5xKMkqUOvsOGHj3t/lc9RklvZ3rjmjjimwEJ6XP
2WqRdjcpCZ8RGkOsmlKaAvtXfKf4VuYQY0kuhTol4K6AZ+sv8ZVAzsz3RZrOpUvjcrQi0GhHDyfi
kcs8IlPhtlgLdE7nVNa4TeT+QjJqmR8GPp92bnAA21wDFW6NZrWMt2/03L5KIcJWEmPDRk2vVLAM
/lKA/ecxuhmQzVMmP4sInwkBhouOnEUrSaakv0wI44GjbFDSC3cxKkD8exiyuEfMu9Lk3dwbY8M7
oVohJcDresR0oYszk12ZT8W4awaulfS1qRO6cC1Vu6HUdiDin9QVDSNJOl5Xp9/bACH2Mvuzh80R
PQt5ZL6xMTRfljXCfCj0saWgOoq2Z4Y7/ChgO2BK8bUMCfGr62/8O7fN6kJzgsiEvZCHerL5uSgM
ykcy7MZYRomQ5kemJQRgW1AUUy6UIAPIpVxtqIeWoWWohvqsA99OWG0fIDCqrDlRF2HGDVUGn+hL
YxfVXM4o0CIEMjww2aAlqX3qvt+RLS/VUBlkURF+yU7CvOtsmxRSmzr4AR8NO8MupwkPm1SDxyGd
t4vdMkR1ICcjTJhg0PT94NFiScjTkm2K6SVQeubMb+oyEgyL/ScaIlA/JDwJKvY4mmm/ZK+Ffgjg
iqBQyrDjJmiofjWDeYRAKXdgJDazBMkk20gCDqDll62S13ZAwvmSEoNywZkW4BFNeAJT/khzJrCX
jD3oo0o5oSnq82E2LYVgENgkDz1J8rhUueAmETjcKbZJzS/a1QE1n4mv1bLFLVD6kSez8fkgqcF0
K1UeCM0Mnoo83Jbmsw2wbLg81WagXyay2brPFnRgYOX2tKUBPEyJVJ2/QAkaNjsQN4cQDQHGB1RB
cp0yeKCTgKdL15aolY/KvJ5xNJGzU7k35BHzKATL9GJu85iYGcBcWVbMyBSZVHZeEU+pAHFFkelR
jDO9KEpsg25yT6dt/NdQv0CP50eaxCu24oPWmT+ZsZm18UF1CbiHWcIhJJObtwXPxLtFlJwi/vms
J4zrGDwezyPiUQo4kTdF7tZQ/gY6T0cwQdFI/+NTypMhDuJCqwmAD64yj3hKb82wwemABgHkw/1N
TDuyA0NGSDGPfC7+3TYVEPse934APAN+wlVYaNynsQKTGynmXH5J0BXAQbeGIiegjDEQOJ5P5Clj
FoyMUzBwg3IqHsTMFF00VirzFCRKdCI6twtQa+w6H0BXTMSLuaPstaP5zKnL7p4waQCKJSC5guQ5
TQJObvIt7gO8FuivD9djHpkohst8E/ZhrYEJGxlcbC+aaS5pCIEF0UFbX7JyRxwwNArV7VahOcQn
l99jNJOI/xjMIJ6g1CWupiy2Fp/ABOgxl9YkA48YD4A11o1orKTCASJrMgL++H6DPVtzl0lE5xEz
LJPHD2Ct45G1OgynDW2E6WonQN2u49TXOO+kRsHxxAMCbsZHM4yoodsBxSGfkPX/NZuyv4hipi/a
TpXJcC1Fc7S3vZEv4Il8YBthwxCZeaZjTR6XAhJtOgKfeWjXfbZGMYTg607cKuUFGhwS4FP4UH+q
JnxBdkGvp1DenJ5iMlLqhP9vBLw+ezn1OE6R/uJaMwmEJGUo95RE3sYQxlgxw7mdU6JPvCharD02
U9EceFNmlHKN1EOklvGQ6J9ay9BvkYYRalM3ISMS7aWG9UVmLBsfZ9d9BRnSHvqwHYfjPrku6c6Q
ND2bSfEgpBbwS5y65pACBznVSRtOcRFJa0BSN7UGg09+AexqJMWJ+0hB9+ZLGcQrPpJxMVxTdEV8
3JjJUqQMknsfUrI7sTOlIdRKijGty+/uTinnva1gbMM4ZDukRLTtgwCjfE0ONIg/Yd/nE3jiHNjn
FOMG540L8tOO+MS+HDQykFuQ9IrMZ447DXSLmBI6WcRNywAzY8tFy7SlxwJe2EN5APewGtd+ZkxL
TPHCB+RVGU+aWOzjope2p+9D93o9ZYHsBzn8ah1BX5p5wtfYsfiCi8HEIeYPEs7RtwbmNkhnlPYu
RkNBY0SHSAxRdn1C1QS6R5Nm9xCXeOl8teEP5oQLhOoUE9tWvMObT6PAJnUB6shSvON4dJmU7/S4
ltShHA+dlTOcHcHIsbfjU14oUrWTCgI4cPaakoz4wGYBFGxiswhUkMcAFZmxrDKx0hXoCZXgSXEU
+VgSmCtF7CEiNmJ+gyxRCm8y6RHfwyzUIAKC7CSfJq/p6g8OhrchMjtVGDyQ0eKsq0lOI0rULJem
g80AS5XYl9wRHN/ZuQQCMuuADdh25fQBNnsG1X81N290zaj2qTdWKgmUgLNlr+8J20v7a/x8F/hY
gHRNATeWkA4mbJtvtguW/Ytc+k1+xYnNXvRW/iqkpDgUldlvxfA+GZpbvB4dKMhaX9ANFIAT8A1R
wJ0ePPbtXBuMb/q28CdvB3cEvpRxOqs0cSZvxf8Amt1OjjYkDRregB7C87Ri0wRvz2kg9xpFkOwZ
RV5IMUv7TYJzGNkmrXL+mbNp6YNZwgBYaS15nXrbcAi5x+Vr+jLPGZ4UXfWDKw9FQVzdlLG1e1Ff
RKEotZUJzaSzTQuedwmAu2py6KHfy4gglUFBC9kgVpIrBaQUKPKWCAEhrx+MV44oTj7qKaRSUl0q
YQxHtWonD7DhDcQ2yDXUyLgZH9TNh+ZbA4YDZA4Fcamyon1qfZH1VX5Ia+r0BYNSCbiDw1kAJJlu
kigsJtBUBGEqluZX9TUtiEgCShQ1TjOdAvDyKRk61M97Vp2gHQcFlhWoUlPHCxOEPNFGKMJjyduq
prnBxftgZz9H7Y8TcWnbSvLUgyMz5E49z2opp4DhzrUE7LJ/ovgkETx20aQJHQqXFY46REboVrH1
fRy2eLIWMTxiO19ukIWjgmuKIhmri9lx49wXcKawCG62aNv9f5BJUb1OjkKlKJ0BmPa+FgHLFM11
ggbw9CasCL6m/cDp9iTcGBDYXDi8pNLrJ8bf2yI6K6jYoyxiJ0Nbjt8DKXZuSDFf/B3/Mqdtv1WK
cpcWc7dcysgcUfKj8wDOcrZE+IrEBcwOT/xXwWdTSuuYRa89TS4MMvVHDICmf+UCLXSdaqPDpsbL
esZp1zEeQO65C/caUTHjHQzCYwqX9t3OF+8EfKvFHF5pP7z62x2NWwDeh1oktiSy5vr22T8YwWpC
EGIMItsOlptkZXMOE8kC/CW+AOqp5nEFsNWn9IGOVHqJG8Q+UR9E500fgNcXZ5im6RM43sDqQ9zS
NgeDNfULL8goMRWgMmdvwM+Tg4z0SK7GBFVLuigihHeAs4JgnIuMyt9GArIVIeAvLMMFE/VShS13
8lk01AaCCH1b+oLdSUO/sQ1+ocgQiE27EGUUWDRo3UO6Qd6AV97cx3w1gUmjHKHQg7dmARfQfSCy
aKThuZAP7FyrugSJ9KYoLV60GqB9iy2rSXuJzt/4ikyjKGhjXIZaJ1kAu1J0s+yemymoKABM5P6P
YtUJjJr5QiwHJwNKxNE//zGOUEEgUUnB8moKblymH2sdHL159ks/m16JU38Mn3mxXBF4MzbKecqu
knCuzAj6iUfVo4+dC/hJZs2iOQHzq91RctMgid73g3CoLGpYmjEN2YMp3WFUDjlyBeeIAILQSw9u
pr7X1Pt31wk8O6xlqRaHSFQnJ+sTl4svTvVN7bnL1Cde8yPzajf8wwylAfCdRReaPDA1o2fmpdoN
QO5u+XL80Bu+oC3fwNHSm/5300f+M9Nby8O+MW0j+8WAMIPty13JiKzSVjiaZnaX6mswmlZGA1CM
d05vH4Faeg86AZORDpf5JXj4ht58qY957UI96cEPkEn+EgMCvcFJSVDo+9/kGVINlrwold4llZ+7
OiqUE4aF1IzLUA7N699/LJ1Zk6JaEIR/kREiKvjKjqzigvpitLYKuCsu+OvvVz03ZqbH7kZkOZxT
lZWZVelGRcYr17iXaXYPrvekzhsMXxGhMXtMOos+QxZ3JTwbaB4+r2dfJr02bIAGd1iKPWBhhd1H
lZPtWzCKsYDtBF1EMlQTxzQCqFkqL2Z//WXJKAw9p5G3/Yo7lt6xB0Js6yNm3iNPpTrQWXfX1NL/
OpdBG8Sd5Jkgrr4iC7+avS0RWHBCKFlQ0kUtOoXX0YcxgcesVZsnbCwoqzcedntee/lFP9+aSKMZ
YSPSVFR6A0GAZIN9AoKYSO+93oRA1aXwRr0Gt0Bmzto5h4PkNDvSbVUcx/AUJqLEfCzv/apC8/E1
hO06petLoP022PrVRo8ooDZUWNw11Y1iCilB65kaOCM63ad3jugAGZXjZt3hqWxDk2lxJJwvVJsR
LiyXBDG3z6X5RPehAh8BhgtOXHdCL9pZORi547ygwg7RZq2jMaBHK6ViLCyOA/PJfP2wLil6ZWh5
syt1h6ePonU13/8iZ4ZK0IPY0lj63Xr4DaXc9By3CIHn/TnNFluj3g7TDbjjG1oCi891f1PP6h+5
qfh1zL47ZchrZLr9zcAt8clRcN7Z0yLtD2DDuUbaNBxnA4rhkTLsMh+gBKX53e1uHU+oPfnJq7FL
oECsb6Faa5QQKDQ4pc8jOUbjjp3SJWwjMx3Bi26goeBsPTrOzjtYDssPIPwQNjd6c3XZx88cBWIv
Ukb18OGcdysGw3hF9x9oLZSWNkc4yjLXIGuNVdQg1NNVKkMxi/y0b53RZ7qrtAXtmKWLf6g0FCtL
7WHsM9mS1aRYUiZIQvr85uQeosLRYoQjxI9MS0iXCsM/UzpGSO8epgiIWMdkBlY91kKrDlZ++bTg
9bcpfZMxDqvkwcjXjUH+3l725uRL8NF8TAWQqZc/t4dhM33gSR7d3Ou4Q74/GgQdng/u+bLnYbp1
dY4MbCQJo9bF1zABfVIBAopcljdHDZSW2cu7wLNwkQCinTdLH7GB/8V5wvyGqjXIT8sbrqkUeL1r
chyzfjlHB8lLvN/uI+ZJiOcvr2ejvMy0jJDOrFn3KhZVEbOtIRv0iW3BNNEFIjtSvcrSEbQd3MJC
8NDelsPn9Dg+J5QZWR++hAWusrx6J3YzyLjuX5Rkb+PGJKKZynLvvmHxo99wBo1VTvWz2RXhZksz
9MWHB6BrXLbFuDqw3L23J66wCPpINTXiqNtUXSv5eYy8CA7AYzpQzNbD/Fy998esFOOOWiMtNvq2
oY5DWM+kn31COqOiSyzSw9k+E/lOIAD8fKi+k8uNLifrzMI2IhuEMVHGUn1qPQmEO9Tum4aiO0ke
RSzyM/JHCqF8S1JI+teMakcZUzH9JlqoUBGA6pgjDUeHX1GlufxTqMOb86qRPOp/jd3c47R0MM7B
OVu64D2Dm/T9hqukU77YO8zdZhW2UYMag43iHDJ1zoE+fwqIrIXVnX24mXtP1DddE9qI//p9xHKD
e14vP8AHQUbktnLWTeSKHxCRMGyNDh3jRI8sXBuCb0bEsAp7ewMdLZnc3higaHGI1gBJUDjtp7I6
F8mKuIO0Y31YPqbv6YWEkuNn++A+riD+srzqk3OQbskZgoZWWYc1IQ3LyNO9jFYXju4ZoWh6TPsH
mzc/OLCD+Ua85z0gZ9lo6IgtOzj70iEC8QzJMUq4R8xaBFxX8czq/sAEBCkWEaDGL9bcAoYjSjVe
a6JNa3C3zpPbD4rWGcH0r+b0QigsFKQDZ44ZAGUtKQ2KgwlTb4LPCcXOj9Man3aVT2XpOmAGf2An
QKm/nMFICOn3mEMootsfx9KYZchkU/r0cKRYALH2hxz3bikbJjbv3ZBcQaegXqeQ8UNz2GA0Cn4A
50O4GbjM/GMZwNsY4s7Ch4n155H7SjV52LgYuPSpLytjSo8/Le8K3LBfv0edePBLBe0Mjfa16Evb
qqnmt6R9RzawMOvKZrAyIIaPWs5s9/b69tX6pgV82YcQYekfD7R6GGOLIhTJFvZdNPw01B+xbbr9
3q5Q0OB20gIPUxXRAgh5fGXuxyqcGIinf/12bkSS68f6REjKeqVhs3C5UnJm4d4neKDDG50Ku3yn
x/SfcNo0VcVu0S+21fQN8JT2Krsf75n0aC0f7nPoDmH3YsNlWK9oTwKVfX2Ek9o2n5RnU/EXxqwV
ZEKW2t4vzjE4Py6g5dGwKH0HYuhSjRrSdfT99CefDlDvuY8cv1FitV8WWI3SHTL59Ex3o730D8ej
EskepqMk86PiYzRQVytWeVy1niacdsGGutGAyLsH+0bZ1BSvgaxJbIghtZyRR8rGEYL134gx99vP
maB05Q/iDr53/l63X/TfGSO8Fj1slSAVU7wLwlAm/ugoDsqjnqwdMkW9p0eKDRd4oSYz8llwaOb+
Vt4L7gz6/vYzPmIOo5EKaYh6mMsQZsM5ZIVZvH9qH+qG0SJrZ+b6hh0bJ/FwYLQ2ew8XH/tE60Bz
n51P2OMKNkBDMVydBXn/+DSWeWNr/qZaq00eOUk/ueLkRnbF59v9BaAe2Q4V5wqWBZgmDxlaXbMk
aVhSoIVshVetCzcOEGcUCOKjQaLZx4SL2QfU5LbkzMnzVtZ1jQI/RD7LtXji8N6a11RvyxKzb310
swGAVKoBj9lgLnNWaT/dF/LGlctjWjnE66i8wWS2KHBZTFpIAd9bhWRWNK/ZieoeSL0ITTGIYo2U
KL8dPd0MPJLsRgsOtuI9tqK5vq7JNFmUyCPIUj7ekYZiTCHe5BA0kQoi8c7OlooSdzV7xq8UvlhW
+0VarJjrxR7/HoLXSB9NcpEEpEIf9hAWU9xzG9rkWUp4ynpOnbYpPnFC5HQVOG8C0OxgauWcjMmB
KGMy+VqQLeidC8GNA3p9SQ9Pts8QQeEJp0nqWAWoMai+KPxbsVzGb45YXKZbKTF9vCe66PFhedke
xwLuiIr6EqFJ/xj7kY7mL2evr/VnzSxKpC7mmhlrJPkSKtgtNknObVoOyZCGL++DSL63PifEEFcw
EUAVrxdcx4cRJJxhhy7hKmeoktG3eSr0EZ2eputkYPTpRkHi3MqgvQWMaYxDr0k5vCcNOgMgaHV9
HfMh9j25E8wPycQQ8rbZDq1+OVRpkL29HMhYRV65ItE+JvuRkr/WqxQJLetN4Xx4zBDt8xw53QUq
WoDt6SlavZHnkyuseeqG+yVKzN97fgVyIiX84k0wRiY/eiEQxe9pdBrehKZ34igOy/a2z8iunMOw
RzikEoO12D+5j9tjJIi6njWuodU9ZhRnMDVsJNBaxiQ2zdsQ6W852U8HXMCvZrxftqTpUGjNc/5e
qFFncptjErnD8lPBUOgSfofVbO/3a/PssY7Wxmne8ZFsPsB1j3C/9aQ9RxWCFjRT2f47VNwrBBqv
RGGsxrp1axkNEyjGV+aR8ThRdGeAMQjgzbhWmFlOaGff5onn4JNzi8dQD680LhkpgUYUsb0s2zek
y6a2froMKEZV1CDLrmuzlZ+YCUTOjeORKVUTXDL4QmDkD4LXGM7Fz7l0O7VTQCBPSyqf68sSo1jv
hj3tr5giMDbXV0pdSnjJ+maHCXXx8i+xuDYQ544KHkHCOi7dfqpSqHq+JRn80OoEo2hQD9V8zHPV
fYG2c8alf/YK1kkmSHfltNH8PI1m8wYBt/n1Y6MzWanORhndkWu55R0+/aBvsfzWJ/eBg5H1GXbG
JdNzQYkKf9x2grlKWJr1sFpBXRVsTfRZe/SRd+9gHpHwmttT1E/LSDxFBrb0ge8TvXcXjeIQfxLb
Elz64pywsk5/qOWXVFkc/QE0ZJyAcrxyQtc1dgA5QCaXj9/iH/EF2BRjCMwm1o8pMZY4euDrkatE
4RUxr7J+REreuZhPGKWMTNTDRCI68Wo9brZfTOnpgWI/tiLhX4sgmP5bW/lf7CSuzmpGqwHwFhIB
nYeVbGz7ZPCenQ41gFTzBkFFP3T4ci/zvjiCLBMHMVVTLc5uWXfWK1xWDfBtr/SUsGXsA7omAoSA
bsVSFhLjjdKrJ237Prkyi6FwsUn6O/Bo27M+0thf2MWdmc5MKKYDbbtYNGAG7Z+OKdYL0luiA8yN
RR5S6DceOEMF4QFbDubV7xutA0BtFyz5hw7EP5eP9cDdCOBoUqXXyR3vqN/e3q1X06cSdbFqx/eo
Y3xomF3bh4+FFcnxZPYa5w6rHZ4XJAo0S286cOyDkpn7SCx6wblCzIcL57Y9DZWe30QVS/qVU75P
Tlk96fGwz5pn2G3Zj5+7/55d4gO4bEZn1kP8mGEQwTMBQX6o0omYdibavLtbDemBsCuzNiX3o5Uw
8/2Vsni8Ciri0kfvlL1CuOy/3dklO9ZeMwO+/6rhjeVcWlvM+4TrV5p1NGSyuNVHSx+0drJcUj+n
jZ/qEbNjGzMwpAU6F6sH8/ljcQVYH9WnCQ2yZZ996LTEsbAineU6SrjN62hJU1JqC5dMmDll/AmX
osOfL+mVYvaHh+zllzSQkNcNR/ZlgXpZ0mxDp8IAoLM7Qzqk2vXCcdBYWrjTBbDM4deRT7Cnrnl1
Eqp11BGXuE8MNq/wEov7BnW0zW12nJwn6PWVUN9xS2/cXLKmM1ofH8SYIXKcwCDv2Ktdf0djyyNe
+DFZSChtPJqInPMMu+hJFK93eWZA8PLeWu2w8ENk3LBksEZQAmlwkeBaiVHK3valikxB9yBOOcEp
Gpz98g3Sybpy8V7BPcCpYWWRRfNk8m72yb+GzjLBJZqA1goRqLIGGgljn1GB5h+XF7xYjGw/rXmI
B8hb8y/TA+VGdkLYwlRL/EWUt9CyckoidCV8Zt5NL9NbRJZOsmMfdUOSWRUouE72ldnVLQ3FolOl
xFnSHqSH/tlp00qH3OzBH+lhAZx+iFsb6p+T4yQCd6Za0UqUeYn/3Y2Y1yLiaN39jzpbjZ72hao0
IBv4Ml4ejFxEVgeP3PSMZSpyILo0daF5r6J+Z1KczM/TXeHL/XAIWbU75cwBpb7NUze/cBtHLxKl
ScV7C/twCc7fuOD2f/07e6aBEIEkpgs8Ayf7Q4HBuXYI824Hb39Nr7rfucS0usUFQq3CYu9Wn2DV
mC2cBwZE0l7Zc671UG/MeQcvqMaoLslHNbXr5KKbBSgkpEPutrJg3/ojVN6Bip6vw2LoPHYMunMA
9Umz9Gig+a/BDzz5hm60NX1rKXziUkkKUNyt1VF4pdXdooRLc5qr+d1QZFXx1IESv4reKJApa6yW
5ezBEWAEtoRtCsV3Q5uEmhzrCzV9taxBm2iBJGxPmODQJldL9sJHHUP+50fNcD+DYi9U9Xr+mrNb
3vKGpX9jk96YguxZNfkl1HJe8wEwT+lhwtce0D/yeCLJngHHlN9S2t3PeMkv+XqH3k2mCU0CKvsN
71i7oHr89w425N3vIT8oG9kFb76jCmfC/NvX389ld0dM/12+o278BkVnQ1rtKuT8QnU/hnJQlJf+
jkW24uhm7Ji/fCb9JOQrGR2kTDRdjbyu54cd//3/a5+D6gBlyZvUMUfAe9hODqUxBh3zsPsAXsA8
xgKFfPR1s/gLB5ZeLbwQbni7GzRNdJy3l5/0ihEn8vqB/b6bD0Bf8rnkczUGL7Mdr35enHDb3K+V
33rxSV5o2domid8naWeNy2bvvdGJlF/sTFGGoc1VrZoOJDiuIk6vrbt02JA9pl+CX5q+QIh2Vb8L
BPGinvVJ21kbZJa6MInjn8cH+7tIBk0VkIgk/aRHulX+fsefpGeVeZkP6N7SyU45TV3iz5m+wDiF
pJ9Fb0IjVJd+pT1fmwzCBgou5W2FPmDa77tLVeAWaBgKVi4tN9GZddF49uPWbz/u4ctOTim9jR+B
bl/y1qStGV/q1BlYsGxPKuzzJ73kRdSi/URFMe6Wyx827GfQ+L3WZPCr+b3Fio11u4iK6IFMlGZh
097itq6m38rCbRiBaVpNpcWG1PPeeCd0M5Cy+JnzrkxNK7rQQIL1tfRJ25Jbri5u+YcOfpGe3fIv
LVfoyNBbyEkMfBwK0xvtb+lsST9cHdWXHg+sli9SNPiyFn2QsSH4ty+dNp+owsCjkPIEyKtTOYlf
bFrNHl5wFsIDfBbxcSVrL4GJ41bYbaw7itaFkrYcwmq/B43+m3Y0p3Bb/ENESygefp5+O26ygkAY
QUSDKhbAfVlvOngyCDlO+kI/qUdKmywJkfAEOzDFF3APhWliHgmtEClgO0TOQcJHhoKllwLuVNo4
ceVKfosuZEGSqlSOj9kafF/7mJAnHZNLhJsVih5qje4Jmw9KXbIufFlaSNYjMC981iJxCWvFesor
ilWU8iSTM19eTex7+qvHHaanKVZj+Wnaslcp30VYAoAmUzZHjJXq6SHClcw+RDVvOsBf4uNIdEjR
+IK10J4CS2G14lcgwSRBofB4SHAPS2JCQh75TCmK42oa9mwlvgc6gLWaUYfxXviCEdrSJeEOuiqm
5H0L6aZOBk03CSScoLmR7q8I14lSrSQjN+VKTqggWyfMCer85IrdlcgWpE7o08SKIh9Wd2IrJy+l
XlsKGWGPKQ85qmBy5IS8HfaEXDpS6+MY4hc11haJrPxA9izXSRJ4CTiRGrC3jyzoWSs7YSyHXxUV
7R43hVAYEy1BkAkAqCCCmQckPHyEmNfteZ+gK5SzydppvgY2w0Vi2ScqmKwnmXwQUDuudxi8EZaT
TnoSyrPEYrHTFR8/mMYk3XyQVN//0m3SJ1yYSEtx1rNO3DD+UE1s2R1kGg7fTD/BAWo69bMXl1jy
iHuuQ3cVuzMuFTdXT+sccOgV1KR9JBtc+1XY4rJkHBmiFC5DIHi6lDX33HmdlLNlplrc4q63uKcZ
XS4yuezlFvTUZ+hwki9yTbhfuFqxlVxi9sqPBRzgBlD37KTbLWM22n4MvhNWdCfV7HTvUoGDwCfZ
7JV/NZ/18tgDlU9GxF2+Zdd/hTqSpOO6WZTQwPp/46pNckgH3jSl5B5v+z7GQxzsOXhdXUwumvR+
D9oYTmsG1dNrroERcxI0COHPFyV91vVJfqVCcA+4TtTIz3nfvwefisPpM6fn8tOuX1NYgcooDUHu
JPdybGWEFMX9Yu74hl3gXcndDmT9sGD4tWwkf/a4dbEvhvFECs7yIzyzYp5goEXeoz2MzcqR95aR
ZOHB1QM7nChwF6CSxThdZqAPjhpRB8LuyREzTfULIV0+7N8V4hg4ii+/JINdOSfFUpfy8Kych9Mk
TcLnEWrGt43isgybUpD1SVy72BBTU+A0m/Tr9sfV7o7ogCG/ScuBsYKWQASDQGxzGERfl/wYNTXu
OK4cYPspRd3TnM1huPuS5W5O825psdMTATiPO8Kw5LZhl/w9owYBDIPtBhUbQcRvbVQ7XjcpVmcu
Z9bH6AWI+2zxGdw8zXgs2AcXga2LNV0qlhwP33K1DtTA5SpC73DpkaBGQBZXTDavngIn4etWu3Yi
r7nzHgf0XHzj1qxJuXmMoLBJ1CVHfiMJv22wIhUrDxnaciW79E1QI67MZ7hCfAu3xy9mCvm5PiFu
d/Y+TTg+CM/1j3OiMPy2gEmKo4AlrWU1e877FP2A2/vjLlvz74CFNL8/7j5mwxqzOYWnEAU7p96z
u+PvCFemIXeCGvrTKWYP5xAqroJ8YMTlVJbK6Duqdn227o65DV2Dt8RssGTTDcePeoZDkr1wn9qJ
ssQGKal2e5/D/rrdscKYqHbHXZOAO9RGk9CptTa5jFy076g1AHm4ehwnoRN8s731UGEvneatLReN
CxPzvfye28AvuQ0wDg6Cj3C3WjMejBWQBHhd3KRd5u0vzyDjDKAZ89rS+ndLnwtuZxfgQgqOMmtg
98ljIQyZu/fEIz99fnCkGdgT4SBBDHFbppZlLDiwbTQbRNZf8dQw2zB5s1aYGbQFz9f9iWwT9Bc+
1U+MUFliZMVLQUVEB8fchQcmiwIskoRiG3XNgDRW0v6PJYzL2S9N+Oh0Mb2awx8xacY9Zt78SU+4
FCzJUKaJRRH2sHzYBifg9OIu84zY48Lmf3nXtY+lVQ6xP8vAj+CYyfp9ECITzmhkjszxvt9Z+CyO
gl6CcMpLVmucMpljM+CswvJXUPeSwoH6yuoBKiX5oGSatCJiS9YMgs+DQYHywY+PVDq/eVYlbA7h
FbgGprCsReShgMqy3vhPqNRr1mAp3ELsEjtW4ctl8LF5JSsjKSLLHSj+ZOI/8UY8OpeRL5uDT08o
nclyeXQSDv8+vibvv++b6GzVWJ0CSrLYTbr45cGCF5vIJHlkh0C4gADyzloB6mjT/hNXSOvgLelc
WYO6rVyyc/J1WI6NXaQRGowvdDT4XQ7zjNsfQlC255HUzRA2RFF3CNmb3OaBFWBjwjpCbfQB/MGM
EmS5MJO1lG8loLoMr7Dl5VR5pLldZ4IDME/wXsOdfAGcOAgIe/LRjDY0Ig0HN3eixyxY/n1U1IdN
R22QeUizhTAmLqBHLsVfe0r872wBzIQ/JqEMTCKB7t8uxB5qz0bmGxANJWmW2nLFWr3l+LBKlGkf
aB+3hIHdhZto/qCVJAvh4Q/btDEz8tLcwnyDfwjLmyURHuB0SjNko2Ogv6qxgLsibEvT2PSGvD+1
8aETXcgUIrFZ0tXIsGmkZooLnFmmeOSZJpYcfpFhrYBfGQ5XtADap2Eb36IwvIQYIdg5VhX6mFck
nU86TEHGSY67q93FwAJ/OY6Moupg2vahVtGvCG6B407+lJYTWFl/1wabKEhdbmrTaaOb9Oy89N2n
84Jz9bBueL59439WU3gTuqwif7M0TwxniZlsJkX6EkBPcKqbCRuzxoDqB3/ArfT6PESElNzLzMl4
4O6EHNk194kUxMhDphrmBlBSHkHWsA0LfR+jfApFyQK3caic+csUJyYbv03NpDmZLa08WDRMmOF2
Hufioz384SLzrf0TkuDhuDTmgg7jHxWTuGcohkU0Dwljm8sd86O3L72OcA00P+4Pvum6szfF14pb
hAR2Wtn4wbhMIi0fqtWOZc6G6EMjJ7oq42Gi035qjyWgvGZNccdne3yxCgqYzlQ+GWcxqtfBTwN7
ZW/ilY6Zigr3iOmIX7FJH7ayEx+l3zZWSGKdYtjsCtWi9KA2UNwOVVuOxcEz3aAHOb6CnG5scAK0
azfpoIdPGG8NYa0sQjpZPS3cwmz59mUvzj+Lz07HT701KvFfYuDcZyefQWIjLrBDrttCXmEYzk7F
AYTqcTlhj5rbGmH5F9o0otvY/OAW2uWEPQ9G9vGnNVroXHd1iH+KGzfihX+f/R1PTCeyEGcpm2G5
nyxsXLMWf3ulIXs5eYR8eGcuDnrS6W7BEYULPKquRmiHYrUfLoyYlzbHgmOJY7MlH3LxuZ3iMaMO
bXpNnWeaa2LU4v64XAUkLNhdYeEFfh1+7IU0OMJxSnPZqewXktDXlEtSxblOszUOkA/gvG0+nPfn
XAi+qzCu+vsVn89hGSbOWvyc05CDpKceh3Dw39ZiMKp+uArKUA4zdl+2nuCbEru64cYnzGzkbPTk
OPuCnmBXX/xQY9lQj+F51JP6bUFsoEQhPd0Kc7W3tFHpqyMFnXDSSejXpo/DfOW9TFtdfrM6Ly7+
kSi7tlQIEBenRi2fa4AG0CJKNM/O4+NeaHx0jlXNLHI80l/myttsSeBSnk1tqiEFBfhgWpJagmQq
QowmKckyxcsydDesvFha+72scyZAJnaGX8w6w2pBFmvhMlsZZdcAq+xD2wexYN69uZTysAP3EByV
I3Elp3hw5bmWnAhOeLxd+T6Bvz/xfczjyTDIG7xL9M3hPZp8hGQKLLsYWCOqYZp93liP7smTKWK/
PFr3s7HGeZTVkxXR6kyb5WWoerKmUerwWjGMG8qGTNn3hHVcisKRKEsoTqOjXJ6Q2SG5/RNclcza
X5i/MLWJYUm51o0txSYHokUUvV44vcoaQwdk5nQyYslhIq5ixkEy92A6zxQXuj4rSRUGkBqCGXo4
RCbbjOn9Zl13nSRfmGPTICrNGagtt6Jd0bAjZpXDn8sv33vP9On3Zu0JPesu7pHpu40DKTUim95F
e6agY5xLzL5JUa8gbHs583vY2eFOy3q4z+Cg+KJdeVCnRViXbdpjMfInaKS9ex+GKJOWEaIpg9g7
Rw4OJGYXE5QlwJZkF86tNJcIGpAlpdKFIFwodrxwbT9T1kdnLRbw4L6U2MX+5GD8BrszLVhhr1Nf
BqJnNYxrskpsZt67FwlrXAOtCzgPt5Klu4H783IQ1UtnXWhIzu9I2rvqWZfxalLMpxzP5goiQRjj
LDBf6tpnqs8ZaiD0ZQMjISqaJDDiWw4VfBSVXGAUc7BXAvx9ILx67EUEujBnOUk43DCHiTGzLVeN
nqvMpjYD3nBNnAGZH2iDEDL/i4GocOSAzilXMRDdTenNo2VSzGVkQ6kfGLC0pW/3BGQ+gYqe8BnW
3beQCiLcE2qPoC+oFIh7gjeFgxbsK4x25ksiJi62uvnTGzmijRNjEyoBWQu6wrLFgJQXqoOWsety
RqjokVQidviytTgLg/2aqCspe0kVBPpmEAGKE6CigiLOgejOSSPDcLFsmc8CpKPYHuDy8GWX91Da
gZNiodbXl6WC/KZhxETfVAeBQL4PfwlWYZEMJtrvB4vKiobOGq5ub3AK91tb3d5Qt3UUQHG1XZnF
VGHPQWtC607If5Tt4X1y880uHBgJiwqoTjhA7OMXFhM8AP7o5t3Pgpj5LUzkCqAW8zeYW0sEhiIJ
Rvpy6CLqeY8a1CSE4nOskMbDH/z50MpMLQ/9XzNF0gAxIYhEKAdbep1l6SaDEY1yb+s7KGGtcQd+
8wjpliiN6SbiEVaZxtMJzcOmCjAECESYexTFIArDznKGoheVIRjf8DbtSdk+vyZVotaIxlI741on
wtbqMbV983KYwdiSCUtc8hFzI7tGXcYRJGvC5u0LpoMgNheSkPLt1WswI2ZVSMZTyVlom+oyb2Zu
ur0rZo/49a+WC9CVUrVO4W4+qRpwHSwZQSrNkplGn8B1lJIcZ2n1D560N6/AjI0nlLA95TNR3TEw
ipQiHAVPrbCFSUPFU3rAl96TuhfqZOcdi47A2BDI3egnqRIyxGL4aE+nrHfT2mTZ+8x+qgBnW3Mq
sYY4/OJPTNmRhecYf3cazMG9+9n1B0Z+PXjaqL8aaqM7QWi+EZhk73Yml/mf8RbWq/EXo1w4rOHb
0SLI4LzZudo1lfJBdKHJpWNjNox2GpYSjzsxPvLroG+LC5pYFkBTx57brR18M3ANtOiXfafpdsGE
wbhm63lwsQOcE6gX1M7FtkY886yu9U7Mfj9DGLYQ0uwT4HP0vbK8pakgAyUZboppHUd3+WuQ0qIj
JMQlLyUf5y/5tDq6dp18EOUauSvqno3bw8L0yCJ7t0sScd5mb0hTu+T+G6EbPpzSFKSIarI/gOIk
xtVqXLoU3VSE+FgGG+Boh2m2hQLli991mnaTTQqbRQ8HNlX9g5mmLxOgYnNn7aLPC7ANKWWaSV7m
uz5uoqlmqvEWoCjdpqguOZm74JJ9vwsuEhw4Nenj0IsHOEyQb1/tdvLecOKdpHc1j0foB8rVHDBp
A2xdva0YteZhxmGBCyGvilQNJifDTqgBAuCiq5CJH+EkzUoSAvV+2oqF+esbGWAdPJdH1zorttCi
Cov0HOxX1QVEZA4U+FL36zVcgpxlVABHY7vZhx1uhitnxTMipvhokBBL5QZLu8G44ZEr8QPvWu30
k1XrL0ouD5Erqz6kGH3BYlQbKe9gp26N9Y3ZC2DEYAtKHMEyT30EHrGrQDsQ642PbtyGn3HbJtFd
q6GU2XFiwM8Q0swARCJA/pM40uBuNWzzVDGhIpAT8aSSMP2im/J9xCPhPlJJ5SXLhjwaDVihWO/7
k2PeQjH3MDq+zrKEBMhNXS7rMQeJCP4cFoBPfQ6XhI8yD06W4A0jNYCtexudvHsqUDj1L0IiCoMM
G0/12tGV/nR3xBvw9fpu5OP9X9B6ByRUM3tMQDFfHiSkRc59Bry85iJF3gLLg/kC8erpli8UUEBq
e+vLkLTXXGOnT4UfJtTJ/BK7gJXN9d3dv/rOJLvCL4wLxU4B+nh+/Yz2GK6bhqyYRkgnWZdhaKTd
8coTNCp9ODmtZ3NSCHETRjYDUV3I8jGeyY33VHGZXbDuG75A1tC8aClyM1EBW3862okS0KMB+GIN
7DIEnqBrQkPBS+wdyCMTVIDOmw7aQih4WdcQ15alzL8k5A7TXPePxaAEfpamrosrYNrlEIhRr0ZN
6gf2TVAoy4IO1HvArLid0h8hFn7MhkdG9MqpbcZ0KiX0whiGpM42C3s4JQkQVRtdj/7AoTXamnIo
TDvHgbBrEV1FIO1cygdhyYDZ6ojFiMSPhbmEb7CCk0Bk2Ji495F64YPQHq2m3ej1pJUzpNieNYNl
C62VkJqkVXbHK5eYDbuVvltMJIy64lyCiJtTiLRYWEc80zTyJDLfQvMJ7wHDC2lSxokIOdDddo1t
B6PamOZDYFr+/imUMtFQCVttj3qK3qCE7hVkONoNXMfiEPCVR+Lrvy82Ok44DoWJcOkOSPWwDhlk
wA5A2FVIg5NqslJcdX6edPDFQ8p2hEjPM4hYI1O5CtCRqpykG6ti1ev4lysyeIkWSyAnyBq4tfRd
qum477J+z+dRjViR5D6DnkfphAeVOkKHjtpYXmvQ+06k8BDz6a0tMoaVc7M6NI1HxqXGR4b/PYBX
lrGATvqTtr+RRuQDJjwBBjWzWQABuH1/k8oiRNmIdAVmIGwac/UrpQGZG8vpyxvQnLu/kA+65yIr
l2rPhPKSVDIkpXgBDEaH5WnvX0aUxxlsh4BSnO/QL3KrBMRzyfKaPjPVuYFqrXbV4sDDGL9jhVBC
EhwxId2diAA5PsEDXT43kjjQv2yZBnhEiRNE7w/Hmzi2b8pYJQBXQ1wTCGXRLgEfCUAoFbwJT4ot
iyDyToYfDBjwEdAtMLJkkrH+1NR4ML9fg59QT6m4qkIUAR08TW+iVv9Ya2Y+vCI+f7YkkFxfjngj
zokXSZRITgLMSKAtIHhnFFNxXC/lKGATEK9hloQ/8u5JzXRGZGjPZpSiyQz8k5jGj6WaOpr1fnmK
yGjFMJlcWjCW8e4o+zR5FPBXquDgCkbniGuLlFXFwFqoPxrByBr4leRqtdgPOVxhvehpMUahK+sD
sCiUWRaGTdpdCEoM7RSQSSc4B9l0pTxK6ojJY0BjH+4MFFwBO53LEMogpdMvDNsGA5pHXP/ef7u2
quNL0piJ9jJgQh/RRCZ/clTC7YTeHg3B+YRSGnqXE1Ecc7jBwirSGiI4RlsmDByepmeMcw5xm3vY
drvWK2ijBJRAeN3lIRS7mj/fm6UDAsmM9c4usKJG7ageq/S8UgyWFBwcUlEGq0TryVpbVwj6IfcQ
dWEQv+xCNu9yDNZ3eXGkEyKONdDHg4FfdunuV0T9uE8pf7HCgE0cbpZL6Kcyd/q3yGeEYkXEjbXm
CPzGT2CFKbqx7R2vf1Q5y+uwg3LoFwNh+ziqUfnqCNhOYz4xvGNcXAzf6zsEPZyVqykO/3iYjcZE
0CQDLMLWcYoFafjwKvob3NY0HR0xThhV+zVB//KO40F72B7xPxrim90dnd5iuebAsh62UClDSfjA
46d0v6ZjCxfNoGq/fUIdwColOW+l2r6ji+mVjuJnF8G8uTOH5rhLvYpugCerMeBQpGMaA0YNUpNW
ihnWH84G813D9fziyKjc3U2GLT0XcHYJEtICzXn/9BsJYeiKjpzLxlgD2Lc3r7HMrNNl2ySWFnEw
D0bS/DywloQT1MbJEfZS5YvC3YLq9rJWhKk/EIfFFI2cmtGT8FwVKb4XmMdAYiY4kwG5TUPyDQIi
mYso9hKlMduTfIo46qLb5RB2pV3XPP1bEGXaCrUj0sQf9W9QStK4jph07+F7p0FOivcYMN1mQk1j
tYHxEze7E/0ZBiybwmeDp/TnR2vpclhz1YFtRO9g2uPIEiUwB0kZ6dAx7Ein3rctetU2NASs1Kx/
vHec7/B75a6hqIdNKP5xsuK5RKQMVPaDt8XR7Mobu0ssGT6J9NvEdw0piCrWkwtpVIxa8M/gEyY+
w+WzKNzGxb41hF0DRx9y34dp0iE08CGf4yjDGjh/sq+Lt/rB/23WcWVuuMEOueV4/LzzPm/Kxbgb
TWCEOdfNMAFKMWw0p22rQy9SUrk7pyAkflICUk7GvRxJMKduEpHIJ0ypFsJHxvAl+B1hnQRIZzJA
CmIlvLn7+XT6BbH20E3cLUktfmcqmpRffKEo8+GHPGqTTDLGLfzZZzNu+3oJQEJMwodFNzRT1sik
h7tdePElXGBvHxubzWpSulD2t1nKb+LCA+eMpXs8dhHkLP983a5LcqzhTvNn9eIMK9RWk8E4OvrK
HILoifZyJOv2oANHcQAPVvVuyIJvrho0F8wZcetR2oZf0nf2IEoOkLaajqqf4WutnH0VTTmp5Xkw
qejwWVkNdW//rEEgHf3H0pk1K4ptQfgXEYEoKq/Mo4ooDi+Gw3FWcET89f0tq6Pj3uquOuUAm73X
ysyVecdS8ePtTj2GkNxI3wBBuF00mLiZlfb5PrnfvQ/8jJ51z4P7IqiW3UZ/hzVxekInXfj7Ttgi
EeAWHs7O58biXrz5vxUK0KaIYUF8GjCERHR00KBPLgB8d+cBCvdFi3vwwdC+Jkgxsenp1cQfCBU7
+zouxzHq2IWHYjfvIlY1ut4rZ+rPfWrmngTLt7Ufod3bLcspB1AziwBsbjDbS+uxbdyDDvlj56ky
J5J1D2Rfu151s+tpodknBeVXr9asw8tsgL3vrPakTK/jOmr3tOHVQ9SEYayzOfS1ySfproyDdVC8
M1K2IzNzqH6e6PtPkQ5uoNvbRpBMu19nriYqZsXwwSpmP0NAwcPw0VsdX9CgPIkaYqlVy5zx1nvO
OM5Q5ePdj2zijhpl6tNqYyfCuTdt8tuVXz2szRsnKUzmzTdnP6Pr5qf3ZXmaCtqlvB7qhMKi6KCf
m1dhgsMoFgGtYj0VT5ii7ep4KuZ9Zk7I/QTeW1ZOVJUOSc1Gxa551e1q9TLcPcHQ1MqVX1Ank3s1
qEy8rHcN69y28g61BYkLx6i+4JSkRs1RUcXteSusiWDC1HOpmF2m2QiyE322/9cZk6fjPLuopM0L
9gfFNxyiRtfAocIWQnnizs0yLszFzYTdI8wtnLOR8TCHyOhKZufCahFtb5jIsgSCtMkYXRYaM2Cm
FLnhyyLVaEld2TKt2+C+T+7m2W+WbtE1j38aBdAo3XVNzAP54fD2NntvlApZe6WOZHwdyJq8ZGbZ
nL3qG9X4uvzwDcBzewXaE8wV2CsvNqnH1qzjqe59qdfmhw51S1jt+cpctn99uIu+xmyaA/rOC4XQ
P4Z3XuoYSetiTWLqnGWn8BsCb/e7/cbd/QI2YD/uQSJcAlZex/8w+zIykifkh7bGM+a9PV7B/Ctb
c4V3U13Njb3h6B3IbNAQK4MBqVPOIXjYzDHCUmB8RGtikoHxJc3CcYcmbMOS27U89+LQ8VnXJi6V
/hSBacuL7NAyr2eYOs902bjncxeCGObcWUJXvEOPpqe3N0P8ErFg83sODE2ZL/p8xYLvAwoEKQPE
UfcnkH10kZ75F69vU6JbICus8d0KoTTATXVCnBaZMRc+jQRaCEzISkFVmoD10oAS84lrxAeGbr/6
64KeCoiGG5dDH/kn2EKw/vvh82J4+EmZZb479JHxLPT3OGqP266VReneS19iL540GLFH2Y/xgatU
FnNvRKPTLzlXuiwJTVKQ9W3F0/PobbM2Er2MwbhzstUQNQi0hMsktkRu5u+xmLd8I6gZQt8yyZem
GLSDHdMT9U99SfrZbqofgsmRwyh7st2qgIilnSqjhSOKQoYUZ5tNEeEIROpyZT4L8o5uTCcekRQW
KBkGvqFbx/HOPTAW+2Aij/OKc0cPMIFF23hM2uCpvN1rUkHJ7RgnVzaY9ZoM+6PjxkxI8w/UOG/v
6NQrvaLspojhK0LT8OR6PBl84e3Pyb/mJDGCytzPd6SW7Km9OaUUSsINfs55jj05A49i3s+Bow63
KT4/r0j8ASm5VNLi2aCZwY1AhinKOwOdSkph7oEfJ74FS0W/KVeRzI8Hl+9BjAVznGkn6DoyK5fy
+ik5Lynv72FK3IkjAkk2Od4LpH6wr0yKiF94Y8VV/LvbpUcKVZVyleKY5UrTUfiK2zRb83zDccuk
abl+N8wDzrL7oImnrHiu4tRrUTZiN5DvavynOJ9dlYhvhfFGGsa+eMhu8oVDjA9AzQ+fuliDIYAF
/bE54XmKhVmnoTeDGKQAs3zQGOAmIUvqsGBb9itetet8M17G2KQkymPihvodOFdwyTwHA8q7zGBi
8t+xqWt9rkZEqsEDfauBV9SuX63Kv2uCJWv4cZRw799GLVchzebs/Ist+mgkjFxvxMzQLRkVdz3L
pMzGhpXft4r+toq2XHcSvpjfZFVtANEfpYMLvARtPd9Oa9ioEO62ht/BJjp7l8l3cHM2XYuY+Zyj
6/hPG4yTq/cCJjfwv1w4Z6v2uTkJy5diKt2SwHC1ML1S7HJ+65c4VdTEWpnvMcEiPFJw2BRYPMrE
2LFGZN4Vu04uuo8iy+OAEJPblAVro82lDEpp/MRMlrWwOVqpjgz37/qHkRSrYbvLzqRfiRXtC+ky
3Iz89M1nYfv8sKAjR8dH/luR4OUvettiYtjpXl6Q/6ZEs7d80CzdbKKamiuXz2EM2uiCoxy0N+Vv
7OVotK8J63W7tWlTyyTbpNj/B9ysY4KZJ3fL9se+sHnsENnDV1muOH+zQPURSgm59BHemHm6pT+t
0ianIYhQuCBCJZPSj31StPs4hps5rA5sYd+ei+MiLEzUDCgHo599HH/AunX6YCgyjqZkrMTg59VH
P4bZ3K9VQJR/ynHFtSMgbrpgSwpRi49H0Ur5JWAQszRPG+wLZ0281LH9lBUOZ0o5TNCCo+OcTh3L
s0oZLyhBhK56Q4NzAxEHVXpiQsgIFc788sdii3Qx7zIHwMzEXGG2NMXMHkPRisMrvAxbzM+VzGw+
6KGFzBMeU4de02lQH4lBpBmr9glGCR4gE1E1eZdNEo6LED8iiJ0EpakgwUyB+hQAgiRJcmQ77OIE
yzCHwc4FfAecuaN3EoGN9OMsI9gbEbp+QDFw0CtpFIvepabZeDnvaYGHNfAE7lcMERA3oHoc6/QU
ZHfKbdjjTS8W80d2CIYGMBbqYg+/ZvK9soul0t8N20Tg8q0x4Yd9+k6PSMqWKodjR/g05wiGQ5ca
ktNwDk55zfDuoYfmn/YBI1rxUFfDFq/O/Mhj21zDoclbY6Xa+DGjqqVP35qp/2wMV2ixgbpW8HKE
KNETPEEzyB/AlBj7vcPyihtui3leyh9cK0lpYC6Ct0jaFrWkTzVPozc31gxXaRazuHIPHp7b4VNy
oacPOIiY8XogY5flcR3g3PTKUT7xcSDFas9mIQMUoqQNYEEVk8BUrjKdITZ5PVuyFmwbUrCLVtB8
bWkQbQWHeupEgKOXw2vzkRK+CXIrgkrdViidGaEFPyuI9FVbXNzHhbQDAWlgYIdMT4G24MUl0Qx0
jZnYBnJvQA5lb+SQw87XnbrvBdQv6FG74gPYzOZ0+vtAsFJqLnipu93ePpk2nopL2nzVXqpO5RBb
nNcEGtbOrXfBUom1IVv/Mb6vMd0f7+NvtjA4+anlmLmk+Is6QeUvAB3EyFbBMFrPfg+FGL9iIG2r
c3QAFtylvjm+nc4G3pJ/R8nndNlKOYMuK7YmvivZeH+CpmCS08V4wLBV3PYrs0uV8rINhfKbasI+
zlW//Ji0jM9Ei7q+Elo9Pbzn99z8hqKzonQSdcsM2ZUz+Vi7g0mLSZEeH03qNRQrlXsjHadjxSbi
n5qRBT+0ZrBfCIoWE52KBx0OaWI4QZLwRBbcgvYmNQb0u95Wp3fdVjS4vpzwJNQ4bYebUgxZeJgN
zWvPZ6fDonXD9sZ+hy5EQn8IS6RawPm2a23gT6gbJFSgNSF/h/wnUXk5RyCl1hB7HgJfmngbWMQR
rU/85M8pKMh4O84T62BvJdjUBtiW7UbHzYKGWrYlrhOhefbZ4azEF5Se2eBsoNoif+CQ+ZfMus5R
UvZMJDtoaSgVB5R5zhjmwHIkkW5MESsg4h7DBoZ+OQ8kK1FUUH7GcUsmTZrzXWr/LrZKEoq3pNH+
1OYMKtL6ZeJJel2DJCsdIVaoIpkaU8rqXg9eEfQo7inhIyD2yg4RUi1DyTSt7TCUw/BniXX2yF3L
tj47abrNwrE4RcgZvd0CigE4cRhuM04WrPm2WzFs0uQTSpEGWR1BFW02SB745WRmKacJx4oca+Cf
G9zVpQaz65UyO2UnGwdIvoDOtZIvSunEOz9IxEiWPfJkZ/BskwlF+swBMZhxr4/485Bi2sPfyEcQ
xgnOpytZhVL61eZrtdHNjc8pmmYX++YuwwzrB/ZLjkNutK+PP5Cr45oTVgl4S6AHh4s34yKJS8vF
5mjf2eE7PfvHaHEwle3O6qAqPA0kzrRymYm014ioYlGbOahEYKf/4Ocgu2cxoiHSCMcZ3+LANbq4
zzTjwG/KmvoVqhXLioLVy0gpy7Yc+y8CAsWyH7djcZ3n8vKDrC2OfkpGf5sd2UVSSsGKzZ45Tu48
X0QQky2/nVNt8qHLhAKDemg/FphVDgfKm4g/kkW0EczG4M6A/YEGkrgq1QyQiC2yuVllf63K3fd2
mq1ORRFm8dqZpPLkWJykjOQRAaExODtli2U+ir2Wxd7HybSD/Cpp41wN9xxdUezv7HyT7v/EPRTw
/AWezfgUnxwb+w32aqYxooznB4yRzsO4YavxlUBQUjn9qWEEDtf5fXDxJ3ZWdxkXYjfy8py3/nCG
d8+/nxHcHbvW1esHKBecUncCouU0ReIqZmcqrD8TtufBJ14BXY8EnRYAUjSnKylHUHycXQUvQ4pu
XhgaXclqIlG8BhkWYhJ7fYSFg2kqlYZYssIyCDwos9QtC/8Ih1julGggCLCG/U8wBb4o4GANYy+h
CIlYcbzR+a44fX5+GzG/WXPqy9HZf2xblQlP/A0n0G9rqNIufpsibPhGrz/MksGOGBSCf7cN+B/q
c3B/65TKgIrMsMJn/MxucMeGJ8S5ZNWMcBDBZQJgvdfFcPKEIykD/lwWcXmTXwXxFHttBry5AJjb
H5aafFROctUZPaD02N+zQ9s6zDEWhHFtw+X8RGvMxjLxD3kaXP5Au8TnUSQenahpn2fXwavXtCET
fgo00PpMmHAd+fYhvcF3w8zytSAn3ijjJYUEM0NyKHHvOGN/itU0Y/Q375WIiAnbPn60ZSOj/aIW
Q48BXS9oMQZ+EB24YIrpHDgN3AOoctIl7v1Aj230zriwBqe/+0o7onlfBAvYsx7kH8YirvmH2auY
iQz5rz1jwkED18kS2sGY4E2Bptyi5qP4eA0PvosxggBs3Fu0SKDbNSoxPD90t7hbCInwasZPsOZq
cvoLS4gJyAqYjoH2cmQwZTpYhDiwfbGTpPJYYcxVhGJQ0bBvwxNj23Pm0IWPgTw74jlQ/wm3srd2
LB6T2yokDsIr0xFPN1/iQ9nk2MdnuF4fCHlmmkWUAYItYY6YoLkBIVm4RBm4gAe8KqbXjFND14mG
oB387fvBIcTe4MK8ERfhE/0h1eKOwHZy0UcjbKzN7hKoH0IX4RjXn1oe/pZVgSl0IlNcO+yfcX9u
h+KWila8G+JsMngG/Sm58zY0NJ9c0H0aSrGfFYUKax21OkfxNab6adiUay45TVr4S5r5MI9GkSj1
kGefel/3wz+onRJKNqzPeRNqL0/Ked7/5HTgy7nG3AteBlw8JzfagIZrZnZBm4feKvTxEpPZGtGu
soeJHR5XT858EUixqRN5amGPbFFLJj/DdHpI9qZ94lth/HJJUHWWAj3sne6Tky7FdznApo9UvO5Q
tlS2AD6CSD/QM6aMEbBohHN0c7Y/IjIkwMZN+h1u5Wg4QDvXNjspompvsMPcG1+NRThnZly+8VQj
z47mj9EuIjstMfgnn5YIcTlicZ+iDKtM5MqciS13RqrrLjadGQZ7mc2JizGYR5WLSMhKuvK5wNll
YvICdMDZecIpkbLBTa08QhbEjLV3HTV0Yui7DNyQyGQr9CW0L9Tpx8wVz3rWKDQubQ1ORaKmWsyO
/YZ/m5/SD4fj01ohB+P7oQFxoWBZYjtY6ebqkLKowLVYdZBr4oE3ZJv6W+NnREWIx1GNQkLLmpjR
kmiD9ZYaAoJets1M88hZXXjCcjxlY5Ub+xwgIThgZv9LyyAG6Y8mFM4X7UxR8dtDPN6f5C81bKxJ
0Ghi6UZB/chxux3w6B3827DcMIshX4D1Q9spFgfCbAFlUlU1c5N7R0txiDp+36UrrZ3L188R5nFU
M27lPVumuqoIyR4TasySKb1rsg9vWUuxrDupqNSfZ6cdFf1Hv+UXrhyTVy9bTCgc7t59fk/UCUhV
k2LkkVmvAYaVDvWegFj8TY2wziqwSqTCg7t1I0d9T4Y8mJLKfT+4VApbi2cdLsaPCIblycCB2WqB
bvUDLvpKWdPllJAwxFbwXAAUezwrPCaAlvIEnEEusHMilBdwAh4HdT0f2K+yHqp1a0wVYfWWDrUg
idAU4dTlpuHpYQjjEyLtREROHWpW8Wm0mPZmj/g00OhMANx7VVzHXV+Lx1YTYHMFMsKn5vWyDAL2
mRzJtPI7A2t7cX3xBqsj4C9re7CJPwTdqaiwTjxUZFmGpGOmFQiDgDkW+sPt5WEZI3vLMLIDCtGx
5binTyRjjENf6gJUPj8Sixg10WZCZHXpIquwRf4YjViIsRuFKRIuGrzpkQO2jHdLdUuHjCGJCEj2
QO23X6IQHFgDwy8tLeNpNK0obVh9JxMMjrwlSGQUKoftJfrwkpsqbQwET7Rm5gB82Nr++ozc/27I
beMHKFNojJumb8TMQpNk+HQZWB/uAZunsOpslYngINwTW9+g/sQLrdXDx832iWfj+Zavhp8H20bU
GAgkc1pdVt3hd0fvJdgVm1sd8Z6CfO0ILhrRevUoKQE74btP7tnPuGYWa4tUZ9ZmRqF7p4OiIv0k
H0/PjXzvaDHQtMrqYzYDs1C0JsCaiIkxpKfhSbfpRhDXSgrevSeWqDgI2emDPPoTI/+Up1r88cqO
9FxxQUL20WHFXvp3S0PAD3POUj6tVXPcWS4mzZyBNXdBajv5r4haMoAiK3t7hJvGX4YYxj43OSs9
eVLGRxkgWWq2ZRke2cSDWbFpWk/mY2UXNAGBusySd4IDw4N8Ita0WzOH3pgBsiJ2s9voeGys5pqz
DoHQhLFKkCp48oeI69JqtEz6s7DXIGgbwuuMRyqkt18xxt8MDgDLGOnKwcIGlCf5I5RC9OaDw9Kh
GRbAV9dqCLT38je2EavDrgXYS5NFDSog7YaH7xokfMiS13vT8A/A9AiWI3eZkE9cMIdwZqCBIa71
fGIgthvtDE+GfEo6Q7r32hNIKhK9CZs47oU/uTLmKyxH+d97Vtp7fs/BmmBMiU3JC0LC5kvtOcb2
ENpbZvJAcHLdvYU16kPKDdNYcKDOwcrA2Zjg46S+AEFhcA+rjPYBX9DNEftr7MusKW44wix+YgO/
trndAaERBKOA3y+JZcTUUGKo5pKcwmBCnwwUNygxAHROWLZxcM9Fqy6UsBTGMiQ2t6cSgnqLbjyD
Ni4P3nPWQnOCp8LuaUZwFeDItjK7sqKjK7Srx8w/5heBIEltsUIBmUmSrgcYMnUx7OHTdImO6fJO
gpExwMbE3Vz7u8GYXSkwv0iHkRVN3itliCZ9rPTuDDqitmS8r8Fcw8szImrLbyT/yfwUhW+TQh1E
TgoV/uFrjDgupDT9rKDDwa1kOMPoyay3VMJNdC6c0D71EP7jKwPH0H8BnLufB0cne4VETtAc1GFu
o/OB5AIuvpvQRBMNu2fJtmdcaMx+STOd4nwIgtAdwlRkPLcerd/v6HEhIH6nBJUGC3e5oHbBW4nG
H79QNk+/KO170pr8Ys6xZIj2f3bKApaRCyouSsBFxb/IvN3VvjBG+RpSioOuoVLKxm+PvpwAd5ag
HEQbnhzBE+Q3aKCIq9UH0D2038x1+sxO0VVCB5lED0sPSjw4f+mYdliDyAtY/y+6aBKSSAmRAGN5
qczqKR4yC/s77vrooimkYqj+s/9kQyKh/hVIXvSXUwcNYTAI+iPP46cGk4HDbAc0zPabqhutaXYh
YITLp0xHuQsoFe8YVpdCH6GoF89Ksw4O0wfW3AV7EcUSsh9y0K2NCATRqf5CD+QTyr6pgjpQK+Wd
jOeUGguHZrLgusMukJvXwVVDveDe/GIZt7DiNCtMXPWsCTpMy+rnr/BOM8lZW5EQ7F47Tkk6NfnV
4yt4vk5y4uISveG0dQQsdqMygdwMBuOOTrGCPO+h6ABowJIvuk/xkpE8ksK5rE4H99NwXzfvhmpn
+AWgwWfJelG9JpSCxqg9PHvKjEelczSJUOf8POGMsVKgpBETHweft69hAjoCWyR0tHF3yrURIznD
26QgAZ3EVlxNNU+bP90jNqz4Vn8G2rDsOEee4sjYdEbf1qDAO1oZPvYw6UeOYV6c/dTXCI+k963C
xYMLiF1nv5MxYYJl8bcdKrjwR+dL0CQf6Mss/m4Xdo4WbeD56N4RF5MJw/juH75LGpGNqknR+Mor
0i4uf6icah78k7vLjX3clIyXmtbg4RATSSbozit0aZkA319F78ue3GCaDvvKHdypji7eIKAAgPAE
YTfcU8OKHdET0Qeq8OYdf76yO9JQeHSdj2pemPvB0KBXYhaR3l42fawKba/bZyM87PAmI6yZeZIu
4zUBEoZGVhzDKrSviH7PQW04D3zYKvfFPtlvLTVkildHqbKCbWF4QX45KjWTv4vW50uLQGCKmMbY
be8ePN/WAez6kqL6uO/NBvxqe/B9Wzvim3BxY0ztSF/uvNujNgbhd5Y5JURv97EeHoU0UPjRU4aI
f1ngPXQsbHEX0lOgEzLkUW38P3CSFp0dQ2vVa3akQmvHl2N0QEseLbBzco5ewbGAuSuGpeyP5InX
xJh30TrBSPeuJ6el9+vV+TToEIRpNY49bncXB5sr4Gx8XYPkYCK1Wy5qv8EmfhODoL0MrbxavvF2
dn11gkLiw3bxvpmZ1MpHjNOgQnAMdLNzWCA4Kv1X1vZb2Ko+fTXGl70q7Sves87uBWs7Lh/sLELE
LYbCyd4TpHbn0mth5zDHDP6GmUTDuTx7BiacJF9uTpfgCYqz40luv1xQ2po5VBobDZsT5+p0Xcpp
trRuVNycrn/29yjpjuNmMbic3fjpvJ9MV2ruk2L/OVUY/rcY9XX0D5tZDbr3YAYfn5s36Aul0YjS
TLeoNjRsoidciwnbMWVFhWd/C9pu8yDiQEXbmcJmx9Xenaq9coqJIgBaEZTO4uAYPOuFs6jCQxG/
Wx7KoofiG2w1hY9dRTV4Tfdt89279Q8ulPX+Dz8f67DqFo7aYUX3u+r6cxpc+p3zWoZViwJHxF7n
r2zbR77Bwmwz2UT0xMl/kExkeLM7qmNwnO0316bdm42x+mWR6B96gvXLPSgMFnMS6fhuVfZ5WMC5
P6Lrx31QYWAwzZNO2s3N+X5HFzA2X0HTeHNbhJNaoXb3XjhTUMQf7Kdu65S3yJcq5ogbVv21RUVQ
NB0gfxjRSyto7jmfONF31q6TaHQ0lf8GHKoDVCXgi0X2ftmvb3xqrPHlr8MunowkKgCL4KR0IPS8
5b5f1k2PtORVOjfyJauwk9VhVfeVQ7zoWOUatU4DzBXd48mrcRJvmsXDXxhLJbkEb92NLyOuULHA
e3/1oZKk42Ch3TneLopVo9zQ3JN9u5p09NpE9VEXFS5iLNDfMIO/EMwYbzRwFnzZWKBg36CiEBRM
O3eBzy8oVhgiruw3I7cn9CforfCcQNrCePQCfoN7xSTz05NhZ526+LsUmFewW+B+jgUOTChpeOZz
QpxRh+IVKhqHZhIQxrt+R4QEi96uD63g8pH5PLLuxJZpwd+WTwQXTDuFVbOnRWgqOPmulLMnW37+
x6Ese3IHXpGO3hGEgyOH7gJWWb4HtYPgH5xTMFGiA+z2WhxUOEDLVxXFxNHRJiXqwetYwRnqmDRn
WJdw7gtWDzFEhYtGY8D2FOMIRS2rBDhF8fMG2AmeUoPHBASlE/CLzXl68x++mF41g4V1i5RYysF9
soCY2UitQQfIFsBflL86kz/gk1FqnvhdwknlI/4wYsIROrxCq9eF0Lk5+1hN9zHW107HtrrD4/j8
t8uufy9sZleGYu6y4xy1Vj2hA7jjrwslpXD9lUD9XeddtsMKP0Ao06ZwT+qJMuMH+cbeFYMBPGrl
kaQhxY+9j86WUr6OQORpQKlPDZgSKcSE1+B6hxREbEp+K9J87vqY9Z2UaRm+Bo8STmvvX2YsAhtp
3eAywCzG+iaNcctvr1pRyKjvSiiUPS9zTdGzRE9wgu0WuEaqmQvAATVYx+pGeG4vaa3o5OYc1eHN
PcvG1RzfeZ864E/20a00C9W9bcKGQ4CDvZhWcdmr45oIjVLzvmcgMNWV0W/WbahO9xgnNL3KXf+y
llgBPzAc7TjGL/bTnLRMMTjAcIVD94N46ZxT4AYHdFY68OsaUAd3B6rNNk46oNJSJwM5Mrht/Ko9
XFuTFw8J+xQu6aj8Tai+F6QClrj25BIwRicpHEy4SQ23s5Z8b3Cqrv8FAx2w0X2d3TM4bZqMYVn3
3mlAA+Z8nRa6tOEt0NzLSA9LXChdqC3qG9RhC44s3HXbWDYcRLTWqZlgb/d1bze64AuDYQTfI45n
Lei8j3WJ1wxPORPRvUwcqgnvN2X4Ngdr8b1hTmP5B4o1oiMg2BvHYq0Fdorpgg1bYLX+pEOQSQkC
mLhaKjNvB/TLXaYTGPC4TohNcBYjprF2+MJ0beaEmsMPGgO/wzgfBl4kTLiMN/0ujgzQO9jZUPay
BSFeQrRLz0CbrCFxvDpH54mWiRnNMryiE5FKnAYb3SwTiJBJLBJ2F1cF3/s19sL7QeTYj7i3pOmF
D4qY60UJISstQxBuKxtRuFxTgRb5dQzDEVHl038LYiScUgFtTXo2Q6/w5wIkgXZOBLcR5Q1PA7Yd
7ECHPr11GZcJajAECylaSJRhK4ispIbSaa94PBwhGW+DY9cmYMTiXdhhL9lYi1uxxVMweWQ8KP1x
tWksXyORczrKVscXJODGG54F13diqLu2VbeyZZ77SvPAvWYx19zHW4ADwsuuidO5BLrHema6cOEf
IH8w9BEfrBZzTdyG1qaZLPxTfIKiM5k3wcsHHZ2SvJ0PPQjXv6eyVLHVdHo8gVwnfCzG/kbk9GKN
gN//jAsOlR1PZs6S+zCGFuZgMaupLOsZw1xAV+gEr6awhl/MRI5+DxaN/w7lbrI/ntyMw5TrgK9E
C9y+1xPCOFuC0HDrUjtNuE/MbzHcK9HaoPwgSjn/7sx6szHTYmzcbOcbCDiMW6Pc4pyV24luT3bS
bX4EU+2AHegg76NP1G+AiwOQeQateOmuVqsR+wQmrzTx0zwn02jnsjjgBG16Qo5omF1OIaJ+5XgQ
+lr42S3DvyKsEcGOdPYuKBVLQtz5JByd3xGNvBBJMg7YAcVagDFH01/Io51L4wVkChyDVAukJPU5
ZAG0WK3Sir3gA/nWoN/oEjaCl4N+sVZ5k8rhU+BgAyzOi8PF/eCO39zNA1WOuNpOr5Ap/AJ3xvAB
ohLJq0cubmm900TemUPNYbJB4jdyDpUvE/jMnQHGzROIF16Wv5wrKGemTPMIDVZ5K2CLhSfyChQ5
gPh12GS8kX4eU8ITtZ4KNPgCDYiam0MRgk2iEidEEbDkaOclb3+PzhX2hs0NleSdj0TB/bT9BoX4
1VdrQL3cfvCNHfrEyP42sYY8rQ7N/vGd1tX65tfPHWJEopEarjbkjYz4XWHQSm/IqcoUiHPHILEz
atKqEWfxcr9Iob2vbhU8pBiWKdN3x6EwpYovJnSnOpKy0UKlm+THm4AOb4dWYAFe1/JoMm+EjgU1
oCGIUg+JWoSJMiKR0nxEBo0ZMgH8ACd0EddGJDM7Pq0h/yWBiC9/n+izJhaSNzGaHADLAXcWdtGw
DkxZ0T/aHLBGoLNGqRAoaWxjRqetAEzY+b8lJp01C4B73MwYSqZN5cqzuO8wSCI3ayWL8VS4jJYn
1sdwTxo8ZgIO/map0NuDNCkSVv/BysHVej8tH6vtnpTjLaJX75zwne80V9RIFENgEtRiDYceQrii
JnrcQuoCIE9DRB+QP3TOqFQLG+Hiy2/MuPgtQ3hnfmvxpSxpjihNQOpE7iacMVGn4l/0SjkZ8Kyi
z8OiA6SN44HonHsELYc9iIVutzEnlMY9TjSQYajIB+Dk5AtPspsbdPv2DYoCbg7n1IGB1x8uIoG4
dxCGzlgm0bdCMomdAi7LQtVGhp8LhWuYfYY84UgILQd0+9ioTXiCjuzkcPGBgEIy+L+3IY35/4cH
Mzj0PhaDdRAhbAWcSvbdxQIiBWdlS8lEZEioiqhENQuFHZtRJvUknOOPWbej3+5ky3z5lL/FkAjH
k9xVAV6kgMujDVgH0lZuJPa7tiSuijSK+4f0baXyTcEQCwYaxXZZOFtGG0Ajgch/2WOyjUzZOpri
zMCDj80Ir4r6r/kDyQHReW7ZMfyct80qdlbBgkXs8GFAUuh5djegVDJ5HFx+GRgVHJXHBYWcLDlY
PPs0YRcTbJbFj5WGIFwnmqJLFiL0DP2np3KEwfiluUxiyd+SC8Vbi3x8MS95MZHCyRJokKsh2GsT
GTlMpNhzSCKuQYoLHx+WQsxMeXhBBYVYr7h/7DJwvpLCza6GFADWoZaNMC98mQNEM11xEGtg0mx8
Ikf40cYayc9cxczADrWdPpyIGyAXbD6fY6UAPMI/XF2SKPk08rjIm0nALReAvwIGfFleem2vDZki
n4UOioRi1jJFB3rkBbps7GK50DvRRGVSH6Rb8k1ZH3AibKAGjdiZAN1b/rZbxGN8Dyy4a/AmJ0LE
bwbrLpCd+ExQ0tMV0YNcsl+KIsG7+4HK9wAl4Etgw8O0K7dbKBa5iGy/wND2Q+SRKA8ZjiXoHLZZ
7jQXTyY65RACmBbR5CsX8zHaOmvViVZ9UTPsZxjUyyB9H6ecEAhXCBc0oGh6SfxEISdLSSgWazeB
2fFOC3ZpWa8b7GyjfwJv4U+OSIsPLlqkxoC5TWJkkcnytx/hbvIIS/gkg8S/l/ncOWLDgFYOEkoQ
+yn3UDJ0W6ncZLQrojzpy/dpAGGe5qIyweNNMHu5JP/sQ9iFRlzgYM/KLFCJfPty30XO+sQIpuv9
uz5nnNvf7iJp8KfCBkRvu9o+JXYKjgnFuM053IRwqj0hv0SYIs+a2POxHFmPaGkVl6fxlyOcy++K
FKbhXoasPGKU8YCftlLOQP7zg4O8fMaOqWR8bdWLpm/u/JRnD/2OvLpcSQbcbPGmkfQX0RG+48p5
xtBw3GbZk3a+mP+LbhUre/HYl+JASDdZrlxT8cD5cIP6OOwxf4n9fCh+95I/yg1nZMmMYDZtFGMI
6HjtirstMVA8X/IqQldA5TIijZhFtCSY+O0wrNP9vpjXIyMVgYawIqQOMAgIsUFwyzOWQx1thkDh
mAMTzdPwddPf1rCtNNbUqtK7P60ekjtqN4LurFpMvmogxkGvZy3P/vjjwWOh6Ld48ngLSizAZh6W
y9Xc2ptpdA70JpPc/xcjSqaGqKUIg2p5X3hubc+DzWyj0PDT+WrFNZeiKo/o0tNc7j63AxVys3/I
28nblUenmbGH45TDvZTdSrYXTjyp4mQjdJov/LPRfwYMfCEFhe5E0msDpHCbuM1rEMrrA2MZLovT
CKoFNNq+stI9gjyWQmXlbH4VPUO2AGkGR3E0drUFeACTosgkjr/CAVjaVtrOHlnTYXzhvSAGZ7CC
jDdR2F0plZ7s/jolFCLRuYqCU7GyrIFa1XsNGsuWe4dFrnfejl4PqzjDUf2zjiSdsKpfufEEdIAR
7xGpPNFuno5NN1Hc1heKU0EOPDIOYplzrnwNKie59Pdkarnclg7qBQZWv9bZD9XSPpT2+w+SG5XP
prV6rY7voPlMuvMbnu9qulveciIkKueCHQULV2eDXFfOVbN1zMVKR+MR1XB0aUE345J1s+qLe1f9
W6xj6PpS3FaTdu9GSd/RaWqYnGcxo+xhcnNPesmTHZ9d6O3iPvNdRERCMatFG1K6xiMChlb/Og9b
uc3QCxUH67heDEABzxQfdPhpASGFMfr4j7lEteNccQ/HIkSnWoJRY8LQ1Aq3RPFE28OjcPprjL6o
pk5mYKzQTWFyAOqNixI4JR7tH/MB6jf7DDHY7Qybw5bdGYvlBn2Q/IKUSsEWmnxXvCvam2ZJfdGR
pFfrbT2ZTN/npNWUeY9xrxs2aw++MOyN7r2mTclXTM+md7MPcawG2qg1Gij0/bwDIJgyNpY7bII/
dF/MhtG/zSrEkbvBYXDsLV/BA5sRYA3AXZEwGTMGJ3b9Z/Loo1xFcGsBJF+Y43Zf9LpVdgbSVbYk
ozKmRePX2C7pfv3OVnNvGHyJRV0Rf7a13XAwmzuDP4Bt2cwsIW4NmQyDKsGVGr4JHYC3/4NA6YJr
NwYvCKJdtgULKq1n8iRsM6ODhu/+zOsRs60nkyEPa8YIWTHYWU2Hp95ZAibu3qB/X0tdN71DXA0O
leWtn+FaHfDtzcIwB+qgQ523pp+0njWfjpf4grTAOH/zs6+5H4b09gdLdfEEarmtwnQKlwlDIke9
B50a25ff8B62YC3xWiOX0fLUPhfWWQ89SBa1ZG6f2o3/v06I5k240Lvx8Ga3+pUbO4ic1D5v7+1X
LfvuaGvoB0sfnv5OY1ZB42gFWMVRbQUYOYDaYP/ELPXfYBA/7EuALjsno5ZYghhnGLMTnnuASYPK
5qOyFuiXtU2H16vW+rzVP8WdpG2+ppgghprZW37owStX4AsTIJh1cMYD+RwtYpVeYQdTNxRR2nsV
FGPEQPiFYDJ7wnKSP7tHu4SP1xScBDbrbg4qYJH14OQNsOnz1t6Z2eAD7ioTj8A9AWGXiFJADtbf
0Eg+VpNtZVoczBJw6rnVPUkK1VN1rSS6h34Vc0WYo4bHCoKocDuekQr41Z0WwevAahG18wchwrK3
1MwQOdUf/2tYsrpmTB7ec9X9j6YzW06V26LwE1GFHcgtfaNib/TGiokBsUFAQH368033fyq1k53E
2CCsNeeYo2m+3/T34jRHmKTXWRfBg8MUcEIKcHCZTxjPUg5vTQ+VNny7kbndwlIGaurw2OgTReG4
tJw3YalDqiVP81fWY94DxrnTcUMYJxjVKx1e37azxu8QO8jztFhqX72B63Rd8XRkPwJosCfhZILS
AeiDt8jbciKRqnsG3BJMGu4Ts+aXezE37xBXZwy835s0frCO/Ag1ErsksfqcbjBu4dWRBJsRu4lT
M4YeQtGTqxjz0J8BVy+JOh/PeErzVRKiOzmk8TDoS3La2RPSpRjXQweDBXANdX+AnYb43feD7FBt
p/MjfjrHo8eDnanscXC1jzh+RzI3J5osRhKbQA5wFOiKViCpTHcV+x+Spbn8GfLOxRyfbD084Ik2
Z8Q1znhyG/EyGtrHh3/feI+o32MRc4Y2XtyaXbWmTiOVWekfxkz4YHcSTLsykDn8leasevrkOkZa
jtkJZjV8nTKPcU/sKze77pkn77NeVa4ab+ovceAe0R9tnH3MOMHRXMV7fmMYxfjagUZ/A7M7Tcly
LjmnhnHGnJuLZQvqIyfYbZ3OYUcBW/FD2OgYnKJy8DY/Izw+YdlLpTazIe1RYQBnskJagD+Ji5IB
TgrCekSdcjo5qg3tPrGvoPJ9/8azwOvSnLBWUYtF9uwvXLBM1dOV30DgcjZTjFNQnoo7jyWI24hl
eT4a6d6QEydhogFf1INfVQUFQNqQwsYJhZoFNiOyNWQOuOT2WDvpBKxVS7wlJ5kAY0PT2pKqjLPZ
BLa71TUXEIIAkQFl5zkYeGo2cx0uVagd7jurgW1TMAwU4RtCB5bB6YVGSttcYC2o4Ovs4b5VBHRY
hEbKsIFOg0zn3L7P2yXI2wJCEtrIv5DFFicLrOgWuIvBI3gyIBQ0R0xeGw9m0x2i3UwZ+da2duUS
ASmHhnYksXnV5VnNfFRnwB0hkj+4vTT5kMRh7UCqA+vIHChNsxLRA0RFpirCg2eA6Vj6VgYErrAw
1MPe4t2SWlfMDLjOERrCbtpQ/4m1RuL+UiwJeceAKSbsL2lk5MYuAB5iY2EcKG7p0nI40HrMKKEj
erpQijBKrh1JVKIUQai1AinKoMaIYwg6QkhS6QffXTAwWtGXAxKiS59Rn/ESSOugmPdn9LwAwmhz
60iZyoSoJDyWls3XqIQ4AMgSYx/OFhMMG72RHgA8lZBuSfhGu8V/6EDogOEoMcFACEDv/9dntCFv
3ZoglVnzU1GNHw4xrQw0uS/+WhpmpjYWR5iL+EM4oVEZja+Tsy/lPX2G9I/iXZEFpY3VhfmLoSC7
K2XiDUsOoca+XUSAUEnpVWEwIuF62kjMRNl0H2kITWl5Y5qlTxYH+IckWomWLv3C88d8j8A4Pv4j
laOGb14NhqbbXUPg8BtB3qHjNoEqmRLODr+7pxsNQT9PdObp9GpmS3HqgP4X9HljmdZDGv69kGzS
g3IkyranK+neNeIs3/7zF0hjUFmfsND7lZ7MHsM3Et4+7xkvnsYWagJ1Pg3LQSBWPLt4RZi/ss7R
x/bX1RzPrgnhHeFxOF1Kc465kNCIWBGP+BrRtuf/Yrz2HOkudpPUezHvzddXMr8Hu8u0/ydiwhep
JyIjo18emNoO1hnfAUtqY2KLhEYL2PKOS7cvbS0hRCUFM4k4tWpxYnXn/Xl3wgzObsAcmGD5vens
utEmfSJeOoqpTWq8HQxbm8Mwxkl8QjNDfg3SDDh/ho12ZIIiA1D34jHEQ1nFjxNu51BILRN7wAgw
33xIeAh8D52nZ9h9OBCtCdIGFUdCz2sCaI3AeNj6dj8nS+aozXk8rEv5C7/3DC/HHEhyMthC9wQi
nONU0MPmhU5cgbNPYUR43uYk1//lE4zM9zIinX04o6i4jakwFjGESNy7Jz+UKyhso9NCZa6fhl24
8kzOJjcH4P7qyjcyiFNtxdtSmvpmyLq5vQaI2DxEaQRBz09Xq8I48GuwRhxJDo2t2ngahMV09V1T
orJKnrEiEb8nVWwhmqN47DAg1txsnvpdFiMWwRgQKbKYDt49+zZb+DLDGW6qeGAZx+/6ylbCrsG0
wPCSXwwXsKhlCiYjP8Yk/3pPqlwMGFxOxDcLIkMtoiDnbxiSjD4YSyCFosESQdEJxXy1gXY61YEw
Pm36jaYzha0bv+a5A6iElPfTfUvPJyCDEnF9+234AiJsXBGg6Gaxhnfn4aT6Tw1DxylpxtLay8oG
oAbaAXcpmQzHYD3PH4Ndb/bykvXDvUbv6V+HKbW+1FEJwXntoBdAXogk7CP4iiRjq/ypQ2h8XDMC
Tt2DwQJte9RNWK8z07d/B5yfIo7M/QJ0QUKgQQdw5LWR+QJ5SxiRnHfoGR1OUM7GCB1agwhw8Qfb
vrRFKyTz9NavIn6HBZRLe/urB0K0BORb5DE0Opu9j+ETIchsnmHDuwRthFWW3U2m7jKPBge9OAjf
vD8ehXPVgdw5w3GXgYjAY7KZ/tFa0MHwHSZTLHUvWu7WYkEA9FiOoWKCTmHwn+ORSqAN/JYF9Hmr
WbxBLZgYrzGrgXiO3gXrHaj3sRae5tcJyAYMyyXGibDtA4xK0aBICsHJYfFpvZtbgiRzzwL1QnUX
5CtHlX5BrxODo8Ce/xYnEUElQQngTu5QIw7i00R0vQLWkAAMAof0E1Io4OKLb4q/ilGkF0EIsvoz
/YMcvdAV877yTgkpmvw1SCnfvZibhNrsgkiVM2XM+bU/cvoATLArjXj7Inhcf7XzAINgNaucgtTq
aL8aMG/3a8LSY1yhxlnQhsx7QFdFlHbjeORmAn0icVCu4uI4FLnWRnUuXI+ojzNebj1ruO64OESo
o6Hd8DqHeqzl+FE2U0A2HJ9KIHULK6AENOA0z2qv93OGwZSMC2hPmV+8x0k1fxaBqnoJSX2Pb3Kp
tFto7P1h19dSl7FXZyuMo1uQeelKY0BCmp/DeUAVxxP8OrlXBiuZo2+VHPqR896eoYcjC0/IwQ5u
j3joFLVb6BDKkfImuE2SlwczTLUh1iVzXJw1dj7ylQNZzQ0Qwq8XXfLCqJwbsRNnt4ItbVAFR+cD
JK2SgeXd0Vb7LFQh4VA1gzy3fIXSh2IazfYFzlnf7b7M4rs2MAusMbwD6sFG9OEUlduusajQzGEW
XPo4I2DgtZ/lHO5kQkDfftb9vn43PxfDvP30MOezMuWn+xqf/54Pr8o2T54t+CZ0VpbqK34bPUY1
EOC0wa7NkaaTiYJBEHPexWXoPM5Ou0cOTJgWHPUOqnhoBiL+ZDlNtl0WUIElnNGFqev6G5IW4+ti
1PadDG+jCp0DLbhBCdRaSYqF8gXHUegE4zMhOGY9Lb1csTps9duMrb9g0etYxRWOJA76vFApRrIZ
tSUh6+/gaZe4ZYcDdLmEoJe2Ej+IdiA+1iYf8IkbLsBnz3wv8u++1w1r8FN03YaXTj8e5b2v92LA
1a1D6QT7xJHtu08y1ugy+qj+RJ5aLdiqgobFiHYOSfwARSN3cRmlJLPDubPgWw5wJHwrVosafNpw
ZZRORwmerLWYSYHq4U0GBSc79tlWZ1lCdQjQ+sLPg0Ed5M/uzX8T0JbbDDIqBou5rHoGz9/jx09t
pO4yqp/de5vgWgV9JrV4E/sT5loWN9gz6Z5AE9Cme65g/Czg+Dm4qXigfhxa7yxajyH7n/gZC2Wo
XBVdR6Xf2rXxdXqFZwCvAqLi3cwYeYSvKGOG4nWOwij6vX21mX9tR6WL4F2DfnOmvu3F6X1cABOU
mKGVcHmGE20wphYouF4wbssYIHR3lbMrXy5PXUfurZg9MKo81KHK9u0Up1IlSlQbZmGPdXQQG53o
cWJaA+wFWoDVWzPegyxAKyHPADxHYVWjfZ2R40oXCDBnkFhdT8qAgg+1I3YiP8bibcRv4LkydQaJ
1wTZ1801slhn3SpsAleIf9DHlx9UTvpX/p0Sjz3RSJTkncEckrVbQRfSvseDs9vXEc6Xta/B52O9
Je0WjkDnYf/2fvNHau6rCecUcfMoMXLrjqlP3EyGqdNQUmLXp7K5arOrzFs+Wx8hsUiTuFYHTgG9
Y1k7Hc1PTxNuwUfcTtSzpJuFVZTtutBekZ9DDCgCqMnmrW8XndWbVFdmhq1jNJCx987fmbPmPMZ/
qyUsvXGvxeK30yyVEzRSi7JQ8R8/lfM0zAepeCp2HJqZnleorYgvfzhP6NQ+ThUdw63P0RmK3+EK
XsJFvniAGeP7q1gFroAPhq/eiXX/qK4eCxUTC3Hliwej55KkYjy/3dsCx94cnwucLqiF68l7NICU
yTZY4Q/atW7T67xd35Yi2Tp0zPggMP2d9+wJql/QGsieibYQX40bhhBdZGrdvyHzKg3GunUdsidl
Pesdwy9jQCIFBrg2iLdY9KmEeN4N831mViVDtyrUdjK0a2AiDMz1M+4EuZ9po97ylxJ3pm7Efl+b
dLYPYbxzqWlsQ3Q4Lf6AXKXaqqJxS7iuGAFrussQOc/tCgLcsitT/O6cQ1tjMLBJV79M7sROX3xg
zwjQtDBblpiaoqvD6HZNmivdxclkZoOMZXaaZKnNTsAtgOwLlEYYquZmn+uJrRb5A0Z94xtDBKD/
OBuxazK5QdpXmjnBqSUmP69ZzYnSMdlY29m7xheoP+4xcJmdCNbGa6KdqZ4GpEsJRU1njoMYD02J
+TomCETnS3FhbDteFjx/WCdZJb6F4dDHnQ+Fh0cWs0WtxYxctN5977ymTZ1kvy/Yqstn0Bs1mKc9
AIXNdlzvBpCcWybTHPRV5VVm12kCjO1eGOAiAHb1GrdPI1YoQGpHBoO4lkCTLgDL/c4UvNq/oCJe
UO/vscaHrVBg2iATdhljGD8S+Fizje1DTEhv2+5389s1JE9KKiZeBfUHWxrlzEzsSKTp1CATyEyx
dk4TrjsaPhk5iRrFcD+pVexhNRXCw8HS2StHyeTTWs01nHrWHERxQ5TROXJ1KAx4PWAyLPpNBgI9
7lYIJAxcW44FHqqvcUua02B0Q44Xj3df2LFH1KVDnTaJosMx8B365wLBlBBZyDuObMMv4SAkJF7m
zoOFv+8NOfAllfWTkqzraTvWpwBBfZiOWoaXb4RnKGLOuIKKgB9GCk/jRH/4tJludHkeHRYzqYvG
ifPGtfjm4pPLFQclHUNX+OAOlRJ+2eRboHo+z4qVRCxL5gL8+GQ3OJHNeHYakl6d7urA5EzGY+r3
BepeKPNmadlZpP6ebkpLsddszrjkT6aMImB/ojZkOSH+gg629RRTd69YLzbxOWqmj8XNptR1KFxb
r7tuJ+X033SRmfGoj/2MtB1IQC2DuhCYAV/gkmGdjIcFd+kjXtEpiD8EpqBHecu7yJMDv8ZaqG8V
EC5ElBMzVeWwcCI4TIypjEkmr+ZIblHMo3t2PhVkxcIiyxLCH7tzyNzOpl7pmw5hk+9DAWTAAQlF
tf9yaIZkaC6NPkM2OREhDYl6VAIn52Jp7Z4jsUuXs0oRwdDhvlgeqLWb0qasU9E3UOQJiQWA4TMe
hJ1g+V/cCdp/IA0ZDnNrAIdBPNwl6+Eq+UsZ8j5gtcjITyr0oSerGkaXZP4ybqf8nj+hDMjxk8ta
PGJUR0b9oml8uy8qHImxKBCGNeg/H/CUjNHQktl3zVIgwipxsmHbRNEFNEBomIBVgBnIhSOMTaM3
S8fHqIR2UUhTe4JsUxZJan/YPWBdkHtFz4bchMFSkNAoVQzZoEnQFonblVi04YH7+XyjE6c6dG/j
+1j5aOxOLt/BJBYzKf6/4O/x57qQPys/EcsN6czbANLRBMIss9gu3XXfbzzwSdpsRkeUNY7CA8P2
5a6EC51CgyxBtBMLgje3Uk2Nmc8327gJ7Xqx+MMvFHcvsAP8U4S4K5xT4E65JTAZgFrp3T9PSto4
+D98lttLeJiEQYngicfkH/Q9QezlPvD+5V4me7wMa2jg1JUyLeBHK1FWUt1OJtt9THsvN2+OeL6E
gi/+e0SBDOROhByu2uiG+CgZRrzgN3bdAWk2Qi03Zq3riYuBYd0ZkpyFXMqo8MTUh3ke4I7NMI7R
xZBHTcBHzzb+HbwE4JeMKS7Vnqcx7xrCW+jhqzHkpQHlOILfYLcJJiNjMFBM+chCsE8TjRno9loY
wmL2mFgraIsf2rdBxSVH+x89HJ7XaAiBZugoruacNlc6Y2hwijt0ekGO3HwAYPaC8SJnouqVP/I/
EfUBUX3OTLYl6BPQcuS6ggpzkFCg5cUdAOCpaJhB+ZjgPzmvgRxOXII6uXbXicEufx810K7oZ1C2
i5+YwAhywctnWUqEEzFEHKwvhOwh7AzphUVCJHEugmMKYCj8SKQ+/GOEYV0WmYv6yiNhiZ/h3AG/
V4glYvjFlV1xhR+EaDBwE7/EEZaSY+/dA507lbuUllrYEHLp7qGAyHLh4ggAEdghF9iRkca/REyD
r4ShMkORyYUxP3unlaQz0l9EzElQ9IiAaqXg0qBt6eEIuRdyFNpDW8y8nzJB+fh/yOd8DCn5Q51C
6FhWFn9Fbmzqkii8uhLDJyM3LDT8f3Bj4jzJwSUuUUY9uUxlbPIOoWAR70OoMXHGnzRbcAqif513
9PxkskgMrzgwQ/NmY+E+ncRR6HWJ2QXDJGrxShsuBhpYqhOGe7U+0car1IbXJXSzKanIHja19O/2
PHXJx90I1+vKLY5MBftTqAR4mDx93Ow945N5zG9hzim8ZOZGRMrkK55lAe+aIRUmElK4yCG+y5c+
nAow2AfArbzLY3wiUHQKie7NoElCZah1yNhiVsW9yv3KAEoOjNxiWVgS9sjdcu4SuCvHRXgkIM+y
soPTfmKN2GmIz4GRJfQjqkspNmTZ/LLdD5eNbWGOzc9UQiv4a8mRlL9nYmoBt+LU265BrA+HlNgA
R+fEOxAE7/OJqCSxI/jKlsKSebIlsNdQxbK881qgyUF1TKeyA+89OWnhOIkzAo8sZ5uUIU+6CXG5
+RL2kbjccjYCI8OLpXk0dzwAlmNjMdLD6g+Zneyov75YAYBkrX8lvUh0tpXTlavzC4d9np7LEV6D
dX9BsZNHk40YaecDphiiqtXABisH65JtgnkbcnzohlAgAer64+j3t3TXkHzF1Qqp9K+/FiKKEMf4
D5nfC6EnCaeo65UEaMmVLP+E2sQ2BGvxQ8SDcGzbFEZa9GQ9lSlSBjvPwW9QhBFh31+oGF6FIagt
I9GUURIIbMs6Jiu4TG7kBYNv+liiUS7Jw7+sLyhOQE5go4jxKYhhQSQzec9xqGB+L74pfJOPKSfE
9EbOI6AHb8kbEfNu9T5x0hjsIELkLOFC4BzCBEdSGCXBTf4Migr/PrpilBEnKhP8ArndxYX8BcrH
UiNXHdUHMCAJpwSn+LcPJkhh8t+Zy0Mjd40kPYlbkNB2/yQpcUO6K55WiBQWufIN4PBiM0Phqcl6
NYh0jHPOziCStusKD67LCKScvoNm2hlRk/m1l2JX2PKZ4M/DQahyY+oyCWaA7iwn2EGmLDw85Yks
kDDrKBjtE0QuWY7llBLOFe7EQIYQOWkr/q27BrrO3S5+wWqUtTvbDsgukUVWajVh6TGw4XeMDDz5
vxSKOxVultwbVGaHh1d+bgGnu7SC/VAKzifRDXJZSNkDNZAHA/qGwYRnCYvv3nuRc3YPun9j/ko4
Xk96wTv5L/JwTHooI5mmUJ/LtSSF5Z0sjXT5X+1O7cQ1JwOXg/ARTxMllnlc83k8mhFfLsUTvoAQ
HS9AdRWe9jTPrnC55EMmT0+ayguaeOkznl9qyWWowj1nVxvdRsBQX5eg+cILQv5aeKiQRQEymD0B
AQgFjOcAPIookHuWel4qXkArrkOxnRf/ljtEdqA3sQ1YCFeAjXqjsL+3nOaJSwk2lZ1eipvME90i
Vnw29OzRrzGCRC4E8yHaqCGfaTCXSPCjLj3Xkq6EUqDyO8zM+fvBVEq8bgLijfaKmQ7VjycettQH
drVJ7IKhAl4GR5Achj97njemYkitpKSifBC6jshNwu9vkVMOze/v1YNBBjQ5JoQI4JiUhHxvoKeg
xOhZq0l4Q0feZ+h7CUVwfsNlV4qjj+UaDy7rCgxdMH+pcnnzWTpvNDP1uPagV1O8t7j/oBD5bNMs
ptELOe0Bq21rMBIbG8KceGvljNABXZW4y5gwoRWU+kDeCmkQ/yGwXe+CjX9JzcBoRN4paSEwcGId
lx2hJCwE/kTQRFfYCMq/ICPo2rN/RJr9li2PlguxPUpd2UOTmezMsvWx60J7YM/2xXlAFgd2z1nG
lvkRTQHln2ZSgOAoKnkGwCZ8Zq2IYCRG4qHFAjA7y1d8Lskd5nrs2TeaE+l3ZK1Aj4wRjLQzgpNo
HA0uKKTZAHl80BBiaDTAYOkDvdCW1Xxc3M8RxABMd/dh+52SbyTX6aeBdM++IGh957l4BqggWPLw
Deg6B8kQ6tl8lg9mFkQ/cR3LvsPOsxO0RhyP3lycMkkQpqZcVLJD/SvMypERP2xjQTeH3algOY1E
D9ArSqdDe47qGOMo8CseRnpFHoYHgd4IQe/rXx34tu/Ldi2kz/Y78fukFsvaotPPiFGrdDsqA9Lz
n2wtpfuMRaSHXP1XumXkBYyf8Iob4/GQUvEcPws91QAb/xM9DKQohoMRVUFEf0z0tbxhHZUBdOUN
SJ+uZv86x8K7MKyhIfXlIL/tWHq/xH8gTJfjLP8UelLpTxn6Pm1ZpfohpmCsawpvj6x48uY0wWst
B6vDMtnjTXrCShWqbEPDwV5PvrPUqcK5lWVBaLb/r3H7MtSWZRHitQuwxa/+q0C5VlTgeiGKixOf
JHAIA/hfWUzKBJuu1KfC+2aEgMC9pesWMENuK+iaHG2VdejBVJt5Niza22drvo0oDqQfFSBGVki5
CfmE9gcmOJnzn6mIFRTR5uM4Jz5zsg81Me0+O5A0yX2uSzaqi3uQAim3aIAP5CdwRP4dMGnyMZfD
wqnPkepQVEuhJcdPyhuR7MhP83/UXw7mn+wgewKvm9EwbAI58hUb3MmZn3hklgUSk2SHEs6BcGBl
HgemwcUi4ThSzoO82vfgMepgeyLxyYORvMNUmWyouOaR96TTisgtmeKz24o/Gz5ylroqwk+MJ1lN
ByASTtWBW+M6OnvHqFdwAz6yyS7aN3/l7t7uw2WU+YLU4p+GpnGsNqC+vw8oF50YQxMVBBCmykmu
16tV/gp0Fqc/KT4Os+ERQz9cOvSobBC8FPC5dKfBtaSgp4uuJ+vBRfmFMbGjoDh24VyvKQogL4yH
YZlx0AxOaruzqcbM9kGKaYJTCOZus65YHGlAmSkMjshDKR1Hae401KwDc/NyJw9MSJGVXjdD2JPm
+auZdQAsVred+sDX6jIr58XefMwux/dCm+kjIm+e6CNxuDkwSUPyjTHQhVUdvQg2AHeM52Wgelnd
+Iw+lpZ3wG1USJu53SPg+QrDCaGFqwTGVN/Wkb7Vxfl9BaFgTgzhND0iRGJfq6MKG1sx7IYiE7SR
AeUlifmM9SU2BMACkHfwILVLK3dFbdt3U/820UN9CN3oTW5wjwiBJ4OjrquHOAQFbdB497Czeszu
syLuR/ewdxyi6PTLmfwrd/WiijUfs6OwWuQPa7+pUyy8hhu5cTPW+Fot3gmmXReH3Uy3utFtV4iI
BCswTHEQYA4xJsfzB3MmZYpty6Y6c3BTBiqJLdNpeR1E8sT7CR8sZgAlOZQBRhceVObHWPVLjMEf
4/c48w1PghIeTo+IZfiFHDoPzwJklvLyEWpzNy8sEac3+KzKlOO9Ug/wsBE2twfQl4USCPcC0Sbp
MG3Um6L5/3c4FZT6q9ovomzM5n8EXGFSu8XCXN8mi76wPoB4NuJRzscK4XTMW84Zxc0SdKxA51Pq
ksBAqCrqa32LG1N65AvUosVlxftD1ZLKoPCD2EAph98kYkCBZOR9h6+B4AjXiCQ+IbsWdEkCCOoD
/qDI4qGIIEGHVQCzAAJLhbcFIhU4UP0J7QL7NuYblPu0RbLd4PrBR87iLvFo0vAtl2e/h7boMJfV
H10auzM/jenm7PUvxCjAJKEGQEBuPwDHH2a0uJDKU5xlngAd7CLsMPqSA3x/WjpPf2Bpd8tYSM2Y
UZE+fwHAmZzU7M7Y9ih+ityHfEKrqnm8K8mm0mPTiwPiNAiR+wF8SJ/ErM1pJtv7m/93G6fEgQHJ
IqJ0SifsBLbGREV9tj2vTsc+8+KrKZ4+CMgP965zh+mA1wr5iAnpNuZ5xw/Yscadw6ChamgZQw2p
L3Jus2jPUeG9mJtxAq9eZ69OrHoFYF/eTDY4LtY+P2+p5oGF4P/GeDqpaCyiAryZ3xam/pDfMeh6
rSpSFw+DQ77jP/XqvnhxRA6FWDDN1PHA1zeYjKrH18rYcPN2VY9vcbmQH+RMChgaGJsbIp5FC/Sa
7zCpUjbtOJ+9Vnduls+4+QJv0aCm5KFtoh2RUohuhw94VOwoVwd+VzvWSaLMQyCacEA8Xh4OaJmo
DWMqKbciUUMyf8KOlIarK4mOzAcphnS+vsYpU8D2eIuv4WvVjiuKiSQS9z8DR06CJgWFonWK2epB
0iuAoWpcHyuv58smIR6JNzp8AHYakcv0Y0DOftRQBQywA2XLOz4WbEATg5aMCaeXhwKH0575V4fj
4z+Q66ljI7pLpqY6fk2Ujc5Nr5Rfut/E3JTXn34109eYgabHPC6Sr60nP79SOT5i/lT324lOChbp
l2DRV5gkuH05etRicNXu7m47v7v1DhYFwkSo5EBZPZtYGZ/fePv1mdtdfq7+ledzxq2Vqi+48ruO
zb1d/Tdw2WWlldMMDpdy5mUnPET0oim8WOX2wqz8PE8Vesl435/FL7ws6InhUE5ej5976+Xz+8nu
r7sn6/kgJTgoGYc2YVHA96bGZWy2qyZ7dZdEu2fB9VCt24t/gklMwz20X3SYQ/vehB3k25V5Z38b
/px1cBd2QdXP+qP9OTDAt0lvfbuDV9Qk0RA+JprOh/XAD4cSTBmXeE2dnG6yJFQ7OBvWgDX1HJwg
6GE0398WGhXEuK/6OQMSBl8PmlPAfet6NKjI9MSri4kGwod6laYtiTT6Ac/oYwWL/3l4Lab5NbzC
W1QnSJsU3b80Xq9ECEeLt2YGhxXhy6S9rid5WC4uwJ8UrTVwKNYX+FcgwwApsoZQ4VdMedfQNqC5
6JzjV+m+HwHZUK+/JuDks/ArSkIJ/GTUmTrF96NrFxLPhIuYHVF03KArWe+O2ZRfmmbfwNcgN5Dz
GOJJK7xByrdSoaemxKMUwicPWZ2Uhmf8WisXXkoNA2NUUVjCVfEZeZZUlZdf/asrAxHv1qFN4Voi
5tTQrY0O4Hdx7+57dMfGj8Whvk8zvB0p1GRW2968q4raEopRCPPPx+4GrxOX+go1rF8G8BPFEKTL
GDANKkoHOEsQLW5WZ1R99y01sZrfMwAL82i40c/F+T7VHvNinS0NWjm1G57JcL/s0r2Z36c3IKWK
gcYegRJetePuTC8hqzDNrWE82OLu0oFDkjFDoc0lQRtBKG31VDdrxkJMNunlufgpGo/oDx68cqjm
b0o7Slz2kvV9KjoqCW/MRomx+AJtKzmmVgNIvGAom0BamXCpotTtTB4X2wA0grs063HArtFlpH3v
vSH8zbPP+KltWMXeKNTePnER9Y4eDCJOG6rQ5TgfstUQtseB+f0LoODWt84gb67+tWeJq+Z0R2sA
gjhZV89YUW14S3nE16y1CiClzNb2I13DFyU5oAxPAURdBs2Pn0b/1q4RIVg0WaPOooeZLHzkAkk6
ATrRFfyO6iaxu1eouv2HO6D6DZhL43iNxVWljN4dW9Vtpu5FD2yXKrNYC6jewvpYZKQX4c09kAwA
wMUv/QuFaqzHg6f71d077z5pCHCcG2yuwDz6On+vm2XA2ZnM38hymeD3wDig2HBK9eG6ociSEFUA
/y5BKz3ryRWJ7LULRctRmA5mwelbv7gF5I/ptZnXODQ3Vm7Act0llLxd0JcaaAYigcoAe5yNhGyB
YwUZCfRYTE0LC7XqGTeSEsckBvzJQf+MnfBV6wV4os2AUBtXcWF1YW/Qt5M93SRdGEDqM6Lat4ar
kuWPlaJZsN3QybMdK3MVwvHr6woh4r7V1hIRDM8VWAOhid2HPMkc0R9siRwjhVSDyMoY6za7uIZz
9/euckYoJZh46z0oVCpP65lPWqUhBkWg6SnOSmOjnd6e6/3U4FSaASOE+sa4Lln66YpuI6SF4zp8
MrJCVRS+HBZ29xafWucJR4qEGpDJ9B5cwWw44fDGdBQc1ljysEqZwm8gpujCqIYGnTZelpl5k4dp
DDaJgVtxRPLxWFSejqVfGlICFNj5yqSBecnusq3XnS/IR/Ua/uBf+vB6zAQ3t9zFMhOe8h5ue5l4
ZECmv2r4Sq1qvSdb+oIPFf362Yd10tmb1xv9jx5x0QctvdusmO269PT0+K3ZLJY/ak3JdGCRGoZd
yoGaOSVvKjwbV8H8HXdyV4NaLp5oRMbTEKGS0sI37mC9oBKLVetFnsX3Jh9Ye7z4QIQgtqDPQ+Fy
xJImRdCBjsPLiR0m8Sk+L1nlEJJp78lzoti1D3f2xdpqp0Ge+a/aBTh7esJUkHm9WB/hJdr5LvG+
4vxwryP6PFSYyOyD21y7WNy9ASw3Msb9DxQGF2DaHx6eSAuJakJx4lZfJzrY0tR+Sj3a6376rfJW
rFkI6KsrEy5ZDvdJwNdv9QqZjXda2mPd5GTWXg6bXGHeMSGEG2i9kOhCo62m9x25bLNRb9YJK6LX
1bgpkaalqvkIz8w37AGLP34Ux44CwV53Nsn0AhbiXLAE0kxjLAFqCip4DMvsH/GZV8DkIL4wUvuY
i4BzCKCBuBN4tk98DfQhGUMPhSpCkx9D1xPq92AKU+dBxexqNIiMHwgLTTjckQEDLL2HJAg3FGC6
yw4w8HucZDsVnjOD1BF+qNZzqf88AxBxEJppxuwcNJop1IFN7UCjNdjCHFHngplCavXSRbYx2MIf
tuLvb/a4ZycQwmfP+dtXz6ZxKPCPwhfuMmb4qQd9hAV3uNEADAHFSzFP5hhIl6bC4i5YQzb0XzOa
3ZY1CpSW/ec96gIuw0Bgx5Kr6s26x1hJ0pvz2Qlpyc3tr3gLt8RLUthx9vpJbVdsaZd4P7Szh9Vf
dUanjn/V3TM4irJIfF3/EaRavYTSw7/Lu6nARPhmt7mIjJ7GBiHZMNBwLoFGenaLKzy9qfoSrlS7
bl4Ldd3EN3A7osfVQH86e5/OE2FUulCEqQpLfdTbm1Q7zeg6r9bZ9B6wu7ESQ05iZDMMqUmjdo5n
wAmKjZA9lIUgcgIciZih//GVYC5CJQLFcw4xjSWdKCJMZWjRx3m94i1eVnfnj5737qGypDEcoJY6
4mhJCpOMXzq/KbacFVPkrl0ujegpjQX92QRd16B28/HVKx/oUTuAbU9quCUrw2kOo/kNIquz4uov
V6flS8bwNBtbO/vZdj97zUoAa805T9i35AhxCWPLy8YB53PJ+cbpmEzYpsBZuAOcEpB70J/WkgGF
WXprqiz/GOw0IHwUAgEzvjIc8nAd8LcceuE1+oO4GmoONFKXmIq9m3Mgf/HcO8CqPYPGCOstIRWg
u0vmPXf43XUodltcAPas8HSh/mnXibKheYMK0YyqCUDfEOt7dTcmDHEEn6j7Nmt2erj9iCoRR/0l
pwCCoRLtklnBmKIQMLsOfRVBE5mToLpYo0vNsdyJX7FhLs9H4pcArq++At5V+QJjqzOdl0DorcYw
KTlq1q52ursOgVEJe6ERddfXOajWLN/lkJC6rpo5d7wf4HGe3DcdpdegdUqDeuigOqZPDPIwiSjK
4FGCdbrDGXTae5CQw3QFnRMrgwcDHzA/iGJYDCww1ORMTh1qij21ox8/R3BlK3Y6zrZ00WUK3bO7
eWRgv7FOohuzycyitGiAJKlzaKyIynW+FEIsGD5h7YNe+vW3T6zrPEO1yNbF6BYOcms4t/g2NC8I
Vht2VEN1boNQq2Wmjq8bXSz98q6wyjdMaTOFteTQYDd4PmAIM7A7oKvEqebI1Z1iRuMMyTjimr21
vw/VrHCIYHeGno7+aHOq7YJAz75ZK8fe3sJlEzOwxR3oVJsMGurXHtgM096eSwtSfd9STx8Gt6ub
f3MlA+yCduDcPLlMhy+z3i8GA3aq6RXABKpcj97g6Qw2p5AYesaeOH5CK7mDRiDMg/Xm6KnfwiBG
Qa14GvYVsFPjCs74O1DGXbf4ZY8cQAbB+QziDMPSfnSyQe1wt0QomywrG0l2RJ9Pxjsi4yRgUjMZ
WKgh07hikMuOYZ2HTpsiKCe3lobvjbedw6Z/guiZOEUTGCff4GAjy3xNH313MG634IXJ6HaoXWN2
JwIc4j3sdo54mMDjvuPYHO9H78n9Nu1k4TnIg56D/ehc+f1V7HxhTPS7A70FS3FXMDsx3yoCcNY9
nEIe3ZgQj2kpR2OcTZrgPhorD2iP/0QGuSNxZKfvBrz47JQdiwe80eCQI3bsTRKvRL3kDivvUuK2
8wy1uILcCfRXdM2E1Jrv+/IWUNMyyc+m9fdjyZx7YvyAFMdtFnLSzRsIela66E/rzO62dD8DLvWT
XCaIatOhqUCYw3T12OOIcj74/dx9EeE56PkXhmRvxKTQicPO3eGg4npb4FwMxQUabRJyWhaM66Cu
soHjWAbbhzLub7AeuvvNBVrlWTJe7pvramgPbbbrqezIm4c5TQJnEq4oe2Lm/zKt+jcekCkMvl8H
V2uc0929MEhKqGBm+2nbjPPBVNvq8HUg/7OCCtGEJ9eyMnEfMVfhgCWEdJnEFOoaswBJRrcTwraL
6Eww/HlNrte9CfSOe8FUicoHtPBcLe68Uf3JsxUb5Op/JJ3ZsqLaEkW/yAgFRHylb0QUsX0xxL5B
Eey/vkbuiop7bp06llthsVbmzNnoNjsSLWHB1+wX3K58XwSf4Lw4cZTCL3T2n+xwSn4IpBAtxeVI
r8bVC10WQ0BDjOubJ5fAH66l+2IM8LNxtn5Pr6IvW37tTYHiCYWejtkK95j97JM3GG4AJcCiQk5X
gbvkze3bS553oVOtKpSmBq5vwPzIks9WCXwl2v8T8wV4lXik7Wq2+db8hCWbFlV397NPxFZ7R6bH
3sRRC9MteKid7HrFhObFBPx2CMCDwNmi96Saf892vf1hA8tAYHUD8Rss+3RZVgl07hbD25jYX7Av
bkbcrK0K85ztddHWzKrr/GiXHqNWCfkNwPQ3v6MPuOJCrQBA5PyAtq+MF7SwmJOe8yceT4CoSeeN
gVjCEVuenJrrxj0oG7j24U6PP1eXSRilHAZIHZiiONfcHR06wuLH08+5cvTRUlyQqmA2bD3GUFq/
jNVwC6NChkL1shVi50ix0J0aDlkRaPCcGt7rlVFbwWZXMIAdf6MHuwRr7ooAh8kDZAxo2jHmXMrw
iwMKeLZ7gHdI7fQ9weXGIvm5Os2OoHoHW40r+La43jn3hO0upD5RzCkq8+gACxDCEuk+5yGIXHpO
KaEphMEEzQv2A08iPQBp6EabXtcvpnDfx2Qup82nt4dOarZEffOMVgohtYTKvrFP+lm0Gfsf7elm
9IIcmZyY0LUshG40hBmjG2qUTlxBcJs2t80L/NeuqZKVjZxIBV8z9vhAA/cdiIq/M3iCjrb3zxyG
z/agrHVCT+A0KS/feELz+6xP782Rdfvk9Oxkp2WkK1yzU6YyLODhu7SsRwSq277uo6o7p9Qx2O06
zn0fdu/T1mX2BX59PPt7fmh3cmJ2ow+U9vTQyIrSwiOkwTleeOqTdoSOt9bdNk4OF5OCxuBej5a/
4AoTm/5aF8ISFJDeZcCDiNMJTTQexGZ8hCenWhoD2GsWaTLkk3wY/cs/yGnVwq7plnPmXZ4qpJOn
4OIf2aT+IFf7miTGiioGADTnSLiF2fId5Hfo56RcIgj4/sIc3OXyCguMbjPGcQpwSWd0kFZXJoT3
SXEJkVEAXB3NxePF8LMKdMSEbD7Fl+awa4Jwgvm17byV1X2YF9JlKx2Ky+gusP6s6kF3RQ+RZ1wr
FHL/CSM0sgPQ4qOZHXAk2BakUpop9TwaevM8xlgizTRcDfijDjYs5pJYI/ZvfhIs7ivlNpAiwaiV
TAix5LHqwvkO21cX2awMDF98PFAPPaS5WNFgZQsouNQc0AfCKzSz/dGKGUvrNGbIZKw9qCw863bv
RgACz6LJPVpCsvGKAuyA9s3FpQ5YgZfgmAP6QXoy0kt0DEDDfN3l12xV3K3Ffo+Ka0HLPItnmJmb
ZeFel54ufXBOOFQImEv30wUKhoZczgFzney+3ZuP3OgwfU0WHGgwDz+kOnRqy31wfa4JCKOdfjpC
gwsyYAG24485wPdh+5ierY7Tqqythq5c/CFOefPp0BRvtbluK1nHuq/35NjhzyQD1wDClBYMDlg7
eI/ptWWly6WPqzWXnvF5dl7cx8iUoJ0E7crSj/Yr/HytASYTSAFO5paIrde0k77MD3fFanStbdcJ
bh5kKCq5MAd2c9zvRLFOUM03LMxfkAWFBuUvv851K2NUv73jBWRjZPLCxsK7TJANk6Etw+cLxFez
ixID+tZywA0v+b7ceE6fW0zJdmXcaYAU28IEhKn4M4tFxlL7mTHt81W1zw++ICpCmp2WL6QA/gbW
FBAskp9iG5h5mon88SPi/AfFY4JdI3fJftj3MTs5mlBEdIK/wR7MsUNsdyA0DTfotWMz5UTN8hxW
3Wy5iFGC3MwkF83nN0aU0el/TNTw5WDvf0Yyvtr/77oua9I1IH0AyJdmjhFGUE5TNrAmLWiynOTg
tkmep2lwMXvLpO/BPgyY0/zMamlvG9agKsz16WtOPVp4nTHry3uPluQLNIXnOQJz6uCE+6EkbGqM
jclh8Aanppdqc0SC7ThNv8bEsKlzwVaw0NibJYctdBZErHfFvfGkOk/+8YP6yanFfUKsp/r6JZe5
m/ZEFuprqAWxhOqVFIe4O/gaA+wW5oZ6wO3hX/rwQntnq7HqYNLacXR76V6jo3fm5738hnOMO2m7
38WhSLe33f4jqnKKlfO4gAh7DrEb9j7+fiFomPA1ILw6VOq3G3OtO5AQo2+UDvgnsXWzKijjGdqI
NxyxYUyDSMTwNUYmAC+Me/Kuq/bYGqyM22IzB3nz1MkLhZ6gW4kosXg+IcgV4ODQAuGAsAOyW0IB
NOuYHQxmCELlpgPrQXjCZzhzkgiIdCWux8zRWLMkrdyQw2BHZubMcEI8cIQ7CHwD6xQyHxMatiin
NWWlwDxgnaVG8OEDC6lCFkVOMq7TMlNsmfF4oSLEfx234YFhs79R1nUtT/79O9g60x7/EViHrDGE
4m93Oj1aar/d32oZjvy06F4ZKWBF2f+rnZ6Sgm8hRMXLiNxA5hCg/j6iEOCq+OOfx0bAWPPDdzqy
2zVj9krnvZUYP8hYaHXGwIU33Ki52ozeWpEatSMGibdhMQRkkAySNsO+uwcm0WK6duERgtroqhEx
CFA27mQrUBXx5jKCUdA0dKFlaM45wm+BwGRilIUmxUWQAsuBD0YnHBUhHLA/fYgwQBjXCbeEEV3v
wOcUDklG6COgGNRGCnhhKYFAch2NOW9oZUJbhmnJnXyPhfEBLLGRF+Q/ohs7MKFkyidXntExBuKY
QMyE1QhDkqdUSDz5uy/7qbzij9sJJMoCkyWWy9hNfnCLPQP3GnZh+fVHuZbPzNYBeRc2kHxw9phy
xFSMD89Y+mAF3PQ95RUZalw4PuSexSCPVRXJ3XpMJXqGVHbgd/5YyNQCzx29h88Qo8Whaj0w6F5X
U7MqHfrftvx9IYRTny/n8rDIivxj3PwtrrvXynmUuCQwvXnEYXjztGl4N8DdZmffL6jHUo6NXEjU
RtZCM8eo426D6Fts8rhViYfBz9JxsyaXzOlY33kr7cBwl5CWFP61N/hbrVt+C5l7T9OdyrUnqFLu
CUmDyN1BJYXhDJXZNTGTwvYJ86A1xGqx05L/NZM7tlZzcT9CqCCeMC1+ie9RmwR6HQMefJahFnxN
zBMK23E+SCNKcy6qkFAssXGlFikH3Bex9YefEsM4RP5RoDSBnoAXxLNX95b8HXlziMdaRPcCOqzQ
O4rSQg2VWSvcZ4e+c+vtcf3CBX9YYLqkgTz1mokkk/zCPdkPmq332MysNhejg1m6MtDE6+0H4TNQ
+x0uWcX7LRNUaPzubrcWDODd0q++9mtvvrnoMcD/GpzE4yQeDNZTAgODQA7BZaYFPwogKlGI2Etm
T+2bDWXglR9ckkB0auoxBk5mzsVss6fl4lPO5e9p5h9R6+CyGtCUtKmZOoQaoSoJUrk/IlhIxSV9
IOIAYTHyMsQLnPcdh3jOsdxNb73dFp6B4fnFnAPymbxtx2oGp/w918FvgA75Ok/3jTnW1wW187ho
+CddUtEci2XW231x9rDb94we7nG40X2Jy5Gy4cxlYccCxqDjXeNVRWljrveBhpWTX0Y6drh6x6ny
V/TKG1QBciK9CJ4JhLJ3H6vTktgQuCuUMiEbzY1JQjWHAw+NAHrEEH5JaOArhnU926cso4YD0AWF
TIjKr6RKEvp3To7LqJULcaoIq4NpPG2K+o7ikCEDfnRhuJMs72ScmKfZGQAEJQLNF7N9gDpseZGV
IBk7wth6HG1lciXzU0iLRR+6FxX8p7CajBXRtdTkdBVpXOFsKWxN2eVhgpvvlN0PaE5OtE56xELr
67bCcvU8mo0YWAgnJxzQ+z9nfA++OK4x0QZCeTiNYZGJedP3aDIZch/Oe0ZtqlqXleIamM2tDL6v
YR6wGxFfEbT5GIrVdq9EkW/CiXqDNk0H+NZx6V9OOcEdaqW7laQAP3biPNK2Pl6bZ4FMDdwAVZ64
N2ql8+CQGuvr6kVg9Vye/kE9bwbqQhsBO3uqd+4pLbNiUhq8Z+BXmLl1WXrHmD3pg6CZH1aaKLVg
XvHZ8Th5OAQMWCeeP1DF8MHe6j2fZjP4pRhHxl0pRFjgrBZlwA5jNSZv2kS2vnCPJA7mxsVRY5WT
gwJR/7OHf/YkfOCMx5144+nop6Dk5h/TO9NIRjx4HvvY+Je2Ui1op83gMKUK8ZkbGS+re7V/vHW9
vvoqQLi5RxKlWrfZHZe0Fg/x0lWSZlDMrtF7vnTZa5Mjzg58RbYBFandrqAR4rZD5cSPZ3jot9g/
ikD2kJpcloP12OGGUPTeD09LrgyZrCPqwPA3pE3kmzR5+LWAkc01/9vaebY7zpKS+Uc5iNKWgXoI
U2f0//DUGSzSEDxa5jM9zL8T0iki0oJCnWwQFbEdEVL2h7wQ5P4kUj7GpVfBII4vQ5IuEvHmPo0P
MQiA1sfjs/chbgdJ6gk7pspWhtrCWPwRbGuHPghMfe89UF/CM5WZrhY+ekUfrBbjP2ndme0zV3Sk
0p0ggBYd68slhT3ucOaJMFyOMtmiGNTAM+8MJsj4vWb6tmYcoJ4x/6BweIaGUzTxoG/bavJhNqLx
IJHxaRqLA5Wb/wxVjk8mWx2rqCAhWF1MUe42HxwOgFYzRW9ESv/D/Kn+Wsfd7Wu3O0k5e+1tdd1d
gy+HeBOjI2xOdVbZCEffLt4D4BsIJ3R7T4XxNF8Ekdxtg8lpriz+LgpqbNgRgM/QLgTRVv7sS8Q4
C/XdcCOI3GsNz/g7zsUMWNPtCnUSR5ow2BN+W9rLD4Y58CycFqwz9AO8SwUAOVFnzDu68JbZtRdY
pGC1TJGwEDqxcGHxhDKGwshFmABQAt6GGrYMThtmcMyfzPb6kP3WCs4sRE/1MHNh6L5uDo24jaZx
2EloYcUQpkgfARYVQlph2I3LQRuTBB07ZQoOK3FnQ0TYk3LWHgGjvBn0I3N4YtRix9LFY/pzgDUM
whPfcX+d1UzyeHd6KPOxxhTGe9AngyzQjtsb8b0TR0iRNp7RhMI8S+CGUimoHO/HAQbzCBgfbBxN
23ANmKGjNwjVLdq80RT4IVjCD6Iqik17CHVb3xX9K6o/bcj3hM1fMC1g+j0gsbDo77sMBgAXNgzI
a3O5u6ETGXywYDfo4mVsOVMhJ7wnB3m5jgcN8UKUrgwJEOHW3AfF5moAzFfYRhp54xGe2s57Rw23
nDZTJQZK+8zPU2C1Zwf1P5p/DcaGV+S60/BL7Jbac8iVYHMG5GtRHmGSBqsS93mUmDAUk4OdYHSN
GgTPcYo0gFacQqzJOyT4DBBChIxEZDEugx+D5KIr/PgZD5FZ+53ewcOQ3uJTDFSIXHg9HyftRE2e
ofwFZS8yfb1/92Ei9WFsDAzu81zv44Wewq/UvQt+fCWiUCO9ek+TFBykHbzz8OV9sedCQmJtJHSi
RuGlO7fo60GewPCrgcakvgZ6ysP0SWpRSTxw5Fbs704LRYOjheIodOLAmTSQHRROyW8x4aydS69Z
Ws1h1+eCdf0l3GyE7hqEjCs/mmSRgwegG/yAwUE3aU/8z83tzO9wD/0P7iXAoWQUiGy+jX3MTImx
bRCP418iccFLkuWf4Xv4GUjaO/Zki7cvYuRBIzgnsoJAbn/YCtwZ+WDfc/cvgInAnxu2CTAYSC4M
B59sLAjVTuh7eFTIOUGJyhGOM4UM1v/TSb+OhLUi7l88JwaGAmzmVPWv3nOlh5cMehdGwtdgOXzu
TjRMrHtsHZDBFziQXAeMGISW3XEXzMvXaCImKgUum6Rq02mYOS6CGGsCWDEKVVzOtOWGFL83+AVB
bbAhHhucM2ycM9gKsDCBJdVZg9hvexwbnNCc0w3nNe0CdUDR1ngzAItlTxoBIPjxabR3aniBxgqp
gcNSFyUCqkWiANWRhqfPeSUyAZBthpanueLchjw2aN+lDJE25u0BCNJxSatCgnL/mh3TR6+566yf
BlKAFgUTXEAhFT5jkEfKL3mhrGxtb3V8utl1NW9lz742adnnqEu7IeR7XkycHb+hRhNuZct/4CMJ
s/BLsSWyuZ9//Ji3Mbi2D4R1GZFr79A9x0zxI2apojNFEUrDAkFVuHE5zP++ygDNPcxVeHFcMxUz
Bqi3nnRmAw9i0zm4dthp3m7L46R9uocJSQxqTLntNDdth2KDUrPD0NwIqryxZGa7bMg1ffkv/7gl
1pCh3I1JoFAJ/Af0Al4u/w8LRQS3DArLGlWvHtSIupzvgNsANOBJTOXRa6ftlIYMHRF19ryI+Zs5
zR2NVXAY3bfMht29sCCCJUCmNqh8LWjOtaBhKeh/28x6CS+l10OGNKXGr2TiAQ8CcWGWa9aJQhJp
Mi5hNb4cuTTwJ8xXPMZnv+k+RHqEhxge54uMoQlrBAHuzwaGi85xmUubeLT+3H7xlptIs9T2KLWP
FpiMQ6vqqlNpWgdHmrz1HQDnEUIjCY9Bcz1d40l8pDkW1wrZGcTCQaRT5/6XObqCEZPYt0FuG87o
P7bbPbCOQYaqAVhx9C5TsD+PHDqHSufp9ij6LzQfOk7HGlXb1z0H2OGS683sReepEiSYkzd4M5on
qqa091+MwNkPmt7MDaRzhUICHfjqdqaNvHBuRIN4FETqVZiFOPNQ41dZkcozwHNb9MvgzBE1m2Cz
xWYtOzASJMwWxB6L3RhDfMBzMZvQ8aQXlYqoKdvuZXDY6Ox9ndkl47BeFswhNe+zZlKNU53wOIwQ
5oIeimqXqYizWICZAqiuSyfNYHlgoyHMClCD+0oY61ilwUIXY3zErxN1PiGDRazRxKyBX2Jjz10V
tRfNXBe5D+e7d5tgzreD7FWiq7oGkB2uEOO+Vmtdo5NFdIirFeVG77lTYe+F7Mo3AZyyheDXIqjJ
EZLyuQQzoD1nhXiI2MwE4ykzusSQ37V089+RofLED5QIiD0Hk2zITyGaXmZ1WFM/uoh6Z43kkFW9
G25ktO8MEkNQS9x4wkuvOyLgwJV4nwqXC2yhQr7kCUPVk8z6ORUlA6EkLYAPhg8mGKpAHSLP/u8U
TIHpBNlNIA8fDNUFSDh7UjaqUR7ruFnMIPzXXB1BSfZOK2J6OhYAD0Dqh9NT22f0yvbhP8eX0T2W
MQboGpCHMgYKnIloVs3ZbWNBFAFrSVWX6269kVfiM4sjwt7eUKkRwy0HJx8YYSYFmKTHYnqJhSwX
ROAKsDLBMgSKZI8yIUSQAWAZHKrWJlqw1QsGxAVGRc55wg2Vy8TDSete0dVWvrFhG0EneEgaacPp
OkDcCkNBREsPW6NjBYthNIBBSTP+BMmFvMEg6UaNh5l9yx6sJ7vioP+wXWZL3JlH3z7BIg3ochR6
hJ7XpC5CLblwNC3N10q1sMCkIECR0VKgCXzRNFjGzz6dCYM0R8/RfR5iU90sLJRA4eiLCyL3bN6x
lVSBWuFUeIkPtCdeD8xKjX4jk0sh4Sht083k7MCABt4+8vrTf1BHsVwdmHDBAkOpJ4OORY56igvG
aGKwncKYc3reALg9ZYRDVrX9pgZAssfVnSlWPNkQD0ryIXE8szgXDYBAphBggkXMq8SuQzCdULER
EyE4uni7DcLXAAmHuAjJTWNhywtvAEbigCaxhW//wfQXqzXRkzA45Qvu3XNSjvE5Y6wNUY6nEEpM
1tk8GTuDzmEnfMetBEANajDCUUjUwpZnng/TJFNJgpUUeuJS8fbtqKJY5ZYbHn60vSWTa+mV2ChZ
SSfvuKIsMIZUzlClda+RFP0fLY4wWNuj5YKZinueNEays5x3dwAofA7k2J4oMb2SfKNFzCQTeBKX
BkFh236VwNvBzDp9ZB24Qz61K7BCU1TcMvUB1JRZ0w1+Do0aqrxcdeMADPRgu+i4GQs6sPP41YWi
e2PqJWEbgk1e7dcInk0qGj7xwyhHwLXoVbBWYBrFvggB6mfj/9tFCQkRFgF3k8cIX4YJrkrQcWmE
g1ntFDsOM8iCSgjnhiZGJIDwalW2VymLWvYrabBRfSA4EisTwPuXfRedZdwi11eTsAv5RVF84HZC
JD6wGUr4Vy5wOvYHAqbCzh93oYP8gaVpjrUuGsLZ8M0Wpk2PNt6xsJKQFqdKKo0lwtAnMkHYlnNh
6rOzgUgn+WwmBeCNJTOxKXosrBZ7EKq/mHtqDLlf8ya804Hh5YLGuWnAIIldFRIX9k6QxfkWPH38
R2ZdZ6uCU8VOADq/N+utiixEWeGESFsMOfwwQGcB2vx1xJLxzMc9DIxhZ3Don7Nb1gUSmHQN9Goa
UN1EiwzEW3cakitzMNqHJ3zGBsG4DXvkrMQ9BkOawu7XL54nJmOegKZaog6fJArAHXD+7NgZl65r
XotEgafsbYa4Z4P9jKEnYWNKIBaL7cnX3/k031bLOflt65sh1wOIJSoLcGgusA6jcPq7LohpSdiC
7o7FD/soNkBeOR4VdmdV/uUYNl1S8wz3v+APnCO6Jzd7jOENsZLOeXTGvGbLYb44KzRLAtDqUwAP
DIL2riR4YdCGfbgBcwDAMQJwBvgpc8M+W9N2vIa/NCDZlvO10wcO7f3So+V1Q7HiaXtQrLxqskwe
E919YfxLzCj2Rcf8hz/ulwDyAW2nf5ydImzd15eVwdbfq/rv7NNHWAcAszoOjORBKqO+/uz2GUa+
wMIAyG7/yFTvsNLW1EFfcCsOFGzib0ezS1eXPF2mbmr8CF+WKg79754Bw9T52tpMXxtsVSuuPq0E
HsRXp+Vc+/sBcQJQXKIPqJ6CvCA4+R9LScTKn6KMmM8KYtSK9t3u4gw0v/XulT9Yg9WevbSuCUZs
oF/DICBclYL92brbnbwQ3IMgmdfFIz6Eo9HdVXoKu8Gf2VCf04BfsCpcDoW3DUIueknD1TgvXXRw
IxHgEVfOEtl9fXHTwLGcVgtuiT0ak3zrjER6uExJq7/7j/ndb5O4Lve+QRe2T0o2DHFt3gGB+p+P
dQqJ9oTns7vgI+8186N75nzlI/uPd4DMj34Uq3a22QOsX6F4RXqKf3WEd/gISvYDheU3GokT09cn
tGNcxtd3QK0TVnEx0nIlXzKSqBhAUqPwKTEnQBaaY/2Oz8HdB5PjB7z5hSO0L45Gj7Hu393zCQOm
AzsSXvCww7YPT4+QYMhZgjOmBcfNWknCK8Gxc5Jizyxu+s1gf+OxgwQ+p8+s/Rd+bf3PfAm1j4tA
DC0/CvU5j1aNnpBUOfcy1HOYizylZcwnph3XI7Gb2qNh7Aa7F2kvOCAUBPje3XpzsxU6G8g/aGVv
Lr7sMA3hK+BJ6Pjlaf01iVsm2+aZ791dW+OkNA5uDaPL7G42J6gHJdaIXzwhrp4fhvMnbtMQGBGv
eEXQwi3AVIcKns8n/22/7T3CW+yQCHgBhRR1ld0K9TVzjTdqEM6ymXhes6iI2AQslqzYoteAGr67
+XLit+Wn91ki4ciBxwrM3JvzyduleRgjJIUutjO4lGK1X6wl2aAdIjbuhnXy8njXOuhrPQwh2mF1
tG4vNLr6rBg8Xyb7143UhRp+fcSCed7sCqrPBvbWUwfe6SEHmB+JfOm4txLIZfl0Wy8HglfrFDXU
EWurJNm918QtjKCCj7e6Z3PnmM3bqIDMghkGwRorvIABnmscwsYXf3RZjJDe6pI+U1rPn73b6U2A
p9KyDIyiX164g6vF4xItZW86LYaKioXWroFU0+aVYQVTnhQai6vZ6/UuBBtiQrq3ew5xtH2xjycX
uSuI0NEeLw3zq9qsK2Btic9uzEFh6IrHBLCGjxTh9Ljph7+fyTOjRKBsRP9CRTVMzNLQxPpwLPsR
OZQAE2AWl434pWABAKCBRSWlAW6PbfdtRR+yBEBDxg3bF6Qj1t8UALFKngQSPPNH5exgKNgx1dqh
lbi1wuOEruGHaAjbKplVuzBhhUiBfV62YN+vbKweguBM1XCx85wDbyUnukHxCPXcO+6uZJ/D8v81
J0Cc+2lUgJH95u0NIt1LLMuErpRoHS5892O3b94bH+7R9Sxf7Blt7piAw42Z/kZK124cOYeunV7z
ZgPytNxjzeMiTMSnrZFXInnjYiC3T/YucX/chr/s24d3XbArnJ0dVD7CaikLy8WRh5BcTFDTK3ZE
3xz97m7XGWyGNz96W5cb3OrIv4yHUSuwP3XYxmJpQfksPP9ouYg+0ADMO5eJuNIsakS3KbqYWSuZ
4W3etFCTullNe5HFsS11xt7mzsxiFKsnO8kXsxm40Aw/wGWM+xD0KNGTfelOLW7GaUm2KTSkoTi3
nE37hNosjsgdUKLRcHLoTcg2XcStzKVRxY1vzrdwxMYJh+343F/UZiZ3Q1dp+AOm1YSW8rPi6JhT
FL/cme7FdGQQxZkgM20Xx0xayTWOUEzC8P80vNl5gr27q02gipu4BVauUVmbB3ulhXkNVYxLo8ga
CLaVGhw9qAVn4BAGkAIL8JbD/EPTJ7XXbFbLhWPebQM1CPEdiatLv0OlQtUK8A9gxIQ3TQ95SsOU
Y0EAV9MCYKPKQkm3ZD3PxOtDyIDp0g4yI3TdALYIkTrLMAPtSjEtjUlbQCeG6+aO3DhQkq0ny/OZ
uiYskTRw90RvbK8+c6aiN4D2CJ+kCQcSRu02aFPoQltfxFltBQ0MJN0Am/XnJE7IGxSjJciLfepk
EL5JseK5aJTDD609BFEwDpxCF4nrCvq0WFSgmCYTEKJ5G6Srwxlb4laj0gxWgZsfxVdERxTORP+X
M9xeFP0EA04WiXjTxTF8nyAIGv3U2BDnycvFRTNqiuHHgcRDhCiAv7sYxDiGNwS5I8C1VVgBIaZp
xibtUn+aMNq4ovCSFvWqK9ibuDNVBR8sLwcuVC9hQ8DYQoQCdQsWC+JabSJuLXKH+LOHvyXEyhqA
fy/9BiAT4qEtrXb6ycGppmI9t7T5UdKooV0RQw8xa8L3jlr31v4LAkWoauL8iE6KU1uSCWcx5MsF
1igpg2BUJRO2VOCLLDu4pI3pARFJTBlmZVfeg+mGQ4PPZ5FWSaREtaPfXeYnfD7iMbhhrC21cvbt
yPgGMzcXynIF0mlzmeOYB7j+L+RkPiBz3mQBYrvc8nAJfy7nS0Pn4fIFuPNYnneYDo7BoBmsvfQ4
bqegH1z85IF7qrwvfJstygBOn7eJ55vL/IbWi+c2djPxueNzphlpkvud4DNMaIY6fs7I/xELvdMs
u41hk/hZKhwc5oWDQIy4CFOENsr38JIyEQiDMGr4N2nKB6otRCMgZ7PHmqeHqyFXKggAIR3u7J2r
E/IZOrK1z8BblhTPkBXgwqJhldQ9HA9UGuQipd3OlrawKAQjejsaU5rZrDMC3NIRr+LH/eB4DKAL
AM39uX+aD9agBhwFB3T0adnxjVLMHP5GDBd+OIDeHGHbNpDvagzXnG84IzFZlWuZJDykSGNu7EV3
32aNslcuuOmyeUlhwHKQQsfnwY5ixleJLLgMhtgeyBcUJLmJKe/Onp0I3yQeR4YlUMD5UmxZTEhU
k31UUjt2J2/yHk4QllBQM9YDXDymixeVgnlT5BnC+WnKPYGfQAbUwA0yduV3aTEs4lktB3L5JKfV
4CLO6GXpgsG9DmsoRZfk53N78ldB//pBz3nsLznHPKF8voQRpEaZMj4ic+JTC5Hw7CGBIK6jBozl
x8OUSQ3m4XRtqDr+0FlgGDfLxBnoefO02n0frWMZvXTQnrR9cZdCCH3A+bP0IU7/TNdQHw8PSx9O
KN//S1zsGSIvpzOS2QP9MQeTAxGMgRtqp6UnXWLN88SHpAO+uB/VOnd4YN67j4gBF9wU4RLyWCRg
LOiHWlBrobdssE9ie2Gz/4BRvuHf0idD1QHFFDRSx07BfDAEuzhkDNxwVeowlP/GeqNyGZnqmLmp
/R/qbPZxKuiIiMvH2VYp/ShR7cf225KgekIzz1YIoca60EcuUxKboNZAHqfEJ8pKI3CJZJcRlZJq
WdzZofVgHNiEp2GrNDZIZUmm72z3VpunRbVPbRg7TpnuLQpfnzJyxyyLUh53UVbxLIZKce5jHkit
MfpgT5C9TR0ZxpR6jFaStxqfIhrXH4lWHYhgjLzAzxhzqWgM57si2VFG7Gh11iNxjSnuzgjLGDsU
YJI/Rld4CqlsVT4oYxm6GIX9z/ptwGZ5GgNAJYqCIZFM3ykJNL/5Bkxp9+YlF/Bsp7uhfGEoRXzQ
MxfQiqld9tyb3Zq2+vqXbsBeGREgAM1IWqvKjTg3mnAGf9x0161G7PTlwxRT4eSYCj8FiANKG/he
kMSEAgkAhiJZolF3o6P9nHaCkqPjz2BcDPmYxBD+jrmhzAjksRTRfXCgzMeAEN0/+8lrmrLrLmL+
Gk6x7ARvRKQFGOw95ACugjxJ6nGed9iBGaUGs9nhBlhtT3DYdt3ay/7OzwBTbCyvIWM0kX3OFqq9
WKjuTOjTHGiwo9nO2T7xk6QAyQr/AP8btGV9HSwWHG2zS+8uULapguPycHISfCKhODX6ZRP+rh+w
C7KVd2ia8Up94HaN8eAfylM4L1QETFGIuGNcl+pz8qOTAiNn+ExC6oF0S0kkJqz4ptqPn51uKZSW
uKievVML628OUNzaONvYm9DYRlB8xMAA/jnAnKf86c8Za5+oth7Ufp2N2Opil4cegDtNUcrFJ2Bm
KNleMMiB0EASLZdd/BJMBORTvpyJ9xwRhyyXtskwXSxp5VH82FRA5UgmwrcJe/uk618AGwgS27H+
aJVJ4la8Gf9Z23H7njvib3fF5CBBymdTA5ZiHa45590sbXCkcBRK6dCBGlHZsw8unlJfVL6ZJQvJ
l5a/ZU8avQjsUHwH4R9z02TmTEEDyYSKLOlg0sBd5k6Lpb6kAr8bgzvEG/cwEAO9FkcUs37wa/Eb
W4aMJWf8WcneOmFtAH7xBi7VGwfqYhYzV8ecEZDvz1WEmYRwD6RVAf/9WXFzAlYXxoBqMjpadMH6
mLuCmQbE0fBe2BJjvwhqyNKtw2jYCYYUqUf8SXA2xymWxY16NWN9Lkjm3oDnDDcbyTZjbE5M7idb
QLkvcbHkBpJdjMkdkLg4iaHRYXNnvVHjd/ycbbM7a3DUZiUrmaqLGAsG4WXvw+e5QcVadBit4eHJ
PA2zP1sfXEtojfBXfjYqg8/TrUrvCOt+3Y1V1NMm6ai/FKYSTMdiLJXNmYpNu8r0bctHpqz5W+SU
c/xrKrgsc+OQEOSsGPK9sqQrNrePKXGJaXbhuEwJVu3dIS38oW3zVbPX7/92b9uE0XQxDT0YoAbZ
GMFWTT2SZJk2EjtDla5plEjJfi+FR0BtvLS9pO1ngSHSZciBBKUt7n1mVniIsWRBftcU6bUZeELN
gS3Ky6jfo3YWUVIRgmIe+6IugPgeuDxvWcBsO1E+ZFtdKd+2qBapoKARWxmbVKzwndwAQzZOSz7R
Fgn5w12nEj9AIdZlElCYg2W7t+xVT7dJqAvTqCbB7VzaB1G5FhxDJqZ92TiecW5MgIZTJOezYwrP
BZ5RcBrAk3OyT876/7SgHRWe7GhQlaXqTrEPHmUBebs+0tdbXzPYLuG38OIUSl29nu497lWU0q1I
5cfmASLOHhzDVv4jEsux33VONyisaPEY3VKowwa8w/xxlEv//fPqi1Nj+VX0EcQ87r7xCfansNAi
dT+B9UuUBrtRKxKurgKRtX5mS+AUeKLB/CJ8urPQ8IgZTQ+sC3qP8ctrnJ0l1pQIUHENA4P6kOlb
WTWEDsAhuPs6Drt3R/G1qHBxoLGXrf4bizxCKa+Kh9HJjTPV7e6+zEEUgIwzeFmJEd/46I7fI3J0
X634c/XuKLIOhBVDVBt0V+sy2rK3Ht20vAy56YzvdM6Xn9eoMGBqjvW965L6QDtMl/NeHX+i/3+E
P3BVMnqgV+/9ck7ZykBfCtpjVA5eD6c6eAulsLu35NVj4nx0KoxBoYPjprpkkeVfZ1mi9qn7DDEa
UzXimYSTOEj3cXOgBC1CcXrbBnCMp3+87QMIjKlN8ppNLrP93ZPZE/560NMOFG5fonVCYlOonqzh
xr+AJp8czEDAQ2n/vRHcLKG0veatUadymOFhEfx1qdw75Eb83EUV1P1aJGfdff+osLw7+u5FIjHs
o6g0Nl2pLPZZeXTaP3rYG9OANk0XfiwsaeAXjIYas7b7xD1trqnhEv7LgW/2XdVXxrcMiW8wI3aG
DH++Ftw5nHqe5uRrIWzC9tnVhsZQvG7byBOO9l13IVvwyAaZGvEYtb6YlnOU0kQ9Wuapci6UMesG
kB5ZxOALSIM4eYqL/z1aDTY1NjBq5dnsdRCVeZvegJ0N1M+looAszEnRojwQDIK2CUGfzComYqsr
LqCHt0mTSoOChxnbFfxsFAEyg28LJSaGAAYdjSrgNeO8o1ZhI/0LILBOD4c95Dhh/6UaKzmkNAI5
Tpke4itqrMRfVNkRyiU7OxPqCYBFx2TrR4Hmuvq2hdHnJKfqaHI0u/eP5ZKXhmpyg/CLPGzScVSc
INqV321xFSYnZc9ZI/aWp+x48Us4XMlMH7ahQ5HY4nSRid6h+Ez8zp8s8rm0Pgx8nNaIcRSV8wCQ
wpgsOjP6gSwj3JaTpGYvZi/QICB3IfGKhOIfTWe1pDoWheEnoooIhNzGFfcbCidoSIAQnn6+1adm
eo61IMneay/55S+aOWOkq+zxezIcI9vWXAwZll3adtj7MhF7DGk/UoK8J+F3IwJJmZV9nPF7f/ZU
oJhHuB0Pn8K9NYSeAXJ706C7wQ1Kf1uqLW7DCnbJPAVc2WImJvJJS5Nt4OSLjWnpDdKxE/xNlbMJ
HMOHfgrr4sgOew/oYiAsGW4gARmIC9owbxUHpsP0GDy6dH0QP/AwIZMMhfO8cpf0NwR1H3U+IWAV
f0wyhpQZih1kLe2oeYDrlt0c/OPfFGLV11WJ9inyF08ro4KT5ZIeh7QNnTStut7Se645ZaX8BFFV
RaI2rnjp5oKO2NiAPWiNAWdzSQW+TI7G5LtERSZ8YSgPOA5YeIUUbptoTmshhknUzCcNg8UJeMXL
O/wB0VCKu/dQScBkWRWDaxAlzRDFK65ST0e/C7qjo5ArkRXXUDlQupSjwlOEI6hB71JmQrPQTqSd
cBUNHgXmILlQ1KRHOmK5kuzRd+UCO71HB3FPBp0eF4au1jIXhxQewsrB0rIH2Dv91vBif4HPcMy8
0N5BquJmt3dM5dTwl5Nuti5WO8kaMopqapxs0BdKfIS32s9iQgVUZtsvGwDl34CkAW/dIL6vpO1+
eVizbSdz+sU5yOlNiCHa4tryZt9o5tcFAKWtyoCNNXT6OQaWyPVceUEcMmTE2alYdsbD4VqukHFq
8qkVuKjVe7xtEb/A0ix0Dyi1a7uw+Ia8vQ3acvT7JAfIov0FQHXb2eroRjFieVHOdnXuKbfJA5Cz
/kyNw32oi8gak6/miw5+tjuzbop0gd7ACYyup+lebs625d2rFauq/Bz3zT0HrJN8DhyBvM08HhJN
/vhh1HvwsGAXVenYBE1PeniDccJRa6mVtadDpFjNiTT55u3l3OMoxqC8hmoEjuphY2pgQwVIOvA+
oopJ8XPa7TbuOHd/pmdka+Tp6AFavQL0NaYHoV86Li7Mylr5OjbN9IBJ1oBmXYAAaXeRr02sliy9
9haFW7/879Vp49TBxPaio+pGrXAkv0BmryONS/K2lKwTHsIRwkOHURFyS0gL4Lt4HZMDtwdn4rTB
/tFyhjGDavOFvNyxDofgYIYgSMoAFS61Dk+sxhHImG19oP9rsrlfJAJOAZBUht9f51xIho0QGZvs
GCyJiyHAL5pPLokhib3CTPfnLzlbAqQ3Lk4GfpIOCilDdItxND7DynNOkz/Pr7+QV7CTBGuMjxP+
7jbqSblLOU+KjZyngCX1IfriO6CYgbkDDBVPC8XRkLTrqazXP1lz4nAHEAxx0X508Jr0yczNIyRd
SL5vNLo4SRtvOenOCKzzt2tCXz2fa3kF3LJBr8J6CpKiqUxar4e1e35OwsxfAfO0W+EObCffRgOd
rLwabr4X9v7VoB/7RB4fiAsiI453/4g6X2ktf6olXXfFIm9DydmkX7ct2W4fmW75t/n+OmvQq+v0
Q3iJLNyTIKi0pKd5S94AZlF/84pWAdqV+79C1J1rg54ZUtYAg0FH/LrtCPm1XjWEDqKZ5DZtimBW
AY8nzXCIr7kxMO9BJ1xxmey9oHuGSPf4YPi+goAXgqgwx5ANUazPjlcr0eT6FgVkbxweB8M9hFhJ
wy8CVSvtx5L4fHY6iFCj+dleoGgBCDEUJivMQOraNykFMsFvQBGhkE9oR9ns9AsEuLvz3en26sdR
fx0fh4ArOJ6b9kuVc1EsOsWp4QH/fUpZDpkeJT7Z/eR6tFj3+o42KxQFq72md/glNfRE8tgopVum
xQoR9tM/xiYIHg5OdVp3aRGkNBdkEkBmdCJUOw14vKBSulB7eVD0T2+cdCnh5u0r1s2QbT6AvCdh
2bqXfgNgp7Opf+CA5PVKB+A4lBKwByH2j7Y73OvAEPr7gpdIiS+5mfVHUUpaPpGsH64acvvDHAWq
hQFLkq61QZjJGQkN6OyTx9KksV4bc8hVZO7r+FqXIfvSx7U+3xDQF/u9AWfy7wWfSGKtsP+urJDH
ABPj9sbQeekgvPq9MV09a7j9gixoTHyfQDzcwpWyTuu7BTet1MRzvT1fWLNj2K/68FhJIuwWTXSm
ei6pPWFpRli7IBzO1XHDfT4L5aLC8qMx/4h6bOUT6b72Jpm+06qjLcKRmyw9cIucXPBKOUGP0ZjO
XkG3XXPGFdhUii7GPpxC74Y1fG2osYqg1bTxYpG3z4I6ckaFv0B+rPdcez3pahY5PhWI4J6sUDG4
Kqv+GClCITyHfnPB7xqcWZYg/WlBYh2tXscnE0Y1fbzqAxjkHXwCesB0gO6jcWfaI4+QK8XEkPma
v9rJvXpiGtjyEZ/m3cuh3qSlCmW5ieyck78QS68h849vNruWPQsHfbihvbVCXsJtfsAUHXEa/Dp5
6ZygMZ26t+AFcjJre+rPVjuOefLPyDHdlkY5KI6ba2Ni5L1Si6hFMD2pR49mr4Pja5aWgCnubg7g
8uQeg2sdmyfnOfzDhJYW7DAT5qhkCyVzbCP/80Gnr59NCVDsIeCvdG5Xef9XpPpB6SDtQ+eGPO2m
AhiP9Me+YSJUU62b6mD5RMq2CH/fmUEwpsExbf/CDzTRm6sDk1Da0uH9UF4DxR//nKU00rmzcO1l
k0kuyY6uMXuBToN6olVLx+amsAiuw0sRr/Z8KgJihlw5yRL5NIUTikDNvvTDmEGmb7cxkld97AIX
lP4+zWQwYvg4cNjMCaGyJLjI6Gz2mSowe2OpASPgvCHkMjLqeePeBoQmojSo42rIrTlQgemwDYAR
w8BfojT49HkQiVmYND3232BfAB9OYQeSeYkymCiFqZBiX+En9FJA38PjMD2NceDrIVjRqD0mVFoe
tEFgIIoNew5A+GNwx9Lgz1oAQwIkIDtTTx6nl+fkawBuxc2g7GZBtX6FngnMqhOhISUwW/4Qxkft
IvMqRh+dqBOZc5PEtGB0+FwLfC0PUxXhT25cVPkfsmDyOUHunfqIr7nVzSFIIkQIUJ+eEXqyIjuF
fGfEiVy7p/4LpynAaIzgkyK5dCt0xsRSQuM7+PtQAPEi2/92lx96Jerh0uWeccaUU3EhwZ0Xmk0e
XmHPo7SB12yUJ/T2kTISZTfR6P96AvOFTwQlQuYeJ79B5YJHK07Xgn6UUQ++OxgCdgYpwl/A6rW/
qwV+jEXQtB2EPTb0kOBduJsG9EMJuCKZ/GPYeQOKRpbpn/unPoC+A4pn9hmpze4rEYGNV4Jap3ji
TmlHyxQTdzojGcyZtDAR8ARYOc6dBnwDaV4WFgrBPepfUpb5tB7QdYud+uBxxsxPCX7O1Bmitv/k
d32gEuDmdHPaDmvTEOSsTGCAXbP50YxOvRYhcUjQZmZBjTnOYjGMqaeixy+459ecbOr3dNpL5k9p
s1scHSc7FNBTWuHZptQWkwcHRwke9oh4LfMOHWQzoqIdO6dYNBSHATaNYT5ipgXpfVdywf7pJlXA
SKVK6pfpB7sHIS5wxpNLG3Bvb3K6YA30ilvpHTDH3domgOIbU11zroemYiXGQPGT1jKzf4Ojz/i0
kxju/g5SXvxCaAy+LK2wLROpfqIf5AwSUU6BE3lv+HnCZcCsYwKna6sDEDd66MemRBagltYTKe2c
Vm46xRUTgEBqWik+iiEsdIwU9PVSDAXnEjrkvYgFVWOUsmAT9C8djqL9mL09ryOwAamsBDQPkMRE
ngEToCWLqKCGpwQJIKsLKpWhFvX8bnDaf7aO7IQ3rNs1A8v53AkONxBa7ZiUebdDtdR7H4RshcBL
/w0xZGlQ+TvXcWvrpc01PVS65vqB8yr1amyOViEJEZGfdMN7e++kmaxdF4gCY+k2CM0CyF8PfdHB
yQOIuOpVzhkfdhDANC5Jm+oJCkpvpsYKnHXcFBhryk8hVHHZc2RSzzUgx/6wWuANKk0LwQIV2CcC
skW/GF1aDiPf1yb/eNlEKPF6SKoFApOi/rxRzxx6+2z/RHxPeicIVJOznmnwEiK5fIq3YRjw14tm
7mvjv2MxImlS4HKAMQZncqLYY2/uOMF7M3BiMAgPVCfRhlXxZmNsATYFkXctvuBKica3y9GXwEeg
2k45qnM6qwwdXHCvkye9hA8enLxT0R9HKYIQkXU1sbhjcl1PmpB6hH8seQ6VjB/+OUfRroIScF00
p/gH61NUENAkz5jZQE3qWOo+H60ufZRYwNnR/SJ4IlEHPFzKGbqwZC6EYsaVklfKMSSPyQsfnnrZ
4N7TdasFtXRMRmvaZLRoFdPHBGYlfYvKBsWxREd3TKCxe1wOSnea5hieBoNsxAAMQACNDZpSjHJk
6nIZZAMvBR4xAwcPMkDgu4QSFu4d/TUZgoxp10ZcesAM0EDIrshcKNvRQKE9Qe5Hav/hio0zLiYv
7Lt5Tt57ZUM+rnISnHbML0FKU42D8DulkuhOlw5+AS2LAOkwO6Cc4ZBjDsUFZnYqpx5kJfvcY2Nq
mwItKOaZZGioVTAbw1lLC9T93dks5S0b/LDMuOP5khk27BLINJwgvjYzZshdHAcXjsHH/jgoafQv
2eJlqsUbsbmqpsT/vrBzGCkPWkRUupRo4UdYnm1/RwL+FSYj0AHU5zRSAOy53sMm7kYVM+cGk5NV
9CMk+co8x5wWRdXoBO/xO6cfP6jizGMyroUDYJOcMjViGUzTiLJHb7drDxil6SRm8HZqiDVjSm1m
43ud248/rRz9aCMLfWtT7UVpo/ll9dOCg9TiNbAKoqjg2mOTEjeovsMe0xO6k95G7kzDhq2P3IR4
ImXs8AeqiGLU42GC5Pdzd0/P3u8nb0eK8UUZdoLuAqlBv4JMnOTBlxpweFx+4mzSWbT7+77lt3yL
6zgcWsnPNvzaYYJSev2Xq29rDgC7A4T33AVE1yr413WahbQWvMdWS3/dp5OFtwQwbHJfmxA3rYZf
ey1/wYAZaB5kgPJjkz/1BUp4CaFMIAsWItKAUveHQM+8q3ZOxEd0oWzdaSE/g1wFb9pwzzN9x3ji
CgxDBobIh4Y6gGNS/xYZEPIB5R26l+giSLp73hD0Z9m+vdD7Hacz5qeRtqGKoxp8bTgO4OOlDfe+
geaRFPEDFbYZ+fJESwsQAOAolybjWRBGCN203JwW5eF80NLzrDnS0VGoYeOMgBNbfZ4sfiI1BF6q
bf9m359DeEej8OOeM4/myOT7CGip1WjKHi0YI6s+RLCgBcr+Jj4N9xFJl0xV2nw8neTlGj5YSpUG
h10lTx59qoPyo6lDNoGsQP85/w4+UXIbF90TxD6MSe/dB9JOELQopfzvoO4fExrmXmPfSWidcEoa
9v1g5ihR1t7foxzHhq9ENzomygDU87zT6wAm1Q5Xkm77hdGKaimZ/e6LwV/u3yd1cOvpUNxAyT57
LQraQeaJB4ixuFLGSvoMH5WUqA1hQ1uAME0znneTOQUiDXH2+jN+kbkK0gRAsT+AxP3KMSJ8CiAa
Oo3DO0EnIfwiJ2LYiKSgHYUiEh9i4tqK3qxC+QEK/G6dfA8fF76I+2QBMbHRTevcRToSsf/06WzR
HnBhYOL6mCy668IG8ABgHmZToNkLfmCaLCbf9GijoMDbR83WN1h/yPGkx7DJh06tREGCHJQFNOZG
0FyO5QCvXSLr2SP0cUlbSGmI5oloNrh0HxBxqkEGH8kmeqgrD5+zCs3E0/I4KmfG4gSBv9MtYxxZ
GTqbyPZdoB+krwE4UxAatIuKgZqgnuc9w6bz9Jrjc3DcIrnM95YB/1luC7mSNvV834qAc6y6J2uN
wsfd+kYcHSzxIxhZMckiZuSeJro8tFoutGBOjLpEeIk+1aTNWm728qDfVyLROYF/uf6Be9cpms3U
SHXrAeuwdI5JAbaodLPQTM0J+gcZcwneLYIWwT34Do5vcGltR8UqpRPqDJB2LTWQjqXIei5on55P
dh40w1dkpE/6fAMmWllIT+7ksPqO469L+/NoPxdt3joQ9KgO3kEbGxkzFBWYaIJrnavD4+yd3dfk
RAbXx30oPPtPtAQl/44NpsHHtdG7rNVoRfytogamYtjq4ZxjOsdenmbMBVi0lBJ2tjgFil0mX8DQ
3cZg0Ybf3hcRFPEFPrM4+ADPq3ID80kGSp2+RHqaGH1oR049E+tjBV0bBSmuH96+fiK9SE4Y0WoR
0c4jnRfHgOjJekWbAg2ZXmP5cjNYr+AUbo7YEJfJaaj8U9JoDE5DGRQLhhsX5Ax74El3wVIy06+d
t6xtu4dEx5KGKheye87s8uXmXW366qJgBj59f3ILMVGuHdENadOivFrqVouqk7NQWNbopd+8DAAu
29NBqpM08SxqoMKUAs66AU72QqkD1wUzUcIzyEFfYaCBaN3KLrzXovBI8FfM5ulTQ/DWdsauAcgC
HPfVB1V0w3Jnr2eeGkPqji9eAWAIZgLHtcpYk+MUMg9MRUQtwdTEudOZtGnDdgbx3AwGtxU0g5E7
m+VuRZsSAzJS0XuLTaiALoFOaD6i1eK70QIaQexhiOeimAJqEDUCthwYGRgazLCIBX6D7jTHf3A8
O6w1HurBtJPRnG0sW+kXdXENpVp9AegkuO3p3Jldc7jf9xPsOWiBI2NEDoOeHswuYG8ARR05OMVH
jsbKJ9lfN3n8RxD9DuVw+0Vm+iZhefuQTtAW5xS1MLHyFxiaEKi9kheh9lZB6WXhnZV1uKiWCLQ0
hCZkEEbXT1yiAPtHL9dML8kv4hAdiAZu7YmAUZebVznXLnQe1VMQPZJfILIhFkAKYhcRZ4RI14Qu
ki1ebesybgyanpzpak8fPaEBy0nZYUuipOOK6Jj8yYwLd0Tm9xAZY4S1fPmXuO6eQOSgk/zXAaWt
Cy8d9T26TBmCXjckssk06JfirhgKfZKvONI5FSgrJoDkgjDrqXgk5ZTkTbqECBGeHQOZKxny89ii
JyZ2qGRzkDwnwJxWC8m1kflBjoU7it7QKvj5socQFI/gMcD9ptgB6cW7EurxY/727lMRvmEfKBGs
pnBNveEI5P8cqfEVMYprwCDBRVVzZ/AN8Hocw7+EQoRi3O0SzcJ6K0pO8jQiiHWCJvP9e/ovMvrQ
zm8I4rSgYcgZcxybgzPOAPp8ZR1369/k4X1w/WrZZSi2AUX3Pmwgm9T2fm4BTagdgCwgShX+DVoI
kHkOSx9oP45pJj10mJguTSwHtBkuVhh1I/WCtxgUqlPUDNT42XQ+Az0pIs3Vk7L/Dk8BL8mtEhPJ
6Ib/5VeJrvQTieYaESy+C4M0I/pNi+53Kq9Ivq7wXRrLQvcaURWqzk3UZKIaq/amUyfyHXmXPGKs
wngS57UyjCDi8UVZU/Ihvm+PvkKQwdDDq0L5vAbnpQoLVhxgSujtcJZgemGl4IPx33Ce4iRXM6oQ
j/gjkrl3UgHcy7ttMEKLxrjEsuzvC54JxULMToWY27FLSBAvaJZMy5HfkID+2AAf7IqHWIVbGneW
oK3GOhSbq9vZFKSLbe/Rv4qzXYkmSiSqYs3524FH97J8slm0ruzRIICiEA9Go9HDe9mue5bv5w0T
edtW4kNHa7isTOY02PkkGUYKVEgyPJISJycVHD6RqCxZ4ICKKMyhG6KxJ6JT+PaKQDQ+ooyNEcWF
XRmhxoY2AJ3IHqrRgFRG0j8m54iNLvZhZHGrcYZAUBtCfcPVwEXzhVcM/C2VbXgEyv3BaJxR40QS
WdmjwqRug+RnhOSQuSGWcLKXfyACKYqQgaUpJ71d7wbBVgsudBFK1CjETuSxRAiLUcSAcglGNZXO
HRVGhGNnYtOlxXwf5dO9V6aU5Ri1IhqOpB2fQBqPDjZEa7ayGCL/qLRQbvDFxpUxK7ZktyVjf/8y
kCuhBG/GKYwIRdyhzaWS4njlS/fNRAVIOmjIi4SCtkfse/o4iN37NakQHXhBP8mYeCHwTVeXb4Pb
IIAf+RiDhEOOT/RB0dT715eWMMydYQD57wUJc1y6Zw+SeqnTOXmpceSDWwG6hKjDj9uAwdwbfqBI
PvCLHiZqkk8GTVDQ+dYbuZDI3glDUSKjJH4fjmyy9+aik2y58qQFn+jpfOyMhLBwJRl9O5w+ZNUk
WSwhHoITCSkEzBjIyH7DH0pX6pjanaTpQvx4oKojanvCyVp0oGU2vVXvg8GhPI4cYTMCOtWU6kki
0RGdNtrr1gR1agLYGSKh8BEl/LMHUWVjCjovpnCoyNtrNMXejpwzjQnqfuTJTDNgjpYepnXOts3r
5rQi6yGH/dP/Y+o2A4jGi8GxyqnCBrRPMiv4bNS3ruyTcyxmjy+IXhIz3yQqX35oC9v/n3Dij7su
8ofiZs9xQYNECCSyD4DPcapuZ6i9Dof0QQC4S3kNGVgKWRmeLulS0LuWUbK08mWnSVEmoC10qgnE
ELBqh4wINSELYPDoUFuBUAALxMdf/iuV6qEBv1/MCYWtBz0RutXFAdMlWkVdJnHuO2QKCqRKI4Ih
6sL5ycfftQUFY8Ejg0lvaxy4chaIrpqCKOKP3FdBXExumpyeAuCT75BrxVdZBzBgLXXEeMocVfRh
MXeCOr4S848ufWJMpBujjL99PXHSle6ttOtpLDBDoD3N8uNt31zabyrd7A4IcSSJ7bMoSdJX+gWg
WjhPWaxcD/klUoodjiUlOpFPcM/6/X7l9eXT3EJJOkUAZOGvENqJpIQrHcTLSNgHiLTVvH6NGq65
bXGISaopYn6PcNWTZciIgO7qeEOHHkNZjIcE62RpW2l0NyM8XyIRjWpGOjBh2PED+ZzR+9LdEGwr
KteYbKMzdcDPS7Dr8k6lBySoFmaH7EtBPLNcEKnEcgks43mEGRIFOQ2inw+FdS6oCrnWOlqnsr7Y
KEljqdG6paPA59/M6mW3/fwcNq1DpDZcELL5mXIC7WT/N+xQpvEIEYVhRE2KWEzBTipZsV8ujGyk
519ng83B/ZR7WTnq/HOQUqN/7ja9DFlItO/ZRe3tovKSpDOq5jeya3Lwv2zh5d6nsjuRKEcGUV4l
1XzIGujN+rwgQoW9RW9ZshXAUoQDeeG0VSR+rBLK9vFpprMJRSpXoouI/YisjCjqyb+ltdehXXjz
+Tz7gnqBk+bf4UM5yYEh4YW+iexgFbCTCIDgRzp7BXKOtLqnGcnd32qRhzZR5W247YVI1SCBQ6jD
8ZBfYqOY/d0b1QV1tNb5PQPbzTwN2psg1RX0KWTaJPgtoQhiHix2AyqLlrjJkYJ+A8eFKAg0usLN
MoegQATUzg8J8ufJsSISvkynyAFZ8zKTlkemb0CbWayXlb8pjGC1r/0a5NM3WUVHRoUiqJqPa7pS
P6d9KDCE7/gNc9I64jstIzz+WF5fLuPCr/Ne6/DEkGtCQ5IxybkvlsL/P7BIq/w8sUaWX3mCxB3A
5RzAOVU5M6pT20VQZpoBRjoAaZYZxJxRSpBTOF08PRiBzbg4Zs5fWz8fC+Bz9Ozl9kghzYFKLr7n
9r9A8/Bs6j4qfDcnliOGUaBoGvGncuh2+UxOBgh5+r4nq5ud0acgx4NfDTuBG9IXIZSzjWSXSwrk
7IhldhDQjQXUAAyFKTBCAchhiMpFZwjxsYYzK0bxLbDsZiJO8PxYcMZntRI9APilZE3pc/Zl2DN7
KK7DYzS72p/MBp1LSxQIfv1d4WhELWm5Ojx5ZSHKo6Os+wNqZ4zBe2Cb1UD7hYFkSPkamCQuYHol
pH/pq5G1hPkG1C9yJQFt/rQxhHIWP0Q+nDKKfza6e6mUgN6I1m5L/NFJlm6RSC2DTJhJbnL38pEc
HX91RSTEKZM0qXdcAkGwJPSJHC8ouB2aRDTmGWGTEdGx8Dt9AgnoEVIevuOdhpQNHDwQ6mgoo0QF
BGWM+YCMMI4WjfozmQ9Tcrq/OTgQfmrSmuEBQXb0BYZO8mNjNmGHeJ36PfSC7gwlAKrrkj6xXbAK
YWjKwmJmCRiSkwjCGW3f2pUhZrcTqdPGHKNAZEBags5ksduvN1ITmYf/FCwXmnpI6FlTJnSjyHZn
q+BlzSrPNaW5dEsS9xEuynGL24CahPs8UZ3QZePAGog4k9lD82eazu1ullvZii9U43qUR49FJwBb
7K2w9vpDF89W8bdyc4LS6N3ycSOEVn10pnFKRS+tHfcG78wrgIPwHl4Meg3pkmvwY1gc8yXdZG63
nLN0wyJ9ZX2oVu7ub30Gbeddo/Py1sv32ajeXEYF3rT75qyYvPGnYTODC6MApU2j2BMEKiN1dhkF
dXyVVJ22IJQyQLM0IT2R+RBuFOFkKmuS+h+plqNo26VSRkDRp1RoMFljz2agWz/U0gdlC9OVltio
Gf3mgHCzNR4NW+wdgFx5OV3PbbFVl3BQRV/ueTjRZszDU3810LZvakAmde8pzkY4xahrkMDq9EeG
d3iAsRsDMzDmINKbBfH25LS6nC/4zdDUp2t9WM31zFLnGVeFMTJtoOkJjUdAcKa4xJhYPNDso9P7
G+rjX/cH9l6H1LqSRvMlbSG+/qJ8PkYMFt9OhlmTuWlRLDRmvxAhQOhpoQH0jrboalCwIbeAYOmD
B/pA6V0OIhDYBs8JIsc3Q2Nh9qX7BeWo8YHM9IjpxrBdb5DCIEXcsQQ78lYRaXtuvgtt0epnG3VY
H2nbnHSHgioj2agt3CSEnFEjA+UwowXVMALqhWbmlUhbAA9oeBgewNW8xV+vyfwVnDnQ5mRFHono
GrMvLss8ix+YGxNgUnoiRXznWDuiVzRW+4AdjynsnFf8xswKn/m9MoPsw8G1PDXs70xfFPjiVZaK
4B/EgX55dvQd2qsBjkVz/GGa3vGF5R8KSi7SPg8t0IlvOfYv3Sp34bFhC2cw9UHG7+vrw5tityr7
AvScghG5k8UbONLXBWjcWUJ2YRT+mR+nxbaMnrWt+lhW8GbxYSvZjgUot9I9ThF7ACszaj0d+DkN
Kk2cosVyQ2w6nnhvdctDs9vqK+Fqz2LlCbQxdJ8EDiDP8Dx84KEAO6TwOOD/geBLoiEEBGP8Avvk
039GRKr0mHwRSi+HoGRuU/Q8Wz3QgdP85GL1AaRjDdi7oMkEoCZZMQiEBIqGAzw+/4vs6mr4oHYS
YyBMhtH/zMMfu3aUrY1E62lX+wv5TLS8mHyuQnOIaQkN6faZErK9y02njbMg9Dl6jk+f7tYV4tmQ
u8S96YQKUo30jy5+AXsRd8Htdcz9Be4+qIWW2OhllAkdu634LbRpGZnT0hT3Y3R0QsCtLxgwwLDT
0zvCV2nIYLOSQex3NqwM9LAA24FYYdQLcKm3+bZdzan37On9EBnqa9zvjFTNNudLREyhr4xixE5t
dchFxboMo5jLaNTZnKxVjH5VjIubf2NgDpGmYxN7tURLmFoDY89AM3zwIxi0mTHhybqtIhQ3kyPY
3HW5LhKk/KsJXm1xZ0FpzyTGvca4pnWLhOWekZCg2EoqCxIkt8+UpwWBEZoa2luKY3oXkpVLpAyB
XW11jF5fC9hsDATN0ZmYwMHVL9ff2dF9YZD2Ruupdk3v2Qb+dZnyVTXKsUu59y9DyNdM8i8Oo5xW
vIJFweNpIyWEjVaBqkcFk4hCWyEXJQj+l8fYlV3Ow7NTgRhKuZSM0FuxMc/WbRRQsFRjIb1MqzzZ
74O5NT0mETUO5Gw18jnAc2hpg+RU7RO2hVqM9EjaZruxKESskrYrat2cZom6fgyYBK/6ICgAlrXD
64yp2YSZfbe1U/FRouvDOX+yTI1NZ5UUKwGvujksI20Mu/JXWaQaZ+n5XKPV08Xqfln4yMH6nERn
ho67jn2dE9de86z7MyUCEYdq1LKRbd0SsNh5Xw67ZWOUM8Z4x+fJk0Yw/RZeY8smKTHGl82K2hAC
Dbeh9zWtd4fGqnA5OvsSONz2N87gQf6sDw0K3sVcRyjo5K44vHl+1Xv5Cu4Wb8esgsfZ47wqN78F
IfOnDT9PB+XgnKTpoEBQITB2QN3zfhpeBfTy5RtHt4XCHlk+XVccqXMYaUhTAPsl097/0ta0TRhl
qMRkfH4HgJoDFrFfyLDv7vs3xi6Wyj7Y11F14E4Zqr3CWwXPmDWKxy3a0ijS4JYIwDC3sYY8nxyy
VB0Fp/Xly8jTxVBlwvRfI749AT8B6eR2wtr6jOolYPmSmfi0YH2VU51et3eM4RKgD9lir0BZ3XSO
CJn/SufF/6+guW6T6FKOkK0iwIY2DUcpoE7MUpkIEoBusHcHxc0G2VytP7sCTDDzTHiuO770IGSV
MSK6ot3H+VYQy8DmoLSHblDLacM4gpPCaRZigo5ZRDm4LvCEmAFyFfV2sQ4bmJvvSuQVqWe37+g3
+ml4IpfTGsUVnnvwCduH5/ROEVANEUb+8+cB9sdBDQiMMFGosNgQdiAJYF5ioPcBZgiYCtxF6gjQ
lYjTYEjACkPLF5oJzF6rxUBpBls7R1rb1jAO3HXoOe31SYki4ljvqYweDyDO8FNgAkorZVojOkYx
XXqtk8stZ6XVP7v5tA0o25ew8RwgsoImXxtV7exA8Yt7aq9DMYlKetcYldGF1iXhqg1X8rjuIGDE
/jj5qP2yRt3jsFoDyqjAWQ6QN/yOkVq6iGjr/oVQ47JKa5Bi+fj9hCiuvG1h4a7FSYPNf+09IkB4
nami4uX0gT/Htr3b+gJEs3pGihPGpFvRDls5TU7jXUVnYvidZS4S4ymbHD87h6c+bZvpZ4cVYwlq
mM7XA+qPAmnyGOjTT6LbxozsPELYdHR3zrsrNKAXo84dom4nR4By5ZNc42866QWaBUcJytP0GQBS
rjl2eclRh83OkNnGgMxEHvIY3JPvFp/jvoaDNiSYTRs5Nzj8upv3laCGIYJLSqCgodWwy30WX3eg
8Awg6r0Wb5yBGxcjJd3BN3F6TxDYBM+THhkjVQERdMANAIMXnNx71OmqyPke19CUrshF44M8AmHt
wXED1mcZIEJwGt40+Kv93lKmQ4QiIiaM5r7kd0xfgjNqipuOw5hfH/GFwVswNaDH4QbptL2QnMK3
0Sr6r11F/fIXGQweovsjSXkCRUSxoPZbi9tGhUOJK/uE3IeOqlqiYUzxS+YNOJaT6/jwaxScMlgp
DtGl7Z92KuLT7AI5gHUIfm+fnLBNkcGgGk6E82HYzJeRZiOIlgF/f5I/o1/GJK6Ao8d5p/SIm+/a
ueipuQOoaefLC7eqDMBXYBepx1eW2pLm+2328l6JATPUTMrog60mlscRB97QHF3WzcFr/ph+Y31h
uvf4SfpHwkRi0Bl8Eu4XHLGYcqJ7HHb8E30+NAbCIwK12zeG90pQxNd4NW5iUWWZ4PeD1wakQ4/I
ioDBFgSoowyfiBv2X3jFYq4Q4PIbVFP9YAIQfVGwP7t0KGiD/7AfECW4RveFyidnFYENBaIYLgrZ
FLwejaYaUs1OlirDIrjPyHGU2AjqNIur5RnB3SZ3K24vvqJV3OYgsM6Lxlyqs5xUCvivEWSQi3Iw
7hOOzdUCGtAPMQWn6pvL+7qen6YPKMiuvjNdRGhIrC77czsSaDviRrMmzCmMFTfjDC6nldEWyKjF
rIwp/23Qmn2Q1cRgp+KJN7Q202zJWQpADkNKTJUYN66ScoHlVbE5TkysCBgc+setTKnK5Baayy+X
KimZziDfB6Zl5RRUEW0bjgGvVRgKRvBYUtQuL8sPRz0ZtFgNnTAmd9qUtrQ0LQKLCWJ85XHxcg21
5xVZEmggoPYJ0FIWlkKvhnq1Lq3Xxz5SSqAJ3QmUZvetoOoK8PoaaN/4w4TlG5PPKNCowPEUgxrV
5TE5Lt145/5y0V6vpHoNkMiQNHqVftByEgQW6iKvXd4XopbFyaMSzkiOPg7QWASsAXs27SsoMISr
RN1y+UPSwAT59cbwj+BCVRmxRAXOvewN97Dc4btjhwbUP0vRDc5EZ6X35DZ8xvedeLMu2ejaZfkn
oE+mpvsSHH59ZRS3HJCwbzLLOG776Bp8nOV9x0FPIGIAiDofYlABIUlQhBnbElmLPtRXXjN92vln
rE966pSbDDbCoFdEihy9ywSx9OcPDWET0/ntccqh3l7eIAlygiLJNEc67ED7Jp63jIC9vvQurAAr
G3KU0HFtpj0CKhjMFFUUbsPmDsVkcxsCmOwRFRF+tsoh1lbBpgVy/E0H+mkvwSgvzyEgUbQmqiF4
E+CvGDDDDcN0SXD4Ql6Fk8CFMCn3GegIf25z5b3qSljdQIc116glkJ3aJgYVd7cDgESzc5VXzGmG
r3pIinUOSdli6k+N46G251BB0SKIO5Mpyg+vELUsDtgYbJnJugJ9Nk9BW8ZvOEqkKlMCy68nZH5w
qUhOAC4mcZ++12hcPaNeawMuEj5DjLgOrQCR2KoPqg/CDtkreoZnkqz+bW3MWZtCoOQ2OLcuqGZ0
PW8IC4A6+fOtIFQilNIjN+hgyGKx8ODmfultnYF/0Me6cy7wQvgpOO5Tg2N6fkeSQFYazyITB6gj
pkD+2oclt4dRHzRhdqtcpCxYpsiGSppGAIRjNOWpQeVjjVFOBUb9CvXp1ww8uiiMtb3bOuW5MH8A
+Bx0lkhqTI3kbGMOygJQwtpHnKXYslLeIjwFzr0nWgtMD8b0AvSOU6OwT3+pzQzLnGGxIVQcIteD
Zhdq3ijILWSApFwdceTb3mfEJCic4u8ET2cibTWl4eBxo1irKblc9oxV12i5J3Bbqs8kigrKvtJr
YaOxV7/P9JXDrzLXP/FpR8SAQI9c+7pqobHwXAOhF/HseWyUftMQZqkx0qHt1b2iCdAmT9srpDyu
pyHUucLT/mPpzJYUVbYw/EREqKDALfOgOI83RDmCCsogiE9/vux9Ykd01+7ushSSzLX+9Q+q97HT
whx0WEUTcj6aJNhVUoOpzANy/Q8j2dYqrgPwLNwehmdmuYtRjL3jHY7uhtXD7VA2z3Mz1k8HktqR
W1gS23L+zz7iBV5Jm44I4xPMiSfnW7DgQtlL0+UfCTFlYGmG2OkdQLZhX/WPq+PBEbtPPAyBfoZ8
nY+BiT5iy+EmWTLPEA4dG+vRE8IRqhi2AxRaJkxVB530ZCcsfuhKMRf7x4cl34tbBkLcmaFzhMoK
G1qQ6XkWUs3cURrzNI1w2D2Sxe4iB8HZ/gc1npoO6TWUzozVxMZQdAaarh9v6HCgJDiW/kHshwmb
4659eODQDZQ6Z1LuxLMxwbFLqFo5Yg6roQfrmcGIIjBVHujj4xnwLuM1R7cgyTpwXH/bYr3q1jJx
YAhL+7YgX4skuMMXpUNypuz44neImPYWTgcP40g12JuA0EcH/IV24vHCJY2iLcTnoriQ9gbGecdq
ToSv5fDza//wpRY0pwxLhThPJNesjnzywmTtipXDMtPZyZrlVPgVJxVewll0oGs66AabbPFHSr1s
9Vd4fFjWjsUQ2+cNl4Qeioht/GUkTM7MtzAsZBv9noRFEDQkShyBggKYFSjpnnu4rhy0TCTKfaqa
PfoLWai5OWQ412BWo18jNshiT5N17gCvzR7TnGjzhfoRWvCfGHTdV7w3uMEgJz17FKjGq+IjvDYq
/g+wne8r8SR8/9kb43PGYYOY0yFOZR7boexDWxrNUbHj2CaIAlybBHM6AZGkPE/ieORRA4COoIkq
DjNtcdzF1fjxCOL3qW3gGSjNv8z7Lai8Nw+7RThPsaucMFkA+xdSjAk1IRVfSGOFifcSu1PGENfz
+W2FbI5TWDjCsWYyXPLrv3EqYiGaeJFKgL+Wc6DQZjXtyhO99w6vPmuCWcmtNCfEsdP8VS+7v8qd
4RE7hgYiD6ZaoEZ+y1ZTf48xUvxzQ82MGBOPruLyT3dOwiDyajbwYdixhF4HlRKA7ZwUheVzWnxN
Egx0pBuc/aqdXhB3Q9wtFxxp+tB+PsfNEM1NG0fId7gn9Hi6kMmyC6PpYgX7lMYhuZ6094iLeEam
RYS0h58xQyW94RRGArMQDPvoCDDCGlyvCrOclhpICZshVV8raqZhpFaz5HOmVFtoe5JEt6gdf4F0
7D1t1OKyWKQqG768XT3W7qW3PMlzyFJ+zLZntHQmUIHYaKGJyof7cQiONmRA9zxmO4VBKha+1kN3
SzE/1oO/tOfwxX68RaTtYH2AGBh7ALGmLQUfLR8mCVmxQs9C6Y3R/xkbkcJtcvOM/RD2AeRYYw5e
cOACp6ZYt3PrX9eM6C7hQHGgsf4qtFkOFxxYBzIDhuFbKtf94U7IO6zvhL0rOdHAfs8UeKpDC5sy
Vuy2v8f4y2nOg/GurAPYGXsWRM0hXbPSm0wUAoBeJNgAroMYyDYeAv4OW3Q2ZOHK7a7e5K9BQX+E
IGaHeC42ukmH3waMEEaBZGmydNr1ioMqQRxoJICPprS43CszTt2sR0IERxdyBKFGgNAMq+TnZURb
PTjm3o40ZA75XT3PMmmRvc2Bwx8VtlBS3zztmnrQ6kHhsMwamMIEQUSc8NzDX9Gh5di0zkcxBypM
2PLMODlJ3w4eOa81ACMEhGWGCwBDSpHM5lDr08i9gswbkg4q5tE/Ym+pIR+H91R4LS4aVgiwhs3f
R+UM1AO4hJboMAoQTSC25q1x94xdGM4FXSs892eiQuUhxSnHx+ZndJZQXUwdTCnhOiz0CtJhDAsU
8w4f3IYBbDWv3ClGmvpWjEPpnCt8GCioZ8TLYVqJNoTQM/u9ElOSY7k87qzQE7wokd+ERVQaJbP3
eDdCKvXtHNrAn/O+uZYwdGQy/yc2SFEcrvDqeI9J7+IvxL/hJpdjvsr9tu9Se4gkh9eGuIyrtPxn
VUfdf1Xcn5P+1cDjDr+AqNDRIZyBcIfL6EDMBzhsnjjciyTVcOJZjAxDhGEO/IWCK49rkONYDDDx
VfPwtcN4RPxvbHpOKLYoCjF+45gSjiexZk4pW7mrbAETanqQZEEPQW2CLdwEh08HO0S+K6xsy5FM
4WJCdSUMJg9TTM5WC3+hmhdu+QiRw+Xir1YTbB4FNxQ+BFgfpRKHNLeXQvfGRBJsRDB7Tqhs8bUg
4+XNA7aDEcOMfjSFPsGER51/M1t2k41MiemjNfCVZd/NvTpjsE8xjTyaIFt1AUWLDRE/U4WhN7oh
ofUWI8ZGxM4kBauXWTh5m8ZFW+n4tpNbBz06uep/WQsTgFcA0GNZHqD/50thdiEQ8qMclktBlHgv
RVYqJzOVDIBfTvmP0SE71U+jA34JapU5uABeAecDAgqepaMYrutTHaJVYxzPq76datI/oo99oqXH
lm8rOtJqnsDpPQOO0kNCtTBxAbNClqtIHRDeZ9Y13MBjMVD23ObG/bjgukPKCh0nNS/Cu+DHMnTo
WFi5IU43DnXQwrCJ1yPwUqTePFw6s/IIeSFMDyocqMJWLuWeTANAdTA1mi22pRvIJINNFqLV+8sQ
RXZrMVdO18+7qfQcqBA9O1Ms9B0nBYySrs3B0SKBkWQwaHLEEyask8unU5cs/YODDj7bNSac37sG
L0NlLwT1wWXF091vZv2g8XYVtB6csMdpZo7lofHO3EqitTF7SLBscgkFM13PPMjq54WQ1NtiVE3W
qtMAh3MCnpklM7R4d//xrfd/BaPXOore0IT/oEzV8wH9tonpktmFFay3Q2csy8DMZmCploxlPQ8n
+gTS9zon/kZJJ5IOce8YjOx75l/SZn7PvdQcxR60GAi2cIcpfgyVrSIZUnO1k763SIEo4cyfvmYB
o5UzcvUn9TwF7qmOpZk90LyfHUtB+XebIZ4oPlwFGZLxZt+NW19HLwJdreAxNCW0d648eVRB9p6P
dbwUgBjMeFXzkzFG6+3zsHK2hC4xPbJAfBjZNbHZU2ZCKkBUTwuQQTGybGEdfMLzu1lp5qawtUnJ
x1QOd/MuyAXirMPr+a+d6x4jNgwzq+uNpAyKLOGpeqQReZHdWfpkhtM5IeKBpiYqvFsm8npFMP2C
xhGkWVhS7Li5xnAGfDWEyn3k+q5l+G3b8Z8Z9LF4AOQw4Vm0xn1ShXXsPeCsnhmWSqtXSNrQc+RJ
GjBPw6n6AiP84Pdb0BU28FtGogXSXB2DhSmEyn+cz3ivtFTUq3vM4YHWGqav9+l5tCoDFEeUuTXa
rn+DDYwoKkZLoGpflGHmCxUhgj2cmGsrvx8RvjztZ+0WTOJe1x9AaErvLgpLWtAjEde+O7Rf+VR6
2ic8C2g+bhutQTQ8UJzhVEWJPQikdJ3UQff5S3xcs1L65LjAuIVt7m00KF/3SETgIkFmw6tf8b7u
j8Twh4PXvqk5Mqzcl8jO8LJNAXwojI6/1r22e/TP7Z8yCGRGgTDCVWuAeCx3a3kscgK50QylNF8v
5mm8xK0pYuYFFHOrjxw/t5/5wOWIHEXYTZgsPg7DUwn1CiEYkZAKZAOBiNMU5j60sFbn9t8IpzOl
ZQvBQs8GTlnterHd4ydVxI1AMrpvnzVGhVl17FXjOzEm2bVfBbfqWFyVDlbLa2BLVZ+RhZcyg4av
emscqdCtmq3lmdOQQD2ocYt8rVSeba1Izcdrw5obkHuKeOpR1+5dfjq93ryvYwHAUqFk6ZcAMjE6
9G+Ux4f64bxSfwii1l+Kv713s2/9tjP86l8YfA2KxtJKxHjJrOJcUOPTaF31MTu/rcuPP4xPw0S1
vxK9xyBS2nH/dvqpX1LLQIwzpGIpVLUKhpwEv56JTOoOR36fgIqmA7YYDOvxMO85vAJA8GA6fC5e
3KFnsgHRLaTdqLf+cTS1cMeHiYM4nOZSal2tMuZhzWQak5AGvP/j8T9qG3woHJJVU++fySl9I+jG
71Ypw6xYPumx0jeuFXLUoJ8sQTckZuOLeDBNGq+tGZx82SrJJ/k4LVIy43EPiN0sFEcvOMZb3iyO
URQgzDdprxhrjCDdWQ1tHHE4IMWipGdnNRHmYzkvjzEFE85+vpuagLpBNY5iRnWmttuLKFqClDkW
FzQX9YyiHJ+YkZEwKi4i1I2bYQZpTFmDFROSxkCOKp8Sm9pJOo2ufBBoDLshjhPs1pR3ZoHFesfM
PaFMPkgLUGBRfsKQgR0AUaFw4w4RSy7aHLI0SWka97vF58bJcdtrqStzJg9Iv+yOP8qNPqxERj+J
7L0pkNuv2zWeRE864ffyxlgMFpw6bjHoZqtmqlo0nj5CjZ9smLN2fRzcBp76+MFy7M0ekq+g40cD
kPlxgl0U3K+BPyjZRr6Ld29V5Otf5pfD4Pdhb2FiFZv3KkrKsITspVv8+ku2eciik152K3qRj2qr
jEbNAeS/kX0D4yiNrfq8PlsUMySsMRVw5MwlNUIH9YgnH/X4C7rdL7YzHd4A9/Mk07Xd1LViFfA7
77gZm8Vz8a7/msc1NVvUNlX06DuP/C+G1qEYP6LBc+/58lqir3Gt8mo4et9AI+sYhFnXHBUyuKtH
dAMPEzMTNZIYFMbpjLn0JXs5CnwQKGIxh/0HbV7fVuqpZDLF4gXW/aELOesRULHgpXN3BPeR4cDW
Z2wX311qGWorOr7+9oWqSlgf3gh4R9JuIZlXAul0EIZs4C/Y0GYuBlA1KiZTZ45MxWl9F8wiuN8Q
C/rmLzbRESHzf4cV4n9WJibkdBBf3jb5x1sJiVumo6abM8fd6pPiPZfZwqGijm+z/R9p5KI/71DR
Q+ha78ePMTKawtlqfWNWyFSZZsJWOvJc6Q8FTY3yTqT5lLyWixt+gU92sGMrTaMDvYDvfpkVMjyG
cwRRl7rEQnSG9pfS+2l9YSIjTdCBY+k+F3s8Db5DY/wszO3IoHrtW9t/gZJqdqGUnfHsLnAgf/G8
4ZmTh2PxhoPa9CAFkuDAiW2iMfvntSXkRu5WRCtveWctNWTPx4mHYL8Lh6Q3SzY5YynBPQ8KB2qj
N/sa6QXO7gmU0hr38LA47JPo2fP4dubIgF2KUwOQksDu5eyhqtnv2SfotOOxwZTGd1WAf6DYQ0Vj
rJn7bccETkMV1IOevh30rRiUUjVnPZ/OacCUG6GEKdzabIQXG3Ru/WC8lSeu+4VhUgwh83/DxYUC
xcUI7fJikJ6TST7ruz9zH+GZNt5DxW0LqyFtO5rxXQATMmY6O4uih4piwK/tnIA43wrl5WiNP+5p
c0twl0A2yG6CkJ/e5s1OyG4zuDJ7xwqTKFFQQLBEHjdfmCWTnWztZCKXU3Sv6poxl+B604ZxqoRT
4WdMx+DBeWJtiP5ylbE7UWYJgcCbUCFjAGZuDFacVTwvABgvs972WVqaI4TLN8mg5Hpvv/hWIpYz
mZxhhADEgEMfTe9M2CLczZoMvKEpx2Nd3rWqm484YM2varYIt5djFlYzdJ45YqHOkaCPUwOg4ING
On6U/vs1K4hffZW7lq1i9FrF3p0lUvja8s2AUsFYAtxNmimq9x4671E4hCpDrNnTyQabURX07x7r
lACC3/6e+un9CCWugiAkzwa98IL5LbZzY9vADxtk1nIWan05CfHBEzYpZTM4HAObyU0d3x7HexWy
2aYT6A50Vt3dVfSNgsgeAceaAdiPp5R5bDbRoYlaRW+nNtcGu4EbHmwwdW2dLPdkP9A3tH1Uq3BQ
/bRz4cJ0ZNzT3d9pqarW/v7GGN58TZmISygqxPGYuD9gDsGhIaa1HEqfSLIHksEFZ4PgDZYIbkrw
xXnDaNuG7qELKQSiAMRbxu/6xCYPmqBIZRo4OkecttzSaDK9g9UNg/oF3/vhcldh/5ClxZ1j8Jcs
SVL9Dt0nw2V0NU+rh6C/5I6ZDWTSEReLJu1TO9rN+YDZ4RUsKC7J1/lAh4CbBvkj4M+SHf3wLXjD
6zJ0snhoCznyuNxQcWn+TDoyfK1mty4q+0FfQQZC8KVzGcxmdwBPKPpG7yQ2MLTgq9zjq+t7Q2TW
B6Hx28jOa3oYwJqRkGxCzp/evehx6laVHxvJIolonq+jqVgbzBQ6kDEai5sMQV3YBffIo0AAgiwE
gGbFNFTk5TLVwBjibs6a0jw9NDfGWQ2y7YsRIp4p2Fkb8mLhHJ0JhNn0qHucwwI8pcSGC42rkQgc
uLYegobYYnC1z+FCP7FtASJNyXFGhOykraVNJGQoN1daUtrjSS2iAQCXFqk3HDerB88/XbUKhibw
oYoR2efwifIZ9daX8c9fH0dSEhigQvYfVPcIP6/wrYyEAwx2PnphhI5jyXsgpgsRE6+YNHJAQyz+
524r3wmTupukhdDY+9la9Pf07yt4wpjqm1MR+Er4RPChYwMFfXq7Ql7BjhAIONQztPG2SGMDXSEf
ghmaQNGZGIJmd333MXQgFzcK45c+c7W88ulIwHqnn8ljjikWD8gDiORZmzAttLeTaAE/XyigmiOM
VJb0BRDueLeGisfbSj01xOktmXLEN9vV64as7f4x1BAI9EzAhC89V5o+fh387MJJlqK6Rzqtzm7T
czicyR/r1jf6k9r8sNdOIc1fsr7gxRetg1AH643OxJgCEAPM5AFboDvQ2sVB7Q8QrM2EuACnV2wE
1tF9QUUFfn/KaHgQ+HxhLLp34gfe3CKzWwUQPCjVbxL8M1Xh8jyheRuj7cOp0EE4igTJOBmZb8af
hqKs+xxIg+PwI4TieEn4Eergt/FF42gNSCUqaXssGbMEwiuHEHhgg2rWj+bZ2CP34Pra+pzvyAaW
1jl/j/PfkAZ7nkAbocfH89/U0FRDZXIQZT1J6NAW6cNJkR6jfYUeFbtEsiG/6tmE5BFA1hm35fLb
TLhyVnO38WoazuA8GYNFfoINV1vU0Tfmuy7TdoaTYmbxYaLJapZmZcmoYUAq6nfKRDOhjqQixwqH
m2tfX4X9djXZ80qmBpJm51/T+xxvFn99sz4cO1sSuH6QsB+WpkAIuc55TjBV8paatx7RQysY7VjV
O5Agj1nlazx6BZ83A3362Dh6mssHsAmrjYuam4PjHXgf9TkaMLShaiDf3UbyesPD47eoymXaOIMq
VKFK3CNFtwYDrwIYomun/6G9YDaNXCHzNDFqrqL6X84UrGLlaem3RW1Bfhu+wOO0t0FnGaN3AOH4
6YbyNm/SWDnA8lbhbDWQSn6zb+mlKiFkfXYczmLVU++HF2Jv1dc4yF9TkcFzw7yOkNlBY4XieWTJ
FkyoGzYcio2hBJXfrB1yMrDvqf+SOFBpqNUbjQx458iFy/8cWBjsCjEKmSBZNNlpk84UeCXVqG9w
pm33BdWNi6X68UBqqAjktCnwWNxixnZU7GaKCaX+z7CnZ6zKIWXIRZMNNuVLub18F+5JW5Jq5u9Z
gWMUTOqEPMbGHo9nVK5jdYIOCTsEatBtZON6amvG+KSumTGZ2koI4YWsjgvPrnrXDP947AvX1am/
SNcXxo8NFsmuGi2wxpmuRHGH5WH4n3BNenIOvLHPNMdQF/f72xlN3G7/GNCRKSCiz54LHId0bxgK
C5jP29jeN21l9+FQGzd/7L69SxMaLtcAwja2W4t6+zVcUay9Tu5YhFi+DXsr/HFJK+zBTprhXQ7n
BhNCCUnMvh8g9B55pT1bDXBS+yBGfbLsiVrSrlAQdaq1HyJOBVYcc+meT4sOVED7ze/m7xQTJAGr
Lw6+YsbfG4oMjgyVKX2oSDkgemtEICxwuhhK/2NL0BxMDkJ7YGmHjPqMUUY8HwDDyfwZM7t/87Oc
RBHFBGuurbC36E9DtlgQewaWdyJG0YZ8iMuh2l3wXX0nOYshIuwV2t2mRFwEikUWC5MemMiaO8EU
7QiNUwhaeUWGtW9mytXDo0kGp2CB0uibd4ZEyH/cCnMRQcfROiCpiUh7UR6eYMrcoF+jnrgvz8pC
M98nUgw3LOJN4mLNNA9vx8o760jqX06WOsseT6Zzv8yLUF+BcMxbM30ajM/D8yiyngoFhHEvjLnQ
FICQGWeR8gMt4+07B5zB6jEO7VzlQUeFW3GJsI3ecWmPnfD1+1owD40PzDH+nHEVzI3M2JCrYs7n
3XFOUNx/lk27nUz6kocpOBa8VL0BXmXCJZH5PmkJu13JXMMLzIhlEQWZM9/sYNTAgAdBkA0P7SZj
KberzXX0t/+gwKtt216ycYX6knH95ir5IOhWhAX/2B6fXLwMmF3CKHkF/sKd2Xy7rSP6Hk3tPy+A
hgZWYigLIMnXETv5N7mGgOTmfb4sD+0SorI5/3hneXa9Ocu7vWQW258hhyLUCNcRjuzWrGWjbYAA
oHX+47IgB6rHmDcGKCQ4+7BTJ8GlrWbDQVSQQBj0Un+QhVAMlLuXXWGLERcZhzA8ODqQPd8iBU9I
83dbKId+chhC5xc7SynmxR87ITjWgX8Et0Y3xNhDJ4JueqC/PVL54bUPA3Q8beVgioOiIOIxZy40
8BZpyprv48/wmvJ4sJTzdNGPp+gMaJJZcsS3zjuTdcj6IxOKiosz5o32hf8GhBuJ50ZwE2AaMVmF
ZXB6NgbMDUhOw/fqzhTS0aCeW7/d6DZJuu33vlYL3K1fU+4d0RJyw8wQ57RqvaAARQE2fAW198u9
RJ2nCPkII6NfWbgutTHbhETPORywlzGttRdC5s705tdYLruXuhi1FLRULjjPPi0F+aJDZUPxiKyA
ITNDkJSRmhBgQWTLlgkQKlxWJ0+s6kp7hrcWrPMaFzGw+Dm5Ri75mhK0JBEmxZCV9kGk9XTCfPBR
MgnJFpk8f8G5gE0E5qNgBFBCTFQ/GKjiXWqPlHlRmgVnz2jz6vwX4RGQ6/zXvJ0Ib9iAwglhOkrd
C877+YuJ0KXWVtpMabBMDNSYSlxPyLZRGm8YI/Qn86JSrPy2B89/7iQbjP0fqoNyYgEG1boJkuvO
ouJy29a4seV/auYQOZvtyxJDHnVxeXu2sSedqcUGQKjf6fkXwCxQySqjyGkYh/QDDBUGyxFaOmim
5jYDDEYT/E/l/Fj9teOI1rC19touNrLZX9Azlrclz/6yR7wvM46bSfoE0307oqWca4wyeLb2Qrye
UTNbOUPGYrNPFunZHjkBdZXZ6c61t/1suxivacg+KgQ561o+7MRucbsPROqmt6RIic3Bzdi8vM5l
i+MjjN8nnlCZ3oVZiQVU2eKCRYJTfmF4hzABY0a6NaNwgkgkguaVgxqaD+r/qT8zUr9WPQ9Gx/Ig
kqgYcBG0cwwanuHYYQS0fs/BrudfDTed/OWuc/avM3HLjwb+oWHGVNdGXFoKti02nhcvpjYd9Hgn
ys5/ysvYE/0rElvGfSR7rZU9D/cKhfAILpdd0b5gUHi5PzjR1Hk2EDnCiA0w0RAjK3kUgnE+Au2G
kwn1C4O3m+VKG9cdMqaOa+urzmNhHZ3SFvJ0oNxZCG3jYkVHmlK7s+QkczX9zFWHfZqRMb6sSKXC
a75u2Xkh97qMGA67J4wTuDGy1b4YH//G7xWMwpLq3CKAWwAWbNY/TrkJ5biQuv3LFWQCweSU0LKM
fmLHRiJm7cLMEw5BdCwOjOXsVeJ8jUXq9nzX3gfoXpf5xftNAmJl4Ue4yELFuP05hTD8gjiUstsz
dw/A1GxXG4vJ3L3DJAuXlac07s8zNhiuCz2a5n9SY/txuukzTI5PaNeQLGhbEWp6DDhx2NCtFFWg
rXorYaIc+8azcCtaPbP/HWtWKyF/s38qI0NJOLrRytHQw4k7pyIRXWhqMYTCZ6zHPMp8hZlu/WYt
iIw1Hzb2+dFsYOdV4bzbCnciHkDZWmJR4jHOw84Bd5VI+JfA7q6N61wYtXT/4qOGq2af7xIcAJH3
b54zmNvmjipDLvzh18nzaa0HiEpkLGwZetBDioyOiWIDVoPugDQYi1fj8fTjtCP4vByQKF2rdWYj
CHiSPdbnj1JDiFhleJ/1SuROENBHF2ofUg8QAPdIjIGrDR3pAILRToRszL5w91EBeUf+VQmnr5bN
b+3KmCdV1FDgR0Z/BsDb55FKDm3BOcdhOIfIMJhsHhtqqGsPz11oAmcA+ENKocIDaoo3HUMlr7b9
gT14IGNDyIRkl7Qc3or5K4Ppd4V42saMtC/WmMiHp2hnNCDmANRMS14A8b3YHkVkBNDkqprLXAUm
4DCVUgMN2QG+CePh80EeV3MFx1QqLFyRib8abUTvLNg7wD/CcgLquSAZWZWIsYe/yblPGC/HFDPb
Oz8Gbw8DQtiRn/l2UEKFBwoqEX5jU0F2ojBPxeu/ZHfacRl7PdRew9Nu9Fn/I4YeDvAOeeqEW8sl
dd1ZHbjGBXLC6gh/IR+TLotBqbNC8Yq+/TiVGTqQXkGVQ+qFH+/9aRthPw6v82dMqRyhOfgZUJS5
wAIc4/CaIX9uNbMpFRcxmTwvPFsr8FEdMIKm/GeltlRgcpLxySqOEvwgHvYUpqPsMDfl5BYjfxvK
SiHYT6/59L0HKcIoVXg/pmAp0DDXU0ffQcoWmMch39fn108QwHs26Jios5LzZKqswbcs2E4dE3Th
kr/6bUnaRKPkSaiZ7GqBu6rJQBbwM2eKYJdi5omFNsXzS7VatAc7SCP0rYJ/OJgwdXruNgMKjOEJ
E9SNsIQX6i7+ktLgE01r7OUtZQTFKeYMRilEKDQc4UfEYhFnMexEQfDAdpgsWdZjGlH+fFUPPVHt
9gLBxisHaJwQZb4rr2WShkgJAglqE3oBBmMIoJgGoRwR0yfAngisdFZgy/eCuebgPDIljcFh6iMe
wWnTQKwineDCA8KQYAoW8ICL8YAXlNq9t4NdDn4y4pIKV10okocU0poQBIFbZCyj2GVSDIX7RT/N
NfgXSDQ04sz9dQ440d+/YRnDZmHbfP7/25ShvIoUBmZm/4hYUKOJlgW9YYFN+f3AiyJBwwGXroEi
RYb4nvKI5BZY88/hobbieEZ5/vB2O+kh7A2ISPMpx0WpTiXEdRtxC55x0DgJ1tgpHbDAkATs8lpw
Rvxj3UMdDwv71ZnZFVpOxWOgg5agmPyw3wh+5Vfo20X2K46vMCEndd+irVaXG9hqHGGycdv+u614
PPiLIQZkx+8MrviAUlb8+QRmOhquvzfxNR33I547k9alTDYA1vngyCQPzHL5UrBAITNez/MPYTol
1tqYY51CaoCw69lth8lBXVD566uzmOuHOfyvnsHMswjPH5G8HOpQuz2m+8EcwyxrKHy40Q/qb+Pa
C71ws+Mso6T9OXf7TbLkNZ0K8bH5Ed9y8+LF9b1ewtt42pQKefDsrN/NzHFIc/6id2pGBYHumheM
3lYcrvUgj/ac7xqtLYZre73vgv7CsdA+jIlGzG1ELw1L5aXQJPdOeyYj9vZFNeqMld0+6o1Bxvh5
Vc84C9bxF4cSs0QnBYrMk2b0gIdE+kgcecv4bafThE16GqTnqE3sv9xm50bPn+By5o4Ad6188loG
d90KIiow2qRnZ2whNm3xfDOwjz3PPs4ebwGcr3I7CLg6dCBhCBP0Od5UwcieL5O5t2HWezeX+BK0
lonR4Pz8pciq2XuAVe9YesLKnyzvYTeOGB91XrCGS2jgjieO8CqxI0gHJHXKa+Ak4Y+Ym7pI9L7P
pdk1Vg3kDwWlXv51kV2H+eR6s84KrQpeI+Z5Kc08cqvz3ea3D++IxIZG/4QyHYIGTbLbml0/AM15
G8A2qSLsKHIHbax3Jlw2n7SMJYzK0/0rnQ69MAori1Wi3elG0Ym/7Fyxbkd0aUc6OiSr1RbjcYga
QO9uHIEhlxOAuDkt9RAMuUBxIjwhrw/rynV2zur5fKaMxb8wgd2zTjw6AqH0xBggsnuGyefLHD5O
y3uQwbd4YVhJD4+1DUv8E3jz7wVfdlpyk4Z0DXS3iP6WkoUSReR748ANgExTZo0i2tE59pbC4Ykw
HDPwrkOfUmD9Xr/NAbjnJzfASF/7m/mHXJumOSqcJXdq0+85NP/X+d3G7sis/6Lge4g+uLst8UN6
mHiYANyxdV8giBq3Ezwe7qCACvsTMJhkse9v6r/yL/nZn8SKTLt2lyn4z89aJoYWRmoQvJw1TiU0
x5sug3pPK/ra6Et4+ZKXuOfnxONysZ5xcLA/Ah9/bOc8mMv3ZA7DVR+aH6bCq8RV5dnQioEqEU/T
eYbzEeUcG7X1+Y57j12vs8p0JgvNL0VvPwBb0EdePCkYsxhwTA7PGagaxWq2SM6HaRpitrzOsM3m
pC+XR5nS58D5QqYCnAPlSSoQOxe0nvndrx2UqnFlhNBfDCWeFQ+PpheJqEGnTrtMmi23A7HUP4U5
7f5GO4xQzt1skfjGv9oAsgNRgc5zLiJ2qYz++N8pOoHQ3giLFLQQgDWCQiRNQXGEjVPr9tYAcUVU
Vh5NNLF7lEd1IIE1RYfGH8BBZtPd7aawu9kFmafRU5GvapLWKUF5ETwbkiiwelZ9TDCQv5TQXeOR
cewzxSZ7k1Ocs1SYjTS80pGMGlwMtmJkvpJplkwES2YCMwiaHilymD/xvp9UfubhQw+U25Ct6HQH
8gplL+8KDhb0UdWCczyhsKTLyLEIBJgwMHwCinrgVwmDvLTAbQJT+5gRlAqWdbtkpVxbg95aRotA
Y8J4A42Wv3B8yK0UF5OnH6p9A1hbmg400ttlZEPZFL675GQGn+DB8JsORPuHTOBs4BxSCkWIIEZf
EPmfZP9Ny+U3ZEiITRBNAMw4Kj3YL1C/23X7Ace3PzAI7f62uDDAy9yOHipjzPFv3ART2vZhKwMo
Yl9hMh3Dn+LtucydT3fxr2vZW9B6HRk9Veu+0YyoahwSFHHzexjTLwp6rA4SYTV+h6oIJO1PKTvk
nQVk0wUbeVnjOkMmxZP6nDIdxYk9eTw8+dTXXKBuQkhu3oDqO8yGFHcfMMrCvqzg2sf+ZYAJSjvW
VoTgWL2G8BQPTbrxys2TdsajhGyCxSKD4c5yRrPJ0QYXEpq4gOTo9uCRtWhPvWs5IUjKSqFKbuma
F8R7y8Y57LfmXP34SmeB6g8xX+HUlFiH1pGV0Cx7X6p7dMDHlgdrlNt9oXVrKI+sZMZokDLlIw7v
icBMWfg1al38J2wkBu3ifYQl8AxvkpOIxHUig7DoucG0dhaZ61+gV5CB2IOPuoD1BiriOqvj0aE6
kcZnjl/hfwTUxlPqsQVzmF3FGz9/oaJbeCn6iwdtJR3fClIq2h6xW3BMcgnI3gaXPY8Ww6F5PivR
uZN9uBZ0zNMG1p5gxZd76NcVFXT7wHviR62HtwE2+TB4MxPGiuiyu/0Jsgvkft57OoHL0pqrBRLO
L30EvwgqOMU/DkaJTxRhf8/VFOoMtisOcIUzTkRvncE727kI05hY0ymO8ivdOX7HvA0oKCCS36Of
BW8qhH8pdKjnhhY1iqchrpgkNl/Ck7POWNcZ60Eu0i7FnOhaQ2FE6eTJinVdUqXg7AILGFLpsuf1
jMy6kaaMc2/H9kUBAL2xyWn2Klp+ukfRK/FAYF1UiIS/kPOH/f9pB/If6lcjeEnW8o2qDrzBFNKb
Ue4/XT6HYD+0ATYNRk4PUlvzsraedxfdFYglM5cJbiGPIP3r3+wQnwxwQiXgXa10YyibMgV8x9LR
B1bp6wSj7T6Q2MfIOvk3hAbxDDP5ESROtvNPPAOeq/gC6YMxiee6kX6AheEFK9f0uf38prAwxfYN
GAEkcU8ZtGH8TM2M43UE2+/DDNOIE+cpeZX3YUpqdVgG4ZrhFZ1JwHXhyESQl2ghul2P/PiPU2Bf
WlvItMuvmw0n5KbNExsC1s3hX1HfdMtgnotaQBpvJI8GpRlPdnzhSfvOCOoFUzN9rFvL8ssp2gs5
871cs8mqsrw5uxmag+lO1MVhvJhXLYtPDZYxYgiwqjWWsCvIeTOEd5fUAcfC9EvHWq0yl1rpfppI
hMAReM71n355Q+g0jD/Ny4UaODNtdlh/zTcdvA6npdRhdOCKVfA9YBt9/jRuCv6amj8alzf2H+YP
v9cfPhyGfsUnqnFVnHIJA3puf3Zyc4rUGonqDUxdDva6ills1Ldze03phoH1/1g6ryXFlSWKfhER
GIHgtUreIYN/ITCNJJzwEnz9XTXnxsQZc2aaBklVlblzG34DIsj0rTCXr1lEQ3cReK9jroLynsmo
ckM+s7BT+n6IS7HNQ+s/PLIqKCV6DXQanIh7cuq9kshcj2EwdRI7WBILMP2F0ECWZrBuLCau1xOu
yMrJ/R8xW6/2n6+A4q3MFX+1AT8JChWcBTKRd02ymy+fhREMb8nrwsEArPQw5g+cZKs/CLWTaNOX
G209bU5ubbQYCeG7G3012YKKcblg7NhhnnKAyDTCelH0ChmY3tnEZVfNYkcqR159cGku54FtE8oV
prvctpfdtwwCe/73N1RSA5uPhjf4ZGQvzzi4mv+qsLXYHB1IqHJqtpKfDEgAziiVOoyA2cbYLDDt
ZvzpeEtKtnsvCDblUgGPbSPq9oI2qCE/4M+KcrJszN9dRkd9EVHIKeuszOtiaTt9x+wLTLFxGDY2
D4GZpTm/wUGPpHOeOppzXk0v1P8/+Zht1gv9sMnQX2SeF+Uxto5aFpgKsnNk4lMF+Uky7VC+m0z9
mNMVTH8Nk76ByhFAZOxdjMgM7gsiJNxgsIimG6cVZ1OPS8qDKGGcBSavuvzhUAwY/OPamtFUZuso
U18aBCoIM4Dptnxini8vhkLVtADTclsTMazyuBfaZvTuGst5lxFjw929sM+GgyWEHtruhp/6/pim
XfmTNPvt5I3hjDwuFGCDPDNWJxHxtToKXGvVx40lJhZt8lSmQ6CpnfQE10V5RUKuf1td5gsdQ9uB
kR8ZrePTHJU9EY3aq6qwb+k3eO6R6n9DPEGZn7J6DPietF+MSgz2nAVAcYrn6EVEw0WbUxPMO/8g
8qL+v4lpwc3gQQ2AMUXRHvcOhEH3Zj3PjEfT+XxZTqDVFZK0SyZc7MvjY3KYEQq06Hq4DMrOcs/t
y7gVwm7jHDG1xfLioiZIvcZWp4Chhk2zxT9EzX9Zquq6wjBipNqTPFbSp1I2ssaWy5FtfgM1F4Ya
mMeN+UVLat6Gxr/n6I7DbZidjK6gRwyQDfucfVz6FuFIPxieIpKcJg4nAH0RvZMjpaceDtYwR8/+
U8t9bhk3yTYWLGPlJXveEo6qSDsB+OiGR1mYb+a9eKbCyMF/NFAG+mw/Hn3hnf8Nw3A3/Mig8QLz
2HboMafeVbZctt3qbmy8W7Rh51JNJP810ZSlde8aaCYwY0Dldnj1kuiGG4tg1PCFSJzF7ZbV63g9
aH4DclXhboPOIwwR51+4dnaDCSgwc2NFFMN+GTYSx30/4r3Djw8gP665ey84Y5IBG4F1ooqj5ZwF
dYmHiz5IIY8ODp+jkLts1pD2RiH0/FgFvvMagYhyyaHKfEEOSyGjgFQFF5BQ8Dcmn6kLwTIQfEvg
NJ9hJPmM6jfxN96RZqqYowm9FA2+6teYakK8gjEKGysPU8IF31NSdGJhSo07gcErVcwPoc8kPU01
JAhi9ydZQdLLHmFGr8gtN4lmoVx8t9wv1f3QGoGDwfsiONG4hOXJvPBn2Y139tqxicIgY2ihV7Hd
S+ZkIqYDNI5cq0GcwnM7v/+GN5GqUhiIFxQfMyLplsS9n0RsD+ILkdGgZ3/afhj8YQfZpQVkyuX8
QKvtdq0UdG0oLgQQbE8YhjHsoqL6J7saEIsMppVDXvXQwFzJXuR3Hw2L2iHFhziSL/EjoJTxySjs
VhM8Tp/eXIMxb5vc+92yxh5EV5m0VfCBCXeygga+RIECmsf4x64YvaINUpUFvq5qR/3kIQrN4TE4
zwaYMfchmc/J/OF5HDCAucPsEDbbOOcVcgVqF/a8/gNT16q4SWi82MYGLcb2AnqHIqhfhTlo8Wab
x/Yjy2AQ4KN8XkvIFPPzDOhvpct2lgNup98eO105pf7lyfoHNH6VTI2rpuI1NRcS4Y/10WUK14PH
W3QTlvUbWNcYIZ/uGvnykvs/wKNv1roYm6mc8o5UosrXL1YljR98b7p3ADHGHy4T+JH0ysUtAScC
Y9j8ZiBFyzd/wQPu5R3hPbzoSkBFYW8qwyutUwY5QBNrs7UnusL41OIBViPPaEWsry726GJbRn9C
lU5Rzgn5cUqr5qhIWnTmqMV9uERAA22jv+lw8D4nDUfPj2l7u8AlF3HV6ORBZ3kdgrvRzmzoPyN5
Vdqq65zAYEMDnjH66W73i3iuXlD1XG38XFAoRFCjEd+DJzIeSa+OmJ9coYaOfW5ZcXJU1YDxLhC8
uDNAgillP5F86JiRjWNYsoo/241TmMC6GT8NhBKD7AmI2cj+V86XX0Z5vVbMAscysPJBck6TjkfO
C9LlMrfnnb4YMXlWVANFH2YUerobDAJbB8aDw6fhHSv7hpoPm1cUX9WXEI3f00J8hbd+/yd7nA3y
U2EIaug0cm2jxNMQoQdRabKJvGsakRwsLn33RrWfq+uYZRtIaR7BAKR0RNWH7WPzA5g53LdqE/6Z
lF86w5/Eg5swiM5/mUcloR84o44/s2Goai0HPWlynGMychp7cNOoTyn0CUqp+A6wg2zn7Gyu5IF4
UguGajybtV/0Es4JQ+8qfTRYT0mFO+VWghPgVXYQ26kg4R79Yz053RQMVHhc5i+hHnT5HAn0B+BV
JpZ8UPsW/l4x2fbddMZs7XRMTvDsb2esG3OFzdVoGGQH9O7VWKcvPX43xAdL6D3ssGZtG/pVD8NJ
GxBmmZxAxOymxiR1AQmELLPG9IFU1hpdglLCd9yZlu6fHpMDwhHF29Ox6hDNbrb+q3yQbOTSzMjw
pjHCK7kzugSqeuKY3CMelN57f8zxDE5vD6fJTdgwPXePRisfY6GXe9hN1GCCCffPe+2OAb4Esw50
JXmi6yCakI82Z5xMMLuySEAeQp+jRiswCRjw6dRLLKGkFnl2yF5TWCQJ7rx0cQA7vHsA/wr5Wj/L
L7xjXhH0hmhJvFZ8/7dXGe902IMa6Prw1GFNuRqMi7cc/iD/IBQhd53a56L7sBLaeD5hjKQsIkAZ
jTwFJaJbp41jfzJXBZplc3zcjfx+SxZEgkPfxHWqo4I9FYD2uC2RTaovoSFj0qL4VpcZRhtQUarx
m3I4w9wEfQiA/XPGBBWR3IFP/AOZKw+gUMxZGH7P3iTM06+Am0H9wSPBue78j9UXH7iq8JXIOrvA
tGiYAslZyyJWhsvKXzOMUBRWKFD+6zodlg4upiSQ7/XS5rHIl3Vn00YbAgbLlsRz8rV92kxmRfRY
ju62jD3hPW0Obd1SowRIVd2jx/CgsGvRa4nechBdtnTknx151MtW8AZIr/AANHiPsxcKd6hshz1o
CNXOFrkAGPz94TPMuI082FUtRycb6WEWiOChdtUyh1mB8um8uYGjEZ4hnuiw/C9QytFsdDN5b7N2
FwwDrHgtk5ylc5Tfh3rgBxEgfnoo1MIZqoCm6zSrWEtQkT5mG8a60fwR/3cV7/0RPBaDsJR1qoLS
VMHkzftP6omluZmq3VdgeVIAb1mJtoXM+o77Mur2AQyt+9MBh68XFKGCCYaTtTW3+7EUOlFj/gyK
oD4rLPpF+wxBhOYJmrJJyKGqtpkwQslCFWdOqvDvT1WhME/mKeejrcKRlyhneV1aBDt2tZZInyzH
cwttCkRjOYjPxCHhld8W5Ae7gl/hEX2AbFDMUrJnqI5/+O3NmdUiblb2JxC6qTAB6pPZDLsVa0z+
BCDr9q/AD/4+Z0jKDHUKa/ExnjyhT4ph/JhXGNVzmisFzdNCytm2oZ8qkS9n/MUo0jVUkMEOFs+D
2rM5Ut+UBLGhGcWvCiMePBWtm7hM/rWwVKjq66Ah3l2uHsTfDoTEp6tZXo2UlIkinuXQac9edpsy
HsCohtnAVTa1DcZVi2K6Tlvu2y8zdkJnP/jCToQoxyVO+uyM3ZSQiZeFhpm7P0JIx4OB0OhI1nOg
pc+hxRewLfQ9fB+KcldfneoVnXqk3QFjnJJuZbR7BFytP4y7W3vgutzovZcaRiNHVpK2qvzBMcHW
txw//XPjoWqdHyvr9wW04X1c+var5dQlixaMAjr/gJNm5CZ9un3nHHJ2Q6g+cPVPbaFjK4FVOLFN
4ErlmAcWeaz+nlx+20+OJkMPdIMXe3Ld86xTBYcjNG9rHe0BXobm/s1uDKWTBbEHHpkySOjxmHMy
VjGN0eivwocDFaN4QVTQgvXbA9RgfC++nOFvAwIpLqUXPuys1yaGyZybp2DYWKgGPoidgAG08fw6
oyB7BhReSwRM0cDaXL/u+wkN1UVHefr4CJ0JuC2zs9mEzyMBXJ0uiafeDa/pfcLpcjchtBlvLgEu
57S+N3USDCUdDYsQucuhtKD/kdeOUla3KQfnHUJZSH2tjDekZrGe2N+xPX8bS1PiYe20XEAjBobX
cjYyWn346QkiZD2+gCbL29F403TaPUZ6tfg2wavx7h/42LBZjHqe07B9RfNH3o64Mj2gDQDKEpCq
f4iuRItTnv87089iAzrQaWTRmJRuB3KCcujKyP2ABM6e2ke0LagT7sY83DSmD9GbDhi5HTnCDzw5
sld7+d3eF8iWaKF5DDtLHYHEBfXJL7gWTj6yyOVSuUjZk6eE6iKX509Q+DDwAGmNwcAuR7BfdA22
mRwACZWMt/7ZlChpRfVz89ntZX8TNrwZemdaOI6zH74VRLNAdzgDfSjys8KYe8qxRJEkOdp0Dhru
BTs2B3OvE+iFGDXxGzn38MFPSa9imyMMbMiLjphs/yzIC6DrwMXkEzNZSPC4H5i4QbQA/AahYpxq
HDQ2J/mM8ff4wdHS8pjrcC4z/hkx2x/zxhj8oqCGMDW0X8HlybRZBdZTKCj+gsRsegjncsoxPNbs
gY20gEFs+oZZL/fX3acTcI4YedT9musVk/2/mUosynHK72fomClkVLUya5YscC5PiUM/pLfkKrND
TrUqEy41+DzvTfkWX1UZsMLgiFQysQW8Z2Kvg//gFg1qChXjy1BbrA9V+jPeH2P8YpjI+AQgnggj
Kt7/5ugYdR3+vQZHPaZ90+eYhTZFdMRKlKXhK4EHxUh1TCogAgPBDK69us2ScBxKxat/44RvUPun
sAOjgfFetiGcvqI83F0W98XPQ804iZ6Tzbs0Lks0JOMMRnQCiMx7M/suI9UHFpq1HJjUCU3w9O+v
6IwNMNvK6JLijPJbH6iXvrtz/leQxvU6Rjn5fzniQ9YCZ5lRrEfEOgFvK4XBm1Nq5HKtcGWihKjl
78whiE+r0GO8HwCXTKjNhXcvOdZy6zlMCG96K81CFyITW/a47bz+bvguVOM2IDpXApEJdsIUULs1
xD0iMo0edX3b6nsjdiJwm2k9JB5xjb37LX1+BK7zHlzg4ZzNoiWyI88/pPPp6Cf70ynmOJDLjLVa
fA8OJYWtwThkTs79aPHMtoKjsv9EKfGS3nkgIsSz3ApMQe4KWlGA4B2zqH2rDZ3QbPFwc1MpCqEk
UHd9JfQwfKGU0aekXsTPNpu1gh6LTlVAGYgCcxki3TxYyVCK2LtctMpQcJcAM1//0qZEN8FtErIN
4VBbJXadb7uNt0LPgMytFh4kbRXKAqUDe7QG5y08Cpg3zvqsUVxfN0DenMwwpI/y4s8gOfUWSBgY
YlyUMJewD4FxHWHo0EgAju4G9o5njILgQSPooMzbEdkn/vkdMqo1n4zxUF/x2FIow5c/TTnPdNyu
QbFQW76QRrFza+UYwQkn5Pgqq/qQ6MuaIvrfjiKs11VMWAs5xewKFjJlarkBNbV9I8mcl4KC4FaA
FQBMb95uLkczjm+uDs/TTyTDqPcxaYnepcUrV+wGhakigYYvv9ubIt/5KSpqye3AHrRzjvIeEw7m
pibMpIZfOjPyOiKeGiACWvU7WnKgShmUgL8MUR4KfsszSrsj+/gm4MwCc3uLB2yrk0VFDVZ8maZi
brcSgLnl6QW2cAnmnXRtzSGbzpQil5Uoaah5M4psjnnugigdHQ8A0s/Uftue92QZL0HbOTH+/Yi8
KZ37yDhPcXEd+lONdhaVIf2xrVCl0sCTjHoUlBbkN2i/bJUV1EqGCxkV4nMyPBgg5nqHCeywElFX
JUSexpkEOlcIirYbbf4eW6h5RZaiF7nwz9bwiI/Ejk5QpdwOADXiimhe3BdPo7gA6ELjbL5mUJ+t
4wZB8desnhzfDYjMsiOnlKw4zfI5gXs59J+KLPwweV9Ke0x9FgTttwhKruddbphbRE8XABSYlgkU
EGxPZ5JA607G+CjVU13NGNMKlunwA8kZ23qgMF3mrtkK+0krrKH3MfyD3AByuFF3kD+avQRCDJk9
BXxWeYyG/C2gn2SzqUzm1KtrvGK66SONUGIpB+sU/s3aEubGhOQTeJ7jnFviPs4YXVHZ3F2dkhLE
WABBzdE5HvFVegjErLHyBOJUAfMD1VxNjhmldqRHu+cyvh5OKKO5cBAsWu3w+baHufk4DHLjeiBe
CgSc9EgNzY8Y9GWXHgMbATCkBhHYHKzqcMNAQ5B6RBnMKY5PLHOtPvUKUlVENzkzlsG4gqMmqtp/
QOQ+A6NGTA0eMwWMzT/MO9DZjNAUAXOo8Q0UZMXdWd6YMzG0MIuDpi6Sioecq6yay5KRQXynezYC
bpT5iTbHxjAfZzdSaVq80LyY0SUhkZoIewDPTlfgzLIOQJjg0IIoMPPYfA2mGnlBvY2WnXsJnuFH
UKc5zB7WkiRexkFto3DgN6kntn7Z9eJ1uB7MJff+xKyZwjyXJUusD+IBMvx0zWVz0Nfx2wC1MVtf
/gE6KTVSQOCeDbZYnxB76n0zwnjA68/0yrk9+IetAa8EorOyzb4OSvW4mhEcC8b64rfhn/NWINEj
lmS+er+Kw6Vy4c7k9pEsUGizhCwNwYW4xPO+ZzLpGGyHNGJrn4db4e64MsR/BSkfWDOu478/XSrf
HOOpRgMLpgZcjHr/YPJso89jKMJw5jc79flSOOZBhbMCgHTCgvyKW8VPEH4oS/uze2HTzcRLLKh2
+M/93Uy+/8hbMrmLueuT9GHaS22hHvmOOYA8SlXJqZQbh71uaIV1GLnAtWyw7Bv7xPmB6RrY+HNO
yWi9Y5LAnkBP2ooZtsJomyom0yBXBu5TSuyXSFQTrxQhJQ5nfhEkWgog+5L9PTGvvEd5WWYyo9vI
M444mECfKeymlqGAEJTaPQdM6URsJpVTG3t9/32xF1BhcDZXg91/Wq7whS8lzhEWbcu4DUVGSaeu
AaIaMQNyGVMBq/ba0Y1/piiJQ/4SKNjh4IM/3JARjZz9G3G1+IJFjCDuCh9q4NcecooVAB6KLaRj
fmZgnyDBaTrudZ3++tDT8tKiOufE0CGahI0GwOZkiBqRloITOknWQOuoNs9tTltJB0S9j2rq69xv
HlSFMvuguD6Z39Ok/1lWI6uo0qcCZeukc0LtYxPc/C2tL22iyrzkVz87tMgeJn/7wiFqjGjKz4n+
XLUYrjz+1Ie8j6z2N2jPS6Q/fuG1jvEAdw30H9ZNReyQOFCOr18b1kDObqVrGfcaYhoGZ4NYkT9+
Xf/19V4n/xEO+8TzoE5yFHnvVnhldwvp4GF/zhHFSfUGqzwtafrwj2InUNXROYo4IH61yVMIbjSu
91Dg1VbC/tJlo2bACeFHQOvKRiW/6d6MKX1LZXyJvWqBYZMnjkqHfxl0DpuodoEzljg/zEt0zxRl
sjKmGW3zfYsyjU9DEhYtqnELXyxDGMMvq2gTwAwqBeMJ/qtVG4PdfM0myXGAJvGmrCj6N4W4xzmp
RpxJ6pjgVFQtCq91yGio7OnR2XRLij5K7gT6/hVi4hpV6UGpwSgMg9r6/EL1gVG9rMf1PQTRBVbW
HiD+65d8Lj6c38ELNibbFLR1vusPtGGQPggaebrlz+p5SDvg/VhEijNeXpqMwtg71QBhFe9UynzM
vB0LNkV3r0KA//Uk3lHsihrEgc2HV2y7HzN4jkSwvKnjEOfKGTujWfhtohdS+HcL0qHgnd+I3aJI
Ufv+R+6e65B99sHh9g0oUzh/mCTfIo9e1GNjlhxsV3tfbfHIQrMmFdIbfv03Qinj0GkJ3T2pYSCp
yxkTY+b7u93rRs6ezuMlfkQg/6kJEeqXqFHQMyRHToc5p0VgUvawPVFGcc/GB4228LJ7jsCtNEUm
YP52jNSI9zv+a3ImReYL4uxpwnOOXHox4LhR54pZT24pCm9rcOY82FxizToNHf4m2kRDnw6WoszI
dBf/Ih3zKE49xqvkllcwBtgr5WbgMG7jUO+FaXo+YboHf0rYcfAxEXBHMCXW/pXdubEjYPH1eLSa
R0zLp2cu0LTLPP2Rrj9io2Y5uoxTvWLudd1yemtIUHjOLpOIQSSOVcQogGKpyp3azKHhYbujOoUG
/Jwwe3J45BRdgl2T8u0wqqx3l2Wjc/QJtCSjo2JANHdLY9L6MvtFeG1FXatLUf5afGb5/oIAiFnJ
m4GDbkS/ATVsjPOpJqb9KYgJpxHzzLfsHVrexx5g+ns1tqXfQJG5XaRVE7P5geDfEW6e2G4fOsCd
zMB+VxQtcwn/Q2r9FILwxbjB1wkuhOmZ7xHFV8V0+R5fowLL0g4B3cbzOm43uEHwNe3JdWTs1pOU
U0yMc8ZBkGxxtmxgwjfY7Qxh451hSdmdVF1uEb1CGDj+Ri384LmYvxjlj0xuiThNj8pKA0UDpqpu
HeP9QhlVJDI7otuilKCgZtRBi5WdhiKDHxNx+HYXyw8m6ujcrecv/kDlj1UW4tq9fgOsg1qy87Z+
umC2U1ALiVMDx1fA5+Lthi9IctTV6mUREy2RXOXYyDGCqh8O65d5IJcCwsu/yQ3uG5L5o9pQRB/e
Y8e+gI1f5JSGD6rCvGS7kWz/hxMBiooj9fTbdzs70v8+ziYe3Gq3Yfdeshs7mE7YWV+yuw04TSMm
PLmUnM6UOi1bTl+wzeE3j+LsYlG8BPSGavj8nJTK5uDhkZP2mt7sE+q6l9x8eA4gJ42vPK1iKUr2
XXM5vdwNLO7w9tugy1PPYzkmXH3LsUiDiiaPLW6eBzFJnlIennPS5a6YIgPsfE+yzr6ul+9N1TiM
D9RRPRll5N6rCiHxXva0YAa1vggHYEkpaaPpFRIwTCQnWnZ7cgkY/WIUxnaV8GiUMoC8zHtQoDqX
Y/hjDMgZsVSehtoi8jyoTYr8jYkgvT4Xk5NHHs7T5Hc03x2Tln8KqkojP7A/A/kCtzrr6kRRGBUD
a/cgo99BsQAgPzUrZXRMl86R4Ry6FBJQi/jInveZmVPpPH1QNnp9h1bsH33OKxw+7Mni1YoTeYk/
MnHpHOIDd+g5zjLeBoMFvDG4ROdV0yea/ty4Jb/wgbCx6BYWvmFzLONL6Oj8e9uhlfKwy6HUpx4G
cwB+R5ZiKIEF6QQOKY1M6Tji2DhKoQkSWaMNtVEJYuLxtrJz6HeuwQdPYuxBGIdhB3hoOxC8b2lj
k+oN2MAlqbZ3zBak4rI//sBNKnj3L7p5blEXV00BSVBjpwHeS9Q8o+Xz7ReLywYGDFMa/ggYQwHE
Tal3uEmgYmjIUD6B3EOEEg/0Osob/QGmq7CKJ7oihQ799nwVgDkiYJRjmI6PRIgXNtSat1cnVFAg
vKgslHCaZ798cyeZtCsYkVNAaGzGYHl3ztybB1ziHDhzfEdm/22bTk5fvweblh3XDxfHeDXEbSfF
MjRikpOdBDw7BV3wEpDq+8JrBy/Kg0we/BZSeqsLVBFDB169jLanpmUaclRFrnMG6kpwUZ7OTKdG
vH/5vx0XBtfKA7IfEZ9e2AaVX8e6snOyvHEQFB/3nZ5j+p/cDomX+Ibb1UCJwLbXnliFp43KCNTs
h+KD99HUDy7xoDLfD3/YWjyvTgNccbfrzrQYzY6ttPwGuFsoqurhLMshn2T9irSrq4YFTgKvMGNc
O1oCs2vQ6mQ+mhyS7ACqBZPzPc+uFWd065oe2ETiA6Mg7R2dxvBJ15qrArSmcAMLrzAHg7B6+Y+T
fYOasX3AJuvzyDIN9E9MoodWpm3bgLdTttEGLdCaLeRLBS+1bYsAxQKXkUP2C+VG//434qA52Jgf
+yXzl1TC+VvKtnXgpALRIltKExlyF7B56EDmaObxWuAHo+CirD8gKtJpUaLA+CdAi23xMIMkf3f+
1cMUuG1fjaXo+e5mCRfw7ua1uEGPcEpKTPayC12adieNGmAPytDyEv/rYWhjPRo7HB1Ug/rkP5g1
dCRo/0MPdQI52AHzaQvzCHbWr8HBxRF/2nnRi9IEHK+NVMG6Tp2pRzej/L4iTnAvK9h2MQ6gaYzg
44HOs1lRUg+ATQbAfmA3V2C1J8wIOP6YtbLbl8YoVjxOY4WsPoQ26yTvtkiqeXLgnVQgA6yEvXO4
JtxYB9o6jP3VFxsVbMvFYjZLYFmx07FDQGhF0BT6Pn0VGyDbvM2gIcEOUKHcrzpJyHdThcLdQYaq
BEwAN44ysFBeQTAfsKIqDLR+K2M2pDthLwB05U1igaWmsBiHiFzNZxtyaQjLeSHpwcozxJvMUIkH
hGC51+CXE+nhoOk12ywYghuQ05BeJbDyvRkj8qwLSewYvkUJdhBnye4bDM1jX84w93kd6aYqvhhi
vuZhMM8566Y3uiTmey65CuQb9XehEtO5P+dvDemfoHWGdls+uT8MP9glFavH7mNVKhpLPkFzJ4ja
kChSU8Dq9cMPBSqD80GioHMuOx9+xcvRvXnQJFGmFS7fnC0Jcr+1wo6JyUJn8jBmnyUDEaRTKIh0
5uZcCDQpamc4RcbiDkhpaHZv9xkxgH4xPU5HjrE4RUS6TDC2AwZ38Kh+ZdgXu5cwhWU+7sprjD5U
CSgQOTCSBHAciVMU+iRR8s/GLjnVR4F1+QUjYHe4/PvW4i+tsItCd4K5E0kyizrp82ZObRvwsR8r
FczDOJZihtyKR20Pk2YKYgzwlDlnOxlEey2Evk8jXAmsxP3EaTvFilHtVnd1l4FcYVfmADOws9Eb
Mwjhez1XluGf1NwCxsVqW9CmS8v9YM/8L5Klwh0SRpyY6VzesG1OJiPwVvEMi8ydQKcMFzTv/yJR
XkvsnTUbP/VVM8FPk05cAb0XZ5zmovjnKqCCheBU4muHmY0L/mdbFmIHAtu4C1t8zq9EjKFZgLtW
uwDlPgHA8wZ/S+TqXu6lFJGu1RIn/4x/N86KlKsqKPTxUlexTFCewyvTo7g47LCjoUS+CZcYacsq
YuxHxkcrTZ94lwJ9dlifR+duxH9Q2SbueecqWXSaEvndS93Cmri1vQiVxSiuctCRkYfAuFKJwaTo
6Nsv4uLn9IxW9zWuU256ynSvo1vnngvVzr2HT5OHOoeHkaNCthim7fzVVfmMryBkLFa6s2V4BLKN
StZdQbxQ2tR2EoakDeR8qInVuGMszWApmohLJsq+DYXOaqXkjAAVd4EIjZkaKxs/eFqVyapMx+Hk
2uGKu8OYywK1bj6nE7T/uPzbkfWBtAw11LoSdIeDICMzU7MNJ2vC7KBKAeufc1P4KcXqlHJX+QY6
wAFRqcypIcZDgDdxF1G7KkwNlXGjV2pBWae/M35FDfHMiBTQULdQm9YkBsHu/DFwe46PDcKsb8NX
15yDqwd3GsikOnq4nVXmvgexgWN3fqWVVDR4eiq6LMVCatVU0pA4VfOpMa2hvJom+G4KvUOdUpsj
MPzT1cA3/BHgO6KuYb5ZWNYkxSX0nya3tlmdcCiV2kOJwZ/8+BcRTI2j6CRnl6oBPIoxmFFuKYyA
Ym5K7Ndh/HwEqaK28ikm8DixT0aGjNRHi0VwzVvuQbNIyoAlREYrClBUrx2c1I3wNF+whb8ZwPV3
70NovW3LWOgBEa9YCUBWWahn4/x0mc5suHkdZ4zItzaZJgiVQAXbuJLp32MtXTf8oJid4JDwPYq0
9xMxj9Y0/fh/jW4du85Oi3lmXdJbcZfCxQWM7SsWKm4YEhBrlUHlN7qvoGn2DVdDOGiGjGPgbHBe
DCgZW4HBreQZ5VtyQb/MhOBUTak/DnQnyM6WmHIj5ZhVHAo+Yni1Wxq/HfvGKnd+LJluJce4D++3
F+//rIrlBXNG3pT7cy0MQ25OjYWmm/6U+Bkc8wouiUuLhsGqRh9CdRvQX9cGLcLFxZfqz4WjV/8X
QfEjZgbTp4ERzy9BiSDAThuBjHncFMB6H8ovNeUcd7hGj0IZqqwTHgB4G4XJpQjVu0R6NCkV6fRL
+8OL0eHl/GDo05Wr1na7WvUWXUTvr+AKoFdHk7NFGM7JxF9IVBR8e+ZIzNgwBWztNXX7LvDcVQ04
Ehamo5U9sZ9s2i5/2ForDbM+WK0juX0st41Rwyk2X5N+wAHEup3dt/+OWE6PIwUmu+0aOTyl9uLI
6s3FqjYXrDsfVK1cTJkOhDgvW3y3FgY5gk1fDaBVnprurPhstzcSRLWSbxPOJOw5+Zt+1yAkAJ8G
YBnmMvxEr81T/3e6WSxPe0g6ntoOjgb7MjynVLcQ/HUmzPzxMvg3On6rZCjukL0L4F0y/vIilAuM
RRiaPUlokJrKVLm5owWKfXX6dfwJ5/UtPjnW5JptW/NrdrRqIAS+9WR8Cd2XsN9GoHtLs7UKYtfl
0EDhFjFCn96UfIk49lMyBqBdnTG9oMLmYmJxYHQ5iY5mWoOOSM2A9U4hpuxAJi7HC3fRawRZTIUk
62edIPscRV+qZjkoVbbYamiv1GLCaZ+lP9mOuN5acnXDgSQG5iSpO9mL2H30GKkVv+Oe8gXEgJTq
83PG4TkC+EwInfw5d7sjWlv8M5db7mUfly58UphRIVThI+DKRnAPbj3gw0q99EGijnUQQ0bvKXpI
9GxIh/lssbBWF4eH65Tcp/iJTv7pqFbfvoUVX3YOQnI3hu6/NUYFLF4xN47DoFxxvrCzrIYefumo
J1eW/uQ2txW0rUwxyOp9WXvpeL8n82WTcpIShknonrW+CDFsWrFBTO5hJVk60AoH5EUhGlN92fi8
s4rSXHu1vsAACoVazxgPEcSeosVC6S1dF1+JCVYQUB7ydKY0aodum0YcrZqY+YidML+A/cDhxQ50
xUUCcJDBJ++P5khtF+qoo05iIG2MR+DRY/a3Zu7GSitgu1t38LctV5cpwZyiF/wjI25VrcZT1UBF
tbAGILN6LQ83YOxDvd3/loezDXYv+8ycDNhukKkUJRLSxwxhNJe+X4rig9dI7nxinibGyl85e1iI
lsHfFBf2nxqOy5Qkb2+2CHvcHVIpKJW2rWUyU2dUOLRDzJi6psZa7qpgiRU5GP/cxhpsLdv0sMDx
DMMZ4ESrBYCJ2j8hp8CPNPAis0ilqx6ik4GGQ6+mvz5o0b6FqyevfB8Q3UejmrxCp4Z6aFSkAW1H
yy6tuePX6jOocS0UVp256z+23b9zhh2ggF1pEeTbO1l16fZyki9ppvsGEv/2wLjtFGV1QQTVbwEZ
Bu9DXqqnXFPCEsT7YsLy6IuhzgdclOlFJHmWzC6IrfEY5hFkkMYWMOHxsnCy/fnWBONFvhhbH3Jc
8PXnyxcQRDlpAAecTgxB5qvLl0VNjIfXW2WpfmVxXr0ZQ2HDQAthhPVhdZ3whxkSTxTUpSgfs36L
lKUWHrPpv/utmTxB9JjMvNmWGBHn06rGfzg159jDg//aF4Q3qK5xMBDBHUsajSm9beLCsflTsKBK
/Und56Jv/lFS4sbxcyZkmIR3soIIxW5rRvocSOK1wvdGfyu5MhvmZFGw41FWjtkbcJLoeqEK1kHB
SzE56VxZcNyDNx2M03Uc5P4o6lcnB/klR67yJHrhn2wrTRFHGl+FfYyFf03U4HHL4wK/oG+hkoZY
eGWh5o5VU2tPUAnfJREjqv5ajPBC4ldKb94RtSAWgmql/+bXcYffAfxM1Z9xgGFJEz21VglUQKjX
3OhAY7ysflueB3EPJwOG6GphVbwhpCRqREDL9i9th1LkXyAEbo14wlRUEy3TdbdEN1INfA8krkCF
XBJxwzbKWFM1DlVUNyzgDoRI0QQ0MGTKtZidWwi2lHvRFJfTDa0+ZSMAkVKinSt52L9RFK3wQBnT
aQ4NV+XlLVo8Gl1jeMC5U7BLhmH7S8lqleDA/2PpzJZWxZIo/EREOCO3zAgIIk7cGKL+iDjj/PT1
pafiRHefrnJA2Dt35sqVa+k7m1neWkeUZM/QhF7cOJGjXxp3e2Jc5ogc4DXJiDugEESXAk1XfGoV
rIkGFKE1klJtnMcSAjIKMykibmnesH7uGaQqFVuoSJAnkXNzTlXIEudzietCWaH0advYgn0mFDA4
q0/ZvCK0FDIoT4rO5SzJ3f2918KO+szA9XC+w8OHcX2yOgbbpx2jC67Aotrp5OWoJcuYOWgUYPrv
mU1IO/I7Z+uXVIF3kKec5h+OE3YgRgb04x0sQrlbaTXCRW9R6p9tRFlU/yHfTnIBweZqJJyePKYs
ZXChib7Mywojaq40lIubt9dE1wubK+yMeEgZO8yXQWv2WX+r3BkThhKPgXeGLBE07toTU5CocvP0
OsHKShQXec5S1hMPxC9dlRbnLbiu/onC8KWkThBLqJD0iPIpu90tfD24Sy0r/ZwNRK6RJrpybNhl
IjSg85RsmiRUUsokbJqigsyASrIMtjtCivdscmDWEw9puQRtnIP1eet32T1si5SYIJpiaWG1yCEL
+MQiU0VBwxlOgZGK0ooYbJL3ZxRzJJdbZ4Zqe2/MFCeJMWax+ovCG8/dBlutoCLXrBLjJDAEMoBq
kBYjT++Gtbll11Kd3gXtpwWhdxZLCqaUkS5ZlNtDjpYpj6UEdNKpx7b3nHe/x/Qz4fghB+E3JsvK
L8UuYPci6UeFlRLfEakZ2OifEQgDtockVQK5wKwomSWR3BPtpIO9nOZv4gNbLZ3P37avkY/3Wm6J
xh5WqCIaSqsSbYO5qQbUFdxUHSZJjkZZaRXMW6H1R8ghDHWw7Rauntz48DfDENcDQGSkb2QDIk4i
rYw0vWFo9DWlEj/wLklVvjYBXHraH+PELkG3IgvnLAwuSjrkSmFe994SItdxZ8BWlw1UDT9WXvnR
92KC0iBppTOIDGeKDY9ewTzsGzC8dhOCQR84GWkRYHS0nOPfDLtCnBurTIxbl7sFRxG7Sk4ndVBj
OkF8E3eE3osb9HTvM6kiEvQdMCplNG39sGnMDuBTgP4q2EDCv6EZGbRHDGJiT0OcATpwzoZYEvKj
YxnP6SL4D/c9YPitVGTWtyca+HRF4R+ZStKliQjAwEClaTiPdZdz5A2fho1MRse95UO2pdHMdqdN
b6fPbtY7iWWGDGY4xBxpaSsdrsrSSCYGq2o+tChcngOGNVfqdPVcDQ+WAVPhD5zzj4xjGkCkEEUI
BpAGx0yK++SbOD+tscQJaK48V6vgUdDNZmgrWwfD3nzBG1iFLGkvmVlMQQarRzB8O9eTvRrAPRpa
zZooXMQvc6nYN7ysVauYbHsF9kogefqtzykjZTjPfN0z3oqBfuTeLFAi0U+zOBGVS4wWd+zIH7F+
EYvKP/8yKSfJtnDWMzYVwzrwloMhvVrLcXamdxo3Ecg4hrScmSiddbswVqz4reqMW6HdvqZFi4zv
Y114jicGZXFzuKZ05atI548GTbfrHGl4BhFTO3qzEi6b/JXx/MFXytFup+MoEQuicxwVeoejhyHw
x4h9jgBa0jdxu+BDCVsRUczzlrFigN0sCp0RRSepQthO8eHk/g6/c2Wee5yzeViQeR7SkCRUHD8e
HDPYy7Lnt8BMCSIKLsK0cizO65uOVxz2FJ27ETsevuNGXg9FQY0a1rFWQ2g3MJhWq0lJ7hsP6PSi
ojxMdjPHov1nACobrLiEy96NCf6PjNnhZslvy1uTFJdVvnhveEzze3byiUkg0rTymyBHz9zLO2Qt
V4eu5GuhWclX7jPyy8cJEo5BcjZ0ZRVjchi3Q3GyO9hEUKvrgIAb5YuR0DjGEqEiZ3q6n4WXSIs0
ZlSQBnySprk4GIf5BxhXygpJYq1kVxvopaIOZao9erSaxr2UcCtJeA00VzrV3rmzTJjJxLNDRuCC
NjoQc2YnGVBsMsPTFTcDeU9aulQVVOJhlKf7yElqO4anQNknrXKdpZNEZxZ+wl1hzQG3VexxKMEN
b1aDIoFz8FwVPZpjC0ViNA+PFmGX8LX1ONe9RJkC1cmYZB3MAi9BGI8UjSfX5iXGFv7Sy271nTdO
T3ANXk0dMoq7pRlikm4YxZB842QzeU+uEXKY2sCRI4rZUPo3gGXbrrVmzu9FoYy+dGfx5gpJIXOO
ENRRGL0Ngu4g4CAsSPqH57DeiuDw0iPPKlGQ0mNMtfqDLHo4X+7XbcYy3zMvGO/2s9qESsLSZ/Q2
rdzHqmm+nDOukYyiEwUIA7FTBTCi8U8bXmDqsLEptb+zJOnoOosKiTBEUkl2gwNeK4hDCY+mjiz+
yezgO7AzpV3Tg9oDcUCB4D88yNDu1WRl33MCqt5JBTv5nyEZkB1WExF73eUnlxaJIcoF0GBaHcYS
URJl3IXe7Lc1atkW/VBBIGALozsb9Q06MfRcsas+msFCI94zr3sZlullegwgQ9yZiOxNektbeVMN
ldFz6b9K4BJn22xaS3hvr/Ji9r1uEwDZA4VB4PCyo8gou8Pre8T8EVzMBiOnhCoHZgBM//Cxxd3+
2bJOtgbh6zN6crQ8o+KAyxa6qxPyr2hPs5slQ4Vy8ugF4AsGOjfqkR3xoJlNo6ANWPRf47qELfyp
7SzfCzGW594kQUIwveCL1LxGyq8ZfNE+mvYHkRRabTRPVIq3QVevONCWbvc2uCjSwOgb37j4K6cA
gQplF26Zn8GhbfQ/uLK7fQ1VOWYdI4xa1tNWyClJYwIKCQMjcrYy2Qd1Fj9WbJe8EcwipgCjZVKg
O05BzUzg5TVgKki1Ng3O37di02oRPcOMiQW6ASjcBoe9hfyXHPhvyognwBfDNXgS2Ij2KCQiWSlp
XxhO+z0wfnjfyBxJAoji0XXFfkB3HzWdpVgmU47lgl6rM8rtPMoaf9RAaZNlTA1LL6ZPFd3Cydcj
5yFlzzIspshfK9XEeO0Db7VvkEujd45j8fwisPCSMaym17PayB4YPrrUbQ/eX/01+XXMSiLvxf5m
twAOJgfcXAHnKVVIB3rGY5Tvx4zBftl97C545lHE/kVg39n1XDX4Mmqzxx4dtIyLsK89W0E4vBuk
J1AFW5l1EKWKvl+KLpRErYvNcmnqe/L6rt26ct1vmAsGidLN/Ej7inhPEvTXZqLTn46KyOXBzv3l
qB/OUQo2DqDX6LFupupJekgZAu2cE2LNg0RlxocGUoL1tt9XfNOyF8OLqJGDsxNQKskjOaee8cGM
Pn3seMZg1C0joshNj9stDBqd8wXEy8iedAQwGxeUCQKlHinSL7iiqml6ESD2Vgo+hEjp1lytK3my
GaXvzcXe8+U0Tft6EgHOsKQkP3xfLXoYmnUgGgbt0kbZc0Tfi09D1ZJ6cCcZ7279G5nbP8QAVA4l
TDv2vJR8kiomoxIFkhY13B6pPfpI2Zx0HmV43w/JdCkxj4QPUihtyE7lhAX6A8Uk8nu6B4VUzWal
4SRy/DdBfNWE8YZpIwLqbRtVbb3IvChEBB1/tljUVDrSVHyI++2bHPV2IX/lMGGuig1k2pyh0bz4
o3Sj8Llu5bRBnJRxbMqNfQsUJamH3aDWxSGYHF+ISxQ3extU0Pa/YidHybaSY68b5DT8CoLv07/N
pLYA6gMkZPxUC9UxdQ+cu4AZCZnS3cDsUemjMnQ36oSYSlE9goFvNHPTTmm//PUa9K5fdEc2Vxdy
wrg3Y4hr5PrVH+vzEuC+jqbqa8tlRKF/s+cm1SYsV6x2T9IZ9UGByPQHobnZfPgk+DQ35+N+9M1u
O2JciH2iRoAy1ZBOTNRoO+DU+xQ02+jmzBKYIdDEkYYcEx2/9Ab/Fh3Ga4uUHpNMY8rM9MtVkAFi
1mfGDLUPOCZSRvFm06ZPS0kRfbgrGh9APxo5JgeuxWEkDFUmSw1aTHOGPaLPsEdwZdXDlz270z/I
ldwIMCXaHUHGZvKlY7D5YyQJas8pE4LOC8CEJglnbuU/x6Cm9LIt3uP2Ehz/jM/TnG64OBkLX7Yw
L7mHItchtiGULnSpuz5Lmfro5LHxw0rIJ0g+IpT0m0NRUhCZx+ArWvJ8C66TI7qjYShxaT4FUytg
QvBJGBwg+rvkuYeZyYS7Cx1M8eS3MY3I16NU+aRbLe/AdJNZuC6MG9gNXHwXKpcBUX6AGh2gUJbd
PbCc/ArMRxyuhTxMECASM6qo7S24JroW3whfeCVoLjUTKOjXbJb6XLGndFIuoelyQb6E54gajnZP
TnCG3AGJoiFCHz6g7T6DvWQpcQGh50Ojf5696WpcuA7NSm8k6m9Xip2L2w8ciIszJHCwO0yc4xbn
OQJm82qxudnsDnkRCZgIGzBXMriQwoC6nILMhAHAhnVaN4pIdhLlqeDHF6yHyag9Oz07iG1IYpIK
NqCwtGTWhx1PjZAUd0TFLd4VhVmHiWJ6XSThCJgxMKi/fTt6HU1+4CGYM1MtpOuOBYhiSCscqCP9
bNaJ1Fbo/4YaQAnNO0bt6YlzT+z0Dg8h5npUF8h8+Jsr6jBe2cvqgzmVF4LiPoMMru9Ozz//ENml
/qVpxvwX/XCqZhQvFkQV8IdL8AZwQR5ix6OgW9OXdESfzg+eeLaAV5Mu0HNpOcXN3l89YFS/9+bM
RFEdQImmyrKr+3iAnu6DrlAJThTdUJcISbgBr0Ws8QJD0ihbTlb3aT12/lp9g+V22FwptkCEvvph
DBKBeGAGEn4gi4t3mtv9jlsrMATjOkI6WlUH19HRusMJBusmZB1Dp6U42Dd7NZjffn4ceMibe+vW
Ju616Z88KI6A6Z4uub0ldfzJvo/fG0gCd2b1AZ/oXdCfMbxydOzoyb/WNyoqwCZt2kn6fvyc6U0p
PpcxnF+KJKrD9EVgKb8cboyxz1hEuCb0eEoNOcDADpi0BgAiWXvjGGBU6AQ6adSy8r4sgOj7K3KA
pQqXOKrc3FBkvqe+4cJn0vcZTK3R9Ay6TDR7WayXUn9R5fTpX3R4pmQn8/C7jI50e1tm2JzLMah7
lJA3ljqj8uSOyd3fko4A6Bw4oJo6VQXSyI7QQZqgGOGHNcbDt3OBEFJqN5pDwBPgG13ZqXCYae/S
+s+wcueMo4DqoBk265jUjklSwtx4JSjYUy6Rjrc8GgUctmbp8FUduA5/KgfiStN7f61pYyUZCs0q
s3LWwAqyGwV8fWx3fd1OQVtPTOjyGz0N/0LY3Zx0SULVjBc8m4HWnA3c9sX716UYqo07HR0wuutE
0NftFRoAFi64EFDBICSkQT5nTBKcVUda5uL2TCk/oBmEFY86q3wUeHFc6Fi4JTrqrwx6M7BhWftk
ooJnrBbPqdBn1UyZxpRJwCS0f8qB7s2cBSIABfDpHMZUw9aYUadymLQ1i8Yp0mmguk1oeEIc7QQD
RpY6cwKOGr5HHLGqtYQ/rkNbhAP7wEtSqv4+mHbHVAz1Yp0RN6KmFpxL/ZoA12Q/bxRVbxKKaZo4
SENyWPN4k/ZwXRWYQbqkesTXi21jGowjmJldGIbit7ZnsBtfoBmpcoTSwNrXhmenAhEtE9q2fJGo
clInc9/iI7GH4aotz1X6fa/Qe0sTE3Biu8QU87SIKJqTFrPkhQ78R1ol2DmkXpQqWeJm4rWx+aJ1
ShN4lfVWit6DeCpZ9HRpmINqjYwVbCi0GIlF9OsH+xZwQoUAuavenBRsRd9B6kV+E9FHjWclMWB3
N9Ap4BdTKNswwp8uvXEzRjJtMh5YxG/N6JlMvcXVRIgxgCa0n8kZJPo2enpvenTbfZ2UnuZcKYQR
dg1nEMkFfU1q0J6n1IAYLjBPAWFR+NQHMyOdXbagD8OuPCJ1MSJ/Q47d6G1vLzqKTR90jcuIk/jC
elk9mdFWKQ+sAEE8dlzn5aXLjtlmDShGVRgXhZ1YhxFRJDoncmLM/XfcJgDQMJEroc9MIWbLCI9P
QIcnNhAk9gpc3LYbBiobkDo25EBh2N5heclnAKvWjtZEMwJd3OSBryb/7MHe4VYpX/6X4oPGQcM4
xLno+9PXYFfwB4V1by7D0uGBQdPdnvtE93L30mm2hz4JmJBZBHvb4DogQm6c/+DdH7wPmNshvN8J
JZAjVDsvpWHSnB3BCXqYpDylwYTknAVZgbv0GlZuy4LR63S6pkjEdXvOckouQ6qdPelhJ4rFoqFd
7IKkC9ScdC2p2Hf+EG61YCnNwENiwzrocCFqZpByyUIPa3q6TiKaf4L8sRynqwAA0gHqgkFwiSln
vKb/Jhinje3BrCdn40iIgOADIZ3FAz8+KA3Cd9r2Dy0DmIR/Lqy+uqOnoIYOw7wWc2uaIUQJ7jMp
3NfjxYQ42BRa0ll0VWA+ZMRWaOfpvIXb6x1HHP+VYHAEwm2HSdk9hjnsk8WXNUujFs77YvBK7wYS
fg7tryQ9j2hjG9ReNsdWABVTHSDYh4tHLFyslHZB6RJ2gYcAilGpSHMe4xYkL1njBxboMaX3YZwC
JkLpinoD29tHyR00DyogdwijM90RtJB/CcEk1W4mRI/UJuwFVivAq3Wrw4rCuUBsDTOqAgkjbG46
gAl7347gI5I5KFi3oayiw0q7e1RDvAxg9MwpV2JaBuZNQ5AE6GSebJ2nwinLMNBMT2w7D8mNMhv6
jkBziK+ymMKSSUiIRdx3OX/IVylR1ll2g8TMTqC11ttsPXgx95hWlCTK6AmGESeS1IyAfdKF5/TO
zdBsM0k2pRAgr8Ha21iaSaxOthKtueOIu+1VPX7NaXsSpo5P6ok66852ZsWpTleWMJiFLYdsqmPl
dg1Q3DcTmRkltfMgcBFQ0QBO5dR8DfmGYpTU+CADRaUeVAKHM5+eCEDrzk6g4GO0OWWunUOLW2Qj
w8PmlfLgRK1m2+K1sk2awy3+QAoJXdLZOwKNXeeOYzdCAB3YJVAEaBJxwO9/ZeLgQC32I3f8skb4
6p770v1OyPCJwAAUvyzPhEWKTi5udpJPng3n63xs3cMjDOgPwHIeAfOkH1GXKVnhkgucgWx0e96f
mHN+xtsjp2YHtFWduhsjBhtO1/xl+BvE+6F/Sl1JPy8jbGf5lZ5OM6c8hPgZ4LOX9DeJp2L0RLWi
w/onJ2eq4m/jkvubWKqgqctoChPnMqlI840MS66BW5yo7Gy4xc5pFegnN9lyr/E36ww4Hc4DClmw
5yN8RdDFGyeCYtxZ/o5q6IzbLxa1uVAcZmtYqMyEY0AtKcjebHNHDZGA3hkEe1bPmH4+nRKKeiNr
hHMtnZpwtwGCYBpQaYqHI/P2B1JtYhD3nZac9ZR0Tz6pMBTFx/Dazn+0D5Cf39plGlIQd7+9ZEDF
uHfIKGl/WJffxXBy38aQG8+j1EPIB5g3aWaBFiqjRYPBGmbZmD7h131RrJtbs8IpnvArySl5Jo40
n+mFo2xMe2BhDRTQyyG0adKHhx1XL0DRm9tXvG2PBPQ8T5L9mDu5i+w7jiZvlzyXA806MFVq3Pz6
BXzt0Krg+KHDRuJMnCC6vOy3sahRRmdc1zj84WWVNoDFZ8F9at2GaGnKaFln/qBYMGpIxmPAYBwm
IaUY50fYvPnah13QeBkq+ZbPkqF/bjzzYtAVVxQhd3jqyUuLrsnRzaKzuvn+jsMQZGuSoozcpehw
ZZbW9j7kqifGCb2n+8yBdD4KSD19+to4h7cnhN4XcZmlya28cFojuMVvKQsDMl79cbog8GR9UDrk
S1A7gkPQgqg3PKEhcMYSfnDTbJUJeaYun4iEDHotu3tzlpVTvUMyowds1to5RK2K515hJkLbpzPh
6Xe/6KCcjQfPH3WgTuUsoTwxmYi0wctqP/wTfyENvg540g3QImX0wjGmT7tWbcUnZdQzTm3z/bXR
9cpLVd8/xrwKD0t6SPb3afQL47qbPWlG7gc9MF+9pJbeFKj3c/C37U5l5moDHjjy6kad3HreHb+P
fnI4RvfX/NLffG+L19XfVzbf0js7V0aXb1Znm3+YMrXuGE92KGPa75gXHT8wluFkoxCZfEAslxi8
lOFR88FwT4zS9NCHGvenRcPi/32LmL+cNaOP5bAyrAq78UwaEN4K/9r3a5q3KP972aVntVD8u0BH
Qpqe+Hwzuy//ehjXrZGm72NxC4KiPf+M4JGy27ee9IPBwiC73YOMEIDhS8hhHbERMUlxhUStUAEc
KUs4ERQancSAnPMa9H0TE9MSeF6Uw4ycE6vV2Yvde/OkuAgBTy8IzwD87qFXZhJlfmEx9TyV2PDD
+6gThF9AOvSnrlUwX/4DMgGlSTgN/j14mpR/gEtTH50+FO6EqxlC27+kUX/F4Uv5Tl6V0Pj7bOIG
YD95AsqacgQKwfjcM0sf7gXPEga+cGRzpOCgO+Un+3OFOdexWB/vfoiMe+fNg3W0x+DDeP+13pw2
ZWGrd2lC90HvLgyeaA7FLh+g6c2Ho6yz1m1zUqIKk123XeSXndPQWBbLr/F4m8c7PUhnt4CNFvav
0319QaybiTt1rsDlRHAqvLYX/R6idbXH479TTRDy0NjbB/U5/tzyuUo6qhAe7AuMM2aN8bFwIeuM
KOFDwt28Oy6Z6hAXjBa04TsgGBPTDKyrFjM1nxy+8YJZYfrUG9hWVJICJOTP6GT3p4Chjyn4SEuv
/55rGg4ZDi5Ma04ZYjJC/D8pgr8WaSoWoELjbDG15jRuNj11Rmzw6fgTfvH5Qw7AMQVBhQYkDRHK
kPwxohyktwxKMskh0kcJamesVFiGiFtR+EvCgSObGDn0a3gP5DjURRCYUvLOLWFnvSQp0M48xObT
LiTqeIfIRpPVOOVkZ8QtPKbu0KaO14AH2rWjkB7Ja2qjYwdcqpFffmfe6Umo7Xut86QFvViA3V1E
lZjtzQ7D5ERzjR6DlCWEaUL8w7wgWUAcNZocZtRLWDFe7EMv6t71z8uiDGhMcih+j+zdp/w2lRme
VsOCNcMvjXYn/CrgjjstI6r8E+SSLyQOeocRrPQs7K9O9jEDoGqqFHvk9VRU6XvcnQm5dA8zhzdF
l/GdaU39TmpbX/0rCTGLFkdh6B5ivk7TIur9dYH8Q7HsCGEegZCCl1aj/ZiPO3P8f4Yh2ByNgx3l
Hj3/65X4/5hwk3ao7eiXgoTrCtnhCybxfDg0I2lMAh53GZgirjcblJVxfh7SdmLubenslsy9B7fC
V6vgJcrI7udolpA/ZQrMp6TtJa9LfG/DTURJivEVjdaNWHTeYF4wuSIk6lRJMC0zIhv5MenlqFeS
w1ZG90FGg8/+t2Hv8Z4pTETa/8Bc5/MmkwTpG+WNaWf69I4JfKeduSdvFB8lCIFRe3zGyZSlORCC
8ctojgGv/17+ZmmcIX6j3AZWwxDKD/SnpmRtrxsX48psiLMXHO9jhGyuh8KQjaqLw8YcjIuGEEIs
8E3mnwGM1pm0wCChGA1B1bq2onk9g5qVZEZq6xdStXqen+IHYMHw2TKz+RLVLVIvyf7CgssLpScN
4zttQoieK5HKxfdCEPZ7OPrzN5pLqhieVzC0UN3ElWKFkg14rr6ZTmH6Nm6k13cGExAYGn1konC0
+Y1PSUOfhImmP5SW5oEyNIuoFlFYwDaXPG4uxlQygXQPmBICGSeT1Ji3sRlLZqPyJqiMWZh79pti
hJ1E44Z4yapniTHaL/CEOLujrI2JQ0HFSNHnAajl0TXp2qAd9apziW9H+sPwSI37m9KY9gJEGAYA
QD+fMoqEfyLWvuw5PjZnyqQSwluWC+/3M9lDW4Q/nMK/9XI7fFDt45IAtGyLiRdsxkN0/nfi4FIO
ssIHq+M5vsQcKw2LZLrEDRYfky5bvQmuR53YEO9OMvgjrIC2nx5RHqHayxmRSJnlsTX/MclfEOyl
VCQVA0lO2jm9uI/jVS6AyB9bBQjHTvqLJMWUQECPxOlt+BQ7xXKOnwLoEUE+TyqV1Q89X9ZFi22V
84wTwIot60Fba2xKVr0UOgJ7LJv2+RyUwDYCr9UZ/ATaUoAyW63WT/kWeEOMN3gQDbb50nPWsQUd
BiVrwathgFhl1oSYFVH+Jf2ATKxtMn4ZCfzAvNWKFs8B9y9wQMzsfjRBujPS/WSxMUQ2kjX5sagN
qbyXZucCCilDSYIshhUnslVehw8mb8uwHtLV64dfr93hNLEvqnPuQAwjkEQcsYKtEigBBbsocNk7
+4OOmeKQ+HYt3K0PqAwvJh+bAe7JlYbG0X5u8eZAdSBwkLupS/+zmSmTToSCzamPZY4NcMT8oqgO
87yAlfvSlGNFGomsECmudty9ruF5FDRAMG87xLiv1LEo8ZKb71FG8TJkwi8umt+Y3VvBVkscuD5b
gFhSGKHikF1gik2JRKleMo7KUgGA4eD3IBXxe5LS0rf3Qfz/z/tx1h8rXg87CaCtowteJeMSjQyC
u/1yIiToNhGssFPUXZoQj2gW8jHtj0kODhpHFRQgHK0PwQ08AeJI0EleqcuN45ykhzEo9ivzQ55z
g044BPJAIjQ5YP1CgmJnYTcKyczAYEAyAFhtHtP8akEqJcm++wkG5g5b8SFM1Kz1d6A1FPrdMUkR
uX1aOdw8amMgMDYsn8Y0zi/r4idTgwFlAVqozED9giIzgD7sOiasSOZhzTJO8jVxYMzKIdE75Gi/
UYFB9JEjCBe98JJm3Lg7k+sKTrZvxtqHLQon4LUOXJWEY9MtBtRnUBkZdbCfMV2KAbywCXXzi930
HcYBdTissxZN0z1sBpo4vatLPbfX1zs0hZnF5hGdR79MTXU9TIA5/9kx1PrMjDG+rf+aS52Za24w
igj7f3QruDgp0TjQPa/OIiBTB1pXXxcHCMuZgfCwvqLH22i7OQNp9JQHTPr0QvjntOYIj8T3lh5J
JwwjYMo0aDeWE5QxQHAncuIOYGuxZb6nfwYKwMOzDbWJGixln/3aBV0d/ymCe82xh7n5HkWJ9Ilh
+LaJdI7OKLvGbvwNdMJgQHWGk2m/IVekzTinJd93QjYo1dc3QekEiMmLbhuu5hNSll2N/Jrkkq22
czahojvOl2IxIgIIwTYte3TKTrQSgElgZ5nJ9j0C4MF6PY9An/VtFxiVZwPBnzCzTSXRksUNshrZ
0qeWJCNNEo29uJst3ZOrEE4FWqGrcTOZ0DOvIWKHZm3XREjmOB707DlaLZWI+xY7LUKSalSDuweD
iOZjy0Ge2EXnjKlBUiG744h/NSD68O3eXeRtBy8HhqnbH1xXRfL506LeyNYOxrmHf+ohXv5VSTX8
zvcBQtWpEijBMT+L0AAbwjmEV3cXfBed0c3Em9bpDApXixoY5B09tOTcLjOajDxpACMtyVszTGyc
g83JPURh1rgEVKFY4p4ojlTsI3vOA/LIweyh8szotbETj3H0Kcdt7jvtEibfWvwvApNWSFfBVp0n
7/76Kh63Mv8EawDRDhPSFgSuAtORr8XTKDia9uYNZJRiz3zju4nU8d+DoeQiaZovJjtKUftCXRnY
1vqb3Lj8loXrrx6LQ9bs4a00TKEK6yS6g0Fn8giPHOFtzscmTbm93fRVvxhpxt1o+Yu+2SbjfLtv
lwMRYLcNS5ijnk4ZROqpGjU+5Nd3Ro8s1XTfVDOot8TlX9trOQp9qyGunfYBNPFmNr1y2mDS9iAF
4t7VAJsvTs9pWeVIsSiT8W3vDy6cjofx2z87H+tto0FJl1zKDNRX/WP2Ht/5sSEMDDq2DI1SdLYp
FTxmrkm6C28r+A8qLShfMDTL/hKSTBPwllEXftw9uLOYGCJixwJ3leRjr0E1XXINYO400F3meWDr
x0/35jf5/eIS/XUQBDOLAevWV4CRAQVYeeUIYI+X6xD9cIGFLwAxEokIjvkmpYWEJvjKtC04YdFf
qXC0gpHvsMnNO6dnA4B8/eZ014gu9IGwajKkpQSlzIST6nahUMppBYzNP0cjT7qfjnO3OGdarAyF
w63Puwo+uYnm8plPfvsEQ6dwFj0TQSOvpsaoBjXMuhNgPNfSd77m028CC50d6MI+9OvBC6TyYTEa
x+c0DEnwyOi5wqNVuZ1RC4LW0VnLSmm6BxvHAUNjf4I7ivmtAbCKp62p8pq2fZPps/PwHlyH/T/N
qAJcMr2HXcKVrKk0mr5mqJPd8Oxdgw9STVxhdPYe/H12mepVjA6P3WaAlNdDgh6eWL0FMstkqYbm
nHFD4g5ZF2fvoAygVw681Y95n9wgInfD70CU1lADM7pEZiLNcAzTwVCjpz3tor59Glwc1TvCOsCX
C62Fq9kzrTaDdYBqFmLfPt9lot1kigIDzXGjYX/MHZoGmnP04Bhb6ug70MJOVHpv3E1knrLgT9O5
gzEOHrbIX6/TnBaFKc8XTAxXBdYePaqHucK50l5wQ/gzQLNlsoDry58Xz7m2Cw/9BW7Rg+8mZzU1
Yx/tiCc8PFIDGSvf8zQEZ9ub67aLNSeLqxBnoBmVLD1mtg01PrJhDfjVtA5puIAFIdvNkig4ROWt
1JqgqLU5Wa86QOLJ2aDpRtfmCocMqIUEy1zyLdxXI1b09M4BbKA3YPFibv/X2DISC/CCtDgBebYa
fOyPTW9Tn12dGvPmaZd4fuADn8YWBJzCmeheU8DTjmJjKCzpuzWr+U2IW1NlcoOuQASkY0ZMCOSB
3azkSmkMRfz4u08xXA0kbMjhoK5e0UnS+M18mcPIGLdEBn9qq8cvpY3IhFhbn75tRhKNtBsdPPF4
hBhtzh8QcGqYFx2+QTYuoDNvlKoWEhQfAxhsSoX24p/O/ZY9plgjtaTnDrjOv706JxMJTXsZV06P
Ld9iKvxi9ccYSsBtlOmPmjOv4la9CCR7nqOAwesypMkU1+Zhup++kLekhkBI+GsXFg14ADozjYjr
NOQ9B8qvmad92N60Em7WiifSIEwwUQo9pGI94xL7QnPqt0REJmnSYC0ofOTSXEOH0WOegbHts2RJ
eDhgghVGetu7vq7IAeEsEpp/r6U7x76aVaRnfLNYJJf/fuvXzOUwQRNPhy+9GMtImKxdrFnWW8IU
2Y9UHG9hPMKP4S9Ub0DCsk2bTArIhyms8hfr92jGoB8IWsGs11ew8Pnrm7sjeBlvw4WOGpLpMb59
SXTHaBNMCYtBlpYUnYySfsE0+MgObxKJzB64MBUyIB3Pg29yqPRK6+mKlCuZAdhIhw0gZ5eUcBgk
8hDYKHCVaCZa4hWLnC2xh3U4OIZNAqkM+F7pocBKgQtC7bWzAUL0l1MMlt6dxaYRZzhZuIALQtaA
38ZaeEY3FJLpw7HE5AatEW1d/WHk8vvhR/vF9msaZ+9uvQf3QRG0vH7aHbaTTpsSbJne/OWmoTAp
ow2pIPdsA7cKj+HXb/r6MWu6lB2jq8NDGFxAaepJG9P0QT15vazH5ALh4RZ9wvPgE15g3RETCOon
u+vXDooNfuEjRp1U7tO7pcekcC8pmciwC5HoGTy9piv90GV8n/WoQRdVqA6LSRf6+Gm2DG5+I+7E
CslEayCSRJQwRoyKnT6pHI4Rjq+Hc6W1Jo8R5wBfG4pNzMHkmKFVruc/nhOH3ZFApbHYOM4ERuiz
Io6kwjJzyE6BCvExNqxNVm9pSGJDG4yuLeZ3kEUqh+ITNiiHttk289JaL2Q4GJovkX+ssMNblsxr
fawp3BYeW80dECDgBvQDTM43yAczbiCgAO4X+dXhTOUCesaWaeH1CvEdrn91wxCOSwPQJNQyWWaW
LuNunGsQTLh+EtZPCOGO4+fFg4YYxdv25G2Uag0zkCWbbqXIES0cjnmBNirhqjiLNfkAhSWQ5xTx
DYRLZOOBMaLRxcqasBJ5EyYHXGpQc+KovABsiT/MPY2y9VPPZYFTORKiKIS59hZrjJSa+UyJwAI6
sKW321QwyicrbbDTA56bLcuhg7aKSLJISKOOEUnaNeZIP6YJ1WNnwGbySKe50VQpNJh+IUFG6LjZ
L3YsWRCNcPeNbqKcog/SJlrrdERlJ11JDXYbvofpd5VXfK2mgc/cx6zQS5NADn+Kg4XShxK5EeFn
dSSX/ESt8W5290uSkR6RjIGx0cMhr3ShvThd1pWsp5OtznqMraHPjt48TuzotJLQsdP6PBFJc4S9
EDHJTMXaNDeKV3F9JcYNhTg58LuZnjWvMBqIAoPfrNjgAPFPotVyUIaqhdSmvkJIcc6UJAmcjUKP
TV7P3aZnaLH+eNg7C+gWgqAvR2HH2QOYSCRfkDIy8srmoNojwNs7VtQ17LB6bjyjK58Ci8HuL5Y8
YA7dp903cOnVb3ZnSIFi0ccjhiDNbFZ40lCfs+TfRt9Wh33v4h5IhtZ5bbVB3xW4lFeCWQ9DWYYo
OOgIcKy8p99Y3Ge7ymgzOk983g20WigxH075qJ3XE5XMMOK/6Hk9iKAsR+OAz7r+IQR39Bb1mADZ
NBWp7dgsDfM1ER7IG+8xq34bFb2vzsvtzhqscrh0vSEN6KsFKFFany4na3kxFA43hb+2kIUDZ3gO
e13zozURY18cTqN2xZjIkkEIGarViuDzdXqPyv56x6NfQPzXXsP2Y1yyWMr5E+BYXdJOs88HT1mS
9PLBnXJ7unj/sXRmS4pqWRh+IiIEmbxlnpzH9IZQ0xQRFRBEfPr+dp2Ojug+pzpLTdzDWv+00ptT
dpOuWuQj+Kx22Y9B074+RgPzEkrHeuBcvnP1PfUMY5x+oy5N7rRiRfwgTuETmN9VN2lLCgJmZzCZ
1a7pH6nRstUw9QYv6LxOMFkjhPyXVaFvdBJB69+0COo0zN9Rq3v3d5Jfne4e6XIoVT/Fr6xYI4Zy
VJNKmsiZq7V+93AvQQFa3ceq7jWUEQoT3WMwa1ncpf3+tf+usFYVqi1fuI6gnGIEav2YtmMIqel8
2bgad5+hua25M2mv5OnXeRXBbcGred0t1Afhs2TI26SGV20f7lMGCpKmkDmYueiv4EvKsFYv8JVh
ikn9u9S8fMCcGVoJnm1WTjv3bu5yYyH3sdFGJZJ+aYrCp6AGG/lFE5ikj1nNjR2SPTz55cNR9kSm
dhxUxfo1jL5O/VrtU9NWKpKOjV0jz4baWcbwUIHWF3j/bx9Ounp+0+hXHgO3U6JRNdefk4Hsv5TV
sA6/CghFkUay5BWjaSN5zcVtG1S9n90ARdI7LJlfi+X574s4ioVrKUiLM7KdCT7jWH36IrmWvHi0
SP4aGZYzJNePuAuBN+7i0nECjhnijRm2Cldrv0hRtKPl8lda/VbuBud9QBM3rVcaxZvlwYYibaH2
IkDKmyMZXi8DwG8MuJQY+Klj5K31TtIDMUlCVJUvqC+0qtMdsyOQY4FkjYmCiYdWLPKYeVM02AtA
6ABsKOakFzAtkLE83QEZc0HMCjhR0BBmjqzDmx9iBYunIg8Jg7jIBhpPPQFJ5yfO4uDK4BbrFpEC
ghFnzNSnEVBb7fw6tAbkGzzdnfPJHEQUGZlh9pwcNNhJxys9vkUcZICs8AAtjwa9JnRFRyUsAnWo
vXcPnB61Nx8O+bONuY7HRC2FVhr4ovIHb8QT2/nKud8L1cjCVy2fQGyXqhElzAp4nACkGWDimCQi
0i8EzfFYiaQkQE1+0ttyGS3QRTlHxS5FcsoN3fn2+aGCB3smPIj/E5QQb5hkL4gk+Nb2CegNtKhC
6MkRJOhSarbDvptQVt4nG75ZMvuX88GeXgL5PCRwFQmQiYdPEw5Du69/ih8QfvHA/7E4qE5c1H2P
lTCogS+phFEhD0JHAnDFZhx6QP2i2lfnAKHLMTLanVBYI9ee4tYXVX4/32AiBvt0heXihGqCQh8W
MHXwp40G7hnA64LKB7niFBpwj5km3nMXeaGicuN/oYd5UFzN9x1vDtkHwEoLXNk7CEfseCPe/TEj
mStHLBXDz4B7xDs0fkIMhbNh7Hhg7x76PIGjXfznToy1Xsw0NGjSfKtb0npbWGLMIciNtFFXJ1+d
Jj8KMfhpUN4trGmJNmHoJKZZalt5TqIrUeFUYULGZi4Rx80QKfrKkVRoi8xgl1scfyoFRLe0J/nD
TZf+tp/NUHaoGvYCxO1M1n7ckeHKDAqxqyeoAbAnMMTbq4W4MLyJVUudMcgxDpOeD7ZKYwj1uOIP
1c5+tyCq6Q9rQFzeyJ8JPe2s5sghwsQRGMD31yFPB1jboDEV8pnrHIUnty4u5ka2EYDx0C2hQ61l
yiCQUVfiR0UJitPHrWuIG27Bdv3UmCHkAzoX3v+vNAs1P1xq3w9stBDo6LjpOxQLdnWHEvyM73Op
iR/LIvekb1JOQZBWhmTXkkMViODZJdmGvrF2655TtvKg7fljvEcquELlftDPA5qilsDJdj0O5FAb
hRB2qv2oEDTfoxTbsDV82/u8SK5mXPzoh3fttov853Ud71s8pBhtHhk9jPG2q2sg0UIfNMKDj7xG
mfrqZa5IS5mBm84QocAofF08paTCf8iTAdyiZWTuQ/+V2h2KgI5+2RoaAe3i34g8qlI0mVf01saQ
LtvAiiGGvD0zlKh4NlrvNx93KKQthLgXL/4lT0ce2qoIUsImNv4iQLjGT85OBvywJ76wP0Mkowg2
gFnDIzpQyG2+pJclxn5IPahRJVijMb46tNB2J4allMkYCuOIvBzI/9+C2Js9yjHkrx5Q9OuO9+ZI
G7f3sB1RcZuz14f9dlPowsLZlQLYTVrF2mZ/s7MYCP9NwdtYdkCNCOrZpbKofxB1inNmtWJwfAvw
eglvUT5VPiuzQ4HVFrN75VGcKN8IWc9teiUcuDq0PoYB2SrxGxbY2wYE/o+CO14/MsKylZxigEU1
e0Kyo7ga4Zq3UfxsNnkbZvpmVP+UJn1+e+o/jnQFk5Gno2pKITFi1ZLM+14032X5cvQy5q7+kl7v
KiSQG1xC+PCVjamuLpS31fSdDL33sHTlNnrwb+y2avIazhvaJTO4lHHx9lOuXjvTyKKVmS7T7K4V
DbH3vi4gqcJ8xel4XWj3l61WGxVxx05apuMcTmT5Pj03wsGIx4C+B68ImVDjkiM4HWvkchWBxCiv
3nptdia5e45K/y04BdjVXKAi+rxNcfeNXxtkxxuEE+h5VtAs71PjxM3PYNL8qOOmHJej8UuLGTWD
AwUqov3D18wgFNlBLPhufR3TPgCMgUpQPgKpDp2eqtr9/GrJhz9vQsqLql0Ig4wIwDJo4XWOEaRd
c7G4usnxhtxHZAH9G4P4xHPZIBVCYMiYL2F0gjbiVoR9zLd9tBsJC86edimlhnJRkQgVClwHTQOs
rNAUcali8pgPl2gQbefrsTbhjQVUG6D5xFt8pGzLoblGAnqAu9Um3NAwsWx1RM6ECNBYbBcr0T3h
ipbilSiQWfqe4KCFAFa4Pt9bDobl0ETcxhfAwW/6uxbi4e3kqyYpAQJ3Gh0ExwkjjLEGgRxV/NRr
Mr2X9hGedSEIU+G0GAYapyHk3ADmU7AosAOwHTWTWc79BGZWZSdQNtDszbmB+RaoKwC/oo2h2OQx
3SZwPl00hszejdP1ZhD9BwUoIlCqdakVUPZ2Cfg97rWC6BIN++scKQJLB8JEqFCFU8UIkOB+nRHD
Y90joY3TcTrvbeYjoMphPe6PU5oKsIhA/C7ayeAc6WTA4qcGDjecUrJsKIyEmmQ6IBLmp+JHuRsb
hdseBdfPUfiyRFzBMAWDDFd0KYxfEBcLw7VYRCLE5b9H/kEew3YHLsGmS9sAFAIKQMvXb2r0Urjd
xHsUaMOA72nU0UPlqp0Jm5FEjsCRqkMYio6jeHpsVih7p8MtdxXhifbtDARjGUcRxKYAak2nN1Ym
KK5QO1BYgHThJNpzV6E7o9rZvw6w+NEArHUMa2X1BzZy+2V+J2cv2T+6Nb4cNrv0TMAHp7MhnJZI
5yf8stCXn7hiBAWsp3NCdrk8mcx0FVerqD2urDUaSi4E+loRJKIyJg+VGrlmBIISCA/X31iMjL7Q
0XH/Uby2G9R2HoUWV2g6+yfR4YMpZ1XoWMGPRXbaFHsAMsmGHsASSg1h7LsG/WT44tcprpha9S++
T/Jycx52CdiJK4RKFn8/pZNYkke8EuwLkthtjjPF9jqEwARSEZlHGhmBBNl0hNggZcdkMn8PJpxj
7cjD4kwnNnl7Xg2QHuNEpZieVjV4yjW406ETcjMpOwK7BjaPbo8Di+OiWF5d2j7SZgS1Dd8k0725
unA3jChDrzCaRzJkevdCEZYJt9iFHE301Vx/8FkiIwJLwr/rQY491jCkpoe+Rmgv8MjATygRCpKX
2Gto9DDLsc5YGILk5LSQWHLoE28VK+Y+fyEXdQqEGbczXxXsLOFBLHqO49VAh4Q2D0f1a/N5hg7V
wcNjY4KieSy6IqCopc2kbv6EXClivwIVhIrGWpcoFPMlSAJXl8teF9g8X8D3KowcMhjr6n2kaCbU
Tfyryi6z37/C4cSricQP8aqkZJPxbpsH1n79Zp953YJ/5O5oN5qn4dM40NMjlsJqKhYQj188KsoP
lBYiMTc8Df4lePD4jlSxAs+6oh9LDQ5GUX5VfogiDWx/gauCbYAPbIyCJmZfs/+R0Ug7/eHvNe9Y
fDy06vgpnK5MVuZPC4w5hs1bZF4KhgJ3znp6L1WQKvEtiMCBF0fDTt8DLtVeZ39otMQEtL0o4/HK
icqaE+h4rEPYeHRWCreUAUA85rdZCS0n2sj9yANM4pMfwxUODarND3Ewl7eY0MocEkG1DO+EZxTj
BcpuhlejEKMeRU7cnZslJCh3rL03UNJrWIWRjMUULbyB8KABMIvkQAUlfsjT1/nU90CxualAmkhw
3fFz4IH8alSJItX2dSEaB7F60VCQeaCbgIMGfjjNXQC3+patx8z1gWVRpqcrug2hTUXPvk1umMEh
s2QpuSQk6fiSOqasViTWcvne3MW4z8D4IO7ROybh8NsiV/xQ15pI/i31u8Mngw+IRoRKus+CDwyk
EYXlwFE4vlKPtoUPdxOLFiLQJRbZ8ORUhDU4htfpHopgTXKmOCpJEZCpq9BuX9yROWf47HWPUqJo
JxJk7tcp1WAIBnbzq3XR/3Jsxy+22bk5LgY/59GBBD4IZrhruz21Aj5/u/KAqJ/vHyY6ZmmMC6O0
RqCF6EwvPKCR/dhiAIRfDaTJO8D/4Gvbo3keCdT2rlOOy5JdUnEj2bGKo+48SbfNnX46247GSXbI
oSda+3L32sTIQ/c7n51vlJMP7mHuYpJtZv30dH9hMrjap4whG9hIAcNwwNrqefNy097+nnY1/FD5
8e4MnP69H3UxHxFpMEtij16J0LU7KBw1JZ8BNu3LmFb/YrokT/4To2/fIuckl2x0RU8WCB1NJG8v
qD8NNG1oUHt9Rnqe+HLYdERbAYby69wmXRa0JtvcfmBxz7VQuYRNiezxaj+8wTnPEjn1rtBSmhD/
lDxKxl4ABqab8ldctQN6JnYgd7m0/Hif3fOF2JDS5u+/rEK4NHx1kRrlVxexdo5B0f8mHGvdmSYK
GcGxH2tbkEXxa7Fr0bNyFodawDtd2K3uZ4UQkhKWPzaQ3b7G+XtmTOS3M5zk05u46fjyR67BcbKm
T+ZEIWoO0DmjbkDI6xW/7/ATMjgXsuR4Y5aJ99kK5vhS8Wr94RpwQSMTPLZoON7cKhTKANPdeMWT
eu318zARD5+8JWp17xbcLx6X4tu0tGEA7vnV1iby1yV39bZkrKSfzko1JJOhivKX855dstAsZoOx
yhH7nEvSqukmnM0cwSYBCS+kVQB9zeojzwxpCsqnnZ699V2OBt7TNdcD/7KRCSWx3wmQWvJY3s6P
OubQVmBUQX77Khx9LDKuaaIJWWG3H6tI/TjmpkE38HbaOVeunFnYnAQq/t5S4oGnYzPAt5AthzEY
tNvEHEjp7DoWFShXosHuTYPZuaT1va4vECJCV2uPYkIeKZfp3zho4HN/cm800X/4kj7QRjd35JV8
FyvEBRzTKChGrAuyBg8yPDzHqbcZOS/sw4JtQ9hLdca1wX8ofYUm8wEjdxccFyA4ldBYWuioHsQH
Sx0dSkhjW975iJwERFJPvsENw8Nrzm+YfJMBOdgisQhOk7ICrbA43LH9cejwy+/lLWg0Zw6wMjIR
DR9bduLFIxRD/xTy+43wlj1CmiFMhqxKspxpCm1fwCAXVDs6VtDztvUgCa4QNGRAfbghRBaVZK9I
3gZnp/vkg41AHUAIbJ3z94hlP9mQOdDBOHNUBkIZSufwHyRGj03TwK8s2MwhD12csY2YjBWdBcLA
hrSK3xGkcYVOJLNFKrKYhNbRRhsJtBJ0mvNYFasv1MAKYNbh6xNsESRFiSb85aPv9RXRTlNA2gtB
UIoLW4TpUBRxJU5FsAGVm32G8/eH+FfTECCID0QAL5AGJzWXFuCa4BepDhobjbt0Vq98bOmJYIUc
Ew9n0QIvVHQl1vkRP4ILJ4E9MmzyQXArd54OoSo7g+nQ73fpMp90iem9F4qT4UJdtWE7HSJkTQbA
NmhLwyGQ0Z851bjVwmonre/JF8d/a/W7a4jHxZc2ndMnsPB+tb15CqwH7jkskigtkJ18EEVsUdy8
7YWQ+73ph6AVeGpitAC3Kf2pvUKdYPvloXFPOl5svrPNFU3UG+3S0KM15Ochy+x0KTNEkWlPztev
6c549wqUqXUb5+3lyfRDMoQJwyLUqMTYIDX3sgTu51T93Q8tWZYt4/xAPvmerpPPkGkmJXt7p+2e
kzdfDkCDoGFYLhUiMYYHMoTIuazBtbjjqvUwxmtxfPkjQcOg6ZlnU7xGbLLnGaKdvxya4MNzVh7V
KAScEMs/BR3Gl2ImX//JxyXk6x0JSY3JxhJfe0eeyAaL4pFMPVydZ76msX7iws9ID2OSTpUyl0yd
ZodyM/BeIdYAX/GEhAWSUHPl6IYIAyKesudIyiruCQMo/MkApQWsWHIJur8+UmjbAGoIvvPe4WAz
8mh91M030T/OJxRepi15BmcVRZafTwl8pizqmLR7+y0PX9cM8kiJSaSCIqsJRRCJjQKWBWuGFqOC
jFJy4QEMVNajGJD2ZtyX3SPLK0IdtQ80qyF2mYczK3jEV7uJy/gdf3J2I6dIJ1zH6JGBXV4gv1eX
moVbYke73vnnL/VcPAjToFiptbUjfokRF5i0EPJdHg6FCvquFPXP0x3tiCrq/D5Nigde3P4TDtYX
wx6Z0aVwn3yyqfBbG6vLNf72Ts87yh4AC7hjdYYH+zYk0oYGJsCgw5XAexcoXapx5gl6UIxOIusi
FPqlf121b4J83sYQ3WdItSs5yiCDXOa5p22Lab28oojEhvLZPjgjcHI4EtfeDNTHxQAMV8t1LaTt
vjYeTJE+RN/5m+UGjdtE8qQJ9LAOBLV+Fj835aS3EkQ9mn/iQ0yFDOjUkL6IOMAnWBEpEJQhajP7
iw6kR1PBFDVUER8ES0+0iA+G5x6EEomKy5i/I7jjuOXoo0rmBciCFBECIyQRkqB3Uanc/WrM8uK4
oxwUaeaCnjzNqLlgfGelyOFrPWZichpcwhnqI+eNV7i2f3CWzbg+eQpU8tDupsMIVMbexUQHCGlN
jmhVcK7ncemQ5hXeN9yFoIFQZIku0roY8cYsEowUlC6LYiWEiRrkBWWTtZFpmCTOX1AFTkpRUzOV
xELdegdttTk2gFb5UmYv7inw37looMQQMf/Ig2b9IB9EgXSHBuGAPdHn4laa9xFdSfJIirBEi9j7
lEgTDnbkLyYSHlmIzAY/bwMZGWctar5sST9LfhAKFkYV2X1sTt6dNVg0nja9/GnOaAXCMrnuP7Hq
Xhcdibmyo9QeUV71ybSBt/35xxMDYLh0uX6ElIXJumxf7F/+AKEHCSIxxaF3FHrvs2io2MSCvmAW
BHo6BilxBcpclbj6EY9CKEN4C33PEHjbuUeIsr6sRfR3XFSZ3RwNF6aAJFiD9VUGpYxQQpxKlE++
ERM9hE6Pvqpy3w4Ol+Axa5Lh6TpBx0oxwQjMvyKBnx3sTTddmPZ9W47FF4TQxcIkaf9+xh3Dzawg
j8FRnQrePUcBI6SbeQSnhI6OXF8CmR5rxrBF85pHoBPK1jPm8SYz2vAVS44yGSUjcq7VibHquedD
ZDIBkWfj2peiJWY1HjSkxWP89JgP4WX+3WE+G9xFyRvklu4J3d2FqRZU6XYam9B+a4mBbvdkbcJm
HBRnyFgJeh3ECIVrsjfkcRbU9rp38uDu9E4krwfOBxGf7qGaIsk6UbxXUiHSuayyxZATlzOYd2O2
EVKjgQPk7r+8E2JD5rCtn+Hbv3o3wHKoTKZXiF+9GJfkmtll+AgH0fv0ASSHfbU3JnoUGom/htSi
l1vu5DAbNzk04RMhz1RytFnO4Nb0bl2Xg2Me9cFtylDtmKEyPMlsnPmjUCSVZ/N6XJzrc8kbf85X
r3CHbs58bAmbHTpUPkDDoMfU5dkG+D3ZgWum08yH4JEn/iYxEDkjz3t8dFDCQ9h+9AEnyuBju1fX
zewSa4Gc9JM0eszeoTgQnxM9MiNjZ+wIwgeoZHt7RgKHA5bau+WvegAh/4bXgExuzCRIDzObe0Wv
CO29xuqmODVLzuQJWC6Yej0TClvqIFs5tJwHqwHkaR6SuRcau8GmZVCZm0V5pAbIfu0squ3vuJlU
HppPKaoj46xmhKb0q8e8jJTkXmJzYHbcbfeZ1FGzKAII4naZxhrjGKw8UL3L7LuRotFfznebWe9J
7h50i5XgQSu//XocsUT05aniwG1RQtLazzm9o2HwmT9iUS2lVnEgxuWZNJwNEyWBOCHGqgrlcT1/
zN/7Zq8H5dNWuFhvPzISX87Dx86EgKJjYdhzUM8zSGLuTFbh0biEBZ00BmBGHJ2ZIM5IKZ1QGjC9
4/rqvOiPmEfKFBmnHpeXUDk268f8S+gjc4R7R/qj4Z8NXfP4uNg6nTH2RrQD8+f0MU6HQQdC88RU
7MizFmhiMVhUQe6/IMr5NLsRnLnkl7bpPoMRMfmXBaNmYCWPkle56f66wbosEDQtBm9CMELb+qpE
vd6taS+VM1mS8rGejbYwY7ikn3spdVrSeYATETIzyJTwmv0dJO0TjtT1t9k++x8T82KWKDleacZL
IpjOgN7X0IGDdcEy3eWnDu2Ele2qiOAp/dyDMSTYprmQpypAC/uZGw5qy7pA06za+cq8OXeDCYW2
frEB380Dy5dRCazp1OpRkzI4nMqptCTUWwOcTp3Ph1fP2Sk78artXqcVYNzajbaRv86PE5Kvg4pb
LEbzkBI3OqGXVBC782wvjGNxBuO3HraVB6B8iwcvi8KJ/12zoOmjKdXQPnP3i2G8DqyPgtJ0l26G
CS/d/H5WtModYVPvJX+zn4x4W5zKB3NjEIwzAuUcJhCCj1+sc03m03y+Q/Xr8sr8/y8Ec6IQugUv
H/SATApOngxEyzAtIZ+Zf2LdKaiQGLA+MdZSj3QIVEm7oy9MQJuOIXogMKEY771oCEduGRvrW2id
EBciwBrfxtRbVGBQoxZ6FMpHqpMa58VtjV4ywASB/vK4ovdRLaj/62xLRElCgSYEnXCN0AuLNOC6
tA4PZF5CyCxETqC8byg5Kme1I57wcqbgokpZk8CHzDF1aNS8mWmdSBSlHsBk69bBdayQymu42oIa
3J+J6lKjmaYBAgozHUQCCDCd2SBUuOZTDwGUYRecYMzqciXyxoVgdjYDl6fMJgsBWZ1oks91MHhw
m6ukIaAipBihIJ+wr92RS62j85YSYsUb+bkj6rwhd/2ae967+SJKKH6SJFJvCe8NuENJWRQ9F0Uv
uUhbAVu8mRYgJFs3osVojkUPIPoG/QfACnWWGdbb+vih+KVlJr8gPutO6jGswNl+bOXUOhnUXVTB
4debbDFgQuJqGN1XPcXJpj7QBNB+dc6PYkWd04biJiIkwQXqchu/9mvSkJG1aFxJKaG9+eGZSGPy
olTkzMxuCBiR+eYvjL7UGI0P5Btf0N4il9ViGTTDfTp3j5GuZBp62fjvytflFLi47c+6GXOc7Bta
V/8Rkclg9eGI2K5VFgC4xH1InIX/ZITUk8GZvEcfAn04GoobBWMK07BQEVk/JiOcKRXXCtN8796N
3mnTU8c4/E7mVJ9eGDLAZ3LUqcy0DMowKfku9DbocotB6bgYTQfk6TZWhyQGg5he19IwHDBtpJkQ
5HH3aSOOErjv+h9yNrp6wxjlWm1CvzL0VcT1XJDGbdkslW9CevPdIHFlJvb0Jjo6gHyM2e0lqLU9
CPCo8iGYVDwsangRaxVNCzFRH54G9tzgsxUUw+Pl5w1HP5ANhXnnDW6/BRK90iFuYCwn0m6Ur8uV
Xv6NKE9r+0WvA/RoOtLXg+a/VxOEAq2yL0aBqXuKNNGUWT1kuIpVCJLgFqtlDI51RwHTJvz3KIZg
GEgh+R9JOxJrYeBNyoksLUks7pIRpegQOpIiNexlJle/VQ/YKSesI3fORAt1UnCjzMZopMSpNitq
/3v1sjttqyIFPNYUYwhi3b1K9gpTNDAhJzR5e8ou2esY0qIzlP0ZkDFrTi7cm1jOyojJmUykzxCQ
V7/AA1okPWLWrUIJTyrP0E4ZM0K9NE3RZ25etVP+aSV9+vbWWRnq5uDlsN4huJIncNTuO7+389FB
g4dnkul+NH4jvPYfgAQX4N2QSdCoX4FM1q+HlceX3+LjEI7StzbAaIs0xPQfUtRuzD8eISrh3ABr
4bkJa3fLpC+sMzWUiUOAWIrMSA5I2gLKDG6BzKF6qCoagr7GLG61nCPzS4sWzVIqz9yrjHjEAY9K
k4ikL5v8g1pyOJMnXe5+RpTddE+jyUd2c81XZ29mvhrud2C3Py0BvJ/pQ45y09aN0Lw4bwTvSNeN
MG0t4Jf+96XZWu8YzB6j6OujgeK1YwRoWJaEo2o6jNFSlst2zBX5hESF34oGvZfubkw32LyoXjdf
V+GoKKeaHl9XBmd9b5EPHb7I7/+6RFImN1wWqVv0NlFynXkeoBbNptIkdUqEzTLhMyQe9CLHuX34
rexXpp2/AkYY1dVqhHkHsOgVVA+/WF0rlH2ugZQANOwVSsx0P8gJ17UitGiQAq/5LXpv66D70a9O
sTXuYbG9oW14RAgaBstUD59GCFTDHq9qZ/tz770n9wifv0rc5jLGdrIQguLbasRITLDpq0hOHTEG
lyb/vhhfF3WizpmjiALliu0NnAOjo7wbmf5lAsvMF5eF8lTJl9drSHoxR0XHVJOgIIVm6Lx/LtTk
6eJxzpHDWvfpa8pcdDb/z51MgXv0hR9QHDHlvnPeRvy6Je9nnFNBbhBTZJhPkkvjPtKJUpOMseTh
fib6gKPFYcTvaJWLIUz4v63+HmufCSJG1szXyxqX1IqqiF5M6Q41hhS+cF5npDAZaPrR1yp2M4PZ
VKAbyd3swPAnmeqkD+dOpT8A3ZOcPmjOSlBNvzRxbmA+Qka0Bhrta2alelT4n9wC3VL2m5E5fSSf
3U2JlN6+PXxNdnRMXfXiTvOgRQ9uX4JpVDoEw+/wxBwr2S7PV5M0VXRZkB3QNlyfGaeLzVP/7O4M
Xyc012BIMiOnRK7TFYnpBFXsB67/Nb7O0UQExh0fav3ecK0Pst/nmvsyuOMvxFdhLAgRQ/BxhWpC
h4+MIbq9JnKI2vluEYnArPXn1SNHoADGrf0ufh0zxqa9vZLkHcnSfgpSMcqoDe7gL0EHdTVLa1tz
uvmm+lNAiYCxZIc1mkPGghbzLVPWVI7MLcVHKxwT1flMWBCUjrpQRN7Jg2R0xIameNeeuVAzalpY
Lw+AgoEVZzLOEXsQa8oovovHMMyLw81H1rAW5jcXQiobP+PBvN5l4ZdULXqfIdZNmFhd2rTXqGZy
C8E/MCMA90Mu+3T2HGOAUUM4D56W5kBQQWUQquVqWwF0V76ieL53PXO8X6LMeZ3l4B6N0G9BE7eb
dF6Et02nxer+i80kMGSrBvw1w4aBQwi76J6KgVP5zXG4WFRMdN59fWWpLp9DW19mf/JeXmSNpUJF
UGMA4EBJKlGDu+LhftfqlhnAn9z/Puzmp+E6ZiogQqJ5F73BEKYltnYgPZ88+s66a2HjHyIGeVOl
/jTw1FAUB/00xGr2z5PmKBzDp4+tnyRDXOswesRbKnF/7Jiu09GSq9shYSz7i+IaHf704EJkCU0b
gDogJmJeWoaK3llMDP6O2VxBtWSDPYCQ9myYFRlKRzVRA/4gpXUuMYWx23zcnjZez5WEfdVRY95C
p96hml428OPyrh8g1jcnv8o4C43pTbeektskkN6sGraoISfoeY1EpbhesSBpwCV7WHrffd8EBYoP
psu8mD3t9SCUluJMGm1ed8fu95OFUj3L4o/ulZOeumhyb0G+hocLBg2ItmHU6F6V+l1jy3QRye33
/vY7NWmJ2irj9hI/UwhAixvtcY1uxvj6zjiVlIEloWjUJqNm+iYQUPMb9uPHSBDLkV/vaI1DP0db
qD1xuX7VicYJ+OjC1G1Tmz8uymSosc/JwRqb+nyIWD9FHf+GY3YV6N/FZ6Ze5+0/+VWZfJ8/RHqX
0pj0oAEh/jYscG5MRZy39M+H8HFH0R26wgxusxfgT3wlX6O1v4zsGzKvBW/HINYWwxzdmWsiWY9R
e9f767hoZy+oZbxTVPch59HTrTIObFloM5x3MW7Jo3Ya6uUOQZ71OiOixO4/eAfSwE5/v6qfEV8N
kjNvCPFYVozq3JucIbeARanOtWsiFidffH38wsMiYbsumrDBwmxgCynpz0cOU1RHzmhodd/Fw0ja
+FV/rLn99Bpwm9ZT8WFWRKayUEf2E6vw7IPsiuKTX7z07qZlps4A2SM3J2b4AnYMTVly0S0ZXQbT
pICa+0hLbqhwFo9QrkOUuwTfrjjtL1+Uni5Ga/wZps089iapV/WPQuC1U8+u8GhkgqSWWjPYHRbC
RZKEloXqTTplv7L3OnSuMQW1pxRRIyUSV9xJHYtlAOGICDnHxDhGCUHmMoEw2oqJr/ftcKajjLG1
cBhqPwKO+fDqWXjZXI+FX44f64okj3MfDHMHzOeBsTU1LFbKiG4U4t4p1j1YWTYvxtJMoJmPcxsb
PzQExkzGhEZ5tch9DQAOhAAOU7O/Pzqx7Y9dlqTnbv6id/YUbNmNt3w5uA87uxOXNnCWsF0CzLpQ
bYxCxipC3nsbbGI1Qk3tFDae+c0vN4BfAfG0qLQN/N3gVV6xpgEhJZCZ7DaoiF/FQ64+QvY9PtPb
zSAWgjbIsfd2wcPPzvokRw1rPY8C4eg4GjR2fhe8EOdjF4GKa0KQX4rK5e2ApAywGezqdRi4l4k2
/RLv9fVw3v+ByR1SH3XoctWE0glbAno6DNm+MksTYD/NXvPd2NliSw5ptTAR3lKfE70efhJmfs2g
DeILjvc0Qum2uAbKBk/dNCe560tXoBxEsN4L3trGwoERNTD9Blwto/wU7m7mNnm9O+SVbsEn0UG6
4ToQbnJsD5kSeIdTfCKCvAayw3xhnAIKAyNAqQA5wOgR9ooRgHJIPimIP6cSY3w1xuoCdA6CXkyJ
WlOCY0D8uHkAKCCg0tw6MC6RsfV+H+vu388jGEbYGONqWuCXKIJXWC+A0b4H+Q8ELRlFHf53p/Io
p533pATgiPR4kNxm15U0HngD5xGZXs2ckm6VL+jrUa5GWiTbCwoi2B1Bhp64az0dzxShx3fnNoPq
fVmnnw/eq57fUNj0MKLQUTSbHj/qTIlvzKNnBOIvS1DgmiiVV89tj22B5cTVKux5KN6FC+8GBMod
/6eDtUkhwWDePZSZ6PSZmHE2V8RzcDq6doBF+R0YM8C31xQyjQks6laN5U0zzyODMRq/VHMQhIPN
8G3VujvCsIbpjcspTDeI/VBBLD5LvnotaWZPlLqEJyxo9lQs3EE9u7C6X8JABLDEKuDn0GsPwWny
n8cPGklmKgb8NN3e4wch96ydaB4LYYA0mZQzHAAgQQX0cv57ifkAzUrf8JIVt+8XHlrfpDwlYhUQ
Lf48ZmZEcAXWScyvD8hlQR8PNsWvuukOTw5GtBqwBwvZEepTzVM2/NPkEvcHxR1sqoW0uwVDryWA
F1phwhviB4V4A/MllCvpxQJfiM8uViaQFFIBMQVtR3iBfUM+iXaA7ILJN2nRNvMGDfZbodmqQeBc
huVd7ZxNQT/zuxfvnvoY/fnXvf7Hy0PqEgtoC/c/2WsgHOw9ghXs+p+fMenxcRL8gzJmc1ukPm6g
FQTQQfh7qwP4M69Yh+xW5E3RfWJGKSSj7F0XTJ7hb7422SyHxeBzki/GnufI3A29/5F0ZsuKKlkY
fiIjmNFb5klUdDvdGOouBRVUQESf/ny5T3R3nOo6VVuBJHOtf1pCZRfl0yIzj3WCwePlkoURkckx
I2arJXziEiIDSj5RziQepgYwPuJX3QiTzBblnxDYCVT7RiIEzMwDiYryA2WTmmRMDNZUvghsXSTn
YEYVQ9FgA3pb1gKwUUo97AOPOVKVMmL4Jury6bMMjGfK+qKHeo/s0YD3qZ58oVpw5xYSY2NCDhkd
Cxlin3pSKpPh0MGI1i3qzn4r/k1lf7iFRAD2vLAbc/ejwfy0LrL/DyY0W6GxHTrv1hsNg5ficxMQ
jutC2Cs8XhUf97iLVgsG/xoO2uh6C6ovB2exv4I5XuTpBxahJL/vSFhWB4uo+Kix2TxlbiYt7Hk9
AEl1r1f4jZfbae5oUqSjSbnHd8arSyTo8iulNXF6fDLsiLgq0xoW0X0Yy0CkNYppYkgbslUzMqA/
DuQVGrMivprzWk/qjkk/1u3s6BCKw4zQWvLzSJNEZyZ5zFNWYQvZpvJ4MJhU132pzagCQFHQdhtf
1wBauaGTiu53v+LDW2+QO3nPscfSeWCuR1j29Vi3JZ/60hb/I7f0Y69rKBLW9vwr8FcCFTdDMd+x
j98M+buQwFUd0Bx2oGboiTCyCDs7eKJFA/sJ8iWAxug83t03ynNcfua9KzXBd4ct/kVViJnF3R1L
IEyCVmD9Kn84EnzCacCSSqCbg15lp7uBzL9ZlQwYwWMRlwfKuyaWf1WKPcxeHIQDdExWvu3pna7e
4HThJbh5o8pnd1M89k0meQCiE2DELh6dCT/xMT9IiIGBRjiZsYOX8XFaBZ+pIcWAGuUuwNttJK3M
Pow+t4+rkSdXaNkRU9NWva1ijN3nrjn5SiJgkgsBMfMUGG08eXMlrFbG22bODrowNTZXQN4sPdbw
7bcA+Fo36W36OX1K969ho3kC7nZoguRVv4JmHRNd9fMcC1FZEelAM1g1n4Jh/9+cusVqXZHy/KcF
TksUq0dGY8PNe2dFzDhX42sMJWZa4JbCwk+yzqzdiTOeTZwyt0/oF3/q+cgb8PwvDr4PCooyFnUU
Zd7lHT7beLTJfyBx5Ycl4SrdMFD4fqr4CbLfeZIPKzWgmqEERHQgBlHhOSOEQ/cM00EeCE363LkP
VC9MkNJiiYqj8FW0PsxnwfhN9yhSAVX9cC1dCQ7X/t4I8LNGR/To7+VjAUkwMWGouwMm4aFnhMgd
gZnvQc4sgKf7OofDj1/i8Ld0zt7XTJk+ht6H5g2Rbnah5oXMYSoWZeOE0QSMdCh/mJVAVMGb1Ny4
jZHXDTuhqcBbhUOZJNWhrU5PdNRlzGDcQWz+QuMdmV41hnpFpMVe99joJA0wxpD8aRRLHFI4OylJ
3giJf0zHrLLTziX0Vg+bw8C5kgqEZpYbiDLjbDGdbExTiVZL8umymkj+Haa38bDwOhSpaA7+gWrw
+1PIPIcC9b0qHgFrFtQxpM3hrDdJH3UkE/bQr6/Oe07NUPKWRbr7CBrTRaNJrV81nsFrHbwnUGgh
uMFnF3/5Sg5s/NBrkQog1aMMPeP8Idlxyh7IhGBOD+MeM9Qi3/efFepu4C9wesDCJy6X0qXWp4K/
N0fpxC4gJ/fI5BuOX9s7QjEOrd4ZTdjniHto+Fskag6jD/POUX1hm0fmgjrGlR2qsgonC5DCQJwb
cxSSIi2OE/yEe0ddI4ZjZc24P8zyuAxD0Z1ygSrus78VS5ATw+iFYzqqUBrxBS088pD2MDJuIbn5
hpOSbrZ3xJjlJfusFqkvgryoLaDqorsrZT3MI6PuHJMTTIveiBpQ2pTI/e9yKOeO9LHuy24QfWg/
NY/pLLvtblaHr9RYPrwDdjykS9z2zKCby5kuT4v2px6OzmcLkKc6x1wEOE+L+/k78jvGAOPZOMe1
7lYLCRMw31FEi90aiufaUQzJuT//SfWv1O/PN5CREK/Bs7lYZsWUtIa0YRrBQ4m2s1T8z5LdGCu0
XDhVATT/9UhmrTq7qG0Gpyvd4dYuGGGBL0dDNqw+ie20sCgjsGwygnPNzudc5XiQyqimeiO7CoVd
1nd+DytDfdwRou4bHF5t8JJD8Pmus6SKObOpODj2I5lU5LTl/ayX3Q4oGgt2UGiL/BzjYTUVp2P6
GS/aLSgfsXINH5+4xaaFFHY/AkVlo0BG83cYs4Z44EPdewwDAQIqvlb57Bu0iFzm7RX1qCQbzl6v
bUKepfyyW2JkMCigQxvaQ9PBvMd5rmFGkGg4nfIaPhsPM1QzcIHo2tw9ExOx29dqcs3H73vcMICv
CfA90W+q6x1CW9bFzroW9n1Pt5rTAlU+Cx006UvMFjtkzpBTlyX0OvGjwNaUNsMFZj5nd8b57VXU
MpTsI39wdmto97wJCsomqgxUJw8oBRp7Gmq7r53RwNPemPvdZkmngq+YV4Qgsu3uTsd7XgHLgjKD
NsOd2CfnMcvd2dmj//OexDgCc7wp8hksgb/eorcUY2V+i8kzBjeOFPZNgfkQLuy8DkOXZO8IvV/I
gFzmD8joXMSfEE5mkfAwwjuJ/kBhH/9wHvDuoS9FhAXoDhqicaDDtlIrDmlM+0lO7/nLbkNoAaKE
p23SImcQev6XwHrFfe3hbsdlBhZwyrnd/IE5c8rEfQGN825hAQa/VLbPi91yYCZyKM5vyWbUAYfY
DDG9e+UZTpivVKX98X0yAKx/n1TOXzrAs0hwhmMaMRHMZ3oalhEk3DcitC7e7RGVMzSa7iPJFbTb
2wMdQgCxQVAWndkKYTSqIdPDtdF7LeIX8s8QNA5PuRHKxp8WDcqXlxd3Ix6e6dt95TbYouF289eQ
aJgrZjsyWg70RQnTWwpikd1dwqCIfF5Eg3Tkagvmi6NG2AiDrmB2kWote/vhEnShkz5LmhRjK1q8
lMwEdYTmMCgZiycmTPINkSk5IQosBt5ebAVOVh8XjBpCR6PbPR0+BW6kE5y1/aaUwNkjJiZu/gzz
QF3ep5JXU7CTG+QfpTc0rZzxQFaNTzoVkqjem5DngkALq4HznFIh8F2EAphx4SRiQchCYqP9Z1Ap
U5+t/S5GwcFP4baxmrhuqGkl/CAVK2pn3844pNdvhwoNBHFfIHMbuBmhanP8UoSW0aCsH0syx2wt
kV3yNRFDD1y40ZwteYfqtuMvsq/bd9hO5nGGiGE9btLDVjAzoNPjC1YwuBNd9ODR10ce2fwTP7s5
O2QQkxhwic4TpQrhqWNpNyY3ar7z5NRw/qFCYx8GwPcdEdsiiMknRDccmNNlXVrbZ6dcmVM6BdC6
x5LCekjCUO0/uUALsYlnHKWjkBYy5ZaqSTxIUjNhcyPjWJ2+iFgZt87d76xkc+NrlN7ZrtAhZw2V
nm6pD/u1Jn51Y1hvSEIX7iAikQPzrNdGw0TOqgNQc49ueUHCHQo/9H4l45JFbBoJYQiuJ881D7lx
3qSEhEcmb8HhW5f0ig7T0Zqgc+Hqk5uVtC7BNwhrXtSxN7sq3ffLer9cBM3vFmeoP8q+t3VzT0AO
6bGUy/I54kMwEeKdqEgSRy7BUdHAoUC7N9417HhSsOD6180Z/kYDwQohrAcF2uRK2JKLnKZBTD4c
S62tok2pxC8GiLl5uUWV0qWaJ59eju7n2XV6a6zdbjJ4/8io2daQG/gDbNMfCnMJQf3MuvRGjOUk
34/co6H90TLt79caHpLduGhddQiC6lSZyjuUtSitDbAUGdjt7F0ZC1bZSvZwOPpceCeYOmT1qPho
zu13Wod0/TN9/jrt0Kyf0877kjP5IepzW5yAEqk4GCzrqEci0938F2kzu/gML6v/jsT8PEoBsS9x
kFphaWcT4ZWapac4YDFbjzHMVDt+s4FCEDzsdtam77n8wzKw5o9/NRruArVxdMmKxX2qrRvF2o3Q
XJCH0+4ljwvzryHUI5vIhyfAC2dDB5egQF8XwCz4JHcA8zrtGS5ep6OIYiMcxkCJbuWiRoL4jaqf
PBqEApNCkMdoif70TkC3Y8l7kx43ikaRbt+dUVRMJUR556kZ7Y7D9Y0B3rvJy9NR9MGWTxXvOt3d
PP1j0V8VijOaGRiT96ynFkCWxLnTpxFS2OEcNpaq+QpJBTbvGhNt8j4CbZtISFRfnSnYXM9OjXpP
J+ZC2TziD3wm0n/yAGj/CVuCiwYuYy4GriE1pRYlMKGPRttUPWnrPekfBhqgFOjXR7+mWacbqKRQ
UH6pAFPQaRB6bErexfohjVBEBvJ1uogFTx7ta3M5qKRM3WIMJWwfrDuvjh8raaqE0kRnN/myvaD3
2EMre/zPeZOvZEYvYL1mykk/ve1N/5YKDn5znt4Q2CzVGbF4TC6/2isoIu+1KH81HFF6pKzRmnBP
q+ytOOaJB6cREQU1zgb2Ie3GqvbMljbY+cTdze++jM5SHndbxiU/Ut02AoqhPYLIVPGGVoRuD7QX
oh8Edn73kGOHTfied+PXBAm2d9/UWZOwHeYYa3XFRQXHyf1BQ0Rv6nQioYn7jKAZORA7O3lqielL
iO8oMUX8UjCMr56QRA6mg80FAeiqIUi9sXe1rzwCXbPuFNtENVV87quzGbf2vfuDk76UkHchBpxW
2SVDTr9by8j4MA/VzoVu6xa0ZN4pkdwm6BeMfj6aiWUgz6DPpQmroaZWZm+bqW+nDFnf56kenaeX
1OTNk8a08jXAyHlchqViDShANBcq7KPaCf84ozv82C86/n17eiD8GYavl12bjnK87MFUgQBciEsY
/vWTZLqPR0t3WXbIB97gAt+ZNH9vpFB6Mk5CaW1zW7xIWrKqmrvz2LnKnGs0HH2rM+LxzYR2qt0j
ShG1SmuXQwtnYS2whvPI58t2tO1MZMT3hdS79Pm3/OJpBvwCdh5537o9vcnChDo9s3pMrIt9vKvD
YiEW2l3Hsu3qkfpcPsMvJhR4c0EImrXFPUFWnDJkMGw/YiRmmaB7aNHTTkiVRsYo+xBIxrHM3Sdn
etS6NXGTJGWi+SA289Z48ufvIY9mkNRwLUy7lta3/WDGnvIg6PDM/J9q/zCs81SNmia4Cunt7uOx
YAXIzIMBVmlyl+vpTuibTIc/wetfLV/O3+/x6/bUQjIsEWHAex3zIae1jAsX6NyV3rHI5nw6zfHM
9dsXyZdg6XDQT99mgsaI/1550JZ+ANxjPrAY2oAUnbdc+LxKhE+MnNZRjoQsF9Xnbp4X8qmY5kE5
/WjIsz7he8KWtkalKgLj3glff6L7o/GZM/3EsL/waRApKPvs0HAPYmDUgHQB0YOJMg/lHp8n0lSq
uRyLepfx8ldiZQ37TQuOv4gQuUF8uzuX68oElILpYrvPeJIwzNhthDkLVXzwPRAJRoUQiYS1glw4
OUZbiPR85L1m0DVBO6kV+4uSDw2k+BSQGv6Yc5vLKzW4R3AVe1JGfoU4/fNDaMrV+eKA6dA1eObO
Jn6DVtE10+KHMro+FNheUP23QJmOniIORYe4gv1+OYhy1AFVOLEnYJy76J6B6opmFwSKCgU7A/eR
F280xiFBg8zvVeSUzG7o9urAdLMxw3JbRwXZxUiOHsMuxii8zljDjhuV/OJ/nPjT7MzYxM2dOW64
TWpyBoeT3YSVx+Cj6ZPle0l7UE178MNuX+3cXgkNp8dxFmT9ga8hkXqfT1C/om4YE0AT4FqTDxQc
mHlJRT0gT2Mw0eOgkWHS4nFISMaKhsdiFOZmrGHr93fzAQgSHi+CPoUocSU2NzHTjg6buZYabvHy
Z7cZAZsMxEgxrYjVMmSn9tvrQj5o6HQxHTDXTWZ2a3jG7IUpRagT5aBliN/hu6Dl/yxBIQzQddpN
GuxxTST8kyILk8LPiMcgkSdZYJtqXQ7DevnEOiZsWy0BlBVWHEYHrYSJHoM5K+UfsJwHJbAHRvuq
WNawXq/RYzmAQBgHqJwzccGP+KvF3zq7ILpQLcDFAUMjX6Sgoic/ylev9d6g9diyHi8blm00b6h/
dhN6SXjoTyQTJKqhD2AOMT3DPc6NTEJRQHDvfLdXILA0UdaGzxVC9TfDnCtkbbgi3e4b/VwIJfmM
d6B8duldSLtqVoMEY+aQADrLMK1RZTcrI0WOP72b0amaPRX7Na8zLbmMkJOffpf0UspyXALodWRg
84urFdx+mGeY/7uMGwAfCxW+DQWa+y+Iy+8kHh+Gzu0AeoA7825TRiO/WpZLZkbB0qKznlU2kihr
Tkf7CtQp5Cygy5KUbe8xvk5aXxWToMBm64hvweDW1qb9QUTnC9MCegbwT8KO0IueaLDJYfmyAUcM
TiKf4k7OM5u47t6M7EFZc93eG482LndByKIhGCVHQvygRALKk3/lTcsoZwjSyn5hqMaa7xof+/4N
ROeqwXCAMdC54rmLIIAC3I0YQXf+a98sIS7pDsLb7xnA6vhcXpdPF+E2kcgZpyUo3CscSYEM4wta
gLsteL5Qf6KinvT/yzOEOYWC1VrGIskAGwpC4JpkIOR11gftfYeOfRDWdjdDdMRaw/DAJQa8Zq6E
B+QV3ezLTP35C9S0MLGRSWDshV4PymrfJ4SQkJgFWvGlALVbIuHlteE3HIEjsN3E+EAL5bgZlmhP
YMMEVQQH7HchvhhqNQ6CprM4Z46P4AtDVy80IDT2+7nGiCZXJTUd2wFQxB066pHcl+gpUCeJjLV7
MExBKdTpgPhkp9ue3jZdGld6ie4UR/rsa9fQruRN+++VTtjk5wRidd+bcDo2R270fNLBsd7p/X0h
YhnNDVJkhRsVLQ8hk2hVhYw2UHY2kicwvR6Fk0hmUiKg6u/DAtqkTeDjR1PBcPZgnkbK72PNyJgQ
zM/wH6ODKmLcEMPMCh7dd/LEph5ED9rg6dlfpR/LcLkKokXCHmZrMrA/U/D9LDusGbdNmj5CJ/I0
mbuEQI1MICEQJy9EbCNiKGzpLwAcwCuA44ATBOOnRGc+CDUQ63JyCbVZ3EOqfSIyBdefHYYCBJQM
yZnkSeMidLSXprMUf5tdBRuWcB19WL9IATlOeq/zdDEqfOgT3MDQRP9O7gIvEpPfeWN3M7hMr06u
+wMiEoBtbIq8jmjZ4WFw8HKiTbxtHP/OscxM4e+uAO81MUAXlATF/AXs/4towFqOP4gGXSkq93Xy
CMn2YFsjH8Ig/WVLfASjqiAnvC75LJFzghFt/1J6gNPgsElEIAPaRtuARso9TGTJWhAFw30bwX0q
dvwL+swYW6G14uHRvk7KFP8y1lTFr/H9EtbDpTJ16sC4d14RzoKrP3IprY7m1VLH6lhH034CF+gu
EXN4OTnmDW6+reJLs+8voxsY2I06DK0a7xhxhbFKb/edF6s/57EQkQgkyHBFas8y93UytTKRjOoQ
ynUgHOniq9aywuIlnR4dIk6SdsQuPTkUswWY6sLY9ExW5Bpv2IwAXngNRd94KCwxzBJc83DGZiZC
Xs4Z5h5k/rlX2ianWh9MDYbCCAQaYI0h40wiAy+/hCK/YzQXqZs5iv7O7gElZ4OthO8YoeTxQf5+
Jts6dS//wM8a5sszevxwACwDjGvVrOBkykQMYqCm7i29TvtlGo2cH2Py9swxNmRlne+puvxStTED
dCwWtMBDEfIM5PMDAsOtim87+7KCO7gjYMbVdyUTEj3tx0GqgG0ywwmAzhpCDIbPVmeFLUlIL5CL
MckNSVtanKgE0UujO9uhkzcdCj1u09ejm9YJGnENXHXAnNUxTx4OakHvHhDIiYJhm4cqg6K+4Bkz
yHwwnK068HY0SzcP9qhK8g5zX+cctkDwUJRNykNZzo0gCt5oYc4w0/3xexQGcf6TVoRyyNilD7wU
YsNlH2UdifEOH2LrSMtdnfGUaoxnACOie8P/yZ5nbgmYtaLCmafJldgLyDqKJMSR63s4giPDlSBY
t4q9KASZWpx/yBWfUhMMEMWjJL/4pPH1KwM7CWby3q69R4L+5LkkgAiUFB0U9xSAD7JihEONDzzc
vLqy7rMnofpkm6Pccu+QmmevoS/cK6q4VAZi8PcGmMugQN5SCKumcYxLU12aSs3xIqfd8Pcy8C9r
GSmQTdRrP4darDdtje9kZEzIrc1VVyMcKsDi+xBRXPkrfKPqwq/du9929oVGEHQMFlw1ENFhVzyO
PW+zkUFYfFYjHBPE7pZPpJJRC8ScQ78/Fx92z4L3/7xnrBf9mVDkrJ9XhBxqUk+KfpwDQF4dXZpr
QHY3Fxk/foCr5OpDgX0H759q3uk+8T1/kKXQBlFM/6A/F+k2XXiZSi564zGK4EYMX7ksOLvYzveE
RHHKF2mZviCbSL9B+y2gZtghBL64SSHWYn328ZDW0poixfiRuXKIyxkwG7PRUV5kz+kdiY0S367+
zVi1eXSbtb7G8Euyh8lDVkMju9WaNRggZVAQJL8Cs/LOamm1mw/fC+3jVp736xbUuWO7xj2b6I+Z
DqKLZLa34guydJOj7H139AURGRu8oa4OO5BwWIRyRHJA8og4ydMLRE7a/G5ouzucIvtyMThVKW0d
AX3ObVvj8SRlLxt6xVFKUEfeFzdXWeVbTC6glPK+/EXwzEPlYK6AhobMKKTmYDIDPBe+Nmn1ju8r
ZGPwf3wFVXOK1SBgyi+Uwk+/W56hJydKANz8/j1Xouiq06aDT3FaxSfrQKZRB3DMnXr//Ho0mHnW
SgFtZbdslwoyaJVoXGawdsszOBgcTY0xhyyx7LZ/QuJ9LDHaQSApg5kcPfAuYdB4TQVMDNj3PT1w
l9L6L3E1KGwK/wtb2ZoBWYtNlxbeECmhR6Lt+OI2k9IDdastFd0S9oCodxvwULY0Z7NHlIgizhWo
Eao5DEC1/QNW2iHxOttaYHh5oHiy+1cRWwAyl1QSQzLAOs2oTYdqklNCEud0dvKYO8hTAR3/UH2V
E/1tvQKwqc31w+5mhsJNenGv2JupAzhARtQjil8lCk7pS/Ke3daSab+iQVB7S2jGzcu6jLXUYF6G
MVZmg0Cea8TcDlHeviJ5Tq7vJod353lAOxGqTZQYw444ZsPTjs8bxMZY8+HTHMFh5KExpozwIVju
y5oCb8fm2R/lSROxur6/OVoiBwaf64eZL0+cgxxHYpfETB1oW1IAFr8D55e9hVZAUCvMcanpsyKS
0VDUDDjKbmFTMp+VvyO4/drb/UOaaDWx7nzn6kTQ4/rvx39FBgOwkFyORfm27qlMaYaca20tEa2c
zMk5ZUdgNBCmYuIVQFxv5BkPZxJS0HTo94ScuPK6SGHEmAipoMIDGkXYOZhDvslrdOT8v9Nlwcv9
PtWIDWakW5FVkSdPUiryRbGXyB/7/jIYmck7ZTpgWoUUPU/Cqf4m3llyu4UY73idYcn8IO507uCR
tU97OkMyQuipyKVg9tG2mlf4Sx4IuYjHIqgo99oD84+IV4Vhnuv4ncER3njn+CFY+c/2iOywbiKk
bMnn7hoowUwAOU9ORkS6YQxd3VGnEJlDDFE3qTe8jzPETwG/oeCJAfvlNEJMY3i3aR8aqmCTyaWg
puBSwaOFMPS1B25b1wmNzWACT3cmihC5XIopONmx5lpnOKaCjMSf/XowgJQoJDiiRoNHU4gXu6ay
ly/WCIIf8PqMFrpxNBIbUKQqA4TSNiyyEqYVfMcMuBA2TUpWxmpcZxrV2y3czSoY75JKRRVH6+yR
nPc8yvtS5HHokIaIpYE0gNbS61iN6bdXpNhxDwn8IVBN+8fyijS0XCAopEDdxBwvRKZgg1mRonS5
hSKHGrvDx4rFmI6vR+4hj43wkBtBEHUoMi76oGG+G12OkJc59QKpGytCYV1TxxGt+tyTcOOzvFBK
xDn26HbzZP4McSYheA7Fx8fX0n7KHNiZOX8gKT1yXmVEprApo4nVUrwTZfx4WwoXlY95g3Y/vCGJ
mfDLJ4Z7PaSn6FSoz4K3jZBcthW8Ex7IyxBEDxEHkmp8+1TL3BxibULkE4I3VfnTmO0pIHVPzR3U
fsaJxo9OIOeP8FSl02B+S4bjEsbxhywyTtg3wgCkws4rirFmIVjUyQOSngispRPVNQcw/RqVI4lG
R9CGP5U/gbqRORlw7kz6ydA1k7t7ZykIoJgWlbssfg7BeZi/GEIh+ijce5icALM6dnkSEkgElP5d
436hLEXA4v6JtovXsFzy6pNtSnBMApGdXTM+vEpkuBHGIPC28rKVxAi9Th97efpRvEhkXxoM+epx
nVHzcZ1LxunWuGQMFiw5PxAYZ+eLE45EJhGjIUhJACdLmkI7THMxtxGHAFd4dxkRJirq3JnAE9/H
EGh2YsBZDlIiREhs0r0y+xIAu6NfgIoiBFBc2T/27wDpikeIRoYl0BIUq+rspuWPiGLJyDCWxod7
hokZEZID6kxtuCCyRHwLzWLJXqYwzkGHNFKhvkW3guCYPkwwqnHhOWJSp4xJFlkbxZVoPcMH6xgR
DW2UaEUXhb0qwXi0k4bockhYxiWkHUEybRAJrx+F5FKHrYzQgpiethfBT/mfTpUZVezHQqgsGpPG
//yMgDFf2OwHdETrJS8pqZaAmmRqY+1sUFgeFmJqSE+vQTyJtT7ZsosGylpyNjvjIsayA+c7goz2
dezU4kfvSG30SHkW4yqvP4fPqUQAeiiDBZ/sHrbLF7ddJFKJU6BeYH2xjS0EgmuS/fF0RR+Lpyic
iFxD0ccIOZQUibFrhKmdlqcPr4OILwYuYdQbaADbFDvRnzFl3Tm/Ituisn9fKBP+b4FEnpDwShXu
9mBaZNLjteeeoBW1buMz58hg8qAQFLmNB8HxbWkqiYhw6W1a5hYukCqm6mT7ZRLiN/wGcnZcgTsv
SkZhNj4DINXDgVyQRzL0xyLHk8XIDruSGEwhpqAwxs2Wpr4crRCqu4u7HZI3PxHRjCMHUYVBl10E
vIGsNt6vmFQwa8Ie4pjznlAHcEjvA8ZyX3XOYzPyKidjnPuc1qHHqsQrBsc6SImD/3jEb6FFs44M
UuvcjFTwO+RNAhWu+8wWIWOxDxD4eYz1BgFjLyI8FFRGo4DnPhO3IlYXKlswNXtKwwZum2B9J1v/
66x5q/aKva6dvuIpkPZH7tg/RM8Yk1gYucM0Z48jfX3zjQwC0QfNAQSiLQ1fwNrD8D0VcDH8hi37
Q2bhcCjyJpU+TQacKUOOmXpDZqr7jDW/WytsGBxl4+rwhGAjpIeKdqKERYhwvbOvRPq89oQfMJBk
Rz7ZmVUmTKCFK94oXPjQZkOIEgLX3YalwI6vElx9403URXoH8rFv8AKuZsAH+oFHgNYsNCN9c4Ei
GV0pJXt8kHcKynNyDc3xqmGYJdmMfNFzZILedraekfuSvXwaGgvyFiHAwO4WDKXYIKkCTPXuY0QF
GAZ0r0BNQmNL6DrSjMsCgQYJMDJe+nwi8ygx5uDKzcUk3nyCtGz9oV407X8MDGKnJgHcHfA6Xxg+
ixXYZcoGl3ken1GgGfgu2bUDMSeMuWJdWIlPVen/QbFRxQK596tRKj6MH4/xntBSjlPRIdJdK7+E
zs7eQv85ypQ3sMtj9QLu7uxnwyVe0ucvHI/dzMsQQDXo/BHMsxa/JjWgOd5eV3jZPwGGd6B4ivE4
VWK8RFCgNab1SzAMNu91m8NGPfaN04y/QTPbMeOud9v0w2sBjTwinTFUjvoY2qWKIV1wdxjxYCbu
Pj8bURVXVyQQJq5oavmUFwY7U6QEzNHXJiTyleM2aNkfeCRD1lbHLEbaAOCKQJnjNqTjFqaH+/rt
vUjsuMUrBcIH7Wy+f64v+9GsJa9p9wsFxyoYhqRiLSn5AeXpnkgVobMwJg2UdrEAsxyEuA1DdYZH
f0neDHlAIuppUS5IXILKQuIwmJHXXbg67QyjnoxQ98nLyMp/ZG4xkwkLMW10xOej6WXMzlhEGLF7
kM8uBlng4BGKf+cF3WN6z7EQ2Wy/7JGccwpbxkOC0tk5+o400bs92YL3sQUTy8G7eLeZPhhjUQcN
paDDtiNqMAFLHN6MnII/tBDMtTgFztn67MUI9ckbo9kNIXxpKCoR6yHmBtjQjSveMHtBuiuFBJU7
pwGc+iPISvflT9YxsDqbAt5YMbeQg2/yj7ljCybYymBoIqIZi7Z1fCMZQIHCd6U7s6zBbEr3xk/a
BTWTHZG8g4QZ/FuIKlWAwNyOjBx6scF/nUl2dLX1F3oIVphAQTI3rNBkMcCQ8GgLqKyCDVic4vjC
qZdoFRh7RP69GAvAIC4C4XjyYljyQkh0erQtAuT9N3UjJIn8jsalQhpRsBx6h0pnMO94v57WZIKM
CGGPIOsFn0o14O+SniALhsl0nMGsXPv1AUsai5EdYqJoxeVOzRlqEpe8Bchs9h+uPGz4uwzdEEOr
x1oEQ8kpjWAPmWpN6SB24OXZ+cUedU6Vkyia1xQsVBSg6Cx2kS2Ye3BjICqYHUh05PIfh+ziEaOh
WZv9awoWDYjHeENoTPRFr5BG2TsDKN2s/RCynlQc9+d0s6OhmDuYMn2wp6g820nCJjRiVf07JnsC
S2llP9aPbH9PIk2n9nP35nPG3lw0e/Z8Th9s34KvSwF1XAntFilrT/JC+LG1JbKaRPphQfBjCyTb
MpSZu0IKY8WjYEMi90NjaKIalYixiM5A4WpFREGR9c0um/yIOpctg0f0WvTL0WyDeclOxONRFoOl
FH7t6DS7oM99unEPIExgpDy/g8dVNmMpXyIY0Yw6aGz4RpP11iC5zj3izlDGkWeRIiD4G7axQarH
nmuOEZsyInJnqUvF0ZLoDeUBq2X/CGkLL2wFE2Ff9sqRLWmv+zUby+V0Ob3gTX5ReivhNxMKYM5V
g62fdCpGjTXTL7shy8zW5m+8EmMicSpL+hVIpp5VdHcrsl5cjX0I08hRnvXRmzZ5LBbmYGbOiqmx
1u3dWgFKev0+sj7NA3H6qGkbszMXPzduelTQY4t0GN4oBoQ2tLVCqEFDW4Cf10gcGYcjSkheFzQy
ETKTMWc4wg1j/UzQPWgiyhDGnaRJBOmptn6Gl7Q78Uyw6yaQpA1j9+i8Quikzdft0hyqWGRspai8
nCF/nJ1wsZuwDjwUBGF7ukFkzXZonlBNGAjakrP/xPJPM8dOykuOzUaUCZyMMQ3KoiVb74H1H6HF
aIv+joeB6CBhuBEyISK+Vp91mWzQA5BrB0zDef90CogOpxUsMpNwvrPPkTmrkX7zORo6F1WTsCem
wsUmxDPXBReDEpz8zFDZ9ASg3lFvWKMDvfhPG4zciknGT84gQoWRra13ASoFYHOxR5HgQdjEbnve
72ZlipaYTTSVJ7B5/XTHdnq6C/v8AEqRuK6sCp/LLilTFOQe6AiNsQacr0Q0YgxjXdJ3GtHnRDzA
lDKBfXl4KgJ2qkQifoExDLxYY1HOflIzxnTL3xGUex/nuAqRBlJ0D8kTHaQSXmJ0X62Dl7d64vIR
2eKfn55J5J3L8ZQMtogBQd/B3Wj1JhdeT5Axj6YRaRXyk+dRmpsAf7kQgiobRRXzCe4/MjWDuab+
SdlT4poHBj7MeebnpxF7Mo5apClYtryc5oP5zRLW0o+LL27oy/P6WCx3dIURuBKjLUb0JfjquP7N
iPpph5TuHr+paVa5X6HDA5y870FeKsYI7EEOjkx1Hs7AlZhxMf9k+u8O5RXkp2TJvObp6Nf8HZH1
YMVv7IUXDPJWQV2wwCGRs98zIvakzXAznDW0d7XsVEBLoiu9MBeeVwBiB/KMhIT1Od2KPEQSFcZX
xSqS1wbamOzcaRsbGxNTKg33YXAW03BqErYymKvZBV1ZET82GqgTqWHbfiK+0nmyc2nPzVDe8G3w
+xqZjvZxo1786uf0nEuE+RjZl/3j8O2CXUaO2AA/hgkSGly2HUX4z2NbzRpCR17I7MoNsk4NsUDY
/qlGOak5Wx7TuglpWhtyMETfC9B8l/37SfGL3JaQsDWxxlTO2WjzXCFWxC9FrxsoUc10ZFbYz3Vc
B6/N6O5euB4qUjrqPuoe7qcLJI2kVczl1rtzuerzv53scfaNMulCh3djk8MQmSqcpfDRVEtEpyIj
IfyQYlh2S+KbrnDfdo9OjsSs3r7/K95uP4j5N6TYEGrToOqmOwbA0p2zTl7bF2CF0FEyR+GdhPtC
BYYEDEoKmn5O1dM5/utZEbPVhDh+EZCLqkL0DCNOxt4jSATGmqnPbAHMJ63dxHCE0mXI/x/NLii4
BtCFijAWqeBcBhMqJPeyFjPfifKggnszZ6nmnWbL7//j6DybVMW2MPyLqJIg4StJEHNotb9YrXaT
REBEwF9/nn1q5s7MPdVBZYe13vWGoNxjIsFEjNv7j/0KVsG8yUs8bCb2oupiPHzMKDSKGQUhhXwj
+swpk0Xq7tWudU/JzxuqlPXN1frTTzf1FwrJHUPwMy04frNOM8NPbR4jJsaRCsoP1UwA13/sG6Q2
v6Yw4FiaMvxw8FdfO+G5ntpX7bQBrdmmiPJaqCXUOrPqMiLFOvcUUPJFxsThw3lCc/KjD7byB1TJ
WITzA6zjD2cQsNaDivfG+3heM8xc6HQ8gygIqRmZZ3NNOzjUI0laatB4Ujz1ErTSdFoU/hS8LbQb
9eFx8bpjCmAG4oBnmLL5yc+HSaiGYZaWsc+EvX8O2zKP7iT1snMGDC4qf8i9NzbdyTZDjWVMa0Rb
Lwz9hi8QTAgzd8nRIRtizgTpBc3TSqH/VJblrMa/kZDd+sq4kIOfe+SDHoAhWEmjCL8tvp1RrU97
muG/EW+fC0ydFMeeOxUiNnqmdwwK9gYsemKT5RMJ+mVSdy5IKkoLhED2PRHafdBI/TUDD8RBExzA
CnR8ARDlCyATweeNqQVAuYixtHY6w+8HQWHnOSefD/0D7jZaXgf6l5fAx8KmA6bW3a2qYESfiWsi
kedMIQIjIt4IT7vZf+y0YooY1j8IUpIbDoy2xJnCcCqm7oV+DWx1E3wj8N4YlZrDh9dX7rDH6vED
MYn5KpnJHBFBcgK0GY3C/69en4CsqsNiREg3oMQfGh0TXi0SYkyz4B4Jg1KLX5CGKLGeVJ8xLank
4UqSHAGLNcQFzVzFest0FRY9b+ixKnE9xobrEylcBDX/44PnrMXlq3VhTYrqH0PkyYNElTm+ykE6
aVJiZyliOIAIaYgQI035WAVkLOBf7YeLDvXpfdZNR99lUAcwazmuGEXQdutuTct7zHZsCIPJ+/SB
EYj8WLLJcesFIcfCgYE0fSTI1T0cb40ZspSnz8QfngIX6xy8ufDKAbwW75JrtTKCcUCa++IO4VSY
VfSAgIfRdrSkuKDGWDzxdE5Z44gcUoeucgoH+Q32RtAfo315nZFFEvL5InWh1Ojc/ofbFZCBEbWH
Q3383R8GbfH8T/R9T5ujvhyRoVpC6QXYj1SK3IjAoQk0tU+2HdXhcMsOT5G0y0R5+djqyEYo43GL
1yZgEV+FKYqcMMOPggNI/er/DHB0AK6vO4BLtRsdH/BCdzVjRTzeVuaEzxJYr6+WbYLcpd/xID6K
06zV4EV4MeTafan4bKv8V18ZmztSRbKC34eClmKCQxdEI+GyDzB0xo3ZfnxCdTQ5x+gdRrDjTBpS
LnwSTNYK8vJikxU+CZh3+ucvjB/XMv3ZmKDPJ1mYfs3+n5MOMjoNq9HT03fW4o0Zj8vfJVXYrNww
YIEt8tVMDRRisHBA3pjagc/1EEzdvUiEb6bMZKRIu08eV2vbKzdLD/K/x9VkXnHoO8xjkl8MhjQS
KUjXpMHlWUH0Y5oG0/B7GGMiQB0BhvrkWnj7TBjE9W5s1e39hVHJ/75KPWb7+x5+Cmh7kkV6bDfY
QoXSyiwDhQ29VCKcy5Zov1YqJ/Km9utlxgz+jJWrWkG9tQ3ozWC7E10QgGqC/kDLiVV7Aigx4VkR
p0SW3MB4AMM9LYC5+WDWXoYY+2jtMpaPcBO7gdKYYRPO/qD0TtfbZj0zkVoymkBISuxCtcGtE7EK
dMHEbjOUtdA6CGjGzG74q5PwCd3n5QhHTGuaD+Hz1JbeG08BnRLohVpotFVMlxA7k+kXqTXkP8WL
Tp3qP/c6eG3PK3zaDupiOCm7g0Rvpu2eG9WD6QbZnKIbqoVjnrSQ9rDYYvmULh/Y0faLDscexeaf
GbUmLnk7nM3UEfFV2wHYBazLRMHlwsgGgKGUgq4vOs7re6oCQ5GBG+JuBy/XipB7WYAU35+ogPEB
Hx8yb4f/Q4P2fBQw6tR8flGKxBN1Do5BMKlOwsmw/zKv2UJfUoJCXJjpO05Hdnh/eV1of7rOQfOY
wlrvgKSFZ+NPYrntzYL6rS0by04G7uU/wgYXZktXMByrP2nPa4OqiinAtr2WLOn5I0KwCxz2DkBB
aU7mr0s6j+fdSdG9yeJM1QT6JFMx5jNN9dj3NChQphNmv9b6DjtujG27IK852i3UpuPrYzaWfDGn
QkNoms75QwdB38so9XPC7J4DEdcEzi9AGC5s5t2gm3fceGKM4ZY56AkO7IaLei+XViPmV4xB1J22
aA6GK6z5UTQnu+esbXwFigs0+fZIQiqUqYQBPk2vOTETh4JRgvXWBDgB3/3acAlx1cqvAvAQgily
9OXnWuAtDt39r0EMg/mUdQ414qy3OlgRjQ+T8LdHWduvjMQWHtNcgrMx4csA2u/wvRphVI9Es5h2
UE5vpDFuahweMCbFEAfVN54/jALMRTZ/DPj30thsKiksDvoGDj1X7RhcY8CQeKmhwVqjVVlbN8yT
UDN72kQ+Is78SHMdA5MyKpEDjwnCxflv0gu57JOn6ctLyWcwrq5GE6h0jLwGR7iiKYiJdsawel7H
O3Z7th5RVCV2EMPF5dLxrMSOH9FRtbclTqm0iTIvRcyrYCSK0DhUiNQzTMxvCHah8cx2y8w3mQWi
YaLwDHBAwUWj2TQ/MQM4kJl2I1tMHeWjkfvtFw7KuKgzP8Fpg1knqN0rpAoVmU7If8gsrT1locq+
ucfEGwq8ByJbCOpe/k0gC+QB5mEmTKPvGIyodcbZTGaw3vLEU8bUfKAOsiLnFWpCpDje6pyAzZZq
gTqbISD96MACVGHfxZP2Gk8QPjF7QW81e2HOBvDHCxIiaXh3NKjwbaLzacVFfD2DSYDcMIdyAd4Q
HoIEcrt+WeTvvkM4O82cC8aEYyQiFYHaqgCsGevox026MhiMGcAOS9oIrkxKBYGPHM6MVWIewXP9
UVxcHpljIJ4kMRVUCKAC25KJSYe5aKbVrJtDZGJOPprHkbTsCEtzMEF7MsaDp+lKVDhYDjOCJGd4
WezNXWdM3onfrcpZekw2yRcea5DPQ9RC4Hm0svWvTmDVM2rTyYDLzkkOuh6zufCDSai0SamJSEMZ
6U6rRnU+yTElOkdW6db7HfGKZHMfHhA1PJb2OyRy4DlXdESLxoE3Cumc8rByK5G53sWhXs9Gcy74
ys7lEA268Z+k/YpKdSGrYZO5Onp42c9gvHB8Y4D8dO5amEHQxmYSIdXrxwyg08CMeUHoyH6LLc1X
qC9PJk1Di1ng9PAGHJiyx1Fp0yRVM5Y5g/lpv9tQXThSsSoZkMLJFEKXFMcci5OlNBnMnif4ajCd
A/pf9te84PYOdUwaF6ZQuIr8hIZcmPyXmcAnqBQPX4lRdv1YO4UJ5zh4V66QUcAUPFLOpTbGNzqD
oWlGyseEapMXU/xxuZ+F46KG7+59UQ7cs9ZMbxcvZhTMo6eYdxVbGepuS867DrOY6p5DjWL0StT3
hF6xRMcLglHw7OJpweJAzcAz+LhsrCdDMOlkSGyjB8mec3S5UyYMJdpObu8fTjVkNTg73ZcjckzY
mPlEMgVUgmXUhvnKUQJOJlAASTkIp6fE1LRIkFY9O7754dP4CDm3dRSDaLMTUDobEqp3hz3P4CH3
BJwg5uS9e2z7xhkje4A2JxFoyTmwZ2XYZWSt1NX7ai2FZRXPn3hzXncJY0M+rzPzuzKn+dtNntMC
kluKHy6cBKI9uCgFiaGbxLlHTWCg63h6Z4owZLAyPu0v6nAYJSeJuNh6MU7AsL+x2cRVbiYhh7hq
v5kpimPpwOZkncrJ5V7iIBOv5PPl3PgYfA/7kXc3bg9k+l1y7HWwLdUtKxAgan1i7AtXZ0Jc/mQ3
osalc4HY02/ysOGq1sjgS3HQ42WcKnXWjYT5BzwAEuqgaXxewrSnNRDBYw4zCoRbTWrQud+hc/4o
4wgIC2ojdFG8l1Apxq6KtlUOxopLyDr0QeuI48iXhhMhQxjwd7YVnFJWFeqIF/lP9RqnPyRIOK1j
qWRJbolwGqE1S69xMxIQLWG0SE+wfCGrvDsq9PU/MQ7HKaI0ov6zQB/fpI6gLqKIe4F0ANPG0BMb
O3+RWPbGW87jHTcPwlaeN2vs9e1UHbZc1/IIgAVdp+Hz/kC21OdOQr3/XL/PP32y0aCDwNvjfhZC
8A+ToGB0nzRUtdAW2SDVe0IAbzJEFjxI3EkHUZUCReSxnx1ZaawuFhE06R4j5VAj4kb2KKkZgav/
a5lNri00kprjQNPEMZPRonrGpiKsJkdkC7sXxJR43acHEs0iErpHs10S7VYkwaMMii6Qy+AFRYlw
3TTA+7h23nSloy8Y6EUf0GAyA3HT/TmNWiQoOmbY+TxHXIUF36VkIAjKmFUBYxL5EYw3sDyZ68G7
pITAbQX4FWAVOWo27a4mT4TuUIcQrgdS7T8Gt6Y4wFJro7uYiIcpjDISXbjQTf8VPC+jbCURBazg
QlJsVNlL/JZaDJt5RnLSd+v3m+SPbpWTBdFnOkPEbPypf/ntdAJ+YCDYw0EmGUWh//swti/t+fH7
0syVHaRvv9xABxWIDwMUxtG6N83tIxUTs9UHmQnU4fFUQcyMZxzoPHMT2CkXA3Z05oyASQsvAa5F
nAzOlfFIyuu7EDIxatv7hqQCXBgxfUav8HHu3V6IjolYmpyk/Xua8SUcxB/khe81/j0ymu90VeFM
wpl3wXRXS+By4fSLUG9YaHWgIkdM09kdg0bhCy//jF8rjtk5bl+C+c6KlvrF8PjKH5HMQTMH2qFX
Bh3OoWUVgo/PlW6EemNgWrwlwvezHVkukb7XBP9XqvI/3Dmq1RuaNDRfkDPyr2k0Uj8xRawmN3mx
HgcxfTp/NQvFqxf0efNWJzz4KGFU8fFybSdL03gjwqPHVz5t6ezf6BWJFdqgbXYGg8xRvN+wPhis
xSPxPpiHb6la2Hn5Av8uAyaF1XgmqkvIPNUqayeVCiUfPfjo6UNyYAhJIDc67dcmPx9cPCuUz7z4
QimSKTMFXhjh1pc8cwS78T6DdQatYfOwsIcUaHOL39gnVPrvc7Yd9z55x70eZFQ0McVNjngKOjPf
N8kmlUa8S6RtVGbBSlR+RG9HKAlXNoTYk0wqgTtMqDko2N8+9lZ2/QgkbgDBecstfLJqKA7yJBeq
CfM+gcbW/RUfrzgv3kaQQpy/tk8bggZUAopxv5S2nEIP4e1RID2VptxREK50jN7yB/5C0LN4/cVi
nuu+Ba4PuMm9M2dzH+R4KsrUATPt03nJ+WcbP2RgXNQfczmsxosUVCIBKEVqijT1DVVm+yyYnX2S
+Rm0Hwg8nXwQRTM3y2CwVpO2XT3wmKQ2mmPXO9ArinQNkOZuAi0Z0jb8acTZJnHVS3i2CgjcnYi5
B6PXn3txsFg9wxC9LSwMT6Y0V0aLBpETszXrUrTTogkxRvj53FHGPrEzw9HEdOngdKSGEBLSL+kG
1K1c9IPS+Y/HdKzhAOTTC6MJ1ky/wJuhjcqcLO0fgjTeKpEY9siYJs1eM77B0Id4RngGZWCCv/sl
/bi67FXDROdW7sLSXBtMLqC6pp39kjbgA1qJQSYKx0ioSpQ/bY8oEuJW1FV+ly8kZT9GLlNtPoAJ
vBX8kOBJkFFWhQNj5pFHLBUWbrmJZJhk63pjNfPh9ZWDMVqRKqxrONxx2zyRGd8+tlmxT1/XJ1m5
MMRBR8tNoZ10aHzVn2Fsup8XTAk66xoNFMK5eD1WZ8Pne5xushXX7OgM1UKopejQ+IWjqbqEzR7w
BIOaAfpBmY/WBcYbQQf/4KpNSO9djOYwQTG6uU9L3X/NqAcFntswlom9ek4qbxxASWS4+lrh4oeH
FXuIyG82GNjz86pPaVIYqX4JZch91XBT2sbdeXeRpMxkbCuDD5YgwmLVWiGmwo2aWTZY21/HfB/g
+/ux1ONgLAuTIuX0O/9shlP6W/++yXh+zSCMQiQR5a+WAB7DmHwdNckzlbVCZ0x+OhXPBnMtg6HQ
kTKBXTTGInNrKTj9yf54JoOv3T3gRg7xdMPvZWL3Rc8HFO+cN24jiGzvHSkmb+Iu7uB2LiRyWAYr
CMrBmZqugMAE0426ZKJ3xGBaaKzoh+47RkK+chF6HEH3xM9gbXZCBsus+uPGC31/nNNhCD4Fcpgj
jwJBxqwCTAenx6dPjyz+ACB+rac8kXx2xka7WpBbmyju6G+QJ/RpUhc9tVuHBQlQ++O3b0m8VGeY
Cemf5YN2hModQmZdCdc+DfT/aiBOQ/xId0PudfG8IpEzi4lx5QCVONo4bGIeMcVWvUbclL8uYMi4
wLeMyvEAABUXdI5mNOcARsHW4KmN7ZnaePlP+/chwIdGGCzxSREUjpinn4O6cs4M7qck8tn6DWVx
wEH8rtYt3Nfx9Jz4GYNXOt85TrQ1DnWiPd/wTZ/raEGWPH7mDU4k24HkvbCF/fabTOLDWChsWhtK
FSbijrzk9lLhoZ25o7UrRmHwhTUvAT4IuEa+yi8Kcp9AGKigayE+es/uNzDMtLdHvfAZ7h8BDwUf
Nfgmhz5QTgTo5io15wgRKjNUn5KIQVQfXugNcFpayHRrFZwtsq4CHU89fPdPDNhjG25Zu88aPJ7I
aXCHBQuzxWa+9yWmiYuUa28PD2VW36gHMMl8OwnQOHXLFIvo6svEzfvpay9nvIAPBV9ARyfMTPWr
7URkykXGxhUddLdBcNNCdL9Qj32EI8G8GjbdSl0z/+5aWx7E7PTJZ9h79z98LVq0/IkrO1Pdz5Qw
GWApGBOmaF9Pr0LdKX8lf+Pmh4rN/NPumw6v0406CF00BVOR4GsO2In59BwpMys3uz6GWUzQL/OS
eJiiD2bYx4f9uK8/8BuhwsHCKxcirp0sp0BEQueYoDEWFZngQlte3SgjDgw575avKrBySzpCvs10
xwe4SVFR7WN8f9WAH6lau7hdNrSp6r7Gch1KP/w6BhTqBdvM/IXGCqkc+0XB6vMZUn8oX2OU+Iiy
PzCFaou3SOaNL6O3o2HZlOCDvCyqW07t3ftCjFF/QHS9x+TI7CcDCpwqjKccNuYKXyFIKsoZNstJ
eru5PKNsu5JAUiOt++HGA39L8WiHjQ+HBlrK3RuPvHQutb4MtTyQly9/7a5T12AAO0srr7TIdrrQ
Issqx8p4+zRCcLgXJ8Bgv4/dohHpI0Ppv0Fk5Hzdlj8I5cmx5MOmuqWqa+Npq7mMTROukdI1KoxF
/0YNx2sFRDcOtS4wtOAJYHMedk3xVc+ZxCDLOkCOwRzoeL6YBEuA3cMGwWAHBPi3/Cal/BuJwJt7
8ZtRBgMdmCsmn+sETAm/UsKFGsWv0f0DciTBiM4ckz6mdSP7dXm9/TSHaTxwJaiMalh5eCzUeD9x
oqQ2fogapmbr5xWEWF6NODkBJGUysMJ0WcoO9v5MEgMNctReA+x82CmWHVzkij+6PGt7m/sVLLKI
L4KrrywwBYdNFhsYLOtYJTG4sIZbfo9kk3CTQ6/CxIU3iI/7Y20ShMy50LP5G8K+Vo8dvZfF8ErZ
NKQyjgEV8MRBkOazXpObDiSJiBOtGGn0noKal4wnCY8VtBEw/Gh3PmNqBKfGyqme0E/dMXMp4cUr
+6yYK+UPVv5576kNRDUBM4I9mzeoP8zXJvrM8LIDM+zylwQaDT7Xf0xLbReEpQMLEUMiorW9dm1O
cTicbSlUuKP9M2jmBP6QmIIfmwnR5hFj9Ui2IuWEByOuW/0yzzxpPP2Urlx5mf6dg9x4LxyiYU+/
Tzy6HPLoxdpInLCs+BWTkldxrM4nnX2hYQVqjs/TURc+yA8ZL5JiXgOdxf26ekVZ7fEfDemszN+G
qWTtDFo0pMF5xLydYj6eNvKxwDXakyFSkoOI51YiOjgwD8CVQ5adnoo3UAzhVpDjHQDuZawKfC6y
/BSnfy/1MnD3NiuOSRyUIdW9/HG2kbCRkPYPOJvxik7jg/lRR4KEwwpkW/4PVVowGuQNKocUlwrN
NQB/sEQdpjSZEyi2rk6zSBwvBkMD3l8L5FyDP560rwmRKZISNvAN4OvhmnljuAgwTSEBG7DxSuhd
1iTXHMrUxxmMT+KMQZNAJ0/toPMTYUPgaG55OA2EFNuACnQw6PFyeGOwLpz702tq/0U6ygLIs0Ai
V/48wv7YsDKfYY2z29f9mAHRvhbpBc4IkC0TZJdwO5GtjqphsKUnKmg04TguMUjHxJjfy1SVIzaR
nCca8QK+HtYBVZDdl6A3fGoVyYBf0HOULR8FHBK28yf6D0i+oqTCpnGMB10AIkmY1iDIF9klJqll
PILFM7HwU4KeRZWe2MyInmz9Oe/WdrobfSfDcPxSuUfAnCA+CO0sJ0UD8Qs+5QXmBpR96F1ejJKS
LkA8l1Zb4Ay7qq+K+dMaGL9AWaYS/1E/jgcPsYXoDl3nBWbY4FK3t8hVgyQBKzYOkn5mYaOGdcZB
GtwnLrDvz4YtB575OEfxnLWkw6zfm+8wSf2qpKcWFiNPlZ3eROeV1a7YTZ8Lbsa+ejBX/FSMZOF1
44yzfTSHcXFEyhTfF7x66/JcYlDKzDrKg6SzCafm1kDcOjOgk2+0m9VdC3AaeMwUpiedIAb4ANVP
z12eghMRJ+GUyV+T46u4xVDYIGdlkpPNypPS8eCok2nBFRIgitIAcTvdzvNbPGZ+BU/ApNc+nK3Z
HUGyI0EVhqRDIt57G8PSB7VUwvq5qjizEJ4/TxWQL31AqbT2S4WHbgLp3Q/3N8ModTegi2FA/5Md
/e6XmNA348jIPPG0AUaowHBnw4IgO+A0Aoq4bwSRZmcIDewIjSOgY1pj3diTu26sTVaQvJfOEeyb
9HPkw+gxptx8SPbFj6buJ6NVcmFcazGpyXAOctNunT42dwrNNvuSW+h6dFvlJtu+SkLGvuMuNE9C
PVpvtZfbvJaq6TcPrDiB3MerHL9i/86UXQuVbp1py2e2fFunNJlyD1J9daWf7zlDsWNZojbGawXU
eC0RrbTlW7ldHFqTM2E1ADTcQ7gRAE6SJcx8bKuSNrEtySTr/J3iCRWYAGhSuF18COD69FdBQkdy
LQLrosPdI1zsWU1zbWto4sTTdTu7mqd4z446Y8hCQtT6E2B5UMJb+QT1RGRpM8litspdHGD6gpqB
v0BciAeAYgqEs+CvjTnD9HhiOP0awRHPD8I+HwhCA5xS8JSZUikTqAyl+yR/PTba2a7WwjFf9fq5
Vc2wLBGHdPD56m7prlokhtPtYoYjeqR30QheydlTJ6c3UvkXrMPHdw/USPQaYncIR0wkcVjbNyOm
ut59nh7GqmfyGR5q0mmHR6ClSzr/GgEq3Nk59+7oMOTLt744Uw0+dkmK/9ifjFUWdlWqa7DscPcY
SdN8JQl3J2iryFAHuzKOY8ysPDyUYPmhLbWYNNMm7QVWsPos1KnRw/dh7ByYNa4ScD9WBmsW3mQN
E6OBVzgtcArl5plQRWSjHwOLGCo9qlUKJP3hM2cx04tG4Bn8xQn34hu+Nqs7PN8U5j17xqhQtRxY
fnN2n4XG6lAcGxe+PLBqzmDOy2cFGsK/D/qWKzYj2d3TIcGIoYmIjmCoj+yDCwEpu4yc17nhkHHV
5y2n3h3jhxL27RwMJ7+MyERjpgXusbhPygsJqngYef/zSlgr+75yVGB2CALwZKf/ZfESYyutsnFu
uF/6TbkncxAGnDzyyAWn7wCIR3JBMYy7s1+N0HS0iJOQURaLcXd9SMdeCXR9poe4bteaO1B6ZHQ+
OVLNhG2ZL7ALWr6oD9+YDaXRC7I/3b/6vhY4gOfQGSzH3FHJc7KjZOlnzAe79+mDJBlP50ghUa3L
3KwEq168q2knbc5S0NIvw8zqdOeV+gz1iF16OF0qtASq8OYyCCVEX/zGzwLm4X1tJUH6cLJhj5c5
kaq03itKIVr9JgQpMubDjafZYI9Br9NET6Z4WNfY6ZGcnxrbAIgikA7uqwLGbhvFxKhj7gzNCpT+
BCOh1he4MFI/qJF1dp9b6RUJVR/SELs9yeOo7zcErR0kToP/rHTapexi8KEWITD2q5+x36qLwnl4
MDtKgEklO8NjFs8ziCEjO0l3tbYyCVFUlgz6qVZ4oQfhTWMxrDSfwpS7whfyDCcXWiHiIDhuPUKb
lZDroyUG30RAGQ4nJP/43qT2G8OXv36DH3yHoEu4DAKZGxuuZmI+cFs1p8DPIS0o7gUHDhWyjH6k
ZPNcqYfRT/Gj3p38B1Q+D2DewN0PrcsOLKz5ZWilBgyiIlIxcP2Qgg7yUhXeV+0mHtzRnlsOUvb7
8hD4snljJfAR4uBZT9I12DG0aERNz4MFASAS65MWN+C18vejdGnpADBAjKl9P4b9i4EHACKYNgys
o4b8ayCHd/c5whSG4oC6QZkbt/fbyz/omJk22orAwQbctLAiRa8S4M40GcS/sn1nlweoZH/Ru5o/
4Z/tpSg2TozktHlx9vQ5TaaGM01u4JaJeZEwghHqN2HIuvP7IPRDXUN4QEJKSSBAQEOKRPkDY4wq
GP3aLnMpQoXhCHfAPFyG7JFfrGW5qDT+mjE+eOBLy/DufII1YPcXepj6W1sxKvjetfMdfxhglYCV
JDAFblrcLTvaRWxFhPBUXB2YfbzxPbQTXBBJ1oAuUHu4ji0xif5P2AdxBEWLCkpgFpur5ZBhucOO
DW/nOft+wO+7vLc7xoy1w2MUWhGjct/M/vso5U2mQW0zWi/Q2TOeg/oM7TQ7aV8sQ7+dKDTQpN7Y
f8l0i2HU/ZsHpdnB1Dr9rTVKSCqvzCPs51a2fnRzaV4zEeIzx4+EdFOQTr5WwuIeTpSTg5rQTin7
aQDgKolcz8qpty/2GbQgrLMS3SXpzK/22/tkgDZur0Fr7PUYzGU+v4yj5XyOXQxaEVhxYLw8CwHg
/UmuiGR+TcY9wRUBnZFT0r2xt7dU7w/7r/Af3hTHIYZT0Hkc771OwTucH7xIENEyYPSmP511weS9
djK7hSOhX0a2Q5azxyVP78Rwz+8oftzpCz9i5/HNZ26EELzhc4yJaEfkjwg+Jm1CuwdgnMcmEyV6
N1qW96AehWMsHCfdYLsqpxYY5OnltzAb5p8Vn9Bk/fdw1hzeMEnmT3JnDpWjaUHllDRCJlmO5ImR
Cc10mfdCTlm5jDubrOZnj7eT5Kp0YSSnvWnB8Pe/9G/s+05YTfD2OUDJw2MqvWdxQA3BwGzMVyfX
DDaPvr6/g08KaSrkdsHS+hzA95K99PDoJ3fDS5+QQtY1jj8zZtnFBeekhYXWZDI6O+NiU2VYbzo9
lWnnVI9Zhu0Fm3DRwvti1z04FWHAZ8CIXpnPxy8nRvyJBp+6z5q9zpv0AeA66eVfvcO5WLqW8j7D
okRGxcW7VydKs8pNrJdYYWTFISeEW1MTgbPOFAQKISwe6K043N/dDL4VUX5xAUsEJ8BVvlf2gFSF
K4NHr7CSB2WsgC7L5QeufI8lFGxnZjgvI5CWTCXDDrD4Aa/T4Xcw55fv/vD1OqNXPEvguqQ5cFOH
rJTCl+j9WECGS7CcaWBuUYxWJtBugWcdZy0hgP6rhVYK4UiBpJU/AyV2n4+VMiIBCX8ICu4sJeov
eDfME4ewOQfj81HK5j1rQ1SBfXftYd5gfQdXKzHEmaOhA+wnJUuQJad9A8RVzEPv5imh7IyDlxow
EH1FfbrsVQxTmOOQVbsoHpuGVri4XzQejBxR+3IBGu9fJEjvsJAQrlLNsJ210Cg4dvJ6r1f7530u
iJvk78BLMlHEkK+FKJgSuEAquuUUPFAn2cZ4ftc5aqSo/F3aZhzQ5dCFYQx5XtEQmP6Oc+xbK2fx
lGcD0fue73at9Cf8CWll+NIu4KRkCirqZq4mvLAwHuMQ3abfydL3w/Pzm8NwhUUi3OEQTAHEn1rh
i0QPrJb9MORDQvG+O592IhOAByUOMxp/fuJ55aO8m4vDFsKxYIhSvSNo96nWd7QIMe6F4K+09Ls+
kHHDWabf8FzBDx0Yvc/3qqXq5T1jBngHhiChNcPOmZ+GpyTH9yfinkOfGz3IhhhmMulxtHHTFyKy
9RMv88yVLxQIOFbc1/JhXAZ34FsuQyYw9y1txJrGoHZCNSjWyHW5sMnjAWcjGWOWLeGKo8AR4uxP
VM/5/+KXMb/OBA4j/Blj775l9vHLF0XsvpEd8qr9HSgmr9mTI4jZAgzmM9nt8C7gP/lF4oPgH8aF
ywY17DfwxJyfVzoWb3oC75mty+umeAOn5v3Zyww7iA/gFVeScLGsTL4YkyK+M4eLIr6smXNU8m7E
TVg76tvvwFm+Ky1Ik7/UYyNBhhM/8v4/+3iK0xwQSum8hWNSJQgPhWf52tcHK2JnmUcXfIigoQHH
UgJz+Q6L7NrwK8k7Dk1sDP1wJ17Y+IJKcr6xuE7FE1ZdnMyEqxe/h3HkZV4JYYNvBFzM0PbBSlEw
8KFNdxdMCFgcU3g/Pvsl8TfLfne5u8p+GRMVPqP0XxWYkUJhiXZm6lx26IrCX7ObxnPxI4o9qMBi
k0/VqOWS+eUmmcTTkOtaLKdakLCoBRr7e3ws7SXPF5Fq0dkrlMeQQFFWtjyR/j8XNJ50qyvxs6vh
dh1OQ2cbC5QoEmRMDH9Sf0Ochs7TyL93EGgh9/BPwWDg54fNHjyWnVPOC+cSvi87diRlbCfGO5Q2
dJKV93t2+TPmAdQuy7DY84ACvhlSE2HLIRuG7+OH7Nj8rAXN3iglynbWkMD3Y0j5SFYQCr9ZxHj9
p92ON/K7gSUGAn64nL8uafDNwOpiIErJtkJ+G/JTwiWYtfiJS5gG/39vyEJO2EPxt0xsC6mKzM1l
ZncwUn5FocMu17Cusx8XGYJI0G+GJeanTwgRAOuq5T4uD87dXyGo5AhLxWHM8hXrnk+e0mt31twQ
mVhib3gRcyph+MdsPfysVF47XwTfXzx7lhN3KrKcYYpfygF0BMdZHigaCGCy4IXw7coEZTLzAF4d
dDS8nNQZPZGEUD23YnpxtsvTj86cxLYMl+azg0oezwcZUswe8N2USoe61alzvH/XJAy3yepcQjrr
UZiUXoJThvFVFVE8iow6ak8Ff660wQMDKJrLu7ErxrUrpztgEz6LD3jFqYD5H2inRgpovcZEA5OX
5ozYUOPvxGX+I9eHd6BjcBWOKJAI6QTnzuejdmeBIg+IJV+L8vnNxNUexitAt6GcGekSfPZ5ZlZF
sIez49DgqYtqMEFhzeplreJJQ82LOD+yL2d2b3+Azyhk8ZkvIeB2GmwcwXXZqxvO5ZArCTzJW43C
wwFY31942PvbFZGCy3abYjRKNQh7ySa0VIyaOAD4CJkMGdFPhW/nezMi0HYLlEo9FwTcOUC0MjR5
rNBRX1B0qiv1RlbCHgprlOB+uv6LtwHHM0MpkR9F3XsTFNez87f9vOfNff6Bfn3D7eI/4EJUxvdr
NodmyiZ0Np0MIrBp/NZdYQwoWmQotbxZyHHY3NX28ZjNvjD4pAwi4bS80GDcDM3dYk9nxCGcXbSI
39Wkory1Tut1egFRIfURY2JeaWc7juPRjjeSrd3U0ru2PvlaXj1bLKb94vk9IB4GyygLWGpR07gv
4uvKiRgFqLPH5kcPSmIPiyUa5XWEZYgw3pHwaPGmBolOsMX3ZAlSPA/RlqRz98/o7Nt4VZ5dai1u
H/rzIKNDV0MUg0Yi2EAPKNYoRpH0QsXClydOQ/EvNLLu+qbTl35ZKbKvOvj7CxbeRLl1qw9jPxH2
JbWkrb7QD46ncDdp4qvvFcsaP4TeQTHqVOg3GNjO5DVQmLOSrAhM5CyFDzI7Sf18BMx1N9nZVbCp
ByohegoY7oI0nJ4U4PpkIcZi0DM/hKFv2XNqVQoBTm6Ozm6xbPcsxTdfHoYYi3A01t7uvs18/DwC
ceIW3OgVcQM1TTgmxJKzC8fUJdQw9p2eW+aspCXj0BdzOPglnF/snBH2TRXfS4VJKrRsL5tJSwkg
0vO4C7lmAfam2FAAp8HGxHdwucl/Q6qJmKwuSNB8+HSFgkgEY5Ov9pvfGNZmA5NzJADBespEN/cg
9Na/DaGdvIuCQ5dpJpTL+VH4GajC40ZEJOmG2/fRP5LObFlRZAvDT2SEgojckswiKjjfEOpWcFZA
AZ++v6yOPie6uqrcKpCZa61/wv17/jZlsvI4Hb/gJRzOEJUClQcxByffwoTkmuBbBNsT4RYceQuS
K5B9W5qTcZd40GHXVYleIUllsqYR4ehB8aaYE6fPCZxh6DHnTJD1xFxueWezdh0sr9ZveBBY38zx
tYEZBn7BVGbc02dUiOy5Bd6Km+8+bkbcBlkw9fZvdgqGPDzY/J8rHvkTsjXuOC/4MQcGl4sazJo/
rza3B2Im82nvkoUkzBgOE/r+8YOo3ZdgF8ZIFjgDjCMMnGkNaHEzb3/19uhWOd173jx9m/6ROYBc
opxZNQcMWz4qLMqxJJvNfaoXN5ZbEA8hABG20USDgZ/B0n0zukCOzGiZi9aakByA5tVVlvMtcaWe
Z+ZcmmlSPr/R4md2TD3GkerwbPRrtojhPNbscMMhcBIPe1dFd6RA6w7oEMYxJXEl8AegQd7tAeYR
EHlbh6SWnNqmct99+96Pu1en9+FONPbwthlkS3b8Inc66hYiFpavf83QuSKrsVwuJ88lEzgQbMm/
hv7K00Utc8Z0BqcLUEYz3a3H0KypdmUV/XA4/p7iiG731RNuTNEM4x5EeyK/v7SVS90xyV3nyLnR
8asWJoxcN1SHAHxxx2b29kUZlWGGZs2psPEuxYabtMAujLx8hT8R6k2O3ReuTXXP6XakFJgyC2uW
t5hLKWr2MzvmRB+xuFwDdwx5h2TzgI8xDLvceRFXveLwG0vZ1Qzj0CqE/b9eEwVEhBFH/5ygD4rY
ce/uFx4vGx8lRFwia5VDEhT54cdRJvqiA29BC+RGymOg+v0p3Q+0sZhdBQtD3pDy24SbgygWSlwM
i/YZl9K76uLE39WRZ9TPUwQ+DJs6CD/V8TdArQYZwep/hN0sd2cO2iWn/RTzfPfjtB2new4Rq6pQ
MK1fdCOp7hG8CZSGKAgJrT/tf2dqOkL99akmHcNiX1TjLgdP1yk3597xg9NMFmrGtPd2vvRH5VTv
Lnq4etUwtBcZHZiOJja30i812b9Dl2qLmnUoy9YREgxzTh78fribID+6mdsrJl8/BDSdBMPgX4KX
bPxhstN1raFb/sR2guXWv3URNyYWGFdBes+wZ4bAisr8gQmSAkMlCcNqOcRgwgr+ybt0MyGEljgM
TuhgV0RAjVowJO/SVqU4GK3JEi4yJBBYqIQQknt8RDPEcsHAP3tvDS0YKMlD2f3gsQn2FVmCz3sr
spp8hnU1uVx4zs3283mzApRbMEY/fuGlo56GzIWDE/r6ZkVTwkTRLyne78dbMt8rNk4+JIYNgi3m
LyoLFWLXK5Gdy7wjjroonXpd4G650W9mVFur34xcnp4wA9GMA9pY7A+tlpy+e9Ka2YQuiGkJsyll
lQTvzQ59UUvNQawNlqRDZ/db7mAAYoNJfVcg6RuYdnd9JS9i1l2XGELhRXRzwoY6H0N4JE4yNKis
8D7Ssefk47AEqI05q5iUWP2ks6js9LwYyMFCbfX4eJpbk8hUBlgXOgp7s75ANExeVmlrBHhfPX3W
kHMGJamN6gtkqL+un2MtWZqx+9CCdgMFpnP3h59xsQKdovXRAEvEkdN3+rLPeL9B1/NrIneNqLTu
T0jo/s38KqSWOMwPePRZ15mNE289VoBjPGUnteL0cj/LadlfkPVgOphi7kJjG6fTF8JC6myX7emK
Jtp1TXw830nBF3KxMCLRT6rhblGxZJoQDhLpP0XeOgu3b7H3+3LvcvqiXU60cIIxh82mxtjX++7p
2Hycmoj4A8Ji3mlNMxQC/+54g7kdexc+c4Ykim8dWaFJ3yxXCrWnQHNYcepCb+wznDaYaiAC3jFm
HEF5TxlK+yn2E74K5yNxiaaj8I2pFTr41i7OdnsEK8BjikEdbM4j4bgqJaPLBBSOiOAUuC8Y66ZT
siE65DFwEizk10esrqLLI0aIrIUz6aL4J8XmNNpRAXrJbWi3ZmJvzIMLmiA9PN7WobRsVeC8gcPa
rNXNj+kltu2i1Zj+gpWshx9o3czoPo+k/Sk+SudKJChcrQxObvyX3GaUHutEJDfh5WNvRHo481Fr
gWOrNEDBSSV8ncLNdc78cJSb/VUi3wvxpfmCU7b1Pis8RnBToYISD5fadJucOj6kyqGt4GgkAFeZ
yH4XhHmpIiIcm7HT8dKYwc0mSEo92XQyYWFr28PvMp4OyBcXBKVoMyAnELaesMHsRgsw96tI6tVJ
uZskozOhtU71yst6giiE0pydUASaZCiFG4De1Y0nRZ6XUYn7xGinLlhszFOJ9X5ggkGaHkF7jCql
dyxOEr3NEPe7KSwqTg6oSn9cHabEJQwjy3g63t0JLriXb1ivP/sVffBmA7swI+NE0s+Lq4vRrDhV
i8Hq1DUZBLNZGtZMBMwi+WtcXetB98eYuTs65yaX72ktmAD/TtFCeH/L6uFUoH7iKW1fv7g2FbaO
bZotzWBnt2OC+ha87WUt2wD9K5H3jz9Zs+AOOByPHgdao+lMYST3tZlJz9iC4MCp5okxaeDh+EvM
BLYgMima0cmcYlLK7SQd2pDqqS3ENEo6yQuHLAmTgCJYM8fOZELzPp+PJzUMFQrkyxQF7Q9TyZfP
gGMMdoYfR+Xc1sXFRLeo3uOMlUG5LWlZHEqiwG6DQL4uHokDtgMHuQgcqVG7fyw6U9jFifaKexmX
pVokL4SKry1dAVf9s58BoixLnXn74/Cy7ghx4ThWjl662dP6+8kjj5zDAVLhfAzeupfz/I6lVPyr
11nyk1zFK+lUueC5TX5UI6qxhlJ4AacRppUMXEpXjLIw9/nY980r7rg/bMYMIkaXtczuyR/4lHXG
n/VqgKeZ9A27CPrXK4Pdy2ratz5r+I2pT16T6lYnKF8u5Gp6rJsXJRkZNDax8q5XCRHRpGyCixfw
bqQ8PISxgcWrm6Xs2KTAszfBCxSBCAfr2/N4KFmZ9iJ6++HmS3EAIHLI4C1ewwtjgYuNArutTCbw
j2NuymXrnCDjzrhoCLohXWHnAZwpJB7wRzvYE0DhL3GXGfSLN10vHN8sgplGD1wxMepjDjdwfkg3
aa/WjR1IpwckEuhLC4gnoqePNkE99AaK1YH7CsN9xxD597D5S/gjeN0PBlX57D48fB/2DczqZ9fQ
b3Nbg6EDkZh/KuT8oqzpzFebh/RkYi95B3Q4VJHZEfKhLAAZ7zEVzQTmCUgB5UhrjsP6/6Vhw2AB
2g+sHQScVNh6cl8zvNYlqotLoY5ysru5GdaUuJzkMGWuhlcXaWUhXlAEWrHUAFNAV81sDeMGdMf8
KDaEWjYrYzojGSgEBqFzxgTbPD3ZZaHqg/k83DRObajtSQKC57FlubALZMaX3TA3uE5RdOTiwV6F
q4mNZCDwLlSnEHjJo/hudDb/+ZIbU5sJL4mQiEWfOfG8kQJr2Y2ChezoZY5AZ25MT10eR047NoxM
LCJ4wRPiUWchTa04ZOE0jMKApwnNvBtFtOKDA9dxlTrH9O/Y9SkgeyIaOouuJ1dCBhaLkJ1/gt1G
JgXYpMAixJ3MwHDwhV6ePiO+VeYQdWkCfin4XsBZwXgzH1+OgDoAgW4efMeFeM7VYAWtlpEkIcrS
qCudwAArliJCZyPzHNokCVqv9mYXcTrlZgRIzodZ7P7PeWBCUTIY2rxx5ibP5XSqCejgh9v6hXKp
ZkVcHY9DKSpDHpAUr2kSoMdPX3cDLMnYpnFBjD6jU8JJwdFBsLnJjbsdAZKGEbjrZcxL5C6JPJdP
q3hK/AfAh0UaGlaBRgV0D8kitRbeYve5nRNqFJbrVVfC8Z2l7P5/QZjxVXLv5iFOmZ0nbCX+4GWf
rs5JPCedtxk0ux3H0Csqds3771c6ete/dSfNw67Y+pTrokeiYnlQJTzTlUZmBCJ+e2M4d0Nzd4v7
znnKi0iIY5fRQNfk75Ven9r7s0+LGXr+7O7o2AuM+p1xui52uQeyU6AExPS92g0ebBW9cRR0mAMi
Ru6RaO0aD/c+1fKxznnRsbXgxRLGVQoHSCePs7/SL+dFaQbQ4TH3cZgYUlwX5nmuuSsWYW0VIMKX
uLHvX7efuc8BSiBT5Wuhb7sSJfY3YFrTjSLYbC8uwZJFf75TDPA2g19ERULRfp6ic8eJnRtusNRx
FOhAqPJfWLDUME6UzDVgeQx1LlHpdap95zm6foLyE1TqJtVIPzYvnDsW/yapGgHMKzKoNQaSccXz
qo8eOq4RNBxYobEZ0yIgcHgiCjO4/JTTgw97rvI1o/eGiMENjJvVcNIMX6Id7tMzjddcV2YFOCE+
a1hZNVVBhFxSnmM1TdLnBMP81AyMZfSSsTf6zVqRWMnw6/ehUw0ztFwVJhwVwqyqCp/DPT/ppaL6
xPXf7nw/YnMzbfWWaG5VL8DffnjD5PaQCSYmLHXrwCm7412gELeXm0LuJ3gZ2PbZbyFjz9AkVWtV
2XSo8PsA9FyjCK6KKnKQDvMbJ+/aOT2u+Oks6/3salrrF4e3MZIRrnt9yGgfX0nODDxZqLHYZCCT
zQn4xv8IzaMw8vHO+NkkHhADTpcxhHJV7dXOlKxN0g+7467zLn2269T8LTsgIdzwK3nPJa5ybXLF
PPjtDNg4UZ1VCCdF13yyKl7Hu5MwfWyudmdoU/nR8Qw5ic0SwxsjBMhuefSp8UUQ5AG1VfN0Oheb
LGOcLR6CMyvhe85+JK13mCvQUOJH0CVcD+tfhnmtkzejT8kwwIRnRO6DGrRLg+kUYvxJfU0Yzt0Y
qABYo69oPXSGAwuZycWIUSN1Xe076j3mGNVvlBj2ErEc+kxtglQUkP9zLMAUKkFngL4U3yDeg2PD
dXpMizCeEETmWoY0KLpWIR4OhNsAMpsPw4P6DBYE19DLVRMBMSY/TEvh8eI6Igyu1hdqDfpgZg80
mCEsRZiwxfxSILPDJogKnfKESACT0mjW180/SjELqJYH6HPinZDboE5870vdKTiBOvMZFfQiYQp7
d8g1ONFsj3RGMT2LKo3YC3t79ZhgWRWJ6qK8WA0Zn8myMxpyeb386Wj+Xedx6MK0939Y3rLBwaaw
gE4YwTu2YHyLWI+9nr34u1jUE7bYmTE/ec9pIUuUwJtlpZh1rEDYoTK/mauQPFHavQs0XxP+GOGE
wTPEQwpGj/lZA6PvALtiCIpyoDWcMy2VTfNYn4yZjMwZFkEiQYmKMdDUx6QRkj5Yi8sQHLvJib3p
kyKDq+hqICYol4Go/PvxCNIACgY+c3H8+KD3gxXUdGtgnhmLXXMXa9ft4p0sOhj2mh6OaBh53Dth
tx2jicHZwgW3RnPpYevXcQbJwwxJUSw4s7XuJEOIZuZPWx2OiGDEtBH7xz/WynW9+CFGQodt+F/o
ijDn7qLN3CGBlT9gSjHMtwYO86KnYE9LW477K9NkU5Xexr8IfEjfNL9NF6IeroNG0MRTQ0fuRy0S
Nn2nYAdj68oHo3fmsvYQK7FfETSJVABuYGtu3jxcjEDW0Xf5JR5DkPFodnQ5L4J56Kew4qQb2DRD
11djuPvLHZV3xXrhWbkH+Ev56rU6st8WT2uKkQ/dIV2EOHzVLdoXuBH78/EMKJcCKNLkdoDENBxJ
reNFuj84Mfi+GmMIafaf84+FpgMZeWGFISaGSCcwUmFGc+6zLsyAOuO8kXMbg/2+Y+/e8/NrgjoS
JU92BtbaAwLnTJSGi3V7Qur2cRm2ckISHJa7+/Jn1tRntMWIQXCodWQbQxC5+SLs7eKtuz1X+fm6
WfOA+TTXkw6iBgtgVtHwrod8gE0f1aX1eY4QPh3oET5Mo4svk0fJ2uj6CraLKK4SYt0hyC9xE3hI
vtqLeTTgLe09hbQ5H6+lyTiq/j4TcecXpst0yXpdAKA3JlZ8l+EcYgCoYm/IKKhIfiOnZzrWqJnA
I8ndUz+lxxvBC2J/whpm3Q/G48mdebeEObWn9VwQfiWtzseKq5lLdf5330N4nlL0jJJk9ln9DWIU
tmF6RA2yBWkZtgzY/00j4BSg5HqLcZ+YOaKA+1wt1cLy7Lxlcgmq1QHQvZhTyk78ObWLdytJhwle
VAZISM3sEvYnLT2duA3WGQcS9VgZ9z479/waQm1CFXUNbgRCaZyEdrdvP4e+BqUFSW25RrJVUORl
d/GxcILe9FC+Yd+J2xmKuGug41xVOAqjIAOoOu/6bbl+fZj82MqBPyjarV6G5/7fp7RVjSuDlvXY
DF4IsrwmeCuUuF1s0PqAEb3ZsE9ZTpDfpGkU68UBrECkfPU2Tyw4jemq27P0HsSNY10n1zQYPPFF
QH0MvJmh3yAP8ghHXk4/SbPq71MV7yLrZbAYq/56yvaS6TYXaVgJY0e/hFH3JmfcRc+LZUI68JBw
ieND9VkUwDuMaeaS8PiZ0RgL3315K3wqsQ3Cskl05UiYlThCo42GftAxf6nofu3Bh1kqICh4xWtE
Cjth9gLgtH+xjw/+QtdhYnl87SFUMlSafzBR9I5apPwd4ifMOEl7OR4Pulgx+lthlnZgta8QyqCu
whhgcczGhqgCZTJNHcwdsEkR8TELJb8n/LVYlVXMfqYQPXGU5O3eX+/SxilhtJtfvoKS6/VpBSiw
hf60XQZ4jPsBHwFo84dv2O305X2DApNwu1sGF1rw1tfIFCriX7W498IsxarMSJE73WJccrJ61nmt
HitufGFAg7Q4egZWOwiLDg/td96gcFfyq3mE/Df9QtxUkrpmOvm+uBoTQZiLtM+WXocFFDV4D+zn
nQWYI7qyHSy81pudgC9nacz0JGEuwpbN7Iu5593t02qJz2ejfD39th58Ns2D+dgolRQz8J55WfvN
fYwgHjmfAyIG7gPEpH+dOZbK26HmbCfvgGGb1LilD/HCIAfZXn6b4amJ3EJ/rfQuw2Eg09C2K8GE
DXcwlyKwOYD/VlZnrsKNqBmpnRBq1nLAcXM9EUy1rcuQHUix33M69nGIt8tfXiSStlTPrshJoLGZ
5Xjeh7mYZUwXjREfI9vGqQV4UgFR3DXrjcrv7CBSYln3rZxRSVdwrR6IODDYQXbwlUQK02dHqoZO
q9vvLACKr3DdJSTxYvM+Khltcsca9vH+nFQ8c70mVn+cr9oWhDmWVE7gti/QhTkBGiOMgMkYNJqS
hf46MVbOl7hb4C0LXxl18hgT4tKMGheA+TsW9icEb9rgrbSQ5wj+mOEKKYuJy/NmodqCWaH396qs
v9Os69FMDjlPgkXxsBg4puvsE5D7zsz2a244PtKMOQtr6uwFXcqbzFFUn4rnBE9Q1rCzDKM2q9/b
t9jnU2eawTfixwyfJlrW8S1KzZbt/5dhSX0AMBqg4iGC0cXgpM2cPiKhQlwg4zUSY6zt75Dxk/Xo
e+h/mOfDJnbRvoHZGBwjb1o0qkc8E4wUpiIIvY/tIQFeol7AD5HJIncBIeQQ4gFERgKws84U4nJG
yMp9hWGy/+KAs5UugG8Tkuy5scZUgHjiTjMCCXVr3BwYX62XaHrhwjaEd2UYwF+X6KlLj2Fj5iJG
JkwFG3L2bwwYzDYX64diNQxY8HsxhiYxxj+T0hQEkYFO4f16FuDqdvKgbKW5AmuWkO98bN3WzByY
+cH6gskBbeFUHG/H00tcApGOFuCHDBaS8+QEqd8ac05un5Wz7TBUb8B+2mbWv6nmvEjQp2ZC1fzz
9W+C7oazocIICOsqVKWfh/1vbi8XUzqNp5p9uYIvaNCtwfDEZeg8KbexVQvuwh18PAUX2RSXDBu5
OodF53gIlZtYvde6MPrBoAh+Z3/a2bUaMb9vv+qEajeY+ueZZOWQSf5H0LRbG2NqziHUfyQbb9OM
u3/TVb3u83BzDDBbDDX028wCeB5fJguAwPl3PQpb54qbmUnqwF0OyT8Xm2XAPYNwDlMNPcUUzA96
urlVgvFEG/mxGsXhCjHlUPIqmey4dvAIknp/evfsWWYlv8UCN+E/kZ/F5q3vWTnaujXGUWVniL7x
vmnN93D3u3ivu6t13bKNvj+/rEeqNirKuBFpZ5vju3Dtx8xSLr1ZpxvkiLW+1rtH0pNdnZklVsS9
vthsMsN8dxDfsLcU1fFD5j3sh+5CAyf7cMsR085++OnopJBhVM09B45MBXY27ALHX1weZNENFyu3
jg4UyIHwKb05LCf/tqT5vP2Ou08H7gLagEJz2RWhQ2JpzY/CgKWRDqasGLAQCXI8XXUVS3ZV0JMB
A/gIS2ydjVfyAKESWo4kl0nOIwJLCdX/I+5UJoYnXHIw+acA+od1JgVCctNzfXzE/qeCNSPHvx6R
6F4sSdaEfYFCphlN0O8BN2N2rJFENS0vo1ZqHXiybk8P7BW2KJrr+2I+rGVcgM/2vyXB4xVkGe8l
6RDN/i34pL3Rpx7LCFN11AWiDXySECgFE1B8RHwXh9/MbH8OVsThyHeVDKSL5CKOWFzFxWnH4PbY
eL2+wRbbTytlUEKNJkFkiirvjPKKEjE2cgcWFLPZS9ShzxqoiR9TZfpw+rjsYDxwSBpqgCyAw//z
QLIhMjzQ6zoUouz97DYK9iVuDceV16Dcg6VJU4M2jz+MqJuphwetWGexYV7jDKI8ngaPITJ+wrBo
h6m08R344L9XhBBZ8DiWdaLy9ypZYDSvbnmJQI3v0nGahwW+SseL/dS/uxhJ2Z07n4SPovSjNycS
6lYrI18Px4uJLmOSCB+ap1Y8kK0YNneT4xl8bHiXdQE64DNypiMInnzmgOEVSg49hH5jZGb3BvpG
IAzXCVZtupFDXh6rLXbml0nOrgEjuAAr60c6Ys/HzsgYBrwR0UZduu1eKj8uZ1yuucPNXfx7eBkJ
M36FPvBl92MjIk9TvjF/dj4yYYqOnTjmCkp5AQD3Fdq6JZ+/jCOBU/JsStrdEFNsIph6Fn1IjW80
SXTW075LGwW8TM0uVG2JjCDen3JKZKMau2ezhevHg7+fwxMdb5vMVeV52iNu0tnjHMYzMt22JNKa
658kEP3AorPGAnCB4IOIhwphaB1k3VOu3QdQucbHzOSeJp+StAnkBZoyCrcBFyiOttXN7KrifXMG
hQ8wjn7x2uMPLsvWSSdPCmZQclJKb8lZi7Gtra0XCZcZZqboioztT1Cz4hCKmQ7885hwc0tPbUX3
G7Fh0w/lRLB4sIH7PWXG8DD67jB5psELaX9T3pSASLQ3u87d7rcOAqaHGbGp/sgHpR2dKmBIPiuP
ZAxHkm5MdlPmZGiYnHTgfw4yzR2PTiQNMoehGDh3lXLgBRud8fcHCE30TlHYX1dLhH8uLYOEBfoI
Cqa/h9s/xyneI5z5IVKy3qy6rM4tFq3CYNiDY5Tk5HR5Hjq2HuWkeXTVaX+K8TBCV0KCD5T3/I8x
hdgM1+e/280Ds8BLzgF73cuhNMhb7u3A8ZMhHhbMszcV7feGqezPDIpAoHHAL9dLFkFvwEx/plun
hHQM7W5tbrsN85Zx/SbK5p/L/xtAlO+KR6BrCkYu9E2tA98uXYUk2jDqg1FygpxDLSLHJRbsCGPW
h0iBVxIT/MFhUFgbk74BziWlPyfWY2I0k3Lg/V5i9S2cqypWIXk95oN3OSGuiCQsUB/q3pJkAc0l
qPJGMfbG9Fd0xrgW060xSH9dgxUh9+geRH3ogG0zPUlQYIWlzNx0w18RdxpouiKUP2IjWZBNNBzh
XLStRPCzN+c5H9c5QIFRaNMK2eEQlINyYNg0JGTG5bo4NSJTrGcI8wk5ubUaJnwAeJkMKgZMVKPw
cVrxwpanZTWgR8bVicImtT+O2nr5SQEXxFKC+UZpae6PoANG86+TgrEJKbC1yaDDeCyNG5bme10y
CPGzqyk68r1m368Ong7tnsbq7PTe7GIN4osFD0bdkQ2DtN/+PBx1XDorwZEua1VlvdK3SMlovsyp
Qdljrp4UwNHN3vH9dXf1BStc/gqn515kxWdveGqC3C6E2ORxGPaoHSqmLbwBDg0eBvK7DCIOPI/h
rocFCb2MIv1KvvBNULpNWcd2IILZSLOA7SUCWI9wUM4sUQCBb8yVvqCZ40dHdHOblS1qLwEw5IEb
RNc9xrBxd9t1P8EyFeASxTa4eRA7f/FUmbwPMlTCNiGrLl+0ubo58go3iCBsmLynNzurcCwbeKbG
NMX+4yaWnlcCOvPwA3GhDp3exobPKIJm6ykCKCks19ZZ3TF/m4SBmCkcCUTDi3JEoc6rHNg7O0CD
5YbBAksxvPu2CAqg/sLd2TyIW1g+XNFhsvlBQA1mn9HZkqqgaFWdNpF30ud/yMvHZ+ev9PTpzAuq
cQ4uefpTYlYasMzTjwA+hbdsphrzOYpZqyDGdalyA6jDRjO4Ami4zfu02lU7kMlv6bx96HDzbpj9
8d8tcyFLv1vcffxaGUWa4ZTpGEmHPIyb6BXh+KJDLrBWh4N69w491/T3SDTi+DBls7DB8WFeh03A
ZiQAWm+LUzvCj3FkzZ6exRAb/A2oQB279k54J8Wwyv0siXagYdMs/KL6tlyw2Ym9o1M8fVanIBL2
lNVgxa+9PDH5c9u0k+Szx7fRnb2xHIA7C3Rud4DCApuJC4S2ktQwXcj3AEh8yaIeTgas3txcRLco
DNsJ174/sSNP0JOibLISAVwIzwFGA6yNhf42RRSF9zC0dyAv3HMua8vtQIQWzPBCFH8KoNlNJHeL
fQWlqvLcnAdx2qdNs6F6cNr8go/BFkpQiU3qwAa/QLBv+HgMGwCEIFHFEHI48eMpNfcKQfGXl/ST
nEwTSvfhHIaroWJv2MdW14XQNudNJnKAe4lERJELXj3y2FQjblLF6UGRGkDDg+nSmHDCj3DBrfjT
MWNdwGeuJxFJYiYJROyTmtDJwJasv9gH0A8d37zcfXoR6m9rNSCY2mTgxZ52ndtBQTt/YUXY57mA
jfJLtKTDZmljP/MyeRJPHrQ0uFkASasQfS+bAuTZOeuy/YPk5NpwE7T5SARvf+F5zP5eVsoAyu4l
XHWxIZoIksnLFH/cSprZ2bIP+uFDIWelssszNQpI6ll4hvXc36G3wgvoekFr7YKF9xtwTytQW5Pe
mnyimw31P/fM8LIK7a8tmEUEyUXM6hV8nw/YyctlF+EODScPkzu7SO4TnKLpk8+gMqYtXHfwF7d/
H2c1NCMWU20GC5tFbbgkSgke4ZsoHvCsDTBoEnoApHaBvZk2M167S4R3czUfkrs9NIArzm/3ozMe
RXovRiU5WAxyGXcf1o85FN8BzeqgkOxujfCfhLsJ2AzMq4zutfNdnK3KPbHYocAxoSAyucwldQdk
zpS47AAQl18p/OsOoedf7592aVvLUanDFbksEPRr4vRYQHe3aQUxHyfL8j6aXqDTOBxvEVaQXbR0
WC2C72vU5HP94e6w6AGAit+aDQqrdz3jpL/FI7pOb4rb+20N+N8WkKlE5R69PuAXuHAdqs/RucCa
fKJWew27N8ly79ngaMaJDCn4hAzr+xzTXSvbnP+qTwyOqdWL5nkqi/mLzpxSv3td9CFUszhCAFXF
Afssuv4VF0iMyPGFCqolVQg51OYCDA2AB2oO02PAO6GlyAs/GaJZv2GehhXxPJewFVyCYXytwEiD
O4o6bs15zx4KE+ghLHaENPoXGl333dxlrFuL2fNFeOqHU0TuY+zJCBxM19XcTdRnLb5uFrzpC91w
c51hWzEdhhqj+E2K6lvCLTRGSIaz8ZQzu08Q4I4hK8dw++de2eK45nqw63OImd4wTkTALvS1bazq
I/uzhmZ1ZjbjwD6+4sQJzIFpSgnDBKc0jcxCuPCMU9mr79MondhsLlefk/JuFfihRAoylt3KYOBT
U+FyuraRgUjgQ2m1ygq5qAGfzgDEumVSyMKey6FlTBR82W7b6r1sMSfHq2VzUzfla5MV3GCejO+O
8g/xOppI4GIXym0PHT6BiWU3GnaYJ2NpPWlLv9p13Jqvj01RD7tP0YbK0EtVlu7gzOOF08bDiq5I
d9+IShlQD/HqmAN79KqQD07NnLsa6Ns8hbHxlID9s8WYydzoV2+wBjkD1B/EoFwS7o6N4MlWdaab
9yt9pD0RRILFE2XoP8PhhBnXmxrLFJIYzE3sOkCgVHdZu+oO95QXCnE/DEd/mNvvH73x54GXsxuV
U6AtrkBjtx/su+ZDA4cTU8l3D5B89Qk0rAzEedqCP8kn+70JHlFHM6GhqM8jkHs6ONz09WB9uXkF
FocEi/G9O4NRpNMJSaAa20k15JNd+6f00OyopvjVS93kkBkoYAHuNZLE+Y8h7N33n/HCN8b69IGZ
bl71mpb86pFGISZEdrSjsmJSU8BiAK1WScQk94dkmSfQ8Eu6JPaQCQo+Co5OVcj3wBKL08Wuw9eA
PdW97ahAZKE5VOkfqU4p64GCMS6BG/p6uHAbVJoJWAHXu7hkaziLXX5q64Qr8CziKKntGSGiFXbV
mlSit2KmpZ1hGIl1Mp0Vb3hLwuwchxsQurQgYe3ysD/M2dXBSGmdFmM/aYJU2tQ7XafLxy6gDJCh
eoKDIW5dn9vDQXr5CbfQnL4qdJdHkpUAbQC/1dJj/+qUSBP4W9d0Uuh0Q2prpofODEc6tptQv646
2fi1DCUtEhJVHn0g+Z9jhGCUWDaKX9g/ulXZvcHonrmr2hoY5g2rV5+vZ3Pvfng/8pfMD5/05nyr
mNfn0arhQtzTiUb5Rlv4JI6pRFd/KK7eF4KdBe9YveCqjCGEX0BuLtCKEICSjjEg7q7Bf/g7IUOd
OTySJ8Bo4fVqi0V+xoGWL8ev6nTcLdfnoX9RZmSr9LEBfF+3t8GIuVplM8/+uA9wOXm7MLWd5vhq
ahy4EMNC4t9Y4WQ6NDRQqgzmpd+h7dUJIZlnzO4RxwDGGOMNw/sBmR4jLJCvrVN/eHn4eIxKmuUP
jGo70+IOoRYTDmc+99At4A1kebzhJVjkEqCM/6OisKFpsyy3362DDeH7EtKktaBfXJGWx4EB7SVU
Kg7s64p+le+qlOuaHGJ80hhOxA8qs5aob3x3VkYZSgwOXM1AxbPs8X5qs20eo0vGgqPAuxBam+1W
3xOFCWN0IjfZWLJxhZWf1fyIQgupoIBiSgUe6KiAEAyxgXytuhof3sw6GVmcnjyHgzWsSidJDCgM
T09N+GCZZmuxlDaJCrD8kujKpPunEtjRvzrN3b2SSGEE8L/1/vpTBkDdqBGBGvHdLYNfjR+8lWPg
02Ixv1JdELv6UOGQQ8Za4Ritx3Sy2zAhhHfBArYNNPjYevYd/JT4HTrUFhuBr/yszEA7+OVC0y2w
1xKIEJEyfnphm1kUNuXVeR6wt+Vk6dxcfiO/eO3krsalEv0Uv1u7A9WC6FZvzujDavFDPsN98pQH
IlmicgSJe3hi9c+jurKAx8A4UDL88MpkFAZWc3HT7wwAuwdqXElG+G0PRvpsXErIQcc3MPWf4qWF
RvCfp2PlpRr4mJo71KfZMUNz8I1R3+DxNrnMMnKHUpHhq3V2rixrn02Z+InGbVRTJWR7o8/Pzmd0
GRe1UBHXmL9Ntmrd3nQQdeP8ta3Z9qhjOd/TUZuK27iF8UY7lLyYnbF81t9YPTbUMzGk7DM/8Cyp
xHjQ6MdqW/1H03ktKa5safiJFIEMSNzKG7yHGwIokMMIEHJPf77sHSf2TM90d3UVCClz5W/HBi7E
oZ2Me2yzxBHv9Rlgwzg39Wl/Zay/lM/1l+m2Hdj6CMFbfKZpnoMCB5EehkJn4HLgMkfr1rz17XnM
yAWcbD+it09wgz1fxuJAKrpAd9PU0d2nC2dJ9s7xD+Cxh2h0k3nxOT+jWOmvSt5pPecZ4I1KtHVR
V987tEQbc4btYW9UDr3Fxy4vkLLuLySgJsok8DW3oap12f21CyTQK/WvyJx6Xu2Tkb4iuoEmPkf6
MxrUwDk6zHP5Ymbjs7bK/edu6Si/3fpGFrwO6tSb1beSHBA9SFb5RhurwRcUTkncF6J6nN6qn04/
46i4ItYrqaBcv2bp7AdaonpQ473de/VDYslRVvvOGNCRJb+QgqLg0dxGJPC6GtNGSKgNYRC923tD
gi21G0ty/vz49guHKRduQGEDOmwInHIvBTX24WUbZd4j0oUcR3abEUdmK++8GqQWsRdRiyASnfDy
/Tzw8iiOXpMvpPyExP9xRyxjShIDygkRX8F9NcRLS/QgSDcRuDOdfEeZATZiV9El8pZ42dWO/AWU
ZR9Ma21nEhcNUHj8y9TgA8o7nKQY2vfJdAUYX7s/YoFTAwhfvzwZBf8Q/1K5xBz+la0P47Fh8p0R
o21jey7vHxTLeccJ8TQHQK/6j7rkwRcl0DoNPKivZIu9pPUy6lMWj3QC/aDirxKZeTD/xJ45/CTs
NNBbTzeXTIPjzK3bZH43vh/ydJ8dCjGrZvPBmdN0mBOTb5J4mRDEZbajYZ/Bpj9vXRYZgt+VjCMH
9WwYIdCtELt/XPWpyf5mGJqwTSE5SibxjNC6hc6HprDfoldkO7xPkgkH1sFUHxvpSFm2UxYZOGsY
8YIUSN8gDI/r9ZSs95jk9a0slBQLCoA20u4YwnOz7M5/IsmMR7OeF4Wj/PWmAxGfGalhh42SgU1I
h5gjsPeI8+FzU7J7AZSIntSUA7mwdRH1iZCU8HMgMsSmOnnh2rIkF9js5t8dyBsVE/6QYwxs7paj
M/wEmzMxyNjmYmehYwF8X+kTsNOxvuhPGDc49gAGtPvBSqPMDN/PiqKz8c9l/+PwQxX6z56gyxFm
cRYPzW1H6qZDl9lg1uWPzAUSIPwwRviZyYiZSFUwXwuCoGzulKvGAJ5NgAjRZ/IflC0YZOJ6VwYp
52LAFCgzUQ2Pw2kkqBq8Krz2gU1eW5Cv6SiNGv4UIjvS7MeOfWXHHsPJfOikmROPvi66MKekdWR1
3w44b+K8sAnSdNsLRxufqwI0qf3FnvxgFhJhXdqfMcKYZU4Phnf4msGMiEQ1zIPthR+/pmu1Oh9Z
VaMB6zq6DcIkVpCYK6RnGrUYcBSdr9POXFr5XGDt6fi51cErGVNG2oq4bNQb2vJJ6taH7jxhFZwd
fd2hgoGkARrciN6ELcvJM0gJbEA7UdASjS4wp5yE+EJ44wJXEc/qlrag8E3oxNckBnq43DGMCssf
gResqCKsozq/xsJuJCqiY+doSxNBiPFtohdU1G/NN/FFUpcAhI4+QQl0XWAq5Qs4f3mLy2IxbZ0A
lykxX7Iv/6OaBGfEsmedz81Kd5EGsQiIRAGR0LXrebvG3YjUJDijGMKYeBurnP4O73myA3dHbzqi
P9XqVvKoXBF/A5q/gsc6dNRrN3bnHhJCniBJYLGiox1ftRlREGdxG37JtvLKyOASEfhC+m4PlaOv
iURJggkrv8/y5GPwxdwsYXnkCcZNaONPxxgFvUHltkW1Kxd3LAQKfDUpB/SbipdOpoQDW2TR2AhZ
wkvh3meEIQlBmtynOO+g3YTNuHIPLpI11e5sJayFZRfWBTKfNFA3pU4QcyiahD6xFRlqNphjP+aK
5tfmzOXCe4phlBnePD8pARG/FcQg4Q3ZlMCMMbgTCSd3PlpReojWjOJ2bia8yV9KH/hJGCGFngTv
LzoKL3APO261M2/NIbNSs1zh/gV/hzzj0IwlCz6vwD9YEj0BKeUsruczzjGPMBD4HWJkuL+IUCPP
xz16yQwhjCUu1zuUeee/NWGMpIfwhAqbs3AiiwZkGVeZ7mKDHT1pSf05olqaT95CeVCxkR94Q9TE
BdyI02BWuxeQSAtEnJon7dquqV8VXRPPmc42opubeQuMQ7Kg2WDsH3B9N4DDujkdbGL/QMOh/V4Q
ZGLuBg7aCC4AfTqLoZnMNKScrMy5057kEVGbpH8xutsKf7zgJjCvwiEJKMcc4TKFYSQSX/Bf+zU/
WUHDfFuDdyDHtR9CLpEEVK/zOlAC/yvE5KllhRGrFBzy7Cqq2yE9QZ5AIdBBcGV5n87DObOdQr1K
vA1ubJu3/eU/4iFCRLWmzh3HQLOUt3hJxANLlA+RPrrLAWgpOZ9zZc5G/ZCTFJQ0zxg/1FkjZhVL
1xoqW7XJqQmpryIEZfXGyixE1yReH92FYA8Bj1k5KapjtF5D3OJuFvc5t+6Uu/i/y2DwcOC13A3M
S8PfEdvCGOBQvO2BihLuRKEUqzm136TaiUde3INEH9L0rOFJJjvVq/imISy88+T267sk9ONSFj5l
ljyVa3oWz4l4sjr/x3XhqA/oSsmIQwy6vLgidUU6pS3xO1oaoXWyC8MolnAUAwyBdGU4H7sXjrnP
Rf5BoE+2cujdt58tQgmV/fayELpkQv9Bk5B+8NPc6yCgtXfx27H5obBYfVFJQ5AToqdB1BYeQ3mP
tK7qr2B0/qL+F1bjotpoe0xYNVPKAw5r26t86OF0XH4jPI8oQ2CeNf5Z3+vx5x9tyjaIg8wb0Jd+
t5IHxEKzuCSoK2oQNiHsjaXDA8+2PCq6AF0g7TicQpCoHvVpTz999GVJKjFXpCHSYTY8pVhEvxA6
28KwtpxpnG0BYJsJqDjvi814lB1Z3dD2mZ4IDgFG8ZYxFXSUgpoveCl5PIQNI/Xi7ZLFuvVfhptd
wdOXXWP9UG0cEpJDUNnEyKhv88ELIL8YA+5LK/QYaQTKXNUe7poLxPJoOBoM7T+Ad9K/59m6A8Nz
VH7kPkGTAPrpSyNSLxZ3aJN0uszCh6v5+eCMdlsDfaAXdzJE+IrQm52jNwVEqx7OY/QamjOSiRNS
jK0imRp/1y+tx1Rmb1FTxPMFYwaEe8rEbTJrZBdXZ7uqPdKaCVcSMU+ILbg31sG0mmGO46GMEXPY
/KVL92rOAsdqk5tT4zTGX0teG/dRwmMvqtGp/plMacwCyGXrfs9/6PAe/oGqKCRK38OZK8ASgae6
B8AxJuUJ+T6HiIzbN0GrN4cC/NRmcVHmtRwioqWVnMOJ01egsjmaaCgy2Lgam/QUwGf379Y7L+vy
31AZszqCIn94SNHb7oczRCxf64byafOzxlR2JazofaQHDTC0eANn+kKFwAkxA5J/Ah3IIUe1LgKo
Dox7fom7sWJJH9ZuDEoaFPvp+7ASqwQmSGnCykS80JHkL5jvo426BglWOqdW1vtdkZo8DtNqKQa6
HxYcC1Goe14JGzm0PnuSsV+QQlGa7m8+dBURVowmMDKuBFkR62FQpMkOEyehiApi5WE5YzcW/HpK
cye1zuyYLxGZml55ZFh4kNVjMh6CqZeWJmRtxHuzpnO/hELs8l0XIn8cHTZHEUQxbJd2Dq7GjNHW
6CBoDGejds/8f11IdJmIlhIhSas7/DQaHT5FLKVnspaYa2SzJuyez5wPu1Js1X2wJaKtbNCnvQv2
IhH9UP4dwyGnKeGrqFzI2CNat/hUpDgBvg7m0tH7ROaIF0doXXA3X3+HYVTOir840hOnzmlGFLsJ
W03pf8RN2IGstvZddYhYUE2RUOKW3JNPQqtTt8GQYgmBUZgsuTQ5ITBut5UJ0iLe63eIaSHIrXOd
29/1vwmFeCkPxyPK7k+ESmTBBc5cMra2zPcEoDD9JzwDjQ+tRdBDyj86zuTo/HDA4EOFBY93z4eA
uvvTEZiAX8QtZs3ya7HL8+xI4OakjokfBVkuiLHOR0eOg/HHEEm63RQ5EekVhEJgd8ywPTJETGle
FlKiJ7enXprMKEVCBoMjpoS1yPIatHQGs0uggSG/i4mKD2JhbAjB5/GZZ/Zx/+av3wx8ek9MXd4d
Qa5IfPbe41R0f6hnVPxbvOfZlOxu6HS0SVQTX2lDvCAzvRx9Vo9RCmGXjQBNiw61CGjYdaBdAPOM
KZoFag0xYhMVUBLFsDlOk0VtPydK34nbqPktfhilBosBBzD4ARhtUmvDRJnv4RKH92WloOck4YDS
oDXQvkZLpgakudcuiBTeoHnIu7vAKMhFILCyf5EA0ogJMiwa6XpB7wIkV4BTti6IpQN7W/TdhgEQ
Dp5O5GcEjtiFvY9vSG4rDpElYi7l9tYuZb4s5FWDyrF4/iXDbfVb67TRraTPIqcx7WGcnpkPktVK
846mLzDmoep9pUArxx9Oq7Syv9Zaj1qx/pBW6U/Fvi95aTU/ksK2VnU2ya2+oKOij46wClCh63yJ
/rv9KqfO6KC2jRl7ytFCmCAPQjiDKupJV02iosLsY29Cjb2ozoz8/C/CJCogG+7Kx/WdMMMiq2NN
ZsnBD0vcnJuRoVd++KDvbs19Q1CfmBZZN+YtXWKHUrJIPOfJRuz6u6OUtdLWKpfNHwuvA1WvMMwC
dtCFpGzuQJxW4+6eZVja95+1y5gVmY4rGymxV+EJV1lQnuPVgzXiKwTj+VXZf+XojaCLVBIRfk4R
hDjFvlIPGeOW4Id4hQlvB4sQ/+EnSxERvVbY+owjLMw9D5obmDbHl9cVM8KX54cjOwLbFsa/3emt
lWej6lfYpHNRwGLGL7cE1d9fdTIjrAFuHrycDDoJriuXFoiUqEsLLTtnVkY7e/HxEZfwfAlljSnN
4T3XYUGKwfoPk5n8Gs2xjYYnHPiL+IdR8fsVvceNlZwAN2me2zaOYR53eyQxiKa8zBB8FKHwN4Jh
bkWLocvtxQ6jpPcabVMsDQD0I/J3BuZr9CFPm23Kfhn8Fk8PqOGUgI30PS/l+ddGtoQFyBjdz9d0
TRlzdWYcM8wFQW/mZQs2DVsDIwhzaGb4hscDlMBvc9mLlmsjCiftaA/cAF4st9bXRs80G4yGliJ5
H1rhPfBkwKslFN/Df8modDYMSmHpeIDIyGZyYBNHnrzJDNkWt61Dtv0jcUTZuSkAChllUV2YM7lF
wi8cP7LXgGDw1vq0vFgn1cGNb2UsIPc51UUUEfD9XI1JgDgcs6XrIfEyP2Ec01YFmfDAZLpCSaUj
MfxMtJT2YvAEXpsNOfrK1ylfinL7uHscqX5dPBGEmQPDr0eNc8zWA6ruNIIbMZetsH4ScscvWIB2
uWJrO4VLr22efUDwTkjiICQKBpIfyjKNvwccpErFLvgLnBJ8igrg3mjIfbgH4jc+86LnK9BeNOMm
ZM8JNgvDaWpLJfcbVZVz7sjiNBiuUYFl8vixYm2jhwuaturTfVWgXRiomHwBd47TmnVAxXprUlyg
etlJ2T2TcSPN5BvOWUvIp0rv93YuRwo1MFOBKusx/yxRPAJwyOOf9HUbtgmvTMFz8bA99DRPB5q4
hUCBmuHF99dw9FgORtK4AfDhE8Jr5vcP348d7k8JVzcb9ZXQ+O6M6f2E39TTXMJjoqPzUoMOt5PK
CehNNvC8fM1ioYGRPy68DpRRPIuhSa0RnI3aMdoLausuOdA9RuzAnDy+zufGP+EeGLYWlBpsGdLD
FyS2KTpBtF2810bdGGWkw8Attb5OMi2WeAXelyAYnYQGEvM2sDi6yEd/0R/4eI/vyIY/bnWTyceA
90L5SRCp1fWj5+bjoGAz3raCQkz3Us3pld5HOJPCn+Fp70CFhqjtfgs1u85H9xtZle9ihdcpO+GV
U7CfXWufiL2TMpdV2xiX2Jh2r6eXVEi48SGkQYcThKMMMwmHlF6kLLSF4WgTUH0etw8rBI9uGqgH
xucGOx3LKE9u7WaTfJX5ePCIYMfgoJNKQzcW8QpP5LXkdgYtvC6ghj3Y7on57TsQYhQ3kA/QX6se
5A131a+fIHbJHku8E1iG9bF8gFpEX0WNGKxIpO32J412lfg+VZABP6Y5Ej/Drg71meI5BeifwVgN
OIU49DY8LwZYyfhLc4HdjICTM45/d7gJ8Fi0y2voqocZo2cbjvusz7nHDvQTjJyy67l7pORVbL0Q
uvRDsMq5MRLnruDzCGhD/b4wQFiPOTBBR/aWZqWN8x7YTyNMdrUHA7eq+oghPCn2EuyxAwK/ccmP
WbZ3Nc1dwSAECf/e6PC+6Je+6EM/euLYrKIMpW8XFu9H4DtVwQJrF1rq3GFCZRAdWMqLVu+gWapM
rcpVu+ou8zrH9mtMIQrnywciJqSsYeGQhjKvZI/7lTs0eUJq/XOoEYjE1ma+LsCIbKRqlKvR+8rS
SLFvYZdnxp3zB+1SHVa9sJ32iHaDyUXlKhxMbG0dgZbWd995OJGW9cd/9t1Qu1Py5FS9cXtJgyak
cIpzFj8aeedIFBJ6ToymaoJGtqT/Dhcdy8iT5QrVw/sNCbWABL3T8xKwfkPQQTATMDwqwelJ/KBh
p/QaKP8vZptWvT6SxZdZBpgkX0oHlvs3JCocOovh15HnvFlsaMMxJOW+Ac1k9ki2lGl3MwCMW49u
cjk0liCqLpyila5TKXhdYPWyDcZYfvzbrmewdyZ9ailcttuyKn9NRHHgE9OvC+ohkApgFAjDo1/P
iJUfszMAzxJATMIwZXA40HQRlR88HLB5ZaUvOPUAqvYn8eGLuZhsnwxDjhBrY7Kgg+ITKb+9dsRa
aJVnEGA2rB6wzxRfhcW252sz8uvM7efhsEh0LUszDzPZdTLKMWRajTO4FNhK4XH3MuLZJ4fv5mmj
UQHcrgM6/LY66YakEZMmwTHd1nzO6y0FouPXVP3Zj2kSxsvsKmjXtbFALzN+b5Mxh0Yh5iNSPfos
6iAn8YV8hElzGvIhop4BiPkrJs/JgPAFWHz+R2b4heXiFElQLgdmDo4n3gUfDsrTk3zj//RR9TQ0
PKweq55tsJCidMpwM23AgoAr30A1PzPMd6RxQCH1TaHi15GJEabGk8kR8xg+KYwsgwZEDRzuGX5n
zYS+bKtcF+SCEF0/2gwmut1fqaveIT1nNIrer9+z4VBhZoGrH1dtaVPJ/rR4f3/dpJ3GHn4csWX0
phfRk8ttKYfJJF0NvcFOYeJiVULyO5WpxhbyCZdCvEiEFzWcccJiTWUpPwR3PREdOal1y886d8Ec
cCOQmiQUnc91AgfCbzKHGmv3NSMFgww0zfdBEkVC/2f8oMGdvID5MCBsvI6II3mus4NBScQcldhw
D1/33RoLGC4D3dO2d9YpwkHRIVtkDaD2kC0aTVMm9Fi/VBuULaMUV1QWqN5wXrOvAy8x3GerD58L
d9APasseDi4PlofGxhFxacBkeUqp+BsDfCRTGiq5Yq+RQhY82RXcldv8nwp/kTpfQn1fVjyvoucS
DGXCOsdJ+DFXmcghZIKEvMfGJ1mQw1hULGl24G4n0vVpvyESPhFgE8nVwjPSncGVcW68MbEAhcfk
/L7G5TaeJ9MKxX+9f/p0zKGyRO/nbXuEK4kk7lJYIOAciHrzdSZbTvZUZ6aLQViM3vj0b70QfeWl
BZvleoXivnoZHJafo7dDc6lAhFmUmfZrgrp5RvU1GftTinbg17ABjGKGZ6b0dMXB6bhULkJF9QjE
KB6PSeP1jIt2OU47R7UAY7yhjXix53KS8zrn/ZfuPxjwSuv0DQzUBwNzRA6KQwlOM5GCuzf/g820
TgisUTa+p1ACHmrhOx2zokkBNWP+d6IIxCvC5wZJ2NPrX2MauB52bvhxHFGdk69KfVc6rIncqT+S
qY3gTZblSff4vXJpdDsPWO1Rvwx0X+78bzdpbljjKQK/NB93ODfqiBBb5z2cHt/BoFpivCpfG2zC
qsgYQK5BoUayGOQu1YS5NiOLEak9dpMUJUbPGpJIiScHC+YPiWrf7MZs9X3wcrYICNU0UvKxHCCg
7toJyQVu9h4rPNWYIsTtR3TBG/XCAf1POTjX+M7DnTEfToeXxtaB81RmD7v/HtPCekc1Y0f1Jhpe
Nv1ukpL5xz/vAeCZuhKTWmATPkiPmnrkKjBgTZUBG531XRzD4609CaryudecZvnETwIkIBZnUGRc
Ue9xcqF9wP6673lKQwExvi5ozeq7oahhcl9lMzzkqlsuadAI40kSMJmoO9bc5euqCljiMU9D9UwX
GpZeoAsukEUBV6CFv41xq52BJwpPKJg+dTtSzqEkT3Ap4CbbFCIMwCZ4cxSY0l+GYTbIN/FEmiaz
lpTZnvMJMC++QtUfMstkhP56xiE1LHHhpoxSxHII7v0+42KxHvI0b97M7gtV9NQ+JhTvogeye1TB
/Jx48r0VoyIBuT6SU/ttnVdrcohlOkoC8u6J0OKnTzjSGvAWkDssTryLbqp4BZkgGIYXLDGpy4oz
3Bu8shxFACe3SbqQ+47MFLupSI02rHii0EDIud2LJ0I6NBEBAT/w/tJHlMKtuEuhOVHu2E9Aq3oN
fUmYCeuZ84qGowZe6OXlBzApckOi9CBHj/nTBdA7lP4gMP6Oo8Ho98+qSEhmYIzQTLPlolhdsgtz
GmfDGQoxUMKtu8EjfYsNKqYcDm0aWvLYxjmC/IYtFe6W8lIqScZEX/U5moKSAUisVGzI7M7j459B
LjnA1jBCoOCoW/hgU7b7rrJ50Nn1T50QptTLCIcUaxqZBdBOoHNMtuKVsdV/zgbdZekcl1sXcfwe
EIAGn4H/mDYvSAu4NupTFn38j6iKSue0PdoXnpxpOqJbCQ+GTjD4VZ7Uex6xt/u2e38UjjJ7zqR/
jLcxasQgOlygYehYlM/8AGmSNqJAETizmna90c8DXYbwo5GNjEQ0P+QCv+lq5r76BPohI8bl5/Ok
vyRXx5KhBf2FhtwndoyAQk4gfgiHOR19qIH0cpZWKyLN4RyU5HJcKb/guRXBFyiqEJfjkvMkmmSf
fkXRHtlhfExBSTWn7hCIdf74UkFDodMJwIcRSVw57H33bSJ8OTzDQpm6M+x0DQjIvpyo/rcSNrhj
gDse5tgbrN4SEQIekdEY58hwpfsS+OgxpnrnTJVkDSH0AsQH1XaoegCG/vKD9/LDUr/UIIU1x0WU
a23Erz8UlpvGroIa3O+9/leOCMEkXY+N++yC9kh2XROCi3U9pwYNhjXQD9XRAbLh1Mb4lSaL7RCB
iWZmSDEE/8QKGGPeiZHEtTOUaM1ztiVgAssO9p360srX+MO0ZWVEUi2VHYxb1Jy5bSq0Efz6oo6E
W4JcX2j6zOHqPc8GCd82Tl0FhT6itCUun5b+N1a/dpadtUD7YzUmm5XMT3yfuXXf9L0vlomCFODK
JwEmBDvH39nBCkuONKF3wqX4is9jQB6vtk/XZTR0gK/J4xQ58qznk8cY0cda2DlBQ9lOZX/KQ8VT
uYBcA0wCUOKUDLBHwoHsvZE/JICrcG7OMRgCZJ5I0AMex7Y4FtS3ZrM8zOMAqAeJrjRvHLQ7VL8r
ozYoqVHj1wmhmosjQoyY6szJh40Uwb2xY37V3D7aVfWm3oit3ZEbGbSjN6dpElbAdcQ3ZBRDrsop
dI7wGbArt45uN9/+bIY1mo85XnMsMJbK9LfDPKbO+3M+QbTSHI3Gyaa9gFzaaWAsWRryEWcWDgUb
eZ4G0nOCdlpgRckmYwG7YNFiZXmQCrvUOAgN7PfuDZXuvXY0jQKReHEAlYTbmrjTSoRdCF6taK33
hUMWHY/IWqRNzDmBBjRlZYz4DEtw/n8s2lMb389IbpRZ6Q+xjMTe8Y+ECOR2RsCJgfBvTgNR7sGM
1hQLeGgiziD3gNgqAnf7SXCKDPMuyBnIi/k7BHitcH9Ce5d/n7++W656fIU6oqq2naSR7j9hdIvl
uyHqmfGNnpXHujk/1hxsOXVsMbaiAEBHxEeIitBC/FdCiPECPKQoMJXc9R8+JdQ6+CDP3Gl0EWay
Vf5mrHVgi+C4ArfdUm0rJj/JJ4UexDdH1c+fYkwWZx/F+aL0YMA8BjTP1gjbvuKsM0girk+1lE6I
Kfo29CcZIdnQPUomUyi5D5lVpARRIVPhB6P9KAUuoj14PLbg20QLvb4h6COzD1gZAldDtYAtj7LN
g4uLLhlgdmWJ6feZ5X8PS7sMxxKhLpYi3zp29IxPnq10iFcMbG8i92g7sTn7CowcgTr8O+hmyq7S
s8shNYSFWMiljTrn56C8BfOSJ9AE+RsTM/pImPavI5F23FhbubIToFum4C0WW6oYaK6JitolsOGa
yKbI9KamjIyLJwQYgd7oJongTN22co5/hJGAfuOChvEiLxzpyXvSECa7zuc5BaCTvmjxssseunxq
GkbyfY77m2hvwu+g0eYjYzdYIrra0S7tpHFwL62ngstNsh7oJMUlZCyS8fZoqJMtQkKOvaiHdwJf
pNNNkBOTW4TjECU84e+EwW9VnIgcmdJI+zlvlDACDpVQjNbMhw+xKEmbhkvMQ8D4Bie2eq3wQbAi
DGwCNDoL5s0vDvfxw7Ym23skQOieXcHsE9KDA5aiOqrARBw078jeC8kBhLcjcsB/EnlQQ7A7lXO6
PyAOstjE7xXg4CcLjsU4fu4hN9Ah44EYHvD2oqRthluD2XpYrvEpSbobr6HK8wa37GRBDTUkrsy+
5NK3a2yAXgYANuIPJXRdhNOBIrG/0o+AyfnlEPIkPLJimgDcIEz+YSOFHo4FOkxiVd8hMNo+Lqty
pB+38awBmOewyzt2BkudZuc5B0DAZwS93BVYTqVTARJ6e25GGffsqQFV46XK429h1oH2eFj1qNvk
lYcdQNM2suT8RrzXmiPKg8Bxrx9+Xrd3bza40FSJsL1iACNvjplL3SDG14iS6rsftG14n8xmw6lh
UNYmonr8EkqzHBJ5zKHiiWcfFJu5noN6GaJe59ERqVUVLgtEzgF0lELzxd55EtVnG5dsAD6Khwst
n9HNknuIaaH4ukXup+lCUzbA/mDQyqUiMqgLAPt5yNAZdgFulDeRkRh5L6j3y9bhKwxIfSFf54Jy
UTRlRBgWevne7jH63NoYUTS0Z4g/5gVlgm1qnnT4dXUvWegkvE9aFYwYBwaIA0vhLTsu+cfp0OPX
H9eEV9A6zY3vCeijJIteO2GleCA/JCYNS+zXvMvBYwV7QUkA5+UWJesqE8ZS3iS3L5YEvAiC5iBk
b8FzDsp7nOarz+Z+ohHM+t1dCDrOhApVH8JZ0AoGkOBWXnY6esMUEkGp2YwBJR9BwX+c30jjziZs
TsggudAH9gOeUzzMUyyFfRDisHdm4r4f7tYrqvEBe+pUhpXirklshbNS3/y25uDAcQQxQFPTx/Zy
+kuOvM9R8mFeBH91jXkdtnNt3M6NNdEEEcLh59Oq9jKpn+EHKavXKZOktu7AIFjvSpEzrMY+rXQx
pJIxp1I4J7cMi3JhZzDs63z9YDjGg6aPkuVXiToeHWq/2AgYBXtH/zW8gjvUgjtJySreg5cpwXAt
6gDEglC0fhyoITJrTBfIhraX6+UCQvhzczY2wuFezgCjgtd5TcumrlzunZVNjClYV7bp4ITwT8Zj
VTDF0Gso5sL88Jp/li+u3E0hSG6nFADOruQPfd6rkMXJfgN9CClGnsqjCcEsWZpwYr4kFnddi9jE
2SzYPXiUWyJkfUJU/48lEqA1mNYy+Y8eWDvWCub/At+N/bkBqY6NASJ3oeOvxH6jMGXHzvDwYY0a
jGSAEDSbrNcvoXS4MJtxmi6dJxNaLUBRcWsEXWvhJMDPIGB6zj6oWNBDixdAoRkuSw+mYhiCuYIy
YnIgzUX3691gyl2e0PHyhFY1CSE7AtTDxCT4E8g5c/F3khOUuBwfVGzdvHuQDTLlCRH/OUWkIU1l
7lcPx9e4j9JYPHH/Pe78/L7mEtl+74giCgs2S57pG5IhpXE79Jh4SD8oCK10LPSCb29VRswp5K5H
JQ1MhdBNsbIPPaGu/V4wYPRfTodO3hewen+BoAYxVGIpCNHQkQgJYe6xr+kLXiPHIkV8SCRYiD4J
XhPphuZM6PGgVuF6synSAP+xNiQTMpjHOmL6qfmBCEwZV7b31GUcYObkPNjafXKipEWxjdlPnIT5
hbA/XzO3xOKGEpkNwi2Mak0IVhE/5p4w6HPr3qN6D6ESMFX0ZjqTmLxIeSz+1TF8HLzKWEWAmwo/
pmjW4nNESdW7gDTrHkMGMOebusIFKwfuG9YA/EMPDuNqwaF9o8ijRKGzmPbDfkQUwIi5AtnNyuBg
zdrycZIb6mdiUn3sS5EAmGGDtKk855l4bhkO8uuRfPEIBa5bhZD3O/wYSJaFwbNB6sTpsren4Zjy
1knFQJ9R38NkVRjuZ9sMcKZF3ytahwzgi+DFo/2iU7wHE95nhz28Dlo1ZQj55dzjIQAFOhFRUh51
lDKQndcXGZRIXRYv+n1Jf5gTfyhY7pebNivOdJSmo0nyxKtjjmNS4wg3XBjwPpwvCvKpZFOrIh6W
WdUS4/q7WzVszk65wKiVDud2UHsiLVdoI8TZe8ZhlXY+OepjF0ap90BHyxhKm1WUj9Nx7PWmPYy8
QMq7fPYdIZSApwT1QmOljoiCraqFFJaLI5ktTzuJp0DVYQmbglXhfkgWxQZKFwuiysLyuUA45Hhz
wpKnPyZRaaHFJ6laZ7kfg6/ZbFyqxw7PC4fv40jRdH4fhoIPRsHH+dXpKoXQ7A0JU4UUpcEa0Qcw
XBpQhIY36r7RsFPBXujzYT9SvSq8R+i8PxxKfswPpn6oL6xw6YqgEFBGxgk1xBX2hdbngdbHyiWZ
sBERmdza2YQ9jS9m28SDWN20XT98rfo3Nh+GB5hcbr2EVBNAHsl9Did3ZYU3DM8zTjDJRQzC3Mmp
rlrrOWDm8MCcy+v+fM/MzaQOwtV+ecEMYy2j3ZrFQZE33XALPNAOfGI8i2b6oWd6qy5YhY1ZQiNj
faWdhnY4N+0jx6oNR0Jq6bElmPK1Y1KMmmvlUQIasudqFzyI3e1+Iq2i8xWkxURNUbsBa8NllD7E
tfjKhZ0bMQsF5elrykPEJ8uw/tm8Arg1/EwACbNaw2/iqTcNQdyOy48ZUb41+FrN56TbNLDwhl96
r2l1bdAQLfMLN4ijYztld0/h8GcJoZrIox1d9vKvnc+ORJoFeE9JYMf9fJ8wFxx3pUg/uU/io6nz
GsDM6O5NMWGhbFwZUzn3YQFgki5EOug9r0beKc3jDgZU7aYvJtJRAs3BKq4QBulX0kwFsZa22YTF
AvoA1Yu8qpulPmceWh2XbAntjvcrjYUHE0ECh1QS1NkexW9rF3Yr23wcccgX8+McK4Pq9S6PUSJ7
TET8EWQPZo80GCyrUB9zv/zMrdh3lGnJIMLSBX0poXAtOLsDO1Fih8aWBWhFRD/mBMQwYD5Y4oYL
kho504k4JjRSnO6/qKSFmPoZKCERe7bI2kTjPadVCty8QZXD6RDdL89++4dMq0J0AoKPMhf9FFox
WneZYSZfIVH2iJqYAIJOJXaFrVhVnyeC5kwRifKz36PepXBaHCnk0TP1x54ym+Hr89XFsDM5b4ED
Igt2SLCZkEMWz99r0EKBw0IcsNsKURuA0PYBEfGwdN6Bsc/XlU/OHwM9oxKsQobCOaM1TqgRee3W
ggE3vLs534KI0ynn60jCuYxCjjNmOhYQiQHohoKGfav2cBbAv0Jz4iPAuyN8CxQAiW+ICxqfArVZ
9O89xoBXJTvjx3/pWHKGP04dmOfsUpykEc9KlgSmgn0EDGbIfEhgzKUygUqFFPtK2C+IBg5lC6GU
ZM00m3vNF/jn6yI+ze0VrfNDqJD5iocpKJnBTOxnKWrsD6sHIQ6Ki5LjH9f+8RRMfdRntIRnSLNk
zjBwTl0yAtz7GHb8aZFyIeLkaWDWaA/zinG+zG3Onmbtx0vhgcqJJdB8+pOWgvCC1iK+BD4LykqU
zfXxXr39r29MyOT3n+PHtFvXf9AVDY/ASQp1chsqr5zEtZn4OqvZYktRjMHzJRyaa8mG1uWgB/ox
gOrMQuoDsBCgEuK7v8AaOHRNUn4hwUg3+3/qX0IZ3IIKC26mBYpYY5G9LFp0PCV6rpWzNCu857UX
1ebX7/aMuES1+uhE/95k45O/yIBNZCSyJ2zTnkYcA3aF2Wf8ZSdtLMN9zF5B/8bRUiW74rMpTwT3
cvghdG+MY1peZ1E3zsLYfkX/o+nMmhNXliD8i4hgX14ltVYkEDKbXwgwAwKz7/Dr75fyuYeYOTMe
G6RWdy1ZWVnMHffaEH6JaLIj7XXDysZ5abh721P9sp3sCVIg6kM4ZMwRGPJ1fqNUM5IqGb9gP9BX
AYJshBBt3VPvQa/Vd9V8XOL9m3dzgd73Vp6WcdJuZ3QH/QIsbkFGAvyHVjH7V6N/cQVTml8oAgxP
yPd/hgjpkdKO6Gty29kYc/F0hk/UKR4/NKzAwbOXeD5und5KKKe9GaHqAUmvtncgjbhbTOVeImiH
qMTGGVHXWTtkC8eoFWzTJz9c+XmG7W/ALVr4KKSt1qPzigeBzNB6fh6dvrDCQdU7TNbjGl2f/esi
hyxs1pDMHOaWHBrOLzQiNEIv5kmjH4JiGWM0rRul1yj3k6kyS5kCqT5zu8FhpM5umknt8GJxgyc2
K2mPc2SzaiRMyVkzs3rJs46ooyMK0eb3c7RcUU2+eFRScws5qqSDUNflT/uDr6mzc+tpjggIE+0W
CI53Hw5UFud7PXjCuX0aYG8abcCA3bLdmDzN00xgBzr4Iufmns3bY38wdaYRaOxMI6Cdb6kmxDu9
p7T4ejsmBD0ZYa+XNGpU9dWlo+pSXDjppVEV+GLvwq15xL9O2ar7GZUkM9RvGrMi0aE9JKU6hJr8
wohzJDopDoLjh2dXrJRZBJQFckpLLr+ODm6P/0PkcklT7VKor9/smtH36LuYxxnAKnUaQCelVdWd
vwzKROgvQCU4WcMhgAsLuVQl+ulz+DWRg27Vs99mTjvDfDjwHZb7adHqyjx4WqExKLnJDZM1/Zwd
9UaOlliQGvvNA2cP1syeQgiEqLgVTlvhZ6Qv8PiniNwwbWhesRN13U3FQRxPEcSH2ncOoF7ZT6fL
lIB+d5qwJivWj9UjkI6JWVkz0B5wlYopOy1kFY5fKD2bAw+8iZeGsEnDjHbDwXyY/TNipiQyx/SU
Ek30Wmun0jv6+7GmljDeFCu3dp/+jIe25k9rp9MvTfWYgO8Yb9Tq8xXn4OlmN+pQ8DQXhzia80cZ
kgtBdLca5UarhSlkT7D/aNQp+UhrG0bDaz/y68SB2qLZv0TOnmXcuJfhMdOEnV8n1PNmUxtsqxaP
bbA1fsi/8u+SnFquduyeGS9pDx3H9cTnEfBAWs6I7maHB4LCjb754rGfTDicz4cZypvaZD4zlWic
qFnxCP7qrzXBXTjknbTDXFxKYJzoEZfpwR6mgo0MUrRxiU+LnUP7BhbWQRXBnuZwH6qTl92/oQgV
8lDsEK2kOeJJ7JtsGY32Vhwtf607ij0Hj4vP/PAzZH6C34YooQlBb87xZ0UaxUNlhAuvt5UxZglD
0zRMSLV3eIJt2Bw/EHrRBq8iM/Pbb9jzrQVLoulXHbB2M0PKg4b2iWb6DisgW5qnITbqvft2TNXt
iiMzNj5rFGFmrL3l4EvwJ0SoNF+hPOvqputowPAa7rw8vkaNIPdq/dfBRv1rAUczpnH6++LNFufc
qjLB6prde2333D86ewelN55f3nB4Pjp/IDq0hIqkI02hnb0ELnRfkgPKveOCo8RX9y7TYTnKW3OL
6ehH+cjbIbH0/No7w7LP+/WYAxOxCUK8rg/u8varuOsKTC+8rVaxRCjrMpT3Bnnk8M2W4WDt+zmU
AzDGPGKMuWmFr5HwLAbCcKqDLYEVI9DEpsoHj9EbBZfWqrnh/FW7SB26HLLuAywVPIu70E7Glrr0
1QSd7pnjw3V7nDyZFHTC7CFEhZSDjQYbtBWPecBmQ8//4bsaYWI+cZJo5NgYThMBzL8vqBsusSCR
IG1tH4fGGaKtvpkykcz0yew39g+KHNNpMj86ek/smss6gzixnSH9DEqYIj6gaWtdtEbaleEchevu
lB4M3oYxQJx5IBC789U0r/4SsTgG/fjpTBPaZHVlh+4ZDFsqSUxsWG6jl/fsndKXd0YA6gb+jN31
t+Fv78TMqepi9WJuD2pp2nvE3UZrxlpCMLXG6JGpKfYC0wQQhS47Ll8KVvOtX8XFyLBz5NoGA5pl
+CrulK5b9uVFMY01RKeMkTzoZs0b4TxDlk3d5ZCrCMRkPU09IkeH4AKlSBZmx+nAHDtRDAuMuv1o
lKZ+lpWtcM+ckZt3SLUPy7CNtqmkGaVXhupbaFhej5DRY314YhYwXifo9J8LPHCnn630NVr5jSI4
bB/m/D5GMcmrbK2Ijetwjp82Sp42PcLiM1zNO2z07qSoIz9c6yyWLQS9nChyYjdGFj4qSSKbRsWL
s4POiAJAyd92oadz8l598NrcGuUBczY6XQkuYLHAJcManyLbiLhxVIrQEGGjuXlwwxnfTTlsWXDv
oTOcgor7cTu9XbANdl0JQEOwNW1v91UnFYGfkVSBWyb5F6vEOzeCD9VTO/+nO7pGskd8dUQs021/
E6G0ejTdJIcAkDrM++XVKXgb5HeCb5dWgdfBlQagDC8jIQwW1WNGXilYuxtWevvNF/GRSFmxMYgI
vbeDG95BmgfNI1SmmS5sj19MCdGGFiFo+PAQtOL5z7AQFahvNL/v0SDrpEAP5Hig/tKsuROtv2ht
bNMVv0dlkqoy74aDC2AgBa34tAL+U5UT7PAVVhqSZj5EmhGqY6DpPjyUxGCPV76/9NNl6jx7NevR
H+Fosky6Z7Zjs5GehsVYKnwKpxUP1U0LNSyHIXCrKptia8K6xX8cIMdhGEoWVokBKvRl0dq29SlZ
clMYgV+XBVLkv0IFrgoHp3/1UwwDXpAtiGJ2GXtC48Dju84P6YTh1KzbN0aOgVVV/4Y+x2t4+r58
nzNMGwy5hwepwJmXiUzWNixD6+ENCVMoEms308lIntiyEctEvh89Qt0xPUsFHViBwgwxdaolWAWI
WPdgCIDv7AzFfrPz4ayj9qYHhEfHt+U4Wnn0O9nK1c89QhsTsSpnc3Jq1ghHmXJCbrCuuPdhFiIx
1/Lwd/M6H7gdaH9I4wyGl40AoCw/UDbCWrNMjMFCmWvVStG6d+88Hdv4GVEEpmiDaeLC5vMT/jTB
HOBAFZ1WObdJMj2NqAjtA0QW4aiSCt4g7q6DGw/kLkUfHrmLzidypnhfC6394dA2U6Kmjz3riRXX
7VcYaLKJycHJCFHkctroWqgxvac+Kcb3oqhqN8lKaEu2XggdM7Wa4LaEcgnVEadUNHvn9qLh40xo
slab9YbcBNv9FQy8vjJ1PkmZOn+kIphj7XX7ChyT4cFkzcUW0bypgjgYdCQdnbTh3Zh486stDceW
do6fhvGU3+Y0oIDkKo/f2/80MBS+i/n5eVHY155+YDVxgc58DiuUrQkESpPoGx/wZ9J1xFC4V/RM
SGweRD2sLe1j+DYE+54BmhOI59ZduccqGxfjSBwk97wiWzDNQR7ffUL1ZBu3E6I/8taSAysvPtQh
VeYACU476SiuIvwSiRMXaorsWWGvq5xjQ+7cCioUExalr9xrfVUCwjEyC10u0n1IeGrHy+R3Aj7U
Xi6XK/opSad1MxwfRWe6M0WdO6xVy2kOaopD+KVub+1T0r917xArlCMlxwwpdFQ6zpbiMpjZQcDR
CI6LZqKsQ6GlLBE08yKDYHuZvc6Y90twu4vvER8V5/8U2R/i0rTUX/8Wn0PN3nymJDNYzzVvTu6E
QySNJvI9xDuvgwxPO8njRrD10HUhsK3RQX42N7fqQSOreiTC6YF2qIKD5v4Oai6iVwmDT5wO2XDp
B9LpzNt+3bqbAUW/7gOGIp2KDMVJcuQebvRcQZ/3Wxu2J1otbMmnock+fBrSsLd5Qyo7Bc9Rzb0m
62jjV02DP9XZqAuRgS9fx6TBIJq1r29FuIn8mj2PgnSFrT2D/qkG/gYOKdKUTl16w6kE9/BJjF5O
UAEiD3zaD7cBV1ceijDWavSV6+jx7GgtmREZyn39tecj42lNNlRdoFfRTEu7LPOBR9S/DZUkOsU+
bhNlH+TEY/pL5MeHqJ2erHNQ8q7BpUheqmRy54oVIpNXWHFEYEFDLqAx/rsPPdHuxJIOpMx6ZTsr
hpB9VBR9skiSb0Zsn323kTJps0iQ58C3wSU5Lp8BgqMu5Bcll6SYZ5czUSee1utgrkQ+JBqudhP6
dpFSaGEBHLDoEKO1xPhcNNrdcqRZg0RGdYJVfbte5YgN1dulM7pIxW12yxYxy2N4IImdLYZDUvTh
K6Yjh2m12DumbhY3exkwn4koUTmbXn+3crHoJcSeHgZ1VyDsNWiFVRf4dY+v3CPr9wlr3tlZBwzm
hidXSxiTS4FDugBAjpShVA2AVuXtJzIwLbPx1nELsRgGPmOBhXfLimiSJW9MOg/1qI1MrQ3rAkj1
F14S1hYRVkQN9NdGimE7jWRQE05mRCCv18xuOGiGWSUfTWGSuX1UjY/+0W84Hf/tlXxpAqAjb9/c
mytQAGgBOc5GXzEIA6OxEo0+s1z6bXpTlHWwlabXsbbXDOSshITlxakC9uRdKnZkJihwOwwX4Kva
rEdzDfWpD94bdm/wu2ogtf74aTIc6RnWKU/0LoiJzmJUIcISCkNZ7U6aA1eVDf8iw6t7j0ndq/xo
zxLT1dxvYH/0Lx7OmplobwibJ6K1q6G7kkPCvn7blCUgbx66Zei6L5cvOaPRiHCcaBvbFZC0bciT
DzHt48/FfbzGuWVoteLS4hW/Y3UIidkdWCGluLJXlyIel2HJCT0zxQ/KXztOCwCl5TSCBuZzR0am
Zv62nUYZnzeqWcuRUDxhLDsFqZBR64OWc/VBeJYrdSoUWbGSrBI2tpnoV9ss9cN3DvGVBoY8ridM
Jf5bWjo89E68X6er98GUecqFFY9SHmbVIGbxg4y54esAjjzgske7MQ9Zr5sra9FweHf5h7WzWmV2
NwmTzI+iiAkjF2ei96r1ZCn0DG48TK09wS3G4ec22XbLKX3d3pNF16/1qBnTlQejJC4n6/FsTnpq
lQeMXzM3dIydT38ftc1tWvu6o3q8BQQgrzSt7m1Kc4O1rLE+Jb+2pE2CFTgurohhgUWAQJUIc9bZ
bABU6KB+QPnr3Sfug5zuRrPz4lT6Pu83hN3EijFbbu2oaYqdxt5qf1e5/ZvbZCxcm18Pd6TN/3AV
u2sbMv/lbCo9Lc4zzAPo3cEz1AnQIj1cbcBt9wbTvoncSTmse+Qw6amL8u2dAJ+uLvRJtN8owzhM
o/HA3twLvAm25S4gmEd6IyZgPXVpk0qbHnxkZD/cUq/Tq0zWkABNZQLOQ2JBbIQCmUoS35SKv1z0
UT7u3TxXu2AXUFb3NomSB2SSPJp1vV0wGY386BC47kTfATctrKcHPua+Ku8N49MaYPvd+EDrydHA
7P7livfRg+DXq9MZ945v3GrJP66EGb5IWWq98t5D8+bZCtdgpRWfyvQB4RkJC0iJ5OT+eTrK0wRv
a5ry6YgzNc7j54c9wgnFeDQ4b9sAbgWYt7bh02y7lZ/NvNFDBoCjiB9d+y9nDyUx2HasfUTBPGWo
MxsAajgkIDQiGkAO6Z7rAqG18W1N59OjnsdTyL/k/SSJd3JeUKExHcy86Pij2+T1cw9RZmYMeI4J
gowdlbrgTMJSkY2hHvBds2hl3bhqqZuZO2q6dRxmKUJnHCgXJV48B8g7chRkkLQOK0Y4MROi/f3k
mAhNaPTvgMf7cUOYchcJyfTh/A7Azd03I4c4KWezj7Z15zimNy5GCASh7RADAwxXgGyEyD50fv8e
1VC8G9dntlP6M55fbZphmuitxw+sxAJzsBt26smB5kYCJ/6BeVuUUsBqMdYc2GDdW7uyP/fsBeJ6
oFUIHAufJXxR0E1HPBm8PERdYXVgOTt+dudR2MBi/KGgyyiKY/SOOkTUL5fWT1ZBJ/bIIT37shz6
Oyxka4QhiibxBCVd7xCwXhyjC4ug+EJ2i0Q1psLMeuuTiTbQRiTQ8oGl7E+2XBKMMZO8hPWsLoCM
XoDi6ENvGMI+GzCDEmaTgsAtM23I7O8RngbJQ2U2DHAtLgnZapwM1461EnAt/yI7LoBlZiiY2Io0
FcvpgnTLMNs47fq7XlIhergv90UXw83RYepk8gidXv61TjpIEc/zr1JWmZSJeCYgi3qbDSPM2VB6
KcwSxM7EQTwYMKOQ0KPR1bDXtXW5HtKuyST+XrR8iNXW4iplINQx4BTfpYnVi48Ai05KZL2S+wDO
XK1dYueUOhFC114JARMF5cJIFf2Cs4CsJUP62fUX1qinO14CoCiKh/5LbKSUYD6fT5VQSuaerir3
6nJwo7rT75qEWQLLNGUYazLtwr3viaM4NooKqr5Qlmy1Go3Q/LRpSNMjF/zJHEBbykCEsOAhOMzz
mDFm7Ls2aeAqUy7ABYD2CqypGWNZwRoZ+B+oUKR0yXDeCncDaL+grU9H4B0AGYfV6aunQLxrhTUU
9toU0d7I8Sr3p5bG9e8saofiP/eZosLcCsIYsmSNGyF91mB0ECDSpw15OOmwwjJgK2G4q4xxs+Si
ZMUCzHSQlWCQJAwhHwT7xcxUdPT+6hmr1S+efikQmqNgFBQr/eCp/CPD5tkAgxA0/uHjyo5JnLVS
7FcSLR4BR2opr5/6oMOgFIj4PFHqViJ2BXwCMfcrgcIhORyacMlQm96lS38Ro2VxEXIbgqZUjflQ
CAPTlr9WZkuHEa5D39/0lNOWyS0K3nMhFKKs901sXhEOiaeIJ06Kvv0Q8dAiHiUkt4eUPImJAcX+
oH82qZMuwRe59hbByRk0eY0YXwIeVAA8G6YCnBcKJSpZkT7gs9ohk2ZgntXNNYGXGBy+2p682GfC
zeA8sd2v/jvFrfaeVComMhMkEdRjaATrwkieqyGwHDUXuTVvToar60KVDHw6FuXKG5V6dywOfUDE
fDmZNCQhAolPr2nQ/sBcehjkLZu+KhyGudhf9Zq696WYUOXx86wI9UlJYY8757HsIUW58gKkF7PK
n+jhUVSiEGd20QOmn28hn/QOrwBZzAjstcj8KX5WBw1nWerfF62AMIoMnKT62UJO1YzrX/XgSIBH
wyxtsRT63OYdlYVGWkG8AU4f/Zoq5amIQcsw+eqww8YNIb++HRga8H3RuKhB46ZfQELgV8rjaqaF
1xi+J/B+ejAhRA/79V4o7ferT6uO+YY5wK3bFyT8UDC8+ZshZGRmHlGKF9AAvyG/QlOoTsFwDYPP
ei1v9lOGROIKOWL+HG2oHyoIPBi7GbUXO3MbCBantrPYxdUjshhuq9+aQiIvMfZk2pmSl0NtRP2d
6sMDC1RDoZDZYf9a4K0lB4V+hFW2J/bLlqqOIAGEWwsL9aaUwYCUEyWXdnKksZO1p5SD3t1mrpJk
hWwB93Oyb98s0zXCxEnYFCvHitWWnylRK+2MzLHkZ/YoXBEEclIVGB5+nsAEP280aSOFjp2uv9x6
HDnTJfWBJMQvGY43TY6IGmjmDgRd5ZDTrgbJIyxgdbt9r+91u8k0YSgJ4RbVuGkZePQckGaGhnGK
jObOkMpdKfD+xR7z8oEm0FgOh3a2UuGMhCHjvxVyqiq5rvTNWAEMSORT31qldhZmNt8qSeACkvBk
xvG63Ly+FfsOt9UBtcAkQVTgf24n0Jc0/5A/91c59DQsz9rZgmjxfanPgADF5BR9WWD+Z3w7TeWg
+egdi6lQRg6wqGXyvhveimiDg7GLwVrsE8MXFA+UwFYU9JS6bUOcQYnoSklp7VwXAowoSiBWJu+M
j/4DF4sny5oo4SHjF8zOAwSx8lcrBAe2KAhirkAXCFhwfAIfZzbrwjI5Nyca4SNVftUTTpcjRXge
YeHobJoMs9H2IBQ3CtD1Knv7FUzeEb40p5BNCbrwtWDsvMFSqSVW2y6gjNHkTqjNb39Z392QbFIS
01AKXDblQMrZKgaqZEmWwcdEVQ+/9vaiURSN0hVPq0a3Ox4QImzIVGvGJ0Nq7dj0ONUhKdZSUMEd
m0ZwoMpy82HCeAy2kxLwkzWu2FOMAm+ARxO/kxFoyGKWOKZtaDr9f/+KQZ19cEYoMD/9R9gd00yh
d+wz+8Dg1bRlqeo10StnMkisfzLMaQCtczEphpKiCW07SxExk1fh7oHT8DXYbIU5OzvCnQPn4fLY
UoLj9FJKqQqdwDkejXy2QlaWlT3KZkn5n4quK9xAqqBGm32Hg1v+vyAtysyac03Q4SfMH1L5J2XD
y6iF2TwpwGqNuTLUTDP2TxotVYckkXQm0SiOee5E3ARqhNC9FXuR1zZWJMgUddwxyjbPSHVq/K23
ZH/DB05IP1OfZFyfRRhIGRWNGvnzsBhXQo3Jt0N7WCO0ZXQAdbKEoSa2j8v1Y4LXCTeqAL+IAjHC
8XWxHW5BRHWOCvOUGUZQgfE2Qb8FxjKnJQx9Af4AAWwaedyHI8TgapS/3KnnjFiwFnGGoNNUpsHh
nKdsaIGdKTvJIaOjAwIrR3g0mRAueezPEcdMq71ltTuBPJs7opo84snpma1WrM2StyZUprhj6Q1X
VJ+cUeSv1q6MCW/CsRIewFqkPsWLnuuSQlaVeRY0jVERCIPa6vlTwthSRqaWI9bCcHgiAkJvh8AS
Zoan8tiQ7UsAGK5WLZBbHShuQOe0nehYaeVGHDFhF3pcRD2ceb1k4RXmyTrRu9+7L3iAMKJKDh+c
gY9TjpEh5GQSpvNY78WbaX8KsdAD2dqKKwk8eLyyoJhAlhIDLhgEtIH30m1mGfZFtRg9rtWaCHfH
dxSLWAvaMiTaM8QCXMmGtyGo8VY4EF2dSqZ3n43ojK48N+RFWWY+TrEx+De/xe/oyY8i9MSWKOgy
KaaLlSjslUBRbHBReSU2QtXd4Snso98FqRFmZsLTSVO2ZNlyOGDv98/T1/7K4yYaMucIJtcvfVP4
7OQc8UiRR2Pv5fQ+FW8Mb2vmnFCA4O8EokLs2f2Drcf4T8ylL4ia+0tXTwJaBvtg7ZuDzhc+2cUY
Em3zIUtMLTgWzVcAYhaxuYLF7++Fu4GLFaCvaC2CBU29dg47iwlvcF7Zx3mAtWNklJPurdkQTpPo
ETK8hKZaUIeaM6WQMyaJloD3z40gpBR3ITOoWsQxJXgm3QBzZBPRyhBTxCKwvHikIDwMv07vAigz
7rDqHyNqBn9mCMyKM08S9vY63SqkAPow+uw41SaEhxFhs0gta4POMnBuQYEiD6yggUx6SDTNMJyw
SQHrGBE3KKRCP21a6uJx2uYC3sh0HJLEZc5calQLryB42xQQNw+kVFFm32ebkvMY8qfqYgaIv/Y/
NDk5yONIfsLbDR+oup9N5zmt8mTov0VdnbYJRo0GN7bhewESiBi1Nuu5N4sqSJ/TYAavjc6wOv2A
CHN+8Hfo6f600GE8WBT09xdvtaHdwFzibTpLuA60zykX1qEx7eLZ4D5+1a0HfDG71N1T/mRqGxh4
hhTOAR0rKrkKe+5Zs4J2GYO7nWFtuBeFiqLZBUYIjU75nEYkBp5AhGZ0wxOVArvOVIUlfQooaxzt
OmGbQYeCwmbLqux9esIe0Tr1Dtls7Wpo/ezlbRjrAdWU/twNhM8dcCM91JoZi0bOGnFcWttCepcI
+aui/3XY2d+aoRqUEpqTmRDTlOBAs2EzJhi1RFpEyFMsBC7aaGgySNZefzPGcr8OGzV/hjz3kIYK
Q+HuTFOAzVDqGdYT4dnF+WHOLXPlb3hNWoch2CJVSPeyLuCjrrl//T6FQcYKjcfeyRDoKbxj6gu/
KhBihI93+Fk6Hgy1NliizW4V+8LF5+jClRK6vd18lI+fDRs9+lM066oZtUlLAWW6FyKNSNc0cc8I
/knw10a/Q3+hJYL8ta/uN/oPIXV0KOVJay+sRfSMWF+DoOCkDjxIqZ3vVtwgkGjZg3//EIUmu7/G
0n4cDPpKgokftgkU+zvgPYOLRqp+MqD9beeL3YImaLrxKoODX6Uc4leSQ0Q0sStk2ZQNPMV2JCy4
Ovqq8uIXssoPdsPVbdmf5AKvod+ipe8SlcyNpo/bWNyUL7X2H6aPwA0G/TXaftZPt8UoVebUPAxN
dgHjHDWRiUEzFGDviBJRkbkHlZU4NrcRyorEPJQ2bNVlUOWn5KluRvG3670mvVCUJtZACOx7wp5f
G2ovozrsk08DtxqlyNZrqco5GnEJy2TaTah9q9xDSyLoRboP3q4qIUeqyzDWvSpdypC59SGqABU1
op8P+kAWsu+Sy/LKE2TSLIYEtHZk+qqF16P3w7W7jH07oq8CTxnlTWvA8rViCiUTlMOahMc7epku
F2t/8/jbZe99aFxV4+XNouE78oAYCMRQ5rfOk5lPp1N3/HPh84bcjaHPGZ1IBNeI1ggNva4lDn6y
z6AFDsUjqJLj8Fz/bONpCK0KHEJsAucUz6J9v/zFPEzKW8q/+OUwT8mCIfjH7UJX0EZfL3k78Oab
E8ZlOfOTmlJz+DxUoihxidez81/eEB9buDcF0kR1fkowRGDkg4RQJkdckvtB3G+McPOVarZIpvtg
Rsn6wek5EC8xwxB+EWEmHwpZv8KThU4HXNR059T8NTgRNbYUGWcq/yoogSDxg4R4v3a3yzgvOAPw
FpQ4dS3PG1iGvWQEhTC7LyNvwKOQDxJ1gMUMb9i73Dr3HsMm5M0bd/NXFM7uGEn8LCEj0rbZb0+M
wS21xNzg9sg65RWVXsE/zNNs465WyjWIQohuoBdgl1cMq4CVceZb4F+kkJQgDwFok64h9OSAhgkd
o2XW1VopClZtd2YIufRPazcTl5MKJWANTliAT5kGMOIePyKKITLJYIKsCCBDIpI9Ic6OjAvKiUKi
NRfEzAo3JaYl7oawBMKSW37GHD5dqL9SwLdcKzJicZMqfi1LFXD/WhFwY0zmQezuRAQoZI8wTCCw
RPEkBiWfM3FkRanl76UU5h3qd8aW47lb/DzZSzkpuaI5OoS7ZZuYtWFFqCjjJq84y1dvvUBURqjR
muNNQzUYiasf5jtH+mYhOnrTbSD5ZMXsjEAkzMwDAe6o1YigRBjL9/NGVxMT4fLn+E4hLSpiDiV6
oJ7Lk7N0MgfGhiEj+oSGjaOXjjviOzQRyVwo7wa469ct8h4ybzaQPRwW7Ip5MkfVEsCPHWU42Ugm
zPf9k6Ud2In5eZFg2kcoD/oaKRKTJ3aIMWrH818wCHqulFbOVvx9N0fLdXvB178BJpnaJwRrTsAU
NgfvThKnE8HPn9hDjKcjCdD+hq3J1oGqW7EZtqWvyFIBziRwUKZjHQPInWgWwUQfQcVBAAgJxwao
2hl7JC5ii05lZoWh4/dGIGn99cKUorviYMf49Io9Z21upi6kx9mO8rlSJtqLUybRdPN5wxOGpEnB
tL3BhBF4AVJRpwWGqyU5SZgM6ROtEmLDDvS6JJG0+zUYLSvOik52B7rWH2EHohVnG9INuRlDVCa8
kUgrFm2pUkNC1w1Ja1KKGLVOxvNKJK6dYSgn9CrQ+vmiJv0INevj2kH6DkzWZYINGqPlgF5uv/3F
YAxUBOlYo4tmH+OoY0RqUW4HmMLzlGy6Tvyvr14PekIPVeYKMYXUqlFuQf2evkXz52QviOjS9IF6
KSobosj8Q3VPKhzqbEHZo587TLqYEWn8C4B5w3lIXMRcSszmTFasWJjutDvuF3+edqFkXawdVPJt
EZ+uMp+U0LbDhNa2n3//Hv6AGIKlnZ6s6VjlcOZeY/2UzzODEK6opDrhA3947pDfun9O786Xy/y5
5PGPaKLBz9TnMHrW0mxgAQSC0xURKzimwVB8b7novu7zv14XUR9euELtPhHCkXFKwOTC5k9t9ft1
ZPtoGz2hekFeBZ0TzeDi3eD2YBOHor7vxHfBWkGHDLfh45+Ssapf2FoVfHL4CeKuqiQtQhosXjpa
YORCwudHCKvFu6TVlxzoL5cT04hQGyxWFH5AI1KitdtO1g7JWAsjiMkkGWPQFQmWEhGyfmVbSt3J
t0hllMwTi5sGAMRSX1Z+wwt8SQZXBRdqEqqDM7SogB0qfYZWQWWVOOUyvftYwxpm5ykcx49wY77S
R3XcqGojEIl0S/n3SFAq5WzYJpB8eEeBxspYUYi3BUQVYB1oO0W0NddOUE+uwoRKMkh5HA4PPfrO
CqIP19g2mFwhQm99sKCzMxmrDD8tQ9zU298NlZ1ye6QCZLg+DgNHhcl+2xBBNQVDBtVxouWfa9GF
4COKTNkahvMhXiCp2UP8Kf4aMIUlvrNBuMVVxmRZZsB6NJWBQY7HRIbGMFi5qOYIKOG1ArbmBmb2
CqgAq8usBVe8G5FVVX4WyKBCwbc0PykKwAAqUxTQ6JBmWKMg+8RKq/4oGEO2Xnh3mxVt4+TOtIWM
Lg4IAt6OFyQjhrJYVaM67sc9BRjRkd5fzSHrAdIgGHowWCggtJnzZqhsg5CUef195IvCQIuumBNj
SEq9+gVPc1812AGB6KyU13jduHqV28QX+PszwBAZ/QxiwUr1Mj1tuIp/PIVt0BKrVcVEbplquIrb
ekkZ7NY9BZfu05DV4s50d6cCXQZT4eGI/NGhGKIyuUpV4Od8bggtIaixW9EHq0GbwFIwdpOqOsWG
v58GjyEnzbLlErARptsdDIQknzqSTCmRYV8caVWybLYC4QLgBk0xzl9BdA/HuKj/VbIP2wlcRqQK
aousQleM4Xe47TI2g6pPO72bHKlqrwUrCzLXIaCfiJWnjx9O8i7Yz1U6Vhny5VKWnIh8UMtyJP10
ErSeG2TItB861qJOfs+zXx2CvH9guXdBJzuOVD+CqsbQBMv97sGT/Oq5Cy1Gb4FNpQQp2ljH2vUv
wbbP5qkyChSGJOMd/F0fVjQ/O3lN6ilKb+mW1ieK7NX0j+XRorbf9vTkn+Y30UIjYmtdaRncG8nV
byVLgHA9fezcU9XeJ0+R3Vbt4gF+0MCr/ew4i/T8u5WfFnwHpNLcaigaxcvV3lIxteSr7kVlVG8h
bEN/PRt2paAOBMk5fepWulFJ0z+xD6h6VeGpQeykH1P9nLdgP+AgzF9OG1vHPbGkFMu+L11anlbf
lNDM2VIXlB7B9guJudeGgwaBgggpEjIHvrok0qoSdLGxRNTWsuoadCStlEHp2EcCRPALeGYc7iLW
I3SnufKLghesrwMmACFqvoKTVih+Ywzuhw43wgITJnxJfuHuKjK5Ot0+Y8D1RduExLwEp4AvKqmo
LuwjYG5hWAgzBcsK0cMfYMZl4fYFDIaJk12HDll0cQidyTJBumsX4NKFJN+DBMfI79O/A+KdBw+h
lBCmPDVj5iIAFalVgaSq+IghFYak61merZYt0Z12tCHhU/AkBM23f3WZM1AO1V136S0eChKjQkL4
X3w714f7ocGDpp+9qx4wytrFx7FOReeWzVoRpjDQEn+ezFEXp0iLt9Et455SnJh9CpU5sEXReC2F
uX+FZFhijvIZAepGKK2VfbAPfkkjax7dxYRRlVCoLiVgKLOKxjPumBPbcd4LgX7CCvMXVIr3eA8I
zBRqvMcGcEWphdrO2uRZ+jQR4UteJ6RmKU6j0jL9X4zdIRdedpEu/yMBksyhdKnUiY8s812KKx5M
2KbfsqgSCy/XTRHA4dupGvtEaAyepcOIMHQMvE8w6mFd6DbSopJVXAA8lbawv3C/PGxiDHyEyK8E
A+yK4uETMvAJT3fMG00fZipMnGsgcVG5+mmdFzJUYs6qNJrpJot/oi1EdHU9vEdcj3h/OfsicoB5
LFYjGuq02alLRIFXoZ6/h2TJ9TcK1qNggaaY4oRCDX3qHP3PIphKiKaCF+EL8Re2chv7GY0tBNl2
uP8y1A1KDpUxqAZdNWqcoKTzTXhs2d8qgxszgj3+mXwJ+0tIABy84u9DPqTs0AjQ7Xr0BAyHmx8O
gz6Y9k13yPpmaxeRly2M/+V9LIBYUKFQ3UZw1oj22/SI71P1DaQ/BUOtWScnEvA7SmmW5AKWgI2j
DqSvth3RZkMW2WAU1D+RBxQRcJREHODBsKBLZPOgDbeCFWAySDm06vag0W8EQKmMMp3KS9wXLP6/
HfwBukxhHBMj0MpGwzKQQZEgF0x5PdWy/waSpk9m18TrExkdo5K7VH2H8Ckdzf6hUkPCv7X5Eiyn
fk4vKxWWStaM69/P8B7id5BlT1V2qH4DKcI6sqrhqMpsHXI8+txxC9hw9wIh8+q3ptCR7DxGGqcV
CBXnopSO0w8JkpsT/7BBQAotTgoHxq6Ry3AXbXg95n4y6JK2lh/I55C5oFZ0GLqKYilLT+hGsHGZ
MKDEr319TszGVHGRYvKW1jkiy+BA+/XhW3XFfZnyY9OUvyvZm2J77tWm7bLw0EiinOcFUWj3ju4t
uuydGmWhSlCNc4jc7QTCKXWU9aiazr6bMNbEciTyo8vp8G8X084iZWKPADhTg8QJ3nH8+vf5d3br
bllsYcbMclel6fGkYO/f6cidd4LmgCvHaYsr+oLTNGO/4RI3PhOuB4d+o8RMJE2HyZ2OOaDa++uV
Bu0G4tpqxz/bz7jmoBxatxUHoUPSP8GqVMRWDhlEvjel7IBy6gfXeAxz+0EEQyBFsRIUnxoMMcAt
KBOgvCYtcqag6X033DIO/W3zJOmnWVaySnY21bSVvRGVT9sIndqPtVFscUXdh7lBaSeTxuwWieDd
skx8Fh9H64R/gdoUsz9ouCaaEom7ZDFOBskSRC1OLoPs4JVUmWJrv+62NAiZvhKf5soklezAtU9P
IPJqQKCDfdyvxeha2o30TtKOGTA1M3+R6c96HY88nVy0hgWWQHs+6jMH2z13z93N177ItisYVpIc
V4aSkvr2H0yCfkey8TEll3WvnRy83+y+WPHUVnRKYkzxEWUgQCw6T26PvpQyF5xECmgv1s+NObrH
3oG+tqrTYYr7kx50OOLlrwY300QrsUFGfiOJV9Yv21kf05wIFNWm81GY0+1oP9BOX+iCNhhI0P/K
kAY1/zAsBZAQKiXY8syoxRoTwwvuwQqSIwbPDFA+kntW80ClX3I7X8dFAzKgiIQcEupIbHTVV0qu
mFS08hE5yj6oiFuUYuMJmfJXb0EkMlGEBxHbHY3KHqHpj446/WSExm92puraYuM97ZSabVH9Lid/
FfGnhUF5W7SA02MO9QkLojxCFuzv/yoHy59QZFVLra6oQ6+DEhelSbJG4n5t8TDAVXJ2F9ydGpZO
iM0wMQK0BmsrTyrXXEQkPq5q/h8bglQF53KxV9hygDG5Ur0n9Wr4DUVNSxllC41aS4QDtXPIPqoo
uIYdDcFD+RowmsIZtlykli3uUQkmCWGCJ8MiyJqDXgm7oihLOkKDelFSVU6jsL2FFREfWr14VOzU
Lm+aFNRER7yOZbW5PsVPF/kwgiN9fGGoWRtV0gsOZFfVqlKkGhZvD++4ReEpx62cx4y65o7oTOlr
dZdKV8QI/isT6/H9XVszFa+cvxFzzjw1JDGjkqD5wjFXW4fGG+rfRzwmCpxFDAevHAxT3pmVY1cq
bCpSb/5e5WJZbbkRpeCzAduI3YXRKkh3rBktQA4vi8hBj5RuHN0aMR9VVcV/rb6ycIhWdN/otjCm
H3aXeFUoCXZL7maBmqXhp0Ba6eElMqTiuycigLA6USA2BEZS5CoQ40nAemL4h8C1vy49eteSIbuk
COhUU0+0jf4apvgByIjsULgnhBwCUXVjZLk6UEAHnAuM/vLVJ5uiZPtHBtFDoC75P5bObNt0bQvD
T6Q1JIrcpq5ICIIbDZMIohaJp99ft3ZbZ59VTNOMFGP0/ve/SAo7+Ue/40TJnUXJJb+eUemIDE40
UqLTkFpP1nWRMUqlKfeTEEWla8XVwWOiSr0qQDeHKBmS21CqDA6DXZbXccPw7AkeINCDjBl/Pb3c
7fJL7misbihE2yFPvzwfUx/fAkAX+UeUo3juU/dJqTRcLz4sjVL1U9ZOWeqYtUtxLDCywAR8evuG
JEuAF2HZSMEihP4/4A9ue3Brrmv+Kzn+/s3RGXfK4ysXSz4Qzy+//rXkR6MVX1OFcycYCQ86t6jQ
fuRmAdeWv8gzJA+InIkXNL27dYcEJwDwvz5fwALVz8fHuMGNChZAJyWBdc0fJiBYh6ANAiYMaLVQ
2cubyUmSBUauIYumfp1TfIOjHVxshkyF0vk8Xum9vUCThzFKYfvsKnDzFWAwaXfe3vOv4dcAbHg+
em2kldy/Now+WybLlOEMPVqDhLgDF2G2e9udnQcikoNDYsDoGl0jyR84+OgA4tvgMYV5Wgn9FHcV
QbK4t4Jeg6B5iwdFkqVReVLmMvE9fcMjHrppO/j8fcJzFxVdhSnfVN1Qoxymag2l+EsmMK9+7HjD
k86/P5nULN5YGZfemXQGXMCIUQQqQsprntK97CY3ndx2sHqKiJN7vMeVdfhaN5rtQTPVCDmhu2Rw
eLO+f0/4TmyyDVCRYl9RI6EVdg7TVmllKMr9y50omWZbROtmV9IpqEGV8WVDHk6p+8+X3zS13TWB
EVZivDh+0C0z/ySK+xpmZps1kgcZMt8jYlXEUwt5xAazM0alQcmkSTM+JbdsF919Y0IkA3dtZ5S1
mOIRWkk+9Hn6Rn4SqjANwlfQA30s7JewNDiPWByaSEqnspdI+XoM1nl8JL2HSCKQbVhj7eCBqlP7
QeAMuPEIgvJUi0LJQd6uyTo6fTJ1Qw+zrxxxQJjK5n9x1CdKx8JeL3p0FEd9kXlEcMHsXEy7wRqk
FKhY9XiE1pwkg33os8FLgFtbiHg3p0XUHZHMHAXedTSD2MsZ5dHAbEk9E3RwN6vxy8fD1TjtyJAa
k02K/fa4alnduP93cshh5FiV4ZmxO/CzRDp2jUnFOJrRqn+CLt8zcSFUk8asFHx838GwVL+v/Dao
HqB5P3k99Of8vG8sLxiBQWEsnMbR7SdPDA27wFt0fzOFcEvjBfXCPuA1huo9wS9y1FmWFFuQx4LG
9DtSI0yueHDjr5HxIe4M62TAi4k4TN6GQzYTqe1WHy9ZrDxZhPfEmnhMHYCUZ5+waeeEOeST1/4e
tnwNZmouaQ6Yr76JiuHPJkcELy582xKv3mRUcZFUJqSvtY6VGh80BwHvoxJkC2ZMgRsPfmnykXQs
fLzc6wExkSGS/brtnDF8wX94weFgRh609zFLQhMI1xv27b77KM2L9ZMRr++L96RliNLPMqAelWMM
XHxUO7c11rrcPQtGM7KnpAUy58LBrBo4xsCxGnSUYTlTs5CYc6jgb1smsy/sN3OmsEyIFhwAqL58
rRqpphPG8CNG+JmjtUVS/U8E99nKJFm2Lkw+KCW/0pbj28Ijq2NJSqUjc1mZoKxEL1E99cf4+nce
LmTtqngZ5ocYO6w5eNeEMxSMEEnMAYVwYgGHR+F3y8WIGbO2xoCR074xaOFx9pw3o5bTjpAIwyL4
kLqSTTrYY/W9Ex8MX3X/MH6H1QwnqYMrS9+VWdcVdyTj8pvWfBiBMxG3u1tcndzeso1CvDe4b3FT
xDi0tAokfciQKTN+wATT3Ay/wHfYtslPo0D9hLchPrmGhuxQc1b8EMVoQyZ5epcxzGMb1bvbYK7C
h9e7SBX50z6fyGvR+iClVH/PbWV1kDX2/BXQq8HITujDdXh236gx+7j1sH6zFVdONfziqD54SRgc
fhkirGXUbnNWUFLefDX8JAqWAVcTOlFmu0wsiHAYXKxyVOIjQOXnHi3xp1A3R0bJLY6JKn1XLl8U
Dc1ATYV7dttBQxrgLRGrgcijKSWmLOkfGPaELIjcMESQ42Hri2r/GRx2OK+EDVBlBZ7r3f3GvfCb
3OgrD/TTSixaO9HT9fgq3R/lVG+B/HnSHb7hw1KoDoV2Be87KCJBoKohYxb3uGx42mKvxbLLXPji
O2WOHdQ0oOBrIs3JaGBqDlK+2FicHSm9TlEDKWB3XCEjWnwYMTS8eiPND2MTOOvyqWiNd6jUKPYV
9nrenfIMWJqOA1GWAZZAEfw22suaJrgTI2bKmFxc3e6wCJTJ1RKppQDpCpYOGiy55lDxWB4TdIXg
H7/enJoRa0OjWrS8p/9BYYWfkGDsnQh1G5pkgQ1IF5j1BwcqrJtT5cNXHijPqHGxH3Oh83Wtz4ii
eCiE/VEDHAWqHQRvmRl1YhnQNCYdKMw35572MaERGajU762FEt9dTNR8uT7ahGOIXtsCWhkdz5ug
HmGkhYcQ9cD4S1V+cOQq9FEcSVfVZTr91wi6sOtEc0p4E85QQiOZ/s0rMyKqDApzA2jjtWA77Q7O
Xn9JIgi/8iHaOxGZiYC7SSt+CwV0JhJE0eiygQ4MMfFQRwhJx2/GFSoMEf0YXuYnSiqJNaKIXgOC
X7ZF2rUeNkMDEYe8vT3fchrjNQvqNAPa30qTnqCoRGzWpF9U4lbcHv8Yb+oX9OKUSkvS8tQBYjow
mtE5vM1puu0PsApHDj6fnMNyiwbhzbCgRnUoVXrnpoPSIODP7KpvFYn4D0GsDA4DuIIuE/4AT1N6
qqvbHD795pD4K/MQtoeaWyARJKWEKcPo4ImO7xyK1cp3CyCQMxDkEFCDjVvMZzd1Vy9DrMGMHolU
0HfnKMVrOG4cUxtPWzlajVPwzxtM5nzlAFRVHhuBOR6o5HvR5+hJA0QFLXmDFDTOZ8SxipMc5TOM
Ox5NAVhe5mrEQMZWpE2m5TiHXWRuv7xrPhaktxdGFudpb/EmlYu345r4WsRMCcini5Cms2iETYCp
aSdu/PXHhylNEFeK8oTHzT2wdjwIU8BBhr6p47V4Ti5z+HVNJhhPostPs2pb2q2oiloenLs8LQK8
9p76R/rK7vIYavQQ24eNNNkVqiKPztPtjluLe3BKy0XBLb4yVOR3w2sqb99CeTJWUEM3/uj0HZS+
yBewWDK4E/tN65v8XkCWWFBzgxVpjZfC3T1tVLmOorZ5BjkCmd1q2B0XKZgXUCJiaogq4r1G3Y59
Ez57cED/aD3pcQxcyJhyAr114jv4InDdTiMZ8kJzn7HIwKM8ob5x7sSWb0AwFmfwkdrlWzmtQOrf
9fSvtNV9xSDkYK1xDZV8irtXQ3KomYlXEImw7zcgHpAqabcsYQfl5lAP8d3RQF9lD3fBIeYMwEQt
KGOali39gj2YBy4W2AKAC3resuQtBSRi3CG94msvhHcUGRSb3UQbKA7EOn2rwqyT6ize3SD4LWLL
YTaKUy78MQKxrJjCXrymRedS6VvIQZ5jYYciFhhktenKWjxR2IhltkGTKRMNmYbLvlXQLOk3/+ZL
zw+kKaspJ5UlWaDVRnj76QrORrERLqo0S4LZ/l/rap60p4L+ZrhLMCJnT8ts+Mhih7aXWbKQv3sx
CzewvDTMwCPUB4+BuMXI7EFwVYHa2bp4RYv/2u67T4OKSi8Q2bjqquBZeMnefCwc7XdyxUpLWkqY
BFdKizawmzSYU87lRLGm5fDKV/g1o1YHgpe/1ckhkNm/EKwUdmtB5IAIw7b58aY05bV5+uMynsfC
PxNDL9nE121eX+PW8OPRA5fJD/vt1fcI8N3yhRgF6SASoOSHA9g342pjekMhLx5O4BGUtfTyAl/L
mZCz9MfaBPH5GtDQymaBCwX/cORPbGtjJNUeyPAPI5YOVMwFbgxgG+4/1TmK2xRMRdrUN98iTfnH
eM3PIbvTvJdU8w5h0DpYqqRJXVm6GVJqyWmmjlrb1UBL+CIr3tEj0hFJdu0j8mZIDLrKon/07nuZ
qYo6+40joojtSD707/y/jIllvi6wEqAMY37pd+W+Xm5kLiuuF5/9qqM3AFhLRsmrgbyhaEYvYXll
VdUiEZb1ogua6beloWI7etlQprXy86DJ2oWQsGUJ+hgcnnHxeEOU301D2ZZmnz+12Zv+jcblIJBr
lCyVMrZkGQ+bbM/Iy0cqkVtHdN9PYIS+8d3e3sZquVrWPu0lP+FLtzMTQ6u2wzfLLsIMXWwTHmc2
3DdjggtmCcy8NcYEDVdFmJ/vV9OGe5kLWi1LeSOQCYHYPHB+xUqEC8azIrWHgEW9Scm0BhJBPab8
KNL20K0BEcjg01+kY5itv5ancVmPoUrFPqgdHLMA/O5BE1lHe/z46Lzy4BSEJhtBLYhFwfuK3SRQ
DRt3ExZDy87cG0QEFVX9BbbnM6x40t/RnYXlOrlQN9Y8w03qO7ykplRKSW9xRpQGwjc4T5ubT4og
9Mi478jk5jhqQ9xFq4CIjcFfRlP/6BowDDWqlGnJ36eH5SlBgJzBe2SRBPaAQx436bxhjMNn/f2v
uemLgiJLuiuz2XFAp7GWgbS4+6QPElmvBjpDHJigaPP9qEQFMxKfSp6vw+ixuxFjgtSQnwCWTPyN
+cH3NQFboFoEYVYalHm/Jbu7eVR6CzH94B6hqguYuTIAvdv9gAI6yjQ9n7dDbQZhBRw3YbhA75dj
2Kz40l9JG3OBeYIWkhTltt3bZ3+0064QxCr+K2f4g0M9w/n1MpQyH/ItU1ShQj2Jmbisj/zSRquo
SfJeISEFMIrWJ2+VNLeQg+c1NtCHdXsrgwFC80z8w8RWhfX0zNMw28ss94qTvuifcr+BDTP3yOBg
ryBPw7WLyBNMaKg9BrV4LTI/gPN2J9KYGAQaQo7Z3MH+0snm0JDn9JwjB5nHBT2JfK787xo3zYbf
Zg+7+YyGx1jwLs8uWLHFlUs4u8aLIyuX5YihMez/vQAHRj84zYmPbAtN9OYnNbfpx7jPDnFje1gc
4tWogNgddba38HRnbehSmlGZYjqBv8CBUlJJVtPVrrmkREUTnrKhXwG/kC+yL6YZZSHusSyqVBoI
VQdzUbFKcuc3bBHjQv4ADm75upG89xR5F++5f2w/IzDqPzZ50fAL5ngIQcXedmVMPxtwJ4ebGK08
0KhLUAZKBfDm6TO9b7AZiNlxgKdDVHGUlxR/FUFSTFOI/2ZIoU0Qn3RJJYiztO00Eu1NyomOlLYy
/5geOfxd4RR1I215IjeB+EKjUxsLP6MeUxZqD/RxUTjVUbIQL+6uTdI7LjSrSdXT7x+jT0obcROL
zvi26d8YOpkqD/2wucgHZMzuymC1WMWPjgRu9fVrZZxGKjXlsPvX9kjAwEWcqKLDsDm/zXrMdYYA
Al9muh3/ts4m7UhZxjXTiI5RknHwJZlYz8HAvI+iV6MWUgAWrehOJtV9W0fvbUmlDi//Ka7ac0Gc
SAuYgxit5pV14j6prDbaWsVpEqsyqT0Vc7SH84xU98zvrUE37QYqB8mOVk37m+/uNsJ50uGHD/Ae
TE6msmu7bfeGOwS1BG6mavoCE8d4BRyeMFkVPFtETIisZAiFCRX7JFgWA+2D5Z9RCC0EIivgcTQY
IIjKDaZSiP8fmwxUUQvqvkLtYsD5FrbCCyz4nTL/9S/+w79QS7SdUZM9XLFeo2uSRyxGbLSCmYum
Wp4CymqruTla/XSV9sEzH4a012oKBivd0VIldvw46rvKjjUFV8hpOS3vejd9snNX2N0bLVVstyBn
y3SacFYGqCxJzU03PfjU1FPmqYMctD+F2SZZrbfBjQWWENg0o+uh5MUbA0ww6i1q8Frj7bO2f0R6
CtQSdP+OKT+F8SEDPl7GM+qdpyzJA6y5PDo4iiZGikMxnkAmTJkgMx8Krd07pVhloD6Sn5IlmJeJ
cB8zU2aEsWCQ0lfnMoc/TIEToTfkNs3ARNps6abReovRpzwvvQU9PEbg/IpoHajRPlAHuWxckgY0
QrGUQPz4Rp7PjIQtsLTrD9t6Da57jTEvDFlGOZ3YpTHrv0G0vNCN8QRNZfKvCc2GG4QKkfuW/lwc
YiAJWO7N6XOE/KOLHxknUPOuKSgvFkh0OPBJCw4TLswU84YAHPOD99uJoRLutFDoMTODD48fVQLP
g+Rd7KXt+wYRlV+CuAjBHVhYbs52ABMU203Gim5lK/DKj+GIe5ofkMftMFtcOLg2h30cieknOBCY
yietma7RISG+Jv8ieYMON2BUkPnFWOYyEgOtIqIghNT04oJLch0GW66sqEWCUhHmC+UjI9i5EI0e
3GrvqEXK781v8hLEQ0NRKlysLrhxC4CHW9H/JB9m8WJYqPyc2642b8bk9oTim24/xLEFQ5iDd8VU
lrgyyLnU96Q+FxSvmi9Zzurm5+IFmrIaPrn/hINPjTLujkWEKPPjww5TKoaqYr4htdy+z8CHyzV+
bzRaZO4hrmJHntHBlWw5ZMW3aygQ+tXv0XD1Fa+qfG4JTDoRo6NHbXHFds8NZzemIeDl4t5Jnvll
UugJp2Cxtoi+QkFhQ+8arhOfcW9sshywMrw30mdQBUtFLHoCrFtigYaiPYQedNjQxiaNUMg9zPxk
tCeNA6UBIJKZCIGVOFIgfnhozO/4cwfKHnVDcE8xNMXiTyiw0nDy8VIeGt6PHyYzmXsgsMthAF1E
lKOwa4mWBYa5i0kMXEl4ivBapAfqG+6b8iN4upwPOk+TSk4GXy8Kj/Fbn1Ez0teKkE8z2/IlZlE0
SVLxJzI85YBzHGvgcXAy07+z0wU64VmUiyB1mfYnLqW0Bp4IOVFxul3eRawJ+Wny4+Xas+bt5Gyw
yXGyMYZlhcl4IPjIezoKniEWDKqtC0woHA6nUHH/eMCxrdixAdEbTamkfqb9PEK2zIlgA5wMRoU8
exWdFoSvk81fmdBg+eSclyLrEH9i2We/VyP5tYu0NeadCpHZll/tCpLs2ykPNnCKLJT0ajx38KPs
7qaPSJBgBfoWHpcGDyUPbR92MZ2l+95wyRjBQhMIgpct9GexYpE5oQzOuQs4fzK9PTtCLELvyU0i
A7vOojuGTcQr7uLzIy4A0KH2f654vKIi5qUsYTRYPyY11R/XecNCRC29A9pj+sM7w8PJuHdBXwBF
GLuzHuJp9HFBK8Q2Rx38cQL1KacEFeiHWSinX3wesdBhiMYaiHcbJ0qm28+fPhYOGpiozChhB8Gt
qVMI42wGQr44jGDQBXB52CPeK6jTjUUWQZjmSekecWQRBIe1e9fvcYmziB0AELWZ3qY1LERu1RqI
ZD/E965noHIYJr9/ki5glOynazkKxDs0uDJG7mOIytZA2Y9Iw3WFfZkcrC5kf644295U4S/94Mma
Jxap4Ol1WAN+Y8xN49CgzhUbaOFKwteUOTn2xYSfoPUjkIGvCQjeJnGuNpm8+Mc1UTjMTQhDnGmj
ni9QNN/AiIIhoHTOBAhxhUfQYyqjic6NXB+PgQU6K7ZzcA6wDaZQGhnaFWOcL8632vKOHqS5Paxr
CmuYgdhRPKwV8r+XpTi43joyXsLpi6KSOYpYd9RIryTEAbtYgA503BKmzdSjj6rvaJ981Wpbm4lU
y120NgwwGUy97cbyM/+QLNcYlNaDdxIVHbE4A1GA3ZGgiIVBbTcGNWOAC0M5+V4Fto7iX70mwH9G
E0G23E8c2Gac2w4NRhUAFnFvj/li3LXFfLEf0JDgkYFdONwwHiSYQ05XeDmjF5X32b8nChOZwWuK
Y/v0sTtTB6hskA2uF6QGFogeQ7t2cBzRPHRFlc3iN2Bcezux7L6BSU48oVQe3M40b2Ij3QAUw790
CmWow10uzHwWDcnSuLD0g8YUbJlvoCHzeocwxoNVp/B01sTb8vgfSZH1qaTbpd0g1YmxP+AYua5M
g/kDnR5FTJYgXkARgf6XYovGJme2VlpD9wqTDmz+MIIn1nR9/mkIR5zGmrho3oTh9IbRMxI2BMwj
H6lRuE5Y1ynUhLZLo85Y4Gw1UfDTKx2WvD9bOTA2+x5w/9/BYqn7mQ2yHP4efmqDOmXgKjgzCL82
YUphvRS9CfIvfnT46uyzIVj2w2wTODXEfLSu9RJ/F/rilf7y7qTbPvVBpMwvuD+rftfPxpWnQDES
qwyM5cA4JCUF1cUIn7lseMKG42E/tkx+YfShyOZULTOAHagDV0tdgglXcR/+3BNbtbuFdlwocmAz
jLA1fQmmMAf+brXYbR5mk3kEVX/yc27cEsBdbgEWzD5k9hXWbDi8AY184Iuj6ULCuZYBBDarYQcM
5UOoOFAGPqb4x3FoTCsL873XkgsmjofJeQIVAfxehAkkVpEEvoS17EsONwQbq0dQzdmsp+/Be3ey
JqI6OsLMu07h2zPivbnel9rGyZZH1Erm0qYjnyIygjpi353CvcS5nutjFnfGxx65OVYn4DSaowcW
Kyd9uXKE6t7Sr6PniDDFwngOMbA3mgSePLxLXK+L8emrD9qzvp+7lz8NQNDA8vVrHuMvhBGPppCX
qVyduG0RSOK/mVJ7mfvwNndjDMoZCWEenhEAGBxE1BzX4cvr2JXHM2IXo6cual6o93v47GSoa/MV
7kst+4M2LT7GXH3Ffnb1q4g5OgCysBGfw9dk5TxnL8xjP+syFGbH5OR4g3nHDIhxIfclbH5wGmyx
2QOv9ZdXDBuLoBdikp9meOZPepAtZ5vmAEWKU2G2PCgS+BRF1E/7QXanaLza5a+v6uyY9PklUdeS
Ka0/2JUBUsgrdVZ4psHFCJ7g21Kii2FlS0JXrsgzhsokf1ACvmyQ99uciVQnKTVdTNloyoHoRieS
2B+FcSX2/TVpgx6T0lQa10yvknqpmCvgY4iMr+S87e6aT/0Vw1uxHpMsuHFWTsNi3UJHROo1PCq/
ZTcN2oQeVpAoKiLoNOK3QLUo0wtF72pmb1JA/Gpygx/NDs84mNiPR8ecgUnags202bIY8Wgx6wi7
VIw53QYwqAGfBvsnEg4uCAPEqpNHHxYKRkl0BNjQxm1K6i+DQKHEU9pQwpay8r2xo6VAWAV9m6zw
eqVfY/iLRF6xQe2xFaChXROWGrLi0sYTINOxiDnIQCFiEQhX08uSOp9K/cOKlogtBzl5VEy0FgJe
A1s/DRYdEhiIM5FAk8dU6Pr0i9MiaW/KXQnuyt7KaHEkM8OXvVqC53PPfKx8LWKSO88ldnjZuMmE
7IMd1wOwFBlH13nPHkzZmj5CF6pjAiqZsiKz5cbjZ/OpMFnnfKCJX0BRdQ76iL8ZCYgMTlZ+03yS
YTc8xUXMkBufCu/taX7Dyf5WsKzWn/ACq70z67sXHxYKFg40rm0xrhp1N5RecTMtd+1NRfn4wnxW
jB+0BqdcGp6DxQbE3GIV1MSloVl40V/djDo9mfxsQGsaQFxLhfDTlxK44LshHsMHHjGT2z6BcHED
5NEl9NolmvWrf9YPL8eAuQ+WC/BmABXh0oYhtNiOw7peXoj5TBTGiNTiWD0SvLF8b3CCiMQy7kWJ
f4rU9J1cluxTG6Cb+LijCqYMb8Xdg03tjm9qf/AxcojZaG27lrsfMValEKSbrHVx3j8ELeoZgmas
Aos99Og6bNdcH0KfYlzrtQrrND2Ni/FrUiKkjHvzDtzfEJ/zTD+5Lf2WvKLuzEMeWzievjsHkkk6
eUgs5BGvsWwg+ed9swdmB33FOCeEhg2wksj8u9GuDPEszE9EoffN9xGiDKQKwe/ABNdNuyTCTnze
QOSGYCjj0oFp9IAZIV7yH/tu9oy7oudOC8TL6mCnYZzTtpcT49jHpNviZ3axsvYy/xxl/ouS3j9G
0K1HCsf99d4kMXQrvd4p7nP3HjSahKKdKqNKW9icnJNieUGCkigbxVVSCUtT3A+KSyQZo3r3NMqk
P2MtzN0sWPldTE30ykM3hX8d8ByX0CtB61qF0Z6JDKuHvXdtbch023yx0Oh7QFxkjo4hnZjKSPKP
3yYB3LeZqHMbTEdh3ZzJ0kB5IpznzzzDWcU6IYXeHvYvvCZyfDa04YEgtaejbIrB3cgtMt0qfcV2
/ibiPPfzEZ4YD4qTQv9uygAcTWLX0mOyivs8bwHhb5V+H7T0JydhoAH60s+gzGD0MDvHGi55s5Vf
slXUs6ZVuC2zwKFcswnkRt91/uODhsRumeqeHaDL9Fev/t7LF0zOKF8ekx6cvx3HcyTz7WiTocnB
fFMvQ73ywcKjf3RwBeF/7Y9xecJt0tVFq6e3CYdhLeSCQx9EnU6bwxPgvLfqD+IlgBz05DEstuXy
QLm46VERLiFdkynwNCnRr7D/KkgoX1a5U1wRYAx2FwGJCUgMIQllcke/7d9brPHOlnPNnSaIUkkQ
B4HDsTZWX2aTEHi3Ya3MA8TQCNCRoRskVe5D3DuA7e1SH0cI1vzNyTrhpEak7gNIMGiq+mfXcT/O
86RPHgAhkRYct6tZc8BF7wTcULsCOxCeijrmKRlBfBpV6LzxNonzPyhSOSmhLL9f6z1p7PGB+JMB
24Uw7D8sLl8WVJnHcC1wVk0r52JV+KXqhtMFMC8JPx8TpjblsiA34p6Z0VdMoSIhDNbTHPsQkFlz
UaB3hyuPcMJT7U/4GsLoMdu8Je073Vt4DlLpgF8GOVMldFsgnMkN9bwM/+TnqMASqp3HmA+c4V/e
aJOpiG+glzfAHpnJ8k37aQcOphT+ok6dag59+8NOOJphrJqpxJX5I06rxZPdY2yAlv1K5e830esC
dZ4YdlD2Q2ChxqVNTgAqWVUFjoBb6IjapU4RM1E5p02dfQ9irljTwvnhfappsi9sujc+6k96feeT
Xj02A1qRknGE4qtb4bIRli08NpHPIZ1jaExfZqWQ37jzAXklnqibtJOP/XiAosNZk1i4HCIgsfZi
ZUTeKPKwt32cUZ1cxc0ND5Xks1Uc+Z3JBtxuGGLAoV4fd0tYfXpr1E+0Zb3tLZu8rDQutdl42cU8
c3rTFdn0ZkMzXpQg48O+grREGKSlLrB2v28+daJpTeN450z2cFwhCxlwH6gXfuPJTPZMkHOT0bxT
NFBLc4IClTsY3DWtU6ZI9d1605phouPm3IDeZ1InU9Z7y7qbrWGYfXT+8ozcUSNc13i0kJUKXZOz
cgZS36vo+WmnucwXworMp6Y7wymNt47XYXqYQXvWd4eIFZ6lXpxycLdpRg/oFDNZ3146QKDcGW9T
hWDWG/HWMAHoaeWUci+8jB8Rj5UVegBTexGBcJY9+CNWRTeNyQLr/Y03M6bZRLprYQiSBMhaKQLI
lU7IYyqGIsj0FnS0cDNh8Umr2uIkisHIDKMXNhvcCvhG54oBhOLzzNCBW1w3EacIA33Bd1nrfzft
ULdCrl38tHFF4C1gTXKwtZ2V8P0qChucYwa0ZWxAGT1mgXMT3YvqSO6OsIIgNVPJWCiiGUDCeYn6
znLQosQBaOA/9J4Qn/GWHxxi/sBgmSHRileLJYfYDkYINyRyxF4q818cVzTeLEkLE/r5HAEuNJ+e
pA0NEPW86Vrms7++MWv70Ahn4haH/mPC0o41Pa8TPTA6ngMT4gveHGI6zPP+Nnp6IxJ6lnh6dH79
wQluk2iVRM4zkLpZhtiIgqNc6BIc+tmZMY/mw9MvSXgFFB+XHa/ri49sG8PyvtMmUILZI13Q2b6P
NlFP74/kgKqJsMBVv9CIsKCcYGe4j0jDpWVaLXL/erLKF/bfRzsn0gbSMuiM1QFUTTCFmLIGZ5kx
OUEBSVsB+zFzM9KWURwxgNkdSBjt2PKGAyXIlvdd5X7dS/Scttyb7EhFZhTLs33jZoOp9zTqrvHe
1XddSdmtRkfzkjCkc17s9tdliyxveTW7f3SBhuyySxqFf8+Mt4Rn36fiTVHALfE6J4Os5Q1N3Yg8
3+gcyUESnj3WcD5ydl6uL7nqihllo5LqgvIZQmEXJwoSTIfaGNeLJ1XR141oomuoAYMNkUpSH7TS
8Y5VJN2NxRlL2k1+FxMit9zQavoYX9jXQeYXfSsbZYxuzNN0tSDPleoqp7A6mydwHKKf4fNNn9OL
/U9kdsVQgzOsTzZNLhDZrEjPDsbRrHQnvlKKHe2L/cYha+UVg4xyAsMNxL8ug3sTB8Sae83o8t53
5+l0DY0W8ry42HdfMW92zy3jwqqoZkEKSBnpklCyUZi5f03iojyRg4muXCohbqXJGDMlTK6GdDMm
RBQ0YKFUiS893nLG8S5g+QRNElcroQ1JRjpmRsBKuJrwnPYcY413JWzfNN5h/LLAQkM8VMTTSZzN
iHmv5yiexWLqY4oJq4Lfi5hTSeAdGiT+5e1hEFPhDtVxKLIAtbA14XmH7+2pcT4tgxMNH0UMlsin
8XUoXXG916LnrKBlbNILS9KKGPGLBgdpOA4Cr1Ddi+BOrqUkYr5hm9So8r/mg2wVgSFELv/VNwEy
IhaGL/305GBC7BAAZTWS551HWnT6OP6LsenfrETbV9OPi/E+8jtrCYZBuykMk0FtmMulmKJUkD1U
0I6msxrgluBXtsQHvGCmsPbMViNhUq1YB+Zom1hfStEWRbWxoSM2IY1gbFDCBJFJCYuLBsBfY5C8
fOpLTf/M5GfDIeHt4MyAzpTIGBlC2yKLf/IGFH4cruCnAhWDU0NvPCCrwFoIEEVsB7qjnh4VePGL
7lBsIzrMyiXpQRY67m3x4SY9GRuBK+qllRA0ydMTwIJmkf5QYmHEelU8G9o+58Fn4j1T/TYElrms
VcBFEwFeoJIBHuhjh/c6c+J6nH5RmuALwDmbm8KzFmtI0+CGMYDiwWBwzTQg54hsRcKaG8nR06LV
iHF7qBCS1uZnqT4N/7ARrRyVSB1yaGGyx/m4C0Kk0D2DmjRnPZhOMyXssSJlFvnP+BW8pNmwcMax
UcqStZz7hf8eXKJbUl8NZfMcSEx0xy18sp15CSnZ7tPJWADgOcA0Z1+SMzPmyEU1o4QK8e7XQTE9
sCCKM86Liv5gXA22V56nS/TF5K67IIt6jELC1Ya3lIqa3zYdBAIwoJA5eieHTiAtBiuPX+YWsBqj
HGAQlrQc9Pi3C0790GGpzl3CrQC5MHdfiCiKfJzfNO9g0QMLUQ66LMNiMYa5msmdr6oAuXS/SPsR
wKt02HBbbIYGoI4otPxqUI4PPbs3gz2G7L7vtizyjSGJPQDVGeFhftZaH4KPdwiEQ/61LuM3rPKu
TfkJO1xe1UKwQO8pglexoFP9MsxdsCmIEZwiwuytzFVRw+XBcywoWEbb0ra4T8cr9LEdmwasbang
ZIrZovxaKGEnbJmn4ONcjTG+PxeWItggDvMf4pvJPBQpS20uFmKOp+ptD2O8ETyX8QOd/k13Jmwb
I3AT+k9aFw0RyDF6Os2p45Ceq8yaoeZL0pbUzcKS+3gKk0v5iETJFjKIcJuhioJYRpiUnXY1u7Aq
vanQYdA9OUlMGYA0oCR6B+Inn57E0LYs2nLeU/yDSJHkJnohARSnjSqURfY1qcJ6fWeZUuw7IU8F
H/467nRwpzjGJbifoA8a2KFs0y3QiBaOLyc0yaRBBbKLmnLp35ixf4Yfvl+YmJl7cnu2CmsNl3gf
EMP7UhbQQJNAxU/RZUPhNHMTX52zrfAD7r5mH9gFmms0xwRT1TNOtHWycv/pXEeydGxY+9ixUTc/
jUf0/CVA/0w59E0L30ek7/Qf8SESA8cGM4ndS9/Kn8Qr0Rr3jN3Y22w2dqazk9Iv7iZdnKHuDht2
0OPsiAulJKYNM323dSjvwomsWZicsMpuTmyTVwMJRsC+Z07o9e+yA+IO+bxTRUgqOlED7FWRyh5J
k83rWq5sz0fKjvvVOCTflM3exguSpxEWq8XhIUdetIzX+hnqVG5LIuQ6thQ9skdwX1p8dALm5Bnv
f6SywMCKkPSrUUw9ns1BxeZMiyj0FmE7AZtYXfMW9M1WRlOqxidHJZ8YS6xbyjN9S8/MMIhaHqrx
LbhsZAfteg9XDCtz55K+4R6bu9w4BznHJ45YJ2NrbWU80+ZJfSM/kAkmAKlQLkHx9nBOwdNgdyLL
rO1FB2fGpylsWtE2imfhc9H0EE2Z255xCzi4yYMD0w+bDzHzcqyZgylmqHoPvvhwO/StJh6YSCCN
bKqAQzb0rpcPOsPccbZbMmfjzHnpOxXMJncyB3N6DnFMwS2ymhsxXgj5LDuqzOXL2yzBmKTw0iyN
m4FvQ/Cit8Zd87ih3hpnvEFupCVzr96AYxShmO6ocIRQ8cCLuZs3dytwVG70+IWay1MjmRTe3MPm
5l6Cr8MTEl0BwYbnNOe4bm7ji0CsZJLKWio0JTnTlw2HOr2l+VRd5NOVd7Ab3AVczjIt3TLQxo1M
Lzf8S8wMoAKa4S6ErkId7ZYuoA2fEHdIS8RFXbhr4FzzHq6RuHnKhxch1sruhg+3671czcJEVLPG
cqtW8KBKt3D4AeO+R/VnYRFgF1Otpx9suXEO0YqHBVacuKI5cN56Q21YBlSKxhgFVdwYXwdfF7yf
O73lPrkbFcYFsmJu5LmdyH05ZrWPFWeVqBFkRk6TpA+U9MfSNH2Rf32dOlIGWdhO9OP+4tK09gYC
YGUhKA1SIqaFjHWQVJ28ijZNItcKEjr/GcoVDJFU/zjpRb2o7QtrdTVARvHEiR0lQKhFMkUS3/YX
NlNt+hAMdF0xpVBa/LNK4JK4U0Ma4/mRR0/DucfhozgFa3oWAJsZj0mLPPLgsMB+gPnGV99xs9De
gYIINiy+JkzgvqMObgtqAs+LKDN6xBKYsNhRpPMbPnQVFq/6CgNbFbfjM9XznSo9t07L5wB7A59F
jHN+SHLCeh+4kmYD5kDiUltyexYGdw0X0VstiumLZ4CbxuvQEnTYmIvBfzSd15Li2hJEv4gIvHmV
NyCEMGp4IYCmQQjv4evvSs250WfOzPQ0IG3tXSYrK+vgitJ2BadskSnw5HjfxvKbnvicind548dJ
gLCRWCRC/i1WgidOYEOfIaIQur65fw/JAuxk60hIF1IbVzPSgvCaynLLZ5/Mcx9AsJfZWqlGCqaA
7Xq4N75zGF/YTA3Sc+vSO7lscfvhlhkFQFCfeVUW8sbKvSiAkEvsYWrxQyc3sztsNvRpQwKY/rN/
JMA6uEi0shY8kWi/uq1r4bZiHMiF5tSObwyH2Yev+I2FQBTio45i78v0q+wPOX0TOSd8LEoRZBPm
KSBjGTwxIbtlidipbW7pK1EOeu3zMdTgLrOz00h1wwxjOwyew69f4VFTKbVadFYS53h02thfjuMJ
UsmHT9ifjVr3lFTxO0+cvG6sggO4JbeITzUR4M3MeAQn+uvcaEgkdak4s4ZXs57+JXl2t2fjESnM
uPv9W+9IFgafhYxfbacdGu3ehEvUMRj94JYosiIGhSUmKZgwvRA3eeQDb9GB81Y3n6NbdDOKSMPe
g+4fvEvw/v2OzkjOOu3JcVphs6r05BMB4oPY2RxEZWp7ZzRHt6wN3QdVGemoP3Gmn4jYBhbOrNHd
/rS8MlmecQnai0vwiireCVniZ1Aefl3U0yBm/1AkpaxKBr6hzvhKTvSZEFFmYbn3JTGDvIeACEtp
QIG3vt7cJ2rlo3MW89mltwNaGawOUgV41Mf4OmKd8LJfbwlI8WT/9ScUlAnkEXS2c++R3OnxcHYr
4PDgOWx45M72nsy8Pj6Qyz5ptcBRbtbPtN1t+ltKshV/29XUeOUmpAPRzWyll8EFlszwENx6lbAD
Hv/1zv08iNHk5i+nsYKPpZz18k2plj0+qIWfMfVTEvDg4Nai0nhurE8cGpwOpU/Ky36LxOjbBWcN
Hi6q04fB+4pXJwZ3r0gXv41z/xC0yPoq3J/CdOABhcXHtN8MTsGx31iyepiesE+pg+NxQnkSSgHn
6k70yZrQixFugvyN+rPAqSje2HULeANN6BgTgbeXcT6ZvYYxaZFUA6ZQjUdJCDjmoEk/0qujcMSJ
xSaENe8wo17RPwlkvqz3HLV8kAdf5tWOJMfONwyqfOAmGHQOO4eUCn0PHgd2OzOBXV4EZcuX+xwK
ADhyjg4BaAKJUoW0U8TmhJXzqB9bp+A0w7LhULe888dW8aJm8SmEZmdemrMvXy4PM2jx60j9iso2
utuEPpH/83PyWgYGSOdQ9LCTsaRIPXcVU+6n1/gYCwdoOZWuoAE2HJFWzQO2UuK4H32tu3+K2sFz
TuuEmidov+PhYuS4jbe5euOJ2qAtvDclfEcLx6dAX5hIrU2dFKTcYE5Kk9+WKoyzUyRtjDq5dxWQ
C3QFSy5t7TkQCmgSjnamHhIgMzVl3aAK6PhWSBNRbyO7r5p5kiWIyPHGaOHZ7X0RxHV+KG9TrKz8
MJ2VvOzMjLm5S0GMv9jcs6TxIWgxOkOqevR3SDKPr8eE1/01VnVujsTKdn5epK437n83UmfHFXY3
nRj08JHTalYTiXeLy1IiHvIc/9RjKIzwkBeTBLM/tPsaRrX37Z9XL1pSqi49KufutduG2MQk13ag
BW0480BcgS6CjtSjKt2X+/bz8Ot3nNw+2M31Kbj2G94eGkAeHAbgZXjT0yAnTD0Sw9Pn5x6CRnga
HMhcBdPtHB6yd1rv+jkBMGL2yBigrQ5WMqbY1o7b03aMUvvT26wJJBj6rggbEhPDlfkeSPg4XzfJ
kzbGtax4iBSWF/not/JUil9hWw4Oz3Li70+vcSKUyXt5j62A3CplQn58Q4rDUZpbCpkJwjhammuK
yDx4pk3cFGa9OnxhAqirB6P8eFdFqUmJETeM4rRi4eMSmId/WlKPIaC08a5umxaDDoLpjYjEuxa1
7PaIEAiXtMK9h/pLhcBVmuSf3zowd9MiSvutxuW4aVE+J1iXUDbq7sgioASMcA0qW8OxDdL9NuGG
0UTAYihKIdnBK0dikrCkHEQJ3MpDb2y5ZUo1uXkkhD57VZQFKok62ZrUZj5xs3uAUQSG1b85jd6X
6VAKdSvEXjfGZz8cQdxfVLqb/Vfxt8vPxm8Or8Rl0k5+FnNJ5j87NuHvObpH6AkghLfzFlWaIdTk
JalbJHuU4hfyI1KWvU8gvheZcMmV+iDt5TZSATsOJ2HV227DlNc8qI6r38+Lt/2CPx2pl1zlDyEZ
5EV3fd+iIIWIXWmwianM7aITgnudwW4hZwqzn+IKvewQpJ5/mmULwA9dYZZ338GT6d7Eol65YkiN
4RnA2AfLBxikWKAsRV+tgf6km6VDfsjiDG4syHvw5N2ZHf8xeLvr33zYhinovM07H/lwqg8DSrmu
Kr5YNn+8U3bVPyFrz4NoWnOPasVigZieIADYNeRBFYo3Kk2oZ0Xi62p/K0GKw4Lxd9rqyOq3HjzS
8dW0YW8VxbkI4pgwzXkfD8nXB4ESCP68hEH3iE9L807p2M5gzzTRqb6hySDdaBX6aERAl7ovxE4F
5SV7hS93JfX0qd2NY7CcJztJeaOSiBZZ0r+0VKcvYZswkY/Mj3IHqQEbushAKIU6yvBWkA25MY31
Iy3hIwu14RXT8epkUXn32eD7LPGPJAbYWSy9StapYnw0FiZNSXCDnbra+g/wVY1e//cuKE6TjlUA
bnH89nVyhErO7+IR8tFXLoP2Gv70cLS4SX+25JC2lWHqVSvOe0zlEmBYwXWJ0jlKFQZXJqF9rrev
naFXajDAijJ53qVcVQgIpTAI2HIvi/HIo0bQoJtJ21nTjaWS/0FVRgAx0HG00HOgUxFxCU6BeY8y
lTNV8qQsBiOGNuzJp/vwNWIAzJhKWAXuO5CfUapTGIsEOr+s0gBYmZRVn3O34zWYGiYUw8kZp8d0
xTlgfQu+pGRsRDTewOKIpqn/RuVUACZxF06PYts/HvJCWnO0DYGjwesDS4PvS6+CtH6kF6CGUVoq
oPbxQwdaPSEDCb9C5l/XKh1HurT+tt7Wy+LTCNi7TwXPbQEPYOxYScABwtkT6DfnjW7dCBajU4o1
vBylZvqDEBWAASxRr72YybE0C4fNsAxGhdyGWWJs5MWh7s5aScpNqwmWSehOh7WpoPLlnp0cHE6E
CHAUvshqHNIkpTEpNIgM6y6LvqTiQGHhRmgK+4zh5YKmJeRap6j0dk6ILqjDlqZnglmYAiDLL+UR
sdCrhoOHLts3KCm1rkOgptXc9sFK+XUhmCMoVmLs4Chcgk+QUygi9m4ICYKUTDgMrgq/p9fVvH/g
EGlPkfy9xqC4EPdoW6KGlNlHpxiCU/wbeWJFFSsbooBzAGX3eVei6CJpJJQnMsPj9y+Sd5VyMY59
CV5oH8B6dg6jJUCFswF+N3zAQdnz6URqzot8QzLnWdBfKn6Y9ZOcGxBOC1bF6/g3Mi3UcY8gmYK9
WLgCd7vTndDfD7/eDqcDc5FgxxWd4Y2xyAa4F1zt1lL16Z+j1X1/iR/3JB0KjErKX0ksUa/BFcsn
4hkLQ6J3+ld5IoLswzwh/JOzmoP4vb2TSzAA+uA/+TBgqimwiLlZS7497wGW9PDA/JN54rGzQiyY
1uYIfk0w6TQXokBqVbdsG9iPRTalckifk9ECmycHmhJwJPOY5Fmxg8aRzEcb9+qdw/KUibV8MesQ
O6e5LVi/whU3u0K4yaWIL5Q+U1V0zieP9IV71go/Y+GabEw+f2+xI8knipLEtv/1amFmFOgnTy2n
SDJLnp4vy7gx2HsOdjRBhwjXhmPfgx2wIlwfFVqW7e7d0ZP0QJLMT9xhiIziBnASgC5YTvtQsXYn
0ubP2WbSeqSUxmY5sURvhPCV6MtO5+bXXR1IYzLKfP1Lk+OjrbbFqMzZwRdzNPr6OlY3LltINBNa
BI0o1n2GwhveoCVHWSBSMTYbO3U3BEcjvmrRtcGO4IPWCriUHhIYsDLgReBeBFMZsViHRyXUYrMu
aduGBICAD1t2YylZb8nBSH1YSeo4xf5SVqbeeoXa4iTdzBGzdsAk2cBCyjjtwYYsJgtYLX7m61Fw
db7CQqlpHgZ7ANOmmbO39U76QH6BtDKyhwSIw/dwXwA+DoOEdKNgsdx2nRot137wBEcCDFIY4akL
1VE2VuLFAsyU3Go19PBpfgnBnwvMjScTywA3SM5AjFbrNO3e2wyOsI2kYvxQ+IPJ+WX2NRVuIvyM
nVI3r34HqjDFb0d8RcQ1gacox1NxACzfxdQ5T1GLIj/S2SSgZbO4+hY3wk7kAZbML9FqdBpngwcF
OBVqecJsoeDB0IRhI4V0BtBBMhoeqbhm9hurxAkePDlSxMHgvNyks9sCgUGt2g9bZNX2WRXrf9E7
f7iA9+VNsx1f0zri2dO81wFAILUCRWHDpfILkjimexYK0Opt3n5A7yqzyuwOS2rLaJpncPw7/0eb
wrfOvUbvTS8D3Qw3+7aCCMMPzglRuuCwfn2KDYBjB1madAE08p7W1PNplemKXu72PdJgQNrkQb1/
dPbK/Ya9TaF4bdP3YAMOEDG090j5dd5tjTcgL9MWXZm1GYMlLh3jhl4RimCEqbXg5bRmrdmGHyTw
jtaqpuecq6wHmewwztkVmAgSknN6lfgWH1GLTvQVEcDRhZGPHtZ28g3KlECIB5lHhKDTqj76Rhss
CjOoyFDIjr/eq9cKaww/6j9y4zRjPb8UzkCxmz63xdl5w/tG5ROgVNSXkt1J+MJ7qwGDSvTfvM90
EhAyCGUcY+WwMuAUEKzHeE8GphP7D8CDOWCNhNwAOHilhHyK08ngCmVChRYsT5ZCOyUT6OnGhIZ6
R6KdH7M3YsfQSwvnEXxeuDZzjrjbKwTBeqwMKx9TRZn73NORy8XQyO/s8SDyiDkvO61kmeBVsq/u
YXV6D68h4aFSJyuhMgH+DMYRCdzUIW4VbzG6YKlFVH3ZywvxJjZ9S27IzgNlqPP1iCqKUeF5Dkjg
xnIzumE5uC/GQQ5Yx19WW2FnJTp7/2xig42kuwY/5THwMl0rAazSq33o3oMcg871RtgSDjkfoAOl
mSG6H+6DX4SPby4X3Vw+YC2H3y4CLBgNyr/kL2l840zq+svmkiIRYTX0mBdimpTD2MRvMGBZXRRC
WHVsGC4Pp6eSD+YXOInIATI4fA3BrSWYmIA2A0IfblE1sDcLz6ojF4kDFd7AvjmHNZaReVbsKU/F
mn/GR65UNSJQD8pTgE9iWBL2uPL8jibbf4EtJYYPPxVkiC1EkbnBnsJW6iTXbST4MfBC+nUFFLXA
GN5eApImXLhDkeMZPFBmE0K/Jx2548O6YFfskhxOSI7PwYAbIDJU5S0JPKhkBU0Z6IeqM85PA5rB
8CgbqoTWAfCAUcT/aRwo6EoEOIIrhDjBmvAfrta0Y5ypMT4tei6eCEYzOuBls31VapcwjhQzhExS
f7+A3iItjRuWRIaCgCykqIixnT0JB8V4oEXCVYFuP1TcwSkaQl4R1I37hPlCHPXFl0CnwT5jMYmk
CwyzcHujGlgZC2M/oLtS1VZRjrfvsY0JY7RcbBY2rCj/I4VganWRbCUsGe/pz3pv8MaL/h1QjsIh
+TubHGyoHrAWAok7wC5X2kk0RaNMeAoxQUQHTSWRtFPYA9HiEc0IA0OYG1wDmiL4SIUxsguKGjNo
uNRCAYy/lChxIH3Gy1CDBB/nONwJc3LyIYaXcxBBUZX0tNk7bFDBgRtPm0TgGe/OEI+r34Z/dlgI
jmOGqJA5OGmQOmowf7cUCuuxHIlYrUykuxQIhs4VNsLJkT6UndoPj0N4BYU/r3OEfH8Ej2OpXbi1
3LhF3xJjZ9nGEFsBPVUG34wbGONNjxszKWCBj0KYoxZIjc+UjB554j3oKgOBCnqxyBlV2A21CWUI
lDOSJxEiUctEi5QlYpagaGGcaE/VlU1vrdgjJ/LTIVfwLp+jy/UT8GQwJZgOb6P8gmh1EHSksBaT
oMSqwxsczBFEuvANBxZTavFsKfQSagH9PtA5g6KFTpvaU6UnLsWSE/JkFR/I9uLVky9KUYXomPdE
awZQBxiRaeb+lRk3Zi1Wu+MtlKAWvajJzkVrAQ2N9LBE8BdNKqmrbrtXp5y88CN2je5MaULR+40m
k3pYS87HHUxOqRrYUVizJ00XQU81kTDXkt4qDWwUb0WSdWq3lUYaci3rRxDSPQFD6MyxlBpw3R7J
/GIl4TDvNcOdaOcfqMbu0YooQiKiKw7KJhCWfGCvyw6RVWFz7rzTF/vTQEynTtUNg+T0lgr4mvyM
+EgfcFiJv24ZJ8IQFuenHUiAWOAshB8YGeCZX2fOcJIbhoVqNPdCzxainBWNAIA6Qqco8u3SfUUw
2OPdDLXw8lQmLDedal7L+j0hIcMt0mMtrdpSoRsT3gJJ+SIlw3l7M+sDjowj7FcDXc5dEkZwWbR2
uB5dgqbJUKuxtyPNn1Ha2MFu5iGVk+ewWRw50SdqzvsG1K0spLrIQvwE+QmG7KeEkpnVDKoUeBrO
EqUXDr7es7YqDb+sXCQVZu7WnA/OfgsptJvxmAiYrvxUHAWKbfdOm1TL+UTQ4kDmf3LyaSkD75Hn
AVuxCBQrvLeoEqobLbGyVo2qleJqvsBjM5w/zkVmWOmKnnAFD6uYeIS5cmlWiquESnztwdsx0KM8
2o9ApiESAWtDT/NbhKZKq7/87cpaVZyluro2Hny27pZhn3Sffa3XRDbt6x/BPhJl8R0+XJZSRQYl
GtU3V1fig2B52hvCh+gIQ4zarHlZ6PPfIxJewPdgNxUUQMTMmoohoiyr5jU86pR764jz+pdCjmCw
DHfOO7xQYoBLSdoF/7JfokY9JgyGfyHQVPua/rOg5lE5bHiPHq0nufkmHqg6l1nLK6VV2hQyMPPe
vf/+ba+hc+LB+t/uoW3V/25NuGxsEWw81YcfZIn7eJozi0mpNDiMr0uFCed0WzYqbPqokRBe/t7e
QbVhzmkVcs/9x8s/tzEt81heGG5JlXmo6xet0QrwTnWrcyU+AiaWJ7PvyAhCNCJbgpblUyXuln/L
4H70cCGjdDPfc/M7J17tRNcUfkcZfxkdegVjJce2DygknbeUm2DD5ipv9Wrd7YoCp1mDseV1vs7X
L5/MY9s4wOYNmMPaqywPsJxazsF+ncxX8XLwAMi5L/syfvarizql3wNNuz1qXvFrViKo+91AHaur
pfBgX+NT8h5d493vfXT11fRD/eCHmTZswS/Kbh36Hp4N+4ZaUmbu6vQVbpEEXT0mLwjpyT7ex1CD
Vo9T+AT3Yuou8ObWqjHkjOzp0mt2ojZFmg+tbu5za53946j9pxr/wy6tGnSWUGrHGcut5lG+2CRX
/zUp/ZQn99EBatIbgqWKOEo7iemdOB9X4G2pnHuKSiuuiOPb3f3yCigNFSM+01vQQYKIVuTg5h/i
RoAsKyhrtJnSGmLXfwCY6VJuMJpOA+sAmydzCBnt/nxYQysLXw41GtnUvzmH8KeC1umVVt0yjb1L
xKHoqeqf0DKtzfYhsRzE+hIUCdAA4HFka4UBsEs23mPy+NqUTC1GaAWCrjA0QY2eeTbd3Wta1T6U
/k9ch7eXjenDdls3idQ0f9u/rQRHdk/n8TvdDveqbN7h/2WD45Cq/JHi6CU4GTBJX/QEf4q+dboo
sCkkSwpPxi8NnE2V7B5EWOgfoC8vSZaY8QoIAQFQoJAcbwIvqEvfh4B9uP+A8zmaMYvmittZfJzO
IB+B9+8X876Y8y+a6ghVYFV+jBb04WgbkUfxXRonHg+TtgrEiTiykFbIGIf0VfSoUARkXrtJV3S/
DyNiL3DJf2pasRrKPKhFP/940wqN9uoZ5493WixAkTO/5k6n4vbzVFxI/ukZ7BgIH8GQJmoQDYOO
gOGhi9Jwm982o3l/E9f+hGVWKGIwWkjERYl8IfYFKD8+Sc6AOjpOFMHNm39Bl7DmMgFSjTEwBoLz
hCvdjJ6M0oOA5x6pUVy6TepxMJCN0qQKACTkX3lzdXhiXwCdM0EXKJunRv2oZcfktX8qydT7jCP2
0E2y4SHVrW+kAYkd8w1X6ZiSsY6bU9hsFKNC8gGv/Qulk2xo41dHDXuXqpdim5ZrxvqagmGY0JOw
PVgfUaqIZtbiBwnDJFeBdpStm4RyVcyMECou6EQHhEIq1TAoe7kwwTaxyVTQP40wnE4NKNdd2jm6
LrBYnLrdFYAW5HCCWzK7rvwELdcTMObcGQ4YVZczrW6T9Ef/UCYqhvas3TarBHQ+5t5ueefhxd0O
KXSzq1SdoDqN9REDvA67HotHQCLo8mZAUAGJJCOiAQ86MIkEx8OudFG/tr9Uia8x1oV0coPe16ZH
fTA8qGhMgIJhmrucb+tO6QAi6TgHaoAzQyNcDwIsIIgAjw5ErQaNZNP5qO0fv1Y2vmKiKegDdIPK
D27jk5vPaDKogToRRPeVvQqCO3iMsda0c/fibgZkn9YDz0pNXYJjMSx/5+xwmh0iiSqBPh5JpwfK
GbhFg+f6pXix6R3D3fKOomcMZhZl48bZ3nGNT8ZvFi3aVfs9fG/JNW68K2wFNO9jMBzcklUTe1V5
MtgN3r1F5+ENETjcCJAuqF8pYe50NB+Jos5zp3PxPKypxwFOgqI7AHUeYviFiHDq7Yfb3Nz1T4Nz
bkJhwen2q0hSzAS7bk3iwzlJNSwdeC2t8T0AaFR8nFHbwpsVyS9EEBzOJgRWtzKyrn8VbeIp5Sji
hRIUQSMTgUDIOAg526AC5/Mc46+s17gVYnvsywBSyH4K7wVGTX4wStT+KMr5xEkd8sXME+BLdZ/O
f0ByrCYVd7W7xyw1ILgKv5ScoVJDfoj+oSRAJ9zFPDj8y5e+Xd4Ih8S8NXEN9rQo5pECwrl7hxeq
Fv69s5nVwlNwuRk73DB1AwEwMKxuH3cPMCAA/cCadSqQs4lG6L9mvz4xucfhaaB2lm/ZuA5fs07b
eMIVqbAmH5wXMxGx97hF7KK1AjG9W+1pPgC+EPpFuSe+LveofAALpZA4fYhfpcW7Zd6m+7SJ1MGO
U7JzzkAhZT4vs6/DB/ig8ptmXJ0e6aTNerwNKDg4LhuzRbFlybaa1Yk+QFrbxol2lxKLD70mJIzY
UovEMNSAVe9Mzzo52z5Nt2PulFBC8SKtMcM968k09CE8dFahImp5ETBsBndvv6z+QnYCnxH20zIb
PbC/J7Hn7EtQtOnNu2fvBaC0rMdN3DAVfyHZMHpi5r/DLRfRoijTkVVho4DjE6C/Xi3hyti8sei1
px7w8DjrUf2P8h6gJv8HR2MBArHcd8CHBEPMhc0gah4KI81EcIiiHWqUjJKla2zv0aFnrCGwsVtl
V54MH7xM9iNtT+iPoPUcXI9ZfN3rzxwgIUsApuiGIWoOvvDvNzP6gmQ/6mfnAHRxtrEfX8ARlrQA
9rAlnYggj7iuY0LLrcfVmlH/vZLTQsykYbkRgetcU4bLD+d+NhAhIlEVlr5Wf4tqVE+9gmk92D8l
2SeiVa27bGBjCuCB0kgrgfUrs3UgXqA+QYEDGEuBKGgdho/fwMp+76lQQWAmgEKIsETRYR+mc6gt
2nuAi6gwhAk0O2EHvEb0RCB7knDAJyougEBACV93rqfB4uNp4TVTZgdD3smmsFzClIk4gJSL8sqy
ynA9ninVAj6T0zGmovQt+g9It4eYUzwWRUoy96a1T+VkMvMxpX8R2o4grZqnHiCND1Xcf+F0CvWB
5/SLvW8YvdlIRVG4qW68ShSJzJQ6zDjjZPKqiQgSoeVrA4yNrwnyAF4tXwlhzDulPEKItSWBLebD
qzLP4AD4BoJHDNZPeSr9V+TO6GMldOkEu3h2959PpSPGWs6QYrXs3EgEeLawQ6ID6lIUKYHDOiHZ
A5zSDFxFeYuyaVrcR2VYRktR5XBHXNyag4K5xGjK6NrZTBe+dfa4QpVdxJvBrocY3xuV8ApnrZU2
wv4LpPQ1lqEHraITkvOIyxnv+lRsGH4MO4Q0JFXU/3BbXnvdwtgQpTsNr0Ni/oTXiKOAGcAlb2Ml
s8BjM3KBM3zJGhStPNxP91ONcEWRAkUzZqgxx1aDi7T4J2NWh9dFWyIwBbpg/02g9cTqn7NQd/8Q
dfoi2zbtzi+akQjMpaUp2hTnpnled+jZPpGPI0UDc2F9RI1408+HqKExf6bqIUaRXpnkeOk30/vg
0Y+ufKEg+ldys+nDP0N1QH/Vl9I+GlFW1qeBBOm2qgTx0ZFDaKsQXdg1EVSYmy1UrMoIByAXlQlU
QeC3QhLcryAYURtt/tAADrZQip8/V+nFfH+rV/MBYqKZvJLZRguTsvjTbRSd0mruKMFlaXtfHio9
F4gUWJIcRLoPVP0QItCNEDF9yZLH7dbp8SpPauTSM+abpkfr07slwOfENtS1T8EruSWwNqFXXUeg
Jvx6dlHLUUeE0IOrKlUKxJvm/Rf2P5to3SF1LPoLwC5hcA+JSvL1hSP89T8kafe4xlYh+GlQ92mE
pNuuPwNVQR6fiTvrf3LgHYTBNGqzg8RcEx38J8a4BLSELpxEoWmhaljvKbBKl2bNK9rtLbR30OVt
9KXi+4L6Bbk6m9CyCogT1Pq1IfxV6aI/fxDQ0QAqQUk6s9ILRpkHtV8ItkGzh9K5c99a6rxCedgS
UDmfVOksqZKll+1XNGsGt0kWMTnuZUHoPhlNZIgrPwfkVo4j4GAmrJ6BgiiqaYlUTtNA1bopdukT
3hLLUOl2nPlEUdgZV3gAL2gtKcXaQuWpeQJ5HAbVccd5kNpE9BMRVTRIOBevSRutohHJaJMJBH8g
+u6Grq0s2UBPbBm/wlvudKkKG83oZ8EjaOgr5fmvNVO/1x6Rl4wO/rNDEynAvlhmoxG+1ChTkQzg
PF+JEy49we4tDqJsgAwvHpUnK6f3TEejG0ibQ5qFFNenrw7whlvqkZr4hd6Dsi8Nd7nBuqGZiCp1
LcnrlkJ/QIDPtD2qRUVjaC06pmqp+NeiterYBAV72BEMOExHCD7Q6HpmJxLv8B4XqGjkH3hIA43D
XXRjOhUytU+TxaKoar7gb1Ts1zS+fizVx9fOT/4n+aTNBIWa/o35JKvmoBgaTJWGMDOixktb+xin
2q0GDB12EIRi1K7L8/q7H5iZB9We/21/t5nVwGh+/eUcweVOIWiXORWgz7BJNZYxM2MJ2SDIwVFu
AEcxsGZn3yhETuvMRHGOP1s0GsZ7iCM+Pc0Y4yvYVP1j7H6J1M6/J+S+JzVyhelHTcM+0ka4AacG
uHfGvC2vCP854N0lDC1iuW3JWYALXWmzI+D+zD4R6UV8CSvTW/AZ0EYwaEstLNn2+N5vCaeGQMDs
vGpyMat9dzNpSfK7ivLU6vFXg8jNbses0PzYBqiD6vkwN8n5STPi9+fabQYlKFnUBQD6KsTBlRES
xfgDWOxuHmY0o5F0JOW/A7gaJpqlhWgPosz4H/A/lFrQuxPXhqldVmt9ZagamDJC1oS2EKBBBgA4
mdjHxObNhBnGznXHBaB3/gqag9sf07Dpz79aF9h4avQEe110VpyCJkUHtzx5RRtQzNJyv7pOSykp
x5tkQeV21uhb9/PZg4DwzQ5WYnMRhUNtDqdBFWWfXt1+9s/ODcoLHpnUAwZnr1amTvjdmdWdnfWI
jiDufBHSjEk7miRdpborjgCNxwERJ8N2qJV8eryJe0CtDc1SNu0VhgpntmAV25St2c/ho3cI9HMH
glaqIlRxqZGXJnsOUX0KCLIZiz/xjyGWiRZBA0WbMiEiwr8ieTbsKtmXOp/moxpZGCCcSg6jNq1I
t2nzNyOYrltCDo5/4hJWZnPv5rxixialGfwY5eGKlVQMyd172vRJhSlnKC5SIqTDjVclxMzsGqdN
fX9fgwQKIgOWAvoLD/YAzmWs9ZI2YQkiRGTtm/GVAk99WjTzUFohzqF0CKJD6pa4acxIAvL/f2Ga
ilmqaBzTa0j9YwVrZO6sUuohsN8oIxOwqJyieJooSDhAQvOpkSQk5KORhogqAYMdhIWkcUAmiaSQ
lpvRaES+zanw/A5JN58Dy0Ahq76pkiHBCjnIiaKP8GVaMXhso/6IWpECny3OiHCRRJ6Lh/tDH3pC
xOhSDIJHzuepnkwUTUVbPIWCDMWWqi1pDbEJ8hTmJYnSa5gjRfmbfwy5YF4tfACzZWaDb5gk/mrt
JwlFi+TADiB1pvDDnszXaqLigqGsKRDWras6C3eLJ7al+UmPoCh1+834jtbNZuA/l+IHU/uBucK6
0jzVpn1KVY+aWrHUB9vmMZSoI+tvczJC1l1VIuJCjO55KS7lxlVf22p1c1BxddBTvNqoQKCuCKP0
ZqXnP6gTXTSoMemt3uOn1aNFjkraPVjJJmcIUYjcKH4QXJQu0DJvCR0KhjKwL6DOoyBdHdbwDU5j
IgGaAesgde2XWB0I0Q8VU7IY7E7oQkifa2EAQ3hwFO9+ITlxyQKFlABdeipmwsOG+MzxgfNFmrKq
W1BDYUVDKaLsJzRQD1s/J8xDNGoSHP2oyubnULyft7GmLieCZQb7aAd2xm1QJuTt9I78SmY/4e/k
N/wJaUDv99m3HEoDpIYL42LgB1VSVRmVVBxMiJDqk6u/2Hslk71IQkHJTtdB0k29HJiBO0jWSbOb
cCnwOcTMEZEVW0pnuOAvHaINFBIcDw+KomOL7grh7hUOPHVsKtnQQEgXm92jF1P3F++VL/ZAiXz4
35JAQDO5B5pH506t90BcORAlhXJkjxUCJNMW4ZU1zir4kdZZZbJWxIYnPzPXayoORSGSb5TsFnyP
f2R10az0gWoAVBtwK9ITa3Hc9HNaeRjdqShJKvqDFUVlzrf+rC+MBq/n1ln2BnEDNwEy0/Tp79QF
aSfuU/0/H5fIQ/kkfZb+X/dp8VyB3nZTpBCuHtfHvccxp4gzXjyVwkhsdNaWI62u8aZ1FFPZxBpk
Y/rjQH9XgBOGKLbcfeym6KB0C7bzDSZ1ndxq9e/Zx5Rm4UoHGCVwxUD/QrBlpNOC3V401+0iCOEG
fFpmh++YKIaiyhSCLISYuy0KevHSeNqdtoI3QxiqDio9/GLIo5WPIDoj3C5s98YlQM+PkHFnBvpz
cS5YtvTvEVXC+NYHSjpGv+sHK+bJ549Qob82dFrwZV7/sqZt40gvrkYTXPxFubuAVqt54nMjgOB+
NblMvG1cclUrEHd1jgZMt9Ob6n0DxNGYVo86LG+r8ergprZ98iVyKsK4baOSRJiAWFfbCCJ+4AN5
exgE/PwiGh9thplopvoHjQv9y7hoGa9R+YwYd7Nyu0xoR8ENaW9G9oCvoqNUcMUJ4dT+ChNd4Lee
pj1FqxXVIw0sD2zaKekytmvmYsofhEWjGOt09ZqO2zZWact0GXgTRePhcIiu/w6tlz8uiznnWy5j
8IeEtGdSun9Y5nTBg0CoVX3/rBVt/dzrNHVhLa65QNtGGZeqs6l7kpztxRfNv3g00u5JY+ycEn+R
tWHJQ0Rn4eDKXw2Wk/VnbEQpYB0CVvFtT6vOtGu4EA1d19D9M78dBXpvHEQLPYMsbsN156FFiz1j
5FhBxroNmXLK1S9aAf0EKgRMp10cfJyiyRPYQ2bEDIdmwLJwPZE5Dlhq+++PTEhqUazA0R4O/lCb
QqKYOa0ansF8SOR2Wfo/z9MDDsxgqFkzyEsjssjUJ7OB5DxfA16+QCEIJx3H3TRChA6RAgoHRxsM
ruDqD2kqMDf0UsWaPWshk8jjRKl5OBwvFoEekDa+CkPqfZBmQBVdYjQtEbfVtZ7Ro/gYv4Pfh2kN
LC20PdX4W3HsGd5gibCtr/TLQI1Lt5uuniw2J5YYA7vqjVRq7akSK1SIQhXWnXogjXH9mUNjFgO8
q24bpRBaZaGGiF0jJQ1oKPxHS2H40+v1+87IH+Ghzym/9wHzgWIkqkEvlPGDJhGiINYPxf+eM0pA
8jDx3prgyMaayELKlyjtEcmmj8PfFh4poSU8xpSK3YIlTzBjkFrF2ZKXgmvr+67rYriaInzwX6p2
czH3+WNiJDQjrzFOqnTI4dyJl6j/BBCXSr2U/dO2XHePbozJdnDTpkGXjYbjftAl06n+FLYiH2k7
NnRO0YBhZCGmaTFuhu/eThR7EdYXY/YnhAqmBPzRWsPz4CFEXdvFiJJ0ua7dtc2Ic5BZ3jAYLyLT
HGpsAnOqxXgvjA7PR8iTWnEUqFECWifJCv4oP0s32MDzeEeuM01cDDPuFSPLjXQjDMzfUKSHAe+N
3ey6XTfhdjkeaHMNh3Tkk1Ex2HCM1BYTTLA20v3SrlJrzRmp61VM4NTnwfmJ4XIKE6bBRjd1gBZU
5av93wfRVcIdQ/6aThk6ySES7N9NpymWWAunBgD+ESNlRwefEZE/asFfAGbQOf2vPaIQqv6im2UH
Q/OP1fK8oclk4oVMx463lq3uIjf3lJlPJfE1RXHz3yJFNnw+RkI2kekcM8FmHKizAb10s5hfzF2e
KUtxibpJLpR1xpoi0Vn1mNeLyggDISF/JvjEq/cgr/ZrFfubzskXwJaPofFvM+Ld1cmC/zd8CLPF
PmKb2awo7pvQjoWX10LobRfton9dKm+9IlD2jO4Y8Zz62Vu9CmHeg2plaZDFMvpqxakXD/mb0O2i
b8gSyn1xp+xJzgNlJYUyesRAyZTsVvh3AhD1mMlnE60SBHN0VzFdCAoLc7PgO27GBKHwrNsw6BW1
QHYbC249UeYhaiW7UFXtSjSQQGAi8v7QUqzwWcIUUMReCUQGp7LlFIoc0g62vxfEhmh8oAfcU1Qm
CpWuSjv0n8V+Goo6Ylr1FKFZApP5hkKEVZzGMfEOnwrpyk04nqwoa0tYvoYudrY1DbdBdUC1SIEU
2vsxi8pk1WKZHk5BIK4TSiZEfCyNImvsAYG+brpjxomuiPKUyTGnOR5K2JkVIdHj8zN3LS7rKhbL
rUrxFJYJpuRM9ZpgyUSfKlBIpbC0TAjUoFtP8atIZWRJVWIrRVC8kIoBoR+gKqkaq9Vfivd5g+Gi
LirgFD0scodOlEAYFla+CWSvYt1uiTWnG08qDJg4hc40ePKltgoSEtqxjtYS5YRZL4tmDlRLzKGa
DPWgqWXAWOcR0UYpsyyzeBQD/mASZimybkQlfk7xsai2bWJV8HbSOxbD5nlk481YwZ9IAlouxWYK
soU3KwcE/+5xydCOeYVW4mKtSvz7nHRcfDxiUToyqX2KYKiyiR6xKGCCsWGkQI8jN6HvkAtiV8Sx
AghNnqCDjS8NmmOMRFmj0RlFy78o5qFO/o+fh7lIOeMKXtWXpfeWR7rC+NOlaccq/NVOU2jJk1z9
e/djspnK8WlcO/MPcIQ7Q+OT9PfdWxahkBOW2i6DaSwNsKBUj1UGC06IkiA4MOGOAQrFNz8GVmSM
9CHfZvq5puJJ419T0OcMONEg+2qIodpoVg4qlL+TtjkhNpjj7vdjfgRxogcEPGT1XkyTAn5hyECv
8TJqL6K2o8vUGEZ8FH5BMpOFsydOYI4SHVl7QGnNychw+R2rDZtvbv6erZoBRW0OvgP+Soc3FGDE
VSiff9xfxlkIJB/Q6y2uG0q5dhv+IG+EsqPGdjF2sviY8cVBRImlV6SgGOHMxBc1d22Lx8Inzphq
YT/dY3AB3dZyaG4CovQwHt49mvYdJrnwEIV6M0qDaRFVDLnHpAvdA6S7WCxFZmOOd3gYavwlq8yQ
EW6Kv8oNKlRU7IouDGuFvuZQyPL/G0N3Rvazt3lsn/CjHYI9D4Z/GjqBzHXbRg/BQKsYhHO5YcIE
LWO6wqqx0HRBCZMqfBKVkYfGcz+7mnPBsipiKzzC/3g6s63Uta0LPxGtAVLeQhIIECqp5Ma2QKVQ
BASlePr/+8I+//HsvddChWRmzlH00UcffOvgI+LDn1sUUgmajzSc7SD1PL7UG3XmstMHCHV/yDI6
2d4UO4xOox2TOjRlJKfdsDv+9+wIJQWynf5RZDqPHXTOwnIaI4wkNhUzBPjeKuITuaG0D5MhBHiq
hwTUlcifuUOUHTffKK6+dIk6tAzwcT04OT4wi4jTE5FhPt2FNOWhZup7c9P206aZAANm2CoMmPll
vPBpylTIIcM4KVNUuk4dWAVfyUeeNXXAibLahznCpjwOSCvpWM4TOKYbpspA+S+mXZyaR6YKEGLk
+m/lvruwQkv73pqPPFTG1rGhmieYzAFq3sylYzgCT5jtyyucb2au+OXte9zS5WAQKMMEgADNTebP
Jkrjjw8kv9mFl1qFaTpUk2rwM3nKwMe/zF2VxJ2SWDlZSBswZdZv8+wZtMQgoziLcrc7gfEp7HXO
HBfJLBmPM7fMr3hOTJIgRoVuPPbjKgIWheiaqns/p4lYlznfFw6JK8Lx5ILTj+F23LTcQsOoXF0y
GzvTqRq+GRu+/lbkqH/VH7aAs+cm5ZcaHwN4u29vvI4w3ICBwI67UZfhbbJtTLjCAY+w+ZxBTJ1J
R8/f/FI5XT4/Lz0a9dT8rBmZ5IZyLCqfyaitT44Hv+Ksluf02XOyW+G4S94V1sP6uE4uQwpECMgv
kMIcOEOtD0wcCRfXgs3gXp3y0ySEBE7n6jmnzx+82ZmhXAhWYZ1dLe0DL2oqHibCwR68BJ0gOvVK
TSwkz+/D5QVVrx1fXBMsX3Od7OhaozLoQBcvXfUndn/QCl9oNqYgCWSHroQVTYw7X3BbrPT+0MmQ
mnnq+4QqOLeHi9vglGmPIMLn90B57s0RztAMYUs9FLUZa90E85BmJHE3hu/vQ8Dlni2UVkkhhOI1
daPvS6MpnO+y3/+r9/UxhAaCg+J9wz6Y6G/ECTQ1i0cjtLYYkRckVQo88BRx8XOEAc1wmMVKOUsO
tVzmW71cS+QKowZ4DhKcdo88JIrm6i0kMJ9SwhIfZnU5jdbadnegqYd4Hh2MhGJc24Yoydovl0Ws
LmlBcg6tjSySVHZaLJ8f8BsXyA2KgNrzsaH2s4r76FxBsekTQL6gRd/tYEmGrIbAlPEMidhKDGqD
T1c/17746XKp2kAZ1SKCIz8dRBX0WfjT5Zefa5yRoluloME3hVrNtoZ6aC5TJJuVMzAyJfNq1f1M
7RcSSDOspqiO03Ef1XSUN2wqF12Xvg92RbBnoMJbIVNm8TIFX703Y12xOK6ey6HJ8BEEu2NoM+DH
xSdFMgnaeA/yqlffJh+/03n4iIrAF/sgC3XKyErT36g4p6n8wwOQuG+HdlZj4ZXwvfHABplD/TL7
pAH9jyCDdAM3YOpgmHKJNugebJEPSFZxGdkqpwP/fFQTZZdd2f/FrL6ZCgWENQax6XIoInrF4axT
FUL4q2hHlxCoztPfj/4sCEgW5ueF1ODAIwTC0IAyeYbDzXVm6VCr0he671QQj54upy8qDBfNUf2g
EheOer0gElCVGZO+wwwKGWzSUVUSKmRTN3riwfSmZ8yE6Sflnz06JfznMVG2jL6w29n/on+5V8cI
goONO+gKT87EIQygwCpTFlY4JR2GygvqMR6nRwwxPoTIhOI3rkDDjMept/rs1iHbyz1mG/COtMmE
npSFvfPYS8b8xO9LVaFNkZTUKjc2I5v+tWjjELgPSSVIkt881VqDvLbMC8cghyyUEHk5gXgIwAUM
2xdHzD4XqEv+pSoQPAkPQm06RckheAm7GFE0iJjNSTKaj1rdMTgYptoozujt40ODi5veLbW1rTF2
1+ln/JHE9gqi9c9f+K6/MYeKh+XMrXX408gztNH5DRhGLStgz/iLdvbxE/AOBnZgrJKCRTr9M6YV
95nsol107BUYs+z8rcL0i/hzh2HXyegvV7whxp+/k+X6sRReCf6w58hu490c46p3d2t7Ic4EQoV0
EiC9rT9eg329HMiCfxDXZq9XUogB9K/e/ceNjOtj9SR3wfP42Th420pRQdGIdZhvM36j8dz6+Gk0
1SQQLPyqIVI5km3y1KZACvQmfxOhMXrNU+SdsoypCdYZjSWFzWhQ2FDzAQRiT50DoKAFHXCAS6Pf
hmZGY6YxNg0jfaOiIO40j5KgneJs+Kt2kETIgW9q+fdfaPMSeiwggvjTp0W7Dt6kBHMM5psqaRWU
6X4WVApQyUO0xaKBNgHBBDIIc0y+/gCd031RiAFOv5kWPhgokMvK6YN5sC44Dj/H8fv3womTocvB
YcgJc63r/7rk/3BbUTaD9YcwLB11Gev+cnvICh/FsrT+R+Kn7R6CrG2g0+DGuBWU9YKRjB4oV/A3
PBB6vB56HMRJgGpzvIqlkBH2T4NsrsmyybOUfJ3McS97OFdj6EPUP+Xq2bbmj6LGnDg7Qo3bea9k
ZxjMUB7BBbLklRTSrw2aycN4VJwu+Eg7S5y0bvOiiawsDCRB5nzIXF3eKn13ujgxPxSC5TdJtIDu
wz8LWiLm9jvmkQ0tfdzCA1SPG+90j0oN2VLK5WbxmFoQfecM8+E5m9i3J4CoHC99I7aq0cc2GplB
+0xNLfH93JwujxSwt5YnRiYMralBCz+iQSuCgRa1Ifq2WcixlWXdkr7EopAiVj4LS4fklC9Ukljm
L95SBToLsGbh/gQ8ZKuPo9G6fusuYoKQeIRAOphHSokgXrE2FoO8kJIbq9gdqlPtk7YKmd8AKvij
UBGWn/JXfek+0xP4bxT9pU+vYmkaOA/yALLZQlCLAVO3jJtSvvAn2IfpstDRQ6Mmg1idLnUm5Pim
r0f77J8ZQxRUn219Qtodg1xmQPwp/O44g3tN37iap3CVB1r2zLMdVL7zzPHcNKLUSskJZfgLeokS
WNpgiSiGAJNjDsxTUAQhmGOKIti1JvGV6NWvQYWPMmh8e/MBYvnfTq3JjEhH4qwSfxAeKDum9X3x
jUcQ52Gleuf2hb732dzB6+HH2YjoKQYKQdlyCquJXfcKlcamw2xShuxXgI3rwJBV868D3adbaBU+
LqgmtIN2M2gnVJPpsKQ5qANlhzanLBIfpdbx3zll7h5503UdheXVkM25g05k/9AZRaufDl2MyGBf
IRsVaVW6oSUrLeuz+wdD3V6vTXc1tBP1xqm5xlKsbYDLp1A3quXnYNMtw484wdR1Z+dpFLnRyKrA
lgwgG8M8Q3DoULB74iOgLC5VigPvoUSalisH24yGgN0L18dIa4FOxWTVzNP0NWsneOVdjYhzhs2w
hu76GfBkhux+ybnMnx5qM5Wp0nr236fInFpW4+Q8avUnyIBQCoyVMNFoMXroMT3EcFrdaKEuQg9l
6/8qp9gHfoCj5tHjTKBOh4H2DbzmTbjgMsACH1oor7HyF55Qm8iO2ChtmFcitrTsNzpdBneYkDO9
PE+UA14NDGrDxTmcstdWuEA8MMWZ/KzwvLRmSeDXKja9Va4v1N7TRJQKw6lMsk5v4IrXSXOId5qc
2UCQ4FIAzc83yv5pw2RnTbT3KeHTa5LFDmWYw2s5VNxPojGoUnpMrUvp5wmcO1yHFKrlQ/lj+VDA
tVBapUpSoBJfDrMvYIAwiTUxPkoeHYyvqmnAKdR0w0QdDvvleqcREjxauLS2aGSj/lIxvA4rf0zh
gnoBXjb6gQVja/njdim+zKMRguPKMHWRlO+GxGzO9SGSx4pMX3ZxGDZifh575qPFAat5Eo/eMUhQ
uhRiqQ7TKJ6wH17JBpL3KCWCkFmMFukeSCkb/LIrzXv50PjmnS44ZSaf6HL7eomQnnMW36ya1mwu
iM2UseQ2+2HfaUw+Yj+o+MxoS2MUV8JleK5VOKWh91RnVeZJOqsCH0JFSJRacU1ZNp/AhxIZlAtS
/8kUwb83qLK+UDMlDP4XdmA7yMKlkcpXiHfi3z7SYkJPhkYU1kIYAGyyH/Cf8YN8+Q9nfovoBsK6
xmoMb/ggDDagbRFmcMgHZBHMNhLzqRhhGtMJ/DzRt3PkCZX5DaBOxWoo4Z8ZrkDaQW/D6IvkNvBJ
RSWWfR0NO7VOlzcKuzXGyZu0LJc/BBfwCDwKtDtzXCynJTRK25hWGNjV6No90d1K1y4a+Ot480+/
+4PHWMKJ029jOzpsBAYn4Y6reOu0EocjY2gTxCpNqD01aLijoJ3r2FR+TsW3U9+OU1tgTeRIb4Y2
na/T1gYbL7GKdGoeYrmTNi/CnqP19idO2oE1OQZ04K3RA+WL5jcMpA6+CqnT69IVjqRuU7gLKC4S
lKEVg1mnc5KAZ9FbCIAn89mJXAvbmKG7T8X9MlQ2mzvdptQVEjYdXwt7/zdDhVVFzt02qUIRjtrG
DNtCDSxpqoc75KKjLpn6ZH/+d0LEAEMQ56PhTuYLYXTPu2vkTw9JOUaLhQFZuniQWWjUSb/TX9aG
EYtLnZK3thf18Ssarxh6k93oWr0dXH1ZRqkyJq88ypB4NcJalBBoQdXyo43IJIcKKZNfm6YqA8x/
xM8a3kCLttHUJ2mZlGVkeHehhXM/z74YKA1oHj3CIFYX6KDBySdNI/ed0stORZsiNF0+1L6+a1Qr
0908JNF9l9FCj7zNQpo9Uv13VgfhmrCXsCrr/nyxyPGWfvIsieLYTMswyh4q4h3VewnZOavpgyXK
SGazvyiIonjYQCaNzzDBd8O5OvE7ZJrew3i4Mg9rhaQO5DAMKcHtPI84pksw19Pbk8W2DQ79Is/e
6F/3+QhFPj0QRKMNGqv+fbZzqReG98d2g98YqgqfZzCcjvXRer5qnrpztqaxjz3aho/tYEYmMece
De2cT2L2QYUEG8czRLGKp2rIvB9swh5AjFBOp8R4XVbcsRE+DHe1q0RgjVmEjIW37c3nxEY8nyBp
k+sCkwfb8HMXZtatFV3ZOUq83zQqfQWHUrc8/4K6AgTzFRawHLUKHXBLnsQDnpA9t31GnAjvaZSJ
NM8cu9zIc17BLECE6stimJlo23UuFDWq9a8p+QI0LNQOLNNI7QEgs5XCrEpfL4rEsmPcyX5Y/srL
A5v5RUqa9gGobfyIwpQmVJK0lCSDOEdBnegWTIwQrNzWjsAuJXF5PC6CDOp+HpU/FkEfnCM6kDdO
/KPXkJPMt9k3Hk7CZC7Fm9CnasyzSAoENiu/ojUOsbNraY0jxA+IcZXoBaFnBaaZXsDull2C8YjZ
rVFEL8myUaB8jIOz3nets9uJrDu1FaJ+U1iL1gBNXi1Wv9wCisxGEdR3QXT5n86VALsEr9F3ACSg
gbi+Uh2vBell8AQks55om3UJeQ5DPu5bwxJ5gFHpg6i9R1hDtwTC8BgQy5YV9SReo0LwtXiP9+NH
wwgszyr3RStmpMRQOYRwnd6nUQfMOrS0/d3UHxzC16Z8PfpxWAYlqSTbWb6Fo0kQB30PS4P8FkGZ
83MMph7prWmPr7hzXHHTQ/e0hu7xJ1qxKUhThYxjGLEcarcZu1h34fNy/2vNzE91GLiBGnMs+Dfy
JZXJNabfGw3rVdvpOlXewc5ESF0l7S2miBHQlqNfIAYxfZquWZZ+WujlBqoLskK8z2NBOpRpHw/N
ij0/tRp1skySq9QkN0n8mhLm4dkBS4BHPlIU/APUiP4R8wimm6JabOGKQgEDQW+UyrbgINkUJykx
9+M7BFpZfoXnhq/tGY9JHcW48to4Rt+h9SJGV9Sps1AXEbSxOqL8JdHXMWJkRlpz2IOw0BZiSCaZ
K8sUN0s+l0DK1QsF+gasjwvqji//GJHtnVSIJeghgOLwj7v/gU3iRhQKULHSNt/PODN/vGY580Lv
I2QF6YOe7mXf3TwlMn9KpODllaICDxXjukUvhR4qlXyxYile+MdW27CfmEKJjuUTneQP9kqBT358
dpkpfyd4x+xy66VLhGLzL9bLD+Fxdln+QTlIT8i/ShNsq0LJKuWxEEpJpkI4hJqXQOMvYRCdNtzh
lMmFj4oT9wocWWHfGglK23Wj2cbv5tGy5+s4VNI5g84/tu3QH3y4ZpsToKmyn+ni6kPNwfpAqO7r
cvUf7kqAohBFohwdXMIL4gezdvuNx808WrCqVdA8gGMxQWcWzdmEAB/AO2zpXtSekBBN3iaXehIg
TbQNOJ2jOApmk7cy8KMlFp3C26DZqj+IhtMOnckTfQVoGNDW82DQvNUCJiRzGa1RjyQZtIg2d1xJ
D2imlyTtanOSJLHEorpEb9QAE0jgbQTnOe3xoZ3vi1u/RlkCS6DE5S8tPOPj7ARrdFlNrUAOsyul
QsRJzHFDJ+8JJd0DJfV8fKDyXopNQ3jKiKFByvYF7BCETj9VYifFgR21eorfvKCt19DCwlS8d6nC
jVuFDcS+XE8EOB3sTss/VJOO7eDaSXvN/8Cbfcg58OVVHZECBrz43zzNN41/UJh+al9N8GHUSodM
xmFKDEf9FL8wl677EkKimmJDibxBBQ41WZM/tSq1YSc4FhiFlVJqTPBSEqJ7SQvgLtV4/8HpYShk
sxAh7NmhSXPgd69pq4rf928cDea9q+4qtpsqxbL3YDHjH0bJAn9vkMR/kqihCbWIAH+t9sXQSq7a
gpyEq0ccP+XUCbqA6THZj5dTcFNok0pyAelcXoGWxV/pi1iTNlTjKm1agLjWsL6kVn48P0qqwcAY
448S5Az0xzLQBfREMfWn2lu9HoLxwOV0p26ocMENHI//ZTEh/CvP4KJTLwVsqX5aJpOZ8DH4bb99
PFsB5gFwyrQrpMevNUrgVlRficrOlCe+k33E2B5MRp+jN6Ypsn1wrkIJqjnkbZhJd4qRjnMI7yox
4l6FACoxP0OPAfJs7BnigirHs027sJU0DygYbBMooLcg6A3AdFKSHqon+B8TMOQB8auQK48pFXU1
Wo2qDBDRnimd/MlR/yg31kNsJtQrMqdhAdW8fVxYuinqZKP4DtOWWx2YNoobU8GwpxaPOygmT0nx
s1aef25qt96KCC7JJJsRknl/tRK6NghwDMsf13/38EI8RJ/4ufmE6367YTB4opcgv68d/pXZq/9K
ve3kCdHdNV26u7iaZOY/HyhDnMPqYP3vBFU+/1srPOe6l5f78N64tu4/tT/27HxDXPBcer7RoDYq
D1ajy4b7KKoy2zokN4B3dWdloWY7upYzHYRl5o0xzJCtQUW8GB/bXxBEuoB3tH1QMEPaYwuRuNj6
mxQ/Pvt7Zj9SnWEiaIHHV0TlIQeRItv8pja+DY+MQi5SXH4N0XmaUqNvH6fbhPbG3gFa5XuF7d7a
JoVutfNxDnekvJUOcnsLEIttFonFYlmdPbqdG1/sai/vZ3x+/6IAM962/o61vwQGXLR7279xKS+U
mQjFbMf46h3HiFWhE/Hdfm16Lu8oaXyy8uUGehQXxEqqh3qJ4PsGl7L0kqvWtnmmeTsxm/9/IkR5
aWwPQYYhI0/dPJNpaJxY0ww1V1IB3B8JBQIauq6YKkBrfue2oe2uRKFsQ+y+6Wae13HmmVlwpVoe
L9n+e2bsx2DfOjEfB9ggKtIgvkHd9ExfAFWhwoFuElrYZ+w2xhXvRmvyk4By2w7C76G+x7SVRiuY
yvo/VAYAIhj0kmnehj8RTV690y64fBzojY63ozMHo3uAx4XlJXAY5WZPJESj7Yge1OUruh4konkG
aG6GB2ZP0AhLC8ihWSRILI0YdEb1bFvbV+zepjGp2r0PT8FmVGLNcPn5F6VG8+8//dcPdAD+bZdP
nc/hjEbszn1EqrGqI+D7O74kldZpuH35pKmPZs/4GhWDp5djs9qsJF/gtE/oJ5n0T1CvOTlZ4RC8
AufnalRFh+lQi99oyc7oQfqHT3VvU2ggJ+I0W8Iwtnykoxu8XddIxoYR96dqIquYw/Y7KyZYTdA0
x/2BnkGfQpeT76bptThLrsVxqpea/yqzfZxJSs/3W/3KqbXHBAFO1CvL9fWeKBdcmdzoUltNv2ZM
BJxfkVihlMFQgCPXAgLI0ygv8x+H0debqkx39GNplB+/9pVAeBe5IhHARKDJiSLVpYuiJqrhS/rF
6UNB75dwGAWTdqVzgxU+/F4gR4ALJeNEYKHQ2xKCH2qZf4joHGecZlrUcsvqb20d53rHZmmYthNv
etCscI+L47R4qe2IRCCuTNbgA4MfEfJ9+ykuDYtBltEG54DZQGiP1CGKM7YPonS7rSyiespFKpuo
pH3W3irhqcnpD3btdhs4qTOPqdvYiWJBJurNJg44lvdS7KdUE2jh7Qnuak6y/S6ih8wfGXURnbP2
hNikGjAaUJnCXXrSWIzS4FZvBwHsDy6Ab63pVzxXa+TgAIigTJjrG2izKfyVf89mjFuUsWFkDCP9
CLUEPsmFwMdWW07V7IeagApmiKdBVDhHk0qSH6ikpkMrIN+nXJklXhPpTwTjJgd+4y9STu0Ubuub
nnyUwRGZtM/aYAWd+xwd+OMT3m/CDIoZDBJ5atDdIuJ1InZag9dI1Fk51UEWEuvD8o+UqqNZOq50
y7HcIC5cWXH6BzCvb17ybehDWTeOzXWj1C3Gmc6aznGakqHaWXqwT7yXgXJ2qTm5WQ6cvBU/CmIp
X2L8iLowVkfNajmqX/0dzbni+oJYDt9AtbB16B/V1Q22L6oHbPv+e420FJ27LEr1+XX+3Vn928av
yXen2PvCXfa2HFkxLDXYKHEtfPSMLUp1u+k0EmOXcy7ABwZdz4NaWFOzkCRC5qkDWiE2xh1vQo72
bLIPz9GRdXbkyBnobx1TTqnv20hVsire4wHFXjwF3MFJk+YQdkbSGy2oARICIuziOz21d3M1l+l4
BAj/5rZPZHpqGIOtEaD/jAT17SS3CYoSCTE7QUzSnmQ6ig8em+qdl0el8NQ25VKesMLrX3Cr3Muv
nBq6sAh81Mw8K16KFItSBpb8GIeyQXqujELeNmaiKBYsS1XlimyJ5b7dRGW8Ino2Zgt2el/p8y3z
p1O4+qfcn2fLDfIkz6vMkStrFWLgUc8eunuczUvrkwuGgG5NjqUcZRM05agHUcFoF0hbP5t/yB0w
myd+bam5wowjM1EPjBv7J8Bx/1DpcqffwOTzjcocFeL4NnDXmWYSAIGR3f7dEQ2j8hns/32jPsh0
FjReVsPV0BGmW165MtvPTXQN6NCNM70KHc1eKG2yrVvriAqh//y2PEuoaSNusJneGr+tfbjtvI6R
E6DNfo/Gozcs4ntreEKyjdvgyFX9BJiZHDNSPWO5Xts//tKDjKjX4Gt2hXyDTuS1n6Gj+Ta49wpz
TBlv+foP4Hh+48MqobqSvygSVODu/S7MnX+bxLQfPxD/PthHaBZ06T4JqkhErjtVZp8JOTMrhuhW
Yiknutr75s5KjULjzhzWn1ShoNT6RhbJEpiWx+eei44lJr5WKNApPsig5s4Bf5rfoWK466ZiiZva
dlRBRqWjeh+91Eg/5ALl5e7UxB7igB6Tx+ggy4U/a3JLuvGj7RsIH2eGYwJiCqxXUEL3yrniEz8c
O8MhYDesASfVF2zSmjAEUIH5BdeKvY0d/CQYsERBT3M7n5RCDLicPCbeSo7lz28r6HRQIiL4paQB
9es4D3a0idZhlrRzHa6g5EkdrHQhHJAbBG8w/Lb1XTvXT/Ungww+5HOh7kW5D8PtN8IUcVo0htsG
QWKzEha6iH02d1zA6z+UH8IrkhLa3kwEPxHD/EB6L1TI/1K1A/g0cbaR62Ubh9lhmWlvkBk4sFes
lZ+DVVdxhTzKCtflbxFbceD0+HbIwPY1mh5ayyDZdn6x6UlZ+ApL7Rzz8hpn/Po+WBHlSiXaBWQ4
wCRBCfWyp/C5BT0TH2K19zMAMQFMMTvyFVkopkQYg3XttQybLzOS2YNpqK9RB32CE7pOHvvu1Mz1
EaXq/iBk00XYlNUod1hpltqC8S9hM1+cN1epzGJquClv7yj2oMuEUbwSyenkPKi6ucwM3T5sZ5U6
xYbiazBHArNhKcJKRZGfv1EAdqARbLtTWEomE1iVfAR+CRc6o8ZNqFXTfZfgQj+lNKV1rGA6zfqN
bYdN0qokmmHSu8dnM1ITe3bonD6YnMQGdLunklHYNuDhE5B6PGrEsKZqDUiMcQ4qx56ABqAZsG0h
1jafUykDN8aZ23mFJxTKqnSrAb7r0nzsunWNi/xfMb06giDOz7i0rg1g2PRtMGFx2jOLPhwColRQ
bcq/tFPfU4ndBxYAQR/sGsY9fRxURJiyxQ+BEqaEGxwUitIPflV5mHOG4AYkinobEt7kEpsj/klI
kWlMtJrv3+/I79+n9+l1sX5muiM/3wcReo0sgjFUk+7PCuzM7EV1HnoLGPuboS2C+OaVsWBwEBH3
tgUZme/mz9QE1IFKttKXSeQBMYR/+TnetgEam2UwHRxBYA96Pqyymb8iEG57McfZoqotXThbqmfI
9ChITep6akS/6ehBU1/UguAdbdA626LngewhlmMXZpkljtgzA+P0xHKSkAa32N4YegOpPjguwvUa
MWKuN7dKQsnWSdXug8RcP8MUSf0Bcji1w0iIStxKN89TxvvaaGbNOIXgCQlMrv9XcJK6BDjPhCox
fv7hk/gez8YdsoAFJbMBXQnJAj5iC2saVg0oblXDqiW1TOEYML+ydSbFZZtYwlut0Ko0UMfbdRWR
KbWoFB5iNckO2GmrKxQxfhsMfw7/+ocoi1YaYijh98t2C4XhzpAu1WIuc9Fg8Tiv7JgcuUFW8xHP
XIEUzPGe19EuYZ+AIgDcI4SeFuZ5iqLV1pyNary7KysjxpyWTogyFtzCTOoQK2twxhVZBiKboyhm
OMFR4p/0zKCzSQUtrbu4xFJAyjw5SEcCCSYRjAlOgUcf5ZFYmpt0xXQOqOeOvl/UUSpQgFtR+7wz
eNQFzIYW0P34PySGCwxh8zzjNmIVD5biQzWKf8NaOJUU2fmrQ/lNTwvIGw4F2pEV3lgeFvUwakDe
CHVWbhSVfWbvyZxYIT/QoEJPXR/MLKz/oxuskS4LvTcmZ9U6NCN0BpB0k5SF8EzCdS0cN+uHUUlD
IxW9WhfDswteQ11l6IGxfYcu7L6Ojf99xbsJ+c7vR+Z5P/n9KA2usx1GAjOqrSizIPP54tviOogo
TaVCuXRIi84xOihgPtUJ1eLlHjxPOu6yv6Q45TFAsDBZDbbM+EYfjdtOt2wKt8KuomREixfWYfPZ
QKF+nltsn8lrjwgI0F21Gowi1mVHQpL0EqlUnEQjXiPwJ/JdT5OA7a6tRDW62OToXRXZc3EJ7WWH
wr+9NeuwGelkHGgs3wI4L3dznJ3G+943LC4GJaWzg800E60bRRyQOO8v2zIi/ic3awvpSnCHS0bM
OptZsMPU060QF/jA/TTzRiZYjM0ntLPP0CEr7SM9s53i+LX9HDSDSXuLe9gi08IACiLa/eSThtda
mynu7VP7QgJz4JBEP7X1+zb5ShOYjxseUnqgJYY8w5FOcXFSikBQAT1p7ivMyo3DZE8OzgCxPBKn
NE+/gDGta88fA3I2ZzLqqvBsd84/IrgfFZ6ruScaLUVoNwzgQ9w60cVpmwqs6o0jsVgocgITKbw0
fgdM9RneEUFDG4WxEsisnOnXfg3QVcM8Yn/Q/vrkWaOtBg1kj+DFLp2pR3PbZ6NP5YvyGg2lTZRi
WFL90DYpx7+0eNgxtIlK92BHIDD97G0HkHiSz0xwjO7jcZdd3yVmkD5q/YTeWriMktpBTjbv+KYK
OSQqdJ/J16uTOip9eBOFYr0ixJOpM7en8LJp5LplVLhqlVHpDWW7RW54ghCDNGFldBBwvyK3Osz2
TzQa4by7T8PqCWTA8qI1u1XjD0EucClH4epkdkAlGC4A1rnDYICnQGlgAo5xclNefihZ2Dvw4P+L
hpVqfx8inOuufcI/H+tuddBttUB28dcVGrDXg88DDR3Uo9qZmMxsTVv8qb56poVsX78taEF5vi0y
BJ38wPeYv7S/k8yL2l80b0dElUm2dp2vZrvoMyg0x6sUl7bYVE1+l1+1TgiZW1hbBLaQFgvsubsD
vS7fKUK8VwJkNoK0IeDhSphaSiEe32u3gnoJhzA3QEd4zV8swTJuJBK00bHCwVpKr6aZL/xpEwhQ
puwiCKV10fxb2dERWMuJVedQqePQfl9qwQwaln1sxo3p9Fd8T3qN0KReXmrTdz13/xyCmO7jtLhX
qF1erIRWceFDOAjYOmBgioQNtxgt9FQPGI9GRXD6KBFIbiognGzrr0T1l2udlYDf1JbVLfS8i4Gk
LV9c0xqkHb8QmBmtbDmNMggTaUMbcmhr40yz4WJEj2iiIzAnGKSuUwu6YZ9mDmDmPrq2Q7ovnmCF
onhoQYXTMPyr0aaRzJM4GsbLJUvxTnMvRVSaVGwcwePIwTU2FbKBijdP6I0H+6Fs7eqNpMdi64AH
5DpgzXFuJP0nWLZ6JdkLD2otnh8u1Jz5C/SpiB4JEYAnNqqvon+6E4JJbeiIGag8HIqr1LcsvzF4
gunQfIAyrrpFPeACTb45HkpKxbyHd+Pa34f8m5gJE27E0VsspCAysrRFyKFTPnINC4MVmlvgOPyX
tgXMQDemSRtEGO9iz4T7kd7FZgFSoW5sG8X0/sO7xDgHUfzOvmIwDMU+JBO64T/oV9Q1WuNr0grV
GnA0t7UeVh/KNc239em0gtqGRdkdKcmY4qqlG1rfqVEykA5D4vPNhf8ozabNeWpDXCe/8Z3JeMg7
B7YwnCcM/YYL5yNVe8XB9JW3amiZrfFOk+qWcOUMWEpxffgzpWeVq2QsOgdIHoJcvdT37miUoSke
PWNgTgk1VtTcV942XdjcMNU7fsM3tg2FW3jvExsQnaa+891j1adLnlOSAG7Skk2hjIK+9dAVLpb+
eXhFRJjlGqAeFUWqd5b/BG65eN8bODTkj6hFAs7+1p6Y6oE728EOMs8rhWb3bbo+QYDg4wxNclPN
hGSGdwR2A4wDDWSsKwiPVHD2AZAJXIo5NBx46MZbXgxtFqH/9VD2IPe0cT9Nehf1YDQHoFYxrj//
Q8zgH+kh/qk5YDpCWlJ9GwzAM7m0WvvtUiMX/HgbcIFPtXzDuel0QQELmo7SGII7842FdmYXlP6u
CEVMsg3yMXtJvDrjXBDviXVft6Ns2kqLQA3m1mIHPweo03cpp0hoEkXE+ezLuNZoTPvSRj4fbU8j
NOUJ+H0b9/Qa2oK40LreY5ebvFHgIhJ4hYjEcmxkMdD40UFJQDNjTROVKdA8pAJbEd//5rAInC3m
d67KkQqEICfxuggYlwsQfgOO7XGejoS8ABESw3tJj2CD7i+a6NoDSngpgAdcGZDI4cJJOxFbY5Es
T4siGJXcAQMurUxzQjsk3SHtNAU17SWQorBNOCdqux5pcdIoqM3k73bTXHaStjga5nAExbiMAE8A
UL/AW1lAJZDEWqYDAszn+ul+vk/OJr18rfVKJTJVDkEYlC/r0nqJzPgTstlTo98YEmxW2EfEP7Uk
tdyNWm4AO2AKecPjIQliyd8NaZCj51X1Bo+Uo1+j16blcIhqnXodCNxt4d0LB4swSaIyxrJZTg7X
mtEmYnzXHgNtQG2KNZhWJ/hYImY/wWqyjpHdJEUnypsImTrqB5wEcyoIkBJ0aEGQnIT2M0mAX9o3
NxXbX+w3zf/YQzsEG8gvIJSv6abwsCnQKMwkvHJmKshk114t7B7FO9TaSZTEtaixfO0UGCiGM1I4
TToXvSy2DsA5Ho84S496J2t1DhCsmrsl6zlCsN+EEJ8sAhsumZZcc5i/MDGKPvwM1WzoVNiRVNC4
tabt0HySfnmmqqn7JusQB6Cmkiq4CKzbCQcJYFT65m+wipi0CEEAa68VoR9CdgCcKEw6HTkmEyaf
Ur5WrIYa57RHeumPmgXfhCc1JaqHNXR6Z7oUvODeAsdjYIE+G64DTdxH9H8cf/Vsk3iwu8HpcEN/
FN/RqNyFt+Qb4Vgk9sbn55FrAUyTreMtTUUfj0JqplqFC8djOSL6jKaEiZ667dLMJI4+vvybrNDy
FOfkD7F0BLSHZ58cq8rfH20ao5iPZapOOrsE9+h34G74H/5CXcsR037lWHuXAwE5Dq2pGzlWi9gQ
IlpKo4N85nMgPA5NhyxBERUQNbOkPUvofumnSax8lN/P6aqkH2TSy2tkdlL3008HlGDpiQvui/9Y
WP7dX7X4zo2T8/o2DBWsC2sjiQjP65NCglfm9tqDgsgBU2eYIBW+nBjLI7RV6EOU5NxGQQJhMWqU
iArSGcktsAuG7+fmu82lZ2aglfrloUrVGeuy7LbVuNw1aweZkAPd/muuoO1XAgUKkakju6e6z+eg
cD98KAVTdST/z5PLQX5G84FGKrXWqhINiZ+Gj70EJjOGWzbgfnhotuaexmIKD3qQ5WGqFay76+9T
9hE+6ET+FPfN1iI+TxNOV8pWqCfGiwp1ue6+pvtiVHv4zjlwbTyAUuu4b6x4JPD79gWKRjlpgsuI
eVY+Au6bVOBZZ+/vsbKogrgW5Cis5Dtazpwgn9+QyItlj1wcT5OD5fSYjsjgHPEKQA9vwAOqcw1c
EVkFPD3+La6Tdldw7ye6JLw7DgJ3+viTO9LWCNdhxIfTK8BHo1Xus2B1WH3lT3xwRioS1BHVSAeP
I1zO9fw/05MrcBGHlAMkRP/3seB//L6BvnukyvsZY6AR2WaclUSYDS9KIU0RvTJ/RJ3T0Ih/kL4D
xeNn1JTjnnnBuyaeSd+Qb0Pgcqu47dgsREN8nzd3Sff8l22APeKD0ber9Etpb0G6afkWv0KOBkRI
iDOEQ8+t/E19akZtOz7UG3NJgR4WYFA892ND6ilVN6Ju94inmGV9bCWeTrp2mEH4LTKeFQYxBDM+
+246pfkQyvRUMAyi3aD0nIPAbGfsBj5SKpsIV7Nc/0TLGLdXYDrGbvaUMIEwfblEnyg9ZbyhS+Ki
pYtXX4qBnqLr4AT98/GjKvutUtIoQqKsLR6UmxUGZbXr65TjWae5gX8qPEAFU7xj7p0i9705hBlD
SIlWr52rdhpQjWcIe1+pG4lbxCflRhluSZnM6hbl6k+tHONDnB/uTPJiYzUyM9rjtH+p9//YQiYP
zC95EXbAOhG83LjAWNjxFn9hriWHx+5gmICmVL/BCSpOBJkn8i2PDGB5jEc3Zn+5MUql3JD4uRp9
/ctGRVTUDOgv9OTKmVRWL8eIFseb72LDKsiEwT5+7eVuZGu+XIH9dYRFph6cbcqEDDAZX3u+sbfl
UPY7NwYBZfA9KVShUF6i26zYqPQyiXzMBzXxRMAir8EIf1ik7/SPSJ2e5saO6e3lpAK0yLwXx7+l
C0AUsoqfEuIRJrtEmXG+Z/Odv+PTg7TDo3+aX4ewHduXfvXfvfutwPF6WqQFvswDXJZ5oiWGhsK/
hK2X7W8XsBEKvHBoH7Z+D6Rhx7PmiTeKSCrL8Xwd+Yj3DP94YGhqi4KAOOtX26dD3UY5FF0lWpMb
2j+FOwQPfYruwZahEjBBZr/h64BBR+R2eRI+MEPU4sW07dVcta9wFTbdSiM5YcHSbjFsilZUAv0X
8W8O2nx+cqfahn/lH6m8ZntHOussT0uP1xdJFlcUHlc5Yl9C3/nDp4gx+E+5u+WcPgII7GSiwNq1
/TdlLAhecjPXXjta+jchH3VmoQN/PznY0D1ZEWbAyVcnhZT+iD4QHUX2pmmgGPtaV9WU08LaHuBQ
5uM7rTZM8WGojZKQ8gFhMQboon6jalCtb6fatEzdKsIfxxzu4/eUTGwTF9lMQDfkU1l+AXo3D9bP
4vc3kF/gT2FLy12GmOIiNUgGWkMf1CH0Y3zWJ7bkunuJ7g0460IwKupdOY4FsjkDXnetc0wk7a64
bsoaARKGap+BzrBVyAkxwLyySvk47o5zu4jbzbNLSOuwWVh8NFMR7YX77oxsyhqpR9nh9BiowqIK
1OGF0kDsxPM2gIWxQBYy/2zhkrh/UhCjDQyidPxsaHNjrzrVRDLMbPLUpPDvTM1OYfzNQJI02Gu9
vtynkNWZcHCvZRY2HargWsKnHQm+SnWbAPCTejLmLqLDrJeFsXIk7nTdsK/cyZGm+iM2/o9CkzJS
JU1aTEOJ0/fYkti1UpDtfTezdCgo5lDlaRnF/DF7qByiVYZKQmEEUsO8jzICyfdVLd8/r2q+rhn9
a0tZBAxkaAXTKPgdufL5Po8EaKwYZnv9b3RBbkypLA7zwAc8qekfb5KB7bhidzHFGZnf/eAT7fUN
fSRlxpA4RIUBN3RAj6pThAutLxejP0qjYCM4FTpeLkfCzV3zwHCPc/zdL6IOf45Pw2LnVIuZImex
DZSbfoszuGW/2M3BAaZrGMB826sIJnEuAFXxIEwugc6bp6hPBjLeZuo53M0eiLpOZWUdZJjU1KUZ
onMfnE7hATUm0c9rrr4m4ERwfd96HTF1e3RvLqe/MP929e/nK+rTCtE+NVA603t0SlG4XCWAB6D6
f1j2/u9yBykj+1Heh1+gyfWn4TUbfqPBD/MsOEx+vzC61WKt8tPczzKNSpMZY3kECDqn6BKM14PX
VOMFZRgElWA5nuh1WfVfa9vmelDtv4aMKvhqXMcVmL7MBABiK6JbOkZEPMW8EdhcIUUOc7zx886M
sGeHX12ahSZqUUOouFSk88M3Rwnk+rfpK7X1b3TZEfpBKaj6wofTzpKMrwAQv9PDOMuSxPnF1zi/
q7UKM/xZ/btxWmzDCp9c7G9bKFiBqXYOg1v7p/E3VsXmHQwWWZmnqARGvTiea5f2rs1/vt6ZJnHh
v4fo0l5DJ0Un6PP/WDqvJdWxJIp+kSIkhEC8yiOM8O6FwBQeZED262fl7YmOme5bt4oC6eiczJ3b
RJ9dAdM4Gj7xQKhWlS65Yy0V973KvV2nVRO1Nh3rNu6cYk79xffqxz161/24TcrTfm40ipXR2RGe
2T6/4BLGN6tRJvnedFVYo0iA4XriFEtCG94D7V9onm7N7qP2NfHyqD6XH1+2m9rSazz026evEv4k
hkyCzdKpz3et3zpO4D/d6mlTBY7GAZgCVSK81dp+piPImY9n8PkNK1hTV0rH/oeqO47SoZXeHF5D
uXUsNQt+pZMBBGf9julrdaTCDGBUxaTcOD0oQg03RVk+bJpRb/SmhTOAddtYq+F5tsoML77Ju8UR
QZ9SWUBxaCYa9Lerpw60UTLeRy1G2qWj1EFLW5Or3L+atpDv1NTrdO3r3r2/LP0EZZ82J2YkjFEk
LJl4emOuLZcp4OcRPdT273VJLgZy9FM1u8uzYHbddzxM0Bm+rVZpl/mWQC2aMHGtfpmLj+nlhNFh
y4hp5ags7d+amOxEFUpsWtqg2uxcgD5+/PfhqmFNNyWyJF6SkDR4luIBii4CwvJFwbLfr2YTc3El
h+Mxnt2cTr1BxVKYFEaTkxwyVdc6xYhMc6uaamP2mRrLOljSRLu10F1rYFkYdZVWRjtHY8kHkor1
2C8a50p5plq91G8XfaYf2eBF8cHhcacs5SKrJzxabKOxEj4JjNn1cwrFNFt/7lE9wfdXcx+qbV+3
2iFr+RWmAJQZE+xF7V4oeXj4ai551evDbzBxUZZferfrsgPpgo0w+Oswzlq8avdGhngy/1IkOyA1
EFEh2RJU5Ya9FTZnavDMpu2omRUwHVWfvcJw2ZwY7hUD/MMZk3IkaxiadvUwPh+IVGm6TsJ9lsJL
jfRRr4dE9jt8T9pvz1ScnDyt6GU7+SfojM9m17LxqSrX9iu2p+U6P9aDq9F/hZ/vRFvG6tAwnN9f
3u7HJBKYVh1kbauGxFqRn+NkfoV6q001zUjNbQGSRC+GJaNX1Z/XVpDs9Jan1WGr8LKnn5fe9eo8
P6gZljG8wrAcfjNHmR6ghbesZGx/KA5MuzHn+6vzhi9FOcxRh8EuBUDHMluOGxtuvI/qx7CHLUBu
tzhK4b1km8QtsdJYF8cb42TsDjEGVefXPnrkw/2UD7v+O7dZLupWPV9zmyS9SQlzb3ObYQkSyp3+
OCq36U903YgkvBIJcsKiAd1WadxozjBgg/5KZ7E/m8yenwu4xt4r3Cfuk1kiBjK/6aGMGJWBJ/1Q
N+3ZfNk9rLFr8fZ1yNXRK2yv745SWk+0WW2rQUN5THK89iouGUj+5fW1HtmK3qHZFe/5T188INmE
2uHDOhx8oH+E6SQ7VJ3Btb9oubv08Ggh9170xj3Slj5rzI0eQYVg48v8dpjE0ivkDIoIvGw5rc2z
c1Jr7zbOJep0zG6TPjDcI3eHbalzSn7DRvOf1aCbnr7pqM768X7UaQ0/nYEZtbtH6ObFb6aetLd7
fRPerdsmmTa9sVrQBfzC9ifit7LnfY1TZx9+v4CHvXmrFxXx5MMR37L4QdoUbWr4N2ViTNsvOx3K
FvP2s0vyWBtAlu90Wv+IrNV8Izl9us4VVjsylJPak9yUHcoZyK6fmotXWNq3y8jVKzXnwaxTb0Ya
qiBtaqbIpmrz8CIIx9anP51n+b78tk9Nb228E689/6Bo7Y0e6laHx5mckq+ouq7tU+9zd2hCcCn/
LFQQv3Ly5AMyfl6q/S8k2r2t5m5N+/FiTEUTfp/GkBj6zcxcIBUCPxvTRcKsIWz3CO963YUSRRzZ
pD35MhDGfJTAFuno/9iwqLSkx6zQZEpUgqAsosDPtrojAXpGQJED/NnvzwDAsRbGKzHkBBW61xxY
eL6EI8Yhr7sMTvwWKogQlzeGORgr/jfgnqNYCV+umMCFaGhQ4Acyw5SMNI6bFWM7sa8VlYdojpAJ
0rearoMEaz7FeBdn5ATHIA51C2PxMeOFq+fgTsawZCtsMxnbzS8BMPpqMGWIXzOEhjTlCutXPHhg
/c/FRFD0OvgaycTC+2FiKckm8gb5DKLeEdLaXqaJ8utExtHe0OQOe0iX5JSXbvRd/L9z5fDVw+bC
Q4WrD1/NVg+GvoCi7m2m0iybHLtWZ/PlEn/cCiTiZUnQlMqzt3oF42Kcn3+zBKRqlSNtudtvbN5X
jRb0YKU8PAN+E8lFPa8pA4qUBw3F06FiqK3HNLGr1LrC0u/YyfIKDM8KpUSkTeMOXjmJLcOwVUrO
h//VsIViN2xzL4CweNFjDdIx0njm1xQw+G8Mfzw8qZ0U1sNw30wJ4bxioBglwxdBiPwdeTMj42bF
Nb/TyU57HF/4uaRnXelx0K0jg86s7tPLVZ+vENyEyBI1zqOPhKLj55foUVjOp+cbG8yG0BR1hjpG
CVju8Hl4AtfpB8X5oIYZMTCE9nt1f0RVbu4MYSDfvKzctCsIRxcSbva/mfYc9ozZbYKBTQONOLOe
s4yNMSWzFjhp1HQtvY3SrjgSoVQrLtQmc0RC+uRGb7t9ro3FfklZ49S73p0e+T5LuTMb7G3YJK2z
Mvx1fXWw/M06HmbqVJk1DTjGN15vYdAVgLFrdvfupzlwdLDX3MFj9CQj5mws4iCmK7j3uUZtyFFv
higXxDhWynoasiH8dqhVr/Pb6FP5ndqJqTUDTM1U6ACFkFpMBhZPZDkGTj0wSDAoG3757JjfhSDw
9vvQeQZtvwWtAqlPedS2r82deQy72qk6QfW4/Xw9JyLr9g06hoWkAi8CemcD8HjJvAIOKKDYL/wh
plr0hq+2Zdb/SIXs+yYuoCgTelGHBwR+kHWfVx2bclmhlNQtbbt3K84iIrQQGnZtbgnS9/YlmZSz
fIl/CiN7BnPp2/ntw2bzHO8R09pH3cs4pTw9+LYB+iikfWVT46/wYQNcJaAOXtut2oGROM3Aip5/
mAKfi66lQCNtWx4xxLA6heNDOaBPKpAsVhO8LJ1nYCwoBY0XE8Pza8nhVR73elCrlt19+PZV2BUW
Tn30DxBF3Au00tnN796dKrFKhqN/3f7t4XTbTmfWPFxd6Vdd9zHq9buT85fKCz8kMo+QVAntNWcP
g+dzfFzt38hg8jqoSK/7s3OisWhq1kF9fKeuOoDoi4Lae1Nxgx76cGdh8JVusf7wbjxmJQQiQha7
k4mduBRsHYAuCT1tP53viBHPz/KK45FaUIudD6wOO0voOD2tipRlh4IBqW3LaiOnerOLFNyBq5NS
aHydEvXRa/1q+e9z1rjaxagJw+ScJRY40vZuaz9qYkTAiI0jopARmn5PiE/PnWGvcvGNMaUev05S
IC0iL25jTtLGrzX24lbuP6D8g2efklU7daBZdAYd/M3tHCMOSCKp3Wo5+A2a9vVcfCEDh7X1jm6u
/rSgvODuqXHdeDhqdvkc2Ndvrz8I0pdsbRXQkMVNukI0fqDEDLpQmyX5r1kUwz20Q0+bK96eQVDs
tN9Wu3YekHynbVa+PB9wwJVI8wpiUIYZBBskNY9FHSZkJGokbzU8SeM97eMMXj654V+/OmoLo2U1
OFCczF2JCuc27Cx7MGt+4rvbgYbctrh37XUdDFj4g+7P2aPwHlW6KD65/C6b8CDsmF5IW2iCznpv
kq+mJuNnJtpQytRd1mNIf/uBvHRWlUS7Dru6Hc9KmNvPFL/UYjkvpmW/PWwP2gV1ENbMGDMCNcNX
7VpRFWBDCuaaIFMkJNfkbIsZ35+6nBtkZ6A0NLRFvkkQLE2fig/sfk+tvxaABvbhYN9qBQbQqqy8
slSWEdOGOeg/SqhPMHz27wtBS0rxnyRFOvwt28PDi9yLPR4ZNbW+3fuwKDXAKz3c5/ZWmdZZoE81
2Ozo1mxTl2AWLbNL5rDfyRO9Ma5LMDr8Yq2tDc1NOO5QOhA8P0kRiZXkBoe9AzTh3ONQoiOgMOiK
usTJzupq738bK+vfttVZPPfU6NGxEk5L7tepwjcTJdbP71Reb2c0aDj/1V1Arj74sh6qUDd9Fi+B
LFlD5r1d4WWtBg+174eMjYGIX/POpn31k/EHUQukHRbfK7hzKOdDo8MBP65a/gtBxHda6k41Kuc3
SjeerZ79adxkbPw1aCFnxYHMM3zeeOL+OinFQ7WzbZHuDVUEZlwNMrrn+5meWL1JOtfQzmAmoTyD
xyx2umA4H+sW24yUVBwg+fY4wlHcoTa/R2z5f/n5MUuoJ7KayuEL7tt/fgOKX/w/2PfC9vCx+430
JVUD/cZj3OoG9T68fXww7q5kzvKQGyCUhqthLJ6MOOBZmEKTX7aP7HigAHdkwBiv0erc6MJZ0Ijb
bqFObUlyItwgR9velny6eXkscD5TrNfyHZ2/RMgHJQgoGisEXT8nXV1n1aJBZtSaffzWh8pJ296d
9pr3OL4mFutHtLUuxJ0HBqml1bpyhNBpj/is81h1mq8VHrbZobFbmxsjYIUBAH4I43Hbe1zh7OQw
eXCHpBMB2yBv0qG7yCz+yoytsVEekoPKJP85jHN8S809RQfLxFOyp7UXBjigBS5N3Bb2om9/WZ7f
DpXpHT/n+xqF/s/bj6ARTvn8u+szbO+umZdCy/NSwMoHz5Cfx06D9YPmarBKrBSBbAynAsECJAMr
4DR5c5R2w5/pPlreFCdMPqLI/R8Vmo397IxN8cNWAQnkGOV6cwEtQC1ArD+YfB5lOl+Y373y+GGG
aCnMZ0bthl2gozhhC3iJsIo/KULTqGZxLg2QuflcXT8p5tgmL4oTDM5QPaCXHYVHIoA9fLFNF96u
vJ2Hizqj+7fM2ZP/8v4eMjc7BqwHVI3WrwIua8M5rShwU7wLHjt+yQxBnFwapgUDXuafPE/q3ytl
PFRNr/vHrUtGV498HtF2IYPxEfIKq2SQDpQzRMy3NQVoy61evPsZdoOB6Z6OkVuY0mc3tX/pTVbf
AB+X5a1POQguSOzmE3U+WA/WHanH5rNlEStv/LIq0PBWJJw9vQEIrrfEW9GPTBqrbEtgJTNWEqk+
wPHMrRdRgXfUTLxsfl9IytAGbyPadHG/SC4yxMmgv+702r6ZNqdcEXYsWs/tPvocKDo5sS4th7Wq
IKC376y+k2aitf916Z/HtajS9UWzgltmDqRRUI9BObiI9ToVdmf8XmON/7A/lVfad4JQ8eKizm3A
RwkTVUC0PwuqVg1YC3J+SZYpMnV+h3VdryjJ0WjRI9nv2Dkr5+mDqtX+GJxAVPHT+T2q2PXlCcDv
nk3nGWHC6gG9iNe6yT2GZxJd5p0jRt+PEYG5JLc/HeTbid1aPyHsCot4/vh74T+qcJzCqIKgghzm
hRrBygobpduxD7j1nIoVkwq5xvotdu3LZ4JMAcIH39v2DcmcFAZz4cAZ5/8QJMdI+89pY7UYqVpq
T6KThThVwihGUj780m4NB3pHaDaXGy4fovrm1eaoHtH24mRw6FnJYsSv75EkKiZzwsw3/cdCQyKx
0XR7V7vH5ked2ufdwpuKNT8Z/uB3JGO6gE21cZ6Ztbr5weMPVpRqUXHj9nLnG0VNW46jfKSvKbSo
JxxkYhq8buRrRj9Hl9oarWhlKAi4C6tegbmPA7tpOU8p8S5Y+zP/W6omdvB3J0POVf7s5cN9hJJZ
II/lnJorbA/mwS2c33Ja0qCnsLOi04ISRVAMDkFDgD4W4m/17+Er3GSFtnzbXIB7KIuCgeKBPfd7
kYHcqPn3GChRF2mW+6Pkkt5S8cffcwqE07wdBp5CrUI5HUKhJBLwC62AUTUh9arwFbxFLQoAhng/
eN6iiUzENKE/u/r0+zcx/r7+4UKivuCt/aOt/d1/Dk+LMu4o8EUIlINwSScg5/2ktSi3X/FEqnOb
7q1/y5ixlMkItr9kfZ22YVU55Q+j4tssI81EgraehOxcbZzffTvAH8d1s9UYT5AQ0FxyrFrOmIft
pI2plBjZWFvjcl8M97DKRgYzh+fiDSb55UEEZMP1Y0EgBJhTytCcPp2CEWU8IQUC/7N7ukXhGt1h
PYBi2JhuAo3JqUBL/z4v0iSanRIqXacHzdc95H1xV6ZNddjn2PDk6aFx5ix+2RUjVJyxHBNFcgld
MeZxtdz2pmqFW87YQ4bRPeYuZ9OOAy1cXwmw6VFoKTvqi3/fGwMICvG45TypkS5lHr4ad3vf4kwS
czGaVXjosDRwqxcRX8GoqRoSEHDkcQVbWALk+hwpgwzGu7nZgoLhrfOy1FPFYU8BMKRtpK55O3mf
lvYUyjBk3uGYcTXqsjH9ZIZsSrEGLdMzhWJPcfxPFLgh9naTWtpQdXflhWflOdZ5KND7ya7ThccH
dEoSyCWBxjWhEU1M9xY2Le9nDsETcsjabGZ2TM71fbM8KBe1ZaUTXUxM5vUx+9tDeAuUiTIRNTXh
tJprSAgZDyEQ8d1vjeOgR4Tzgj5RMham+zH9c+Uvt8xoAZU4r4gBdh8RfJk+EyaoCWCfaCUh/WpG
CEwVP1z/DX7v/BIXOtosWjByZEzJZC27sVnQ2iddv4N0g4R33HN4iKFKtCGgv/EykxHwA/jBvuMj
YOPMccouHTLrpLKiWiGqvoUPFAYP1q9xbyBZ8ExuftlnqoYZTb4Yi6gx4BL4Z32yz5CBXOaHOyWi
DqBFWRj+nlb7mMLdtwGT2RL8J4zEDyG+A8qoeSnRCwaBKNSV17tT0IG5Oc0ABU7Z893vZMmSkDqK
tkWHX8l2JN5CuYWO77Mypj7Vbn0yaK17VDGtDVlt/DAl/kgOnx/JUrfwe/dSR+3DjSkA4Pjw4/4E
iuRWD3UTtNKJF79ituUp0Fu0cDHyA9MZ55N5KyimP3t8C4yLOMNf8SPhniKcv8BAqB2KUwq3/uW2
iyPCGHhux1dIDivWIA1AnI0UcE2r+zua7Pg+pjzwV8AhCmubKiPxhU9MB8eDYjb/TOftLzspwJL/
6PCqpYS1RJeS9XA+D/bXSM/dFcLO3uJcm158NORKP5hOt0W8v2rOm5rCQgiwLMiJPIcgGfcBYp8c
4qes4A6tzaePCQD5vu7UtDsoUa1KYAER5s4BvJ/0+UQqSNwd5BFySt2WOvtdEazWHHgb4x0WGJTZ
tANU6sm0WepPN2wpbD036z2/5MfObO8+19UEuMsYFJ4avlc9zDRKNkX6yGpb+QfBLX8ripbuEyZM
hRuDdceDCqXj58i8NpYpuyzP/I/zFVTiapcc+Fh4CDkSTYtVlhZNLzo5wmx/sCju4ZsearHvlwU3
toD1LS5tTziR8RVljnnJP+4ubqzRY6M7DX6zQxTQwyv+mC3XE6JlDJNTqN9G7DKLIcMT5QDF2SJD
tcBEzGkj7DFs/xOsy83wxVk6vY3ZyUzrhgrAG7fBFVLHN+CoiNkWfE1PyCWPLVzLxddfQLqSR9Pq
KL5CZLBQr6AQkGdBSd2FIV76MJjrEieTThlWMj/GfuNt9TVOrMVPEOX0GjJUI1H0pE46QxxTiQwE
/I0ejlcuhdR3nzLDXnzm5Hs11ntHaYDjh/Up4OOWqyQPd5A++4t0xKHu/YZggYWDHQAlxcctG2LR
9Rt/zu9Iy4WobQJEbdKLEJuf411Uj5Eb8I4BwTqQC8MYaIIbojvRLoWsL7jVAPeDo75O5q/5CwQx
mfMuCLUQdmWjQB9DODznsH32e4AMk9LVa69nZfieYZ2N48AL9bXAUggKZ5RX+RQMAhFwy0m+To/B
YMfaGVIq9QZefLWPeCRTifAZHUAsK+ojbQIUskb/wgyFTiwuqaxPkfOpS+4AZEGT7RDKgF0uWU24
O/Fu0GwyLeFl//lSC/EDnunfrBrMjrK+NIvvXIiulY/ybym+HG/GtPAPGiHa13+MIHAtO4lYa7s3
2crakamSBJRjKu+/pwkZAx1k8roKN6ggxtb6QJj68e/iLFpQ/GOYFNoxxgPoJct3uL9QS95dTGww
TAnUBmd9lk79gPNhlrbX9yqmuS8v4e5H3z81tsvKast1FXpSwDB6lByFyydMTaxvBj2LG7tjlvSa
s+PNZGW+nILVAWxbnBs0tSoOIPYPWSVCApEW6AvDyTA/ELcGNbwfXjf3ZrhUW7vbVmV3zuA2mQeG
K98ZMGXBu99XTjxTGAQV/h7zmZ8b6Txfj5MCJKk6AJHwI+HqUlPSgIBevPg6RbadwJ2wfmBAAHe8
m6OsG6gXTvrgIIsZqUMdhRFK01LNSFRhi9ABTlv23bD/2v32FhpRJDEk5d/xcTrGO+Ftk+Ne2oyo
MdbBuRjynFDkwgqvweKvteYcHC2ZHIz/RalO3huQmK5b5R5vQuHxLWSCLUPimL578DjOrn+9bECt
2N3b0LIBVMXTPicNgCECRx+3Hq9UyBu0d3aLwYFIBflyPw2PeJteg+fV4iI5peLulE3WB4ZOen6P
OqNNfBW/zerisYt+A9FVeGxBkVnmU1xKtooVpWGLvcWltZnE3BlfuPY79rIDnQONyG4RvXfCJVN5
/P+phq9CyMXES0ExBFwtiu1vzEqrwFLnzFNpVbpYY/BZuNrwep333xd70mcPvdEMOs3kfnXVORzK
M7JcqnD4ibC5Mmd4nfxWbj18WL0VPgZKbO+P95etQ3t0Yq+8g721YE2xpKempw6fE5zrrGTFeH00
tA5zDpKegI+0wKgJEWvSTE/H77P2Iv7RDOZfPDk7duf4dMK9yTjruaH/B4ykcP34BeleHN3Pjv8v
f+nuPSMGplcwAxtcCCmfT2fgPDfLLhVfm0GYfqlJo6DApHT4SlJEpbhjDDDGPerqvG9S3yYYsmFV
HX5Ut5h+o3aQo0Ox27AoAaAu52YLUI92Tem/n5zBxG+4y2YUdhv7/nWwT7+KS58Gj0DngwNC1P1D
TZb0IRsb100PhbTOoPdj0SFz4NfedXKdmCeJKYNOWVNQdd+4SHan4h5ZMIQcMSfefBQumfjucd6W
VOHOOvnO2HJIE6SY0ezOpm48hml1PwzSYBr8fDBiGmkX5wznP7pLc3mjmgQX0uDkuhBRKGr0NxNE
avpYxoQyjwMoa+zbDL8xUB7YKygAREjSDa/b/SnuAw6JvvAJnawtrDp+hzlGijWoJ9eH2yZLgjeo
wT7S/PuE+pt1STn0TLgR181cRR7yR76ZDMvE/+TJQ7XWmWeg/cVNBT8B64ndTcv+JhS5fSXQ+sbC
OGsfe/UNAUZosC/3Q+FsPG0YkTZ/R0q0G2XDZMjw+WLM8RHtbMba6vCzjeU882k5pTJKAUdauwTp
1afPQYVlAMqd6WA6fzNUfZAJTMU5YOzm0VwcugfRxX2ljku9OUV7GDMBtnqwE5nCI6+3lx/Gq91r
xBiRYWK8DXsXDYT+blEALp1zWTt51yJT6xivaZ+p3Z1eUIOPtaZpf/w4uGPyw2Im3oT0SWQMHpq0
Cv+2FhLqKVdgIOGSCdEaZRqoc3vyOj5IlyncSTn5ekNlN6xjuA/O9vZFmwkfhmn6mmXNKFcJD8Ti
xsPxFi0zdxMM9fCly/gGhsnSZ5BAujKJCmBW42S2hyoXlJSZNTuB4eawyrBis2CuFInNVJ58e+AG
KydbiRBPIVS/S0uCrpA6SsKWNMSjkYa7BiOaGcLCK+aGGpgLPHFIfuwgi/vbWjzdma88NoiCoVGH
w6HIR+/UwAx9v3j3Q4ET61+96wwhl97tXEERW4I2bV03/IesXa6Jc3mF2uhn66sfhGsvLHbPTaiB
NjnF1F2+Zjk0EZqMs7566+RU8qEkrPbxcmqaPBTresdu4NbgnXV8O5lI5140OOEWHgIbmc7HRZe6
Zdn0wOaeniA9YDbcJGpLGVNctIf7GgV0J28YlCpPNblkrGmrZNbuPUMqrCm7e8ShB7unXwGXXA85
HvnuZ1G7O+iMhPpB7vvr9Oz6a9XIK6xn7NbI8mK/6GeLov/teIrl1WPUAs+pHkA8R0m9FhISwL73
N+G0xrn93oUszP6uL15moJzueBiu1NRWMnwnXvW8VPvt0mnhkYUezsy8V+a0tBCnFOYWbs52gWAx
Kan6B/QOYkhWAMNQ4W+6uGT1gsoHVb58g/M1ccHiAFl9zABWCASbTcZDVjOEDjcGW4ZFaVy0+Xd1
9Q2KqQIoqR2Kk19t79AIchUmrOAq6PfGCzm8XwyyPZjUlIKHzQihWy8YRThcuMYwGn0WXDvsgXCP
fl3aNLDJS9ilqq0jKO96rTdG/eYwfRwbPEGsPLc+Fy2zlOk2/KJI1ewxmuU3WWj5UmSTHE6udRBl
ZG3xqBIZqIfbzIVJhnhiNqNsnuEI62SMXf+o5SH+P6FtDK3xNHw7Ej0sXHFcHbaT1jlnaRIlRHYf
/fZ0bo/h0A/F77cKqD4QIb+R5whadHWxn3ghn2BMfqz6euDJp3FdZYoaL3s51XTN3AWm8i512ByF
XYw5noUgBmUbfQ4/pmzuM/S638RmpYwUjksv5Vl07l22CLs1fh+7pCPZCBTfmPkXZwpgq7v5rgRN
zKjTRMa1UyF6Y/uXUe0JAbmcRYoFkk+pTIeDuHhBIRoDUcM1Y7tjlr/gW6QW7m0e5xE4ozMN3k6A
u9mKIvnVth8TlRLjeBQ5lDZ4PsVxHNyUSDrChjXAQrvgeQ666jC1GlYEpQXHPY4nt7cH22G3o+Ue
RcZAYqOKyfGNbPM+iMol1ejgR8GnD6Pu5tqIxO+Ds0IBI8HrRhoyQy0jW0d2/S6hZCyfYddSoiqD
gL+vWW61jffrAAzfdA77AbnuZXDujFXU5HFICquCQ506Nl9+6+WUnEj8RAH31+RBKTsWnIfXQsen
BixuYYZmPtNrSmGQKE+1u4A//qCzPE/J3JajPQDGHIwqudBdlFR4lKUQv6MPMjqI2SILOD7Z9vEb
xqZe7AuNeX6zjSh329in3SjPL3IpskU9PgK1YMrRj17zJ4bGxSRqETY9zlf5avfilhZnrusfVGax
jrPg7FkANrDanlOp2DC+cnp7JD1v4D9BezzarcWe7MM7BqRE7CINiIt+G77zC8GHLh7peemrEzAh
9u0gtfc5hOXrCOogR030DsyP2/0Gu2xILe8PCIALQhPOzF0C0OZBMDXmbBd1AICFZ0JA+lrYallj
BpqX7TiYT9GFdsFjiCzKnH/zk6eF65qsxOJMniMIdYrO0cBNpUEt9AzTwolGJCkYkenvUjwAJUyI
3uteyR7hdNfPHY3tnmgCxhNUth5JPnabFc2DjX0IRCwnMyKuIRdDEGjREd427DRM/QcNUsR/IRAI
Tqzf3tvhBgSFxmFD4pPerU931KXyetDmkarNL2yDCVpvZok4pP5rCJ+ms9NpO/kZIn0YMMs/XY8/
sKNV5+ORFftvO4Mzy8O2ccRsBi98bGG4H0l0zLER0Kx6dOT1ht4x6kOe73uYIY9WLZYC/zjOhsXk
4GGA8tGR9RPp2ORJLpsxWIiSit7rOHtLJ8Hzxn0LJSAb9VzPntC++UT/iBLr77MWdSkzKj4Z1xm5
CO8MQw3gBZEtsL6edFVIQObyU/xAj5+CkUrfyhAb1wIv2oc82ZLdQ/PH7z2ah6O8logCMXxD06Id
ZY39u9bYO5cjnEEBFFIYRKAnclPSGmyELQYZqregleZ70QR4o9x2Rg6ylQQLKFH3oWi1/5ACiE5A
ZF0F1hFuvVFGMDAnr0F/pIYI4zeVN2JVfLnokVxmxrA4GzGEu53ENagawlQC2BcdMI90zZhh91hk
7OrYssjZQwu623GmsMfQJFOkgCq5rXBErkYEjsO0o7bRTEf4S2J0hxMt/RVSnN3otRix6/DS9GQM
lVDuiN74NZH/7vK/zRvhtsRzbUa4RxB1gfG4BKvtImypGq66MpayaNYX1Seyu5mcQwIPfOmuuaKc
bUjxRpOZ/wtnIDkikpTbxJoN+guyGhjYYzRRu6Mo98VBlHUVX/4zDfj3a7kq+PdanJTQrHyBy3rz
/PIZ7l/Oj5kfJ4Rp4zgEpayBOX234hWX6XSbaN4dCtd/hhi17WwwM3VILoPhJbli3fkNqzvoP68+
ryK+jjrDzspTmDbOC++KxMZbnakDVvocTtgoGYrYnas84i1Sc7M/m7tbP4fwbGnzxzC92UpQRfcL
IyTdqhksEy4GWRHfSKT3gAA0rfLZB/LpTcc8A0Nnx38574xSkKreR2KOph+5HqEUw/ogDkUdg+TF
iuCszWDNsQUW61QJ2kqwL9wXwUfHnsqa/eC2I0VpNkQfggHZzcmOv+MtqtbpMt0VCwUQbPs7dyEQ
JiAn3QEPwY/gMy34jlCRoFlOWa7qqOlzmg1UhFoiwCKr9rjfPti00b5WgxJG25G9Zv2evqcZuwqn
KxowWSWYTp7I3jwSHkPM4TwdLaBizYhLm+x22FDi1WPxuVJ79MR9YLXhWZlhhAjHT5ofBgn1uGcN
xAyx8aJ/fC9gj1tUhuyv+BEDbSDhfjGe+nrGOKH5Mqi2JU9RG3wxHSfoY0AiLRTTWbpcIMPCQeZP
8A/9aiWBXFT6eXj3ZOPcww+NF2EgDITRguV+b7an1EEGROWtzoWnq12aEFUm+FiAEfXwTXAWD6/m
P44pTfpFmaoD8BL6x1nDhQO/wSycpgxEgkwddVzaCQFsHZR9mrPfvsPrQDs2x3jZA7Fl++i6t2N9
zo4lEhyDUXRyaabNrAq/KJ7QRUUZM0aMkbC6xMnj2GJyBaKZb2tm3EPGaWvZD1/pHKZ3b9xiNwEJ
XsLvJkTV0adFeDtc+/yh01dL6/vHG0wxoKcRRB+FD5ON6z4+4LVdnn4vp6U7CbyBs45pG0TU4/uv
1XVVpY+RgNvA0NtyqdAUPeL+vfavO6y1Y/TAGJScOpsujwcKKgil2+cGkkRzaJ8w6e5Oe7wJZMts
YEtGTrNe+ONv3sMrBNXLdfEdFpeC6dnmtUogpz4nv8sVQDC8L5jauZ1zRS4sLIucNE8eEYZnFY17
5Q4N32X0l1h22lcANSos5yu3jU85yReiFBVXpBJd6WnICP91nEyGKo7/43HHg2pttyzmYhXR8K9d
8ZfO3465ZqBIVrn9Ja6MEveQEDVKniAMd5yvVI9uFgo9HS8sdLYU/pJanGZevOQZ2AsT+OYmozk1
s+TF3WAbL78Tui2xmoLCxpTTZJuq8fMtiZNitxwzcMctDuyW0wcyKAsSS1xs+oQAjQ9P2876Ukvp
wN6yU7DjS16lnMcElcGQc9ucyBF7feGYvjAdICH/sNsr3Z1DmfkOOHCoZTnTgK+gV3N+USJonKyp
zxyBKuLNV474CMvrHsWW5z7m1MHvOXW16OeJy6yYYEhm7g+vT6AF1Ih4oXO6iC1CQjOn2rcJJSPp
UflKvPz2vBMMVPVNwvEDfIPbKjx4XyyjUTgEykAcTg2rDqWW3YDQcVoCD1JFkq/2BPUWxyH5DBw+
TBdhAQgcsnqRXyAuG1+ID/KBpUEiVQYRaCRe7qDwSArlmvxXrrB/gMdn5P7yX/wEZAgYev+5IcvY
mvfJD5VjfDDlhKedp/KRI9btY3g94tj776AD6KW7gPbDYRP9K/zJCQUCtp/j91heXjz65LCFMYjN
oQSMSulYyy2ZVs59/FhIKqOwFSC7cfqKX5p8P/Rm+5/RDMU1Fin2SqxFGm8zCgY95zyQezli59yM
YJXXNKZTB+8cmDiSfC4+pvQj4l8zwLlaAEIgrsCekxWSW8SiX50eSAqM7X/Ec0BEYLkL3Kz4CMaG
u8mGe8kdBMbOcfCFbQifAKrPgJkYU2r+fnAO5qRTYk03ty9T7O3mwTxkLEhwDVVt4jMoo2V1SuAc
J7AP/6PprJYUSbco/ERE4HKbrqTg3BBA4e7y9PMtOib6zJyeri4KMv/cusTEJt3rsLUzl0yYHjJN
dh78nH+qqeHD/Puma5e++Rb81UGhSGn4xB/X+BibQZ9P9mCrFgL9kPAKyziWa1IZRlJv7/6dBofZ
y2j4lZT/AvNUQJ0VRVyEw126M3G8llwiXYN1LH+CF8pZWK18yBS8vrQVlkwvuSBXLgM0QqPqXbHU
aPWZj4E1ko4QU0FPejZ/CKlskXnlLxd81LdYLBnVTPLnD0PSfyCYvbILqujtlGXCBVvsa1GfjtHa
Ac60jf6WWcVwbvm/R5XJfcRXfpohjTChim4MVUeXqciYWfWF2tHB+VmO4S+nQ1yV9xxawNwEFRZ+
Qu/AzwNYKq/QcbxluB0DUKSGzg3XherC8q4rxRUwkSksc7ZOLE2sFsqTN462FDoIIBQaydCywtMs
O5soIgENRfmQgdUw9Dq9NqKCLJqXnatJ3Hvbo8BkrWp07FGU3o3IsNH8UzDQbaLAl4wXqkY57Tr1
Xxx3ZzGtMu8rQQasezMm/RmxhRpF3QyFMRIhrwViG+yAVOmlKfKpCzXbXzYV0lcLjgFDRh9k1sO6
ECxH01EJYOIlettvG+wDkI1Rkxm1Hbksd7Rpots5uIv5gFnfxONFVFxe+Mpib4AYWRHno9zPo4jl
sw/5IrCjFKogaoHV3xWaUeq3f/o7K08i68nzVx3HFZ/S7u685zTY5eDBg0tM/RuCVYs5S38eE/yz
2QlM768Ps+h38z79w686Vqh4Dk99LdMK3LJkpgiruAKrPmBcxbs7ac0E8V16HF0WnuFM5fKBraxE
RGSIQhFGa0B6xvm3wxrvBV3+yU4HDrrqY4rqCjGbBoywqO2+9tg8cmFrxAbAITig+7w2kKPM2LcD
CQFIJHFl3vvva4/wxYQVwLr2BUdzD9WlgVz6FvCJtLj6/aHnMe+QJQ7wwAJqk1JTl0OlnghE84ET
V6A4gjaRFCUK5N0utcxADbpMoAGW04NTp0m6pGAeZ6sFoPKDWx/xAcKJz0j3wK5K9OOSFtYyeVXn
SLDWKjOBUsWfFWBSn1XNsGP23nx6wTJoBV3UPoO3oQtTIEL2crZ8EwpoWSaysQkQSESxllegp5dz
8tf7t1vVUmxDk0dPwsXVV9a0bbTK8gpTNqSzct68PdnQyLROamuSJdHvJNzVtNKiD0h3oHU1xP9R
01r1mgh4oAXJzdQWTdofdVrzsl2yHu37H0+Ab0xtlmoTtABULEINoyKTtqnkLihYx9hs6Y/+6TvU
7GYEkZRVdt4FbmkYduBG9HJ8bwu1yCq91NXboBj3hXyOrUU55d/Y5LXgtBf0XY4zcxzDBRVlu/N0
wUF/wspq2T8qPPKTK9QMmONRBf9vZ7f79+2jgt1AQqbFpHpLA84kTr9oK9jj8yF/KhEYiPJRGRS2
zLzR3sSVAy0LM0kkBZBG4C818k286q0d5JdDtdcrBP6EtQOnzj9ghMZJ1XSwlJ3buAYNNKCUxDJg
KbeqqhLLJFSXrwOORruVt+iaJWCH99ZM6kK5ZHM2RpfUfCBhyqHH6eoa2S4/aYOq+s9BXV5BKztX
I/D11DqpWd92Dj1OKKdBihZrafyEUujhRMQcqRfcINkCEkJLhG76dxpYnk/6eC26uY8AKSChyVW2
FlXtA7++Po4NBEHMkelWVQoxEZlRkQyZM28pbGq/aox8rqWAfqmqUSl249UkG6x4xUyHbaJ9Zk4A
ociuIaahDAB5g5rj7Ug49YfZQUoP4wpJe1E30RANK0k5e7ZILhOap6GyZ5+HV8UFRdNPQDZkCvOv
zAC/xeuUKYDezqr9oB9RyRKHfxblFQ6oQ84MSUalB1fUd1MSiH0a01+iGZejVr+1sG+QeXTRRkZO
kIKuJtnSflDFJcWytRnLz/SNEUGd6oaHGSwLwGf04ASDfOiOaR7LjIurhEfZwxyOcUDrMg+qWm7k
ujnQi2b/nurEgEJ3KAqHlI6ZqqJh4pC9GJlphIBkFAJRhAg77zrMLah1lXQYs9SZBq05KhpkKcss
UFSUzuYg5RwpKuzG686OY7R38t/XGRJKo1J3WiInv0g8pg4nvjKoMG9uJZRstsQw1XIS7NGy5unm
RPByAfFiJBkpvpsoIudO4gj1NUdwIekRBQUFG8ks0aERgojwYwlOKSVLEHxWJdqRthXXu//AEYpk
0mKS5tc/XwzJhOmIMbRTUSqAydX6IP+u240qMqewqF04RYbuSJd7RWksnRR+iOZSXBLNqo9635ph
SU8OhjWfUYW3dKFpxPkaPRf/8J3SAWVfwVCAOcwjV1Et5AUmCFRhBCSnxGXQFFLDwBZ+CmO5K+y7
DxtK28u+8mNwneC+cfOlIj8x6/nJpqQ9SRAeiI38vLlh2lCgL6kitBgwkmEyqamWXnU800HwuznF
OLmhxducyZi32/VtMESRYYCTwRyK6aCujk4lz+2vjifv6o6gm27xaXgsNTkTyTSXDCI3yfTxb+JO
/fPdrm/MD+HQYKAAJQ+mwLR+sGrst1kvszoodQtDxrnb9B3pib8+jNqEqWx9ekw/9hcOTVTN6tm+
W2MM7+/6nPvVsuJ/jt59RBP0je5PPtd+AicOVZP3DBjQyQWwAQ+LhUnwHKyixviF1fdpsZ2zCkhe
7RIdOTZtVn1xZw8GhPkJGtNe1c0r1PIjuQk7o36hX0CldcDeuwLymVFVi10kkbvJSGDEuBjYywEk
AzjFk3McrDET/S6LfhOJUub5sM63pl9ijcZsNnzgtYWCT4NbbTe8y2KdOA00Zu6EdTQQmFoVnQ2a
fWfnzN96W5/lJP4c3Eu/FXaJtDg7FY1uwd4PrmwjzJyk8Qf6LDk0GEydYhBcjEKq1khrxU/Kor1g
vhkylUj759HK28LxZQ/aOYxhrfFHBYsR1KZu3jXlKDVwqz5WkufVXOH2Em/7LHpLB6sV1ARJOcKn
Rc+YSfzThecPDx2RiJtllO8mLmpAbho9wPfGpoySSrT9mhNarrJVstutxQZwJ9LbXxfKRJlyqbNn
oLwAXAlKtYUCT7Kx2HRvQzgmt2je6J2PyJ9EF/+cHRwgq2dQrd+a+cKuovDi5HTvO0xRTiGM3/Gu
Ux88ECI5TxvLe8NkBWtWh3cb+SpcwNIjR9Pf47grx8VVOnr4LOzQSjg8XYCNiEa1fJj/QA3M/XRy
7l6Gu1IEXz8dvUCFJmeQZywtq/azYb3xGEhAZdxNtETAzJj73n1RAyXMGvDgH1ouf6eGXkQhPfdB
ecJm3wI+uQeQlXhh5DK+x0UD76xWe99HAnljFCZ2nQ3TGUscqxQ8LvH9K0GOHUVAeVn6+uVvWgfM
Djlrs4biXRpdPhykLwBC7nnJbR6lRXCJJufsiWzUvjO5Dh9bgL4QcNu1Y3jZRiWa6Iq5e7gvOAts
dbfRminRkeFPciKb3ZHqbJrrU/vN+snYI0tyHL1uhJxStwlwoFYLsVAr0cvv0fjg++9XI6omHwdn
XLfkvhlODd/BHb/0h/MO9kBcW3E9acV3G0UQhNSk/nm3qb34N0AScCWShb4CLaknzURGjqzXMHP8
gpELDjCFz8taVssmHTnvltzrh5GUftAG5bJCfLNoJF6OFM/YfZplgL9JJXsHL4TB9IoY+3FeG/E3
YJDlv4Yb/8oZAJkXV/AvW0+jRmNv1Uv98i0ogjepXWeFAiQPpK0LDfP8gex/MC/seahWrP1h+bA2
TFWScsH5bj3gzX2Q87zHzc5avTrbiX0gQm6i/XXWuk2Lk/GVWAt2ks3CCQw7v9jpYupc/aTbYnYs
e9/2gXBXcsoT7yWwJojND1ZbJVNIPSwXLzD5cD9UV1LHvxttkzbgggrQUxEDO8cpUjFLZNOYL7qX
+anusYKuvIAt3Z3T3d22BrfLcH4GCVOKYA3WK/P9MV2Bd3s//pqr/r5SxNT4eDUOrXiPwsW6dyaI
+RXuc8lC8aX29ScdbsP9GN6G30eP158UKUavob/qTZw6ilV4Aqwi5A2pVpm048pw8xova5LUQWgu
Je1QzhpwtrbT03vwuMJrdfc8CA3rUEwbp796Necsvg/2vdWpEj1hcxUb/vPqtKBhS47ufGo3WwZM
wMu8fs62TA72y8HXfdfC8vYNdkGOBE9cbuYVV+oz8BmMAQDq8RvQfFZe2Y34asNo2OlRMtu9JRL8
NFT01LY9SW4RQuHXtbnB/fFm8aw+TGAfUppLBSCAxxMxYIAgtetfkYnlMjEq2vrDp0qvcVdSZRRe
GzL/F5EF9P3G5WQvRS/3MeeiIgjnSbxrYw5uTEERL7gA5GlPmWXKX5rD6CBBMUGkgkeCp6YO6qzQ
kzpLJX7Ae0Tnym70VtGFUQSMXCDuUEw2Zunjw/Iilm8sanWSLxyFVTTQ2Ru6C04b/3ulKejG7jcr
/Qx+B7gGgKaM52Dka6AG613fpR2Snt15GaXFjgz6Ku39rPkH2VEjaer08Lbwv4ydaSB4uLzyyXnP
EJpE4+VStSrUbSQF4P4W0jrMuVttaTo2yY8soN0y5cNo1fspjdqwVhAD7ZUZPbyML9J5D5ivbvVs
sEBGiwIJR1blA/4b3+u9ea+FrUuIoTbxlDsHVafgnj08sj9JAyFXG6TPk4/BNsy8zuapkR6iSdI0
GuDeawH/796BzXySbdN8DUsMoceHIT7I3rYPmwhTYdjS/CqZ9EVyYDkgsDZ4B1KTQ1HHVTiS0uVE
SAq/2QEpHcHQYSdBWGb003Sr/I67zUPQgLB2wyqx6pTsMq08Zg4eID/nat5B8LGLbgQ3ZCNa2aZ7
hsE5rRDixNo84aRY7hR6VavaqXbOy0KPIftl/kkqpF0ope3WdMUCDAGBkfpAmK9ncAqX7OVek3fB
Qvc2Axse3DvFeBNuQkwoUX+alo+2Q+m/A6vMUp8J0Mvet/x7zX6xbxtDqDrcwA/gP0Zrz5EFvNqw
BK8iTXE5LiYwrE/TgxJwtJ7IqK9u/B+HdULPZb66B+fklFHleiTX7Buvhs3wGHx75wzc06IMaCur
h7fOdVxbPDqlxTvunRz9vXp4d+F1GlMGRu6TgszfwYl6ONVkE6GoWEKtEj/2YbWziop+YSptz9wd
NEnMCHpZm1SqG7vux/k4teCECWrTebtN5+Wf0nteCB7d6w1wpP6zHE0/0TosRw+/DHsGiffuOqx7
e/vg3IFJFjBddKrh860SwxZ1pcn0rIjw+N3cv+3rN2ukZdSfQ1wza/i3gu1nwn3eePC77ywYRiOg
hdFkBV+Z4aZISbBAW1tjjysaQJ4a2mcZDHUaOzWJS+olVDWn0BuC/fgab7Pi4NpDTQF/WHef7ZJD
Zz0uSqpAVhjXGDpJ8gnL4QF46K5zXWyg/jHQ8cB7kZSRPjNhL0hHhdTQrS0g5ZS9FQJYg7LHF7Ny
iBQTBAatOg5OhQ1Kj0/lTd92O/BeRqahVMfr9RgjZkxcwW/DT9l7h1FDtNs3ixuesxu8yaIzgXqq
T6iBNaorDOrSIrO6Blyxgmmg5iR9zrMhgsvPpVkrIP3RlLota/kMoTAf+3tlD8YiVgNDZJw+rCr7
OMItUuk8xeK5Ae7jmsIcY0RtmtHAZRLC+KP99PIFQ5gPTrLr6b5PFfAxELEbPCkX3sh4gj9mK4R1
fMmEc7LPQcrZ3hQRIescNJ3D6NH92mKmcdpkE8+7ZB8leZlRm6XRy2KkqcD7T3tceqlXu+QSmVc+
EkC/a1A10Jz8urwJl0UTQmg/gmrTGFCDEIzdO1Ilo6C9wwoianYGUTAxb96Di2xODXuUMiKS/VTL
ZBjSvvNuQWQBlaaEIYXywyiF7jb9DIGBUB412X5NDGzgBwigiGfHtHdKJAGZCRgVaCDwSKcnkJfQ
tSSVuTsatXvcsH9SOJrOcqfCHimFD/mTo38HSPMA9mQyqjHt4GwPIh6oEXPcr02UdaHCeDCRtZD4
GExjCz9iGBI5HLOzCbRQ5xv39Bdjyb2rwWId1zHmlu7Zvcbr4NjbLwrpcus22xXYGV4L+zbNJfG5
M/9ugchql8HehW+HdSBEdCwEB5P2i5H+jXE+mv7eN32ncu4pOIxRIPwIq7+NmnE1C2tGPUYFDkRq
P/umPKMzxuPDgreartrl4NLXYBstFvTeawZC+JP2AzCYxhqZpuFXJzzC3WrovfssECYmZjs4Ji/Y
4tR8XimDvc0QNUMmiDk7RBi3zT/cpoDL03Q4lVyCTgbK8MbeAnI3H4YHfPDPcxR1CGDgr0FrJJww
tDxs1nzcgGDhenxhxTO8cdhtwHva0g8dXQ8HF+NBNm06hfQKMIVYoWebZgUFonfvGQPXzWh1eHpO
nOIVINlnBgT3bP5pXYOVpnkLC0cE74xJ+xO+Zi9+wjo7JGUkGOV9ejWPwbP98WXMV/dQdABWA3L3
7p6wZLia+IhPz5DYoFovuUd46k0IXbyXmE4NQxmYfUe3ySqMtLWBQr6BLZjQx6EphIDJsVceyHEc
TQRbMebs0uRdbDFir24zfLehbDqnBD47IW4F3p1VF5opH3rj0ZnTMqELpa4m6m3tW3JwwKwq+tLn
sTZLm/lGJ27cQGQE1cdDciuYXKMjlOYtUqmDWtWS7gcQ6VmBXVPrDAf9b91D2AaK1t6tUcWkDw9x
Gpy0e7vOmWXsqEpumO0X4OvXNj9tlzzjawbU/8EoGrr0XwV8/D5uFdz9i5tHoTvbM2sqGFd0Uldc
hRdKPkxIQKOipLLcojHHXSilNZ87AVrG3wgzXXCeIzkwlF7ss9AXQLbgwNWbtOUYAzmN0y6tmcnX
uI+uTnV8RoFK77jO9NPdVq3V7PnitUp4v1/scN1r/KFE02va+C/GLR6kNSpOPdi+sdwgoeiDZPCZ
3jG14RizHlw5OkVbvrx2QU5rIaw8hMTAX9bMG2ej0K2k+FdCWQ0/EqaY2ODUU2CHEEG/aRlfxXpe
zbPp0bBJKm4m+OHbYvfZ18YCZuDtbiw3Dhds5ZwXvWmwRJlllaxIMT2QzAgAFkGIg7bjAQcMoFad
O4k+ANeCZbu95H44597H47+Q2QpLi5NVg3eoGBWhDdZWJS4drfp81R0covJc4a3iFtQfEupvaEeO
2HQRsO/m3d05AZYtsqRuGjU80+2t13R4sFj/gKrsh31FLgwp2JDw4P681c0Law34COwQ8rfBcLzA
coBBI4Muij5XMRovhFob3EjdX6BvjlQUBvf5znyNKu06o/+rNx9gSMWOK1+sHU3QwcX+5vJM3UVV
xbqljlLrq2ZSCB94OZTyiQF0aVLllf2Cz7j/NyZlzsDoUeSt7qc3EyxnNrtoVIeRQcB8lmU1c2Dn
1QZZ4KDvxFZ6XANpUA+qDHn4C4XO6wPT7mZ/mMCemHN9cRKWYW4ticFGocqBATiCD6zAWxSp8rD4
+rNEU8xTIHHm3fi3+suQ8GWaRdtyWkxYAjXTgznPQYszyQWeg4z9AhFNBiV0MpVYFQ/uNQvSVWqb
nod/jGeZyCspPmaZ1TE5Fiy7eOj/KiP482CQvbBieKSDLQFWsdRiunyz2aEiIRCGbP7ItoBFkFew
o5eDlAsy6KQ1LXd0lRnROngDcae0XHMc/Iozbiv2WOYHQrcCch1cV43lpu/D+n0bDLlYOWQA1cFt
1fIzY1+XrdBfGZ144bHroPaPoTGvxCt/4jwcqk1mC5i+SzMAgF1izKXz3ujdQfgQ8qCb0P65LFOb
YH0Zw+cyJtKJkJdVGW4ODmFr5mJulY0TMngBygGkk6LRmXJ4Sd9RgxZyoqIjINidzXbHMzmm5IoR
6+jMs2kUWZWwCfcCgxaGFpfqqOKjtgaOFUyGYGwoA3GzLwDjWYKzhtfWm3g//AbK5KjiIuNIlYyI
gI9GmDHAPYvJ3lzjF8OVjwGLmbfTjNc+3S7+NcJpWLEG+A9bnqT67DMOJwvfs3ejDbxD4QHxrRmd
GZkVOLJsc1xfDM21aTgGsgb8HOKyNaLOQOuAaiTPQcEZM5bkbytxXqzfwRK6cCNMO0BQfgTJAVs8
LJqcXpHYsWZxDZkfcc5lB90+NrPWD6/QOS6Y3aUvEtpviKh6eEnxSMbqHKzlkiwXs8m0Ec5xtiT5
uGCR3DrKWGUPr/koQqxb26V9smJSz36KTbxdtOyfadceod+VQwJd9rmYf9mS6pl67YdmaFngFuJt
D0o7ZUECDKtdA1JLWiGWrhLPDJDwpoobTc1g53SuHFoXuwzjycNF62JIeslIjQBNCYcOjVoMIQ9O
w8uo5//gFk0biOEXfKLmBnv22fxg727qzSMDVFb+tHq2jfqaMSCCsEiBLwiFEwpwnM8b+DYQmOYu
cFoTaXA2fCiftDRCXwMd4q918wvrFOFe4ai62+QQHMbssM08vZu229UihW1rr+nXcsOm2m7+dAm8
ZQcvrbVDINTpEa2M24R2U1bI9tNj/4JUFKxCewBbIaWiBons0hwTEt4mx3vDo6txRsmkM66hnl/n
nk9BV5XMqVo0DKCWG2up0vGPSpM3IqcQRUjQ3bpsbB1K/CqyymC7xKZr0TAhti/48KyBKjNdA5lt
0axX8bi6Myq5IqdeoTnn5EVPhBLovtwWNAualfzabwSIUYymymZQt1i9Z1uXTEYA2jm8FY2VP7BK
dhbdBqfeMAK7c38b5moobR3ABBlPYIDSq979idxydTtMbuVkqV5fQpja13S1EhnPQHKEaxNVEgwT
dzY02U4L6jwLlPw3UCFuxQQOp6tNF+mGX19fUblsNn5NefdtVTj9YFuJ/sfu5Ar6BOzVE0OiTfuL
4TBSMiCztF+suhe75R0Jf1fzUTQ/2RrFipg5lPyLQMK+h1tEm8GCNV2MrZH+B8uCbNiqBhxUZ+KM
RA6icqwJZY/SfSAMFh87Z1avO5ZbB9AsC+nrHB38WLob1miX+DuD7goDI8hdm3FGZ70zzN7L4vAz
83BHPWIx3L2Mxg1YHb2vYeOJu8vw5+1qP1cGT/d18hRYo6EtIfrwrPmebCi1uMR8jtWj0y0NgAWA
7YT4vCAW8joUmlezs7JMSnHmdD9+TBkEIPDBR9TmiZW7cRBQNaTETC5rIM47IBIUmY0AsRHGyURy
YrAYZEcCOENDtp9cJOAfR1amrJ6oTOODnxpsWFkwse4DbwpnCroT7PJxcuY5IiKC3LEHB9NnLCjP
mZ+y/D1UxJ8znLajwWLBJzbrZE8p7q9sBljpiCLXtrnUpoRT4yZoscTRdh+DDxUFCZaI0Wf4Gp77
ssuauxB7D9bRVpUF+ENnleNrTAHX4EmocP5rrVEkMj/dl39wgl7dOQeoDvNR7dRQo2tMkZbDgRty
HVMR0wOK9BeStcLARFbpzMOimkn3aTRAWo3evu40Hb5ptDbqs6tpkkPKgCkNKyMbtoxZTINSRsvL
HbhdxXubv/C08ah2nMu05ICB05rSZ9kf6Tv//cPUjh+3bx98wJW7lPa7ZK+99rQTdDQUsSAx0vyn
LtZ+BRd30JalCIiz39zGyFE2cReH/95zDM5uJ+htEQpru+DY12YCYsAHhS7U+dgnvGsT/rWcA9DE
JC7IbdlK8kUUYYeqPp9+WP9XdgpZ2eFjqGiMNL15oNt6iWAh2nyepvGxou0U0RYsJ2vE92J0+nu3
tx6jdJS3EIwhhBxpfbdxhsDioJG2/kgS+S1sjOQ/3krr0ryiiJccShs/T7VGxHPGyihokOaWNHQM
XiTtJ/EwMhX/AtJF/iMmQhCf3Tx9RVKitMXeKbS8rdIS6iNoSNZSoD2iBv5KcJBBHH3SIMpEx3j5
E7LZuqROqD/4+WUhP22p5+MSZrTFIRg8spuqBvQ5jWrCaXP9TVwXoMbi5rF09Sl6+V1OcvkFXZAf
nNJdT7EDVjqLdB5/8ToomOcpF0yQXiIAim+tbok5xX6w6m3s2acvyQJoDV1egUAJWqWJ40kOnEBw
bgDIHgAUk68AIpKrRxF4C+Wy66+tHHx4sk3AjiFHwDoe4C0IIeUGYtEEah6mD2GLkruetnCkalq5
IAIA7Cdsk6m/08UWhpsJhCUwO7oHETKExpVSXwX42jn0ePvggfBVAFCy5ySBGHdmiAa0J4GcHQA5
IBgUPYHkn/1H/5A/I4FZK0A5fQQj/XV6wApbkLQGC+nm0tl4K4pzYWiUu4RuBUR4A2/G8gb+R5nN
9Mfe/kEv8i9tfVeVDXyS7MKGs+Gf2XdNDtl3QP/y7y7fDKbFJ9lhokF6Gf/28WzjXToNn5+Y+GnE
kG3v1RldISjzMEcrkwyMnJSdFlhQcGOJfvaRYk1O8oB1zMFAFN67e3eXj5CiFMptf6CJnUaNgf20
JRA+4Sm99utGenO4tM0fYCndkcXfgM8HcwbseOo8YJ+OAiCIWBkYc7DuxNWqg9wMS4yj27HtQd0a
EGV66CdrQEI3CZqKmVqOjK+yHukSJgUlePRTTjbotIS22zpH6AfESBeXRLMUYqhxRGxCUIhVBiQP
qAYqCmiYEVd1GwEPGTMEwRhad3Gj/rkU/WyAjn1VBdC/M/qU3e+Kqf0RVuEfNkNY4z4CdYxEZIQ5
3PvFgPzb7uaLc3j3UKXMqer/zl6xw9CPcbgnq/gdJHZVKyZ/gGw/oR1NWs0/hRVzAcdcvZRLT47w
5vp/1cB5vshx7z4ao4FB+0fpAmMk4OHiAVDHueJigGMCDsc+3yAxxdCseEeAfBbzY1igQsNLGd9w
Bnw5pewbVKbtttki2OaIIaZaZX5VKeE8M/u4f8temWBDSY18wJUBuzR9wFWa7WCEBVIk2W1PaCwM
zALuQpqyERtE6dlOEb5MIjcyNKjMyaQ4VQV4iTh0ObxpsbCoWoDgiUH1ArD+e3RZiLDB+qKgN0l0
DojzcvewRy5gV06ucjr7ZBLtP+A7wxP6DeLzuAWuVRafzDq2zAdDCt/lnuEI4nQdivgAfDMZ4m2R
fkBROR+G7i/A6Ozb2oLviC9GV4iECXHBIaqA0wGYhajzeFxlzZbKqJPNKEsSmbCyQeGe/WOBC2KG
ocsmbrVP0El4J4UE/guw3S5lMQlccKC3AerD8MGTAUXkxxG1chqiPP/ChmtmfIbZ7xKoUcLiNWIA
b9psDGV+PmpDOLTtiAuG8j6HX1i6gBht0tZxUuiAaJzRcnbShvnOVWiz4+NZPRsu3mgLzGwrAacq
gp9LoFrQA+9BDhIaOfEUFBQIvzVh0Rm9QdFOyct2inHegfuE1A9Aw4VO1m4MLAynPmMOaY23JVcq
qmkCt8YOvw7Pbk8vzrQ90pR5FJlBYJKHEFLD/8ZgMviBLxGIWjyK5nNS7RGfYgYHbuJzY53ZBUc/
gbm4TuOxdhxCV2NU7IxBkH2AYAFPchhkWUrpJFTGQkZ28bYu6OQhHBtxUMdfDv3PjH0McI26iviQ
YB1LTtOQsmz1OpA/IEVzHuIh7jrke0BqNX69gmH8sI/RB0rYE4w06Sbx1dX87girXzuKpHgX6bmi
8BrGnEgobb8EVxI4N770maF45o2aBdZIT/xh9L0IMapfPZryu0WFDCIbB1RAfoDuxbQAopuFIbUq
GDnmGOpXydLcXZZiXiDIPcFF57yO4pA+HWMdQHyxdfkBlcfqFc5CE3pArU1nRkBnvEP2JS2oqaDX
SfOqtfBz3wE5fGLoGIPIfnoUzcARlSdBdL9g3eW/i58Atnwx7qOHlKkpTwyO2GoFCz9AHUtCY+Fy
UKifqKXbXBViF0Iy6rjw10JYwiJKqDnNhhYiRdDhuJGao9PsgrIH8w/cmBrc4x7EX4u/np1dTxU3
0Bumfcxtio7Z9jzeAbhH0UKGcRZ6y+USAgQzdw+GmGct9QL7oSyFr7D3PmgTniNYLMSBIpBIzpAN
6JBaB94CUG5Yj4LRjTHopXrICyjVxEOLOf6eX2E//JjbLkeBLwMYRnkAcDG/g7FH3jBVZzF5EXo6
+9PdEE2yhO8uWNBoRrmQ34niKxfkMttaVlgHDLCgHfOD/FhybOHEPnEctu4JPjYSY0Jjqg+Dmckb
0ZNdadMJAAgURq0GTZiVP53LYn6xUhy79LrzKNp06QrIDbkeFiWOX4GDSra3yBNS1/jH3gnBqXvo
uKpKg+qY8da5DFb/Ya/aHy6WFhQtrjof7W710VXM/v4KlM8wPNgXcC4RJYBPC6YRO1ZA0qvelejY
Tcomvqo8MYSqbsqzoFyh6U1XRQTNTbyQ4kVuuPZIXRKaGJQfN8ZCmcj0mcWt5Lv7QqM7y6zg/P3G
I9kfixIuapx038BzZzISIyAgjATxYVizuJ8QGWR4SjKUZd6c85ZzaHW0QaOlTHUhDkQ2IFZQrCU4
EpbVUV8XIoJJCpTjMBij+BVq78MlwZzY4+jNZpT8F/MQJNSWOzhQDir+goEq0CsSAZumGuTD5k2L
eLVqC+WvzC9T9LNzyYS+JPZlP2gGaxeeQIzLvMpgn4A5p8rFEI9Jo8zHRAaAt0TZBQkX9OWwbM8k
p9XloYVPvMm+Hp4mYHFlhCXNxpPfcgsZ4jgOXSouF46UP3HBwcVwdPCLDg8gErnWmzaix1D6be/b
FHFfu83cSTsYIP6MC+mrsC8nuwsDBRQBhB437Vfws0IxOibr44kRzdNJRIvL3OlqdPotHixkHmy4
Hlgn1NG/ZvpohbEGBWKpiBfQm9A986qjZ8CDJPzu27HicZdI4QpzNScz+F060/YvgIAZ1NSVOKma
qYJYbM06hX1wyDcXq3VuKhnJIHVpxig2C02E0wVTxRzmt25skxLtwIh4GChNUWBJRzYnF6pS++RP
aUuWy07QHvF08KAMUDFp28pNaW50GXVDRCfh6nFJXnYzoCPnoQVoSndAgmjwNPIu+VP+UJlMPYVQ
F++MaeS8gq/iO6uC2NdWVk6Q3AjyMIeRNz6g5Pma25wdaFQdfiWG/7KA+6DLwiBpBGiKwupJ/fhB
bvHD4hvTxicFZSvmKWFmy0V4OuxWFBZZ98V0jjltEeMAlxHrtk9DPbLboKX5NElMKoRvw/CTq4Ik
Gkfi4bgp6H5GcQt23igvUfqw3UH9sMFc7Bh/WN0vz6w3ztm792ka395xfM4uyT0euVwhhnpWLUQP
o2QwahR3CM30DrBX6Ik81Xo8Kp4UbmfqnbhVrKZvMHRGyvJcUXRbrZrN7BupQq6+3EbFocBKsa36
QtMYsNRAx/GrNfYhA21TZpdPLodEZ0GeszqZg9lub4bi77D9PoZX4EyqlBkmgdMQdgjILKuSBdvu
c771ELEFiae/cdZw0ierKtNxuncmAopRo4cTFW+NQnnXZTxkzpGwPvvFZYvQXXZv8u5eR/IZh/K2
Zwed0cQyyYaOAlML9DB4dUbZCvT9ldUgKf+G5VoIn5jtklJiWHDQaMRlq5HwxrMP/Cglobjf4Bsy
JVALSWFLgzWpzvSv5OuXWXSL7NL0CIFXYLtlqRgBTcYfNFGbIbXByLG+LAWecNJvNpR7vvkB7f5N
0XrFQpF80W0KFDX5O5CQ8YsOd8yWYPRDoB4+LeqBAkEPgAmaKEOwz4kztkjpPLp60fq4OBaJiQpH
1YRg9BS/NFI3zn8ZynITLH+JEmccI7vsIEiDJ7gU+9AtIdeWfFUFEKO0/ynb8E2DOpxTlnMkLnkI
qzyYUEBzYIj1VFcCf5NXxai8ww+skf+R5kywTkdR3f4jE/4k03e4ZTFA0o24OzckQ8TIfwlADrqK
1c6bNpYkHt6tIclBNQ+7REdcOj7LcEiGQJQWM3FAJPS6VsjOFbWS4XhI1EJIrntC84A0jGIBWwkR
IU/sJUreDCqb2OW/qRTt96AYE0Ba9t1g7WPQPf1jgsrsxWxhiLi4a3nHHgdzJQwkjcG0N7X1rM/T
OgGxzBStjSe98gePr+LFoMEUkS1Bb8SEsU3DxJqJahjj2YqrbknuQmWvbReQOBucCdZU/lGKuTLk
G2I2sYTA886Kf/MWRtqqK7rUdliadt4DvCQNFbmnmDekLRT+S1TtRAOALvewyWR4bUGk5yODiaeo
rhFmVBwSjq8Dkjutz8Xk0nFSPvaQ4YN7QMNS0n5nm1585d6chaBGrBOCh/HlrvE7syVSJL/DQv7U
38e2Z1rM3/ohnJOgSDlOpROAzym6yEWEjwDFcU/Xd9zn1BSZZlz998R41TlwGlaybvApV5EQWHN6
6N3Xv9mLYiClazKEKHoa7E1YanEdCIfYqiya4jumAAyBL1cUPNHqu1PDoqYbsFL6dKoRItrlqByh
K9kuTbfMvNTDsisIqQQ5vb+qe8+mR4UHh/RAiJsxWiL6d+tc0Ivb5VBpO0+1hBI+E2fagPnDSX9p
jZOtGvlhotzKq2FvWzXFC/YHtTglUHdnshqF9lLgxRtcc5QBYOfqOooQXHLqyI1LykfHsEad3u3i
aMrmAg9s6HC/Z/7qqMpUtXFMnYQBVMN2Jbytcry7GdNRUv5JNfv965opiEhleoSJYZCPRe5GAL3m
JD7T538VTSvPuzUqnq2V6wexsOEbdDh42XtHMRrzDPI0LaL6TMqsRZfDMXEZO60OTJsYtqC3k7tz
rWzYTf+svEF/dm7Ohc26nBjZY0POhvoUoN6xA03zJJr9GghWwHvDKIHWPoPFLrlYT/BDJh3GQbg3
7lfRzR5OssO0HKCnDw+9YhTb/0p7Hm80HNmDxBfNbaCRDoxLFC0W0EnFv0Nn89fpiDhIZqQ9HbgL
ngI+iZ+mQKS5Svixlr5GEUQ2INZgAJpbADE1atrxNI09NVaREbcAXmUGzQJ4rcN3fLCqM6aqL2NN
hSOMFVOtly/EV5kSbNo5dM5UJgxCSE32yzKoSfXwq4xk8sRs6RkC3WVUp+lLfA2ha1B13KFDoOih
SQC8JgpN6X3dw4ZiJ2NHGg9RiFSDyn/77jWZqyI5aUExofHG/aZkFBO5EIM9YYbWZBZdBJmz/+Es
ejggkvmY2DEZeFnAUgFzD7RdlCYjuVOWwVCIb+h5zv8h7hQz1L8hp8T8g8EVCd3bh+UOaNYPgOCS
i5dX8hg+HPQaDvbFegG3F6r45cAzuPE4gDYVtq3Qk/srwGKz/If1MRjXm9XAPoUQqauH06X74qx8
3cYPgyF676X7iYBUeojRlewnWJ+eQIHaujYZJlpXs9JDMhP/tja3CEYEwGaKHCEbNQJJ8ctEGQM1
HdEoa7SgJrIV+Nlwy+8ArxtuC52IS1cXB9QZCyWAkO4pYR26YsKEI4R56LE2NOeR3S5GRTCDH2b4
aEC8YQegObFEepr5BdJ39Kav/2g6sy1FtWUNP5Fj0Iu39CAiYpd647DvFbFBffr1hbX3qX1WrVWV
mSpM5oz4u4ifMRdyBsglHs4K6N9eUvPZ4j/OELNSthMzTr0n1fqDiWo8FDqlPzL/igdJXHi48Xpa
IgTdDB5NrFQl8oGknlexLkVoNQD7hROqMw1w+Lx3r5Zzn59W5aD1BxYlh589Wtzd5vjG1Kob+0eL
n/UEDPgkihB2Vu/Mc8WZ2+SL2T4Ccyy01Iwq4Xdy7DyBYm0qdanPpIeRTkr2WxSFimsCp0vzSvnL
Hbun0lqN1+xq4uHlOjFyqCMiSXhYoZIUQgyhq3+nzrDhWwDv4rXt6jjdXAG/yVzAOMbj0OPp5dcr
srGsNNhiju7zwUv9tjwhOl5oXJw7OyvvLDexOaMyyhG8oaxLZL6vsXX4n5RPYsvfpY/ghV/SIBwN
sIZBIqzg9ovByHZSxQdGJKuEXJAFy7UiLQpWGIg/dsiRpgoioOKcgfbqAfOTkRaszwxfVlNB2u8+
uAOSv9+0Pq19YbmIik5yAAEwCPRw77wP6sW2Nr1G0sYYWQMr0Dfn3ONd1XRCuxcbPQxq8uG2WCH5
FYhqtIpq4jgyKCxHVq/Rl71RRku9+AgP6rEqNXDEyY6vp2Ve5ZJmJZfsS8YiiJHFhRJSggh9dCIv
xDN1IDvoPYhBLe7SWckr/YouiaiQ096m8GMhdCSiQrocjk98pqy88IP/fVFOJPROsDY5loyksTzk
KsT4HonPNrJ59+dCQc+dwSfbGz0gxbqe37JttIBi/XoVIUGUm9BnFF6sIX9gjp9hHdYd4nTapF5N
7+6zIG4GU7w4G2sk7SXdmOW2gsV9KqzxiWgsGOMupl9GuX9JJWzMyzZoFSd/F3tQauJwxUUsmxMr
pkV5P8bfj177RKAh8ENIE2b69GEC0VcjoRFl9Fg5GuO+8q8xke0e+ZDBlf/6eKS3+If2rH3yb/mD
wNsaIg/NP5vl/AXY/3btPlqXPVuqyg9Xw9aUTkMJNFo62RfQUeRb95lixyEE5h4DOdDg7NxXbKYX
kHcWN29yNxY0R0NQQEPyDWeROENkwLuBBEfE/zpv+oXU4ZXIVkm7wrOG9jkCETnTmZzSG3FIos65
pEaoL/fz2v3SjtwZVHbz7eGI4X9+STshTaPpPJEmxOQxA2Lw6PjPzYvGg9qZZsSiim70JT2wRtfF
TJD6B57vo5eEklpumW9Zyrz9V1zP95HqcclZRhJtLjTTMVL4Ux3AMQC/qdwExapIAUVy0vJqMjmM
7PmrhEZtkj5aUcWhDZLqvpcCtn1opbAGYAtlyZu0/DoZ+tZQ0jkIvo0Rb9FBPXme9Rgg9BRuuxIi
QqVnI6CcEMevbRm84hF40KaTbbctfgBZnLQEr38dyK8PoEjE9X2mzZeFPh3cUKfYE2ohkCbUNqgl
c6FY6+g5RuAKLBIjuEWdwvxVZMKvg9RmdNH0a4wchE2XRlAiYxpdjMi+bCOUxFKIMUCA9kt4aSHi
LHopmQqnalxHRHBCB0FOuP+alzJtkRf2noza8rSJYZZeGrBYdGKfCWdutlyTZyqQyGD6Su/zB5Rg
k5qxerqNPruHbOlCFkqxrAYPwAiSQkyceCeQqgcRcNeMU0OBwDApyqugwdYDKipgqAIpAtgpt7tJ
Qa8SbpbWjA5PjlkTky55ZXSTz4+D+KNC//UDRa/Zc37OLILeFfc+Yq9gIyCBiHISrArv76AFs7gn
RJnPLuCqTB2SzkiM7rPw5/aH30QEEd2TEVvZdE+if5f99e39gtd8CQMQOeJAhXWjVJXDGkhg67/x
rsrxSB+GhvXfdsXF/HWxhHD/FhHZggx2rMCSqc8BS5l7wHZx7Rw7NpMOgsWUNg+DKplhtL/kA7wJ
gZosxyE7+26yjYjk9N7pY1Dm8KN0o0wa9G5DfQzc+FaRc6kLZj7BKaPka1La7AVCcCmMzAxnXtOX
6qLBmwWcxMANn4NKaUyANLoXZE/BbQiBFBx7kHOi3TM8AAniMeRk7Uj6CcFfTe9goM84YN9iTqI9
C4xTtO0wjBdd0raNp+ZWXPJbceVX49cONINmIP5rFYCQygEvOuenHAYSXPEzp8vVpHoXSIbeXd6J
NN+ocCSEkXNe0FLJRRC52qVvjq+9eojD+Ez6/o4U0f65R8Se9WtaSKcDru+SOTm9Y/YxxHZ+yM/F
ITeJdDzS48vun1SM1xyowTEz/06D02AWclhtbizcWdj822IhGn0YtEcab3EsTvkjFv77/aJy4e84
U1glATv5tVD4+RQ34Q7Bs0z/JZmeuDO5UNNrD/M5lcoJ6L3k3T1oqfbtqv8cAj4tpFmh9LH5Y0CF
uBkoI2JTRVEslvgmhQPFUJnbhFHJO9EIlSyBtMik+THkz+wz19zT3bM3H1+HzhzU80P+PAvY0rPY
Rj+sZpVGmRkQcvd2XkygxpX+LNwOcHTCxWGcs0/Udg2TJabDnouqAbYVKvY8bGZE9fJE2/FsdRkf
xmGRH8i9JnLZWRYmfquDiG1yJV42JX3tVbpWqqwM7wiampdtPZsNMD5jDfIfTL5gQ7MnTQAo9MRY
1yQYUNQLROpSrUVw2bs+jXIfwmaN85s8FMzlvLLEwL1Ucu/OnRltxoHiill8zCBhGbBIbv4JQOju
PqiUnzSKwJ6moJ/pi0wvuYYa5NdsCl4VcbJ0id/y95azLSpwdOmbZz1uu6sjauW4B+MrOHMkiwYF
iGeyZ329WQKRRUr+OTSLxRFGFPEAHRelfbr3FWinI+jwh7plR+Hx2UwXSymz8yY9bJW+vMWVAb1A
mzcotHG+oIIKGTCEMlRYbZonEL+iq/8Rj9pAWPgM7FTNGu7CpEuVga4Q2whrcmPFn+PZffjPQDAN
0TATucp+A4AjW/AFaYELfJ4fO8cwz/O7R953aTqMUeetgSzmVLk4Wzs0wRgf/RCBE82WFQP50ugx
iXGQkeDdFQYMhN3qvojzzoYyWBCW8R5Tx9JbkEeHAr3RmQj6wGgmxjGiszmEwD/9LeUzOheqiyXg
7QMkUBZTLv0lLdowYZwOHQ7IJKPBGABAFpJYwTFsQMKjgBQZ1C0Gbv44Y/3soyYWpWRNGUSocvqh
c7ehnpPbkO011gixUQvWoQ1Se+frlkf86eC2oEUsXWUI5N1e6u7ySMiqzYoqxyjMG4zzVUAlV9aq
5e8WWIateCwVDCqN5ZotuJAYmJu3rHBT31Bfe1o3vwDbYtNcNzKucw5CXHv5kj2KflCapOvgxlCW
8SthSChKqjlNGBlefq9EXUYol9Hmcu7oo2iVZMai9gf2rSY78vnxdSNfrpeABmyJvOznRv+qWcxj
ejbCM04BnY/Hm0QyfRnTvoTMiTkOeZ7QWex5M3zSu3Q3PKHHzq1jjj/DU3Bn4ZJ6y4ZT/3ZxIeuP
LlGse5fHUrzeWA4GzPQbGcGbBLzA3DCjfp+Lp0BtYuM94fY+3lnglKWSOY8h1PhTf+avp/dN3onR
fyV3T+2B9dEh0sIiIRJNGiM2qSmF2UBriikXlzXTcoHE0336DDC67zKEZqQbNlFafH8Voxma1LIK
030ZeHYhmXCf32lGSYk7/mp8ghXy2rd6AEQck53uFOILVE6KRFEDI/sGOzuJZDbAB+hhDFNlkQZq
OCGgW01Qh/d7qx/b/HdKt/PRE3x2GxzRRieJuWZKWATWOVeCU8a9+XW8KWT+DbGbySxD0v9Y9e4n
QBsAO5D5UP3JLVC8zEW1PJzDFmUucxX2KzCLwczZtZlyh1eDGj3DxqE5ojhKAUozfkBj+EqedCbU
M8t3Ek5SMwFaujjoBdPxHp+m7ewH21xMHPjQ3liLZ/03uAgbLOnivuGVv/9nbtXYZ4rrnYc3zNH/
L9kgUga6m5Tvyc5n4slw+MzfvDkf2WnocBAFjxVYth+vYxatBCI1/Fe0RslTEpcuVITkQnLHWdw/
bqqc7wpRkuKFo0H4s5ePERLAQUVXDCPkoG4ShfOVO3UoeBlRRbWS9xxtJJgvseB0Jh8aK4ecA1CZ
/YDpozgKeaD3mPeyuY4bkW2CZycldf8yl54cSkn6EWI2YGutwO2Z5JUb8DwMOPZ7MyQSbMs9CvSI
pwnO2gJzhsHm82KExk0BER+duYJByS6Aha7h4aDa909DDHYBCRG4c6JadY82Wi71hioXsu/OHbvT
XD3Ta/ywgQORmNxi0UR/XSInZLscV1RPs6DOufxcseW49lKw8IMnQPiSjRNhF78QnRGU/wfA3HLR
aoK6QHhm3Nyx3iEmXgtypwgCNfgTUnH6i9ELBDUWgqLl7EjCExr2n2ueUpMsJP6Kgme9zlvIVRqj
F5mKlbun6pZ95xtazL0mOX95D0rfBLrg6eLV3hvuyW/u2nDWPkStNR5Y4Axjh2cUhbbcIVOG/97Z
Syky/K8vwzwam4/3wAenEzrqZ5lkj3K3BCdhiTHSUwIXaCMxnwjYhc+1GQnK2ALaBgH7op8tC3Ot
h02IRDKgrDWVDwUKEIRUe1L9/YvOAq5vOSTpX5goJ79/JaT9QHdJAw8VElSedIhCUc16VjhDn6qQ
xYQwJTPx9yj+ZfX1aFIS5ewxegH9F7qGDtRJY0cp/pzj/KIfJ+wXvvpJBjdWmCV2ACHQnXi9pD/F
1e+GgeNRl0s3JEwUKgp2EJsAZVowjDHyIyEOIN9AAzir4Sb5z19LwdhVOoO/++ZLfwGHX7vt7xKV
hkLfegdL7z7YkGRCJr2Lp79pawX0fninuMGQLV4TMs6LfBdi4ekaU5KkOj/qvSJfH7HUNICcekJK
UepCXTqSIUzD91NEBwOY46D71+lQ7O8AGHbde4cNkQIfCAG52xKqFEQavszjkiBOwCNCMBYpB0S/
9yPNSeChIvhuXvEPDEtcTutiAMBClQGANquJ8QGKCV4LMTywr1zw1WBX8jHLsqBU8TChE9nI5BnE
VCkvuPXVBW+AtPGAbKMX1NaUdydgJRgvvYfgroMu1/CHlCPN4RMQgLWlq5Aq8zIuCumXeF2wRGSD
Q6rT+Mogrq3z3CIg6Qb2Wni/c9HZRufsDnYhOdFzO2z0n36n1T3tvGb3k1hcb5a0P+uoDKkMGF4e
1BuJqn9g65r+QYLPpvtMlhdN94dsQ+lKpzcC6hldREHNouQ7QITmX5K67jSRRL3E5Z5uVcpHZjgw
rmLZpHXeZ8d5s7vPrF6zu83KFLMBbjJZvkYoC9joKYm8gTKtNw0kUSNSOOEcad8khXw/F1vSy9sN
GHug/um6W2/sXpVWeGK8EdIVZrZwon37Im9UEsHR3sEFurVKRSHYFbKabL84lLS4p+fHcvP1iErJ
Kxm2MFVGV+S0Qos+sSsFyPFYQVzzKR+QoQ0TBLtf78swOkaXWAkNzUpow65KtDXtfyFtqcHAqlvC
StTgFUewq0Knoigj7w7PGPUcxQhMv4gEmf7SrfrNRS0DUgPaT8XDACDaNMQSBYelO+9TFrglpeEG
mZErGgBZzoxfCa/DWzhASSFoDVY75/abTcedUuHrMDoEVP0/wFWW9NnZn8TnB4rLG4mdJQJBWR3T
w2oGYMFlD8H6kqvtGj2kXY3oLGHlxLugXa1J3P2qUKQLuKUIlwzq7R+mZE+/xIKEr6UUErv4nlQe
03yQctWMohezi8ZRBK2gEK3zIroTZYpY8oieBbWR76kYkLCdSwNx3DNQsLXY07o82Oj8ckx9CaVG
+CMQ537aKAi7f0df1d0tpZ3dN8EMmM4goGiTW/IYzJJnJmTbvvhsZgA0tX/JH3S9PF7ACnCuaIUx
t7PLulV2KkD4vy664I9HTgbekjQvROAB/8nzS/cWQ21pTBqQia6TMM2vbjW2PSs9H7zW/9ooaecF
NjDlmSQock0MoOhWodUkePLF5UJx3GmJperuiD5dlDSILy3+fd0lCoMM4jEidK8k3aNT0sVQxjaH
DGlLBS9YSlEhx/qbwtb017WJirM1Z+xxBl6EsBkeaKDC+4zXBZyssLLCrIB3Ah+GuTLZhiJFJxUl
AnoAINn6OtaaAB5H6DG2+B6YmAgp5G8bxaHPvwiZzI9iMi8JkHs6U5hqkZisw3xPuaRA74h7QS4K
Y4moO+X2bgccnddU+0sfGyldPwH1LkfkBB57tvW0Jd0L0WZAILSsnP/IiNEHOpLe6nCkUMzPCODG
ToK71s+Zt0CYO2mDBVmwXyoqCags3vjO0JBw+sA/AClzmrJLom2RMxulKnkIN88fMhWrRxWDIULm
lbkJFcqNoSuh3ZXoJ6HMPxJg8+B7mUwHb9E5o6CWG/mjxlHNEDTDw3fmU8OVUZxi0nCrcChnOfGy
aHogN55woLzfeBvynmK6zwiNHicNFHEESCCRfnr7RqPFDFn4PT0joE2OfwZcoVEqI73YQkQKds3W
XnPcQZhLFcPNUHI6tDd3h5sLedKkZMDo5tcxqHSGHfmEsX8b8EmWLEePl5UEwYFsZzjxk6wZitKn
7xIvRNnKNhJycVod4dOIiMEO4mMObU5zWA+mYLC/5anfT8RqiKprHYdU/s5Y3tgDiCQQ3xAh+i2f
Zm5Pnn0Tff8H1PsCTJ0RbN8loQPyZ51TCm76swxCFNrzlFRsWIgiSQcir8HlxlLLiTLtkFHQvjdY
s1TvNMLFAYXYvMDRPScG8IjITUQdRpHDxWyxHEOD2u2bPeiY6Jcxdg5JUQkY3Pzyd8Utx3XkAO9/
CQrezZ9UWpVv9igqxxYGiRZpYjjvAxkq1Fh/w8eWTCKJPR07Y8uBntRafH1zSov/ZHenTrl5u5EE
fTBE7pWgr7xuaYsBIBhpekB9RBa+QZrwNUBcRCnUNvqUc9RzO0I29li6pwL9CO8ur/o+wTxcDtHN
e6F3CJTuO1FNGAReR+vrHerPQi+UFQ97cExnfFVCKA9jCZr+k/CW7M357uhTcQp/KE+5+te/y8e7
vgN66ohVQbbfzpkRmgJq/C0hD7aEA/XymwcF/FFZbSzQd+/1wVyr1LyvnbTgDTIRlADQEjqBkJ1L
ouHGPTjNmpApr3XoncZUFa9lSd4KK1ahG+qcFPpn6LgqmumeNZill7ERg3/a4NVlG4zCjh0ga4d1
GJMcVl8IHrTi/dqYaLk8Gmei8XSWPDAXBubxZWwWrYxtgITY9RZ/HD8p3yYM/bn07yFIJAmOlKtb
JG0DJ4C0VxMkbg47mVE7uDJaTVkh3SaZht82EO/bo9oM2B2CAVg0XGSHbFhfEoVDRPFy61B+oUid
7Iflb113CZ6VgY1F+A0d9uQKJKCDqbUJ3CQWNZ/SDP8l7hWWsBCY4k7HlDDF7BPLKHQ2b1QZ/Ax2
r4L55l0sYH+eu/m0z/0Iv/hfhzMY3LqLKAHVLiKVjp1D9scF4MkZuZA9MDgW8iX37x5Y/Se3l3un
T4mUQsvWbnC8iHfy0xHqjJdGE1Ap5I8Rmcw1MEzkAgYDBbkk285soK0acyj1NvdLb3ll6e8Q1KPX
DfPdzOWiVwfXLLZD5AWmq/DtMvyIW7pSJvrWYWiEZBi3fJMxZ+xl/LcI8Qy6Fj18bGClejaDpW+B
ifBJkof5Ao2AyjPw0K6PNQqIig6R5bUl2UrIrBfendq7DqDU0o9nLfcDehuy1UbQcrZLZCO88YYu
1gD5RQtDrl3cSho39wM+dyp09ybm8nNe2YTnNBMm2Z/cXXavPJ5VRXf5FzUxluQKMXvh1FPIBbED
c2iS90XkiELW06s3BMDYMqvwQ/HJWxDITfcfxZlMerLr6RhQo0pGLxUdQMgIQeupJ+EyB7IvyM9q
Yzmle5aUIrIi4+9c7dQMdD9KzBSpJijhGOXgt+ji/Nf0gerAvIHMEVi+Jc+DBuEIYOVaCH/azNxy
3FdHa9PA4817IA2kuXG/3fao17MzfNrwxx8Zed1G3TBpgX1Gr/mdmXxb9xbgDajA9DQuh+p/EDTa
VCp1fNv7j0yZOeRPZS2O4mbFFa29OmWSxcUn96tDnktAHAqihCpJjnyw0xrVhHfp2YsHFQnSCeSm
0SHZJS3Du3/xGOoTkGLdUXl6ia3ZTTk6H+4hqpwbHoU6ZuL81CDaihhLDFhzEjHWFbic7s8kl4VT
gL2dKTiftgKAzBQLoMnX1n1Nt8sX0aWOvi6nfa3NVHIBFc5drqToLco3469Rm7p2dJyoc33DD751
Bf68Ef314q5lOsMLo5ImyDGJlKL7FqrV+isB2g4Z5YX2d374h6K5OeZPhsEOOK05sm+xtneq7H4O
Pqn5dZW05m6DK80ngC4FpwuEiKNAbhBX/PXs5DGAB+Lb54jCl8findIm7AthJjZmYI9OKxE63UdY
poMq30ePtNG1evSkSCrppQChG04TlMY5tkUxQYXPbuVP3BYodIXdCb3yC/T6y1dA6P+dOP+CAzQs
BSzRBgRE/y3QIEodCZvKMGBw7evIRgXwZdoTevLwJ45A9Ce1Bo24tIrCtSEb0QN6Bqk2GL/N1sF2
BEUfTGt/l9+crngi5fgHHQJoRJ3LQbklJJG7CH5KmwDi9pijD+IdjXz7zyBrkIhynj+XzCDgE8JF
KYzpsLxWD5s9KX7gvWJ38g6rhc6sEsMtVyKhiBdBMGXTk36LHmp6921cMBIg7dBphMC/Dlu2AcCA
3BP5pQxHvqQHSKOG8xn+VIb03AeGIxLozYNJt0LjVtFjVvH1jsnq7R2LVoB7kSpqLrLSs28gH2Xg
Fqn5tHRs49idXmBvGJ6+4RJmfmK3q/AxvAl4A1iFJyUROUocdvn5SA3M6Ni7d5iBEpV9cnhp5+FQ
N9Jni+V3gaThX8stG/BSNPKXuUHE31YW/rBEEMVzawS2AEAl8DXiQu8UXfzvVOXRG/JaND1AkmHI
uUlOWw9cDOyTzLCo7gvIyFPNXD4ttfFCTrCZ+18S/dq3gPGdjc2l0EeAX0iaNQ8MymlwMBUzFlko
uWe7Cly1vHhKalqOJcGM3NkapzreY5RQjfAe71e7CFUpiOCEV2LrghbYRVtqWcjzvXebWG2eTR31
WecyZYNiiP3w1JsRItAlwKA/BHeD/8bZJxq2U3Lt7hkTj0S1Jg4R/mwx/B69srdRom/n5PNtSrvq
KG2bDotv6py7nzERc90K6GT8tEKS4rTxBTMyUxqCQ3InPMoOFIf4vjfyc+beXrsHXuOQqEOtSbm/
vlyS5wr2s3R2hBFCRCtelbdmpKGiqNTOCGCMtW251zeJkHB5CNXHB40UTedZ+5/hddoa12EL8I9f
mCjkEUKe2FMjvc3XiBfSjEir4JQj7+ohw7GQszO+zb11sIMmlz4jzjuidKfJ7pnU82d/8OxQ0FNp
E7cQXROJ4aaH6t2QLuntN5ApLR9duRrRu2DfIL3q4T57d9TP157AC+b47s7QVN6ZssWms3kMPuwo
CpSl4fJpoD5nG3muLCCUAjnXxkp2JCyLoMDgqfprE2szCv4wr/EVN5jqf4MVGS0Q7w6omx6WT3b1
s6jZj1CK8fzLvkQoKJPEJcn+7iwQQsGh+p2p6jF0e3BU/H172z5H7wcMNKMvz/41+XKgRI8u8pun
bJGvnG+qpTX/euWgnPEDBVmDOKLvWBcPEPV1DvO2dxUedVA/hhdirGmMGWUYUouRQyAgG65JISWp
OyGRcC/kQO0pIS7XmAWZUNBHisNBiMD5lg4vvV3CCcp9Cnad8xhShL7HDX06AT2jOnXpgSyeCfBL
1LsZKmp//iE3BRbNBuuGefNusAC2M2zFO2dofkh7IhQd5SBpBQh6XniQ2f2GEBqCXY5G767tA4MT
GMWpdL78BH3J3EeeF6ZLkXyTiQKOQhuEgURybzntpUDcPDn6+oS8WVmvHj8XQLlFkTf99RsHOBs+
wzveEQwBb8V073wkdP3EgDAEYk2Ob0cqQhC7kDo4vLQp/ODPPo/wTfFlb+lkYB/XdPXLcRpmOAa3
fSB7IQ4M8oK85XO5x2wixjgJS6TVOhgc3egeo/nPEvojIYR8FC7ozupij2cDqSSLwRhfhlEyhCaE
hCExAvmwKKrPbjXjFJF+4sZ5gTyTSfeQqRCrbO8Y9TRWqzUXnTC6muIMdECXGFlpKQmz3O7vmIeR
meKyEpCWHHJtc2ANI4VBfyNDoRi3B0lWGJsXxpBiR8E3Qz+AgzNoLFUNtvlYXLBI15VEI3WQilBj
M+8yiyX1nZ0WVf8l9s7ARk8sunp3xknzCkp6CX51ppp7WfF88dyDPtebAKdt98pgqwuhNMATU/Lh
O2f8uKBXnVc6S+z5K0YmMP02CLm6KZGVkK7ZenIEa25jyR+NcJ/yfzL/CcunA+3vo+sUTu9dKN0l
BTiLWe1xl0TkSFsg+gQ01CwD2MxkSEf9QxcZdicYewN0XJSXn2mzLaO3jAnKX3e97SiTL88SpzuO
J4xHL9nypFfo8A/xn+vRsy5k6GIXMoCMfCRffwDfAVsZp1WXghbjHgHf8WoT9aVwlRCK+TwhE5RU
vDo6hf0+S+TYZbVKLk2b+cHxHpIPrykioEB0PyIClIdXhPgqg0MFeBYr9s/5CUiBcAhAnrnEP508
oTnTaV2AWXcwKaE14vYQA0Y19bMMnNCT/X29jopRhxF3gCvdqeD9I5PCwuMgEL4Rx2dPXCPe6J9U
s0N07O+Cb5OrS9nCBcUChGlsIg2J1l0KakPjuaT13ANLzFZa7SCucEs+SbwfNqUnXetFrhZsMwwe
AiQltSbA8ZiKHYcNtLfq9Rvel/dEaCZDq+vIzhS+7WfBVJD0e1o4wh5yIFZv/OTatHlv4glR3EWD
kHj0cgKhbqPTCwT4lD/nEgNWOBzBmJ88iq24RU4/5Q15koTvMuL2wOgDMUVoRXSNvt39qAY8p4fl
YUeJ99dhgxWhpMEu3fqlMLB1snuIVZ8HiRnn5Xgf1jVj49sSxrQN9cxeUVKC/f1SJbCjc209cc4O
oz5qPAUzUngIAc1FaPf2NF9vBxwgpsc6oU0X8Q94ALrzU3cmoKTs2/iYUNo189mPeZmCJtNcs6y8
6LSGNlytYAa3tBI7/9w/9mUZ/WJH29GoLVO6ZvhkZUAVtRuFFHNSRcPjLHa1o61xCpFtE4f+mCKN
rt1My6BLpccHR7+EEznSU4ZKMBBKJDmLrjavC4W8MTIpuSo4OUZfWBEmeDFdCCsPJ/o9BNZlTV3D
BrBlxj/4DUEftArG2PfiumYUYR+sYI8Aqi8zD1TA26qtFy3OKSYXhsAyhBJDE5TseVB/ChHP9+U+
3XJZEpVwDArgwMJZsLwvG0eH/xFIt3O+xPXK96glx1BFCRqzTT5C/qZEgyx/c9mxRr+WZ06P6Wmj
ddWe+ABRyp8N/0kni6p8+DYIA+vv7unJbD8SXpLvfyQU6B8+gkMG+9Z7lsJPKgN6731K4Dm/bwE1
EvXl3WnFLe8+ORDBhoj+hbDe7h9G+g54MgwWjMrovBfbxKqd4oRmCNWCTAaaDewYlUyOuGwBwuDe
1Tb5JlYOBPAG1JqoTScGYEdctE0YAjFkLqBz3br7RHR4wnRrhAR1rMED3Ii6J9TyL5g9OrsiX+cG
7+TIucSfF7gZfMbu4pztoLuD/1hBC5IIpCE4lfsHbqI62KskWoWZSTRHR2bRisqlQtzEQDCftc3Z
h58+YKWDURKzNNwdOU6vLpVEH+vxRL6YBx7Awi+s+FYDWvtHHhIBk0BPXB6XZ+2SrmjESn41QdjO
rI3Ny9195UYThMcfGYNLe7egpAhnaRUpXHGu67sg6pxT7yFx7l/TUT8oLJjXgLy6qyZvhhM4ovXC
21cC8QEt9o4Qu1fuLE5I2hXUe4i99mHTb6FvR8pL28e8dPcw1u+ONdjzVyi6CuYqEfpNBmnG5+sQ
5B2dUDmzEcWSXMIKdp8I9N3mAhHclFsQscYR56OfbTNbtfMdoy7stYBBaWIpYNk62uUE+YtcISDh
twMQJ34vIixFa3NFNEUAPqaI3kr8c0wncZsesXRkpLqJkSJYVjfNZNYFxLS6yE2CffouduP1PmQ2
CEd6A8+Y9LVOSkUhcBxPHGWgCLflIf16NMCHvIxfOIzeUO8y8mwxkArowlYiA8BsBFo2XDu1JM9Q
Hbw2x5hEYnm1dw+8EXb8l7+5xWKmOZ9la3qjn9m0puVGQ0nMTUFzsXPfiMlgpBwdt9xwFrWGN2Yg
hDPNZSACeYDm9Mxj4vDELAH+tviJO7xYfpQ//KxspuOwrChuik/39jeL3r2qRBvCeNXwm/F7qPVP
gE9/n64Jq4MbCVQNnQW59NtUrKzaChiG7UIbfLq/reL14dEQSG8fVu3DAnlD02Hyyjcroxe0YnYn
VAuFMC3slc8O0Cq4P89QiY310l5vww8yHUnAGSDCeoIj+CbKXQLpPbqS4OGsmXDmcwhuh+WCAbRt
bXJH7Fto2BA+EmSvTQBSj6FeaDnwn+WdZi4/4N107IEQHHgS5ahk8Np4trI8RQfaY0yM++I9+SSP
6gUzYE7AuZZ3rd3dwhi8sRm4Sv+fHXefUtkgkNgRTonqaRZcovPfJcpR1V8i7qKghET4D2TB6dGL
B/ug8i+0XthFghJLW6cVXHk/A2tes1YyY/SOy/w9uKHYyMpVS/MuebnaTRS0xGUuMXxEAziYZdQ5
qA9SGecZW8E1rwf3ARFE8XPwyPS5HRyid2bvwlsdlsk7uySP3swKD4nOMPoXge+zsT4kRQL7+7Wr
iIl2qDlX+s1HqDkPOt1OKT0HCSY34CuV/PXZ4pIc2g/8wybtLnCXM0eO1fDoPAT6IyR8T2pk7fSH
JEuIDPzjUskcnRXJfhjqXckZ3GjgxQIbSkLag4DsCoDAvT/8ptqjwL9B6Y/3pJNR+COgi6C+OvQV
YQ4riXiEySDkwmELp8H9E5XIBewV3R5y0AT+AVxVY6y7u42tPo4rgfibrtqDT6LziWrUdQ/WlIV8
5kzaDHguO9wNnR8iRnisrkjTF1B4/wdxS9oNLbYRL7ewjDyZHYJQisMExgGk3BMnmpypMgZNGgM4
oi9TPet2ND/HyQs33PDk97ckvYtocZbRPG3Y5lsRY8kkI+88FhuzJMoRzpdk8BcvIuUIEmDvi0Nd
cUvmFpH2SkGnxTQz4lYcj9fxQOV9En+xQLMjvB4gH4OEeUs20fxib/t5OBw6vpczlryHT5CLlA5t
UdSaGzzWQt4BzFKMKV2C/n8GOMR0RcVN5Rb70Ydpn0O6QEib8Y0mS6hKEtaBjMMd/SdQjljDUJS9
JF0e3SYfAsVGyc0n7ne4qaNGTu8n93luBNAx51+oi0kufcohyOEvSlS0vhOJ0gSKIlGHaRl0dQ8E
XmjYZog/YavYIHuH4p5Wo3Ms8VbgVgBxQZkRYkc+lukKLgJKuyeWhdxyedsXetirRCIT2CFmCnE+
s9WirMaSoSKhlrJS1D9inRCHvwxnlPhJmuv+HIJ0zqcBRDVHwgJqUfQZI+eS0LZIamOUWn+Uvnrc
wlkhXmxxNiiYayn7yFs2sHqNfShHDlyzkNP52OKOMIQje8B9UkeQGgXrHX5pbY7IloAaMJbt8gat
n3h3lzmCXjZ7dICzHxUr941QUS1mJcgWSuoQPrIOEQ/woBlrjqQAPJJHMk0eNNRrGXfx9KoRn0QA
clDzSFL/bG43LRmkrlz34zBchijrdOZFQ+NlaP6m+tQQihjVbrgr7iil0MgJSf2qYOoIzL0g1joO
lEBw9kchEPNbshr4EfDGCRPj0GULHQ9nCLqcENKXHQciT8XcOZGX10O7r3X3sdkxvOuy9BtDizXd
LMTcic6DZb60UNqeeOpgsv0XA+JgX/ULBvp3m5Lr3b4RttBwb8Mv1ZtK1Am1M75oelM5Sg3gah3E
SlxfouzBZeluEYHs8J7LEyNfJXBtTQw8w5BytibphxdAPjo3g0MWHw+0NGwSTC3hKNJfLK9AxSHz
e77uWHSH0Jo5hMk2t5bb/HDxNTpoFMBQtiJHlk30Q/xxD/cbVpgG/hjMPiHByCX7LkWqbIM+Dajk
zgIi5M82iRUCH4dij6zYDFUmoyCFfgLN/nQDAbWw2Nd5RHhCwJDweoiYm+Q8/MBHjuXdaHwaIZZ1
gfWBrL1GSMI8wA/gpORlSMxFKznmEkOMLphF3t+RcV7Tzcm7u+IJ4veC1UyMjUzuHRHiRDM2Avj5
Qyom+7kak3skLjf6Z2KkZTur+TBIvaB13CF2UC9aNZjxS94zxmpRvSBe88jEWfXQiYoZVc4FPddX
dfvWvi0oLXk5m/6uy5xUghQRQrnGGN6ImHqjrUUv5nJJrsSG0V4hWiUCmhsxmOmw6mBulcA8GY7x
nl9z/skWMBsrDr5UQAN+ECOTQhPVJzJR6jBKh2DCF+uuIynfh373DrTHoliD+pIiy7jnnginL9hb
+2BHCYGOAGYuAUlMNE/YSfpE5qXOEDWnx+5EKJdno1DTgcn9eb8cJsx1ANrlgmx6rQGBaW7KQ4bO
gB3wE/UfIUfkGY6/cqPRBaVSFXqnXjXsb1Y4M9lqZZf8gHidwX1lhWxOSb8Rs1xmbfitoYwOOfZR
l4IEEG7JPqTH94h/5lphxofQQqsUqxP6cxNnVmtCNDL9ftwsmW9r04fgE9uyzaHmGEMVwMjg7E/o
1t9/+vI4avUl3dYiRYKBObVfDXYTQUa/sThf4W0cfSkxGiWl8D1a6QAtIcHevQdaptJ7iumUo4yt
V8YIyIzoB1wci2LOlGgVbacRZDCY2xX5AtEFj8Qp19zgNEFytIKoiB+UvQIJM4+IU4E9QIlvf1JV
UewZuULlz9Fr4T8nslRMAzI/Acn0ncgdPUHLTXLRAyJ1NxfnvEH3aQowuJQK4Q6qv6SFbRvO+jK2
4iPeCZEbbenoH+P9kIp9u67GImyvFjgaFkZckcuIdJ1SjR3INws7vpBD69P9jw/9+7piGghNBAkw
4+uNE1+SEIWwkm3mF5srn+YUqIvbUCSJT8ak7hN2+ui2Jj2UIuEZaoRzSFRMdOuIA0PejfwM+nkM
hJwGWEyQs7Ij/cYwDkCg0biWXb3NLsSPYDB9QOXMmdYRj80vvESixaQGkVxg5AwgGRIhtMRbEMcL
oqecugOwQNPDlggYRgAVE9kvMX+RL9Pxcl21B3jxBGi4/7bL/2g6ryXFlS2IfpEiQBjBq7yEhPcv
ROOE8N59/V3JnBsdM2dOT083SKWqvXOnmcF2IWOUcgaHA2Fbqwnr/A4l/RIlbQb6fYhQIhLnMkx8
otrHtpWeImK+X7RTUEq2z6DPX0vOuaK1cvjXMz+CxJcTQubQZF1tmVIy/hn8QaTY21gnrcAJODUo
l9Ybuzm5eriYJt5iwQswHDk3wmrC146Sx55QsgMi9iNYVYz8KZI2LRBCj8RFi/OYGycbhpGw9Avj
ZsrrUnIpOJ8p8YqHEmyDS0ALDQhywRdmn4DIdb/Rnt2yTUNA23fZ8HkTN5htVA4qC1zjUBqfTXuD
Zo+ZIgSALD04YI4IvZf4A345V5Wgp1QEsPBRG4IbHSZ3Iw/7GCsAqs5p3tFiXVH4lTt3jGlecTl4
wMhMi+Nz8liba4BU4B1YjXCHoGvJyQ9lrBjJV7QCnfe4Ct/zi6VC/za881raR4Bi0Fy4iJxsqK5+
txjmHxf+7GedXGw6sWQ+kzpVA/fsNIBSAYWBvoYTJeOk/vHF4OMxl6h4pSkgOroTqF5Oe7HIouP6
S+khm4Enf1nqcBJCC4vrnTKTZfR3zOlm4ePo0LFnEdE5ikD7yWYwFJBVPakBKegLgWekcePYNOu9
gD5RpoBPTwGH1++OysoDBSE1QUepgvvhCL8nc6zuNpo0H9EI9me8adU56xg24iecQz8j5orhyhe3
lpGsRUegwadgPgUw52HMYrh8tGPLT5sR+/ABHAdceU+e0ZXhTNF/JtLKsRecwEm4boL/4M3e7PHL
YRLLcm93pQVUqjXjBgqsLgCDz7/o7DGjeASApqC9fqnBTcbbPVSCd96ZQdk5y9KyNhEMtPqFcM/f
9nkk1eMuBloHcWBnARa6HcUrOi3KvSrRWjffGNK6o8XpmT0uRGAFz+Hz78gMNF8+MMoAcaEiOP9l
y+L6BVxWtfNlJS7jQYRlRI1gjrxfXNco1Ag/o24sxlbnS8H3iPCDMDWcJOGreUvi3gv7yDLR7o8o
c8oMUHU0CvCo/fbn659BdUMBnPebFRoNbh//r/ipGQcoVhWu6W8bPHh6sAGqi6jXz4guDwWeMv/c
x1nhOrNbhXRuetacrSPGycgjbfyQblut2uo4mefQMNmrVLmgK5LqD9IOAO07xF8cN0/mXu0NKjOx
DVUtV+HO0CjUHb7AQ7UnVAE28IIKM2vLyILGIto2a4sL58HfdzphuCKe+oWykT0oKLfKvdHkb+9R
FKQDqqO/Q//lGp1KXHIeLTNRuQak5jP2/YU78cqR6bIjoxzxmULOEVAwdJGxAMxr3IeZ6rMXnxyr
ASB7RpvLY8xEPseHAJo2y3L+hCxhMBqYHv3WFXPiApv6Y+BDYGWAiVkFJGcZbd4wSmWb5f2tLA8e
+hTV9CVkaIDoOWV47+CPyZnNKGDjyAzScAcDx4oHRgRr0Fki1QrGmFUEBtHyNQ7nI1l88MgPTapZ
CYRVKPdO5AKeKSk60CvRV+LJeOcEfM5XJNt4s0mXI1Et4q6z4fzd+LxPwGtfc4/DKDym1H/UATxa
xK1QfZ+YY8ls5QRff9MctdtRK1VcBdnd9pwuHf0kix2zFRqfZt0zi/6KApWg1GurGJ2ZCjSfdBTh
eUWEkTvrzoghpAQkfcd7NNYGdUVsNl4jqhb8wgi6qnU7FhYWZBOU2oZPg7bsnLzT1U779eYOQoM/
Xe4om+ok5JjN0+i6pRKRl+kmyOfLF9kT7oZC7hIWe4gf4VMgZuMrqMu9YSGuK7bXDBTsrQauEQ7g
Bf2F4dkN2do0PnwkVHjD4wK9rr022iK64/i4CQw04kB9tI8EuXWeY5kf4cTRqpAvAJLFBuOGgzU5
fTYICZYslHWfcHilHXjRkJZ+X31uTxvhsxMiAvKXzFXpAM0BVh+2uydwALvHB6WVA4BBsl4Sd7wm
wbg03p0aZbdMDVx3gLp0B1jOa79G76jP3oVjVN19sAqmOQnaBhQXmMG5nTbwHGgc+/r2DTheJsLA
+Ihyvx6BM6eGkkeS6Sn+sbgbnWpIC3D3WYLEwLycBmNiZhhSduTNPeVIgatYoaBUJp/ZwanAOzRR
kiDRjrcty7JXuBjxUMNCdwmLbFxPbmEiTwfOtARA8oQQ1wkYtyLoEg2uChpuBWSJ4l0oZ+UVvfMf
X1Kz25JqpBvfThZqeCiB3OrwHiGFro/fUbGPd4sDAb5/RANewuwNTDVh+0GE+1eNLxwDwP6+TM60
u6Mm6aDluqhMdcO/S9+h8Wk0pl+I1P51Ob9M0QO/2Cl7VQdbB0Q4T0jnmHbwb4eduM72e4FgXQuv
HTO8p7ve2h2OJenlW++dG2aGO/R7G6BJqBf0f87dObjP1TUoQ5JTeNuR8MGKW8RI4rI242NkhMUP
UP9pOEtf63dSjf+NtUxvCt2fkVF9IunglhdfRd8hcgNvBUcq8RNgZaZP7Ap08bMQ+lUNUjzUayMG
6oTccmkrli7ziZxoKY6GsUwyYO7AVS51kuO39cjtEWex37xg1vP0IBrXUwgkmtGHL1TgXCfzQGKN
y+9lBgUlelUE+On7ZWeXoL58sKbJZt35L8wkys0P+rfQLbV4LiLNMkv2pbGuRGQ+M2yP1XdUicZh
pd68TZ/1QgdeQ+NiQ2Bi8uFmGNxQbr5dpFZYcGBAy8TaPjWK0fBlNzZJoxMrpvpO2UJh7l4b3qYJ
Ze8YDD5ugecZgAOSXVs6zEeSlBeVoLqQ1ee5yfukT2iBT62FzeB/08V8ni2hUZIvXaldQV8C2eBl
3+ZWtETHguyNvXnbHq6BuVgx6j3leFHulpZsTKWo2C5F7ACdMxF6T7fSY9AwPi420SYqLowWfDix
26jH6M243VE9LHQaX9QED/vFSTO9wmLb9GFzElTdH4NFzOWIUyd8kUEzsWRvbjtzzw+6nhozMo6P
Q/fjldHjjxuoL2Bc/Es8UC9dZ0G9WxevEDx9MFaF3lJVgkPtQSBymlZ6b3w6mq8GOW9hmTA62vBd
C5CX8lrsKLm5CLUAAqa5zlq3+XHAflTzeAWFmN3i5KHgGnZq3B8iw5awkuIjc/CUoV4AV8wvYCpE
1Bw/iMQxsr9z7gdZokACYA9se6yOzgM47hw0cCDhyOreQD5nf5/gjJxFDpIEY7ONUHGX9ph21FvI
oHSQPt16C+4gb7rEj87cOinI0DGOwY0mPX0Bg5btjjF5hdaEU+QGHemTKNnRXYLzwU5DWTSryOt8
3qfzEWbWVk3B/+OLS7ViRy7mEJtJEQbjxzPXJhmszKSSK0ZszGhqcd41INMVuEkf/Evq+p74IZTj
fbSNnkiw5J5yWjNUkpLy8+FBlN8jrRfCFtD9+XVjlxqHKTE/LkUirVRuT4GaMAq4JjTkvbf/cW5M
vKtYOpSxDJEtSoumjQxPvjTlJ/CyqBZESaLYDS9BhSIS1I/qq+IVJsoPoCCmCcFSYkSYvH2nwb02
ZG3ELIOSVXNJ1Rw0iRegRoz5S2AysriSEKgfndI+r+iNjEy9wz1qbehBmee2IGbJzxpawBQz7/eY
jBv9K5xOeOXcKGxGeo1y5w2OitOT1pyUbszxcSxjO5TBbZGpNf5Qm/4Yx86rnX8wrrnFj4x9YMnB
kY2+y+rgxo3L7IMQqOvReU7q4Y4hgtMxCC+rQr108/WGWVk0m/LMCJyAZDL8cLzhvoJBixmwM0Oa
dZ4sekoLBpmEPc6amx15hVimtwpzglrD7GivWZdHBLpyhs17u402OtLuAFUg4wL9OAWq4gKw2R7p
iNhS8H59nhOF2YHb9GISWDj5M3cpW5Ztgo1jnK0PZf84freqmF5FcsGRqRWv3OqLtnwGG6Fy0xhX
dUMt5enkyv0w//XSYEcGgQn2CWHVhwuL9Yp9TRbmYe3cAJTw373acLO1XTqWfsV/wARqXET0GX4j
dv9Ifh+Pk4PfCHDAdvFk6hS+e1uGETsX5qe5+qTbxWaMEYjQhN4WoKsOdhpSoUXP8MphARNV7tSv
lAaTxfnPolmO/dT0lac9rcYahGhMyppkJo7jBHIrlbzgG4AoLkXmO3n91TG5smiP9zzMOIMOa78c
Tp5YP2z8vFc/Ttr49EE0mQFwOl5jC59PkrQurU3MqVmA8L3nnFiniHuhJorX8A1fgzy+wqwjMRnw
Ce4sZ/LJ2+FxxqwclxrLvgyPub3723GqvFib1+iKV8q5L9HgqU9GDmzSfQPcJ6otcxq9Q1CLDsF5
XosuXOWU+TlSM0rf7g5uGY/RgMtTnSDj0pda3Sdd26+NJSt7N8BrrX0vOieKE8AajxQUhtTk9Qnb
kEHIhQvV2rd+8h90B6XGpkei4JTvhe8gVTEjTyLvHikcXIp+LpzaA204GL8wBoY8S/WfTx/0qpAA
ETfCWqIw4IGrcxht6AMEHaknhyzxi7qWU19CkldLeV5GmkfoZYJyTy38SH8YMeWy0vYsLKVH2BvH
MIesZkbF7jk8hmUoSBRHkvjw3fyF5bWv3oKIcpjefImlQVe4Mv4yUdNpvQpROdrOX5MtYDV/wxBK
AzNAs2LzzspOmGt0S80vnsMPv9jRrEmmXwyVEr4Hagd5hSxm/RP85YpTXmZBu9g5rjW0LeDulQUk
mHAEEwiBaXG4qrpZChUBSoYAo7rTFo2bLEYaCcOxNN/lrlUZpQSge0Gg0W0hOjZm+mbNdwbJqb0o
9I6NY7iZIwIsZXb5bL9eeBxfw3OYB3LwIItQfId7uAvAjJgwaBWoXZT35S6o4d8J28Cv0RzV2vAu
xNLwWApMKEJwwjZjQ277r6NiPahvymM0Hv6bqlsmv0fISXRN8GsYWgAAUrzSHwmwF/VPvTNsAQQ+
GCyK5onbB5EUeCMwgWZbJ0rHgBtCr4Wh+e0nTzZYa13SmNbEBaMP04BGNOsyoEvuBADTbTIz/CCh
k+2txUiWD9sdaqLwGD7o8cSsgPIDhQ5rDP26gJtpfsnNqXj7RoWvFtAq/KaOX84Cnsi1YeIEbOHY
K9O/Haah7BrgG/QWWtv62GGRoyNIpD413cAwYGMQNPhBXADV/QqkZuQKlYjZkLsotDTx0VJlKeJ0
cIasT3w39wEtP4v1Q8aLoFfax4oDVgAWsGprnSCUArPjpjGppc1AjMhzAaoJ7wWotSEkVvZNILGg
qQSmMWAT1vt7ubyx6y9FJvuBCgIdVlqXZ4Lr9fIxl+fbQLwYqdPQGHclpvw/G13RFmjT+Tc8g78D
GNuWJjvGLCLEkDet4D7xneE9M3mSzRS4dl8uAjVITOWEBqP/+eJD+fibxbfMfwLUPXjy334+QubG
rgiT04RneApfUOtL/tmP9o3MuxKP+vJ2cQXg4YJfGXIQe7Yqd4pjQOGzc3nD9H6BQu94J3kiYimE
bCwFi+5ZDmUKeQWgjF4dYAL6iCy8L9+Yh44MusmWPPMgZ0yKyPtH1ZdzWe3CJzoRWMs3yELo/BCu
YtJU7unaZUooab17CAHeXv0a3OewR8r0mJxCWGF5W0x3eOw/dtW0J/C4aOCuOnG+VCITRrSsgJp7
GlDNtFGScCGR76W11hWW8oKSJuxuF5oAWN0aWyOUDUYcsCx61vy9rDq8wcoIUvuD3o6qDUbUnIcZ
+xfscBh331yvhn7xI/IIO4MF/neClfW8wpGqjHZ1t/x2tzc3yx3stZr1O8ca3E12V5AMVn+B09Gc
mP2MB78LKcCA/vZ0GDrfq/YV1xgP5Z+7a6MibS++qBtD5t3OuVumiUYrU+kAXQZGt77xgdvx9+Gp
BK3D+9kxM+ZJDKmf9vcrM9PxzbV3yY2tfMyb+zYxSSxO97MGe9QTb7H8DFcYg2wPV9/+1cuC6yjv
GE3zB7yBmnpknj2bR/Zg/lxrHeo2fLovfJCjT0+NMvR78rgpr8mZeS+xO0jca+DmZ68I4xSlYd3e
HxtoHLNagDIyL7drs7DCQ+q8i96ZpseAk9vDB51PYT46K0FVp34wSNltmoC0U6R5KNeZC8A4vAy6
mXeeTIGqWSZDsBLGxNgY8ULqnC1Y6hIT8LQzVKwhxl8dBuC8j9ryyBVfWs6HIoNZaw8MINzPn4CX
XbV12ilMzgTZPXJupSDP7Bpl99vlqkLY2LG9QK8K+W3HIys/chQ+YsKSM2dDJcaG6qePFqtXyaej
ZCdeDq9kxejAYB0XjvxWaVInwyRx2mwCbAOJwjDMSRXQWiMgimnG6ewsbOPSM6CgZ5zJ/svUQl6Y
OnB5ib7JDr4CpwfqXcHyydmhOO/Y2CEpyaDYN5o6TCzWOm46nKI48jeO1OqGGllOy2e8S7LftyJ2
EPGLtkLB9fw9nFihSew8GvXzU2QxvIeKxn84uoHYdPB0of/lvIu6E7S9hNlvAXgHgLOCV6c8ic6c
79o6y2ydV/yPtXVSzfxOPr1AKK1QchcmBs9cojt8RHPCG6DK0JbNxVmJY6eZvptHeVSM0SQDJ1Nu
vAngVQ4Vt4uCtG9GGDVUmsfGng9ERVnERwJxEA3D0+Jsy9IrgV26b0x/2os2L4miKjwX4C9wxrZ5
w7itTTIK2xsdDwxBOp5So4pP2hXIdc8s7eSAP5LtopmXzhWQdkf8kwfig2/A4/Bqv7vF5hPK0aTS
XOncJjQ5otqF2hUZTe54vflLEWFf51vAb8dlCzdpgflG89nQ4S1WJYbcHOTvkPODk4XRpD7PbEm/
ENi5DFamCGenTCXgmsI4hNyP6ZfC0OAcoPfk2OD26Nvod8i1OoN0eOrTTPU6RboxujJqPZIHwp+a
BotDtgAtaRV7K9Wf7BuhQbmg+kFFg1ajCkeT+Z6CgaFbM7o/edn6EV8AgJWRcKMYJnth+k0M+xBK
78ZPwiKbdo71oqNO7MLFBT8llQAamMpwqMwHNRNPRoU1mw1UaF1HnCck6GJGTJlLeSQe+e/817Gr
oec/7/NZjLwMNb98FhVmUGJgqRNxw1dRb9QpKHRGsy1AvpzTjer98DbZSXTC6uBlKPLvF/LbGocK
1nf8U8P5KYF5+iAwS1csr33wZNULUtj+oinQtv5BCgoW/CAR+DTdMtvqkvXzudg/jJ1BGl4VGrNC
s6cCFyqI0IUO+9/l1Gf+c4ikbW5QcAIccXMo23TVN85ckRYKHFQ8heQFtCB8wJLku/w4Y/RFWEtk
YrZw+JEqJ5qmauUzMCcWejwrLboJJ1jpL0ayOrrCI0PHTIz56cX7qfOkctaiEFF9X3b3jQ+G69pQ
FmJKHXmIqm6tT5XmZZh2mm0e0rACp4jAYTiVVhMOTne2RLpNkSOTdJg0TNBxRG/S2/CZ87walSd8
+6jaZoPmBKDYhhc5ge3t8QBbYpew+26GpfQ0/lLT53zGcha8Cv5CJBSULuljrL0FMfb4Ge/X+pxY
eFXmSCQrVWHFymTACg7om18uGYWwvbGoMn0mS1AZMDuDUaaFJxLdb1ujep9B1S60Pq0vexbMoHHF
+3aYR6Y3H61ztwuOwYeKc/aN/mpFGu2/OHjehuoeDoj9SNeMVfAvJPH3tbxB9BCcIm2oBYPKwc4H
ckg+jwqGzdYjUvadaojwyRGTUTYEym7WtUCbX4HYFZU49w7xgyLegD8G3ItobC5u/SMAUZFcDop9
zrN2YdZF0TGiU+DjTGt+7p176Oh4ClVU8o0b2Ij6r0ANILgGWxodGD7OCFd5MvQG6UdYxEqtyCm2
Abz4cxUhMVW+6Nl4aKS1I11KneOy7h1RO+yobDGshMdYaqqaZ6dFBKIifj8qNtm2OQGh5/d+2C/k
+VLwGjN/fcMmpmIDUgVUJTOD7LoX5V5NZL8yC/ExKWBIsJ93r6GMDy1KHIvOsw7tO4dupLp9O7d4
rRxk/M2Vw09HFPnPv6ONLm4/ouErtD+TWh+CNb0EUD4IOSOBKid9uV1uK2RaDRjmkbxnyF5ltu1q
2/i3RzEI1J90+mmg9GOr4xTVNrqzqPZyzieySvGha9vRi7tlNLH2R7+uU+Q5OvZMGNK0hnERqgX0
ajXbMky1fFRZ2DXhtpSchjlRBmyluKMFLeYHbjDykr/T0otIrrm2+jJK5YA1+xR4zsjowKlNULEi
YiUboeTFIvRAfJKnSxHnQa4yV+PAfYaHQXPK3o65P/MNtlYo+U3OyQP3IzjXfKAHp8CJa7BL0Tax
2e0cCnGaV/a3nyfD1i9S/+tit+2V3z0BgMDuxKHyHT/jzQeS8cync+Zds6EccZ/Bz3x+GGg1XEo8
WFXIMirIdETvR7S/v+8shyMm3nyz7fIQRlHA3NSHdMpL4ZR8Q8pkw9dO/QjArcAJsb06QllgGOWm
2ED4onyU4zTqr4IRpEBE+MMK5QgPnq1+FKN/NgIo0QXqRA4HjnIelSkOpSCbHuR9osK28ODNIXiO
HelUApW5N6iKGqVpsfNABL7KBmLEMOD9R3OjNmbTROCA7gUxO3WSjD8oXPiqTnUiFYAdkAHzR75C
c5acjkkWFBiq08k2IX6jHnjfmyb6lgEDqd6Jlrls83upYeIkipi0Bor49KvEqmCOQSsLv0DFBdcz
BFEAmu5jRxeak0cWUqOUbs6zncdsNxWvyMZIhwtmg5DglM6ymCa0wcscVpLD4LWllwdJ3Zzj6oSS
ANThCxqkg1NtTXFUZyBMd4oMH14kTjlhDfxJJQctrL2HY5PHfdMjvUw+PKK4UM5g1DUohQ9UkxqO
10A9X3b+8ng/OyyHdyHE/uQ6LpOLYi14N7K8oWB3q0/Pn5IU+XF8ed+MMorFwO5G294lAPzlYItb
K6pR1gEuFZRhCHXdLVebDUqYOWcfTgOYZv8duF6/0TQy9yLPLu4b4qtcwzKjnx68J4ocqvE+Oq/R
aHL+I8SMS7kqcjuvGNExgIMdI0e65eAJZ1se7pV0of6/KXM44HlM9PjkZLKDR/347d5sLmltyZ2h
IpxP8TXzkxHDQZUDMENnnPEqdHD0yqBpM/ZmaVHZJgto0AKYLE8KEvZp/Sq5jyY7M7194w2o8Q7P
NwdZAA8jS1icJAErV6aSUl7gU0sLUec8R7ybwkiLC5EERQiDGs+CUyN2HcICuobtCPTkxeMs059q
X3ugDlmOYfK+OaflsEIlyE6HKz+C4Ce1CKwsIIpaW8WlqpSbw3jztyLYflWBm+wdxgCPnmAHO/vB
g7xjcWDhLL9yNHYqiWQHVcN1QDR8Eu8oJ3RUiMqu/mDnVUJBUQI/Z0uKOl7XETXFHTcs+XGegr2v
sm3vQgTrKkdJmxtEH6aIJsZFSuDQT4ZJT2lgDGVoQ4vCyhOueQcxm/Fo1ClAhJAaTRXBRrc64WTF
fXnwbogW8+TuESbN4UrnocUoeIRyy1MuUwlxP0pjLIE+PuFlcCUz1wCsVzz3ic317b2HZyZV8ka7
QgFFccxveHeIzVzEOgg/TSZ02OD7696h9U5zP+tl/j4l/JuZwIzkthkAoGVvUrjesCbIRZHJwQtw
DNchNpyjxR/xH9h2S86HHvb6gXidGB2mYkzjQjbT28LsoXlhUd5c7EN/5BwrENPmICSNeg8UNdys
K1NrQKOHSkm3lpwMuw0hFzvt9glz1xqKLyei3L0N3mC8cIiqFMvYQnhpFeRornT7N9vbiv2NhjG4
EM0w44jG/IUzAyHOuJpIe1PCv1ZHNAvW8hanweqpL6AHQmd14GBHEJT1t8PP+HHF/QP45oxbCA5u
493SNFLLGNUPkPa9uDdznJA/7QETb6gfKGDY/OBZcmQUg5f//ni4dCthvR4wzgbV2TQs/KHDfVw+
x9vVB9rM1TbiIt4gmLYasRGUmeQRzL4bm0b/yNM5B4ZgtnLES/QyuBy6pzedyKyWAIgC4dDsePfe
A4oZXCwgngaWBZp08fByUO9Ckk9+44vWvnds3ZgGlWyAJv5Q/bt1ijilRQeyvitjzPBmBzfrzoIj
pHZfw6HNHj/GO/M5qHJW3b4cvZfZOcKjE6EVSN3XNAumjk9AeHy/E2XILINM2n7flxUeqbLrfWKN
zxtvRpQ3+ZAAWUkFR9nhJc46OFdmK3p+9dyqftnemJTB7WOSKDoQD+YF6F6cg5dT7TAodvG0itm6
R9ayDONl8mSCOriSWpHWlzOwMBiHUA8Y8u+GeZPIg/vDsVqbPpPFKuz9r2OeoWOwfr0LoEiJd2Xv
3zE5C++9U+KI18xsE/EdnDEj7WXRJ7L+TESd8MXigpvSfGMTztbaZ38eiXWEzQMdNfHKDLt7BEJE
VsJIykoUrFVgv2e//PFQc5axKm6UV1UX/iWcQnax/+BwilxlM5Vx2N/QBUnDIKai3rluQjVQCsuN
+pkc+aiKJkwQsRpeKgIdIpAvAYSqS+SWS/aVBv1H1S02N/Nit9IsNfnff2JMk9FgyAFOawOpTvsW
okwAFu1xNFmNImMJzJUA9RF96aMWCcTgX5SR0YgZWmmCgBCERYPTZLhGiZbWJlU4esx7mtWIcUJU
mICECTEg+H7yxnhdCDw/pb1xn3OMQnuanVGH0gaDDDFNZWBDpGPufVI0/ujmVd9rOKvqiSIHQIBA
0w4w+Y7DGh4hI9+mAAFVaF9w2eZsQjVEQ6DobtwlaO8p9nmmed0rTlpe5T+kXTM5DP7pq4t0qLL7
gk6qqDQNh2EKDRUNJiwAZDIxej8dM8QVidOlSZGRp9pWGduibKDiwMmOXeXnlowL4eJYowl4U/Gs
ZI0vAB9YjJMPXY96UVnyqGaBcaduFTGBW6S7U9ILHEQWvyAdBlPIDgWwLbQV8cFOyvfkC3F1VXKV
jhOFkONNwnFVD0pxMcb7yt8B3pKmOkcCwm7+QkRRo3qtcABz0PYL7Rt3cVlqfmgXshRjLrzmf4Zq
VhNJK90aN6ax3Tl9bg+HnNoILIE76mCYFbBuABewjBTDsMrfYQFwUogwCbYReZRwzuCxBBAzIGbp
Es21EyEfYBP4+l+uIg/NHDjK12Y152mxeEA05BfIQRe3AiRwbjSgWpd0Kr+Wn3LtJ5qx2EXlJC8o
4uIAa6iNqv0DpGAPsvBU1pJPyCoCgsdtpIxoRRCLliXDJDiIxAywITKVZ8D0JQVXK56WPBpxfPFj
ILrHzFWge77jB3DcYyEnPl1LoYn/fqIQSSGOM0ojlaP0jWCAdhvrPQ5hdbdF7E4+TNVNWCSSpSvJ
qgvFOtkQDqTzv8yDC5xCh8TECHUpO55ASOGcYJwsHUmrBWq0lSgi2KUIRxpaoIhq2lGUYGOxL6BX
m9pdwNbfq1T2l/oFFTEyjFRM49M7Y4VN/9LLca5vCTrRWzyANKgK0+Aa/Ip6Q9WVACoKUJ5FlVCo
oKCLy1DrRIjbFR8R9AH899E7xleqDKxMqSJMt+g9okt0SWjQyovZw95cHMS1L5SERc54CaMOKY8t
sAcxBWvk7Khix/t1oVVomf1yfxbeFoTfQTtHcccTUCZ8L2P6TuxNr9p6oMQhyG+iVhB5AZOdBp5+
C6CU5sXg5X8DOmtQdAzME74Kdxb2Q5dVDkiKljVP1ac0VVX/U0EVeoUW2Dka+1fRPZScw80zUqnf
Hpi5W9CEd9RmxnSHm+YDopZXWOwt15zF9dSYIlgqLEqdGSAgwkecvE87//EIb9DQOBp4hX/C/Phf
jBFL4AL3tJYcxufb+noOXiU0kgUkmKRc2Pdt5wZewj7rGQUPfBXCN655lavDp08vB1gaG4n+myOP
E8/lvy8jWl05YRl2OlRBVBEQQzvflGphD3Fr5lTR3S1RvWBvkblwOInzhEl0DWAEvNEse9Xw1ium
pot526P/xfi9wq3tYxZJhEg92LW3zA+vUFCrOEV+49L0trAGDLNo9zNeOMxlgy0GL8/ghjMSC1n/
6uthzxS+67DFPtFhYcEJfqa3XnmuH3wg0P6GKgfS1/QfI+FAkUHElV7FpX2YPJt77+BX54feHY+2
8vyO4qk6emwwg+LToYmGx3Afo8c8g6x6C83mJrj9XywIEWLbf/8CY5eFBi44OaZzJm+x1hhg9oll
XXL/y5dbnrfRBif4YFRYVNb3PwqvUpoBBFhwJ0wvb6pVVVpVhXjLDxM9zI4+jkle2Sc2A3zEVHQY
hKSNyfu6stlzAOgYKPn7NlvZtDWV5wiGoZRc/QgjV7rvSHEfbR5AtEpIlpw2aIdmJsYQJO4ZL5iw
R+JhyrNSo2xqHaZcu/h2sQ+dyvwRHDoGQt6NbTxJIFN9YTXKA7ya8WwP+iANWDjhNsOE05u2nrBX
fDDVPicRKeMwyKVT6bb6eF3wdCBfbLWgBM4hV+DdBuoKNNMn8Bu0zEU68m+UrrMy91o+zK4vLDKm
BT79C+SUYv8QWmhH4WH9eNlYtmOEA0HpZGfNeg/mTvT2U0AMXsTHG/vK/cOuBmc4ICIZ2RTYzPXV
H8wY5LAGCwNLLciLqcyXxbFrmMFsAAGIL2gcEXKIMpbBEYWyFosGLG6VrjkA/PLQHB8xBMcUB2M3
XN1SLK71NTUnTSN/5ftY3NRtaLZ8QdC1pxGvtG8o2Vy6HsoCvIeFYEk7AqM9vBFTr5icFjpjTgOg
hN9IAMSBNL6phfTlSbX2MX5b/yEoTzI6TmDEK8wmjR6+IaNPYKX4kFZKrQ9wpks1lK9mS5TtmESY
Wy9f/QaCs0OXmSSWGJV3chWRvkxtNoE94x7nOwi5qhQEYs6/jLYzUFX0O5gCDjecgCaUFaDw93zX
ATzzEhCyd4qtqRJ4YwZoNYBUSIh96UapFSPBwExk58bfdlRuU/2oL80HBVz8OTIQTtVPyuMx2Wlo
Vzc+flCbXh85VpiveGdldlWUf2wvmiAYZVTrtFZQ0NZf9D+FOYVXPj0DljVNJg51x8TJ1WcrfWNM
cxqKtyRCH/BGcfFgYo4w0RydTNqWHGL6UkkeIqs2lo1beDz5GEFAzu+kN4/b1m91o8AO7DbwRff0
BIvvdlUC/ogkHJg0dMwolBwFGgqtLoujy2rjSyUWwcha7TCbCKxatzKHwUV/aF+vdvQ8l/wbBYOB
wH8PHoBYrMTB/w33bu2PKFqYBC/iSXBGHHcUIzDkxYmaBzssa9ZSCxLkMbBOhlvNnEIKpQiyvhNw
gwHPJK3QCyR+ElYN9HAO1Fhjh11ajUoHe0V9HhRe9qrcXq2w05HlOoavbzBr9k/G6P3bvsASI29j
SEgUNcmsTTGdtx5HD5sUOu0T+O7jFb5rIddj24fUEMNuM5S+dnisdjf7A81qDXJtPYKilXy37+hb
g6uKYYp7e7Qh2FnukyHZBr3m+m5RAe82g+96dkPeaRVTUajKLzJUj+vPcs9kGRxtGyW1FjqVzj2+
bO3LIqfk2NrZG++f7mXrso55oxV5aWMUJUyZOSQlC49SFl9HEuDVqGMARWiDJblmlMTk06e0nuux
U40mFxLxcwzvyIJrryTxwYKcS0O1vDJxDx5RLz3ntS3V3epoxza8F+j0TAUyas7f1AllKia10Oek
0hoXH2yId9QgnIf0Te8QhRM/i1YKO5ro3MPhFw4Kswie4Ay8EHYMXgX6cRpuyPsZbwvNw0Fa6Y9Y
c+BjXQYXbD7a8BRIWYu19V8TkFy5NCL1bkuUjWmvWEJbNACU2lh07doTwW+q4zXkwR6BvJ3z+ryu
9gq9CsqVLVWL0fkk179KDURg362ON0O4C7XF+W+PLQGTHURd2I4YJEMwRXC4igu0eecQ8gSDeIK4
gxEdmhoJFg9lMiPXfo2CDe+VFxWXUAeV6AcHEysazCzuqj89eN/oS1bXaSA+zrcB7u/yPZuljnhl
UocDfoCRTYsyNbFUgeKchOU6TR+nCnNtoEZsBRgj8CuodJ7OQgFhT0C5KA/2lo0rtRusSB9ryd1B
7jQ36EhUgQSWoRrlAiF5XyzAebfrC3XqYSyHcYUfa3ylwOYkoPzW/4L7CfEbLPKozfSDnogiOxvA
aUCipg2bd80bVFl/hCmoHppX2UXunw+ec8YXaozZ6FFo8oSqkRGKh/ySNrvFcIkbW6FDuUeEKACn
+xTyQXKi+KvaPyiMo1Os9ZaPluJG1pG9IB7GabXeJNdjUt62fXZm3SCj0/YRDs7wK3/lNkUUHgE8
Nz7yZsR98ir/mRoDOtH6NQ9MaADjZTVB9uTQQN/5ToRTisIjllaBh6fiQY1gHBIPmvWgyFZ/HspW
QjAVUhDQPDZItvl4EUGmYxCBLmSyC4LFaISFw7uGho3eO4Ce800sHxz0wEbJWtGg/LdL6uZ/R1/b
KtivFfAu02WQawfXK54TKD5oVtHlMcQpOLQj9B+ckaTi/ehYfDsLpIPs1ulm+SKPstKKMDECaXdm
tCvdCEEf31ggMDRQcCl12qS/4JUnlPXQfIMAMEvXO464eSLdXtj8VUTgZUyhIo6ZoqcXIwSwYk1n
4pswCF508aPpIpSiCbzBTliYrfoA76NZOLJSfBc+7iYsetf4aj+7G7T6bzT7n8QCSfOwvxhVZV0R
OvHfQCFPqBkIYk3Ynv4lT1Pi3mXsgSYFI0gPNF94cPfsseEh6KINdryBN9lFNRJnLl5jTQRao+p/
SZZQl20+6MxxS4RaB29zRD4zDrzyBLrTs8WFHh30PqBBsNHYdcSz/IbdRRH/y26JlHMbqyZcbfaj
MxXQ8tzgbHlQ4rI5TrTcWfRztmmedfcL92NUjtp3VsIhoZl0b8ooMiPyy34ORdZ+df/ImgXmUJbg
QkQ/FebJEYBOkDq9BOmHKCpg2YD15CzO9m9QnUW8bmGf2rUQMLN/z8JvoLC5BR5eNGjfDpen7L7a
5ytXZDFLiohFmGWubi/MyZzFgq5LHCoflH/GtlHHV2ZPA+jVvxGDNuhkcLXc/OGgWcoxNaIH265L
KQ1hcaopwKc9y70yw0f0avTYv/k7/eoIxOkNP9Gf9UmAi7g0NYOHCFehBwgYHxiiHrEFYeb5mkDp
h4XM1DO6vJmDiWU5yxkYZMGXGelZ/VStv+Bc+3aMKZguRRTICMECuDpBRBhb02IMZs3HwX03y0zY
0cDwRWQGgKrfO/HX24QP4nk1kf/yEL78ZOLFHAD4tTvym5HDSpE7QdjnKJkgq4dPobanF66HlQiZ
Yc94IcvjOesVQv0zmXninBStsU/sxfwAAhcc7mnCsUlWxR/et6uDf43/jOBw94ygwno+9HfLEy13
eVziRke35JaQenVkmctVE42cFCWkqV1xaKj6fwX30GZvOtoseAMdayn2sLd+B4xakyBhiJyIrnrz
ZamqmDJWLegUA2MGG6yUhfzViowJIYosTmNDYxKGOz0SbCZ/aF2oFQMsOkYoVnCytE94YN2ZO9Rd
a3JrzJwiu2GIp0K6RbCFcsVR3uBr3sMWQn2pfhXTW2vvDf5hDB83mfADzVYx4AdaTd09+NV6mfC9
wgoL9zPZznmJmxFYQJWlZPZvFCzb4X6oV2YNisQs1nrkO5DPtv1TKiYNvT5Zgt5Nqh1nIbD439OS
sfJ4kztVPA9eLsRC5eMV6YD1L3UrFV1xtgcnlAwSth4di553pQwZ1DX+t4VGtAiAYx/Hm+hK3Lbx
P5rObEl1JVmiX4QZIMZXzQKBhBDjC4YoFWKep/r6s5zdbfv26dt1djGkMiMjPNw9XH3Xy6SFbg3Z
H9+54MxLLkFWhiyWoXX4X7ArqjZl7ntUm2wH91xiCWyNMMzwqxlGx/iV4y/Bct66N9xBnrO/WKBa
nTk3OyyKicvUSUjlqBi41L9ciF2vTc+BzLOgWIDk/HUJPrq4Ax+cd1B3NTKXQlVDyu5cPdRjX9Xh
B1Bfz2eTyXMCl4sZuimrlN5wJAHI6OuJITkbnN9W2adQp2dU9jVgA6t6vg1pfk8f/o2DEQb3W++H
TczG0kphBG8ylG7bP7E9t8yc1P21gqTjeyGz82b4hG6sZcVh/4wAJrBYqbnXBOdiXKA//tXC9qI3
+gz31A74IPVKwTbXMmJp0n2CFRRYKpV1us4Y5ZxQUnNmPIiHmPtqTme7X8IA821TwnfRknS7CENA
aeweo9uOMEUyaEg+I+ijI4gDnbd7Jjg9hRr36R9n2HwD46E2ooVy8O8xHFnswjAn5X/rrpJVOhKj
QBOHq1h0zkGL/z/SsB4gOPt2D1668P5IIF369U08IIaPHFGQwcMQDHl0b9y+MEOpJbf2Dovow7ye
7alv1nNh6etRiXEWOEsmnABRg/V46RKm3IbMlWB4CqtIhKk4y0oPbSTW17JcuYPNDYcDPUs9P22+
K8KbEw3AUgd/M21qXX0iILZHPJK1V0x2FvWK+IyUNwDXf90msaRhPXpHhgif5vfoPjywg64BghHw
A3A4hiHREqUAkLkBH+vqg04pfrzxqPRoQxNQcKBkvsTNXbW5Z/TX9EcFHTw/vcmfz9M4OIZd5kk1
VyKDbcZH/OkpHZ02jvVviNdMukJSvO7r53RwPiw+XdYyq96mTsMBFhSAKxhGds2ao2SR0u584qic
PiaD7T8d/flrg+YT4TvrPgRx3oNzRM13RxUnK1QaSG6Fmi7BLLxX9u5uET7MkrvFF+YKQKRxUc2w
mpTct8GPOfg6MyX3ynurS3QN6K5Rh0uOcnSh/DI8GJeSXsFD0x1V6bPIakGUWAOeHhc+tk2MguU+
FQ9fP97lRURVOtx0vovODjn4VXR1fPC0vUJ9N2B8dyRfmeawCMpe2XuxWJ8OeOq8Nv9+S5h0d5uv
fgyvaLOxEf3VdyZZYZnYoyAyY6zsse81zC4/EMdQ7wIb/qfuMmAATwLnTOdt7RsgOHXK+ioOJjo3
6o1oZHWJD4N6NphH6RbzkegeSNdLHi15ftXB76NiYxfV/QBY0RjDS1eL8G8ZINYkqeo1YUK97hhA
qKPnql9Hcat4RksFHeAaNuD8iyrRah8A2fduo32LTL442+gUaEzMNjlgCjXiqUIRyYHQmBHiHyBH
ExcJ0P+MblYpoGGFO5uDbKW4WRQ3b7zh4DaBLDwNih+SoXUNQsHnEXxmtxn8gw8IudH4pjWIKugm
2wdUcFCciaugIilvILXKmjW6mJuLua3LPwyWVPkk7i9If8Uy7iZYQwNeELayKhjKv20zI5dcNUx1
oIW609ahCSDbyBs9xfnjxZCev36FosAx/vgUSIv6r4WPV96x86x3oISBuCO3Zex3QiongsAB3GjD
fyBjQKdhznIM3+hDzosQSxRRFGqTJ+waf7PrQ2xZ40jKCbQ+peCA/p4k7wwn+dxVmkd15K1xNKVv
SL9EnN6T9Ft4x3HjjD90dzE8gZJg47NB/tVm/a6TZh8rNn4GFKLfJdWaqQDN4dSQXLLbPco2zwz7
/eUjmIUmOCTM8qqVETzyvJ6Qa37Z3VWYnQikMr4TcILItKAmVqx/zdemtwJjjz6ieBGAPVAk4i2G
+WJ5ED8JxZoFyID1E50luiTnGdb77Op/JEAFcbFqRRWG/t3B/Fe/oh3ehnyow8VsQQ+fYmhKzHUH
wRRZWvPFxT1UJaLdK16MMA4x243ehuTkhdvKl7/JItEOIh9G90XxAAt4HcQr+XUqFPJXafGQxCKu
2NC1VUUtHutxUo2Nj80upcplpVb7ySJsOnqPg8AHwob6SonqdKqfwORCo0Lm1Vd6wZXIMKw7a0Nz
45Aj57iM9P0odndmqn1IugPKJZRSLGrowEFrpkfaoEp7ZpTEWCWBHIyIwvw9tVbVH6Vn6p7gy4Hl
QKeEaQ0EyKvQ8eOPFgO8MJFDNo9QdRk+3JrqKzRbU//ou0WwgCCV6k97a+UoAMoAkNdMVHholjSL
Ia0BJPr6o3bZmpv6gH188hblSZ0oCtp7t0Y/mYfeVSdatT/7g1we3h1qLtYoB4XNKPShmONywjeU
khB5gXAimsKECDsRx9l/Z+0bYljzQ+kMNYezwqt9ILtuqBJwQT12vYRojN8sLTy2YXcFXlFj2GjD
zs28ZOn/oACLWIhjZpIngvRy+LGY0eR3Pw/ynCNg50B8tTggxJzJI/gX+utEBsF+bR2TGJYcLUBs
1u+4LvFTeazzYsjvzISHQFT7UvDoCYDU3AADuU+OxNJMrVERWkGlOUH8k7YDemhtbPUx9RhgEqiG
3zig2vzPRP8lUJ8Doe3+HXqKBwCYuscV68jy29UrbGcXkK0yXg/tqagG/yjZWGSG+K+UcXGSFF9t
EUZI8t6Nr3K64HQBrXx3yzZiLtXajBNuNPUrV/RL/3Uu5fYptRzoH1Q8KmqKjzcsIynpZiAk1Ekq
XKm6hWnE2tIICanzUYmypqwM6AErtoHH05HXP7HFV+gPQOgEMT4n/4BhpU76MP8kY/reQEIQQJGK
kGmwS7kkgID2fFLWlkakGiQVM4CDvsp0oV3TP9KMivsuyEHoUxMLFKJAVXgdkTP4NRZg7X9Yp1N/
41+DOe0NWi16s4wHAwnj0PkDeARbgrH1hKIFivsl9/MJtHXomHdF1QIP6Yqun+nJNt0zV16di3gb
z+no/IWXhDli6T46Dnegl+pNi2GmYyAU75+E/J9UgBPokAbyQ86g5nfq7P4LUR56kD3ZGKQ3+Ipw
kBIOi9Q91E1rPC21iWNirnquxViEKFwm2ZirpoNWBnUJ9f6KJBrNFTyD8yRLaZUTMehPIccjVmfl
BkHjOSlx53LB/qzzzUhk+EqTiwDOADamHN86nRCOOqe4qa3ePDv3bXRl0NZsj7PhrssPghcbv1te
d3ZVd8NnfFt77Dv98rjB/F/Ydl6RAZptnSbDpvCVJ0XNbnB6BrRl7iT9/meU6qpQw+MCw2d+L6zr
waEBDLLA3WoMqoyMrXdPBHnKhoPJPLKNd6q4J8QKPwCxt2PYKHfbGESe7FdJdF3cMa/w37lMsVOp
MbryjtxLmvDeZf7IAaq8Kn9PF4q6KH/Zo/d3cQomh3PnbiekCq/ZZ4YiilyhjauLtTdYFx5EKSgD
58DzaLlivqCNDfHS/X2p5gzwEDkhAICJRzIslc6dwzQhWEKsvptc4YA/cQPNVjGhMQxCRCP4K7ut
xiBEREuINfISArurmInTmKInHLxIJ+7bTh0aPP7MAD9I+Uh3thOkPAkj3JAyPH0AfBB95KjdMi10
wIg74wlgeNkkN9LwXCfw4jFW69ZPMghvzPZ173jrbvJmy4XmvyCYk/pUKlJnxcVQ5B7UOlWuC4IQ
upLVzf5M6aOfQtHiQZZ7BnLmmulxtkmqc8oCSu/hDuOoL8fjAR+w6bWmH1q+5xeGL/l7GDf93fJ4
96JaE59bYsl91PJXnREsCrsRPg/mqoLhtXhP0OC5UqVEWMxIeHYkWJRxbPy/7DCARWw9GWcWlKYf
+uEoMi+YiXQvPSaPQga6DQ4d/n+ojeDnPDNowDxAevIg61xX32HI9H2ALn1aY6LB/KF4l1BV2YGu
Y7oJYNbIkPMV4rL8SdpJ8kJqxhLKvaz/pMtBR4N/8KDgfjDUNWXqEmNm38OHh1n5UFww9td3GXPW
e5ODc3Ou7wUttzfDj8z9sDlJE860tPSsHobhBY5vIcZ+MYRSfMPxC7dbP2B/yNhocnj0A/RfcT5R
ZF6xjzYg22bA5chdojHStJEpD65fTADjqTntjXegHIlRXlt88QxC/zfeZYgxoFsp2dnQlB0uUBu/
B9XoBhaChA2ab4FpenGwBXuPr7+taIGd2W8B/vJkDNQv3H0gwOByta9MLgBDKyhWAVU8ZjV5JeLN
vwKJOBntOhhtkX3QRQAYpB/UOf6izA6P9CGj25QzD+7IcSuNBZnXE/Z3DOBc+8FCnLN+9NdBaYTo
xpuwSNwpFp3AIxMRHi7B4HGxLytohqRy61CS6dLyMUOxZcLUZTgvz6NfxR3sbLXgBIiDwByhNS7E
e8QL3aB5ojvFEyWa7912t7F8JPIgo8b/+zIVuYrICDhWZLhdgslzUpspPm4XNtIaUhx2GE842jJi
gt3c3Q3OEZqV5YEnzUO5WZ+R+Gknct0GbC1bMzjwT+gaJ1u/ybhWMr1bDlrAvcMUofwKwjMo55+R
rn4xmvD0K4AqVNudcep/jZAYk/E6e1TuBfckd9SkkqkXqj8MRkufQYmm/cJbMCTnxbwB/CYp9BiD
+0+dThbF3aKmUmkMnP1vSunLftD/wGc8qFjb/lUkI2eTfjAtCVC9nMIjcxihSwzFjVNiXGRNax1U
0ys8YRKFKgzG6p2fyHXyZvH6ooO3l2gcEciIpCS7UXIJeFi4G5DNbjpNaBpFgEp8UMdJy1XVjtdJ
JfhgYsbE6CueK+4DK1UsVDEMeUefZPyEc39lbszm94Wir/WdCkFh3I52SwwvIBNUQeUg7IW1FgO9
G8wALyPQ9jBxpc5k8nSpa6TVfils9MtJM3jhPDXsHGxAq+Mf0wgvQb3zgkp9Y9bjc4w38xd5BaE6
e/eHjUdsdB69/OOoZGOrgy0tbdlt5zg4D1r+jRQKtKZVxnnf8k86BtdR4YCxjXAE6q0ZZ1vk9dlt
UmBihAtttX8FR5YAHUg6accvH27NDsEMZmCMkJZvr9DTEv3pDFjO20XHhoUPMLA/jlKYxOOV7tRj
5u6cJq1650kHINtll27jahkpsGUXxuyjU+4zdhvmywskDm737331wZ0fOByk4x3DkH1V5b+UGGmN
3+MyRSx5nmJGUx388SbDIxbgeNZE7QpU2WqnSIu0ijYKAkinOtjhEcdlgvUMI9FP5maJAOL2smtM
Hpk/aJv1DCDI+WZ8P2On2+q9cOIr9+ELtJxG0uhvPVyPts4aVra7nwNnRTu8sFhZU2Z9jWR9N38M
LMjH8ssBX+jRU8oYfPSDcQrucXJoXli/d4Bq62G2Qxqv2PlusZ2rp2yjCWhOuu0B3MmH7gylQdzE
6ZyWc3LNoGfQiAKQIwS7vZ7fcprIvxOw00b/B2fVY+fsgXbbv5jwNbklIM3tO9UJjAdxkheJzKgY
O+R/5x79YTgFEJzVZ5fJE91XUqdND8zqlVvuhsqb+MpLtcObX0OKMcKhwAgeoMl86MKrcYX32nzn
0RFYmZFz9MyH7QArbODWBpunDFwsJ+nNECZVHbUvwZsKjrvxYT+6+OoguMJkuM0EXvNqAHidwPkw
DOqXKXxH7xnDh5oyU7BOH6theKhg6dwC8VTtz/jQf1Q8XGJ4Tg/csRArvbqPUrhjwByf7uocfk88
CNyzrLpfwzBl+7sHQmf+KELWMc0kRD7rlrOGnr+wbxATASdQUEI+7r9OYTFcMxJxOzzMVcht6JdB
HG4x7XWfcal9wAOeHDSrVu4ufpRGfUfqwQih2GwAUeetGSxDxACGv+u+gwW9ZZ9syjwNblaqiwum
AeKR29b5zvJ9+gb+QsTCfDtkyPtaQ+1JVLecw6pzHG6gDmQAXkUs00jEYpw96EEavLfr3odNHyrb
DM8bSjUK7iiD5sld4ZGDBVFGfaERKNjYWC39jkqwtV8GtzfthbdNa+NHckqaKBcvXjTPAKKPdh1E
8+RRrlHsvcCfD998X5fMYbDr8LEOo3umspnacRGSZIALQFniAtiYL3quQBV8GVAPOd+oUAhSWKjP
MGo0rHRHrb+bX4dkijQB6beB/AgNI0kDftZwKfHaRPXn3LgR4DNz6BgmRl4QGf6nB20DQjbzKqkm
s6rV8rIKv8u0MuCjTQ9+C0ujAyIBEQPOXm8LAlu7YvE4o/cfI7jU9karYjdihNxf8EYq+JTVxKw6
fsAkuv9sqB4I5szVJLKiles2u6/k04eWLTsxi3ltz/D9LV6pdpjyuVRWoroYHA5oULJsqaVIa6jq
/tW8bR7KPpA2YQ52iSiE65U/JDgNgEfSO/70eDtm0X+lPQ+IOCyGAKUm4ejrNZW1u9QqoKGqAd+A
k3/uE09vlYwl80meJOSI4u0DYI3yUeZSz+DPLmaM6YrXQKswR6YfRx6UNQYS1BAl6L9FioNWt2p5
UBAwAKBZQYcch0to/qL2UheGNS5hVptrj7uo316dA/HOnziS1kj70tP4K0uL5Lcpfl0N/y4oBc6d
0PXq3CCwv+m4P+3N8jBuYHX8dqU+3GOMsg+gYncUlcHZmdIFl6s1wDZrWetUpn/Muatz+/3h/1jE
wsY/3/U4QzkS9x1EmK8TV/jXgs3KFMxvuHr3sMxCSL0tNeSLPcbWOQzk9qCeiTKNjIUXcbnltUDe
5IWFLQYJqOAEsTVE3YHaM78PYe2QU9mNJbVtozONADxEHapMFIDTXVcrzx5UCqMcVoayBh9NS4rl
U/eMhkI/V3YLeWepB/a29ZZtt+mrgcMx8w8wATl7cB14aSU4tS8zX+BZRgrMZgMpdynyEUQe5eOV
ZT3yYCRvMiWAIa1f5wsduHRuvDcmAYAzqsKBjIDGdP18223zDEQO026XKPHgmQIuPEFwgyC7MamG
zQvkw4zDnj6guOkaDbvj1D968i/AuqpO9wHBqM1XYAn110+jVL9BV0kkhX9kciV/zAPHjI/moOBQ
HVJQ5wRmNTV+6PEp/qGmrKWTYmzORhk/zB6rCD6BsRJj3QDycszLXTZ5HS6pgL5kT5yTSuOagWLB
reTzC1MVPsMwQ46GSztNeA2CWZC6r/mDag8rJyYQ4L4QlZTgyD8EpMJikN/ZP7m2WCPK81XS5Lh/
4JxEsihxmFRYVBrknRLTyyZIYpCU0YBgA7SgJIeVfYRA50IlGFymRgppiHqVegtZi3LWPC7x4f/9
Lu8BMKSCQLUZusFYgDiQdRGphqNF861tAJf0birnYO8yHiVcvWYMxAz7w1+MSbv08CEtSVo7a9Ad
FtOeknYFoE51hGycehtoEZKG3FeYTo5aAFAFyopNjSO1hwAxfh0zVYf8AMspnEagUo9GfVSkVWbH
3OzSXM1nxmMwJARVFG1pVFXmjNY4Tinwe+p4db07MD5XJzRzaic1WDbSZkqxCWQGCYlhZKI1ECxX
GyJmm4iMVfGkxKwgMFZPvxoZg13QHJzHEFhcvKin8njZoZOU8jHG2JiVAyoCvj6Yk1lfk0f90Yw5
Wgyicm4zkUUS7REdXdk75UFowqNv4ajVr/Axy24bw/kjLUZYBmJgJSyseGlnWJJAOlAGwfbgRBIn
6C59nAXx8NCXfkyCKa61qLA5loKXpD/hBtTNAywH2CaJNQ0RqZy0kLMXis46Jbe6GBSObBfGDQIo
A5O3vhW8AhExA18RD9u8SQJsykfnJOtA1p1Y9PaGaSaQuaWkTijjdWTkHMbt7y1mfBo2MybY2pex
txjO+lunD1EDmxlt4APNv5dXl/APCopN14RO/xtv1aczqqs+4u8wtPY6wTYO5ixWYLgo9Dh2yJbY
mJS6ggx4JX7urYCjqbhYVei7pAOsLrYLPN5dQP3E9a1KD0Kpm6xkWMY4jhn1ElpYLj1oeJoJBySR
bCgkpR/RoU3CCW147+g7dI1Hmo+ERHXFVEIflzp6JvgIfJUtcDkJD9n8mMKdpscLZU/9C1ajYr48
gY1ASBvyjA2XcIJNBq5UIBpINMAGKgMPgPcFNWBtGVZ/CHsAxuJkxRFQE3t8Wq00EywB4AyIfmmc
vDHoe1nzFOY8uR3IvK5kRWUYfQh/0zJ8St49AachOvo8Ag6qN4MZY1gzjg/jgFg0MR9kDehYI816
hpC5XJ5NSC8MCdS9wWNGs4OXPA80Ub6Gz3+E6xyNJoxBgDJMNzoHLj0aoOqAZCIB1hdIOgN44p0k
Z61bGHwrfJHu0M7gzvjBGId4/3WVuHfzeydO5L2CfZGJLoNuO3eWvgzyxkRQ+CmAv1l021DTUOHC
dGmwIxRs2gArRq/eYyuDJvGTkZ4Y4TiO31aMHQCr+0UeiSTYC6HKs1skxSsHuQqvW+mIJ8jkFk3+
qobLMK4DtykcrDgFW/BnprnNQb3nZWn9k7tZxVGcngedJXSiZggOL0x4gkV9g09ZdkMO/uQSzoBs
zVmlQzkfhAB82yibShXBZSfwa42kL4+PZn9ZNZkss2TsBL939QnKKVIGJw1WDBqhLyargV1PlPc/
aMN8ZSmd1LuVaR7nCaIPOxVnJj7aH2PH4kRXXJfkk92mjhXfgReFribq0R68gUiVhmHCHpRBEKEK
DF4rxAXMGaN3WmScBY7Q1SrxZkmT/0E8uGftBFhe8agRsuX9D1eEbB+gnHHuQO75aHkeY9yxZ5EU
cFwRSQNiA74ecLPWXKBQHvm4yj3+uNZZDHm9FnyRSciK1rFX1p6ZhU6sjyTbJOidffkoQeeDWcUF
R1ck4PNzhRfTG0xkJi+IjEiQbwBeI+RGWz3T74PtQ1sNcPUwRw0GQD2/FFlD/VWxCRTvRQUmVIeA
AHechPuLqUMk52JavaDjHcJmT7rqP68BJXfFpaJ5Bvo3vLq2mYIgXl9oCyX4Oo+gZhXdKgRJ1M+M
jwBhJ+oZfvI1KPRI50cYdHmiib/gd7wTlqYFD2fZcnW/hVgTrGAG0zyf0s050L9luUEfKx7vB2/f
wQILeHjhC4ZsuxrTuGc3sN/g2RLXGEwnXjWTYSyuaG7mV7xtmnjn4PIxS0oEJMGQMbPd3hhnygoM
yEgOU3yVM2xX5T0SL4JzmxNAmeEW8lbDJSgAC9uQhmB18WoavJjnUvIJZ1VelQTId8zwOyaKJzTx
vDRJCDdJApvZSlIKnYCkB+JDkNS5rBlWxFVuE+EP2JixNzhI6x4X54ovgHEad/NsMkkYyx1+nb2o
uxZuK/S4WiT0FLlOB4G3CL7VVi6bf6VzNQpf9bQyWOEelogJj1luQVdHGsiiv07bA6PD5Dxc+IhY
BFe6PlyHNDClU9QSEc7IV28mIHPiJRNnJr8gvlO8unb5+7qNG5BZVCtG7lhHWjYumDm7AVzt6sPk
oeos4xXp0NMGOVbuhIA15awyyivQ+OqmqYmbDMDBwYSDqaTIYQ4rLwvLy+zfHWZUTzweq6IMoeoO
WbZCIK26LYiK7DLzZRKoNSqiSdoA545XOIAln022OfeIjI3YrzMlQC/X8N4YG0AO70EkDb2yYcMz
aAAZliMRyhHtDzELpPUoEaT8BW72CtMKnFPp72KzU/EuZJUbNk3xW7PBgckcGLUJBiwLTUjzg2qw
usPtly4zp3GjqCWSg25mOSod8TCh28QvYsSBik49iTvJh36GT4TXSGsBv9RkVgO2qv01xhZyouM9
MZVB68eu5cTtvofuMaLuIYU99TjezGMh+rEnynFZ4nB0JNxQXxvRIpMrBiRdFSh0H1BuqWEsjkMV
qb2eMf1E7kbyYt09iKOT+2STbx5qSH5d0/gtNct3HnGO77Nj+mP1RcKR5Fii9TFgtEr580rCqyjo
fX4SDrzSGVhoExXuCq/qTlAfMHtJyDd4A22exHP6sHg7BR7qV5OUj6CjlJbTQkCTNYVhp0nM/AGy
DUFUO9vCH4FkGZ6ZUAGuAKJWuBz++v0QdrAmHdC4WK6gmagAEMdCcZgjxbJKoQ5CRhlA9PijlTSb
4Vipba9USRN52/0qTHjKDMItUYLdIS+/KtZLdBIRZPFkVBlQB/SUeBpqWYoJsJ9oEqmGVJkbuGwA
9O6Fv0FGAViw/V4w0vnrDhIX4l8RglDdo4WkER587H/9HvVYRR55B0HCMeZjQF6hBasrZTXha+jk
qWTjYHFNKTtn+2Fv5PSt0RBiLN7YM/QdpNVAj0HC5COHJGrItLvh0Kq6bwdyeh0rMIi7OTdkYel9
TMjmHmdVsTyj9nu6klWXkSsECZkTGevZj2dPTlZ/SWzfuOR+mMnzzMSfxK5/ucQxBKkFTpnYJ8or
hTSJTAMquDY/TWj+fNNlIAmk7x1BIXIy+qN6lHaNMtn0+ggf+myBJxfntGWGCpTUrJF4EUwd5d84
faykUXau7d/hzq5KynIjIH7j0RPTB74BoYyI7zj9oe+PB4M+USPmZ8TARKtFJfOigdAK5a5XKTNO
CGoSv0SbKNUHlf8tDhYhTV56DOknhlbuyqf53KX/qX46u8RaEd2hzd+dSW3IwN25TrTc0XB3pAX+
Lw/XP2UTp0xU+AVf0Ys9XbEWtGlvRZrTVSnJPcM+/tfzV3nLI8eKiw7ihkHUaNxp8IuqCOLOwLFv
Hsr1lOfklo7YmyNnuT3Y7AwuQK5hZNpfLiblNcwDwRgfSIDk7yTi7BlvokOhgKPIKMb+mXzJhDuB
0eaMCTVl+G20nnvIN/6oybi2+/SvAFYOHqUStqTrj7fDPiTf7exbjqYPt6TbqJ0VU8GAVaQarU5B
NpEXEz4mgqIcWUgDus3QKMz3zyWBkjLXh4K8ltKIxySx6qnXcrZrhC2b6sPiNpmX+KoUEXKGPaP8
1FXxMOu0IU5M42CkBSgFLwHBJDr9ltHhNjHtxhBXg182/RfGHwtPxEASKx7qs6NkZSXTZfxlSWjU
RRPcqBvfsO9xkMTtgQKFav3XrDQinZZXHtY0uohRLFRXB7pCnXoHzTa8lA/z7uzaFH8XcHlmN6Ky
dC5B1V1by9G+g821mloHOCr7BAsFfAYx5caxaBGyiWAh6doEyETsAtV6cIQ3xix5KAmFlSK94WMp
n9AJhP3HdxBKQ184j6v0uzZkNA1IEhNavHBM+IJ7/onjE0NHhUOQz5geiIHc99gj3xRNM+jAm0QC
EbJCiUhVWHJSl54Yvv6FB8vXbSQs/BSuIUxU9tJaKkUSDh8fsGkjMqgShrMDaa345wDdjJg0a9NL
OGmYlHcw9pl8LuWVqDw6IxebzB2rJbFQqD84uzC8f35+ttYPjik0U7iKUMBUmYVa3aCOmKE0caEn
1FLShK4gmyRezfrLzu+g1m9Bf+8s3xweKA9Vs7m30V301EJWIUvy6r3WhOVarHQMRhxFT7hSC7t8
p9zaC3S6+8QBlD5KdJ4mNCD8F2XwDUCPLRJDiaFVPwHtCougI+yXQcksSGswz9C4rrFNA+o88RO5
UwjUjHDA1W0AIY00k9e+Q1XeLh/2KsiAcOMoWXtJiRsI992PWWhtJog91hY5ThMEh3rA5bh+U3ZV
vH3SyzpDPbeWb81eNvP7Qsv6dRwMAZWNTBDBKIfTBUm6LPUItmnz9WhhX0YVm0qDFE8QAR/1hIyZ
KSTTG5hgHRCbse5sIqy/QrwJghXAGv0C60i2zzOMjDol0S7UiB/yphEdqR/mi8KvN7d9oQW8a6fu
KErKZj2dn5bzIDZbkVIeLhpNbNv1a4MWpb2OlLQ/GiKn6cRc9rEn80msodw8USQkJ20iBgyytuDI
xFvpDc5kZyt+lrkotDy+fVtFqRcC/nhoQy1iJ2iW8iBYK1l59rpzX6viav1A9ePBgh44i582oYpL
lSBwpicNFsRIhUSaDNKQhFeQNkb/rJntZXupcQQL7OlkxE4lUcGnO1IxKudFgZ4ExwzKFTtih6uF
4M0m7pEH544eoj0V2qqkldolMjq30KNxc9M19rCbXA9J0Jsz5tBh9KqOnMz45UPyh27AmnBBp7I4
fS1bHWH+NS4u8px+y2RkIyT5b9GzouWGNAw5PuQ5VVfi3ntJlgPyCWdKn6Y5zxCJOTEjAWyaOTT5
4S4PQX1PSxpGt+ULTxgl/zIZTNMkhDWxQJzEVGjSY1Y2rQoIbXI1Rz0l7wBsNSw/pbxsQvE3vHVq
eLCBUC7OjVUZn8M2D2+d7JJnmK07GWAx/dKh0HGKWjPBQnz4nW87boI6f4FC7n7qNRmniOcAys9/
IvSdFDXXCSM+QfPSIOKFIOHCguGx6ZWIfxBrDW4gggDDDvnetFmsJMqSAEcEmMfEFDkMMtqYA/TA
/7LEKRF39A1QHCG39bIkFwQL3IhFZXRaurB/CXjq+5cdiqK7yRNWFRL1ei9rXG4hylAnhhYW8fbc
TSKE6Jzzj8UVLNxOdSNPVoYyjPKDVfIWJR0OP6AIy4y/DIRjGrxNdkwaT0hI4MC4qWJDrNwY7844
F19R5cUq2PEEQqIetazScSokcVGuXcTeT9/zYuRUuP8ChNTVbKBNot7Roif5Tt1cjxWCsuRiS5ek
kJ5Aj+ZoQRh/2/jvJOxMG3DgxlORfbHo45jb0WukaXW2bTZVGsRB0+wOunoiwtcEZwIKflsJcLuc
tomvRZTRFDv4GQtVZ17UvMmjqVmy1NK1fOYy69btoT3F7IrZVtvg0Sn5TXP+dFm1efr0c2SxKvSB
yDo13sZboudG30GXASYj2nULBOTtTrOMT9kCUikyhHwcrHAyw8NohY04rhSAe4r0EF+f4JAoV4gT
q6dVjDVLg8e4c/IN8dgMZFgY8BCmNl+DZ0sV3oICRM7MOecuGt2/UZTLAXxdGRBP8oODIbYbqxyA
C1cevh5dCXS6wHgUvAErUnFdKQQpeRJyBppA7nyqCTuchieDi1iOKvJuoEW2CcJx8J6o1/DUEcVI
I4kFmYEDEZf1o4XHXXKjTafk9maxJhqzuwZY5QskGzOIkyD1YpWjsegGA0ubuMbGC/sOajzgUApB
qqsnZyx0rM4CfMIiP98RJGpmc45s8uFCB8R7iMuvi5si9xjtUzA7rlXSy9GOWwM2rGy+qet2ZHcJ
8RRcHjH3fL13mx+raCkHapvbpn3m4PdOOJeRXn3YbO8O7lCdMsoycgzmxaUUm/QrSGf3xGhlTpVf
HvrVvmBoJQk/XlUifOEez4GtBjDN2lYTDRp4MRjkwtcdebNfU0FkFNp2YyhRN88IuLvJzXMKlo4y
j6g0YkYqA8slJz1Mt0h1rcPeKn6vzA1HCVjwbYF6mF/Co71ah+nrYV4RHr+8d7IOUfYdu3fzg3FX
gbi1+JBwGPig01txcTru63PIQe4ypblSjhDEVgYGt0Z5+meVBm3vDCTT4B3rABpc3HLSLKhfPqhm
RPhoDZrQoG59yQDU6se7a3JqWPeKBcYIeaudrEc1bHpgCRrmC/UZ6SXRT5WSFCAvUjpYXvAFUzrj
C5oWVNvIehiAQE6DjvVkHydoZhcp5P9azyhc8JeqfNKIeH1UreYCeGrU7reh1f7R9eXtSh9m/T2R
hyKzJ9WZ8MD7/0Z19MxnmRyTckOidigsvAviAq9KavZTjfcZr5w0Kaf8M24gJeBfQIDys7cbbWCi
w2CDSrYmT+2cgX1dg3uk1go3zuucPEl5mNqna3MxXnezj/O219wXlz4MZe7lJ1qdDefm/LA2Latg
k6AMQ4606B3G1Y9Tb3lHhuVZ8wgeG1IK7oD/CY2QJ+AE7vpSTw5OPgna7/zUzy5JRBICmOCeh8Bt
2uMcneaIMex3ijp45JqCwIGRI1feBqH9GrshsQ3reDDE1HyU5ND+QVPOR7wZPk6Pwb5TguJBY0DV
cTKDaaOH9s/NaxAsKfRz+iNx49UptbnbH6s/ZKJtxiN8iZFzgwv4QBmfAp0T/OVwV2aAXtL4WdXS
SRWu4CF6PMwcFHISpEaX5JRb7TCFmxFTj0xY9TJX9rlkPfIGhTyAJDc7iebLvKxRJlunwYWGNb65
1u7l7+g2f430Kbeo5bpGk79fDL8/fu2cZ5ZDA2yRwGqKq1ojHwCwjZvuq1Z6OHMdUDE+7ZqKxIM/
/xydD71AjZlo5MctljL2Xyh+Ip4yOLk0EYd118gTm7CJYDENxif/akPnmR6ImEHZoIfnwg7olvwp
2j963zgIzW1oi3tn/NTwVAVA2uGJQl45ZrAR8dbt4eiIfI9GfSp0FwvBRQAD9eGS/53HJujn7Wh5
jQgs0XQRy8F0D+gGcUxrEUSkMR3Nztn8o1OQghtMDgY4eplAazZ/yanw14zrPaTi1ukESMZW+EST
O8pXEl5YiItpvzQ4hRPcuGne4KcKCmeHnxV8x+XEQUXckiFzEBjkjmaeMKWDJqEhq9/CNg5KVpzK
JG0RBLI6Xg1QL1LC/dEIMD4OKrD5gG3JNYLjMIBRX9L1xyV7oTmPhTPCMoZA789cUFDsAf1OpJc8
0Y15IBynojlQIgxPg+B8xuGGk5ocrE8UI0DGD3SCu8VtpiaxnNcApGrfWdMI3fK2AmCcN/usqDIz
i2kktJq4Qqn1I15EGDjQDgRkCjFMDJBTmUZmcLfVMUAGVQ/WrZA8TKhC9A7IOj576ATAyv+amIcS
KY8rhOZ5QJfFLBpy9yv3iYmEKyHwNfHGqtsG3qm9S/6vJ1dQwxMOQQOEiFxnqH4UCggJi49llNz7
zUFViShyUGztnx5eGRgi21Ojwog7TbvrQ5DYRuR1PHC1gVjH4zBtcP3CohFTo7LaBlWvOqgY9nqM
J9RpDHufCP4LS5BNVolaFMzhxxszPNPze705npHmIQe8l6PCBnwXH9ezFbjlwprOU75pnt/q1jbD
cLY25Db7+2Vgz8GZcCWSuTVH+eLoxp+fa0EiQRsQ80o4uu2KA2y+Mcv/uCk7CoHs4F+H7IsNZuQY
C+9n5XGV3n3ygtDGCtxgs4goV+uU4WFiZt8pNnNO2cWGVUoWg51p/PKiXhnG4Q+svf3FxBpp/EC+
Ob2MpwxtVCpSiuBfAYOUTnZgwFpnZSixHmP8SXZ0t+iz2DH+AGa/4fZNzh9xDMiPFTBKFkPUTfsY
9rK2y0bIH7OJ4VGmEv6I8g6MkevwoyyfREqRLZp/1bPVwZRCCOMvJp6yhQlAwGwavYIQgKuEjSdl
CaYKXf31HrbeP5fJDx9ZmH8QfIDLTLYKb0jzmSyfVsmplyQl8C2yQcKyRXw8+EhZgUMAwsbRrps1
Oi2PCcek5PyRd8826DYLcS/rtZiZRGBJ5bO1bfP4zXltb0aka0Af7Pkq0b5x75VeoRIjON2TEKsc
+gpnnnypFxpNjDInrbsEIZjmlIfgKLlib6asj5GoGePM7W2M2phM+/X7t9I1kbG0JNln/8rilt1T
QPaFlpLyOSO58BIuWEyj7vG8t06mrd7tY3XZqS6kLJ7Zn4u7Gmt0ICPTwUGgsyPYYOBH6cs+hCDl
CtfkLk4wv2fKqo8+LEfXAfEZCpsFE5GnyERz4OUKx5/0YkZ7penX8FvrXj7W1d6HwEik4xFjuVLy
ePs16DHfL4UGs8BXSmDmh+JgQpPgirkjYGRKJGv/2fQ7N6NkPU9pxrLpGGBKydo2OUljI96Z4yYG
f7byfJJu9KV58LoQ1MjtrNWXn7LiEyOCAGXCz6h0gAyLa546msi/iZ/nioWE3m1Yr4Q2RH9OgdkD
kubUIQ7BjDXiPiZ7mxvYZ1nRmbLpSclRsCXx/t3+nDZW8QNarRAy3gPZ/MJnvJpdTlLJPfkLFJkM
yNwHXe6rn+oaK97AwEN/Oj2gEL6m87ZgIX3bbYW8no2IvAvKZ4dZvljJlbDz4sWmJ0bN/jDsEJ5W
nfm97tRwe0HFT/bHoLUlM3sD48s0lhv0jCTrGDAE/GqPXwdk39yL+4M17ZX8OwYOCUpz+rYR7ECv
d69Z1ChXGOfG3f7pftjREAA/ToVpvcPxySknH476fzSd15aq2hKGn8gxRFHxlhyMmL1xqN2ioJJE
xKffX/U6Z/fOa7WtwJyz6q8/xMZzG9/0NamyQlVfI6yD0SJyoIhYbfP7pLNgp4fgeg+ER+lNvywr
xn89A6pOd674jtPfieSfGggIihvDGY2i/I0+0bNP8W68LyJ4+10bphwMVm+t0jvxqJQctBQiQYsq
/fc7SbdKY8DHBcVq0yjEG1kQCBj2bBtAYgV/y9fiKrE/eah5hNMgUica0OGp+ldbCImE/BTOHNig
f/sNaaYdf2xjOHyGP3KWtvjKRIYe4hcERI4MCGnp1xqvv4vaCLh4clGrAXtl8Jjsn6W577nMKOhi
OJDZL6b2lB4ryHDUaJAduuyO8LhpwaW6U4JzvAH9xR+r5RwNUkIj071iv7XBZyD3oBjQNOj1bQKc
WW7Zipanrsmr46BAE74Uu99/UNfefL+c95ab2MEWke1RdyAG83nxHx1BI7qbm1kIKW8cL0lpGKxy
JD86LmJ/v9XePrGHNOyTjB5FHt5GVoINTEWp0wPLYaJMz99jtIZLXeCxtGEA85Of5nT5IYCMlI1q
NxPR19mhGQE3w7d/1v5hnC52JnC6FLSr990UM4bwLxgSO5nK3DjN7Ben/1VhYIfx8zhdCJYmv9C3
xJ1qMikMuN+JHesQQYZOTecmaAZSJ34EehbfRejgrsqpr20zfffMMcXkTStzJjz9ZUhFnViUdP2R
NVIMctF8glMtkSssUtu3tC2BreKAEpn3VVkal0Wb/5zg39Fd/5l8fCynmRLKAQCxG2UXa8LtwTYe
InqgJkTBYxnrz2uX5XC/G6Z7s5+rnJdx7/uX81rB34ZE7zT66j0nF0E1ek9Hy5d3XEZ7BSyghkdr
J92a8PioixkQHewZ3fRT942rtZhj4j1/YlBy8XN7UkOxSQE4PA2UFV+mB10tVqsMEe6MjjRFfEi2
5ajp6F0xDYF0R7LnOdqLYGwlZkjycxrRyDM0K03LOui1alivNf3redOzvPDKBgcziocLczky9sh7
2sD6oOq6GVZnm185hDpEgc8Givc5UsAOyRY0Iyy7v9A/rgJfP7bWyFitEnvV0bNw6KjNJv1uBk77
E+zeF1h/PSYWYChs6iBk9VbgMlRXDnhBsc49y1+pJ5DoI8QDCSHHqH6j6dfwb2o2MFN7wnOlHOjB
gZlhYQELd3TDkCdGc1dW/tZ319zAncXyCSzJpxbPxCaPwHqt7gWA5kqp6zxBSllSDgfUDbtA2A5H
GICuX/C4RbRE567iV1C0MZY0CpW0zPxji6u0jEuhHXjw7j36WLx5eY4H+KFaRsp48zaDueWj0nJc
nEp8boCf+R03kuyBj3kFI8aowRjO7+tqCxDSu5vNHeIDpMXGHaEVVHOzrU0hKLyeszd0SKiHkdXp
Y3LVfaDmHL3pO7G8b3QFdk9MKLzX7jCL0ibdfX5ups+bN0AFPe2Ravwh0AKEoYrMdu6+iA2FJvIy
2ihQCz/JvW/b58/BSu1bz9gvP3YXs11GjtCsI5MGMIHUV86SloMuE9nZPVA+1mfe4AcEf/tu8RMy
4DHFxBRZxViitCubG9XCDpcncdtsmZM+llf3O24CZc67Ha5YsL19hYUqoP/6MM3468PvhdqCL+iy
7BrlFvYRnzA/5zj16zn0f7Nr1aMWy6hwMgIJkAf1OfwgEYB8Yl40bm/uFWGEU2UegUJ9sYr+4DoI
jYIH+z55X8RkOfGe654vrsKiJ7rNWg6PCBsLPxu+xkQ4RTJLawdtmEltjOna7tVvI4cakmHf87Tw
NsUQyC3dyKRwww6o776dl4OP7eq2qN0Mt562S+9m40g1Tsw3VAHcVv6+YmvFe2WAwORJrLehIDGa
hs45uoYxXkmSuspolrpopDjxseek3hDrYUmwyP4ZA80Gs/tKiwipvlMlsrfpLVo7BKaLjCN9xZ5D
lLSERSOAn/edtn8Yq3N2xhEF0N2g75RBOArh1XOMNb5TTV/O3cKcePF0oil9hkHMOoH1Q8yHREl1
MI5cR4mM7Upml90+R0sMkSXBD4RUZpRAYiDaLGZbY8KIRzaso4IBGBNv2Ec/XfjcwF381TM162A9
x2KqdPdTG1/knxJyeF+PMbx6Y9SlnbuNXtDzb3tiiI2QsqsSLFPC1f1YG+lLgc2hGSqIt5Fwj3GY
3POU+cQpsgctJPekrUAxYFTEKq2w7yqszYeYRGye5+UZKK1AXOYhjaas+HANGXlDgnMAFVcAXwcS
HL+TaleA2L9ZhHC8DDkFGt3YUI4Lr5IaYQqUK66NQuOWzVBiFyMwTpwju+P4ghSQBz7rUVjvOH3W
WRq0CftCLvi60/u/18M501kcnAggsZJlf3u4wwMaYbyNc1dPp0Gm6s9OlOEc4wLMdX4VVw/bHqZt
DmGo/vF4d29PY1Iu0YqPJsfje47rBHK6YTLBNAX1FaqxAPfu+4Uqh9q3jeW2XonFlf38bVwCzDmR
uEGxv8pzc/Lu85TDHbDyCYMo5mg7qiAGMNdF9/VX5/92OStxbHGAV3sN9QeLADKNmGXwO26MAJmt
F7yqXqNgqY8sSoTTqP2h76fWKWes9B4pdq8yAB63/dWPMsvGV6uG54EfbuwgyKJPbAGR5XjtLSQu
HtvXMjcG274vxRj6bP8zEkdSLFUakY34osgQVYsKKjpvGNMoKDp729Y0BcTYdtG9WsoQlEYdGCmy
C5QlY2WB1M+v5+o4Jw3+Y98u/T0/EO8jfzASJcnLVqZXdhkeXX39s8YEiS+xD6tZTyojSkKK/oap
4n6FGZLZRhLYompbS4kkhmXyJfiq5F5JoSlT2eTY8ZOj/Fdhfs4E5Yo3JCUhykB6UIBYanSKd1kg
8q0dsFyfsbIjk24KcTsedeb5pUHQ2RjPkXzY/pzjOhwAtPx8vT7wZd/I6EPQ54TZ7Du6/2DbQ1YZ
01RK1zvtWIwxz/7v4jEvGto0gBhwAaXSP4iYHvqckJ9E1iQyhV+QPo4lilpxZaBqpyFm9E5ezcax
8eOQ+yrKonp8N5cn/EVFl1I58nWDC8RfaLv/940MDQsvXsbLYsQVWSdHZftCPHI1ZMj7AmDFpA0J
EwOIzyJiRGTzev+oV4cdEvLHiqOV/G5+WxJGT5Pe/cSSgOVFM9hRwXaws+ZjYsUCwUIkSPnkunuP
MkRJmd0C39RHlk7RQnXJ/EDMfGigxIVD6AZDFrBwcu9XWDTMHUh7yvAbwy3l9/N2mlDunrBZyInB
ZadH4wcD1n7/3Pi5oJC+hEULXhChMLQpGwSWZXTpJFYxleJb5vI13A5hduy/AIngIuIp/rVFi0Ub
ihMJEjPcs8SiTfpMXncNWYgNEm88MZFObI4eUge6UAnkrCC5l/21DaiMnBMV5mGCPBar6aHXuBxJ
fMnmmolvHeXxFTO5Fqu+3rC3s7P3SfkUM/LcAvcyVafj3ybJUWXRyWwbDQKdIQR4zGngU9CfkzSK
uUy6SlfEjeziBZDiP28RpE65hWhto1rog/w67I3EuOUWVFx+HkyQApYudYcxnKbr+hIdewvVSfTX
uYtiOZDnfDsWK/XlF3peVhqovieSJzm0XnR1J7bm919OQBe3A3brbxgRNgDu1DOUwkiZHaCXqlxc
HmQrh9zSYyduukx1JEngMOqQlgtkwv8Rjcyn50NCpi0hcKp+GunAijEp2pCYnqJfUZd5bKFghBl/
c6qXSUl8cz54L8H81JZk7uU8w68ZHJYMIfQGYx6TmraqGS6bfBt8ayjeRXA/EQXDfvQ0SoZMzE0O
AW4EvUj+bNc48uA8wT+VJx+4y8wNtdzkRZ37lzE/BCO0QDuF9PcBS2DjCbtcAAyWwWKAbIX1TV4j
Ls6vjdrC3upAB8cYAYo9SbJP8MmHNQR5wqFMc7ihrYWo6pBbig+3A68uXtMhIoJS/SfLSZ7kZWvA
k6swU1dMQpsjF2KlIEN021giUwkJRQDLIsQlICEoEBo7WcYThhAjobirpFph0MQon+UEd9GZeckq
/IWMegaFCkUuCkn3PMMeVuK5ECZ0FufZ7Lc4waBwMFERFROVtAzKMti30M/+uHDQUzyP6JuJrKxl
d8RoEnwZAIunyQ+2APXm1h4vgQ3+OGgG6g3msmQFpPAOlUnbc2gNDtP2dgfCjgnPYUrfRA9Eazhc
dceISphgYaD02fCcM/TKVzcLHPlULAqCvEV0A20e/hMtOBoL6BmUJlaXZD7l1NtUe2FdwDRjV9gL
BkyphOHcmEXdlvHzP4WFJ2x6/vBQ3nlsPpyfBPNAXE5gsYijDVCrtS8NQOI10mP2CQEUE2Fk2Eu8
+FVkQR+2i/H+JKI0oc+JUOF7oYCAPrAhOW8FOacUE2Db2mwYPeAhJIq4LtAdVuAkHTw+et0zgTLw
HmTnw3cPri9pxQwwuYEHKF7QE9BZr2SbAtjg+toKM43rUgHEa1uyxf/TIcKhwSz6V1i5jNKMlFqa
Tq2EmC0O16ORfFB+r2BRHnGH+KZuSKfdOG9Kb/Cb35nwIsd71X/zsYG+BWRegi0AQQqqT1NNKCmv
V8+gwyLH0hifSrFu+caicmvy2QzxmrVGI4C/c4hMBaayGYK8suGCu/aZmUG3rGEoj6y2KcSsGYSV
Tk2BxrgLSjbE8Zv3lFktL6JApO1zKmg6zsnGDhmRGEotQ9a3PHjodKdw0MfcrRCmOJs1RlLMzKF1
otjxZoqD4ke4p/CDBfERSaUUKAP7+0KWCZtiCp7T5eRgOuThXiLXu7JnsHW5atw9cC7+PjliM0CL
iFVMAX7QNg8sgtFGGFEybpFDF3ron+zLzWX6pJmsEd3R/8zKIODIkwa7d6KZoN5hWaMksBBfIc+C
8QFnnH7bmGuGZs0XrgjtNrPWeneM6aTrpdj89qfljVmVCjVHaOwMG6GoZRehNuF9O4acrAAg8HZL
qIg7qOnHrkh4aJiG6l/HMjB/LnPXx5he71rvCT13gyarNq0+o3Fxk830Gugq9b6XrrGK8TC4LObu
j+u6C+Purg58o3/HXaIw3AVvdGDKqxHTZViwh1sc0sqECwYyfek6kCt2B2KBNyN0Wd+w3iGYOW8g
2MLyf3MnB/MIJAwnSB5Hh7XWhfawiZE5UtgYv8JV4MnBgeQoipM/YaHItSLjDui2pg+Ux41T1vYN
sBrcjV33AMX7YvhtlTa9dZl0xMDYv22PX4gNI96+ZL/0N/f5Va+nkbErO3oxO2m/WkIy2dNsJp+l
coCXsSydBh82/VmQ7ns6MTkIVBhapBfghwUYvSCjA0VCiPW7PIXiyTe0oTZtE27Leo/bZ58qt0XK
ty6pIalV4MQweWx+KngWj41mYUEbrLewIPO/lDZYpxSVCQXspQ9JiO+gOsWBhoP4bUs1SyFSTSBx
OilSGnbMGMoSPxU1Yo9ySbTchXcLmTE4OMeyUHlb0owIjVjoc+fCjbBQsuTQo2JnawKotDzYwl4m
RJbIGWLgIxQJQFfhJxMMIVRGTjFRfghOIuU8G+BpikEntpd/6j/W9D+quIg/2a4Nqh2LfUUGr1QC
+ojax9JnokphrEu01AsmM4sBmHJpn8aM3kWSi6SHPw4LJDmWIyJR5Gx0bdkmhkODL+GJDIqO8CtF
ASN8Unk+MNhzQfo1r18THPDepLhc8qTY15yqOF7wZd9bRo7QmhZ6Svpix+ptml8p8pgOqivRf3eQ
OfeNW6CYjAVCjAFdbEHtel14iDudZCJKE6TnUsH76rzxD/snDRcOIbEHpUAb3yucWpktso3gTfSy
+1bfukCotrFVQWtgxz5Ww9CkuEHMXvDMgu4FNZD+EPI1dGxqWZYtzTJRzPZ1YDbQr/cscLPrQJh8
Xr4+PJBNzgIXamaX2Mr6/K99h2+HMLbiNwrPa8DVhWWElRxsG04UijJIFnIcnmHXcope2f+fRFlx
DviIU3xQqQzQTeOJxpBaiGLcgJBxz4xNV1gikMjD6BdVAXdH6luelSkF79/80xPze5GeWrAOUHPx
enJCcjAwrRB1UwJsD+NuE/I4lXZrFV9IofbYltbXSW0f4MH0rA1srZFwevnuf/EUf5bfKXN1ASwK
K2WXu3BpILt2abOjjgR2SXpn5J1nTJTVGTsE85EHtGZptlmIjHMMSpjZZgbiAX8mPLOHo8oBzGKM
zS05whhaRYb/Z+3Xp7AQarqTUVPTJW94fqmcbDoloZ1xgnver7DjRJ6ssjigVdscINQFMqBbek/k
qDT3AU/+DsGAL9j1ArBzZV1DIaIOIGrI9oV7vZzegt/zZbGtCUmPN8r+xoEBFj3Ox2/cWCxxAxXy
ljBXkzXGLgGGV1ub8bTNmwkh86NOEz31gLMXtVSYQqcyfjcfIi5mv1B4nAjyCmJbqenbR1tCfxv2
8wiPskMgWz7HiOShgU7aRxhecqDsODIE17peNpxvgrWK3yFEhtLsAVtMLGN++flxjQnnC8qIEbsm
p/HozNv/p3eA1gzr61ddficZeBEQsqxg9SXXFGc1qkYiXkFkYBjLcUZBwnMpehiKIoqSLRl2Zm8O
kCfUMp4J1HTg2aIKneE745IFv1MkydHrEkUzQ7kCquBxTJjK6W9DEiMKadSC0hK4ikmpzSDxV2fU
+p3PHJGEUAXPkPXJarHYowDjC54Ci1VkfMKyy3vpLJAqkPi0iNedqby584xOAYdNgnMtUum8LnbR
5LDCroUuklksHbY8jM26440DqL5xjDnBqjsLHZkDME2xmFjBWjPWgbmNJmPb1kVdyPl2Eg8SWSba
z++XB0g1xdEeBv3IOroLFwwZ715QshtFEDwbLiV3g5sNBZxiWOfx+afrErX9x7rZOAVRys1Q+elU
zpUHZnlbMmMewetlsxVdmYRP2NdTz2JfhwXGSziiygRCM6qeQQ3Sm2g/Wn+UOMXpYPYO6DJebrah
jfp5BV3IoS8XASyOqR0auD+N+vJO4ytiIXnFeDNEDcy1iEYzWUQdwgZGH2zKHpgAiFkeLO3zk2mB
XDzFaU/xQORDUWeee+Oih7SLWHMSaAJarJdZDAPtZoEwkw/ZceGp3DD5nJ0HFt3jCy0rHDu0C6Mb
fVk9EvcCDHf4kDMgQVLou0honAgKTvUIxbO2ZfCLz2qSbaCntfJFSx3T192h2BBGd5t1K5rNN6FU
2562g6ufYxcUd47dp3u/bxmuFKRg5fu3Zn/f6+JJaJHIx5vwqRiMwt1Ix2YN5ehYU+wrnAz2TXyU
ZszhfdtTrrtweUCt8lvcxxjqXelS4N+AOfQcTcWBEGUFAFo8eyiR0VfNRgkOzEdfk0ckPW3+MhkH
nbXeaIZP5IhxxI52/+4C+g2/1hvtkIwh1O0TLTMQZL2l1It+VuoIA6/MLfueILkp8K8Rgy6Tb1dC
OxrgK4sdPnZet+lLs9ivXvvsY2itJbZDH6+B0agvbi/WR8bsfNWGlEWrgon+A07rotE/v+DV2e9C
oT3RPwgp3nY0hQ1Y4vhV04ncgs7AfrWwhupWbpKaEbjvqEzN+Zr/LI1aL7+83IF9JYw69u23ZXR6
RsWwHz9w1Wkdr9kCbVsTI59DvfJ4u9yoVJ08U5HCGdobj0Mubw+2YiYkwkNLHIauJL2q0P3gXlQc
cFAMKShiNpeGKDo7XlNwLKfAJGIT88VEpu8AMAKcTIfB8ESAXRZjhX414NybJYD5y7peHQ5ixuf1
1dgmkz0aBqhueEoTLjXkmdJGZeXOyCyhNH2M4uMmYefZvx9BbyxH2fFhNoUTExyXIB0FjMcCy0zb
+rxu65d6aBdOFybClTkFt+SqX0jWwCKLEakBwadkiTC+i9GoYSrPEt9lLJxsHVXGvUPB48IsfDGi
D/tLhmZ3c9AavWr2b+vbHnPU9dEkJHLew1Ztrc+Qn7VbIDbOIC7XjQYu9V7EfFbYHcTmugktC0NE
NJsgTJYK7cAY9RX2/bx0k4M+iUlNCxnGygSjxVzhYHQAN4KF1M8sFvuw3cWTESSWa20mJAkbb37g
D7QpbgPOo1AvBiXVThG0yahlU6GSLegQGE7ld+BoBlRIqtlFbYaOCR3v9AwI0Zu3xhnXEDWao97C
XtsrJPTHea3rUXsU8ZxzaHHgfea/v4OBTsiXCIKuR3TehUlVxCwOEWzhhnhpHcxGmzS8a7LTEs2o
GquCOW7BMIRlXJ5vJNPwrcvHuiitilqdCd24h0sdsO5n8qatri7p5cYrYpsFq8NjD/npzfKD8dPt
W4OulYhcbOA9DsSIqOHgR6LZVOrv3CTIgZLtz43+1gOgwa4NqLc7KifjB17y35eviBnPYAF7DGT9
JwGawkMuDZ6PKSSjFg1K7D4OFtpn7GELtzb+AjzyzHkC01utZX6zK1cLW0uGPaPcLSPYbN1FMRxH
nylUycYYx95guv0U5gC3TGV5KifNmueavogvMI+vhEisytUXe1GR7XSHbo/sRilCujC+R6UgJXyE
PaR8wKk9DAdiGavxQNPrVXW3nqIjayYR0xh6nval4xOe+8+q0HisweMO1mDxtZkIDMlhLDWDZXcf
9efVZcjaQiqEQ8QgiLOpAjdyYCalDvGPm65a9UUbr2N4VQE/VkQfYpL0aXP9BtFoQC8BhB3bTYc2
4z5NIq/WrErogy2Ul9yn7zlN1my2OHRGoh6MF1Ft5auIJwyzfJ/xSJ/1nGcjxMyZiWvZl/q19hQg
MDYltPqYw0JELn8/yA5VcVLlW+PFHW//VYrnUZFbCrUUxyqJDlB3V8pJ4Hc6EDCf3pR/AnR3bGxd
ma9cOSVSbRSbFf3kRkGIqs2/wk6sa5eQw3aYrwZfs5u6ZU2kVFbzu1e8k9iu8lUB64q3hkHJCXoj
9Oc2ToSW4rLNNcnkoC7aMFz4qeSjsuE85n9WrcPPOmMB8jki65VbxdBukpmiuphqRsNRU4+L1Hs9
tzWzhx4pa5/MpdNtkHhhkEmiicYkoIqMD1tThZVVjoOfy/sBb2KaVY374qPTY2wFgJkAdawYu0QG
5OxOYr06oKKTtmYxhOKnodz8qi4fu5R708aECoUUVEMr7Znp/javcBBqnC9evX3sAjX9o83xq6Lf
y3zM72JGGxmUcDOhcBffiL74eCR49GKPxwmTWiW1ArQrHH/aNiD7mrEUB9sFxFxOPSVblXBHgjcs
qcw+YPp1MBcKWjYGX2adQvVwisq8LWJ6cXQJHes6zzgj2LfIsi2D5D0rNOt5BZRPeeAA3mEIw45s
HP69q06iRYwJd8UYuX7q0ZnIe95KQ0rQS5vdmalXTABKFaPFm8aU+JPDQxmKkvgQzT5fJydOkXCk
lvlomYn5BNCYxxZHc5XsIrrJl5GQM8N+QUyE3zBn5Sj//r5WNaewyfs0hrHz4WJy3ycJc/LIKJyU
VZn5pPQgaMIrMehwQRN90jMm6dfOl8zyze6aw7ZvgY0ctZfXhdX2NDOmIEbGK+Lp2zEGIMyb+76T
usziH8SuiXMjZIPNg3hldh6nYtd/esOZ2HpiU8+GqZezZ9uovMfNVJFXlrPVy1HdgmO5i4y+cTna
noaxmkzwONgIUDyT9cQci4zE256h7tvy7P23cpDRvJfTB4ujH7k4TCQ0EkJ0ZOp6ByyFag96iLTp
FrTJWp5JgEMYEhrxe/B6A51EU2QKQB7Mg2a0jbW9YTwrGru0GH8vnwsg4uXaJzWelxzFHJhHMoYz
ctRGm05hdRE39Zw3DhniCNW8SUWe+/cvUF/P+I4pl14gTIUz7BnZ25vfpnWg5MZhe4VFPTRWmp4d
oUh/nYwKuwjonwdCxmca8FIs3CCBXCT1iym26EgRnL5udsi0ylHCCgi9ZqEy3HYgQN4XsosFMhHA
GxIyr2zMbDysCQVvIywABDyXptFTrZwBn5uEj/BOBwm1Ehpq9LQ4XoiXYLbHaMHd18cHAkBYBfaV
yYtmpmGPwTSDeqtb0DR187FSuJ9mcrsvtmYLLz8EbD10UgwFW7M+jfMEDADV2RI6oMggUa3kXosH
/G3So4SCWeO0H0551YIInDfJJy4Dwu+k/UDj2rMTF+SINpUy3TgP9y/rU+hUNYJZPEkOomUPI0LW
//lE8PThMknvB5yGUNL7nELIw+h0NAhd/EvBrv0yf6+4PQq58BEHsIFFnTLrcCf/iAGgwa2Hp6R+
4qg77Scx3lQ4DHXoZgsYChaUfbUF9ogIFYMlfg1+YZBDWuKZbHNKUOqxuwHUPBKzu7lD+oe7/1tr
I4IF8d7Xp8svdSzXxIGJmdphTIFKo4MZ21P1rtPixGnIZoAE8Asx7WuCxWTBDEoRq8zwBdCFeoeR
hp7vQd7JLznwoPDwhoeaPe5FdYiucfViZmWrx5PWJ4XOOPTMA1TIrs6so/NLL6e4IBQhZcZSuYJ6
GXaOw7Lxnn6ohEH7mCwrOIqCOLF/Lmh+OMdoO2TOX1TW8IByoCFJDYosKYp84rk4iVZOO2dmUxKg
tUJrJBM+77TfDysDF0tq3zUlwHbbOCSlJW97OLtgE/tjVv5DJ/sIGz8Rlg82XCG+ld2ej7vgJ5Le
ueOKgOYTFDP7Mjr41byUH3qqRW7KdN9B0uVsv4ST69sbTGVE+/zSdIBHJ/LK4DSOZ/JI5agJa+Mi
Ttw93qK+oLVZVBiA6h02ntGH/UZ/X91mEwPo2bc+psMA1/ffOU18GGM2cDPTAK7mbTP8uTvsoXjf
zl9jFYiQTeIKMV6/Wv0ThReutuwl4wARNlIA6hloERV+eRD23QGzk8IfaH7D5qVzbmLj87FUxhR6
RTk/f81a8AUmWF86ErNF1vndISI82VbYSLzGWAHD33ADDcbBHervLdzvoZvU3MohTjFBXuqJ4j1e
9qnsIM54E0PUNQcY0NCk024bRYbe8XDqdMb55IFB3IS1/XoAVinJqDo+8h91sL3Oaus+gNtUWiUg
PZRd66AZ++H5OXTepVchQYO9BLA+y95O+rJTwiE7ekS0BHTAOOwkWM8fqvDNxDzIpiCnhjIqj9Sq
r1GXRfJnEEu8Uxk8x2KSkF+QY7t0xtuEwD4xmTaVr/162K3tsIOVv/EIs699vZkFN+lrqxeNSu9m
JMg/vqNHOAS6psiMf/qXZq0RtILU8ieBDQHnml3r/tPd3mf8hj6m1CCBE9VPiRnHCrrt3TDTmb3x
8wRDF/hVnCn3Yv2p+SnODJp/6Pj1OvOwZIXujOE643suR98ZntWGoeTBoQ5nJA+Qi4MofuKTFLbp
OQZOgPTwOL6gNqA7hRTFu1krpZUceVSvhjaPyYm0W1DICk+dp5eGslTR3+e80A8rWKTB/LKgGQBi
NTPE4SHPXdhq2yANzPV4JuacS8b8gKaJOgjIqiLjTpyeee4cjFUWqekvWNYc8/QAUqy4Eb5ru6dx
IXhRs7kYqKNW1Yn/QT8n7kSW704aIvswsWNIA/sJ46h9rujwC1PIMG3PcOdzeDv6TyICl48Z77im
mtOh1Ee/OucpxU/Zm7uL1dNaEfPoL+BqdeydP8F/hcAF/RLMx4HwtRn9d03c9lxgSgju+ho1ROX2
wwHstp+5fBRYNYRN4CGKQzVPeopqdyDGoD+w4ymt9sJwS10srLlONaGSt+nVfxmWTKAg47L2ema0
SYNOqE5+5gsjteupMtbsjHeyAh+bm0Ew3tscLFcMiT8/iCc56USzgrza3GorZUF45kpMZmFvM5Ix
xyYvyn258zeuP5SgOdSKwIXJACqw57saVqsJf38buLHhusZiZcAdfRmLw0undDGwIACLF/A8GfX2
w/0big/aTJlHykTSXzDtXM+3vLwVrYUopI1j4lJIi19soYxI/PzteJvcIFM82VCg61Hd6nfyJDA7
D2qL69hyuzrMDH1bM45GF2jx7lLkAxKE9jg2BAO6c/ghPI4EcDI5Gr480xy6QQDNdcFIMly9IDQC
kgcr2SMvQWBSDuCslWAm0JFZ8YF1CnXcgiiWhw8XxWTqK8s+YxARgsWsAA1nfTLO7Ap/y70Mnahu
TDgJtXhCK1gEp5Mu7C2586S5kWpfXoDm2H5oL02hrPPOZZUhnOj7NEGEVw3ZQutLd9tBShPPiB4Q
2X3qi2umvJuDP6QR/PvIYNyP1RL2ORvdAr8psQfJdZSj82ROAUTDxXkg3jY3GX+fll2TkkQQ/yVD
bGqMpbCt0YCcJLg4JOe902FEByfpRkV5JX4JqQcKxz1m1qgMbZvZhTrj0A/xrZZZHlxC0ALIiR1U
eSCMQ+vGpIn0MJljYTdJyChdVb+HYwmn/c9bqEdiOSIgvkD7iSWv8fj9M7VC5CpA63euOMNVgXsL
PvI8OQC5Ml0DvDGBvsT2KcXkA7O9/gyXTdWhuIHvQkwJsBcNUB+bGkN8Q5xn4TzRv2oka1CrdDdi
hvOLuJIKArSH2MDHuPvXc+W1RflywGn+6tI9DpmwQ9yFbXUmIhzHakNdD1F/MTqsx6J6md6Z3R+5
FcTdntXLx3wcW4vGf0Eapni11YFMuUrrsO+J/J4VJctfeGkireCWSygQHI8zxwcuWozXcLfg0ckg
cu25WfgAwBMjU8Z7b7dtjvoOJyXAnYdxwtO7HXmUmIgvuaFCuRrgv88E84Jg5otXM2Nhj27Xjmei
e+cpk/Ugtg4nCAuRPkvTIEMsrbnoAjmCbIWjCvcMwHX2+hfDPKEH3MLqQXTU6+eOCHB8w+fGOqkW
I3pMf5IxPB24Ls4uuTKQImNLjIL3EeoheANS9aJ0wQOQgfbsc0D+UMocCCSQgZEbMe1+nyJuvRhp
QUZmCKytcZmGLpwGBagaZAwK+IyKHuN2Hrunfd0uUy4LpR7VP51mTC8tGRooXKbaUfgI6X55usZU
mU/ubWQVAWJ9GazmHgpre+cM8C6Cuv9aDxx+BSuG1WkJpy78BRMUAQpuSkj/wCH+miwEXGGLEoGW
4bH66sAGMqsZQLchTAvmUghrZhdZkrGt6O3fV4bKvJg2lPxUFUBFXHTMrSH1LAnCCw8ueOegMTIQ
3CsU/0mINEd80GGZyGzXV8YToxHUrmNXD3tymyGNxbWEaat+xym+a8CMfxTb3Kw/dsbrKD7gP3LZ
teTQFak/FCZYuUOfU5nteHVjhZ4HBwsot7Ng4QwAI2UxDpXjlz3hZj8Y5YMw/jFAYHQ5rJfO27sx
UwWPJvrkscKshxlxsqpjB+FIvzZadGL1/EAb9hIR4RVIB9Jf98jSQhF93UGlTIL7wAei+OK9QWV1
GuAOJ+BL2TNL50VDwMq18nFde91NCkTw/1EAgY7ANmJJ/xC7+xgFHftVG7zdbav6lKL2iX8d/8Jy
O/EKzkNjy7iDYVE4u3sNbpZOT3av/A5F0z6u9ZSiHc/56ePpn6KBceofm4/ZX388MSqvV2+AiMIB
jILQQr7C+LAkQ5rdhCAtFgGLG8dGh5Buj4e2MWYZ5FfUcR/NpjmF9HgYkErwceuGSJ/nU8cLXzlh
BRcHSua/cQWloRApHnlT6ONLeTMDO959bibvjGklj6ffJm3mCynr9baRi/OhhUEhK7k67ithRYV1
SxyQ+PPDl7QCYqIJBEnxHBmnz88pn39diJtM9TBM+sxfukQgM7CtK+N1ITm6sQdXoz9lwlEoTooI
ZU2ga/g6Kpf2y9+1mSOWW7JcQ0h/cOyghQ4YQ7PP/Jzb8PHngsc/v0YdOWkPvomCzXO5Vei4ETFs
Iio8XyZUhFK7rzlNLYmJV4ppc3GPgFzuBkEXg9ReFB8D8qJdtOniEkrZQQDnKJu2O5Isg0iHT4NB
Fdw1fEUPepTpsOmDA2CPPnkd846p6fHdLVUmezfOaCo25Zei6gTL0AuiDVqKj40SD6GHWZ8W38Rp
67yTfPqap9g0R5SBd6vKzMWTQQCigdhsB6pLbzX2j0AUh9b4oBfUBnq06xot6O0fDIDbb/34xgOI
Uewaodhdb7O/zrOWtVNT/diMCr1ZPEwyN57zRYuZDBksxnWMEgpqXMGwBpLKz1WlfzHaYX/VZ3rg
aNZ1VZFqZ6anIJDGj8xWRtH650zKBrTqG/4PKAUpaugRyQepFEthecIfJ2bHyH7VDe5UH2ZLJfUh
aaWUKUVul1UALrbJBz7F1oJL/OD6LBYPgY2i6bxIbddVTwkNHNehn1vq5jVOFR1lR2IPd1cEeDB8
er8JDMwtE264szrGsIeBfrnvFyuVPp/7ECwK43KdRzbd4eJyX91sUL5LMm1Q6+mLbNwJFixXCCZ0
yHrr7n+hLVxg68e5nZyvTD8y40HmmwmKCojsR4t28KFUJq/VPWzrUWOiPFndpvGqDFoj1BLEGhVG
EVvdnw6ZP6BT5MB1zSas55/KyhvQeY//WxdGPFqXjHybMBfmkl2Qw9NflVa+JuHHKd3rfrhjx5oQ
Kb247xv3OieIm+2di7PnAmb71P6M88WjYzz9GxYk85T4sHvwH0tntrQotkThJyJCwYlb5klFnL0h
1F9REAdQUZ/+fFl9orqjqquqHYC9d+bKNZRwjJhl07FmJle0uDrvK02yGvVJwFrjrKIZV10ekTPE
apfdlHgeSCjBNvtj0/NLq5z+UJlxf4J63PNOlfE6GRonx6HxEZ0Ec22RG48BTTgNrbr7wliWRGeF
yHfeEIEbwdemvtDsL/PerfIwt8a757AueL/irxp9oz6P5uJ8tsDgOqWjB3pQxwOGDts7EB7EzdQ9
MSCgUv27Xi39YarWa8bKS+Xn3sku3/wt+8yrP8yOar35dW3d8Gj5u1OBEAh7tZrZKy7XOkSEn8Oi
KON2D17bF/KF/AcKuGvCM3MC4hv1r6TP0yipUXv7ALq/G6Vmacwd4m+kH+sZi+wUlqCW5gtsF9Va
J2wU3troqXZJjr3djBXQojmPaHubgUIuPrrZzC7ewEnFIrlt3+GFcsQZRW78tj3ndbYu5IlZA4xd
mKl6VxLDGdZOz86AwTXbFGq7p0nEV862gzsgQC+j2SkCimW968aNzKFey2KsQ+FrjE8jMn1A74se
3SdpMc40mxXSwcgLB5ctd/r89FqIkbZsWNcfpaH9ULYqlr1G834YTe2pA1/rrVTNTDsIWzJ8DqvJ
ZTSggzOe2AAiydP/3b4vrDqO9ArP/88RR/AJe54yafDJO/LS3YfZO1nwTRJ9MfrRQEL6AF79T6y+
bWM5YLw3GoQsq25cHjfKSKO/4LbASEkgPTincFv+NQCk65PX/M2h86F4aYVci8mT+3S1FDz/Zf9k
v3GIqvIH5IZ/wy6nBrZxbPr+nW4awdZf5cU9yM6QqDQUC0w169We3GJ+MMobkkLwMmp6+2MH/Rew
iggQ342ltq3sZHd/3qln/H5jXYn126FkFaoB++jr4qxTXBmz5OXY90UXcUrlRHUT6rDYMAiy1YI0
hFbFcAE1Y2/csJkSV/0bXvvW+WQxKOUP3GWGZ4jCnLjQzOjbsa9FoA/JFoxEjvQMn2FCWYKBADnP
nwRNoLJglWKlRG4lAz7hPdJxvITeBbfhcFstEf1miJle8F6v3fBpVF8L8JzR5+G/rB1MFKCO0DVB
tIKtG53/RhoQgqHi/cwRB/kCqtbNgo6fAXoDER811cPWmZo8AxSErr3vRUvNHeBSwhHzt9aCNcZt
ezglZQM9L85gpKUel13YbINpOxAeqTqGwAEXWxXbfOVu99YUlF/4JpCniKfEP/39iQ75DkT/7uap
KV8SCE/IyCGmYh8DyJwyO/3jY5AkB6D6EmeF8zBm5LNHH47ELh243xW3sbXCjWqMOaQHj9Ge6UAU
/dqn8uNYpjXsLmcMl+gUxfGSj/zoeS5EOxRd6teBXy5Tgt/RvvG8CnW+D7+d/pLh5yDort6VdVUt
Ua5LdsoAWTy+RfPsBZaRNdanbSysId0kUAuWB9Aye1aNPUFJUEoW3kYVSeiohZSH3/x8pccxXXnM
o5+VV1S7Cze06vv81q8/zzqC8U8QGNHLAyFS8k6ubXaJCcZF8odPS5k+Guig98zVBDS98iIPs5Xa
HIlu0wLueO9xvaGh+tqPtttx25oJH4Wz+fEbylmtXP5BYGD6QGZTddIQW+Hjg+IPu7Wtsh6nNQZJ
IPigPAOEqTOVxKrRyWddnczHsVOCTiggw4zQ7faX4DUHhAw2RYq8qbiCWuR/5UhTAmx32wAJbwp1
zMpa1AkDhu3K6jMTEAEJGB+eiXpprADzaOoSIRX+nPB1MoePBftl1/7y4+doq9cRCwOyQJjnfxGm
dI7AgFU12fSOj5Y3ILHNSkt702r56TO6pdPqnCgY0r+SQbHMoPehialRyZstKHiF18UTxkir6HEy
F0TE6dF5lw0cneeWUTUjYOv0tq94NJiPPuo36xd3VbPOPf1phhgWbN6Rs+uHQqw9Td+7O9UyuzA8
1AI2WoxghHzWjn54NNQooi7szfTz5KljQlaurriG0sC1j/fUrlKhy9jqx/nlXofDNPfvj/3959ek
adFvlHl0Xby+zuW70a9/bBClGrGBnHK/jczZzhcATtpg+rmGD2515eV1Zr+/4p/2w3iO/5kUQraU
goLth7KyCT9tZFI/mXtcFeabRdD9eu86OavH09dWUeLmwaOZ5uAmKcRCXZT4ny5TUhdKR3tyq4N3
7jXdXbt5sc/Mi2Z6VjYKAuYBnmPclIv9S4F6NPPWKyCrZYpz+qCQ5RXehMJX5jlLbg+/X0WDEqJ5
2zgdy+5u0B//yr+WZlWtWfGaVC23RzJpGX9U/wuT4bL9fezLG+ebwbBVgta3KRQeXqm4t5ffmnbq
fzLmEiJAC2OH57DbUc1KHf/IKuv1UFlTE8bdGiw9393fSIUFDB+pGKYovvtT/RZRp/X6pidXZbVX
WvM0OnXcL0TDa/Ds0LHJJluPbjpdMpUZhRS2HYPTos1yuyKFeJR4MZ33RbGrtHH+2bc+yJjeXruz
eePS/nI+xRCB0fMWfDrDbDhAgnXad7/J7T2rchxeZGpVf9z2k1HZaXzWj28iCfPSvxTDntUAL5mP
s9u9TzPF1yCVmzr49b67WTI3A9MChQZwivOk9il35l2K4q8ZMAA+Fo76hGLkkf1zW3YbQ1O8L6Su
l3VkEvI0e4xMTpgPXCCHbqjsXoU5/ahOTVyrVR1+9AEfM8jtYyqdBWPgz3w+QGkhQYRMO43Uxu9m
0vqa5GzXhdf7kjrKQze9f5GKe6c86kHu8VuTDoLCAKJKY16ppYt8ksJLaTHUV7v4+DmPW9DqGz+R
Y/a+VgFSRVCw/VF8FVjlQr18jfozKYvbTs1mtibXb9/nty6NMZno64k1YE+rwU5bIxTJCZGK3CAI
XMg6/04HOhhX4Haej6yFpYLTTf8+Cn/C9N0c0J/Dc0q0WPNbo57d9V9G07Zr703qAtwQM00YFfHq
pBm6LOeYUc28gnqyO2EwAS7tTjRj0Zk0Zh2wR4TpSOi+ZKeITTF2Ft5E9yd96zLkUPyYHpmX0xwa
BcAVztPl5HmXa00FhxwI9oZIxzvLu9ktrIFqv8bB9MnI0UJcMb85W+SCF4IFXDgUQmWg6eKt2ofj
9OJO/hjB1faq07fKPkN+bC3P3hgQoT6MgXHLm93GC8fUCXMDtu3vn5beZmBgZpz15DqemDzp37g5
+4XxwVmnoZ072f9mDJb+l7/RGdbB4gsaQzgbVC90cSNiPf9a6BbBrGszz8Mupy7ZkikHd3/x6tO6
dqBc+B3dwt+igEXSj3ocbW/KMw2SJs/cMINo0QbUCad0LuygSOKnTYifBj7floajcj6iZVxmdzvk
Ge3fjclrOT1OEUR778aUpxqeq7R6up+S3VhQIrURuT8bEy2Lumxxkc5OnytvwsS6MEU5lrwTH5ji
mR7oRX/fcYJmth2IWVug2Sa19rGd83r0pMDmHUczg65u5jbdMPOVJmRZmF1zS1Fc+oo7B2aHWUI7
yy7GiIIszOuwpH+8SvwuoaW0vnUAji+S0XMC6HnymYEw0yT97LXp2GeUGufkPPoGH2dTjxSHrg+v
/JJ2tWsSwBJLBC0uHjgkjB7O/KjENKu0h7eLtahho3J1KF1q8zx93ljwbjAqYkqWb5R77xFMu3Da
2nHl5NHNh3S/+YGHsQxD9Job9J3GrMa0p2OPN6urP9TGK+7UyQypNmBtWhuYXWd4UW+POPS4j5IY
YT0D/9mdrKFZfw/KSxnAulw8LSyl7tF1hgXY07JUZvucmMy0lLX4hTKjT9I/HsDZHiZh9qeuMr/l
57su1nQXAImtPWXkg0/H3f6bQFo52Yr/eBrivMAuRQ8KacUufLHI0wnAs5aQiIPgYh/BPfB4YbVx
XLuw1Usq3n/ZYHiP7kHXf9S2faIdtlNmrNZrdzpchkdAB/PjjoJIkB7RRLEArUDwl6+h/iyl4THs
kXtOjcnJCxUFdZqw8UlPvcfj1hBzK8wwOoh4Wq44YSjDN3j+pkCj0MvcbdCafY26kKHVxf3ryf5i
97gYu+tQ8CMeq7s3bS3504MHxMIvZBf7jFmB0+4e/1wN5U4LDi91mYzQ+zyJN6dYyfNa0iWv071I
NzG1fZuNOOx9jAKC4Lw+kbnXA0E0QXoltPsf00SSPFx5iOhF0KIlvtOxfdoHxhr/XKd/0RhjAOpr
cDzbLaMOzjDA79TQaFgYv1N5gfhHm7OX49PXAKJD8QLRA3waGDooj3HojuLn15LxBw+ZlNRYjiUq
GpI1pF2GJIDvVEMwc1Myn8RKZdmd/GRUZswMBiIE6B1ygGLaWocqf6wj/UIPisHnP8j0B0pNq4pq
YDBdgxyPMrP5C3D1yGaAzmL0/UG+oTrbIFvN7T4NcVwRNBTeGLTyiGRgQg98hfaGCEs3gqoOHnin
azI4aubMQyjfzkiudQ8GRGnz7YjiFBwziQdRx1KnwIJc7Y5uwDWiNVoi0czMuXSgJ+RuyAXs+B0Q
/HRz60OiAxYRopLgxvJhAwBNpkFFcIMFnd0OIfgtAfbdbghLiDQqcXTGxB3OPfI4IQPhVs305Gud
eoG61vFqwcFmSM+IwKNjDYiDAJs+ZuL01DiAzwaXcTCGoLRQeewR83ac26xGbSnG6ZQmQY4JjfDs
RdSC/S5sfGOJh/40Gox/wR7hDzk0HDt70fMy1/0h332s9GHjDHTjsn3by5i79kcPDZM/JgSRduwa
FjR0wHj7Pqyqct5b547oLYCaQx9liasMO+NYPOJi1pWTxcH8NFHiu1nH3fnWxovjn2jisTrjOAM/
B4mIxAhIYFjbQ4vG0JvGtITmgJE2Mi9REgxovRhRYHXfpy3t2vF3vz/I8yJm+30zWmexjvEJKSDL
pYRL4GbTJeCVC6ow0MnH7R2EEys57CEEa8ACvySNUDDNxuhqUK4iDY33seQ8ne2EpBykA+LoXpjf
OO66n6P4uKCQQQke1mF/BncEEWYwIgpGXk6w5BwJP9PqVGYyGNmLDmmNmgU9Dg5VT4+WFawb8J0r
VbFyxh0w3uTwRciCv28W44SEswzMTLC6zCxxcMEOysATpBV9QDQV0hGAfm5xjwe5omAzvKlq/QDb
cPecy3gXGQ3P5CV4jafQiYLGb8b1tBqC2HHK8xDOlRjUDrgsaMK7e3PuHL0t7zMH6HQy5xRc3TvN
onE9FNMcDczNGo3YYkks6lJd3kVSssaiy1N87HHs+RbLqTcbt9h5ot1lCxxggyqpDGdiw7X4S1YC
uABeYE7pAyixavvifr+9jrpQLOyuuwZBMueFlW9ORjDKGZaDyVx4skAFRm4iq53d3Oj/gJraJmZ9
e86/9pAvSUfBPkvJO7bt+cAz60iMV2iEbfuyRRyWL+5HSnqe6qsXL5c8+uO3DbnS7nKvWLjyLawH
hya8nFkzwwJpKBew4t1aDl+LqA75KlvAJ0iV8EBg2nOT0SAjNWGUjMxl1mbYWTNuZJYojg8sU7zr
kbPbpIW6e+xrfS2gVTOe8AIui69TR1wNzjDVScdPot8k9ouOSsOqv40IVzwgQIZY0mBeQJ6azTp+
/dNMo2juhHdQvuPX+OMMMXv4Ab2MEGYGowqLOpRryIfnUay2ciX+JY3EkoAT4z5G7F0cLyMzeG4C
RsMwv4IlLfYFG6UT8YezG761pY88gPMB3qhM6eq/rwXeIcl59Ku4C6GzRnJ3Jv/xhScQUnwD8itv
KkSqr7Gdf5nLmDSdyEW4bu/tmWWP7vc9FEiONDZAAKPCIkhdlk+RN1zICqW+9skCCOZMbnq4T/V2
PcaKw3QKs/9lpvuz7l9uIZtWviybpXKx3qntqlhbEUZUvO1bTuxVX+cJLCLUf6KIKkRK8zjcyTqw
mWemEnV0YPeIQXZqYk9hN3zqhDOwhzXTGS06pqoya7hOenzcjsNi3hL8JrGlra/TxyLG6U7qOqBJ
BFjRrYbwsdTUUjNrvOdO+Ue3TP8eaExZL7ACCpF93Y9fMKfTJWhhFvoCP9KLYD2YLpFesGNCf2xw
EtZaQQfLLiE8vpFn0xK3N+fclp1/dPu4V1Aw9lV964pYUT4rlHCwTzaVn80tWd/4t/QHRot5qEIk
+Q2/QlLboNB2iH3yi8ls1rGHOSD/qqzhqo0Lz2d8nBNOeDPfyxK2GFah7dG+XtncUjBNJlHAt7QW
oP74n83Sp5urwHVPGv+4ncQIKh/DWTfcqdu+ky40b5d9LeA0s8A+LpRc8jZyw0/yISSuZz8DN18s
129U5nrJ4NW40HHP7g++X3K9hhGPSm983dqc41B3plezMdrrBcHt+if+MQfgZGFGM69vfnqHLo9w
FrY0wxz0u1bROLr7QGlZzuHxTz+sm/C8gdTRvpFq/H6GKVYa7N0Yy55hlGCMTIA0S5NAuhIapYh1
QPB6C4hfr8WPTOnzoq6cixq9a/ttQZJFeLGC/KOgs/rnNNpf9XVBpRBL6EHZck8YwDAvxcEwmx6r
4dT8TucDKgpiZKqW/XGntAnMxsLfFCIqycf9ynvZRct/4QiIiHuA6PepUlnjmXs7XvH2rPvG5eb0
Rqe53tA0AGznNmaDc66bZoIYNTwMNIDmNLMmNJrCC/vsV1fVGMBgNjqFn7Z8asUStKwc/UQimvuN
uaicm009gVzLqZftvn3Sll0LAGuRHuBZjbv9+efphjB5jBPnypGe2vlSNcCEotUdmDo+siCHXbFX
/ax+A7+fR28LvC+vCKOuF/gxQ9SB1ymZ7ZsubC+wikOKlwAMNjplOvcu6Edq/qOy0VpouL5ZTDW9
QPvIslOEvcY0b5w5ijUpd4vneqWyzwWnvjdA244FHriqpChtdu/xbHbGp9gmBuQfWbU2K0Qq4lgE
qQC08Evz/8WJuO3r0d9gpM94X3xYG0xp+mNlrN5jkWtjy0pborpgqF8TGLBl0qk8jgt6384QqOAB
lL7Gy7+wf+3w3B2ehhUlVzfoW1+Kj/COCycwlU/dWtsacRi1fc3c7quNbI2+nY8u+eTF9jRDTQav
6W2VI6EPgncWySeCzqJFsD7QJBO3FF7G6E42t8Z/IBonf600fQrPDL49z+qwSW576NZR4VVnq05I
f2H/eAdkL+KhT20K/nSeXB9ejtCI7g9biTaVK24EYgPTgqWlw+rqBRqkx/RfWrkEm3dMHn3+rohj
HGgLww9zlzZc+z7iJSGV1Djxz5jCAxMgYXAAI93KYvgcvQwGvDibQFz8mzRhBhMWyKNy/rG3eOrw
T8FvpmPfEBlLdTN9zd+wo4faUgykfjvC6pBoQIsxekwjIGwAZvGFM5uZv7BZH/gNsy2F6GBTPAaf
EFMOVNQJmTktX0xFGA5w3gqThntl+4cPhiAvB3E8NqE6IXCsFJ9DSgKb03E6/X0555g1cKRs7vTx
o/eAMqGvctTVVovUT4YDpV/MAB7oHc5/On/fHG0VDO+AejngMimUtlsmRfGLys4n0A8NXTpdPqkK
P1wqkfXkFt810U13ybmKDL3rasEyXiYZ2LXxBZXbr142K/IdWX1Qbcx0j/nma2TOJORRFKETReEZ
kVkL9sfJhFNBNPhzfCIJCtUhN77y3wPvFymkKPXMHXUGew/mU5WPKQFzBeBMfyb2t2wDrroBN0cP
Llm5hd2BWwXTCvNaQkW43hsO8TUDtyUUEDoR5FDcEI4K8gilt4rjPu70HGEpIvwH7bW+ESlxuRLD
B/Yf9iQGMNdxjT+YFiUkaW85ITjdmeaCXIUwTamgUkqwNWFZqVljpOjNt9h5FL5KazGCCu08IsaC
eNGwEJlL4KxCn8sIxJhJhc8PnnGZLBE5h+M4c2vrNZeuQvMufKHG7ZjXWR4jKMFyoTH70Q3TNeHU
qtgpgfzlKs5r3f3F77kXX6YLGZlsXK2ovS8WF58/rtnEo5TXUe1qWosvOTs8ot5Zyru1rVvA0RYo
+0ss4StXFokWqkLzyR0oQVyptUbK9bkwSFuvD+Kyo0g2ARZ2q2sK7ZBBWiQJQP8eET1hoWJ3wLWP
IWZ5B0LsJBIkI3yzvRHhNgXheo0iHJNfcWNjkMLHke34ZX/+v/IeNm4fIXgMyGnl6N7Jbd8N69+e
fUZKAWfJ6wOeQTA36uBuPcJe0l4PTHZ+r2en5hVtfyuaz68T0eh86RQaw/uDq8fahpSnO2J7JDQ6
mIGEKtwW90iigBWOyN76vusyGIOr2DcTsRXBjUP822Em4hKujwaACxhXIb3FQzHQRgUxW+2lBulr
toNTR2peiY1YNRWi02/HTbRO/D0lmRXBx0hwBhFopW3txj8PJiZjzf0LB5ifu89ADrgcGW8m54vk
E5NpvWvvUCNK8ICOQ4T0CHDbsX+b9dFLCK3TkSMbd6M2/6/sEpBEMW9l56CUQhEjBnMIUoh5GDKw
GUqgENP8YUZ2GgQ37znFD+phX6ea1yed5VDhdjfAjYdjBqL1QTZM+IMkeP3LvN3JAis358A/7H9c
nH/5b/P+iJTzgM8D5dxE7oA6CqLeQf1Lbh2YOWZS7ZJy6M+6Xj8cM98E8ni4LP7cwJ/NP6hQg2hQ
BzHOToSM0z9GehBT0omlNoEI3u6V1HwVojIv5FSKly9afflvAFUqTgijQ7+jGedDQgTU3rCnU8Bh
FudgV6zmo+6RrhQs4yum+sZacddLXKEZw4l9CENG//JMjRh4A6dXwgXu2VArKT4HZNewc0TNCksQ
QwtgXP0wZ4ZbUajWE+NL2VWKGeSAS1LOaG6AHcWTtZwBhlo/Gy/kuEXPwLDfHAVwaYIq+YxK6zrB
6pgeGlf0hWCzp8kF79K8g8TOADVVZiac9d8C5d7bpAsdjIUDbgCiuAY5o1vEBN7Nuo2lh23nVjeu
vcduQA1uXTbv5DG9u9OrjdRsrnqt5ZXZc9IbaXG5VM6ueDyiz8WvspfUwqzGFwZWGjJltH2o01/e
a3ket7xq+PWeJiIxGgbcFNg6RFePT60W4BiC46yVn03OC5BJ1VON1/gBHeazIebFLVZPd+DReDsP
DmoDV9SpurzPvWY8fy1zfIPrkHbtZ9JVIkuxNBP/WDHfeI6gFeE8qxrbjgPNd2WPEMdRAFs0owEw
84WmqlipHsZQ7BvYXsAqMdl2YmAgLLQxa2qbeyPhqbgdCMwknvXjybO424kTUD3qsafyNOGzlbkH
7A8Qah4okCGi4oUIAiw+ZjcWNIqlGhfFXiyBBchEcuOywyXIIMQs/SPQEFO+v2yYC3VPnHc+PLf3
FgEwQFUf/C98ZYSa1gO9YmWTWWecANRIDqVpFrG9lAucS5fxfcpyvcc7MUSTAfm/lFqKBhy2BDCU
TLIMNzfEuhZ7QsytJ2RtLE0yGJg6i+PGaTkXyDizn71t4H8AmjH9OoUpbQxAFk5meOTgv/IF5MeK
F09U2wYlhKlnaXbLoU+lPaaGBUpMwW9yDjFUPvH0+99/wArwBuE8IMtg1pq/UE3BK8ekL387lWRX
pfS63meHJs/U/lF//0v3ZVoH0YSWfEk8bokyTlzUcTuYd8anLZgcH7HnMHC92Cpd8GNWz/DXXi8v
C3y1wAXebHH4FUpSs/iMZAc1VmSThVRJLqEg1VF0gMHB5Flm9w0FO9rybPrXn/Fzfx0ikBhSow8l
bURKg9Nflw4S7/YZ9+GDVu3CbkIViFfPnV/fNm24P7PXonMsEvR9ykVcXbPkbdWLcouic5yNcog2
5L61QPA4KsQDVUb1T95EbD+jtyPTDXmvj3RN6MJVzusdjei/8/tk7Ijt2b1AzyVO+TcTVZNYbz6C
HrXqRoYfos75RJteIOX+v7N5c53dZwoiIJRgQRoA2PZDHDuZs6soeFoLLuC67+y6IQhenVDNCzOu
E5xF0EAtxQlAw0sKbOK6Z8H40SRyUgjNpJPjElMtgb9tBgwXszPFB+LqpY6YSWLvwhHOKE6si8GN
YCkB2nlEO8JmBeaEWSCDHFw91oyWKcU+HKEoGFQp+O6V9SZ7oYXfyUhMZsVUtjdfYDfXOnJRb1tG
o3LEUx6Odzg0OK/k5TbDZih3BiztxxZmXiFNmPdbgHXlaUkEWgvTmY5IY0Fvr8a8CoK2PcLjrmuD
hPBdrUPTwI2F+TnL3DdRHNqot65YIR3ktxwSnY7V4h/0GooP2wt89eX0cvsBWVRxWcQyBSjRh8tR
TR1iHe5oVZN+8garfsDh7u/GCdYaMh5AXzr2sfqrlhC/6ZLYXWBiUwdK9EEWzPotlJnLg9Yholv9
6/VsCX0ARMVvQjC1Z2m9Iow7jTeDrKega1xCE0KZXe7nUP6g3mklNaFT/JxRD+kZrLoWB1hwZFh9
R+PJ5ATXdaaG6ejxs7hzfTkwruZjerHr2JvPR2tbQBhmEgk/iwrntD2NQLI+NrxcULJiRSkbTOfs
5rVPxy4a5bNXgb2dJZlTa3C4kGD00zZfgEwJJocNNVOWDlY/+J63+1CCR4ENstlgySfS07vXmnYB
Q8+gaC+LZqQkTY2BAXY/7FNdINf1N8dRo/IuSxVu1tNYLkufzGSYquw3oK/jMzRXNZSR5Fx2sZ/p
RuDXajwAu4OFhhUGzhb73op/+VXxf3nRd1yvOvDDOmNAT+RHE0YTHQscCEuUw7nHnqonj7Ab674g
LLdduZRUitzP6WB/+3sEw35MRFEGdajfZvL0o5FuO6SFdMeYOxJvwzR9UcFQM5m4rxZsOPB/HCIT
8dRCyk+LbO92UgWjiygW4pXc4nhtJqi6YGdbzNZzc0LXmA4HbkXUlplO/hNuDBDW4fng8II9F9Na
FEBjuOHODu0HmVMXinz+sgQvY7b1jM9hjS7ZeAR353kdbp4oXOGBhlgxDuJ3/OhMFWlqSiQMro/0
xG0xs8yt306kC22xhGCagzkXhHIkTrj4Fozyk2FTO00JYHsbbShqZihpZ22KSTny4KFhu0mTfOdA
VDk1AZmWsvWTj0efLCOcz/IlXgyE0hD/AaufrrlnvuNbQhH6RBfByTUgLyx9sQTwL1VoeBmnGAWU
LSabP587tmQqmUsCBU7r0d2O3XvblsCEaERZteVsll2rwKh9L0fsM8xsXC7Gw8/ZoKvMku5KGufC
o5I1ZukC6hzJOlcOcoRd4qpcrTeDYxce+n6zo6FcMoxLxoPgTQm93wyfsbQbD0gib1K2NUeLdj5R
EJDluVIYAkO3RiSA8GEJb64bzsqh1NVSxxMDQvX8C4VL3wfyYxh2wYem8HvGuTSvC+TyMfafeMDR
E7O+jGraNnI499wN7hYG11TqlTWmQ+CIQYQmWpJLrOz5DW/niwCaw5OiwWKHeUpiyck5wJ/5F8cy
60ZCBESVQq+Pk1KCU5w4W9nGAWfBvez6zGuBNkxkfw8mt7b/gsown50LeTkmIYfxiz0tC2D6WO/x
k7mqWTBKYDODcCDNAx8bjTSf3WAAdbYfwxeTqQmFyIZvox6+HeMHOxZdr838EIn7iecBr4Ez1D5V
nZ7hpFTmQwLaEF1YymjWpnCSYouBEMZS77DuMjJBIjQlIFWeOLhR3oxpJyII/8t5xzb/B+uSmSDL
F0QbCH6k2HFMt2iOHi9jZFeLF5S6Y41e3ZKczpkzLHrG8I74TlgEskgd3z2QIdXf7Kki+CvO23fY
0pMsuIxbbFMJdRh7r8rZtWrrNJiMeWVruL/M94qz7OOQca6/zQKXA06xVZZozmv0GrFA+zhP2siA
YrlEP0ZUcsWLIJs4s1sAQTNprfkqMWULdvcJvKYW1IgKEUfZjxq6YMWgsTx8lnIbZeqHQTPaPO/A
d2+fHOU8qxmgvo37soWnc8e/X0GJBm9sANpLUqB0UhYMRmf/SUZmMzUP0bRwL1Ukg36Lbkq5er2Y
VC8Gf6SZ4nX9CZkja20O8JdiVClez4dPgm+rxmgEIjNJLTCf+zlP0g3nIcResum/9h0DXu6obT+T
+ZoHu4hlaKHbQYtJ0Y+ThMPieKeM31akfEIcGNQmSTDmCVgHvjYqAI5m7LGU+AaBfz+6xVUyunKa
/BuvUJ0unyfT/SX7jvBgIfBSHc2yCWjSmyBiekE6x9fVSTrqlG/HJXsARVosTTFmUsjbQi1WBBdn
gLDC0HZMLUvAsy8zKya1lDRF5dPKXbYyHNMLj2GB9cM7+WpXtbFdd8n67nADzQHjROF1QaquRttX
pPcxDlunqwwnkMfsFdHjkcLscmUiuyJvZVvStdD2vPCVofVrH1Ny0ytsfUUnnP6wWZ32lt4R+nnf
DyuNEwAqS2XOmavH8IOZ6OGv0Ndc9jk74lKqjhZQpZ8WnKfxweUhkC74GR5uCvXZgRhG5EHhwwUa
nfFYsPDFG7oSGWhGnnTODo9XznNZDpkGWJo3OKITP3u/WYn/PLswULM0F7mDjRoJcfLgfAyKJJer
vP+5z9yj3IJcWOQ2IrIeRmiBfJZ/lBEwavez5WYPFIspWERhSPkzKz4GxkSc8haer5gB+X667qxf
uF4abAY4rHNSsbaEa8WelxqbctQyT1qEhraxXq+keSza/zA77WxsiifFDgChtsJqygiB268NOQ8E
+J0iDB6pHEErrs448ZPvmi3w8+/0me04/ti8N+PP3/gT/SQP7mw0fav3NYbjR/IeDxbAXGbN81Z4
zQKOLFMRdtoi7IeDBYu/UN3HRX4DQvNj8h0NbiYn463t9cWtoQQqod0Dco54Ut426wEAAGlUhnXA
w4fEp2C2SR8MiHXfgpxW5lSBL0UTG5zjUaA/jLm9XsMFjz8vJ+FadwnVgOy6VDZLIWXjaqzAYxvh
9Onu94lPlO0UTSUnzo7NoU9dHsfKHD8MznUcu+shx2lDZwsLMicNxeClwPDj2io85my4KGFi43wo
KOAwp5zpWDz/A/nzqEt+IQHh+xYqeuC1BzRh6h1ljMXUnR75LkL/Tf8MsirU6VUDOgbpRqIe4B/L
LOhxdR+ldYEbJFdUWWnvAG4OqBmC0WNdWsOv2RFlEBOLn3NOakAPRLQjpGkMNpAxX2Ld6BxBeOWD
tmDQMVSZfrF+j55Wm492l8rogTZOJZ/cRkXIgxRgVKfiibHP2F1XbyVDrG92GPderM/X7jShUjJn
jNp8ka/PgAumP0V26e+7wMKGOl4SIYRSxtjqr2hEjlN2Z9UyZSbc6cN2NzqXIDXpiVKWTSBFW4Nq
J0HWvyKC1CMQ9Rm6e9K33vd43S1BH6So3jOOYucB3IPa6+Zf44fKHhXHCOx8pE+kSGa/AlLSy5CG
C/87lLOA7WxChjgBs3Dd1OHXx3UdsR2ukSgaPc08jVybTNVEMmY5QOg4ZARBu5e6jx6xfoYvQ0gQ
KL6UkQDA2mTGgpVzWE/8XRZSfnLHxVv9tIbjTSVhfEdj7sGOSQvxVtLtUq+0DM5/kDcpezriO3ZF
gsLVoiLBYaxLUWaI2P3BRstNA6XoGdntyMLpUQuCvKfvrdLwU1mD9M+++ki9hunP/3Ro6M4jYGRe
ls7jbI0lYh4ysFD8yPjoOPoUlzkWIKwf43sEf7x9/zWBhHX3TPBPBh9d3Pivu/3d23cB3IdXuKwR
Ac/MdV8kIjAXIbmd+qFRiEvFYGO9p9JPYU4ygJLcam4GtDhMAMXx9zcYKZt1qbvP7YexSHs7rwh5
Y5gxosx0z8x2xpKQJvjcKeTsCkSfBanwqEedCmKBbnleZcpcOLLnARZTB7gcV3u7ZeoMnD9j8ZrV
MR3z2ojF7N5qbR/wJ7J9kYK2MnbnGliT8muD57U6QWPL6KwOw554GTwMp+85iZIk12X6d1DRpqCf
P025r5onmSNXKlgDZCgRpcfTAwDN2taBbe/jYZpGkIXZpUB3e2frbeZgguv3omXd/r4YI8NPtwck
SJlVz4RI+1Lg+DE2bptTlQPuO+MD54+YCbr1wlF0tD53eIBZOacE80ArD7fMWn9m3x1Vx/6kRUgh
3orETsGUQOBNBFabxgve4X5PQcITOivCl5vcDuiCzbHuKGNCTxw6AVL3NGu4gg558/Dz6Mff8DL/
CxUKKsozApzYPrToas3oKoBupeq8Ttl7xyh7PxZyiRTbYfMdZZ6Odw5ee/8j6byWVcWiKPpFVgmI
4iubjCKI+cUyHAETiAn8+h77dnV11e2+JyjusNZcM4g9oDqymFZeXlP/luDiXXjgHEQJINWXuDfU
1QSJ/L8GiwQSSKUTvAtwwMvxGQll/cprbI5ELMIpZLZrouSmYYA8taYw+gPbJ67zJs0ZqXnzfxED
VrMEBKRSpcu/Wt+/5xjuHjecwz2EllYUcpbO3XoJSgC7Lb6ua5s6nEQnFExP9DWOjWBGGhHzdbyB
Cokf/2DjxhiJ/kiO6Sm1L+Fmc47lTGjVdBztMDAz3KF45gcdmzDaRyxxkL8yqh48PJlxgq5UDnYY
oZeMlkQfKywGph8/X/9LC9LEFwNwczNk2kwbLh1w6GqNBFipQW6P8/U0fkiHqGn37HZxk8rMPpAz
s7AHr3MbQ3Qg8eOC2TkfLA0fPVE2jg3aHgifpcNatfSBeYcDNGENTByuedpHRm702xlDAX15s8+r
bSZ+lIIaBtWAKD3y/HpQCxnRlo2n6F77Nys2zF55fLgMQpTFRXtTjvkRxR8vCB4cXEls6egGSCD9
ecAqGQ5+2JXTcmIh29JPUgcwldvTD2nsmBkDPYWrM3dUGMdEWPh5FwdCMRwKehIeO0cJ8gBYU/Z7
BFYKe59UvKg4R+36DrGXk0VaAYDC4nqV86DgkLDnlorsd2XHCzWURGzYB7zSTjR1exaxIXB/hqd/
Na09ZLwzOy/ui+V7BSUFyZpdU9T+6+tRCmIIQ4ZoDpYs8L78OV8uxAlxqwQjD82V6n4OK0bJwGIy
pSKnAmkbILwfBzId7J7nwtL3GZpMp8Vm6tNL9SG66Ar4MuYXXR49unrw2Qd0ZWPRFmJyPeBiy8ZS
9iUtJ7XFA9eGDxWZ0KQT+XQKIgaMssRanPLTSK/ki/AHHhWGX6Kzw7WQvunn0fqCPvNr9uc93S6Q
4BL+6pQSUBGxHCABBoQt/b8Symllz963nF8o6zgjwGHo/eRkRjw73vcMFPCL3OUw6U8IOWCYwCgG
U1fEiVMZuPnEIASWIp/5tI+ZuHQ+sEGp1y2hcnL6Mnqvho29/AWELHJTA3gSyWV2EpLI6qcT0J6I
G0cd+XZ2gHi1h1uRVzUWrEjK7Ke9XNeMJPzv6nVS8ZEnMfA6YLgtF3+zvFFmcz/+sy4jWjlnxD2A
VEWanbCVxpyvFbg8CkoR7ST0xfyfEFvy6PshgPq/KS9W8gcJoxNGkQbRjT+UFgzZO+y+Ad2iYOJx
eXlr3sb9RI4b1ZssbpbqELVdRSNyv5kMiW33oli3vhfXLek0lJK15IuVlswOeTCMpwwZ/uYHghKT
Ed/KTWR3GjkLgJ91XgKg/CLYn8xCuo4GB3Bt4zMPlfSPER1WdkKXbGElKb7h5eXq91h9BhCIXzC8
Hk+733HUKrne/hT3QgXe97IWU4+3gWhWFLxMGONXK2c3/sbgxZ3F8ytUPN7JpWOlP9/e9G8rpysf
MkKAU4FZQPBz+AOELdKvDzkLJX4zcHCPH9qM7dsTdXh3jEmHb1LNLj9ITTHxiAeP8HDh41VXyulr
1XdbRMMCdqhhaQaAJd0UzdapHyGEeGGjKB80Y6Ae2n1lrGF8D5xAt3R1cFFkgZqAELWgju5QY2Dk
j++7IkaaazBD+svm/3oWkpUkv+3Mu4DXziSSdlPOfDmi6AKyMby1emhpoA/eAYi66y8/YjRIRj9K
X/NzteKWwx2n8OuS/NXCigu/ttU34SaIs6Bz8UWvK9NwmMqSDxqP4Bk01BLa2e+uYIUBdZWmTcV6
X6y/LGbosENWdj9dcnwdAKsBBriZr9BHKTJjSful0fL584jZI9Vpd8QE5ea/t/SXo3cT/vuyNnaJ
FjjLXo502eFixyuZraHy8Z5+Sw4A/7w3aNtHILIeP68xH1i+xJ9KsM4GyZLvhIbSZaXG3wPYMIGO
qMIRVigC+T+w+VhdFs5Zt6oxmgET5bHKzuMKvNItWciBlxXvFpGo2V/9HpLFNaQmP1Lz4r8wOOXU
0q4Kyx5P28KkVUdvCoH7Y641ZHbkt1FRS+nC8GuBJ1NoY+AwNtJLbtU3Wb/tVEvAkYMfHKbY3qFB
byEg42Dw9zXb0uptxYmho2j3Yv4+Qi5+x4Zqzt9xtsKuU5yTjnWbnIbUymb6wbgb7wM8wPDDgz2g
p5VF1f6BDPYMxjDYJnLiAzxEu2g+wdCJIvx2BT4GUrHwpdtyGp+/U/xcSFioDPYNV/NmgK2LudIn
BvQwqQ1nRpRzEAMbkluprY8aA3qfkN48oVy7cqRe49zuIc/CYd1t/s52NzzhsQFRrIejQ1Anu1e0
JS2hEJnsX/pShK6xKNB0TOFmPsTPEOtmtz0MWzg8FMGAHEgLfxSvhpOmx/Pf6Rx8l4izBuuLj68n
4mmwpoyrBlqL/4OFVEbnNfy5Le2gLht4PKtr0K8d54bUnY4VCawiTrjb2ZOu/Wc9fzR2bu3rmdtY
ndySBsp9zIumzymwOcHcVBXlxS4z/DakZQr3NPgiFyyYqEKt2O8LbS8d88lYuQiu9xLfd0owSl9J
Xr6NaJbWl6M0ax266zxiVQLoMEFHwpIEc5tBBYshwpigNsvZaJh8aqJ/ug9LgxfODUK0GtjVeMpr
VqBY2wiCeDZsQtBKXfzV6NWA57hWhcbNIwkFPh8mHkukEYFoglLyymrSWBzkHsyDJBHkgm0W6KhL
gO7XpBimrqOKa/7Jobmx9/s+iicKYUo9Rsy5gdGH/f3Y1MqzGZE57+ngI/YD55P+Qr/x/D9Klb8/
Ms9MnKP+Zup8sJcMjt9MBiMcno5rA/FGYt4LAxjMth1XtXmIqmswAhtv4ykV0fSyKRDZW7li7jvw
7ICK6BZmhD0xtFhgkHYK8S35l083oNGgcPvMbt7s4RLXPZvQkq2MMV/ZmWhgqLIXH1JTOZdgVs7x
QTrL293BMbWaSaZ30QdHGEzkuPMz2mxe8cSnE5X8LLgZ/jeO7e2DxiS/2xH39hu7J2v9dTgShmM6
dkbTzb/kjfvTRFVO7Cqhnox9zZgU0rs1dj65zb2ABZU9/dO6Iq7ttdYy82XYJEXoqoZgKt7OOARJ
vAHKpmKB93dyIOrb1gBHOLQ6rZPPBgAa+tul6dLxyPFXiMQX0upQk1gHs5eWiesFhIOeWV9tXr5T
x/stUV5oOLB3XNMKRzhP8ZGYdwhhDF6hYBJYbBJmjLFYxZL91C5txQuWJ0WVLPOxXGVMWAbyA+XC
wQgPdE6ulC6IhviUiF3wYaN3oEaddT8zxB3b8M6mPtJ5Gfib0mK8UH7C20Enq0+VbE2l1eyzoCCS
nIYfiOA2b6hYiMtgHMmGydaMH98FfSIE6uoy/mKy8adL3wcQvVhRcHEaHg/Y+EIIz8MDR7us+OTN
RRGC24KMvftenF9BMShpyWYfqxXbbd92f9S3qI4QavdlJiC/Ecc05yC9/XqaNVQho6gaMP116VJ7
b4rRvecUoldw0fWO0NM/TJn6owHzU1EPiOJu11wnzfQi+KEQBiJ1sPgN1i9o10MBPo7Lm1d8xYMW
/60NTXYlNizS5W04vaiOr35NEIBX2H480GDwUKp1zMLoXpjCM06ouHppXEB+cegRGO0fPrWIjRlm
mIIB5sGt9pT/M5Kem+ltYMNJ/jINZ9BCTZ8ZtuRijtFp5Q5i9fiHF0ZnzjWUAIevz/LedWXNRvX1
I2lGiyhx5In1dGHMgMhwmEFGNH8KlS7v92bG6MjWl9kIPUf8d18igFoCcaB/YdVKfqLe5bv/HX8o
jy5MbqwpnNY8xS7sAuzLyKuBNMfhTm18rmyKE2VKPbr1th9J9f+RQXO3DkOhnxN8i0vnD7zQbWrn
/zrBrElIgj51xXaan0IFEN/4vfIS2vxmw+WjgsXnXg2JN86YKdDzdqKX1Gl9zrMe3S3Ntk/tw3v0
X9LD60/TSCbsdZjF/Js/QAf0p4UhUzXpnEsOwrvm/WWlcN+N2+uP4DLeA+J1C64YhvEkx4YU9FPk
XX8M7BtTlxbQDbPriqXTwaoSAAI1jFwlyAn4nMhN8LZbxx0MBIAaH4L9he3WpG8SgN/wWkrZylEW
KWt8RFoIs723JLoMTzhUv0c3H6/qxRK/FnsdXY7gf6KdRdTyo3xBREgrlm/4IXSYoqbslLA+qYOU
qPKuYTP73Cfr5kT2D35b8VbGSkxv86npHsoO+J09gIokEV6VowzDlwqFbM/BycsGLFL30sb2Sn4I
us2BGqJ3/udzfrr/obxFfApJ/GEmAmaaSazEwTYDFAA1f/llZGcqMeDuV2xBpTyJO92Tz1j7Q5Ie
R8MgeujAo3Y1hc+jjHNE0qnH93kGAQLOA1TyCxMg31T88CeSoirA3ChHMO6hPojWjzalh1Gdx4wd
l0noKsOjySwnQP7g5rtPCqrClNbuUMOKXGwyDxiYlGnrx/2G9TbRGUmOeJ5+nU42hWjHRf3HxUpT
e4xdnyQRDEdHbQRFWSdzgZ2AT6A92cLACiE1ZYmc8L3uSBe2co1JWSncb7ZBRlMuR0DwGxGM8SbN
Z0YvgLfgS5KnyDWhrZhN4Jq+afqYM5O1gIfbjJwy2nE4GvCllj7oYbwFIq1D9oJdxDYlXwStCdBG
kvQp5JcZSSG4u0ilX/QedTm7Ij2oqkgFkb/BLUFhCCFrDxuHphxB04HRCC25wLGRXn0FzE2pp3MT
vqfMnvHXVVYrjWhyhBMlEuahWU4hLWtYGB2Mrz3DYxGrO8z7DJ4Yyc9d05lA98FffMVJxfgaOem/
a/QqUuRNycN7m591M1mE4+rtyrjTHEjC5GLmT0QjAh5shmaruhJhrXR7DDow2qgENjJjoapUeTiv
eNb+TcBroV1D79flZcfMEumrheMvFuX831Z3fg6MX7D1HfBZjiWLDz2UjamYE+NEtjVMOR3bSK5/
SFNiczOAAc3OOyBqgmH25Fy4+5cqMqgLBMtcIL5S56igLVPAGU7F2R3LMEuBZugxrS4SKogCPuvd
+Y65XslW+jotqdrAzxLZ4OScMSlojuBIjstUnSTK/6kMxc3cT1qsgAliQtNbp9Xky6h2NmEOgfk2
7CcZMswpxR0o2eiz6wHy7uieu5g4Wihan+ZN+4dJSoLCx/q6Q3TdyAA+ELzhHl2xTYKA38c1GzcK
MTs/8F4eLGV9d+6wfp/jaT75wxZQZwSfW58lVy5Ai51R3jezdv74I6f6Nemi94LI9hUNvLC+3Shz
brfZh+gdp1QkgPo+vCq3wBxrprnbib45P6PeBM0X0wpt3P2E1Vd2SZDHsYHAKkI5aUNGO+/R5elJ
vj4H+zYjE7Wfgs3oXE9nL/N1uOpddKDlSgphqYFz0sy5qLiqfq7GXpYnJ13m18IppbNpvyntISOL
pzF/4p9PMk55dXLdKaBsiQpHToR1hl+o1vDntw4m6zBXO8FunU/RrlOEutQbsXSTMlIkWVa0MzyP
2ebJiBIaCtpHl7OmVjxNRBn77yDH9mjla9lNNsGSbwGSgHNEy7LrjTCBSKV1ROboa4r41hHR/DUO
9B08EJr0kBQzBGxsWooMKib7D3IkLC132vexu3SlKoyDF/kUmP/LPGVYDhyf+2QIDjnBkI521R0a
TosHHGdOZlO2FwmgxBmqMdpjhqfMRSEysCRL3CMrmF8S7bQgX9i1asNd9v8eBJILSRlg6AlOG0z0
nqAChKnGqFCRAy8kFLS6+AeC4UlaifmGNOc8ply2exWxxEKy+3IeJVYG3ALedesbtwCvWQ4Z4NY3
xQBF5Ja8QB9y9/656WZ+XyZrMDoK6Mi1PYuSwBBNETdj5EjtdpFIOC15bp5z+KkabB29cDqlJwGX
s4vjJAHK34ttdDwuaAKdpRcoVDQ+zLOs7LgoZze4/ZrP0ntaPYAPdChj0E81P8CwcfWe+yOmHb4R
aD+JDkOLkqgKqVy6hBGuu7oAVG3jvhSYQFbeAYkH93SLRsTSo+6d4Jm0e2T0ztSLSYsy5cN7dI6S
iNBDoyU3t/6K31pUbeVmYZn2NdvY+rh5dScFps+cW+hbIFkytUqwtRzc7FaxCC+CgH23L0P/1fVf
g5XRpj8gAnI+f84VncTkfrUV3fpsmg0WO/oc5791b/Sm0Zt9huKMctvA1PEZP2eUx5z3porTP9o7
CEiIYLsEd4AAEGrSAgdwd8JaZj8+ITXcnNe4jy4lmauqgGMH+FRtoGv8JZDLpdMcXzI5e5HBLcUz
ZE2eS/cFlOGAT9zt4Nt3qyFBGGyvFCM8uAYvX2UtHN4Mp2E1vxSPHff3cXthfcG6rTFswGk6VKND
x/QGxLc/UhL6wdtTe49+dnl8xPNh1xOwr/UyvBRTu3x8kO7UkKcR75n8xtvh7O0yihPEpzfcYgQc
q36dZEM+FvEbcNZkeP1RBsXKOYAF5tQtKvcGWrTUecgM+aFtHh6WO/qd1lQ46xqhYnf2cBCUzaJB
AOKZR+vlB4PPfw5jD4tgQozrZeUGNXrNLe5uvZhh3H2yRRwmsR1jCLAT0MdejrsrB4UpAdVztFyi
vIFCt+CrQYe4g687PTh7z6GHsGsFP80w06fK++ovoZVo5q7uczg1cIAgLUEtJqVThlpRNJMyTkfI
Cb2RcXK4kz5cDQlit7SpGEvcW3AxdEMId2NcRgDX704HFYhX4/wmNIpVroVbHXN5f+fasjYS0nna
vx+Dxy46mHYOlA+vDtsBVDgURh+TCZc+yVBUm0OC2K1h13l4WGVlWytpObcAEf/5xOhwkrlZOwvo
tzIphJuOC9Yeh0xDNwBL4UqBVHueMV1vrE2XxBe+CMdvmmtLOTCRl07PnQOuVUx0ufHPdKYF6r1f
8uu7OtAJWUIkfguAlVnJH0WO6OWPpni+58DqCYYBVAPX2QsPVjptfjmVK1WwgUn8ewopLuOt77vj
ycaQU2EmUQtJpto7OU6ZpyfzT/i+smDBIHr4j0NROWUFIGztbzaPp5UtD9cK0+OLRyQDtEFO0Ex2
yjPSlwrMsHEJkX4Zk2kmwZR/mA/gUaozGmqgbqDFw4x7yAIvvZluOMhFmFaDX/QoQUEoFP5D58vu
6Xtcd+A3ypeMAJXfSi8O3do7o8tz2s0rvV2hSnL8dk+QwDiUR86VOhfVo3hrARXswpCchGpWwy6f
lVHlI12aKTURdD78EXIitEChoB2RU8HeqeCekhD2fsSZERaP8D3twgd7+d2OXa27i3zoXme6bn9/
4nO8x5BbenM8x41Fw+GCEMSw7qyNh934ueRpNE9X6fxLk5LZKXj88qb0p6hoREofLdLoE99VrKBD
HIcvKLeg8VWWA/OLDpd9WYA/PtOZhtm/NdCJ6r0ip/IemweG6sNo0FqkMl4vCebZe5YBNxgu6SAO
iub1NKo/8Uvag6GOmFP9wIsfPhD/L7hk7g+PQ9lPKXyKN6uove5BCXDzL0bPNThGNx1ChLtbGf5m
ntHQ0OWIao/GYKR+PMMfDogI+fg1qQWkIjVyGnXm4oKEuSVMRmIh52bErcEoFeG4WsT9T0J/fF8q
aP/QYocG5ga4WACNkLgzBjEuV9vCpmWkwQU4/0pKeH+k6SGlzO6pmkVP/HYlASXqEnsmLHMpxWhx
M2qJYj/kxbTjFjYTKsXMDAakFgVYo97M2qVF8o3wMqE3u6V10B9VoTHCQFqOlV84kUe99BtDV0Us
3x7rc9qA7ubO9og/WUf1CLt8/bBI9Kravc1h+CHON4vdA9l/124byYdk2ndhsm6xb0pGMvNHArzW
CcnWHDDynvqugu9JEbL7AAx/3hY7zxmzluVnuTfOVnuffj7YAQc397d8447wc+/YCdfzzsOmiWCT
YNkgyZfE0iFDBmDUHKLmSqHM+judar57am+2snrujKA5wugk/kZbDa5C2Qa5yv4vp72ApwosFHCb
Uh5nm1aqF+rcNlofUHo403Fzpe+OCLjqAURhNEGzDn/VNA4NYkrCoZ3bqANNFYUT2HTHv5LnkM+a
idpaOBz3IwVvs9LpZ+aVZLMHRr/LH/AusORGi8+k9K3rAs/f7+INDxTXE9zEYLGD1Bvh3d2CXRo9
13uEQT6/UlvMOmHII2eMP3S2LhEsOuOjm6yL2BfKg9by511QlgkSo8ht674B6TCc31wM28kStsj9
E/Vw+DeBYpFNc2hsv3Zb2lfpWkdl+Z1foAPw7ZXnw5Lu6lbvYvFDO0yzeeCPIH+HSt9tuwDyFEug
wAySgwHH1MdRM49fUXlgrbxseLGcvmzbLAHFoStllrmRM2v2OH0LGZc8AsY9GGZzZuEamxYzQBmI
LZ0pEgJ5AF/XbCLVKqZ4KI+VJnzj63sahg/if9HR9eCIKPeAiqmHcVPXrL5/Ze71aJ4SQPPvYw4D
VaUCxIxnU6XUtrXB0D3R7v5Eof7cs3Q/5oQBGC9vmwWTT9ec3GAY8fjoGKGwomBXzzFTfazgHZL+
NPApwt2spvTbfvyeN89Uvkx9uX1PcudVu6x3LPF/HjNfF3j/2xd17Tr1RSBrerAdUIxBPE94OIOO
qNed1S3S30I1LIVhrn9H+i2/5RHA3mywxLDPAAJ8vjFelHQyDwbJl1D9THq8wEDywnb103rsumpC
S/iGIc+AQhO1X0I1NqzeDgtnDsR3OOQ5Ie5daj+L3L3H/MZFCPh+Jp/jj5tok6+YN/DzQDRAocAZ
xNC5zoA7JtdwYER4XyiX4LvdPVfdzGLcTA6Xap13fT5jGoMWV5OKqBrIUZr56jvNz/6SgfP0LrMO
cwe0cuilJv0UsVx7kFUMur+3wIdodp0+cpu5lqI7xorzq7AbfE4Q4I9euvP8mO9j+y+vidkatTfV
EjKkr6WO+ksckcEJfRXXL7fQ7SqgnHxqVs85kwlZW80Cg+X4G7bmJ6lK11hlEm4f8AmMmKp1xuC4
pR+hBdyXk+dxCwt9TDNxRKhMV0Lm18C9Twd9tvhr8UKaM0wbgheZ72ILgZrj8sb5h9+CRnhAMb91
EGaOS1iDr6DIcJjtMvtgLMfsjaN7CWveQQHmsbxhUH451AMaixsQPWXCw232YLaIYeYXiKPEel/+
rst8L4PsKHPPi3z5/oIKEn9+ycKr3QPt8OogO57DzhpSM1sMbBrt3f6Yfpf0fB2K6d+JGn3J9Vva
uGSPSvRXCHkx2IxvF3vP8ocoAfjbHpiNXTgEh1GXZDf9/wklQPbQovO+1R5ETkSGhd9OIL58sDfY
ociZSIozzNxTtWjswY75sjawOoxwaREoJXnPA9gx8JfqsHtkJNM+bWaZkSv6kPC8mpMpvlIN4B+M
E1cBPVJCgThbsPH7Rwa7Xeynitl5mnvnqPNXn9QfotZmG52VsepU1FN9uo8LWYw/FPk9GAQwIDGL
xynGfq0q1N+nuUpijnnKMUwBSrIIQWRcurgcs5/TXp367Ku9KQFxhjto7QrjoS23/KLecQgyoO1N
HrfJcAwCCrUSNICcD8A1QsVB0zdbYHByLK1razWGeHzMJ+HJqntX3ddDzAuEDO4t3kLoI+1sK37H
7abztDcw3a321HNL7MuFtlKlT8eL5Nboa3JHP2j48Ut8VKIzGsbVuHEvx7stHxEGhAyKeFDjjK4Q
0T0VS3fCSn7L6IBD/+m9c4Y+RIDif4GXQYTTu8kwmUEz77OcFSggGAuDrd5xhMQBFXVIl5oZL0z3
tK1dVs41Ga4bYH+0tj0z1dc/cLdekLGZV69Df0690F2qXat7MOid3nGPC6mUa+zm/NNApdJWrAcC
BLuOwUz8+1PGPYcdlo00LLo+FfMIJ9s4H6899lKEXuImx7YUOtBslu+0cb9mttTWtfNo8eg4vrEf
EG1SXcU36UeduIdTYXfrq8szNZHiZORa4PxH8/2FGmDpDHfHvf1pAXFuxZWtTDQ2h24BAs4+BUxc
1IcP6wX+IL5LdLxV476ZazES/Zr96fZvcOwM7E/Hy3EvgvGFmhWmy+9wzb0ndMI8+MD4xErgtXxX
frF6T7Bi79zhI3gt4eaQMIZj6fF97JyKMye7cC8zLIv2/LWDMOtnpBn/nTnlXoUmtPWG6PexrbLw
KB/glI+A4xM8tqR9jCA2nDnbpL+47t4wUyjN12v0Aur9SGpJO+mA+222cW89mGunR3zGjndBy9qj
ApTTAk5GCBUkMXPUPu0B7WcBSWQJe0Vq8BnzoigWOHlgufRy3+hxsAQe+eC1gU+tnQXSZg4rwmhU
QGF6MbEb2mteOT5ixqQ30QPaSyXjVuJpnzDfJMIh0WjykGk3PZBzJSAUVYYmliNugZ5ncEmOHzP1
6ijuL6oH5nd99+BurLJZPn3gkW7Or14TNPYT95AN/gUwgSyKo26En3MXNpZTLElktVTPIIBKhixg
+/hJLrwZrK/NAlx9Ba/CLA66KIADWW0qPmPNlHqXmYHHQPsy5oRrmKczNUdkC7xD5OlJTdVZUYRM
3YFqXjU7pp0o7hNUD7YZye+4e2hiTUYDj+vr/04v0fmauV1v2nAYd2bfYoaDvsxUsr+XhHHFfdxb
3lFxK4vhojgY+wpLYOsp2xWuR7sLy4JAA9Wlxa8GVubfGc2Bk022s/5txBvJ6K963MHjB25h4jKn
hKKSIZp0D4hfIgrgauEYqrx8oi0ZjkITIGy0Pmk8OirSQYDiHJ6ISRRBiCt18i7NmkoQ6uw+s/f0
P1uO4MPtLQhZIK1Bqg8XKsv4CnnqOr/tm1iFmht8k+GMMAAia0F4bl1HzW2Mnwqeyu4lGNZ8id9A
B5JCHSvjNz4oC34ScJbFdqgS5ihcp1ryHYEixS/84M13imeWwa2/hh9eYk/4XL0P9iiqDAs7Ny/g
0C6c5OwmaRJAPdldpxFCGZD+r9nxoZ3ZyW8dsiHx6wH3lwniIAd7wFT8dtM0Pckn754+2OT5H81M
wrSaW95iMQ7POCVjw4PM2RDHRzNK0IB2w2uC7V0+YPDDGzkVZECeg/lcsXewwRCA7t4z3tmbCoVH
CUlxfYdKEAwX84BzOZGnB27p4yNhdPznOVFLLwePMrxg11q2u9TgfH1frgt56rXbNW6K2d+DdIoo
eKfzQLoAjAYud/coPsQwe2BImsK+rXcM69D4LZaKkPy8UGaDc7i/MSEgAi8c33bIrt4DsbJQQa9W
dCaiOz0mxgB7we4ejsfzKZKLw6ENPyaluAZxbr0kNMQCDiwcWZTa+0WIn13rpZmDTTGOvEOPqmsE
VzNcnNo98B00PP7d0mwLKDMBsDFMIT4Tigo3Azwr5d2HbSHLbD2SmqddZUqm3nDTB083pFpDPozc
lk/1zsCuG5LCIISFDR3xeNUIGCdcWOnrwmsM2EyAo8t5E8H/m2+ll05U7SJQ7x1rQMNZUJpARrbx
5ofjWkAuBKwUMqEiyG1WPk5wKSEXER8K/8zxgJuy1wWnhAdXRWvu7tENLsSj9ka22BEnsR6RrWu/
RPC8m+I1EPOUD9RKdPysQgvfsHT++pnz/2eCVO/mj2LB1NHZqoUZtGQiMp16u0sYAZIqJn36vqNI
X+BIC+lGYqGg61zgNEzmU4YAFmUAPZkz92cRD8N1RguxkWfnrmuNYHMsXy20Uj3A7XjKQmlcfrd8
epiYEeEo/QTbHIVMsEb3UDEmX6954BmWe/y6HaFA0e5uI5pDSbW1yQ5kmUDHb7GHZYOPjl4KlZ9P
p3+gF+H16v0QAhwXwW/R466uA4hp82B+xiPaxnEDHRpIscdklFcq+EYm50+T0Nkda6H1Trx4GClj
rhWzGc+ZHPDsnopg7XuZYZ7EluCd+ePoCUvzE1QAngjPwkofPMfWLNJT0Ankhn37vLMUGYH3clO8
C0eRzXI3vPnF8VYKKCn2aMwi7XUDn1TghGFeCKzUdvMPq/pWWQJAVM7sb36EuWSXLE0+I+E9l15w
OYjTA9q1Lc8DKGrfJEwC3NCgAv1LoCRDlTkx9cXb9PjVctdaaXI6dkmfTU6e0BgYC55llJxKTJlT
psQ8zP7dxzj5xH+ge/w49Pzi8XDVu5c9Q/n/MkwsZUoQxs6pxR7kr5fHEw7CtbhDVAOLCvg8E2oV
Tp2WQpWT0484DSk1SQmRW6Yy8aa0xWvB22JvcU5y3nisAah1oDVJWfE77u7i1aEWSu4ck8Y+KNdR
B+rjcnkx3CUnVDAPksLxcCb2xFHx2Rr3v382yccFkEXH696j1c9h1smYtJ/kMzzYVRfR2D+xUd/t
dJz/Cdf89dMeTlrGQtjp4K0UI1dZTBw5aJy+9riAMGAeb8JuK1bjrBD44umTsUVA02pzm45Xn8NC
WrLxYzE1Mz/81MHk33CYuap0B0ZsBd/o5wHM3l3EL6tNCYrOr4Ja1Q1Khl+c0bVTWf05VgEa4xhc
sR8QFWSqAqlId3I4yzJI2WNAoRYuRqoHcGRpTGakxTVY38cexufxt+Sz2TLPhS0rriXn/1N4lNQd
s7COOteEXA1zLvP5zUGt/0WgY/4qdkazYTFKv3DGkawVWZeLsB8dhbcbgKCLgM185ewQu5aheS36
WFYGFDkV2hk294t5Li6haX8fJKdTkkHmg3qQBh9XZGvOErOJ5BZq0+xAbzBJazb6IOBc/UQfZIZ4
WMtVekpKz/LmcD8BlYglsuwqEgh62frFKlCQA5hisNvl3oDlLac+kvisc2I24DAUdT3dZymoVvTw
sYgJ8DHlJXHt3W2GExKpejysYLuiN4hkYgkeBMwJ15eYeeUIqjknANs0HdDwM6/8TjKBbfLIpKQ7
cOzZQsDg4CP49yGg49yfe6FhbPBOvjDyMZW+GVDO5iYR9bhQAI8tdng1ZH1bwZiZF4V2lCrlB7uV
XEXoSXIgJD0XIGxKRxaiJu4IBqDCqiaW4NH8Hsz7N2wS1mucDUzY6evm6XBslm60PcBGsIunF9m3
ErEsmlyiHyBNjAm2V2cvRtBpbSutkANf6mquhTJzl33TzW9YHNvoVtejkYtvJ8OYe2v94wrbEQeH
d51nE5wjQJg5CFIc1qOXvQaagIK9dWBgMMF3mD80+DRO9kwoFeGTzYk+AvokEyuR5rYXNh2+Xf5T
uWIOS3c96mxsqPC8UcFCIB2MqwyRW4AqSezOU56zu2Si5E8R0MxQCTFsopZm5jNSgtGBX+yS0CjY
j39/8TXkZljY7ijfM0m2P4soDwOaZwgvc30RMVkJ1riP4ytrc97ZwZrSmMnSGRc2QnBZ2+uF1Q0w
mD8atiw3Qg6E8UYbTcYrK8S574T/jfDwXpKGDWFIzcOpBKH85N04owbuEnPlONagcf0I4LFJFYWC
eY1YHp7VG/MjAp7ZoqLAST2vT3crpZ+SXxkOzPCd8fusN6WO5wUBtqoB/cOidXFqSzwh5HpjIcJE
FezQNPHe9IMhjHYurtM3tLZ2qEYLDwmaGdjYUcl0IlirADT8+51Qe7xcDuVE949yo8PHOZunSngL
7ZgkrYediMcK5qJs98ckd8Mx7TgBvNbxa6bYoXETcGwvVtvk5zgDxxmH19XR4u1TCfJmytBLbWoh
Phb2mZDuFYbN7YcXIN0oFpxcY/IItzBisvWA4zktJqdjuTzKck4KAVfW8TxPeP+XVlQrcnbvM2tl
ld5Ro6pJAyFG0hUYIfFiGZErwA62yKTQqQItisHSHIeD3DxqMRaLWYqnnod/OSfEbdaclkvGjDGx
sOfciZdcJtTISRL+4qN8S7qFbo/q8LTlA8FD1JsHLDpK3cFmiS2yYX7gR7CAeeUR91hKLkXU7Cj9
v9zl6ek4oMiBs+VZtWONSRkOxmHrLsJTiDnnQqPg/neR8AJbVhZ/A/uhZtVJkypGvXOO1aFmysWQ
OaxJ4t+4yAj6otb0wisFombqFkvNO3kMm4PHOoOY9bHjZZO4uFZFfWeHwIPJtCeAwBXqsQCdkFgL
RPU8AXvoysqAUtsGCjMwl+aTfC6PggJDhIQZeCkfu8c6s/jMwoU0LRgjnMZrgpyKAKYCFSrVKbtd
XUWB9fTCCn8e9sjb/o+k81pSHAuC6BcRAcK/6so7ZFrCvBCAEN57vn5OMTu7G7sz3Y1M3TJZWVmj
7soYFQfmzCRhwAObXc4y/jC6R7M3auVRh/EElfgPr6APyH4TKPH8wL5TZDTk+QTaK6IeRSqKfBAz
gUqP6TBxQND1kkRpNaiKG20HPg4ofzIyiofDgYWIxr3g4rAlEWqw+UgqMc4gfaCmd/oj6/aOeeV1
Cw+uv2JHI/kPLQr4Umvyqxan6GNBgn4nMUVOpDYLzwzaNulxo27HncBecoh3Kg5sk3Re1m+Jm8fo
Ev8+dpgu0qBsuWMsqTrmK1QptYhH8HF4CJyHaAwqNaYMZxh+wsApSzPNWgFi3seoIU4ix75CRT9+
jXFmKSwsRX831ZcdA3dBqpN0XYfZf1vWWEStUWDaCKGgLkKb2oNbbaU4OwglrmsjrUOGFEUzD4eQ
bIYclGNKkhvYdko3OI51Ts2Yw+Nw7hMq0fw5g9LvYUwsH3b8hKtWLOAckzJRhUkY24gdiNkK/VmI
ajRwKbBIprm3FVUQWICZP9wV5RyH4jQGY3qmDLlafdhQ+n7SG8pqFVlw0zewbNC4wD4CWnhfppjT
1J0PmuDWKdCtcL0+IaFCKNDPIYNUsKJFtY8ZdomvMAv2HDvfG+PqzcW6svWAyIity6aTxAcm89l4
oTwmcxLUXzwU4q42byfmoT+FvXvXTbtHrYZnanN7fCMpSFGIPo//YeL/bb1U8XyIMRuGHLNvTXcS
b8diHn3TwzUbJ3yJopgdU4ipqjZ2fK1OMgSMxsrGVuDRrjUgiCLoMEG7m3im8BN5dg2RW1pib/WG
WbI2nDgSIkekT+rK4gDdunjaB+A70M2DPm5y9lglCflDA6gxgErBHA04uQD9QHP4QiIJEC1a3oqt
v7Dk0UZneGsD+Zj5Xtpmd4AT3WV4Ec4jrDhplt8Y67N0XR//TkvOus1I7WIoEBsV6TbjBzoMO/3v
GU/O8cu20osRmwH9XEAJZs45i25sD88VetlkGTBHIZp42AdeyveR/N2BSeE4xZ9zNOx9FQR1KzId
D/HAzOOVEfU4adzjOqHeOTOUzDoUagz8sujjk9jbnWCR3p3fBMOBq11Reg5u6q8xFFPnT1lihx4j
9crs7NHnOP+WuBgV6YNEBIZ5IKQ3KigCLhn/TI4nA8csdQfkksmc+jy7k3ruHY9HQNXuseyTIi8n
LLA9Ved6xyraPUy+AIV13jiDzznoK9iAH4rwMg+ePLyrHzf6pfKLT3qr56epKg9o9hmNE5Up3TuE
dDcWpUz1afDv3eA8oQxjtNpgWMjEChQz/3k7TspuUPiCLkghxqKaco+NODKDJiDI0cyfYTsXMb6u
HQTdp8HOlgBflWe7AQdXZkYp9vkfVqOUzbNeImNPWrDVZzR0Zhe8OYNo+mmYMPFDOTfrsNOa4pF+
q07qitlrkritBvX5xvCOCbiSdHNwVOhztJNgGzHYfZf/M0HsdYcS1y+nS1IPoIuK+G4k2SHrON8v
VB66QDP0HStWOqrvFSYNq9RouNUsqIjgOaKGfy3GYAFsv0KpjHndGDnVZ4K10Om3QZFrBlbSmbP/
Vz2T+02/oK8mg+gaWfJ5ksl6iK5NcvkRuf1phty+qJDVbHFWr/KCuVtkBmyo6tbsDzQZKGwkjtTg
CZqSc9hYO1K1vD27pytY7zzhp03sxrdVZe2vRPWWmcSH2VObOSszytsQVO1kUGaQyK0IdWNMg0ld
vHEkP5STDDBgBr0M6CTjlSaNMVng60pF1IwJ4G7fIN1JzgbgUu2BEAbq5AVeovrdzcbopLJvicNe
p2c6uH2Ch0jHdOYkVtCi8BvEi2/VI705V4xpB7g/a8ywHFOpGSlJtSJGE4VxIuF8O1qrEJZPSAIK
IZZyqhO949oG/6UdHMrBpEO/Vmkte8dqKYTKMTlEikgewJ0rQOo3+3qbLd37yhk549SM6QrTcJKM
7gI3km7tLslY18RKyZD6RpVp8xfKzx0bkGpllT1GwNXD39sfqnmiAmseGA0BA4MEb0aPGNzIvl3A
nli3fKHDwjtthBgOnhooskb1Tk55nTyjDQXgBeaE8Q1xgQIQYGH8uDutJPVMKTouGXHwNGjQmVZw
zmW3K0eCnal8yp4qse7zez1H9Oh2JdkGTUUO+vnjeltaNOhKKfj2axYxCoXu/uZKpnfn0ozBU3EM
H+PqHdmF1+WH8oHsY0U+kO2A0TukVyuLjlldO8MsGaHKtb6zYp7naqrbwdoK1jtrmgKb1jwabJDx
KhBfOo4gxFPaHGzVEqrax2An7gZ6Hw0xFAoo+Zl721B9UZddCoq3GtGjtqNqvV2ZuFPa6KsaVH5d
461oczxYMahPGc9sGM21Ws/e6mHdRlsITACWtFfX1fqAnuFtvGi5ixObP+EbNw4YPypWrHFgYGsa
MyeLTgxAv0uTG/yXkQ/6kKuTbrcG9EBXMWuvtg6Kr2s9IVcH+NvmigmBvDpZJ8HM2lgm7robXj4x
bG6Z+Fkx8oITb0uiLHxEsGP0YRg4AGASdJzxZ9LL7h9sTk6/XrBsjtmnCUvWblVXR7obCT39xNTj
Doo0X/Bi4Gn8YCXejRpwrdfGOIf7ZO+Rqr/OeNLf7nAy+0HCwump2UbhKtx92U+gHidj9w6KBn5W
0XHZLqkX+oCeDHDCE0Yl72Ew6wD4vGN6M8MYMy2YNUC2ZXX46w5b8Hu3ANGeCAfy/m9P8TC86qPV
CO9RS9N51Rrb7oNbi0bqZ23TsEUY0Yp+pE22PrCJuceuAXSjedhQobx9n2L21MeTN/bOna+zCbmz
Xm12atGN8rsey4IheNzd2YXaHkZMj4vABOheMIdJzxT4w9kC7DDbbtYNjXYOiI91qNEZMt9MQ2j2
CwlG+bR6MAO45Rw1VW/k3UlwgJiJjTMsCMEainBFunb4O7XUueE21PVodnFDCbKp1713cmtfR8Qb
qQxQkHxs035PfcmHmQbX7DOKY2H97XcRefGeSCa8Huyi5lWTPwLOw1W4zm4ig4M4TodpAQzltAvg
JNQopBrxqnVXvZujvsW4g4TTg/1kg/MhO0eARjNMh4/+8pzQkdWMBn4xfrVLkstzXNu6tX60ZqRr
rLUI/lwrkb1hatnwSh735fs+A+ZBIc9Alb7bZJ0r6QS2KA/7G7fLBqUGBvMNmWvSp9lqR4YvM4D6
oQ+3fYpsQNxmpmPNgIFknVNWaPH/35PRbYXMbRrbwVtvzlPmzZZdGoe0/YEb+E5m5wXoYPY16B1Z
GFL2jM8Lmjncl7ADeQk2mN9vezWTzBt+zEktOY/dn9J3nyyN9MfatPSUASl99ZZkHiHVDWl9Pfsl
jtQUFO66OeSHC9JsX83hGxGd7PehXAL0IjQ2hKIqaosv9nupt9OhTcg2JEyEziSHk0DC4YRhpmzm
0ZbNrVrCI2Px1ZQJty3p+YlOGqMGPZJrGqM0ycy3vkElZUnOmHLZEE7VvunI5DtAFNkkY8P014Qf
y5TOgMZrgGwHMu4X6N9CcFus56fR6m4wbnlH2VdS0wcT7EiQyWDqV4dkzeSD3imY3jXIo06Ij7Em
DX5pwY6B3xyHqHlfKIks1B/etGRl7o309BK6KQTdIBhHVDAf3csjsrYrsIp9gWpsa2MY/TKGyHsG
q7RRQXNlG9uSeR6e3jigQmMW0KaioDnOPKOCConnQfKNaUiG9o7DJaUUsqyIKkOhHRxY6+w2UzuV
0Z+/g4mFiE4774tf1x43kyLzuEy/yJdADAI6flrQRYGI5ZG4qXDlu2pIdmmgNpHGliwHdPX0i/AO
mytS+0FD0I8ZniPzRv/ilGMky86ZW4Z1vOUdd9P9HFXZYUwZiKcSDuJrWGWeqeyl7Kr7GdIqXML4
4L6ROuDwUjfLwMTZoSJgBRa6u0RhfGiWNLaya4v9W3qAah/TWQbZV0M9naUe2GPsTZHKrOgTq7TW
N5Y8CsjQlE90QWig9BS40A/jWhkV0gk4LYRjEccPyWo8dHR544s4TXsvHozsxU7pL8e8IdDCXyuR
3MdTwDxbu1J0ZGW3p0Mfmz0EANpw1oUBXfPBlMk86JHpiN+xp6V4s0KzN6E4Ldm/iL6SkaiInVkv
CzRrjV93/K7hkErmlPBSgAPCyfqSJHFmlzhqMC4F1IEzEgSBnEKtaO5R/NIMBFFwaabAkULgi4SQ
XkLX2M0B2JpZ8RwnSPDlBOLpYOzNQHQqRlQyR6qbJxuzWEKLsQVj8JQr6YKX3Ybg6JzCIUo7hRai
Gv1Svm8AhJusGGSlFoimomGDMNSfj1qipnYouspmw4qaEhYQeykTCP+EVhlMp6rNKB9ApkD2pn1Q
GpUr1qGxIg9wXTpppd9j+IQ42S/LhLTUZIsaCO/YhvciqZf0jsHiSbczsLoPu0gL2i20FPwWU3iW
QdHPK3eAvgTZJIEkWXX825DO7RfhAsfhvZHsOiWw1cOknY8IoyCe3jOhQ7d3HhtjtivH06bgH4w4
0CGr+mOJ1nGWgafXoO6hgWF4d2QLv4huMO49y+HYfPjGM4k4AbbZsZDj6FM2I372ugOrsd+MEbAF
M5k2I6p3cpqmPVxvABqOKb2C6F3dTfKUBWNLHSETA+QtYpkpEpN/gnEO4amZIP1eNCRlGsWADOi3
p2+OF2usjnOSoZzDyIlSVI61IOGKlQIaEPTexlgVYFTfoP9bYYkJzypxTFPYWkMocGqW0UASbDEB
+o3QEog8oG9TZ1fAckcLSI91gOU8A6DLHE9FtUTaAahEJMrzoicNha1uZLLrd20bfHQbVgrLXIwF
u+LBsKlFMSbMhDW0hG8WsmgoQv1KfnipBhPuB8Q/1ZAJQ8gsrKw/sA00ZpIS/8EYczdCb8cVRwsn
viNjzTEeT/EX7+4xF8zLkfb+zBxKy/Sqj+8CMXnOfpmRL+CPpEFYXphI0T8pNZ6jPFqxweLst0oR
4B2CO4AiYhcJMJ8g1tlpkIGXOuVhzkoidPahmwVD9KPp0RnFapjQcYvUeLpXJqU+P98jm7vbnhkh
WAkZ2E4FXEBjBWdLmKIEp0ltkp+DMp4swKLlIWeAGGFUHXkXFbGXtYJSTOE0olYaj2VdHiuWQBZj
NgBu7BqJLS46cZlIWu59WhlDbWTaMaurYwLme0hkY17ArymR4CeD0oHTFhs30FOWeqW6qY/hOTZC
j43OAAf0WlGZHsUxHRBGY3nsQ/JxOiLBuW4jodjfhjco4t+0pt5EVyaS70MZEoPSihbGH70kniSu
ghDiuvHR11MBaBqy3+Nh/yFDin4KeyCZLCM5C+RSZP6EWErUGvKO9eCCD91/TKwAgj1y2AB8Joi3
uKuDT2n3YDcTlXLIRi1XS4qrVeBAPeLdRZT+8BfyfssLPrJSEbKEjCpDovAqo2ob8nJM22YqwN4O
wTllBHCPxDt8dxFv7YY7XM5+rY7VcHtjSQCi/xHQ/c/s87pzBNJJVgOHfrsZM6KX2gJcElmAb1eB
SabFk7o6TLEPH0jCghTCv4C32AsWfbPjDsf4si0gEhaFwBk1iajJNJmFzwnlnb9f/NTD1x4IGs62
S+Sm785SNNd9oImxJyAvkcftM3ZokIyByYIyXfXcccj4nVxgHX4PYT5ukkxLpPWsvyXCZaZtXly0
aumr3BVLkNktW+IcGX3dWfRUzUKeFqPVkeBCzTo5JeOLaHCyxyWOgdDwjI4QchIvM01qH3BizgV6
r6AXJskwzQIkdd64/GZBq38bOiydwEs8DG5ZDkY7/gAYrPkJhNsR9CKCE/sVYIrk7J7nbLBpATBc
wPyxHTOg76LMMTUY+3cBMMeziE7BPcxgq3Bi4c58jBneI6C9RszW0x6gH3uVHFRCNpJqQtL1z87w
MmIabQB3gL9J6/E05u+FLMCT7Z0rTBWwH06gIuacFzt9hc6qajQxL8KPGutHBpdPvMEP/XvgD94b
rp3OBEQ4ijysc3vV6XrR2ineZx0CAEgJamfqLII32zaMUxhJazzsxWJMn84XEBYhuTYGG6n9gShZ
pkKQH6J7gKGbxGXKRuycCSKALLohmPWWDuy5jau+MAVqxM3JgoWXNPnsq//UXabNqIJnnCag+pk3
NYEkI94F1kGo9xLAN35l9CgZyPJb7n+8XylGOxwHopqDYzHNBQTXdNnGq4NNAjCQZMCyIiHIeYn0
kocQk4dEaVm8x97sQfbfSwIRyWoPO/1G8aWvxxCNKVci0hToM0papJgVEfuuJLoq9AV4Cx5tMOkh
vgc+4nxYIbUxJFzyot2QBj9TX2edSRlVj/rGY55psPYJwuzIwhXS6Qk4WAFloaQW9AlNgFT0Q2sW
70lyL8+hDga+YZkcnS3/Yn5jn94WPBJH/VAtEWeCdNqN0Kk6Ki6ZOV3apORGgIM/kgxBl/vYIFbL
shP2Qyg2Hyz7ZKdPPvhDvSfm9PQkv44IWSe4yXVg3hfsl6t9sYjtiCkEwZA2lC1iHylyK3BwmQoH
6Wfcn5eA4x4OIaajk5mhoCkyUECcGLrYAkIZJMS4c+/C9PVfyh6uGE1cGvZQ2/AnIY0WzVk1dPAX
srPpwG609SFxf8POCjJrrztfMcXjiEb2FhEvyOFcCVEH6fWWu7LjnWsPMR13zgYtOhKccBt2I25y
9Uc5tSbNQ4QmpdKFkIOwmq1bbtNAMX3B5PUCSju2hSnQDCGN8wSxOjDwHEWC20qxtkjrAK36X5PL
oG4Ypn3TXq9VLIHGASc05LVBpMaTSGNYuEkrqzqyit1Rn6Ct8jYEU1ArWv6iT/cGIIJ2h+kj6CkM
TgsKeLyxewaFhIvYzTqzCIBPkRz7O01EWK/npqgrDzYrCixm+EeTOaP6APqDOSzoOMTtMT84afwX
A1uAg+NLKPSkZcSyD8GHDEl7hYYGrs2SITg2WNrP1FqZPoaNEB2sKrkNK5gAOc5SLH+ayWZZGLlp
vOzFTWpsXrtxCZmppHLtuKx8aptU4vaY3uBPP3u2Q/I47w3pXvVjHqORP/5oUBQ4JvO2lp2q1PQk
QQ19CFqPgXOMUa1DW45iQGJiTl7BdKgZr1x6/pTrchfscPh2sXIGjiXoUNcwDGigaKsjaJfCH1bx
07ODY4G2EBGzbw/JL6mZVOX4p63yHWM2Rk5MkAe6vFkmSPianQ+a/R619XAdoC7dXfQR6NK7Gf2j
+7htvDRo1aSXRMYcj29/xjEyIE12oWPTndEh4Gy+2HeNo/S37qanGPi3pbe7HwHrKpVLm4VctMMp
hc8HJWHm7aMogmzok402FHvjKIOGuHR6Qgtkc+whbSJpo/QnwviQFEGR9CdJ+w/ynpVAD/JD2urQ
l+A2va2wOJlO+aM/tvjkHlZw8AloT9qMtA5KihMW1bwXbbof5wUb92ju09Smxb7Wi7Jfgr2Bw9HJ
oYVCU4VQIunJAnWbzjnU2CYFomc3r1bAoxvfjGMVDMcEW3ohjgK/lo48YfcleGACDQmOEigwP3Rj
ZXDpxNDOIPjP0MvHDx4WSeVGVhGh0qWNTi7lo0KBnfkIYuUqDvSh/ZG19eP4mwx50pSjUA2y1hw/
JEyOFwA1XpSWCwmtp+w35nsl7a+S0i+uMLFGPZsx2jY4+joe0Q3k9BGc8bdXqhsaWfDwPR5r8KJE
IHvqWTm3AIE0+RLkVHd8JPGAwUSvoG7BFWgQTy/ugnaQPuwJ5RsHSHdOF9wEjZ7019rFxrYiydhQ
njoN5E7QcxZc+x5CWIV5+VdWx1A4EL4xelU/qq4Qs5xMypvKoRsOvI3PoNcBdevDhexVDwZe0nA/
KQpz0FImMIKl5uwG9cnFvNKATOBSoDmATCivvUPdDfZ6g3kn+3UkkTwbUyWcOJoXG9r/3aNekGWy
eYRVO4xvAmRN/ygwpFkoI8A/2INNOPpqdqmeK7OosZdvMKpZflLReChX8Mq3ZistTqDrxlt6ySzY
u/r3mk3FUL787PjWq+My8aCHrqzmE6hVryDH9ljj8gLfUe+L1O0/3pfKgIO1eYazX9PMAqaN9oiv
Q3i69CBBrKb6m/ZfvUWi1RUSE7sYbwTqsWjj0CXUL/OE/sHvv4nDMOWACq5g+DyEq9UjKuOJ8X0g
J6xx2bi/EE85RuQvanzp0zoycSBPhsoOr3czBFlkjMcIwIIVJgZj6HNW/ka2v0JSYND5U7zMkG/I
zuSMKwNmdjry35jYCZ4sakUo1NcjGDZ67uHeWhnwFlUNsYPu+IVOjTek5dsD8h17JsQaIV+EvYTh
NfjwvB42+aLWgSOgGcwp00mpSFZYPTt5qfto7RbQiRPamTgV2oTcp/wBH4mgBLYOqUHfyGaKLTyb
6mpsXVCYu1H0cv9mYgqLs4Fm3zqA1AIq0A2MRBg+ALk+FFcIcFBoW/CcyY3ZRwBawZ6DF5vFbgYd
eoKCzC9FZ/ARwBX4n4nwS6B7wJXQjY+6L+4GqzbuULULmNZ6v5zCM1T9+EXvtTc1KERBESiRHz2G
CuqEugnto31yDaGNeh1f6+l1jYJyO9kYlbiSxC8eEMAb1gRliq9/S2U+j/HBwXXcCGRW/ooXt0Ua
eTcL+0xiMijfXbB0ihDPZk/KkCul+7OGZ2CFQyvIaUaSMvCoaZrCTXkDcawW55ZPIwi8puht9Jms
VNcYgtCsi6WybcJcFeEIKwXcoghZGf270XUbXRaFkquvrO3OcFZZ82QdMUNuj9WStMQyclOweOD9
A4a056Qz6sZHXpDaZFDT2+7NWs+856fs+TLXpOXWe3lVmwsznwZKDXWjwUwYUiIf22vTSrCgZr8v
wSXzHqXUaoIK/dZEWFS24EqaMA1yp0Ri4CGrA59IPJhr+DMPY9zKbMkLGc3dCstphtIlS95afBN6
5eg/aRvowjmZAH0h6UO/OTA6cAwkgVRDxwkJt2gB3GoybKjetpDpK+hz9I2FKnWAr6jw6lc82CNe
X/z80TS2J/Cjd9QCUb3pOSjQRUpHCGvLJbDvH5gtkmkUpgBxYHl2K/uhiusUrQqVv5yy7TZBwCTY
3pV5hA1GVCB9YqyAhOpr8m7pw6B4poM9wY5Hn7g/IUgEihzyVV6FAd354STQJZA9WZKq0BkENqrD
GhR2dI5rWoc7FMwMA9yTAMmDwdeLQpbIfT6AkVpRWT6oeDgVV+lbn2CXXhl3K3D/VwMhTbKXh0Ky
mGEcGtCUVfy6uexyDAAnu0R3IQwiwHP4Iyqs+3zzJ8jf9jmhzqse9LaY/7vgCGjKuQTMavtWMAyu
J0X/9mxzPJytd19u14wkHJhiJYxICqmfufiMyRE0jHy6wFErOsODPYM/gWzx6Gjm6u2TGT8sDnDX
RreAm+MCfCZX4KsuPrByzLt9ePgUHUaThuHqZd/uLmop2GyH6oZYdBgI36EOGtRk5JCK7tzSWw3K
lDb7AmHzAgbCqqVX2n3TacWqZ8eUd3Luq8fdnEVr3JGhsV2LnrC+epg7WkcMIx6NujHtlBS7GlX9
twNIm2aPs5HDGBnuu8a+x7Kkc7EFw4EOiQeidMpZ6HA38Zn68MaiDCduR+CLUdqmvrkfpCgkc0IB
leoXGWigOcqm6gQwVhHpvehjQH+A7Xs92+SWpL0UUEB38ugaK8YnQIS7RUNG2vgwKe4uQtCRbIRj
lbGkxkh8il2pZD1CvsbGuR0Tm14d8h312IzyBGEU9WUVRmC2pWNVCzdssj3Dy9QlE0XdLnW3gz9A
eBJ6ivg0RQh+CCB8gatzL/Rg+cGNM94q3Z2DWUMaSX+0GMumXB1yyCUHYaameubA51x3mAFkeLiW
r2rbdn3QFePuvQC7eCACeAq+D6LWUWRyssGAeh5wBKj1ZuE3yJSGi09JiSH6w+ygi9uS97fZ3tZz
3uy00R4KzIDi7ugspbSSugO0bQinWBp1eXIOs28YSURDw9N6qvvBRxDoqbNSVvXG7t93/lhuGKD+
TP4okFhG0xSlQFC55c1ayI/mddDOQ8BQc9fgbUznCVCHnjyQEARLBEdDJOS9ZYsGN90qcv2+om6v
U513YCJdTRvINQLokBKLY8FYQ5WBmsCLw6MEFIqfo7WgGzjU3IWbSnuHjWz6+6jPv/qxRwxhMFTV
8MYi+6Sn56G0phyISfgImi/ITMTdSUyyR3hxe7wK1h9yzTA3gEgoG9uAdUl3K9kFhV4Acr0gJzEV
sAJsCjJtsjCGfhj/0MeY32MRRONIC4QVivKg5zFBUV2GDJ5C//DQoiMXEExQkEBIetEN4gGEM7Id
hGptG5e5MqVPd/XlVtyG43JRqD4GJKPYEZBdtqErkc++RaTbsevKbsnG3+CPytaG5Q59MM8hZpDY
T7ioKhn5V4MCir5WLywM2skw563xneWzgPTchkNnyC9e3ojBCvBEOCzmdAD/yjmGUF6pO5qUl+jl
WBMUVWQPseSSlAciekOqokVOKWydnG9E3JyCF7Ak6aw4RXebnMyvR778VAUUbppc0Uc3EtASMsdl
5tx8xt3C7R8rQdTIv3mkKuUUqS2AmQ9BkNSR1RWQjIQmME0rYjTNqsMfr4LcH20kcqCPV/h9x7/4
5c0jBYZUc0g19WvkXSFpk4pT1Gtf/6oI6ugu5n5yYtsXks37hoEUEFRfG0JOjbkJF87sKBTK++Qm
Wyj+M8bIqLZyxzfv5LzHlFBuCYtmk9XnkH58Olf7mcDlwAeTLGGO14Ah19dYKKXRKJHw0fQ4PJDb
bY6RKYExFX0820VgFPK7t2EpwRtIF7AFRVz4ob01ZkTf4FqoKM+dmus4rYjeO36KT4G16h9HNNus
CwHrNueRel4QD9tIaqijQ73ObJGTvCWwrZd7VcC6BpLgzNDf2fHVpFq1P7FZkcFldcacPREGA2w9
epgocs5JchvYBD/75FUHwtyXV/AaHtWOOPHMn3aX6HmK+9UblaE0iPfCGeMePeKdKqemsToZUovK
sYW7Ws8AgUwlJenD00KSPNp0kKDkyHSc2cMFGQ9ipliHtjIZ36NDQGFGqbrD9hLVcdjlBWpNDYA1
kyYU3Q15T8/0CeAQgIRbvRl711lnMba1AXn9mMSGTiusqa36xv0AFr2YzdqZbQHG0AZnurpaexBL
YnkY+xDKl4xdcoU0hop6apBwQ3msxvltQPsvgH8f2PR2oK/w4hl2ovhmfTgWu4sgKVmh8UrKuzzv
Kzp60PzB6iE0EtfYXQhhg4mostyiiUsp2zZKqg+hMAgAC7Lfn9LTkVesaGfiriDYMuxEFXho2Q8d
NtyD+soGgDax+xnjtwCdOU+Z4n/Ler0uxF/NRnMQpW62VFq0P6vqalPtg1o1VEmnZwez/TJgZIIk
EWIIL4/3RInKK14Bm8pEADANMBljCaiEA1YmN2aaiYN0nTpDzgaDWg1ocaTHGbBORhc4yzoW38Yv
DiLMoJKhgx+m7twTz390dcxnxewwv1gxzW0LCl32/5I1P4QBdE43MXalqJnHwQthKrB7HU6eypLT
sIBSC9+LEUWDiaOxT/iuiN11RNT4QI6dyAXcQxk0Is/WCAkfqosMgRbahih5wg4O2IAQUIzRUoZF
is0VMiXKYLdb9APG4SNS+/i/XBDNMAcMxHwNBPu82nA+7WrVk4GibDXAIREsGXRxqchxH71Ulrpt
jOuyqiAoZdDVTtZ3SWG1XZK3SyH4jKhDAko/pgsdjD25Wi2M30mOYZahv8C4MMlK9pKAcpxJwnZn
WoPNSO55Wee+ss1Lii/0QsbQ2M12SodUkVqBVTPlgu3o8RUvZD7GLaZI3vhrz6GX4CQl97k52Nxl
WUBgfPCQX7qn8CuadXJ5xiISeRMNPf0EE5dE9Uenl09GM47n9q1otJO4SlsOVJpANty4PAl+EBMB
IWNnXATsSxlgpCjREKP3vM5QCA00vocEIAnSyOrRUMcAWmuLkRbuIfnBNVl1I80V/qMxvemlNEhZ
yqXw8Jg745QgG21QnLC4HlVTdi1SZyJUpJ/M3bBcQ8wHYeA++ziXQpu08dUPjBc7sz56SQUK+N4x
TzTnGYGRzifZPX5EeuNdnD2no6DOKH4H98gkBqENZAmK5N6uESVoWK49+paUpNJJpXXLWyTd9HJ5
ijieDJ6EBHV+m3SMDQc/Oht/xnucRTSeZaaOmRoBGj7cQPHg6D44O7ISsOQvbKAIrXAOY2ZgDdB/
JSSPfDi5FTQBhp1NviZJONdJCXvZyDxPSM6/STTukyDtg3RN6PSfiFLwokl4Fbkr/SjuEwI9RHjw
AkpCvjIcjfgyVmsh7CofE/J/k9A3IP7DJqh4Dm2AooQNakbJ1cmDKCsuJGfFG/y1fAq6zRgHkwe6
UJxkSCFNBVoZMtM6U3mOtcDCK+iAiPmpBGgDcIDbcYyKNJuHBWcFdkIFAd/bOzmpAfwtWb7GryjK
sX3J5eTL6NDkEQY/k4qV5hjPEqiEkkcYhFxUnlEy5DOKbJw7lxDYoMKgv2Sh9BnppS9sG6/P66C6
KnkSBdGHhhfumlhZlidmdfHuCaVAVWFqjkHiZAfghxw72lOcG1rf9DBRL97BD2rdjWXM+Bny3SHd
WhJyA2MuS6yAf0hQSplTKre4Zw4cDhcTwKxhZeOWbw44CBuv+Equg11XPBTJRRoWMDNYXCkvlzoj
AQSCsRHyhx+zr3c8yTpoGkUftZkdwacF1hR4S3pIZbHHNcvAC28KeFovKnGjBMQjRe2KB/V/mvPE
lNuVa7sad0HrLCGxyE/B8kotQgGRU1dtgGnFL3NLRfkFFmIa1RRrKI0q8fipvDYuvvQx2Db6Ak8L
afXkYQp1XuZIeMdimxnHGHuHfcJdkMQLCx4zXtuAzSCw3FdfRzTakDkZjFa2D/qcUJ+oGU4sS1T0
GbVl0I03Jqbzgr/JUJEckv9vD0NTFMVJ5vP0cX1YitiM8BJI8n7VAwNo/H5GDaxwp+ILeN08VTxJ
OGHpQWhwT8wrw4WZCb1GfiJfJmQkToTFjuLJYBKGTLQ5UT6TOydhDOWa5Z9w0NUN/uJ4kz6A2Dpy
AOU1juo2/+I//BEX23an6uasbVhBBog85ykhJho+Z92as57swoOTpyGPj6fAFNkD97C2L07b7TGW
FfXMHt8q3yyHV86+RDQxN+at5UTzSPlP0iFxKDePIIYZSLLKrbaZ6IIIT+vmw77VKyxuWjy8CFAb
7LMo2kDOYpqceXwYj4svOHIaikJMU4Y+cDXQlL4gZRLoMSdcItYhv+SHSswVeJqKgpYd50V44lBF
YI7OxJuTEgnVKiM8YVLyXTAV2M1Ot0WAJgpSCWYzj/8GdcRXvzgwAO7YEMRkBp3KGlbNxXELGUbE
4yuZMIHyksmXwFjA09BK9jK5rSRBEhRz5o7xMfKcYEBJogi3i04NxE7IRxD9TYB1TvvF39ol1wXV
zWTmQ3yzPDE8LTMGPG75uCPPjI+WJyOXR9zgSuQ57JVMwUuA4YPl0V/8njoNIV8aN4efS27A9ZJH
/H4DlN5ou+vw5veiqdnnQEGq53n+1rN3sZHfY8X8+PAmsndmA5X3td2IO+aBoNUKT+YFjVIZ2fuo
m7l3H2Zj8bYY3OJg7Crg/59HEM8g0WzKws0uY+gvDuaUikwWcWpIqJ3ddXwNtn9PQ/60YXH6RGpU
Nrb8jmKdQ/bYOUf3iqb7Ljr+fUxxPi/z6O6i5qhzFX/1UVu3F17QprmZkuh2+eduHIO1C9rLEUWe
XpUy2CrnMau4I3I22hyaYlGr2Hgx4q+r8TAf5t3QvNpA88T8JZxzPuWXXLFW9Wy5TnpvD69uX0zk
WXgAda9l1z3/jeNpJQxzEbrqiu7ORKBnuaujxr8YtLdZZMZRHaAhzkJ2mhzcrDVnfp8JN34mN2oi
z/pY8zix9YnVUhauSJ6A/JE81zv+9crQKm0EsyBQ8sdf5Fe54f9XKU9aS37vJZP8sYNHFZ+6dsXP
3q2HkkyVs9s2VvO20Q/WmNU6lAcifZc7uUopDQtMsOTgs+/n9zpJRvDFsmTyRhKDEdpTs4sv1Gh1
m+34oWskJ/4UjmYbEqrbd/ehHMuVdcSKVmQraAcbEs58Jqw9TBcWhlFKIODt0IHBX3HSOawYL//w
IbTo2q4YaDNuRWubTzHEVWuR5MRNhNQxwSuPgTKQW7yZ4vcv5j74eDfeYN1jkBryWvH8hYJponlH
V0NI8ug+0YVF+XqBmlvxMXlFTdYramo+Qel1TtbB6ys69tfqJUIQfjeNHsA93Ww4XjV66X1zZwtP
G9IVrW64uPMBj19Ub2WhEkK38zmR4gdyrMBDBM3haybYtGEZuAPcACGLpgYzDqjl8J85LkMcDhIu
IFiEC4fzxpNH2Hyi2SE6u5Ow2VKvb/65+B8WxIFfvfsW+/G2GbsgRWkR/uvg60uf+e3UhBIrmuM9
2t72cmrFyzt8C+nYwz8DMqPVwXZIaY5v2EMtm9OFQLvyZAvaytzy7yabI3dm29GWZwvF23itzrCE
nS4B6IXE/vxho+1HP5+HNxnwZOAwTxCU0A7Y+DXg2aueTRBB/dJAU7a75lQ3RLfs+uD07O7B3iV8
IoWkX3lF1PCjVt1E6vhVZ/ocaYeV8XyGN6fPlBkcErKDBS8a7Re+FZ/W35o4QtJnDBmvTvWdORTI
G2MvzhUOCN2chuptLIwsmQ4lQ5bRq/NSTCtD56GO8fHVcM/05CwlOYa3z0mUmI3DdR6pey0y/i0h
pWrHxbcpgtmMnFgtFuMwPQR4hO32orJDClIi0suMfFGgVNI14GhVZzvzZM2FuGc6tl3j3rDKN7Ms
rMcxvjxBfZrKBRwocjUTHX+Rfj8HdYfe3G6wRfqFaUPKavRDJMnHMW/DqdljVZR5xDeIAkZ9crcO
V3FPDZbXYp7WSfpo4aeqqzvEGhzn4atPXqweWNlhLeNBG2JLCLUK+DfNvwPUyOiiAy6Vp5Z7m28f
BpJYlE3JdMq1NZ8hLUIj+99ZqraaxdUlpz18pmbL0KZqnffMK5rLeg2p4NjJqDm/8cl5wtuOtury
j6Tz2lZU2cLwEzGGEkRvKZKYxbD0xmFEMaMEffr+pn36nN77dLtUoKpm+gPDy9XNBYHFl8VQSkZ+
GYdf8D37Ng7cjhZf2sWFquOoOwmbHCuPdjKrCG9/xeIYlLZTEcdWZBB0IezRKvcvKitHNlahMEk6
Je7nAUK9Yw4dvMyYJfc+qyFhBVnYbisPGtFv9MaSkxytQYHEwvzDwluY+pxyVmwiGfWbmt6kpbZq
8BuQqCFsrl8jhtPtPmjMk8o/Y5kNkRKkKhgyleJgUfrCG0cpqQ4LkL98qIKb1xgQg5FsYkxyAkvq
aZYqCo84fucrp5+/FQ4OjvZaWMfOzH6jP/t3neF7XXf+0skf0s6FKmkZ4pLyDrMJiSiKwf10Io6p
LxIQdT3yI3d+pRrIePCybAWewn6lfg0X2y2hX+Z+ehruzJYrhhz0x/50mbObTP5oyeMkA8JQnrAx
ZGc1uKu3cGTWWVllHUIkUnuMw+k05P7vLQVR1+Rs9g9Fj3ZUIJP1l05I76DUR1+R7pqTvgar1Z/V
8Bo9rFkfIy3zUgQeV2s9U7sE0NcHldxOVkXEgHJ2TGjukbWRS7yYmrMLRVkJp1jjPSD7SBYt25Nm
19mTxcawEhu5w+GqwYfymUTxN2xZRokFw+CQFhMvJxkTqbEn70USCbaDLcs6lvSplrN5gRVSe9xS
t4b+vbtDv5dXfV2SvlsdiN0Nq7wANK1IIzKXhMSIlIWQDErZ/KRP9BJ5mYVjA05o6P16qfqMYR93
8LpZzkqp0d5TstP/Eet0R9mZ2TGwm03jzQEAso75aQTiQFrCbCbN1VFQ9E7b24g9XjRUxaHmC9n1
CZzfjlCI5s/loDqIUD+dZ2JjXG7COGwtDgaQAz/mpzSXVtVNVlri/84tLkhrkxYjUtSxFqc6TZzP
0b+HPAedboRTXkB0qFTvmhDSlBl80pB0w2o53+2LJK7Rq+qUevc5dHGLYbYq+ZaVwCBGTNCmNZnu
FSMojUyqT+o+gcQBaVJhTK3bIYOXI5OPMmHk0dDVWwygAG4isDr/MaAWleV7C4wFygFjygFAap9u
GMUyvZX4BAGN+V2Hqiy/RShQhztOjZLk0sDid8aaa6rX5oo1F8N623tt4Ml+MP7m1rTqHYaSfNnW
8IBQx4zthI4qEdAtvnPMYzKiDhLoV5gDa4Qin6r+blvdfHRUn2mOyHyXyNZ+Nt0ewR1BPyCjoJUw
7nLcNw8Yw+IP/ZpIKmdzTBstYT3oAEyOqZtCH+u2DM7iQnYjknDSg+Q8JWUBQpGSF31SdUCwkpYS
ioEcYloX1bsM6EEvh4A88ZebG1BZYz7ZIGF8m2gIonrN2ab8Rsc/fKXauAU9wUysMFKXTkgtwgxZ
Vz2R8t/cf9aNOdhYpzkiZ5UET0YeuKCRVmNEfV9LonkV5f2qXXeXvWTccnoGmITlCrfDr6CO7nCp
SDGc3XtxdU4HEBFnShqOlCpKpabyQSlPqQqNHT2/EXoHLfcszhHfJMpD600oa7AlqCCyUvYdvbtb
gvAZh2AqrCFWMIEcRjbSffwqppyjLFEi7tNgz6qDKBSUHbud7tGw2NMn5ChAsMG1IVorY0e/vOLY
S+8O61O0/LGWzj+Otc26l8lzrSvElDd5/9w5YkDHvUJ/k6HSycXT7OY+ly2Z6Q3O+BqMNkZBjHSW
gDM6m0+lNm+IZAZUVChWZCGi8kvjlwTo5CEPG9eYGI8sTOezt8piXpQOGNF9QBq0n73JIB8zW1gv
yxduPnWUvfHdI6S0TM+8eo0gt3zAbtBLe6VHabHMhsuetgVw8SFVrTem0p1A80GCEnctDRHBQHGV
aIjgart2wLBKVwOjywqFnoDkcHSBbldxFeSez55OmHHaWr8p5pekaqPUr4d1TB5ZSNAvjuQT8PoY
1GAsVHXgMCQYVpGBjshAzzbGSNclcsL4EDl1p210T7ASGBgJ/mxG075JCdEr/vBUzLpJX2N5+G+W
ISbfHVm4PBWSUgrZ9x+FnU9wYNqfr5wdgXpkcT00AT745ZJpcR4AAgtbbQ66N1069Ng4sFuLIwyL
R9DcmJtsmhL5OL2QTmcS62THtiXaVoAYgFlF9VnmpCL4cRl9AcGEvOah9JBjqJpGb3AIAimZZjW0
6/wHY4Oys7NkHgI1gOQr9awEN2n0t6Ws0AAYmFoEq7l0X2BJ1qc2mLou9BBac7lroZRoBMgIvAW9
DKEzcUFk6qTz/ISyz20hVdc9PD30fsJ5ZKmn4THhWQMQmAk/6OGcJoLMglF9QPzr1b7UBgaWLKAV
StrF0dsInmVgVw6KlvTm7pP1utxNQSesoer2+feGTpdRx1CCS6ahmNmd+s0D6nN6j3QX1YwG7K+V
COvVdEVsEJTSkCjzADve2JBorvv5VS0eaCC32ug+/0G4XaCJfO/m32EFflGGCzcnh5WOvscDfgiu
CPPpY7Ri9D69775M8BiLNSgjn+rVNZtgxBHCK91cY6IEa3WItor79BFsOLtZj96L4C2IcWhgHBJN
xTJ0QA+qaQ6w1P1w9EMs59xjYjdL5p03ZSo6cjSTmtHgmqkkpCr+eMdh4ZL3oEWH8NzFmbVgM9w9
i+ob3fXAMvo2b6Nyq6eT6XzHTeo+AnFoIlXvgWbUwlW71cdSo+4/Nsm+LArncR413ewNoOGKmeUo
gXKYzkBAMOEWRFhW8yKPi0xBb6ZrrfcdbWG5iu1abVFLwYhDgZFNdaUp9nAJkHjJUS7Ttxu8HE58
Ciam3O4ZfDIUXrQa+QU1h7urd5DgOMe4EzD/ZgJOYfUNn9Pa/lyF54Rj6B7w5/CmVtQR7mT1+Hkp
si9fHD3ZoO5UcdkvmzhfuISgMbZflWtGLUMlY1obiETcOo1Aj1ps1BYy+t4q4rAjK3TeseEuryfl
Fzt8y+1NW65gkgHXcn6fK8dC96N657U0Q1bfHnYcdnizQ9s56i7C9ZWLNco7j+Qdi+FGTrv6fKI1
sSYzNgPOIc3BGJduxRcp8v57aCrtD9cSYpe2El+BhBguzjJ8tYWpzp2n2O0tbazfxkniNA4ZtPTK
zb7xsuzrYpxyQQNhZ1xV3fK4lJme+IMkJFBV7scbpItjSt3SOLSc+lUR8ypq+wzxfF01n7xlOtQP
RaGoyC18qJV1Vi9V7GrNjqlwilhonH/BZWg2VdOmvC85ibUYw4laL/cMXDO961NdakOd6RjNTD8J
mzNq2BEHYvSFMk4X/RzA1LI2mL5AbqV6raty34ZY/nAvutLPnfzhY3I1wYZhkwJYAlyGy1sD8Qvk
Jaw2vk+sfTAScT7VeVnqCsMbysHPDQzWcVb4hhGmrujUvfbPHi+/+M/gvLw9eA7Od3Pdc6xz2PP8
WsgoYLIgXpT5AytHkDJ4kXHIoNPx5n9WrW1ErL316uQU47Qj0q4nKkLqK+aBb1AIPRBRcUI++EwH
VHLkJ0Z4EGEGNzZowKSPIFFYLK/unAfMcCcMfQXRgYEyvunUkkdFQeLXWs6TKs1vsImb7cWrcPra
y8euHIbuPY7NB1gRfY6kVRVeaz9K5odNmfpWxRScEw1hAjTMz3/cK+Ic0gwt+G39qh8en+N38LW4
oGDVAW4O0I+ZC3gTBlmipspwtw+SbtyfowBMUXFhPKle+HQfFsWBQaUYXCJzfnPn9RF/94aY9Q7H
hDxjLvcPfb5N0+X/c6/p27CBieF7fbfH7Iw2GURs2hzc9MTTPBYpsfj7xxhlCGkTPFTWYTdenb2W
w+BYtcdQHptpoPEZ2Nn4qFw7V0z1EuHAn3uaatF6Uw/id4oTu7uvt9ztZ0eIARaGPIUBCqKJFVW1
njbAOHamWgDW3kEBUchyQLLBA0wNRqqg4OCgbRt/C6ZoJnN/wIQLb4+8p8Zm99tOmysOeB1HgFOs
cQRT1RKQEIGB1Al4JeiV6dfAhZ2f1A7Mnmp+9uSNUULn91wYayJWzeUAW7rydihqK/0BhIkaVtgb
2wy4k7eHiw2YJ7wAO3PqtrMPLnjV4aUrSKOi6q5KzsAMNAgQyS18t62XKAueLWC7c4CgJZ+FwET/
AV8O05PQzHqnQhHkEhQNFQoS6PxQdUEfmzefbjqzVoTF28wT2AXgorINfgHpMk2oC9pIgrAc382C
UJ7YQVSMLzzSCxPPyD57MnkAr0ufX7rqK7Io9UjU4XXykaeWDnpBRfm9UyORnErb0iJHFYF5Srtn
/MRfLqAVr99CKjzIjWaPko5GQYvkB4slxzp6nLXJCG0O5FIKOrkvb9UDkchOobBuEawoGnqDVmeQ
dUEWUz1odedeIq3F7Fl9cGjr/2ZBtQ3K7uSYznf5EUAH3fo4n1OxArIi+2HQ8Bx84qp/wmRQcIWv
yccFRsqzGa1Mb16PELt4dXG2wIQeDBYU6EvlHnW8fd20FmIKO9d6VgomBy8M08FA4dSu2cD8Loda
vH3UQEAyYz+S1PhWQnCzbovbxbcEFpV7xAJad5+Lg/fByqD1kHNQ4hJWUCCKPIpTbT80yTMdx8BI
ktnkTdZLPxDaJLA1iY3tRNRdaDvSWpR4lzi3mHEXx/1m8Ign4ra7b+6aeYiaBeItpT8HxQeC8jkp
yZtaV2/eZ3snV9nhK2dVdSRVIX+CJg8EazWYO0Vke8MAQOBz+UXje6jTbqDHadzdlYvfoebh/huc
pxywlwLCDd+HrQ7usPCqTeIY4YuuO/hUxbmeQOxF6OFMJxs7Fr/Ivc3Dv6WURjTPVud53X+tL7tN
czZ4DIg7ew6Khhqbye4aPOTyhsd4fO7tTRJO8bwG1ghWMBdfQsANZp09hm9lJbzdfLGtf9hjhu2A
B2UrjYUnPZmUvWJ35Nk6FebjRmdj02OVPNxAYpt/IXs6UTqwoBgYmIwU9NtQD54H5qJE8gvm7Qgn
ShdQJg82WwFtpaD0QCLIz952y9YWrz5l+4XhvdRzye1YjvHt3uM3MNRzh3PefPbetjt/5mKz+UL6
XsSlsYcefknC9HbD/bbcEwTHRtvk6IY/JbHsMlgNx023fHPP3yFHJLxiWHUU0mQaTx46Po+6v3Ib
Rdj+n07R+04efhoXJ3+SEuvqzltzLyKxNxk3Nc5a+4UHG8mmKP5T5DynYsVyH32JZg6KL+z0JaEZ
UCrP8NJrtvePOURAyAhk3ar7hPJYDgM8x8emzTme07o+DZMitIijTb8BDjHvtbA2gM7oWleogOai
eVNjGKtHnMFF8uJ+756ndPM51T/JHovK/xEYfjvs3N5zj0MlhRbZI3Eg9d/0oVBWQS4kGd1ak0fh
742PK6S/I6UGVzb5ik0sC6+xOJl9nlQa3C+bPcouRdhIPYFy9rCS2V7sX1DftjLb0QfDB8rMjFUn
RT6rblHQQHrPrxscMKBAIa6hFGI7teF4+Lz7/GlziD3oB8whbDI6/S2cA9T9+1c3wtPTOZeja9rn
BoiMiV2DL5gq7J4M3/Iabp56QYouF1YFAqsRlfh7G9rwdYJ078MpTY5VfgH/CAnBT7ASFWmAVZtU
bxCzZKeqficopPOVGGQn5FDgubhIbwwNvQrf93C1KDbjqq7uParRlFSWkvT7cEmdHi0kOlorF8At
mxFoa51Cvf4KSspIFKVLiEoy0HAnXM/Rrd15IhdBuGLUt0MSMybikyBjMqZaR2VFjarzIu/oaxnp
SY7fCEh6tl5Gn/k+B4zKcs+18EJD0OT2fO7d8Z4kfLKf3KccDkWYnUfvsDVGYcZlJ5sIIWHSTsrJ
9ZoIFGPKkInO/fkdoX5gJl5Dw1jI7nW3MCn1xEVmhuofAA7rscUzcm8nXAKddkPEVN6nwWlaYjta
hLUivAbac671KbZD3C9OER5r7MjImB9dLFTP++zkr9rZhsxEWeMhjjxIJRy472IZszh/4tLlgFwN
VqdppayR9YCEfDm8aBaisMTnhreW+wg/C1Dad9t7zPWb2q/4X8I1EI28a++ewPp/MgZxkS+2Cv8C
UZv1+nVw0kLlRhnidKQ1OCdY4Sv3UnBKGeEb5xZouhw0c4OCLjXbq5RnxE9UdCMc3hmX6CP+s7zL
PZicz4Exv6F8JM7KxwYDobwn7rS5iN+QIYmQjWZFlMUnSrS06Tdv06bV1dZWgSJQ8VGPwzyzAdWn
Ev+AjdLilFGitWA2DShXchfcI0CiNlPn3HuHAckQmcNCFCuO8FtHda/uVVJAk9GmiC4a3nNYQ8dN
lrQAvMywxrQcO2O/1jmDyuLMDD8d4CgAdRlXBvn8EtCF9qw2tj0hH12Zff3WTnzQcwI4O7l3memQ
PWfqZqvzKYjQQT6BME1h+GX9WhcrHKc5X2nq+JIy22ZabbgNH8OthfkKXzqSS1/l6VsSQ9lZldoy
1gAk/f8X+88Vzidlh7tYzIdbAN5D6L64EAsq87gWPQ6ePVTjtwPFtUE6xmFIZUB5/5YkyiFR53f5
EfqlkiDnvr2solP7hVkV78bPaMDZBdKOAgOAPMTG2vXR78V7iWNNClwYy5ylt7ezp5XtHnH1lA4Z
JyK/5J93zmMWcn2T+pM69YzMDHkVr6t4B9jMDff/ew0lsTzybqepqEe9O6TKks+2BygdtScsJE6w
d/juvDvmQpiy+iLpWcwpmVR2G93jvFmoWntF7gnn9otXBPbQvSJ68K3B7jnzRRc+K3BtelIj9Ba6
rAguegGEsg+aC+4+1H5k6pAkquj1CHmiwa1EnqMeocgcoNbEPuTXOBCV0gXmLlBK5QnITeQV/x8L
XOH/PyqP7APX8jQhIRHia1O8nAsxAaNZQh6TI5lnBUR+kIiQMOWnJAUn00VNsnTZzl++x1zevY9c
zgKlJPmugkdbgBPjAubbYT2oAzYD2wOjlBYGtQ3/ZZmDkodCCryNhSEP+P/Xk4+VhSR/kvt84xdv
LHhSuQz5/l+F0AiNLt4NrhWfgqzNz61Wfq8oQRCUjFABVRAX3tEQmgD/4fUCJQOa/UbuQ3QnHS4Y
8BlMv4MzZHF1uc0iNMCLoQIKeIUClDEIjSAG2oy0K7CuDLfBeJ5hrt5dw6sA2uPu24dqJTTqYd+j
wANgd3dQTWC31D1Qpot+l0+XPJb7O5+/3AKbX5N4Kdx/UkQ+CtSc4ORgNqBTTQVMcYAUAP/5sZD7
4PpEOqIvtuBchTxjB70TenytHgA5jhquCH45y2AOib3lBVtRNQdLh/yYGm+3UEmEKwGgG7QIqwol
NOQL20AKx/sh2PF51wmctg8ejOOeTAIpZ9Q5EJNlHQHi9ZjqA+oKAeqFB7QwR4CLZI4L5mg02wFr
tMnS/sA/RYj5rABpMUOkTdhHDw+vJaoWOD90T6dfUZyxODHoip4H37sCWEQrC9H5i8M+l8pxwT1/
C0YpAUw2ApAkSsJMq8AL8hwKk1YhvghhOgXEGo+Y/XneHP46TTGgkiIkwePBwmhhu48ULMeISRri
l/gLTKPFs72ARC3lKQy+eEqPSzGPi3moiEsd2SWQeKhiwIjUbCf5cmwi6G66u1F9QG7aANrJ4J4H
AUlx9beGaSGzrDQ6YyEKttuCPyzT8ZyOSS+mrUtbcxmHOg1gZqt0dxNyM/kn2o07OPYgK0fMXBg+
j+KpGX7adqUyfsVMCV0wTczE8WFgZKXOMpFn/h9O70MDfDqGTIAA+OhKPeCTgQw8hk87ys50ZCd8
AfBsJCs3lmxx9hpCekOTA1QVZ2nnwC2kmfxQDIW5cLsxvNJvRgBXVnjx8I0HX7aSqu789xoiwxAf
6c/mc+S+kpDOC+jujs4DbMErEDYiTlmM+v0PXq5sEnGWqJ8xIsaw7+jVUfElLfPp0NywdwFY8ANh
vU2i4KoP/FxjHZkULOx1eorMjwcv7s4DzNlvxCRgSUGZ1cH8rJYrWn0Ao4JHWzPodVHGtqhngQbQ
Dvw7z2YroC8q80GUFSk3j6E93Fuab54G04p4ebg4jcrfFmyWfDFuvAbDcUbhU6CFS/NJG9H7NxWu
3JUcft43c+Zf07d7J45rGrFzc0HoQCeSeSqtxAapPZnFOAtFDBw9eKrvCVC7818jTHk4jaI/Pf/x
7DENrDtHw6eFVPt2zbBJK1eq5neQwd5AnmbPjCBTr5X/DrRjdDm2T8BevE/p2w+wHikduH3tEWYV
yR0zVmiKh+8eobBWJ4LWf6jNGRpE9ZeDqWSo5aiMQh3A+BJ3boxV6HS2n9yKoHbrHYEOMQko/WR7
evGYkK7Nzq7Z+T4dnk68Y1IMmhGTacCKIx5ljppyLycUIE6yWP0hi3nFEDf42v1aneOJ9n/DAnPP
F05ynDg4KWWRhEzZm+PEDSENHeiXA2UAHAkel1tKsLMJ0UjLUobVNDmaWhzyEjqaTt79vHlSAdUx
fpzTlb39zt60ZJwcYSAhE3+9dUoeHPVfRUDjhTL6ukjUJxbNX5gCR9ixgh+Ug6a5ARkA/7dWqM+x
00Qq9MXq9d+qVW9/6+0M9cQJep+PPo0X+0tzzjipHADM/pP/oflpeawC6XBxtrMP2CW/XhSoexkl
ggUZsxnaRpt3QufIGGD/CCiXDqsjCCD9oTqch8/1clAMaUEzbZJ2slGAHQIaJ3Cqzh8Md8F6r8YM
fBcor0AaRT8Y6YadSMahLLb4Qvw7jnUf5VAW5oLj8IixOM3a2VENdOUzANbVKazam7JHtjsneSHf
HY8DW23nhHBPiamUpVoHhtYQGfoIkNHw7HZbtUAMgGBOsoPXWL6fDSonW43PwXgl5L+gZOeofQMJ
z+sU8Upq5KO01khRHauP+AyKLGedh1ZEw0vZfUrU+ZEyu3PaGTRF3mEFhos3oncgbhmcl5yqtQ06
s83+E/8FbiTPin0CIQKWdH5BEcsrKqFpJbsv2gOQR+FIoHpi9FAspQNxMj2sM2OyD4b7ymJWjhxE
/kUR4t5O++l6fkMrAjkhdvetE7DVFuOrKjaAw2yCICg0RCoYz7bgm/IAWTCA9jFTEFKQEK+D7zho
S2ZIwYudOqouInMTjLdd2DhVH+MI4JUjOm3ahDh44hHxw+chlPwR3jd0+bbBmFEKuu/irN7GMv2u
zhwV0nd15hKY6Oyx0aRlrYk30IGdDxpExMpzp5EpgALgImknDNo9WvsuDKJOobUtdwaQ8CRQT20i
KNVk0+FWxm/FVxIyFhVFG8UYxIhuU7D/Ak3F+4gdx9gbdDh+cgQheC3kFRxqC5GTJQc5d+foP3Up
y+aS8KAkJTFToCEYZBLnGX/zPX3IzVjhAUmJKTv6yhPHBmP05UZTsIypkPZ72tGvMtpiEOPI1bD/
WYbQawg1CpZGHymuXhdMIJBnUYwgl4IRsva8YY08nk4e+aJQNuIQDwASKogCIKZxYKFQ4m5jpQDQ
Z1kNazV0F1awxYhbzOVGeuIQNmNOB481Bo6j5uz5EqKOz9w9AAudAFpDqfMlIafFgF62mA5QlgvB
riZd80g+ba9/mS3IFKF+oKIBlLYkO1p1JCNE2/Lufegv0loU6gt1KFCCWiKC3hk3ZLcCjzQ/HMtQ
UCXMgA94hGa4mpU4NDWj1yDHsHbN5rvRH87IS+7UdCCsljBPsbRDi6I7f9HpETH0aHpbkhzsUCrZ
CZ2E59qvZn3YSURm/kLSGfgCnMm3qIwjfEA+hVN23zQNghca8ws8gFH9JV/wbgdcfUyHSRSIyMem
oJoMSpRwuC0C5sGXYurNX37AeRrFJ7e1SGLuz2737OAYPjPHZBmhuIfZEKftcY2Og1O2ghWSSfSe
3P53CXAfsCBbKfE/G56yWQwfOKcS3elV83aIsqdBIx3lxcxiighSCpRJB6pLGNehwyL/uRMYxFUY
Bpl7zMEJ6DgEc+a4en3UqjvMTUXOn8Ctg4+1XcMS1E/imI1JbWm5f4Lzef/AHiXx3z6ReLYIMCLE
M4ITQpwbxaSGfIyz+0vhFwlCsyeY17x/JDgCpLk0Q4Z64XPccq79Xs8aAEU3SLNAejo7ediAZbTB
cgnURIdaCcLXsRjvuffEsWvdK8U2l0XzoaZuT+Dcx9xDUZkc1LEAI58UpfSkoVaEZJlC9zGIVxaQ
RWoBC6zo+Hrs3DCovXj1Z4fZyUennm9iV9W/t6XiEnGmbTUiNHr7W7hFUoBqyGji3oc7gMiff/j/
hRTYFDovKGRP91u4iPWcP7TxPED3SDcBvG0mHcMjL7gyqgyuML2YbjfwqwZzUHHQeTFuZWeW1Nkl
U32orLdqyXNH8oKuOBNG0C6FsinBUOCimw0DBwOwrxJMFCvNFHUSSaR1iLJdY4RrBIuMqMvMRuUC
WIvjhNQc4UQ4Rv8RXaGFGGwUo0DPWkmnP0E1GMB/QvOtd1tOMl72dG8zqdHudY9qCZ7HjGQiIah0
VgtsiVTB9JkxsGAYirKD6khxMAP5/HwqBqzb3Ov1eNDc+mFvWbNRH34u6RHlPYuevh3qa8a8H5Yc
wEkxWevD2IcyXUxTwpFFAy2A4j9DhbuJJtsxoaysPAuQResbds+clwhYztHEK7fc+taoO6euotcW
jBvdLSI51NoeuN2QVChGc3MdLVBjbSITFJ1ftKs6+Bm/JmQlF1shOJJCYmAY8WXspTMBVNf60PSP
px75yDr6LqdwaQDNcrBIConO05zkZnPgyFN8b6kKbzTpCdu2lzCJbz+nYlEyPkHBCgMQILKMPGhZ
qBhz0qIasO7O4TnzKClRBTkpHkZBw9nSPv+OEqpmmdXV3E+M3mObPxeFyyZ/FNWnMDgAGdKWt2IY
WoQVuKfQucFqnh+e8MqIJRgew/uAZ/mEAsKMLwRRTzpDNq9gLLqcEJRGDIR8omkdIsq1EEkuWKcE
+yrKvA9TJ4V2JjLg3dpwNSEZQW3tHojAmLR9WySOb2d+785N56eP3EZ1rtuFFUa761e7QIN5EswX
5Zb37KsbDE3H20NNo09jtgPmM1bwk5GNST4ShxgeExb5+KH1Jd8hkvCt4UCSBANnv0J9C1/hbnQa
3AghnCyCPO0Zbg+QvRweoIw6oPk6CgzLdF2tWeaS0pjOgSjFG6MhIJrnotDAEyHTAFt4ImjrZJTU
4ZkLpG5LmO64JJnK62bke0ZEHyBSmsucmZgYKVx6js4Pc0n8kG2E3wnqQUdPPM8WCwxiOjQ7hLwZ
7j7jmZSSgIacGrn8KO2NmuAjEDimE+ItvPm2iZ7oKahj9Okp+bYH9nHi7JSLiGKhfhZeeL2AaWoD
p50lB3KQlGr0990QhsNfDKsqOEqVJMIORR1wTSB0Qq3BikPFiHNKn4Z+IbRThD1nLvSumtcDzNeZ
IT2ZoIRbYz0zGWcFr6XUZkeH7lQJFIkLFi70Do8PDNsOQhsRmgoQdcQSCH3eM54eTgBmpVA9bak3
ypeK+VDSDCAw2EVIFDpy4fudtfvcSNRA5CXx4R6ftikVsz6nEh2kNHWYb1Kluuq6IB+q+V7QTQ80
3yyHDWEzeWdytEBAhoCOmvR6qw/xMM79rY0GBqcXFOUmPVfqa1ogtCKm60UyRO4/+IKnhh78q/XJ
ogioeULTRO+Q6bVo6a3W7GaYOx1xaAML+5nzdQ2kKnnIVNAokQmREKS6JIWsvY4xuTp1DjhJP47w
nPCePZzjB0dWIj+R+LZkbTwy1mYJny+/QKoh+YNI42KcRXOYU5j0YfWhlVHXoHGC24QizqxWR4UP
BjrnVRyP6AWTHYRpgkbXLXgw7+YbUdzja8O9LqkprdnpBYZ3QjlmKkSdYokY8gFmCAeIBqp3BXNF
dg3U+3eO3HfC0V38xr3H8A6pwJl6L931rkO8Zq2mQn9DQqI0GAio7pRi4CPnIJ9guIyYf1Bqjo2f
CCYr46IAn4aMl1l3Jj2CQMSxMZ7hFgP3PJJ6dmTqrIMdaARlLMRYiNRNHgsqr2swGLRhFvS2OUY7
XC/BhPML2tiqvzPaxJWZuML9vXFmgKYMT+njvf07Tpo9LJKvYKQFPK0zqFSgv2FBf29joOVhbGl8
t6yh6HNcxemc5+hgxy0LsbFhyigFZL2JLQosPLouPWGtk+Qy54J6dyjn0mlvlaxx1sRIA3LucTZx
Ocf9UbxwR2hcj+Bs0Krn4tgB1L8cIhGpIaInsS1Y/MYd5h8VfApuQqqU3MG0+BvPStNn2Na1R/M7
wx6ahCWyXA5DofE4iSb3CKhiJH4HLeLG3gEHZtL1BhWCZDID3zmJOyf02pjVia21kID54vE3CnAY
LwkLeySJmMz5aWR8IoOBCAjHl/PaoYu0e5/UMaR6/7S5/sqbIgK9QsgIx5nJiVmJj4EUrfGmFNe4
kv9cO8rd3b1EdKJ8PFJC5C6ec5hYNWWcYBHbleh6kPgLeDK6LorRlIT2RWihikrfy+Oo3LAReDj8
+ow6ZooipOaTleO843vQ2yFJo8STOccO8W5alsJ6WPKoQGvXHKjzOoMNwt8xBC+47t9q3reOkhde
BwLKWdDzpikL70MaAp6EZ2Eo0oCisOAsoR6bVggr0QpDiQw0Emo9PFNR4DPDx5qkTN+i8nKJWY+A
AS71Xt5tWcAWt8c8U4tuugZo7jYuPt10Yql0TS8zSnTwk17j7zlpRWsT214BlkLLuHPCPAxyAkAh
r4erf7vAXP7qPbAp/W+Pgi9d0gLRvRTQFAfgAE9Mjmskxm+jJ5DXP0t2ZkWxxFNa/zpHtJucqJUD
OsFbjMF5i2t6SZJAS5NiBFAEsAMvy8flSazTmph+BBqcG4cJDtPJq7etoJSqLPMhU/jaWmvRZSeD
qBTeTqIlS5G5BuGypi/ebxLaMHak1ycH8TojV120mCvxMdGD6SKP4hiiVtlHv0q+KYcGPaGHJJc1
UopyLhwlaeq++whAgS8SvTOkm+HNWt1yAos9vgPgvEwx/HvNk4Hm1ubkvHuFsRxK7SZ4ERnG4Sa0
5kKJJi/dQ88hLAdr7O2Tlyuy0OtFhiLEuuHjLNqkl4RV3XQFeulIa7Y1TFyds4j+hfIea7ooSvyc
yVB9usQwJBHA1eaDX/p6n6GDQ9LEeYl2H4/mh1rDZu8F91nv8Xow1b2lYBWTsQAaNZyOnfsMCLcS
TE6jt9oLZW5H5QmuJqVuuRPYynkixEO8Ru8xiFcCaeIC5R/FnDtEOjYXjeZ29EI0YiU9H2Abt84w
3ZgQ6yXHkhCHPitQuG3XA8wl+rGfHepl3RbgpPKPw9cXx0hKWHoHjJ2k9z5Feds/817Dh4X2Eo27
wdwwGc7RqsxQUWIqlQv4OLP8CkOl+fbbx0EBsQBmRcgwdhEKJ1AG3ceRv+0u1qhygPg9EGw85sLd
rjYlvl4RJQ72YlSS8Y7gxK/T8XDVdRzVYMXLdpf+fBg3O6I3QnBCmbTZl8iJ/RZVLSJVhDw4MjtC
Jche+OjIzaFH7bK8eIw6tQd3KeYNCHE0T+LVhsPVvcHaETR4iSAZvzV4kLfQbu/YPgcmoeQusAJ+
TDpXWwDzp92PFBWRFHfnyJxDsDmMzD780wm9eo5udg9KR9F1C1isb7PX14UnvSaZWT63yKyoE3Rg
NyhbDkrBaPZgu8UsJMUPMWI5kXfxPbU2Qt9cBl2Lhj8NDz8GX+IKiXTHiopONOqIym36BAPJyjno
/hAiu+LPjGxUcOBlFN5Ijssh5nWlYx//Yj20wVj6j9Co7yRlVCx8GuqPO1lawqXe0fchvhwimjIe
jr+sAsz8Dk2bHxJBCJrrB5HtIS6LPJ7cHZJJrv/1IUc9IuXjpqreRt/WJz1hirPaCzngr/SWx53h
awNMImf1t+roo7weCdc6w9yNaQ00oE/IUOONCfxpcPZNipE6lRBb5+HjhGFudNxNPdHRaSluMo/g
9xFk0s+HmklQF2bGan1HAoMzWNaMBP345B/IU2evxJmRSllDaVXPY4HeyxgcMcXDwZWIodGS51+Q
KIwsYHq6vwC4TrdEFH1/ilwyMAzhwYjWRGijgkdBRo7crQfMM7EtE9fwEUsF5sFk55YAGPek2iSx
O/qeO1owjwDVMDkW4+6i+kFArYDi6UZMZYuwfQ9IJjc80dilfibL3LGooxhZLCZBzisaUQPGo3TK
W17jGL9C6KSsz4MA7nQqGOohku8mBnYABFEggnrbGsqakRuT+aCrMG3pwkJRJzPgpCHtuTvLJAQe
KLWN1NtCrkLsQFLpEsXOQOveihE3rYAbVmv6n4cnH0hwi/knfbFiMTPot2j+DgbnASVskP2qFhWG
surIoepBc8kDKlBodGe0nZIjHd1Jf0FuZkXdubStgsWruwYiUSPtXoM6YLmxL9mNqgT9FsSNDRfn
suipTkbGcFcNqL16vaUIoS1tZykHZq0GN3811SH9uevoBc5FhIGF58Wj+kCxO549zt8Wi5WDNCdl
H8ar06KZ9z/vziVpxy9GYo+wLGWwZ6CGiDfbK6AlciMzY2qz0khMyXkk8z27SeZxgcEnhsFwQ3Ta
A+Mo2Z6UGvGZ0MuwJQtaEq2f/pPhtf9dFxoCK9705+BhHEN56ae9Phe/MCZmBfAgbMko+WHmM6K6
hnTxL7TMPqq+/WNX6Zm6otDGStXVl3bVdwGDK+FWGSx3v1knKQ1pSdKb422mQsk9XK/kei5CljK8
Awx0nU0fNaUzv6Y3RZLRv7qFKDnR2GShuiEtTOhiru3ktntpf6TTQlvF98cVnX3wWT4I987y65ub
fyyd2ZKq2paGn8gIxQa4pW9EQcTuxjCXCiIqNtg9/fmG+9SuWrUiV2aqMJlzjH/8DS9hNsAS6xBb
dZnCn/zh0S/zCHyEubFYbr2sy5Ts5atzYrumct8HWReogMQUStLvTSyLhhRYFOtAIbjw9QkNZphd
hT2r13Ywqe/3DcAWemEYBWdCwBNOszb5vf+IL4etIzxMdcTYgxFy153zscHGv7ZNR+EB5F75FAC8
cmaI8xw9KNsejuHYj/78/xiBkBFqgnLxqAlzxSapAnCLUgcAm4YOI1ieF4p2OowQ3FLkQmFCT433
5Vwrfg5TDFPEiwfUmj33Lg9En0J06+FZAosAnIbPKDECPLi/4wvnE0lXkpAMjvyrJY3uxw1pT5jS
4Em5hwrBNQLCAJnWh5cSyi1N4IOO+BUw7byekDiB9mNVQndP5U3Y4AjWOumdfpiK5ZsNnEhaQHmy
Y/GtFbh3D0mYZ8K4QVAWWRFQMFQC1fy2aYA7JtudSM4jAjexS4Apyfzb1AnvoaINMCSeP5mIgq8E
HAUQAJIC2BWDp5M1Yi8b3vZADBk7IwepAaDAKf7irAf+QyJ54bmhtOdpZigo7r7iJm6GfIZ1ct0g
KkOK9TNKeg/BUVerxxBfbSy793t5Qpik8tRjS0WeNp+dBFkInlM8lY6eOh8jh2McFj2tBU0wcApJ
hjiMsutnLWIDoJRL4Gdpe3is6xb+cmA5LSMNQ6zj2rTMbdA9Qj8t+nFZIpUtHfO+vyRHFrANYnuq
k2c1hDV8kLmK3CaAYvFjjJgLJGGOMoz9Hk9mrDZEqNgyntOVdOFsq0ijHYsrBBWkPoj3Cie6GDT1
05Pxdr49bv7vTYPbeGmPzuTtdk2JNdz8vLvOLjY+P3kaIzvDqgp8IdibYSUgJKF3MfOROGSAab6+
zBgb99R1OsZgw7AR8J8ShVal2RYkDGcD3XlGYIr3+DN8zmBjMY/FI+zfW8KP7xZO+jxaBBYuP0NT
Ym+xeeOUGS1PiLWo82UBd0ZQ3NzvWgLzUH9czclOyDUGvH+TPFdoIQMsKE3AP5N1RXIzsRZWF3v9
M3koNwbt/HKgFhLW50Mh80gTy96E88EWYgkNu43HMj6dYqGRJPgKQjTfaiBCkAzYGWy3QxVvuvJL
AjYtNtncwUGfA4rHhBbryDTFJeZnzkCfBOPM5FYLcIfuno1UTLyEi8Pu62GHBTrvUTrghrlkvA12
h+tsmvIPECREc4f9EL7euAoSKx1yYu87eA84dN+mPKBuP3LBwxj9jUYV7yZhuMLJJzsm8lOGqege
w3Dm7SGKjM7SbYCI0v4y+mPfIawFvpC8X/g9NW2GbHwDZnmAqolnccOFss9GZbJFn0cUf4znrKSz
5cERbyGO+Q7WzweEPg7tbEhNS+lrLrV/a5ybqdl5AQZqLOcM3YLd7ppqYc5zn70A1l1yILsP4gKQ
p+1ecxzSdxP/7k4n6+XbGMSTHwORZ5m1T2+khCBFAWvDdnVz4pdp949BdIodmRTTMBhS2jfGeQ8D
lPYN0RXJMXACpCHINPUEwzDeO9XIb799jviInEgM9j40LeTYjSqcmwUkpuvnKZphQTpcRI7qjLn8
GNkgRPdMOlvj7mPgKkFfsp92+AP/RTYaCjrxoVlwybCx9MX8ni4pxHeGEwsLD5Vp7DGZjnWHPeW0
iShCLItNmsciSK/AJXs2dip0WPh5JEFFNAlSKW6Pf9tfho0J1440+OWFZkix2MOkUkZFjLcAk8Uo
BXW0h1C5MA6WwCkmvjuffC2MgjfqLE1P2GAAvo4QBtgbzclKcDV2Pw5BbS6/6Qxei9slq2ZQGeNb
6vxF1sMJvT2rEXjF3QwKIlGw97HBo4OXn0p6D9jtUv0Ymw57I9F/s5tQBRlcngAJySSm3sBuLaLU
hhrjrx6IdWdhyiGRjRhpjNYh1tbcEwvjBfF1KVGkO6qC48nJdsjW4jiOY9ovGWeTVMCdaI0XB8rE
q02uvZe1KRc8k1EbMbRgt1jucVLiFnczBJHyQIxPKrUjLRfD2cE/GIcwq6G1M0jnTit4INBnyCn5
Bz4/H6RzhkimBfdfBxHv3WgaIOtj6vXm3YnBB2W8R+9nBuzQ4r11lb5idrU741/erSQt4P1FMQdw
H4ZOJAL0U/KDtz5H+2pOezalyxvJY2jNtgqeSMxJl5TIqcekd0/itTja4tXXCnHrXyzq3GXVbNpB
NVyQ8pxgoA/lkv70brn9gG2T5x6vXsuLwnUC+RFrKDblGf4KzE5BJaWJVGuDMYlYhIZ9EF4D3cx+
r0ies41Uj5zNYaFBmsxjYAhUa0Ya0D5BZ6PgFzviBrrjA0PwbMCCp3dIE377c8lJfDPY4NREeJBC
J75x3iZEpCRR1EONigEZtgvSEwuAfCQSxMPMlgXKlig58vJSnN0QZTj9PonUEu2ARtflaN16XASc
exmFChB69herx3TlLFRjptLrkmTLr//GM4mUCT+4ipT+opje7fCbQrjaizz6uSMi0iXjgzqPTy62
TOFiLeM2uUnbNgIHg9LCo2UQPuXnD3XpEcwPMNYGHprwoVugxzAq6VhwCu+jdMISha5iFoWIyeH/
SneyRr0GXYp/vP8J4PeQbSDkqRWIhc+tQhSgCuEAI1Rhoy0yIHmYEU4UXtC08/MrGS2IR9V1FKFp
2baQpxdxu+F2SeWAQR15OkxjNvB/MlgVIKqcB+KuN376K0oG01pIJyZ4vFAShHOUPScjqCjwLV04
ldOjbUxiSJTLLvUkdrdM0ABmsUqRMgeEqLFVw5oB21Jbpel6BLj1o5DdY6IJ7RY3WPBGk63Msmb3
j4lllYyr5PBZ0ovT0WOouve2sxztm8VMVG6q3Hbxf1zgAuiPccOlSGGCPmxPhLow+wSPBd/JmHzL
wejSfFDfZku3xcZn4h5LTxsyMMem2kmAAKSya1kUSrhAzKBecG2ykU2lBy37RqEv005pxlQsc8WD
ctNzzMreo3UMDOizsuKkU+bhwl9EHMiOHs8h2zpem2xYksUlqdNMGaRFZ2ujTCKkHPAjIWcLD4Ew
OisWx7DNM9tZ4jXhtByt60JVwEkBr7fT0yEfh39ApBHP7jfD4qN14j7lWJuW0ezH+/YaXGebd8w9
OAp+/jBvDQ2XciygySoSUvqa6Syg7odR8HsmrAzhxfSjOfDl0YX9EN/+0HjFTPB6HYpZyhxOIQAW
4dCqmWvzpG5sROTeYUwJoE/3M16ebfBoUWzZdi1+Ioc+ukEx3r+v3bYFe62lceQz7IBoWE4+hE4D
TOMxlbxRtoGvdTmmoYVs2Jws6VuKQOp5Jul0pE7zSq+QyPQx1EqoI2+Xgkt6ROr52SmkTK3o7PtG
jg8c50LYWbJn4ilEnje5PS/3SoFfZnsMRhg7COhl3Dt25d6FupPjRmTuj+AP5iBk/kLc+hw2jbm1
rh4TECaPEpEjBe/Po4XpFStfVJ7mqLfguaXHMCneQIbw7efY560n539iRArM4n64VES015P+h083
Z95LT/Sm58qXI9ON/7XgFOkm6bcN6OPS5gomWwysZSKSgD56KeHgm5f1uJrrcTGaF5SYrlQpkGsl
FSXEX735sEfdHKJrKfhTIlNQi1aUWpQ0a4pCNxaCbz9jDmMJ9ioLuvOBh2MP2/8kXD2Pueg3zI29
F3IFmhxqekxGVqi6K3qE9iRc9ACqMaLDP27KaRttZTV0Kd++Mx4mKSJJrQWWuPmr4wjJZQiOg8G6
TaT3huAa7hNGPXeWpJOyTfI4jWnyaBt9KVB5uMmgAZml1HIn/Qk5cbbbXggZVVJ+heaV7CEEgTV7
9BvYw+G9++Ikwv0enpQwXaJxN8Q/ZIXtLGPUftcS87vFaaO5fPcCe3aMGLcNc9D9BcIy6xYq/7DL
7i68OpSp0UD6O0lNujl0HKpRTGUKW/+jonpb6+D/n2rWhhfGioAGVEMrqRI8pPcwuDhe6PSpV3tU
Nw+WBcGLMOSY+nFXhWnGlmxyocnbivtn69/Nlq645XJKpWTsJtZsJqE8TDDBAuGJvW2MJTSmvzY9
QCXg1wfscQbG11bB2IazH+ENierhl/uFQfzVPt6MfN4moIMJNLp76Bb0VtmbkYikpUBVYBCT/GJr
f0QkLNm5et+YG2N69ijupfP5Bghln1jA+Rg9iF4RDdYaltFpg73q+99LCpDexEzwFCo+Lvzo8465
eS2m+pi+wCFDvaiwWjPuGslMVASUUw5ANEfUmQ6Yc9scrglcZeegpOSbcEmyDnPu1bnLp6wWkhL2
w38wf9vLSpS6NVp9Njpv4yxWaGFE9cVpZW76DH2t0ntMqOyooaGtzU48CMAU02SL6xRe0ZzNb4PI
jYD6DBL1grM5tMDdOUP4K0diEmE7aNFvU8LI1pBbYW9EJ8QZglXBxZjdAyDGlMwojhjgRiwmj1+z
sZ/4YISPJa/lX+agvBVuGkz33sLV15e4mDOhYKFjj2hS279QzTnW4uYQmryu8dOpwDAbjkZajQ9c
P9KuaKEJUOagpNpL9N4P4GeEzyN9lYOCykHGfq+QdBYM5SyMwVMYxszadToBytO9GQC1SXdIR7G/
z1EP4DYHsQ8mIeBU6aT7d2N10QNdbW2iD0vVu8+0s32P8KFIlZG6rDFnt3vhaQZv+btY45WvD8E2
cbxi+jQvOpxBfp3j/VoOMepv7qZ2CQrF0YD3Speaa127kM1Ps9vXUft21bX64ybojgfRk4gpeC+j
70KLehHN7azD3iopC+DYh54Y4gIZ6achxVj+YJptzf+1X+xd18UBUiui9iVq1DX7NHORN3+eXAVP
JgTs/QlaA3Cxb3B42IOxAqN0fL/5eXzdrhVIR14Pg7LK6rbtlupo8ffg3AvvPf9CSLsEefTtuZ0z
2jn/GTC4QwQ5OENQCp5zbVgj457dffTtxy40hdayosc5uh3F6ebeMcUiBHRWubqfp1NmrdK9sXgO
jvr07xdPf3olZ6jiECLRaXkHsFAi3obwpI9frxUqkzLDveHEMFHBLQDXu17U8VvxLbr0vBfbx6rO
9GETvEEz4lPhtOI7n6jxNeehmt0zjXE3accvSA1v95T755ubr9pYf5dOozgPwtFedvfqajAJwztb
9eY1hC6umIODc9QdtXRRM+D/d1acJ+WJZj/ROTXW9+jmJAgqNpqKcvfAulexLxgIAo32DObWzCCu
Pa/z8rqly3RCMdtznZ434oLoA1NrQ+Y+asa3dtSP21ecz7yhUcnuYJIvGwMpZofL+uP2vIFiY5J4
Q97Me+XqW1/s2N7msfYw0r8TC/5GTsq3mDr6DeQGIuwwlZ75WPWeDlAE0gCQ1BcuPinvlF95Gl8a
RuPHltXTsQezb6sBJhttRihW1x9EJQ6VClNb/GacTmOu2bWH73Hvjs+COUjK6eNgfRd8qWPpTv9h
lBo2LsWUW9XjpPPFZa7lDexW+HT09Drrjz9MBJo5PKWN/W9A7mM9e3xIzO5OUM0+5ywpcCnsrocF
MARvGheZWaEie2pPIfkPxppiMoZtxd0pTx672c3vQrcz1Vn3ZV9fzhcvXWZ7HmWZOkODHpDNkR2S
HsrG2mlYU/MPKvMEundvfEZocs4YjF9a1rMPq8eoWR7oGq72q2VhsVTCeNS5Cfm/urK/fetbeHrf
wqCuf7QPAHQHJASv8XnFfbsd6UReaD0ClJR9sxkOnJoB5PIWneYyV5pjuYDQSti3mnNtWeXTGmAM
opgNnwdZIE8DhoMw6djmMWdUudoWwwE8JF6KWeOkir2rGC9a+dXiR9bIhm72WbeLyj4wu3zCYrQu
0Onv1qUrIsvu2zqDJOZWcXXKMqjawbpndmD2Nvb3K5OGj0XAn51vvjjQHczHFPD00Laxk+nNThMQ
hcPk4JVxOe1WzunuABkqpffENeYYlBgbd6xeZZeYyuLz6l1Pfhe07d1nrzQuEKu2VY+eQ8wcKGjj
J0IPdwAmWq68bM1qMTp/F/OBtth4Mdh0W5g6orN81LbmV3+nF8Ysls6Abn6CecCmgPfp2i5xcMCn
p/S0tL2oRu3F9eug7ig9aAGdt9WG29oDJCh1M0ekczVbJ7uzP2Oxo+EvaN9JTFCsG5KQgVM+nHrg
PM92GwG4Yp0YoGgwFly+0m17A909EnyVLy662zARGt+o7b7OGW3g0e9QeVsXzSOYqenb7cpZp7ez
e0EbOutB/7HIU/7Y+fTIUOruDP61P476ZeNRVK/ukzvnHe7e8+vrfORO8MFr4uO0es6hcbWWk6ve
+uh0So/Qw+bh1if3fJi/WK1vp+457zZQnK0MbLJm+4p37DjHt3vMA/0SaB3n9fJqbDft02T1d/pY
OdbGZvEyHun0LIia2Dt0RGlN9jZ+bmNRKOPsaRwj7WXsDi4jGVp1bJYjx3fwPLgzeGeebEqR/SUd
xrYpnwU4Y/jEDJieTXxrQJHsTRNzJRNSs40YMivZS4T4foHwao4csMJvAE4MAv+rYhLgm7QP4HeY
QvgfgWZlry0QKjMAMOJ2Gg9Vd2j8a5bxUmK7v/aIlWvoUNbpAEjYzGRwVjP+vI0yfTaC+AGLFnlL
gUZ1RDAMHAsqtOWX2MMlRELqx2fSJ4vrM+Rt8kDSBbUiTM7mcyGakDvQW/IHcfCwUGydZ87Qs92O
oDIlJp4YU61x38P+SK7e1DnZfzmi7kn/ZEyQDTP/oaEYy2iV6XmKrmjKWKja7fe9vxrazB76pGZj
/or4PaTnJEumomaB6kM46ajvLsm+MmsYNrj00nqLe+6+SlIixQXPbRouRCsDcGVywqZ7CufQ8t05
8c+MWcdXaACivbjSJVIeb6C7BCMpxt37wn1P3N0bcTnShhiHJJAimHQdvm/0X04gX598lrtXbfwj
v1gacUijFJ/gagfc3WLMMtWhjoklg67jnOd5PRHlHv0Y/ywYAWC4xVwuf9ise3FJ+uXC0gLh9WpA
8GhlPUTYLryLE+r9AcDwB7NqB06uthXJ8yRPcuOvHzJVNKZISPuTM46WVgMbqoZrPB8WYCgwtqQ9
C6C+BuY+lEBmocwArgx3O2hmeXQ01x6SW1LX0al4oKJ8BsHy3cmuNfF3c36S/zmOiZ2i9HME56H6
p6tdWACXR48hPUN2S10m2/YE/AI8Arf9cJ9exlxMOCP/4t3bg/Ki2/BPQNuZL6AcBDKRkitFcekB
7MxCHhskbyCBQAF8BclJhDN9lVkzzaSjpoP6yJAIE0bgxPWSmWPHYFg+297nL49+2cs4SMA+bjsN
6ad5GO/XJ9o1UW3+nhpxIk+SWTEMF28HMKehxmemDVWXXAo5UmvkCeFWOUaz7XpHK/8f7lfweLUh
vnzNkZ1BuQZ2vsw1m+brhEQCci0MXxGIkKbdhbi6NKnzReqyfRAZlAATM5VjyAq2ZjL7eslG3oO2
tGf2oruEk8Eu9K5UnalE+MAf9AhNWQyOHuaUDOGUCrozFTmfwGaonD530hPVBJ6kTMSF3UgGp6Uh
sYWwOGPQEu9//tCCAC+i1ww3DOMQrrhOR94vbI8m2CbbIM9lGibgwOUPwRApHBPavUXLiKbYVU7x
13GiLSgjxBxRLuHbHiGmG7eMDhvi1R1jDkepLsSp2WfCp0HCu+fa4PJOX/4xvk47KP1oRmnDtTeB
o2Tl6LGO27Q44IrxO03ijANHjGVQAjghcJga08XRsxBEDCRrCkLJomXsIZKz5VNWjM0sUFQvyfEP
bsweVN+GvzMEsASuaY+5ziZMEg/2pXZnoR7aeEouF2FFhEhtfVNwVRUwTYlmSRNeplC98yd8EUiq
I4IVhLOTQkChTWIuSVvnMau6jUauqO1sg42c9UI4xrDLSFXUWpKlDNVD6DmMufc0SMoE4rnRuoJF
7YUKBk31LiDsB6GaoATcB/F3WpQ+6NDJ1k6jBpz+YeVt4/THornSVhlAZf0Y++SDA6Hp4PTwgrZS
Kk2GVs4nZT3S3LkVdliYOr6xs3xgNsiw0Vo+4Xx10AWqlSVOSBoOLMsN4+zsgg0cOCIiXy/YCI4u
4ZxzJFBkeUAHCAv7R1Ro2lwzTLEZtgrhu9wpF5YIDbxMi67zNe4pDK57xgnbup0y4UO9Pt7z6Kyv
zrnlVA9XuTqXnnvF8hkhp2qrZ6fAVmbtaSf/9vS+uUfDQj1/7wHCaGvzdPHuA0w3g3bX1ybXrkcH
kqf80Xq75ce9vXz1YsrraRizuw9mOx+XK7S+BDrtxtOBDYRjMNzXalRC8G4Nu3533EImN8BQYroe
5vH9iSOH7l1m7+EgUUK61rP93R3Tx9OWjnAwuvvnGb4+aROU0+ME8XI3zslypeQ9pPf5KaRca2Pp
Gj8+AMJF0uWHDik+1LNeQlVe7iCiFAm9F53pG4lLz3u6KplX2vy56/090DBeYaSYvG/+F3rucbym
dcLm9ulwxZ8ZRTAFcSc6Z9cQUtQaPsLioJtq7g4SWgbnipX7ATXMRkgQbcCctiU02COzd4Oppcx7
fgpzep4dFwLQ4HbExxlxmMMoB4gW5w+jAfxiV8IQOxLbYDabe/gorS3MRR7Mwz/6kGSvorDf94WC
DvGsZYB6QvEGEHvDlocQU9ig+hSkR9GlrzZPdi4JzwGkAHLlyJOEtW7MCewm3mkcYBeHPx9WKeyZ
Dvw/ymRDKvYRmjyMma0f9xtHkzA1qeB3kBVyzSCpLUUsKdStcgdnKlRl2JpgB+hoSFExcEDpY2hL
UdcC6wN5QkWHXSJF1I7ALRQ2ZPWSo5ayybZ+U8t1mCX95Z5pnC3sRqI/l7v+nbID/dR4Kcc8Q0KR
4JrCPAhn0CngE6iWAnDFXCB7IG1J7nOZQoJjIj4CwmSMJrIriS1TvP3hDMGFX8AEdsPAQ3g+srfS
UNnDf0dQ8DHCxNJ0QUqxudjzztjZCBJIkaaoHAy8tEwjvaQ9SrbMsID7GPr4oIjWghUGTW5WtAwg
sNl3jDP4T1fK7gluz1UinRubC0gkKVrUJbRD3WW2zvw0Y4LiAVmpNekBMigSXBKDYwsRK9Fad6Au
D3xYMa7TTfbFeZVNdzvrT5l8Zx3SLsnsqUgWYCMgIrNGpUsdSBXB0rGQ/n1/OggewAY91DkDr1Lg
cd6433C9bhOZfUs+eDjjA2wBpMBnSaRjezv9wYQMgvh6Nv8hVloSW3zj93pYWCRfxoEUb4BxVLL4
oszpWGC6HP2lwPugZKkc6Hxodxs+wGz2aeObexY0IxgP+Cvk5BDHvk4OjvvLXCB9ksrAYXO4kk4M
lzFdTwAyBsnTL6VLyyettFgbVYxf6ZOGcztA3jLTony/Vp2mcNYTdiA4CrwGZ++TxyaQJ/+8rbFX
KhgeRU/nZSoDC8Uf9T3bLXUcVmE+bQujhFePAh2hRolhz6ztP+anrOq75dNRcO5iSZOoSwuGWd3w
4sBJ6IAkg2fc3OPAbR2R4nBmdqBX/MvSG3UZFWRtd57+u+Owv0pu2cdDNsdkgHOGQxbWDK4c3Agz
eEyCRyTFJaQQpqTgocjAtq3Glgko1QZ1tlB104qXAKZzytHcLmG6//TqwpDeJ32rO92G0GnbUo4B
DqNSEZdNkOa9pcICsj9t5DBeKFxAXgo/FEY2F2BdpFUsZqmrHjz0sK+S3yuJ+FiKR5bDlkFevoHS
sd4VBI7yrbxDDShZCkulzR+saNgeQfAWdooUD4nOBAVYT8rTgyUA6Orx9m8oVpDs/3jCuvVCT/Sg
nnm83TVY2lIfEhyAfLoD+88Y9B2thXf5e7FeHZCU0AssctB1glKLXeO1gYqsKx7rnh6piRo86HWx
10DuBqXn5OjoegH3qCCwu1Iwz/KxEMMmrmdye+mIrwf7hcRaz6r5A5/bFmiBTyupgD29vAZsIMmz
NRHNoEOXMduqEparGihTF0zploCw5I1xRrzBuEcMqUlol4qWfdS8TSgUtcV6AfXYzFn9MjtOBvaW
hw659Byql5tStkDmZ71gp+9IuX+ywKW2QNOIlzxsoRxuHpulkLe45H1OBxhalgi6YGczMzkeMNqE
qpfyDHFs2MSScLssHbzBy+gM481lyRQIpjhL5qekkiIXG+a12S4galDy9QzoQKj/kJVBAmcMAekO
+lnjxMq0IVWamRMPQqYxY5BfXTDeDp+U7wveE7v8D463bZ524qd5iimLKQiH4LIMKb9jiifV6IB+
tuj7aWUVTjjuk3qnErpw8Pf6dvfuHFJiEsM6egXdf9e+8wBjm+hwlj3FQ753xrJGc+4+5/f0uwCR
GeYPo6/aT9wCQ/JGqFxIrwheH+j17YUatOJB8hoOYIYE1abwKAMQuJ2DE5SNkHJheMWbMbz/DVSJ
PSmpL9gecIUzX2R6eHe/ldwbs5UAow7ZFJ6ufEcD1du75G7O62CYkHT806Y7vswuSPrBQCaUM70D
yBf1r5rmV/M51CKFNQl7CKSkAgRXx41bAYWbVdaC+Yu0elYOWynv4DhjWzqJuToTLCTIkHj7lIhi
nKJGxWiZx4w0Ydk8g0/l4AGuhFUWHIeNf84egN6jL5TUgGOr8EBKeRaq8YCJ63lWefkCAOzs5ZMi
rUECKaiW1C+DRAsE2NKcJ4imVyS43wCxZpBLaNjRgl9bdntTZsWEauy4fbpKuH8Q6gDhux9f4HDy
kc3GzSddkPLReaQmjMCKr/mIPgVUczUokmZ4dSjhAcJaaZnxgniyepc3Ba9ZME3Ek8ErFofJPejH
Z7uDqTYGJkFn8UlbcT2rAm0i84FL6V+5XziQ9uAr9RwlHIwGyZqf4XZSX5Ga0xqCbU4Pw4oqrIGa
PFH81xxi6AajmEibPXw8YOI+C6YmW2tWZjXRJUQOYytCiFjU866UmAMA2eu2jrRIH9Lg6cP++NuY
Osa51ajxD9OB0wypID3gd9bG3ciH5CmO8lQFErib/HnxiK0ZEiuCsopzKGQQwq5PAdcdV9P+uAKH
qeRNJ7pXBfxI1/9AQwxZ4fjKxoMRFkAw3FApewQ8e+rLbAYBG4p6cd6cL7wdgYt7PbeGSI451RBC
wyD5Yiijmw3p9F9bz901Buqdyik1j7WkO5QAHYpj7vDT5xeeTWIZmqCVrm/GFbji7HYB/lTn7PV4
eyypEkO6zQMpisJl+WzxOR50jRwnoDkTAKPSHMXvqJxXUACUrtnpuIcY6FBzBHaE/rjFnQFqt2ZR
6B7GVdD4yNXU4Bodc/+YDViPa1zLxqfg0bY64bEEW7ExiiwbZ+312Q0OUJdAQHjGsUr7uKzrvsXT
WilgjC72UDQfB5Q3F9IkfKYLsMM7tfPAKfRls9Yo9nmK1hEwwF0yW6iRgvsWnOJbgM7w/7vZZfya
r69u++qi+BpcbbHqG+NDw4Q2owvwPqkePBPew7GUectHc15zJhUMA1gX5Hd0HDoe+hkGGBUM1twE
qci7uIcjkeHnaY8zeiy2KgBq5IrfXVU71ATHcZsjxSkT1IeYVwzMAy1mXCRPEpkfbPu3qHbbIfp5
avR8TIud0c85kLiw0mYjRSAncTdtUdiJiF14frKL08vVGYoxBLY7UqMkXpwCNrcIi8Im1qOsWKtg
BHzbx+N4ptDlr8ex/jJef5S5RMS2/jt+66zawVQeo7VxeVqtQajgQ9X+wyh8J21ne977Y1OEgZ/W
q+fu5NTJXTREba8959CyOAw5Ej/QXSEiJfjf70pbCZHDHGFV3D0JQWGyaT+d9z98ISDb5Q4/GPDd
SO7M8m3VI7FHZD5i1uiARJLLxJleRpsgKaJ7zR47aPdVcGJj0EUViqJV/uNNJFy8jI92drltZ7iX
f9WqQLLHVeEEFvWLUIvolJT5MeWQE4xGqg6xkNRhRIYMV4kncXkZfsvHU2NQMr6Boj/gb/LqUBnq
nSim2qEYavMS7B8P2sMB7uaDORvOfUxkwt9zR6R4eIt+r8svqCPuMw5u4KAotLD2+DtjVHPetSz5
Okdk2AYd0K1OnM/vAaYzs8ZW9u/h3ca1M2IGIqaS6/k6bNiE5M5gRLXPyL8YFRiL0iah75XFYWmj
N7IqUlaIlkGb7vTmN5wPQryQw4NVQgWuVgfnmft8HBd56x+vzeVU0POd4FowZnH5OqshrlY3EyUS
d44AJ6sdFlxK/qH9J3f2xhViyl4j22B9sZR48m5uAflMbgV/7lgx/E1+lN/ALA3RDaEtxQqqy652
65XwOJW5EvKxen9HsCK8UK1zJpTFwn9Yn6C3otvGvQlaGm0lLN1xd4e19BSJMyIibSFuaczGe/Qm
uUXuz4A4sSJqDeW7c6umEaJ9oadGbTAGfHbQ5ct3VsEgRPvk0X5UlJzEdaET7ZgFlTVlCN8gK063
Wlthv/FzfA0IF5T16iOaMnpcKL5LvmOI89r8kVz57czdXa4Y1qAktLGNiDgSH1WYxbxHxdIWn2Gf
iqpOKtZfjxt9qHmlZo6qjUIf2xDd54XTyj3v6Mx5HKROxgQeoLDrs+be8oD9VW4Z5QRg8RBycQXs
YeuenrZ8Bi60vK9K8t+QU0DdIsMBxxUupKuMHmwdkKLvVrMQv1jxsGKxBG++/J1BZudpukWtmO2B
tXFMNXJ+gAlW/NHFmolGTPt7YqiTj3l2gd6oxEzs+E1ZAaImuJkv/2I16XrOzrfiY7AR4VU7EW3E
5U/nk7a2ZXZgE7vHz9Fp+/JhE9iolk11S4TQH71SKsxJrOZoOjnA5fb9GtBtMyWfB0hv/U+IZdKL
UvXYZ/cOK8BkjXPh2MJK8HUwsd4fW6VFzsOQu0U5XNiP6JFRR3K3GC1TiNbmmonjEUvXC5s1tfGa
PDPJohS1ogLcXVM/o/GG4c+Gw63+zOFn0ZTkDvfkbwCwRyI6u0yEWf04d0DKrQ7z8kmeygdWct68
ZuZzEYNQTUPYQXuPez8zglFBV43DIPld3bg11eM6kp2b+8oOrszpEvivXhGcx+a2KmAUc4vZop1H
JjZIOzZEPGf4Z+q+Hls/u0+HrbVH015R/q8nF161678R58ql4xqEbRYQRRYfDlDG41iROzV+jSuu
EgMAhwwn1ovusyHK8mG1QSRaG+/Npm3cU+wIQCfJu7Dq6WMoRoASb1hE2oiAJ7lcMGZb8MgRhLj3
FEjL49lkF2a/DFuxBP3yVHAV1Hg94hUAHnXR+Y6v886SyswQQmJj36ZMcMXgyx9HwCGyDESloBGn
Bt/wv7QgyO49gGmxEWrMqy3ox7dywFYgzFTTGwJ8GLcOFUiXaavNGJzt/skfyjg/MPJRTbjkYgKP
iXKGF1lUWAOfsh6LWzzq6GZ0F2X97I5i95/45FIsIfKfaBAVVaK42V7NJzIJUFm5oxnJi0kv7OHp
xIFiFZgHblkC3SXNuOh9bOUivGweTu4Q8xPRCxjx7unFsRi3eTyl3sZ0XXdyAv9ilgink16YVRx4
mW3w9cKZGDF+q6DSMLTgqAZ2/G8HU/LMvG8ERRmTTmwc8U75kjwAn3udFQyeowYgR5iSnGkoH1Ca
iIut2/ZxFPsNvpAJwwLkTSUpHqEIyZZzhn+4RjDuaOBIy0jS3M4uHsq79GXCs9v+SO4prd/b/H4E
pcTzjEEQ34s3kzkpcAF2J0/cVi/+KAD/E5TKY9GySXSY33TYLjoMRtEuDWHhto7AaMfpkEEY4gbA
fZj3eMFkgF/CxkJ3hzTRFOgU4ePdA2miZ4X7CJEKZCaYET0m1OFAm/NI889TVjazljJ4UtXwsdjB
2bu3qg9TG+LPVXjYt8pkJ+gND0v0Lpg1MCrTozkOXzb9N3R6HGF11OCOUOnQsexJ/T47jDRiwblu
jGVhpbZ0DL4soVYyUmSFQ5by+nFSXHifSVJnAsLybrDpoVb/2Y/ImQkMSF/+B2iG/i8djYbzzgpx
2IhLDqpiMvavo6yPrd1SrDm3guxyfhLix6aAsoYAqNFbtexishwhOuGrEIVupidLTMLrH5IO1CvJ
LpElFFww39m35An98svwWOO/sD4wB9KHkOcEHaj5nZb4nKJEwrldiAkAjyAH3gj7uMrAF50okiX7
gMgOqkjc2PBOZC6kVRZX0uE0bozU4ty1R4MFxu+0YIyUXnMS4EQVw8LnZUBDM1NYzcVsyaKVLc4D
62bOiiEuRhjrs/M4GW4M1wT+LVZtkskquJKJ04Js0kh1IWkjoI3GHQuDR3LK6Z0kjp3w88NoIWy+
xoRLBmOQvT/j/wKzmQoh+GTpUNOhu2epKJ4YYVq8ARHbfANZo+BZ16UJbBnOoI1/bKdYrqCDbJhH
WpfwMxydTkwGQS0fEVoaKgf0MUAf2EBd3NIiaMCfMAL9Tag4oDhDKbqpBn63m042YiFsQzQOhlN1
jb+WgfjGhBQrg4TrUp5mOUlk4p+3LOZTtv1Btc/CxNAkGkHZ4C9fRGYZyiOc535j3J3MKXn0KdRZ
JAmkeRpF/iPrtzCPJ1L/fhclum+wRWBQCAPeg0XFCBXdVajyuJtsw/jdyTSARb1/ZqyVwzgBCZSX
f5sIEbkNrWCjFdZGuKFtykDs5aiIKSVvWLJARGUON/Cgt8/sdzCMPwgL2AzAmdijKI+Y9DhsgmLm
yEJmBskFrIULuUdjhYyDE1QeaMEMZQWzfP4tbcb+QmqUvYzhLfucbdjFh61PZu/MKUVN5qG7YjeD
wwCcjE7Co2TB/JmjiUoBciW4FVRWU2Rj4rtDeruHEtU0xfuIGh1VkMwH9xRZDAQA4IF5iVHE346C
A1Lkdt+K4f/iRyBJZBgUQuPA5ko5OyhfYTEzMLhzOz4HC0E6s4UYWuD/WDqvJcWRLAw/kSJAgMyt
Uh6EE/6GgMaDQEiABE+/36nZ2NiZmG6KksnM434zPisZXsrj/P9T/a/h5SlrAHoaBLDMve8ix0lD
El7/3aerw87sTtUVoRlg8UFaIIvmoY+sGDR8hX4mcqhyqI1QrqRTD1R36nkU3zDa+pyUV9fYsjM4
LQNa8WEBjlYzOKg5XdGtFHmunpXOASBsmK8wiP9rmaP7xFmcBZU6Wpyg5qD7HZV04LNC5k4wgm2c
AUSoF5R2LHILa4UB6t2LNx7gk4BR/6c7Hl+2IgFPxRzcnYdOWO1TnsWsSJoVTMXBsOOOQc9ktsB5
UehgOxMqgeL654VXfJFfF1G4nQxOWY1drphDm6Satytcck4KVO4DUQxjFjNvwccRRE16VyQAFlQH
s/fG4o5nbS6lWiNY4E7HZXhO7o0DvJQAVIggmwPNEpi5yG2NDmx6Wl2qr4cy5pCKluUpadKDIoTc
j0Fvxak7o3cq3Jwy3hmiwcAnQCAzF8H0fTHjgntAPYFTRhZwGB2QzNIMUMg9KpC+VBfxlPTnrTY3
BAs2aXwdHG57GbFTEgoT+dbDNOfjIKS8IHSBG3c9iMOitf5DifyIsjmiTbQTl70A7D232JRHIHKD
hG+JKV2w1yQ9xJgAiBDbBtZhD+4alTQBiMXL2+diNn1Rc6/cH8MvAx2O2UgL26PCrRcmdn4xrhMB
RCF8z7ld+DL2UH8RL+1IkYGP7skhvHmomUGSWsBZhs0G2VGBEA531dEJ6d0DSYTLjabwQXSFGbXV
GxGOvxkSMjvqxgBDZvR4Dq+nH99dWYEw33BvDlckzwAIREmgfroE5B1PWAZMrKB305keDkiDyG+I
rTC+DqcW4VMYhwhhgK9FjAoOHuQhiBo8GdOrKM+XyMhzMOboIrLR+Tr0kJ+mqKdBUUAjDxz2YuGj
KicO7cSIU+COFIlGy7uEBeQlxjdf0Fd/+PiUU45uBEACCwZTswTmTUhnGYzYfrEEFIVGriBB6gPJ
bkD85OUio0FRgBsxiIovelsxCT78+oNQ7p+whBHggbZAv0OqI5rUxN3KRR6eJPLoAOiaw9BYE6XI
lrrPLcQrIApGApqgxftyXYLW6OxyQOB3lg2hoLLvTFMBAyOGJlMPZBHScsN1w/0nelKyHzcp9dho
Zk664QH6iCSfpB8uSRXTmcWtN3sI5Karf6FcgDTnuMP0oDEhNI6g95TCIuvajGcJpfQvLJIXhKeZ
tKZpOSD/OH+YsAZmItqIbcDRQ0QQ4bd/sR3pBYi5LXslqoEksbIuZXopsLglKdZGB9sVEwRgkxU+
s0sIE6KjBn9AqhaQntK6KvYpYykUKijDUZTq37C8BIH1pM9KK8exV8+mm3v1qPT3pof835xaoQ1d
2xFuYeK/weedfCuq8TxU7UiMYNb+vPHveeaHeTNMIGK6U5CocSHuUQ2QOeXb8b/gQwC89ZeXcJoy
aJM8U0gBsxlvgnfhI8aQyGxMRs/kOaRXaBVgjrsA2bRDe5U5GS+y9wOiAe4L0gA3Qy9ijUSIidWU
RypO6U63RiYphl9v1JSREb4jGwZUILoYgtuOWLuhZMv6Qfo5YGbX46A5klRHxxiUVQTpC+UEuMOk
NKjrIf/f/gd4UfVFdnEDxD9FbztlrD4V+CEyECDwPhZVzQMfd6oLvJVZLuehsO/AXchAecpFkhHo
YwY1yMJQr4kX22bp3We95WVsOa0vR3D1rzfU9kOh6RKtIcqyKKSau6m8A9TD7bgvBteMltmxvOMN
mJtipuBg517u7YdYKjnjmhobnUkY0O2IDr8v5JQeBKJ46qIRx6gR3zpRQr1GEEBJ2niAF0K/gIR6
yOziLjOfREipYZQTgkrnj9bAr4QGTdJIEkcmLGP8f6giUS8xaJaOCWcZqzvk/BpxRKYUph7iyhCJ
x0NTDbNeQKiwPSTXwOKFSCrxDgFKUtZIddw58cP05tjZEAe+QeImuhpELWB548sAxON2laCkAOAM
DmEIn0BaHG/nN5jtjPFuJ9k+I9L5CIIlGWweLXhO3dOUfHyWLIAUkxsKbfs1+oxphohCTkrUgW6Y
INM6cBmyExdTQBnTlAW5GzFOu0KShIwDkKA9Ik01WZuJsQEDdpu0Y7Bd0eSWoo1Lqx8eCKxFCo9g
tIOw3SWD/hQuY7mLTjdoDe2PImvUoHaBokwLQPq5CLUSaemB9GHaSU3eWK2ni6RdoNtHqimlHBAK
iixZXUjPCDEG8uWUEtAaIHDxN9uTx1BKKFHQ1GjjHkJ4gwAeYvhOT687IoXcobkHrIQjkbHaeiGp
oWAnvtIosVS7lAJQhN/uYBX46Kl3PMySaz/P1IqbfoRnom1J1qWNiplBamw4Bpvn3Bv+s9xjAn3V
RSR9GMyJg8ws6dY1LMdkSzbcvrlh2ALgNEN4SKBdIg3ZARXBfZPw/Am5vUkF7gkD+AdalmA/cHhB
neGjvgM8c5hy+UI0Z1jo3kLS5GXrIM0AD57RgbsgTTaXt0AaLXKonZz3EK1psipS6xsCPfzjMmuT
2veX6EphXEglCeYMcRQKrZSMTx/vRmga0Sno03rhRlGhAs8z4bG7L2E/H0L6uShvBtQjsvWR5OqQ
d1ecuLSHSAv6L28uMDboZgzagVaM01QwxYyKYyjTIh3OzWIr8vIRTiNU5Er0ddAmQV8aXjxoEeq8
bqIf4Nm5wiU9BURWupOXoAy1Hv9phz8K+t4NWX4xgV6PvupKtBQkHsW6MJHp0h+Q9gKhxpFkUEPd
j0Chm2jSTiwgeb3l3HCDvTWMYMIHQIxFhhlIazPhbkl+AWSE3e4JtX+hG17Uh3wNmvon+Ixf4AaI
l+i9ehTiaFI8XZQTaKl8HDyACEpkTFTV8HdPkjyQ6dNWrMCCEmcIdSL8AYMNwRbLRzuQlu4tuewV
yVMRECvvHlqAksy1qfezwZd/okPDpCgIlryJNCWjhxwsPjeBQ+9UenpmLJkWCUI2WcrpScIwox/T
/bgEB84A0+2QVZDtUr8IXhcJnxL9YMBeUvMIJkOA0NJJ7bZvLjGR6ojSKBsg9C5t/AO38Zdd6Jxo
JD+cWUPOU2d8m4M98jyWL0kSI3R+MeuDbPSwO8hT+1PSQbnFFCkbeP7acMfj4NoqhW2F958o9wVY
oAA0ITl+OGVACe5T5B75JmongvMbtfodul9kD83B7AXIo4XrJU/zQGFzG1m0HFnVjMSc+0q0P08V
fRz3kyCkiTLbX2VhpARfljp5YhjLpuBYSna7PzX0MyKOCAZo0vOQTq/Ia2ZdKnVFn4gGjRCd2bL9
eQdSIR1XVyGfYKu/9lkMRAashL0cjZ5k1InOGcN6Dbv0rv+gZlNS/4tnoExFJSDjpuN2l0Hb7/Ip
jqNFxZbkYKPTJJJaK3tB4dffrhAzWPC4RinEOUFJkD7xOATDQjAlJwQcfI+g+SwWbCEgM6L2KiuS
1EgbkQWzBqigaL6xZxlgCPCMFibyAjCMOUliU+WePgGv/kb8hWMsWHKCzhs+MTyV04fqnFCaxikd
MpSasILsD4e0C9FIgxcN2v3fUMQwMmWKiV+mGsNhdldDiaVyqV1gmGiocmawvmPcYEFnhzBJ4n97
Yxd0vIAqC6UQcBicrrx6jfaPS7iVxhw7aNi4+6xt4c0SPSQppjGMkFwCRg2ZMTZ4990FD/xwrIIY
RlY9Y9UQPVK6XTSUFBFXWf5RdWgj0zPnnljGbOoDTRtJPWufLBT+RY8FBNifbSx+W2JXQGJLKcel
yOSIlptLF40HH4xGmn//N6PDl5LaoBgUzkhSKSRiQCb4gDduZPo5mhvQE2OqKm9TsM/4qgCWFFqf
PEdumFOF1Xv5wwHymKjZkINwez1R8y9pQzbHaDi+wbGrZcx9pFKFAxCDluBt7v3N5kvLyJvTt5yT
4nKQeOmF/uOmYsBA24EqAKHEWSjqGkgEDAbRL3T8J5R81IKhIXrUW6y5t7ei6TAgfcimpBD0utse
qgeIVCbd44yIfhk2FOGWA0S7c2d9oN8iFnBDwuBpkPlxTt8o+zsRJ/HueOBXicN3je+nFbgIGFF+
oW+Ub4h9fJSOyqwBSBAFqB5sN6RIWidnu/LlUJjpicC19QA6m1xaApCC18lbVoIrFGEJxDNhpIfw
fJWxAdlgKqrSjvOLNOe+S1YaXwgzuNl07xIKNnmUlM72PZ0MEjhPzuLpLSj//hSbEghUtrPNwsHq
467MlFtktp4ptBRmMMvZkzsu4ec/19hvA6KmOyFEZZpnPo9rIiIzCVwBOsKN8W4mPhwi5FnbzAdb
aFKwZByXxgBLjEZvwecWs2aElgEttwdsbvb5R3Tw0YTE3nzb8v12/GJC+kyqE1nd1cZVAENxXa2a
bYWHAXL5NV2C+NWzvp4YzqvLBAD8gad8c7ZVH93W+IvCrmrwaXvx6ENgbqhz6a9HFcA152c7dwr+
+s0HDMpr570pZ+341Oq1OYxoGUUVoKZnX1eYlR9BaABdbRd++QsvLVSkvI4RVsp+qVsPWSywbnwf
9kxr/NruAEYtkw5O7uLcQhrkvk+Dh0kb9IjDpXNf0GsnbJLuudqNl9DW4yNhUcYjv0VVuZnp1udp
ru/vzHDO08sN4PqMB3sJv+oNPCdqtXa/qtsanO7Lql69C/+z+MYdzV+8vUacAzAavbUhoAFzwffr
sdl05eFogwto6KfZff/4peUTAZBHNa28yzuG3l+5HRAzztfT797nyNPTULk9fCmEcBwpQ1IIxo47
+LOMb9QnQl4Lt4GzuNaueCX3IeeyRwVGDlrx244d5juYSXgktQv9EtXrQW1F5CCZq+m9uxVd+Boe
Jp666rNoDloDBmGai277F9vbHBQYuro0Sumoea8P742mxBPITL24FFHts3xOp/GCRHlhnfg7SwZe
tu0Yv9AIuDP771Z+nq7KsZHFzd6LMRkg0+hjY60c/n6g7uDNOPk61ottx3lqvSuTWBRJOedGn8W7
cvn783dwim7RzYr4DzvlGs0pn4VoXuJn0GsEr3PvDJWvHdM7unjnLePWu19bhxqUVu+11C8Jq89k
PFHp0VnrMeI1ow5+eUcyf+q70duzW3skPhrq9vLMwjUBa90M8CWQwQy2wYWj6Mv2biA/Rjqsmj5L
s4P9GQrpHiChZHWL1l+WcMDarl2zDB93zwrO6C5YXJ1rDj4c5L/+89FvMp0jHzyfoFccMByhYCA2
rFbPvi3MfmyE3ko8nGr/bCnWe+W2Bia2vjSl2JcFr7RlBZw3NyC+vKbWevW4ufrNK07D9ltDUiTu
nDlF3/UA9YHfKynL/qWKjdbiWQ8qwdpZGaWGCQbHlWlPCxG5nxm0O6PcbVS9n3YibAN8hCGpntck
Z9jXW6PtwNTgptH5tVFyMaPCzdvjxmN2O3pVbGXd60lll1g7dbUi1kLmHvBNoWT96zRd6eOtRzor
u/LO44bKT9561Kznp/P48QRH9jS69tErm6PMUizTToGLms2mtiKzM7bZmfg2nxiHwwjzdZbKPx52
cjSQbmE/CSuBXq7cCMNNJJEQcqcq665roicXQZZ9FkVRE9T3veM9837e8V5WyCmGIfRYVy/4R37j
FP0uUBnrHf+/+D/Gm85ryFkFadUWJg/XtV59/nWEgkw7xp5YNCl0RuqkxCl5FYkpo5iQUcy12pOi
kZbcx9YYomqrUkYrkmJNpkA67cQf8QQjaRR/0MUOto1WAC+YRq0T3S0nuj4dTHOL7npNZ1tPdWT4
MH3+OZSqjWm+LKFaAjvHKMBrWSED5nWgqwqOX3Bhmuy2X+OSCf0m28DY+7trhwM/d/FLb/dyXHpg
Jh4Lt5dB98kBjWpzyzHYoUEFSyE0DXJmez+NyzXpirsUiXXzTBoupSnqrhQpI4MR4/L1spzj2nW/
J59MrdxWzvVP1vQzvQHEOFLQCC04/ro2PqsoeW8Ylaz9IYRslKWQvTERVG564/1VjJ+th3907ngm
fWBEQo90PuBInEnEX366uEJadIpdY2ldnH1kr9XYMb1hT1/o+Mc7S4TO78hN4pQlwHMRoaprcqpm
y3+14M6oDbDkU5jrwfKvW9wmt0ZaEEkjBOBF6JRqU79hiikdrWvUa+Xq6ZIGZYtWK+icJiR4ovCZ
H2g2wQulkznCIx5YoLCwNu+T9z6C1UYq3TWK6GW6qOgyC9RrdEyCToA+F/i+ZY/k6gjQYtkkp355
LWoA56rFD8ZqTLD+5PPtZYG13bt0Tsf4OT9VkxbpBZVMq91HcQODsYx83zY9/dUH14ImYB6gRn99
9ZsdZVu18/5tcdU1vRO4Bwgoy9+LdHqHydwUFBXoTOoNBpng3+gnNjEswnU4sq6JPpYrcjgsjWiW
rT2SViPRSDCaQ/oLoE+eQtE8DwSZVgDu/dDEZR0wOwYvktpmj7Uv6BvGXkKP6ewRehfXwc2Lzhwv
AEHXl60274bPaESKHwBcNC9oZtcVMAV2xY9kv/DXGwKQJ/ur9ptfH+wwUkUQHJ0vNCUYBosWwAPT
/VHqed/Dx02I2HobRwT/ed/Nnl9VFeoHyaqFEkzZim7UD/UlMBE4PFwMlVM5KHuZFeTnGpMQkvQ0
p8F37N1GRQ5W6ToogsNH7z5zl88CIbcuIKpaVXRlgnaCR0EIjkB1CMmlwV0I8Aqbeg3LIgBIaT6V
vnuDWc9VlfVMBxLlvWqSfK0KG+2Q4TMQLgT+D9rFA9RfAMcQ4ecSMJHjimwb4dvdnp1O98lguljD
Zz/RbM/dE9Acp75LCtVWjRlB9evQQavJO5+U5Dbf9mRoMz6c4q+IqvCS9lR5CNBRgf2oEu1Ja/Lm
lb58xlgWOgJH8kgTTxn42mmej07aqgUCzLEHhKmAiYNfOlXtDMhNHIMDm+4Z3YkR+RA0Oytaj8i/
4F2A/Sgd8LJbs3t3i9zZ3oeE9Jfufui2meGHPK7wTZryDVLAarMyamer7/WOa2vKUO/f9GWH+fJK
V+3rmuHgGK6K3uK1kHoZ+axlR3zxyu1xINgc5jfYhTJpPJyBTm5DVPF/4QM3bavtRpMJNhH0Sjk0
OVL2L3zY5y/qFxFI7GdLgH61uhci0EFjv+G9Hl6B0rDzYsPoXk1DvG8flhc9IMTGcPPrwrFFkDo+
D/v4LjZxt35UNKE5Q667gobM+xjcqynb+jhhnrcW1tDvSu0j4rw0cdnxNMChuxTh10YqRd8/SCmR
scjVO09ITRN90hpbrkHerbhmZuOJ3MoTTZItkpegEoYf5zcWe6dlqTtLmAIXZnFWOKXCymt1+DYV
ECHCDooQ8ANpIQCUY27xGvcLNN0h+6GSwaGGuXvy7xcDVEFmiPOw1Ya2CR/qZ4D8zvttK7z+fI2D
6EpO5T7AWpPvNDN8oDD4hr4OhMrx3sVkjWJ/dD0OsX5lyAuUBadOPE8BJ3sawEYtYkMXwJOG1xyE
6bTgPLc4CA63a/+QsingJdHaq+gpsAPNXk3RcWmlN9VaasjJ41WuLZ5hTdkf3M7dz3ti4HThVCSe
LHODaPv1kPozkutXFY2ufho8TwLGfube+ppcACCnlyArKflax/gAOvc3RiWomMIietezH2XY0+Of
2jFiO+agDODGg+X7cbCZQ3Mo8uz0UH9Oo1/4hf/IgrwISTNv6Ml4Fb6O/XdzeYp0S1K2nxkh8faL
7ufVx07IG+0m3Nqe1RyRlJ2d1ffnrewTirROabCLWi5uAUfnmFhvj+7Th8Y0sJ8vzivhp4v9t0S6
M/buRcmnsnhSR4PVfZKQTpK3g+i3bsyejVXpmWzNnxwRn8zP7tJUvxoOeRMF3YACpozvIJnon35d
HbaP6Z3vJBuG924ovmJWLGzqPSdbp3ojabBYnByFE6eg2lrfXO3cI0dnmO38ilGDzTz5HYOGAQVd
o3uDgAEg1bhpOw1y8HVKvBG3NSCSs0zKlufaXUMVr1y0thsR89ibjsxMbMLEG5zRVG/YCVhZvOGu
cX34AL6OSjtoHfAey4DL/5t3Arvtt62g+A2AnnQyty3qGBReVDdfr/A0eGxtD3Rqz3zvOF7WXesd
IQ/9dMuma6TsbAfxhSOpCtTB7vlfDLcY+zICbq2eDNiAzWb0PV+HBnMfMDagxDinmVIHhIhLAj3z
t8eaxGfTAwJ+g6llApmrzekn9BzRzRp1mynFsP+zuDHKmgZAN80nkSeB1tLZ6a2ul/ilRe+va1AX
XciYLxQ4y9nvrjrRk0uv/z3KrhnlnwgqnX50LuCRSRKnzyWtGXP4p0JPz7gDqoI6IBGmI53D3EE5
4ED4EiikxezhzvobWm0gh4UePd6h5q2Xt/QyAAfXqPA6sRtqbSCMrgX7Ys7BgunpvhH1OidM+cBj
1ON/xq5JRRFaABqQ/GB7OFG9Ze4X4WgafHLMAPFV5Ppyr/2OyiZePq5+dGtVtr07A3av80saVOkd
BFKOyUWffFg2D3aJGb3OEZ+0yODdY+nh9abvwTb+QjvbP0qv5MpHzeD13JZ3/6nROOocnavZM6Iv
bgKPcHze187NnTTn/LGnlfgY/7rNMKvVuwrLDpRCp85GT4VmzOrdZm+pF8l55aF8EBGcgCK2iQDQ
lxzrM/rBNyERgOG8e+mDzupdxm+/s7ph3EJti7AiDCXfQpY2eDVUG8Ew282avvFy7x+moGOtoY6c
oRANEN53vvw9l1vC9+gk30sXZZQ2vNMkz+NJJme3fxxlUxN9huUZxqHLZh/96aBwySf/qaIztosd
BZT+gpPRE0Gohypz/xee8vCdTNazEnHYsFhu4ZyhCcI52n1tIYfD7GiFk1ZPw1/VmOgeho5feCHe
dczo1mbzJkcbSGF6xg8SA2XXfsVm3X1kwkY5d4RUMVgHufmvmsExf3nYRj6b0foHF1x9ExsdJ9XQ
/Ytf7a+rp4KUl9XO88uvv5LBpayAAek3ISkhD5e5ndQez+kjEaWJEjrmC4pbZGTbIxYXe7lrVhP1
i3usFXd5dX/zx1HBMw1gbV18/KIB5zId4hXNz0TuSWc7OQOF/8YPtdbEJJhJiEWl7nNIAlRlDJ1/
3SaFG8fT6r1GA7B1id5aXMD6WqfH5hAR8Nc1FDgFwfWj3v+G1h2NmS+Y1DV5NRBVDUyVxxYYIwiO
gdqs92YPVOiTfNoBauE5Rrin9Pb0jgAtinRinVXBwEqq/DrSgJv9SDtdWycpW1PUd8jBslWnVI8n
l3u6KiRcTKAJaK3hhqONsxaJsLO/NFXO/OEe5eg6MNMLbwxzv3XwkT13GaBRfnTOWqifu/YPuRjI
3E3/u2YOoy+t6FV2O8/gjczZG5CfotTBZnp7ROFDrybWJ7qDqOM5MonoJJZ7I2y9I9N7G708i7SK
csUI12GJYdPkW2P91Zx16N9l3a/erxvqSYlgoJPavcMiGrd4oYDUk/2Hb3HZjLdtXfaP2dgyvOw9
0o2Oe6UXDfzl9K/Z8B5PTgOSJxutmO8roXN+2lr2rpOFLTN96/28HHYuafs4/japF1uMz28wfrFn
DG4WXljjFihp8WYyXzQEzbBpp/ffgBHkTS1B5Dyi9s2HKKUXo/UCXgJcuCeBGi6a1zkckbexGExn
KDF1vHZ7VqCX1PE/HvIOduF//YJ6q0qhhindjps3t31kZAB2QVo0HsMeKjc3t7v3sp9pQfaMROrI
Oxm0MjiKGJ94ncakiWBWdfQMIzTM6R1DnOericFp32ruLeZhTbfI9qQ9a++MAKmj2f0T6/ACnwH3
xOLumS1K5Ow6rRpD+/nvc8SYFCuqS+YWt/RT0ZOlgaxjePbNJ4S1n0J/x7IHIGbtkWVvvr7eGV/6
H8w8MFBpDm8G7UWT5fZcZpcx7nPtSbsML2aXsOaXuID/PILTzcQAsBFRvhI268PlfsLoLrDaXvsV
V88JRWmDkqlwsFR6xfkJ87oBxzS//q3DzqbueatP2/+2zpDTTveAk9YK1lW3LL1vi5iqH70Tr9AF
oyJO6GJWph2AoLbiUx8KmN3pZkXUs6m5AD7fsX5Ao+E3bJmcmH4Ble0V/76DGpKonRT0Zqqudklf
9JTuA6vZOzUDo4kKbaMztoCmVGf/tunzPK0BqIu68M8cpVn0RpSI3w784n4La7NL3f34yNUMvPld
UgMsW0yyw5YiV+1fd0yrgQii1Qa3h5YdU256uHGlO20ap0QtR1tRiILCJl+mv9p0rcExU5BPka4N
foflt+2B0eaU33Het8HovNyhNn37pfuLX+j+CGvmPbmELYZVZ8BZPqm41BDfw93sX/JAB3rcfoqi
HucvVJ/RHQIXnbU2ORJiW7AXSpn2I7jKSEWjyKYXHVTUsTd6tZ/hk7iBRuDN/x5VdF8OOC4duqhn
/vVV39hY0bD/DXcM05ZWJvi7OzwKXvp+1EVrGAXNhpIpScmRjcDQ3T87yYr2sVowx6yXFUnH++cC
XIOuGj6QivcYApKpw1Gxh4xAH3N7UlyoKYRnAIYLLPqhwQxKeD4HrTfSmGKRoQh3oBZcGNVnpW4L
PMB2NIOybw8g6OF+xCVG7nGawrTMpRv2pWVBDnP0r5Kh70qq/pQhMQ0ASnPgd3o4tWuVGnA3oOuJ
SxCAKpMiXn3Iapn/IA0zL03nWCpQsuDZof10y7BkJEki/w0vFXINyHXkyh6ecMCRdsUWkQcZxcBw
ZzzNsO/wGF7G63fQz2eYDoDUVkU3U9SOD1KKK6J7HMuGFv6FsYw+wckZr91XuEZGbm+3ohZOEU/6
X0evDWgDpYEYpdgC+RZnLBMp1AknTctpI7Ltjw2m8z+n1Y3GVYs5ZDC+Ttv8qOL8bzpR9pDUhnMj
/gDQCgiL7zfR0wae5VgvVDPJcONhD/aFd5oN6Tyjo0aaQXg8uU1+zXUPXnN//ni6xnfyx1z+f9bw
4/VO+wnmJ0uO3nVVz7kaojiwznYknif071AoGdX72PA9DO4bA3LyLmCvgA4bFzyH3jEcD2ntR4Iy
wiFQlM7G69yN4aV5aS3I8pe6dF9Abj+b6hjIvCwb9ikJ4/5xZ/ib5jR+pHSB6AZpiDYjYAhrpest
xWsvm2wEVUc3E1IQ9pxg7tCFEBjq1zdHD/Chm3LX93A5rjPwHaYKogcr2aJNSGeKrLI90JkvqRO2
x+1/oNvw/1SggNMpQ/Ll+59kp7dN6Z6jp7iH+DmMjIyDg9OWhwlFBRgT2gVrGgAD8C1UJ3Tx6N71
30A2/44VGnpB0faPmrPv9ElDkJqzXDC88x71zXJ++zpzVK/iaRqSlgPuwDscyEoKvlJqD4ai2kpC
zRUCzD5LHsrP4pt7cU/8z3JNIHVG07mf1IdCY8SpCl++Qszb0em75ooAeeWpmAy3kVQh5Q8ZxADQ
uW8s58UtINTPDxBsWIl7K2L2kMNdEP+TuZYrNMTVt+l0EjL1t8KMhHEwg9jnFnV+FfeWnOTaKKc/
wJ+jBCbvMV4+gfJnqt4AoP4EwhYV/DS0BUTNL+tQA2UvSvAcuiD06q960EFyKisihTg8esgpwVPn
4VJ4Gc5pZvB0e6ovtPY/aoQwqXZAsQ7fi4+LCk8HAPlbINPL+x8Opa+mIehRsKeCsnKxQ5ez5SvI
qz+XlzXdQ0gI1VagDx6nHUsQ2D1N9fVe2ujvLsJ2RFXgo8CHwMBpK8u59KeFg3ESpJR/w/MeXAuX
z7IUngFQzbXK5gdkrjHDTQsF3xQ3C0iA4SP6GV1Lgg0jcCXS1bNzhj78eWY6xZkjlDEHw3LgO2Be
aAC2ww5WruoooCARmoDk1RWb2GzX/s7vmMhOdXg+HyAw7CTa0X0LuAMMLro3vAIKVNAyUySzd3fm
lROs3XGce4J3dbJCkBIRLY97j/rwM6LZdPupsicWtN8JyDoMeDnOTRSOKwVbJr15FYio46THlPv4
T9FsSWfMZwB0HBpdEJtqKVImCJ9sLqH8Yh1kO0jSjnPCFt5ppvgkcPYXU0ri3WfJsxd8mSMeoyJj
cqZ9TCwAz3Cm9W/OkMJnNgZKya0rHkYlULxvNMSM5OPFfUGvjGPEWRxmSMhGg1egbYhDB4twukQy
B0V6i+AA+RWsAy1vjHiZQGhJFgnBD4gYKP30r/AG0wQWOOvNT2OwufCafcayXYCkPP3pBjiZDvYK
mIMNRoByDv4NnVLZ67xuIAoKZYX0mcIVDtI7jM8SuRLQZUClU3gpgqSB+EgjG7TPwyPSfAN4POCf
/1xT+/2n7oJwPnXRuOfbIQ/euYMmkV6uHmyRtCRBQGEwjfLB9sqoOoTVeUHO7cBx8PRj0wJOMA3B
aP7ZXlkOEjai3sOkgl2I6K2YCIZImXx7LUvl/RgnYmFlMnITphbNmg9SOlwcwJ4/QRghOeoceF+3
WuPhqqY1rUD6drAzT7AH5fZNRj9eCUbcPQO+HS2LWb9vw1IDvqbRChecJeJ/gBtSLkB2dR0jxsQq
jkiwkG5bcuEbhE2xF3ZBDGFI/MFa4D5Ctzbn2DhUWxy1+5ovI/Snx1S4AG+Bfj/sz2qblmxOFpLo
oUtfuQ0a0YB6MEIxJ70AcWEho6t56cMrgUn1+FPpQdONgDtFmgqCCvvC63CSK7Y9tzQFHbbRGRAz
oUFAWlRQsJC7wH2n2e0x054JtlL/MbSgVciML5FXOSuBIE3J/KYElg2g84L4AmzwPub/zrxmuoNy
D2tcoFpA3HC9otvCyDUBkYPFnMpXmAskWNXQQkaUBQ8oWDK0PTuwZqwH7heSEM1aSOuOkYT74nHD
Yk8N/OtCGv+8EM4G7A82WeQFL3RRB+MxfQk1R1LPeQ5ZtEUCtCcUjopwyhiiHP3dWyVgsf0tlQlp
yOAZ4+LC+zr6h7gYMYYAy6/tWOvMLB5bbAe5BnbrDkdy2AF06letcNv2CI6u3MZsJ/gbMHhiZCQw
Xxy7yNuAiZACZ0o+AkDmmHJ4pi0YODyJ8yB9Ip2ARee+JqPMFVQhDuZcc8RNNDb34iYLzeH+QfBW
SfZac/gnaCKBs5cDcCp2aHIiZGg8rAHHPTxpmeGPQu62gzPFYwTuleLNDt1TmtUn4IKY7/YVb6cZ
gOPCYvSeiLgSoQKI+dgmE/rXdvUBit9DuqVzoiq6g6Vb+Qb6UgHq2mHeRYSc2GsJGwAhIOB8sKHZ
sYBBar8AlEym0Lpx8eFsV/jGimeDjQeslBRNdxnC0lHrovY++iM//uk02eFCnhR5owEyDnlEtOp4
nhU84jroa0HD30xZBUDoQOzhumowaxrxQ39DDvcUAeJJVucuGCYgSZWawddIRdeBzfVnOAjiPATa
yGoFDVM6Xwb+eHrx2QQEKasJPDFozhmxhwVv7/u3MUeD9P3xy9wJlljm3TZGLTtYH6e/w3qp/wO1
C5VMKF4dcQp7kzu4OzTj+VmJfeI6IO7z5M8alz6q5siRSkOecLorc9DvAZw3oL3gOMf9aWeq3ojT
cU6knOSzRcZmA3YEgtpYSRmwIyaM6uWDCnOug75kkN0SUdICL+wE7dkRXlVO12+6oL8tBcj71BbA
YgHugiaOR/Par4LBRVdbG6TXhcRDY1sL4ntydwfWZgX+8qvQ1FRU4dvEgofGL7/id8E2WX1XJYhu
BIp4CLPw8JNaCweRERcmXF4cgOAl4mbTXcCUAgp93LrXlG0Kkd91Bye1vbgDvsUjRGlSSHR5xTP0
PCmzNuXGH9xc5s5ovQ62q9YiwZNz/MTZoHNCeinYAVWj1Sf4rAH9I1bk2Bg+gJDXJyea0NrZM7Ju
7CfUAAV91YnwLCBgQtpgqPnmR1FJVQzreA1sPbqVYgzeiMFGsC05zRaLcuZ/opJeKMKFdN0mE4qG
ZyLPxaZBLzlSd+fCWxKH02RQqgHi947dnwz8RevfA8Ef4D0r29enAsmEockixoz09i/x3S6xGDYm
zJQdbLPS09KfNBLFpcmnB+c23cHFj45B5GgOo7jr5okBDCcteLRBFdCHqp3LI7Qa3hHpmqfPG+sh
NDe7gKwwArArUAM/iwTI0ToYbCNqUB/I/tETtmVlqWy2+DAsC1Y2HQd+KbA9HnyXHnnewU911e6v
kTRCzdJr32n9a9H9H4BpouCECnCG8ZVBViRIm8csxxDIDvFi4CH4cadmhUP3fzl3tMus9qo5tOyu
ppHYYIOwZg3571vybdKBYkoNwpz1hpAWz5/WYVhcZA00p1cyLUxpPHRukJFDVaaaU15MmfyKhoDu
tZsKVf2DPifK8YNbhlWm11yK1+LgIDoX1tOTfxXYR3BW43NeB0yh/0fSmS0rqi1d+ImIUECRWyad
YIcoNjeGyrJvsAV9+vrSih1/c/apWkthzmxGjhxjUn5dvLyZkDm88z1MCO4fTsoEUQb0h16zQR1R
bbEIiB8rFEE5r8jM1FZok1ZMjm5MdNlFHWsABFBOmNIzVGaWb5cjShvbTY/NOQGeWv+xwI2PwT5V
+li8NmjQXzLSWXycef0VWI4MzEsh+WFDwJno1GeIvmojeN6WlB3YGZn9Q8OvTUsK309sWC6cENO7
WiEo3cL0WK15tNkw2ivWekW+AHIqTpAoDU7tfqNvrAkAdpgbWhvK6IQxiuTD8sjUke+CdfsB1QjM
4XmyH9SuOi6bX7wL5Du22CyhuaDXnIXE1cPcXFHyY5DCzintSOWk1VYhFkoRt/UtBnIW3mj8cilr
Sp4sI2xFcW0zzGn2PkNy3XR6fPgmiBxsqfjI3Mu5MjEX9zZoRwuO42kkEMbZZap4+zAVZczHKdYR
cFUHSGFbJHs+YYFqWIPiX3sqeZQMu+z+Yud+9g6TpWaKfPxjCtb4QgHSMSjQ1vWG09EhR77oRvAx
F3yLP36VuqOiSAIn+21/WpAJ8VRuMnEqajDlm3ZQcznx4ZjXuOg9qf8YDF9doLSXQ7r8CijzQnqh
v2m8UTN9OdCxd2PI5BQTd6UBY8tjq6TANWVB+acNyCs9o/Rl5VQOp25YA7RSpbwSaCB3Kqens9m9
IAejr2fufYJ2y7MGj6eTc4geYjlutz8g/eoqsqcpjgnYP2ikp9MfRcOPfKKNWrI3WCFBcWvvgCw/
KjvDZPs+POLKSx7/mXaX6szVWRldSdDjpaM0coSOzyFvc/DWgMVNRwTdMqA8ekqeMtNSZ5+zn2h2
rD9ctytnU5Xtg7fZU7nB1DBYKIlfV4bOlBKcoKLooFuGDgVCT/WrEqHWBjUrhlCNT7Sbl3HarBZ8
XY8PgD6vS8/YfbWX++kYcTWYhpzO+/wLVkFvgJZv/Rh8j9T9fFvgrA9IWF6f3X2Yoi+FNcXUXnf1
Zb+slEGEvwZ+QDULz+I3uao7aHK1MqA7bDpZdIN/A5VNwhgigwY0PPKcWWNexquVZP6AmJZV6u7t
2O14aQ44/Z15/gC++W7J/suGEq53H1LyUTB1L12oI8lv73fO8I7C+mQE9UyKy9IVR/tTNrHmtXqn
nBbQZBRnb9azARJGZHLJkxTiWwV1ftejEX+4VuWduQwZ7G/21xGnrTcpbTgvwRUeEe1tyP+kiBtR
4VG7Pn7qjnTvRj3gDQ061wGb2CXrAiKKNN4AdycYGA6T7LWVlSdwBgE9K8oUuEJP2QttOE+ZqRei
hYn8z1+ScpGvfi86oouL1JDZgQtPs8HWRZgR919UD8RTlT19EjCiqOAuuJ2VKxow9WVzVpm3wMQz
pl2rKfRUWQT4UGylrwH/i19K/xQzFs9Ye5ftWPZ+WZ3IpYmYwniBrx3EebPHhVnRF4HaphF/gI8O
a4b2ruwwyS/hlzLGPYoYtPRAOwSGLjwmYyzdkvgEpuIqRCsjWtcs1+Odqk438Tegh+EiyZo0ZZZF
DXiGIm4Z9E1otCDO1MU2wH3anA46cvex88XTisIHh0xDQJEnD001WBUyg9Od/9S69CA7f6KbZ9MK
4SZFpU/pmr6hhJBGY2fITO2mzjgL7GglvCMstj3yq1ED7sIC+hmypL1e3VvuB+xJtQgu9KMWa46y
wz64U+5evcPdOdz99R7k+OYaCZBXgQ/sCZwWHIfwxOlkpfjdi+obZDWuQntMUDwxnOrWJtTWGVrD
yyCCmVdxiWI7yiGBEtmP+Jv0Nq0nikihWbiPi0NMf88XE/wVlnhr9O5YYbu0abDkOmjota2Li/QM
ih+6zeAWAPYV3j8opXx8NBPYADqoT41Wg+ZRMbhXHWHtGZ82pJkeaSh/AwsxBcDVNQCq1tKpy4pM
Tjr1d8x/AR5isPrtusxrnSs2MtGSwN5cM6JiWNmcseSiOgAJm5cYBHgcoapfTyHrIjzkwucC+NCd
femIiAUP0tFFhYLNT2k4n059PtgHWs2z+VS0PmpjUrZZo+O53USjJY2h27mPFbY5H+c7L6DGndfp
4gm/MtrFGIVj18DZJUTDUQFJl27JWka7c3RldR4dxBD+D/psMDOY107H+A9NZxWvY0m0ktv7opPd
4A8kumzcgEb+5JyEIR2YHbBBp3AB5a0qxSb/iaMXH6AZN3fq0nkK6Ee7DvCWYst1glHDrkAzOOJH
QGe/o6SyeKEsLEkOoQy5yRaHXCqc8AQNZecqzguYyhR9FKgs13PoEFf3AE7Jbugas/WCBQG9r8hQ
8YVZ3B00c7MBaqqpdR0EezLr9VIECP8DB73e/2U/bKFxPgxqM0uaeFZweXZbajZAqHRzMB2aqmZN
1YV8YYzIbzR3YggH0whlMzo4dlo0UB5thHRCGzF7FId9jPhm3uCGKsFk1zu2JzPOkZh9NKcF+yrB
YSerNSychSQBSpNJyH8vfg2AYNxy0TQw2OtAiFKaLyR9mZWg5bs6AkslSARpwYvtl2qzZ+CAilDw
tpz1Fwkj/myEhjGOGIOMddHsAX+98q8ea5w11rxFsYcnelEG8f0PFwlEIzOsGKoZsk5smLIky7Ig
JQE65nBCEHe+qgTk6lwn+rwJogBKDMwMTCWAucUzfgLzAkIbV6nWXjdsF0Okv3oPq0LZqGR/ip/R
evl0hVITN9pArE//zc8q+XWPLYldoBVUgSTAtcLzQKB3YGMYrQEjxMMJhYrWWgD8UYOT83kQH5NY
n8einJjnqLdy0Dgg7GENhi0G9FiIGAGYJKvKIZAAw2TZ1yWsIyCYvLAYkX16Gke0WbDUiJGfn1wb
bhvdkb4eTaetyvuonU7YbPR5MNTPoG9agB+9xedHqFFKGNy8hF7PDq2P57InY5r+qj+ncSAL8uPB
CsRut8fwGSQMWBoA8sStFtGXXLdY2Kr6iz8+higCMm5DSUV4s6hOkz0s1sDQZO/u/bS1GosXND4x
7CZCCURqoBE/2cL7blqsizNDaSFEv385CGEjL3GFEVUiqQlgb7p7taurdYCrK7VHEEn4Ayb/OwG1
ehME4kUoiF1boLd0rCb13vA5GTqnOAAs9XSAVwBEkW1J+K506IzzyUgo/uEKEG82qQJyKHqU7aYz
Iap3ZIVtJrouoEfCWzcMOuKMlroZzYuX16866BCaNNqA3SKbISzcBcN5frC0nfgLcoNpH4/ER9oc
9h1rVIss9pcTkAjPEArtvv+FqpyGJcgrNngUj1ydiVGCJFM/AlwdMbUB5Hl1iowDQ/SkoyF1/W3E
l+E5VJeWu7wCMaenLlVuLsgzSp93eHsKHBbxnSz/LZV3P73ub18qznJ1A6yOeUrUwGBliTHIDeey
Fpjn1lJX5FVAor9pgtI73diG3JR30ZAM6iUBgXOg0+7/xFz5fqEI+GetsQswvvUzvTf1TTUf3dQe
q49+K/hwAFlJF3QdOQN8Me4deNIwIDm74eEvAcSZ2mx1UVZdYTooKUs4/CEpmp/OFUK3vhtDbeBh
f/1p1edys4xnBhzUn8stQMWLcMr/+XL9QVM2/Eey+7bl0PcRdwOQVnqF/QwpQGTA1DsBHRKZRHVC
22xmfBiEGXd/dwzJZC83qDbIAd35m+LzHYqUg7XpbUtua/vNaGA7CrjAx871gY4s9lBgb5BRDJgn
d7p8gmVNrYcmHAwLh58AQeKL7NKu2+0DhJj9jzjTRloE7QAMg0cy43iTo/YX/p+j6wWDXQohGXBk
uEN8QgUgUrPxKx8DwsYIwKGplyAbQDVLjbRiynPwakcVyTp1++osokWgrS2OX0KNWHZYFBYGArmL
BQI0G9x4yn4a2X2bSWu3wgmT+19wtq8rQhk/nCpQFFHw3gG8s5F79mayAm3WEWhAzerTpn4DIkXe
Fe1LgkJBuTgASJLTzxrdxR3B9Gmfo6Lfr2ThsEk3re2RjJrm6CRJGunzhfn4omDJRdiInqns6iay
wI/UBWjM0eHKwCRk9LkCFiDo0IfBaaZozeNs7n++YFz8zoRKJv1QdBMJef95XDAihyryK5t3nS6V
IZcV6Nl78OCviQ+2hBATrthTvBDwrEgamFaQGiyoYrT1rAeS21nhs4ABzkPwRtT2ZWzPGmAfTvju
j2y+DTcW1fCFHWcAaeL7fY7kyo0aSZS7vAtJvUTVI4sx816xpzhn4TBGsW1z6uZADOLHDXYJ14W1
c24H9u2yIU2t/1NP6M7rnf50p7HYbQYfgfGgJKC85cLu7d7UdT5aif9yVhtSiicILEHH0Zh8EHj4
qjU1978dAQPdhlOafoYUBHEXzFsIuzUJ9rnIBekrfjL1OAAmIxRuCWgAkDYPnKVs0bvyWp0A2Jgm
aWYoANE0zGrBmQKSIQXLKEi/0KyA9dx4Rc44srkueKlwgjcbLY9xdNgAL/7YG4SqgF3xXgORjSgl
zEiohChrO91XAH93B1Wuzkx+ZYpQC9mPd4xsg/SiIqdm55iGSt7GnHb80R2skqE9SCVlgYzwj+zf
Uz/FxYPj70rNxchGIjkDDc8KJi+fsRjG9vRqCPnxrlnukJkd+QO8/0WTxlA8RWaXso/4gWsHP5Eh
X5cYlyPIIbpOTaq39DOhEh+fzg7KLdF5jUMJOgo0JrxTTHVJu8j/QIqrxziUdbFcYn+Z6uDJoaJR
KuZgyDJAo8+LQ+rgmfj+oPz3gnMhve9zBOaoM8fAoBUY+80AtmqKkgKaNLOx7DhTV7NtHWfftaxF
AyX06Nx4u+CEvPcPO3PzTBe5jrl/DIXiyJXL6pSVdFJ8ZVYvNnIKWMXGD5PyfhRDdRYzjxDB5nCT
Iz8ow0bGUALI+59e/xiNHs6cC3mW8SSPtZzIJvwX/AB8o51/BxxjBtEBKvx6d7/irSnWsXs8rDxn
XgOgEj39GqAes0KbiRoDPxRzrwqnAnqdvbBbNmmTehNkHXIOgts/nBGbLYjoOV/PcpJdFDK/ncZo
z90i1G3GDM4IlGlKFbODxwfIwfDausXlM+iQujsR2gnoMwMqPnAMJ8bg0fhLA920/ieYwEYaVrQU
0fezc2BOp0XPoKiqUNVgornB5ScGdJnAQuJOXxx4NjVhSPEJqSBLvjznj+9axrXV5e9xwzD4KYqQ
aZ0TOadto5FEahed+B+AgPcvyuqy/cK/rXSoHhdZsIEjVCugmMCyd/PdH75bZ9pdcKmWM2bkbSjm
10xxqfBOKrsVKqTHlnPBL36xg3SqIkzGXgpJmMQaSNuSQk7CeedJm0QHDuc5PHWZbZtc3s15JTe3
ZG2ZN/G9+iLXyTxG/sCr7jHQlqnkXWMAieB9gz9qpHKTkE5Ad7X9pqqXPgOVPCPiky3F2g+9Eg8B
vxqN15sdiRsOfEXloIC8LIa9E5H+qWbFTc0o6J+JCKKBSDkik/ngCvJu2QJEfcydaOMOJntQ7hjI
MI+hGkmFNoNOlRjHAG7hdnh3mPAsDCpK3vsBQVEbo8MmAzAvaC86exVASMHvJEIbmaJT5nMM80LU
5ahObqGM5uLnOqGB8gSrYXrnUyUhAiHP9qux6o9z4HsOwtgZNrx9FwaLN+ulgBQwVW45iRerFCRG
ap2esfGQvWSyPIERQncw2a2CNeRATBrhlamUhmSYbMI3M0FG/tRIcsvRBfpt9zOH5hNfFQzfYWsG
N2WES8hItAiWZ8pWUGkpie7+dIvVWkafbrfhBqE9yEhf9Y5rKWU2qBti7VUFcC6hHHlk5R6mjHfk
7gDIa8OYKEMYxz5jbNAAO8Xf0Qff5CfT0QmmQxJHt0VmgF7qIiCE9A+GLjD/IhAqQmb603QOMFAE
JqEz4Hn3eMR/x66FMKnpe2irzDBLlwoKd3kZ929aAAuSwRnO3qmv0KNde8vry0HWhpC9PHm4cMkf
YIYQ5o0ROhBRD6VcfmGPuCyAz4RZxIZkLJJZyjms/ih+2jLPqSYjI/ZlsokuFPDmmLe5sYCDHOFW
JYieTVLFQdgiXjvryRh2Y4PQU0Si5tCGEdwLlx2guzecM49CqMdv2xDn+WYutUt2agsnBFGW7wNc
aszIcEdIhTXCAZLODj2Hnoj+TBjFIlHn1ANHHf1YVEDJFAg/QbAaDOrDgbDFOOZxaoZoY3B3Apkd
RWU/CgbG8A/Gd1telaApjDPILfFTAE0kUJIcXIq/Ta+HQNSHVjboMDdn1s+/popj2gvWNBDJIbhp
7aHo2F6QwSM5ID3jS5BkqAxHEtxtgiASXoJcSx5sqkgYkjRQZYHtGO8nMRvA/VEbzj5rVHDFVn6X
ihx+5MDSKGau9A9NL2NNkEFi1yVWUENX40NUBNwF8gg1gOOyZMz6PLU99A32D5gvMjRjzhcuqONO
krsTcCMESJnUv8JH+E0zuZE8LPGqgLD4IazyELaUbC6JpVSMy5rRaXSNIV9hEzXkD8JY5FVyf9ym
Ry3jHn1ch5jhbzcI22KuhlsbQpz5/eDkws1kXq0gXXmzpfiBKdFbyo9X2jbmtsja/QAaIcDJW0Q7
mTwvY2G+KMCSy1SAgKO1QVpgQWYlq0RMvIIEGCShkS0dqgYwHlB3q7vVfA4iG24i/KMhOE3lU0C3
hVKDRNidK8b2y9M3uwzrpuySw5kIZNFw77LKKEwqEyAWASjyEmqvossTE7+FNMEGBh8PsZSlke7a
PxoVeXiKRg1dQoTVI+J9yXEFVQltRqhh/APHNInEZJV2BOab6DvxVakVEok8bP7Rf/P78T2V6e80
3m7K6NSVtdjahHNhkur9UeX060yH9UQ0NkBTIDp1f6umJJEdFtsMQCjBHvRaWp/KXFwTCagMrhEP
UmNcPyHTVDgJoiK34poK2jM2kZVmkfD3WUQZDSkcQcwoqGVX5z9LR2OgBU44PgqYUYObNs7hQvDA
QpqESBHbRHUI0hgzBr7V0sjkghHfKRL5akg4xyasKC4ZM335s/Ah0JgF1gw+g1NMbCa8yO6SsCuZ
eZA0G8y8SKjbh4qzeipyv3ODndGRz5qIyjKrnYph27hEljI1UU2j26eLn8rQFfytZfHDgJek4Co9
EykucXY4c4o5l+4nQblCRxCHHkp6Og9KusRCpHr7QCAUTGg7M8+jSq0xrmfcD7wYp2AmfKIkRXNn
XEHHZikWVX/EdXj1bKz0Ta9rO8A6zfn0ssMX+APtoOimeKxBGqQ2Nni/C8ocFvywoGOrj4wGdFf3
GPXSVVG9RsjkOLOgiqQ4qiHmxW9g4hCTh5Mj14HmnuWqUcaFYBwtKzSyLSNUZeFo5bl4kcbml1DJ
GBJ+Un0PqyxFOVdgEja+q62jj0TnG7Npwm5GztwOEKsRSUbKBZUxz0rqs/csgQz+zVAtTAnamwya
Cxt2aG7qw6bXnR5GU0YXmGmRxjRESFnggzC+yVjWBZaA68N8QPUpUXgl2e03OM0TS5496kNle6z7
F0KiVGlYIQQoUcL2+a5ZCWQOAmbLvpufIo3uTPQ08JDCVglZ5BU2clAJkj+vjJdJEMW7r4CFcW/r
Cn4lFi18QH6liD5lL4z3zm7vI4/RD2U+QfFOREftiiKCopjaAxRZfb1HmwWmQMZMHeZFHE2ipw3b
LdmvoBd1eR5kiU8bSHMiaobkxxTpXjRkqKh1wY6yWKV03hsCfa8H04Qum8fhiNrMA1oXFwIh6xY6
bIbXA5A9OEiUGiiE0dSEIexyLq+qBnS2QvW6NBRKuU7XJKgD5kHHIPzZIXcnlS1cihl6tTsxSEPm
aRsd4HGv2cEDmZtFUAwVxgMM8wglYpYATotebwq8S6JRMKOdwyQQSUnSJzCGK2GdiAbKXSTUBvhe
UPYh7uyUK3R7Nc7y272051igO9aq7kiKJ42cWT+qh32fhionDvNizyycCjpsda6b7vR2CWT0cwQm
mtoUp/sJIybgIUqbBLAgQaoHlJ2Z8B4m00V66mkTAijkB+AjWnvI6ijWrY80Id6aaR6VC6YV0bnT
CIpvmwoOQcavRzV7RT60iCrp59OiC+H2wmUuYOgI+xQ0PLT6ITSpr4qUG3KCD0qCd4Q1kxcR6Sio
nXDXxYndw+gP1sWLOSYE+wR0+ANYS+/l5NQRt+ke6XNQvRkd6CvtFcMnHOuf6aHmywG4kAIWfzEw
9XOMBZTA1pAosUOVU8bU7U5RLfXUxhxeL3BsMqu/RaKPfS/aBlAWmqTDljsJw2zhYgv8kh6IlAHY
Rwhm7QhxNrJ2Tp6GIrspIl5dktfJ/xhmPflBo/iBJ4zgCzxypvxS6LkoeFLWdiGJzz7+AXTWgy1N
w0MTdYUokhK3sdA0KWEs5hIOvVhECcF/4S3JB2TlGgUxVkLAdZAXWGa0Py6mBJWDqPzfJUTVtKSW
N8hpN0Mt0pvMiExgzgCci1jfcGvJ9+g/ZCpYUiGpHq5bwNq+Oe3BlRWOqZvbnVhLWfQNIyGygVUR
a3ftbe/Stvu7r4+ADzDt1HIfKdRnRMXPLh9NYIUn/1OLmxNdDi/jEphuOQOdHUtZIsTShYIFSY2N
+9awFlw6jKT3ImoHXZbT/YhqBePunIFEw91u6Mwk5OhkoB2orRFoTXFYjgUwjZT3lNx2duEvdIkM
ydW7eVDqQsH3aBeMxk/bkjgP75RjO1gPj0ETGY+jYjuV1QRCAhQ8ni5IYIBSF0M9fc7XZ32cTtBu
P8IcKCxGPbN3g5amgNqSvMWH8O3XiGGFui+JIMxnya80LyDjwMfBYscwK7fBiBjnNhgTuuZ0r8Ov
R5qCc/TmS26lFgijMWLqHfbt/w6YLTkDLdvKFWKVX90DkJekjEFxMmbWRuW3xi2ZOZKIYPyEsjOM
a3K1ubk4WhZ4UhCMoVF2n+LbJjjUtv9kRibYSUWPzWVCyILSq8VGgRX1EKYPMwTK+lkSbiJUQXV/
awJveiD9++7A63HuWa1/7sRWAQCeYEDhYduI7ccuFSjEuc4mXFK26DIItts6aZDOBNawM9Eyamsa
o8glNm5KZ8fNhD1d4yU4nQ+CgD12G4Rfu0ylqTyvSGBEJ5AIF4ySaoc6qHdgH7tf8xnUsVjPI5sc
dP/JsIkA6aB793e5BZoKEOcUmwUeGeYW2oCXtZ1A+1aKPE0s5WcBCzyietp1oZa5cCGoyYaMhKhU
C5XXDfTrKxYy/fGGgJIz+CcoQJb23uhGChE9gP75YMje5kUxwJDe8kbDDcAnOKWkug1rIHioorvr
KrouIIYNtuvMCqbnJZhnFqJHfcJ8Qv6quKFQ2TvBKf4GXBpWd/qMozfLuyOCd2HMB3iwX4Q+HjnX
RKlT0NmNuwRdcJAxxRkkoEae2EmDBmocNiC2FMEVVOUSIHhMsO52/W/c70OAAyKbIk3bRTYuNnsW
43EiUdZ9UWInt1Gvc1giGrjh0PQCve041GHkzlN3E2EB4bEGwx7SgndHv8WTgOCSkmRp2Mh3otnk
cqeipNmrBjAaui0Qt1pvyycnroFEAbOVE+b7vZaSDvC40jpg/Vw4KMpA8yKD+IdGIiRROgCRQcRk
OSF5pqJqePccXigPTB00ioIWg1URV2KQHTJpIPhJX3jo0PQxMTsE2a9k7GbypAAxBbWuBRlDEKTE
WdHeemxapW1/3udl8HdY4ZocmFOhr0lrThwRIbpNbs9SaV9ARpeAmdS+aIA49jLASKAnHIfNmLNb
S++ewKC8Z4CJ1ypBNIeCD6lfqW2Y+zdS5qPtaZ+dZyRH6Aq/gyRpIMZUitGCfLR91UFlWGp1qO5e
PbCgwQtYgWRJsEhi4AoKLOblLJkyq0OGg7UGub83pABivlTJs4BzAu7qMQnmPu+cQDSVyZdSZi2g
vcIPh5igOnv+tmAX6WlsDFBKaj3Ek4EdRgIV0Ib7A1KLtUCvgGHEJ5nMo0Ar44j0zXVgJB89ezSR
rMo0g8zG3KOU2p0mEXsEW3IJAFWYtuSr5dcJCaKCADwkMnqhudow20BgYIa+HdqClMdKK5zagp0n
gDMkEt9oqYLCSAd2ZPa1x7ZksAFG+TgiNsoTIjw6HJsAXVK2IoSHL2Wl7Cnc3XLzhKnL0Es+Z7ni
VcKaChUxBsmFyd5QE+Itg37+/SAFKZaw4dXSCRs3HhJdTngNG058g13HI0UzXpEtjwjdAq5vkjNV
UW0utDKIEurcQyiMP/fwWMmxhDsKazlJLn8IqqYhoA1vDAzBa0TMUKWG1wLx1OGcCuzIMHFDDd8J
On+aeq6Ge9VBz64TqRAndaZJgirvooSvvoAg6U5PIzreOOPAgAZZMB8WfMs1QDBCimQCslxy9GlF
ms6dMo3wh2i961qoTyrCDNL0AhzA1GNNR3R1gMMN1997yFi5vtP/FVK5GK9kGYI3bDzRLDG0YERQ
R0eCR/sA2dY6wgeUjRMzlg7UI+Z0yLPACExCnj4m2ByeXTf+/4EgpYR4+oRZA7aLUKdwd0kIGD3o
YD9DhBjQDJCCZt2b0TOk9FttLe76ujd36Q4Yr5i9XAr/FyNNYqu4IyLLK20jj/wtuEvCuIBBU8v7
DJ8cWf4ZHRT1lSvv1mv1zb41N343IU5uKFhr6a/zaY2z1gL2M8wQ52B5dicTjEdxavYrqrg2Kqfg
9VWAWLNkoknOg5Tp/vR65nhNWywt0OE2XIhG15iKDmxf42Si5DprjikqpeVOYeK6jDdefUoptlKZ
58VMor1OYz4DWfjOgMqUx/bnzZ0ohVqfeDekQlARgdlLOPFclXM5ebWnLv/eM0kmEIA+1E7c3tDw
PuIVsIatAnRsdmSMxJWBGlGjCM3qs+3TibmYgJKAvLxNwjhLUbBfXq6kjbB8KBpjM71vgbwosonN
HK/ea5WGz7GULN3dGJE2cewCpW3F4+XstAS5JdsKv4mPyd2BbOMS/QcbgRXqEDp8j1QuxkyURT7g
AOmN23mbiHu8i+w1iFzKuMrDTMiRMtDGyowP98KUgZ1QgbJhJA4ZbkxonaUT5kizwe6gpkQhu5jt
3D9jaMFHpBkDHyDgsqnoNMfC8so3MJlJrICIT6x4qOXBwQSSoN1iHKg+Q3465ScUwKW1GbOh0Rjc
4ubwFcMNSEn/hvj7Ak/SpEpb/PJkQNnNgOp4kIvpy61HnaU4y19HpCLRbcnPMqfdyOKZpCjaRZyg
hY31WmFkJ8YkD7RLbFfcQ7pFe/+Fcb4dTsVLhspVowHkz274IBhWUCu5G5lv8JHfPDbcwXhP3mVp
rjvQoFRMQewmkajIorqbY31OXvU3rDiAWhF9e84VbJ0TxD95vb2fSHbc9j643XIQlshr7NUS3LEL
1DTV0WYBTidlQxkQnPIg2sh5nbDHClM/J4syjPojcdZn19Uu4AYgpcNZUGcf7EG+Kn33L1ATeYgu
AnjRB0/nhBjpJnguVPZ0jJBn6JpxkJZMQoAFwpMhHG5CFNC8bzmtXKr5K+NatbrZcQlf2onBkOnq
w4qwAkDQPXSIMfaIueyQ/W++LKEyLNChZ/2Qi/kZNsg7dQJAfgtBACVZcj7P/6cHZBQMVALmz7mg
hdyf6NdJsaYo1Qare2GTU8SMV351LtgF1RaB/tDmkwiSbMxIY5SBamERQBtPvhzH4rcvmbNNgiw1
DGUxraQ1UDkZ7fcKWx4TIJVbI8vl4O/dGJI0W4570OtdENJhV/CYhapK3yI7eG/mHLLa9bY733Hz
4IsjVZgLVg2p++FQCieMWayEpdxzwFezGAx71wbf4dH2IK+og8hp8+wZQhm9WiOqD3ZstecfWJJX
d/tZf94Z1wpPJBmjY5EI0zhg8HpivwVwWRa1iGZARPxHoR9L68nsYCfzzRolm+GBjIWuMcr4OtSt
PyJlDfqy90XxgJuR4WymiPucGhk33APUhBhLMTiq/sa1EYwifGc6Jo66/D5nPaycKm4HzQ6eSGNZ
+t3TV/8xCCf6iwgpost4nMqLRKbQC3HEFre0d0bRjVYTXBIVtN5q4DnLCCiEkgGHocryeNq7zmUK
WQFe79sDdJ9SALOywhWTao8NICraHUEPW0XeP805H+fv0L1OqFX67Lx8NuhWlh6PBXzqhqtyA4Dm
+XQTpooInEHlACaFTsxoUmuTlcEwWUK8eZ/oxELRAR1SUfLCULMvAx+2iWQvw78HPG+gIBLEXIzt
QMoXXvbibyKbxZJQ6b08Lo0UL48JSAAAeMFfqWG+q9FQ68yDiHmsMqzEWvazorbhLCfXOw08cmeg
Q9MTjBqxM7orQuMnBJm94bfpa22Doai361LVwlJ8sFMM4MpjwJ4V7Okic1KITU3+KIf/ET6hfsv2
J9swUJHhBByIG5wrFlK0Nj4CCa++qNT774r2DcIleBef5u+rguGCwqC/G0s+e/qH9tdvBv7bhTfj
2JjOKN378M/XFy/Ne1CDxSjcEz4NXxydrS7MYv7OXXdsK6woPM5u67k6f703G0mM3a3YQPTJv93Q
ag7uo/MlhdTqHJHwTb/uAQngi1e5iLchAc/HAk/n+8Phck4sDlSQ4+/34NE9uWXl1J3v6MYc/5W1
AraBqimqyN/GcKe7OqpfbDaBZVlh0UFyGcty9Xx453rS6JsNWG2fCOYMjx39Z7QC/UqhLKNDJNXJ
ice2voisb/uDu+1z+D20bzI+9S6e2H/KYkNDQx/iqfvYLzfcN1x71QwLygPH+opJXANyo6ACWqCd
om3B7gNh01B7rCn33oU5sV4fkKQamnexYkbEOBixC9xSk3J6cRolpGb0eUO4wyxswpSWNXCLnbH+
cQq54qkg3o/p4LcptuQAXA2YiYiI1GRiZ0Nf5/22hgzP0cdDf79iIsxgpVCPVKyc63BWKffOPva7
AWdLTgsXVufryJsXwcqdV7aIGyfvO79QpfHl2EBStH7iPc/yAngDvDt+MP9777JR1HywQISjTnzD
mYibUee3HTn3/Ps9M/7fvs6R1mW9mJgy8Ycc8B3qWlCstBpR+e2/Gu7nlD3fA5OB5mX1eM4N3WtA
AGdjeZc2+Gyrxyd414ZNmBFo6Nj+E8oJGlST/TGofYKrCVTCmvLuFlhIdPbNv0Nawvy5B6ho6FV4
ZN9yRdu2LcP6LTj0EURqQsVLri/3AOEYeB7XGSsy9giHXGtuhZDNPUDG8aPjFOa+ETvsb8GAG+N3
F7JAM2ScX3yC+xjVEyTb0VqJIEhgYtE9aH8UYIxdUf6fmGgDxWUrOfYBEOvQ1nFpP2b8DdtMrQJH
dkwhw9szrlgsefcbpVd7+/pl+nr7N90rEDS2uqXtb98Uxta+21zgN3uMSyvamuPbwX92t0xKbpH5
da9fNmG/buO4/liWY70p+xEG2y/AETlDWpXo3051DHRkAehTqvancPkIZaP9JMrcUc3xtlck5eKi
8N+F/zDD2qeD0uhX9/cUmq2orLmNqs2RoTruEzSYRS9QTwsv1oCTBZpEMYNMMWsCLcFVeStPZFBC
ciWlmyaGVhA8Doxho5SatHq55qqO+N/L3b97Gsmr9mDXKqCGSjQj5WUfGZ0/BIzFd3Ef1l5xMy7m
d64+AUD3TnORaAEEk5UhsA9qfTc00IiJDEIGizd96Ch33lAl7MgNn4kkcYyRkCkL9yel2sQpGMb7
+DbDeswgXXOwpSPiGQoJ5cW3uLav5eD9d3z3Nnu+qDr3zZuHuLQ9KuoFf9icXFvEPl5gY9vWdtEb
/3Met0ho6kiLsOlXY+pCUFbE9PIZb0G4C+aNL0019Fi+G+wt7gH/1eM9+Jbdc+kfHmOt6OxQp/aO
6cP2P6/eTynWPsbf0+DainbfQL6FpmDU8Hc5hfcx76BARc49aigvwXZ6o7e2i6Li1rnsw0vl2YWP
G/eq0H1ObsUxY/9t2wai4AKtuNfbNsqyPyr6Dnap4oBgMt+AgMgrRaq+Y+peeqo8vcXLaB5mwL7w
4ajVqQr2rDtjjsr6RYyYi5ZV2zbbFwdPOw0Ku3P7dmohv5OpW4s9M6lGLk04otRDjCFYku4Z1Uha
+MVVqvljn79bcutffXNSCzXEvrzS8MonKJZxdF/N4ITMjFGfHhvsaLU5RujkFSEnmGj0FWPC1EKJ
4T4+7aKjFTWOg5OB/J7ose4Ps5btf3ehjSpizTV0jvh4/0yPh1m9ZM/MeTW7e3N8rQ/v775p+4sK
pY6RXmN4bJ7jatq8BGc0/WzvibTdKb5cksYjfZ5GD1qZXXSnITdiTffsBXmztzh612Nw2c8KoPXj
MfvePH0XLrJLM7AfbG22Xy232Huvi7u7e5/SK1A1BkGp8kVt2vwEhLYFod4oe+9Gp/5wm3p3iwI7
8vhoiAOjW71jMXx9UUCL3txKLJFNMnjN3V/Wd5TjF0nDDnesjTLe2nf1AnLa6+IZPtroN9WwA6aW
t/zZQL/o6d30oIlu7NMzkRQ5s1GMAGNddNGiz4PF3dY22aIj+qCFKtFjZG0vYiCCVJbuYGOgI31O
Xv8iDKPQ8W+d/y4mAxO3e7vTJBv0cvVcr2hkyWBkh3GtBceGPf+9z74cAsfc31Qb7DwIWVsKaK8p
ayuU2Y+9n1PsFPe5/WJH27VyFqUOLOyKEvlMt/xit65ebTs8I3r0qXls6zA8telykPSHMT9hwadW
3znrix1fW2g8akFlccpRbVAP+w9JxjdOigzwSEzoMKmmqDVVIaqQHDiIyw60YtsM8RbQ4q3z/rp3
NoAfyobkxUJeZAxFo3S2Vx/Q8M377peGsucE5ltGgUBRzVK3ZnqMmeiXXMbXbvT17mf3gbQ+wlua
963hqZASJpBi+y6ti1c/R59OpQe7pq/7aJcg3aEhasfMBH8Alr5g49vtQ+Xui34jsimiDg/0yJ1l
8e68tmLKt3t1QM+XlyFTrdETJxpVvF2y7eU1v9udRxMW/faTFSKv26RW/VynT8OvjFgS9BkBHEoP
/ESebZ3odiAOIgvTe6rbkU2nVudbeiTDw/xQ+JLMa64J26N5badkogXZijxlC3Xpif856scNVI38
BlqbuPKWITFP2/3di+XnMXmS58nkQvPv7fVh7R9JZ7adKraF4SdiDOnhlh4U+ybxxhFjBESlURB9
+vrWrlF1Tu1KJUZhsdac//wbeamN5es0k5dQ/CVxGKbWYVFkc/y0muv+Lf08jaCkn/u6lrGe/X7Y
33EEePkPLvbgPNh8/1f+sjXUotB4pjIiScGUvo3YOkr2DbHZ5skDh/oZzmr1AmTHq/jUvN/Ke4CE
QsWzYMZAtel5SdAh9tC0X+iZ+3i6L5S1q0JxsajqUHeQi5MSQVu6jRDIAGpCllARCGKX5NtXOpo8
auYUEM+P03wPe5GNpQ5Ou0Bm/PnTuSkLeF8phdVliK0dp5vM/sVsV3YeM+7WM+UT/hNB8HuNcZ+O
2FPFP+kfxBELALjUec2bp3gVV+tfaNawuQJ5KZye3hXZLcARZSSJWQE4KFNqEPUmoN5DBhWiRQ94
F/94ZtRnuEKl7Lf8zYdBJKYd84RC7rLgBKOpYXYPEsXUcC27hy+KRl5MxhoYGSu/+Obp7mvVcYJS
SQbUc+SNGOMP9SCpInhzNbQc8KZvYhU2My4t7PsKPSH9BUcrv1DZ3UPaqSiHhCBccBTPwpTlg6T0
CTnWiGSWOGc+d4ZXECO4SuEU4HyHTUHiey3uGQlke41UAe4YhZSxE0Vq7ucJNcJtRoFwD3N82zjN
EIuHFrk6Hxi0G5QzYlqqnnvcZHkoTR4+iySySQG/3M2FYFqFGC2uMb+jW/Gh0OmxeOAyI0EYUh1c
b2yKxTDi6DOBDx++FmqhoFDolNu4JvpNnJ0sNkzMLc6WeMxzOBAMsYf0n5qqCsQqCgYK7KuQFmu7
Eo981tXh4SpH8kmP7+Nrd1jS8yM4/a4mBgjoYXbFJ0TQX6o5JT6OD+LadDPOioqVnMob3tTIEl+k
k+CdUi0RoUBRIwpWohkgpZKO59JLDAWWxsI6pfiVsAnpnGFPIQSNzsLyZAzbgemcJVZIyDK7BXfg
rWH/DMXGsrj8e9j3EBuQDHCmaiy5Z1gDHjWzDHSe6K312yvnI++JDUlsBTq3l/ekcBMvtB0tfjC8
u8KjOKNGvtHm4j7kmSGCMuwSfe1G3t6BYasn+9dIdEUs1gx0EvCADRElseLqYvFfAG9Tg0d2FPyj
JdqaY1iCM8fGwLuetYNrdjTedDhhRQSukjBixXDyPjUX2bxmrjcgmWs0t/h+rd9r3ZXB/LTgMa++
4QTg4Xb3b8hPP06NXay43gQ6iD99UtQWe1owj0X62as+K1dOm5kS8ZvZLah2/vXQoDDW0gTuYtEJ
7aUUNhPkgOtHD5rmFpqrn3uQQ8U7jNsFq0xxuJNcfSaNfCKUo1gyyT8Gju0Fm1XBkHQ+4Pxtu4/T
NaIrUxz+lpn2qH5D2CDx5DS8Ls/QMCUgQ/+xt1cCSZwnJ2QsoVPh3doQi2ri9LilCzY7Ksn37jAl
q6Fw6BKyU3NwbkQubdXG5e/yhDc8yYwsEVwkxKpinXGDAmwFPlwNPAIa3sDrGX38jvfq96H4dp6d
CUfHCOu4Nf+EKjK1Aq5RniHD5jLynI3gxohPMGGJZC60Xt6nMrEC3qIykX/apb3FucoI3rGRhyOP
peS+Y5btx7lEIzQvfJ+4FG4/5dte4u1fo9eqT3U4j7y18ltcOqZn0UO8bs+r8rBkAF0RT3olthp4
JC1PIF/jxT8sTb5TFe9JfPW9rhHJ5Ta7Zx7h6fdx2NUvYysie+QVX/mScqCxH03EldfonD0AYCi8
YgkpJEu4GrGyCBghOdm4uiYSVmtzbdLDX8Hyicewn/KC7ZJVnotlfsNzb3L7tu8swH/XlktlBNx5
dSv/9LbLz78PDoJ7nlvl5r4ewi1DXMlf9nTOe7qoEWDS869OuliZGSfpr6W8xiKZPBvQXst79GF1
Cy5VeLE8naTyx0LhecwXb9ycbUpVt79Gt2c0whBxbbNrE6tOwUcqBIpDII+bq+U4PDtXPnsWsKbK
uJJmVhe2hmN/9krr8bojjqYuURiiQeGJR/Xsc02UYNgSXl/a8W1eO8Prx7gGMliQCFfpykn2Huss
uE5hD4ciZpfs+zihZov29TPUp1vGjKv/eXCJ+TAy1U2DAy7Tir6MtMdXf/7Obi6OuZeGRnVddmFH
IhYJJFhkwGrq3AcRNWE4vTbbHO6X3nDa3XzVZlb4gmTp3KHOxBUxN1fkvP677t1ReeONbPk8arlT
LvBHkd8brafQuP4qo6miiVPCBvDGDBvbhf3V53AXY8hRS2Pvj6pIypJbuQb0O1VYrUhOpsXCu0ib
opsQDJQPP78WE1UDjfsqCyAfcDQcvFOteahBFPRi1ZuzfD1aakpcKtEwTAEuBWQt43gvJ0/ZK0rs
1CSMqLp3VFzPKuyjByHioxAs6In/8my7xT7p+TvQst7mPewS27WVaU9gfBFeLpSoVXkuHtOi8g7P
P7KaeFvfAAjlxzO/Fx9JCKH4M+8KPuc90gH2S1Nw7clU2TS7lrdCaI7LxsaQ/F4FJxi0GIe4zcNt
q0kW6Bm4NP5iNyaogFAaDyySX3gDf0IkCbRbTZhHAF0j1YDOUqyoLdmnd+0G55EXkjPqGDjiEY2r
gFw6j34ZbdO5zROSas8m1u7piQllS32GphUtOe7xHnMUjBib8K55trW1mSRX44y3CMVgAZAP+gnl
7hs2JOrM247ZjA2tEidJ5kZO/5gBkWa1D8+IYQr7yFzowXZ3mCquauBW4+TY/SD9qHkzbod7S8Ef
GcKeX+4wG8GE0IswY5OuxowZ8HgYCXLSqfK/lHCUCHUxcaJg1jleze7w+BbyzAw6C44Xgn43yN44
N5hZo0FurtwgeWbtGaa0tGnxw7+obml6qLXfc7NOscE/36+Asjf01571numZ314DE94S3sOQpp5t
DCCVhZIUqFB7aNM4GZzc3lxyEOrCcB4NEri7V6vOzEoq9mX3gFk7SvGfz4sUCqQX2A07D8cqUdTJ
0YdBFXbUQLDDkd01qUITKLn2Cv/iNbDu3DXpchREpXud8Sh3b4G5PSjXOQ/9Qz2RcXWP6tVjswRt
K/ZUeaDuC5JOcDB2czOV2rBW/VFa1iElw4+G3ZuXodLrhGm6ylkW6BrN6WFEItWNyLNeaA5teP5+
D/Z7nevCvolIPqK89tYZVwfF2x+SMjo2OMfDliSOHKHX0dBwrvUueM3yqaQjpPynHYAWOzofxTlW
I/fyO7NRufYC3v7JmR4V3GcnUNxeuCOlNT5TKCMx+CEt7ZekqX/xOr1NfAN5ZbzDGXEzRgdZuqRY
dm5Aa06GRVEelUAQyPeCZrNuV03abXCx5xtLXzZw1l2/Mrdb5u4ND/6fG1mBeBM675SRGw+PmzPB
OSBeg5VHK9YRS7Id0ex+Qd571Xhme6+7n5ZyRMxP7mPCs57pk8ZdC6ic1y4o6YOYCxGs32jVhx1d
AdK0XSOCslrOEKpUL89SfNUfDx87fEEja67BwLJhOHW9n4haqxa41SYI53dopOSgJAQEhBncmfUO
6sG4qYtuOlyGm5E8dqdblRB4ygMPUa39gyGxapAbcHpvrsvilH1jD1v1lD+wy9wVzxnjD69lI6CC
oxGxJPdyHQNQGvh1+D2HM8YjLkevEGOjfKIGYSwlRnvCSui2YnprzhEp/YH/tCENwgZ5BKFdg19o
f7qOlX5gvQN8/UUjg9/4+RYrv+/fHWeATpvt/LPwhVb6Y812tgnz1dyAov1e8L2Z4/lLlbO9j+0f
VrTXIsWSKRE9HbeISbv93hXur80SxzO5eCU42zPeKOYFY5o6bJ/z+gIV6nlg50brv7xp3hvZGBDl
AR9c3+RuUG4BONzgI6I19JveL0O1CcuUC7SRdwP4Q/YO7aXFdXabv6Lz1txHfmap90Fu8cUioed6
/eH9fMzw//L5Yvbyr5TxtIJYEklLMi2GSDr8U1Vf4V+EBwzx/f0e+Mc4t2iyTZBg2INY5YqHyMQM
bdv5si24GVLm1xmO18QxXiYXUBaZAKK7D8qEnbNfVmH6kZI9AUumI6II+6CAJPJV/aDzNHvneAhf
aqKh9pLDfV9uiJOLQUZG7tOzaTlE4o0gjKKAxo0OD+rCuQdZ68z25bJxcjdYZ4tZfIvIirqyD1Q/
X/fJJxA6X2W7n7F7Nd7xARXLeW8Pzwl6G81vebMv8obg/Wy/MsvFhIuPQGgCVZ+IubTByN3r976f
sHe8fR0e8M3dY2sLfZCnLaGejylpvT1P+QgzlYf4sZnJsPENnaiYMkckq87t/M+XYYwPC0I3yUkk
ekBkMCqhyXGZi0/7NQRvHaGA/ktqhiAXCb7ayG22d/YrY7vnMiqEMAKqwQXCSmuYEQf/L7eR+hBH
Fycjf/DljrEODVcDydP4E0NjQ7vI4XIU5gLe1ti/qBR8ezU+/ECYgw/DniDmos/fL/X3tjUQnHao
lPoWi87KaX4qoj7vJwj7uHUOnkijqJY93UNggKTy7ywCoTDO3liXN/sjEUNfxXL/WAo3AQRNpGmy
vd64NW/h/7YnfJa/1uyPIIrcfGZrwSMRjGN19o92IQgbq9NiC1mfm7MShoCDYN0QDczgGrgYViOk
Ln2uxsp0K0X1a7V9YQ/KsBcVe+YIxqi6BigveKVI4WmhofIFa+iFpcxX/Ws6l3Xnf411T8iBYW1t
ma13OF5+vP0YUmS+eTGngtgCzd9n7I9qvRU3YwuL4nT9MnG2nTD44+h2RounEDqRSwRTBItHhvsx
33VWwOshbxUBvwBdworZ+UW0Ic8ljI67C7dYBRcRSDlUlBozZHoOkBopBPXDUOgbH40f4VNlHF8r
AU8wnfWYztKJhMam9bQaMtIoSQN1MhNWEJp/3FsyRxuP1Dv9xEccm0oKCFc8Xbi4M/PuqCG30PkR
omTL61pxC9tV+MxkWenC8uHN8euXfHube91hpeeemoUtGRe+ZIOAcnJpOR1BLBnHfP3EcuB+QNrr
NhiEASaoKTlQxo8K2uXt9cIZnevJtvVGI7+zWfvOyHRAcJmsWEzMWzdh4JnQqHoQag2PZDk2LNst
8A2f7N4T+Ln9wu1Rr+yhNB2N6Yk8vjexhYZbXb1PzQHuoWLQVKTrVJ9mEapIj6B+zMtdFY1CztfU
xuRcPEKmM/x6o30f7M3AbHy5nA14Pe2Pz7msOARHQeg6LAY+7M3l+H6xDDfrAikgItSX+zmOmO0C
TZFECBI9+zj53Vnf9u8/OZLoTxm4yq7Ct/zZD3DnsPyTGKdjvXYP1v3q/v1RnAeICUd67h6SOtaD
R4gj1m1DYxg1wke/Sq+zYax8PxMNU3ZrLvkq5oCuHOUrXBiuc/I+weTpeHkoj1nSJFXCRNsBdker
wytnURndC5wy9eCyvpw0NqeSvFZcUhZkBbI7c3CTc3XU8JU4vqlUnfvKBI1NpCkSgvvYQPjYuG38
cPp5zRb2cG6hJYQDfh5wuwN5x7sPtHDw2DATnnJhynLx+mMVDjusfn3xxq688UvQH405x0n02BBr
JzYp/+ORrDE3EqE/zH7Uzu2Jtr5+aSEJo+dDaM8k/sJYPGHfimBbkez+gk8Z0dhc/qqj5Bm7Ypaz
R8E+vID2jYApqB8r91ynOs8W6JFrHQvPhL8tavJ/RMM8fsF6ITuP06abWsndu6yfsX28zIwXWUZZ
WIRWbAEopc2GN72So4cre6Mf9tT9w+H+sI2TJxm3E8W3uNilr4gP4vQ7bd4eCV307+Nigsd94ylQ
94in9Z9s8/MRTMqSuhaSw0RfwPiM63FOeMZhXqRy5uReO5Z8ppM8rZK/RNd5oFq2l+aU3KqduNz2
cX37uwTDWI36+ZOw2eFL+n1yucW1V0laup/ab0gRlsPKST9RR6qf27gSJ4LhFn4ftdEntP1bWFg+
s53rwbMQoqfP6H6sdyYFIZ0TjcySKaLfRrcwXz0j3Tfdg9cz6gKWS9voPibZZs5V2vQsQwQGoZ4+
EC59nN9RPGBBgvLWKQoc+F3G3AvLobahFi+DGrLw8epdAhHz8VnPjDNGIAAEMVRaMwPlZg1vs+Mw
F2zkNCegudlmy1QPpINT1G7QpOoYa12FOpQCIvee4uAdv/+5/WBbycl/aT0KCy0honYIJNlrzj0J
4xeaV9RsCYcH66dCSEmVN698hikRCmJhnrSgmepgQu4uqWDkHcB0SQ52xe6OcYNQDKG5yjk6xJgx
SqYuDb5Txj67M+LhMVv6vxeDiXh2E7hjWKJCPyNPHnVlyzaebOBo0ZYuoHwvxnwDh8SCpYilHrLG
LHjASWJ4jYDf+aHyihFHJFAH/4nmvDwpPPSbZ/EO8NGB64oEfYyYwkQ8etzvEZb2npK7hOYqN7+Y
XjE/I1r9MM28b6F4EOz57ynzYmAJObGQynKDdr2fT9VEgRACGCsQC8v5tkPhvR3x2l9fXEKxR77c
r689z6GwyzUdagBaUBxUkdag2cDMZowT8HbMF6FswkTkHVIpr57hBowopLQW7uO04iNYfUhQ/3nB
pOl4MV4kgrdWBiMkmMyKh7+Wawlvle9MHjHGh1BtOfo4yntSEQF7OG3hX7kclLyOLvRDglYN3Bcq
6YhGWogwuYWjsA8MhKCJQXLoMMPTe6ak9N3T7Xg7BGMcbPCvaTFAGYUGo4kNtCrWW5cMcw9+0YlS
AYVN4z8DdSWIv9vG3ypoyTC1z7jHUmRHn9mWQpW/xDmKd4zs2azHccqFIzkWsZ7QGwE8zISaJvPk
byBQX55LgTQR1vgM9iBVQnB88D9B+BIkTw58Fc2i+wNZoGat4FbBaF8stiufuoQUhufQ4lwz2hZ5
qfcQklAoCjdWFLZt4N3u+XzCORVBgOVTm/KLwA3gS4lf2AbySkfFXfnvxYjRIbx0HFXjG3NnUr4J
ciQe1X9DO8oeAcca20P5w+TkNca7se1FvPqIdKhhjHaclv/9ibLFW3Vvm9dzWbw28muFZ5My7r9U
4Rt0cU/YlksRofMxggJ3y+OjfuMzBWet8k/yHI4YbPVn0CVNy5X+okqCE2oscnZFzhDcbuPbz7+S
DwgEROGnnYDUrUZJ76lfNU63GhYrtfeZbyFosOPfucyrFTIenUwTJhOhCmzN+oFvu8A9Wp4LoSIm
ZeglYNli2UD0B7RUwSK+hKh1CeOkGOPZumDTcY5Y0QdWPVtR5NPHeQNuf1OuOdf6tDgJArDNOmeV
w8HyzlRb0Wo6FS4ZPLpDaJAWDF+Q73nzvMHMYhdEmy0iY5i7CT025H6xLKgp4X1vDMB1iySIt9f7
Fi/yPNdbObmx/6fvIJ/iD+vu9NRYkRPjdIEa4oyJWeRt8giY/rPHwiuaT3add5toM8ZUGEAqK4N7
HsDt+RUZUPlUg0Sph3R/DNtafhFoVc+sBvS8+K7IgmU6QmgVGdTZ+jATmVLMhaVFtZbP7Y/2dZhV
k/xHv4WEk+VZzuX9mQKLkyhVfl/GI+8H+ZG1+zCiKAN8FWBiHir8H6V5Jhx98P/4u/y9Izvuomxl
wBn7fqFgeUVY0ODAhkMMWtUjjLIp9EOeTUGwrxAFumL4YAXq9qd1efaB6MUTcVtFRDtUrmI516TF
HtCTgdB9jSKASWbl5WBdGsYLjF1KEJOTmJVQCZDmwIS1X16iYXo7+X7902ThNzOJ4gT4/IrV7UvM
uWRIlBETJ+MjyC70CDydRrN7VpPh4unc4W9hEWsjfzEJsA4LPbBnonakB4JRCJfh+g37MLU7V6Kb
aX8HdXKZm8EBMH41oiBDAz0rHHVifECK3TvVvOY8oGAyU2m9mrwnyINRFlni9LrH6i9S2grsN2x/
TSYUV5Id8hgpNrKEO6xLtzhSNFP/oKLE4kcJs6nYDfW5tmwwjpurNaCaUDl0BEuu880T5Qv2eacr
pE26jDtwK0RkoaYdLYzNYZPlQXm2Ntr+M5cww4G+AL0KImdAvMtnxQa4a3bdON/INJHzBvSFB0DG
ffnKt67+90JjzwEIxDKFcTOkVToSpvIoiDCrkia2R3DEdaGMdWvC5WXoDKmzFnG32CS/j5B41Ohm
LaAI4RnCHBa2+sme63JwxTQLE4w1Cn6QY9AcsJI3Sb7kXXsLeK3BtMs9d8PNQvQCbnCMTqQCtInf
oe4QVq8ItjxoHJhU4MnHcPgocfQZc2n+ZvS7F8NZ6cz0BaXCRmQUt4PbrUY9anCU5wvmgcY9PeDi
jTX7M2YieL+G9SUdMdnrk0f7jQBS/oMsJThg+ASDdfrEijC9nOTRfRQZXz5D1Y0Lfn9fbJLHfMrs
q4BXCTczXxq/0EFLKyS8sELdiegYi8HbWguSw5h5+mX6uqyJxr09p4qeSOiCb/Ho8/2EBaTQql38
EqSNY6kjOpHJ6Jtk2zfcdz0ZaWHLf/14dQkBKEBnZCk/hhpryJTvcJ+A4eOP5l1ZlbTB0D0Ozdh6
/JkjbgPSkHd6AIN53+cPNrImtimd+k1vHS28gz9dWC77tRrcY7FA7375U09aAALZueDKqIZPIpxI
ueCRYaemKWGREA9vLfI8ub7DA7YImIVCOG+JLv2lVTu0kyJ3X8kDqNredTnB14r7IXXq93MyX0l7
8a7mBDtx6OkfeHQ6Y7R7vXlY6ytZbf1CklcjPCgOX58qNZuoJt8YqJsBFGm30HMLyX+hfp91uH+v
9Db5dNGzBJTNsdunNX+/ASxpOZ65p3DKgVEHEtE6B2vSvv9o9ECMcOGmV5Jmw9O3oJNRefIOZ7Qu
uHDjRWzJCX4I20/A0u/h0kwP0qS30Rg+abSBiqCIjzSC4edayiGcT4dvnszxJX0pG7OP8lekkN9K
szXjs90aH6qszsyjl6ISPuz5CqSjdwk5qs9XOLpGdXCUGfd+MEboXMhRT+ZQOfA9VN+wOpZGopq+
Rg6L/2pCHruDEi2YO8BvIpzO6PelFvYX8I861C4LdBHGEuvICKZh4RGzV2/QLg8pzIdQ3ya9gZg2
xLn34926qSqzEvaNFVAD3CpsyKInJu81/hv0Xzyizax5pIod90tjB7ubiu7zN3oynO//wGkhmz47
j2lNAfETBQbi6ohJyPr5SyQP1ut6G2f0qJA0dB98DZBBqaYEWTdyghV5BXGML1Wf6Kpi5D7WKFeb
x4RxlbI3FWTXJFqDlFkEw1kxKVN214At6PYBKqhrznrNN4fgoXPTHUw0cvJgIKTqIY9XnyX/xkkH
EIBXWr0Ca7Rs6V31aaHHLYM5jMGNKXUibxNgXm4961yfCs7Q0/vnPZp1glfvSkfZIboUmh0o44w8
nIoOkAUPX+APn/s+eII/Ds/x6w1kDiSgtqu4pGOI2lm/eiM8d6oPVeRdmww6DSnjAKhcdG7oFctE
nz0PiYWgE/TlnFkesbjFNRrBkXkH2J0AQoqZzyCc3o2Pc+rZ4/tF2c3fw+SmM9Jj8zdPd8lh7W/V
krlOg2EDxhDG70MG7cqek5oJ6G1rOi/aTvh6nVORimGlRReIPQTm/QHes9iQ/7kewOK577PBIOCA
BEIMPTSiEReXDRgLw79sJ6/yicneJXvDl/JcvsWoGJA2hCIPvMkHUQhhsp2uBZ40wuYn6DX3yqGv
BjFX76GOG/gvkvuRXMYpOQzY4zqWjp/18Vp4+0Hxyp5JNcPJF6vYxY6iKJN7GykLzuXb5eumBYrK
aBu3gptnyt61x7G0oeugMkAdE1nj+9YYcItLJCreZzKQuboZrOmVcPQWpzk3I8K68knuIyZO8jsY
8iutDEzMxxh7sQaBuySquQsowNw6buBw63Vw+2yHPLbLU9f5dzaXs9P90uxqqrejRuuejUfwdFbN
BlhCnKas48+MP1xenppeTadBPSdB8Qslf3AIAF5nyUgJyiH+1JFhuGv+BQHMmvY7c8rNRQgtXOiH
iup/bmPTdLkgSU9NCa7/4FITI1RvURjgUMdAOkX7oj8Qocta+qz9t+aZz6kp0E7Vucu++nG0Fd/a
vMYtJqz4lgPsfoIiG6PpZ56ugWrXi8nzE1UT5XeqvrxeIlWDmT1k055j6r0Srt6uWm8uLz/TIlvz
+INAlLv3L1heJ3GS7jIkLiSRCFq/Ew1F0h1wsq6Xj8/u8gyuNGnb6zWWQgPUEvkt1+amUsiCKmSp
2QVkzrPpl646NiHbleOcB7VadgLZkKu4ZWoqu729lkxHhix3j2QEIpXXUQ0hRshdZaYvJvp1da/O
zPY/9koepSy/7h1ctxge/5IyyKiH1BEjvsLfwU4RXxQNnmz8OKQN3ijGuGlS6TBXEHFZ9Vp7jZWH
//QJYJw2VIDu/PVll4mcuzqIjy0AEIU01hLpOpJEM5FqaJkEVPcPt0lzyJ9wx++0VC6s3QKLxLg8
cNqq4XuvNY4YVtgmIRvO1UhsHml7mHDnY7YOs0aKGzd/8W3RE7Taam77fUtkvtNb96dYHVcp0I5u
O1c1zo9X7E7KA2MPDDJ2KvGH1ra7eC/Ne13GJvft4j9eArFRVhNKn5/sVIuWgL2gvfo1oDBoKQG2
BZ7z7oMC3HI5WdNDoMQfFCH3aCQHOiNn7kFolf66apwn2O3uUWHU2iGN2AyLucEQVF4w9vpgT98i
ETire7kWYZIdyHazpqswF5ImwpDNNsDRJDMj/n+g8YA18pBmnebi3pYBjQrSOhqI9+XbGC0zQhZz
IGHq/iDJIPHkBEm8PBQbIrPdKDiwUjgZH8O7dBvbdjPooupMfTjhB7Hh9nke+h/WGB4ROMk/JnKx
ky9Jj0EOVcflCz5vJ4rn6D03KLznGUS57Dt/cNYXc0kL6yJgWy//kEL0PJF/BjihuhqIknu5ZGi3
CEQqD1xM3yuXi9scUro5VSyn8PFb/bYZP5WDHIO7XaYPuj4CE4As4vsR3hkSfShLTLvJjW329bG+
pvJhfLeCB7G7692AcSF44RSWjVbPjHJSzA/M4PvCL7qwtqcDfYJb4kHMGkN4PTPTFlhf9rT1A8Vf
BrlyBIcF9MuQGL8zFdQSW6Epg6ShRnqVKH3MrT3Ew3gtsrhBtO9xTzunpc0BTLAFytG8B00bkSAS
48Vpqc9f6CP4rSpBlMpagZltJ8/6t6EGeilnQkOtEEyQi8tt0U76skiXTVrD74XKlmT+ZVVR8ZvA
2QfocPjtorfoxxOCH7TfkRXr3Pw5tGYZDO8zR9L/CN6PqOjDTz3uDuGhmanbz7bGOxHeswU51qXy
63oYNJCLCN8uukR6+2JnnNwAqqn2Hv5oVj4SzC55fK0vHhCznRu3QLohyGI7dNmD2Abh8nQfakQn
X16XDCKMSMoZvjz/Xk/Ha6K3GRB2cwAp7AKbilSdjzt3aH0yi+F3cFxSchPpclOYGsNvg8nkD2EC
0ROCKzJJVOTV7pGMn1+cSl/b8ar9OywFiZRWksfOhRAy37+wtH35X/1XqsO/wBuiN2OqJW4wTDNM
uiHGc6TJiwPh0I8IEPBdxjmH6bqmZ3fMr542fble31fsQtrcIJwVBdfLjXmxB+er9zanDQTbNw07
4jYvfU6uCpLLgJnV7Tmxrp4N2dbtJSJb2bWlebmC4HumTGWYFp03TN1HWOB8vimrTGGMBYQ+gebE
UPLri2LL67+HOULYXKIbleef++Qwcq8STLCphYOv5FmKj/BFyHMRTpd6SKlhmaKOqb+kxqMerA9p
S5sT2/WCiTHVbi6l8sPXPrjITWg++qCcEksDVneloEi8GsQfZaa+xuZ+9fyzxu8JN5N+6zqlaHhd
g1cbs9U01cxiRAMjVAmawL3+SY/Z4vpH9rNL8gfw2fCtqWEb2FF2HpkuDTaoI4bNrW9vCilQDDxG
QFNdeOi0RON33FqekXt55LZbfHIIjFwWpAdP2NCZPxUTjpIazt7qvsWWqYkPqv/4miAGvL2DFuER
3UkNARoHVpfLjNcuGVdjjYEilIvTHdmPCLTGwnkQeVHoQOuJMKuOXjPkmeDOEnqCaKzGJB3gpUFj
adTJzUjR2OEzM7ioH5hTcuz6CmRtoVzf1CBQ5Qxh3r2EJQ27m0juDf2pdqzefyVe+PCevMsQXfK4
32C+O6qBIR/WvkEi8wmf9dLMo3aP8aihb8zL+aJ+5Yiavz9oQqwbtRzpQQH8SAzbMUNEi6hCPLJn
pj3l5B1ZoWXGxTAe2T8aMAE7wyi5nLlUgrk3uWzJcPVv3/5h1u5ElnHvhj5uhpXnGsdr5EuLSdmh
XNC+LD6QAgHZ21mzF/me5wwzV9V1wurlNIwbUJHf8aLDYyT/iFT1hG578sFEDNuLYu6rW23EKRFB
l3jN+A1O9bWD1oC/ARpHZomQjHC6T49BzH4VEA6XgiSiv3uN1TsuTIub5PZZDMM4rwPtMS5mhFix
skx+dqFExJXgy0XxOHF/QBn5Edt77Ng53u//Q59IwmO1ey50/ZJZAXgNXL5VtMJ8cKrg0BGhWEHG
RszKpsXKEGVriNUmLw/mvoJ1jWbAfSKZhGRjojr9M43gYwT2hz0/ru/JiIELbKIcqO8DB+q60w8r
Lo5m4i5NXH0D29U1lnLMs0YzxlhgOdrBP1+wR4NpJvV+wze8JxebfVSAqTX2Ou/j7VjkwWgqIyx4
YtXCIy6aki8jgTBobT+1dxxWs3p9w7Kc/fMXAfwKU9KFveZNfzB/fDnjrzRoT/YXQ1d+UgnHCJQN
f3zbpmNlyZJnsMJ1g4gN63WXBWOckCdeygAWu3gObvK2YC4l/Nqk2uFJ4EHjeO6gUMP1ADpxsp1C
r5Z6nxVTaIUnmB7Bmd5y5m84bP24DH6sNKf3Abp/eSTOZbCHJPiKyMeQ4Ezuv/LKQsQJ0PgAFRnD
OLzoWN0CNI0WWiqcy7UL0zHTR2spOQwdUVzS36TkRGCK+3Kfr6g7ImwuwydjX6kkT+jYsvls0FCe
IRfysyRZPtwVm2hyOOJMbDkrMuYxyJ5HNdHSdnx2MxOrv+sfdiZjMAvdbfDnH5cjnkEayxe5Ek+U
ltgu4Ac4YwwEgMPLxotIOeaEuiIoRRybL2jAz8RQH/yB7XXc5IGy5Iz+PlXY3xEhwagfTAgU8QVx
BI+ko5hzRUx1cAjD5I5yuHTRKPLhuPVY0Hzjq5q4bPenHBsqvCyA3cN8byH7d2o1QFtilv4N8hsa
xmx1hpG0xCNpBUSyKhr8wvBpH5ssoiVWKuHJ/MYZk6EMtPlF5w9A6IIvuVqdO1gZOKoK12gRP3ov
eDtvO2jdc4KMB78MPTIJZvM235QJrO5//honNGLLKyuHDA5xQqMUpScd+n8uqxhP1WEBaufaMYh9
hPfHgaoltJaXFESJkdGRd7kCrEa5PD3AXocZGuOMDRHknwQUmGPADA0ZA8rTWenxaMYQHaWtuAeY
aIJ2ny+Lzg4wjTvlm4Y534oFz+85W8uF8AoYCY93nMDFDaSU5SUIX2QogvdFxjBQ2A8DYp/5h/CF
xzcUHhWFtTBGqBeM0SDBIYZJIJ2R++K5yD+FquVFCgBmrWJCCCxqx2L4ZeIIj+8LUZD/jgzJxEIG
Divfw1RrbBtMNHWE+cDw5XuC5bF0D0zvZq1tfi7/E5aPXCI75sLv0XyWYWYvlGM1s0X6bQ42f67o
AHwwBa3FhvRk8Al4M6gitSN6EOOIYiplEHXdMOhkyNW6+tpQZpifXLr0P5LObFlRJIqiX2QEigi8
MoPzPLwQelVAlEEG0a/vldVR3VXV1XWvCmTmOfvsAcxJQ5VmdC3ZNEt1aJGZTh2AhhyTYh7uf+l1
68d2WQEjQ+XAwS92UOUBWWlmKm1pedm7tTdiPkP9x+9lqI87pJCgoJHnXvBDjP958hPru0f9W28R
iA0Z2abRhDX20nhsGRIC9ljLfhf8PgSnMPRC3EXfb3n1w7pSg2L2KeHv8ja2qcKKVDbqbssVCRCV
QNOBYQXMzESTPO01Xwn7hge1JVsGuJvnqwdPm1usUAGygoxI2fbf51AzJJjvgaKbH96vgZNlNL/y
zGOs9u/T3GmMeQ/zpXyMMVsQ1CUA8jWtUsenWqsfDDadH4JEhrWKN6IjmwcMhz/A/Z4w9Rt6qBwa
WwpZEfVSh1q+ZvqBko7GDUdKeijBiMJCHQMMkZj9QYSnoDqAbh85ZGej3WDCJa6fSLfm+q/WYufj
eUV8aj2FPH/QM4sTuZaCL0V8HRzs7+UukvIojrdC9IG7IFzNoiGBAygJqcMjGJQ2oiZQNyALxnR4
L0O9JgsKnlkeMAdNYH2/WWbptFI3FZXvyMZxZrnLFIzmbHmDo4nKsZrXUD0+XDevUdx7Nb7KPnVp
vMD3bPUF038Ios9j+hR/JxAQQyB2M+ELqlhUn2KDt3fSCRmTzFTiygkvZsViqC9n/DUG/bYGsyRx
2GhjW6iz2Vy/4w9WIglGdjzo210eQhjYlTn+MQRaLS28p72ADd3bzkzaiyNiH9tjYOtdQ7BNSOPi
dRsA5t4EfO7Xh/DIc5xlk7xeaHYeYoImS1jise6U1v/sWfpsJEJkzOADH0CFPp03u1SURWQNxEb1
jq7Kog+8O3QVvxyD4ItPQE5s3YcaAKSJN2fIueSW+lH2k9G/HQazUCYmgC9rTBJghzGi4PogaOcG
0Q3W8C78gUemnFT4Mso57TeWzwqYCRRamhaJAxSvNaF+XuJ7+48iBjTAl7nPc0awzSw5njF0CiHd
mGziSwWJbM41JQVhIewmpx4piwTSp2+4nohKM74haUk/ajCKw729AJrCTLNvmgj67kqPzZNnkrXQ
h4Yv0gLerkAdq8udWQV1Ehco40l98u+yZ9GY4MuLuNIUVjWGxaMBmQO3SgaDJecvakyWXDHw0duF
vnx+/s46CtjPClFQ1k4eJEWa29pcMyU0l8+t2LPq2TJln/C0PRp/oDUIHHrsJY2x7cturDAjVqEJ
MvcQWlAm9Dj6E2r+Xb0xcbal0zgfx+2yJjpDK9dSf8vkEE/3fWPs3tjSmgp6gek/TuAHV90B9s6E
TIULYTulKbDu+gsxOrOKkMMaoJ3+kuajxYK34iJE7AjMRyNO5Vzxi1OeHtkegGCLE8YDCrr70Szu
S2bE1AOOv2a9FogapwxegQ8Ie+LgIIS0Wld9Y9iiHXJKhGrAVNCjX/shcpwJc9Pel8FrEYzG2aks
wfa1Md+rpeBI5hwzOIF8CdydJhfVz1yzkoRgswIORZs7YVfRXVpx3INIBER+iFnhc6utlCMfJdUc
drvBjOworgGINQQKyU9nzw0KeXgBbOyR1eJzfyUreVb7mitModIgOWMDs9SWJN3GcA5fNiQXUv/y
3eucrF6ratZeyxH80m+CKJ390W79DJpGgsTEALFh+lIyVMcL91BWRlHbjxqrAfwNSHamb4brD6b/
Kc0IAx8obhggH9ShnfbsBNWPbGZv/xFOYW3y0Bv1RZnFl9FGm0hQYBon5Wg5A7Zo6wb1NZSw4Bfw
f4ai0dupXIJwTNMCgxrNXbbDrHP8uPTfwDgKsnfyPqzHJd7r5veqg8GiWELyA/NEyL8jF3Ql+4cD
xvOnU6AUJR078vJzepZppiFKUf1Yo1UBS9fDd2je3F+85xFc2Uod5/j7Ie2AHUWR/bK5XE+UTJvq
PvxhnazOhyRUyVYx73vtWCeSE8I7ZHuebAh+6bR52B+8h/nE2wjV8g1EnrNtnZx8aWithou/Bq7X
Du7afN87ZTt5WezUZWmNBPyF3t34wTBKYcAl7l/u40HhNdThzxU4rU1j5kMZnMNms6ITwGVkC7kA
H60zyi0Yr48TvBQFMO9Q8DMk0na3FYHSRoJgBKlEdsSMRw5+tZ0tZOdDW0QKMfxi+M+wveHtXDla
OC1CU7WyvgOrV65ZQYMZNeNUaWEN/XMaKyEuk1Q6QcuxYLDB6I8gZesDC4usoIO2u1SQmYn6vQvS
c+xDeYouuEWJM6jCMAaqFmU5p69kLCkTqal6bD4cN2TKuPg0PS1GmQARf9kkK5eC3w0iuwFGMbXd
nHxzAJLTKdzRopjF0MwWJ6dabqCjs5an/kI13cZp7+RlaPj2kdO4+F5vOpJboEYuVmj5LViywyML
6IrIYwkl4bJh6JQY3ynU3PXBEvz1y/REjq+gpXEgQTqDyXSYzlvfmf5LKBoDJFxFKtLzRGtGhWxR
oN6vBFGP050gCGlpACuPkawQ9wyWGcf2Jr9cOSepjcVPlEHiuMVvEReNNWdzNmX/7020n7Gkgf5E
BkkRHJAUEPsxrwSvpj7ybui0rlT50GvKOz/hieWRLEEeh3nd5V9crqaHPtwzlE2kpY+v+DtQZTJR
3pFhL4LAmTSzUTjPzxoxAJgVSh4YqSvIGFzmNEF6NLQ3MXwRydoIF6dkyezEj62QdHuMeOpxz/yS
JMuJajWP2b/JAhDFhe1F8bqhx68HLsjmh14O90jAW6x04TTWZv4a71KmCgaI2GhVPqchPfQYQ2k2
9+h+AAJjzFTtTtzQdpGOYbn7nWH4wnpsdWsvRM+VU9B82lTQOKweeqb0MZn4cDGPLe4AznMMIGmt
GCewqTyNkfWXuKRC73tmb7Xyw0UEzl9Nq87Y/Pge2gNZyMh/e7fv9QdRwn40Tm1MNAF+oDGxVFM3
VwyYoRrDtJ6KIBdfAcoVT8Zzczq9bDaW9UZtnQ3jg9QrjRN0aCoz44ngizGjy/XV59rHwtiKpwBI
DpgTsZe5cw5c9Gp16iMZCuFifQMG3UxaGfdabyIejM9yJ18xdYV5QnlNXTNGrlxdmEoTkiULxRdn
nrsBhOOmADbzySRj1XlU/ft8GjPv6Qreb8fMJDfVx7zrm+wMzE5D0/efzay/ZzeGZM2XMneIbGee
HeEm4ljIEsd2D+saB6mJD6w8O/WtPNjIffjVAH62oI6iS0CxBQGV21Gxu4gfunhBstDei+xK8pvm
cuPDEwPWqcN3mLM+De6iatzgYzOX5k4qGe8J9rRYeKcLE0amtpBNrV088YBK+uZOmkGjZAOCAc0O
sDhprPlLjL0UY36jWc55cA/EavWwbjamF3WMPI2Np8c7DMGSDBbrxsF2E6jJYAob2X88Jj3jCbfD
q0NzBVLBa8ueNuKX6vYz5i9vPlUPwkYYBu2XhRvzG+m0LL0l7lhWhRCUImNsNfZpGgbzzWvpb1Q0
ER6Mb7oS62lJ20v8IY2E4wNTS4SfXAF0fa0lFH2bcgqWPnuASzQGYsnOxSsyOQSwX0SBuEQjeVWv
sIIeN2g8tItYe9AM3q8w75kQs11QOVE2UY1mtxg/FBMbMbNmszdFPsudCCgqCgVGGQGhoz/7c2BM
NJGc85YWh8bUAlQP7s0+gRGL/YODSjsyZ7O6cs56sMVRwSEHkD8KmGSFuPbiZIokgt6NXtKhfvSu
oHOaEMnybMKmFaYOCgoyZPV0ZZSUUWquzapP+flwkXgWoqS+XsPMulLRlX0bUu+95yMrLSDp/st8
qSwZLSyu2q0tWHNg1iCPM1xHqdQQZAjrWmqmK2ALK4v1IPKYpa8vJxP4wv8EJQ9cT4zkQo6gxIpT
5hxk1ouS/Mk1rrwxTcAKeBcmGD6TTF0IQEVeAp7Y69zltQLAqjAhse+6SBQLOZUKwZjCmZ7xxL+/
6uaJA6/OSUFlFuzQL4rRsFhTZzabfwRXenCkRBkcS6pb/HtBWQJlg8nuhOQxZMZ8L9qeBrLqOj5R
eqM3rrvNOp8z2bCzmXCJ5l3c7+WFXf5DckA71TsXVd58XUyXutUnr4GkN6FK9u4ixuILusMRAvfy
/3P0cftH7QUaES0oLQrPR7Hkez5dEZrV5BalPi7LvFxnHo9bXJZFwmPwNsxJhUcw7SmEwfVrjtst
9M76aUHz/C4+f/vjA2KmMJw55r6xpzmi2lXMv8TcEwVAuLF/0/yXy/RpBZDq/XH2MvtjE7W5NNsC
w04acA4D0rxGImVyTfLMC6sSbDp5iKc04LpoKHEa+QENUKyDJUZM/jC4y9ALYokBcPQW/ljo6P95
m5z75/MWLAc/SLxQUXHXHJnHO8OFgQ0GYNBQ8zMan2Z+bjYaiBcSRi46dgrRQd9hmsARCD6DVRaT
NSMuVkAdDFGAYURbS774qF1AZYTjBgEPlmyDGiqkh8FLgE79w/tq9iOgLXQfIjNusB/xeSC3Abwo
D4szfYQvBsUPyTP98QdghI8P9TpZAyp9yWXgcpSpORh3M4mCAWYIUEy8xLBiC9ROyEUkwKh22vAQ
LQYOg16mgm9uGyRhQ2LC9d3Lx+9YW+V7pgBQAJ6zeKbNQcojnJsabzjrr1UfP6JTRSDKY0kuBJc3
p1kGFP740AmqK1QlzLHZwrkk+eIzH4yjQ212WGh/fTVIF8VKao18owbv1ddPWhOzrdYsZMzNYLj3
djoEuWPohH3DTv1y8VCxRdLd8E9ysp+Zxrb0xwRaa8znub6Hc3VJba+i96e2oJ7mBJmjaR2t23sB
Asuo0YmZaVfUHhDZwO3YuvHkZyNHVlsvfnA72ElUAz1PjJDayPBMqa3iMuJYTNwfXRNnJlv0yEvf
XktFSNzAyKpqZmHutx0TzlDrVoF9zpBTB1LTMdszjuV3GlMOKCKR379wOCZfV+W4wgMBuCQPnn1T
wW5kUTO3u6B6Nb5Oa8b3zqsv6iyvrc8RfQpMXlYUahe2ixiWi45a9dD+RAOIafT4NdewiN8XrNea
+/vuoCmyzjFfFfZBcD8vSn8cDWyeFLC87yWas0MoOBFA7V2OiLOrMEoZwnaaQPtgr5dxFoUMOArU
hfKh9ePBQNVsdQ8bKgrVpcTpe0HOM0EH1ozR649l5spOPNEnTCqonbx4C8wHvEf7Kx9pWfguGAkw
pfk5EhEAcNmFZUo3axkI1yuOnnAfouJi1rXGLooC5HWhKOU9Zn8UkvV3Nnp4bYZzk/vNxjSWMWA4
jKLO7sP+yNC9mh1UV5pfXrx0u85tSvetLAbM+TXnR5MUjqMakn3dw/qCEjn+OsVgoqzfyJLRpiEC
91L4HQYTyw/HHgbUJTNbm7YMqQaT25Iu1i4Or9jBIDi3Wz4HOg4f4iXjkXTV0cKe0bKyjlfM4Y2+
A0UJiBfdLhZib24GCjCGH/DfEHu8vM8q8ZqfWe3ihXwoobjT+Z57B4U3sCmpSHPdhNpQWY/WLM9f
1WqZJMbWC+PTxBBWtOj1JuGSyU3td750k6Z99hwpeK87tpvDM3Gz4xNfhp/df5nvhbb7nstztStT
T0b/EFnZpI+9KbPuFmVGw5zli2Rw3lur+JfpBizM3yGFsX5/60b9B6EOhdesugwidoXeuP3rreMF
utURXJC3hSB4/mQSfh8tBx8rmo2Wr/MzFL4C+bmVTS7Pa6YjImqGhnKROWgXLaauncU7SzILm49J
iOJs1lu/RF5FeNLnaPdojoU+hoEjH0Z0xu/J44pG9Zo5L7cCQrWjZDIY+RRVlOpAHW7oxXtlBuEB
hka7749V7ztDH8yNee2AeziLP+YFHoWtbypw0Cdgo93uhDMyZFa78TBDG8yqYLCEWNdwfwdYbQzd
ESbT0aU+oqIeWsU4pKQHfUOQR7uFrQNECOAxt3sb2S7ayEvIWX49Hh0fdAJOM2sng+A1GzDNttV1
jfhlxfoz5hiOuXlQERmIhxmIad05Mc3FBGcMpWlZJfGiMnqAkFYTMGfj6yKxgJpmASm403dQsWXs
vE5Me4ug3HQoDG0CB1Fzsf2m//BCdjaMFcWId1aNkE1SaIwzZVHBgpihz6HjftMdsAvNUqiPSKxv
bethw80pBR/v6+S77lAfKHnSC/t7IO3RZ+L3NAI5bLcUaeW8jy2R+/Jh7dSUUvDF3o5+CmHGqLip
whBsphXhqevfPbqmB06aAeKKxnnc49ghI2slL0oh3VEAyksLwS+zAMr6DUS5HsN07vGhuKMPQWkL
IQq+taiPLPp3+Qg/OWBm90K7mNr1ic/7DGTzMZMVlFgoOLc9fzQEcMMrLnelyC0MHbwO39+fyVmR
Y8+jMjrHBGDSC/c/rAvWHS44fYsiQ4V3iMJdsNBau0RfEZaW7qaL93J0wYP5454z7GwwtNpO+vce
D+dgwyCbQW1WLKBc8YC78hKKB4aDHVKBkXhCUxmnQSP6OvIy9J/jG2aPM6SbHc/sPrU/uwReaaEZ
zfYze4MczWTnCVrSWuWsNG+J/5jlRIV9FJtjcnRQA2YEOFJBbMcVGtZuR6cnDHQzFEc6p/2xRDgG
zSC19Q9M3G0vJ7y9rYQDU0kRyQNrPcac01NmmqCiBay2FRezx22lZv5MsOS0vuNy/hJOgPy7xk8p
t34oBP8YcTSo/TtzKK1xBMK1ieQi/LNUBO+amQDvI3xisAzO+vSqAVRr+qAbuVcP+/phEEHBgeng
7wdZ0JI0iLtmvIsmGJ0T6vpC18Z9xMnF7l2vg1U+Vi2NAlmz4ThTY2Jr9N4+OKAKglqfQcrkggSY
nv+geFJpNdQBneI/9rkoXfO+zZS0r5Fa4X7W+mK0+kIxdNubOhTuXJvS6R0peulvJl9AAMBRns2Q
0ZCyS5inDdyQmhylc27IT+MBDRoSPT5mZ4ljXkXRg0nQubChn8a0xh1T++E00uxBdAVTG7Jak7GM
cySsHd5E47ymVbaKtn2CRjhBx+/5c962oIRmhNlb57ZQvz/IduvYqQM8l+ijQ0eZvvx08fob4noh
4TDf9xtUI0CyvLzFeeNDU/fAbr/mY6e6eqDvUgv/zBsaMC80HjOoK1gVBkcB1cAhY5ayBGrgGbTf
O4UpBSul9LVDMwH5pf1eFpURY7FXuxxJTkG4hKg1wjPt3hSRwcf/IXMYHMTyiuZbDK1PIrsqcTjS
qRcoZV8EvdACD8k+RYKBI5UeJJs3XdrDxqYQetOSKzJYgGlDp2qnyUFOEbd1h3SPIZ98A349s2QB
1hNmW9ky+Rs6qivzQwlir4cTHO6rFNLVhJ1v1ZvpK5mFfgnZ+Ds2Ft1P5qT69JZbbPIMJShcCc5J
TkbWh9yAJ1XT/4YWeACoC7GXHjmkjxJUKpva2K3tcqLDjaWcsJsIsxqgBMyyFhTlDCFZJeD2LJ4u
s2Bw9J9ef9fZslsdE5iY3AvnwywSEv6Q7SqxcfzGcS2Hbqv7LII3C4V/uAtoifGXGb+mI39oyctH
5uacTozc+VyiF5TcPlD7lvYVpaGIr4sOkDmcEdwNR7LWj2nLEWFp489GCVozmbwO1LV24wtPf94j
HvTn7v4L8JI2a8THEOymA6iDCNu4gZwhTcBBeuUIxynFG3j4SqZ//ekQi7V6FUdGipFY5cjhrCbd
uDetn0EVznsv4Hc/blbDfD7I5+rX7isOWhZiquvfPMFAlqoIas/XgQes/3C1tvrSFG5UipvG0/j1
8XK2YXK9Bsx57XY0TjBAC+0fnaPqRczlmWdPuAwynRu0owyHL0t8Kmkjd4ZOU8aAfU+manVJ1p2r
BjgKusrp45y1WeNR4JOhycFzHNH6z6gWKSshd/4b1FPdfHEDtvLPRFqpPsMn5lTsE5MeWxyTrm11
GdnRrhDEBnYJ9ugJWiKhdMPMRuJcXOFWzGWK5qT6oCYsj4UwoqPaaw2INtH15bPjYTJLd4HULjun
raGjPtl9fdz/YDuglmKQUHC5g35A6wHVTHKkhAkZdTbzWeu1adGFDiyu1uMsHd5sdxo0eFNFnY9S
B9KLIIb2FWP4NzwUs27XByKKzcnzjK1ZEls9eIRAvn8cNvqU2DkEgBV7NVJtRMWTxIcwx39HAyPZ
jOZcID9ZQtFyFbugk8J50P9u3iv2cdnutu2KhmyZ+3heBs0lDvC8Cj6IDGf1ufQ/Tmml0w7WDWFs
Qu8E1QisavxcZTCOztksZ1tR4ebr5svtezc8wqm5BpZ8l+3cSedfeMDskyCpFEW4KzOOPMrkieTm
r56HXyu/UO3Toocr9E7o1ICf0moMeNQ+3DS0hvB2c5GqS+9qvbkHKOEec5rxfR/p9yPgcha3EEUx
IZnWg/nLEA4iCVvM57Obhlp9r62KG6+qrRJRwbKJwvpoqnXIdX1NGnpTDhjtUohyKnXoUzdcs0y8
HAy96vLxYI9Vl+pCz9258EdEK9M3P2j+QK9g713URR8lqSq0U6BpTDlpQ2gSXqoR3WPEmnTA6Ldw
A3zBARJGSWPJOGIrxGFhTZiqrHvZhBEFlAskfsBLLU0PBLPQLMfJ5TkhjRP7X3pWUAHcHaYygbWH
0C022WLEFit8BezojJ4QEBrFAt4q9xrvxsyqN8WiB8+OQh7W1ea7k0ZGNQNg/ZmvBOLhIvnZXTfG
RLeYgR++FFCyGl48Lp475ih8y+fTiZ9OmwjXnYc8qXo2ryi/8Vrw3oeI4uSNYZ6ZK44TbwDgFnjQ
hO/Vr/Srx7qgB6epUF0osO3Tadig/h61G2vub+Qh5OJ78GfPvhXTkYRMCITpB7hZD3bkW7W5bC0d
QNVNKq6s6lB/0tdp73GjLpErwj3oanHyQP8JojXbZW8hBDjTEjQJ0tDLCD77xIH0SRrbuHd8n/i7
g5me2INuBWAHfWEkmSOePsI/dIs2kSfvNfQDHYr0WH4QToEjZW2BPirybMQTXRadaIR7VkHOBy3T
soKSQk3OHv/Phjh8OHBs+7bi9s6h/0UQP3KVsYIThchiuXcZjvjTpqJcjBd7WB7Z1KrB2jDYe05z
sg0aDacfgdgRFzaCH9EoU+A8pcNXJfjSdTfUNRLYAqX8aEIgVu58k83zQF9a4+4MGhRhfQe5V4m2
L9K6MNN3IIe8G68kE0ilQd6UmU8Dn19eQzcqUM+jNn2BPA+duqWnQ4EzQBzltXUwLiajrzl4eKXk
yvP2QD+W4pv5Cp74+ybWz+rCL2o5r3uZKBvMj8u0LHi9HW2qvj0kTq9srNJWDZ0IZhrcMZhAr0tV
UmRTPrp9dQKpDuBM6ouUaRJGelhdY1KteNU6waCwRjmMJ3hMi3MbyR4Lkc0e9rtsIYurETiqfA9f
7Z2qnxfnx46cz3FfcxkH6/O2XEpmNqFXzqTFqD1L+XgwiCw5Md4LYbOBh1xORKvBsii24Dzf4Qyl
ytORKcdXg2s6ZcSgtXYBh4VSg4niOOxA3CVMQPrmPEYteqsGGMYbndd8phHTVnfekLQCsYq+S6Ic
ctLSkXDb+vj9n5XNcRF/vqZvTHRomphg/FMuJhh8pxOa47k1cuvGPOCE0Xvbj2TSV/GnrYKHYiLM
TLnfMTZIjTXKPZo+0AUUr+pjUdyidQAx6gXVEXIcVWrNop3LHw/wHGoWLMBBAn8+SApLKGVT960u
Xu3stS6/k/cDrdqyrGflBf5E70mP9RDB4D181sxkR7+u6kEr7AbD++OazoYfZHRDdvzNi0dsocs3
Z4y7Vdp3q2ELIwzGGqA5BHQ6Vr3nfEZjde6MHZymOkeZ8yAU2IvWPG3UVXdm+s90oknTLp+PX4NA
js7gK0OG8YPbS5ry2LVh0MhfQjds9U/nQHLr76JJfDGuIgF14L2pVv9ibr8DBISMLdIA3rPD8CFa
5RCMhg66Tna917n3Q6gxe/ZWCnxsQAGQK33VF5o75gNdeRIWl31soCYKCuOOCbwjXVjLD2jYqW3i
bRRYP3Uiv08cRIr/ek5Fl1Fg5oz57dCNh4tPt+qD2o1gub1WT6gnr8kb8zCeHZcxGofew8amMBKM
RAh3OO/+YMOP6yRoMZ/DxsODd9Y+3ewpHJbzbJnGEyjGkr58KmuveRzfCdFNk7RltJnLyEgx4/u4
OnaQkqVD2L/1GC/ZD3rWyATRha8Md4vyhPjqJR3bUts3WMGWNjbrv6edvIMUlFs/ZKtYN7Hdk3Q/
QsP4s6PW/bynmjTr2lXZHsLsJMUI9KGGzvlo8RQ29Bwj8Y/QzvWn7Rl/WgvZNRWkEs2hrZWVFQqP
gWZRvxchxU/CWQ/JdriEai8Mc89d/1Q9JzodnypI51BQyoGwqi0zR+/oG82SpbkGD6zWkM8eVH3r
DGri7xYqHu87Y56kzlFnhBi7L0MOUjxpf3ap4wSGOsHUb5hIx9F+uG8WuXAZbjFazP3PZc1gi+vS
hETLqsPZVmXTxGz/okGacQHeJQeYadeeRvsc20dGfXjPfqYUKcgmG5xNqFgS+KuYM6/KNSRvlRT7
7g4Va5Sa3bRER/ryngzwMGeNZ78+hCemCLue5H0w2n5Rv2kuKsQ2tJ/vi+z2R2NwEtqTGQz38DuW
NupzF70DhLcYEEe6kXPMJjGzSe3EkEv/TDXFLU6/E3I7zyOQ6SuL3j86Fv1p3VnDcB6NVvJzrQKW
yYxChun2A/2GavRt6gjIvGEBm3P1y8dDeUITRk2Ggirr2frpAS/066AL7EieszSH7ZZBEKx4UdZA
xS1sGG2BVrq5cpKRoSGAQteOthq71jeYl+JG1vMEWlssuwKND6GaPA7F0zbBcwYMQvAZijBXjy1p
ki8w1mc08h7S4q+fMJ6Z7xwba0/vfYQYTOf9hq+MnQaNEl4fI0PIMLEgUreEpk6f5AqtsCNKEVcI
YVKhU1v3V9GkNfcicD0dWCwlKgUFPIpcVowxTJ4kkVOUkrbWGW+XyELiuWCoRY70/dOh6H28NHH+
QdIEX308r7ykTLAgwbWNdY+40uIDzzkl31PM49fIMtB/wRmG0yVAN3ZmggPu/LGH0M17Y/bPNv9c
RLhHwK/GvRtXAmGrv4ZhjSMgoe6YwvXutPN4vGNnDzzwPb8WeWicuV8/3EgqCmP7B15rn5WOQZ4l
WdHDEPYDZ0jlI7sZmgHEVLB/jpoOBxXN2ZZCOYXTQTuL0MkP/Jz0DMEkO6s08SsIOddYdcpFweCC
LpTq0SF04BQbd5iwifBGoroWhjbYDtCBqrTYdJ5XihyuDL4dHdtLz4fAmCbgN/sHqh101UhKEXsu
w5u6sVQM2jYtB8XsgXM7tye1mGx+nsuKQPhHY4bfSVaswhqPE/KOidYyvw8U8Dx4IqSNdLM0GDRD
Ig2uGc4xklHm3ojjWMq8d88rfxacX3YgLHQVwlGkZdy/pWCRNbwQ/re61NKl/HCZVURzgm8B8uG5
/EhfN/XW0yMvDHGcZaiSr3JQmS+VWqbZQ7xV8hVTWOEX8WEHPPc/x6++LEfTDAsILCVFNAbbtZyO
SZ2JQa8TOzqiKMQGrjZH2LQRKVN9JxK1SyO/zewfNZlX/CV/nKtShm2D38fJsLbCZP7rO/0r7z5l
TXZVUD18Gacd7HUWeremhGqaVYMy+wM09E4nv7dV3Wsdz1XAZZUVi7sgJnYOIg28LNkdwmU2ZDNB
swN7GFcOT8YWpjKHzZ31ypnzJIGnmCCOl15T9csMxB7Bv4i9obx9f4OymYnEouqUD31q3VE4biBt
v+fypkenCVo79H+q3fIsy9Ly8wBEc1cvt0UiYUVbN2M8lrhUoDyp/AJZzXdpV2dAkCuamqGxWfEp
TnCd/I3gKDgMuUYg0uYKEf2PzQ2LOohPojRW8avNt4AOp+j0sBoYQXgB4zMXKz6718BuYk9W3A8H
hBk3Y8SHWPVl4ZGyDVDtOR3mziqFTZNSqIXmH0S416H3dBf7x44QrTffDdFRxSwF2OKjXImRGe7Y
keGJ4yqeU4qAerNR/lWp2I71zP3FUzq6BCK0VU2qbiwWs9EGpVV8zb/32PAdxZk7q1X0IKMn+OJb
PaZxnOD4ujLa8e02tETE/HmNQyfUbhyItPmLmezLG1mDxQ1kIJnfCnpabBE5rSjD4c8x3PpOWK4e
E2TnZVJGFXuOxt6NkIrtbZA7NVIdCvVtWc+5ruHC75VuaN2aLpCbhaDavHUnH0LIueih2RnPytyA
LS/lkYv7WrtWII06fauCIiPDONEHdm94Rj6JJ1sqOxSkmBiMH9yY3pAJSnNLA0rVJNj8EE64uNDm
mOklgQ5oC5vF1iEuIp8SOeG0QawbG0cgmESBlJ87GG7W6APnJtVsSC52yH1JNzjUftXJsJ437XTU
M9ItX42HA3y/h81DoQ0tviC+fqg0rFpm4U9uUCtbQ7H1ju0Rifh+8VdGf18csbCcNJoDBFEA+D03
ZgpZrNpuwoW2CC1mrKR6FPbN/aiTlW6PUHMX1QwvTMZg3m9GUy2bb1ulzDIGOvZ2P0xAUNRMMipb
eEaTfPhX2EBPKnF07uLVc/8UymETdfYNuhVcKEPxNhu8IeargWr3YDu+E6cz6v1qhUIzv4ULGgMw
j+UG7GbzsitT6kwe5HVX2vkJk+ckqGh3Hi7RmJgOckkR2447aAjcGC4CuLb9K+wcvGX8Ve2fdkxp
S2Sv6Rm3GpMW68lah3mK9S0fAbBsnwJZh0O7dBM4WeP5h1+5/LEjWGqw0rTGZ6UWdtODUdbTWPIm
fkEoBTkZySqymmmk2832VTibeQEufOriGcPybXliFW4Q2Qmz7QKmMS4mU24dGSL0l6RpLBj1lLhx
GBXMge0FT8wX8Di47U5vnfn8REASDzjcyQginpkOpqe28jGrBqaHcGb/Js0Z0u/b7757HdmWsGeU
ZDejcccOUbZgNZ9PIuaK6Zk6cuknSrtHwl1rVSnoKV0WfTh4MvGH9lvxif/bhOluA92VcSMPdK9P
jAhbJVl4zsYXhgPtHu03iPpxtRm19mqFuDYyNtqxg+hjKioPrpY7PXv44Xdhf6ynS95/bsEV426O
qNS7RZpZ3chmOqJZAyJyjB8+yeZD95XGpfAauXDGCKEl2BgPf0gNMOMt759v3AGaN1xd63BoGOBa
yhzjCPMXP2hGCIhRGY+w278UZ0QcPNNUiQsnZbwQxh5jWH4PSyJf1vikLE5sw8m7SOd5uos+0584
ejgbIngGPe2o9Z33z2KT/lJh0Y9Dyb10+8/tXWPBwNRV2g50ZIcWq54UDGoN3QXM6Wr2TNP5BlnM
grB0nOKKWQKWmTQXjCnfG4ksWkrOZZOz7/KcVqg20M0OrLjyPxKmsasKOyFWmd2ftNcXQxVK9xfc
U7wwvE4NSloeynL0J9uWYRProBdNBlSLEalWnDBWlHhaB3pB32T+Nh/UNqQQ2D+gVvy2/Ip0JjDR
abSP2Snu7DX4GHGZhuE+TlafjHPS1fAVI42USaSCynkmyc4Dvc3PzX/u68npN3mycAuC9khI6xsV
HpKFh+c7POav6+Tucy6hBHo41RZiHlas2GOzg+nKNJ53+58Hw5mdlqPnQ9ZNBhuCwI0/Bth17OZy
kDLrepl4XbYZ7rzZorh2svWblDNlzKy/DEY8G3QYQKRzQCBFcftj7O/ZWNWBPcTnaZ0s5YuCMTsD
zEYnW8F+AOXLVo03D15HGBdCp2t7PTCa4yDbd5KVQxLdKxihOznqx9Ap5pVuKyN0y4BaRkXF8GPm
PNj1GFmSxbEGq8PLeSXdUDljD+UmewC/kWqlK7x2stj9wv6OFvCy3/+RdG5LiiJbGH4iI0QQ4ZYz
iIB49sYoLQsQEURF9Onny56Y2bOru6tLBTJzrX/9h868sK8PLdbi8OrKnAOf2eTBB6Xgtp6/ChkA
Q3PIcUy/yiC8i/PekbQASGMESKNinzP79DMZZ9YR9ktlrB8Pk0Su5peHm+GI2MUTsoxAPAVV4aYF
E9SSwB72bSep56ZzwSUnFfoGlAYOd+QtDp5DMoleO7TW7ySXfQiU37TavgtCY36vUw0w7/6I9UeE
j/pVFGGSicP+IdEx5vM0enD7S5ScOB4vRGtteBThsb4RqNnXBbf7AODMlIF4jtkBjI/Bw3uCgWqn
W8ODJ0evjI2hZbXePlbWB3cgEQ7jNytT2w1vTvdBi+zrOK7gBVZOCHOF7pBjLn9dINhVFPv52Xf4
ujAQub5/rqwbsPQB0C2pGGxU9Hejtb6X9gV77LTxmJoTUAAh94OfSdIHN0ZFii0zCWXA/CX4jgGn
8GUYw0YBSGPO+nSHsXByHdo9lgaNUc3Y24t95Q7Rq47xHZ9Sfci5wxgeCOtSe/hTlCwgTmeInpck
e1nnp8TBNRpNJRDDkDXR3u1KNZfd8VjNsBypZm7BDPkVvd8zvOMn1FBlJB1FccBLzfmPIyYCpXtA
G4D9MS5MtCYXYyn+lzcWCXqYo2iZx52hjPzUnJfQndQlbKua5xprh2TgXr2PUOIroGMsGZHViSKU
JenCWmtVk0g5aH0ZRaHTzEggJSbMp5ka7JozJliD3WMcV8xFxptrjpHNgpliT/grtgmkG8FdJo5C
XsCTw6crgDgHpa5d0UWDVTChIyqvIk0CuwLXHcG6KWDrqdvrl1yA/mNrujF6uZO/b289ZOve4clv
mxtT7TctMyDubUSr+eoXVMq5aexoFu3J7VyDRH6DA+OY0smAHEv85nVLXXYvp5Y3L/hCOOLB9z5i
J9UTwsWvOq8YTXHTMgpcuMjOG7tVF0th2VuUr/i2hfkda+sGyohD6fWuHQUu2g4cEVAXNPAtRCgX
nFymlE5w1yt8nOB/n+7qaZQRH8D+RGCwlBAndMXBTjVKits1UARM+8y+ioeRufDQiZC5Zmb4wRhi
dZ0+YT/5Y4Z0eDig8K3tiaAwvLC1Z6A4NgZnOe3pIHnc3PLiKvTjpf+NKjzkUthJUKoofi4O82xa
VQltDmxNODIBJkIwIQ9eP9UhEnGp6OQrP4MmC6rFttPHk6s7ohx5g+XG38F2iDBoAp0RXqhgvBDN
DawqxuYtjcqmLCMo6RTFxTnDp6IOX0xhsFbiTj/jex1eMNPS8GwI5P50v0TjPhyC3w0+liRjPrKT
b54+BhKDSIv9Zvc7QOczmCy1nPkUvdAEUtbgtX4ineUZlG7BpfLVcfhgryraCcFO/vORFrdYL/x8
XTNu5H7Lj/TzCGgd1ENQT7yrtBMun0WH5yRdkxpjOUQqUa+ZKkTprklulHE3G6bjMGSym+qIq+lT
4eAmHyPi5uDZwlamoIqzEAxEmOw8KczAUaGDoGDSIBOss4NRd8Ito2HMA2fBkc2PpcUwIKlub/j8
025WLi4vDFhfbBWIYrD9hcsL4C6b792bESqcYkL1oCIwRPukzbGuHToOGR8kyMjoZCDNYkY4gCVn
qwyS3+a98yhPkTxho6MxobNZ391RAh+SakvBFYdaGZHpechvs2N83IbdBfMuDG/Qnf/jQ/JDOVkf
WHpTjrIrURg/oPCR48Zsg2GdVeeM8mEW0A1d0CEVop0EvsWiR7HYihv8t15OhqudJt4sDwjE4PLc
bF6ZV63KGU/nQqXbqlY8L2xCQyCB3LmOcRpyc8rhofGFHTnwP7/Y/KBPYBT1N1i/C1eCcjA0Yi6v
hS2YXcwGtsF2TBqy9WWhNRZHuIx9nGoDYBxg7ELfPFg0RwUBg3lALwOqAo+8xpDFkw+mBMGerhUp
NV5EZE7WDnErn13XuE9mGtiQ8mhjXgTgv6ElnusR7ewAi4aBeJtc4mKVOzWuRVZ9zmz2gANIARIs
47mYeARraJrFMUyFnP8LmWFHHmP9fSO8QuUDUAZUsBdFhSXxBbVLfFuAsFQrrqa246pfF9iG09Qn
g7Ra8b5Zrfj42H3wOV3/Gk/7rTpcz1n++tUeSsbw984BAw4C0ZDcOjv/AEAb2JKNZ8riGx1+xzb+
Scz+eS4nKMjB4r/sOw6eT8MHCw4dq8cagBkBl4z/lgj8WDxbSLtjoBa8GqFejR32JVK8+KV9+cEm
6rXNfwZXC/eu7n7qsQj/mcxVYQel35IvI8PnjzKiOby5L8Ue0+YxsP70FKPuYFVpLpx/OLptbsJU
gmk+2bO54Xv5V2gH4zlagsl+To0UTMhuAoXiO2EKrKAHK7EsfKnu1tsZslQc6F1wZfDd1d1a+HKE
nA8/pLXaoy35KYvD3ePPKTA3cjTyx3sAGZ9Ilmk5y1zIFUGdvHSXaT/XBKsjBU4iExTqe8G7Zrm2
zMrYQlrjEL/CJu32ryUpbzhGxdc1tMJ4uK1ggOG+vISrYtxhYzOjZ+v94rvCX//Aznn5KHBXoLEI
uicD4srh5eCXZPDzeqt9OO8QV1Sf/Oq9Avto8Tjqyw7U5wEhhukhfy9f1UcskZbfeDS//w3igzu0
H3NM7YiA8pQ/uoCLmF9S94BY+wycywjfQu/ganNlPoQGzZbp6eFksi4p2BKoGM1J1XBSw3b0S900
/fAh4WvP0SgedkzYyhnn/qyJNQjTiMuTPiyji492bKpGN7eMR9SNzJcCgplvq/EunwEozEZzBE7f
E/hiRvrSVoorlNlY5A7TL0lZX6e5pPebrewxjIAv1rmD4M6zrzqYrvIlGGjmME7sdtXQzTbaLThU
nrSQ4+/2Dif5NGodqK/qXl3hQjtqXCRt19eOq/KrppdVPn8d78cKU9sblpgMlhitZjEZ41OWxakF
8mW/s3GHh3fNzZm4m7QE0dlEwlS5MX8+zsO5MaCBX1XsQwn68oUAd/t9wvHNV5yBSwEQPk5ftA0Y
ri++rxX7dhbixnXHJBHusuJUpcNfHy0m9jhSyXoAtIcUf7MhfzNifFADkLzmvFG+M0WDySEMY17w
82FeNXMZC+tsV+yIUJy2ZMCcIVZA3WYuPFmWG6xxCCXhu8ZiwHPZCz0BPcz0dg/RNYDPfsJyQc81
f/kalcN2CDvaQl8zG4A6iJgHZvLQ/WFEDZJiURJtz2QYP4kz3DQYI0x/vjPBqsF9HDmS6hQPa3CF
KWeUSe694mYvLm99RP4M8H7Djh7SIxyl6YXIekFsVWGJgDLLGEFJNpGEvDh76rHjO+BtJbcAwUo8
4Q3V4s3vX3FPJchBemChgSpZVRcAwc9JATUhruOxkeCBAReOF0JVyaVoXNhk+Hfah7Gd47/+9KXZ
bd6uqDU3wOEffBC8NvMug1QDDR1MmRle5+/f6relLMDMG+fTgwu4zVTrlQyIKpdmjyUZiguEGtic
kFWPA7KH30ssndugBorbPiNVd+/YekOu0sznmsBAzYNKRGWARoKxsEEl9rX/sq813tVH8HBI8f01
zdopnrgvxXl/QOIQFQgS+wUpe7cb/DKoOCDh8ZgbjEnuRdo7gozXzNp5G5COYmoRzy3o/cWVZnDT
ol8RXnOdkx8JAEFAGA6UrdX/VHi2RIB5WGnhvrcVxkYsxxHP+j0sfaj4CULXb1r4xbL7Q2mBH/IP
z8TQKWENDZ1rChvRvsDTNXC2SerpYNki+HZHxysDugWPAzfnXZkHDFQ1S8+BCWcSKbB4gkBMxQgL
cw1y0552g3qNi4mqrCYl+JDWsWx3f3nUcg60P3XySAo4pYWNmxVpu8nQgdngtPjyAWWV5qvE7oaI
WYwmDbzPaeZBkC14QONfnjOTxtpvIUQDbxjUZkq8w+NLUIuQnzysj/90q80viZ9oTQfRk4CPucK1
Iuy8jjK8SsGaIW1MLH3eg1u7H0RO9xBejp3vYczCxe3Sw3ZSeuJALD0BQC/lNVOq6JHgb7X6bIQB
yQO/Gqao25y6/wbLxaK5lP7K31HIe7Hgo2Fx9P7H41CwzHwLHlV7Ru8RvMNyyTMDuQ3Kjw9icFt3
awJzvfoI18kcz0fb1tZUHzIZLabsRmp6dSnxC/ifkL9eDN+qRb/6wKGFSPs4tnjpatSvjPfNy8BT
qanwTuBrjAPoxlb0XQqiava/DeRP1MEM0YsxbAYEFoTGsQJYEK/GyiQchZnYCoYh42aOom6dUypC
KX56z1TPTEwNFIhWv9QH5IEiHPp7P+08g23Eqnf54rB9LGVQEay130iKOBJg6QvX+uGGaddubAlN
0n13G+KnAk/z4w1g+Us+ASPFzzjOw7unsCkch0f6wgZCBrBLY9EEcqYw67qcYZiNB2ilYOrML3uV
jddpZwQwP2eMu/orjsmG/vdMH8RO0p3KGj4LzDifBWqZ9swNQMI2ePsX3X7OnoqhTNtgsu6iJ3FD
v3VO+IJNW3lfYv4LpxBGGMSv1lzAxTw27n3X26dsfvOqsJ/35pgTaYU9rFlvdVsEy5sNpEMa6wB6
ZaSaD7ObVmdq3UmqLFubB2w5+bkwhzCLzL0S2OmKvAHmDFr4Rh31smjJNo3XB1ClYBZjwuiwxBrY
B4Zu6+bQh1OOTX5arkgkpCdtNy1OOFBUM592Jan9h0OzTazFN73L0wFlKKK5VTktp/0CKI/foFo/
0goAA9SIpTHBfJ0JIcKkGTpbOa329T6P81hL2g21dPE2C+pHhh5EVuvTGshccuj/inPHM8McASdz
o4kBBcEzQRqK/XOj0rb63+nDxfYSr35pZDjK+noa5O4j7aC/cmcj0qpqPBAgYxEdAu0PKGMoftRV
WF9a7/N99Vr1/gF7hbjuzRprbkHI0bEERJ5DTC1xRnL4/NX+nr/gZ+1O+L0eaF7OXwZ4m8FRbshe
xeLB0TdENKWyMwyQLyHeUf9A0bSgnBZA/RcQOmFwEE7gdAt8OoDShmB45ufwGtzHjI4fVTtLSBM+
sjqX+7dZZmkdlV67oJQHkkZarlciiAp1CR4MI7s7XuN6/o6eyycvSVmI8wWFFqm14Lkf5D7/bkS+
fS4AB6jgAR7uEplT9GwZ5gtgVP/gW8AVVC1fE8iaAAMCMlVHgtUGCE0aysX/ng77qz8yHxBaAm4d
fCh4UMwDGZFYhBBVAPJZQLtQMFL3auHOi+wYl69Flwx/NLQiHFtkMVjX8HE3D4DdbDEysp+n32J1
W+w1X0+zOcbTU8LpjOtyGKCahfDJWrhPx0vYzrOvk+8QS22HUIedwxpv+6VExWyDNlZek1QUmEM4
8SIfr3iFz3CweKJ+ZapqXRcv5kQ7Mpc0876u0gt2uGQu4UYBvMAauisgPMYhqH6UOYNryLW9JYf6
cSjuB9eaNMxrzI/ol9dflMAOKHtvojwHjGE+MH0TycWKm6rrOr0qCI6kKR0m0KQeAt+8GjGNUAg5
X8ibpzf4qbe4CTd2z1a9An307ykvN7LL6Xh6P8sEkiHcQlI23hK7Bzvhl6EcLcrXeq0xPWG+C4So
/eWygW9aLDDJwuGttOw3yaQwxs441NiDNhd+w7t53BFbPbeL93m8uQd6bpOuuEYf9TDUv4nTexXK
y1kdfHBHNsehTh/g/TMztsiOmvabYk60mbhB83oFDiohDd0/ZuPp1+/8MmXMXF7JWqzmvehfebSy
4BJXDCZQTwWdn+PCu4AZcq7Pj1njPH0c0G9LALDpa3UTQpbxtJheu0AK3y5jL42OVHfke8B4gHa/
WfCx68560zJ6mc0cRoSjXZyKRC4yuegd/TrKEwU/wJxnBfq4TchxoMNg10iMM9G4zEAY1N2DyX96
ZXPbQPxgtFx+mHs6mDeLNdc4Y5RtYaVt7ymcHopxM5sSCPaTPZDbVyRnIN5evGzFhCwQDewlPCPA
YDUpZ9/Nw31FBESO7IdL1WiCMrikuW3Ay2ir/iF4YM31SgNqLuwPW8wjYlbfEnUjLz4EW1FtMtgy
CXJlM5O9Q2+VgUhP9bvpIJU8WMrkjDxmDLmWpYd2SMh/8gW+EcAhQOAAD+hRmQMCdDw3+YIpAYlw
bII9rU1y2Wl/iIPsD+KzQyLivrKw3g7xcJrq+FMMyAcariTvIPxduk2/kTdMPm6LZqHYGJj4eoyd
okhpuybMKWfSERNqJqUiH66bXq1M4MFICOXp5GuBmtezYiZH9emyuR6VXTkT/Gr2tpYYtjpiuEBU
zTbnM9buAN9u2NSOCk2cwDiI4N30y9AKaNXKE8I486TzdeiSpKZtqpWEeGTVeRNsJIr5zapTwoQv
CwZy/VTy8H0ws9Uw0e2LU89RZgGF/j7mY0Y0T4+Z34Wnfz2cTTZ16T4AlN6YIXsfOsneG5VueY0I
b1GQ+OPqkgIYamw5QFALngfSeNO3PVh8GTHe4tIeQ0U16qAIgEMuju48l68feftYAxpyrwk4CIeU
x38f9gAVx0GTCQ/TP91UVhg4q3HW+wpQV4t1mtEMoJE2ha31Ho83CBHoFrma8JdBJjipmLuNbYSi
/tir5CCLxour3/hP/xX1La7g1pCSbgGTlAss/DizlN4DC1SPKU3jkLYsBMNwU4yKoGPmN2/G8xpA
sEg5N/IXh85l+4UfdspPpW5nqtXuMJjhAlacGT1w5pxtdMz2ASWQI2TGwfDSTDjg09uu5Y004eUQ
qPg+z3I8l12IxOq+/pNOuLv8ZN490NZs4oQVI4S8OsPzJ3om0EFJIna1mXwC68d8u4o6BwXhKIC4
jWAVKjrVy/qGHT4S2mWDJRIIAm2OcYlHHP8B/EuQDAomtwru50EEE8hHoWfifuL1y5cwZmFDzzhk
wfRgj8JMJaO5cjNbtm7+zR/Z0BieC+V8XXynk7R2gRG+YUdA4ZX7yJq8UL+DpjHUtgYnSPCj1dBW
xNFdsMY4peQnGdhMdqIuxvLQ77wBJ3Y9x4yb5II5u/EtKX9KdaoT8/By6xTjbQs0FwgIPymXOvLv
mdQmYKyDo3DW+c9EtjIqOIg6silAzJt1RtJu0txag/MwGWEaRXAmse9R7TKfsYoQ0J7GaTB7OV/2
WgP9gMPpO3/sIPDYgGr+6E3lhvKa4o8n7rBrNUzdD+GwPOqVrxRJVcOwlb3i7YGvCOaHh9QEFqio
XQbHyWZyZKSWzYs95wFFPBSSE+HHzKEsEgNXj/NBBELHHJnNkfWePhfQDSo2vzLQYWmzbwmonlkD
9SA5kjXwA83aSQJzAI7+HRzxqe8tjRaF3XG0loyzHJxZXA78kRnFHT/kn2l4vWJxgzAmGhFbB1Tu
DFyQjMBz47kvzXzBXtlvJGpNkIIXJ/SHZ4ozuNhTET3218VhN4nkaLLSSI4IEU2lUgDNfK9Z2ezU
YdFnkNxd80M9aVq5DbwHGOt2TXKKUe3VP8qkZS8+2OX3wyf60xeV6lx3X4RhX2cEUaB0cV134FsS
/5X57HjYk4EScA3XjFaA4sGcuUi1LPy5YSypoJ7ETl3Z3m6jpLDB5uKhQ/Y3H6xlbE/VyKrVdtKm
VK0hta/ZHAcp5wnjQmcQZfM3I9t5GagJgnVag/juQn1B7zYxhd7r4T/XT3tEtf9GCXdLqd/p+lcj
Tw/aNYpVai3aTc7EZTETG/cX8+WEsHR2TmZbBinjBFmKGFZmnOiVdSNfaq7CiSZzG81EdnVTTcRf
ZMo/FnGjuVMwyZHdiauehGGCjLfz2wHBTgf21VLPegGJ4s7kLnhv663y+xUdNH+ifE3+SPkhBIgW
w6dqhCWE0X6oWgN2n9I+rLPeYPHA0eNUI6BApJgKVx4Gc8HbZV7ewdw4WENfZ3f7UjPV5klb5FH2
C1L6SIBh3iHFYQCDh+2OpXCESvbEQXgprZiCZIXB6XeBRI7IhnZ1RbdgdHHj0OdvGLom2XzsXbb6
9LbIcDkbR5l9HJoYV1DOAJZBDNJ4p5ABHAZ90f1nuFK6sI1v8WXRbUisgNvSLuDM8AT6Tw8/fase
GUwEH6Eal+Fo2YOAoGPmFoLyZ8YkQl1AMQ+96aVEGq9+tSZThYdCECWJVamo+6vgqTvfY7eBUpL0
QxMVI80PyGQ7y5wM2wTm84bwzs6ZSchRsaKuRzXqFbNDmANZ0qodQiXR03pVC+K6KBQpHHfinIkU
s1M4fAtuMbJAV8G14/bTkSqhR9W5mA2TxpaxA7lTvv4C4Tg/IrmQ4DEWleaApTD5WFT+w+/tmpQ6
aHgsWBQI+NtQOcyeYtWZQ6LtGT24TfqGCPcMcOrDY33krd4EiDuHJ8pNUBH+lQqfqCzavxaeOPyG
QHIxzlAZ8p1ua8bZJC188It/NtaldQZ350UWDYGkVfi5OQ1WdGjzb/j/7UdPqzjXq4PFhb52Z233
j6MGY42JNAcHj/LdnGXE5N4cEbRbrS6Ly4JmwNJteIvQJ7y72ziEImR2jDIWp7CDS5kxv8U3lr9C
kC9W/OoaCYmNGdesn48Szf96DF4Z1eJgzsmty2aZyhaCavhoAxYKRiw2RxUp20mHxYK0zE/VnB6q
dKVUno3ih/XeDnriXcw8N7UCWxmyhEyEQMyrLkeiYSySVado9malO6EuBdnkU7QL2mnZo9SZYmT4
O4lIWmDLoWEZ2ofKfrPcCxP7qIwxYErlZSYkQP7eQ5xMbqhp8Z/qTWYGPCKC10dHSizuFZMunhex
/Y58OW03apJvDzz/M5oYUmXpVFmLEdyg1xywH7IZLFdcD2tKGA2dKk4atDRM+LU1KTtv8T4/LvO6
8t8PvBwZSuPFaFwTiGjw4zj5kMmTqmHBx1rnP5P0e3x6E0YocC/tjfKbzRjQ2YS7cPagLeI5JYWB
M/LlNFMmXuAQPGTRbarEB++9O0zWEyrOC6/M2G3O0WW8STB/UFs+XKpYo/DeiOWZjnFzePPkVNAB
0Og/E6ZTIHvNhVy+cl2v8cwIrhZv/ILt3JgiGbKgxZx81pnfgFRFZvD8GPECtwS1AVNbEw405Tu9
Lk8JZyKDBA/+p/4jiFZHNj3nhRnE8A+XB7wBiQVKCCbevtfUGdwqvFSs5xFeA9cTmrApFksf9AGf
EbUkWIz9uFijHZWdaELo1il22OMwrcv5WOgROMYq89RBVzxAPhvxboh0M3JB3pw4RwoplJm5hQkb
ZYd4nEarcVjwFdQMgQqJfeWEx6sH9v01tfjN7oW6xRCvP9wxreHqi9OfUb2435jsIYDiKCtw8lfj
h9+tq6Q1JBNNMwMHZuvoPOsluCo/mIAwbvMkkMzmJ8ObkW+hLaVzL4X7IV/yHS+A0MtUXnc8EmLp
lUFtqsxcHSTMMF9Bt3hJ2nBo/zHExTFsAFgfH/tBIW++1wy/2aTfaxAKLsaXxUEl58OUX1H3NQC7
+7H3XOD/CM5oSDReuHlhwCKOBPF6zJc4oSG3mdmZZk18KkFRESxJTJF88dE52bmttBcL+AzMbrn8
0/FGoses3IrvKk3YznyML/+PFZA0mAI4gZ/jSWFqsPkYd9gN7yg/sKIviK2sd0prlLJs0NBRifCS
WugayB2IJZ2smfhL7nXKBgNWoIagBaBHe1AudjVYoXgfYjPiAt7HoaGbZ3jVS0Tj5ADDyfVT9+Ek
mtH9uaGRSOnNC13dfTP6g+sic/nVhWKcIFkMPHiQAyLsH8+whh5u7MunUw18uG3XE7arUPKuSHFl
a7zhRlGGvOIigOPXWP5STwemkghKcu4s766Pat1NeEt2Z6PV6H9gC6CYMUJ0xOfOOEvpxm3tDfwm
KNNG8lL4ENLxwiwIAhCt2IhBNVuV0X7/UZ+p+rE2lXjC0nNt+g7zj2nsc/r76ZnCmGGlmblhawvf
bDv/N8Fk22utMGy0SP85Iw0A2af5ZwkLTqExK39mMwpF1o0/4OL3AXtEi4cIxHmPl7IY/3Mz2Wau
yJjHqMp88YZ4k3dWCVxQllsl3uSy3wBEvm1BBQTw4uFQd+cLLQaCcrM7CoRCGh1B92bpwU8gfG+M
sCOpmU8Niv7iC2qUKGCjMf4QD3+MdhaMjOhFwfdwuhVKCyDvdobxHmIz9OTg6UwNAkpm5Eo/9+UP
eWzEWdTwARfeisnIgwLhE0gzZlKwDMwfmCwCM4/QTl1S8ko2No3DxM7s5WAjY5l5Ll0e8NNGRVq8
pT2kd2Ww1Ribk3vyKcBgYlopJmruN7C/tbvqSFyIys6MxGbgctrBcgKNkYBTCUrf9Yp5ZKlBv2eF
LGUKIRYI7WyjnMcj23mDgpt0aqnqqxhzGmduZ/+KJh7wjEGBvXfo7I5cVgxQjfQTJ/QkpFwsML48
n2+b88Q+vZzXNhzqiH0gxOm/r1vYTpsiHmN/jaHx24aqQ84qtiUGfoyyCaeKasK6DFwN1zK4VwJZ
OOxwgLnzpFgFXeXN6gQ/mTrFhe8AV0eAsPgDgQYKrjm9yAHPxMkGzgh16tfa49s5snRDDTAPcRyZ
1UCukvrYDV+eOnSKw1nUk2bKrmykLEP0lyYfqQjgYsA1zJSoxYJC/OIWcwNgpMB8youlrJINSVDz
yDssc80p0NSyfcN9GooweTjftXmmagNpfdHrqIHIS1qCQ04feTD8bvWhIR+copgfmWTAz2B5wPqY
2N11VsGk7/zKPLOkQDihvk/PJRp7N/9aZ9T5obm7eF+7nKXLh7vMjJ5Atpxxr3u5b9ICKzqsOrHv
9OO9A2t5G8ewpEcc2sf9bXlP8fyifxZGnfw2wfVi4X5pXNArXdiB3hheU93He8TjM9nq2PqNMUXf
mNItjuUp7Edj2XEGZgz3szlRP/C6dbPyAPbhycgem/jyuG+X+5vgiMvOHjFuOMamaS+9Arbw8CgR
Sg2Vx4wzkFbjHvGONHNcpESY+DDyGCOOrcERhnO/1DexZNGGoRnr8FA3jzRRJLrd7RhszdCRqph7
TNO4E/YHMI7QRt3cx9B6ODokw4ES69x+ZSicPLIll+w6HXck8eBL+xJlFqNJ8Q4lC9z3gSfcbEQp
Cc5r7Huxp0a1MUW9Xhnb+w9+WVIM+CwefV24lf77eFX6PQBG6Bg/4CwUx7eEP6dX4kBTBvb24gsD
x5bYFWtiNBg92XAasG4FIKHTwxHDeRLz8jPL4fRF95v77/3UvML+9uThbSqn86H94322YThz4/OA
dXM9ac/92tgTBthbdHXF09ljISZh2WyhXMLOmJTFB4Ho+yPWW/ZSzJiWgnlFpXcWts1UHOTc0XZz
WS6521uDQaAEvJ+J97LlozuBXYpndjFBAN7SLoYTN7JRtooO3GIggIC9Q+pgPM0uDb6q8bPiEUdd
BsQsAgpAFu0VkkQ90iDgq0aGBfm6vS5wZZq8CRNcw4wTlKog1IQwz9rAjenN3UHHUUN7udGh36Aa
3EyQrWsckwoiAvKxWqe+OqBsMIqQ4ehBIGMaxGuh12IynFT+W7Le/BNFI7Rxrg1gutmEN5gYBv5D
ieKf5FmCDhVRM3tc4BIWbfLTMQoNT61u6W0IIQtuEKxys3JFUTbE8cx4Enomwr5ph+kSKY/0WeYD
p/9VTL9U/7FDqRO8YHU87YNDs7DXo1Fyx+qXHgYTPqdM1O0wnqRPjPo2csr3m7VfJr0Y05nPY7M5
hM1mEuEipFqwJEQRNuH0A9yn4/Eh8HV3QKZsLxr+FyZRqAG95xHZzWVzITK1m31+dSxT/1GvGZZQ
Kr+jcmgKNDV5xk2czVv++vy1kgz229rFUMcfbyDC79UEVF5FrzJkhcPMgQqKMVDU+O/KgsLTwN5a
YnqLjxvs8QlD5yXSduWHKkb9UVYcEOhflNLSBDsPMZv7EW3qm1qFVDsTeJlRgIycvXBoKSjPHsx6
YLgZw4lNp8bFofmH5Ld74teI6ST+fekouWwUPKRocmDqYXv0h/0KiajdAinbrPdodlsGqDSexIcp
2+efvoLGBUwGLQe0eMk8kc2cC89ZLoYjgyNbA2CeB1MrpTFVUFQN7ATJA6Uv2aenKnM/2/LhMSi3
pA2cO1syF4SQQm5oI929rSf74SIj2h26J83eAp7lJRqdCJDHMuVOmlgWwheD80omrnPf5pt38mIO
Cwpst/Zwq8bj/WCtUW+fyRcPQP9c3Qb2H9vynKd7ggkNzuWgS0H2K63L5IUuo6JHr5MuLVDbP6wJ
BR+0MjTTxMouZKoX5gfx5JyjvAGif+Cu+VyPTvnP/eNcNOGvM3bJlnYmOp47POo8sySaIl8fz5HR
4oGJAuWUY7T3MUumw/r84PxrwoDKfSkiSQZLFN3kGEK/dNuMltAnHyd6W/3pFHouWKXw0WsoqxdL
Jmz1Jdj0NdWT0ILNLxK4Lo21jnXEFA6n3Ic8e4cEUiku0U3rfs6FZg8qAwN7yAMEDnCjcYazO/qY
kf35uN8B/okFKB2VwSdA6TI5Xu5Wu6ANYFhBna6bYnrWEEdtAJlro7nAnjNPCZQ53C7hvjfwMCno
TnI9k+IxwB6PPeVCXEfMWX3miwe392/Mkb9Ote5POP/lVk8bkiJ/or8cbT/74c/XFxm2zEe6RYP3
f6qDtD7nQh2x4gBq8imyBmUtg6HcXHwayCPAsR7EHsLb5yfD/OuOcx3j8lW+ZYry7q3utyWl88xB
81f9EFO608NRpMzK9Sj4htq6YyQHL1nwUMcRJGDITA6bw+Y5xU1r+a3JYp72dPeNIeVOK3vKa5aP
3ZuCdIV/D6guEN2xX4Av5Efu0fUIZZeMY9SC7Cv4eGtvI5ORiDosAi2cRNrvV13iiSIJ/6F/22EN
KNJZ0MTzPzWPQDAAQ6VmAxl72LvKrttQFulp62UDQ56DEU3mEKF+Hw7wMO47qwrqDY2R7sD7pXEt
GGSwvxXGiJY4HDM1B39H2BbJ+JahFWLRHPlOCe4c9VTnMDhnQ2A3x67Ju8j2y2UsJfPuKZ8aixsv
UZ+HpRLwBK8YpuF21kYfittfiKx/oz9my7hQkJJrk9se7WEZKuYh2H+YqFjxF1UfRlt0O3TB1hHm
vXgDDDlElbYvQSmBTy5MvD4zWkp0Or2Be1u7EIRlngFkMWdSXrGq4rn+x1/2KJVhCTPnJwch8xmb
CuR3eDeOH/r6HeUVbbxWeuzCrT9+4EHe4EOqo+bwX/aE4oACIrerV/ix3z9Mc81lfaYKHxybeFkj
H3Tzg93SK27OzLXQANDBUEo+xfkt8XZAc3hB6K7uey+UheIfSu7w+xByVvkzG4ItfNPQ2PV/u5Ej
B7vNYMXg5r69GtFP7ax69lBMCwmBeEnhcPKj4LkIhfJguqfB+sRaRgmBDPJ8sYTml+48UhEnmazz
jhMHwTodXv5KUtgqzNP8uPuNq4Dy+Yp5u8JdZcsFulOpceJ7GusGQ1CBHlOsA5f8mwt/zktGTLUZ
U276SxSXGt0LBcpkKm+Oqjlrclvhpo5ze397u9n0htkKoMiAc5GuDnwA0AycwBviWLTD+v9/QEh0
mOmDbp39yUxpmkDnmTtDgTMbGK1BTfFbN1S6FFivtYpvGVPcHFQcXoXoZ4Z4NocgQi6PxNQRw979
yF234O/2b7aYQzzB4ulPpHutG2s6Zgz8tDKwXh5i6js+50z9+VpDs2cbT8eZS+m2zB3WKlI/BZyj
orrEmUuMCYncMpQ1FfcSdsHLXWIfywPaWGhBKrvyjlARTJ+RPD3UxC7M8Uye4TBPRZ0CX3B98d1H
kk07NuUOvbgPeGan7TQhPLYqpi1TJ0wPhRrLOWoFuAmNQrwXGX/7fbdE0XZUfm6/THWw15SNeLDB
jJecBWDUBdQT8O2bfx1MX3X4UYB6XTaRAeZMrCDGjIBb4llsxIhhYDLJftO9bkQTfq5m9OEuzTZN
wycSDZU78juh7kIdTYsNFQJGvpGmJ5TGHVgR02BEtRnfDqpqj27wURi2EFgILQNsDIIP9ro3iOjm
E//4/0g6rybVkSwI/yIiBAIEr1UqeQkZhIAXgsZ7K9yvn6/uxG5szNzt201LVcfkyZP5UbcPxHOP
M7Tv+nUOrNAXnD4aB3RHKMpp837aZ7WlKKepwfXebACe774CdzOkBgQf4lywtY7Zh/b64NWYNguu
+kWAg2iAFmnT5AenNq+dY5iuGny1xk3EO62g/EVKE8fBcLkhOT3nKeB/cncGtBYlrGSwuzxJvqAE
E0ZqFjjtPHdrgDF6E/mIh38fv6lbVbgNTE9KOreAiemQpXZkMSZsmvP5tCnGjQdJc8srPrk+o4+H
+OsDWH2K5nBjIVPtddH72YtB/2/QhJ4EIfzsaCHih41UkyGvn/T4cVhQXr2K9ykdWH/or+vJdefi
G2+GDECcqDSHzVD3qu9yeD4TwGCANz1HAHVQF6iATQDR+mu90g4S4aivte44klxlqxvD0/ZwraDL
/viozRxM1TMitGpPx7zRjwI8QamPKYiQe+4Hl8vQoKzqZG8tsD0jMbM5Z7eKV4C4jPNB2xpgGGlk
rbJ3RZY1siRvobXsNd3p3R8QzXRE0WgNmt1nsEs6ORQbGCDFey3oBE0HbJFJ/71JuBHwY1hP0aAR
e3W76G5rRxNqwnE8da6TJnP9OZUxeFPMXvGrQDkM2vvPJi+15bQ/NtYcigOTPfQL7tjddz/+EczX
PkxJsETdlz6/TShd2thc5weIP2CKQ8Bq/aL+hWIKvHqyAVUzFF7BjsNheSB//xIuPIi9w4aDZGhP
l2mNm874HI2nD6HxsVVv6Puc/Cu93ehK06MDKJLK/9wsypMabtoiN64cDCs5Vot6kZKmU/9V0b7T
rxA36fSZV9w3wo2SoOfJhDhvSZeUQnQgaK/2Tm7mRB6mzdVH+P5JDQAa3BvY23nOxZb4Y6MgRh0Z
HKueKW5vDWLA+9AoAzHX30Tpij/f8qEohEhXqNeWOXH2wbFW/kp/BdcGkxNEDBr3f+Dmn+Xxi+Wo
+1N45VwyVtAcFxSTeQQhQdOD3lR0sjWpJ79s50e/tRIVZUxkDJ4iBW7hVuBz4YOM4tmMqlowEWCg
Qx32QMVyt5ltoujkVwe50sQ4LqSrJlHKM/V9YFRcyMGrfSY9TFz4bXSqZwse3CP0XaGEDGBs3tCz
ORSceiVpTBNTBkiLhs3KJwTnvr9nCsB3W+z8CmO0ORvDUr2m/RGSMVBLZf13lGvplUr1s2QjE/a4
xMbn0+f/sCDh520h1GWI5+nDBmOdP1LmnBjZ2bl/LyBJiB0ZRw4B9gVxnHNgeX9QYVS+6iSrIeeL
UPdds3o/GDaSnPzB8yfN8NfY1iX4/Q3JfUC41XEOGLha7fj1gJBavlFU6piolI/wZ9r86mgnbB2f
sUEFPdlUwaSOkgjNfbEQxriqnUeUHvUXkWm29nB4w5OEENcd0sQ8JiCPRCnOxHCQH20/TyMVrLXQ
ZdInRiTJhGOlrwUxKx4Kv+VXDxu02qUehgEBbSH3qep1Cjj/6TPFmK4T/b1Xfr74BHS+bjJHblgJ
NyUK6ppsgGsP+DVhSs+W3FvkNt0FRehJtiewDKq3Q088ST5zGkav3Ex6IvJBivcsioygmUS3k+Q7
Bk2llLvSsVrPXJtZqngH/8wB1xqTVSK/xPlKwbo9zxMwXWl7pj8q5MlOokZsfonrHbwunuuemLTs
wFvbbA4dxLIz6cTRBZ2G/oFLxwKaXZ5sT/9lG9vgW6R+KvE8+zPIkjd3slkGXzwb7iXiROEZ8S2j
Qivpt0KeSWIZATedc7vzjUV9lFHOUUXuNPGpDX1OC0c1Of4EoAqnyP1klZj0Ayly6m1NGaL6wVOJ
i0ldGzD94195YErfmKQeKA7kE61SpYJzEEwiaABdk/mRlacHwKp0wa28iihlAKFtay7ZECIAV86S
arIPn7JohetNITngu+Ek6HqEls3QhdislU9oBuEg8E6uIccZ+I3CpPKBKquPjKKEw95cRfwuQybt
zIwoFJm+UbvuHbE6hykzdhCauzKn1JQx8am1XAgY9sxfJ/zWmKMTsgecWc636Qp3SKR9pZqGW9/g
KeXkXqHmb38ScUMRXx0waBAg4wHHUrkup9V3WsoX7ntMUepztyecEr85dPx8xyOSz5x3C0XCNYNE
eTaOLKPRfdyTYabQAGYuISYl1sNEiDVDjwJHSlGi0M02BXaLTalEKobDthyARXKqhy4ZYGYPX1tB
fESjI+dD+c+/PN0SofKKI8pjpTzIkqAzV9EsUmI27rGem7IMw7RA2gcxCjGd8eQPZK3YFEXBUhPe
2Xe9doKvl8cyNl5KsenQzAyA4072OgtxiLJDu7jYSWsnkidxyFSbMfpST25HKyq9rHdhS2Wdjcbn
4Y7ez976F6fw7lTJ4RTtC/GYP5Kv4NTrn7HEGjp+QMdMtvKWUEyfuFg7MaWDfonpO8fey/mDuefV
K1yO4q+MTyCmIM7hJ927dSgLQ3S94Flil77u5rgJ3VevFR8v2Nl3tpIkv+1c/67vLIOulWOdh65/
fi7xxARtR7zK0CJiSSk9+/bneUnACvNcPx4toWwjDbyR12T+ceV6HZ4sxKtM3KwNSe6PO3zNLKFk
PziBybsqObZ4lif3LPDYsBbmkiUOaNS25M1rEydWM/X8lmcli+L7d3RntM5q2d8LuZ4lbI1ka65N
9Qs41YtrhX2lk8gnvswOsP1DZMtj7BW96u5iajzZBuuTE7ySGq3d1zTYOV4vYalhD7lTgFwSXjLc
dMM47rnT6XsOZ338c0I7LHph+Z6JAFE6L6zFOKxRUMKTKEZspEyMKLDtsDXFqc2yreVbeBjN4KhB
u32Q67CdnK5qhD/beBaPWzg5/zNx8rwju0CBdsYN6oHHflpBkOlnMmmW8jTIvOWNlz9G/kt83RGi
tGjHyeLObBB0dyMPqbJcqjNI4gOggsrKIqSItSIbWP96LvWd0G7ovJUJs2dxHFVQVdl9jBka6clq
YwQImyDKBLbVExW7OTTYTqR4dHymDJo16DrjNf8z/gZsvslsh2sJKYVjq0fSKAAwRkVdoXqpeSCz
t7hUR3d9d4NngpzzhDnia91HP27S/ArF5VneqAnFJ81w6fEku1HnBSq9gPkg5yjabOU47izA950B
eh2esx+wZOAyhInfypBhK/ssWELxPO9kSwr6hGjOqlu4q0Ct1FcPFz7esGlP7Y69xHQoDL+g/TGt
fxzWMuOPsr0chzFuf9PYbpzFyOLhSTa35rV6/waNDd+EvvKS0GwqtLpPc3iBzgidbE5lV4WsUGun
s7FBPqvlaGe4OPEF32FRZMA9qNx+eVP4QXW4saYTI0wzOi9MH5duXvSaDb3iPi2+yIRiwXhApIoV
DwJNpGg68cdt7MXR9Ua1tMOLHo+A3AydOJ5lFtyJZdZPMaitsWrrcptnGYw5hhtTLeIovyOm/1s1
HvUhqcsWqB8HNFtv8UxH5kigeyy9vr3sKmB6hWmV/wVh++mJxH3IJCPdAMvpwUViji3BAAi5J1Tu
xSMY7eWy72d01GPcblw4VdOOwASL47O+rUcNx87OcYZPAAdl/F4/bWRivFuYYY1oeFxPA/bJqmG/
cSBr/TVvIgg6o5+aNLIJ/cRWkluYOTAgiqoXoG/u9iha2jbD526NQzAlovYfdEVySQO5zXjtiieG
QT1fcYhAePzJGR0EUUruxDUoT0XQCJ45ts1LwEVvFAPE3uEJqtlMPe2PrtpxrOFOGUmnG/XU5e8t
tizQwCgXNVsr2LJ9VjfeHw0Lo96w2O+ZJ29RwR/1NxlGKqy6Sna2MEv72hKYF+XhIFBMPSpj4Lra
KhEMnW264Tmsmq7CwQDsB9pDyWwRE3D9/62OIYMNLgfF1KT8rHgIUar6blKapVZm1Pwz6eEOnAhK
qMWTyoVDwgYxs2wpvVHzKfE4KwoUR6F3xd4ej1unaP9JJGgM0p5hzy+oXMvbkr095k5c0i2fD7nI
GmuB8/yIgQii5f5Z9ZCqAjW5FaU1Ak+PbjY22aZwK7XNk1k4Z/fNRl7o/3RQhxnAqhihsnUUsaGv
CZsTCf904qly6p3QI6XcJniNrbIMK8Tpd9QEp7FHSyLGtGuI8jHAsX7ULOrAFNn3z/AeRMeFdtom
SaJ1p13lWlVRomCTsF0pJfYSXmaKdny3raIJiLCAmGao61tmjY5svtn7ZeF2jQ1xBwQCOkde/2UM
9Tv2+yCL3aCRnrhu+42/Bpz31khScyd+jJmIiOzirhupV/7KdsXezfgu5vegfDCSENYoqEEAJj/Y
KeqwfEc9LUs3+drt8YTHjLfehXRxSWfshid7Ua6vrhd0HazTXqNbVEWH6Ci42wnee6TWb8hebbL1
vvZk0hucR09lxWchyE9sjFGZPij7JHnPQj/AybBVl4FKL71BFNwT6uKcjiI14ypCEh5r6HOMNxwq
V4G+JKg7KVCPrx0QW7+omgN/ufu4YL9XF+o/WTXpXWSkJorKN1BJtVhZ+UrPsipCPuXmnlIia23/
/7mcsE7gKggCOVNti7ZElV0UoakT9t7TogLmNGynPLneH8lQJg1OMvy/gLqctokqjMFkRQ1RXgW/
W6OsqPHftmY/kTc/03kCXwOdUW+dNYbkQ0Lam2BoeGWLlGUiCk3zeB0lqpl6HAVOeHHj9LI9a6sk
+vD5+dPd4I1A9+8tltdyXfTo6lg8vJBdfgcxT3YpS6CyqvC0cycTwyaVFVjPlzJaXJWfkzmdFKHA
I+8quPLQdg5RF8N4VmEFfngUPcSdyH1P8mjSlOR6WE6SknOJszrG3pnHc672be3xjUpqpM4h0nN0
Lk2R07d/6GAfN+pcsYjUHY/HjB/BFPZIXYNhuWVn7/ArshoFuAofWJ4hBijIplOlILSdNSfhm9wq
D8fYNEVdrdfFAYdGcj4A54Umltiv7YCWfYyD+GtrpCLrp1ijuk6cxo2FCsKzQ0O+lYZKL2JMltqz
esR/qEweJE6JiUOZ7GFfChgufRBaIlg9NClZ7dZLFl6xXN7UGAXNIMZBmZl9gmTQGwR1fPTfNF4A
SHOosSog8S77Qxa1+vzp19NvHWXALly3+ScJToN1Rp1O+uyL8TsgrTxgh8K1clAEiDKed9B2uuOS
G15IDkie8Fv2WIhON4PlEgB3vD/JwXM47bnxg6x7p/ig/qnxg6R+0E/ivmg4PUX8Zksev6FiQ91J
1YkbR4fSPwGyS+Ynu9Qxsvj6KP6ySQ1BVuF8eHXXJFlyAzP9e9MOX5OQK8UFYZuZAbX4lehR0PEt
j25PjUIqFELe9OP/xfshTJkAFoafrQtCrya9w85jOvgYUtHj2rnOeAcjCt09lrFPvvw4hOfxdC7h
UleqyPr83YjfVBQQlDhsF5+RJyXAZLOcG5Gkcvn3toK4TX7v8QGx0GmSfOOrnSGg+/wID932fooi
gLQ66XXVmHB0X65UH8XBfQIv6dASGPyQ5aaiEokvc0uMerzhjtj9EStZp7UNO7Hmd3nmfBrePT7Y
hr5oV7nGvmYj1mqf0dEUeG9gmUnOudmjnrLXJaqXLCuDXrXE/DeCMVVgPfkOiXK9vD3Vq9e75fkY
YECUg9AcFkFTgh2Sau2dtLKZeGZPfELf1evjdljzvCkTkWEGZ+pDSnKu69YAUiJTychC/uTssZ3g
7kPG386Gd9307w4gJ2eRl5B1kQbAd6UFwzDtp9+wEzyDL4R7OlXWwDvsZ6PCQ5UMCTHWbmP97MSm
NV50HptJsYGpR8YuctVwLL8Oe4rfWiMlF3RJmL36W0N+I2bgPnlAgTDSWPzAD9BwilmujxBR8nhS
isam4bXdDuWxBanF13oGXZzLNskdD1EEJ1bH5EhF0mU7nHdG1d4jYGoukrYCQViSLolhYHAsj9Pt
6lahEz1FrdpnWYZx2T7Svdq7ute4ZXKFg5fTcB7hO7wMXlnbucGFYyVg/PAbGZrQIyTDBr+45/1W
9/K6OiGJEbywPOkjiyBYUZf74FCQGK7CgDbKTvS5xHChDndsUV+Dw/gLPu0eM2hx+4wFdJTNLZox
GMZQQ6et6tKwny2nZgOdNWXqh7sAmNrAmr2G0c3Z1aIbbgOsm0q4d4h0iFsKJF3s0dI34BmkW6Zw
jgkNZePc0AeEkbJJraw1RtbCe8+czeI+3S16WEoid9Bjwxz9iqhBP/Vl3gH+aN9mXO0DKKd9D/Ch
mpptW7P8riCyUOvALRo2FWd6ePCca5+1BUTC6oER0u+p9wDzQTFC5x/IeYnFnbMZWi5ozWmCjyRO
XNiAMmjKjsGHSpPvHzf0Zrs9hwjTK2hdNmmbSOYeUYVeWnMMvY4/d2fY/PcwQLKiPcNQlpZgjprO
cScfMJgpZ2nM4PoEaGeypT15+NUMgPSVg0eNDhB4u8vT+BO0Fq9RP3gPYA503PaiejJTBUqDbsyZ
u7i/8OO10/bwhYytluZmW9+B3ZQf6S476Uzh4VhMOKbyiskq65oRqAFkYe0dfY/nB5IvPSOv/byR
939EoaO7ZQasEFuQ5+r8Bz/34fy4r3e5vvz103IDDVI14oTBuA4E3eQq0X1gsxHtSolIPdNqqj1t
6+T3hF6voqxthh+QIl7vOes5c6ijXg8aNSx+2tA3sPVPLw1JxP4Q7L4iOnJUbw+JOD4Kiif6OoPe
DoEaUW3ppEiMrza2OTyse4CVBDEivPrF5ryx7hPEa4ZR3t47eu+BFtJ54ar6jQhniCc0yU8PnJH3
uLe2nZ9qICzPUITpmIMFVtngn/hFlhZaoNA+EWvJafjZsUDQL+XS++hJEsXfnHYEQpijQuE4cjpY
zGAF1giWDOdx21IbcD30684Z4hhuzU7zFrHUH6NsvFB4CeSbbKb60ZZP8Tpg0vcmVmImhDftVeJg
ha0cWdCuOZJL/FTmH4feHn2Fe/BTvfHea8YQUBuTVtUG2EIVTc5q2hxTljdiYHNiLeuwhQoXRGCm
zxNUXLpoF8w0lWOLLECyiVmWosWJ2siq1sEZl8Mnomlqn6PegVPQTp6GB1Zu64BKiU70B8eS1v+Y
tMb75IGSRR29IWBZeJcIDhYcM8M9rb8UlV+syQDWR7NFb8XGqAuJZn2Hq4IKBzQCyFGsV0EAyw9U
glfhgtp0o9u4M2Uit8O9ZmDesUH6jiExPDHP4lSgzzOHu4jvV2+x1bZG7aYN2+EOISR+AFvmFIvd
BZ0PQa7j7k/2ri8MbSb7Hbwn8NvRHP6mmnGEj9LGfqmb31Q9h1PKRJPhuX1O6iXOCk8slz/z7hiJ
tgatQWKwjikaGW1Qd4xiEyApV4G7PN3aVw/qg7TYCqbQ8vYBRrrYFPFj0Mp5DPfJrDAD0mS4S+9Y
uLUJeU+pfQppzsYHrf0Kq8jMWohwQW8vzZw9n79fCO/KuSBC1U1n3l0hdIIR39sjcL3cS49za4h5
MzDjL9sSM38XN6lL/Iozo9sDYH1CFBwklyqHi911uk6PE3+yye9ATfsIJE2R+T66N9BWXVQ30ky3
AdqVhQU43+HbUQk2AEl03YyUt7Mb7SMUlgAa2nnfR0y/7Geb9MLcxUETSbTzU3VRLRw5Gw6fLjT+
WPp0uwP6V6pfIjlMt/dgvSEJYGP48Hn999GOoGuw7z3aTNhPdL7D3wiHQC4THolmtOdTzfVq3omD
38aM2LJNkFpKIATupElVjyCfghVVcB/J2/6RhgExS3WDaUQFhK8NsMXPeVI9Uq64G5I2QmrTM+gd
v+ia27xzMGIg9waLLgxHaFZYZHl3QOYzbmIXbER/DPNmYHqmY4lsA5xzRIulM7KeSJaw8TdjL6SF
XJQWZtP7pZOn3BV9cqD/zS1u9QF0GkkyLA9eSofbB1sEFCceP5lvgNmduBMuxWuOG7vLFoQ7S/Bq
VxQ9C4SwIpiAnqmNXlW4G4DRLThx9o4WFSUpF9Jm2eepbFXydn7ZSxG/sTydAbIiqzS92NwrwPrd
8GGvLhnsHcgh+vlsBleXeGuhPclwWp3x+tKbax2fR1eUs6rh96Q5DD5cYvrV9d2esTY2xYL+5h/A
rc0GtfH5wEBZ9SazYYukdKfUaky+8OyOFqzPo0dcoa0mfH0QofIbWvjH7qCP1SRnGEMMHP4aPLYP
84EvYUPhheJaUSvD/kuaEY5Wl9F+2GdpTTTTowshH8rmujU2pRHhk7BnduQc3f7wK0q2ecE5HqlW
mpkhPnaOflA42OLmE1FAXFfH4JVrZurGnS0XEFRdcq3bQh3WQcoCBOdriTe2I0TdDiLBunx5Y1WM
YCWn/p09FJw2W+cSXeV90SgiM42aIGM0QGQJlM7stR0CvDHehmQCT8QZIdeo7uBgjHAw6Pip+T7E
2zt8V6hmopKGOi2ff1PgquBZ9rgB7PdLaUk8RPcCZNlYUpmprgaenL738B7kTi6MlTYn+sCQzH3u
MTo4S6jS/F3w8P3Bzh4hdwF6W8oBki8ET7C/AptWwSPEhpID3R2QVpcM8d0F1BEQpU9uDGYFlTa/
HZ+QercfAbGj+9TNrWGBhv4rqG3+/hfn4K7qcDq0jSHQoAMD8YVzrTZbR6ws7yC6+Ra7oq6QM0JR
1AARIvjwxLihigvLnjO/VY3YxwN4/mAXuE8MPvzSX+zLOQNUkCR1+263gp77/zOnZ+E5oeXg7RFl
g1dZnMc3bSZ1+EO7rYUoV4n+mtzmffeZYDTj1h4KU1FnsMO7d+PtqsbGA6+hwNw4bJxizloTmNCm
W3zhb6ebntgHZwxyWA/jlCBfmxGu6Mn4sRiko02DmAAraBjZkZaeI34SGkYdGzID7L4627JCtLtT
0YLpsXDr9H1gQZUxb285L/dVnhV7GUyfAojOx9GDsVhuUiJtp53JraLmkrPwzmRu7/yY6T3DmcPa
1sICL0F/UR3Zlf9BDGozF9Szlt3g5gAyHt3LX9PvsHqThN9w+VDW4KEwmURjrOHyHTmrRvClWrCA
U7OzMrk2HA6XhrdE95Q47rKkTuSHp2FlffcuFs8QGSLe1D+bedf0H6xmtVQrPwy4JAnepeQTU8N+
wDgtuxU29nb/TaH/+uAHJr7FlgGhvZ/enLbDkBivuuI4gGed06ioG/RmvZfMDd96OFjpfkXeMbDm
I4ftsMPXf8B9NkSya3a0eMDXgGu3/AZvJKH4Ioojto4/UZPI7Omj/hvUQYf7COxwpCE1/31J1lz9
UFw8c5Yo4mgfm8rU0ybweYiKZ58raEQ17vWtv312c1jP5hRbeL2C/D4ipA+cXXEucUjA54Ul8tFc
v2jugJZKY632K4BU1GM+W8Moq/NdeDIk69C1a1asn4VsBPOEb9WtAW+s53bj7IPEuDg5KKH1qmsM
FIBoGTCL/gf4udRTKKT3iwwy5vLGd6/R9Gjh1jXWtodoiQU0CyzDmmCjqMOpxmDv42jJK8J9KAd8
s4LG+jdFr51IozlpsPPIMBDhOuS9cwYY+lkdKD2stI9KEkM9XXfTvIERT08Omrl0leGBkIauFWnt
uTwvH0jTqmeGkPInOTnYldpv/gTpLzAlmmXDM1fao7oRdXx9crfhNb/qDMoVuEatdUcsUbbzjKjr
nfPO6OO2qjo80H3bexV14qY7GzTppX4oRFGL+HUFEny9igfFkqbZ2bRaoPDxD5G+b4RHMPW7c04w
7bQbS9AiPOkxASNKMWQHsyWsCb60YHGck17/kcDDL+uOHajiOsnikyvfdEOQzSrjQefNSs9h8XTb
HKIdBaw6n3HPERzce04r90YrHbEHZNtZfuW7pa1x66EoOnuDz9qIrsCmZgcHLbH5636xtK6JyHww
GxiKxcdJRz2DftnCEABuTRs7Uy2ZdZt5/IspnlDKIMNC/bDkzW6weMp+8MHFMUEvMmIHIUuL1dH2
aMsiJ0wu9h8RInJPNvzzpix18n3GXxHugcsavhZVREJAA9BdsI0uXsPVvGE3KJwYvcKHgSgqvmDO
v4BqHSoOpCJnBkTtgPNJ76k62TZB8x4gayZfE0p1yqpT+o643507i9G6LWuTX+BOUCFRaj8cxjCZ
EU7uijUI3Uu6ZPLiBA9kQUR7fRFYRXZjNbNvhDoToudviN8I62Kb1FTgnyFPn+aVD0aF/SZM0S+g
cIaE5VlmB4esiMYe4lFt9wuf9sP0gZ5XYxttcGjupYPgL+7P1+Di62uIJVc01uXOG6mepkOaK88L
siPTRMuFUA/GfnW7GMJxMI5+R9ek4dkljcu220c48h7jCqqcJTp09MEm4VDHc32Rnoxi+y4vxwYm
oXrorrlXjcGJdPV1+0WzMPK+pcy3bKY9mKa0lyXauAI4kFUOmwzFBqyAMh5RwCS4ACLDoilqs8QU
03vKLgU/56Gaznt09o3gmBJALId9YPuOggLhcdimZnkEfWwzoPSiJ4ayBNNbKjiDn+o2om0jB28m
ndJeh89M6+W1PKzMHlyBFFzGwnEdfVR3n11pppuj9+BVXkva7pkiZbaSLfTaMV7DR/eBPmt7Qw3I
zbZ4kNVn1QJaivGN4/IfA11k80ns04ArBHYjj/nBZAsUItA7+iQPjDQUeEUwkzceLo0kaQAj2lVd
7BYYPmPvN9/u4t2SpAnNQteQSEKYV+142493w1N6mJzgyczO3jHeZ21vb7FNg1QmAOy8NUZel/1H
C94gk+Xxdd7PfoDI6I0eFmb5TJhAXefbZz4rkCEYoGleU5O9MrQ1AD1Znzu1WNy44afbVEePbwHl
c9osmXjR33W9Lsx38WaSjd8ANHS8c/U8bpOyjom2Edypbdim2dBA20bdWE2JTpNrQDKtHt66y8rR
R6/qovbQdWquxnu5foQXqs7v37vayxaQlY7fv8FzYQ3McX/x5qPT7LmsoH8cw91vPAqlJ4u2DaoG
u8f5sAQOta/ylfVZMdet0tHTbqrA1iRzsgZh2d676E1DD2VGdpohey86JFVgPn4VVF7Qb826vHGc
hj4zTByFAU/9bwNVN6xDELBHhWAntlC3grd/nnZxhOqwBiGNvzMCXgy8QG+JR3hBsBiZbN0WdeAQ
UbNXpIXx0BSg3wQuu3o7vDk+4g2yjyAjf0i1G3DJBi1q/7xpd/4I76LPl0bItTw9OPCjXmYgJeI8
PFAmKnAWp2lhDwVu6gHKQijBYZjX9whHHp3+J2bpTiLAb1t5d3J2HqObWP2S1qC1QDyOCu9WsFzq
ALHy1ngee/lE1nxPdbfc09pUOBYPDymR/UZjtfX7I4qLBnaAyAPiHM62VIGuJ1n9w/SpN8BYtD99
WXb7odAsiFoLZE/ZTl6tuosHLt1kW/fkI33ZXXBW5DvYjToD1vzYPdn6m9Gy/En8IvoZyId/Bvk/
x92T0G7UFFzJlluGufiQW3IZcmK749ngPno499AovsS4L1X/LZwloM+EOrITPAobVzIOnlYWoGkR
u7FucDrpzlZfdOhB4YCITCRv2WOaIzMrG35T4mYPXq1DAZU5rcYxm0MzM/Hx61PFH2ywqxRh1hxh
ztUPgSb7O2xHR4IV6J+GO7fMpXb2LKG4gNvbLZoBTwYZkWd2GMwkWtB+J7V8VledX7yZoIcJ8InU
6iOgswprj7gc07IymNiX+KiTnN7y26NyI2Ydy2v8WlGB4s8TgYX5tz+ONDZtCp4AA60CZIhIdCfB
UZyfIyM7jrtTwh/D2sOcEGP3dvom/Djt6TbjkOJk6RnTZvFq2iYUBg7d6AkxfMDfY1Fu2Cye418f
tsvHBfbZ+AZuLDCylxfEqkB+mqMOGhY32ySMef38udW7aBscasAC68hw6MnLXrRz739tFD2zS8xA
nm0/qOXopWz8T7CHX4bQPvjMGA9Nxs16An5mtMoKHFJQF//jPmMqF0gAlCNRr0lCBDQjXydXF0C0
Q4OKLq7WYjGDGzIkMPp4jvQhEM/OF94n83Komqiopx3OxMafa+QfIdS4UcBF+JlSI5L0zDAOJw94
sVug1RdRg5sLgOP1yGiWfVE3qCc1YlQpA+7mwb4U9LLHsg3RBfPcIQHhVn3BBmhocLM3kw3j0S2+
TKZsdPjxOq4eq2NlnKNzdQ9NNGNurGYhwShoa2Tbf9idgNUzlpN1pXAnQcxyqun0ygmlRHHLxggh
OQo4TERjmiNO8YMIiZmbx11FBlA3XIBvgE1TK9aDFvSZIU32Krb9AEN+Cm1fF2xYGdDIz6GwvA9y
3DXJHcyIuzI4w1M8B5MPsMW9bIXQ4bJtdQ3Z9A4sZL0oSLRoKs0NLSE6seyc0ARSGe7cXblxN34z
qLQWz8u7gTRssgaIdtMFFkQ4X1KdIMxqd7CLAWW7s8FP1aQ21BYz6me+H7OkurKG29VFdWMLIkkF
mopJtmNqS/FOervo50FHnxrJa9GKOz7S4RTxfhuUgYCNyBqMTaZmf1u0KSrSxkViso7X7/GqO7we
S+kckxBcApzMyO/lyQf4QKGRftPZ+QidnFVzMluRBihNV5uxOfqQoCQAv82ffaseSoxr1PYPKQuw
IVmSzIfODk3R3XktZuUFxKvsDeZvcfPYc6Pn2cinqvF8ZqeILO2CBiT7kTn98J4//+PgIQX7ZwGv
qU2PMUVNV75wlpE375cSg9v5ERDE8JiHMc9OP4NuI2pDg06u8W2AxWoL4RKC6N+M+UJ2eIaX4lIw
WdCajzaFP6LOz+krhohjYNOwQnsbwuZua587zhyRBBYY0cOKfkHLOXB/ZW/8mnPbuJpP71D22TFq
EzfZZsO6V8CLP7mX+Dm4uAf9jmV5crYkmB2oBB4WtiSK4Chee0ZCIzlAQDVuRI8/MqzWfe0qM92v
KIu+TGj786Z7pTr4BWbGMudLwe69eRbWESvwgwdwyYz7wmelwC1YJR58uKTMKjEYSD8uDrHVM6bx
dNgg5ZNuslNJpRz37I4iHtFm0sv0fWulB2nXWCN+IGvEbZoytj3Tq1Yz3jhmumMtrPq8fHOy3btd
FoTeEqSlOblBx7Qwc/9HGtwMWjvnuCKog2rcCazV458/N/XqvjxVnMzbU1z+qGEZUvi7g79nxsV9
As3cs7wt25eg+fKOK0xTTyx3a1lEQfuFwBSghD3zL+5LLIBhKVSBlp+IA22oJRQ68id/J3s+y5+6
6KcFUM8ptb2AFaxBBSjGmKK2mCZFM1srqrC05PZoe3Qh2/fxfudGPe0z89kzi4kTyF5UmaX2PRfX
8oxLL13fUYFFoCThaWkt0Pn1D3YnwxX/l7anBojhXmqp8ptXh820kyJpEG35/5gA5q0cQMnFkttF
LBzM1QqI9TRI9fjLfGtjb1h4Ytn9kX6ZN1344XjK292QSpSA9fUT+Dg4NGjtrmNYU/5pcW7C6sFO
bsgPHcoegbAHxIaqK/XGjBaLy81nPKQtHFwRA3zb9fDj3ummTMAq1tHt3+QRtN1WMIufEaw4MAu2
qlmw1XCzvDABZke75Z4X6MzbNOPFZaJb9Y59GGFBwt+v/4npvzBb1I5S1xGxeM0mEgebJ1mLZXZ1
9XMym+7OvyotycR283esK6aPAjj3GkML4jqES4dG0cV95c9ieQFZwXBNlQ++yAEGMxjuvQIOb5D1
vI5/lZP+lG40oHClav3FjfU3uiyPo9sSjQwsbAg86QMZdcYxrxjnAf5rboJrjR/Bt7gMNgMyILGF
1flOcv3rQaQGVuMX91iF7CCMfRq3tSoZlz3XGtkdCbzUIiKxGmI/w456LAwMPf/j6LyWFeW6tn1E
VilBdJecBBHj2rHMoGIgCHr0fc2uv776n423u9dSmHOMO7p9EsP1157Ek3mX5KFKXPbHIOF+8rIK
p4M9rOzeAk90qNidlSIuJNKVgjadq5TBZVL/9xFPQI30HShYc7hNf0sQFXi4UIpH8W1OAxTP2z25
rGmZBu7GTK2sM/dCjkuMiwH18r5xv8EFYpCUyfk2rne3KcSWzbsEvingMp7hkDXWrh0eLA9n1PlD
rhUsB3/7crBUuKiZEfiWoHjVBVI6KZRCvgyXyXVL+7D/KI3BsovKCZtB97c99CHgA/n8GhvveZ9n
6sKMd5m362z22o1scStlJ23zAkpwUO1FP3hvvC4DNHvNEQsZkm1e/mrfMz9jlniCiWdv73O+hfLk
vr9hOCFQ+BNf+aBXhIyH6oKfkZfzdAFvYq1mQvq4FMmy9qhGftCI7SCIMcp2KhEFakSH1LDxupLg
IeGpAzykcUXINt6L2mVeiL/Tmk5izpm9zOmAow59G07VZRPecdQVACliTMAejTSCpwaKBj1P60LG
NS+8LBb5V75MFTviGrjYO1MYdLFbmTtxgDz3DD/oVu0Xdsk0CwY/fnNElxGlvXQJQEJm0OZD3PEw
M5ZYr+qo5ZEhywCgQwwylU0eFkwRiI8/9ncdExpgD0Md8gL9/A5UcAdmmTkKwCYVRU/vIBVLiuxj
F/dXfRCUK9DhF5DlJ1gUVBal3RqyR8IxPSeP8BI1BkvfYNo7lg/0NUh+jjydUZa8Tmxll5QvB0AV
MSmHXc+ksX1DjJ6BFRq1yBeFJuP0bASesV3cGZXQVIB6kXwq7KsM3UZGMmr4cc4ETTiNtYZFLvSO
MA1cGxGJ9snnRDzbjK4PLgTS1KEmwfBiNhBvuEB94I+i7wpKG9u1ALJZVlgjEEmx5/QAOVIWe57F
Hs8/bPvPvPtvSqnr6Ju+yNC6nUv7ze97gzDCVaiLsRhGmmYxHrzrXxUPlu/p3VcQyQOnRprJAYWg
SzXH3v1EGkxwMR8LzZM9CEWftPA1Id9Y/jKQG6IivT9+J3TLgnkTPvAcAikeUi1fAAfeOCSL5W33
Cul4aYNbimZYxX//WBfncv2QjV8KxtGuuzOH2dOD2W5koeyhiO8dNmskxDcGoMMPvPDFpCkYkDZ+
e2SFpUwrVn68R5/kuuSLaASohOtdNWQVFviRSMQBBDXgEqssil9ELeGV2L6boZryGlwavrXh4WGY
qx3uFBNNLdqjKxwiFArkDD8kp9LW0MIrxsb/nL88tIg1iAfrCgoi1g6S3/rUPycPSeAGyQMhWBnm
YyOf3b2+03PvHto667IC29mD7nm/I8QMRRg/AcyQ7TOBagUu+xIDy6NCIwXT2ZcbQLycLKaolxpj
nPadh7cFUWNhD4ckxeBpxz5bwTy1GcH8Vw5GX/W0Kdjuf2g9827Lb0Jd6rQJelNIGUJwHDgzvRf+
ZBLnER7SchoPFsJQreG8IF5uIgWwbJz+mf+MkfK+Abhu1nMDlwiPJ+Ip1b+BP2KvhPgk1MBddckN
ulCQGW/3CuzcxsWRNqqCMcHF4GnWk9diPH2uenN185DtIYWZnpw8vfus5c+Rk2cTZkZOy2wU9jci
a1PoSXYjVHlDSOt3DD2w+zg3ezfiURdZmnweFzwHTKgzMV/BgYLw0JtFdjM/Fj+9ZqY1LSpQh37K
WRZkE9S0Vs+sVixZ51f4mH9MrnQ+GWQWHhlYf+wpLHWnaqWZWngrddnLJrJHHiYgZvwi2UeXU2D/
zW+qkskPkI14yRh7iN5L2A2Ijzm/JUcaa8fYXTxDYhksCBxBwFkZzxWC6A81siYTqttH5LQUBCxw
qztAxo0jgqXxBRob9ubVavSyRpGgpnil0eb36ECDtyIB26hx7i1GN6NNYXKq1v4y4LzoWjEEnMLr
vm82LMlqwv7RGBcUWs1szIm51Tsa3nJLfpjSlk5DAG/MEKQ90XjpFH1CTWIukCtKTqZ+ftpL/IEv
JtfyXVIFZ4C7a0DX+vVpQeNK/4VPnDz3mYQKgGjDMNOwAusSrxZlGAGfzvjEcckMn1sKDT+FSXeR
KUhgvVuMFR0Mh8SXhuK5HWbwN3/fMltmqy+HrQYfhcHdI1qbce3FcyDkSCT6HBS78Tg5WRLR89aA
H5X3JmWGuiLZWhH7N0WNymTD1Z/NykjjTlH03LmdxpYAugfLD4Yg3mYT3qMi1A3yehxeF2hmiZpA
csAqxjJ782gHgAJmzYL6comQJP25dLeAf2RDdzMlfoYoSxhK58KadSW9eAsa/Pc5MRbPlJkSVftL
CrQcvyG3BBX6Ww8daubdnHlDJvtf4FsjoDZ9vXV6mLTwEHO6/jYvnsfnjhit58N6R4/pl6mdYK01
dNh9/t0RCJRHipORVtK6V6M8aObjVNhKoHAuRZr3wLwLBzCBTa5lCFDk4YRRzj6KOZ5qx15LRgkk
UnEo4utfE4yhlk4ACoxzk9/fSEe7/RVaO8JU096x2HNf8WSOPc7jnkf7C4sCjyTx+Ft7yl0HLEd1
LyCpdqisdT9iuWLrsWGAmGzUKcO79+TcRugx3uSx4DK3XE9cUjkf9Nep11L0hjmDlgLyBcrSTGn2
cN5pif6R4cR6hB/YD5Y6zl5Ok595WZcRjhIujNEM/G/ydY7cuuH4qLZ6STbN9Mf1opF9qZQO1xcg
/RDIpjuTuWG8mUKjbpnPJVtbSnbhbdO8FjqqQx3x/NL7pKzHfjNF0ohiG2RcLPMsDAdmCDL9mHbw
6n2S1yxfN7xtZh9AvUAxIi7+LxlyuviV0WSjcacBbcHAHINC8rvdrXp2szNymXjwkWp2ET9t3eoV
GFeEfnzSd8VsIj4GAlkTcoHJ7Yqi60ndfBFkxLXdcpWCpnHMWmSgpkOrckkroZwVHNX+DPQRCqqF
epJYjzCHfeHNakDeN3cGNIH1CT6BRA0Jl1uRYp7gyOTfofEJrBwBcRUL90lhC8nTeIM3EOZe5pcp
UG6+RE+Vlwj/UBkuc/Yr5uv/7Ox7WQJu3+IeSv/t+huWfv2Hbr9bPG3SMZ5O/nclYtMZegdWSZc9
anJJIRbNwUTAbmwIZpu+0A30JnQ6sqiNeGeHgXzqnsYTQIWFCimSbIzdROVqlOHIP7PChtUo/16n
dv+/oWIEtkvG7HnoPtHZcV4zxuMSQpGgLQVswtNv9FJiFWtTwwRYo0F+pt1Sgtx871Eat3wS9eQD
73K1voG8kTcPJ2qB3U1GREgsdjcUR3eUmqibGZ65QH4m2/lX3+QigUPAveLsFlrS8BJurpaloNNg
sEOnQQXFgiZUbkOO64e7EeLKNzurUxxQ/8+xHEMvg+bH2oa/10N6loyZNchbDrZL6GMIjy84czbh
wEg3Q4SBWSCBTMDEfhZ8vQzfFjoiQ43VNalxSWupB6LAR0nGvJ+U65qPRF24NNzOhue+oaYv81wm
z/Rxev21Ae5OmDNyDSJaA9Y42FbXxZoybe+FADLk8FDnfmVmAu7T0B3crWrPcViv+7PKqoI79Y46
HyWMJFWubLacI1AaAB98P8mVLdM6XAgoLcVswAPVWaJUS7H7T8QEAyRLgFaw3x6ybR/Zhpq8TXjj
BYyY3aOxDFzos8//SI0MbpTpOjy8HL7gU5QlxuQWM9HxjLWkxpNExUXh1Oc3ODBwutfz7v6mZVMa
2R/+N2VwUA5bpgQpeKePyfV0/d8Iy/nUQ5qkRNy5nCXP1Uuziv1HC7fbQJopZM2ivyz1x6Hb8Nph
OcpO8MjjKdTLhcf5hBsEOXw1b1i2vUadUZTLwHENJBs4AJiP2dUayPCtKCDRhQm1kWCghAmTzOAU
LBFwibfrb8hlcHd277D18G0yqfWAL7oo37QxIjAWPK5eVh52L23V0Yir98TbLB5Qo3M6a3zmw0eI
M/AU4S4VBKxGKVmL6wOgD/Uo9iC26SEVXVsEFw++buQCGgPmGaZ9dnXPRJ178hyJXaIQ8/nUh+fR
X4eSH251nW+KOFtIHN+RRIxgjUvFunBwswn0/8hYZ8gJhrOayBJ+F4E2CuC0tC+7wfo6leFFCv83
/0mhmpLECZgJ+301Wo3SVLs/RL2Huqxz0LFDkLVBs3+cUKF/nCEwjMP8gXbuvigdyWRuB0V6+ew9
G3TMjwVIPRgP1zQi7SqUOLSvLnss1K6d+Q1eVAZkQGQ3m0hgC1AtQL1pL6eakNemDzeUssRDTxuN
/z5fdu+SI/VGddk11NDeY7voI9iKJafOTOks+Sp9BVunDBtrkD6XZAV9lwQTprX9m36+dus/VRqF
9t8ZhHVYzRktKOZYV7uv1XBqa+E4FO4HwDkEtS2Cm0COLRcA4tg3IZnHeFiFM5otix1kkHLs4UAy
EEhahpG4AXvnA2YGtFqZYVfBAIuP/L9JI6XVfNXqZ9ixs7ZpdcyfbCrolVp/2deEtyx5OGk6OOGF
o3mRJ4CZXR+xsLnjDda4kBZXdis9kY+Yj1BGUgRtZz1bnj8JqpfNI+7wAu9e50QRxC4umv/eKYS9
bMoZFofT2JjNusqYzRVLgTwyiYBw5/PcIvciJ4rd2fZNevDaAHmjgUbhPXK5KvTyDsuFVH+kV+WE
kS9cycnUUTwi6T1sa3j7ZUTCLyxjORA+QRG5mfpXdHiG//pLcd8YQF7hf6edAu+/zIJoUy+FJW08
EWCl4Vfxbe0nGD3WjWXivtKFk42mRzTkwqCdBsnkFwemaWBmI0cgBPxFhXibF3O8feB+OOKMEhdY
KqGv5uJ33YFnmulwtciCJkM7OHJTpiIzIRNgcp3idjTXx2Oz1Y1g2XOxGn+QQ0yFiCbocfNMe52T
cAdkklBRnAZ4KISnky83CCaabq6XLk52iZ4/PhP4yhwkGqN5kBj+brdpeW8QuQDbK/hZUIEtzl/9
I9wYu8VToCQj/bK5HLhY3/oC2oMMDQwT0c4VPx1hko6JYjhwDU5hCz8DRjx8+m6AdbcGX6Vi0/pg
sN3qC3W3EwN1W7kf1W6RWkYLYSIHyEqOgIsHoXM/Q0wmqD/4430hbB8yvrA4pu54xEOLF8EEBsAj
jzLE5dY3kIxhTXuZS8lh/0YsjWToaiyFbzr/hQXgGLw49ns8ZJpDiVFxNw6rcJs+9BWBItrT4iIw
WnTy1gpFPK86YVPzF+kwyIx9/F5XLYgwHTEok723EF59IaYYgTugqAlH8VBnubiMnJAY9fXmpfMp
s0u7qM+e/ArJ3UlSWFnaTGfkh4yn6ENcqCovi34wZwboAz8byFmjF3wwvHhWSh6ZfubHhmSORpIA
tUOpB/A4Pss+ZOPi4e7S1HVp+pyd+f1fuyc6z2O9HJGzJtJOnUGgn7QIurKnrxjXItdwFQk7Jj8W
7BnZGC08KrEIInWi46FBS41Im4QUZg2COe77K9pD/n8dK6Jt6R+Wt3i7wsQaPaKIYAbUcKkfMeBh
Rx1PVrwnG57+XZTNLOaWNEn6MzMR0JS+EG8hWQ1s/CmNu3QSTfgGSUrxCU81TL70zGOe15e4yhvw
JOSp+nLNpuJNyLQ4Hh8Gxm96LUfJgPML8IHY38YbH+88KI/FGTPuW0KT4+KZwsOOfg4RLmiuPhjx
9ezQBKSvP851o90zs8cpYRJhjaT4gauTh9R3gez4V4XJsVpxduUj3T2/U+XGqnLmy+J8IwSuTXjI
tTRDmUj3kb0u7SRI6kkUYRDN5yuFJmP/10dI3xkhXl5UgYzN/uKZYgngeXiahhW+iCqwyHKISFAR
/lpSO6/LMBodLH6cEgWewQDSEQNG59DzSQjPjOwd8nwWFLoMTd2xCIFxI90ZheIcsXCJ8sOLCVae
JmPPNSReXHAEC/U0b6CILFsJvdZ0WusnqiII8PifNgVX6r1b0mMosoJs4SlvY8MSEWkwMmRXEq00
0/MQyP49ZmQKfYIDSbBVeEmxDUShTppOj8ZxqlAoBIc43j+CLWWUXWsiRadQ0WXC1YlNkK13Ox3i
87RLJO6haC5FoFLOas74fuXyoNO0oiYiTqYvUwsQ3VEgE0V893+qTW7EuLS/iI4jjO5ZQRitN0SS
bAvIpqQW7WNkxALitxqLv4ZqUQDsi6mCMh/Hu8aGPWI8rHSNPfZYzNsSSSoqnuvPyKLyDLkT/8ip
2OInIOnApauG4ocygHlCD38xPug/mpAw1V3LpS5sjOImxUxngXn2MMqNgDl0ikpZKpLPrNuxZ1/Q
C0b1V1cu5lToWwezm2iyopZFQjwED47mn3hdFC73MyBBw+GHZY38H37Vp/lG/ngTwuskJ1UMrh83
fRb8OAJK4/OLv3g/DqTvcQyrtJDuKFAxVdACet99Lr+UIMd7IM9ukw8+wIASnJpY1x6pnfdAsB3M
zNC8ggwCS5jc0ETMWuC4zRbEstCprUfiS1DwCLL/Toag8UuG5hfj8FQlhoiYhBVln5sc5t39oEbu
VjSh2VnaESbdF/mZFGX2DAiyUBSmqJDmJ9T2aCayKPeK9YPw496yjyKZ10w6ZnjRo8/yMQOF7hG9
gZImn3NbfXsE0sISDchzQQwX3G2iEM9fS6a1QQO7BLNGxoeI2qI0BA7FMEeUqSdsSgYdaFd7ROYU
JRvAtNQLbMaRGtWIiLwbkc0/a1oYN2j8e6CkOHSgcGK4l9bjsSJ+jEEf/s5p7A2ky9C44gOwo/sS
ZQZR67fTaDoQ+ayvACa8Hyiu80B6oFOS6tYurh5IIVqO/7uC6OJhg4BEDheVy4iTklNq/5d5CDIT
Y5aHSpG9jRHdiIbuCGnkhetIKDpxrQUtEQIhjVkpSApDHqPj4h3IcybE9fdrKH+NkUY3HKK8jgAl
/KzEB7MX/lfdopCd1tDNvE0e4paaOShsN3znPD9CoyAWREGG3NDbPkCmpsXDWAkcv4ITlb3tjjDG
GfLEA96ZxVN4qNrpTSS+CBMNDIp193dO7Q7ZSD9GL9ndPEQHwBsfi3tiAnn3cFFE5CYlbyW4NX+e
vcaPlBBJuwHIDal8es9xAvw9sYRCkCrQ0p5/m9MZq//2sMcoLkSjqCbioKgQig8sX16D4EUKKtxX
YvGWvuaYXwj+G6+nUE9F09+sMlc8B4bqAZUchaAV+8NEM29Xw8XrJWY98XFKVKOo/nMqYgRqtKTI
7rZ/y2t0KahQKfWjHC+5CP9GK0TlbgGm1uicFAOfzXuFFdjKAbuIU8Di8HWE32fk9DhOvyTQ8nf5
2AP5h0uWMkQgkDBPazt5Lt9LySgAX5Y/6qahetYj46waV5iWNsCiiCkHDgg1xWsinpZ+36h5wM7V
ubKO6HKsDcwmOkIR3HLBtIqbdNrnJ+B/dJ2cQ+5vbVLAqaBtjoo9n/zLohYDvxnQ2h0NG2Sj1cOz
eU2GEVazbp0vW2totAvV1gjKBN4TefLVsuGZxTplIcwQwi4gNZ6JnQC7hZjhTRJOb0JbL8A62KQN
cz9hO+JnECyv9veKGLJQ7ZTwtbVtkCL3YW4kUdICHq2hzhs35wthpVM3d6cIOswCONWxad5R4HFo
GhzNqCeCHCvLbOBcl33iZpbY88CBmeYx54m9JO2h97rZYNxkjRC6ifAElTv/wRs0Hw0AmLDvsLuc
B8YzFMyllrAXJyUfFZ3JI/HzkgzVTRlqe/OOIWP/zGw/xM71Pda7vtscfgV/BcgY02hYoenhpL3v
hJ6LXiJXidQNKxZ4c7xlHBigQne5HRaDROibIOhWGU8BhiJTY5rpJ7TeEivpx8VOcq60dSIQvAAb
5SsEO5mDZs7LLBIPGyzhUJqMi0jHHI0SdjXBQoG6CVVs4XFbNigHn+ijeMJhpOEVnA/LjfXbIOKy
lERxgFAYeGkFI8egL3iIDFB9zD/AW8LjpgToDnHnKCjyHUrXiBtB11wvMvQOmPbgqTXUED1X8t+7
mlAwgCL8g2ix3OHkvHvsJPN3/pwFfP1gXARc4kHG+NXs+T+cFzeaHzFjpYztEwWa6EKHdB+NJ2Qc
DgVekHssnEv92W86XCh/Mr2/znAhOXkkE7LrESgv211p9tYDxXgc76V5zyx5XexqRJiMMncbkGmc
/sb+4NgL76enqVD6IuAoq+df/TbgixiyygZPfPLZnAKfmC35d7zt5Q10t8OuIhQCSAb8y+G3SVWU
8eyf03cwmiGschWuDqIyrm4mLJMFV/B7PzjDAPHRvtCgCaU3xATaObQqT0PtgLmf4HYhdu1g9QUN
x4SS8JRRqe0NbdYQEAi7DEviNQufhhdiPnFJwOudAMtHZAvp1Vxa0WwHGipww1Gns7fbd68X97HT
He6eggPkjlQyGL315ZKrMCiYBsac6sL3fLULsKt+jOAkoCuYaa11CHLmZTEYYmjjU3bXdR680lvy
SR/HS9AkZEarXP8vs3V+4XNXIslfd4eGNZ6Y1HDoSH8okpFZo1GLl3enVnTW0TzVpt3mste8Aumh
MOQA9aGl701HM0EcSLR5NE6RtPgT9oOAKmtS4br0Ny+iwbpb16GCOvPtXP64iwe0i/ZEWy9FjE5n
vpgQZ6V3IW8XG1IfrmKAZsxqRIVATQsJ0lfwqOBD9CHZz9aYdHKa0cYH9I1CkTSOKiT9AEgJCOLv
kIPG5uFrzVKg/AGoobTuA4Z0cebV5NWsP2uWjtbsYxOCywUq6Y7V7MHzPK0GzrM1kRRJUMhR0ffy
pVLaTwTjL9oD6w2A7yC9y4aEV4rtZ9xfZoqF/F764/Cqvm73dnkVH/JAN1+HAavIGBxP7at6DQRM
4+mKjYKN64esFQ4RTRn33ZzstweqH8whSnB7udKe4CompgVKxsoCb8oQIt1ZLtZDAnm1LSAJEQXE
DnDi5ulP0Uf7CszihK0mUMfG4/ShK8Kr3F+87YACij0Ea/nxvhoB7hTMs08YGjJFgJ+tCSZ1ibXp
dWjck9cElmVVI/6vcC7yvaIO5hxZXGLkYZwizdhUcxN8DlTyvUdFRYbHyPrFWfi6Wjkr1gWpAeXg
/Ir8i1xIg+kD5YbQGasov461w9fifcGG+IWgEEpEKlisUyBQbH8PC+U50mt0GxB1UcrJtsZRQB1F
rHmaV5qfNT3j/FpwxschSB+M2TdpV5X/ZLq++3f4OdUa8Fj4COnp56TCrrR/jISMHPyTmqUQhExt
zsdGQd/TLI6z4HX4+u/CpFiZcAV9ANgP6s61tHg4T0KCYKuEMLcmyQCEvuUsQGBGRAR3G684pPOk
XNzYmHlGo45LRrDDQv4MOocvhOQvf8Rb9IDKbtJPNOTUmXeoKJGAnTAUaSPzVVO85Ax2o4CVBkau
IkSUrjS8Rl4mewMKRaYa3xaRH33amuWIqN0h4qwf9rIv0OVlOi6sUZxxL39t5G1UtY1IaR0bgx3d
Di//t8Nbhe6DRzOWIT7GkzFSed5kTq5nzPWvSPsXfzOfJK/NuT/2KupwIFoQZgEuUHGLIBrfz4i6
iK1Li5bT+dsUMYS0LjWzv8523zGWQGmdT3FMvETzj/vDqny6nuTNB9fLtPHpuLF+ufnEquyPY8VR
7ibgtgLmV+k1NyYsItouwJ6JeBf3+ELcNr26IpiAT11IdVZjlP8wFK78hj2HvMJILmPhw/I23Cvo
Ys1qisBwu767EEAmeWz3WUX+AEJSxDsT5BSsa7f1g7qGsHduERq8uGzfLkPjd/bbZJNRxFUKtq7z
Lj2cwQbl6UUyxfKGrAv8g8pPT8yt0gqoE54UkAGpnQmZiy6GYaYXtkl3MRtOelB+i8AIltzNG+Wg
Dy+9XfNxqrnB7fATHyhGBCTOPFMQBlVA6MOaXMOzhjb5nkAteeBOmOsotd2ehcOIbwkRQPj1t45m
N8kLSyE+357dTTk3bVrSaenRCdXoqBj/7xXiD3kjp4r6y46c0Q9167TdAX0NUGPzTOK0gPKmvp0S
oQ6N48tEteGK0JSWoHktQC/JCRyLYgSARJN+yOQVDzCNUUl0i6rKFvaO0kMonj/MQdilciiBvbAk
rhv0lZlFaPYS96U/tJSH23wh0dTpfQL5hDK5xwlXJ90CvP6Ibxjj7W8KLE8ZCD7Oa0DzIMdH2GFb
EaD1gKpms9n3V0qApoFl6Ufu0Q/FQ6Ls+cbszh6J6NFR30Uzrw838YsfghSd8+/wO7ScyYX4q7ld
p+PlM74jsstovG6ty8Mc7mQbsqpB+0RIaWdSSbFqnU9vUryNK8tUZtAacissTm58ONLVvUVYcD6G
asMyswzAbLI2NRysWOxpeKeLrLFVUwDmmlW3Rgv+UjOXiCSZJ8puYL0OVM/jv98A3Hn0kqOv6qsw
4D2XZ+qrTFRUoBBBbwcBzDDijMn5Ovlq8XMNdgwKP3Su+VQDGGvnW9rLKdcTVK58tYqfSI24nuCT
kOpz8JIzqZXuIwQaE8QMQhf8LdvCBpi4Dw00wQUPr8LnPAp+5Ox0zhAx0A+ZMqrg7xxjhzVkbmTM
oHzGHs6xPWFqZIPCTL1hb6pwwKbIBC1J6INA72YLPH1AFm60ugeDv9xDhIYFj6/VvOxIiCHM0d/S
CD977MSohe5idnWAJEq0vj3qeSuaEuvouXkkgot/zof2FxZ+hA+UJD5YRXeQtPGQpARU2lvWeaEp
7EEOI/vuiUNDtn5+NyM7PvkgbLwxU5NGiVj2uSPhE8yVPRU0pj+v/36n7k9x78IFc/Xx2OHxgM1i
o+D/sZT0wjMyVl+IBbtJkf4k3lShHxyyDGK6YItCyRCx/BOlLBR/4hmGfzxCpldYEQr0u5dpu/5Y
jP8YvjQLwwjZOkKSCpmWin9kO0MTq6IGQbqEnoFLluk85CFjzMDuwFcIiNPEY3HU2oMZyf/+GJkw
gr9NFrQxNhiPrRCMuzyxX3NyYYmbK4pRHdXzF/4Obc7dF0fQokd7JeenpOmL1h4n+fS9kWUc06p3
N3b3CD93bj3T5IspmbX5PadBEJHl3YWwg6bBHLQcLNDkIbPEVRkq+98EbhUPfz252Q0HgiCDM4ul
hf9sUWwSNWOVUTF9etuYqBZk3gzRPtMtyU1CnLmDp5t8FtnH5A/Wgmvv768J6n3cRs6QR4pyck5Z
rPkxgithYNV2+eaGEsDPIsIaDA8LWQHxQ34Q4AOPKVlQ/jg3uBjv6MUBON0bI2q7VwLwIwKVcZyK
+iORuATvdNS86wmxG4CcRvgUZWp8R4gCCGrsEwiZ3ICE0cYYgkJFitsDZZcdpt5Ov6ZlIKUYgpCl
v/VtcLVKtIkvEaS1ASlgDzbbA8XdiPrfm25B9FH/e9xaHA/0UzEOiiGuPBUpyRfSHqHWF81jbiNa
fU2ecUl7lQNAdft7Pg159R1Z71OH6B5RIGjS/nZiAW8xPmD/KLGmKMG3grHMTuKPo3OqjAarH/q8
FQ9w+MGh/QZgF9CBlDS05xTUYxjaSiJz9I+xieOdKED2RqhNfLR39O3otoYfW2Aaes4qgQ/glPR5
9yQcnhpm37dL/Op6YGpucRK5sMoMX/UIg+HHvHEutmeJQ3KAJfy27CdBz37ueYwHZrEScVGvQ55i
5NmjlsNWeiKNbM0MhmGBwQxO8mLmwlkqw4ffE+EG0pgErOHPxnRi5IxgULKBskeS45GHIE6VQwUJ
AFauGZHiFgeipmLJJXGVCrdfxC4EXrNXQB7cO0cWqg5uVeSB/J38j1RY6wv+WedWGMDDb2QN6OEW
t5jzHMRr9ToJz40ul1aeGRKNoVhU9g03JdYAn0EPICDi40EOKkSa6qIDHGjnVUpYBGMP5Ly2YUyL
sKTMWFgQDgqPIaJYE1c2ng8QKACjPm85w7LIcEBjgDZ6SP57BjPFjBw9Yf+PNwumGOFSDv6br0fc
cKzFyHz3jT/6eyXaETkfgp4v9AxV7Dm7LKuIcE4jPfG7HWA2XKPGvT4OkzfAI0IGWE/e2Mi/oZvE
8QKNQe0cD/0QvTkWSwewkz5k9m9jSxDHDvO7+zxViwwOVaRoDRbt/G1/CClrXEi7Q8+aCkXlx7gs
bs6qmiuobRAAHM5HIuTmf2RFBiTRcTtcTBHHkEdDn9HWrz3JQjFKLgaaF4YE0pcwm0pu0t9CMG4D
9ox6kk16wYcoQtj+8fluSbS9Dni6rB+LPPrXwt7wsjNWTOSkf1DmCA17OJCBRRHF1+j2ckNihsay
tuF+oXXtWIQkGAnByyRzOFoufBHZXhzJ6CL4jvor4Z+7LscT4vpZqHrEdaMJsKX5w5UdbDhzmI4V
nv2gSn9/4q1DNUUm2JhkSczcFLvyC+JGxZKGy5RBnmb1ebHK0djKgKlXfbUT7vDrhLwIQmlEQ7PF
0yATeDgKRHTPDW3a094SOTVcdTFvzhVNAtFg+OuEvoeAlwXsuoEEZ9lxJn0ihahTAsrQQ6R4V/5D
vpSxk6phPJKLPUSGi9VTWyDZc+8k9ThoIdPxstm/2enwkMwu+1FpjKLecRyiCgU5ruyr6LM1hhzB
Iih4ALyFRxx6g8LWFz9qf4WUGWznbVWENP2YWlrjccDHpueuhKcepY5z9+WHMYD1JveaM3b2ZMPj
HUSGlocXjNm4aGjQI6mAu62PYiuzJFScLIE2G7gOxekB/7EaLnZsuBPGDVBkuhR5848I45O7UBfl
M1Gu2ZkVKSGfVd/SRJDJOM5nn7ni3zgD5lseLkYCVJq4ub03hqpuIvUMJvtXgnoM7T9RMYBSnsJu
nFv36SW6LQvAjDyWO/12eBHCUcRbkFOVCM2x2yxVJmyOHHP5hOIdcvWg/Le+8zGimsEEtrsKZSwF
LZBaFUK2Gp/T0waYw4OIRvyHr04oeDMgHKKQbsu35eIesPkcRO4jPpjpkIhv8ErGtGXB38gfaUCS
RDB/vspTwFLQquyPbcGvPM3JqbfIgn7A5IGOvuc+PIQd3N5WFlZn/oOBFU0xWQH38OENz70g5XaC
GiCg2/of4JzUfEYd+hOSA5KCQEmQb8QfIECXPU+F3huaNAWSe1I7XOBxBjLOaeU8v1aJfgo7gP+e
0UETVBM4vJ9Rhx8Cvo98sINpCV5MP45NSy6MWVyHuTty8h0Dd0CAJmtNY9U06X2nrH0zgiVj2u7o
I6UQy6TQ6O0ScxDKpL8Aq5mFhVooelEpsE36vhZTyWP+AvLRCThRkg/gIOtc8jgoE+UPjyGCACkB
igHxKBtPpo4Pn9OD9K5iCQ5Wzep0uyTshEwYRd009H4BdjMLcUFCCmKgBXYjj6GTqELWW+ahG8Kl
kT5GyY1RRaCsfKU/Sow6ZwtIjz6Lv3OLCv4yQxuPFJNxweHvQWnrEm63vhgjTiRgypZcbfTw3Hp4
2fRlNh+Bg9vBj0r10Rpbhbx7gdnOkeny8HKn3oEdyZuEJxM6QY5xqqL4LsofmkyIPbOeIaVxyuka
/s9BWvSO5TF+jXr5YSQ6chf8jC9UNKUNqtmyhCrkDBZwEM4HfWMxHbg3RgTw0TF/E3ApVa0DD0Br
TW8FsmIGuO+85+fIHujy8utKT5/EVS/bOZjjp/ABBXi+nfOF+boSkZnXyRPR+I5HgCDMi42gv8em
Lq2oCyIEDuGAhkuKIZe1QjjjTMZ60CBWG3esry93due1Akz5sMFKeGlLJkLi1uh7mwq8LieJWF0w
y7YE3bTLzkZH3xx7/siWKgG+fn3Q7Il2aA1yKOFEGvaa1ymb/Bek8e+QImEwfm5n6vGz4XRTyeUA
5cv5xW3zuxpPYZsEEgILhd3JZ7SVwNJIHES6+o1lld4RnOBccVQQN6Zd/F2Sew2VpxLNKnijztEc
kezA8jI7AyT8odpmsMAl0s1USyWSLyO7ipTxBdTldlM49PvMNZCGRZZCMMOciooJHqBpv8bdieqb
BIGeoy2Ryzq3dU3+xKYz8MfxPrBLUMeyNRVrbH/ikk+Wp+FmUYdtl5vr5uZ+Uo2gd/TqNxgqFWD+
y2Ai/KEb2eESUk5Mk1RX0XJ1o+uXSkydMHFCZW20RsQk8BDjaJmiwN5B/xFVa8goygMOMct7O6dL
y28JSOfuWOGBEMItOjAQbjSswjHSx4bDe1LjZIeLgb0Of1G3z/GRvfwB2cXLbolY6Ld87A6Q72QE
juaqrfh9SxXAxakxrzOWG4SvfIXxa0JbQcDSvB4SS9JnG3Qqihpf+09wmzzInYuYLUjeROCq6Kut
ziVYWZj/dZE7ePy6/INXrsNiyhnGFIaQsSHu21t1UXdS0Hkjc+uRujYwJZCRtwNCizQcugnALPMV
r/W2lhJdTHCaDfURR0w7XtBa5RQxukFOgKDmGAExmRJuw7U1v/5j6cyaVEeSJfyLMGNfXpVaUisS
AknwglGA2Fex//r+4szcsTvdPX2qipIyY/Fw91CbaOsyOmN6ZXTsAXUbvJYXki2p6drlB6dRFDlQ
ktqS5fGbFQ1C3Vr9hh+6bkQpZj2qO9fgA+OlFP1KB0Tyh4MNtirDQUwDhxRDdHiMKfUPtNOtxxWl
6eru9+MB+zXgMLB7FjfK0fRAurAfEZRmlnLYDY1KcPyCv1y5b/MW7KxH/IWXjh8PwiNe/sa+j+Qx
9hFLzzVuUF6zkGO5s7ash9sOf/4AhgjLNrEAkkSCCqeBsK86gHGzaB0TBPu+eIC02Sct050Nk3/I
CPk+RfTg3l4odnkSLH+DsH7Z+h9okqwTp1WuUXr7NzSlogD/ja7+3O2O52TXV/Rb1/Fapem2AbJb
G5vamUW5lzHDlC14i9nRzwOLsgQGrcwD8/1NwurNPScBpwp1ZeTfHTO1v+HHQgfsZmTEkG4MRAV3
whHIs0+PV3BF/EbEXH0lZdaUUtboZ2ylbzMWumoxzq3wnWwR1U4U//1IohtPlqctbWrb70eif+84
Ad6pbFv6aABmQ34/vP6GDacqlj21XzSoLPMDqxqvFspkxPUdB/ddEQgB1NvMeaCiY8ChbklFdDiI
1Q1KMn7kE5CyretoQLrON1uht4Yl8gcTfH35E5rxe/jcGe3xzt1r5HojXFfqYDVVsPWJeKzqo4GU
GEua54RuzA9WnSO6IkBa+fNgLn33SGh0r5r0cHHps+PG4uvubEEHutrq8E6H3SHvEqDyuj6vsd5A
D2le7PihT+G2ZD5sIzglthM1EUlA3lfwOqaMImgs0xcrjbrUAvWQph1g+MdCwZo4KcRzrEExwMVu
eR4KNocq9BXyVZshK0WpVCq0DEz1f/Yl6uPdSIGF7bY1YFssM0r2CKl+wkrqrFps+AWx9Fp0vGr1
CFctF7AQR9if3duplSgrvy4makwwrJz9lxhNIWRkREHhBFfHrKAE6Ctz3W+MJQBNEGaHxk9c/E7/
Sr92svMH5PM7eZTtwMCRGBtxs3ZwRx4L/oqKaxue8NgHOoPbgQmdQhalflu1JPDx3dnN4CEzzpAA
4XQp3haIPm0aXHQM8KFhI2v8bYcoKamgTxmzr6Ob3Z0azt2JtylOpljy+HXkC0j0Kb7f5UYf/BaA
7sb/Lho2boI2sbimhUp/dlenFFy1brJ3RxaKvxaYc52mJ5EoVrpjdp0MNc6aWjI/Sl9ErmJgChwH
LIoupu2cx0OcJmSlAh3Rzer7m7y+wLic1nRDIB/gcPdAsIEoEYSN4hBwbyUfbQ/J4oufzKEJlD3n
xKCKSzFLdFC+0ii/qa4A1eP5aDur3+CFnDdGfrio+98leGO97sFMZJCyZVtEb3XqEIE63oYCZPyk
EABfVeWZZvmp+0wFZZ0vRnjgkEhJmCUxpeGJ0pKhKAVA4eDzJW4H2hERDDNW6rr4PvmEuKYi9cFH
kYTyj10jpk1CKWnDzg/q8WhgQxbg1bfx+ENKt6DnhiUSwEVCgwMsYZ5wqq77ko34aacGHgMD8awQ
xA5RZAs4n6UOQptpIk/Yh1CtiTPe00exQIt5Z98ckYbrsMQ1HVPPBOOmkVhTQ4sPfuiMMtCdDVVU
Y5VUkC3Q1kDDcD9M4S+aOgQrsviHz9T45x7whu/8m6RDqC/3LjvckUfRn4h6GG9l/bUegLHJjQL0
bvO1akMTIuB+9vbmZ0THwkjfAc9O5ukxothIxGfnqXtGu7xRXcsQhTUm3zzpUFw0F8wSLGEs9SCm
AbYhvC765Ya7kWDwlSCXwZjKbAU8HMZl+LoNP06VtvOm/8BFyWWyw2Ttpt84nFasA5NeEXEBkz3M
0edIZE7Dfo4zjuaiAqg9HK5oI/sCyr5GV8whhegrs+UOfIoPXeEc7T7v2dlOyNi4JrJaCBATTePR
qWNKzssTyJt6EidCLBzjs72bVZiayyNjYIc9HO6pcTPq063zE8MHJjM1uLcDfJXOyzS/EF/IPWit
JszJBtMOQt6NET5DaGYYYPBr0+uCASA4yLZnBivZG1rQAZ+jGzgUeW11yhvjBoZRCYyhf4eHkuq6
yrAE9945ykqzCcUnO43YWJocKLqG13Q+pcYVbLNhnMe9YlNy8EBeYx4oFCaeWXkO56MDCJ399rrO
M3ozCXPwX0OIM30j6ls8jPwmpn2wofwmbYGQtbe4Zd7xb76O8GFVDM/xVlGdNs6QeAKa8z9u9i2l
/mAbzuqFOKNjP5129hqzu4gYyIEkVDE2sl87s35m3n7BLvmw7Oe3tPl3Ap9HnAQgMEib3kW3hsdg
ryZbMWZGrA9RZmNszVzkfKKPOjHRIxqLnRHm5D6AG+P+AZUY8CsAEEBkL6ZvxyCV5WpX2sg7PSLI
MwZxlbEtOpAaQDdpDybIu212JoEMF7/ZbXiCjSSKJ8QEZvh2eCM32CjGCrXAC/M/UEz+9NzpwsXW
F0ZDFiGWFAPZ7AGYJXH9nfUd7Pfi5DJkNE+fg3Lc6hQP98B20JZZL89L1HF2xfwIQYWZwgbBw+Hj
MMyVm4nRNWjXX+Qs11McJhzaI47sH0fL3a/aqra1jlMpuADoszYsqrjNVrO61/eao0eNrQVY9VCt
MoJDm7+dknAoixCOuyjt3OaoymGYxiezTcE7582hqpcxZw3c7EN+5Iwjj15VZQN5J3EYueLZfbBU
fBtIC2PSgpK/MSTI+lSlcYeWFrH+P4kp2iXjNatYPdAvHhZGOP6WamkTb/0BhlQ705NiYiC1CGJF
M8FLDovVX3h1jpOD0eM/CUBzgxN3N/K7/ugjI7SPsQvFPfJrd7KtLoEKHb4KF0WOLTzsN+wSPji7
M8bkaJtxFosi6zggvezNqE+HCq9MXwDIphuT7j5jPAiKiWstB4NfTbwz7a9zdBlzbvx9vHebSW1Y
/SQfEEePL7TEtCFCfVJdLKnjjbTa357yBxq1J1OxMZcZ6Bqctj2CVcl92jAKP7NoZKD2D/MLylg5
37rddg9787K35uiv1Pnv1LPAAssf4RAq5JvEAf/17P9IiE3h4Vn9vw42gb/kW9D3GriSMEsXajEm
VAe3l3QSCIVxzQt6ow38LUaZ+ECo3aTNmAG/EvXAKp42UjZ08G2AzqztBNR0GPWsKUIyADDQXFc4
XPj0P3CDIfhQNXDnISeLhHJc4SJG6pIAsLMfinUGNi5uWCG8nav9tbAiDv+J4lHSN0IZbzUNgh/e
AwgTbw8DQuJuBmh7+XvYIHoGph3+zWlzCnvpbwjlBaMhuoW334q3MCImomx8mT3UFrCMFMYKlEhN
EHmjk0KExtiiy8eo8rr/A1eCFajOWFcTgagbMJtK99BTfs6+a/ZjdHScw7eu/t7+Y/ZAkSnsDxYX
ISdhmAxzjWXgFXW1QXXJABBboh0h5R9Qa9/yq8LhqeXAx4wAoK6LGqtbbjZmfgg3pNsGF7J3qhXh
OEwdjIX7mMbOntytfQ5cWxyCu374Iin/hfC7jQqqDTX4j5r8xW4yOgIC2NV7YK5l9S2sA+wFZjF+
3qdTfDj75NTElqrPyO4DiMZcDbNfnGgQlv4jhEKEE/ky0wOHsRZn+VtSVVnUD3xwB9dGVG2ZsCNW
B2xuBPrDaMHEJxRqwo5SF1NqqyYF7x/zHYRvGzapiFEU61DNI9CAXKwHwNULwBTiTE1mseKmxYEi
4e+Yow+cR7T1a96WqopMATkbR8q7DQOuTWH55IPCuUQczQyRCmFg9yFYu1QXvDEe544nioMqPHdU
6rxFbw+L1HoQ+Jjsjii23kyx9N7nJ8G5gZaBA+BhKGMoSCdYZdXH3wBb99Z0P6sFB+4sbhbMvvFX
dVhbavaX4mMvJQvnBmuD2rAd+WbRKE5GNuDw3h2Psx1Zr2TxWrDjGUVGXJKuShRVbDb1Q5ttcLOQ
jVNmdj7EFBtshNqYSSb2x1QSjJdn8xMWpJU7cKa73QiRDuNm8SVAnC7rJ8+8tbszeaP+EO+yB5pk
RKtQoEDnrB2Me7HnH5itloEkLm+FLPGyPICF+cPwSmAGwKdRXWNCBhcOxohNscMEWnxijGDdGb2M
9ZzFlqwPLd96xZZKwZr48JzEI9Y0jAUNK98geDUCDtCUFdKkqz0TSJEzU9u6BcpYEZEVmV+C0hsw
ee6KarKEA5BoxQJfFooOrDFZ26W3sKcKyIHBdkoNtIgQlxAxff2wa6igCAHK9x9mweAOUczRm/tY
a+7s5IpFMmSwpCHsIca707meRpOUtUyUH4pRI8u/J/dJOunb/CZUldS5OPaxY+bsDWL2aiF+lw+1
tybixYbc72OAD4IQ/pUlPFlL5cFoLEtwY1REFmbyiJ52XXGRYOzy4XlvA0hNFr/ijf0MOk2Es3Aw
/J9dsL7VTK5OylbEcsUezRW2MuhZMHZOfSTDZGMOqn3aMYaRkRp0oB/zg1+MFhJgb0Qa6GDbu73Y
kDCgSVypQX/GChzg4b1hwvH+Vmd8/8bHvGuym3xgjeaMQn6RM2Irhndas8/E/QB+8O+w6Dbgxsej
0Q0pNrZl7g6Ps7ZtBQOFQOYSskUyrmzUOAK0BEHVMPNgE6McWcK7D/LewVjGB2e9DByUYJGItn6I
WJpD2OTWoiLrD9nGMuFveC08wtRbWJbTDQwWGb9AGqohA8bGwXmJ9s2UFoOROj4AZ4Yzz3wFd/dr
nNccE9mT1VEpLHc2ZfH37yHSSZa0ISFEo8/c0EpRRPFXDlSPPdNasLaUkg7+vvdRQcPhNU0ZjlGU
+L9QxoR7G3sRBihttOfOc3ZncR4WAOxxUClt+xcNHgxXV3b2Jro8cdpZOGfqlhEWx/HbeiOVu4+A
QXw8UBgmvLdGitxsxQX+mDMgCp/XzC/NpKMlwkKa88RL2dnBLZiXzDC4pezxW5zGX/MWN3CFew9N
Kre6NQvDgrLJSNjh6zV3rAiluvG0mQHutb2iYB13otklePcWYA7MaAh7Hjy8xmKQcXMOVNhe3cl8
0Wi2jFUYhm3LbtgzX4yJDP7XND0T3PU2SU9mCiFS2uPbzUl6MUfwHpZV3UjmSpfk0vLN9thot27D
B5ib23TEOIWhuPXxyV2d0bqndjGEMklMjdGDxgKwCK0ByxkYcXFtv+wCIc0lFPwYvcpSu9Nqg07d
TQdTzCWc1LPo6husBmeYgwuwtZmerc5Op2yz44FePSYFbyglgFPxxl1a8POr4QO5xQGM9p32BxoK
FIBvtDtMEAyY4JBP13unHheWcLgmrMscCPbGc2xFHSgzbPmoUZLbt6LlHBdxd+zkORt4F8g8WdXL
zrlVzaYDTvyyZsoqZGLqoWbEFkfH49mt3tAkSHxHHxelF4wd+Blo10/4xz178EQrn1aFHAUpCdts
5tsvowgzXKGgh5ba+yCi64Av/5Pj3lyibp8aBKpTWlJXJsmqDkEZ6TNQGRbYYd3CG59yhCav6ABj
9BOWHl+AMO8mzAQ6WzIcCsLxE7GWsxpQNpfnSf2PaSnpeVpyatkVv2T6a16lh/2tyQq3mPHIAA0R
K2YAo6mNa7M9RQEGmeMA4M5wL2rkPLgu1AtpF/MEGmJrI1r8V40V9I3Q08+7U4rHKnME8+toyOM8
HigEvzLwJugu+wqlKuklga7EbyMU5tOiZwyf0extFS87e6psk/brRpmaySBY+UxzVWL6WZ1ozhlV
njRbnRMfjz1iJmMrrhbv4zXBRmMelQeSjwQLOMn8yinkSKZTW3Zw+imj/kHHTEt8H0VCkPh1x0fO
GXJtrlyIhEAxYTE1y1DjKi2/Tmd4ke1yVC/pIe6prX3ybggF71l/2fB2wF/7PxbSW5NJmqIUeLsT
5tAU6wJAwrQa1UzOi//1kB1rsPD08FD6in/b15jQh/JayEFcM2Si5pQN6rT/WaQoAzIYJ14IkmRS
aSEklj3zspuT9ZaGn52LJ8GD0AY+6nnl1kslrllRz5mqiPVEGhCLZbBsngMeMictvu4ZRMd/ulg3
0lxjc9VXfjif+VL1mByIVB8t3hCBMDcisjfJM6swQUISXeoPDZGfIuOmMwVRbVgpRWkTUDFKsClB
UV0cAZ09u2K6wJMyZnvkf1OINEo2IuKKQWLDuQNcEoftwNec9PcQrS1K5/S+ho+rke9SH8PEi1Dx
ghLCLPNDFjoibPZNyY+6NLWUP6A/MouY6ZITBm2Z9EnqXJECoafeMXglAexMxXJUbhwPiyKNuSpX
UBaK4oOmwXU7Ew+Bu9YsS0ggLQlj5RgmW6ezYvezC/r8WqeyORQ/nrdOVqQX4veQ0o/w8UYw11ft
ZWDdmXaLIoyVQLPGXpFEWSCMF4zn8cvgcg5tO2YN6F15/xadbpxm/GONgOHyBy2+3EBCrbiSfosU
wMBlznuWBARX4v/bXsmoIAv5FP245q6wI4Ml6Gy67phJAiDVwiTdOcR3WL3MWBtXY1Xy2SeKvPuO
HQulvU5ulA8sxU7ZTWNToe3GaJRJAqLUDZzfXS1HjxzH6XGLG7UXJXNJKXmCLABqxJtX1FQeBnCI
Z5mNMfOT6bADux0+m1flT3arvZA+s9WER8QpWmXvBB7EUXGwEXn3PvzP2m/yUomNb45a4hfFLqLY
5dgkCVeWkJscJ5htJylGhcj0KehyJ+8CISW7AsSc1EjlxPo/yquSF84Wo1gjVGHHXdHHK/fvOWRU
BXlr36IrlVxKeTvC+A/K0fhjd78SYFvGa4pHBNGBbYduT3iieBCgNhSxIo/4bFCe4HfHdqShV54d
nWFVELZsxmW2nMCyhMOGFmZV39ocGoERNT0hUYeJiNFetnmaFDpqtIeoAgkrdiiJFuyl1VviXcr9
nYvVwFTxoBjNeeStG4u2fcQ6B8UuorY/iQidFDMcaGx3WwhC3I23mbnGaD0PlhJt2X/soVZQ5F5c
IhK2KFEEDkljW+e+5MZY9LCLr2KDMy405pEQscUyHMK5RWwrmjyHohnKcvMd8XhLoznzqEh2JoZ6
KUccXiA0/l+Mw3w9amO6VyM2sF2ogMVKbOxZGdozah2iWD3X2lxx/9EhcH6beP7uyTOZWdwWvNou
5J2m3XM667rJVD6ynNhptpi72nEenLUxOjmjG/gapcKLeQ395mECpdEa3H0WuWGIWlfLbXb0B2gA
OSgsN1se/fX9b8SAIf6nHD/Tu1pU4tTrKgp2an3N1+s4ME7cfS48y1mNkVvxTefmuhXBlLRYbG5O
AP44jno/0WhHLbZw54EVPcfRtG6zFh02IzJwvzfqsrdY7vF3DII7pAmyYoek5zpLy8DiJjKCgJ5I
kcloOniXfU3H5BrXk3HOPx7TH9Nd1xZ4akQE+yZzjAUoQjVeTC1AohFjZZuiGB7vgINdp2gsr7xp
QhMW14ayppDmHNc5TGpqvabpHcfu6OCx59giDBAz8SfHEqKR4vbAexTDDGL/wG6t2/RnCOuX7Eje
bfi0o4C8RO3wODhfisWn0RytxPEApTw7snFMoHGc/3EULLzrttgCk4kXPwzjjOFrPDuPbxGFZgFJ
N+HnAOmyUDTFdsuYgwgTpdCcEwzObClmLV0dF556uuTlUAaABU50yfCGWs9YZdx01G9vazb3ZoeR
ffClgCWSEUjtEEDMDv0sueW/VHg0PWKctGq8K3pYcpnl0etoYl8Rvq3hfm/M2B2GaRPh+sm3r9Hu
EboieCTMWE6x7G78TVf4gYiqM8zks3OZQyiGRtGhcsCO4XegkX37KwqJEHw3DKvRDPKF7zdxuvX3
TKORgQX9tCtBIfKo+nQHv8g3T4Acwlg8Clg8Dl152gTIwoKDyuStineJcUOf9nVDtZQTI6OI0vdO
qIUtaYrAZ0HBRG5ukzU5uBrEwQxnM2q3LDN1CVZcjUnBTI+xCBxfGZS0pCgUowoqAhOVLXM++aD8
g0kJvGd3PXvP8Ry56ZWshGelcreILNkj9Bl+CmhK1FX85+v4cNRAEChAvCZ1wrxYMBDjKaSTxTPw
yBPyE3gnX0ENE9BesGYo2isodZwwZmNgTB/2MqS58+YmB1vdhccNtpSWEGcxDaKa7wadEfRJvIj3
HUY8tO2cSPh7cB2NtN2kDmZc2oH/AXPCxz1D8S4mc59fAXMTOpE7hyUhslGTQeT3aWIo/qf5rYCW
dQJXY/mDdbKGF8MH+jCTksjHkWSlzOfJqURcFmqzlPceFhm3yUx6QcJBSam4E53SVn5GgRPRt3RZ
TkoVJm49+0mp6bT9Vb+iUjAVNr1Tbi2do9SZBZapVGC+0hcipXxMRFK021YIThsyAMr0v34QyrNP
raU8RvM4gPQmORKB/YBmftqOyuSZJ6vGFEl6WT7aRrlChcbBldJ0vy7pcYhaKrq59DA5yW8Rfd2J
Kr/cTKJVySiR80r5b3ZcMo/8vk8DMUafne4umQUJW5I2WKSpKihPpuLIBlZMLBsZNnydxmyPzbsW
Qh1kO8EUz6zYJB48tYYv+lv/ysjiMEgCtwbjLUsTFBvvjxnkCi/aDCt9ZNOPd40IJDwCdJ8lqMgT
S88qT9I9yQC3XZb5WeKqw32ujJnc9YvxN9u7NfONum6fNNInqR+TC+P5R7HKZqhUqzyacvB4oFuM
eijsmqoId1kWbscEB4pTVtfzljCnalDHdYgHnwno9oK6H7mD1yvZ/mJA3gmumXVbGlOCUMTZloxm
88v8+7TiGQMJw6KbTWkP0pQ0vKw5Fi1++jhYWBuwc0NOesK4rv73TjEB7n/tK1MgSCBs1Gmqvd7s
TbJJbWOM4l0AE0LhO22Wqcyp+C9+ZMTqSRAefuzEs84LKnD+DN0hdKIYT0MqHN4jm/NYVoZ9itgE
w5eDUhdnvyktA+3JULySLEg17b47bdu07HQehsmfQ2rJgZ9xLRkEmg8U8AFyZfAwWSeeciLLC03S
FzBSUb7TTH+oNZl9aWhgiY8SfbXhr7Q4RY/vc8ULDQrfMejAXHrRCltQCNEpmQdbR+BqiMM5gW8T
HzX1Okv9gn9K+vUTSJR+8YLA9rExW/IzNjslg/G/l+r5IRD3ThVFj6hjN2mHcZqlLjd2EBvuxLA2
f38xoYgsQPh+1FjYmxiTroR4EYdKTWY8r+g7xJ+RNVc4ThEhhrxwFpKhmO2iwkCHg42NmEDhTsaz
eforSt7OqjduQQTdHxlHsrHQeJbFraw1grZ4HnVSlMswYtVWePFUX9jNxv3nSqba4MEN+nT8YqzD
1Ztj+cAnYf1ZLaZ8zTop3fNlnz/hYdi1T0Rwrw3vbp+R2ZsMdQwKuBHkdfCsq0GPrnDGSTr0fDuZ
whJu8JzfQnTXKBKSvaN99lOhftjwLwdy7dkw9A/d07SqLCZN5QzSw839ybXChEdOi37nX8NrAk44
gJ+s24NNAlY0a/HUttYLrbrxpJb5Qh8pe+ZqAwT85Z8w2sJDlrh7qJtUlsf1fV1xUMhFqKE8WsUy
oZyj4eXFk5jxlXJKFk1Qx0OehEMFoxP4Z5em9Mzyet5/KRV+tK3oiGV7Kt+ZoN2HHL0deVGqezHM
xo/jaf/kS78oswCpmUm2TN6Nzj83I2IoTwyfIt6QyTGa3eBoAbCZEzYJT5Wk0HI+Mj+Ukk9V9fPW
NiIc/xg6XyH40od5kukTfj3m3WUNd8iycwH83OMbCiMItLSHFodfBlAvqahI4bInmsHRGpCsBpHo
EzByLA7aBnJfhuFGz8IOwd3rGTO41BQgNICCGGfkDpC50AR07YwB5FvDAmT+wp1BmWDZODBpAu3X
b6xeA+OH/aLiTrwK4WZcl/z6YVgz/sLCrCz/69RnPgJhKKDJP4ABf+Av30jWtrXsoX02P/n97zZB
kc72SOZKb6/Tstoot5MWdOSB88Z6el+2QhovFuxCjYDiLpN86R7StxvdF8BVwQ9bTDjVUEnK5fzu
tWYXBo6sXC3YqTDuVlRoFCJULSkbc34wfENILW0AzuuoDwhvHjXDbkRsH+9xJHZQnmPDtll66sxO
1WJxsx9r4LOC3zSApttgjkwxXm2gnzWUmkxKLKQYOKgoYtsKgY9LLxGRKtThmxGqoxsDrEUr2/uI
UUBK4YEX7JecDSuK/43Fc6DDrwHforjnkSV+J+Zib7BYpk7dSxFAyZl+cK9FwvabvZsWYAbI8Q/C
kzH9kASOGfa58GbiNW3F1nRZHeCNga9HDBiodOiZJPKTGFXwOFIQk13vavKE/wWs/9RgwpwNUCWx
3YKx6ZovyhAW4AmBPXmFnx9yGiv/OblDfLYO5DuBDvxsG2TSsvO9aQHT8rrGMA2fMqoZJFyABtQ8
+j6DNKgWvRsB7/vxFwsEPtjjTqcIDHmS8KNoPYMpoq6rOs6QgBisk4wWnZIcvhnntatiwCnZ60PO
os18qsB5Tmk+2kc7YL2g4TB2rhnG+iF+WCA/Tag/yLfl2irFWzBiwH3+VQr2xU/x8HWNEzguRITs
GLbtN/QfRt3En/1Mrjx1h/ZrBPbKE9YnJx+qmV1DX0CB/IF4l9zIFtXdKBpullBzKl4Hz9HvUJFR
ALCZ97gaGM2S2ie8WFmypar22zPJMQAAoOV7C+yculEtol+28KQcj0hczvZr0YTX7UjxL03u9EVT
BYSMQyj9+T5o0LFR8zNOzwCDWoTFyCHqIBfs2Umlym2H/mzuyFUV8wa2S8IBOvnUXQCCmIjCI6QO
clYU+B1aJxzL+Cl/5BCw1yf9C2JORDeUyDI8AGlouP0knNExNJmNGcUdDgQSAMxYOtbsxRDDHEDJ
7/LzmpJ3buwF6nCxj4GULhdcClF+kYK7Jm5XKHOWDLuCabTXKPD6Rh33/mU+nQ+jG1Y6IuBjzjeh
IO0y2U03BF/d4xKYhN6mwSo+1McuB77n4X3CryLWgkXPCLOMzl0DbfAPraLgeXOKJ6uy5IvQgOAh
5fLCE9ALYOYgLAZaZA3TJ2R/vuX4bnwGHDcI5PpkU65onm7YdcIQIQ4aZnUP4OaGqcLhek7BkaIw
1Flv3GccpRPZzmIo7iYOJlATd/ZzBb8NQrcIfGQWkz6AhRbTizsFk4Er1meO9OB70Utl2axnhzPp
LX2dPsK0wfgdH6ULXa/FshvGloogAp5EdZRk9Sihmgehc2gIPuGEc+TrDqZ416BnZJuStwMm9s8n
D/976KuB5eG2WPrXjlpx9wXr6OcponMPN34+QbLKHjJ74dfojhoTzFyeJv6n0MN+smsHOyuFISXu
ckRNrjoCd7BGycjUr4ecgdwaHwYQxbCRxEfMJaKrfsNnoORePrwl+CnzvgVzKZDkEzX05aQiRlwf
ihpaKdymnMT84bBE/3th89jJYOc6WOTF5E+BP1ETv32t71iRHsZEbxIywwqaWKaoNB/uL7FIDR79
Y7l3EnkL4kI31866Fn0g88EE1qxxCqYdb9Fm8Vl3OZV6lwIXO1LcgYmBvH6oLrJbg49TrjZ/QDd7
F6UDLnPLgdFrGjPMBq+ciDePsc9mCMBrii6NYk8t8HlnPvEESgRtjtp21GKRJmbUQom/q4jhtcVM
ZOQevOH3ZwwNF6zk3LX3XTtanC8WERLTZakIVYRZdgQNFq5PUeH0KWPsjptoUlRK3+744gcAURAe
gMmU6m+rbgdjCAF7+DFDMbhMQKT3Hr8E2cLfUPQQt26WbMzmfPQV3RmqjMVvQeEoZSwNr9fk81rE
GDSA4JXiJoriW674ByrCdYH04zSOPDouxSJC4vDpBRAkvfoKEOGLwJo7ntX8jCALhkdRdc/ytz0F
u/fYHuJ94Ri6VVHRU8vgBlFyLz75oU+lYR/0kM4UDOLpJzQ+TA7pjJ3s2Hc2DYxf7uYNMhEwXnFY
EEnpLk0+55b2gsKchYcBlwlkmKFFoCZyH2XSQa7iq0igFLwLopUEI2oUb2Ih9iVp8CQ55agkmXq6
jSEBnR6A4qwBrZn50HEMM/tf1OrhU9yT/h94Fs8G7OkWg2L29412xhbRnxrO5ixLZ+cFXwyoinVN
r7hgGORfhdu4B0WHKbwC0KVQg/O3Q/2DKbmn2ZWi0Ctz11hQ1jhZ2yGyztUaU+X1dq7ipru8Wuc6
jSq86uFuB6lKcGYOKdN4Tn7T91QVIyvaWrcT6mIb7N3KH1vFAazhwWOgMfqaGGQEUAliSA4k1BMt
+CaIXVBGp6KuNdY9aApcjFbE39PHLfeYb0ArH57WTi0bGe7gzwU0G8VXzZdzvDcxSbY5DIIFHCM3
mhoBHpDGOX0AgP/IqyxgNwDTLWP5Dxdckn5pRPnIdG7gJerHCMx/2JS6eLf4cBZ4H9FpDFVATc7E
gcnpaVHH//j/1Ex4Y3U1a2dhg/o0BEliskORaSjF8BdzHrkqyWq/t1oWs86AZUY5FJfpBMbo4g3g
Jl0C7atpWcBSit/UEEfMyJq8U84FCAydpy3s00vAfiDHNdzKMFx0MAHjJmDQF7WSO3ZlAP7KAr5J
a+bgq9IsXCduY6QIwaxuxB2LUqGVBBEGjV9z8QXODAyA6ZE7rOrKdkfAlcuf43RTofIHW+hFS4tO
mJEsAcEZuS48a10ZrvsD3iRA4SaM+BLz37fRJMFIa9fOaaYYIy7oPD2ZeJDvQ3Rs/8O8YI/TPfs0
vaCqMtH7ZAsWl1sK6OWYpHOwSbaYmFd3+GGoz1JTyoQbc/YHgCGruWzvRsNqXB74BNA5yeR+k1Pp
bYGA0ke04L1Jx4OLDzZMwewW3QT7p/5PhZWHJ0jTvLvY7NBZ+kXCXDk1+TS8OhDN0N6N5M9AxpOS
Cbtq/jzgPOWPaXIKuNfcdJbsMAdjewJxVeZCFrMOj4B/n/CO+EyWdRKLZUJkb8yaTgvDPSYULK4M
gnaKmy6QDEscp5OoBRJyJobCxgFG0noipZ7Q4hwnyHOqfzgEj3DvQ7oj3st1mr5NcNn3kFMb5Oza
ZlxB/e5JdrvlusQD6EaoIc8w2qeuZ+DtLVJQsMovS0pJy6nzIfhoStPyJVmTnEyRBJrIieSsX/g1
mVCK++2MUQriF9mcanfRj3Lc4d2owVkRFoDUesOH2eTMkzh5uEXjadA+1dJ/8U4CHgXgiIIIn/ZJ
z6VvvrEfQm8BJxpODIPpCMCvyNTwNO93G/dYDHVB8BQtkxHEseHSAqzxcY3Ri/YNbzFh1qlXVQ8+
PhqTKRnWg4OBjpmcp5kdHFyS5YPvBuL/Q9IYtZdTgjelsCBJKce4cvfOGZHyWHSJ5K4JC0B+N8OL
aJlo/784w7poD6YfAKgr+BIYrB1NA+gIOQ8n8ibvPgSfcQ8IhNDTdEf0K1zUjjXlEae6BGFT2XdE
SvCsKdlkWhUBoTvfUQ01bct6WCQAPItvNMOoc5OAyy+W3hN1KNKjVwI+F2aNwAFpiCEZ6AJdKgkv
OkYLUzcj+q6jsyLd+Hj1UOyiH7QtqE7UezU7o6bBvEuG50/UQcMJD4jObQexis8S0eJTiNopdyNy
sNpdq5ykv+BgYC6XEac8hja8MqkENXOSaV7ZMSHJegG0MjXE33PRF+9CapAUMg6hcG9EG8ZgZrKj
jB1APsX/FEuWsm0fAoKJ7W4JJk5PRiV5cGcUjIaKGkhxJKebcdBIchB5DarSjaABEPMc53Ey1nkz
ZRPJVeFDF4FVAHDW4XBPpZM5GJS1bFgGukPSpHZdQ8y/T0y8QYZ9XjXfjhEB8Tpks/rRJr+xbsHK
tpT4TUZ2yoMNJ6VGaQKZUCw00nrBUe+mDlibfLFfnx0H5F3gXyuo80Es/g3nYSG1ibbUT5bOsmrG
eWRcrA6PyxcuH9Ju0HamEAlvTfvFDQbG8MKFJcmC/a0S6sABn5hiRLO772AMElpxLPHqziNgtZjb
pm+jGHyJ+ed0oRuTrwtj2yMlF0SiHkVBM6kQ9118PnVrfLJJQ1MQgx+88crr4kvBHs/lL2YbMfNn
TDpCnxqCJDQ82kNwXPgHoncXHIchyQKg77f8FNvxpew6tSUzvzYTOrZ9UPRYd0Q7G572htkc7nOD
FcM2tmw0tTclGSEJujPzxiGd1lgMmVimyWKLp4dcJOlQLZvEthps1LgzE7vVPTYODKrpRwdukuLv
oM6wVLjT3ld4P4BA23DvcDgng3U0nT8N7NM3WxNn6JqSfTr3Uky4I7obbvHZSP6BEnyDvJM4ZMDZ
LLTbyh2OXA51vqXc4NDyXqi0Wkk+pVVLFTg9bx1uLt08eYeh0NFkug0XRde5XRc32vtR5Xa8wLAg
wwE8jH7k1Z16EHHbQ+GEQJdXFGI8AM+S8B4Ed/AdfhA0ANIcfl4FJvEIf/g/OWJZ9htC4OkRnMRG
4ZASZ0jRSHcf2J09j4ioXI4VvrHg29x8vzdO4A3TI9gRpZ486X5K1ae4bDyVocU9E2aEXqV7LOqt
bZZzYMErOahnnDOWL+WQ+m3JyqNYKD0B4zxKRvzuKWIEOOn6bOImOT+JjriWGk3BR/EMQWbXIrBz
7VM1PbkGZ5CMDvTNzkeOP+P7mCcJvRvHsAK/pKHUqhSiCCBg8USU5uQViBF95HYWfyNgpzCEpPSS
k0Lnq1Y7iKEKfAYk7lNklZchR3JhZdi0UmNvCizj/UfSmW0pimxh+IlYywnEWwdEZhAQvXE5pAoK
DoCAT99fVK/uU6eqM8tUCCL2/vc/8J2w2py9i8HHQubxs1KKEmkRcBha1v4hziRrNB+tOvvEUJ3R
ar4SZuELAgO3dE8LJJ4MkD3sr4OT+F6L6SVbv+RxOhidBiHG5wZDnZ/3TeFpBJpNkdjfLclDsBQi
6vC5mjJ83OahtcA1efnvqOVYJ7OPEQu6O4MN/gy3E1oXgtRJZOGOA8zgD3hcCp3px1onSHmjhLDx
P9OTOB6Y/3n8UiPee5MJPOeCiMba2W6oM588R+I1dU7LxYztmsMLpOvfaw7/7XiU0Mv9jlBFzrjL
mqFwvuJ4ZGRJaVGSZ4O5HJj+LFpgsL1h5Tscq38Ujm87XAbtFRrLZsu3RrS8F0AJjtD1woAvIW5M
5bDjdyOWGFgzZRjMVe6nCSWCnUzMy2AMlAvRjsOQW/mCd5vY+cHmlI9BgAfLO3TBm8ZOf7RtarP0
AgIoAGOAVMBAdakd+yzHXOaR0nZysuP2o2Cd7q5BAit4ROnAZlazuRmPLb4i/E20K76aLzpC0qHI
iNZvYa5vu+ucAg0HVHNui0Gzli+u08xtUT8sVm4hOJjf2xz1IfsczVfveHks+QiA4smEyKEZ02Og
J6YnpTDJOfdXAkfB/CGkxAhcV+OwsGFsgxSfOWJ5ZPTzyFEDyVT93qw+uMosRJ6LZI6sig47aRtn
tWEia2Gx1njTYoqLMGQCz8purTJWZsjDr36ouYOFu/vAcmL3BZyK38xD6X/n2NVr6SIcwf+Ej5Ef
Jcss2K0RZ2GbgJxeY0ekAg1Lp4wTMn45wQitIv2R85NbyUljJj9t575nR5chqTx9XsrFaMcjiePl
bWpy9n1WHQFQuGtnqx9kGIF5/bR9J67s9D6miFV2bE4PkNJsBehUvil5TXGzx2QOEAjQ8WdK5weV
yrSCOahP8BoRry9Vy16+bDjQfKB5jjQ+j+u6YV9fuQILUpf/cxUBGef28YpEx7oiRhP3prvIZFPS
Ge13+B689fYZSnrZzWUYgGMtk2dvCSI1PMPXhG0TfKHQ4nOBUVMPyn3Zos6KOdYG6CcHMp6ke9Sm
GaPUMXaeI5AdUDakBAjbZhAGRc1wVoQ84KoYjy4BUkg3EzxG4esD13Cx8UQBNzTyfIlZEgTSmpck
GKyGLTWcXrGnnpGLVuNE0wKZ80/zWsTD8PfAfLVECNSQbQVZjZEmFSgOeozKZzIaz97sLYoIM4G/
67b0Z9115soWgAdLZ0Jrriy/c3Ew4OFA5NS0ZBI+5Sb2tbqcykwy9q9Zi63EKUOsSd4JgzdNMILq
j9bxL3I1jJ0kPWZqIU/vlxxD3unVSbASHXOJ96KEmP8YkK2QFeU/0q0EOPCi22kwnJuq6Wy3G+Xo
j/axJm3uJgBoC8X6Il0Zf5TdbJ8yPEE4V6kLFCxMpEGbvuRcXpmzM5/sljfmOt2MJqjDv2BMyW/m
BxoAjRYrn31p7MkspS4DhABApch6CXJ+PUIYGps4ZVLxOC/owJoSxSi+BMiLGQiGKZgq8DZHy0fC
z3ou+DzXIGfVHHKU6HGvWOYPg4gKXoY+D7ULswDvbE6+tJb/qAMipcdPXTEsOovnA8BZeJmwb1Av
p3OfU8loVq2DaY9+UfezCwp9hEA0ojdUn0gn/ViZLB7DIL1cgyauPFc6iiyevTR1wzbTwmzdomWf
pSi++P0P9uDsPQvHJvSumYt+9wIdwjziV5BiOvGbPqrZ8aiW2gc7jSkfYPYYoWQjToeqCgzUrvDj
x+RqR73IJF3eqhgnsA1DlWXz3pBgygwy7vFMx+pO7IoElE7c7sbjmzqMNxBGT+dfsWGy71Jn+r8R
T/sUwq2JN2lsJ/Xlc132kKyC4R/KJXvYzr4GbEUIynhHxWpXCHifFDN07IvxqUfnJh4uOGgSTx/V
ukcozBCqHb6z4K9j6E39BR07DE6a60XkSKJdEH0lI4MEyiivJd4P67eWp0OCBFiZOW4cs2akJSM/
eQx4z53M+FsheU0AVBh8FxabW3F6wjYRgT9Q7OiEQcvBXmD0+k825dc8GSdZqJBWf12zQfMCD2tA
6BSmVZSEKMEbZqRTtNrS6qkKLv9oLlkUKE+d44sLRAwF0aPlzc3NCtu5cHjKJWGzK596zZzB8NgF
Q1PG1OKPpGJtfjFxQhJyufSOz6sFVULIAZh/kPu0Bp247S4GA1vJezULoSkgv6fU0/3s/CTunVCs
6ZkXURcMMn+uNDxBwuMgidKPmd/tF4X1/nVssHeQDQw0Cyw1GV3IEgczHB3+9tBVFxBo4GoNE81t
HNn6sAcbLKppGYWBStS0zHWdsS4hhxkkID9nXQusV2zlJ0JlvYerP70J+BUAOQMsX601RGcXfoIg
+IBP7Ao/RQpKNzf99BbRh7ut/3DzNiv7yTZ66m2Ybzd6ja8qwTiGSKwWJQlOisNtwzrREE5MZbbg
6Ya3tqIyz+f48NdiyqEePwooMJ2t3c62W0eBGiYMYtYXQQoADFsfFtiwJAtqV4PYGshyQL7sr5hV
Bw/EZkx3BHYjCBaCdh6fOyIs5SmcgEp7wiR47LgXnOOidkznhX2hEzQwbHFELzmZU86mxzOsZGbb
mQmUsBF4q5jLYJHOi4+3KH65V35rv+zxmaRqYxJhL2Oin2Ioky1x3kH4j3sFs+l/bjxYRKNFNKlf
cVuW+BGI/rV0PXCglhxbjwTFKN2Mdn2MlAqrFzAd6WBO8SGwPYEffrP5W97Ym1gd4/+xT4aBLenC
hWyyysg9RNNqqELLOfTu2t17Mibsra72z/mipWqO5Wao3W1Ubeg2cCMsVnf/trqBS9kiIfixkEmC
KGjDaW5MAjjJbEvnvHmj0pRg75CAsf6c+u7YfceK/opHXB3se+merZeDR9zyI3rf7DDZSc4ep6Wf
M94J57TxOXV/NkAWHpFjzNdUR/HH5+cRiwNvv74F2a7vdUeMHxldV0B/1si5WQ8coRqLpmbvDu2H
/rEHuoRnf00TRWINPoLHMW6fzXHAoID3n0VXJzXlDSO7NpHZ8NY8zdeLUk7bLUeA/JqOz/dNkahG
u803t9VvI/EpiBC2hm5j3IPeYeJioMwOcCigWgPX8ULCEfqBG4DCTBh59G68fP2xs/YConuYvbol
9Me4771svFFXUL6z+HHo5griI8KIX38D0Mhr+CJlGYa4qlfB/ZwFH/J9UvL08ETAxbXGPtVW192W
ZKyWz+Wn5BVjVLL6EcXZePhlWNiARKk3NDDvBBVnPOtnqM6GFo5tCNWxgYWDNjoqi8riihokHBuY
hyJDskoM/Q5juOhrQtfrqUrOzIvG6Gd0SRmSQ70i/JgzaDMiT3CALmXMMun72GrZTqvfGYWaLbnd
9YqgS1JsXlx4hGGIt1Kvolj7Edc6bU+KP3TRtdpPosxTbKHv2KQ98bGpzaemwJMWw/LaHGwqraA/
L5y3NrEGBphKz7iFt0XqKYl8QUBOBvOmv+VUMnMQ2PaPsflxiA7vj+uEqWGdSPZo/tsUKIWikhl4
FXTwq2HFYNRjpebvOHYKLg0MjHhgfhhxjJnTUvsQRTBxy2C0wA5/OdpUNl5MbwT2HUc4qUzK+gWG
VIcD87YberDnMHKyG5tKK7hyfDWrpzuMPhiwqhGW0/57gY/tqiHSIidrnUBqBEyVgXEd+dMYIpsP
UsDlNdJU6nv+09jtyOXJllApWtgUl/3lcX6cSwVDFgrhbPv0f5vMwpb50jxE3KNMVOKJKp8gbSSR
AIhDFuHhs6uWzYBr1y56yYDQGrJoscULOnZKtuUxae0wIqrTRXGVhOhaNLEeW66oi+j02PyQCa/y
DZsCmm9Ot7c5cl+oSM4fijk8x6/T22024UqCiZzy8GZ05sscrb5LxjN4QVgfbqyChAiOCajD9spt
tOfjEDP7U+f/tn1pOjxT1d6iNsrDN6TsZtpHIPj3iT/ReDkUo5Zf8Avu2AWZ72N6Sl1RC8I0lnyC
UQyA6s4sfN4x+/dZ0e5HnvG72wvq9SgZJe1h72TBF8OS7FDbv+MrxhdxN1w1wIrMY3FxI3sSE9h0
NSImhOTSVWNf7Q9+Bz2zweVzrwv3vhcr42vXoXKb4+axeW4437sNBty43JLtuT9gUDIKpFWzIRJE
Y+KGF0+xInwTJ4x2Wxt0Y9gymELmmZnjFRnwq84cbTKEEIrDc6jddmrQ+V+vtfrYEUt8z79YWHKA
kWdTAfdXr7B36OzCw8QbclLNyqqWnZ466gybLRMVHwLngTArklfCdrw00Tdv3pvi1HrQz1adAOuQ
531scjGchuGaKEoGAfY8PJIW6mGj2LV46rZ/N8YIE56iq8u1ZWnk5s9rwdcltzrJ4T4aBG8XtQN6
Etyk4devhgYb9JZLgB4bZ1IZVwGyOfyJixU3BOwBFUKPA6MJHxHMq16ABti+r7pjhnD9DG6crfrC
/EX2uIObT1KzH4w2uCVE7OZ3d7glCXsJDtTGbcSkeflmV/1jA6V6UezfSV6TYkHNr/r5gWpTMimx
ZM5OUoqDvt2PUjxtma9qaopjLmsy1V5mFkCKiYbuxGSLMfA7c15WqfBy1Xawu8a0Yz9cT06Nz3On
ODgx/kn6L2FLASBDvYu7qFtbHNCE9vTmSJ+HSM1t3o+o7mJiZpFtSxZRUnB211L4jdhN3cLu1k+t
JmChR1H/8IZHWVN3MlupapYQnZmlo/0fnsan54GT/YVI6Cm0QUUkDG1RneH8MVy9vBY/tb1ZMsdB
IL2q8XvIvZF1w5+CcJz3Ctahg0gFkOdIwupS1nO/Y7wKu1hHyqIAu3QYrOAuqNf+ld2y9FXOAWjT
tnpkNdOURrVI6ONEZ3SUUjmIR5YoKCNDlZGCzky893Hk1Ed0KvVmFLCM7mtyI6HBGDdbNWRTkMnl
Oa7vWJ6iR8Sco8HyeLDkH/jnkM502Rs5SIw5pAYIFnj9iTdZT1xgW6PnU7BK4fj8SKRzL7hv5CGb
4cSq9QphBnoAuzMk/RWiRrH72M2Mt10AVzMYb99wQ/AyODx86ipYTzSLrafiQDXvHQY4I3ymtIIU
2RPGd/n8g5SR5o3D+jbn1/pSX34uNIiOLIq5BIrBV5QpJUmdNOyrd0PGWIFtFKCqfyAW6XvALBzm
EoV+2Lo/N/eyeBy1AdvXDfHJ6XaQ7Ikpm6+Nus3WxTHbVOs31v/Nn7q9HcExuxPxS9AAfjHE/OFl
zBJi0q9CCQwZsN7nd4ImicJFbtvaPGzEkJBULJ7P0m3oH7jopXvfkqTLt6dJa8OGiV6b6tKhXmXF
zV/m3e9v+v7XqT2McUlPJljZ46sOHdr6E+8XfW+yHThf+DiY+I6CYfLlQbw6V6ewH37vODCJkbcn
nnzCFuQw0R+hiAlB0hm8tRweVXN8u9+4f7lxYkTCAiZS5/LmsZYXafKJlCM+UR7M/CLqcxwW67H+
xBIaOxq/IiqY9Lek4vc3Rg1//ELwx7o8lm5ncTX2/GTVmeBHdXXpSIzK4jskTupMRF7j8zDY3CLV
fATKCQu4Ow2VDZacHXgMSf4Rr/AI5BgOkq4kCpaOMdkV2A679Wa9d+UFF70M5ZjVg8MRhGH8sMGV
ImaUz1hiZ3R+VrNRj2mCk7A3ulThCCag1ZECAmV3TYcSkVxvqJun+Qivzo+WKqnV+VC7isdVCj+c
zrxlBbNeTv6JNbKv65+NoUK9Vo58B9Ek00nw2pRutnvsGJI9fDmUQ8XvRc1oeseVa3hKcQCanN5B
Z78v+eVH/4rNMmb+5JvRNuDn5hXBc5uZ8l+znrAy2Peh4ATf3X2Lc9L5FuxP+wRD7jJ8btPk7eGz
5Q8NxX16E+9GRzn0ruuRkyGcbFzyqc/4Z/2lhzooKXjXKShC0F/T5xrlWY7up+rvF0FdecBmQcK8
/u72G+z6ePzSdQ+DI5V1zOHHhdQbYwJqVK+7sAJ1xliuChun0d9uFdXGJyy2kyP5FnFpi22edcCj
L3oc5Ga7eiPzkT+JINqqC3YgNeC2vFFCgi03FBLZX5E8znICkTep45t/Y5NyM0r3J83tGnim9n8U
yn4eZNvMu/udXTtpfA2k08MuXYRAqxIPurffu+TxI8nBxWrj6xaelChR63bBBJAXA/0qgDmAOdYK
eHgQP4PP9uN10Tvo4cI3WfWC7JxtvziznsoDZMFi232mRfKGRkdkykVlLBH/iG0VNC2iOnpiQX3O
tZ9ep+z2KswcouPzKYziH4fdmKGWc1+PgvJwp4IyuPIVn/B7al4zcP19rqvOm+GLngF80z2XRxnY
LKjC0n+JIOvP9Ga0u4pmuNoVu2tNQ1qLvUG4abLbG3s7W922j5VqEhbPLn68E9nUW3LDnsHThZ75
XoyfU3boYxu96ZU4ZM8DaOoUfxRUvU21o/ORt/f1wCrgVeJE79yJTPe5McNtt8Y2xSuN/QlLaL2n
TQyJXSkYGb8/yRsRTQsWt7qeZLTfxR+fOT+oF/UyRLNR62S74CNlVn9YVm6h8IpqIvodJIPJFPs5
O/SVn1BuyssrfB72Zh0iyYdh+oqY8TsjfBfhxfkEpJ9xnkIHwk48turVN37sQGI+Celr9nvTXxd/
H7/b/Oz8km4GIMuQoilF1upRIQZFlI5LXOrZzFdyMsS4gc2iDjlRViVcdV7zfmDe+UHAWOxoy+I6
5DmTQoyYnRvHJliuPzAp25IaV7fRpttUiayP3XHytZjBVpPp5wQiRPlgq9pkpfBbS5zGT506IfOu
n1nlVh6bywgC94XaZX9oh1TDuvxPfcBU43MqGmafI/t+Gdxm3J79MtvmenbJ1l/oM8CVf3tqZcZh
3r2c9XZDvNgqm4e0wO78c8QUt18RBPFMmGD/UF1c5EO+RhrzyeZsItffHId4GBSkNw1/yLrm+KJK
WEBgDyvPgWe+I5Do+aCafp8zghHuqvgjmAKkDhlvRtbkc1bSK6rTDicltgZsQ99a/+8pCdUDrHL5
b1QvWSw8qnv4DGe+gdMCyUYDsZ6/mC74lWgljAuHCl8n3kelRoCGgFgUoxB4H3ikbrFv48utosm/
2RB+GIDT6RZUhM4i2rnNhr9ZeX6CylO8tFNoEdjV0BHK8ox/v6M5/i5yYak/gbFL7zmlXU1rh83Y
eAa4rzLC7s/xxXzgKZYTaDv73ObKbcZ/+UDsOSmy/95CaS/SWTmYK/UU7gYJ5lCt33QDOHa/Z5/3
TKHKqElcJNnpAZd9MsW3Eg7Cj1PjMb+BB2NPSUnJHxmqbyWuDoagwdjvYVx5/OAj9vdAG0Oiz5i4
3bnM1KM3y15zmVoXnRJgPG6nPBJctuusRQE3mmb1v5vbThVSMbm3eAbzWhUBkbOaL22uEPIRtiCL
4f0cfxEAA3+u1lguj07y5Xv4HFgScvzx8cUcxs9EGU5vR97P9T39XhZ9rDQOimjYewxAcIPopnz2
L5NazjvgtktfnXHQqvUsI2MBCP78PNEOvi6T24zyCBJZ/ppet90JcREZUShCK5uuKdtl/u+vwRG+
SxSi3iVY8n+1/tp9jMkOkmsbL0qistz3+uO/ops9cB42GTjLJsT4Essi+jK9XJdeTldwC6/608Xx
dCOMITN75DwM0VTla5KobU7aoTdcYSLo7LXGejiTneL+CKzFmXddHH4k+o7wj3va5VY8Ib2kcCgv
zMbvlpWGTfRJtt+nxhusiWBdYmZIIsEEkKpaEO1rXy38wUgyJErYLNZl1PeFZ9iTIKghMc2KK/mv
uF2S4B4ReshMX02a1cAiXQW3ydIRVfcTUOGnX72bvtefYRGQsaITMlDhSi9tyXc6RpTGzs9XXVbM
oFw0CbeCyuUVcETZWOEYLXmeEzCtFjc0QBAP3DSCAbvrY4X1dAv/+wdggZqWyA/nY3NB2a5+CHde
EUXUn+IMw4f3DlKHjhYKi4AHR84IR7rcko3t3aWQSeh9tm8gZZH0WZOuRcQz3XPPKj0ec/QSBlsa
dCFSfiNQpri53LajxfXA/h5iULjJzRyaJsa13tXCoYqqqwQIKwy6xoJW82NXPtvqbLB5Rd0mde66
RP6JZBaGqHlL/J59SgPkAxkOMrcwdR7kn6nByGe2cD+Ul1Hw+GO3IwhC0rDTuOQmbpEunuMoJygs
sj8a4FUW0J0c+3h/Yl4bqNrH/+6yxQ1vpcIfHwYWCWIwDwtML2VvvKqJCBJPTThyQb1O3/gdfuM7
0dZ0j08WHYKm4BpetyrrhUVoFYfCqQ4vo+bweNl9o9BH88aWzdYkP1WvCW66GunyaRV+EUFrrVd4
xdGmk6bgT2zgNDONWNue4rXB1c7/Rt5+u9dkB6qpyX+jdxuwo9itXydV/IgzEaH2gE13qqDrnq5M
Mb3739WkfTVVOg7FSv86e3J8uAUmtZHaTNtjvXzp6rYy023uVfE1vAXfAxgUgvbohtRWMGaFSVVL
LSdvU224fG325wxW6V57+rX9oqLyRL7kpkJkSxa55HdYeu1d0lFWb40QMbe262Xl5jYRceQFCQee
Cm+djFjcG/3ol9ilgTteUPKZMPCMAnxyv5Opxz425mYEMKSWxDIoFm0seteeMQlL4xnczZKj8voP
qez07+7rj0mMSLf4We8Q0Ft3770uVw+AazWA2My0waRWA9+AQuT2lpNkkjxwJMjdt34NFNDgPAQP
eIjd8M3UqNjxPzpXV1neOK6pGtfjVWV1h4/3SJfjzfDYEAgtrzhQvjbAc+G/14U/OAJ1m1LCcOPJ
XE61rwwFg0/YYPKKaxkk8YfxEUlQJoHqISmEfqVl55uXH4oQjC7zfpqqD2OiX4C6kyxQF70lJPeT
MIsmx2ZNukyUr7/2E6/tnzkkWf5nN+KRWd6W96C1hJmoxAmPF5x+pxJVL6l5Dx4EE7DfvhdPDYs4
vJ4m8dcer4RfrqTdPIHPj6CFfTzAA+2x+FLzN6j1m5C6DhNZFVfJq8ag1KkZ8KjscbRodk8/o3jX
lMPAUJckxFn9P64ABKL1IxqHaZDquXFHW0KBLuxpucKnMm7ivtUse+bwb4/9/ChBa76mKzq00c2n
dGLYAIACdDr76u3xx0KrAQDQD0esDJG05LL1AXQQ5WlhNx9iLks2X6qfX9CH8FUlXPgNNZG4EW9o
QRcL3vFj+zbqSJmlGJBmu57ZWoWr8h0KTRbQ9qLVME+j+Po4j+i9ebOGwf7XlCRf5hUpoWBjZ7BC
qCb5NS18iSfglQdF+II3m8I2JgHzDutnwDnllhBlgskS/29j9yZsZxjquj/QneGBppx+/Pcngmnr
QxWq8Yd7WbuUMMIkkj0bEwyFVDaKcjRht/Oeney7fMOX+yaT0zedfgbTb9ijJN/dmRv1LYYRf030
kObPnay9bKWiTwSeydePv6/Vnutdh4Z53Q/3fBYUTnYv+npEt5BSQ1cHPLQDvNYbYsivARHC+stj
d152Bhkh3ylG1Nbe+PF5UyI4v+Eg6pavqE+eeiYWw1rM+XFs9T/r6lx592AwmwBPF+d3kCXjDeD+
M7iFIkJSwjUb60MKEnImC4xuP9VCtrr7vL/Z46qJxdlXk1wqq6GLFzklYIrt6QOL5soqUFnePSrD
wsfLl3lyHb+syimCGvASLu6MrjooHdgMNqUAlq6pOYobpwgHBFrSohHy7hYGDeyUiauWLyWk7jeg
VBNHbXfk13G6KLRslZI5/7G0e5CaZdBE31VrKdvv6qqzqd3c/qa0B7FIe+hbY+KVFbtjatVaT4Zi
L9J82ujjs7y5Y4OLjIBitMSPOc63X7+mGaTZ20AhMVOzPbfhbYuDuN066emaXE+MKOKxRtA14jkR
i17Qxbx2PaPC9h/xZhp8GDYLs/mRhc0fEw12o+sJxE+AvWD+K5KWvfeO4+M9Y+ugu4Rhsu2c0V8b
ZpBAnMHyuWZvWD4sSC1MHkA90+krfKzkWI4lhFSqQ9rYlu6mObz9QTSggQcRW3d27lAtGZUPB4BW
oYSnwib3R0NGTycwYdI8APmDkdNo6rnjZ50AYpkb7Z5HYEnwOHpDZMJaZ1JzoVNi8vS0gKsiirly
w+HeMKN7zx94PCrJRODKNlzJXvBkEvRe9Y7vzXWDDa2HJYhPNtEMB9uzEvBglvg5D2FxwjQ5Qx2i
UG/Q6veXg/6UU49qdZR8ML+U1leOiTPFUBq+ybYbIzxU5gpJDdvs+IjxuTObzcsYhy/ez2QOl4rA
Pga0x+H5Svd3pJ0zX0fFA5IDfociuknndAbzxzKzI8XaszBi2ag3tz9pRd4p/q43p4cGgVF3sVHD
HlNHTH09lMwRI/uE23eUtIlHyOSyr0/ciYCYxaDvfWR8BcZB/YHFp/7hevzEMVpshkG9okJRAyW4
ctxfVxhjb6EJuI0J4kysNrsb0NEW1yrtJYzPCY7rzBz+9kAHq6uNEXQd0LXNGudZs/EwoGPYws8m
1JTYJ/YotFAFsbHX9Z5dZqTT+GZ2Pc82Y1vYzuIPzZTjxnGNfXQAwQvasuTJ3s8jeOfCUMV7x3TY
w1PjPJ3uco0B9wVGyAT+A7TQs3qnbsPYLRhZLyOfR5OgRXKMMexl734pZV/4wGKzGzGXNj+nZ/yO
ZU9dPF3ZZcBufQ98TGou672hpvJKd8yUfvOwGp3E2QU4xdiTdHW2dyZbAa9iGMQFdBUKLOYytsTc
D3tzooIH+i1WvLswTGlnQyjafBbmTXiaPy41U1d2eWZBtx2ltekb0GuM/ezh8SQBxnzC1OyRuTK+
THBYGJFY0swBe/lD8gnK84vjAEa0ocSFd/Nqfn25CkNA6dQ5LVbWncFuirU4BP4uqA00uigLxvM7
YJM0xyR82SZ8wncskebMZQ7HgPeZ0REn8XUmscrs57l+iBYlB/Vk4MNgmR9xHlqlQxgH/L46KqOH
C/6DQTQn52DD99ZmzWnfHfawA1rnfX564K7eNRmYWCKQUVtEjIrdmgwqWNCLdl7NeSS1t/my1Bm1
tKormy/JE0+cyz8e12b5cnt/sqmAsjIQi5+T2YSsIzc3WgwXSMVdKweu1Os8Hoit5UFbdoB9B4a3
4T+XQe584AUCryajRc9nagSmjR0khfCfmsAmLcRnxrtLoLk5W3W3+gbgoMuORDzRiwAvLanCFyPM
8EXclwK7/yVkQE+IOAQbb0RRKFEnt0v87amK7msEIJrhqTRZMsPVR/Axap1Brva2hLEzHpTc9Qof
6WbFGNwcUKB0bziTJLDHFb7wT2M0gwFEp/XQ79j7txbBEYhIU/IXaN6XryVDz9VoMdYLl0iltcQS
GVB0iGTHPcNCmaQAdTnUXnz1Stk3uoDHLFP94w7TqXJpoG0OlmOLl1mTzQJn+b1oYim5BiwC7gzx
ZlrPkZBkZnQ9OCCTSQU4WpLjR2djy45EdlcTSJvGybZVWHg9nr5mOTm+//Cc2lUrvDYCzPCthsOs
OdT2d01825o8tO2AJa4Ed0595UhcIrPU/yvtgQHKVHhNjJkFflLjGJfkJANOy/lAz8Vtka+bGe2D
V3jdUl2AamGJ86SQFOloe7MjdlDS82CslQ7xZLBscaPwVSIGh56iwwn5RRTFegfodQ9AFYdW3/qI
dMN1u2vpxjNs8NH2Q+J8eSNFI9yYI2ddue0ab3gCbn5WS4FaeGPGi3mQ65Pgs7px4Fx+SUuCsOo9
3Gd88zJC0W7+w0idEbOlA0XSw5I85lE8NHczX8g6VGny/+T53nhGNc8to044BJAWMZknJsEuIOYy
KyV4j5xuF9Z9ABSnZ9vS+XgU79850UDbzHgsiR7a/la9+G00jPAn5jf8rj6kpd2M7zzzmkMvevqZ
+93wdXvAj+c9m3t4OhxwzDqYhzlP/Wt/7dT5rn6rFzLS7/KqDbUJlalABltLPkF7cMZ00Ir+NnPn
Gw6tAkz8ltRRvXsTvVedn8EvfIu2ZjpORpfizKWVB/MUNXr8oSADU6brKOf1ocOBmfHjuiEVqWdT
FjPfF2TFHsjOia/UlwaiREGdM0G2ssGy2qqPxR+jOyZ7n6gE/B+duqQClAPGPnwdYgw2lLVfvwAI
HwPsh7QqY58hcRYDQAysV9A/9CMwB/rGBFjDfQl9cfBlAlQzYnn9faIqutJM7cnSfQW3JTErIDVi
Nwzol9bfJY7lFozMMFfw4pj2makBd+5tSmBCI9y3+Yyr8EmAE+FiAibdofx3Aad/SX5pvVtUJNVp
ch6e7wCiwGQYqrBtT/hGxWc2QmazNJxC8OfEElzcbN5vGPdB9kpQkuwDpnOcyJSlAM64xIAMVgIf
5G8CpLbFTFCDSLFStRYDGQRZIGa45UMK600xX+E3E/inhFETF4VrDYxf4nqyWR+mBCFwvDhiZZ+z
GF+v6BZmHqGZo2mxu5+AymS69xp4jjkQBRfDD4LSrn2KPiJ7AfmhwO2P3x1gqnocU9PvxDft2FSp
KaPc/YBmYFUPwewLXjPgJo5KEUwN+XJIwMH2CXEO6fWGdBLGnD/aPXVVDObNWwCZg3yO+hbWJiiy
0s0Q8qgAecsEooExONXoByH7qLOcsQZqgi1VIVMujLa+h+c//K/19wg1Yvgy1+0Af70tolmYdOLA
fM1AJW5AjFTkgI+4WR/TMDs0EnS+KQC0ghvt35DyYTsi+BMyEEUq0/eP8z4NiGd5zlNGoOLliyAz
gU75I6Xyid8pbmX0l0pCJwgSTww0SxTiQhbnyQeX2mMfPFTvs/rNq1GZYydfDVywm9ROicZMV90W
K+Cgb9z0bi70K0BBPJ/4h2mNNqHrBuZavBZ9CD3kQkNmH0J8ukU9ByFhMvABKPQMNpbsI8Mg74H3
F9PfYHXNc6jhq4v5fkpf+SRLItXUhCAfMnsgq9k/lFO9OaRSTQ1ey24urarZNeKNlRrHs0YtpoFH
6n2St1EfOSQRUPgMTJi2Jc5tYUr4BFyegT9ZlxfYAAk61RtIC9ftDa2LmFGLHMk5jFO/Z9EgB9QN
4cCWPMnCsDKQ/zpi73LruuySMZugSpLKzezm/SMFqNOsOguu0r/GLZ1zB9NzHdKCsTR/3JJvlGOq
sY/4YMvmJEW3OF/xQxlDY35MON9wwRwIrCDXZAPrkbeWauP13lb9YUJlhT8DKcOw8btlSYHUkcz1
wAfhO+Ml7JeBoemGqEpaZ2oUPWV4SSe4w1AylNcPC7ZN+O9GA2Q0br2+nz7cGc5JcBRCH4wxLEHC
kNzi8PQeehqWZDyWVnZRws+x/svtD1wCciIMzisvpXLO9CIWgC/D4daXhUDj7VemSOkeG+litHiA
tlyXGIM8YcABxy2a7R41bB7t4TtmzmTZX+xX9ZI2YN6tigWsA8HVigmUJ86D8OI5yB5pEm+XNsbf
G0OrtUaXLCwsYGqyKfoxXAUu9RC/bSw/bD4gvDbUUf+RdF7LqmrbGn4iqlQwcEsGBQliuqEMQzGA
AQXh6dfX56qz6+yw5hwB6a239rc/IDmFIhf8vMfiozOTuJeQZHYLUQLXIZF1s6dLpgHIWOVQQucw
FqeX5WcmAolKLpDB6Y1MgeUeoqk+Hq1kkfjoBGZnV3HkBPaEzZrdfi96gCUDZxKNPHU+OlFr4ywa
BXAJ43PIx/7cvdmn7DqfBx2KN2txsxirhVsV/RRJ1LO+IVnk9vGL3ZxryI4XDo0KLovIfGxk+Ht8
3T65eiwegx4spHuYb558FxKleM0exydZnt8dc7X1Crg2bSh0dFiRcFDg+bFm4zPccEbg5YiY96ur
TlyptUZDa7imt14BuAXlSwccDz40h+qs5wn+vYkHK90HtiFQJ43SO9sNDLELoCb3kJkTJ8u6D8Xy
cPVISZU8XqESNYkCDvSKYC53vLnfUJn25wSj4l52C/ozcX2PDeCIkJ9z+to8o6sDrA3zgh1+YXEF
fpDe6RhmpeTHORyR5DnrO7VR7UmGSeFYMD9ChPzuG/LLxnPZKtfFkuV/NxucXmxAJYiW11mzx7ch
TSbWNbou8vB90bbTW3AFnGH/9/JuU2g9+sfOCG6hSwWxKGHy0Ewn36NguVR87k3wBVNlj8inrCYs
Jku2AS5OCa5s8Rt9dYvszhuhrLCmdjcIL2ItX1tc2EtAbhY1oJ99ybwc37sGlloNwnDbXWLrvXgT
AnxD3oPc51ro+ZGrmK/z2k2iCgl2+QdmSgn+7X7L97JgY6GjQSO33ByCKkohbxGC1zv5vS+X7NR7
XMKoIkJmXuyYqsm7xgkfkfidECi0h7Rub2KVCjiTrzk4G2Se60JMNbV7DSewcKQpkt1Q4RWJiUzd
TdbvYATxEtqaD2hBU5mta3uCXBAxDEOcPCu27MJ9cTuSExKMZ9DKurA4PYJiCZsAskPnXRa74h/V
+WlLDoAJyR0yyC/eLc6TDrqz3vMH2bnEAGNnDAqt05bNSEp0hDv8wGbR64qRZOARxmuOYH+9ly3+
b7Fg60CuqSmxtPYetHGro4nCV84nlYgJMXfl9UUAtzMV3kxBROShmU3Wt5CMWZKaZWadL2uS7kij
z8s4WE48noP+8yFTMCxCXPbwz7XGhzysdkXwdHvoMcnQZU7/stKqGGDG8zMQLrA5M+RzBrMMXIkN
tcVoTWsVNzMETeZ9hnQiRFVLyjXMGrjL9IgeiOOO5CXw+WKhejlfROgxeIuBcr+cVcVR0O8QOZQv
huCaNWnCXFAUprv/4ehXU8QKHKAqZsb0Bqx4vqfczOOWwGtSaw0RJtcmPesznVBgZdAuwG/9al24
sAdzEZb5wtSTfsrCgmgOsc/pcbKFZz35Ov4VMqTiFQm3zEZQS65EeJRk1ULzjhh2nMm0T2/dQy56
ZbVTRkN9YlSwTYElxKgJ6FFGj4VsMnxu+r4Mes0LROAdvX38mbdbNu+Ao50vg9JmUznNGMnhaf/B
Hd2PAthi/UPGDvfE1p2DEuNFivzqGiIWWhcLgokcUNzFGVQ443FjMes2UHVVhxS2SOK3JGpu4txE
sS34sFv3TqD3G+ONYvFdXMKa7eCAuk9ctTNZYRwxe86oobNzUATSoeSUl8Fl89z1DoMDlLR3wN0e
KdycY6pJu4M9SIoU/KmYoR6QH9cs3Lcw+MFLDQVzQ1JUYZ+jftDHNTlUFsVMEJ4hvITFHEVwOwVI
0qo98YFe7iIaEL+DXrnnpDEZc6AiPRzeZl9yv1435xpgZL0jOnZSXj2EKwOPrcHpsbu7D6teFkcV
flRQL6Xtz/vtb4ufScxyMJl+Z9fdm5WTgmKFOR3D+SFrUri6xu1v4HZeRfU/U//59GwCT+mliBTE
PxSqtAfLyVAsNeKd4j6Cfq7jlwSfBdae1+dSDiaWRANGqA8wJLbm/jgkjWf2QkCTANaSk/6d7sge
xfbjzAL55g4Dlpi6zDdlh2uVvB5Ap1pNm4AyAAMJmXt4qH+pIJKlmPUUWoFbW5lXo6Fs/D6bCKgq
MyV6GBxh6iNdCM4nUxSiNiEXivcK/h2/KROo2FphJ67D24ZhZpBAbKgUQ7q6145h1ga3EB5750VF
K70odyo6aCKDFQebTZPhjJsarvg0N7+UAKR8foG5x89lP8MxEWFByAnb+HkYz0bbct2L2lNHVufP
Gh6a7XUGrkj8Ercwuy1Q9crpZo9/ZJULKDagIkMZ+JOQyRDyRnL80AWRsJhbgsk625MITdpQ/Yej
vne1C7qC6xbABKprz8niAeD80CWXDYSPXhcyMvzMhXqUZneXBwbzGdjzPGfGM66+aozDCk5py6xy
TRmdxKmFu5379xR7Zx87YbFkZFtBAoc54g17s3QZisV++sADbTxDvjlmrYW9xKw0bnSUzQoREOyi
aprh1MAqChIRnpPzXBAI+S8kgaZMYUC81sTrsx2Uria0XHlsMrM1xH08tQ/wdUxUNW9dc+jhmTyh
LarmvRmF8qSsXzRdkExtiiUvfW3mbJe76Eune08ri8Wp0WPKvXqFC6N3m0cKlNgnBjMktPrPrVhh
jW3J/uBiT5z5nONEv1CmYxhl4HdYDbCWhsakAAk+l9kax0STCevjvadfJEqy3Z+OjMIdm3frm74I
3L4boBlhPzjbMiyCYtbZlxRW6SpzkZDq2NQZDEVnMSD9TkSMkFPcuZLekqBOSKDbB4a9Jo9ZBQGM
NCuOkwyYfY8TyZ5MR5gely5B967IFASg5KIVSd45h7o4fBfcPw4R2qgjfovMoxmGTNhtVZHRxuG7
B7S3BjUbpgWEMp0TxxKdjD3QjwbZI2TziQ+Gtho6t4hVVjR2en7mSXPofntcG+NXmB0+QHpvX3Qe
eNDG/2ok0Zl8cey0eHuwZ2us36lxn0QPThwSjxNArFgBXCmWBNzNcvaZANdRsbjG/AJWy3LhPIcy
jx8JPkzE39F9rycQw380kKiE7ESNJH+oq0dFxD/2WQSIXNJ6SXiQTTIo3IfHgu0j7HgyQKAx5ybb
G2YeBFrbxzxhRi/mFe836WQ4baIP9hUWkwyERusPzAyVM+Jd9qc/W1zd+VQ0oOxS963o1OLOyk2y
ezxWDTPhKy2wM9AQNLjwCihyb/QfD/hOxJORE87cYQ+A2gq7c6Bgsdq+zXHE8HNjCPmVZ6JfMB8T
TA6Ey15/fvexLp6p4GRPnxxW+CNorODBFeyvcPhDwvBJ8Vp1xATDss4j0xUQazgtrdqUoeTCMy8j
fF2TbIXGAl4ueNoA6vaQxNmL3oHNitf7X2phVMHoYfPLXiL8EN06ckYJ6/3kkRJm7J050OKLV9gM
9Iywz9rnTELfy8/nd4PvaYmfR+DfH4xuvzz9AW3iwB1YQ/1n5hYLKkfCAE7WBW7Hljm6RN90wp6Y
loLMIwRji9G04CdAyQQHpzN7/Ix4nKL+RMHEgrjBrpK8bAz3CDoOHlgq9KmIkyn7Sg8bQdqNFnT6
Rm3MyZzGay2g5Pl3+0dmfD9Qg0tKqrNDYAC+mB9HcfkazMjT+1whs26woiZOxQcwwB4PPyuCYVOo
aPwHqir+b1Co2ylctE96uVLseqt7iqrX7M3KLd0IHYcyLbfXbfmXxWf97GebMw+CRE/hErpW50/3
4ZQpi3JmPyhbq88fbDGS0QIUTiHkxvbUhy2LCVMy3sjJDdvsLEaLzDJuiil2x6cIzjxX9gT5omAc
eDTz/bC3h7qMnIWx95jNuhPHn3UOmySUVUXcBHdgQbAr1iVPRXuK78gSmI7kNmXL3EvZmbyYqzY3
dizUTY/K9veFCwAVQl2pHwYYcsr/IFBDpd6+bjrzEF6rFLtheFn+cIWg+uc//mkD5g+JC4mKPFX+
SMxWVyP/tXuGxME7GSzU3urNg7yTntzuXh3M6gkatSq8ots4jPaX5PS2aIRRNB8Hgn7bsmofmU92
G0yx0mnEcWq9H+0T4oz0zlDHXhwR/rzB+YA9NYT31gYjRSaWDtCSTyd+vZHX7HQWEvRdj65sAv3o
6avzcjP6q5Pqr55e6KTqVZ/2o15cN8+whjMm7+uVHLyTGpbKJyyiPhQ16EuU8sWAYpZB7kYvhLzi
FYwdxfss1OnNASqwyYv3m1Ss1YRs8J6MGI5v02yWQ7dm/Mpd8CA3YzncS5GmOSzhbnENfCvFld/b
5UeGu3sBhqe1EK9/s6/Haow75ae/t4L7KBZKt6T/B1IDN+PjfsKx85vREU4BJV9Cv/JkL1zOfhDX
Rc80Zq1WJLxs7UpIdQndzVYNDX3HmpzaLLZgtG0oCwW5eAQaIJAAXO56qI7qdGK+QSy46OwRlpoT
+6VNEXoR/ypPAeitiv0NJgTRZzZc06OHqIctwu8oRHQULGKUVY+9HsBAcGNCRlAZfMKhe1ln0zoi
/jwVqZv4naaym4cj22gYiapQhYbGYtzDA3Lo1PzvkxWTANuV0sWJKW1xocdGlZLwpd1Bug8s/oqa
tOfPeyabE79NQQFEw4AJl4c3Ido/FCtevnl4Y9Q56qIQnpa5m0VVzA5sPXwZufAkaFoN4ji0pMwD
Y6bN+ad9SSdMKvKhBEqmNAv1UZZO4iztJ/c1WrlBnG0vUJ6zv24jHTm8wOADuj3+4Pq32LO0g/Xy
FOJF9A+QZ8WxZ5PAtlYGkOYZfS3QaNq9G05q/5Bp0GwwaXQ/Gv/pt1G2tyWHv1uDBcDkI0XtBzZP
3UBCWKew/egJRHPCGEnjxgwbycTE4RairkfCBELPtqjBV/RIoONv6AEA1NsfW7CUt4ojrIyR/Omi
fYG99xGUXnb/MrTY2Xh52cADfkbPh/5lQFbEP28wkiSBBlZ7XLQaEEUzhNRc0cTtb0nKhsHpUQhW
LYJvCNstLFJSabDDhHY70iYqETsGIMU3tweS/g0b5tcldFWZ2TjPTXipHThyqXNyJ+HVEqDyGrFx
ig6Pz4MIgTodpoM9DwrFCaa0/Cifs84+WfIk/z7P11VacD2v+ItwLtlBXlOGROzLtHH8WkNwJZgM
zdVrMUTK2th0XgZJI9Yf8Iox2Iz9etmgYREReQ/3vpS4RFFBJ9AoUReqIboUvSVr/OGqEU1ZNr8v
S+eCxyRoqU4k4mYYX3cfBN5lMHI6uz5r+bIyRhYuC1y2z0gfUcFfIfequFvJIlw9udrP7N6eCwxJ
4LJJgLGfHX9ofqfHRAwdfmBbvY0RJiQvFmStJ6ajDxRvIXiWvXIPXmx92OoxgUHIUz2EUTAtryl1
gPovOuOkv8bgQ52zlVqPKPVbVgqXHfWlYzkgWA7QMXUleeARhVXCoTs9l6QCWMNjAVRDweL936rJ
JG1xWUgwWBh4P1dKnhBvsE45nya+ogMlhiyuV09Wfiz5xUmCwbEaE6xr3dzRy8BA747vNtXvpden
wZr/TlTeYwa/Ud02azl6AP0KtDNH4V3N2BXAYmDj26EyGPij2jgvL/HXBtU4sZFuyDwQ+ve+MaLy
fJd3lxqMJdZjysnK4nYF7Xo2ntWb8/Kz/gjxzit4xJdYTQR7HtGjXc3yeDCrWU7fTUFFGqbILY3R
PN9dZs16HHWsGr6zHtOTxFNWo6GvJLWnQhJmkInkqAHlpmXU+cDR6Z+xArubuXd2paBcDYM2xAkY
BgbOFOvXrFw+zR4hejBp/NHdGH81lBPIKlQ3tyv9HLHYYnmubji+h6Fx2ZdrPKizbW+L3AEBEjSm
Ob45Qj+Qh916QleOzDJGWpR+DiO/QV49STu0JpAKwAqGi448PybqjQC+cvMfMAFycmHtVhjF7Bf1
o9FcTWFQENjQWwl8JY8kaGrlKl9dA3Z6Ps3aVg4m3CRTEANaacR6T6ECFTrlYtqc1AS/oDa+QPDk
FAZsAFe/8HVqT6QfswXx2OVdYv4N4BAtATp3dFfgLlAAxtglIHiYpKgnzjsKZRE89uUW6dHlyNVG
ByH/NYvJCuUB+6k6Bq3dsquqIwoRxxxGGLHaQmWZA1wyF3vq4ZewLb6upQHCmicq48O1TwB6ecSt
BLVK7hrrB7txtAEf2gHEFwt+dlBUdAYLVoQQmYnwq6BTDkjQQwSxoiCyQETrQIFFSoGS63j1j4aO
yJUCTpc358nklf7DibKjgmp9vBpoc3D+QHuOAc9xnFYqKnQWZ58Tk3+JPQ0ybQLVkWFlK65ZOSVi
7HUkEw6Rdg3s+jjejvyZKpzssdCg6/OUIwGoynoCKSyUTtf4siF6MzdZ43yZ0eqUvQrWKYLYn5Nr
XHN1JUgKOFQDaizIaoW0H+wS6eGxWbyO4xMCuexsA7rm7JhBN8grgcYEPFHoDHb8/wKJ5Fd/rVU4
6pzLx5qVH7/dGBLR2RyArlzwn6OuytrXBbSetbwfqBk6rcdttUWBHQ/2ny1xMeiX2MYQA8ndwYMU
DkkMEoKV3otLho8e2lIcF0Rr/4CBNdgD51LIqe4cX65t5ujJ9AGGfTkw1CJQ3hVH8fsEbIuQKjXR
+9BtfoJBn1SrH5S+LP5EVVj7nz8geuhEIXdFteLzQpG9n8QV7QNfczBjtc2s3ia0xut23VFn+UEn
PmY4AJ1y0h36rPQuwXWRDTVe4R+0WuSfWMpQ9LjrFiileAPogXt7DBNXv7kSFwuWb4vhGvkri6kP
M+ht/5vntQhf2bOj/inGNRUdDp4ObLYlmga84+md6ejOdHSfpwX3B+aze9uxkgyf0Ygvj7r0psPX
YwjrfBYinzhnMZo8RDKdnPIs5OXlAFNXoV1W9iUbn5JNcqpuELkxxiCn/bcmzyBDELv4iUhw9fGp
Yb933V4Y57FigYLFGg5++zDqTq/jM2aBcN9h2JElcAs3ZKjOvmsZs5ugazU8TWDnsWh7CxXIFTUo
cwXKPVT69BDbev9Z5ftxLK/6sRz16IFimS5xw9uS09XQefCvFddhF5wXt5CaslZWGdEh2Z5dEhkt
Yywv6lg8k5845aM9+3K6k3ykCzYiRl2snR8GxYeZ67dsjiNJFxl9rDzQhvJ4oK0YVLhiT03ilaR5
wCCApmCol4r4vPKf/vt78EuBCCCtxixXoVCAz9VIcfQLJB0olFAEVoO+VvyTm6Km4tcddhqn/ImL
5b9/FakUfJYsqAfr0WEI/2KrwOvOZvwZKaJmyBtcDi7oSm8JP3Ebg0XB9cv/PlGj6KN1TdI11zJq
MrwtsbNawW8O6vl4X8Sf9d0fL+UlSl9nmNyWzfSyGFmy/2GYfez5Gwd5PsTrbgyaztZOz5LB/HPi
R2hmw80/JedsED+cCW4JuMGsGrh1Mhc19FMVihqRfIsxb9lVu4FUlVsQdk9hwYH+o6EecteAvKBA
OAyQF6IRxHFwgaIWLlN9eu5qRgZYQ2y6Udnrv5VEHSTTxB1HL3glYFtPO9upITYoSBwmScVUATuX
8+2f3RZOcCERo6N1mKp8VwLWjM4sqdzPoUU+osQ8sWKFE0sWccrKcLDsu81eDgfBRNXb1cDnnoCe
RcnwpcM1eaKiva0KwnUOX3ypI/pUVG3bcv6Zs6Kms2rBSdDInx5LtHjnQMZYj3anXHMUJwFt4y9s
9+PZj86A7p0xvcYM3O2jkCIlJ4c+TlOOEJ1pKMFG7ElRoppum1aHkAIWctb4cQdbLjCeJU/0F3ZJ
H/sl+K2S/z18KaiYb21KjKCP5ZiS3DDMH2CxvvFJy0X/c6tRZvdhZqxZ7fNnEfwcLxuOMmoZyp5D
n3gjc1d78OdEjElBfvv9j3OOUJ9fYSsdenFvRTmFTQkxd0O5HPE/XLCF21bhuDFEvQQJYXU/k7aj
AysZIDv09nkKn5I9DADLfAJzTcmNN17+ECj5JeMKj4LB/keg4j9LIvxJkjviH5bpuT656xCEOGz9
5eOpvXHCxKcDTgbqqtp871qIpo11DlWvjmtgrr6mEAXlEgRsI75Bc+cgTLWeWv+Elsp/GC/3zMvI
cYBqUgeDq9W47KY/JiRhEDWu4RW3wAgHiR7/uMX9aJJgssxFbbEKi0c8y6CpnNdiYmEsZQrV6Pus
y3CSSPJ1X5A+UEnRkmF0OJ5jL89a9+40CyImFDAHRmQIkyEmSZwQYYHFNuUgsR2AdOGKkb4k2Amj
URMems0kxO7vzgrp7rM5syViBmXaICQi5IvSpxwFg7Ranedwb3i1dmQ/PFiaqcbQGJl3KJyCP18o
ekae678GgHmErzZ2cRcJLqyiwDzxIEANgeSQXQpkG3AvQRNnKWnJUcu6dWRxz08soNkBBHMK8et/
Hg/OpOVqgE+azq6fG5bieBck3zlV9OsMgOZvhqAMvhxqovENWx6qNbBaqzf/gZo9jD6+WMr8w8LQ
o2YD3/Wc50j/OjLgFOgabxhsFG5c8502gKxjaA5vgmvu5t1UYQ6gkaG0bV9PbIzGPEasufVt31he
LGr0gApEU6jDAQPru4ggJiz8ejGoLcftzh9GUo8Aky4JyqHBIXEwa1tAlVmiC7NHqy4VIO/H+lin
22IIiwKCnYY3qSetZVwn+GIVGyfVE5ZVAE/t9A3PAyQ5+vEWwbowzqh7if9io6QPbIFU4EzgXeE7
IyXgB3wTg/BYiPAcSN1kRLQkL18XY/GPeUswDdTb5Wh5R3OQGxXbxw+0KdiiFVtWRByPXTXSYF3+
MORg+2yOdi9N/F00PCa5R8y5DjXRlN1h0kTFUOsLzQZ2YlBmcO7lj/Ftbc4AH+XASo+sPwJi0OAT
WnTGTnI2OjT8V3QV/6C9F9SL9fKSnPkChNmSmoXl02aEk22mvw20A/01HNClCOHsYXfZM2/eeP+B
o77E1wcKGyC7X/oVrnkYWQL0DHkmP4NoNJKjpOn/d5RIuPnjQUKbQ8OWEVhDNhOgxdP43UygQqho
gkmvDU3FlQMUh421uxj4KybEOyeNBdXF7DEPkmk89Ars3m9QpLm6zQMtk4UCZbWbYcNMU8MWCH2u
LvghmhKGE9bjeJNgFPXHvISxkHgTWtYiNVEJAPwAjz2sQwYr8QI0OpqAak4gd0IZFvL7L0f3WOpC
m6yvJm5HzQBIf3LkScu+ey27JprLmoXGT3vTX9L40FlIAre88hZy5UCaY2sHtlJTMc5sqAbGHfe5
Gxl8sAK1IwiWcxSOEa2Jn0YxMFE4USP5dAwgg7ROWNPipIJ60b3D0gBF7sgiJZschyB/iKP/N8Zr
wkRza1x66JSEaaGqjXneBp9QZpKErEMeYvMtlF9Azhja/NG+8J0UduV26xbE0opI5NxnqWBS6+AH
5CbVnwWqppi3kTGeDiHETGHe1m6D01sBeyc8C5TkbL3t8q3nCKBfDFSY3yH7Js/rAogNGo7uG0oK
duAYtfIjkoLNlJUMzzjqrc4mML+54qqFGs3CjR3tyMYeYla99TOeQNbLh5DYoj/ntVsSDZw0ZCLw
Eh5Zq1nMLXx6UzWUyMyq2D9xxU2cxsiXeFTxidPgWLLJMAUFnHst/io2doaSQSsGJt8CgbWGYmzE
dEofYmA25/FK8q8O/4y3OSDET8/DPvkvsPn6c1xgTNDrmKupZVP0CL9wWKgbvPpDo0bBdOk0eIT5
sTx+4/wg4dCIB5nZt85XHWOHnLDS9EdDS9vIxQ7vFdLaX8ngw78fwXzHFjRl8Zf4Kx1w6CQaeI+A
abM1YQ4soag20WX5NNgWoyDxUdVftxmLeghdCVqcXW+Z89ZCpzz2YEqD4/x7YWi2dWrTFJkAr19h
DvTOeHjrl7Md1vp2+rFHWCQqezLgv5TQ3xRbgg9qAbevbTFoNTEA9c5AmgpcaHb8kTRDVUGWDtsW
9IBCFfNYvcweYizgfFcIIL4UZC7EbqeWfNzZnzRroGMQuB7LMJN4XcKB9YMXhy1N/DBO/8q0wm5b
BP7Uy/MxB3F+GsVyKOs5tQRjT3NMaphERUElUBtjK4Nh0ovK2Xt23Uzs1qyT2hhETaTEgjiN5Gn7
JdqGbq/jPN8xWhLeSG//+dM5mE8RyNKan9PPHFK6uwR49d9JFAuXN0fkPhPBrQ3W4jsC5SALwtPA
8VE+cXdU+L/cLFFNeoYykzzobyoKduNCVeOG+XEqj6gAYq7FzLj+cZGjsOII4oJFuCNwEt7PEBoR
RBYO38mVReXhvGg5W+KLYIfb7awgqNIu6a0ndqFFsFBYUyHbw/mlkXTO66TSS5Y1E3MAF+4K+whY
jjedIYi6OETw8jYat0K2Dg0ZZdFHewNsAkF6gK94VVwMujd9GDCajUizplqBJEMJwVDEeJ9GSd8D
SpvWzjmScJdRjJX4oPFyGAMSUfVAqMzakUwY0fuzKfiU6Kk4wRf9be7oqjAtFT6anT0C7GGk4XvT
/bHLwFLzNQOSg1+jaDshzX4T4JWOyM1ksG6Mv276sK8YFWgb7rcIBhCxtWCinEPoVJuMgG6j1lbp
SEweAijlsa3Ofj+oLAiR8c9caTfvG730Q+ZQ8QnfeZpimYxPEU4LGrCLWC4fQG3hsN8gbRDOh19W
M5f1lQSd6GEfwFG//C1mCUNeFf7EeJo0zyr5iXRCmdvv60WDvfbbKfyXfza5aXh8fR8p3uzj3K1q
O97/tNl1Ci+c33K0uVqfp1ZFRfTbl5X+XqHZEjRAcOQI14Rlz+oz7NTQwOkgMQaIC5tpFnTnSdv0
f98guTRuxsuiDyLDiDqpZS4r2c11VU57czjbnihAKgAAbn05BqeNFrDS91UQpMfhRiJBcXyhGuRj
g7uCGIP+n76VD9L8WpCNDfCnqtKr1edq3scmSWfzh7k8qdB+y+UB7mMoTN5XuwvWcpUwURSeXtc/
sfJDe9LTjk9umMZckrTmwNlHsE1xRcQOxox6CJoykgd84tl3c9exG5BYHyDO5oMoMHZX/j/Vs6+G
myIqMB4m9jU4wTM7EzDPpnaNkyQq36txn1+tkMWjF/wiFUATHjy4mLDWaGwweUvVxaZHDyfhGP4D
PwbjJ+wROqRdTfcqbEQL2sITGPT67WQGzAj/mWBjYYWoMAGr9fMfQncgi9df4fMaVhIvyRjGBLFC
2P1zGo+TUA2G5nALdm39PecPWzW7YER7NeGvQ5FiRH8RFJGeDUbQ06YJRaM4wupqEiCIHH5NACnG
rT7UJ4oiGMrFIP9EG9sYUhpsuzdDE+Yk/7c5qGftgFjDCyV95J7tzvtxMiE36aXBNhObEA7Yeyrt
SkeQgcHQdJ4mCZmQxwAfJnxPLuY82inGxRXvElt5BhTZvEBHuLoRET6n0gS2AXhsqRvAWsxp8KDo
f/Ow1U8TB+DC4mdsI8b3oUxxS9rZg9KB8TrZQFCd9eDS6BiQPce8TD8idTCyAC2aCkO2hsZP1bi5
oXAwKYt+EKc8jmM757z/a+pUVCtD44xj3tDi1ixDBaVtPb1yRf2M5Zg7voJuwS4PbQ+g6p3AB5n5
beyRbhUzCSkzVPnax828MU0KNQweFtqUivq2pFqDOcLuNSHw0E8cHxBvEFdMHvTsoGtnZgkZSV1l
kh7JRXHqG3esRXUWjpwFKnTLX9r3p7yMXhbtJRPJRzTQSytHcEvva1o/B6h39jp9ifRiMyMxrJCe
wGQGwRA190rZ5+YoqKB0SO56YEoju3CW3HA3bYiQYI9ZvUFfpQ/+Soz4mmBMp3i2/t3owDza3RJC
I3ZMCJHW3ABnY4kul+Uy3cGX//aMKO9YBkE7wuga6uLd5VnzgcE/M9bsQA3il7zM7BLFpinkY6XZ
NjF+qRNpnyEVU7THX017iOVI5Z/TUaPNCeuAyqM9AkX/2mzUy5uOnwsQ48hjM+3h1mt1vHs3vdCJ
prYutKBIg6COgXSLhEV49qRo5mx1n0a1FJl4KoOZ2Fz/GGhLBl58ubSXDvUVYtsaGHnBjpn3bX+1
5qhP+hZYiDW0Lk49G5jiVchchgM9p7EFwSqsPqLGAdz4t3uLkTq5S4XIdVaKsGy1wsERJ8lE20G/
d/eO4uHKVo3d62/xtM4mB3o+5NnB8tJU848NCfTRRaVL+mDxcX5O81c45AEIqRCO2TqlFO0R79e+
c5iGeZMfmCt+UjG2oQRwh6DVKtfgnBNPuLhowSthRuA09kPHu9q8crnDYuNDHTiwfeAq+E9Qwj2e
M3NmrD1u6Zw9nsoUht7b2FsvhOfbO8EIuAniKwYKSj+cAxW/9tIxd9XkiE4YzYTwzmN16dy3VPwJ
svYv3x1i7h/LAZqSp5euxI24YS3kACXXY1OJWZckzJLkgVAn7hFu2eyC+in6V8y9H0YSMBfaN9S3
KplutY7+iuBxjPu4XlNJX1GRaB3toYIgOSfy7okdxxfW1osZuBSe2vTmxJHFqnaEfQRLCKLvj2Px
OUCWg+fB334gjcGzRhPkOkziz9aaIMOoNKCTXZ7OA33bT+tDA/hjpItlJL50L+hs+bcO4YTi0pNf
b3beOB1NSPqdPv/uvowBdcMlBNrxxwKlheJIDwV9qdS50Sh/w+NvnvE2+g99wfuAsRvjGLouJxvr
g2DkI+mDUDURvbLepAXTjs5Sh7EVmw2oAphdcoWxRyHochw18C8xT44Ajds9bQ5WxSxEv1NkO3OQ
R34YYUl6ten7gMuGHJ1NP7yvRajG4Uqfx+OAs56KbqaEuJWnTNnWg27HB5LD2IvbYAMHvmGnJ0O9
BcLFjRKuRSa0Y3WjsXIoyLZYt7aKLs3IpuAmGmucrHSGmzcUDCV+0CtLGD4hwdJ+eynmTRSJEA+z
QwgO6zxq0KiTG1IbClENCK33Mtf9z8h1DIR+GPyfI5p/SOwAS1nAmoC/zkBHboPRWZX45+bPpTIU
qRoUSNbwZ74aD03xxaGqexoZ9PuPUfMM06exFmUc9dNUVjgGKC7QzH7tl0cNtXBRxFCD5T2dygS1
nuh0PwhEbuYd6P2jjQtt0Vlo9zzEcLxz82yBQZh2q6hzbyPrOBudpVq37fWmTyjN+MduVHNPdTmJ
sI01RzzIDGKBKQCSNV7gw7Tmw4ZNO6ZSfP3X39kDTJkzi1vwPhvtxPHYMe5SbEgXACAzbxHlUY23
8OGx2+Kr8IG8pv3kY8DYyUKWEm9sf3+8LtxBHErpOIhbW2I9jeqFJ3oxX7oMyLG54sNA1SZ/g4+G
D5UxPkOuTwawdjMriGlcAjyays71W7AnJcIehbjqMzDPAcBFggk660bvNkSHAAbg5oUn6sfAisN8
+fwJoFMc/ns2VZSGnk6/v6r3A9yDFDoAnT6HTwgsmu4guJvXlJRNtziBcMD8AbRBK81zIgU0/iGa
XahalmK7xGMhZBlqCidgT8mPXnTVoilWrcLDg3ved272vm/BA9l2Vk3IruT8eJUEytlSdm+7LyOb
oI0B2VGCi+WA//UOQfg6q6j0K7DrEcobLIuz7S3Iojv6AyBQwBAUmNi8gmOijaumFBqFBXcW3zID
dgYb9xB14ZLvSXll4g6GC2TH2tnbi3cNxAMKNQAqmYjCb2oklDDckk61B3EfuqBQXIl0Z7d9tsOk
1VStyYkYxmYHYQGSArvraYN17BuvqYbGkfXYiDQeXt+fRUAHlqc6Ak6vS1jcMer13qAQGLewtNNJ
TPaA2vTbFgs3vZ4yqoteesGXI0ckwaEesiL2IxraeGYD0ntELWWgIywZIJaa8+HbjEERvgSQM6fo
gGTiqhlCd20JoMHHBKYhPTQxRMfp2ZqWiItrY5lekDmTTUwE3Ch4mNUJrvMcSpTeYv9yfGOtq4mv
P/kaMi8CN0rU3ISGP6AEwZ5sHfp/3IX0J4AxnT3EnI/BwIKp7zctucjhi58dfLIEdx4Iel5vIUOT
fbJS3dsA0J+kH+53dQodivgESX8nsgEta9DX71s2qyspxIXXyXS+DdcAtn9YK7GjbfZwlMCVJRwG
meN0xd6/9Mv2jfJ4VfJVBP9422gMu6ySXuyUQYz4OO7ki6TixHaATOmHYZClGyAtLkRnJA1QLGie
Squb3o3SlZ2OcicKAginO8UCllcJbMyEkKJN/hDbrS+Okj6Tlw1fxKDfXLEX4fP+2OLuyb0JD/TI
GIoE5YId2AtuKC4bHEECC0S3RYPG0ya36Q5HkTsQpS/VlWVvOOLKNIazbnpLccyy0YyPtb8NH9VT
g/n1pOW7J2fvHBV+R21Ydhs8//WTmKy4xgB3qOvSAiN4m6gZn9sF7BospCOe9GchN9vTpOtnr0dP
Rm4up5ytIjTVq/EClM0TNRiEbNrNvlMab/rI9UQHp+FnPgcgG2mkho8V3+Fuk1Y8GulY7IC9Mgam
9N7blkor6g6ghSyjhhfvkuwUJj6URrchjlPYL7He/ePHzIIjB4GO0Ee+xjAMzRSTA4vSG1w81YJ3
4t28zsUKivGBfbTK5wFbYPqhyid0AVHvjxoWsf/PE2o2p6qj9QVp4JTBsoZYVhovX40n4WVbrx5e
5ee8nvw5+wwIcSOJQDLbjWSy6LF5QXGAINScLrYyt9De+RX+I+m+lhM5gygAPxFV5HDLkARC5HhD
CZFzTk/vb9ZVtnettQUa/tB9+oSj4udctCevAYXo0CNUy+/h34VjOaZyyvFZGG+BtS6GrNPRTVpK
F8+DjO0YHoz+aNVha7ap+V1sgPUVY/wigXzdPnxzejD3gjJWQmAtGWSg4pkKCK1kHaYCG/9eIyAN
hnYHc97GsQ65djlfLRbXR4knDb0c9dvgUPK0c4JgovbLqXeiDu2vciW8t1XpMD0G009pvfi3Ampe
/2qV06e5j7hlwf0L27En+ADG8KpUvY43hUOhf62tteQhPGh8KWaA+5bt4MEZYw7Sp/zBcVqYojBU
Vc6Fs+63LtyP+ZkrahdwKqKCoz1rrZwawbPIOvLA58/Jq3Jf0sqsY4H7MJGPlMD3eOh3GoN9HWpy
1yTYBap4oopA0Stzyue4a0gY/UynfCm/VTDO5ol5za40fqN7hoKxa/nmkC976HmVLVoZQ5k51aqm
Pby0UvkxmyW7Bd0mWe2fwnJU5AsJMM+RKoiQmxzTq3yssp9npsfeMh3sy1QCl1JUVbetJqZX4a7k
hcdGFDV1BbK1Lr4kznRD04dwOgOrQ3Y84VBdSrvvmwIlPBePnVwh9LbJkV6lHOvr2qWRUrepg5L5
KGZMYepiSWoHS342Gnn15ETZOF4N40HtcjbLixlrPfHf4KEmdtw/8uNYPvJT6j+0UWjlHlC0HLZX
TxT+UIjfOfxFTKM2ddOdr6zPu7EeRzRW5lhqywIgJunbhoXNvRgtTspDiWAhi/4tLkv5hKiLo1IL
O5Mhh1ZfdHo482QJxAoKsI6PqsJXTBYnrkIUXqu0jdbQGDBEHDWx/AEqqB5JhSDJId+QT3IxGHI9
cvsmE0PJUz3M4nWBecBIn8SdSOfQu0A3p/ib/+YPg09hNvl5K/ybE6InRNG3Ts4RC4Ku3adZje43
ZGBTjhoDhRPyDMzIsV1Kfe+ru07kJ1zQpFgVNmJLdc3XstALkazOs7Lxcs9wVp35MsPqwXy7UjIC
dzRB1d6w0Df3efV4k+QvPt/Zw8e+bWTbijDnVtKM0K3mQ3pKSAhHVvanChfqoHOgQD2Ev/al85iJ
3ebv6VMijXSGc1FVqvpspir3ObrSq8pzJ9PFZCgsgK3aLX1IihXbrcD0OTPJ16xyxTE7PyUWrqR3
dQp9JT4JtrTo9GGvn9CZQoVlM63w3N5t30WDWCB1y58UkvGAi6E9v30F49mkfZ8Ubpp3FNpiynqL
McB34rkep8cpbM1JxighSYf1wmopHmhWnOcQf2/ny5szr1YPPIwUdPqJSoblfIrZ05rB9LHKozE1
iHCtqCfjpcQgNQ0PvcqmkeD3kSipOZvnmmu7+cG6arnhj53l0G4xISjF0Dho6GqrMpRF65XOFXaP
r0xzr0DyGVzL07XFdCjEEOYPaJ/7f64OPVRcqKozU1hXgYFwkrstJSuoQZhsMyOyPazpEjU25511
FfNt38NBCK9qI5Jje1nxAAsm8+DyKnw3TIIaL6xMP1/bkjkWQ2Qg6lMLl/0upNQdz/zPoG97uUNK
Sc9/V7gNePC6PWF/LoVA/p4HKoBDwYROscofe+5zbzW8f62nQs7ZgJnIFi4BHHib4wqqalC4F9fV
f04VYQPzAQWcNUrO2WV1X/eV5aY8fjjpldIIs0a5P6n2yiXDNLiBEqhdiYYevBuTWuKlZ3DLlm6V
dzM9u6MRFcKfW5QcnHpC6TrKJihz9r11j8LQRK6Sais0zJAZRYVv6cQM5pPNXzqbhitTUB/n8ZeS
gLVQnrNn1LVjxlSAf/ycg7FNUX4Mn8V4keWhpuTlbD/n9+VTbTdQE1aP6vfX13ue4cRRfXCCdTGZ
I4Zy5vXioGPU2s3j4Yy6fqHtfZ7Dx/qV00ZdDmFXGJse6/seaFsL39iOvfwbRvYpZ/sp02c2I7F4
OGOsOqLvfSOPymMO4/LZPwiZlADl9GhVQtPKR39uhbECg3XTOsjA35etjTPRmkZBsKkS4GgfMM2Q
Xmhf9o+skcGynhypRIr3n3M6tJ/aCxfZ+IW9SYHkosAZ485uVLEdkjPz548r3Cds9s+vQqy9uQ2I
s6S8OaebqpGvdNdTAfKIDRN9mQQeJAgrlq2r3RrWg9cjiExltaL5G2wNU2ux7s3QNAxeDJt0yCIi
Z6S9duUci/G2c+nr1Yi7Akx+/1RSUVNQYjZpcnR1ZBEblwabKbVV0ppd1d9tJY47u7pxak3Kj86m
lDWVONX2LpP1D7s6aKVrCHyEopFnG+R1Ju0QKfvwzHGT8KhSjpdu7r7qh1nEg/b3xr/sWYwVTiXo
sgooLZUrfFXoCIaln74cabvwPNXVJ7xVznPWUc2N6cfimM4/8D4xst1En+BsLMsykVdvS1RniPwl
q9ffc/tdPKJYT/hp7dWH5Df3vtF4kkaOcZCr8BNEF2HgGzXMtpITO/iqLdmwmBK3Xh1mqmoWK6uz
L0Z/w/J2abDwdR1lC3sk6UGsG0kV72PbIRRl72YJYzB91QEpvMzSZrNp7EjxzoUrMcarGDdON7AG
4iRLkd7lHewPwdEZHg0pt1iE78bq+vM85Y96b14LDtxn8N5wmfk6cgKXPucDXJUSyfJHBDZCjhAN
aZev4VFJmCyfb4XNtp44FrPxAFsr1UqsAkS67SSfNNXU1VtmhQwy/UpeYJCW/2s9l58lnoEPgWoe
TKbIv3sXC9Kv6hbwVj2X9/V04dV+kIxqrorom3cX8l4lg+aTKgv4k4n3TjaWkeDIE0uQY8hwZfGR
339B3Fno0zjuWms9/9NAj8oNIbd0km9DlWvg+a6tHgZNXrHzw8Xj34RmRGkqkCPTPJUvhmiTrpve
JGfD2C9kvBImCk7N735kpH1FVDrVVziJWLEUxJkRiJdkv166s31759dNdjwYSABgtHcKVazHaqp4
0KPv84lxohVKydfsFbMVDumpgA0ujWNKUB+bsa/UIlE822gA0e6yG1uQfaRaS4MRtsPXkkiuieMA
R4nzmXqVsHFVIZqsvPqP4vIrnElmvnA242FVEK1sh2m605CLtJOAo4Ax8zfjBDYkgBOhTZU5YCEl
hPpCGmnAkUfeBA9hCxGyG2jIYaN6/hjuXLFMGOc3tyxm2NRw1GmiqqETCZbyiQJYzvW42/w2z5Zi
Qp/tLCCN6R4i7OFa8rhC/3f0rJ936VrK1d/DddMXPwTIfXZaRW+Cnw+qaSGlvs8VkaOr2cbuJ9t4
LTKfr2f8G4d09am8YNtMxkGp5eRXchSnWBlkk4YanNULlmllyX3gT8Nod2yDVP1igZekVLUiDtHz
8DB4YO3JDZouDTJmj1a8FFJq7F+66mjhbAQmIX7mTfNl5L9w1sn+WMz37ffyVvRXPkEDK3/ynX+A
Lv7RvI9kjbHQCzGaqdzP9fOu9EwEr2MzcZevEiwzlfWn+eH6RLiQyZSO+FWNF4JVI1vYNG6V++gw
QPWs6Ut38eC5ZWM8KRymy54uIu1OPBqjOTpn6UIEUXlVirL7nGp8MeT4+Jwx/Ys32rt1LkgU5k6m
r3fzWtos7q9SJFF+j55IuwNX+nJ+0RE+lAouKCJRHbPY1l66u9ISTapsQWD666LnRhXBI+krLCX8
PL3jfKcmQxPh4nZKV5dJ9l2FdCS87VRcQL9zGem6PVncVPpDtzJlfcSb2jRUAq8aAK0WNmRKCLPQ
kcs/1Tb33U3d67lNcEACQJL4FOChx3f1lCslpp6BKWgn20RaiY4OYOZO6lPw9foBS3l+BGK8e75f
KUurFCTakeLHDOQN2Xh9ZaaxbD71bSj2/hRXs3/jtutaypuCQYU0KSzn3v7LNX1+5c//EIBrOdZl
DSdy9zfDRZf3kCtCb/7ySA6dT8WKLMYbKQIiNM8SJwOZBVccp0Wul/KDOAYO3I9SPZZYJW7mX137
kgrlMVtWEk6FKmLrPUWd8diVlu13X0Iv58kTEkmynvpa9VTLanhGLNKFVLU/V0DlCToNisrWV1/v
BUtAN6dbrZ5g44o2NAaPa4vDSMSnehg10JAapy/kSVotu+9J6ynGOOyo2KXwvWKuVT5O70YxTE6Y
fSwVdga0YY8Hax3lHJgIwgGODTrlrU6YO3hO8SfUuJ1XCYOEKCjj108p1bnAdc3w6zM1dhrgVoz/
HAKBvA7VXhIeFrazP7lZ9CdEiFj3K1KgOvN3z8r/NXx01fESbrvK1S/QiB/ErV2J5DZafSNYQ5S7
IIHQ0qkcRojCRoun0lVO+bY8Pwap72v5Qxm2LoeKs2z3VlvCYRxc7uxqrGIVCDQ8EzGuiyxFhPdG
F2YdyX937nvxzFol236ymi6nx9IfIFjLubOBk8OpeGYj4Ejl25fCMpU8mywdDUQMTl20pSycs8l3
trXnUFCLN9MpIPGndtIBzoCgtJ0Y6mavvQ/h+aRwGahXwCXQGR2eMc3PlWY4Vnr3wxLkuA7COh2K
cKSyA3ki8tRRi4Ljj6TtxHdczzvQVz3XwZtFgHv0XkWpi/1pLEqhJSf/ydKmcamdFM617CjexF4l
scOJWaTz7ekLq7c7voxOoyuVSvlVYlsCvnyLDeZiNynfuh7z99lkIv3OO4LQ9gPk3mc1fCb3n0Qp
jll2Kbz0v52sMfyhJKwbOXr+lk+GAN3UfhibfCFugyQqT6xCwXmG/7T3MilLjxZiXSHXDQeziHt0
rlhLBjHbyrFKNPm9/J3UffOkqmuvoTBn/2eLKu48whPWQJbcrzP5XaaqH9SnRzGps2TAfq3oy0R1
er3nFCYbDvVf+Ti5YzJMPTKhQ7ZMjU4hsHAYxssq3MS1GAEboXyeRqbemyERLG8tHQ5a4ZaFRK52
+RLWtTCGzMSkqkfhqkhJwxQ6EuIkQzubnaI6l8+JHI2wMxcYwQJaEr1872BipLMp8ELU6h7Kj/Yp
GsRr+sZN+eO4IRGJSMJTwGzQPmVBlndhfrSJdm4eK0IJpURiSbzLADQEMuiLKiZEO5byup61u/9G
haYay+SXqHqhStPziiqSdfc5bGyAQoi+iV/+zCKVqB66enHdxjER7jZTVjIW2KyZtai+DAZAIPdM
/hNqHhBvC0vzbghhID6Iki9aff2ZQFcjHXB/blkIwTQECsIdi2TbXvPoNQlwayzhY69LAc1zssD4
zBiNT8qJ7+h8o/z9PhklRovPn2jI6jJV/DiUdWg5Y69UqLldSpSrpusCS8GsSd1DZjDpw9zkm69g
Hs5tEslF9Df7m8wFyU/w5qfj+StX6ERA0fjyJBU8arFR9DgjBrxhVOixNRntW5tra5IYnbjARseT
eDWXmmW8UTuahm/Hbs430P8w/vL+b/7k8rW5FCy+o6/L5s7lVyoznsWxvLWYi+VzTGdNbn6v1Nbp
elrm7lokBTBCA58r3DYFiJJmfseGpncePcS3fcLw24RSzZAQSBImAbLcnaYafu7EnyerIWhzR/6C
bsfbz8WhOelff7AZ76az54BGyusvBWJNAH2w8VF8qmvqGYvSXexDtaZ3GR37JAFKj6H/eMt/Uis0
9edxhJlZDLng7yztAteNDxLB2ztUX2Xh6BRxl7yxlH1rDZu5Qg5QldNjyozbKIbV14S3GBwntEUm
eUMn6+QQnHv3X7P69SLloO2+k6GM7XIN0MuO8yXCyzrP+8yjddu9KZzQfGYx7cT02TouIuSYQ1DE
WgVil9Z92/ji7l/GghPC30DkQQGROW2E1jMbdl/az909H5kmvHp5337vC4wCZ4m/z19icGsINHNK
j6+/Cqbz2AOhZP3FU/hmMSuRj52AQUdkiCLO8q2pLc/U3C6iKT3rcys6yn3yh+mm4fFEOvf6prPp
bjoaPcorP5lpWxPYiTZ3G3A//r2xbTDvxVFy0qtdMrV7+zY44+/24r1XNzTeiPeedXD5uuX/u01z
bT9scr6a6blZX/fCfjL0pr4r16im6XWI603dmy/OiafmrvvofgYYcYdU49JJ9rxWYhoCMeZ0dcfU
ZXodIdc1uCoAg/v31koUU8hnuU1jg3WbD8T3o5OaeolrL9nPDQ/78LILB7nWMkloPz6OhX4B/dz0
Xd+JhVIJGTzi369/To3V4P/3BEKDgngC+/nFOQOpnN4j+ffoGsk/zQGVe5ByCIoqIxyiQG+SPEo+
31IU7iBov5xm+lg4XzfGZG+WZW7aj4hxTI+e4xckNvr7wKUBrE98+vg98hGKHtjcG9ChT8n7kILG
kUxISlvR0LMd7iUO+U83/nubPWUapPuXZpLdD8SnfxtkemlntTGdO8qAyOY1lyQOa+tic71kN9pJ
0l0Tlp3OQfZvo90IFUIu98Qlr59adtcaK+U+7yLBInWCuMK6rhIIfTn/1F3GER9JVQy/2Ib6J/wB
6y0RMtsTTrR/8EmcFVbXh7L5u3XifAHm+/HxlZci8wzLHRsnBfsB2EyP41s2n3C7o/gAYJMhnm6c
fpxHANJzX7VEr3MJEe9xtJf+3S5124Xkr4wkbMplMW/GF4GEeDBiJUim8HYe8bwr3rnGNDFp+hPK
CWv7deCvmP/XvNmoF1tOw2XWeChekDzBi8uCu3VNqE5TZJS82D3zaBnmE1vNr+b2GRxepTiWvcvw
KtgEHn5uqdrJmJY6vHycTiuTj/TtFuBIOIBH4fyEItaEs2iRM3Ib+KpQnvmjkfp+zlO38IGs9clc
d+dY6FHfYbobrJw5J/XUbeoMWfWfw2dzN13P8SEm3bfw4lpXbVQ5Y4znU9NPdxMTwvXS287vyyAy
sAXevZcg5t+3u6S4rMgb7KwtzOlO695cQ3sgKB7ss3cJcd792EkBUSVHVAPou+zF9Ajia8F7h+/e
hDGIdRvvR+EO2952DtrcCqW+j2OPANM9/AN9VjhwjFXev5uZuJwW+XvtPv4MAD0L1lql9e8RAtfM
hevf3l8DeNANnVQ2ze9y0N8EGfNrXzIS4xRJqnBqhVEns9jvB6QU8vzIwXjpjw0JVBN8vRzUvxyk
CLjj309OLzIG2GGezO4i39cFKKq9GV6YIiLIzeM9p+W95c5U6Mw8GKeyMjO9iLvOULakcSOvOZ3/
kuTDuGd6+l0AibLebo17z7M/AQecUgoElaeZ2zO/B6/5jfsAY/pe9K8XnYp//YSf+3t0Hl5S+c3i
oJntvGeRcbLjY/VtLuHn6htFm+8el6f+/Sdz/LdcVwHr6aNrjg544eZ2KZ7Fn0kR9fhoenylzcy6
UDj+XH9Dd9F3d8+7Be+WymMVJGgUOzFWo/0Mu4ghUd9jQQ14dsFD7kKbZKXVZa5W8tcrFbiHH7tA
SXdJBG7EOBGq403phBe5MF1b5UIB4s6FiXVEV2HUZpRovP3vhk9liuY952z+SaTc3Y6WhBSA50+o
7N6sA69OgBinxBtPhmteOsZIs+Mkf6WK0lGDvWaZXzTRyzg7MBtL/yi9swSFSNG74KhQo36Tlk1W
aS9yQ5KH+RdxVQaKBAVbioPfvz9bPQJrZllJV7e/ypPjs6BIWGEcv93sQY4zsrHf132fJ8m/wLff
hYePDR/tqIBnX4qHWzjCuuSUaNe0bvM4Gmk0n+KGgndArzBPEBEOvKzTIks0QGK/KsCqI6a74g0w
cWeffXCaZfviUBz2j8ZdtZUa2D+m8o/pemxWe5xvMJ3nawS1YN3S5V1VyeNVopibvjoTM5fn+N7a
YHH1LVBDWQtlxq5Ii4OFtP3kT/Bebfw5UN6pBVlwq/n8c5kLQK4KpJwfOVOzd9ZmE2lzEQDFLZzW
pn9hwM+im1Zq1/Ra97Zyhy9npjPBHMRfbm+c9H8DaSs8bpR7CSzyJDKAmZ7+4VCxWuMzGtP3LDY+
PsMZCHziPQJeL+eff/dS17hih2Vv7Tg6QI8nGKRv7SBxwphAWE9U4FRZYGiPV9UwOHrl0fOaj/Nr
AklQywD8oEXKsXPg8PajXCbhVg1VeMXN7DC6IaBuWXoBDErDbeXF5nQvX438B4LXz4EpmtlftQNs
zRzm1bm2UzVKALpnqQBdVXD12EIuCwfUNSmsxXUlxUdp0hp+vqOm/7V0/8FmOPcXC6vg6MI/FG5c
O80EHAnWoSNKXFw5MaTuS9tl9cRwX7US3wsWFHVmoAPmdWGjwYHY3soGCmoXpKUTzRScNGHNuQ8y
ieCTCL9XmsQJUG6jjFXYDsbj4vSHaBf2o2E9iUWmJl4kfx6j9SIzOzp9ZlesI1Nc5Yjm8G9rtTLw
Wxd2LEN9C/OLeP7J6xKB76H1KSZSxdtXHJ2SodkH3ly8kZYcCrduVPcSrzLF2GXLWXPxS+Xcfyvb
+TIlyjbMcVPZRUqPGzb4srlrC7FaZLuxNtldbGxDA7LhlZcFGfI+3OAZ3j+ud4fpXzwWBki+gAnI
IrqjVWE5oeflxJ1ZJP+W2Fe1VH+Zy/uCgI9WgqCeX0JWKdE9mcX8Aj4P9D93XlXNSePUv9NDjklu
7l16+NEFgvnrJeBL47uIyQFcHSxxp6PSGztFSPGXpbf56q+T2Ns1GKDy76y7AuTK3mnu1xu9WUJK
hWQpZkjmQ3nnUyfsqNA45sY4Zh2sDFTUNIbwMCxcWMYZfT+Gf0vpHsCCRlWJ4AqZsUg4WQBYnZdZ
mZ75RNbkNf9mbbgqPBVLnyDDkeaflPk5cafdPvnz6DVO2ivDNdJs+GsGKThS+PRiFFWvfCb06/el
9d96eCTcGsR93K7A0ZuwC8Tmsprko6GXx0sJMxMW0z83U3235NIOxlkesmzaOiND8fYrmU+rX5h1
xAJqPCYeOrJ1Np80FUcSQOdRyBoJIWFCZ1IhNRafQ++r/8GxPLJZPpWzWulJoNHKdd9ttgFNXdvs
0+RPJT473UiYW+dzs9imsPFqbFP+2TcRC9HSaw2i5rGEsI+eMOQ1JcpxxBmw/uD9OPne/jOEf35v
MYlP1Sug+ep3m4rAF9mGJird1e+KEwLf9uZRhmKmtW264HJMeTmLvPqeR+qXGmvkp0/1J7mKoJSf
WxnbIFmLVA8ttqWV9PQYxhg/6gxXpl52uMuXWSYVqx1OtQJ9d8mw5SOsSg/UF96z4beqSK+Sybsm
0jUPijsnPhTaT4OnJX3Wib7y2Ly0lug/5J/lVxMlcA1akpjgUu9ncvkLT4+/rOG5m9Zlg5fsgXxn
wTkt8/8nWSclAGCyG2/HC9Hmqn1o30IJpPCLAUxpN0zM+AKap5TTYeWnIyjQxCAE/t2HCg1BVuKI
9EKbQOfKn4/zNx2HMYpapTkZrmw4AS2TQRT3AllYU+qflFfWBs81BherMAE89u+TjpqJmcYjgTpR
MnlxvlldR9c+8Zag97c2PfnPG3YWxr3rMGyZxHibyy81Ek4LAJnydRK4NrKzT7R4WNgYm19lbypj
2hDwbVHf6pM2g1OfspxjzTiUXcH6pW65uYf2dLyj5TrOJygcUCFWGgOI7XnIJsL2fqP0Td0uWrXG
s/mlZWItqJjhTIA4aL9fAj+7dvmDsZSBUwY7FtyIObFAMRYJX/59CNKzp0HlbOOLyjmtQyzQzW0G
zV2N9qb8+TmtgiSoJpXfhxBI/oA0xmStkOvEyAH6ETxKV/C3kstR4Vk8ux+09i77Eg2cmyvn3Ln+
nSkhRpEFP7K3ElBJdOxujLf7DHp4gJgAvuM88J5yzXfibBW9ozed+Dg7fRvWTV/zrJtVDY9ax91h
+sCMGtixr956ZIMzJRsgQ0LZWlxNUQzHD5OOkFqpItuMFyZZNh1n3Al7EjyqaWy07hwR8DlMl3e9
VNPlAVjjABq8RIKpfTjICkhJfc3Y5U1T3cnvhYibMl8VgQJelyPwpzyKQGpnDkDhoeWXfBbHxT0a
PKwp7/3n02P88s77PJ2F0cHem1AompFaUqpEdYQeNAy4gsrf/v6JPv4wHR0+kZl1aWc5nAh3FWHb
0LVJMwexuVrDrpWWXQBSv6pS6v9cGJzRi1zr0Ndk4T/MnyXHCT/RbClbMjOrnORvnsaP8r655TBz
+/mgEI7FBrtouhk0w0XoM/F7Vje3Ug4lN1Gsnk2G49joXw6aVieYd6mc6BeX+TviX1jZ6PDXY0XO
ZBT51QQtHVxa5+jMptO93WJBYhrvJed6sMa2F4N9O45bk9ljuhzrGGKtbGfyh6/PEnHZfCziHXdT
vBMp20gf04yaVSH65LDgrHSZuoQ2g9Vi1/84EPTlsHa3oAnI3vyN7/vmqop1lyRtSPjlrwhB3jvo
S68A6vv09qI+gMFLaT24ThFyOGoM1YnnfqEO4tCoq7M3q+JLkc0ggP51ybn38XfSCccDiBdHki35
Iok2GAO1s+PzUHrA03w2ugBmb3A+iyxrFQAe3MADn+UZzWUb5LSpvZicxZ9AaOn48QeW7pCetXiS
K/11m0x+DULCwPVnCxJU9u0sSbbl3ff40jHuus735ZI6zRytuP151m32az0VRiZWX8314tHddaMq
jN/Pn7Lp0XwCjlRZUnkF1+MzdLO/55/cAFYB43v9uf3OzG1FdzUOzY86DP3MKR/CcUqd9CVA28JR
ersSnTowCly8p1GNmVEt1lIguMf9iNswreb1o+vaznzl1TuNqTke4/TA/4a0JPRkTLHKt9m5Cur0
k27m9mlk5AJJjNyR8dpCgFaVmfl01fuA9hyXtVv7U4fPx3pyj1rE1HbDFPnUzsYHmmpr9eGdE+GD
anjxqEdGC2l5HTmI/EMOf4mZa5n9wLe00dD/zKZ6Tq/d9PTTjLZSkl2P7KYMurYERKf563fXtsK3
s0f7NX/UHRoJJUNrXbv3n63MLNdMdVJDPXL985Vuycab25hRBh7L6tt0dMB6GIVslvsCM9Te7WjL
pCOiM1bf4qM4EdxbaJDSyD0Bn2gmFdzV+v9un+3gMkzWHS3j3TL4xEs8qfbAsX9OXIJaHaOhmce6
kZrH6ss/qc1hJRjrr9m61ET6DiP1W/HaCZmxhyoSeQITyJGeddgcO9z/6eEVzbPHCATtenWORNug
Wg0s16Jakg+YTQDsTLceX+nfZ//5zgOxLWgH4GHsDPPHjietZrpHahUP/wUmEGs8lIXgfCxvW2xk
1bgiL4Y7rnCTPU87E84OvGRmxAnErG16HKSGicqxlxlk/jZSEf4+XN1OSp5E8xYG8OSGfARhvfUd
AhuwToJ2tpZtP6uZ4brvOLTDMNauGCI6A+flqb5r3XrrjrlAK04loMSdfiLBpCWvDF6eupWXlxIY
W6BnH5b1YSeRLK0FWsHcdoG/XtBrfvO1uzkiDyyZTii57lNkMzkHnGkQjx4ondrtsCi8xGpAFpIw
78GHb57CsGMkRdQQdd/PgX3t0MwAvwlA/ew9x+tqopKq6Hdj57Ku0AA8jsGGRzfY9wynm2e3LEH4
seAET/t4bnibgTbb+RSr+9ifftZ/nz/TYGfKNVcK2f6ZvHvQDolPY/CqDm8a18DlGJKJt1kVbeFK
ZUnrqp+M5D+HwBGVRhjsRP/hopAmEI8ke54XCh2fbHtTl9mwDg6/9vJ1HwhBGKd+J/FCdqDH2PUh
KA/9UP/Uu82j39xrv97MNxUryYo9fQ37LoWWju3Q3bZ952vr3HboWEUA5dc5lDxFxBO5uyfB1aJ6
ggERj8JSy5JZT5Ntnjgs48OT1BcDkNGNfw916bpwxTlC97FupV1jY2FqNVn27UdKhjjnFe0NE5Jl
Pqfd15xrP/fBRgPlEsDbxOjUCjlDz8Hn9w3HBo44rgg0hpw8a5nFpR8fnn5Si1VNtbFrK19iP8nZ
bsq+vfJabGeh+KwXmz87LCmu3ffwWqpOKgCEabgEY0W1YMjuXQZbhR/i9182m8/MtXKvdaAFYdmU
O9Pec6OJQkdXhcciYeeYWOL35cKH+loAmD1k1ABv7NXe+OPxdSjMYRjyorRtf6+F/sodzfn+3Lwp
gb0iM+qB7iHrYbZic0skQcmhgYyG7n1GfkDaxNc/r+v/DzKV9nEaLpI5fd6Dee2Stywi8yvsspLr
4lZDpW9ykd5+tmwR+rn+5SeMz1jPhLkL5Vq8Z/EvwVE1r3UDzElLIE3kcI0x1fjhRNDBkK5M8BK9
gdt8+ffsxNmAThMv5VsU3edQifQQMwdXEasMPymYFnB2hlY+UQYCOsQ4nNw9b2asXp/od0XRtCZ/
YdbXis9qUprLdbiSmH5rH5tpg6ZPoAKIjz6tSG8ySyLyxFq0KGKxI6NXPfWbHr4WKk6GI2N2NTXl
nVL7+959tMMZY0I+hNhWjyep3KgLiO3KEBEoCaWsL2en/r6rNfXJvNpqbzVxlo35USjESpW5mmdG
jLsWEdqMwO3lRIRCxtu5f33exYoYPxbJqd3nVnDmP1uaCS+/HLwhGyS5iFYU2v+6lON0IrI+BKcY
DNup7gSb6dO5jZyfQDdS2+SUGXosIH5EJna2P42zlTGX8rahEHEAqMXChOf16N29sHP5Ow4BA8Vr
N/MsPMqkj1M2jz6W1n22H336yb+HZ6tSuv3qWybD5cz2yP5tHyBSaXGN698yNPS49GMLcbwtZdzk
WjiFyYbcShvL71V//5URG3AVqBbGeWTt20EGPja7Cgdiu/uDznHp7Wen37Aye4QwhIlLZAwDODdX
meA+YxLz/fkNLahFT1EOnbviZHjl97J4dYlatH5vSxtrRX89GVjz2Y+dCWG3tIfDN2DdRAEEuGXY
Qq1K579k41lId3LizWP9c8NVo87+Pkyjo/NfhPJJAvn3iQd+9O/5p+v4Nh8easBibW5Iy3libB3j
l22/L4NPOREY6oQmYJfFo/qovhuPjM7r/XNoXAZw6hxNHhpMFaPq61TLNu6FtBSeAyeH6B/G1Pxz
qGwG4n8NEYJly7JZDdJupfqpfKv6jT2uRTwswhragPW72uOzLeziVY1TLwtQIjNelmV0lDbTT9t/
nQtdQDf9GDQaRvS2yKzqJ6PbO3erT5VTr6SBqGTXWKCRkqxXRUXkR7ZsJQvXr2xD+EOfTVsDLQ48
kaugOWDu4kTmT5Vc/UixFmZ+TerSSL6FBeA7nsos/4XukApV92wBXIL1uHjZK7fegwzK/fe2e9Qw
LZnZC0IeHytYvKy0GGqVI4ViwEqQ11T6JxnGhmJXJnGUjr/bvqpU1QDfY+d5L2oavY0xr7/Oss8V
s77s5IAfZ2bDRtL3VF6F8kTaY/pHPpCnX7Bl6A7duA4gp+cXzGnBDqdpttGODjftN1YUZObTWS6w
pjyoct/wwa13DGcF9iHKhW4L/cP6uKs9Z4oTR6Wr9CwG79RSmy9DETKi5hrKPd7/nfT2OcYqqTEi
IGfDfePzC1ZxzzhVgIHIS6+xw97JGWOhYo4OqZfcqwFeGBb2BmbCP+w09Mzx0IbbJ4Tax9zVYMR1
8syvQ5bcTof3b7QFCkh/SZbkYQlxGIjRq5El0l9kyhNkVloO4vL4wAHAXrmwqyYHnnfVdL1uetHZ
9cJeAY+X6YRBgPqW4QMjlX0YvNrEv+nFWqHTx6kf/35/Oe8aMgoHCq9erhLTaUjLsZgm4+WP48e3
cu5cBKw8v6Pfy+A65LNdffUFLcng2omHuhIwnViV5BgfP6VvSGn/XdZu3UzHSRAdO/T0pYre84B6
r7PqwuUNJ9I9ilTXtBM1r6c9jeOq6JpN+33pHQcRRWrl2UrzSvcfvUa3f32T0ucyB9YlBzqmH9DD
8yvDV3mCXDdpbyRgAXHLPJwoNB8i+rI4bm+Rc+kfGN+nzpWVoXI0hKao0SgvfxJfXn5T2X6fBg+k
76jNh7SGSBvl1Lcr8iUb537kVVaigw0qDDVN5Ymcum3IwRkvCx0ZKK3NYl1/kJCnu+v6q70VagNa
5Xe0a0VKhPOVMw9D9vvVZWViQ964Ivh9I97Wtit6YpTsh1Z0cKjuG1LW+hvFRrr2Kj8EWMQlnNmi
xTMrwocwoGPl2HiXl202HTPOUl+HOkI6OjpqOXVxorFk0xH7WxWvXwhBMi6P4dv9Qjf+koHHIOg5
IPwX/KqZlU7AlakUld+BZdUSiysX69DTh616KU4Y1F3l5zQ0YcqZC7z+tqV99/rFtfSLd3P1PNjU
5euxa1fXCMLLVTq58qO8lQmXrofi6ZStL7+l/M63loXZM1+552ehrdmmnvkKnVDtRcyMx/delJM5
7fjzRWYvgH39c+hmGjG5Urq3MKS74oSILt5EA7mOrRv+H+k+zTQ8oPP4NpMNeXv9T+M9DefP80Mv
On41RXj+nX+Xlfj4MiRQvmpFSEz1Wo+iOZbyKMEc8ROCJvaIJfqyOtVhf7khufmeJytmlAo8ReOp
qxxIXpoC7oBXSjWzOtDgTCvquj29AmcI3x5621vKQMHCBKPspY9CpGOBFf16BVg9NFj6gGzYiR1e
aDpFlnef+XqYrtlfXcdGtnFZbH54t167VLyVzVTQGhOtWPtTTQqhz42TzdUgUzUzuA5hv0wd3tPl
6IjTOGny+2so+HapIKYyii2WCt8GIYe/o814QciQhD0oCSKXdo7evnv8Ew07W4OBVj8qBOXocMTv
oEL364R+uv4yQfOWH3xkp8RDxh5XqVuRgWkz2041bt/iCynQMA45vON+Nm7BWeSd7KpClrcU78rG
9mvjkHpyVuk9rbPEz6FmiE93JjatJiZoWbqXVrL0zBpddPdSsmTA4JDZNnCri+VngQERK/h9x1lQ
SnwtpwnmWWGM03uaGj1GKy+ys2NcUnKuIl1i0O9kLZQeCpb63lSiGOJbnkjhNfgfS2e2pKqyreEn
MkJpRG+lR8AG+xtDLRVFBAXpnn59OfeOHedcrNlVWZA5xt9+9ZElzznFOEdIpLXUACH9c6MuAPYD
8XKI0p+n30W8NCikkNwxSe5eYR4e6QpFj24/ZmKMtn+g7QphuhwZyrI3JTKdXfnCcnw/SyEDN2me
lC2444DCVGMw/39KO2mwFAZRoYONQMU3H0/zUBybr3WylZYipjCna0s4S1SDqF1GYq63YgoiyYdN
ksoUHR69tUhTKetTPAIjl88VVgoD6RFnw4+sSnIP8fM+A0oFnGJTWsWWuXc+Cu/hYynZybbvcB7Z
ImEQktEcXXCV+pQKblQ6fyq8fclGpTFRjRjVgFTIjf/uJKHoGgAs07pAFesCtx0fxs/nxeQJQFnr
EYcgpr1kW+4ymkj6zp3udmDzu6PO0lu1Y4JVL7Wd+8Aq791ozXlB7yRSxMUHEA849wadzXt8R/iP
/ebEDY8O4sTF0DAQ+erscU7O/FDA0GbAAfW6O7M7M/0xeYF4xWcG/naOZu/6WavbfHZfDtf3DRmm
0I5MFvwL8VXl9V6NWW9o6pjSDckgexGV7fQOEIzzOZQreh5I5fD60zZ6L7T9Z8oFOK+3AhtZUhIM
UEv+sUYk4P0MwLoDKMMdvKa2ak8nzxlUxcppI5BvPZ4Zavb4QKjQ9uNFZYM9cZvNywtJoOgD0fZj
RT7wqQA+jC9VpJ1lHzUS0kgGFERo3LSoTu8nBgT4wDOQEgOOmE1YKWzIF/KYALrZMZ6JoaKLROzP
xnaOlzBd5Sm/kQee7YigXvcYVVHDbQCGeh5fUEypGFBuZlBztx783c/DZRlQ73Noo5h6DLpDidds
z9JkT7SNX3oEztVkjWGbob6MVK4T161lj9zj39cRSbWKLxKM1T0qJwLg+bmDCk1wODJN/s4y/3mA
ZyObv7tJ/Db6Pv1zi/RrA8l7Q2NMBpyAB803sZOUrB5kcAdTEh1dOkvIe/PwfXTo+n0+8OQQHKCz
W+DqZl0Frd9Khsle1r6szC8xA0E7y2YCruMnACW50JvwJ5imFESborFEg7HDXmY/7KNTGKMJCXJB
PzpK+vgAFdsxEA2tJ+7t41LeMy7S/3C4WwjTsy2w/INiQJwPSJIE0wDuXpwLIZKt/sUIvngZCayA
mDl1pNB+ffFgv1zJg1A028XTR6w6+Tjgm8OwN62JA0YCsuDshAWOjmtl8dkUNwWshNIO/+h93SGB
KNmUo4UsjX8fB56GHmURP2ryinmGKq8LP4WbVjRC3/URxyQKPIoaI5EiR1TywMTMRHcPnhuV4xE0
gXO82APAe7CFhDM/zZ77E+XI6+rSQo7PGr90k7BEN8Bj9y8twYvnFV2XhHottVV/ia6X8UDF6/Z0
lRuNHlMN6SmAEVQ/fQ1A6hJPMt6IZJkfJ19ufDc121CF0FOjv/cCzIkarivdPJwrbFcRV4XBtlmw
JfX9wW20633m4XdJTzVggAi6Hju8wQuFRaEV0gHCPXDH5dR9tibwlEa5Yo5JiamFxMJdtRygViOs
DoUJvm9sVUMWE+LhiJE6mvTQgTpf0tRUFkmYnFjLUaDW+gI8V6SCro98DmKMAOiPBtHLx3SLayXh
+CRfxQYIrfX0jBVqNsZeSQgNhBYhtqxAucHAE30Jqov5gqHGXXCzl6ssut8EBSxiYEpNZCPd8scW
fyMmOx6kGEiGxYgQXWEEuPvYx2+nNzfN+yTq/chtwUhxPIiTUMd25rCMV6cBhQhvj6niER2XEAcs
LuU+Q11HtBuxAS1q2+NpahSeUGSZ3fx4RdJz38qr1ubQMswSWxbuaHr1MK0vS3KciVG24xir4ebN
WPKkta3nUzHGy0Q2NAnBnJd/cNvvHbL7Ofgq4e7E8beT/kKx4fS6yx0Nuv7CdsIv0kG35JoWaqGc
JGAKtZ+OghFLQqZGzCRJIMaHugPelPsWxjHYj4OHO/B6HnmmtnrFWOb8W8a4y9mhHgQZwiK+4aUp
QDkQ/8TX/NmWbDin152evz7LJbmM1LunK9kjmiZKfAxVfFxYPdavf5VEfG1PAxkTXS2ljjiEF++7
Y3FkNg5LAs2jwRj8xs2x7BF42uHRISLSRJSEc2LT4ZZFjEcyTZivehekdzQzk9aKZIs/5YkMC3LA
Gv5PM/qLl9/gf6bHuWbHhC7qRXTYqxgkihPv1I+kDf4w99ZJU837ffKaP5aPYyiT9USq7CzdMHFY
pV8ZJd4KBnrxcyOXio+12zN2I0+H0UJJ42VLfByq30cDl5gZZhBlneklPiS+8H5AUs3yjmyW2sqc
LsO7Q6oG5uWFfP7ZhJEYXwbO2YHIAdga1SVwVhegcXjr9NNwizINCI80CBh83t790eSVZdRhW9Pq
yQd+h0OVNLGhTjAVl0++Bk7wJIRFaNc5qsjdGS7/kTf3qGT6Bx5o+D6KzNj8OHrpVJ4rB9GQ9Ma+
uJfnsDsuN+lGhBL/JuM9GD5/Sxw0M5nZ4R8uSUfDv4A76AQ/Je2o2nF59j0QNXk2EgYflM8rmWzB
5Koxn+XmkPT0u106RHjBftn4uyhDio3xRZQp40TgIyTNiy7YsPNbk80TRN+SDVQIvPkDckMw7Rbs
Cu858rABLm/YcxEGg2OZtdR/UVuUnYVl+rh8zERQyJc7gjxyFE4azWlUAt1yNC5eyaYLL89xeScd
Np4qFJknxGwjjSBAiCUPzBEUtnbScz88XhU6zAY7wnGginXilEwq9AzZH6EJ9okPt6kYx5uFzSgl
+IIUDIMjl37SBNc5beVh435sUmcJztIgi+3Oh/BwxiEOvzWq5nouZEZWsyGc1sm3Iy7FzGJX6mAY
IA4WdIRaWJGL0+8kbMTe2+dzQZTMLcD9NMaOoUH6QJW4H83AmSx5UEJF2A++q5Q4Q3yTlBhnJ94i
lgVvTNJ14kiwzXwNyGMzWyXIsGRKc4pFKzKpH4sPqQWP6Ztcl95SXaomBlRoMLdPFH2ClWb6uQ7n
tD5OCOWbNHqGvpxY5uC7TQjp3JJwbh/B+v27rN85BefHPw2CTZuQOusm7N7NNAuy9WhePA0Ak2b7
5tvDDP5GLcnfnR5igHgIojOrGtJTZlZbctmk5INM/eRrKaEMQ6LMFo0Yu9Tls+ZIp0rRX3tkKlhN
aGZW/6Ar6HIh5CtfNX+Vf2B8DAcTrGc6I3VNTWbD3zWcKVEL0+Hh9eR6ptjydb5fiRyShbCczkkI
b3QbYBHIvdF8owlWiH4DAGMGHNqMoqiIS5/TRASASaFka1H/IFNZp5KK/8QW/zIKInUGFig/mSSN
gX7v8Digak4PQ/jsH78cX350Iz5nBCiQrQLKRwiT8TlUdHsnoeSplqEsaLrfa9bdYfYlH/ohpgDO
v4u0KMkDgxMlPgXLuPcyOFXqYhLzOZZY96Eh7cFSC5GR9JZoq9/RM0JG8oFrQv0fESQkrGoNmCje
RJhjIp5LX/YfzmulXerTyC7E+3c3czQKU/y6hMLSOjqHkyZHULaKkIBRpJuNy3HMY4cQJArI3CDl
xuXtLEFDmVS54lIj4bVQAjLsoIRnpdXNAAe6WW8qs/a8AsJAmGOSZXEVSQg/s6KTqJs9tgI4dNPZ
26QmnMwYbjyDssDNaNGglx/xOWAVZKa6k9PTJ9f0R1zMm8I3CvswCcw5HSBuj2QitDcMOHOKqhXC
HO9MhwQg3sOn/70wAMgrblCNlR5YjRRM8vz4QcGNqsRgMISAz1dORYXquRZ0fZbpLwxOFVAhAe7E
Ye3B1tPgHuAjtm15+jjEuCkbT5kP5/UcuQTDLObn2hoaV0y4BKRREkTzahwlxBHgdQlVZ0DZe3LF
YzPcj1ZvB3JOij6U1/9c+jHgfBg7ZJpim39w/orM4Gm2JkVMhH0jZyLdd4Ekmt1ZEanxMDDfzfBC
ocBDL+agu/SJd6ePm7qIMvAhcy4V4ZGE3dnDi/GC52bVTuiADRCnTeD2yahtw+OPFZWJUSi2HdXP
PBJBxJNOhYzCAPX6a2E9QmG1+ueskjEzU4CM75nE+6fRkh9dbe+Lb/SdcZwyHqJtm3xREd7NKbve
HbF/aXENcvCPSKCDTeYG3iRchmDl1pjkFuLZbwgd2JIBJRgQRJ7t4yTvSLUw8Qw9THWqWlwKRUce
CJ0W1ls1B1z0F47Fr5ueklNzQeJztynVNMRlgEQQPpBcALKDnAcE+YFrAK8hd8N7XW8lkrH3ACBi
nueicxWw8XhyUiAYn9NqKcrtXgsofpanAtwCcWrGfEnDIJLKK1/sZvjRpU4X2nqkzj0DmEtsv2ut
svKerhFTM70fZKe/7l8fJCuz/z8IrzKGRVTW5ki1Pz2dGhA6KyDPd2jhQ4ljWNO7ROc8xlUymJJw
+1sfXRUmZ8YcgXRn7KStUUYPYuwOvM/jkfWzNecIGTXnZuDIoIjp1A+/hmKj4iXShQ8u9foBwnGd
lsMfQZ0f5wNYAMK3B2GArDpwi0isWqx5aF/XfDY6O8OtjQZBIVintDDQfRZztudJAsGLBvbUdeSZ
0nHZuj/UQ28T3zv5VyhxAHvfXps7qDwVC00YsNKGkHy+sRmotBCRmt0m2Y/JuJhrt9wr1zTTL1Ro
pxWc0r4gEWueuhzMKupm2NsxqyH0oj9vzt8tOddgZKXX/6uE0T5x2bwhBpktCnpMeF38IfH5O/jP
j9/RE8335eZO5cmgah7/AIC8KG4F9KPMzALgT/5kr90NFlLUzisSbfw3+llzZDTTFJsX1zPiDtjj
u5tdgBUB68BXQfBwErXz9i/xKasTmePkvZLugyaPW4APGmjIwZzscpCqO3KWEfqmOkbMLT0m4R1j
OPUxu7FEOCfOZ6G7FZDfgHBYQ9kVrnZtTGVH+02N24C3FDc3I147PUrEyTLKe0wtZEIls6fDlGcA
nuNN/25eG4HhkX9OKhR4DDq4gYmj9J/xVAQWUtMOEIsiSCDUlMCO51S4c9OCrCKk3ZVW7geJgxfe
GOM6XJDyz0g9r2+dVflkC495+VJndPq6D8KdSW/hkIbXbiEzOK06eqUt0uPsMTKZM1JcwNl37cB5
8gpCnsZeaqzrP/VaHjrZ6sCe8Uwx5URPEz47ufSERBistp3+9e309nbfq+LUMenr0qJdIM6ja2gZ
X1Ge8pYGwE/M+3xsQF98L8OQcPB1a3xhO7I5rkIb2zOOEK4kLaJo0+4iWH/7ZSJVR+xssSXq09JC
44EkjR0WGx2jKiEkoCMzGDAKlZjBAJGMASZ5GNzHjLeWl/VFwi7FDuhScKPyoOziFZZr/RimW2BL
pkYjuYDgEBPw8Qvai6gc+cw6k3P5gciud82nwzcBRd15ZCBNQT2uUR00muRrACMgUjS+NMS7iFoU
BB6toP85ugZIqNfIzJx2mpNBwL71sF7X7BzBc7UWBLAPoulBg40GIgAECxyKajQFa+06wOkIZ+Nl
6ALACJ1/X50HuYyCgJB39l1Q6JTIJrsKIdHYNLfEM1ufFUkl8ENogkg5ySxSrQnDrh66fGKhN/uI
/m8y8eiE10NZCfc3xly2eRjy7MPbIOuthY1LoOnQUWSwE4uOEZehNSIwVa/POSo8Hor3GoXfUaF/
XPHfY11LjXIjKaa6EFi3+Pgz9lYqmuFzCcYGpwt6t8cft9Z6yC++TJ470TaOs60AEFcNlD7DkBaX
1v5inBpcXn5fyPHo25H3vylpQdpEQQlIXpdDPdji65WA130LjShZm6RZuNjaLU4xURVHyhvB6vgi
yFjnWFPO/2JmPBZz4hHbs1D3kPOJsLBHY1QfW36zUKGiixlA8wpwmYmeqhkDOQvdycBvHBOSxb82
LURR15Ewhb7RQ3F9RiSzqrnJrfJKKQXG8BcZRwTHsfOjw3tAWRDMtOWpCFmgA15iYs1xQiOYA2tE
YUTbutMFrYhm9MlgplpLOwnwT2QsIdbi8ODRoPn+yh5ZEjgPj0ZoDRG3RFQfSl479Eds8V+j8oEb
yHBGQ9ebNvNiivRd4qjAdobW+Sqs/4CaYxfFnEPqBBmkBAnN6SPQM0f8abZvG/KXDhORstnzv0DT
s9rrjNyXWgYzgodJ5sgWjTOk92LgyLxPTyu+vAg6+avm/TUw9KpzxzlJ5n39j/47MsEXxVakiaOZ
dXDhMIk/MbG1gZboiZcnhLNq0zEbS3rNMaCfuXEL2pvZEN+uxE8KMx55EV9uzjv8HJ799XNHpy0y
S1faDHUUAjNM6YMDQwnJIB9SDV+TM4lkXzPeCRzt/hV3ewVxsvisPwEOY6AQtPX4gcDPChu1pl3j
/J11/tg6bp57oASGyHW2AhliguBn2aOYSzhPiMizRA8B+r5slU9CGG3mHCZWQrRoBejzjPEdawYB
nzZ239WIzC4DaSL891Avr18PHJWxlygHj5OnQb+DCrsSmG7Q95PCqDYgzCxm7BKxnRtsKk8dxgXR
MbDSZyavUXFg0YhRQhZnnsNUR7gVAL+AFNTTEUrjMpSvxUzyiUA6ZLP3WptHBOAGKBmNcaYLG0ES
QZuhbkTQPaA2N3h534CBomFsBJkv+HEwsrD9wMjPWbuNYQBXsNaY1XOkkuCL6/mXDJxBWIq8daOz
t32jehtH0nVgwPjzo2nXTIDNkewzTkT7L7DbZ/8hC4QPQPO6kzw2h9sU/YBQfaq8YFNR4Tzacv3w
nNY9sFBod7/6IIEoBjaNwTYw74NcsCfhfrRE7aHbJ4goor7Qsorgyi8hGRI3mgLig0pdj6HhkOAH
lQn8RGe6kGt8tiAwhfPjcdIsfmD/zpuRTvvMMSRXESpyPgyxzmySyZ8yReZF9VuIZjMiZzwa+wQK
iHeYr5DTeFgQdY5YFycPCuNI3gvlMcsJwdceNgLzMcNbwblYn1P0hrxDc5GxQmxACwA81utNhpLn
AsXBskQLgsj3e8wfI/eDj9dEAFXqf43FYzWR4LQr1CqfLekT+/sZCmyQ+i279HiS76rdy8Vp6RDC
idbHEE0Fd7NzMC/fJ/3wTfJwNxuu3zvEnZm5IFLL+XSAqdoqPQMIQYsR+l/nzF74yYy8x640HZA1
y5Xb7D5QR2S/wJvkc1z6cPX7AS8AQDgkhPcMmDxn/J7sVkCroMvAMbevfOA1zk8TTIqpZGTmtmgp
u5ULTkpe5YS5Z3R+7JoAE7Nb0DNTWBp4+KLx+rvRjPiOJ/PPwExJcuXgi2CwkVfR2/IMjl9akV7m
0DruvhswTBTpX47NWHS+IJh+nPtLjU4XvuiTBI1BddZk3yxFswCiXsEcYzrZKzhDMEH2hMg4PT/O
T6zoGm7Saat6/AKF07F1B5+JxgAabG+Iq7gCqW4agP5ihCsJVtCM9kbSo/cx2Wjp5CgIxfuZbz+7
PVF+CJGNSN+RiQfs6TKRx6QEL372b0l0CbsPgzHVIQoIHkprqjjUP07YUcik6RQmIW/uj1fJZr1y
ak4eSvWub7sJSlFW0ENpUwHjhfKqENV13R/rgScRdU4qoINuF/PDvCJHje4lFAvp+SuOdslWZ531
I+KD98IUHNVVnoOwgD3eQSD/vgTHwvoymQVJiGZXgNPcUN4x5PoUsSQisE1Mo/CjfMd0cXAUJajS
g0UcDOZIQU8knlOLWGw93HI6mkyG1zi4j6x0Ks6NdgvSeY9Ul0w4vzp6g6+jlWTy6almyIrZficV
kkzrc+LBwdWYqmT58nUQwJe+TSi7z0m+oFWgTowEFF5f1QKZIEQv93/8pMAWU5FdxLQEI45EI/Ge
0RGPB1JJ4z0bbxVlkh3q4DHFthrzaYig5sQEcXLHQAKygWmWjBlbFKeg6TP78ObnbkKEJSDR05UO
jy3ikSdirZE9MDqn3GYBSrL5IJ4AivGRiHBEvLc5p/gfOQoI+2wQToBdq5wDWYVADCNP9QcOeqP7
ARbb71bEFLIVc90S+me8Vk9AnBJqYTDrRcVEcxoo1m5VEp/OT43LaGCA9sAKwsYikvN+5BEwDETN
VgQ7MteSWpjar23BmGJn6x543ZLfKgIICQ0zEcNRUIWpj1Kgej9GxC8iJ3qzgXEUiA0cKEAqBjod
YhT+m50C0zGwqagXl7yOUduDUf0X+Kinl4qRhf8dwKx57o/2L/zZFV0svR2ToWhXkag31CuYNvAa
m60zTGhjOLoCm5CACYpFfVBMwhaxNYGPIUhhtoBWt8gep70mExmTOq8LIUAkcRMtN3KfliqC0O4B
xs0JDRoOAQnLocsxRwDSl2QkmaRlbVb5vei44EsVxL1KROPTYmlZEJbqi46/ZvXevyzkjPAQhCyB
gLHXixAqAHkSxLDeVgLg1SzNGvEMZA4XBbS63zL9k276WKyobE31A0jUXHasCr3kNl3knC0Gg8d4
V1EPyTgz5G83ngSBYY7OXfCTmPKklbI5Eooikf2Wedh//eHA7s2aXa+xRguUcvSycP7jyKX/CIFn
zPnQEqRV8/9hRoZClLDHp2jm7tNNNuKzSp0HDinSwNGf2Hh8xWJEGKdEQ44pJLE0HxSOqFXoiUgu
SqmAO2ODaYNaA9H/Gh6XCGaIJuIp1nbpsgYUF6WOhU00CT7k90q9FDdgcgPsIt5zl82Ae5OgI3K9
dHlkjzxB40jx0hCLMifa58TUxT/023BhJMsej8SIcRSThwMBawKUb+MAN6egOxEAsgaayQ65DSp1
wSKS+Y9vqI6IcIT+QEQm/x31NzPTGq00QAveqcwqQCnEzcDdYkF1cOcwL7fO2x6GCEl0nKysOuyI
buPzxZQ+BuleIVBRUhTd+lSu6o81WIGLdS4w6LabqtMq4moboFhoza+bk94BkqeRisEj9J63AVBQ
PqtmIpMaunnTuKzWux5p8/zEAFciZE2oDL5Wuu1NQXfBMF8kpnJ+MUvDhDo5ppWfTqgvICkou/Me
TPifr13E3sk5FNYhAWKkKvU5fUIyYMfkHoO0wZiJuFP6NtDyBOBGituPfgw0nXC6A5XkTjtj3T0S
xfsA4uBoAaXeKlcFhw51lsRD7SqjM3gl17z6qv+aj3cKY61/vANFk6JK97ib+31wC9b0ZpfABYNz
UCo9yy8tDAJ9S3Y55tX4+i2Jr+lCPVdTeVnsK0CYUIEL4DwyPiJIEdsa+v2SexsQOTU/buxotrr4
CTkzDbGxkWMe49a49TT9yLe/OK7e50dAbPqUr+1dYmLQP0OjGwngW4XdRkTCFOcpcHXoU9LlsKE+
qiVU5kiCL6gaV6nqa2QscAEMjDoYI3A5LpKlyll1Ex1H8M0W+/0LbiriYy5BZEY6eC26gQwkhCZJ
gwWWG3YY0qjFi8hqg5iHo2Jen8QQRRrG4hgIBQpvFnoA0grlGa32p6NdL5nG9S8SJx4bbs2SQccb
FdjsqY7LiBNIziPSKbzcUNEpnT4vY/SxmCK6xkpuEGu0RLNp//ThAr4dXDWDZx3zwWtRAotG1Jv7
vdvZBkqyusOnQ6Imp9dKfPcy9wVFJssY7EbdEfidsPCAZbstNdXsFKRBqNHH3NzPAEfk+Huko/t8
s6pVaHrvTJ4b72ly0mZaxCkpz6RAlKMIdqxAZzhcPyhFwEyMJHmr0oMMyvUWRDQjTf+WjXVSkrAZ
6vxuAgVSe6jpo6D0BTYJAb/MuZ+TG1elzJfTNwue7HIGiWpry/gs/cVG0OrxWOjCnmi8htP7pZjF
IiuuPlNJjd4WC86eVqgU9SYXUZ+iySdLQc+Q94mRYKNA32xshmuakOc/TCrgQ7zsMO5TeY+qaY3M
DPnIIbkg1T0a8IHPiSD65dUNcsxuPGQy/xNvhDE90U3wQ/ue7JitSYnMMXTjhUDmBmazA1z6uYr/
qXRgEuz3Gzy0RWoVK/Qgv7GtsD/c0hluaV7+8ewpGdqdThUCvuh3EZlpQ9Vq8OPj6ud2rpcZo0tH
GsZwwmTDIo1hF+YE4oMECjChmtDE2P8THS7RNxBzW4ag52VmszpiExpfFQesm+y0DzEkhBjwBfYg
r2wsohKfwYJGaRsADUOMhlwgeKBhxbfs5IlZBnRpkytEQEn0Cgs3aYCAJLaV0QRMAOCmnSKDcpE7
Ms9wdpvyUjF+lsjN+3rHLUK+Gxp2xALAsv7Y6zieKaLCF2Dh3469DoiBjRBtK/9I5vctxSeNFnpu
OBugpP86PGJ6tldvMnaej0tcsJshVGwjlmpgZ86fNakizJvcVjTRTiqaNe8Rpizw2Q+KldjBqkDB
JVHELUOMpVHNWkfgZw8gvwL5OdJgA7H020ZV41c8VPU2X9N8LDKFHU+y+iiDxzcAsxNWHyDsdEUg
oFtfWLHCr6dgVzvLVwrUKYv9l+E3wWUQxKysWF0EZ9A/v/+VifAuBY2d0VSvWKQwiH+L7jSuoie2
3vGmhIDuhhMNx/ucRIgFFjLRf308IZJt7QrNIUtGnljk729xagWw2izsZAn3eUoBM818icea557d
xwON83Asybf+jiOUCjE8/bTX9dxkNgjqfxrmvwcEKoGN7LISNWUxW9KdUGeefUQg4ODHSIk0+4ta
hJojqliTU027DG2tDr9NBx8jO1L7Y+YTBZhuZmEt4mI3cqBfJAoBqk6bUlS9vLAToFLp3WoeitpC
sr0jFGP6mzcD9+NmvgqjewQW/VhqAkz1c5Lz71ycudvRPQXQ3JwBIoR0BNpKFLVXs+LS4eVyC5E3
fqg9pGFWthBHa2WxzKIcgVkUSaeiOJaCe5KQYxNRMAIQcQwpizGYCM/5k79QpiAdvV6Mfiv3Er5T
8PHSIFYGpb9ohIk54VvzNb9PG64Ajh17BMDjPpyfPSAo9gv5HHXnp8GMBvEy2ELBvGiPSh06lxz1
DAzE5zYg1Ty2niS80xDN147M3hdjY+No4Wie2fm/wt/G+O6rWef2dpozgPd3240G1VUs8325igkc
At893B38nZy8eJvzXbqhvs0hP9L+3RCU691jk5Bsg1xbAHH4RcDkKwoU32sAHLoXur/SOjxndMEa
yZT6EpFN9CB36enLf1g1RRetjbFq9vQH7uMsHWhVjn4bZaF439XLOM7RCUgwaNfXw6qc95RALWn+
FRM1QJy8rdcPD+7+S21YYhKIpxg4JPRxmAqW+T2rmVZZH7/CRfC1YFzBFPBS6OU0tti9+LYLuOZR
gKbuggec6PVkWroDxgZmiw/qHSF6gjBukDvHBzbBMXfYG/z8X48IsC+qwBwRmPjhZiZycQukgY1g
yY98YEFevEvzC5KIHZhCJ2YSCw9jF32m5MIbrIkiPffGLeGi4Xj8rIa09O0wWWAaPZoQwyo95nOi
MBwe8vrMdTN2vzZCQyrzaBTnFbJlAGZKRKaQM9kIeuIBrPSDZ+zjtEFziDQASsJqrPaGjA+5RuV/
0aMFqFDweJKiUU/UyqnRn2+rYOiQMe5mHOREiIJTYxl5xk6T6UMnD7H0OYBFI1Zn7wXzwh8RKR75
QcX319xwCvF5QuQvgO8sUj8B7rlUCB2+gtMAl2DJnLyctxl7nPSwVMBZmfUC0qHMFKJ1gXCN2kXJ
G4HM8DyN5xz0nI+jzkBwSnVBMcsPQCE/8SlIS1DSQJvRZAfsIDTNNAUtpAAOlYuN76lw6vObg6dG
tUS86TcxW/F13633tQs+MxiPks76nhDcD/g1wDgl0Y9TmBukqcdQAmjv8e/2KB2Rwo6P4crOLmiP
8GG1SKZpagFKGBs/okHgP0D9QPcKb4HygS5eGV0vlQ+073wcbllMukL/o1JXMzJjOgClJT21wNfi
NcdwTFIASr0Bf1Z/nJ6r3oxMJE+ey5PnClnX0T4Tcm+h/yFaggrQukVbx6w0Jkyy8mvqwA9jblYY
gbB/JZsR/rz6A4VBIUHoUqcXy/7LltG08rBxYS6RaTQparTx0QOTPB5iQOoHC2x/0wjAltSizZBx
FMZKfJxKkBCX9px//V1hSlhU8muxHdGACq7Ah5+eCeeh3UCcKhKYVPDiuDnaEI2kGeIURs4wZ2GX
OCQHlM4Ml8MxQr/aeevHbWu8N8BWGNiEUFKbyRhW/s1X5Ji9D++vXg0nI4sfOwEOAZIqIuwRg7II
iuJphW8Cec8w+t4wICZfl8iKm8TM/KGuxOV3KbPWEhKhEia1F+CtevCzfXO/sx2hAWOXQA9If7ig
2J5oFICTLJVqMCROripQsJxjGUmrAUvtNQjvyDNIt2NU6U9sJxzfooJXB7elokmGCxn7OeInlkfR
38cZM/lr7dEhvTUXasnnsa+RILn5oV49oADovfaY2OEqoCRWj2WPkU3Eeg444bZxhOnYGNmKCvnM
hyuIH6zKDg7TkaWcMd5MM+d9QSSck4ADZBwU1O3mbEOgfT7IPRsbTyN4//sqObAXAaraJaYP/nK2
TPro9HorquaJalwf2TzZIzJcCVUO51LApPrx32t1DNie0NMs2ttrXsKE2+PWQrpL5gUPHYKDG9gA
wBAM3o09o6REdtPi0MYG3uu7IMAqd5NInyNEqDvdQV0ZmzY/ppDxhsnHzWsD1rrGoCJQUEhQZjDU
rgr70Hhyh3dHAnN5E8jN7LPpFtDwDySLbKV+/jKSu6miF2f5R6TK8OijzEMmXEC405xEqcq6WvZs
2ZN1E0teF7yhT0h5A6+XgWZfpvjHeCIGHo8MNtYfNARiujDndmPWIGoaQer39D21fr9AQG8MBTMm
ynCYi/Qfeb08Kxz2DbAAD4Qoka/p9EPfMeIM9prDxwLO2/3cBoKNqwNtuMT0gqoDQDRFoHH9zH6l
jvEbr3P9NfGNPIMa9hg1wh8uG7pi4NaP08G1WseHUfj08FbLokyRnd2+79P9sFgws+UNwXnm+CZW
BX7y0yefnIUI4oD8tTY5OyVHxuDFhEomu6k4ErJbLjBYPQTp+EAlQ2YAqY3+hUoJHg7yR+zeKjvq
Xw48+3mAnIt+kVTp94t6Tfdqp8dDqwfjIHKzurvVBdK57QzuKDhUD3omNTSO6QevXSMM5dSnf6/w
fpjwIDoaqC4bsx4/L8KCtumsP7b4z5jPVsTkGPedSqSZVbE3AzJumEfvhaMN7Jbed0dBeR97X69n
j5F/cLu8PDjyNesv7KYU9S/sBEzSHIoeBNSAQxbCH0Accbt33PVjZMDg7QOd/MFlfu2eTKThhWMC
YiO8+z9jbPe87/K1PBKHNeBPyB6SyKW2PP7FW/JjlBmJWafGJsGMwbfZZL2gkCboQ9xm+eGqo+1j
2VtnwCwtnI3K1Gc0tGRzm63iLTMVVUlDQ0LsdzvtH4BnrC14a3y5NZS5pOq1qquaNVx1C+0AR89y
s3pxleMr+VMRR2lBfSFB4F80WoOnwZJtVCB9S7U5zHAQf85sYcmZ6HLRwlFPuR8F0wBLOpcchafA
uq9GOL37ZH9hQjBeARdSvmZw9kbm43zfcnXQLn7HUnoluUXv+KM833hLv3qfpeUM+/DjlWFd3L+5
PBFRL5UlYeQoTJIIrp3xnoAJspLW6C5ea/y2xJt8HmQItVGHdoEL/prtKzh6Gmlw7YvIN/npsrS9
NWOIc7xBMoPMRPAmCKVyGDUHeB+3ncLtEBRnZpt09qI8MiV0BqiDKSQsBia5pR52nWzz8j85iCer
RpSZ8B79kEX+4zQ4+Ziqom4I/0zH1pOC3q8BVXFOtj2L5kbhRjlyrz95uIR4me9V2z8sbIAeQ6mZ
ItKHMof2XZMWc/8bEz6qv3Nh9kVq8zAkn8SLNUFoBHus0r9m83L6xjMEUupgNEmTeHI8RXhwH+Q5
se0Ws77DRFGKwEyZbc3/TD9ndoB9auFecIGYAP2v2lO4Sx1OavvErBdA8icQzXwtQWV/eF1xMBAJ
wfkl4UvXzD5JBq8psqEeddG9yfdcbZ8RSLRNZK6uneqIYWfMR0pqp76FmQMXuGofkWB5N+fwqi9L
VelWoRTmlC/LE5ABf3UPnQrCj+My2h7/gOzXiG68ITmMf8UypW+MeI8VaCmoKXI2O17R4QHeHRvX
wqiRnhBEh31DmQ7MzOcER1WoHlqL1ln8Kc1G2aWEz9UCVxtzruu8XnSCMyVEvU287WgPmvzb3Hnk
YyiUSzK2NUzE8ZTgHiZASEoxGv6L5C9ZbTm7W785iIpB9gk5Kimhk3AQA1xo0QOncc4sR7IFRBWZ
be/KLAdWLXMNYuCZmLA5Szl82OW2PL/POcLinzuB+LSflsIwztmGzghUzB/NenbJgb5hN2Qj5KIk
6SIOQQ/JZnOLWqDLAPKcLefjZoDacv4LRBY5YfyYCXmqIg2ygGCCBpE/4fab1IwNyaUYxK6DwTSx
+9Qdclk8pyA6k6FxX48MAu9tPs1JdW3sgX5R3PtaWv0uw1m5QYACv/CzqXK6djaplA75MA0/8bAG
jOALaQ/darDSyFLFX0qdDvW47i/ozr91+UdTw68x6vAJt59Q1lUxybNxrIYuclvSDbIKooiqtbU6
1TADbMmvMSUkWlPio2M4iwImsHOYu72BRdio8Vn/gsIWCueaictJkZgi2n53BlFyEqF8Z3iLCiHv
tnHiKAvoStQ1J9H0fCZ0rISOHd374sdDum6R6Jkq/wEvh4v++phPnv+RdGbLqmJbGn4iIxAQ5Fb6
RsC+uSFslorYotI9fX5z50WdqMo6ufdaCnOO8bcUufWFZCO8JUDLfND0cxFKzgeQWfmWH5HOeQZQ
aKLfoobb3tFhbSNgV/hdnDItPEw3CtHlb5Tfn0Xno6ZGtwFyXs0fAk5/EL66Y22rt110JSXqB7H2
le3+qqVHehC9p5+pEqKL/qDKLX3+QCZPkll2n2UvGcwoEZ0+A6r+RH4tmukDxdE/b38On7u6tgaz
Aj5SQRD+Dm+63fcvdN3cpx0EAL4brn8IMBih3r+gv6+lkSaAFWpGqClGV67Kmj23L367qJhKAecb
OeWwOSF2k2J69/TwMbu7g7gfK2OmJh3J1xetUfJBDVSdytNzfT3Vzu8o4KQo95EDQ9DF31UVNl49
ziydcoJRhX6+j4ttzGPA909Em+y7zeSzFnJfhlEep+G8Hw+29RpEi9kG2T0p2vxFl/1HQVN299FE
qrRoqX5msUWbhUlJRHwLiUTx26MxmJRCySja5a4n3W5BcGIpbShRBE2XfbpOKstYlCd9DJaHcJIm
JhTEw/VVELKoi30+FsTwtFH1XjZz8ofgqJQJZ8nkiSYV58XPbiKq7nijDPNjyWstedn1pjIvS2EC
epMsQda9uTJsnjXd1pGjEagyvXAPhuKSfdnGBK+ra4C0Pg/cr+6QiFPyVkHK92VIMR2o6dNGkT7G
aixoDYeAGt51Eql4ls9gj09hsiCtI5vhTWbqAzI0f5sq6IKOI3KmN6KzTNPsH6W9m2HE7Z6xY4S9
PyIZVf8LaVrt9ViJB7FuMgiY9EthgfiGkl8CxCbDmTqa9kyE9N/kTCe2wTOgONhCMdwBAEQE39Pk
VHlqTWsh/Qeqf+d9ZC2CGT7bCMfh9Anko++s4mrQIO8tNTn7Mn+zqHXmj7EQWQelly8SHoXRNI94
+4bMLw1pIW/LAC4bRqjwJ2i+XWOqzlfC3COEo04266gzTt5Iug0BxWqzAQU3nVkDtGEXcXgwv/z3
ZlqkT0scaqgcpTW3ZHvIOLImrxC0ZkFjomqpx3NEpsNSOuACEk04OR3rz6D7prwLnCV8e6pV2Qdw
G/u2+pahqljavMDMebzsYTAuzF+6qZ6t12lAe3pjl8+lseUxe5Cw4dKIpeIl12aM6SnCJTJL0eOm
aFxvOyKCds0pA0kEkuAZATxkXZyS5kO+RUN9bPqNKeiKcOAxbd/cfCWuACNAGjsERfz55KrGZN5K
CaOgfd4O/XZThXhS0srLjg/Gp0UR6Lgw4MSXsg0A5Q1sxWWMvMREDUR8FcefIx94F11EiOOXrabn
P4Saxpljl4ba+LPUAgL74PmHVmUS+unz6fEOdtM+XkFUztwZvCeqX2LVxplULC6X0fzejC6zzH/h
s73PqyUEqllxnH8orbxRbqgw14yr1ioyL0cYt1b9XtyzWeBGC0z2i0zx+k+HNKFOZUexsO6h25C3
LXEVBCHcV5+LwyBzRm3+8IA60U1MQIQCUq0+OCyH+yYe7N6p8cCIep+RQIdq8bZAYMtoAX2LUlNs
CRstNvxmLHpkmfo++96G3AONPItW9PGyLxg+Ug2mN5T0QO7mK2BQ81TxJdX0RCDGxeI5Ba4mLk+Z
c8K6v/2jsIsXsnmwg2fJXsAvE3yQiGtgUJjR+CWgFpnZXlNkNULE3dtKzpPQKrIIady6z1FkCvVV
Z1cTYkXRc/XmBv6udoptvT/DGn6zaswFE21xD1EuPxF+1h5z2j0ZeqQSd2NtT0wnoyyhUld3wKXF
icyiJ9LZ+mwlDzIDYBLa6M14DLhhaYxHBUkkL7Jri1mPuEgr1mav5R3j4tuHZETVj2GJwd9D7PXe
A9/x0ZOUgiMuqQX4/AGS3eKwx8+bFugEbJCiB1Jh4Edh22GY8isD0hcLEWCEgqUNYUaJZuLHHL+6
Ir/M8OghrcFayOzq1iu+T+w6VnPjxLRwl3pnkH8g5P9L52v/uug2gw0JMp6wJ8ABMetaBVuoj6UT
vIFf+zLClvWxWLIc5LhEsznoENEvhuRMRflccW/hmTCWi4jM0Oas9JnTYHB0y/0FqUT8NIR2Puyx
II06nfChHC7l4RB3lguIh9ly0HeZI3+AFVstuj2tXz3KFwSMZpsyzHW7/loSmiN+kAQvVTuwzhPe
qBIkhWlr3kOKwtVyvFAJx542PUf6tmI/wYLranxg9KbHWaK/ON1aIqgjfAeP6cBluPc4W/hro/OG
9d7Vdc60GIZubUzUROcFBpqeVHYlwralNVub7t6WnzU3y4X+r9wHwcgjEFTeMYDJN82T4oPGnpKy
+P4iqKNx83empHovhXc2Lnn/dVs/P7L+Sus3a6PGh/rkcVETdg2zISoSPKex0VC75G+4nS2T/nwm
e6aA2HoE8AxxG31pSbVYhHtjYwvKkBN4zxiOIhcAGaVUQgh5f1LerEGsYXTgI2ds617BBbXrLelW
5f7sSv4TKYz7rOlXR/+KqmOMS2FLDy5jB1V/HDz5OFctwveg0DKru5qc6wP7uf5tCM76iil5/2Es
bhDRvmbnoHz4DH/2M3hYRDFWpWuQXWgKAB65AR2Lb7e42Ybq3RSbNptF/Yc75V/1MLqlnyuMZcm/
Ygrdawm4AGfj/1sEbTPBDkMAAiFTPvH/gJ5ZQDmbdiqPzbye6nsxLeMwcAuEl3zyKwoQ8SaGYJew
A7TZuxQNkNTTrL4fEyNWSx2PfWY59zuR3gnmJCc8d8NZrtp9zJQSqmXmWiIECMxhYvBzHLd4FbY8
em9iSaa8FvVGo/5xTBEgvIRwEJ4nLxqezqLOTVMtcd9GwyP8xn19W5FUhkFzDvM9fi2vU8TZWKCR
8pOGEPS3ypQ2RcAw1iy4rYtJJ81LqCwuCbMatQ+jQrX5jnnKzHL18vibI6y+iKOi2ifvYMpYTht7
fdKTdyvsmyjKFw/IUOMokaDEVIuVxCIEechRMyONPCCRjWmMJ318j6Q1EOwPnrUzb6cvz9zNA8vq
/6wSlxqUNwNsfE5ZjAT7SqMGKuBYKz12fOIcQKEPze6TAvKy01bctxzRrNAU8XwA5fOZUDUYFtSR
y/JeWItbrEw6FtknbDSkZ4a/yeNHFUmaYJsEjA3pzLGlf+rwEErh6kKe3n2i0jIyKIb/jkzSnCWL
pMt6D/gciuFMirADTTifb4QO1GSsIHblaH64xvwMQghZaBUE95658By1LMyLApyRoewm5wks4cV+
3Cw6FTc7VPcF+Q/NsLhJiJZfoZYWTgqTbZqWezrWsL1cttex9AzAWD4QHIytoLs9b8ge+UY4SVv6
qfXujmLvYgaVf7GOzFF5dKEupyZ65nt67B5LDAmt053Y0HOsfHA1Z8y+PVgEBRIdzAZDhB4UG42Z
ggnU+y6J5XzFDQFrOYJQEwm3oG5RK62qv+es3Ut7Eof4ucu/20Rczq3oU4Sj3NKzEKLDMmWhH9f2
j4BrE4/AGD7og2kJkXG31iZXbtWrx7cLGHA2ywnwqb68g6vcGdGkA0cLkT3ymmcHBSh/A9CzgP6Z
0likHDV5kDhN+Wl0P5IHEChjNNy2vqymeqCCYmIU4MkoiJv7JR88ltgDkT1yBVxdZFj6z0ZDDH8B
So9KYAbT1STiHgP0QKqLhJAJ137bXHJO5aCIvi7OM1WYHlRRWvszK6Jz5fjsIA7NE273EPuWU1K6
+S3N76T2L6hXr9A5iOSHM4JMnIpyV5KGuaYdvDCiB9jJU6AZGKUrUnfoxQaRmCAPwDviz+kCromK
uUuNOdrqSjO1FQ6TwlQaMYHwyWoOLIYFaUJ0UPSMamQTwLyy12Bg2H+8j467Dy2vCiTNF768EOTA
37HOxohx3izfTCm61Sf+QTehjlArMw4QecHnQ0gw5J2+6c2VOULg4sQtjyalD4AvW9VFeGCEVoqT
vxCFFRcasZCIdH53ePmNlZFNUlGj4GKAZMnCMDAnjYdwIcEV3F+I9qEZxNpa4Y14CWPfc6JEt+P1
qAVNlDOuZmxn1Hikb+Sp77hjLV1f02I068z+kpOjszmDXIT45bjEA2zpb1Mh0jMaetQFrPrAyEkY
0qd36MhEy7ZGoq/VAP8nTktU70h6Bxd6oUf8LpjNDyoPCdIctirsbKhHwgqZ8v5tE1yLvLnv9zHx
43+SVvjCxhf3bVdk0GXM8hCS3onfPsZjw9uKovhYjxpgPyxEc1hR9DScX7x3iFc6FBsyQr3nimdM
SK4ugOjgkwtBIjGW4Sp0GA8JhUGS6OOymGkg7eiB52js98ggTKIvx20iz+rDBXSMCNnddwuWufrA
NHbbfI3l4N4ncpR4CYHp+eQCjgqW1o3sV2Yshxkz0dfG60RdMo4IlrAxwQ5E1RSQFy1Gw5Jl8sqG
FMMLgGRivQFN4rzcFGOwdwK5eDrQZ7xstrf4vM02mk8VMGPOnBjLoB+0cGVEEd7ncXALvsznIg5O
oLIZYZUMcD7y3BcDIv/lSO2NxreohccKlWMDucUNgliL7jXydhbKHrjFQwvHguGXK9nvTxju7uva
GQR3onJiTJnY0Sj743d6ukXwGffifOzqJstJPhZGZOY8yGQODkISEW/81iLi7CuK6fH/6SuED2NE
6TyCb3sgjZyC3sa+eQfJEgHn1z0TIsBd9fDyvw4cgChY/jrSP5zrH9RICypsAkLN3iDtiBXsynzw
NjK0m3dzSPdRbeKjBk2FXXrjJMXmJ7bJb4tNz34QuNd5oPQX9IITJkjWsahlwFiBajAuUSj3f1cP
FWK3/qhKv3NkyCDdcyw5+fSbttvBqmcL6aF6qKFUMfUH7F2szB+S8FaPlUSI9H7oG9Nboq8khP+G
eUUoymMeUm5I8HqgIHR5475VC6GLviZK32ZJZsxqN9IMtIDI4wIveeNUQckw64KhctZcADIABm4s
PDF5B6RjEVn7r2evZDvV2Dt1ctNoLwbMkDfvsbHXV+ftd1UyoFuwbAwy52H0BgkukycIgAF0Cj+S
MB3+dXNMSvp6iy6Y8JIQpGwY0IOKlK70i1D6q2Pac6ro6v9smTO5O9RIQJCdEjCH/cJsDoiA0Qd/
th374IpGvsYrMHKzpcYILtFLuUIwOdg/JxTuIhZ/rHqsseCqYAJ8ZrC5+M9HH8Cfxvv98VndJ/m2
Cg3iDLyftaEs2fqQIGpLaSfU5RlEezP6LEoCafx6eUcaFheDkcFBSPsGR7P4iGkfLYJcuJu7kI+d
hsQY7Byqlu9ksFLCcvabvNLP8kE2/gDNtcgzi3VE17t3Z4vO4eHyMxkAm5fpg4LpZ+MNVsgrhwAz
fS9bvnFDP45KhM01Fw58YQWgKc1GCFszRfKfoJQTAGTw49XHfY7zgK06Zub+jQFNN2pakkVZjZDD
ElrgCFsAEciApfmWn/ZLhvdNlFO9cN5BXGP43/ONf/EKLd/xy9eTh0+OHBL9INt0QL0iHQDc/+Mr
eJuEbYOZArqMqCSMBEmOPYuzkLjfmaa7gDno7tiC6h+MIGggQMSL70CQ9cV6uHpNrjebQEwm868p
IW8aqwuNU/T4nKIEt57E3tLSxN3NG1VbCrIcZ8slJLGkQ5zjgIHAZic30HYnoFd/fW4ciAsKw0ms
oaHqDLjPhYFAD+IZefpR3d2ciwW0VGxfic68Hj5HRzKXyDL3FNKF0Y+hShE+y88cUvq8+aX0Us+E
kYji0+TqYz9KltveKqOoaI377+xmqCwiMOESa9OWmJwq1GMyzUJqh4L3TrJl+GQOpwbwVkSrXA7P
4AmUT1R2wTPYoiGkpAZchsfugmUqUslHA7xKjdYa4nlD+5UMpryLQJAgX3jnqdMjeWfxGbOSAGXX
BO6PXoo3XzOoW7Q4s7XNqGbAKFLO0UM7zR5QiU8GBmFyWQJ5UbhSgyq92ULkXbugh4siZIYc0ofK
n0s9hXH4+lVSTzsCgOZ83lAjB8luO9gO3SaKlhcUD4HAUAsXDuEWFhHJxyJP/L5+gNFV+271Gzcz
YRdwyBKYVCHkCSEvxr4RN41kcZR6dLHhTTSN8LPohyqFie8lvRjdYQC5P+4nZGsphy+a8c8Y7sJC
/0KgFI+ujVOEruwbCWJMPoRe7vBn2OA9dGYJ1dYwHsbyWJowZN3WRCpaUOHEAtsgTIvK7fk4Z7WH
pyAux5n9s3lcCBxASQ4gz2XNaKTMi9P5dD3bPeatkzRliBwA+etmCzoEonej+c9mCcYlUwTYZ7hy
N8Loz5VEjuA5ABgHwr4JWZ7w5aMucwoEyx5wdLcvSF9WphfnswCbXxAE6nwD3WW4Nok3hxE7IIG/
7qVNUXugq/204z9JH7QEZfTcKhZPNF5YslceEFu4YYN2of2143rBcwCC99a4l4Ic/l7a55PnwoAW
TXitz+Jsavbi/7yMBnvRDlAwIi0oVbmjPmSLBm2YCdoCFAS/yhc42MA6QniMjMjqMqar83ujTbJb
P5cXX7hnKPUiT1Ghc/K90uzvukvqiYhybTF+ZzaVFtby5rYQ67olj2XGqYIMMeWfE56vay5k2wWU
sjx5I1+ZaS5WvrFs17ZQMarmN2kIM92rKj5278qjLzG1dBNBoHGRGhcHbOYOM7J6TvTvaA+lgtib
D4eSEQetzHv3IW5LcYTTRkZoJZkAORqpBDrZMOfCBjSaUbbryn8/JOwwQVhYPqSzjdi1iepxKuTq
5CFxyWjLJ/hAQlIkafiNy824aOiPYjcwayfnpkAR/CRy3cq8KTg+PscZOaO+ig/RJ3vM+UtqggF4
vHblMXPbUxGrVLiYIOu+al2WOQQHoEFPeBnd3wKBdfjy5ONgOhRVgQBRVQjexJQTIU6y33+Zn49h
BHjlSziZO6yEvMn8z5hiWq+DMuNxE8zbDLA+viw1HJcuJWqD4DxXJpr1PzYupaIDSmWntolcIBL1
EgslNEstJdTAU2gTGONcgAyBVSyYlt7j715NwcicG1QRvy/ok5kdP7oNC+sq7kYnKpzYLDBhSGJ6
tzFrwvkiV5NdjRYA3uMuouCCIc5RgZONmIlyrs6U8XB+JmqxmchHHS09fb4AatjYvT4KZiOgvzlp
U2Vcp2AdUNYv+xJ/rOtqEMP26fbHusRkWhQjF5fCy968OUnHDSEPqyde1I2yyQcu6oQBxecc/6Lp
9C0yPzgqiAWlbZf9WeDh7UyyPhHisP9VYfSoWeXqPEE263D2gh7rziAuuSfZeZ09NrKTNKHcErSd
1wqe0mRq4/F0nuObJe/egYGhFpCX8Cfm/Ql0SXjrA/10EyrEEKuwQtQhMbmeYHEBgMCEXcZgf7jk
QCeHpwRRlq34UO4J5uGL1qdtyuQtFFIPm10e2M+CZ76efmtQwT+hKgTeYbyDjXEzn3fHGWDhYIrU
nYTsjhOt9g7rLX9NsyrsAZke6MCwSgLqunfwccZRpPggFIbDBFVM7sFvzEvVxhjHS8SiYkyQYbDo
nV+BHUkpz91wrs7ptf2yOHVj/RFfh2b2Gz2xB3IrLxvq/eI+IKlysx5oJhG1j4cRlj68nYBiZAkN
U/ZZJrfxxXlijUD645P1jjopyWNGPq73cyyf3ngyaZe00ZLhN3j4NcDS+vNgBCScwdbmVSCDCEKy
8X48TkCpZODzA8Osk9sPsE1cr+IqxHPKZAfLjuHC5Ex+uSslvS1T+g/km1tGZLnI5D3apLeMDYEu
7K6YHGLgkQxCanIjD+Q8MlCt0b8xWNaJoRG9IUrjWr+FPR0rT07vhsg3Yk4W8seMeRw/4G0bKAKO
4hWd2AzlNiQy0cqX1WPP/4hvn+ykN9dp0LndFCvHgvNbmBrzrbIX3cB7zjj1GuZjsr4uFhMb8VPl
/BWB53ufS/DkByXZxcUJal8SJjgknZ0YHN/0s/x9zKGriHJNtXA13ET7Irgl3/COG0lNhypU6cUa
8K+PB+QaAMai3DeHP6v+MwxRIMqyTkFyteerfv/xNoz7sQS1yFhrwzuuRBRU5TGcqOnHIcraY4Cy
1IiVB2o+fLg72lisHZJZGgBkzq+FgUQHhz9alpRtGE0NcZRyCK9TDCmDHJEYsACYFhmcj4AqJsoD
UfrfiHTUGID4XXvm//9F4kdghXTsnwhywnNfBGLfUcjxe4ZkiQAG2iUBsnxlz6PmrO7u+4960HTI
YipoRmpaTaarVxNhUi0W3eozlhlJ2HvxWD6p2G2oyAElRE4CPyje+BzU6+khF6fNKG75bYtSCA9/
1gjK2T4TBgHSg6HLNWhpNkwNTL5Bv7S4xJc757sy/gZP1QazYnZ1odSYdho0aE5mKdg8uQYG7FEv
0FeaPWYsIoYlbrbFzaJCM2WijxGdpi8nQTKBZJl1xL1HasLQYDchb64Gq+7mPiWYvj/gNGb4I35o
6AM8QyUEvygls2lFpGmAgC7WSQp9srn1p9fVj/wh8DWe7DNoxhIWwGVjQVu1JP/WuVu/Oa4aZSfN
yS8Q2fX+feg+SK2f4TX374yu73G2qVY3BSvrnnxirK8XaOUPfBQE/wjeEu9BwlIko0xHQrMt/z1S
ck2iRuMrYU5Ezd+dAqOcA9dnIFyRirG/VA5iEJVSwDKkuoB/nQebziOKfXF1RzqFOPzRBvFZb8FQ
h6ybzPX8prxO67pkRxjppHrc7cfdPpeIw4KauXwjp7xXHfO+4g35Af/4c7kpsU5TySuMzvxDJbP4
xs9b/vl31WtZZC19igEwlVOQVQ4OsyRpv2ftets7BiuyV2bIDhl3CD11CKUjffxutVh/RNQLMt3E
QCSguJDZ/pNTjh8VlV9i2Fl6XgzsOmXST267r50RtnvzPrOdKmCFlDAqTKxmqXFJNKQiTN8eZLMQ
vBXWBqVHMgCvYUiB5SZa8zbhWgpQEI408mn4sMbfChdBKzBjoPFZZooom8bqz1uERB0OajXoH65R
66IA3KsIbYZ274vO9LqV/wXO32V7KGLIEOl5j4WRfmjvqieDmZ6U8qhbS6d8+k/6ze5LkhmIHY30
wm++kbgjSB2s1hqOgQ/nXyCCOQdpFjNgZWRzmw1EHiV6G3353RWVqRG8d+hwK86HxEAbeNf4sJxe
kIW0u/1RDYrkkEttQRUbQrg33x0PF8A/dyrE6tk7txFRDu0z+EBZ77uBCNfXN5SPnWcQZbQczO4M
t5ayBENE52pYRIcOjuSWb99hTTHEM+lZ+lGZtyDFVr78BQCjOP/1OSEJBUl6FMEETTK0Edhp5pXs
3m42OPZCwaZuOLcoGWbKwUA6WgDRftIKqfLPgqe2enOi13hA+XH4+U0klEYqJI2Au8rVEl8cMfdD
ThZO37AX5uWIH47TzUj5J7+rSeoJWsOhyHOAKYYRGGPpEGGfveg2vu8f7lFF0chQe7VBfJkmDAuK
vYYA6CyNMxEum5UZSWPGpknxyW1MloJxvKiYnvSUGgmiI5TgG3N9tOBZVJIsLnBxmJGbGnVwNxO2
Gg1TwivC7ccThOhpMhSY6OS35yvh0+1h89nz6WdxT8xWPQcXI2AmiVLwM/AxvWOOv60jdos4f4nU
c4mzFHYfNxDKUTRzgMQI8PgcQM7xYWV2z/rMPlBv++fm6eucRPkMatO+QzzyEUvb/oYPdT7EJqaG
yt/ibCINdyBPYHd+ME+IvBakDqVg5MSgjC6r3oJFVzrcmZBOQvR7864T6jYYm5i9Z7/kLjT+FG/y
05/poFFs3T0YoH+2xmhmpti7FwqbEAYY4lO4A5FAItYYP7hR8En7TyzPhc0S/yYLi+N2MJVmVUAd
VPScC77lhrXsSz4AS8B3iLNSWQ5OMppgSHqOfa4b7icOsjWaKiSP15OUQNmohyKCyVnJm++Ts6dY
vLGVagRwZQLm9IVLgZcDJx+dg5w88hSl+Jno2AuHgJuzUKLByNmys6MRX52X0/5Ji+EOaMzMvMH4
5ek6TOv3PmKW/q5QNHN26ijOyW2fcQWUUzl60f/Ss9QYmTXJIt9l7UCrV/bNg7/BoVEjt7Ratxdl
cUAv1gCpyCAYBOgy52fmmzomwS8QOeRkc3CflRS74kgsT60huOgIdtzYwiGDtdDIQNgwUQfbm4MS
NbqgOmptaIqOpROCuOQ1Qq8b1BzS7jfsYpkQ1CrQZr1xMadaiGiz84CYIvFZ0M5C50Ph536e9sZP
0GngPZtFadE8vHbTxYoOGA3k8Xha3fS+ltJ8rHLmreRjB0MEfNFuNHE/nJEPMeFrvm4fNOsRivxL
Liedo0PgMIziht0yStR/rWbKCAc9Lm/SaSl48RnCJg9iOW7pdf3DgkmkHrcTmSjgCRyGdN2rTM/M
hUjFuMAPFcP8jnFrrUzSIdpaf+h3oJemtkSPYxpmPsJgPGXavkNSNC4cbzNBFRWTbQEtRpzkNX2S
j4Bvz8oibq7RXOHW8b9hDtdNZF/UKPThWQAqLRYdahFu+GYkij6wWRx6B418UP4CAkqRNMoiphpf
iDHriFaZdAci5BsC9t5US4ir7XPiXk3xTJFaqyIQuc41V2BNwhOtsyl6WovVnwEA9p5yL+cswpCx
j8mENMsEDirm4EBBEwKUfEQJew84J3qkuvOaCW3el2XkTJpp6RthTbiygCLOduGSyDvHn4dKQ/JV
GoKjgewbDa3D4FfGIvNKxkn7OZ6y8Wweq47ZpnyKBRe0g7mIq5xN49Yz7z+rNwUpBy8NqhCxN4ad
MiJvXuZNIdnLeRPBjVmQ2+gImK+Id+SxyrgzkVLi453lCyXOjigKgYxNRBsUFakjv3eoWGjP20fl
nClhoUdIFUhKAWpdRY1D8HTCR03ghEdYMf/qcNYgh8UoCO4kmTwVmf/768HNcxjIczRdSG1IlBOY
jhHnVDiJ/alc6aj8PhbKPnESivw7l7XpkihkI2cBLZR+h7Pz4pThN4DPSc/BE9DEsL8ByuE/OusI
euOtGbHOXEMjGOBmLs2oPah9oa0zEVlAcICPEN2CrnDaENHKWosYkOIORwm71QsyldsW5bbME4PA
YYBNtBdLX0sV3bwKz+eC3/wyGyJeMqt/ursaAyxGwR6wm6nxiqF14+VMbzFyBLjumwVVIqffPrq1
F+AWC39lQZ20abmnkYrJOhIVEJrXMM6MXAZxMOfgNyUbmURtYqkRHM9F7REkuQdBiYMCiSz/i4KW
t/GY1/zDN8gjAlU2r73BsPrwkBxa4sg1heWM1ZAXGjiytuQ5HE8D0CpG16Qhho2wnmUeZ+4rxVvz
14QkOKye6wLTGOf2fghXnP74zVgP9yIFt5lmkTpXtkKbZPH5/10RM3u/A4kVZ1IjWPpvdNEgFjVp
xEwZ32FtMD3EPS4IMk8qIVcekxHBYtpbfl8oWEwUkvWarxMrn3s26Z8ZbcBavDu6qNLm2PhZ7gMk
jMObVFGoX6cZPaw5wU5pFbBwgz3/S7BGlUJfZwjtwX5Q8+hiNjU/696EM5lGgx7SB2Gr2A1oToFi
oqWDCy5DxdlNQI1Q+ATfJYYjnjbrOeFnTO72MFAiAnnDZk7UHPiXfrPbn4iG0Er7fYC5O4/VDY9E
Zn1D2RfOE9Ft92OQcla/IQtS0XNe3hsdCsqiCwqT6w5ZlgIckrI1dJODehwe203JtcIstak38uy5
/myQkyM01iK5iV/e8AgCHUiKaaCkITuVK1M4vlBCSpw8d3PPhwozQ8/sPYB74lRQZ/yeuvnB8v8P
Ki/DLBJRAZF21FA1c/2WdmYhZR/Ev40yJv7BuhDro4KOgpAnbwgsffr/k11gBu3QNHUuH9H1JObV
OkKaAMI8EThDSxARXzx9Ft38yZ8ztNqkc7OIHz9z0Ja+QIG+HsFbQRkirx5M/5Dps8F1AAw8NRvE
u+ix2fBc1v8fLglebNXStyhR53rJ1iZUPgrNDjgTRo9VZcK2UNpBKgmjkiJ+BFGYIN4yLhqJPYPb
6znWCUB54vEm1d9UQcFsKanZjCNWLMTM5AUgXiuXgH7GmF+MNQ5tsICmWitPB8FrqU/y6LrEOMKR
anbeK4EKEHZN2C8u+YulWhJPgfsKB4AnVGYSlnm1+UJgpO6uLh4RzUcOlvBF38nbZjT2yIZ29ZUA
mHFcB5ILVMMW/F1dnMsaSsMqe+Aa/FfCHyMFSf8+z5bdBzbH0e4PDs0aQT0n+t2F2WI3mzbTzpUO
+RwMDzVPEWn8WCJWUUQxC9wL+OUNq3uzKyHJb6jSXSNzoAkk3+lvqzjBI8mwC8RCodRkImC9Y8ck
QouMkAEeaOyV9xMlAwxuqTIj1qQFWMCWAhDKki8jHVHNcwCO++s7mWKxANcbTjkJEvMFncrVjcqL
uomjcFwwYbAZ7wGqCvBkuqun/Cv8/D6FM7cV/0CljmDFHyagLISl3FkEJLzsMux+TgYiS25UR7oB
udA3c7jo834BTEYNhkgMzkXwHHOocwvmf/D+ztvqgRR8Q5XiqvP8wNfiNnvORcIPFsr0jhwJkubD
HfRhBdsyGnJ8C4CMq/xh8kLOHkgHDr0pp3yzYiFGOQtsOBxGCPu+COuG9pOc5Mlzgg8cZd6PkdDL
vS+fCe/Rxlh/UBmkNIm7mNr+JWXdXQTlIwatpDBRIns4HpCw02Vu6UHrEHcPpn2HkhiedDroxI/e
jxseQQ258r0e6ZhdINfQjwF8/Uu+6QgLgFHLJz14Zl5WWx1tOvNngCLzTEkjH3BLIZcSaRaj02V0
N3EDjxZxxbX8Wh1g8/+0UIpExCOXLkf1x4/eFq6Ryhaa1L2xwcu1s43BSIf5ldzPwdiiPM2YLSvy
h1ntebGJTl//uKjleZ9TgfWEOw+EfTgDA7DRsMRKKtiOLimRnVEziLJ58eU3R9LaU5zG3DzMBbnN
cN+4D+9WPgdkh7YSaSXXJdZjvrv+iSZVEfqBq472E4ewz/R+BLeJM6Qi2exMdPQbIFu27gmgMEKM
JuhNENKIShY0Lug+qcR8HX6jBaDPC+Hd9wQ7wAKJmGtgRv/DeLuCponBX4vTV9lI3xFYNqdkjxQp
4CPWRWqacLQ/af0WEbYnke88gMFCwcxkycmtkIonWp56k+rEwYqYEDnJYgEmRSuDKzCOAjKNJ4AW
ZZFBaqWNnR+LI0VXdk5PUs+5uMAbfDSXkxJLR+Zv90CLAu0vA5dwl1YU2xXkdpSORHLTw4clcV9m
hYYWeTYyKWgKFg3MRRMUDenbu0bw7SI4DJ4WA6LG/os/Cac0tQt4chJpyrYzey3IPhWKfhQwlf3w
BrCyOKP5HiF1sPmwVcghGEOCVNd+r+EV/HJ0upLJhgMWva+EaJscYQJ9scXY+ZwoHc5livPM2QW7
LAKYSRc/mRVwuDpfyjkGPoQdfyqW0gXOTb4HcAJWUuBzTBQ/DlVqaCWS+3Oue2XS8kw9E2zcfnvo
0Y8tKrByCx/lvJ4sRYGKRBciGWsXAhJ65EATWrMRjlXIEdBCvg9ocvfEVyG6ggAAkCK1oYQAKDez
eRdDL4FWPS3yT4+k/B46Hn1EeCAm81+Q3chTwXhtgw7edu16d9JsNeYxRq30KvzHrjrtUH1TR4dE
3RKeHHjM3+aHhRMUw02ndsoM6wzp0EUmR4LHDTEcQhh806pzRZ81vU7pLDLPKzIWaXr6jWbYAX0W
d18Exd7T9+Zq/0i4QHQ55MHXbD3anVMSsIPXdAgudjPhECmDwzasgaX0UKSS3E/RxdP2Zp1dLo2A
vx7VAYEHGLqqsBpNhTypNzHouofWCIyUPhWc2u0oCMD2MV8DWluaW9vhe3mdk599FQYW/mjitOwl
cBAJA3iyqCJDtbC6eCKWuBkRDFGO7N+cNJl/qsI7cY9V1JpH8jKgTElAPg7I/JBNDOnWTMN2KZFv
TnaA/7GPfBsuVhG31ydtSQ0InmtPcNULkiAAlUGJiMSLhcyu4eXr8e8QpEhEDncTwy9X1nsn6j5E
5CaVTyj0CZDxASjMSwVXhfgoIOnMZBeB8r7NyR5AxVyTYcJedknBOHYEJa6HmKYRA6BMlE56afVu
ossmoxFVrI0/eEFClCmcwML2dfopvxyEjyUMwHYNg6qviYKS3GLfekZKe587mPUTeg3i05c+YMG/
tKMlaxvXH5wNShFzCfdzIo6sv/6SbFKjFs1cI1mvSbbgLzXX4ePQbIAe6pEZfoRNV/6E3iRjTucN
fBG/+fMmJpolr6eCY8FkTwzq9p6e0od9DK1Qir1R/a+KmQcEW+bNI9lgfOdro6JtpPVEpWb+GJ/J
QZGsnA+e297zLkiYGVM4fTnvRsKaMuABfwOU+EOP14SMcfzwJMhf3Wd4+tAfTKQXwBEZRfw4t+DJ
592N6ourn0A8FfMLnnWnT1hDjkx9qf8RVw0/9gtrh41eQPiEr1617JY4ayfqCoUuO9THeqfAVoFM
rsQKB7LkAWheFz1k2SvYz92dv578HJHC9AtVT/vwbuUY9Xmkwvaf950XlFSNbna8BD32P5SIj/9I
OrMlVdElCj8REYoDcMssCOKI1o3hiIoDIij69P3l7uhzTpzurtplMfyZuXINO0hUrauoOe7IbL9m
BtOKw8nf9/Fs+q1+2G1AYRXmq4FtErA/0bcAxduH21qDsnc8NGofe4Nuyj6jLdOjGgN36gJ8CN5l
sODNZwGp650g5oqMTQHKQ+zR5j34ygYshwuCuB9UAbPEuEkgAiR4cGKITlDeimjUFyoGwyYrBi9k
WPrespAYZxhH7DcbvBZqyfNy1b3Yf9KKv6FEPayMqgIpE4bLDOBdWZURN6DhIF479x27G6zTvlNs
0ogPjGGV0+myw1k3LiuC33kAUV036eARIJgPvPeZeOZ4hpF8Hj1dHSreKlsh5ZgbhwttPF0jk5wL
zfkUlrr9w6wKqGbW4oG4B6hbmFlxH3gkKgabcmBgIpEh3ngvPsNyUo/0tGFXeHbLrtnWMVoguzpE
8bT/DN5/lxBUvAcBt+3dqVaiWpEJQ/iGcQqPEDcASHpv7MWU8RVXLRdxO2ut9ahYQJS3qkDcTpiq
qZOtgSybjbHirSucZcPu22udneoPkRNeNyDrXO9117uiJ/NVSKo9GK6g6vWWtFbYoD2imHmAAWqf
bvdt0iu0lgWZjnWisRxBzzjHsBJEHinKF4N67ii6+ZPZZSgZW76FNGvQwzK7dQYxYHtuPyHg4mXc
HA2v65YxxmtRb0yF5NJxRzw45kB4F5/AaVIuoCuUsCKCB9soHF+eKXbc3sU0kZcjCwEHfWDFAueU
f/ogXhhW+ZOA9zd7r6eLVQSAxfjBRbtMzrMar1HMRI5QiYsJKRSU84jiLF8LD5r4K3jkNypfG2HM
B5wh+s7q4Xr0ZV+H2o9qn3KoAPmJVJ0d4xzzMNrC774zFo7CtIYoyOOkW+cBcyRMFRsuapfCvzzF
nx1aC1I6yFnxkRSq01vPetOqhJdF7WoOZFNVEYfL1psITIaE+xavS3osqDrBL4TJA8kFdCZ9zOGr
fvpW77xiH7tObhGLeuQoOoJwJHjsb78RDr0thLZITxywEDXQkFeyihIPWtaZazvr2Q3rRuoLjVVh
64du5d5+887Nek7K2V+ksyp7ycurj0HyOPYfmxcPgEv8Oh3suKGXx2+Shd7axB2RdAOzT4BSg3or
rqHWuWdInGQhzF7jZ/AGOkLpT8GkhmSs60tbY7BYAv1RQ57YtWIJBk3nZbdJkrub5agjqArznY+3
MWFk2Gr5BWrr3+yEE5HH9xWzboBRtPM03Z655Bc8YsKNadZ7KckeyyUnGJQyCw+KiuLkdaZ8amKv
XKxxxirEQbIvvNyvZpf9r/ZysLUYXb165JOd/Q+AKjBeiAHt4RkwXqLNYCEKgxbYHPZkB+ipnN7G
pEv5LSBoWde1pi9SlVjN4TXxBrflm7wKQCTqWr9h7X28jDkwRhwUABHjzXudtrc9/wS3Za8hTseL
DCY71xBN+8d7MheRmPVCdg6ndUCZ5k+8jPA5HpeDCjPh7ADYBI1pjzapHNVjKKidipnLfIyv+DFD
POn5AJmgwPqgCfUNiEVXMLsbQyJs0K6DyCl+bHSO05xMbFapRBjYPHk5DkwdnDpwMPo7sUVdfjbN
vhfyBdzHg8675RGh5t33/KznGP4TDvSTAgJbw8AFzqkIzxc0stt2hWHl5BCxYvrWHuJU+rbKNBvW
3FxNQIVha1VtwcH5Owayr7EoGCx61s17/cFLVtI2pzvnOy4PDgfZQguu0NJP4W32C9YjGBZzGE9T
FXeCylq/LTC7Z2U/Gg/bBf4gSLEObNzG/sMQb8AojXNvzhPDEwBGcA5vk9zvb+7o+RCygc9CHaEN
urrcX1HUY34umjvOzpSR2xrh1DxjuW72DxhEWersNylZ7VVWPS3EztBUFmg32T0ntADJ071HnU3u
vrZc8Rm//J9k/Dxw42XFwmZItfBlJkq5bU4O2GnkJFgii3FL9jUwKpQDwy7lu+WzsqJaPVMCsVeY
I+Kr37ZSrLEO/SHxr32rjfTg3wcl2gtbCCg2sMpZHnVHbSSpSKi9YtHTrOIoyxr8nhCWG8mGecOu
YKmD29RCT8RDFkExs1S6Uf0NhRR8fU0473rAwmlU2TPD4VdAmi6abByIKZy4q4fKEGARFJe5dkms
AqHytrGK0d7yUxiX4SONLuOABLdODPvDFoWAamPelozZhZ4Cghecx+y+0cbMOXxD6ALkYC0IlaHx
AaXQlS6BKlMhT/zo+xXPCqzg5p6nLbrp13BImeUuJQr6/LTyUzQB8+IP1Q+0Vx4abSypR7XUdpys
aMKpwbrsXi12kA+/jaAJPSupg3Gb2IqHo4RX9prKkMyPf9b31epNyT9gghmQaBMp+x6ELLD/j5DF
+i8zZGQ+Qev7U6ZguaHgzFmMfOflIGzwPqbtM36gRPw4GFXWpbSXI7pKIm2wmHr/zBNcVeJfb4HW
jp4wAYHsaq9EOQEuQ136WRmNFasksAzF+SJXUO1OscDe6jF84L0J+MtZc4a/1XKAsO+pGDKKbSCa
fmobOCPFEiuiCz5WRawu2XgakTJ/LRHR4gHVZbsYv4MKR+DSAWD+MdxDF/ig6rXbGruG24EX+zq6
jWdgPBEwigc3aT0rO35fcwwNCgdvyW18c2YtxwAvY03DHjM57XNHYwuBh/uQM5rsK58NsPsIcsi+
tL9oLmEE8C+mwFLRx+uEmEvve0OYsB94Ly/7kP0Bv/IkfOOfWaSn0Q2GKwWK5PnBycXZFXvnBpgI
IxfYrggebR0ZLpwy1imy9HhYCaQwXuXM+YB08/DABIO4gyAT4t2cggc/CVoS3ktMorCVLZpFwrfi
NXsqfb/2+9PTke+OYPUw2wPTkXLI0QEqYcQ635Cw8bVghMU99jXJw/rD6JGfejAidbRjcPgzJjcH
+P7w3t4Od5INQaW88zgLZBuMCUqSR4wrAFkXdwDdJD+oK+7fNeRcZtmiz9gDMFRZtNfsHC86CyFB
roi4v6Mp7LL2BpRC2bLBoc26Tz6g9tBtSCrqjfMB2vPf8TKBbXpbJQaVqkEpgkMHqeFfYqag40Me
YBlejc8wrc4suF9+yTOvXvhTX/988vhJJ6dZHSuYM3ASNFqQoA2hrThA0mJ0d1FYU9ydXd7g02ax
MVh1vN7EwLCVwWH0cB/02dc5RwXCWg7PeebW4bQyfX3SWfH+3b3VeUAYGr37SmfPjE/AJZo2DrCa
RY3rWQfyVxwdSiPdgnVocdoaIrbBFgSsgLApojnnKG3RZebD28Dcgoe5r78n92XGySjNDrsoW+M4
rz3cXf6lV/+c1xRDtgkMLMagIZUBnIkjilQ0Zu2LSYvMVnleTB9ekhIKjOXr1a9nzQIJToy9HKIf
ZVDTyQ7hj/AM2qC7AWQPpOvkWJwcxHY3cwo3agBdYwzpKjlTOTYtP6YP5FnEWBXEuz9MT+YzDB4z
8Ygk2CjC3cMgvATCaEAkKdfraw654/zy9QC7FTAgkUDZLxqh/wdDtDg7KtQf4hEwSwBPVCzce0bI
LQ69oxyvKOkBMam2D+QM8YeINKkeaF+wqIsJ+TpnpduMuoAgHfZVQFRwUyC8yNAafAa3JLPbKywa
OPseW/wIfziBXRx9e9tdfZVGhiEHsSYmwCqz8m3qxJmZ5NY/SCtX7Swfar8B7XUTZAMB9hTzVDjS
prDOUgHeaXJuXjfJD/ezmx3yCEkLG4mVun/R/Cpg0Fw7+1XZFVMmTLTPMAXZXyFe8c4EjgLpU0L2
hlOfQ1aE97SjuYC6N5faSQwRQp+/7kxMq3ST0gSAWYfWUNkwARLZa5EEZ/Zmwtk4QzV7gIITXubT
fbB+68UF4B47O8ybeRI8BeKduqNcYtm3Wvsro2NORfmDf5IGK09xDmvi9BqHMMHgMdp4J5u7aK6Q
MYMmXSjbu/v0NGU/Y1fOIAP/voBZszwO37A43luy1sPepA+U0PxBgjIWwAqSsc4JvBWKCBtqZ5Nu
ZGj566crFGER/VdbdW6N1YpafWswOlkf7+YjVKKRtPHJh0NI2Qov/h288ulCwsAux3wSrrbGpFod
Kh7/ijeXEyqARG8SrgnFA0wr5YDzznTRcrbSuwOWP4mXoAQRibcpnSmPwsd0tDlXmjVigLHJUNvX
1nh1571kdcYXSvaCRAAOpVaffOKyRVXeQPG6R/O0iq9iWuoAry4RcbYdHfhvCWbn9GZTjgHYVy7R
Ljy5631jxYU1hxSGO7SGDjsNboN/aFgY1y6Yakkk+/aCO84/aJw0HYA3zTb8S0TljoEDtwEpFg5S
tiK8+1ixcYa9tp19ARyLRIdLQzQc9s5OA9ub4a0drAjxk6H5+LR3BWMW7ytbXBaVtUu6FXRSJbmM
N3QhrBB4nYfT+2HatgJYwqlAWLF+4uUMMruzv2BtfY3usOqNMbFQyHpAL5Agft2XXTPqCYMDciO/
l7Xme7QI0lAVpmIZA8bvHHntwFIFncAeRo8fSJ0NX52cxFgyno/p3GyoX8TfJa+htMSyqNjx9NNd
9QfvFNceWOIH3iDKx/XAXcN0JLdhenK9eKpjCDHA9qfC5YFSwCxWubd7s7b5mUltX2MleHtyBgEV
IDm5OxyYFs3gDJGQV3COc0igNvQ5Bn+HIbxPdpruhBpFjAhzGtJlgfzI+lScHWcfkbRQZXKP6GzZ
CcefLU+hCfzJad/xnv98y5YtmXJYnoacc9DBzAAOWZDcwxQLuAAiGmUe9DtW2I7+mHyr8I2tYst+
zr6JBhuix1rxYm7Q7q3YmruM3UzVJ/cAKb4yU5Udw4bTlCNiU5q7Nj+kxQMOY9rP+QBS9Q8kpPFJ
fiZ1dMf14x7zNoCNYpjjrzmRf9bKsroFD0rPSnooFSJYwLJE9CAp8q6z9gDeMs+jOLdSrHbEmw8h
DdcRhNqc8GU/S97DfJBsm2mBHxMeSfx9YTkwKyEygymbyZNCtWtbw8MNcWqGmdIZde2hE6hYtcdY
OztYpnutWTnHopK3LRlMDtDAEfB3KJttzrkvHxDCAnNFWECwZkaANg6xYJtxEJnx8TFC/momujmh
2eHVVt2K/fdr9fMc4P4XrK4VilKYUSsG+vC77YZvfNmxbLcwWXhH9GbQC1WwL1pr6zP8zIzFKfj4
khNdZKg5bgscsAnr+hdQiMMJKDwqM67Ze8Lq2dTT9xyOX6ijImLsRodgCxncsI9sWhNc5JkOUtzW
HClBJ9EoB4RU716BxjnCg+iiUuGV358X+eb1tCRjC7IqwmJSC0Hwf0fQSMT3j/QUxL8YNg64ELaH
oGtg5TyZx3sMxcWRE+fJjvq7eClkuMCKg8vTtsGbUN7wqQqQF0cHerweyCigkTAgkQAms1T6F65g
DIzkuxUjeViavUFhEzGCVS+rZBfk4Stu37hKEuGoeu2pbvXJj4J57mgD3udo7TycapW5UKZ/xJaM
zsmHO4SXDa73aBr+5YDiYcg6Ao8ldhdaAp3S6yK65sxhShtgfjH8zi7OD1E2n6jr2T+iWP3nAhLW
4AU78UTh6FjKqhVClf/rpq9hD8EydEmCQPHqxAyfmRg3F5WHVrGpeXCTL31rgYiibfdxBHsy+Z/9
/uLs4+UcZAuIYezGdnCYWZIS6HYlVvI05wRhUXO1pj+ydGdPHAwq+jEuMx9pfPUborrW/NxWSkmI
MIG1lOnJ+usHxogUIK+08fOOam4KXFx/Hb6mXcw++KrKtaO1B0SE2yIAB/rIL1km9wGBi9wr5iOL
iNKG0I4TTFTs9Xe/XXvUj95oztksfvZvRq6+Q+DmUayT6dm4rDjEJ/Uim1T/x2wH4hCA74bFPOaQ
HvJlkDfHjDzmeVJvnguihHKIRKLGJA4pbo01E8MYT2jl5MAtdPipSOBgxcHmIzM5IN8JYtd9VjJA
s5+oZqSXjQgkIFb4M8Nf/fDPE+RqLVg5818J/mC3BzJz2jdDZQRAFnZCeEyA1phpve0FAYYTAFeX
YA/+osH3vnz9fdYGkpow+EEu5UJseP6D/pFtzLQiKe0cwqXB3bSeHsPzpHHfMz1oOaSys/bfHyV9
nIRPfuWfe8dqGiGsjTjWyfguQFQn2zwWAptBTVwUw37PfcT1pEKQAlCBqAONp/+1WENB2YMdZ+5b
mDhcvPZAyONVAlMPHRFRJwvsHPwnSLtXLvXoPsiwqke6h7/IT3Jouc4adofFKgvVOUlsLKsIwBq/
Wdm1gsXHXzBIYCCORRnKLpwQRQ+99th/AHYT5MSknm0p2J297EHr/QMn7F1mL1RvD73egjDki6FX
j2Ud0PJms0cgan84iNuU9juY7gla9svhN17pXt8TeWcN8aU/boNF/nAwX66PN4n7cdebfHvhZXnj
f0RvLMHtxN+e/EtIoiGNMEa1Li6rRKZopIwKm/sx+dmL/f7jcKMQkuiskTEnRJuhYZXflbQdsgB5
U46q9yNrz9GWJwgy3nlT7dR/5t5r3gnVu++MWa5h9nFLQSjADVo0ch0Otjnrl2kryE2OV86uMRa4
zBiQqoXfBjsu/JgLjIkGiJn1IyFBjqhCNedATwdt8j4UI54PuVJdH1de9gmZYeq40kuOZ71Q4DxY
e80kHZQ/HECwy6MhhuFHxB3m5kTzz9qVHas0dMtTQlqotSdbO9iiJhtylTGyKXdygn34e74WN4VZ
fw6+wViU2TC9YD21IQ+6wqN31/MeSPMs37biMZl7Z9ojFNCs+kAS/bxtvTQTUzZjyK6lDj/bjP3D
94o/zaJn78OQKGEMcMkGYNWrW22sTLhYdYjR2T1qYDiC6qTPLdngSNWJMElvvL7el8XknWcF+7Mp
+b860vhBSZzwN/iu7QsjEmQ6w1UgCXTjcwFzh2d+cO5HrZZZ1fadlokR/THQ2w4/J3sMHqqTXVwo
iFgbVd+AcIPuS0x+1j+7zO2e6rJKuY3aIHOF24FpwbBBoX4TU2bT4+s5UU9Oa2agxmw5HTokVF1g
AXAwH2+U9tabbGDWbpzF8Hc5BnZnFCNIgRvz9odlKR3KD3kSVplI0zZC+TjRYeKw457uPPgdMY8u
sYYwJtJBPxnBmAEhWEd9HIZfIGWwSMSS5Lh269U/mjfklylWEhYpWX4BEWMHww+CIZtb+QsjDe7R
WGA/Kj8OQV8TyFVx0qBgrn868mTRVBHSwL1HcWSfnib8GQVuOh2dWdFAd6wjmmoqDU/az/5jrTrt
UGZP42zEkmVAXIvJs0YBIBIDBgtGfjUBfDXpwP2JltQUBxhzzp02RzQUBkk14zawxKzAY2PeTh7b
njxmDiFPUJQxZ7PldFojKv6BLlPVAQJQURE3CQd1zzhbsHLv+2vDuTDnkGLJSpr+6iveOz/0BdFl
7eMG88Mc+99/tCqqQcQGnD7a2X6v/Uu1eiBSqxYvbXoGr1zdK7vsDy+seQgQgm7StdtIwpBlrUg8
/rTMCxIJBuvuoCPRJieOsy4Mz2ZQ9p0++X3OFbq7vlpXNngaWSzsnlDPHjIe82pcTD7DzvGZgBji
3v4cFRjSA+Rl7H/VYRl/VZsi3MPE5tjdDWm5v7PXoI1U4YSsgp2sCIK48qyGX1PhkOT4UmkBtD5x
3Ox5J/zcb/QVvAJDdioUzXpKyXJox1zy6U3GqTulGgI8e30uMqWj679yidDF25JOs7N57XOCiPhg
XklPx02W2C9mdz4nUK+5p625DwrYd+b4YYO2EJ8AZLq8YP6NBAKVMaNlsYM5xEI9YPfG8c/GVTes
PXkrJNimgns8XVqK7W30fVnni6uGQ4ACmiAaa6ap2c/BJaFL21oEt+Tk316MMi27ObwPG5wzoaV5
GQ/+Z9qGOeRAovsr7COesDCqFpjr0BiiOzDRsh+JeySh4ksFhvf0RKsODefvA3flLrpDpGYIqFRu
nep0fA24xF7SEH7Gmavg912NSzyyhNIl9ACQGf6XTo/RqbVU3TY0hxPYJK6lKhthMPAVDhlO7bcm
j60h77EwwxqrmVx52zPeYigRBD61bH6tiAPvY66XOGuI323GicCXSzQxChJc7uhuuHjUlqDZ5ZsL
AQ4X4fyUS0H8qqOAxTRI9PSXMeAOO3ZiPZPGlV+GtNH7cCw1y5Dsa7u7+P4sjFY0brgyraiiNcDu
ZZYvWoGUcw0rjHzbSz7bW9I5kiblEvRujwEUYZAXc42NAsldZYTlZr7DHi3CX4Ybb9hTbKViJld7
rwb+lO15dyk1W7F1kUsx1Ya1Q9Np7XHbW5z37wmrWXpfq/F08g0RGgUGcPrvj80vpz9FQhYr7792
oKwdwFHrxsIgRVbDpY7fYQK4y3GKuOfk85QxIPHzVc3HqwhntDVPVrJT8TM2xhMtnJHNN8lW1aQ1
7FDfgWQASXgW4algumWS3ICOay3EuTN6Ylx9/edAtduc4OyxMAVh3dEy0yIc3nYP9xT0afA088q8
w1xaAGT2pB0V96bNBc0YweR2idtEbUoHdUrE8QrGjUvE6ASuM9aH7ZR2mecUmg6RS8g5Jhl+fMQ4
NW4XfxZGXFH/VUvbd/hN8O1+tCHiIRWGttRBcD4UBsjaIixBWSFqIkpyUqdFxPCk0fnRDPBkl7S8
xz1iA7blnBHowDoDbDRAgV2Mn8gFIiYMcLU9FuIAEwO+/zdcpAQ7Ov9VlARgHjR57JmW6hJdI7qd
i4cZekg4JRBC9x+bgCsEn5OZHKAYF6nn10OW/Bb8XTBJYSPeeH27jNMBrU6gycMtfqk1TMXy31mP
9sF+OgXt9Qgqa2dEu4N8Od7XUGXZLbMGcIklZCkAPMj1xJzQr7c5jkRha8xc5i6IVQQCFYINSDfj
p3h30fc4xbC3ZNQ4Cdl9gxQJJdgIe3j/O0U55+6F7NKCtqPZJQo2KbIb4b4g7YsvQ33OgBEw1tib
Avs9LyOej7j6OfkSD+vLKfSe3M1O9Aa4UpiZjTEwAVRZLhpYw4vVlng3AVQL2RwHTkQNWG/xCGWj
C7H3p4Bm68jCfVzax6/dPp5nDH4s33DyR6XG+Gmi2s2QDf/A7lohNBgHgzc96hgijjdGOETtZdbY
Q6m6D5DV5EC9C5wvgCUBRPFJgRV2QcGO5Vx/8qLp2p6n3Ch8Gsmg2v+zRYEvDonUxi0LdJadp9XH
pifW2bjSEWICDggL60guRx2cF32CDWtCuYnUdY/QuXacW4iu2gjLwc7PKOUemLGUD5Kq6kWIIx7F
zAQItNvTrlcMhPTGYzjHvZf7J9JZ2rJseo3IvKZ95xwYFCnEabfrdocrFZ1yd/lzrkzznY95JAoJ
vXjm4nZEB044tVQ85M+esvtAgm5caYgRFoc4ndsg3nXaWXVjGr0hPLp88oZBzkjlaSyaOYGSL4M+
ksyO88TsHo36G7v+1oVIivJQzRGLDsiU5TVZT+DBQrAVXjugFmpGQr5IW56XXra7jE90AaaaXp1n
0p6vU6UP8QUzlwB7c+JcRjwA4Hc9Agkkae8MRmGfMY0HXrkV4ty7OtsfqqzOYYoGd6zNMBlK6y2u
xOEPkJEZyCpB69Y7NuCQj6y6sE8syQ/INL+0SWPKPD3Q1+tzv4Ms/TCWaQQxnEg8oTQz5fx21AgP
ipWDbtAr5oqrRk8SfTBdqkdwzhQaUQhLYyk+pDSSeg/Q3ZEXE1ftbJhFQlDZN0CIPIUCsfBFXNuv
fx5h1cd7Fa/b4s0EG6Zvn+dETbjt4QnmKmIioA/DS39YFWRsBM90mhghIk+CaxK8twnMGtVnLQJL
HrljUDpSvDFVIG5dmdVb5hC6U2ESYAvHRhDc01TMz6IZYOwERQbv6bgWbaBGG1phBIJpOizAjHPg
6eYuqlBMnSjM2CaBOtAfGgM4XSrUDnTECegj4WWMEESg8boQwIcjgtM5iRjkckQ70R9gtFJCBjHo
WgP2+HmQs35RXU8yQH/+QTcbIMf0YTXTQyXaUbIwOGHBYkmDWJPGIEaQOiAPJoZmCxIUXAQF3nnu
vcGgiwktO/PZjkAR3okMn02mg3wJ5+Hv7hjBd6i7qg/VFbqRdSUkqImv8WlzJr2IFGEzO3Dwgrlr
dMrug2PvsyMAQy4Wm4v+sDv9ZKzb+MdQo2zDuc01R6UNvMSN8wF+rMa5TcXGnjJP8P08s9ooOHW5
7R/UAoaTDvvE/OgwC3qLLlKhMmZf5TIS4S38dFGRBUwxslQk3/HqdSdUQJzFxzSXNKmbObsAx+DX
BFSFr48iaydcAgk86fq4FpThKS5ZaiyhYfWC+0Ri3kiCwRMiUQEfUfsOn/urU0Rs06EG8k5aQROs
WAyzQPK/s1ZI06GysiYvEAvtCUMpcHwfjixnvMVR0WHPNZMlxNvGpAvNtftDBaJatdUTgfeHEtGN
def4gXd7C7vR89gdf8jtYsOOsBJoZym5BIQ6ByXB5YrfG33YMb4lmbpgWIQ7fAEKJ6UPkFOdNEmF
oZqdpQrjjvQxCGfxA3gSjfjZXHnX2VS2gAPOx8rlSPwM6eqGcOq3gK506nKwo3F0FIxamIDhy7PT
N3EIooB3khfZfOcFKnOyaWf4eiFQo0WaZxA2EBA5bX639QcWk7CBaFKmRDnPagCSDx6lBerlZlbT
2HiwwpM2vv+nJMeg3mQ7xjwxrMcfPK/+mGBT1YHiKzQZ4H1gAfCxW9zDx+c1x4DoPqXyYpYM7tmf
Z5uSVfIT53V1a9gVQi5icoslB9fWSFrba/T0Ff+8yGDYAonCaAEsNcIctj50Cs3UHw6+u3fNuQO8
tR08yV9AisAhnL5s2dFbI61O1yDKM411C7woCfi7zJcjkVNxD/TVz2ynf6+thuM+L+/XhxUOFs+t
5ZNwqeF4Y5Fwn3SyAD96iMKP1gQ0gDE/K8iKNbMyaPHy/j2mnLvvQ3nAw3d+g1DQdtCz32j3Vbc8
iMiatSeJP5svF2xMsBhFDi4FZEXvySiF/za7pfdKw0UBY9h2dL6TJUb7/hoYXEpuIvVok4mtzJmx
N9aRvcJ+hPxxirPZY9ZVzc5RtZv5jRtq8/b2mH6M8R0gG3G3LcRInERmkFYB+9/xhylmk0FTCRnq
8j1sUviihDuuLYMrL1684/62HuF60o4QiY8qwtXxRk/ytZmtFKiYfI4SH7oFVruDzrwbotPv+rr4
FlhtNqAuP/A1KCdl3+5AmcDgbdKjlZhhEQw9J8HRlpU6VGYlCG4r4HuHtw+hOCKD96HwSNp5z3Fq
gTRz6DHcjm+QA5TjdfIZdQlEH1WT4yl4R0DzE+ifdOmYGLdxPCsdVr/lFeLUx85WOkbCNdTtOig7
ls71pUP1yVQIdM4cnhKIBdlUmd0jpAsvDtYIin6N5B+X5vHHR0vjNMdTLEGBsgNg401pk20lHOOR
Mno4DSnubU6CXGDGyo6ujDItXs/RJUKLgQhq+ANl4DMkr6TLSu7CL2y2iI98hi0KC86uQkVTBpJg
dg1a6ZctmH3xMamH+IB/EUgyKBzD8dfHhILLzMHGw5njwnG2qTz9+F+4JpS9yn717ffK2L8BEGjO
4zW+I/tb0kAEq+FFn3AQt6s5+2Kn3IrgDygHS/GI/poktvPom/a3pQe16O11cZDmUHl7/e03XbOU
UHzFXXMEqKFkUsFmT9dcUpxXsHOm98kskChQJOzq/ZavppX32WM1TOzd6cVzTh4wmKLwUIBIbOlp
WO+NHgNxOT7vkRjYbOwy63DjfGfTCeuKGw8AtaIfmj5TnaW7rw3vQ20ETgzh/AKQz11siEmhxFKY
aW0xjbRePrlas9Jd/2Eg7WO3fT9cPSZlbFYz3Lu4Hi/xz+0hR3/bAIeFzRaoxxu3KRZfmtMcEqHJ
BdKX0F24OjVsiq6rDlX3umlg66Epirv48IgYyVitJ0zrfzzyBN3dRm/2USxtIsTxc53Dtxj8wVC9
z75gGrKF0oIsKWII06Hc2t5KEM9r8k762Gz7PWk9R7x5CtYmLMyBogVD4P9h6ev0DrKxAfvEz4OH
wwCouIT0rWlzqMZdFyxCGI1VoO4p4Jwl4NsQTlZzPLCEuJT2+LhQqaHvV+b7KPEgj3ljYFhJ1ebl
BI1+uNUcpjLclOtYyD0v0BmJIeskGXwIDgiuImcGwVkQdiCLb2qUB+q/pOr2X3vcczAVnYvKGsM2
tp8LVNa8uRm1COMWR9kD2A21KZOYCjhsELYHdAPWjZptdp8YQc3B5hSLH1nIeaJgEowiYGOwIsW8
vVwwi0v/gLMeVlIJZf8KRNV1YSn1xjDFR6SO/FvYFN5z2tqut3iMM+ivpQtylJVOw82rtQ7f4+cM
5C7tNCzpaerg6KAiQiibdG2UfFhrqy8sJHpYmd/R4bDCZgVNz5WePdRStV1sd2+HVnvJ046iZsCE
jbFmH6jmtlTxmEqu0C3QKDOe/pttyyfjMAt5u+9X88I/kBRAg1WxNNrXdoISVwUyR0+CZzuEJiUi
YczrzJ82LFT3tyiCrw4sQ/YiwCe7EhaJa4R23bAMFBhAGwqJ/5yenA3Hr9mYM5Jq5hrTDkCRUx7+
ucK8fAbzp3Nl+3X2oVeLzXuSoxK7DRBTYZ2JVSCb07vDI8wYUMxxVHPF5gmWqXS+Hbb1N3zkVVeu
oacNWTMMCxsJBxQwHjo2eeNsmo/EDHP+kQmLXz73hDghujZuQsh+sDxwZhorWvwrysSvjZATNihT
+8SIKucSr77uBmExYASaP/Fn3zKkOu1FH5QAUyZlIp+x77ZOZhkBlFcNr2jhnXC0Y0F3+KBXylJm
84zdEnHi3ZT+DtRXWxUR5QhKDxGWnOzUEpBhSx3f8ODUBGq+mOjn8xmAqMuVXEnYi9P2hEyRyw97
zzlVwBO+S0Psi1O5lU90ATe3hIfQY21cWZc/gs0jBveGTTxtDJ/4F/5QIWuTuw917YqxE/WLjU+A
jyOzs9tdafjpwC/6orTbwIjMWRfyHfwgvhtB7WtejHShD3M/UTVKzgfG0Xi0vGa/6MR8hTgMJQXK
GQ4LCdgMURcwmjZE12qI8dAKIojj8CcAnJ0WpYyDSQR0FzQhkLscLRIapigPVBfjB/6BdZnyXDJ2
g9Pfkfv/2LjLtp5pIeyGDJ/IE7wA+jZL/x/OjjnoMevg9DoHdeX64yIyYISzSATJPXVwwFSe8wQ9
SDm/RnXKfhZDfqgPP7vesqB6+BjboPvz2SNPHm45VzmzMkiKBiEWGANyBNbbct4+KANDDJHoyddr
aw4XagjthF0TEhE2+mhIDmvwQvHmsEv2XV1bJ3fv8IUhAkOCjeW8R/k71Pif6W4XTwXdrta2Ea/x
T4DQyEmixEQi8bjDw7bwS+T509fsy+iVSCL1KDpsT+Gz2/LoNkKNiLiePKQyfs74JFnQkOGN/vcc
nFw8L84N1o0JbvQud6kfMsX4mDFydbQZAC/OQlwlWnsROELbQEOlJYwj4Izipp57hxemgBxAGgMf
afAxOA03jPcHyPzuAbO4G4mp7DMg9Vas7H0KGNZHmGqJXdMTHdiL62dYE8PheYKZ3XPekMrkbBR0
SElaTDeH9eQeqZO+QxzhjZyLegv2ZBXR5e8MKbHP8Z5xagrd4DpmudZZkSyaM2GJryTP3ezDAQ16
EpdBthNmxWWChtyhDebi7YiAckgq2vbjN433H+v0kKiGLbxGcFkGCvbEqGzW08L5YqbD49SDZQfn
EzInxjF9iw9YAVTBpFOTd4iR+evQS29Rmco6qWXrWw0d0ZLTSvBPfcLLBdoLSQ38EitDbJboaWAr
B1wt/4mOp/JeiahfjSRXCOJFDq5xZnCcdBw2RhHWVpf5ycEI47W8AdziHc0WQyiV2N1EIAASaLh7
2a8XfRoeQyvJs2kzZHigVQHKKWzTmK0gsOxwXsAqpth25XijPhH4fWBo2ZZsIkFmLjER6BThxpEb
JGu4r6uMUS8RuQA6BtdM9hTSEzFGc7MpWH/XA6rj+5bTlNrYMjuU9ujjA6a9VliAjMgGcFd46Ued
yW71ItoqV5185Oywr/9grpqNiTPh0YIJGCBeZKWcnKJm9dhWfBoPvuxtUAVE2ZOJpPsdDzMbT97w
s5fBcgdezEFoUQXX5liFxIQJKy81ebU5M382XMMsVTymTR9O7wv8oUClC5zHg7z2lc15QE1yYPVC
Rxe+Leo6hncqJk82Ty1vp2ay2NKw00yqOWgDO1fOSi6V3YwfXHDQwVABXACmD18BAtyhwf0kbMvv
bqGWWsjhd0bUseLzjoBnC0NLAOGShgXwfB3P8TLBrYIrbnLNfIKQzU9KSQBsh04/hzl0yO2UkDby
VaNzlMToEfzm7XzSfOoASmUg1V2OsnILWZVzTRlc5v0JoySBos+dqI+FlogaAKKSBZ/sGrbZOwOx
Kp62OTOq2R+c0cXngt/9AcQhJUZNOVEshs89VCanHbS9ErrdbfhdvjlS+8S5azbVGjMkPi4wvHDX
Ch7WAGL3P0qvKLmfI4Rs6Wsg4CWL6yG9ahvCCxXmi0KuQDfh0eEBLPOx8QNtcNDSMQmEjT4Uzyzu
I2ZAOq0zMmkPXBHuI+ivVx/HXVZ53Qd7i4usMSg6+H5Q7jR+PSnqiCGJSZDWHCbAxdzpdrOVmiUv
PMBvxuqp8LFAePsHHjm3mMN4PNOMrLAF4a2jbxOy7MoIfk7K7x0JQZ0UE1An3so8em+zObRWKyYD
prH2wkpgG79/TjHvRCvyhp/Isp09wNpte1xwM7lhPGBNes6Kdeeh63PUUisLcw/1dXSP6DY5L1Fa
aEMYjHL9kybqJL3BJWoS1BunOURnFkfMAV/U+m18bfNYNsC4+BJCVsP1gBvVdptBj2XXdYDMDA03
LBY2SRp44Xf+QvZkjBCL/cfRmS0rim1r+ImIUAHBW6UHQUSxuSFsloA9IqA+fX4z49SpvXdVZi6F
2Yzxj78Zxh+LvhGJXYOtiLpSGO/h2zRjpsB0ofZIAwFCvmPuMpr/VlfjxZcTE4ky/Bm95ci68XK4
8qIOekP3RTNsV2dXcCY0bD3UMTH2H2Y4z8WLFzrTNbJRyt2F9sJU12rfwIHXIBp9DkEEatH0GTwX
mXde/yzFzpGXC3dssB0DRLOK63nH/OLF9GKIBhxyTAWujtFh2NvJjEGa71gXhWY3VwhOgIw1r2DZ
ZPblNVl/58A0Zj9A1M1bnbXu9dDtUKO9F9o6Z5rgNIQNKBRAkyq+Hr4ENKCzg9HG6noApguFGILv
RPO7rUDrMetDU+9LsJqwkaOem4Jl8rIm+0vYH+sbKTwblZeh+evC7CREGovf+A/16frnaeA1ZBGO
9SmuKj+wtYPkfHMC8UjQmekrnu4khyi1UYNuPuA9Xtm+FxplfXI8nc0L85ks1LHf603wBLfrvz1M
qTlOYcCv8EiDoVeF102XAu7xu2/hEA8SMmQITUwxsz8OJmtaKxAqUDC7N6eUsyjBBeQOYmFcj3yy
KYXBj2miYCsMYrDyWXd6lJPudJvzzt/GtaWTLfDswQ5fSIhAmGij+5xgNRaHFB1XTCjmP8UYHStf
hVEIC023b3NsZKiAI6kjbkGYlN5MH+LTdUtJAs0IaK/0CzgG3FY2ahWMU+Yiu2w4+60wCzQvdHHo
oMeUyZrxjYdTwcBq+cqyc/G1dRNemdUOtvIiZ850fN4p97m+oFE0K0FhP0PJk8d3Qk7fcIZGGygJ
SzFaE2v/bn0/lJDCoWzIc+t5Z1df4gP6BPmAmMMhDjDuQHe54xJJuLuJWxxLzy+WEiRd4TKpHU9o
LHdDi6ZLYC9YdWDCPwDXaMwRm3H8TG6s4yE5Ar+Zmrzgt1UJPSouwXB/ViX1RkO679nohZqBLBrO
9SXKwtGiEhaRwkKgNykdmRghxbvPBJdolUoJJk9sXxsxkdGC6eNnwtwzTzS3xDktxHuA/ybMN+zn
SbXJ2iO/up2+/3qrHlOE/kG32YP8GkJ5loALBS26cP0ug10ngVCQwsGTuW2JaYUqWYm51NkQSV+v
MzP0t3XHY6YmMAZj2HqpwBBUx0f+GDRtEKlW2qbeQ5vkZJIN3N9unhjw4q4Ki04X5QHrPyQwCie8
IUJUGBGwFenymp1ip1ArrC+Be3RLEDZOmJIC/lw5GYQ99zcW5Apx3fCT02GsEU3An/gnLXKjNxZg
G9RRAYRjmMyxq85kUA44YvhqPmAYvons0PrGGfqXPMO59Ci7XLmwrJAj/Rx9g1cZCHcHecgtGtgo
SDbYpYQWTqq0Pl0qvKPJgQRVB4DVjiPoARxvl/DH+I3POKlPA4+d52ZeNyfGgPS9MsbU3WrsFoPx
0h8Q9YGfqEfgyZc0vfcMpp+HY56Ld2EzvyFyhYfBXkNOwMidHShPmoujaEbHuAQB8yjJQ0z8r4sf
TI7NJ8GGv63tZguePlhWXg59mEyIdjGAI7z4ubcr2UbjKxYfP4SXYhYqVgyWcbwtdqo5KCYKTCHN
GJ4dTjqYRAOOVT5L7mdpBCGRoTLNDX2O+zrk+1/CBkIoFAi/XMoMR8R09TxlWkD2gTbPxuJrFFbD
pglhs1XOL8IucV171B43cHBU6BwBW/z0xbwS+fEJZ0xvhHyHMWk4oC0OCrdE9gTsYXWeEuvxWTGz
KVRUqAQtVMjKPPqaBGT4RFiDvfpkEMJYZDrxMUGXpADA0coPtJXD1ZfGxL4v9ZAtARZKqOpSm6VC
INikLd6/QJEsC1bilQqLRFqxCWCUsCck/i8PL7uPdXzadXJJztSQomxjSMzYnp9giUk6w+bZAHLG
mRQ05uggxVKsAIr49//WwRxq1Cfb/HBql/m6XRbbkdF5RwhFLGhUYqSeQa1ElQpRdivKlwc8JDLd
2bQNSGhFdgeng+hjMc5Ob4v/tCaoX9RsTIHCCn4URyfPEl4zg5KW8QrGxlbhZPJEE/JQ1VMO0N1E
g4zdnidNiUGVt615mzUQo3EK5RaBQ3tQKDckxkwueBdytmJ+Dov5M3zM1CUv1SZwywK6h65g0YgD
r/QBetCZqlRTwtf3ZmwEXPKhJQTw53HYL6uLiQ5O7tSOMM6zuZhq/xJ9Wp9Y1m/jNOTBwxW8Uml9
OTeK2V3QQKy4H0mo8pR9xkyKdLlYqEhRjLafcXD3a2R2NXZCXy5DCAg2tTgt0kRe9ox8JtuPQwdf
iA+VCFicdcZxBuq6Eu0RaRSr93gF5pNwFjGlwBJBeJOoG9GoAxzSgulsYHn8wEnxu9UsjQv57A7t
14I5hZVH+oQsjrVuc1R9ze+2CV+wYjzhYnN2byH856dL+oqHtB82i8smgZVkyTD58CmB6ldD9mwP
ekwinoLhzecvX/f8wkv6yxP1qzqGXkQNxTddvzGCC5R0NL7QVIifOoC/eZ0oJKcRGhLjFWygGqQZ
pdTrsGq6jE9YNATELYY67z6BUDkpsMLnI7B7gWYVxggwxLM4mxKZkvzWaKSD9vCCWhL8NvCFoa7R
rzOHr47Q2syVzKzuM/3t7h5UnbEWPYNbOoD0/RujeaeQwFmHLqAuJvc1lxWWMT+TTlCMS++h4K4A
uztCwIWDYR0wsnVnZyPCBus/8A9JPpsCScB2o6Tb1yyMm//eqBB867S//swkh/yaAE4CetuXn1N4
NqYQOmx1QI+ZmNk/GB531o9sxdyqfChZY8ZyxNWYCDMQJVwICC4jYBeYAFo3pqwWvJfvSoUPoEyh
WzuEMG6wHy0gKWtBTuv0xr9CLDlRipb+O3gHcHaFrzEOt+PbDptWfdrFMSgESChAtsklxuPUDppV
22cBsgpZfN/oeYX7cH6zIQNa90UpdgvlZrIH5f1/UHLYehAu1p1KqaWQe8NPgJtBMDavG7ffkMBr
Ij12yxVwuGsz3kNV/SS9vCHHC5UkaJrwxZfGV6Isapvf41KWx0Pg1TMkEjQVWCxAR2cddp6OhwRO
YPoUN4oeP6PGv6IZDzLS/25pxoTzesCRdyYTN/deiSi1m9sEDyPgsn4gPZv0xXjTqHdU+me+lOTg
b2xunxDve9MqVslkEantfzAQH+hRh0ioVIxypYhWwQIZpi7Aw8A4FNaTA4pXvUXpNes7I0a1HWcV
sZLGmm9i9YWMmXqPgHo0Rc30S0W/f6R7CRbbCPz/muCm+oSgyX2xzP1X9PNBvXjAUY/ym3OazAM8
sRjWoqMmEAzBcWWrjrwCy4Kb4LzxqST8xUNf6uqdJ3JAdMoZ4mp9vA+xveAjiWAddIQD4AacUvnH
yrLGX0/Bj+dNVytM4MRE13ijFeMqb5YX/8nc+McxV2eTPmQbczCF0T5/LtALUDD0jWfUx1CAYcEn
GsDipdeuSktTjBItKhaFVB8ulynjbEJfF2T2Bvxk4FBH4UwGZkTYiAuGiJuQHford67/NUt+GSQP
BKQYn6gGGVUEzJlE19G0XSNMKxhrClUZ8D1DEr+PA19/zy8tkosIMnrNGhxiW77uJdSsDIM9dA1M
w+3nFrrMZD1af9OGTBa4LYyMjeFfiT6EG4UNBKVxwuxf9Aa/fQFRRQaCghVOYmnCf70+3ErhVfbM
FxJG7IurnSipqAagiCjCWlYg/7k+TjHHXZKuJhTu7gHsekKOb9+nj5wQortDHGvrQCpo6aidvDs+
JYLwLx4HOQHsTv7T1mfo6PnOWSo0sb/xfpQww5wrqbIkzY/T+xbyr43c/ASsAoerPMJkIvgNDO1l
qIL1BfkzyFf9Gaok4mu/pHafUJNvGoLXkevQVLZGH7PSH/xQSk+IDZCx4BdBLuLw2nY28Ut3NuaQ
pcFIAmB+KqOrsLD8nCF799WHeP4yPTqXJwIryBbTwZYC2WcnsC1IPvSu5Fno0Bo0ausRapxUJYhw
rIQwNGoaWnxtAJeML8MKBAzWf5fmN4SLl1FQdGMX6WONerNFYdlxFpX7ns0Gh/MzpH5lj1DjclBT
xaWY/E2/9jVoTlRYxSLbFrjv52YD5pJQUn4MvGucK/SDBe0rJtD4NAMB45YPJCvEundq2HpH3mmP
opOaGditwGCJi8XChiICPOtz7LMLV8/14ztubqaWSBjk8e6dYViv7ssbCacsR+hNl0mm2oKfAhK9
Pz+tbiUdAYwSEswnD4tw2z+ISD2e25ZW6wv9oxczsqEP0eOWdvVqN+Buon0z1zKl41/OUqaz5BZ4
ImfgJaEHp63gHO9N1kNPmMQSJfBXSBN5JTQ3ze6xww6Z0s2h0utA49rNddqtznZF/B/8bhim/Hmg
2pJLYcVOhYZXr0auEHGgZfALOiJRtapsnJGoECLaEXpwtoLqPOZPt1iItISnyhR3RDMCtUC33jFM
FgAZwnZ5VRmj7wGxMggGSn4oeAZheLj7QFK5s0pV/54IhxpvgBP3ZadP2Thc0Kim6K9IQLyPH52L
1Nlp0g+7485twOnI/A2/Uf6IAvNqFcNxxrKLOvxCCIFhn15nxQx1DJDMd3JdZzBoSRsdJWrUFwaM
XKhQjLI5D/6qGrwk5mji7xxGA5NWlAeLvoNBtAI8SNExP46ojoXU5zO9JHeULqrBMhDFyB3Nmsa5
Q54lbth8n9UlT+qh8AI3Gkx7UMBhJ6R7uo0SCVyLtrOPQbhPBcZT5zDA3tZupxTv/A+u7hGzP6A5
Xutn3GQ4N43ZghJcRUGaPB9VMJBTk6IUsTMCMCYQmaAjFf9JSW9x8Mk8qDcz9+GU4z3GPomJC3Mu
WiawBJ88s8e2sd84Rf0/vKb66TG/MWRPq6G490f4bmIcZN3ZvngzifTf4ZenMP4WkEzr3X2GrA+J
maB+Wq/aLPUJpNJiMToIzRZPu5jIfZGri6xDJQf6Oem/TAonQXivOT/3BQUF02sTnwBk61UypJjH
4B5WxRIjNpGWAi2dITnhJWwMdTaYAzTM5I6hztnpi2wIRFbc/VXaQdXuVjQ11BkdflNGimZHSIQQ
HwBBOKy//0Yvukf4JdAFaxT6LyosMmev60803GqBMj9Pn3+DVU10AJHbYjmwpRJextkU0b/Nqs/D
Pzb7+xJ0gqiJC1MZ0HI/X8BwRmAsNOoIxemQGDZBU0GMyLwpm3fOU+D3TOArIXbKwt4e/kmLnOsz
VgBczZfXF1PfQCVfSsiBOQvgzl0gCd6BeRvnBsxLXtJyuJJc8L5ktFBdwRDdiZnEJ8QqjsOS3T5W
/y4INyJB/hRyLDAntpgy/SEI/LjiLhbjZ8gNU3RyKDCp9j9ApFMS2cyHhdYQ6QwyPHYQ4fV4gz9Y
UTyx+TvppjfkAD06e+izZgaCF8Ao2KpWs33Y7Nff6uPkU3LDkLouWg6ofc48DXg9fKQVWB1RgbFk
cd9MxWCfSG62NMKFYkHHe0Pwcco8vMP5czj3PmNE1lyqGJ01hK1zy8YdPXnPWxMIGY3Gr6SiKir/
uHX2/NtzosMd+NCZvv0LOeqos+FdT6iWbjBuGDYnAxg4gUIToQUtcMYr6qOT59if1TZE+8p8t9Yl
hniPReqAmrTFexh+DPVpSZOc9P1sxkCSpBlGUz61LnY1zMDZRqhAtzn6P6whkcLJpj6cKMvME/aZ
HEj9/R0xg0B3Rb0kzHPQY3ua1QIHu4yH9c6sL0aPL5BZ96iOSZviFEsuFPn4OcL0oHprjdGqj9IY
CTY/cZIh+fq6/OsRjMv4tv1VZl/zlMJ74+qQWL+9juvwJSZtggtoz0fko3Xhmf0CmoNvtQgdAMqQ
Dx1gAzUta44MtuCsuyUe8x+rTH8HurAroXHgLRT5ktVP3pwxPcAhim0uSA5KEm01ZvHOF20mhelB
AyF6RZeGsAOj7O2+9F5rjcF7ALrLjchlCCbSAh5AqcfdjXFbUK6y5e0k2pzXrI1UnyQ8WM9x7y/3
+xZ4Cyz2UhOfLMBO6XR1riEauCsTh+ek2N0h4t8Z/jERBOgUE9GSGTrnAXQ8uGiQvC7uMHkVk29U
rFpudvSFCDCoDNlpY7Ux2C2C5UuVhVyQFqkVt+GT6sXL9peI7giHQQWZcCFChsrkBmMgK6hSGDrm
Qd/WmSdBkMOYBKRgB/kPj9ubew0JRPV7yWjKYGgCHQqOAXXNql599z1IWbJZIxzkt76nd6rGpZBC
1VS6JwXJBNlogDDeKK3cETmsRfqlkf3Y4Dd1DwqAmIVe9tX+i8Bw+gEhgbSHcOH+9/5D2IUXzwOs
V6qNL0WNUzCkEwyjH+ZfqvcmMZfsEUc9dYuP4F54zKsYXPfhc3Ore/01ICIap/e2/UtvIXuR7HlK
iKu46oiWa8fImVM20v8rvPMy6hKOQ0uLCe5daGgKN+e4QQI/FWG/kiOzc6IXvld4ocKJQ5YyVRas
XPr1Mur20Gr3zLtpGGroeY027uHpiz8fzRzJrt5rJguBMcQ7Lrzz8vkgD73z5AOnOEDdb92Ji6dv
IOj0PjjMDu1hTGd8S7//4UFlss93T54x1Je5bufcwBSLhMuFRSC8LPVYPfzWonz8+EPot8vPaptN
36x7Smu8irgq8PKd6RWVL+qO4BcRIC+vqxDPclh2Vus+3a4jeZc6YgwG0CPDd3hCPyuMdwf2dS1H
N3JX+OnEv6rMm0awdcDXvIIkHwt5MH562A0CVlfJ16kpwIHBSY4mmz6qgZc8jhvUTwb7tHXpiT4o
u88upKtI6fjO7w0YZHAlYwqwAlf5LsjBxqGT4XXDZQHzCIgeIapN6Owc4CcnGcsHjjKQrrKI4IX1
9rxUncpDINkiFayHWAdJ6Emhp+dyynC1IfMoQf28b0jVQ9mlAo4/e+bq8PORGhSQ0KEFuue5QAtP
wp3p7cFaw+SkHNuyKf+N/rDnA5pCqI9kXF50Xl7RhD+gKQB3SJv78sNijVlASK7Af+5LBsUWbacP
8xlEuXcg33NOHPFkQ1bLijkk0BXFCs7acvwGZhl57/nF5XfzOfitNOwERFm1iavx9mVpger2N9Ki
hoL0f+gRczYwK+YAmr5ixtxD/z0noH6AF2Pw8proNV7h/gOHrj5+k5lgv1GQvCYDIanuGCl9ET02
DhloMYwKHJngOFE9YVw46QV4UzOAVOJnMIjFKIh7Fc8WUGGBvF3/GFMB/7w8Bce+z9/QgSWKWwdP
ldIG0WxaXQU2OLk8UUH1/3AMdPFIBJk7+ySpu8gXp0BlKzK/vCFuMC8hsrBUkCm4Q5l/i2BQTjis
weKhOSJbkRay24tHPICrfWPQCpIupq2k5zGF5gFC2DDAZtu/Htgz6ksIJ8YDQuo9vm/fyA4BDpFN
+gjL049whfdjjeknqHUiqwYkmIDhHuZGddSH4DPJiMMWgl8UzNyIxrawBdN4Kgy2hW0/ghaYAy8A
47sw3MeTRraFlFE8jZUQIjPipYOHSuNAFBacSYC270RadyLDWCyeMnroUF3gzoQiNULx76wqMen9
GUxqHawanQqrpOkllCPGQ3vJOi/Obo9WvbTaFcDIlGATnKyuW+y5KHOQNlk3J9+244Mg0X9cCauj
R3h3QS99ZV4sCYYFp4EIRHgA3DssskRZWRrKSvF39oHzwsr8QCEqocFIH/3GXmhdcae1T/pkI3DX
s/ll0T1wmoVTCrsGy2VGUXywgG7wssONEzc/IrrvQgqiYg+zbOJvSEhdSESxYLfx4lbHwnxu77g1
qLhg1DuAK6vE3YImTAJBGaAzH1+J+yAwCRy7cLrjGWt8Qi35+yc8e9IGboIN19cHY+OMpIFY9Qmz
RjBI5lp/Ji+uk0kZfJCL9cf1uh9DaVPWcABChOOCtQg92pWO3/nroA2dB/Ngxq/05MFlwQwkxoCG
VQgPK4JQySYgVsXF6tT4rnB5mJ2nv6MUUNrXexzR/N4C3gpEsdXZF1scfQsEAhal/aOSPW/PgA2N
AwoR5JwFQT/5HdVFTzi1jvlLRxSz0DZ4tYHLffkMKXqinIY/5h+gMEHLNIWEPdLYgK1xm3+YsGKb
M3sjsNthoYqRrA5cycmbyklvO5g/cY2iNMTn6YtDessw7hKib7UewPWChdSzuLjj0v1NClQ/jdGi
nLJKF1c6zPVhAon8bsBVyWFgZ1eMEpFVfSmQNUfbV8xl7gfZ9RljPxnLBGU66jNgYmKM/JfT6bMB
radrpNBDF0RWBvw2Kk3ug1Ppq/53+Upal9Gfl+/e6+GSYS9i+DVXOfYDNOo0zbZY/flOOzCU5/dl
2F4yYoX3DFUd1msgQirEEEfIaVtLhdvOK2ZYAMarmNrhRW7fFQVfibKwg2e/5vM9X+4aEJsrO9cM
5vD0azXGDgSkLKpqklMKkJfycx8nCVH/YuiBfhEk1ydyhQrfYxIIzicdfkHFv9G5KEfJMGSqBVtV
sOux2dpvG0pXCRXJGbk22+ZPdX6LdzCKKBgOuPUCCb1c5gjMSBnztH/N6tgTQB25pNZjnArUTYOR
QGOvp1fKbHRDe6b92UTb+KXf/HCUfEZPRFVTQPVQ2PW8ZgPCcy6T3p/GePKJqCxzYTQeDzgnJM8E
ot/2GojzAGR3LO2/qFrwuD++Qfiz5ciBBnuk/wOFqvyXQalgXN18dwnPx4z5IZKftfB/orfA4hEn
uNl1PztQXOr4u/UJvoUDAYyCvwp+ijIWHIyUjsNwEDKmwGG1MDSWFEIUPiHjEouq/TGVwqErcFos
GGYlsJhElk3rXCNp/9x82f5nd3To0ZRJDudiCN0B3+GRpdsPGhgAxiva8yNRX5hLY0Cp0MExrdJB
RXi91sWjCeYa48gU4h1Qlhq0F+cVDH5hFTgi76ykoNlSTZil9+KMRJuG9y7ulMDJSPbKLYEArhYx
82UohI+lo88gwEQlQQnlElNOXnzvpEwu3o+iGpav3V90ndlwNdTEKoEuD3a3OU8X/sLZvvUnkgCR
gzZ6JzKZrnCSMPcEtjGgWlmM6+csa2pur4j2VwYRJEttH0gEW2ebhwM+/8+5/AE4IrhKecnPyrlp
gnuTDVF/Q2ZpZ3e0wDcKthpX0iEfLWPeQZlI+IbdAjVm3oiQsrejhmccW8VSfqTAI5NbLDNdb9LK
FIZTYI+iO71S74FRYXV8IYQZBWNSTR8eobQCW+S4oREiVOcdCPxF554tzTYpJgycNF+kiEmEyBHV
a4yi5iRgxprwIrjMY8V8uoCiGDwvLgKHhOEDDbWFanBxWGdgCqhfJyU2CXAHUMNRjOOv+ghbl7m4
8qVO/D+Ww1GVPFZMUNhG+MAYdJS2llxuePTgNnPSp3ma75hyM6LOHTy3v1SVBQLyzzrDnKcJsxRK
CzPsasdn5pCAfALrnwQKmefESsAOOPdbfoq63j52GRRiT+OF1EuNo0u4sY78Yn2WjBEQqYYexaqA
6XkFpamMGNmPW51OPQOanGWSWYvpu9lA3X74VPJf3KzBwJgj3uz8MXuz0RAEwyXHhOpqfK447CZS
ZdA9ckxl4ExEWcIAo+iDDQToRX4zPFyHKwI52HyABy5+KMVKXzxXpJLVWCJZHZUjeoDxx2NWyDwX
8zOhtYZP6xeoDV7mddcceslvfl9hO1Y/oUo3tMZQ1pEiuNiiX5YS9rkMfpn4itJFsLL7mOniAEDe
CUoZOix6fqeccVeQ3QwPkXGwkMjLIQnLP2I6J+q2YgQICAqUe5BJXIa0irBY814pNFEb515C3TKV
vCTU4nSW0MvX47s/PKK5LgxSoyBq5jaRhXBz2JOQURzZB2khEI4aVPsaPWQmJspUdQVzjxOJUMMa
NBJSE4rrxiiID37Z6h7wph4zmrhgf1ePh2wgm6hpp/wjoX7d4Fw5wutc9nvLMywdXNE45G+7YjZC
GqXillgTSCEONW3x2XwilbENVBDzR3wHbaFJxyKMQbBEspFTwHWiMAQ7mNCWHEhcdm/761pgUbKV
Um8ysL0H0hhQIncAsRn9CS2fWYa38L2g+edqsxmQQeXLWVj1svQZXqBYv/mDEEQd7w34HJkYrQvS
C/IUZQ7Ot4dmrpl9arp8/EFLznlbeUTToEnmFP9wvZxt/rEprQGawKSA/Ujy2/ZiPAREjbQXXejN
BHeCBAA4QDP0ReNzpQpTUqExkkjz0dA2vDzAWNLHsdFgQA8TjJsfl2g2TTfJ94OvyPAFTSgJl0z6
j0mPTTDNrQ9dlZXBFQI7sFAcV3TpJY5yO2gH/5ViVISgyJ3Hctc+UA7Bu/fSUQkRlL8kBvHtQZAL
9elwSc3zYFLrQPe+gH5QbNH9U9WQVGsAS8Ffoq0I3uljJvR0X+dFni8jcLQ3T4wCkc1DW/3MWTIK
xEmLQpz+yCv+BLTpitoBuhpCc7pHQBZu35f5XIOat5V7+Y4LjPzs/GbS7KiarYOwZSYbt+IxVlZ9
NVQcnEq3YqjWD7q4+rp3ahQtfVPaFbMnrFptnKM9aFO602KJRo8u9LnEzQklwtMGcoG3i+RCwB1A
ye7xCYkVHi0eE7WL/xa0VmEUBI3lQvfH3N1SOSvltbzWARcxTaM/Fe9emgkXXsEIfk7elFD/PSsB
RMXDeCxEuAsEQG/g+QR0EJiSwdL5Tso5rKsXnHmipY0C9w5ThEQVCDOAi+C/Y5qXTQZbLNnMVDji
YLJGxg56HHp/8gk4rH8QvTQnJyR0Vsd9v/R0zIUnMiMqLsZ3cj4oTMq4JP7a8f5KSiUj1IT9OsC3
8iIT4FfBK4eCMVeovXTjPhukDxLuvl7LkLwZ39F27zSKSiQrjRgWMt7uG2VKac9cOobMoCaU6w1f
ejT+UhFTzCGzVcfv9ZdWwgFtdkfHEZU9gNx3nu9ZqOhnVeMXqVRWjgSga8oQKRgM0WLQDh5ZqOe+
Nfwat4eRk09I0OQnGEFKeBuwmQiAYuz1Q+wmj/kLos6A11tPWjLUdSsHV8OfrG8BeFdcGAstIfHN
ol6Y4txChzwi3EITf88hMy/r5PengJPlcEB7qzJp9toCdO+yxwYM3BCsGfUJH1dg/8S5QN8F3+Yj
sTfYIYwyIESNDH5NNhKaYeS68AYHD4NfD9zE1L9vAvahIRS+PnAoWYCDkLNKWuDpTnd8LGzGC36+
rpNXXHwmULCvWH/xFx7q7GEyfakJkMMoYzHO641fRKVAFXoKMJEBkUydCfTCRIB/yICb+QDDleOZ
kSRFOTPXA4L7G9FxbMR5huLik/5O53S4GGwoZ0a0G5rdBK0PREzC4y/FScfATmTWGnhb3Oe0IVQd
FdleckpvEsj+Y/qAaokHbAgvwfq648uMFh9DkiE6oWHMfQ8NYs7URFnpe2wCIlzxUVk+EuLIogrN
Sh3lx8xXAjbXede5mY86krJLtXWrR4/7OUFfgZN9n/ZCzlSOPN4TRsRcfUu+2m1TbnqsyOMDpf4J
63gieXFNRq3x9UuX/Ej092UEGzQqfGnaBcN1llz9waZa/2JkEvEg6m3AZbU5qaiRDDhPrUf0JfFR
dsvVqAelqccXMsr6Mfoql/RSbBUh2hKU1nqDRFrSwxnX9JoOHCmWtqPthY4xKaZM3wmcAxMCLRlM
ZUzA4JlCn8uWv0hCOfgEP8LHnG3eOA//LAhvyhxR3JxRz/uv/4cZ5ZHZrvI/HIZs0ALVymbgVmtl
wyDfVcPLkuzcRRbkCzLko3eIgRAY1sOHTzs/x/qhIE27/COVOME0zL0R4Xw+9TYg3NtavP3Nxcu3
KgrSYq49zeHmg5T87uTe26c1XV2RrKjmaIoMFYEg8JSbzbhCKwoSWP+7nt93hyGSKoI1mCsP9xci
6pQQipinrhmiawFsXw4N8FDci5eDgNdfLPozHKEDtucbkh5d/ZGNgOhL9/m+h1va7XHrnL+X+Xy0
Vjx9X0X3mNkZe6Q3l6D9vWKoMt7rr51Xi24NP4eoXsyHFw1C2F5Ajg7xF92qjuQTgqtta8vMeCQP
g6TVy5NP30P+p23xXPLlTT8arLA9X0CUymdi8Q18fXqJCqxli11DLk4xB1/DtwuRzTUEuvaoSYi1
FkG71FC32Tu8x9CjEgkm2PCgH4YJOYsRxL5U8zCwsK9eBadutCTR15KXLX4s51jdQChe/4KSlrMK
b0mDbW3NQnkkI6yOdauc1ss3uMkzrmeDoFvpYbvWWLhtqkR3X8SNaIsRjpd8uSW4+qJcvhk6zAne
fFMC8odkIesoZnrpP6LfErEN2uj5xz8LExIUo7X1+BvNKdbw1ONSWWVsv17QTs/ul0fy2QCIo/F6
MmMSKqAnzh347oRAiaYcUaEwyr/b5QI5MGP0ZoawSHPh/k7fUJe2MD0sD07NrLEwS8HQAwMJyWXb
mddwZH7295Nw+XCJBmTZMGyeqgleqBjfXD3ySndn3AtwDBOExPPxNs88uDh46D33kIOnI9Ib2hX9
TlgJwGObr8hiZQISE/rnD2wGSD0ws2KOKt1tdwNjMzrh0XlA7EqnQjq0y1Pxama9KLp76NY1h4Vj
NRHCmSzsrxUEopj9rM5x35X8IY4jnfFL31MNEk4X1jsd4ji4OHTn8DVFNAnXHV09tdQt+hFJz+0f
g6z5UkSLcjgvHnO6G4js0dsaRXQ9OCChDQ7eoRKXoXL6WPC+dyWdTDZ5s/nyOSc/DjjAM1CGCNRk
2vw10lhOXqTL3SCWv5jMRHcg9YYPV50YuM7aHUOk5Gms23U21zkonzFjXV9JoMNG8uYN1b6HLg/j
s9M3UpwvOrJyeZuhOAP7HaDCLNJXOIzyBR51UNUTLaIJgu6dxdelmuoYCdznAydGYsbdNwy5/coT
Jy+KnucOHkUNw2+j4aG6rFdECJK49dvivjLPmGBynytzNe4OjfvdF38PnyLxvmzXH/dG3nAfJ1ag
MC0ZbJFXxMMTFL3/V1QRq2usT8+b2+65fMUPn5v5TkheFlHWrwVpoqFUhoxc/DXczZBbMbnAPNJH
nROTMjpvwup0SYSiXHf6Seb9EryInS5SZ4CeFF6y+bXIpqak94Gxii3DNUoLvOy0GYK+oAoVrw34
38x6k/tfQc14FSmeMUYFM0DPMvxE4MFvgswl57fG+Bauemloyf3QPzIHQWe8gg9BcQCZslxwJHBi
YZU9G4ZdcAbJxwEY0jhVXPwxn/vLAmmkg9F1MEjuaYtingA2/AUZn/MHEWWzuCw+UzF9V0EgN/2E
+eXXH66fXp18UBsxOmAMwHtkIrAf+hjeTakL8YrbVHtKHN6VTl7bA3FlNn/45a5ZDfY/D/UYnmZc
IFb2V5i3RAtuJ4r23h5qUNyfayIsDAr1utxcxYwgnBGBkQRmwZCjPlwWz+XgcDWVrQZ1VrWkDZ54
usOaeDB6fBwH/hluPi57nKmMF7oVJKUylbCPKOG8MqGKn4aD/g/TDVjH+PJS+/WTJ6ugWsn82Rg7
OJekoGT4be4LrHfpXPaQN0aHiqNapTRYNtTYcCpO8GlNq0trKESUolf4BHms4x5/wUsKExz4FNlO
eIGhlNAijhQ8bywC/Tzm/oH2H2TvjOdOsKrPOMW9cIWGwTKj3ZOTT1TYsCQIDfg6GD7nAL/8nkCP
c/ojjNuQQjP79DuPqRokKKEFVRkdf0BxblN1Xli9uRKipIPn1xI7k9mQbxYE9PQIvOQXgs3V2G9g
HiLsvsKpkA0RY+315lA5mPpOTzKJ3h/3YnLPMUKGkzmhLyHJ6IzQUInPs17KPC6A3IZgIUdheHnh
LSBvbquHOeAghB+ZXvwsvhUWJep9NFbiIbZxs3PyPeEoGz2nEvEvpD/Hqn/z+r4WZVvcdoKeXZCN
Z72tG2mGDyibpaf6r0Cefc7+f8MMzB7oVusdvELhzg35gTndLYVhg1/5CcyvSoFgy3mN/9qLkqJz
bntt9t7oEHP5fwaHNXbeOP8A2GbL+xpPvPCygoHzmV32ANJr2a888KC/26rCtxL7bModjpwcWTFf
7Lb7fz9AEygWd/fjoIuiTz/z4BWTvMYddwVY9Pq15qdzMgSP9JYqJ3hheAV9PWB9DrLPbABRmQ1y
Knd9kQzj8EsrMfvSvYrSAsdj6CqlUUaN9+MRc1D9AP6q+X2hjTnG63QQ5xAUJQOGT+2Xq3NQQnEc
YVmAD4Q5LXfdSYGCFuen1/p3EEvTpUe7ji8nFVybzvc5GdCZChvzfHdLhzMwOyjWF4QkXUx4+PK5
OpNrL21z902rGfZSPX7h6Z6vKvua0OHtu0k6NH8dmHEZD4B3rpaC89hT8AIZ56DVcwcAUZg0nYNL
2u7hYhEwVlga5t76Tl1rtIflXPfaxWXXpD+3h4G9un5FxYKKMWiDKob6z7c+AAVKvrqRgmzJsXr6
0fTrSMB+Qf8wmNOTIdfaAKCsmKayuf3HqU75LVrCivEJ2F4ynIfhqxF23E4oUqkJSHfyBwvF1ULs
v+IyKIO/EbEG9Z+8quJP8MPt93xEsr/gi8Jz9+FmwkMB8T0ygkZsUp/k6PqPpPNaVt3YougXUSUQ
8VUB5RzhhSJskYMIEujrPfq4ytfX9tmbILW615prhpA08WQfwUIOgVMwqIC4dxbsTmhk/EKbXeb3
pWB1wlSpc35rXL2Y8DGg4tHNRzAhGJPXuXxUWLAfUOsjzFkxOhhMRXos/4WB+uGgMXtfoWLnZzCc
Lx/bc/L0pt7A+8Vy8A3AdOOPJGYVwyXZXHWOkfkC5AbHm80h63YQyLfc5OXDenl770d+xIr5ztHc
E3EPXTCDLBQPw86aVt90sqWfHiWwcNxZfLbleOZDefNlgNz0ivUFTmwg/N9Nt5nFjw1wvw9bxaGR
FVYuhJJxILLdMvswCe0mZUA9BwyX2oLQa8VhB2lzqUKmVFCtAK4sx5hYrzJ+XvIfNrWGP4b4KcXj
7BdBkmPFdkl/V1cInbrtCg52xFcrxjgKFDAbVymXWXanFQUO1+bg0swf84ZDBeXWYIniZ58/Bsor
P1ZnGKjn/FrVFauSj5WsFq/oK0JJxQ7eYbXU9y5LqI4c9C4eiClzoJm7WnbldMmjxzAiG5Kll9Z/
r6hL6zUPESXiwX2UL/8djrZ9qFfM1TjwQoBZKX9bhCnu1zz8GqQipBa8yB1rb7wSwXWGm5MjV/W8
BUoq+PfZYijkqzmLNhvNMUdb8BQzLZsz8/XB6mDPoCfBmArhyEXdVx2JpgQzcRlK+A7juOdCJHwY
zRqWCQbS/mj39uTqgvaJm8GHugWQnh7prDhH8MPfwTC77Xp8cw13vUswIq0aIzRMAUZXRQgGPBLL
ShQiNMqviyIIHwRabRmC/WyNL8oivfunBQ7tGTqaQzTVVUylT3S3t+wBI407UdTbARNJpqKMQcO2
rwI0gMyNO+WK1oTlD/zBzHovuEZ8A+AWCBA3akdaMSAN0JFJj/K4TvlDFhbidqmgYL4wiF6VE+4L
VcgxgfnC93uJzWuUcu/hjHjc0At0qF1H1tP0CLr95Vxd+Z+E4/y5xoXyyAE+tA8DpSyPY5jHyu+q
Q6naDwxe62n/SC3KpVjs2SFVNTcOnsEtwvIw4SoMOOPHy3ElJ4xL26KfP2g5Py64QcSuvWL+sL5R
QjCI6JcsgNYBW+CVuGCYG+eELe5Z2s9s6nwoOdaEI0WAKffNcIIb5i07pEgI2vU/bfGsvCx6pUyt
AceHppAGmhLYRTuzvu04PndsGLPkF6NYu2ncy48n4Ok+1cKI6vF/eyVIIiC+PVK4dkCYo91rOu8j
rqGbblUARv5ELHj+AYnCYX74w58VhgYt8OkP8IjfhWV7+KN8O/2BDoFLgQjweceAKVlbqLi/0UTj
UjNrYGJixr6h1ORed4sDr7yb+vhiRjhu/a02bcDT/oBIy+r74yXOAeR6u3pipqSMC1xsuuXoj/5w
BPmbvugG0IvWUZn9Ea9ygHH5USZ/eLqRrvWiiYTARxPOYLCcjZUWo5kZYYAPZY+xInRJ1DF4cu8a
gpYAkxeYwIGOwdNnGgDizU3BHuOjyr85wp0jcm9sewkagY6JzgplIu4uR3X+hBeHyScHGhl3/+Y1
iErO0EYoaToVyuB4/WR+Qrj55s0qJxUG2yPWNZEXlGiYIP9JZw2JKOMJ+JEEQckFdQlWl6Op0iNQ
FjQXywHOTeayfxNSSS4qU6NBxjR38IcSALyT4S1+axvZQQ/NAlhDFLxk6NDe+AYjC7mryKqH0Jjw
+YYdBC8Taj5Dxh7kBRwBFWyX65HVQNnn4kEVTTr+fHmUuSRcn+M/EsxofQIMYfYGg4vLRdPeiGkP
rmZQ3paDKy310CUT+sc2Ky43t2BG9TBUhbvdVUVQTKG/7NcES3JTQPiA/TA3PuG/DVjbF0ghDcGJ
0FCxoJgcdkM4NpP1eUHfM6V9aKpTLHtSWbvgETx+LrSKeU+DvZVC4fHw8EZv+MxXOnp03JnqHDbu
4uz8cupAv5de5280DGy8P3EEjLbydqg+KCGxq+ew+FTkvxygOO9xaWHK8N4S2EJJBPYVIuf032yu
X45kTy7ZoFuDiXA+jD9FXczMUUKDWU2KXsy53hQkzgqTtqk/Aql55TN3skD0B7DOo7aFMBfCNGLQ
VE4xWoX5hvLnQuaGVM7saTyO3uU1oKGfywl2AjDgqPzZFS4hp5zT4McASwJgaWb1SwTvERNnUcFK
HlCaQb9m7+PzBurZLTqXDUjOzz1knw1qE2BEznuo2XLaWyBYgOTO/r4U+8C3kKq32981Hnny3tQ/
mDNqJ4arc1ZRFz7sTyGGVm6dNhxD54C7ww7QRsw2+gt46WQBl5dksADTA5cnaetMAfNIhiGnAkTK
PQ5LPRzpEv5GOizmbtzOkcI+Ndt+YsARtysp9dtIvNT2mQ48CgTu730tJ1hf0FxN6bw75+5Tb3c8
reuuZLuB7emLxFh5h0R4mp3zU7ha1mvqA3F7poQtnLOBQfUQXf+mIdQ0yULEU0Jr78rxkpJ2tpN3
EHiLMV5QaP82P6rgV85YGmYl5de8Ke9efztcznjAePD+GaeZY8Z0sL0xviXYCFPqXwnLNRuF5+rs
P4KTxQcbhXv/Dl4ySQ/eCf/UF697hG9+DLGraTWU0SGsJlKELtbXFRE5NxGtgD8iKOUxYKLpieDH
cSwn06xviT226Jl1doUKElKvcqwP/FMubaHVZh8qBBbZFz0isyddpUUlmSHgcNozMaa2pcVbNAs5
qX/QQg75NGHIWl7yQ3yBAdi6d6xy0L5ejMmy0zlh8QNekv1NE8tdtEbeb4F4Bufd2eILa3CybMgs
4SPsiIKBTpizPh5bOmGEC+/tN3iJ1PTstf2U4JvBFfzygmVbC8d584tn21e1L64BLFtAVU7E2e7w
x5kxJVv7HA+xZqrOeLg6XyA37ZHiURwhtEY0gWYCNcY+GRZg32gbLssrjh7DbObILluzhWKey/gM
iTdu0gf0/kk+dsYbhJgJsXPWI4NEIwns5BjiBPAH7kvz2wJUUFABNbDVU4RDmEI5qg6CPRhLMqBE
fxZ9QwJLHAT96BLfbJT/m1XBc4qUAjJhxJ3uYBUYjPuwgeMidDv+0+lvsoOjdq26QFacjz0ka6qd
j3Dgw5xCQtpSbxqDbz2OkbsU140cngs5eS/41eNmAh8xmjh3e5R87B5xv82S49+/uG0OxT46Je9i
wj3y2myGag2ihHgmOLYQt7c+fc0Yio+MRKJCbBuc189E4ooTjOwgh7Wu8dWhDJg4g7+xjVCaZMkK
S5fNwX1F5wyB2aR8VaWEAj8/K3NjQ4ihR4ibD+cJNAGbtwJMQb0Fstl6ornuuSxNCi+xOVK5Wp3Z
mUeQFclY+VSp++RujiPMEMAaDhZU6Dnxt2bnPJOh/vGu3pnEZqLPTZzJIfddPA4pci3r7IYnGMeA
GGNOABCP61c1Ke/rU3gMVttr+sUcYx9izYry+Zgji07622P+KCGjBcw0RM5F4wE3ZqikLfDT8BbV
/O+RoXwhDgpR7cB+Wo3Lg4SKae/U/mwuBKjM0rXp4miTw2Ot/J/No2YywYKZ/fQoVHoh3uzxKIA5
wtAdkvUfKlAQute6C7EGmd/IBe68KclGb58AC7ht5CwQXNgGHK5vNDAiklX/P6yAIRwWR7gZC19d
nPEFLfJkQz01sSLJYBmBF8CZfFiPOXfO+26u2SVovWnIfTa6YE/KGdcXgSH+GffkYtyh53Bltcaq
sc8DFNFHKIH39tkTyejIPANQFFzJb9Sm9fztccVZg0/mCwP4nHDeLbpGy3nPRboDuCE8edzoPs4D
GKLHuSUWAHmcDpvV+uk+wtP2awFdQeqeaCZ8BfOgwNgdejABvgF7cRd0RCsCo6zic0F4VSyHVIWf
DU7B8gIid3VyH9b971gr34LEdspPCO8wHjmiTBpfY4ZIEWQDJT87cPUuAc3J2Lza8DJOyf1v4r8d
AZdB4xGFzqPkSPjYPywDquuPg+CHUvqYU7PCK7ykh3QEhVlmK74no+iRv6wBWzO4hQbJFN6kjiuj
h6vWcrU8Vr35MOpx3vWiF/XEdEn6B4BHuoKvcC+AtrxnyW4xQOHE477CqJ/hsf3yjsurPkth4nPQ
4uIODsn0EmUbluPTpDkI9UB0RWrOdMZD505Bml43Q2IeqYez7xaOIawM4nYUJtDuCpzvF6P6HiwB
DNnIW5VHCs04ndUUViggTHBMJewTpljQfgPxgXzJpzvdx3xt+7n5UtOcC7pkXsy/a1PmQDOmfQNG
LCN7vH2IZ+fvG85ciKHfBR7l7uGntIsu6mK0CGp/wfMLLYVNupeyRfZ37GgYnsW37SqDBTqMELSD
abcGsKicgPFvcTpC/c4kmJ8b38wRKxy5OwZRB/I6JWw2qedPHJLwSpHvdQtOJqZiNBKiYdse42tG
l33PWryFLqFcHFJgSI5b6tPNLG228gLq33Hj3J3RroF777/YNfbzjN4DxFreib+F3eJcXYAlGMFz
xze3PynGrD9Cnpa+w3tx32CPG9JJ7gvO80ky23aQcIDBg16M1qd4BmwX9mk+R6uOWKBLqAso4TLK
H3cCXrdfHhFlwSw7udzdZjH98snllC+cHywYGubT+DCp4c8A3xFIPSxB1INLUQz8azSZs2DeZc/k
5HkYH4W5zzF6WCPx3anYrlmDHrGYQR2EIYFBG20vT2ZKSy1l4wpM68tsSg66LTflIGwhVrjjLRi+
LGm5O/xUeOz4WpzA1EVE7Q3zPR41I+x5XsUr/zF5lgl4ghxHE8AZEZN+ARS5pmG9zyfVnUoGsPKG
raVHm3cANDu51CvMAWRCwTjpWzxIobccbPyHg+PinX+rmqHt3jq78MNcTmYTsjSoO34KzCXyfci0
e7liM+vhHHJOe9G7aq0hyZPXgEx2DxOLTUSJzM56++MM6e3oM2m7+ovkCXg6jlk/kHIef8Co/QWL
kL+gaK7Wx2r1By6CNdPbWCW/LQOBxQVv0mcuFZAm6FM7CFKCE8PWw+wBCSHs5VgMbAERMHGvfYrS
CbKpUTKIni4dfVPeMNMcpuSWYokUjYAseJZyIrPkdMpnKClyxOleDgwWeHKP7n8/D6LcUxRjhCci
UUe3z/0AMoA1hZSXS50xWSa1iqvabpq/gctYNHtkAN08LU3aC5gobR8AzutJ8N2uOJG67QScS8JM
CRoyNs2QNzZwbmHrH5ZXh6H0XHZ/zBBxUNt6Q5oAHvgugJ2OlmaYPcNOG4LNQyhKrjjXw6/MYPNs
P1MisXAOSuG/sId+PFyzRs4ZnjRKY0MGQ6//HgF4M6rBUwgawgjZGzPu/TmEyW5vaa/8IfAf6rPi
5QHHeiOamy5tMcVOTji5YZSEhA4sdWpIYtt1PvHNvRc9tNCIPELJk9Z7Z5iNXMAMvEP6YC0Lab3C
0A/w4SsAWnAr9+qDYaL4WUMeyIbxI6oDWv9D9FieBLWJauCaXqlcYOD4B1pqzsm2GmHvIoOnydv9
Wl5IxYkTWBjbfSipfvGdQIEheuw6eEZ9VBjd2RgtVsIpxh+wzRNOENV2E06SqTF07uCjjP7NU4i9
HXUe02Dnbb3yOkY5Z0s0BJ11IYhzn6DKtAeMW8iTwcD56D+Di8XYNRwtxvY9qiO8/bF2pt5EG0v9
geoLRvkX613GS9HQGFfteuR+t0gKiv2WfnUxKBnYpxikzhbwzdgZcC9AHkFKlQqtOvpX12NB/aAz
uyynmIpNnE2Hvp0hZ4EwvLylFKAbeTGIWiqqk3tDflr1cCqrE4JmkYggJA+xOQlQBbi4wPkvaE6Y
WntQt2MSCzwkvdSG7Iz5N2+My/KWsZsyw/Q7XKJJTGXTbdyhw2hrKTze5IR5VcCO8AWI/TImvGr3
FF94bvjLodmtBoSiS+XEFrhePtx2oDa/GLMr9i86hC0xWqjxmlabsKdVR87aKxmQA8z0sc8mBO+D
dRGcekbGk2CGCgxjIahnT+Oqnd0XY+rGxU/Nr/OBz9jaZix5TiHpBIcKSeNs+QUgeCGVoPTYQjqo
jmlt7bcfVyRxYPzEDyIWsz4lLsYgz/ELC00pwjBBldEOfszpkif/W45h8WJIAwNAMGnFbiC0D7VK
K3sKh4a6w+rf6Yccd+R6DOdU7num1lRtYLz0tTwuBN/T4GOJAkllHKzMW0CmJMSA15LkiBycmiI3
+UbUy6aUH2PQUrYCHI+3vCmY0diaxSfKtj3N8YQU0idYOqQEgklcWWtM4ivXx7gJzs4l2HvWzL8k
ZwedOSOAb/pO3+UREzx8zC/mPUcUfAkHGU0vLz3EnREZIpZkZvfXz2f5Co7Kq8CqEPIhByoMTpSF
UZ2/sha26CN5GfXfhMLwHqO3e6eg2mi8F7ILx4bcAb4Zk+Nlb0M4kLH33ilRHDuqMhfmTMWpt6Gk
AYWCw/Km7NnHMPUHdlucvFP4Wr58MT1HrelDa/Uvu9b7poO8CW5M5lZgm5S3NlQAY5oQKgfDo/Go
SkJa+09Fn87s/5mf8BRiuSVHZktIPXBeAK8PL67GxsewKOjjoQC+do/rDLI7+92Kc/6gIkyA2oAk
PB6V57i3va/Bc5iqBNMfoFDDFhUeEgK9+euYNcWtgBLFxRcqDZA7XCnfUFcmRX9bG9ICJ8Ld15Lj
pkCCUCMFaBwMS6L9n6TX+QzuQCA0B3eSkUB5wXg5rjlae5po+HnaJ+G+HDtTJLADj1JvtSTXMuV+
YKlUgoAwuaPQYmtybi5DmcXTvvLYQUtaT2Pm7DiDpEzGLDlBuIWY4Ibl0RPQopd/FgeMm94bPFYE
UtZuIEaAJqbfLezREEg4PS0Avn/VGXsCoQlteWy58EtSaWNB3v26fe0bgNUwR4AqyT+AXDHMRcYS
99OJDzscNyeGF9CecFoLJkWbP1JWtlD6nVIcbUUsL5NbdnvhjQQqS3/4wliJQ1oEBZf9tyGsi+RS
UukqkTUMV2ABWGLo7Vd/DcuPXXrw5acEdMAen/94yFrFnOoA/EPZaxaMiOEI3xpCVWAfXt6abGmf
TUX+dk+FdQUN/O4K2Es4reC9iCYOV0+1LC8p7lNX3DcovajhmYnA/aXV66MI175AaiCSXyVRpc0Q
aTjWjD21oj9DaMfJo5EBGWMF/FOvlp/0wiR5KupCL9ptobea/3N9kOA5AUJftOc2OiJYSDxtJiQ6
VTUbgyzOKCENzwcPXbNhmD6TUp0n1fZP5P+QbAWWrF4UAwvG5KaaJ1Mlo5ZfeyvVjtqvZUhQ7S5Y
TCOE0ep/fOrbCtBnN7ESeOI6frOWbSc/JUInt3GQl+dIn0ySHSxnwmi1BEvQvY0ImaePNzzvrbFI
LQ+Zl0cLTielRLxJUQGCErexr6CjRtfcKfNo5eMe6ubDpfMtnVbFOlEOubaEaXPP4MiOxhalqeN5
TTr3SupXOno6uyo/bnY7HBVWm2HRCzXYtbRgJOYdMMICTz4iVmSuoONyQtY38dtASXelnCQ1TpVk
m2IrZO5aM6LSpqfGjlEz+TiMnuhcNTM6kr2B6WgCSE1E9klFjkYWGtJQk84YuShXcXd10OdiCUcL
9VFQRUBvSJmyoHTSotNfROztj5GU+H6MC/woSpJMXHgHhhKEdbc8AmOqp4OGfoQHAUvVGOyyD1ej
dOREK7/uTydwUMCa3oS5groc6MH8nlkp0Vkg7joXuWTIcVYQMnv86oRUOWQemDfRN6FqwU8AS5Zm
oLX4v2qz8u16PIz5ajlRZE4AhseM3Mc4lqsHjHJu+r9BJOdNb0odyaDti54AkQcdBzMelRKAuKKx
vUTkaPM5FQxj4VoqAXeF3lNM5BGL//ho55xaQwF1PeYYS0e730P/fN09peTnhREMI4EJSBY2L+oR
gASkjLEvfoHq7R3c8drucD2s7/YPip16ORnHYyDjlOp9kZpDeAVio1yWtWerSNTjBuPdNwCAaNV6
Y/cx1MaHYArhhCUAz4UW42Z+Ea+tzIMnf40dU8YWp5vJbnBSI2wvMGeMSeejRSBRdqXRK/BM18lU
fTkrUswbswZ4QUiIVqqG9P59M1JwXiAEI4qMmjaJAWIt9HCz+e1kvPe7QT/r6ONhznIB6A4xO7qT
lvfEJL6xZsOQ2WtNidWTi+bG8vnN1OG5HDBxWf1QLL/BKEH16UnulMU6TQ9ffa/ue7R3+NtUL3R9
/6QPwt0bJo4kWh1SFsiwVaS7Fk2fTkR/CQdbYeHTM0+IadUG/iTddU8dAcBTGy+ZBqlNyfPAUFAb
oHzqtGDkppw0aX12jvqP1aPgjyZ3GvAd59Ue+B0PJomZKO4RGOwegv0qRqLz0L8r9bHp6e3enoZj
Gi70Sc+RgXmNlVq4Gl0YMUV7XC7Uq8p3X0D+YG3MkMRgSPe3V65Zp1gcgJJQo/3OxutgHhWrvzlN
Fd4aCBJftL2ejtuUui/AGgyTNSUAkYS89tAxLLauXueMEY4qXGh8RtU+QnQI0i0dE+ed0jD4AMvW
8VpH9qvODvNpKEHVNA/as5nHRMPTvTJ2tiwL6ZUSW5Z0Cg84xck1vWwknTS0N/EbvTcJYh0/eiM6
DaVsNjhpU40sEv6a+R3LdsxXN+KVNuSCDRlZzuFkByctnWyArgp8fT7Us838z3pIyt9hHjMUdWLj
SigWlwotmjplQHAMkaWAyk/0Ey7qzEjRHS9bFo0ywoSJSR0ru0UrcnYlq5GtE7w7bPAmixMa5DMX
4Q0UrPXYLUg7Iefy7Kdz1CKSOlSXniYrOcmwiDzMERaUbMmO451NT/N6Jm0wrcH8HqUvZQ5ANMdN
Kn1bOM+Qws4217ER1g72zmze7K6N2E7ZxDhXHa+cGgEGqPiOwpVS5E1Dmc1eDIuHf2AlcVsfkkbd
Cs5x/eOKcFujjRDZciufQSpzgV6YSSDA6x5aixcTWR3iYnPVMSJTR339xvdUvw5EfOonwRMQS+eP
u//exAOy4pR2ZU50I56ALXEbkO5y5x1xhS/ByrIMcSUVRjVf5Q9avspKt+Lup83UmX7HglcJt+5Y
KRTFsmAmUJ+xEFjHm7Ma8zEd7qsUGgAzxR++B39KetQtbq4WyzHNffpa8m8pIPQmBXs8SbzLBZUA
5v7x7KWE4l1Pc36EP4zPeoyWdLCwcEXccIfOKjUe7/g1YyV8nZS/+F2AwcBxc/62I90w0qMdx0f8
6Fgg8RQEQPudWKeY1URHmyt5/RvjYgfkCc1kidVP1ndw1NdvJA8md2+47hVNekBpSriPMNu6y8YV
ywB8xPfzJ1yhkda/WzeCX/l8rJ2j91V6OHHOv+JLxtTpQ25g2kBGjd61iS3wRdbG8IFw6MWLbIPQ
1Qn49x7JbAoEJfx9Mc/AG+O1xtgbLxosemjRkfHjik9TA1fuMLVGIL8cd5cXHos/Blfv+Ne3sRaY
Go+BdksZcA9mLD8xH59xZ0PokxySjIbZ5FcKu9Mh6EswNLCuO2PCgpEx4g89hV2Cfp68nzl3ocHS
0tlMNumFBabRT8CgnrPaOgu2yUmzrJ7aKIzuwqFQ9G3R+ZG0E3ZfMDhFAgWeatyuvaLMV/akIOvD
uDlG8dRdyrDWgnX8Uw5KBRhjmhmzGLwhuRVGWhtnnYUwm0PXQfjCelq5Z3d8nodQjXlDGfIo11kN
cZKK4WU6baNPQzLdOTvJqkXix4ak3ycqHnW1zuT9qEsZSs8b+s/lb82VBDFGW8dDPV6DBkw1Sd+s
cvEFCQBkc3ppS9YhD9XLOyQ8bmRUtEPilcC403T4N3zPj0B/N/zn8ZrKl1cyZtQnCAH+fxNmRNjV
8yb0GP4M0pN22m1kzZp/CzTl0JzV9HGmwOMRjP/+Vu72sDHYKjnOs9pgPJ8dlc0Sfo9oGIX/2gQH
HIIksXGY/vGBOxf4izIEWszy3fOwTfhX12DfsZZG8zttqmipELojVL3b3F3eGx+GtG+m4Li8zYGd
TUeNym5dYxGFSpIldtlRAPHUY4km1epEUJyI3OIHpFYfOX0KoA3+jd8R7qQyjlJ3NJpNOBTcCYys
xz3910smb73ZIUeaosHuGnU20KilLnDQjuse7kxq/UVTxqh8QjeHexXkMVTZfq3At2QHmmrx17GA
sjptWeMHuakVKrghaAXdyIjRGf/XzcsgOFJwKct+oywfvOEVy0ipomymT7muKadB5vMrXSjf5a2S
Ao2gmzXJxfv4ByCG1nQiySjLQ+hhhlY6bLpluasZAe8emlZ6e2cDvuzvg0pzyoni4ZKPyepPzXH1
Y8Nn08ewEUtqzH92O/KkIucXOxHEuJtSRQhTdrtWcGtuarXDwVZFs/7imjcm0qy+uqNDMxgJO7kE
VgkAjbPfR18uOZJwjHk7H6ZWQ5xMBnNu2zPYPGQGoOqVoafzAWh8awckyBN6jwtWJ/Dnrxo0qv0W
A+yB/tq7R+3xRyszhkyeexeq2+XP/xgzB9kVvWuOq2GNsRYL0Qsad4XGs4TfNWP3mS/frrZ6qKLz
A31VMBkqW5WhcU6tbgJ4V6SKfPlSDEarg0duBUIo2EIw0IfaXuQpE/QLd+RKvZ5FfKSPYle3P/Fs
70vbrCi/6A1PTNUSsDfR8OHt+FX+5bFsyG+7zpPTX7WC9IgbKfpOHlM09sIkhx4LXwyl6ezRGa+X
+WGJrw+eeByS8cWjj7Kn5vrhZw/bpA3Btgs3mwO3A2Qo3DFS1MSb7QvuFNsMTh2Kvh6hrVZHaxue
0uqhJZIpDIyp8sOEe5g0WYZNCzbO3M4INxLliu0QmD23DhOPqHr/VVzi/FKSZ8Cm1RhgkwnL4oKZ
hxpFJsO2V5IkkRk5w5fimKaPnw8daUQVFup+Qi4PkFul7qKb+Pg3mw+AXbjCVrjGjFm/I5FRdDsZ
FLzoYKJEZqLapNPgSrLoq7f4ZyUPo/oUKz3CyEblhyLZikwbg7yHog4UrheaPgXdyKqwTf64NRnO
MKmv3lky03op12nqXHGjkZT6aUhKMlBs3fYHR2VNxph60KMxubArSf8oFS/++NeqzbQo2gE/OXSV
1QVz9ek3XqEyFK34XmPdc7W58EvejuPZqIZoFpXqGsh/EneZX4awQ4O6i3g6dw42l8IWc0BxpbOE
hatK9vbawP6u1wecupFMYkfDOO7+MG83feHba9hkEhNYDFsgpu6i6sIlM4U8DwUVywH0QHkaWRPZ
r9Guxy9ai706Xil6X9Xdp76wG65OvWO20nKFbFvXdbcYJ64rzX2Vy3T5i2jPVR0mBV3+RylGhjtb
jpYGVkVrjMxUnjajN5iLr1w/FEAFfMlZyol81hJz+NCZ6AMbELdYLmw7qoj2TB4qUj7kGT6M0YzH
Q3IgU+FHnfiuclHibkM5dHG2fIqpokIizJCRG2Hfd/WvruO75ur+VNHJbYJ0MMNMBpcxhU+SkFi5
nyf2QPHJfSS0p5tq6ybn67luER7xseN8rdyJodtVFeXfPsXqjMcgUcdmtq5Xyhq53VkbKJlPLp+a
MM4Qj2y7y5IHDzCG6m+8F+art07ck8ZlZo6vvQ07YxV31cKXc38xltVFXyeJyGYFez+lUiXFP4d+
9glvMSs5qfZzlgrKhgtRVUVveeFLnGq8g56gKb5N089OwtY5ne9m/9YMcyYviuA1VjOr4mLZ9gN7
qoXb84pexL2z2SIOOjwBdYUMMyoWj/WoVvUOYwycD3z/Z/FBQUbI0cCmPJIXH4dHCFBKYwgJ1KBn
Hdc0uwbcv3n2iH3xMGGE3qlfnMmI1OJq1+xCCEulgniKJbfvRpg29Lm41QZ7o9VQX975+cHcp4lQ
7UtUMfyqbgYJsJesYuiB8Ra/jTZ7z2YCFiNOAkxTzxpbs+S80KP8HX6q/Xppdeqju7yMkWIdw8XD
F6+4zqSp8mVJtcpu+lQbuEj/bxk3Xc4y9rj1OgGrV7jGJyUxWfJN1hjniXFl+0SRe9Jn5JyeORNA
yg6oojFnwmhpgAZ8dFflv3FR4WmGk57YtMURIgSJOllYAz65tGHCzNZ5Mu7oJ8RTgser8m28ipvL
rWKvui2zAY/bqONSzlRkVpoPQAbfk8cGySaIPmn1nc5TgGY2gf+2A+FiFnyu+kSgcyIatUM+FLfH
6YyjrLou942GRFkvPq5YvSBtN6VgTiC++IzAomgfqrpt8/Hsm856OIZrMn17LAi64FBHPYq0Qij7
rRsne0iCi73GUBHx3Nszf04lvpCAjJBvQ4S4qHz/ZK/BNa7MAQi8MkWgP4/2iEbYbMQ0E4srdhT7
mlQtrj0PjqFPEbEHVyPyG9RKXKSD3rQElyW40ZOQSl2p3e+mxrclAocoXbiIxDrvnIoLxojsJzi3
gojEQ3ZHtv+vethxyOFz5HOG9aHacvIsuOfSM6miO/UJ1/455txDsauLz8qhxMrKZKp1AjbPAS/N
z2x4ZKPzx684ICXSSyGhkogpzgX1PdR2gynwxuukZhy6TzsRm9RU3FGwyy8vV7Fni5MDR2S245ed
04ritExoiha1ZqXyWoTwQkclRSwQm0eNfIKRZwuVppjezPsGoAcF/Qe3PcwRSpLpjBv+6ObroZM+
N6K2mS0wFm5G4etaSs1e+VA4aoO+mgiru4SxDqzWoXW/W/8+EUzX5jF/YG/00AdTeIvEEum8z+5G
ba/8uDr4af22+CG/CWs97vr9TRwOFZ1EP5vjI2OTHRLtrDxACMYKi+mX+D17pRyH7KnwwTjbcFG3
/XOjQjbizOGY49kAIL5BOmAEkyUmdZ0IdeFQmvQsoPvPBOyxwhQXnLIVyrIHHHZYAI1l1mCY7GeM
QHUBessLELJ6w+/08Qfh8ayVishlkhiDi7fjdrAI2YSaDxeydXa8Q+28zEpkMRBSrjgQAkAnREBr
NBiYZkQQDuuLn50Aj+e54/1yjKSUF0F+IA6iC5yRjMEXXeuYz/Uw4VfEcJUNM19/bxp6SUoO18UL
b6QU4UvbM1ISp+eZDko5DviXPvw7dHW/+etAhKAL1SAfP3XGFVhBcDadyPzS623hNk/FvVuqaguI
F8cVJYooW1h6xL0qVcWzrEoTZYfncGKrpNjDZumW6x8teyj2S93dtuHWwCLm7fyNYuCBLtaNr6ro
UIrDUzxVMillZ1d5uHXOOuNSvTQ+I+ahrh4iFjfGbvEC06eC+qiLAkNU5eSPy4HLyShOaoZuHEo4
IShfvZWB8/WZ7dsXireDTiGGp4b6UDgb/MGc/ZZUbOjfpc+BrppabZrsVL7727KJdCqb2Z7y6Wa/
jYTdn9p6i48zrBGeFVoGsZPlTZ9SMAcp7u/w9FcuPDj7IgdidCaEuVEPi9K0ui1xnbA4u/hoB7a5
hwK1kR7brj947IAAQHRMGfbYvvxUFtQXbOxcXyY4Qr+Cya4G2RZjUoHR080D8ZYA2xOlfD9NfKfl
IJcVTBx2YEZ5dJUUUu7zPknTL/3/vtNzQJEZlzHDKS8EuSiotgztjt0Tc5b0Xjg7yQCwormfW/Oe
as3ngFMQYm68RodVGah+IH77vJ7QogCaM2HCoI9eqOE6v7EnZ6AAzG44HeFoELKhKl7UnJ5DXIVz
M99Bq1W75Km9S1RWNluK8Fenpn85h72aXLXrloo+yziPdUS2lL3rvmdj6/mznhShDJQVm3ov82G6
uS6lLz62M27R6WRBbT3itHjfDjUQ0LsW/gKU2jNWAb5DbkHUHtCxsn3q3UU7uuT2LsJhULBQXNdn
dzfpLag69lw4MRsi8lvlRDB3gurHB6QYbgOMRjdJ36Ne4+AB/c2e6nqhY/npG+w3eCPxzxM9nlrU
ITo0daOgf+8b7jOvUxi/ETucb8yWRatdZ9ZoBPuG5+KXcODqyZWq8U4hCY24etFVVSv9RJd0Pqu0
LPjEo9UwCBaFrrKIHghlWFAEYOlcwCkWtg/tuc2HYq7CFOauzIMjAMx86TkH94kzGtZ++CbSqAkT
ckLE8AQ6Kpi4ARye9PdmBSwI/AwxoJ39R9iZ9SiuLmv6r2zt60btGfuoT194tjGDmZMbBElh5sFg
Bv/6foLaLdWqs7RKqazKgcT2N8QX8cYbb8ByOgeo43lG3qpMfkgoSlObme7PQnI74xwnZvCaERCi
XUlQcw6m/gy0xBjVSbfOZrveM2iyKqbjJl24XSDwaRschNBRc9vIH02ntwAcpMy2ddCeAQmwhIM2
x8tYxy2gw/iYW6OlAgkvlpYwzdvdfdwd7kKC1rbfgqXHoj5MeSkZSd7d3njT64KMyVJYMV26bfRJ
/GuwMV5oEUi1+9udnR7cEvxnQP84ZyZI6CbUtbpjCpFJoUyLThWYr4Fi0+JPZ/mbWThcKu2lBXgP
8iaFZojQDdlyCJXJmJi+T2y4jslgUWyMlyd9Lp5eC4kmd6rhMZ1bdzSzACbgNJKiXRH6ENp6BxIm
K/T1KQ6kOPbpqdCXaGLNFN5SyIlwWmbSe2Z5pV0YFU8jYEtwcfpbhLT8sLz8NlkrEv+uq2XhE7N8
YubB4JSn6smHTPWOn8v1xRucgg4Rxqsz8nAKTl6LihvmFS2jMXx4abkLNZnyQ2lA12r64wtDgUIV
vVVxKwa2uECDauJAaII7f6BB1tpYrvMWtGjhKk4pFws2iT2bMm3k3I7hKEURE4EXl7IF2Tf56izG
fxRMDm8M9qnTud/cRWf+3emwEVziTRJnG1dCiCBmk43bCK1pN3epjAD4hmDdbVBxb7xaF13iyMfI
vKKINFvjDXETjVZrdRr5uelO25SDXJIuyuFLpIgghTM7zFE6nZ5jfDxHgvjN0U1LbyCzPl+m6c3w
0kc+qsdPdDoW9UxzYwparjYekLhxa9pyua07JDbSlxR0dkm+WhEm7p6FM8galMQtwT9nDZek68qH
5fXsegNjyXGtf5Fg2xHSHkbxQB956NITskVo984z5B0jTpP5N3Jl/pykNCP8nAy47CBv+Kscy7Pi
LeJ05AWT5ug7iB7Eph3NhwpC1HvgVB0QhG6TCWd6gCMrQFJOO3rHX6mSaqDqboWb+SPPmaVpe+aE
9263LRZ2QEOHj8dL6Q2c+yP1mdMtDQCoRnh657f8LY9c7jqDmCu8oeUR2riEntnNDy4LFhLWr8Ts
bZpeiiwwJCOcpBMyO0gmE7/ikUj/G0J9Pz99j3Go+YGzIhcLagDdiDbU9/7i6ysiOR7QIc3m3lEV
x+WpWitAsRyb1RpzbePbdr86BKMY0qvvBgTwXIRMcODtOp1FyaGMzjmz2B88iJcB4nYjtG3J/3qx
4BuZmgZRr+cEpC64VLCYt2K2J5l7EJoxCsPu4aPBWLn+YEPDrHlnTa6l1SaB3u1292Rch7NQPbt0
aZm1sUptQQwLIMMcCLAM6bWCrDevnnUBf6MuvD5/pq1lM5gux/+x1frMoLid5LtZRat3Pibjm8xm
ArsCawaOO1YHOPGNr3hgLdNrb9GpNHdxYFMIdezdcnokzGmYCVcCLC0eDBZ6gM/GOTWdUMgRlMS/
uyBe734cvC1+qQuDsWQkPY39cgTapD4D2wI9AkOElZIQjLiPjFf6hYbwwPPF1k4f0skFok0LGe9d
fLCjTVKdoAbAI/A2Uc5hNGKeq6GHuc9X+oXBCtZIP1GdAFKmjlKqztD86GTGd8DIEz6xbr8iY5BF
X2//7QdX6FDgCYLet1pUMsQr1sV6wMJdXEXHJwqiG09kTLOsTjNFCuP8Z1hxqjfTYHQN08zrGTBK
0Wskge7Or77EgMUG75WMQt/pk83NqM7LdmsVDIF98SWhoYsYiBocqTT1uI0wox08tXluBtgD2OIN
gBAgyHdgfxGPloo3ug7wttcKbgWzNkLqB8vU+TotOgG3TqgGGOLNp+S4fYLSKpx0Xh80gD7ypdvZ
PnBtcSk5CiDFCm2iNbPMEJxcCg7rcNt5eyYJaJqtcihaJEv9y8PlPGQRQSriPEXTQ6gb28mK/urU
k8USTrQu33n+FryQcAR5ZVTLWGNAzjCc2uQFSR9Aggmp3Bx1ea9LAp29ngI7OrGT6XLmtme3hXL0
yROkpwcw+Mzex7B+0LRwRQUXx48qARocUWdHxVug0IIgO8yFtESJHRgPnIYtx+i8aD98+u+JtuE7
omK60wKyG8ieItPZalniIDTKYHx8I2++MhOUNtrbMYD4YWoHT1D5qr06B6DTdBE1IuuYGECmS7NK
KhjRlJIs2ZsfaKHuU/1S+MjZEDhwZF2YCgaWQs8fNpJinEF53RP3wKRviRhkB/Uynu8+xPbDi4UG
Rtqh3+iTA98Fc5+09TZHEpAc6C7cz66eQd2nW4FGk5e8VB20CvB+yOe+6C1HeyyXtGzVmW16zBsl
vE0ZoG3HkjnSPGVswPpjGF98+NM77UEeMLb0wRNvhfSZt6EM4zyeUuyClHHtb9HqilLFJ+w6+p1m
2vm60xxxshszFVGJ6zSVLzbjDIwKKGuBuNWXarnli784H0F6ObiBqGgVDYmppAsbKYLLjxP4MCZ/
1xYEZe6BLD7OIdUZ6zXKyMRaaGj2L94a5GFwxvI6P+jBdwOiBFrexYQTlwUXcsYgQzpWRAuvyYaE
UFSDTD7YET6b50mA4XYWx69Rp24Ei018fnjW2U07dZtSUhMAGfUzvNjnQHBkgQpkcVK5AEaAARoX
4ylkvvkbn7DyYoAWwYTXo8EiDazv2ou22bdLu6s+J6KbzQfAF0WQBeX4y9NckHFBHMaG1LU0fQ7F
NcEkv3jki0VQDL/YkC8Bi1CsSjuQQOcQOOdTw41QKHtIiU7Rg+Y15KwCDmSTQ9Xaz4n4d/fwUQcL
iybz6KL16lTrTr6fX9894kpix8W513mKD56yyvY+rsBg1Bw3KPL+vmUThx+67y5iCL390+0120Qr
aEliWzSXjveLCxe4NIKgU+bIFFBR7DLIgHIcexA2oo7ycLHa2aSAY+ROMCF6+iWzcQdSHmDvmasQ
AGCdxysoAFP/iNghPqOHl4O7wgh4I3MRD8SItqbn8cNvz9OZdBGctun6zercDanfwr/18IDN6RTC
AO9jBddYkhy0jMYPQe9xtSDSBbwFCMNE1sRDxO+YW1SfgKwXlRnoHsmP1AfxaeWc5TnpLthQejid
8Zacz7FHsLPFRiqatzDCzrML5LgG2B+tiVI4E5CpJLattgGYeQu1ktXKJvtltJFdHFAxygJpIcrv
HdqIdrKERqOOvr64i5H2yah8sCeIQG5OmgWDCrOGu+D2iQnZSXowApF5u1ci92cXAnALSe025TMt
prqC8+XuCheo1AbXve090FTwx1vFOqdivEPsw8HTkgBcsiIVpDYsNZsVf67tYBNhWowxnnDx1K9x
Sx+WWDfh8KCoQXCfx01O65g0EYbPuGKW1qd9AOqRt8wS7lXO2LjpB2v4AjcfpfhcGMIxT93FMWDz
pqbXaSIV4HGYD7bdwRmsOa8mLPkFC2QBsrhzWUCB1mID58QHzKHptpHhomlj4EB5pMDBq4cWGepg
1uR+I4mvKb0vkFSIsJs+1O8ndTtC0Vs1+HOk1WgzOVXZBwBED38GDxWvIKe/GQQxMp6zPS4JuUFX
tG/Ps+E+ns3wHNqzIu52rzlW1Rgj1R5CgDi3h6rb5Tcn/JdGI3XmtHekJm9MIXeXTDBLElgI5o97
tcJqn7wDs55ctzTCgyanPBdq2KQ/bfQzariyPzg1rJzlfqSqn7ckpQx9AaIUSVxYe9/3cGx8/Pj5
rNWCTZfjGbdyThWmDElH4d/BdOAfokc6HktVBG07IjQVwkKPeD5scgC1AXIwhJtHNxxCHsC5gy2x
0ngoxyU9bK+XNHOnjpxEZ4eTGFFl/DiHW4N7A6RGJbpNG6rgWlKSfibE3kaNvch4bLjOBYdF1Qb7
3RBoj2IoNDebQC+nRz6/TARYPjwk2NY7oHaQQIFEny48fFrGjN6QUe0QAV2yWNEawTSU5KRPDgzV
p3+/yuYSsCPA7tqtAbkGauuB9h2aQECXxlCVWCh9pNBtq5AAat+NY2LPKQlqRI5uNK6HIETj1Gt/
qWfDimCqPWvjDJ4D4pIISiXp6Z4vjiq0isWxd0MwHxSUuMy++egd+se5+wVe2hfLDyU2w4sekWIR
t/RN0SEYkjuFR+DO12SRnwd35pArPtJi150pkHRXarKidobMnk6PePa7JAxuBGxEkRg7IJ0RYgIb
99X2UjQHeciYAGL14NTm6PbWpMsO+WsUbzH1ROjNZHV6khIlbYY1xFgA7ULgJVf13Mp9Cv9WEpRe
mdIuIhe5Vvxm/FfSL8gT6zznet8FnbfAcMX0UFiBKCnFYDziY+FdoUkyI/CBFnPePvXWB4+QBFVh
VeCLw3RVKC6p+jVweVrPKoLWC1UNhFvRFfUAb6SOBhy6XRDuVaseIEhEAWGIXAdpcAVXMgWJcFNS
DvxhR10LwvgiokKnbPHsEjt90v4YbJU78nKcoQ3NO5pEVxcCrsGNhE5wuAHiFl+LXeA9J7mHT9gJ
8Iuv35Kj/FqQJwlIUiEhEVBaGEi2A4oy4RKXBktcA19qfhoPTtHaN1mVFx/HxdsJBgdNFqokHiiB
VP7JJuzS2qAVo/++eVipgUF7l2rFaPNeXvpJMgmsvaLWjVvNNwHZ1kJKpeLBC7eC8YtzPOHdi2FM
R3fg4DUIERGUiSUEnCK0AH8RIvQuGu8gXoBerSukOMM1Bgy7eQCs2GNmR8/BYt8j7YxSIuw/qEX4
ghojefSfK/bA7HTxHDXZn7yOwQj7+6/3cIscLycL64ekxnUgywzd3BlxuJw0Hb6lXbWHl/mE0iEw
1vF7tKjHO3cBSCAgX7XktOkEAIMDKUmJcBAuIMXslJ/oPzcuHhBPgm3j2Erjgg0aSSQLhuHEU9+K
2uA3M7DVOlSxVx/KRAWhxV537QXc4mO/e1813JCKRZegAAK3vdApPwdbgb6jtpj6eZNHAPTglth5
m3h0/MZa3HBWloORko3qmntKOXWZAKOfU0E6QzmAgT0EHW/Xx/+wgc2pwCe/z86LiVxJz1Ow4DM1
FLGrAbuqiSSsSVRDbec6Lr2UhDEtPlgkbNiGYECPNrlgAm6muAgJRC0DHXDWeQwU62WkDMDixac5
lW6UiWcpcRBhIMMVBM+QrmBfoEEWFAX81qe3Lkek1iF3icNbMi8El5zl7MPSM1rgne8l2tK3EznM
a5xeuyA0IB70bffEfIzRHtMHtwA5f3ALlJ72yL94KPfTIgC2NGYHzroAldPZ7IqGZ8Od1RufoJso
Ye3wjQ842N3S8oHKSyHDwvGmLhMgmzLRoyDi0+uYN7r3upSCec42RE9vmMDTlAMJCMgZ0soQYk+u
dHCwePm0+S21nJq33GD9LpQf3OGPPTuUch9D+lh59HDLVFo1wcjzSMxQHfLxzYwb19x5L/aQ41et
NTbQ235ZJze1LjH+DIlnQYZy/5m3fWBXY4wuhtzX8JjqE7wA+kTGFCvV4aY3u8Ckck93juLDl+bN
8BWwv+/IClpvjnqP8IDI4EXbUMnMrBC9ZtdR3ggQKAELESUy2tfSHYMnQ+q/BDY++yAI7C7QSfro
x4N1TF/tVtvgCh/woou0FmEo0KofmiHRktCqSo5kX8MZpaCxFYv9RrTnGFJfYrOnpNo334zulFeC
o1g7jzWFeaB7tpwRkn6k0Nj3BtWAkA9DoJJ68xtf68EhJYsWN2GdQd8gbwt/hu2XW3StJNx9vGlK
hei8bxKXINy9XY7Hu+xDsGu3X9mMCmFcoHGjNd7TFRoAYr/kUEbORCpMP471IRXP+z7imyZsbXSn
1oe23UeWEdKIu2vhNnOr5Q9MguaTK+wQLWFFNDIFCO77KzbWKaLADchpM55k4AMAAmWfLBOQAVGy
n+Pxtva2NwV19lZaH7X0LkxeB7DpBsOuCGBEsxK7DXc5fbE6ppJtbWSETDkdOFqQ1q41mDNOlXss
3KXE7kT2zJoA7GUSUrwKGpC1DXpWkEUKkwOo/7OD8g3KM65ydWFJSh+LJrE35D3dR3diaASzLYLU
6JDQMYSI9j2mb0YGeRkpIAEVEOfqUXzAdM9zwe7BrrrmieWbcClA0F3ShiiqO+BiNsGKQsO33nvc
qFgRuyMZPyygTrlRSMcfVgwUQQ9BM5qyk0jNTo2w9NWkBdKMNkobZw4TeaIuCxfwBZfz9HV137dw
hrwS+VQPUdbmqwUkv2/wAuR0hOZ4wq13yTfQCw7Mbnj0XFcCrAAoiNAyvIRdgBG1hG/NvquFASwO
Hj0aQU4wtgnGoK3DkoQsiyGhhy/RewkoR3fhAPxiTcdZibG9FVkNQUDIuIxxk73ulPKvDU/otchc
PQoAkRtaD2vQU25uq9F42Srd9iscb6hXul0oZ9lPcjLmg/j1Ir8zh4W896lj3/skDun+hmEj2EF7
ocAcyBEMQa30n1QPTE1OyyZZtvf66HITTLMRvGfN1pLCOyWWmcTpXb4DxXO+8cUoZ0dsC3CTopZQ
Jms5v3pLMwMauSOj8Q6qWwhJCAR5YdQeLmyDD632Zrshxm2L7AaoOUoN7XC5pfqDZea4pea3m/CZ
+bI6sBhIxGx4zuN19d4D7JEkgZAWGlJRYw4Az4NXj+VNBFxz0MQiY0oRSEL01IgrEDCNDRsiJthD
X9FfrS/MswvJD2oRH1jWYOXELXqEMh/hDLzlM8ylP6aX5i1V0foXiPOWCrRVuow/RRZjfPQm6kmz
WbsbspTYV1Mp9yaqqMHp+7eF4y4tj5oGIYff4x8JpU2SBwpn8wL7z6HBHx0yBpuy/9wHqBC6Hsaq
pVP823RDEytLWQ8V1lhbxhmsCzk48zwyqY/2amxE9HQb8rX6RX1XDRWG9kss9EiZ7DmBJVkJQNiI
Cu+dwEGsMLI+wN+2PytIo8ymZXb322x6KaAnZvNNl2olCoEoYUZtKpEie1ydCzRCktI47MLSsCmY
K5arVr5erx8otJDZoIrtPg6g7TxGgwEwgWhSTKlvt8B0rYsHw3ugu+pqDNGkjQ1sBi14oKyW+Ikq
9SbFU8LRpNW1Ox6zpG8QAWl7ADm89qpkTwlD77nr11TiT/ZIt08IniuiS8KIifBPyP0M7DiFrz2A
1ojDjPiJE1HQoH1Sw9+aqJDS7n0X051nSk37eTHrNlvklf0d1Z5CtK41d/PFdDDvqIgyHqRVGJFx
DgcXCdea5pssjL0sYmRmYLt/Yo0ilj+xIfaiz57MtwkZ6UZwQCc71FLxEohlWUfoKGYHh9ATYLNo
zWD0fqI7hCEGHGRIwpIrRsyyT7vae7A9R/u+aIwhQWminYriRBXqZHtHnWaEv4NiFaDMarWD0RnS
Gbals/8um6CcLw5Hb6P5vKUchKT1GHIEK9hcNjnBuSfY5Z3A60px0BnFWwd9IdpI+/59O87PZhTD
vySPCCyAmPnuCHC+nXL6oBctB5N4ciakW/xCAEmc0kjogoeRsszXK9I+ZHkp0JiyHaEBcwbQZkbD
n00uQg1hH3QfQzCj9pSOJfP2g+Na6T02AalNPcc6IBQzPT85gMhWypg1dpwH5YNdT9DsEOZSGR1u
+xQ5t6dGZM8AJnTyS8fb+NaRiBoevEJb9CX1JcNjTBNRIhE0R4KG5rKFdlu/W/WHgtAeYcVoXlIn
gAl63N2yCpDGA4a9T8lY5vnYbpM8utohZIH6S+uwFK/oHkG9UVrzU3rVu9d5a1Vsw+LQdmjBW2A8
trDo8JXxI0aaD8mFprLk+ujqqHnpnuxBbGD/Qx5hSa/ZQlBRsifQ3uzghH8JCfIetgDQl+rWn818
ssp7opBJHkNhAPqeAYQglTAda/0WKRPY2HSG8c7H+ObSHQhKCIvN28azF+n2odSfl/7b8iUdJHA8
EF5exeJEeAXV2y4xERbjFsPwbuGstbWFfQ+t8e5J4IyHdRoyAYup0fR4DxRfL9HR6aHubmblyXvQ
uwfhxSbZ+1YF4QolropKcarz8OT0oSRpiXDFfOHV039Ij5zsZnAKYTYgbUP/jYEbiam3VlTRICwq
K5/KVOgF/AucfxjV1BDg2uEFNkVo5Li83H0Vq17A4j5f/PWunWO3ceh+OD5CHXT1dYvlBb07t7r1
SXuPFTGlZ/JJGOsUlIGb7xEY3eIL0SZMUkLMVhkCpojBHUN1R4KpzN40v0N8niYl7vzHfEQOBXUn
qge3k2tcEadBIiNiNa1AO5DqFPGktkof0EeO1o2EJDD1Gia0iNV5IhVXSyAEKMf3LjqkNX27zB5h
1BoCF17liYpTRCXa1gSZRK0B2GG0HjigKOZ9VlOFBqaZcOMx57ucqktn9YEt4HPC8UPJzvDtM0R6
BiEyn8JBJ/2+ap48SpkfjwCeHyGZkwzy1Vo3aATVWucQvjYvl/OeLJNAITa5KTkxVOTVQTUQ/scg
MQopthMPwOJ5MQs5EjtrROUHT+y/N6eTsoCXXJKSB2Jp0syE0JUZERALpQjyXM3kn+CM5VZfmEZo
RdpLulHR1H4X2hN2ohNc5yGI6Bt62A9rRymbt65sF1qJW4BiaPFog1IC1bxhDdmJiOwkrrlEI62N
WKEBrdXPgqPIfNNESMF3jkDi6TQtzGNtufUJ6HigLwLPYkB808hWqwHNGY6kr9dMHBSWDWen/26x
cwFS6w9Eg04RlxiYWzbumXiASwDSwq97zr2CowyXzzsOQBc6ypFSR3/TEn7pxW3QQQyy656MJGzC
zYyAlbGyfFIDIMa0P/6OF3MdwNsKNZhVNQipLZmV8wq4y3VusPjIUj396Ki5k0kJIh9AGSMXcSK0
nML07la+BV+lTjadSvfQwEGzMGseN272PHefodIIrTJW0yZe/5NKE3jlkOXgsNIbm7zOUTDCxCJA
VqCMv7xO0SMd+hwaIRRuqHkkIA+8KoHDfVh0RM9etPvZ4+5EmUa9S9Pt6e1gUnNg0kaDRgDg9NwZ
cMRbw6IoLQlfRkTYb79eOJC+6Y+OOYT865JHd7VuFlAYTVBO8nRJkFLPzmEsWDWLak4gJnCD1VdU
1hsdRGmv6/37X//7//6f79d/FT/OqOO8i/PpX6cK6avt6X7773+r2r//dfn542T13/+27abpWE3H
dkxFdVTH0Cx+/73ob0+FvPp/lbtHwzrpynZk4m3uuo0JGZTL213AnKODVOdPVzP/cLnmXy+3Kx+K
uT80tiMh4BSd91qKxu02CtkPIhlnIMAxSj2hggTcdYz+JgSutbQZfee3VBql3egqqbaQ46A8zGlV
kTo5j16s2O5+hPDOdkY7+S494r6PcZO0P8WCAfV80T2luhH0fCPeCx6x4/bvbgk/24ysAQAlFRvB
fIA+ANGLZ4UKre/KVA2MzArBXMkWGRv0U3AyZnOqNzcejaNoz6eE0jbcmsJR3ffqoA6qYdkxRwdC
AhqAYFUVDAEdySdKHyI9UjRzqvsbdOYiZ7b7w0RquszUP82k/dehPZ5velHp19cQFdOoRKhfQU5G
+3yQhhi+cTPVrvRfkp++ox3yrVqEFiEtEU6ZPbuuDxmZVHp4kwCOLtkBFT8DzT75ifxFSQPXRoxA
De/zYH4Qr6DTZRk3PSM5LNGLowZsQ8vOU0iBU7gPTv4hVNErPISP1h0eaJMhbgY3WivvEz3aJmqE
EENs0kPJTu4xKoiRUyDLUqB2ZdD4EBbxsI5O8YVfyGcZ28kxmnOR/3y0ipQWpvwhXRSiNyUlSPIV
kRkYPgXIySVAI403MYPr9BbSeysqEuUbarP0r0FJ/hYep7dpBZEBcYWkyT050ZvplE94Xt9mSmOm
//zMjEx+TwsVbIsZPemveE7qT2mFFguT6wTR2kkqTlAikqEVvGmujtUJLLISCP5+HWjFEtFyOgDg
Q65MT8wEUejPv6QcUGTYRPzpA81TWk9E6peZXGP5Yd2zgnsInyU5x2oif/zPu9FU/2bF2Iqjmbaq
6oZhOX9dMUVt34vGS99xmt99i87goohYohwIZo6D+fbUTEPmkNZvIS1Co11IgO8VERy9DsRw6Bov
smm0DOZYouTnTrXFBqEVLaOmnJIjoQ4BDXqcMZX7hztX/vnOm/L7X6yWWj3ehXo1X0OTTY6YSnQI
rxFtMjgko4K1clpupddHbBI4s76gL1Ms+aPiiFFpjH6KEM5bQnVH60Qm6gz2LQOOJD4zs4HcSZgV
P5kOmdw/DbslNu73jfrLsDeNv978xtTv+9PrtB357TZhVUhSDtG0D5gjEXzD7aruAarnmTpnuslC
iA28HCcEjFbl42ti0Nz84cGJRblkkI9J4JNLP3kcsnIoEyXCoCa5+89j3vzTbf9muu3i7TS3Kvbl
zLouWZc0ycUyPNMntlo6FJ4Sg14SRazT+vMWHWdszfiyNJLLZ/cbvjozgzKWzU077mT7o4xpAMGe
3UZ0IPMr2Zkg0iat181IoSREgYF3CGihSNlCxQ6T3dHk3030auCeN5OqtYnUhO3BHhIhwH9+YPPv
zqpf5+k3g/raFPvKeV33I84dDCBBvyJCoEQNUmrxAiQj6wi1FdAF7GfTU4Lu2XO8eWghP+n9oHA+
6k3Etfh+YSRhTdWpNdAj4HgqzxPcjBFVcn594VkQYRmZw3++f+dvJ0zVLMdQ7KbWtH7bJOfqemw+
KvU1vExpLhM+yNeiqQ+T/JAdsk2CAOvnX3k29H8johA637wx+hLf75KH6lojJZINcprSXxi7gNgp
ZvgeV1jUgjlzZhWtaw1f7DdiqD8erTJm031scB1hZWngqWMxOTgj5penfq3f2Fs1VbCiJTWRZqTz
cWHmEUbhVWJdd1jCCuFXufI7+udB0WVz/Y/NZ+oYvWZT11Xtt81nWs57e94ddSCuOtx9XWj78fRR
oL8jVgnGXlqkV0XykggISfW1A3UpscbbwmsCHSmBrQem5e/n6ZnEM4wTYKKHBy9HB2xs7ylpSP75
fj/389v9Nh1dszXVNG2l+XmeXyzdbmtf9fqEpbuHNJlFupVG2LTfecS0Z+40OVF19spREoY0/5TI
okSk609bQf+bpfSXu5Ct8std7KtbfdFN4zU8IVqlx+dom94iNZZ9XsdifbccxXIYy+lbM7s1WSqq
DqnVPkXCdX5CtCQDx2n5blWcbn8Ypb/Zqk2nqVgq61zR7N/Pg+vtdX/vt83X0I7odJ1YKTwHeinN
6WOEkiqdr2XNyrnuRLdMDZoUk8r9bf6wuv5+tn65Dzlxfxmng/Zq1Oq8eo3GqDeTzQ+WqFk4gWz/
KxxdgjisM3RnUDyi2D9cXXX+xgX8yzCIs//L5W+NxlG/HazXUJw02cnzNmqb3TeSzMTgGb2BKrQV
zS6+RPuOzCqdVnYJumdILGLKef2BCNeeKbz+jSijIh1+d9kdz08MAi/Irbwx0FJyBVCtafl3SICp
NF4oxkO8SSV9p1ZON0waLCcH3lscSWlNLt9dOCYK/kYQrwsqg0oqv7OYMmBQ3jXhP7o6coTIYX5H
xuQSPzAgSNZEVzqN2smZs90MxHygZchZXgc46dMqq8iwOxHFvaGZ3shpKuGWCqZErI92GcKho5i2
GanpGaHwTUccumNyFNFwjI+YI0TmQzVtzPTolb5SMUVbWIjhNqnxG8V/nHMjnFHfeIvZaa2mTptm
aZmJH/vkDzedM0UuYuOq0GlX4RmGs5xj3BBJ7H9e6/bf7sVf1pj+10lW6kJ726z4kU5qEMyILohW
Wo3pG+k/sk0PPs+bVuxkEmhXdxnuVlCAOpRn0IKHhvK0rkjO/WMfTbtUCeZHn2ZddPhts1+GtK72
tTGc+ch9pFV49Xsn16A4R083/XOioWWXKdnx5tOoMNS9jkqYXrpqsKiF+YDwBxI87vZrRw6bkrZ0
/4VgN9lJUL1s5/r/PAi/jwEOq+OYumEaFmZHc36zR5uNYdnN50lv27ZnPsLDGqHLk3vQ/uAC/M/L
aIqm25ahcB27af821LdjYZxPxf7WvhjEfLTomFc5aEJp987H6x98WvEmfjX0tqopzaat2LZuWpxO
v+3d5rtW1LIs7xn9tA8zbZMewauQSm34z/kfRk/8+t8vZWta07QU1VI5XP66goriqajF/ay36U1l
j9XlxhZAY95VIevpf3gsTVVklH69HBDDX6zSb0fuuSpfdnPeeA1h7qWNeN5uxOKHiNMotsCEo8Cm
N1Jyf/uOhVAvfLASxUqTxu4cvqkOC+ON1C39M8I5yrBY9ky+frDuEYDlZ+SLabVu4X3Kb61U/NA7
fXoNGv3xdf4pPhEbZEfl58cn3gLddS6KNCOHhvzZSyoA7qK5eEAYFPh1fcJCkVazIzqkrcpki/pw
UsQopWfzSOG3crcGbq8dIeH/+WoPLbToa+klaSB2TfMJsY4lpG00SspMS/neKPnRieAaI4rsC05V
h/eBANndDbV0N7SIud9r+Rvxp61o33G6qMhgMwnNdrS2a3R5RB6PY47e86SMqZ4y+EM5+Hj/La/n
phtd81sje8fj3jN5wH3HpL1OZ8sd2rypwW1xefnmp+cuAyNvTnOTjjzAKeFdxBp/ZoN/aK7NM8pz
yKdABZ8XZgAEQ4VBvnBHJHMsfkm+Bkzl+52a3JmylrGhdQfjZPE/D8W7XOThuMw8ApS3UzRvtmjO
yhlB7mLjyXEhJwKpke4LAJBvEA7mpj6nCj9GmJt309byDv//Hen9xhgZtB5k4hPGVyZGfgCS8YlO
Gl2eDEEpZsIkZc7dbrktmQybN6eDp0zXJStJ0/NGPweZG5XJofEp461wuBmMs6xdhC3xo+VMk8Ov
WnOiDWWw5W6OXFbWwIUrcd8PogP5QoaoxEbL9WRIeKMh/S1WRVygIvzISpblsSNLkzfh1bJBqJjk
zjTkomSmWCgycjKWNmvgyFvIo9FfUpbSzw+5CXmB7BOVCdBDnkC+1SGjyH053zILMnJb/l5js5B8
g5DPj2jE1TuLgjFq5e3PezI33JG85JKgyjiV19BkOaBIsOiXmewB5HWkuuv0mQq51xN3LIc+T8k2
kSmTVSx7Ue5JlgNLiD296R2Gd5aSLKifi0Iey3pztyCDNK9vsBfLjE5ep8/IyYPKjMrQ1geeRvaA
fGpMsSwXh317YeL4f+M53aIjY0iTofRMH0pZRLKl+XucEguUSwGf4NUMqryFvOJA+1nxYuTH4qKI
o/KmCpFE/8/5P/AGAozhK/HVx2fiT9TvBuomqTSN4kblcWTRMaoJuGYVMIsiDSy1we8QXseduHUD
C6BRxtVteTwFFlps35uJdvWf2vgEAL52ynA3RhRX7SOnoFBJEj7W4rdo3+JwCCCFqjOglABS4sOU
6yMuCL1h2hrxKF+Y0W5R0yzmp1dyWKv4KuLYSOQmsdkcYR/gMqJVArpmULbMzm4yDy+xBOzoZIVF
ZAwNn36MgcbnhdCujDWwVMHiDhP5uYTxAIAE9eabGLAEmjMS7YsYn1/K294B7vho33eelYDRyR/L
T+9oBUv0v48e0mKlIzElreQRRqSjOoDei0gCNHD747GkiwnaYIgvAdqZwHPn5BUgCI3/h3QsnpvK
I8pPtRDhHf51IgO/UGQsNOCDegyAzzfrY0K01iRUooyc3xmhFdKGgdc5kQ7UZ3fPmYyo9S1+ov0t
fuQVMf06kN87AkmkOtcSj/Hnh4SqMvZvRr9eO1EpNRoOF9gnu4WMvs6LX2m5Fi/U7r6JPsQBZSY3
HT2yvmUG1eiIo8gUfa4g/8rVJDSWjzniGx8P1gRvRCOE25PbR29hIb/WUw2XywiRLfMv/VeAkHiX
VgHEOR9Mk8Ugj7ujAPuBvzqnBfQxa+byuzpVcXNrPn+uBlkhNZ+3qeCmgo2SgWKdbJMKJZpNZ9eX
6725rZ9rCVeZYWEKuL6g3iR0ifbQZGBS6rFCwcoxeXywXm1QE33p9ATQ/SsuPJpwzL+dWEOaVnKt
2wcZ0HhnJzoEh4jqcqLXawwEF0Im83V87sZI4z4q7skMKHQU/50fhzs8f4Fr5cbOCaVqfA8A30Us
HdDIZnbltmBJJwJH3AlZ3x2BCk9hBUS9Ay5ElJEbQ95xrPoFQyFTVIUFn+K418Glb/DV+T8bqEjK
APmK7JztGH6FgbmxD2WQ8Xul294HpKJDAtevWakMaX8bveI5TXsECi9SCdYlkFDZfCorR5oWIX3i
RFf4Ckf/np97XHZxy65c5B1KcydZMcfkQA+uNyMgu9cYCqZdRNoAZQV2jewn2WOCqs1DwcBrubEP
okLsQuhUtB1peByKF2VgIkuQHFqip5+ojnCPIy16ExVi1jBpc8KsJteRsEudyRXlvQSZkVvf0uX5
8+5xHTmjW9gE0fv5Cuiw8ZO450n8I0GVfMr9m9E1+/m/PINk5wT/abTl8bcMrWwjGdBdhxwbeLsE
ctTSMqDQDYFhGVbKUQTsExSwpHcAjEUIhrcYYo+T3Fo2aiU80tSY0d44Es9SsHYWUntDqkJA8zNw
yM//BXm/xiqVbvK9YGKS0NC7T+LdXXaT5jCMSlYxNvL5JpYF9Cu/6bLEu5hIzDXCRkgfM/DGW3yF
gIR4LU2CabzWfqYkdhZyJROAVICrRnj/fkfFWnB/wFIwZjUhKTDaTshZ30N7RGdzbuLnB/0Bwooi
EVod/D/Czms7dXVb1k+k1hRBulUkgzG2wTdqOImcg8TTn6/gnL3H8ppnjuY5PG3AoPCH3qtXr4JC
ez9CAJ/Px5MLPJx0wwDjGrPmrPn/cDyMfrCZEVh2ANnTo5ixMXl0fMJDdTQVN1dhBE4otB3gSQ0h
1E7MBKPphpMS7mHENGtC+oMa0VRLP++C/v891lLEJ/hEr9VfOXGd7wGQipl4aUkQrvBkwzYpRHHR
1HUEZ5yY/LUkljdEHGVHz6uopFfg63RHGbUR32Ng9tAH7ggDW3CkgAvE8Dl4rNlpOjSA4CFYMN0h
NVzxj1u8H7Ja48qMN1PjXfBxThlJtaA1sFjQW3cqdgYNPE2dZZPC7Y3JrbXunJrPj1xeiLTHdNRI
P/wUzeA+0k/tdXakynHA3umWWUxhk81i0YC5kG2Sx4LipltkmdCQSBwemTWY6nyMPkzwrkazvt9B
Xm2+2gYeyzbLJfvRAseqPbuU1niT78vU4w4oHlWsYBPcQXhS9chP0Ji5v7EmHqvSLlkzNQq6A1G8
ahXsHY+lXHDD4yPZjcZOC4LVi9HV5Nol2+Be2ORMMys5ZFsIso9lcj/YcjAQbmN8GaZlL1C8wIHO
m/ux+SzEg5UmZieDFnDi6nsIb3DOXMMd+3rJTq816BFl7F73rPYW71C+rrCWWMHBYktsVYAu++Zh
qNXdul99Njw2XpVgzNhOZw3svNiAi8mRm+m1Vj3mPz1HLczftRTv6TdWoKO1cMmNrD95WUkIxNac
zRHuYHnpmOMtr1IApO1UNUXtKUJqWK6RQG4d2cgsbqXKf/NmrV9yc+Z47gnaceHM8KAgn6Kp4Anc
8vNMxNWiaSh48vuQBlj+PRDDBcd27FzYcBY9nZVNeLDq7VmvZOW141mdgYKJW6Kfrh07PVO/2MYb
dsdaw0lK8Ea0e5PtAGMyhsKMUVXjGtyvxX3LQrcnWiUVzuZwbPin79pXFzL84Zodv/QYtmHxdaTr
OGvsmzg/xeuBPm+jVukjB3YD3KxzKBNFCEfMOvdNntFAJorhcTfFd+S+ZdvcUh2IkLQZQYQO6Nqc
NU50Nun2WJzKehBkBl8ePiV6Rlu+nRpZ/SdoHXmtC/SMlnTMNG3jMdKW6eLhSaeqw7fjPRGa8DWP
DZ6dlAjHTI+dFSHFuaOZoUHCmB1oPjAzQOksaOSMJot9g4/lJmsarUHaav15s2zVu7pf2o8UsSx+
Fj/ms6RkwOW6a7bb7R2V3vMdjJo5HjxVHK5O1OPqnrJdd0WEoR1FyzJLbIpLvSri79azVv6gcRPk
qRVbX6zFTW+kkAR3SdS/tBM4X38tStgCd/4bInFNz7FdV8XY/0RkgqV1WB3KU/kCrZQCoKRVYTrm
6KN2IMxuRgAYZ/jNdNPhxAi9YVDGRWM1KoY8QZZ2fUUN4UjFMCTdoKd9COfvdT+dYb7aXONGSKEC
xipNfDisoA01oIW8MpLj9IgZ9NQ7xPaPnnwN/Ob5mM7Orf2uh2orOio/DpotBuE5GSzWu4MN6Zr7
s6R1w0cHngO72tkeEIKh5o9d4xlBZXvdystoZaM766KYDBcA2Wr0p7+XkaqWBuHBVS2+vV6vjNad
2SuaSv6zlW3CKbLGU2kJrDvH63OxShdr4oUdpPFp0inDzxWUi639TRZgxSYk01YBJJmiXIGtA32C
agOg0fUr7r3BzoHZmCZ8zMTIk9WGAH8G3cBIfFzg0lu076CX4dOOfAGUl5+E/zk/JWIereP8k2Xo
CEqA9EA+XgSRg7DAFWUCRO7OHRra0C2gGw8vT1bTJU415XT+Veeyshmcm3QaM7ibQWt2C5eDnNYb
YnP0RDDeFi56Q2NFf1l1FkMLjcbNkMfXg9Vw+aU5iGoBDrDTDaEnmCrTfE73MsvLJMlRSvAi5O8h
KmPNiFFsb0e3dliTHGp0oUGPtsUduiDN4SyGbM+eVTGlq7gVxZS5tw3YwOs2ttpvWNIZaYFdxjHc
Nq67DDobkcdtsG9DDJfqvzPxBs6ANhqirDwJ6EXuSPjm3xFc6x/IBxRXXUpwAJAa+f855I18f9zU
VrWqs/aj/BY57d0uMegZtQ4RPC5aba/QCYPtX6BP56+f+2uqOWW+Ocw23hWajIqakLubbsIIJyS4
EUuIa5Kn1YTWvsaBvDPoLbtbKg8laYuieX2dSHQV1S+JhbD4vpfB1q2qZydFA8gJ7+se1koABoJo
qEGRASnkEr4uLA5cTTHR6V6V3Y0VtVrPtXcFP1RfCMRBVoBExkJJhOgIKwL+w8WjlXPMDqHibqzI
jliX6MlsAYDTAorIjx4geiIEFF+E9iGFwsRPhE3s/7OWjUbNBaOnQ7Yk9LDZ3fU4LN07GYWIl2hU
F0Xvc88J9BuYCMgPGZwSpx0Vv1W6Sa2207ATsRdOLIu0RRK2KuxbJvNvZw2PH4zgA7Gze5qvQOt2
/6lG0VgxmzAGLeCKYhavimRIP1MlzAox5k0lF/k9CLmXkdPySYFbnUzOfn6UnrWvK9BSDqZwQf3+
7qd2GgUJyq3x2B3fszQSIqWy+rTtWAQkpSZrNm9kLtgVRd3SvvZADbT3KRExU+dHr6n4PchKtmI7
Vp63aFFkbe8ym94BOJOnaMt13GWzb6xF74H3g6NAzwHRKzQTkoUZ9lxX6KCjv8yg+j9NIcu0LN9V
db/uqXzxR7lvZiw3jmGfryPtYweGxIPUrjSA6h4pjfgZqssdxoqq9ajGh8JxZYCP1xkNGEajQ1q8
5S9Bo3h95IYmtBf7Xe9bgYXlmQeja4V5bN7EC6kIl2yuAnOUYNZGwoBOwDlK7S+N+XfAbyYwEM4N
HxX/v/C4En/BPpdG7UujAwAIWljNCYNDe55tPri3gEa34fIKVCSoSbmsPbJH5RMRKTt5OVQir7xR
QYzgmy3rmyIkZYsmueEczIA1kNEekDeK4gMnq62f6k3ad2a4sXqo7lEqJz+sN/PkSin6ei9L43Ml
wOE+VVDPNGKfFO7vVerf9SQqIVSuLDewrYA7Zv+6YfXdYlMPZgcMb5lWgkud9Nq7DCDLpQ7rCV9M
rWWi3zXJVkw2JSQU/WG7lUBkWqf8pmaV0LfiW1dSs4tUnGv9GNvL5h6BPWJ+UgzolORC+hKhjQfY
NplyAjnOk13D3AHJ7XEsgGK3eqvxxrpFdwyOlOr2seWDVet//Cta2Hnk3GEx8aBDLLsmXHTurAAI
cwKBj3VUc17Hsx8LRRHXSjcGzSRoHSvmECBAY6GzvZ+dqAyntkgDmqEqpopQop+V8SjLUXCvXKlG
4oVBJu/oRULlcEmJ1rxv1b4qCybbpnlWabZWMWbCe/GhO6hEGI0N4j0FcUratTqyjCLIdA/85m/6
a/G+vCa0ohl4gxLqB5tvxixwgAywrSaeIYPHizJBeU9wgDh692S/UU4cVj+93ZZ318K8TcQD1Cuu
rQcsgSM866SQrdtEByvQAvLfX8eY9Q/MOCqJfq1um7VavX6PNP9YE3an22J/Lpyqc731ryXtYCn3
9wgkDF32ewfh9Zr9+zJk/wP34j8+8degLmab0ryUVtU5ootDnahyzvEFbs8eCn09LIN0YUXrU1Zg
MnDEHJq97DZCG7jmlOHGGUu2vcAZDKmLa2d36q/KLNhOz9vWvx/l75Lnfeb9cVl+lTxd8+SaVcVl
OTkRx2m4TcNKCjsuNilxxs79S5hhO/8fLsb/hvS/StRmHqy285lTMte19G6T5Y82V4AfllWhQRoq
r8o9tHsKqtHLtJ3rn3bdJfToGcvUY0WzPlXA0Urs4XAV07DsEIAsmXJzvoSxCVCoC41o+dDURYgw
U5RKtUOCab7k6bxzBw+bQC2hUAVRYWu4qjKltczgbDr4KHHfNru1SAiPl6JiTKKx5mNE77FYEO4r
eXvzURvpr0WzBfpjZ9VsFUiof9pvhX34MKZFkVBqXvGT4BEOlWROADREIY5LQMLqTWtYPZlRf7ix
1OvxG9EYzxEnbMc5rtvrpBY5HJEKZRSRVKFTqVAlmHp/0RRz5B4PnVJVZsBSMmRP0T6UJWg2n7ot
wBVxVs4IOvdrTw41IRWhXSIdSDJ8n8Hwh+pybQmCEhQFX6YF1flzLt4fptVAb/qnXRNnz5/zLMLx
jeoQkRK42R1DbDp9flzhNKv9FnNr4C3iNuFeBFH6QTUlDv5R/FMlt/pRwexeFK5+VBfU6alKKECI
4DzbsVqwstAKLk1XgXXawQXS6chVrdJ+rtKsCtl1uhUPHazDm9cfnYzoPCq16xrpX/DsPtFu+A75
j1J0tuESLkAU9RY6WB2n28IqU5Grk64GlLFhBe/pPQMg1IcCFHMBNFhnvKEGrN6WiinNfZAIRZpD
IoVLqBgSu3BG8Omz1tXvikcUdRiN+/US5Jx3VYFUzUzVO9XwKIFTmqOezrML1YK7VaukaYpoBmYR
XqriYD646Do/g4mkW3bmffU75txjMZZo2GKacU+5WISzeup+APc34aJ09b4+Nx7ks0O0/USBLu9q
3t3B0g4htX7icqgOOL6NdYc0glQQvGN1LRWTVXFWQZHLyZjTmTy+66oKeYVgpYjLwht2Rwwmtuz6
J39RjKXRe+aOP6qSKhqraKiy/L3EmM1/hEFrTdAl54w5K52t1a9gcG34SJ8CNMNZ2CqHVkGt0sc+
jl8HxEhjDGrMPtIFk6xAe5aozgGLj76Av3lMSYjoAypd7rgNqppqWGis7YHUUZZDI28H4Cu+xaV5
4IuiL7RlVRWoW3MDmWFkKcWQGrqukdgVj1r4waaoXgzx+O3dyV+c94rry/B5rlr4yjU9BtB93XsS
EVWAKKdT9Ggw0xDh1jDSPYbalTNmMrJpYiWsg7OedUFwG284I23xaM5qaRWob5P3MCU7+dSkcUTX
MOAzNQxcPkUxgtilUt09Tay+ruy5xfXAEtN69hmtAtuFz/tdg+aqpgawbp4yNGHy+YuGmo5iwUrh
8Aa6HXZW43LfBx+FhBrKX3rjTcfh4O2M89Ggw0APrIAx6eIlfOH2avZZ/fupMUi50mVANyb3U2df
Z8ajTthCPvox8qiFs9YhSYIyaF8rF5S6qRYrLX8A94wJjOy1JnHA+lIHweNAdCgzv+Ee0utmgJrk
lqJTB5CpoKEMW2faa8PZqTtHdKR7JEUq0hyRLvBY4iqkU6B1mQn6ZWgSIClAj3m9vZxTooeuQ5eA
mbC9F43TyEv3QxsTZedeZchbOfQD+HzDerrEivc0uPY2sdndpN6b1bAaDu0hm1hNI2oWUWq5LkNt
NeK5En2SOlzaLkGvgsrzBA4524mCRSVxQgFV3xY6/AgctaXUiGLvlWX+BuYl28vuzi7WRqXS+XpA
C1t7GX3OveiY2v1jitwdrUCw/zAGiA3aNFvnmL4wpNXnaOKGVhVdz8nnAcFaYu46XljrsQNoVds3
pDG3TVaL1nr8uTqEdQQuzcE8qwCfwtopGq7CpkWHM8K4DSOZ4YM2gyE+XGdNnPwy/5zQa2UtIuzT
8vhwCs1FmC0+5qe4ckKvt8ywv4tiwByPPtH4u+gOF2/VPLvOBw7tosb3JfzGJg95zcHskl5m6cKc
BpfPrZX66+neeubd3EGxjcxFdnhbWMnZ7nX8zsJrr0h83GTZHDiZETy/KXmmI24CgtY/5YPsE1yc
zTSsQHg/JaV5i8I6fVPn6PZzRdwTScCqX6fvsD+yoPert+rUmo+S+lPwBHRPKRelgp9jB6VQzMIh
ArZ656/glcY9+g8B7J6J40P3EvnpfmDG0+jaQb8QnGzfJES9drjmx9hCAAZMDxlApgokJoIU2H6o
hWMt3Lz56eVAr1179eGOylsXTqb1bqvMO1m9mU64ay8XuGVFZ0SF0Ngo0wvNFONVSKsgQjTIs2UQ
C/JB+baKiwRVh31yadfQxEOYbbKjN3YZXg3cwko0eNGR5b/h4OhExeACv0CqOFi4WPQr+k606k2Q
F4vugspRDTezSyz930XmjZDPOKBbE9i03xr1/s1se1+kDusP34xqQewPadVANg/BHlRUBjnmO+iU
IGZFZ6pxgjOKnBhdHQv0lZo0HXYm188gYlgZZnJdhMNqMC+oRq87/ELLaHwrQQI39RhySHw+xEip
I5e+P8QXoNQ3Woy72RsxFWD80wzZTCBibqrmAqJA5mQWf4+Omde54Te3FgUKSi+8niE9DZsYY+H0
1t5/+1iJhKMicWhETb2PBUobBt56H+6LS4cQch44yy1Q+X9LnV4tZq5g8kZ8H6fn4QwRjNMpqRI7
2o1uMRS6OfQuu4XR+DXD0/YU0s7/NH8qktUups28cez2ry8ODmU86Ycfi7F6+S4DhMGGC1r9C+hi
ewiszon95sQu5HWC6DqoIecWm5/5s4MHR7gGeK0SmkfHOX2YbrqYpcUpPgC8FnH1aRbxDTuYTxo1
jin9GGVE3Qd/qmyymM6Gbtm+xgU6ayGODGyGr5SiEM2lBdAf5/i7RAzTC2wSzBG2CDTemhVN1p3w
TJ9+fCbrPQGtxudd1ziqD4RaYzd0v8C+AVvVYuolfEjvHG+mkyALLSaVgXhAbHYE78J5iAaUGtPL
a8WP2y+LaUR4GCuYj84rpCAvibg+204Io+Wa+me8dA5V6DyVUdA1urX+Mc4b/iyE3wM7IpqhTTMV
0n1r0TdLLfJ5SzM2cTDl5mQfL6arabKZJihw2imgcSUXh4m1R1MCuFminmZcz/bYqYd1WBcYBN1e
KTJxcCU4+LSY1OZg2yekXTlOM6XUtII4sR+oOrqn1mXxfzCy+PKiQhHdPHH9exuXPYv6KVVAKlp6
zQ20Wn+ef27x9tjSSnbs65+qjqpUXng9v93RyvUdAlgllwzWhN6RZrPDk9uQTJ+B0b1B1Lzpzt7V
C4FGVnMGYAdUEJ/RWleRy00pv8YqZ5W9M5+w4B3s+NiHf5LYaHOpTCvcXK87gzXptfioUuUsOU4d
qd5Dr1ENQDVAwAnoPHsIRHfgkaqlg0QIG5OKiiqkqlUmT/OGGuYsshrlPA+I60QmJX5T2cZuslFS
gL5vft/zZPu+QhjcYW/cpcuWWqqYYOnt3v3ILklXKxjqmzDpFY9qm6T0xb9NaiYuhA+LV85RzfUE
1vnsibRRUu0W9eSxf8LUyGhfESqkojUlcjBW8rF3IaWsLCwPVOeIBrIrQSybhHhPBuU3FdMp1/xY
FExVoFMNT+XaLe0VKoyqPKoLZN9vnsgc/psussBm6BvxKTtB9hEILeD08WVS2d+BvwmYFgq3el+D
9yxp/TJpsaw14KnjkbPjL9GZe9OgUSFbJb3Hp6jjsGpDEgBrEl1Af3XIFjhS2LynPsts2Pd30GPA
tS2DFR8eCW/bFpyrF+ipU5c/7W8yulbgHqivE/HXxuaFcfTOq771x3q1quJ6a0Z7a51a3VUiJJ2T
jF18QhicIghoAqhGatwJXKLH3K8w2S/YNJq/nkhTHBt6CE0kLO9n5eI2ceNnHmMS4QHKP5WAVx0N
tA2lTF0hnanJkKfpH5qMqDHX9qJ7BLoCcAZkmmVgnIBY9YEQTrFe6B8HCFX/6Z278n8h+zq4F4Y0
NK/is3CHryVLJuhK6IR+Ur+q7G7ArtYfj6ZVPSymlvAsnOu27HQHlVGFafClhEItPkYqVG35dn/5
HWPTMVSEpPoMHcfju6FgHPEJlKsVt4s6I0xEdJkZeY/QPEWwyoJXY+V+wviUfhL1jpUf7fiuKHdP
3K+ax6qLB1aj1qPK20ZSntMWJi+ikN6fqJqQ233X67H4ofZxyC5dVUcwEqLtU1ZBGy6lLiKXkbRO
OMtj4mm6Gb0TMAgVEGLUFUCmUHEBokdwBmVcp1RYIR4wHPnjBLmwnH45EZaoKokurPIUtZty03jO
f7H4y+JH5yl8Ukgl6GCjGt4vErmJ/n/HMQGu1Sd8bui2XxnmmgKaDmIIagUSj08AiiJkRcX1Fwd2
yy6ZAbEb0zWiD6xAqplQ2b/fc+41fCFSwpHeMhCtSsyrQIOlseqY97uxZzDhMw18fkg3ZIs6TkMI
ZuPYqob7dixQU6NGL+BmkTQqV+L7uyAupZucbszTGoyPaxt0hM1yXlJyIn0T2uo1UQ1xDxFXaMGg
e9ABder6SQg+4y35d2jQrf9zg8L/QnVqq/oDMy28ZeUUNbsczcAnqJgA/Cwg9YrqXVThGcjl3Dq2
1lwlDoo7NXG7R5AHgSAauvmL+EoagVW2+xQ2rDPR+OIKdnRODwwa0I/7Kr6BzhkFFg1e8sAWdtnU
GhdvD27tPFtntcgnEQR26vovyh5VkiMnnDXVkAXQwjNcXSXGQFHrZEXOxwtACFZc0wf2ohauO+jR
BJB5AC+8pEkCnQN+6A3hVAsOEdWL3/R2elz/hCLoi/YuOv35E3AZWPxVIsY/CeZL7eWRyoqV9ujm
EJwh+EAssQup1qUt5FA0dpfppgsqOGP9o4JU3j2Mqxb5sE5AmIU0CDQrfThxQquU1Z6AZYRuCY0Q
CVx6UcJHVkBmGxQipPZlOEgo0YvxKmanx67oxNoLtYuiD0ExI3Sf6U9NtVBqZs8SNNrF++05FBGE
mKq4J6RUZRJxDVSGOql02b4NBWy6BIoms6pOvKB5p4niJ+ePM3sGGw0z78FIErgp6PPRPCbakXZa
FTAezDNxqsRP4v/jOwWJGaoNVbyxPewhQicqW3fI8749iC0pju2WOb3N1t2Cfsst8gcqPuOiyqm5
91ILTFD29ns9h23ZyQ4UP9XYJlKzVA20KvDOowc3+cgmsodP6kEyVpOcS7/5nZcjHm0d3yJ2eyHJ
2uyhuLK9P9hR99LMp4ULPOUjRTPWk05PocSFWEBhhUjlR6G5zfPnBUIV+DIe1Cw1VJbg0ylzPyS2
+HeN4GXeKToFln+RsGJh0nlDlXfnvUD/Qe+5oTosxHrVhp/esUdioytuEi3vAsdNnynSl0Iy7YgH
NqN/XxWcf6gY0LVUd32KdfXA+12rK66b8laWtNnJF+nStJNb5zgsO85FYtw4U+cwbvcxcd+BAHn6
81PHMxJhlx8cQ2chXj5PRLzr9AfNpqd/P7J7Wfe/yUL/c2TOr77u4+mUr6tgrwZAiWAjy/hpjOH4
+C21/ZVwDfaoqFyQtiWr7uWZQc9Gmg5h2LyhSTY1RLI7x289PD4QKM46CaLzxOPYuN6r6JMJnoNP
X/9+0P/ctXjvpkdnpu7/pnssdoudYS6X65fXS3pMzglmFhKYQChu3VP7iw9SRPcN6iybUdFYDVwq
EKvBAre3xENL8dSEdrqLFmN83Z/qb4t4mGV4ihKoj3AChqIzRScfxh0eLbD+8QkF1iKdoqGb1xyG
8nslVxfBTZkHbByYODfyAV6N6Z0IcDDryGSkpPQ3tYr/GkqUxxzPDGhJ9LyaZ9Z+lYJO1uW8KQoD
x5PtpFg971EhvGIPhYxBdmQJhP1UtoNDfLpEVtskiIe4/bR0XqvV9LiILVg5Z/d5119Awgu4RPhp
1L3wMutuy7eiaBfB+2wVVx5+74uBByA0RxN/3ViVbFj7v0wKS2WyP4fe/Ux8JoMfcC+tu0bEHzvl
1SuDxXFf7HrV5vVKEmC8WF4juIBUgRuctymky+UpM/fdYBXX6o3SxjHykl3pjkdQ6rr6W1+6+0/H
wxWlYdL1Hd/6LaWx9O3CPR9sZzRW8x75bZjGfdRai8R1e9+1yTI7GwAXoDmnMPTjLG98Sk2jMWv5
1WehrnlEy3BEaTSQZ0TTH64YGmXbv12230QN1Ud90/WgOjmBSeflfwYYp81mXy/qi6B3sjvePFka
32gyxbfl+LJ+NpDPrS2750UQzoLhv886S2SmX/frPz5Y1++P+zUvgpM1r1y/tz+kcypA9UY9b86d
tH5EdL85WzTXEOmL1CHV3yfzw18iq/r/Z9a7Ts2yal7NMbXI/vH5lbXZlgbV4RekyaJ6SDk43o1W
X+uhDyy8GKx7Fzusa+1ykO/zUmOc3/sRnf4Ow51rlAJXv6fXTOKgISHrW4auxhqnmA0+dmXzMrp1
aI2sh8sDZjn0sk9w98UkIfTNphrfZrA+9ruBeXakuXpFIBDBb8f/OIxoPaPo09rs+jSofeFJN6/i
/mzy8XHJ0wBtG0QPzQRJ4yl+BR6tE0XjOF2cExNt1SqpmIDhocjKVUrdC63M/bZ9ialZjN9nX1fc
OLpXXrHvIn6Nrx3QIXUZTPvg3rMs0+wmRdjrDxKU6wQNrGNaYU7b50JIQdh9Pc8Rwg3Sj3nYNBKg
Yoz1aNX2URnBKuz4hKpurTXuthFx/mr8YJqGOHf8Ipl6PAGO2Wl4m7Pu+e3o5/D93HqppVPwJeAs
ermtWXTyIw+PyvBw+pgNqyDzDNbAw2UI4c5oWdEVDNOPLwFWtwkL5oEmftqVdq/0eh8HSGAQmyWt
vGr3TFTyZ7QTAurCWI4WG7Cq1nYya8/aWxgqKVLRMDGf1ltUZIu08Yz2HahvFdv0eoauD47aw2rM
KEiA2Y1gLdaTQbPE54cbXX8bnawQ0GM0HAbRPPIvfDs1smGBLrjcBVMEdZnpy1fZHa3DfJW17axL
2yej6KOeoq6cx0VI2AanNbXBsFfhDRtVIPu3ZILYF/bP8zkCfem0ZW6wHdggjf/k9vKDKJHFBiOn
YER3yRN6hVg3cqnRBkVS8xrnxtv5PLwmiyMmtu0dSgAH3OaC6q3Ke9sy9lu7WWZHldlHoPTMXjPv
Xqd2dLAG7o9XMCxRnN+GMbq426SN/h7eJm1iCw+MC04u1f1zZpwzJ++b56FkvK97Gs4zhxAvymvb
8L1sfuw4uRWWxeGe+9jcgBp68X72bFU/57JJHvBZdm7NzcSeR3WE7SaXS8R4rNNW16im1dSnLXh8
OMY3sF7V99eNw8CuhRc6/+e07jeum9jqrAF9EaQbbAao2tCDXTbdWliuEU7zW4sJBE1zisSAmRx7
+c9uRA3wFt46l1H3XaTlHTOLMIQ1eA6e2wxQMFqZ4XceG5FBxGREeQyintP+ZUTmxOthK1xNiLLv
Tpx1YsX69g3ItP29JwtszqEXdepYECVOdMXlFgHpG/Ckutp2DCa8e8hMCGT9seOjQ3WTwIba8NYj
2v3C7eh0iw6vQOFNJPZ684FQezvFezbdjrAoG5kpb4OjW2MLkR6wz47nX5dXAa6wf9WcAKl2CtwX
wePFJsiK6j/UKQw83GdtExWEFTEDllBNbEKbiOjDDMbnO+IlNg15x+YR9rzXsl7tjppHSBQoDsUC
UR1AoeIrH+fj8tW4h7DrwXm0HTE5LlMs2Qz7aX1K6jnK8IfPAmIiZbjlmVM4UazbyXdkLTl6bDTa
7F2Y5TV3h/gSu/bIQsqr5yGTMQXCv/XsWntDfA+cBClcGtpyPnuSLYPs1zhkkO7z2WwD/l6QPyxX
dpgcRwC3DtPZLNp0hmzj6/PSQhm1zMxTdAsQaQ22kcUQxsoBINSDC+0kV2gpp0+jNXdiy+xbq1a9
GK/KaUCg462fj5fM5uIs2jbGHZygnebYtPlwtq+xmjll24v0KsGaro2+7wCqcW03OzCm4Vbvox23
gpuBPgGv8lGfWHHrzPj4BQBNHYkuCQ7x9vLz79vnP8u5+P+zfd3JVn9sX/vTau+uJOfSnjnR+L0u
qV3UBVPaavC/y04JyrIMqgjfh8ZfGERW8I89AX98uIKKPz7c905BcM3zclSeQQrOrQsWJKBEYlko
V1feDDBABk3p+V3ZPAQTlxSYXO6YLDxuej6LjE92G2T4yioygHRncb2dfbAeZja+y2dG5WF4gDXK
TmV1Zbcd7fOmgd9Lz9tRU2Bvfdq9qjH2Ttq59+NAuSUrdOMH0Ue0XVVdBWirp7fk+0XQc2uD8D1b
Z4wyO3u6GMSiAwjyeDSC6bjhltIo5vE60Z4Pos5IFPrBBFEbu/rOlMnrba+Iv4Jn6dNWP+r7WUzV
G6T6r3LcgFx6DeiunFpImCDrB8FYySn9ITwmuvDjeayccSZijgPz06nioll3Hrig0CoaCAJUX514
omhzQc4SlFMNLYT49uhSg+T9+0ADavoVqN01MgLyBAjrjgN37z9vtmkvL/7RXqwBQOgtb13iqgXB
iKq+whuvf4qxG+sRLnGLqaTSRz5GVGA/3b8ia10MkaZKCYRKO9xOD1qqJYUPi4fYN66SS7OMD1xK
O3IjnjXYW16v081gNVHUte1ZHVb4G0tcs6iHxjKaJwY77j5e003sd4iqL9hzIHwQ9Kk+dmfjZfuK
0W3ZHhlsRMsni0lRh4x2zarvMwtDNidj276vnxwK/Df8jVd+uH7Bz69IlpgbE/IkRsIIeV9+z56N
nocZLOLyt9hF6XTgxz4WPygbf22Aw7z3pYSnG+Xb6KOJI9wlku7gMnMnvsP/LGpD18jAyNnjwHsI
QXYvbWufHdDdHFKnv72dTrDb1hmfO+vXaahz+avl9/Jl3eWZvFmLJ/jNGT8FbgUDt0Nheegxn5fx
+MuhBmcyKrZxTm3rFL1cR0D1RC+VxH79dv62J/x5MvHgPGBqh8z+O+WNbj1jj8EyCuOQOegFrc4x
jk1l9zy4ZBVx14v7cXhfIfz6sftevK/eT98VDjcLVud3pHxCGqwQ6YjlruMiJZwP88RH8xUkD1Bh
i3lCnX1uRR3CbJfUIjBeOiE59lzxmWt0o+XHWPQxQNu9uI1LF2sijKCAq7AOXv7kiGFt0S5rbbsn
E4FBBgasFUCw+HmV5UlBX60cru1NiGGVn1IKxSEjnKVLSsWY2rRPWL7nAERI58uO5dgu4jO+nTXI
C0RuGGuwceCLxs2OMPKkL04q+BMXh1i6OyAc0u4zYZHPtJfY1CvwiEOJeJ5i98MpuDjFPa9eqNs9
HVR5bLj4xsqxbh1j49S9vOv6rrnkQWzEXLtuQNV8/ybd5m5BCflNZY35m/kXxVr/d+r2a2JavyZm
4C633qZCWUyVB4GdD/68pimEHHhQXuomwuZYpBAivVDCY2wDVonyWFfjwI87XoP6AYmyLlI3QGNz
A+UHUiBwqQfxRSqIxuuD7lj1weopunehoAAKqvPAphyqsua5HdzrNKImB5AJjM6NhWgL/Rhs/eWv
qfVfViTrV85ay4/b28UGZXrFSOwKYlPhE0cYsY/mw2IIj5xQfUmoFrBaFOHqGbnDb1q0GONha5a8
KBrC8H1ixj7NmkwgUgC8Ef6mSgml+d9Xzjtk8cc2edqtr16+O5SoNHJTnqiUP6/mtMmI4mcVsV+L
56/CuWdNRT94kl+j+j7e/pzidPg9ZLXCqASHCSbgh3yFTYxCoFGSriqmIn4BSPPf/eyYYCyiX1+j
RD6W9F3RXFaMzp8lU3Ky7JySSa9TCycRFl70pJ3jHlYPiOU72FKRTLy2K5bznM6FfODBZ0R9dB07
2/7JDuFM075nzrrG+PzKEt05IoePgcSycbHj+io16g37x4bdsYRuR5ffbFD3m8epQ7h9S6/njk9o
nc2PCtpr++joTgpak4q0Tl0oQEaJTMSjTngcGVRvZ4lfhVC4IIC9+uwY5AHBWAnpoXNNbvESlsmy
SU48sHGK8fF8iDkG5xBj4MQWPeuSCg/LZaf2g9aNVHrIuI7Rh4EwEm6HbTzBUuwlZO2tZNaKqzIO
xlgLLI9h5VMaTQ5zOs8XpBYfyC8gpHwRixBqWRlfe/gKxpYbnTBD003ZpTdyctkl1cid3MjpyCKm
jHE7aOSvMEGW7Uv//D4arqPB4O3tTH/yRjSmox3eYEbMWJ2u5K9H6DA3pMqOo+JrPjn1jtyboFE7
xp4bXr+2JIIjasjo1B6+V63SydgLcPVLOsNBwQgnX30t6oIgEtofogxr7OFwrn0P2os/3X25UYlN
wRuGA/BlFoMFYN2TmdyaVz+2y7CeWh2P87gmnGAi75bu6DuDB8ASeY4JQZZs6P3z543wbCmm2Rra
zl1e8xjDzHpzw1V7Vb5fN/0a4TIkGvgfqL92MaFFtdKJ0D/HibuKJ9jMwc2SGq/r2qFP//71Bb4H
Bf4K/lN4xAuoHsOtulE0JHtsgkp81VsljRTTE7Zx6n6ShEeNKvnh/fKyhcoD2XyRVpQcIDefklXP
n4ke4lEbD+866F7rRLJkj8+M4GjrJUuzN/PjZdU+7vq0PpN0ftWxwRjM8DgcHdAGRpju2KDBEYI6
xhEJRJoDPhYMpiDblThsRLPqhcOYE5X6KKLXgIbsDFsTGuQpl9KQhSPflkIo/sfYjD6DUQv+xrKS
r3UY0wXaSjDgroVvw8HwG2Px6KUAt1iuO6XV8GmgJKhJcXCMWj9QrZ6enpiSr/htSVXdZKOEj4sH
jnizZcoUPfpRRTLyZH0C/ESXWJZJOHSmV5iYxGTI+gCfgeeMKYLFGApJuxd3IXxFYL7GbhbHjZeo
8dygGTMcNUNWRviHNW77lcz1hUG+5oZSqSGNkBosV1U5LJtt3tdJYD9AtDGBmYg0/GcJE+7G3koe
NMmyZn8b9pvDz2NMU2tSAWxDNDrGh4TtmK8syWAHfg7YcDtJi7/ovZAu4Tx4jCd++MYs4R5A7kE2
Pfz5+otOsPcbc/y9Y/7C/JYXpyrPu9n6hUiZ5eWGkci6sbPCdVL16g1/ahI9gFB9mzS+opTeU9/k
vrUFIeMKkFdzokTlVSdoLZAIuDZp0ogOPWt6YZn4KrvzT4cKCy1f1vcJt8/3qr3CG4ySS2bEf0Pu
a385F/tXqWXlBbPCP8/XL2eF45D5SWOOw80XXNZ2kOav8FmzbYul7M1pe43N844oLcsHt/bimc6p
7rprDJcv+SCn6ZFb9DQfGU9ueunZDWJBWjDjA+6421QBzpomfyM7tC7dzTvRmxzPpC6ON1vxnFP/
3v0lv0SX7783ThoHXYBZ36rVndqvyGa32nvHcm7fOnP2gYDmh8OpuXZBm3Af2V6TDXJN9UGuZp51
d15jaarTi3E40ercqSh4n+ymb1xat5zkoj5cVW3kZfa922Ufn0jPIaEtW97Ob17Nd96pQiWcbc4p
94P1bNP3Fml+/jRq2fnsNoza8P9QdmbNaXPdEv5FVElCCOlWA7PAYCb7hrJJjJhBYv7152kpb32J
k7LrFLFjY0DT1t5r9eruhf63inHVMZhtJiXsWtc0wli9ertly4HEdxxmp4G16J8r97oNT9922kY2
OEF+dtr3JLa3CAtAej36E6Wxhbp6RQxWPpz8y4UGVjtCRowFz+/OcdVhp1aXAMVx6VoN3eydJTAz
mo8KaBTEzGXF8I1Ze0YRHwiGNybI6XfuyEsqwdqpcKNhsYO213hfUSGtTLP7JL0RHK3fbPvDqA62
y2t4qfjOYWifjrUzaJQNpvXwrbIJYDHjOA+r0DuWo8eV6RhQqkozb46ve4Wvh48w7DmP5iS7vcO8
RROz0n3bKVUp6ncXlQFipaV9DfboeVXqqWcEmLMnrt3aq6GWTkhodjiopthJA4RWIBNe6Me5mFR2
TxkSEzyQqv7xFnAxznSm5D+SokfWnt2eV2t8R46D3ZLF7hDe1qzrt7fSrs6nng2jfaaHz9l4tmfH
ZnUXnZ3SnBnZShcBR8FOcwTVbf2SsMLCHTmdB5Xj+Oy9705bOp6ZNE4gSol4/wMl78M/HsMqAYY1
z6i2I15ICHUS3/QM/4Fk77qr36qrcF99TWGJ06Xx2l8ead8G4d8/XDgeuxSeVk+7a3R6uH5y7n2d
hpvOPzCXP+6JT0Gvvd0vvNX6dB1KzlMqQ9MRq6mEtFecFsloC7aDdEFKBSTbEIFCYMyptpysSAey
vmyRxWkvNw6E92K1lyfi7smWwpzIeaoMP0GcPnDzEH4f+qqMBEI2yvS453XX0Tq69JzAis79HdwG
9Fix+PJKM/b1RUtJhkt9oLBTl2MVpgQwyZLo3pY+eQOPToy6JVyxpHXgtxT9pfSTomEaoThpl7Gy
C9EfZL20J12ROTLLLC4dokXoIQKCHD9EdNR7MHR50/Pi+Qm6kxeIlJnoPMlTxNgzQFCqUHy+Y+lU
vrs0n0pZdmbN0sQ9XIciUIlmVci3JNpx8dvz5gZRsJQHBl/y+ZKuYMXZVxMKGMaAU9J9lz+AiQdo
/+hSzwmwYG6KJyWDEnBSBKVqCyC21TdD6196wD+G1qdl8XLdVO/b2RHtr4RAjBpRW8SDtuvZh8Q2
uSwFPo+ELqLBQId5FWGtILdJMXh6KdVuL7IvEYlKqJS+23UkOU+k9YwNPYqRdB2dGU87ODHFudjV
jgAyhXhf+uKMUSiRxRYrMdE77oDq8p7bD49NBx8hRhTUFGn67me/NBKDTEQNdNirPD4VpcNG+e3g
EVhlHMrOTyCgtMkQ83PJxgnqMyjNwt+9X18W0EPKfMlbTkSn45UQ5zjlQ+VbxEXQKARzCV3Gk6gT
q0gjuPRC1ouQ+wypSnSzxbvE6hK0iDIk0lWJc1CGKiiGmDiH4onpImbgdwi/mZ8ZknqI3iY38k09
Jzs2KsOvr/E/GCO/X+HPJuSLzWY5MzcsqEkSGmML4v8qyHY1qm8m8b71TVHZ/Yu15mIKb1SMMkb2
OJ9/tvd39/ezd0jXs+F4WqNZbtwmt6VfIRWl2jCOp68ZdRnyp3c6v4f8tR3XhrVaTL/MHv1ym1TT
6qQ5wSh6mUy6ECaA3SIoEo/ojaCQ9L2LAiHoBh/dUfhNhKg79feidJUdtzFVLhuu5dj0HvoT61yW
H7N1JTsRRTMxziz/dgivNBhNM9/C2XYWfH1VrL8QHDbnubZjV43caUQTy28AwT15uKvj1dl3Dim9
xAymhMuSxoosK+Y0XZSD6ooyJJVKqzpGBmIsl8GDTlXXzdk/pGmwXNfOa0TUNzo7JR9pyQtXl+/G
jSKtzyfEo07vlg1E2/hM/7mHl1n1vji41csQP+aHGZ4/1lZ/YdDD9eC+lUwamNbWHyW6l9IXct1I
DvT9guHW8/bDCzk51ZIswtL9OqHdsBqn4sVqL7HcAaihZAtIcw4f7/aTjYKjsfDP8ZJOZS9p+2dp
P0l3zTv90a7BZds+IMleEPWRc9qmH6SRY3bc4xSV1EP9/QY2HVUW0eoRgXvcF1F6DNxZvb61KZct
ApsGwA2XRntB9wywisPMSxnhAYWy0aNCcecKV4qiEiWF4HwJUkTGxzArIUZX98VvrrdR/jd05erm
cAzvL9tud5m6t+R8V88E6UI3UzXAkFxPKkJNtFISSnaX27cuCdgCcQ5Vdlh2S8+Hzn5MzomChJeg
4YQOKa/fnA7aLZx/8bejrR9VGKnwtPzL6B6xKibBYk1qepf3rBx79fusv4TJmFvESpAsQoA+JxcH
C5kSWRZwCDUvAQRqyO24EOTa7PGhA1cAq31XBsv5m7Tf+vqlUUXTq21oq9VeHojMRbksmnwkzduc
PpEIbXM5ZTo9fugjVT7CCxqaAvrC7Ri9pziiBdVSHyRNrI5a/FKjtR4fP3BAZqXVqqWNX3meM6CX
3nUYHe9ZGBvb0GFI5ixma85a5RxC0ebkKEJa4RN45i2FiBkIlGgeN2FUn5S4pMyU8PqKKhRmLS/a
4IYnk2UqVGwsJ6lK360/8BS7ruOQaFT7BAFDSkkRY9mIjqcokm06anslvaZUlgan2gK2pxF5oenW
EmsyLox65Vm7p0BP+yDd7jVXi2op1pgREVcsVQsFdakhw54VbFl9qF6pUDGjNgPwKL6wVqdzq4hV
1GzLHen7YY56FXDSeBW/nvVrfm6tALiINyguRYUXWamGThdAFztJWswqAGXhlz51jryU4i1ce8TQ
fDp8WiglMFLFxRb33Wu4o4IxLwcgcZALsj2c+WgLTR/OMdaCN7r94geFM0XK/ZG10MgquIV/Xs3Z
ylC5fyjIEL+bIKO9h2vSqGJgsYe8jDu99ne7or0tBHVeoPgYoewNurYOWmz93DAzurzonaJNg81z
9wmy1mHv5nD52dK2rX1iAWc7ANmwwHkFr5cgQKx/eSJY8YPphq1UOeItTWdVg0s62zZZ0dTo8qJS
uIfXX1hd0nqTYqmkunogD8bZRvuiz5X8QaII+VqJx0uPF+2O/nD8RaqvQHov5UR0aScyBA9SUxSw
Py3UOCGKNbRjInRrn3ZznWhsP6I7SkIdhYqGDU89fbI2zxWBiL6XsfbUxnSUBCgUFjOcTcUOF/cd
D54nJ3KJrji594EOSdsR810xjS5DtVnqVJvriYjy7kAXyFhwOfWitGZ3s4bd1W7R5KPEKdd+6mTT
ghSR87HhMbCdSE2UZC8p8xENFGU2bIdt6BoqnjIQRiwS+Pel2rVNSI8QSHYs4JRl0X+RyeaxYOmG
eaIKq4YezxU6+mK3uMOm+QqsO3ngfev8MAdypzm/oHtT/GdBHC6N9b+0uMYPGW4Z2DmlRJVwn9m5
sux5fmTttMx9pP0sqPSKc1M7lFDl8aIj1oFZ3EJlWgoUuy9FRT6+vcZhqsEs4xWN1sUE7JDfuXGh
x+t20F35XyM70f21EKya6KqZ/nLa2Lq7GOgnuajLoge6HF8WwLXYMErYyp0tIqvrSLa+akJX2IIt
jlQXLw3+wx4Hla9qQY/2g1o4dmHtJPEVnUvULHvrwgAZBhYGHk7uqXNraLFG56yQOEGJJk3RjmK0
BqX66BRp3DZ8jGhSVMvgaYtbfiWelrgM+jTsJU7uY2CjDbu+yJpXV2hW0+nmc2+0jw/l5a2LcGo8
1BttGVMFxdMpxZypsBKSOZcsnWw9S0WrECVUfhG1FzgFVeg7VO6ql1de5+KTHXHQMXRymquTL2I6
XlB4p8nx6cSL0NF6XbkKyQRKNlFrFNow2JFK8/kxqQQ2HzNsXEUCV44hJ2NwEMjfjBF4+FUsyOEG
8Rf9rjTD+SGjNusJkS8a2EMbnnn7guqUbTO0ePGC3oGrya696OwaWU7j15vpmtvRRy3qaxqWylKc
z/aozGmfKgNdiNkKCO9I9r5EvVAY2Ws50CygW3c50XSiEXV6QefUkiKFm3ioMSeBB39jPtTqJwGG
Rpwy1VWTpVHLlRaqTb6eWP0L9r4lJjKmLL1X96DXsOLlRFO3Wv5hwUUFt5htpKzCpi9lbdCLtV4o
yWaKYXvczcWM9IupgKBIeSPr36vCHoVBLFgjvc1+ZeLP99Xqeo3FhDuF1XAz1fHlKxMTZ8rSc+cI
dHz4+WJmsidD1eqtY/N4YGoE5SStwT/S2og3CCQkXGzlheG05BJM1omflQ1ywU3TcYJly2WQ4PTF
uV8g1tZAgkVSGi+bssQmM0THLRlABRuYXTufIbhQj8GmbXa5ZO183mBEKN2sRDtMoxj3GNUf52J3
ULdpFhqLW2vd+TVfIQKWPEGSBaN5nHuPvg1p32hq/KfcMGkjmShzPbU1CDG/YgBr0GsMaWDoPtLf
dQvIgEADVHILDfzidRrf+iRmOwwxckMWWv/KD0Y6F3VT0uOW+zjL60GjQmdSiiiWclZ2Lrq+KOH+
UoYxDTO3ABch5pyxeU0P2gzGacyf7NJQwogFuyNJBHcMt7n0XkvYGjLLk3xTDy8uVCFYzNfXHWlD
5KAr9o7EE6hPkHDkMg2dde4EPbAI4gLpJB3B/AojXT62giJDfxbZRxQa2dJTyuhBAUIFumhqgThj
DJ7hmqhdsJ4cdpopIT6908CQ6fGSIXF64Cm2aPFEm1sWF7GiAQH6kHdVwE1mCCh/nFy1I9A8sYh1
mdJ3Rx/HXKG/87eu/OGYpRgHKHQ6h3bTau5XULLkV64xkE3VvsiL78AKYghJtCp4QfV4s5Vucu9g
CECdUowSE70JPvxTndAdlgLOD4bWUK7SspubgRlJ/CNikWyF9+VAcvoUXT2kiF7OjMLeFiU2aCuy
80dLRCk5HkFAgqTakQRYX8KYip8QrXAtvLh8DzRsl01ZreN4+KrLsuA3EZwK5+JL64LhrS6W2lBJ
MpPVVh96lS6cLrr2vXwIykh3dY31hP58iE4tXVO9QQcC4oL0VB+tiyUJL5cQf1OUNAK+wH3mkMO4
creWXiaF77JDOwF0Ng/6YTm9S26RvO5wped2D1lTP8GRlt2/tSp9nZx180KtrKfXu/Q4xIUbdwIT
ItZiuOc8Yw7NqHHOyKLl1XGfE0/46065j2ydDSybqzEH0jfpYSB9VCEq4hyxpxq/Wzbs0sxZO0NH
L0Qu7JM2WkLxLvfrbSc/V5xD9ksnRay0c37lOV5246id4TpopjE1KtiK3njsLC3x3KR2QsvdlxEx
QBSCZpeOCXKd5lJ2rlNFQbLaXnLqE/bVY+iY8OF0oXdjXXTpro4diwYS9ALrF5eIyY7gSHOWIiPd
r7q3Kq+SMS072VTGWcUlL/YZi2poFb82pKtT7eNZDT8yn+E4LyTQ7JRMECXu0oEVO6EwDRyN5yv9
m2RVGgMceV+WevLR3o11q2qg6WblhcyRpOBcbDYSQwd8Nhh6Chm0ZxYB3YGJUoMiv6NwTqf80YP1
F1/h62oy1A2+hY21gyagDi8U6bXE2fnDiISDuyyn9BXho0S9y0LuBvHvJCPXd0GOFZpnFHen9k0v
uzJ+tRc6LwDbrxnwNM7ikUFEhPnmqwTPFoE1wTNxcNeJCg0zQTVrZRLLuFEphNZN9QZV5PzLs08x
N5E/DHPsIT34NFXCKimfq08Z7xDfT+G43oeFX2P29jUwAZHvM86jRlg4QP6HS6ja+BsSddrdL7MN
jbmG1TXsjM4V2UPvPF7TJHo5pq6FvTKEgKrMf4zg0fZq+1dn3YBfXW1c3o1gMdmPjYhmSMh82lsv
2PRoXmk7tYybyw7gQwD8UDTCltkeoRO6zcu0ttqFs75TDdJhCu997LD8pJ0z1bbO5ud1cno5frAT
63tjD6nCTzBysAPHpRvGDsrvc6W7e7P9ctuiyxw9dCFTYHoRnChasctJYG7bWGd4ozualnvkzVbB
AzzkFFUegUFD7DSiLabFoUDHP7Wu3ls6Xl59xwq91nlRv1/qNoj7sWukIU7Hm2vDpMvfe2UZLibf
nPZ/FQ4Mw6zYdCazcRr+hP9t92vrtFq7+BO64LGngUfT7ko3s8PtclSddTPTr+4/KEItze+Qx+pf
wB5+n79v+tMFfxip4zz2V9pmzgvgCbNcZbAs9UpY6BuUdyQhjWgApaCUVedFRYsyrbNaXEBuLCIr
ziIIjxqOAXe0TuqHBYIyB6GppzytuEtktEtz2VJordBIrQtZ0IlMUvxViU4mTrPUVYhO5CVXCFbP
rk0gVnQNkYO6gh61/mGpJ6h5QH7hfXn40V6PLPraszDimKLUYFnHXkhWgMvYC36eSBPkS0oInbfy
IYlhMS8SCrezqK9wn1GgwiLPxMdcHUmIykKsWVVrkTz9xeQtjCiuzPnrXzOe5gYWpSmNjyg2qR+7
/F5TKfXbyc/CwLVK/oxeH82+VNjgIUAFSvSOEDRw0iMwoxtc7qrH5ATwBlpDF1IovhTGrtz+Mk0Q
f1r4nxh9i8bqh7K+G0LEG9632LrB1FOjjLwqSDJaafa9cEmLkkPdoEahWoVqajKZVy1MTqcyPZFJ
CLiyHPIX4ZYS3L0B/ZHvSevcmHVLT/IfQIqGGlyTGdH8AHn7N3WCcvkf084fo1Bw6W/TzuWUrNPD
xZbrrOJ3VU7sV4A2ZoQ8EUb3/XoCM6TdZ+4rpzBVPeHFM9ewVcIM5IbH4IPYTQmd4jXGx2ZyfyHl
e7cPNG5XuJwH1e3rDtMpUrFTA63HidGXe/+29VMxUtZ1LIQfqyCPvH+SF/wUNZKaZlv2wr8iRgLe
GSNKa8iilWCyQAK9p+y5aN3Iqfd5WU8lU5X4VMzahMPKRBUvs3FU3e+nKrBZ/wEHVw61CeAVFjwJ
f16TnNy59ZTHQz0ZVHDVLPOVPIm+kzfRc+sOvevUHwj5KUNBlM2CxG7lXpi41hKkatEmDhscQy/2
YpuIRKvwvSYHagWbW/pg5uPWyi2lpaxmlFNaUx9ka66IFGaoLFb0OCaw1fSDel+rpRQdsGtIsp2p
pKrqvSCfahUtM0xnVKFFliWKqEfDKneOcgVLFN0dWzxKcI/K9eor/GxVBlOjHECUUyhEqTJMSjAh
rVdSwjyZLfJJEKofF3hJw9wh+Vf97MwHpdicHHsHrZngUkaXXvXyVC58covv8C+EmK1Yf/VE8We9
BCICQFUVY13sQhjmRX0OYUhRplPRDtzq14J95H+5XGh/vl4FcqbOpxpLmUWgUjVQdZfhu/x5E+xm
letqUdoQKUchzqDbB6WWNLxzahFDPYZ2dPOT8clps1bZq1eKFwc8g+6Dr/fC+YusSndPdLMQDyxU
5W7lE7/gZpql3Wx923WOeDZAf/B6NGx9q07LrL4vlQ7yvr4xonTLY4vMefu6H1GTOrwf3rljDpPZ
S3KM1j+tVXh6X44ceXlopofWlY4j2Nop9OpVy2q7J3/bu8S3kdO2J8Yk5e5YUz7yD260OITeS7IP
dli7jpjAWshyGt/V3P6OdP48zlwX+tuUs7ra10N6RyF3IVZ4JN0rbmrpFh9gk9X29mrYP5fn/oXO
dp5zrNHfdL///676rklRFLW1WTbLVQKuT5NeaZacV8ckqXYqm1Uwm2Fis4GocO2XnNA5tZzKsW3B
uLSwAdqeb75Tef36SpuG969y8G+Lv/lpD3bppbQqrY3b0Ma1VPOoyi6qBVHjmXuYh8Ki4UvzrpZ8
wQLF4i/ICHdWmXfgDlJ3kb03HTovq1GzR7VJrShTwsW8XpM7Rar6QB2Gly8p2+ROrRUzt6QtwM1y
Tesg9o21PXP3rn0hbyEn+BBGMGukcjZUYqI1GycpJtdZk2n2XfMo02VrBUMFfQc6fbUyqNbQoTL9
7npHrMFxBSaxl2u5EVeYLY38gdSH+10GNSzTGOvoJ6eb5NUXlVeoMLGcoGNBAQQdQgA/RiEi0wTa
gBU5vOCKpJ+uWiboGwg72P+qA4QOtqbSkOxI112zdn4rEz1V+ZLTpPh5M8RGKnhRRsNqVbb8dNwa
bfKKlsprWtRkfUJIRdFOtqSqV8mDdtGwgV7g7OLEpVXnxHrkUQJm+SjWPcgSeJ5qMWCdwFP3CCy2
HKtmxS7hGiPI7EF3bbWMEcx2pvOGx8peDfFJwmWpfcRCyWXyzHBrkjMTUg1FIvZEgYT6M6i7mUg0
Jfpe6UtJyVlwPsu2wGoHQE/mKapyFeUvjSl9yStFY+u/dlsKCQXKFf9fP1SAU2VEwLjKb9KMAfzj
8KNS365phlcWTGskfHvRwoAsZpUFHdZwEIZdZYWUN+35QyCfyoBqgqmRq1ELhgWCBXqvVaG9i2e4
L6m6ofJFebgDXixGpxbWoqMFdHqVD/UhKh0uxgLwNZApt3V2U4+VRjjlnVNKKMeHypq9+qMwYSks
s2X8pJOvnSCTyU+/08VcPTfnET7JJwKQ5q7sRRUor4CdXjxOstVI1rBGV7FKPCLjqLP9mVjiwMLv
oT/e47Mis3vQ4Tx0cQh7F/Uy6LczFPqmeFn4ipVDEfSkEp50nsvTJMeOCKhBwPIPUGkgXkKGsaHI
AXwzm3Oz0YNRbSwUgyujLlMuEcR4abkCSgQ1wK+kSCLPE4EIQk1PDUGhAsAElBOD8JP6dgKdYLGi
D9uB15XGgB+vN6DzC9EQTjgcgMB6wesFgFqN7WHpDZeV6PqkQoxgIhVjFvm2rjlYpND8TL9Fuycs
QvhUDiuxiybqagF2wkRT9qfc1a4rV6B4ILgyj7pOjdmPUtd5auIX291IcKXgTUnDpa0eAIrW1BrF
lHSau0+dhbOxwm21bJVB8KWWhioK231h6fLnLoJwFfAhBqp707m1/MBKg86pYPRyBs5rOnmdmVdj
yMTvfbNHWyfBrqrjAmMzKqk5duWrpVRsn1dfNQtRhwNXJzyRuRkWYtzIxaDOuAmF9D+eFMnsc/sz
jUKjSxmK51UH2OfVQs3amIbVkp5KK5wLAuYCT1ZaJfDSGaoEpivKX7pqO6fzdsAm5/5yaKwwHyqu
6xKMXFCo2m7gD5tHv1zEMm3vTrRiRXnVcbCaBSZnCMkxh6shYFyFNuVaBQwk6G/T1jiSu7pc4IFa
wBIFESkbE1AkGEgNQXMAjquu54QvmvWnk5/NyyBEZl+KT2H1wmeonIDMqJ2KUEVhdELq1k2W9Cvw
koDPNTgWRogFCqc8TsP4PCfjm3sY/dCebp5zwUCZ5J5o1XZoNMyoRDyrePkGLqQwOgEjUkSsbmbV
eqUlcvhO6RXpVjlSDz6KaGBxFh4uamZWpGBZz8K3EQ3aVGAm286/nJ5au+C2RGp2o2+9DX2xQhcm
Gw8m9RnbvF0+1EpUVMYLFn76C5g5EXvWyTA41F7abMfq3LpHerIp3pZV3x4FquA3RfjAqSSDko97
LRs6G+Y07OWlf20mNIhSf7xV98L/RnisXXCQUrK4rV3xu9S+m5Ecah64TSYDuVMdoFuq3UUmhBG4
r4wpozDtxTDr7AZeK2k4nIcjyNlyKM2r+uVpT/Sd6ahVae26GPkO81S09oBmrhWm8MOCUkd1kR6L
qlbrFyxlWGe/DoQKc5M/Iu8/QZDPCrr1OXOu+9nlyipwz42zVfe65q2MVGpStAO3gShAWaYqIXoW
VsJPFUkoAlNsSjrGhVKTknr9MeWeJhUvB5SkCCFAbyGmKHpwCQFo5kqvIrVSsQlFrIhGCVUExurN
dAIIMCL5E6hrk6Z3ZZ1qQayJvYiBNHNSTtXcXd+9X5SV5rkp0cB7Md/pXtbAFS6fI+WAlgLVi4fg
dwHjunv0v/Ba1U3OVGEx36NGSYFckOiDNma4aWlO1tyrgoaeZlbwJ1pXbpRYdF8okRQqrbEA1vy2
bV4+Sq93Wh3xGTn0rTrYgRKNkJJHK3krxVuIlIzKmhK2FW6IjxetxsoDBXeCOvzE6I8MjjAEo0h1
w8tUfqSuSHonHIKQSev56ewTsqmtqRZhzZQ2E6xW0q8HiWf8S4zwe7D8KTFaHG5Vr7xfqVsGnAUY
C7Ofd3qnimek8phiPqFipExqDjCrkDlhocRzity8HsEEBjD4BHQAoeVnV0jI1YdLrCxRkIovbOio
UxByQxIibBLTqeAnQfdSDK5ISsGjQkzc0nmffnJxpRdTStHVHd6V3k4nBT5TAYx2QzG8PkqRWfVZ
4YieVXMB8Ze0mTzGX7IRDNvz3VLcU8ShyQW7e7lHalsUirU5/VU7r+CMY8ry+M0E8tMn0SxVCxk2
+vN0LshLFVlFTgr2QHoJrPlX7HulV/GvZBDF4XJeiOJkmleprUFC1i2F7+UJMR/iwgsgouKzguhV
lRM/cL54EEVoTbPAGto8LN9raEVUfIUvvuq6c6UTDFfGrx4qIVJh5/46tDXymVhRJalGcfrQYNb0
jrp1rgle1SdNsIV5rr4z4fIbYufmhgSZmkv6oapBgZ6oJ6d6WutNRVVH9wdVGIx42L5iGLY+FIyp
gouqujaIp+5vlRaFJyEHx04PBQpo6X9saRl5IpgjUqLbUnysm21Y1H3EobxP/r2UTKYUqd4sjvT2
obKIYjwVmYxnlSEfA/2s42GnuPloDorVAqtOykK6Ra4P0VxHpaJTqS/sRobHWizUXlQQDv8zSxSV
EpWZVFrUwarEJMrNnoIVSyzP67VambXk6pi16hsvwtgubZSgqrlw5JpNMmLAR8uiE9O2GUHjn5eo
AKtsRBN61l+t4nmrpl2gajzttohC8sbrBZ/llldiNTUVBW+pm5UernmxLqt2efWm7uQSD8htQRU7
Lf86UJWpdGGFYmk1F1uF11cFPLPHKvDmYJ7IM09U0/O9VgaqRp5gdgTLKgAXRd8FR6uzrvOnTu3q
FFpAxFrsNPoEHxcxqs7Ikpj4tmCeVaQkvPJEFwGxO1YCEZf9RWtJisN3+lb9iljzzBfWCoeoqy6c
XG/XOlAcLnM118zjXOqAtMWi9qZTqoq4rpZoDNoLPSN4rzjNjOgPj6ut06EFWjC3jkSrBv3sOJmU
hEZaU/JrNlYGIWoD1VT2oTTWelRU162hWhhTf+V8qLAIcerqq1qnXdVRarEyScPL2ECfhlaEWCRf
irRziqusWor4wZZvNm1fRbaXh/alX/TcPtTRaBMKeBDhcD2Od3USVC8HJkRAZKmei/fhxFBWHExA
xdMTHUT5qRJ1QYs047AC/ajkL0//0KrnqGO+BC2JJ6HJCOezuhDaOlp5AAUJneWTq+VdcbomM3W7
0c85eSXS+qP4HWfQfIGgITf+bce22YQzpxZdig/0uCtCYDFTVK7me1ri+D+uQJyhFUtOn/EaOPTq
syFk4hFYy/AhIvo3+klHmbbKf0ImRQ1UuJ/v4/Cc4//bj6LXjEPeqAdpKQU8bUK5ut6xnqgQaQ/A
RFUqEL2Pl7EMax9W9fKT+aTTRosGuHZZa4t3RfsYQdKr+qcXzeVFqqojUJpiQgzct5cgB/u2h+Yf
lhFUya8X4Ir9HVr1iYOels6V48w4awHW2Ue5pTN150ftkb6LNcepz9N9MXr/W5O1DF5YhQQlCJbQ
yqXnVBJWbyOjhVYdDF1WCScWEpRmOMRKjaPWvGoFre7Cuqfy1s5MTJqn6clASUHDmt/iS44ySR+F
1jJ3PJd2Rb4w0lVJDzXDJnXRclH1NBbYBE30yjJolUl+Oasfu2lTy5ia1Mi6YfsmYESIPkFjvhge
aodnfaZ808XP09ygLErTZIW9O1OazfF75TmqUWvu3LwrvStB4dO0K7RA5L5ZU7u0h+p3y0sRWmFJ
8dBTcjOKarZogSthgSJoQS9iov0Vg2rFUs6nY58xi5/IBLWJgpkkIALrE9VI+MCiE6DmKZHXlvls
pfcWK53odso+NZvluWWXeYxd5oxSIA5XE72J1oz5hKe9L0oteoM2SOVGiIEyVq2kpXFG/Kr912y1
qKOEiJiHO2SVrPtYyccFyaVI89ZknJqzCuZhMYemjeuLrHSLVQ7vQYJZZnQURzLUlw2/dD0iM2PT
TRpHnZj1DXIYlEAqiZxoXQcKI7wWy38ZUDFwmGj1pFHD3YssS8IhZVPL2pJ+oJTWpIa7N1ShK7zW
UcDxbungTrRD18/o4cLsmU8kFct6MnG/v1MezAVDG8i6Wc7DUysgpSkCzCye1V5CJIBcy0wpt3Bg
va7qeJrFdLvrSzI4kXXz2h7cg/zQWJR4WtMKDIWOJhDJzdYTBegJDGfNm5upADWV3BSIaZTqa8Y4
9abKYXAB2jApbyKvjphfSaWaFujAmbQ53vO78FZNW9qk29UuuBGkCcgN8K5VXcmJDp1jezm5DxTR
a3d+0bl50wXlBtOh3pezK0gT+Jzc9N0blkkiNO0VFvDiSihal++7Dlo4SL4RjkSzvzJKkJFvEgbn
L1HPp6Tyk4bIPae/ksqcp1hnfiHhWzE/nG0W+IegJdOX+s0e0yw6qoI07bm3rGfMh7l1NU5J6hWY
qSKn+EWL82KL/onlsbOJljXUrJs6PUQ5eLG2tR4sJ+LMMxEyUKmUfZcG5SWBv1Nl1zYRLCGRsj+V
DO6V+7rkedW7JNmn6/Pj1l7coitydwZ5+oqguJDcButTXIIR9x1hwfz3aYUjYdi24XgQVf6skm23
l021/Ciro2wuP2Qyd+pSxKidlxqz0dMNtEyM830kvQa0UlbmfbsSakWnvMyg0RkSL1SrNyR5ufBr
KDJQtHyop9qCzk/k4Oe6EZ+e93W/mMDdJkThfFaDUbAFfl63zvVy6GLn2lBmXyFHUSvCjGqvHjIH
E1iohUUfJx522j40tlMCKFr/wtIaFam3EnFjjt2GomnFbQJKqjxm+HnKH0NhqgIkelk03WkVMEmP
Ut2m5ir9qwFrxQgF4IDQ5EOECUVcBE0fFgY9j3hPqwZNY8fn1asksEn96yXa/MtGGGMFNGL/uzif
BPsXt2TsHMtRHV9F+WMEg/RSc7EMK8ggIrUL2VeBw6jj2i66gpQy4qFqRVbjtS0li/8ELcxkpr+Z
agrSJFTqcMMP6QYHu72I87XgeBEYo7gcu/df+RS9TBSh5nxBSKTCHRWAHhpnfDMAMFi+hgpkLQJU
OoBq1RGiuYS6rRoTnWonWov0GfquT9M6LzBcF0o5lK6Ozr6AvhVwnPTL0jJrVivmSQVamisVWUov
gb8tvOmvT/k/Y6LfTvinmGjlXW7OxqrcO4dFmJBaOv4OAsNusEQ0COERy4qvtwchifvrrwngf1s0
P01r5t6ZUaY2rkNFu5Iq6KE4VV1kwbq0LuiK7jC+j4EsZN9flHjEVVfbSLGw6d5E//ATWfpxsGHe
w28VBp7cZkhL4F6y8CoJEctRaYiyaziLnHiwWS4AOg5aeBF3Kc64EaGYVAL3MdeIPBSfSCG+olw+
QJuUfIGLIg5fMWVKraDWykTDWFQdG1JriNciKvs3p8rSyf/iVH225ljvy2nqXU3dDSpGFc02BbRQ
OcigU4F0VEBbNOW4tDTQdKYKkUCc/E6ggniGK8pJo51oB7M8RYIPLBDqF3wK9Wyx6CKppOaaDB1w
E2hahJsKthYEJxkj/YQj1lQ/CNfXXaLxrfvk1i/QkBwYz1ENRbjK/F3a7DXsmmAQJhYmnILModRQ
OF/B+1DyePnQ75qa9NyNZV4zz2GARwqzkBrGFJJ/lca+Prv/MAehgG+VXc/g4VSdzwPxfEksY5ca
uw4dezmV9AXDx2jdeDRvP6DN4NjgH1+30bVuZT5mvVp63RDZBX42ssO6Y9kiW3YzOILoKzKjmxvu
fULIy/gMywApRfeDFUeQhMtohTsM8foBnyUvV6zbN2xumfZpK0nKd+tVwu2ECnDbwnjnyemaV2zG
feqiEBO7xDex080M/9qWwlvudzjfLZ9n3UsJu6LAHjgQTAh6RgLucMqiyitt/LF+Hpl+09oHh+f9
DTrlup+NzPa2v3ve9/f95EyLuwOdyO634D6y2eHn8yi7Bdkoi7N40R/yUujsgAthFsoAUEUEB+PS
2fNmfJ6WRvYz1kYp1ZrtdDstjXf3wBthvJXwn/V8nVf7yaDUwhELJBbLST1Gi+d1b91LR0bbaF9i
msun/dOru2Z1QZRSu8XHnmgdWc8cbWgw03Ib2+fkdTNajdyBM1gbPoc6MF+8oXzwSt8B+X+FXH8O
ifIniHZ9r5zLj8pmP3jY82y8eZm9bC9R5TjBu6NnwCfCU3ts9ZysV4mX61erGm+qHXs3vvcf7vjr
4Wn+RelkV2yca8oQeuB3eNrV3+gls0M5zfblpdt2d3fcQei8hoVJ+fGzcn+vLmBGZDAjz7f6A9aL
c1q2H+u09vUe/DX5gGB7ZaNaxnXeIlb65At0WjpOUs42j84GKzesVpNGpdrHfsXJgv0s/Hpb1U8u
RHBYCAe9imsQj5X5JSf4/Xa4B2ezNY72djmZNntViLrT5/h9TENWisoRrp7H4Ibu/70Zv1f9doYL
lYnRcoSX7/MT2kn/aWBzm/XUWqHS2PrtXRNrABU/htzFSW0QrYNGpxT08Ojn85oTOL5JePF7Wx/7
6+etTxlzExoBdo9pmPllP8Zqx8/8uB3bERqVV3yse1g58e5alZAYPNzv38JN51aLe5fwGmWYPnPH
N57Kwfxn7ellMI/Kscfra4/a0g9hNldwK937eKg7rR4f+gq7G8iae5xjjccxWx2ORVCeQ9gKemzf
aW79xt4fbvxaG8v4sj8FzV3DH3zf+lOTrtVJ2DMCUyao/s/ea5W96+/DcYPmjD/i1weHELaXYdSs
+W+dKw5ilWZY+9HCwevqxxzOx9u90Wr8WNRW8gPDGaExgjUVjqd8vd4aS39Pjz4sV+neOH7wSw87
7kU/C7bxu58F2F1gZUWb1qDkNyt+P37GSDBunvwhfPlXr/HaDn7cQCbi5ivurFwVLO/CVwIL9tps
9F5NGhVwioPaNqhjtVyDeuJTyN8GJsqXJZfSDpu3oMbnn3xmUNsv6YcnYqio7vrBrfWy8p+jVtdB
TNic127+S2M0C3Bprx/DZuY/UQ8LLlF90n1uX/2u/0Rzw5PfabRk1n2IglanFQ06rt/ywunRbzfO
Pgan8IQ7vAgqn+NjFRp8vLm0hhxglcDZwfIUUC/0n+cLQAvXH+2C+IzDtB818ELjyloYrHWfLb8R
jX7giM/pLLfmSYjx2b1TbuHJ/eZ3R/cwGdz81yRIMEljez/reKD5zwsu28ofe/6MNWSHi+TMr/+s
BlHrUH/EEWsJ+xX93Ac1hmiJ01GKu51uy6eLwyGIuULRR9QI6j9x8N7Woh9x2W+dMfEfdWdR4t8G
0bFWp+GsmpFG8bnVvwfxJcyiS2hi84a7fCPGpN0KrNY4xg0uYNQzZC9h7R7cozQcjWN+mjaqjFdc
IonNuuEprPrjuN0/yAUTz/sIbwHcydrnqDdeh/irfpT952mfNrsYCDIyP05B1BhhKvnE4NwE3foL
bvRb/6PdmF79fClddd86Mp5t4Z76ArmUS2vGd/yzH9GFavmGA1m11dHkwANzPua/eoOT7TYQWIW4
hOvzznyvhIxoPxpFI/buFLU2wXN/+n71x1aQcU7gaNJhnWa/zV4bF8wA5CGAuFQNF8+HYNPAgpsp
oJU1vp7d7D9D3r8nt08cebvkOkv7yORGZTSYWvH0Eb7HGyzxx/Eh5G4d0GcdEI9z//Dfh4yZbXMu
8Upz4vod3OixLTliDfj8nY/EJx+7XzvmmLZNgxGm38/+Kvc0NUu32XI5wQyCXhIvy+hYT0KqFoOL
P9y3VsgksDsMKNe1U+ZQblW/2oZl0sripLaIb/3d+6Q1N56FJWDdLePRc3ScJHR3CJMb0QtW90Mk
KIa/7EFk/y6X+DN5+W/33bIJjOA45fKnbNG43x8725wlk9wtoGUyZ48vzTPJwGkfor1bIfShipF2
k5Y9KHXuRvD1hXW0gf8F6H/vwKd4ITkeLstqyvnD5E+D6e6H68F+YL9h8EkdNKSn8Q0a8Mh9WbZm
CIucF/dHKXq8u82HHRtmLZXw85n2FP4yvE8W4Uzi+Bk8Y9T27ggWsmjFs5+roPRy9pHCu/dwbUYN
SIPD84/VQK1/rngov3kVf/H0JjPirw/wk83I3wf4KT3cJUfTOCWlZKILa9Uv4TlmkDJBoCW/Q2q6
DkqGb7YXfXBY/3in5+6M1gBAjT9vwTpMXgGEsUi5jZbhmSFx/mb3PgVJv3avWsE7zTbw2ikriPo9
ajCT6v1mWMlkMQYwvNG4lx44cF7Tt+R1+47l9Hd38p9B0a8NuniX0+3IxHbl0wU/7a8X53Q0k8kh
rOKLIMiHDuFkYvRu49axcHCt1HB/zCF84Lo9pbuEMxOSCs1dEzmiNCi4uJLw32ur8Z1eDYcBRrYh
fTmu4I/2/1F2Xk2KK8sW/kVE4EGvVSWPJGQAoReiaYzwVgj49fer3i8n9o24J25sM9Mz3YDKpFmZ
uRZp5dGmj/l2kIP/kuv/taH8r+P6H5/+X7vZbZzuvW33W876th7MuiAmch9fyUb21h2puOf0+XM1
6NExRv/3MfoT//nPN9ayOH2j2TL6jCcxNPavYLbaLob159juopFD0EPEMRCco9c4yxLX/jXF6HmT
Ho5vk6r4vwTSf6/9f733v85IZ/DaPhdb3tuHCzWgViO/qiiiGxI7e4UYeGIPdxDOEsy4uJkmYikG
nlGsTv+/5EJrA7XQReq3NSVUv9/7w77+87Duuudd+3XrQRqq8EHov7iJPbZlOJnw2M5/ee7e8N/G
6V/v1/1XAN+8lrvHs7r2Jg/zJIJy/IHOyBt+ZZlXdqMld3G2E9HOKQp8517GgPwSmii6xYcXVfmd
cYw1hxf79FNmr9JEkqsL6jIAjoP+0Zyi7A3jMq6XJht18rfTHtW073za13vswYAffhpjZjGINRsO
/LPx5m57iGSlO8vxDYL0WnbZi6sBc38J6bF1jKKTGXzMIr+ZqsP0kVtRfJhSkMtPgl5womyUZhY3
+X3hKLs3zZrsB76qHAc25gru7rtarSjoEhUd12hxVcvNdQLtfrCCCvcBLsLLjGDATMgpEHRRz6db
Y8xQsymyS3EJLhO4G2XUhF2saaJic3Vz/5hDP0OnKpZFTlnFYDhUywuvAP3UhdcS16iDcxPdi1z2
18XCa0DZfIkziDWzPk9VlFkt43447QgVWFcLFjMj2VtZVx/C9gaNJeXHtXCgmtysYj/Pdwlh4MMq
STKmva/1eYidv6X7a32KEcbWQuveDW0ShNKt70FWk2OUDGs8zUUiBvBi/PMVNFAQOMg17UKbr20n
zRq2+hKuViRr2hvNWR3R277zSvVcImome03JJPxTtG+KydyjGCPJkxCmbkWmDKY0j6MiQlZgnfS+
qrynXyqLMgOOLoLAH4AOi7wtraX+FpnY2wavZNPrI4wtiOovrwVbhthPRy2ZKmNcLzWPLQIpL7Ob
7gyRLBhgmtfjXl+1t+ZXHrJazQcekjOW52yGBImxh0sZzVugb0C2BJo1agOg3PzOPJ5MGH8HPet6
DWvVgD68rX66cCT3l6dSpFjZCUoH40pdtvZcNyQ+3PCTPoun/OkcBfoy8PPvFP3pN/M5Kc20FXTg
oJZ1BPhTMw7UHU26lslPzu+bM1Iac+99EBWrm1JEk15IfCpHl5xMQuvoDFEQsMJhPocFWoufI+Xx
ZH5sbJpIipf+IYc7zEs3tbOalm4eQMJGLjv1V4a7j9PWTaQHRA428IURzp7Ffs3hZxBWOkeJzlUX
0ChiiuWF7IJZGdZVvlBSF30nHNXjF+niyIYKPETMRn7IKNJVdVExr5XeY6aT6M+8Sqc0z3ZMbMad
iHEwlhYLujbdTz5gTv4owsr9ecZE1GVMDjkkChFNJKjEfxsS7rRbw3/7UW2b+sN+vz0c9Juwl/3L
NnVux+diUA47k27g528FkWW2Fa0n8e8ncEsttmA39yZaSnyRHTzmgwk7X/CQVQzr0tcoDxf5aDit
syuyhXKthzSshg4yHicfbUDTqEwtQXXMc6LsCMsSR9F+zMX3sz3fvrwJTWWdl4TgZDZgpHr8tEcO
PdRyW8EVoOFKlEO9XTDeB/XgzY5OToR16stP+AluB5F9/UQgUALPg9CVbsb9hFVcR3lZyRzYGoci
8v2I3xoiCk5mdk2pxT1UdufQifcfvkgi+F1yn0VNsDzJeFjI0F8icRGzbEukkC7CWvZ38qyi1vIi
7106AC7ymGK5EUlTBdnEQTSTuHJ8/xvled+jN7TnuO7WTPQ9XtsLlTyCvRrM4NjTP3OCqRyaagIT
NzlDjo3hcCOotjF3iHexWLArRsffoo15/Q1yiimY9VhxIiC9OwJYfJ9q5WwgYRXKCYK2jJZ1cOMj
MW/mZRcoMPAyDQE39+5l6oVxLxJOxqI2g7yH0z+ScTb3JM0fefrJBznk8TeRfdY7SMvn76w3yh4A
GjQXmIndJ+91hbuMCvSdDFyYjKKO75ZaZmWxN3sDTM5LVLzbW2RWV14+OKeOuByBMYKmLBootmSc
HvcrEpsojIVduG6ZXyP32xSozlkNYTydDhSSoBHIddkuJTl8QPUW5wrfqI2gFTXIiH2SNnaSUMl1
sXPl0Fp/Grz9W7gHOO/zabNY7a7mXnbE+dcHGRrAU2hxrJOkXQMOQU8JuxSwyvLcESz34LcIouZk
J4pLGLVEdrrIvUI/pvFVbmnZyR3rKZI1Z2p5VKCP+A120pCJy/HNShloLUhNDY/nu8rpx8uLYAnq
scxcI1nfnd/f+R50gkyNgNjdRxfgga4aP80Z/QljvWAo1nC2190Vb1IORZZxJ4J8AHv+/APJJlxn
+DsIy3Oig8NH5Io7EUXZa5awQuBTJZSbkfVOCWJgPzXMg22Eb7EYE1epr3Z+RXHrs3rLbAFwStWa
LuZ11DUX3tbJcyaUFShWEZx5nItM7nzwyPCX1Crlga4lf1UxbJk6taiW8dCsxGEvVwNVi8cTOncc
ZvPCFzQCYL9Tvmm2iiG3JmAIBmqgppiCae8ftx+AG26TADww68zgg8Ulr7bOa/QG/yDSAJcr8gC5
wxwYpJI+ZEMrp6FiXwVBbR95FNdOWmHCJTklxbKUboubfmEBsAgu8IbBjXlzaVDl04pELSsI2A5C
jXeIWPUv5HUb6FmBGXgy5n8OdB0QjsBgtgufKigytyGFDsSyUiU6fUkyTsrNK7ZbERmYIEyFIE60
6QgU9m+CKcqeDWZ3lsVzRGB05r9c42nrpRaX7fMfGzbtKUX+NXHQT9tLPw84Yyh/cD1nvNfBKW7h
0vB5S3A49ih4q2mrJQJlWdnO1KqMQ769M9vGPH5fHzZ9xPuT45MUTrfaYrI7bO0+X35QhFBQqfce
YLTUreUyb0qO0RTOh9Ms9oN7FqjAX6w7wteXXoOBXOVoucQwJKjn2a6wrO7DirryHllFUSILJ/L8
ZW05f1w5wOAfbZiP+RQQswPUll/ZnrOM49bYGW7xZpXA5mtQpUDZKcp6S1QtTDpXuNR6/drmMngR
+A0M7oxufJ720inNIWoV9+bAbW3rI+rZ5hBtHEMZZ0nUEZeIeYq4mjk+s52rWrYHUhMh6ie456zC
3epp303o1ue743ag/ja9YwARD9Ip/OJah6XmduJAv+DMHBKEB4cdrTUoyytGGAsVYL39OKYigjxR
DD6SB9QziT4tNoflSb6J7V4CDkRtExnnvLOPvEZH4Uh81Ax5yKSnJTywsVERsGjYIVrsOqKT+kER
UcTC5PdYxR40HMHFUcz0b3aw3vHEBNer1cWcIop65I2xl9EnLKV1HOtFz1Fl9/k0eqc469hoeM65
PZcTQ+MQXkF3lZ228mg1u9rvJVt7rc9mx8mIzc0IjZlA3UyQVXgEbtxZalQN3vUIsesXvRWLS0tZ
wW5/VKsjVvHHTxHP8e/BhvMa4IYxccUnfIjojU+iVwiBShWf5X3y4dsmFag+/2wMF1FLNv8T52CS
rQoRle8v/ltHuSh3+V1ZfEwVfBJ2S2ve5B0rL5HukEV7iIDjl6VLhphFQtTrBnand4LDsZbL6qcp
F7W6hTCN8FMASwN20IJVGIKJlyhTN+m6+FZL35QjRCIIcBJRSeuVZtkJqPYWYKSXeounEFZiSysa
mVnxhYladvchN8fJakXBbsqRMloiP1HjEarYOkFtDn7b5KlmgSQNadE/XtVPknE72xHX350kwSzs
SUqQ3GgQKnBrojx4USZ4ztGdkAcaXltyhapnHWPRKJu0yX9Yj6KaRvxoNnCiKNA/AbD7UgVxzT2r
7YgTFyF/tsweNnbaOKFfceQKwZvCv19x4CCL5NkC/LcS9zTBPi0j6xD+EyRM32OfdAACw9h/j1lu
pntPDDLkZwhpBM38HLJK0oh6fofsFyXlhUSS+ONstIgqrbZfVBu3iEi4XXq4eqSjalBzBxdftLGA
Eo8y3tNyGzuOl8p5+OMx4BPzR1wxRGVAV4C9G9RjD/piNovp0HTSk0q1KefVH4iLqfxrwRjNzgYD
8da/pbhUm5hm7FELrZGhSghUToikikGHYsz5Jduyd6diU3Blj/Jw0mvIXeogf8u56ApCA7JVAp47
pwNDvNuwnrzaIyzA2PnOyC9AOvCFC1tj5nkDiuqvRYK545u51LDCaK+//AQFCVUpv25UvFD5xUQp
3wEPvKg0db57f5hsNjv1Wl9lF8toPb5qs1WrBfrhOZmlto+dDFvy2Pi+v+k6aarl1T4zrt2qN8Zx
xo5HJx2q0FeZGuNNRanBr+S007CMSgwHGPWje2sx0zcQBZqp0TXNmltpPMkV892UBWvKE8UWktMW
2hequ6O5Kcv2DZkNnlyi04GDQhDm7mhNIwA4vWVWplm044TR78QT9dCwVWcKZl+cw0EckYCbNnsY
+jMaEL+f6cLrysjNEGwgEAh2of6Jfoz6LQ26+vE4Q4z4uaqGtnMaa95zn2pIOdaGQluoyySzooEV
6Yw1mN5bClt5ueF1GbpCIuvjPcyzy8Lfkq8iNM9zPhcSteRE2HmHD5RfHA7XI3Jk/I5ipNkckqAV
HjuAXgijbFjR0Tqq09oCuLH8ANO2x8jn2GP3TPRLbr6kFhhw4/AKJGE9FsJDBUVo7u2JlHI0ooBk
IlZjIohNkocEo+/D7+nEMFkINb3+TrHUaCBztihBbeXybGUd1u6lADhecHWrmBKdQ5Y49L2j0zJR
M4KrJvC+xVZKgiX/iKyvs2UmanPg2qAlJGOGoxzp7B10L8k71GfpxHDAro7SQV0Kr5nDnx6d3oIr
T5COGU2Bnkk7K+0h+gT8R9lC2+tqb47m5DJ+2ylFnOYs9Urfg4tBpgf6HgIkmgd9azLk5J2DhvK4
euTTpUCGoxREIvHWko7XFmlFhctsBVv5Gf2cX2rSufCx7m+Zns0Un3CbxR7v44U9L5QX6xHtqMd0
/RT/oCXzJiGFNJROcqdxGB+UvFCe5JrEDy+/Kw5WhwVUrYgOzXjTJkbgfdW0fSEkhLIwIXcUEBUo
QC3wtyC4Tbdf2Uam9TDLc9KfPO9VuC1HbkxK7S3SX+Xd4NqlrPbcIlnIkx66LK/jv+bTo9T/rHqQ
cwqKR+mKnlHWCm31cBM3nc3RJjJgXz9CTlrmhILhZ/YMNux8rZEHFrHhbl5rnplknT7bTXqNUcR5
k9Sftyz7Nt2pmJUnGmX54y4MD/zpl7iHC+0TlnAkrHx68h2ecRNjdvej6YcDj5OykkPgWtyjQ1LU
IenGY5or2A4JDB2niYRUw0a2iSja8e/Q5S/iYOpjaFAppPlPmx0eA2ANTUZSgB9FZLzHxkHJLhzQ
EqRTy5OY7HLvKtuzA264LVimd9DkYelKUfWM5247XscMjbY3n4Twud4oSgKrONeAU8NpNZ/Ts5jc
BetUo2yoM8tzoA/bYTk0YwNWWCRsxEUfbxCTeG9vGspB5ykUI+OlbJj4RnPGQykQTsq2w4DqdHul
XYQLd7Vpi9mkbX+z6ScOcMb+pfQo/MzZIFWHd/hIfUweX+A5Ii0rIxPSha3PZIlxb2HBhwN1zooq
RMeQDDfWYldaFXexwW4nKK/XmHZUd3AfN2zbPsPDNh9i2ZgtpoRbwYHAtWlP82LZQeZSB95/OGBR
DNcACAGGB9msprilB4vS79Za3ZZbxT3SMQ32vcklcdJ4wK43HY4+ABXgIAJsa/47mCli4yzIEABV
xJye28vaHNcs+Kbx1ulQWjsLcg1tBfTXBmkSth6XS6edH7f/vqZczOW5iu0KKYQbBdPY8VsgZeKO
inzbZbupRtqfD1B9RwxGpxnR8Nv0+awpq8v74qOndGLyoLcNXQ4Q+5h5cPnJSe4rEXMtPnZetTg9
+FwisIJqQ/7ugBW+7+prQZXLPIkYHGXu+zqBIWK7j4CnMd38jc6OG78NNucBUoHaH/p05F3Ew5iq
ljoekoW9f6H0yT4ZYlnboJaWW6br9XkhDcITcrWCELBDvMFL37nTxXMVZQnleOMRrpME0Qq7qsEO
AM7GL3Enuiqj7J4asnum89+gEeFAfEPMc+HlNK7ZRwWURFqnE59imbmU4uZZa5nwm/Hr9IeXEh42
zSjT4fiTdrA9L1/XNC4gErdm1mLrrfVfZcmLN2+E6wUzC+WUjP7TogsCRl4dzx/RPqfpVyCuZYHo
il3RAx56Uwq6Kis69MTOqU6eISDM69AVb9hduuDN19a+nGkVLmgpI+7Nu9PisAOauRHrPHoWi3Bw
0L1+sFUDcUPED2j4wbKDbJ9ouhbTvSGuZ/kk9SHTJqZOuy0J3FMLgvG9PM0WZmdOQh7406nCXHcm
3PktB6sSULf7hDrFXx2B4NsKfH3lgB4ARNticdXoqjgMxYaqpobjMVdYT8OhfkBGeHEAhfJv6usg
Iz9ykxZ2PJnIoY9JvWpIVrsWQ2mz0MH/VfJp5X6DDqH3L5NEtAkFQ6+4jh9nj6Jb1CVqa9J2QAYL
oEIgUaIKvwR6YzXZz2TdCW1gODdLrg9pZQ2Eron8sJeFTrt09qMDXhjHKYgg9mlhRfmyAr0hbB7g
M7LkINurX6aa7QSjYa8PPZnA7pWQVT+k6yYJALo9P4YjkykS2wWtopJ+qwHiNMTUkMnZocfkpZXu
wmQMcLILWglozPXLX4M30rgDBsU2SuAFMoiC+2NFlms3OacE/i6fYXntUDqyFyMd+/PY1yfgJzUC
nc+UID3VwbxIYwvcBUQ1vsJKVIqaTKJPX5FOZAZobdPJQUyqFxxp4r9yHJtH6w5ZXfYW9jdcjw92
4mYn0AAqvNlimllruLubA7N+qjUx34g2jB4yWmJ2NW2XAB1DC0rVp+LLp0MQj9tAIFlppGQNOqBb
C77iDooFXpu0x4nuMei649+zM7ZBqMpUrO++8RWQi7zoOGiDu5DDW9mXZ9ZbmlGTSNZ9EDVu+FML
sn4Z7WFDPuN2ZVaVGJujRkluULs/YWcTNrQwmujS6jN/lGoe9i+CodqheFR0oZ6YMHqY9Fhs26PW
wuwFb3gQRJWP4HECWqO8sIMmMr+4L3M0f0lakLLf0yveBjtgwi8BhaG4xw3ZRmqsZQ3C79U0wu7F
SnSvVI8sGBxuINgQd3cw+UNMCaMzstbh8eFqISx9s09Bto9AxszLNr1J91OpDOhx8rBbfrm3qjVd
OOfgGZ3VDWtTpgO/o3qjwz647swD0mHolKTn1vgS7oaKnt4edkt02sSP/IJ/wwcwYEFbVuNI6Z4M
9nA2g/0c8c5Bld6ETn40dJWTmvHdz9Hgrgp6iPk9AA3wtdnXbU18iRbkvpjWqMIi4Jly6+4ah6gI
qcTgAWZ+I8aR5A68D+os3EyyViDVQFe3FqQ/SHQPHCJLja8jOScGUKu8rav62KsPMfiAKJuCd7S1
/slKptOnqqmEgBTlRQN7pqt+BhIaQf62Bmk+jEmPgjOh+GdyA0DNAvCl3ewb1fon+nZRfEf48ReX
SRQHp0GvTwCg0KM3iPJfwxBVPWkQEhEafdli3cZwzGrz0CT1MbDhLDYfGjFMhuXR7bHqu+7aQ8RD
t3h0CQbwXvqZcjINAoLglhR/4Da3au/m+Jw8J/UF6v7L83RBkAbcPeUxF1iE9203TKqY3k305cmh
s7gUT3YfKDZpjoXLPeEzGHccG0GEp1cvKOpAn58iqkkr73qJP5shouZ88gF26QaBET7GPtDi9lnZ
yctf18hI02mnITB3WaPl2CqV/sBXdweZCdFL33sDu2MdcQ0Cz7p9ixMBztyFTPWR3F0y5YuoNh+5
CIztX7+XgfArn3knt0d7vwWAynRtZD3MuI3Rp+g1OLngibxKqfbUcrMDDciPeNnE8BBFHcRWayw/
NRZLBOUt7zgaqzGjDHJWfXDjg9J+DzlJ7LSrW6Xf7rJ4E1iCMryiHirMjFo//wyBhVgj9cyTGJ+O
0iZrH861ydoi1fwNxQy12NHkQOq/KfuSAFJ6V3JPi2a185me7d7Ee9rv9d6cnH7D24kBmP4dudLd
ST52XPwGxNeDANrgrZq9JJ0anaGkac+8ZJPTfHKVl4gQ3h40BJmOMT6vD6rp0PZXp4+XbPYwkE+T
ESYKSqJbYRxHTCb/IlhAaa1koJSMooTkTvy8N/MZPDJ9USank/VF65aX8NJ2S+7XxFfHi1XjfmvH
SUkjaXqmJ9A3phMz5EleZlWq0YN2t7saVapTo/6708SKlE4XeTg5AJMl4TlkHBuOso81rx+OMVAd
jwqoltNF9Qi864Cqmmh2VA2EahA2QZ0qEXTYWy6+AlQXk425blIgJMR0rk+c1+c6OfTlAuFZvfi/
OzmyP/ls/Ntebdc7u/WaMsD49ozwQkEoYt+HHht4oe6e7Brh+ek06Z//ymjnL28e0EHCXLqqrmJw
EJ3iHe8kdeMdwVey/eaUw7bOZeu06TVMXs6Axj2VtC40UR1h0uvOkrdfX34+XZUtBmaybjzYfLzd
dt3BdffsLuAfj7je4QgXMAYMFpKTCTW7GLQkI1fECIAt2XI/xq40FyCr+xOxJ7A2eBZ2TRRvsklw
exPbNYThCgbfNve/MXDvgKdkWVg7IAmBDBpZ54Pmg9LV0RF7p1OMohFR3sW5Trtd61MCr7wQ26W5
5yO/lkERJK7MV54PA5XX5vHBtRRgfxr5uU3pAcAoyWBoB0sNsrQct+dnfPK9xAMiVyE7TUnsWHQV
h39MuUg/GlaGyw4Ga2Zny+rBlGb2NCWMBLvqMmVAsb6SFaDa6ED+I2rK6UxYjrCpBABDCDh6UXUC
eR9CrmT3S1wGT/tGr4i+tjNP3Pt9W8N4EE13G/8FZEfHAP2kOnTHUO7CAnt8VEAjhYWeNly0bYSu
e7RHVN61K5HIbqkAKK3NopGhv/6CT3jKbiYMN9qwAoeFoGgUx3Rlk6Zljsc2FsDKB07m+LcXNC00
nBFlPrkzNA9GVNwrF5IhNMnHtC90lWHeammYBsGCNGA7HI2H6rwcXkWy08vjLjASR3w3TJiiNbNu
xdWiyIlg692l3+LYN98dHNfCuxIT3X50XASDJdKpJjDTmwCXKBJbecNkvjsmiQAFub0GxakVPmz3
Rpj/csQYTmHbJCwajWZMQYxpvO3v+V/S2kMhTExzNytwP4JJxunDEUkFAyOTKIDW+urit4lC86Bt
50RnB5xDc41EOGC+ai3shhje8IPcKINobvqkctt0ew9zuDC/v+cFAKfmYOy4R9mZO02KnQTpH/RS
5WBuELsPzrq69WrR4D5ddKxph9j9Y/u3jluLTXPJtxGv44vP68o/YXDYkKeISRNpIMACDEVFL/EO
REfjGGdZzWrRGQ+UzhrPjtFEBZ2CO/ORCzCxDsO+iHfLZshdyIPGn6P5+lbEkOSKDnPR33AWos4o
u8SE6l//0KW6yReEnjiigLr0hco/0dNzSAT4FVCpKY4/YzRX0qIWRDVURdtbmX2dr+jTK56VVvao
TViHfJDLLHk2EZmTpwlG46/u29fjfUOiVDC5aOdddIPeTVIQ3FMtfyA8ykXDf33p2tlqmHswexTd
Lj144k6Ph/jO3uIwGfeS32/T/F2/Kwvfx1ve5IcPocN+7uLou5mNFmfC0Pkc9U2ErBeROYKqR/Rh
iiHUP8n6YjXknXbANYP9Aui/9nIyjKeYVdZ4nVXFqxQHgn/PsJp9dtniM5CfTB7rRst02121bpjV
3jTknmXmsN/5XGVJhbKjk5utuT+L7BAfI/KJh1z3QgqXj44wzt6iQs2mhAzF5zAeHDfCQdOMROaW
57rORl5QYBN1kZlUVWREJbTY+BgWhiQZnx9QJRlCDELyw4MTWCACTb3dkMPNaQd+e2o6u/pnFwbX
X9DaN/Rvxqx5VK30+gt0IFuVTv2tbrDaPsXqNjssVLwBn9Si0Aea72t/szdB6vsJOGHa1knjuwBC
3FpMmpyJmQGO+AsgV2LZgaSbzKlnUEzTWIoX5gQbGe1iMbAYHEVk+zXiskcGNuDByS6UT8m8zPNs
7Saurm5mDfHmslW6HQ4LII5wGw/F8hbux7Qz6C4PJqXol3rNyMtXDbygc9Tub6H2qpHQOEEKIJru
jH51EgswKM0BMGScpGGWqtX3dO3xNtE3n9OMDDEbxPYkx+WO6Q33QIpH0BZTIfyotmEOaApgMIwA
SSTlXrTajFQ8s686hTSCxQS0jUpgkU92Ez+/MPtG2MEKdOTt4tfXMXl/cyjfndGbrltGEMWh6RSG
eOrOEd2spx5NSJSIRgG/o/aknfj+UxGFvRSozGJKPHprmM9RMSDN42AMfFhrxSV+NtWDlbmedcCl
HwIOJQGUpf8QV+vQNZrdaet2X0QmZA80PNDVSecUnq4bGw8C1ze0dkO3BJqYNZuyky6ozH9yErSh
GHg/bTVZLNPqCUbrtSlqifZL/vQ5czpyeoY/MN+J7VF2/ftbbCo/XkgqtlSxTLCLtwWIlOqzYCg6
PnpqAOhxWS6IAFv0DjA88O6LHxqws5kR1MpkVOSQMmi2pdNP7Avo91WP+G1ndX0N775AGMLXlJJs
aZo3fAytXh0OMTrX2HHP8PpwsoND0jVGZId+NwT/Yktfm7yAqr3kLn8VYKOcRkax7kFr4nX4nvdR
mB6L49Gv9xIhmuf1VWlVd3EFuqX34qp26gxKb9ctuXndtH09KJp+dykU/oa6TtJrAdRCvwDwenoF
G201nBjDTncm/aqO9/yZ0IRGitIVMOzxyawPV1LV0YAmzko9em73ShFg/9YtEk/mPD7i3mVagqj4
2hufLuC81748bl0Hcrzh0FqVk6Ok/fzJIVzt+07rRplboDhIK0tnNHiYl5411AXwIWO7xAf7bFD+
vEZGh9I6uaXBjTIb6VPdPmbTO/0sYiqZR+tNZspAB66VQCPfP83vJRrGdQsClRcniBSkT3pVtklU
iQO8HrSkRqDZfe9iUUoqNQPRZequt2qkOXWcGhXL1seqaEi5PhxmsUn7CEM+8tWwD9W6C7GdNGCM
hPKvszcfy8dyG4GfOzT6Hc0+cAD8ER1zP/R7O3ndisnJMrbu/einG1DLSkx1Mxp2GVAFyb3FB68j
BpMbU55Hhxqf6tUs+cKnXe7np1uqHxQY6ThZ398mqH1cmo05XbFiwq4tRPnlfy04iLxSPK6q/+X6
sh+LG9/7isMBcjbzvdOGW3XU7LvH+6it7VndkA/4Tpk3LdLGfKuPSGlOnvGJU0ylCigMYPRDh4vf
41fav35A0BolyTlir6SdsL6KUwuui1dtv1Bnh8CFKf6m+fkE94HbkfevNI2bNM39Tc5oufygAXOz
AFCeYn8ULVTxRNcQ7ZYyH6U570b7cH7+mqPtiZDmlNvzMkEjgySrJWbgPyyEHO0Ix/Zha9OmobCp
DnshmV9B/bzNVV74rwIlhB/ol55hNabhTOxNTn2wZ1JHUQOTu9mKyuYxfgdtoMOFeWmZ1PmpkTnU
PJ2X7TirlpufXdDCtOvwA/Flppx9vA9AFGtdFgrDjwXa2Ke2SYPB+iwXXdtJt7/yzWOm78BD6beF
FdCVolVrtXJuTWGMHYpn9CJPtdh0RXGFjTWmXkq3ZW+lkc1U10lGIyChkYaOfiZ9oHhrw12hruDw
KED2RwB2XZ8QccNicCh9U+XhC9089W0JuuZI3ZoiPI2h8BRNgH3dyxpSxtrTfymrsePFzb3cyO7X
Cicpt16mzbbUCH/lxKmuE469iyLr3JtYkm5k/i05Bsm794X3suX8vTG9vu+F9K53ZOMjwtvZ8sx9
yI0+MXiRxrfKiin07M2hMzmtJptPExPQm6dP6aSlHV/lxmGadqcrh2ob0ZsNnZOaeLczRkWG15+f
8E780xdIizDhjaxRJQi3oZcbjhpTIMCn2ecr2Ve/YzwhjbBNNZHXIMXMk1LPJ4OfkJRTXH7pTh0x
lTeDNOzFqZl4rDTF/B9JQDw/84H5NZQex4WHCb0TtT/KRE1rVs8JreT1JsOH63l9R6kHkHXspCEt
UWdUjXRZUV6WMX2v8+N0YM8XPqNh1D1jr85KQXmsogGFBWRm20R3zcQyM3DcFjEtBLQ+aThHUYmA
6EJuevP4kHpMAVCEidOnnTq03DQi6m2+0/QvlLCOW5AEgmvKgr/Uoz7K/qXhI5mNRh7dwxNP97fr
dqRqCnw2ncYg5Xf7lD77kvPrSWhkcVDBZL5PevTcDqa81N0G7bYpL+Ib6OTUEZnCn6RvO0SxafSi
oX3D+i2iN8vamu46TNXMq5FJEfFkpZOtrLK7oFGAMmJcLzcPftSgZRN+hQf1pqMOBnpCbc4TQiis
yEYXaO7Sd6hA6evz4JUuVnj+yjk3yJtcoq5DfU56OFYvZN7dNvGoLRlKrt9ptmIhrlAL3cURGkoo
rtx+g4jtlnqTh/tumOHQSuOKXELK+cAeRuDnfbbpKsIjDyUb4wG1Ptn03+AM/GZ/EzEZx8bx7pQW
fzqUeevVB9fXl0PMZlPtfp92K3jKJtcYX33AbACM+Oe9wlvRPb3hEtpD3kGMHoaww3DCe+DpzW8w
wVUTUujJQawrAuAJ1eO0jNOJ532UwH6/bS7E3TzHTb9kiO0enIsHJWovJc8RxpxyrtkjvQS+UJiF
Bq73COXtUGiUeCjnWMD5/aepFuIAOovpFnvHq0f88gUHolmJVmzHG/ryluFMzvbfJ8EdtSQVwAYL
wPNYrzV100l/hu9N7hjNT2kyDGnxAU6G5bW6gpXZ0wEpfuhGB5tu2fepod9YlLTTqbd9l/i39FJR
q2DnedWn7MPx7Q0uksf++SEcMSlzi+PP04RFcj4yf3TnQPt/SDqzJlWVJQr/IiMcQV8p5kEQZ18I
tRWcURSHX3++3CduxLl76N0tRVVW5sq1Vrp0SiXWXTYdODjz8ZXOHxCDcx5NfxG7qFcg8LyUZsPE
3l7dSBlOan+Lac8fEvC0tuHL7kY+iandcEDaZJTfIdc8kAj2IVzdA9yR0BqXxEk22FD/Eog59VXw
l8/hNCCfXnUE48N0fXKuoQsxYasPAc86Argwh+5O2Ed+3mmNaVEBFeQX836xLrOfDWL7s1YAie90
85p6NcRJBrKk0q+zN7W3wucCvMO6cZQ+2+A3fi5bWCX1OAfnh/vq2rVdPtzFJ35RhLTdJnGENIuj
8Z7Dz79vWstWcuDyouq2Xn3Csbx7oWn0Ny7GN0KzeqkObDa4M4UHht5F4j3pFEmrSEqGhhWqu/oi
fSloLL3DJ3P33lAxfNwirN/X0Ec6QWAKSYdvG45u6GxvbFjMwAGX3VmQ22VX2mbmeKosGUJ3Wcwt
n+wvN/72V2c8Jl1aY43A56GdxvwHnhGemXzG8Wc3hhabG13CdoL6WfQWvsXhnbpIdVy1tJrb8O5l
BjcL8UO5/8JNbTZ1EzBIbll3iNuppdTelKi3aMRMewyC2R7RdcpblzsStyj4IXya0RkZNGddX+4p
0vD5h+PWV3A/mUxADAayOQ+HZB0jNTrBUBvl85c6ZFZbM9988L9Ti4gyGwhxH8rG6HRSbEHYXkRa
jNMkW36VZnfew0yDyv9uvbre8aNol3B+xr7Fvc/n75n4NQltGIaDzswdo5r/jRHUjF2YPFSh2e7v
iBq+sdyPbu51S950oKH9yoV6yQG9mVZvP4Ra8IxIPP6+ugEbcc/tMcKQGd6D9Qd9iGjy5Jgdrf2+
d1XE2dYSEu+oNE97cI6L8yjSGjnxwy6p+tAT9HFSIfVdiTsz1Z7jZVe4t9JSFp7Nz4TVuG5R3N11
2hLlS/3a4Y2CY9s/mz1YRA8qMjsGXQIcoK9om/3LUGv67/5cW90tmFTHsItzwKZH4tfHOqRjnWnw
gNgRnhazc3iiV/NYYKxDkUTMfajWmgtR/fGP0N/xE8GNooqRE0yUomtAz7dUeczCl+rdtn4fVX4M
XSNGP+6EOUs4l+MiGB5qSiCs6PresHCnRNJSfeDvcGldVeummMaCioWt26AW71MKBquFiA5s8BYg
fdijNhsEisOcqEeucc/MLO1iBx6w0/sk2KDXmjvlmxSjA0FHjkcnmVHxj0wyqXXhvh7Rktqfm2v4
DonzXANfbrqrcttS8dV7SRNQfVtVQ/lHl6xiOZfG6WMO0XhISkegjdhVQ0vboklFEKOeI38vpAgI
jG/hJ0Knc9W0Ab+KX3NqOlOXPI9WeJtzOnKVb2XGK1Q+9cKvNNgZe1evrWJ1JYx8pihyghYVcsm/
xb9oUaRHlEB4VsP/InmXqCEBKSdKVtaMn5QFSOgyNPJjOF1rnYzquyWZVe7eHHXhNHKox73d+CJy
pmPLs27e8vEw5n2DowWNaDze/wVN3CEC3Bwoqh8Kyt8ddiD5DiqnYdOkDcB9BtZhFOvlaTIc1g68
nROkD/Ks5by3wn07M3IukzwzruCNkuuVub1ugzTup+O9bu7bxnTJhWdxZzwgqvBZXmNJ/Xv4Fzjb
A13mkIFneCYMGyOrM5o/fYaVXgdmQotj3ryROrC3NaO6KHID8k4LTooFTf8T47DGMJAHd9CMdgcE
4RyTv9XV2ZuN0IS6eptB7HoROu/j6UNX3wl10PQ64qZif7g92iRBSzgxA/rSoEB0FQn6i/gUcAla
71mRxMcFxMKgP32z8OaKMddRtAgqf2aeBfufXSmfjoL2zm6UH8xfXJ9/xvmg2N3C3coy1a7thkmS
MjC7KXQpCH+DgE6RQCNAyDTUgfDfRJ9/VPQqZwONOm9F0gkc+rDbI3NRzV5ND8hbg2/IdfNx2mQJ
nyEMMLM/hKZqQ7/h1mzRgV1UllSfjRBgZEyO+TAoB/SlOxq9v2lfwR9laEesKZvuHw/EFSfGrFGr
axZdo59ymCmmYN8NGw5sLooRcRjBDpGBsAbsUyH15baQs96ZTZLLQnPx841oNqr3DIJ8baygj3zM
HgzJN6u0Z6s8Vj7sMjVbXIbQVHOXL/No9V6Gbxyv+d9xcpm99zqhBdR43uOAsmtdyrMj52bPdrlG
jF/iUoBpRvPSqsNfDdFDUKgo2NfR1ddI34zuvIrZXjDceD8XuCQ0XlbnP7rJhbnKfkpbb65/XLOs
5P+AkzZtwAF+z0fPG08KAEimNjCrjRRhfwP8at8szkwvjAb0bKj2Haoiq7o7fD4WXSyBAbJZH7Q7
NTOSeAc9o2ILrpEI1C1epMhq7LiGYI2mgalUrOQI+OQAHHPelbQV7P2M7MlA8jAgi+nRPpxfXJDd
xWcLVCIM09ETjRHYEk5wLIqUX3uKdy5doa1zdUJqxt+CD3cOW1sRxfLB6d858LOGN/xtoMJAtxQ6
4d+stk/rYNHyjqTCCgiLDGE8Bm36miUkw7EQ5NrG8NQlapFaAuOs1739+Uoi+g2H5KCwFNE5APy/
/gF12YjnPEv+JwVv0N6AN9jaDVnEm3X6R26VXjeoLhFmdkNZ+AcxMMJ86rzT0TmpV7C/xJwSKiGT
ItgszaAfAcWYRfIx65phn8XLPyZH2NN/OTSGs/edDTgtJBsKajREXhCWCyM6eaHbWV8hKd6Xys/J
+tZNKrc6olJxaVtED0QT/adtQ5+LAm06+nu7h5iEAzxBxznq/VSHjqXv4FaCxr7tgaZaIOMGd9Jj
BSagkDL7NCIeJriUE+HuFdxhK9N0KxLkfxZTFCE8UgpKIBAKW8EVNIX5lOEOwpONT6bv52++4yVm
L/990wWCwTYTz1G+eWfQMXbkgVTzTcp32jRCnAfAGMiam66fK6ZKnlT/Sq8ntPAMo+o9QKA68xiw
NwPUH3t+3ttoXvH6O+HhI7DCWK3bQGd+g87iDNeAsO7anVIR+BUuAQ3wfEhUbzzvoUw9mLL5VpCk
XMp6H9zps4aW8jfN6TcbiAAAzWhyoeLJRh+hd8hufa87SDgq9XKesFoRZx0CYlnmkLvTfoSL/Afh
s69A8CGijyH1qFsyleKRfN9Fl0qcBYP75Sb8dk6oDVGpNvVYB/XGbg4EaU/uE1XYxFCto+cys+Fo
scArAWTYPv1wWX6rM2O3zQ+pg/e6BAeaV6w9CQKU2tycUb4uMs5d88vaEp6YVTczF70JyfmgR9Yo
r+YWICRAP+O2/hXR//LfPTHwPv97z6k+LadaWtYaAI4r/uUqmRT8mC2zMZeVBX4CoHPiNsILfPRv
mUQR0dxHrQvU0JZQaDrGjLPxJBk/2OMznRkp+we7GgcZ4zxQqBDYHSM+Xs+AITIY8wvmlm808ZmS
DJhZtS/yd2sGEgurVsOSZ5CARzaxZjrZXZfELPLPfXPYm1HP9fyC5KXvWuH3LFuFnJTE6l/JLYke
sxNUrhE0pWFK7rqHP8p+J1ZwQZ27sm4NT2mBBvhFL2VYwpC0eknrSEg8Sp7djh40/R8pL3ghPgj5
z2jE7K82T7roLb6WzchIaXpNerVdTYV09UpFKSvOQEUEQDTGxsXd/102fwM2lfqraMlQ94memSaS
aOwQFIr626OT2YRiBz2LgwgfLFqZwovVnMguFFZ6H6PHUdsdzbszEZaPVIuLWbtGutnKuU+D0dVx
/WboEjUZYmQUIf9abik4OpVxXDS6bg36lEQiLoBLhMoDdgiy6ZLrrfE0OVHfDBGMc1QV7pLBgsue
f4jN1xE4FmIIc7FsOA5Cz41XJ/IxeYnkUeT7qL/+ZSjMcjQftvniMlq8rK5/X9NmTVkU+A10RXIq
EelQTipaNg96R8KroYYKivAFfq20Kb2WBSRFaZCwk0gXSwDsY3i6DTvQjLWeDVFLogavBmdj48pV
6i1WK3q/GxFZDjLVh1/Y0P/J2Rj0GTevZmP+Wj0ZQbaDaYb/9YFGU5lhPbrtmk+/Wfl382ls/zFY
oRweTRpLP4gPjZROE4zUzHXuFYakmpl8DMRD/PUxThv8PrOdCmT3cQeuO3hJ8gh2PWv+3SYMMFTn
zUDxi586HpRlzHcn2t0nhb7d12ks3s2PCqU2vCyHQ8eCULvpDRl8ZIUk4P7wF+H85KRIO9LDiv+W
811SKyPsLkI+SbNlsF+o33EdYqe05mmabEPHt5C2D2mNOnnX6PaU/jUrhL79EMIIYiKWFAomfWOo
Q38HDSYeRNvo2cQP7Nyy8iODWtNiLBTa+whhT208hQ/J5Oi3224Yvb7dGHrx26H7XBtJ3qBFC6Vl
R/MZk/WPm4rCzYbC+I8MqYWyco8gM2k1I86tjebYCRkIbYhhGOBf1xS+cG9gasuB9e7wg6iFKPZa
G7wTrT5p0cm8KTgsTxZ+KT3uG9yai1+PITvgxEDb1dtd3mqXsqmEYkBvGvUNKlq6n3PAxUkGL/MN
tjGCc3qqcWNv0RYxD+EDdAA9b8r31nOjuq+gGs+9uGPGNGYoQvUt4XMBgRQixVyPtkmaIg/Q3Q0P
vqvQGXuTTfwkXL9mtHA/8DPgtMvn+dfitWH1sL4JpLD38FE7mLihBq3jB5/7Fp2mmVm17B1sa6GG
Qc2mi0Tr88fo2v5R2CjfY9BhyJQLrUca/Pdrir6V59SooMFquqx9c8ylqPAms0IH7ufVDY3rOqQn
ZsypLToPPNcui4Eq4YSyq6dtWu2fuS4atM883eLuNO+aWxp/7OzKbCe7AfkUZ+ffB5n0PT3Vea28
fYPwOHK6/CIBI5rQtu9wQSPYNgs6KZRkN7OcN4S1zR7y7NOuocpgsEYWSKA3RJMPIQWfWOix5IOo
1KHkTC6cvV2XNLFjbLc9Smfoyda8sUsOjoOUnz4vXh2FaluPf/SN3ZHgmisa/N3cncALhTknkkpk
/tke8Zcwl4Uu20BHDZbFC3XOJeSmgW6kUGXNK0F8/kQ9BTUGkAvhEYUCzAvCU40HoY3HAIpQJrrQ
rGe/8s8vyts0DHuwXa2EPztAushwNGw2PjMrTJIsbHs7eCRsOEYhGOdthZ7zDGXCFkk34RSmL8Uz
Ev2CTIEmtuYx9/h75OUf+7B12YNeb8jEO6PZJZrSHyZpzmwYj2E86QTYlEu3mPxXHlH+GIqylvCh
fjynlz6xTXYInpPc4C2xGDFUztseN0bakuYBfIOTT+fDJA7C2L8prYbYfNnlUnyxjWPEfDfEphsb
rsfEziCGkkY5d1Vj2LDT3j4pnhyxg0UwZV/zN5XzFsPFipW+MAsIG5ceOeXrSknyDB+V+wzhZjrV
sH2gp041VkAG4lbj9N1yTiHc42yiW1gwTOC35a7wSPM154ujyutgwvbTJId8eiuWgjklO/jNYOdK
i0P+FbyKj3dPdRsdpsAiwg5+BogPsK9gjSDwrr7r07/nQvMAT3gEGXKENAv6L8elb3rMdZ3UsEnF
45BmrKNDsGXKrtSCzZ4d/cxXehvB6/iZ7SuwU7EtFJ+w7FlkdvvVbU125nwW1x9JL/OYuLKpvINo
wdoYr2GZPEI6uCeSSWTSKuur1ZX9RLV30AOIxp3c0dqjAXwp2AXCVco/yGTaqhpyMbGzGTlzHh/N
lzMIhINMKhktaIRBFBMsWLKp7p5+bul9dbNs+G3dlKv7wjVGFkKrpBfL/73WOEWcZpiN+dGdh8Ao
a79aCUmiM5+IT9A/QbDm5OvP4uydZpSUUPcyaGqMpuJdfy1aHt/9ZagXVhPCNcQPwrER3Gcf/uI4
wcMAvqv2RmePKudfEQrF+Yftuw6t4gB7+fqjuM7agke3YMEKF/gm2T4Y8f1ivq9QeZyv1d/TbL9Z
bPccZk9arc9JtT5Kp+WtsZz9j9m/OcerkDm8/pe3rc1Wr3XD6K6hfYgHR/dMpb2OEBjjSuKuaJXD
yDguScKRLZ75nDc/xhuCTyQyEt46jFp4zQsSCcaP4lpAUhKdE+RGvNaODecDPSYE/HhDUYPrAhyd
OReaWKOIwdP/b2KL4g8huf1yICTjCdFQ78TAMuSZdKDvUThAk8KyI2YF8nUUP5awgoanmW40Kgtd
KCtqbDY/4Yqw5VOCanhQHpzRwyi+2iL6prwoFCXeIj7XCMor9dkcMXCxRHkA0fBHo+1fJkbM2PX/
DDlGEWnP4q6hNGe8uZAcEeFC6EAzfygU1gXissSnnaSa3Kz8gmNLwtYRBSfN8MWiQdr9MNFUoU2a
QvHHG9TdZwhXDhmos6CDoHtXkssRtcpgu0CiiUipkbh/JeAPxIMBgt4fc9DFkmDAXUCecFKJKAo8
Wc4vJ4GDBEUfSfQfl7czQZphI1Z6Yi9jE1oPQhIEqGKvtH1h8ZPJIC8Hwr0Na9Mkd33RtNCxhzAX
BU56lIZn1R7ycLC9GQPFQ0020WLWemNOD5wj0lxyXQI7sC4OQS0k8tAAn6BMo78XJdIdPCVA1DZG
AS2qxqYD7wbaoGAOC7JdBLKglhbFs9GjaHdd1TQUOFqnY13ZQX/9oSlZcdsRRZC+ZZv3ob3KeUTR
LKeMlfDQ9GA3w9jwXs0r+E75jacPeXPcJZimGwUSGV6i5CeCdEttAroDUVuSX0AF2tj7f4BZC6Ma
dkBFKqu89OB7adlklTH8YDfOHluoDAPMayoAlvJjN7jyeZ9gKpROz/CtB6v45eQrj6QMyi7QG+Ry
F2IrUvkFzgCiXrnPmC5kuhBdpoje7A6QZ2iNR2TbAeeDmhbTKpapzY25eJKi0ybgq9iJR6ajDNi1
iPy1EsRa4KzXTwmAA2AmYSt+JBMMDiIG7KAZ5CCD8nw89q0ONV/kMZwaKHN8OLbyP08nVvLHv75b
I1N68wcbaGR0t/4pv3P3Z0IlxYUGeWahPoS08/bK2buO0bA1kGUAllCUT6gvRAcEb/RCYgu1LxZV
G3sOFDMw3TaoEHSQ0SygrI/v0wlgRmxH+VD0xyZdmRHA1mbkXmEkCFfzHgC/RXwydiuOYUfZn3JN
k665E2xYBtuoxRXNVAMnhcZPejhAGEqYiah/j13a5865i/FPsRr/MWExoHEC/FKqhvkO/r71DN7e
CDgaesPdpjCUH8gZm3Uj1BwLbpADoMMiEN4vLw4p9ftn3dONyQDr2Uy6ipRvKgh4oXxM8AZt3hQm
Ab0mwCZr+kj9MU4BRwSedLnNP9lVXLPCvUbIv1h9whUWIzyg+Gzwx1/VHuF6P+F48w7zdFWJP7Ro
u/DhSbYJKPoc/6M0frRg/L5SNtXJn3Cp2rRkLhiV3AlTQu9M0yfiPja9F3WRHnoTpAn4bEirSWeS
BIAgH5dTSsNWoCPG52hsXkyfLmsYlQRMFAcG45bIniZMFMeBgT76gRulrtjB7CDSDXhFuAKZBNSy
gQSeSIM2+S6XSCtExNf9GquVNvuZ5FBthiTytkdUStLoxMAw1t54SH0o4g4jLTlNvaQ/oZSCdvrx
L0cYGc3CxCW5Vg/sy6rCavnWsATkX1vh9rhJjCX0tbVlUf/0rIQqDhh//Q87XC+hadQWPW7Y1s5B
kU6CYXmsAK6N3ml6UU9Xp6y7Ghp8Xuz4zLkFgCF9NCBcB3O0kJrvMyeOfIVrW/cpbI424xKflAJ4
Qz1J7a+zmmqyE8F8tCd2PYkxuGYilaPFpyzWT+66gKxhtCfUsxpEbjartNL4ojyioHCdn6KGJD/3
vGrkTT4uk6flhbVS1JlQMqoo/rJek8wjV7f45DA5+5PtlsX5gq/4fFCIKlbY/ti0SGhshfDnaJfh
awj+hiEm3YoPUXRJ91SsVgVvHDc3NGUZzWfNOyMEFJ7jwRj2trvWz3D4Y+VDUjLCxwVW6KmMLqMJ
KgSDA/17QiG+qOT9wt4L04TbnTjKncJTGYkkwvhUMR2kgDcYtvbhNoezYdUsOrFy5zyNYiaPXLoI
54KU0Bx7u8E63V0i0ezQCOfKRGnIXuoIZi22aZ6IZ1MxU9vkLlv8KJ5iEYYGA4OrluzzwhJBxLhS
eNJqJBojBI8n3nHTGnKzD0ah4UhRVBsdVK4XRIyEIglGfGlAPw9iPtc10psCsjF1InfGsTQnGJV4
O9uuKiDFCdJWrztpUDY1cFzcTD4BEa2X7pKkE5XWPMXNhFIu8PA3uoehoyuyZPnoMEELuYQGlEOW
PswmuaAHqvmw6q9KDLaQtzkFNl8BKbmyOyOC8pWivBR2Wj2Dh4QM4IziMGMFxGqtv1719y0Tf6Ie
3Ztc5Iryk06qNQAwOYRzj2TE87zM3UHxTb8J7/P1ZHsrGDJfxlkM1BA+N8V/atg1iYGIAnHv8Dyh
wCUMDukg9Lk9vOUaSpqvGdpYziE7N/u7HJ0nTmbbZPky2ffFnGfOjU2hJmT0wkm+sYqYJT79BEcm
Hd6aeHcB0IBvXNR3ydJDzXOSxixhnAlnVFWLxipcfs3hkdnISxp3cE3eMD0aregDQ2TJrEZVzliL
YUtNO5Z/n9CCK9jRLJOPNneKIzduFMsfG9tvTdWhooXwD/p5LyBb3TyMErshD77gYKRDobmIWeBn
vc5/dps5UmDGXMRG6P9udLPwWbwkwyumAD21hoqWBXQnj20Hqm+hQjzOwXAvVrW9gAt3GOcY9DpO
+FEvk3Ytf9014EIOqAYRc3z28zna0oF1YJbx1QXa6n3Tk3OEe7ITurt+M6ms50RVJr5X6kKJWDOb
7hl0MtWCFT+tGnup+yjVv5hXM9iU+ZDkJ7TqSGqRny/wkDN7QYz7ZlNCLf5l1P+emPZM+G0enJeI
uP0LaoO4QbETTfIVe5yDVw2MI9Tck7E9TLs0m402wPS0wbvEP5d/LVDia1R7pKear+mYzIpRU2fD
HY/3ksicyd2fC5riP/NRojQAUxCctO9wM8S2Jn5VHojAhosLHJD2WNugnULZolMbl3jzKDJVkW1u
vvh1SKaWXD0qpUId1l3n0bXO4THM4B7iu4LUUri6zLNaXZC2NrnWWAFiJGkESVc2nZFglSBcORYI
NrlrJDfQZtNhlUTY1Iv5AEIdw5frWRpgKp2KLBDY4UUnBWc7Sj58+YxiwoWX7fC1aeKWQ/zxPc5s
6m1w4+q5BfNyNv+wmnzKgXURbDznRGskLRKPYm22mdyiyWu0wU0RbsQrJXQBVSbJ03c8w777Mfkm
Lrlf29omRH/1IoHhK4gISJ0QOzGvhbOUwiRYPoIH0SozkUSohA3W+rJDgXxoVQgoem75oQYtiAmZ
AJNoxODVYJ0JqFHPcZ78SJHNDpJyu8UiVFb1hpvRd8DwP2ZGE07V0PsLq0YpaFwkCBJsSVGlXPMq
67N9mgMY8CPmuJwiGMg98/ucQnyg54rXDaaQnfHd+kBZboX892lnRz+HDzX+1uZJn7yMD6Jao0Mn
7pdC0p5+j6oNwQZGxwuf+/QP0fbbx8wHTg5Ee7RTvQ6dGBTy9Dr5M1D4wiPd+fDWxJ/3FvxdqR2i
iOynaS0gPdU4Q/JqHwA+Bt47mM22T5BnqLN0wwbYtkimXmjFxNpHnOzuUg5TibVntNM3nl5xIgQX
Sr2IPvCKIRCiq4Jd7k+Q8nRn8QYhq3H++4cz0FW7WNkUeOqFhrSynttoQcUGUWURRWVSJIuoE5sr
cAvF5rfvasPupnyObnCfOtxjrzVadObjbAZGq/L+URgjcSfiUW+kln//GvJCG/SflTHNiKoGfGMi
Lz0/ccp49zzYHl5hTJsu5itprnyGlo394SmBHuLv3T/S45c7G0BpsPmG8HDxJRj1hwGp+nOLeoLK
234p7IceCJlepPDC0qzgkFDUL0d/NesOWYy+Xc+bRbUnWaG0DjOOVcMI9nk8mpWQiaVDBq5DqWMG
ecF3LFqmhmQ5vlwoZfH/ZBE3wCewklTspLhviMzPW7UteyIwMS2pKLIpoQkO37ekOoLEZQm/5eUQ
V94IXrjWIshuHE/StC5Xn2x4UFHiJLFPLCelTiEASIzyjIR5ElB7jy7ZF9fZfYQr5+jlHM0UioXN
34LYTvkB8S98jeKTD2SMs+mkz2QhmSwBCOMZ2QQ03cI7Jd0149TrTi9c3YnmOd222nE9U5CAg8HD
kzCItdzZiKD7RbSCkMQm4ak2LAcPA9InMm8mgoBgUI6B0SMot55mY0yjJwbpIvdMULnyxQCPX8pv
8IGSridtE2G8i7cNgJfhHXZiIZjNcJL9yLPbHQSx1Jw/+shxxWY6EI3MbA8h5HC2mhHA6Fcjlh6Q
2SmsFDX0Cnyzf3TgNXWKtIIgR/JKFQl+uOhsI0EBJoIdxgBH9uwX098BUKO6TSkKpIPFW86mlFm2
xHDk4rw7u0ziFfR6wimC2PhkMcYlA2pBW5MC5tU6F316FvJ9wpM+5nLxVKSM2YwX0H3TErk4Bwtj
uUGw6WpSn+PZdG2ZAASsqb7ldWjkda8hvBaxHeUPF1LtVpq5eAjyBpAWHQFjHmFEJOiYV7M332w+
jBHhkA/OrHvDkNR710mT5GpUN2P+NABZvUfsAbLXgPJzwq9mOjYDl3Vp33mtDduKKvjlfHeUwliK
cMGCCGUeDb92SabopFlIElqDmfaGBt9KdFP4jDHCBVDddfQLhquV5PTipan9kbrLT2LnLsDoka4l
Yd9wPqMOQ8icLV/Ww7xTANh+OAcWYDtwz+GPIoK1hoyANpzqbRwGBg0rCeaeB0jPOVnGRK9rHNvg
kdJHvq0FlQKy8RHASfhKd8XFgz1KNMt4H9QrK2LOwuyvdKOkiRKDbMk3onrIJm8UnX4YniY9cpu+
MWeC9cEMmWk2d75/OG3UBnARqISGpyj7AmlghxPtoIeAg2FKuyjdHV60iy6KpsW/VgT+spSK3dnm
wPXGDehgzZte6LiR/kU7TgqdNdK/gTL6nHsSV+IlvZbMWJVYAbDhMDROd9c5fSuKI67wzv+EdsiS
xrPBCaHTKK5ieNO8Rt6AaQ0urQ+e6GjX/AwaQwwsDNvxvFtZ3InsAu5DCsrx4+FU1Cj+Nf6+qWOx
AuOkrAe4H6KbY4Wos15SXgswEklB8CX62z/s6VhVvtN83vGpW/71LlvoLUnqHSONVx2blKtsWdR8
RL7YbsTHwjSDGjJdE6BtCcNjBjYGMtciM/mMEcvOpT4Ilz7dcAABC7XtjXs6dZxlaVhPJYYBlOcA
Q2nqWEYVGsmuDYclySPZBoVaibj2vY43uPoSc8cpSbYT9hypMC5fOnD05Oa54J7Roj26AJTEGy/V
llpypTbgdbC9JvEmIguQIPDDmlnylzb76Aa7HUsaffIHEAk2vXomvKb+ku+Wki3Wxk402cSnAeDh
7LGUOpC9euDnf/ahgYkLNiCRjRRcwKZoIwkpvZ5dP0G/yR5PaZC8HGaEziccB8ojhyNwBECXwmvX
csAJqJt6FmOUqZvAjFcnjaSFV4LDTcpo4fn84mEN3qGS4BSJeW3+VZOL3N1styJZgRXTWqPVhZEn
Sg6A5q6yX1NkynwXGFdP7+BeD+YnpKKjD8Sxf/ExSQ+k5nxyQgaVpT2MBdq/OxnGwB3BzwR3NFpx
vSUGOvgR2RiMwSo6xGLJFgzGFdeq6iOCR/XeVe31a4ibLQCoa8IsHKPTgasgjRTiWQDZRpYGoHzQ
JtTi+8+76dPztF5vIyE4Gc8zljo4YACSezgP1vhAcI51thglo7W0/CywhiG3ja15ux2Cek4akJpc
b9IfevWtsk+/Ul4bd1ok7cLb9rYgmFDeSy+NpOdigUL+mGb0L9/Ull4edsdsIAiFTy7XM/bwwBNS
DosK9JCrjG41QW1XAzaYLRDNTSaNrJvqVqt2266iyX1gfc/bXlCpjlmoy0OdiYHeP3rdRdGLyUcH
9+R23HvUGD7d49XVSXMvUaulWpsH3v+ayuv41kWKEF7jvqlj4vAJDqNbJ7hp6jjOtWGf/9+2bOE1
FM7T1pyT+yba6mpe8r4v04v/87qzd9Q6wLUbH9C3Nw52BZVxfUlva6k9uGKvSaeFEQLkBnU5uFKs
6lRuBGerQU5yogxGBpygEp5fnPv093Cutowjr1H5o/w1rzYdyO4eeBRv8ANjgyr18CDLcFnfVzL0
qO3jGur3hwdKvB8MWaawK7xuwsf4Uxg3Buq2BTySCN83tRDsxzr4clXALGFMZdf7BGeo4sQcjU4r
3mwd8+ZPLs55k68wbqDzgROljtAbByUIq+e04fRGOhOr1uegyMxHa0oW8yLeEU1Vy8lplsFQZjO0
eNTVadSHCfHg0EhHF5bCYHhyeiI1gKTyAaotAewOPvYZIUUGOpIfQx+75snRyAxhX2Tp5+afoKPE
ffiZhXujuu/LoBp9WGMnyqL0fUY+xNRw34d9n51hN3RoQrXP5ifuQ5NjEGKJfSlfG594SNLHZcv+
+o3gROpII8H4TSrmwGuYWg4PAalzL2hbN+wzBzHmmUOm0oiAU8MhSvI7CeOY2X2N99fVgXB4z1Qw
UdOiLRX0nTd9g1Koc/Cuvd/ilpJeXstJ6W283okVbqu3db5Hh9uw+bU6X7vbsHB2Y5ALohSu7r63
e4xrl1hD4iriUZI6m458tep7Xe+dAGl9yVvJJqlMZ0WD0D8Isrehffzusu0xWJF10oMK4kovPW4w
BuXWAv+E/3nIjQE6dO3vGvyc/ri0do8YscDA7Axza/MD0GceMyIfB6tmxibjCkAefWgYpaCBnwwr
AChHdA0/kd2fNa0fKZgGfh000oo78+S+Uoqd/JleBnPtuWlaNW2PL7pSWKid8GqKL410lQcWdgLn
o//4EvUxb03uQ9YCjcDZAgVRd7iJD2363HYWoLtownvNf2k7utgrZnfwnBRzgmUz0RZnlNbBgtHF
72o383WCK+DmkeYBCRkp3HMghKCuH1fRDlOOsc6XfqM6ODEx9Gn/EJdjkcgRbViPBCuKF07WvN2m
f2bs+/4tk3wHwe0HiM2UmzdcnwcWPW/mx8VvSvUf5L9OS+C1nOU6WB+yL8gm44+xrcyPdR4+xbUK
f5TMr8lJIExRHXdYzAHgS9YSEkzpHlpmZm7ytKYTHX8KHOJRoddJvhqoB2+9Zcv+bmH41xqfTtGN
h/3hLVs88QMRL/JHkHsdpCukjJepRsS77RsxE1gZDlIgoKf7XyFDPNGULx5mg+GO3ekXBgDusgic
0xx2NQU+NTpMKuMxY86sWacf59ix61GvgVzCvMVfdPSw/IkFrCqsBfO049hp4x/89MMBW51p8VlB
8bg190npzqsGTjpI/tlqJH8601GxhR3MjlQeLOGRyTfn6HRKAPMeHRe85qELseoBJgol5Rf0rh6l
B+v8hvLPhXK+uafTsHp798J/U802zA6ytsJpT6FKvN5enxdIInNCtmHnHbta9cK7lFpXsCC6a4x4
eenQ2LCPrekG+fnBvfWTX+Xcm/Tq4AbAZWjfnGIAnHKPdXLGCgG5V1SR1pn8amcAgvy1sTJ+5g5m
1r2Xqo/Tw/pGdChn1c+jwa3LS+Oae4Zl3zsRe9Hfrtvq+ffCfUDvqLJNAglfk/oEbzUjO0DYRIRU
RC/3PO134wtDrL1TaZFoNnrq00CAw2eGdQ1LevA0y9wNztAPS6eAvgI3gi70bU9P/zUjDWzndqe7
OQ7E9QIHBBw/8ERDDKByUpMhzlx12LKLzDAxP8DmV28wfqik0wIttkWLR7vNml2kpL8kY1o9Ue1s
3H/uy3+P8qbRqT0YuPBGwtvLfmIAzWQ11E2a9+IyjHkeHrmF+Hj4mj0TkpmIfLGG9UBQPEhVCPvh
vGRt5x+3veayfcCMUP3wuc/ww8iDh5CbIT/4P8qvGXsWpL2bfNyLW05eA9XAZom8grJorzOfxtQT
tJ2EVTpnSo/LpY4mgR/IJIp5DoGlDykD3+O+WcpNI6maw/Jh7/p1Bu7jqq5oS9IZ6Tx1XluVoCXI
67CMyZzyYp9yuydt257L5Y/74XedX31oPLD4srBakefPS56CofKu5g9iyH/bwoHgmFkgVe/R1x/c
lnqQ+2V8hZdqEQa7v6isGCyKzBHqLhNAzi4cisMQEyDzNXYLzD6L/0g6syZVsSAI/yIikEXgVXZc
cG/tF6LtBQFBZBP49fNx52UmbsRMXxsPdaoyszK32IldpL9yKy/nwqI4yKnzzkg5jsGxkzc3AbDG
chjNbvtai9fRE9gtsWoXL4zXiWYWk3n10lNXVCc9cme3eD+YPWnSkRu5+WaGqoPNKNzrvrPEZ4lQ
dIrvNvW078dR1Pmv3zgbrTlZ8+aUt06RnLXWj9RA164zeWMcCX7xJ1uC5V36fd3N2NiwoUfA+PLp
RJccG1PwshB1iRSguUewjkblmmiW0oOBIf7tsZd46k7LOy579/VsG38k54eEQqDyrfbMiyRIFGbB
05CHLmtb/OstfBhxnzdnH6lTqG4JcbTE9ilBW2Bhyc+hOyRfcWreOoTAz490LT9X7U0G0aAyEQvH
jVGypbmaWa+gNofTZKJ2/2YRzJlzYXrQjKPTJBbdL67k03c0sPJpNpNr8bDvZerRSq087gv9k0Hq
3tlkJ5nKKgsFX9xwSPF9K3VvXJXEUT9tjjgtCVQRi1N18DiqksU1ywIaT0DK3XeOy5bLsDP8zcIY
sK2y0mrXc+bZKb80S+mQoweg9dj0pGUzH7Qr8UzDFj5PTQIZmQS5h3PWskGnDY4dxJ/RFhDjlLmC
+VxPl0207WY2yHmKKcxvRyAAzwtWsLdfuJ1N0WjIRMk48kf0JBWH2+kILUeJtxp/lL1moXTG9Ug1
hcKsUU+Qya43rCACxIF+8KyPmMtHX9SMZ45BeokvlEcD9WBZ09LXmF8tcbxl6ZeL4Ve39dJVHrZw
ZJOVtzTDdCay84+EuCYaYG1wgHxVkuL9l+gZePn/aksyMpCJRL5+fQMabGuOH1fMnWzuKuDWHvBk
ha+Fvz1iOCWv8i++AHzE8ArLCVEzDiOrY/1kvJ5s0uPrSw9yLG6/Xp/jEulU9okz8fxL7E2m7zxz
JYiMcjUIZ/llzxGFLZPRnkw/jyXWJZIN44avEYaUkm9sRBarP6SjElvTOwgNH3s1ZbsiVDBxy2WJ
PHaduyMeSfMzcBRcN7uo7G1w/inu/h2jJ7Rg8w0GothcQBkfKJesFc5+6MxnqZswDfMtDOyhJCBM
pvpxd9DpjUthY7DcRkuCXAFlhIeq4ViRg7ieA3R9p8d4Od1qcsMtPM3IUW/3BLAUvnrEi5yeX1qL
wSS7mq2k+YKBg+L1cOOdsHm6zYFeZnqs7HSQ/WTUtAE1LPqFgLk/zbnp2yGU5reE4LBXGzyv8+VA
DvALBpw0do/uJ7w7mTDta58eGz1kuy1kbpRUJrHh6SRPU7f6pbqG7a7scZPjGi/vx/dK8cvlCDS+
eaZu1W55wjDtYrfrdYcp4B6OHpuay0be6tRh+hCY2rPCko7h3+0JNSy+xR2exmuuberiNCkzpTjZ
8sF+G/J3dH14saxVe7gMFo4Ch+Y3dtgGIA03Medb1L+TNxWnbEjt6bfotsKkbmQEIESEMnzKPnWk
ZeiJf5i9PK5ExACw/ShI0M4Au0sExh6UXUaHfgZT54nmv+q+od87odvRF4a25i/RPl5udAWXkXum
1jgAR1EtEIr+g58uqiYjsLrr7fqouQzCKJk1XN0wJtNdHeuStwWZgKJlskM+6teXKy9G1mYSiktF
EoiwQcrsPWmpvALAU6MTWuTr2+ssaKcHjFzsJvtqWtKmy9D/YMRU7E5/lGBOnwgQ98VFXxPOIDjp
uMF4j+tUZhz5iR4Lbqoa8k4y+1VMo8BF8TrnkmsIj4VAHeqXYm6//11SCGNN0W0mhRSDkI7h1N16
ww+9GLFUxka3QjyI4DMWXcBVpD2cXCvfAQa87VfwLNzX1wixB6Sg2DxbW2aqYhLzMk7tv4HjjwtS
mfnNndnCSh5ekk8Ri902sWVQNIWI1HKbGADMKCrXmBcVPm8wFlGSLRjU+yInL1S2pMmQ7MkWG05e
7v06vdpMN47yWoLYOpHqFNdsR+4VW8RYGQ6n9Pj+y0cTQHtERJBbqmLXhRsjPQFk8YZxIZ7QyI7z
INUXHW998IhpDTHHQ1RadSBgM+IPaXt6c4Kj0HSzBPz7in0BcUYXyp3ZkFZLo7ySd4O0iI9v9lmf
Qe8xZ4xesiOlKnlsm3ydZ3aF0xnMMLORYcenyR8LNKG/1fCpOV/lrnC0in34oE/DLONWa96/L2bN
Npx1TlSe+HSKYo2yp77ct8I8AdMr0XKzpNGbBlYENCKs32rb4WTMse+2GMvJZeIA33of8Sjupnf8
wRFxpW0gI8qb5/i3L8XeSi/xqf+osTefPCPLg0BU2Gn0n/iVcfjCmCl3rZzk0amR5KIRKD3h6z7Y
KX2HbcZ+Wi3UCXKY5tcTaxiApuBuMnhpsxBD2Y0jD2AnRgQcX98t2Gb1QX1FBIEVIZ5A1VKSLf0I
4HFoNw8FHL5rzVdwd5glHhobFlqOCulLNnO2QjhEjEHoxLGIU53E6z9U+1tiK9zkSwIorvAdpZkP
5tyCoXKMVjqt1uhNX9miY17jcF2GQMFy9vnFiMH8i+flNO7QisOjMNnCQ37+KnbPXDL6n5j1icGk
Gl7PZz7/Q7Kr2KRyhsyJsGHVYlsrdwZs9090ni0Lstg4ptkn4+XPhLHPPWGdLjt7DijI+vRqi1zS
vf+pwQMN4LX5yo9KmKw0w3wWgHLqHjC+Ja1v3/Nxeqs5xAvuDAQTPOAgdUT8ASetFr/oEvRtWlNo
hnAMROeLGk1FMaXL22lwXsAr/6cbcM6C1u01UyYnm7QEXyqwfR2+GefVgVI+8Sa5qX0KXz0l+m1z
8WMp/1XxRrp7IE4z+SF7EhHB281snJPdaDb5k5TnFCj1ooD2GTaCAOouzAvInAgchd0ES0UX8Sqc
08xTB0yslm8rx/b1MgbDD/dE42HjXt5irhOwkxLkIEh224KTP7i8Vw0qbUDzlz1Gu6pw3gb4SCK7
lcFQfbcbQkiqqaWT514+0TUKaSknozka3lxzQAnqwdLRCTN8IWnVcUhY3f0nmdF/DDTzTwqusqsq
a14QQGy9n7/GuHmO3vyEVQ+uj17lsJ4FkochRuME9ZJt2MLX+FYbMDTGLA6F09CSOPdjVJpz9qZx
gTIwmTV1PHrMEvsH3VUvHOLn/mmSY2Ql5i3foEejCZEs6vfxRUIj/Qa8hIMNsyvR1P68zWRfhMIm
Xj8ZtIxF7KMsHr37pT+0EOh0eY74V61Ibi6cVFrI3z2qn56XIXJYw8Dm9sAackwP9zcdG2rktYCr
Gt9uD4vJCsk9ZBxS1hDfWgM1PPotEJVgzZBjjvv5ImfM4As/y5KVAXq3bC1w1ZAmO6FEbBdDIoAn
lcBD8ao4y/gGRd4xB/2yalzNIpLDubVyl9aBgWAK2/ImE50hwFzRaZZko6vmWUNl0t+SNdD+6rGU
vmfsdm8i5ymg1in2zxDDsAl0Rt4JEzmCx7xcw2wv9xEYyH9sy4n5wAr3oB9nbpabJYc8HL+uCZtV
6j7/TYIZ/arClBGqm/rCutUCsRjzNBQkFYlypK7yc3x7oNP7Vly0hTEC4P2csYqrSqy+x1VOmfi+
f3XCtrYm1En5M0Ka6qL2te8ogPY139fZrr2gcOI3Rl8b2/Q9bkcBNNYV9QfvS2UB0PLNb7rSljT3
/EbamgFAozt2h8pCfbVUrOq51aMAnwENd4mF6vID5xfc9AYQholwAnNGX5StavS9mHosSt1kWzq3
5wv7Kbj30dbAtySYa1rc6aVW7HflGag1kFogrlw22J0vcuYUJg/sjF3BpUWyxftCgyCsL4xcX93c
eTzt/uG9V69jhyMd6gpQVUv8zlfxioKzjzhhw4lWZJ9aXMB2YmIqjfOyw7zqqojvNi1HVUIJKC3S
0991CBN/ANwn42Gh0CbNRQdV34ohiZX21M3xckrvZL3mtd1a3cZjlX2R+VTr9IN0hyvYfKyxYpSW
OGoGlDA5QFm1vdu7H4HkG7Okuf6EE3WFXcfd0H7dSIxfye5V2A05Ns/fbvsJ/HxFNonx5l2zHlA7
TurO3qi9rLexdu/k5HD+1wnYoP57t8SDscYh6ne+WHFl4/rZ0kmYEemyJi40kxepRn+ZfgsmYxoX
4oMQx35fG+7LHzCQ9Nn0W9Zg++1qBtVMNzVDzeNINeOqOxsW+RM3noW8q1hqmi2MU5H4HYYMWy33
pPZYgBkzPxde2vJpUFsLP/Ls9CS8igPRr6Q3tEwxM9XSfihh80G2Rs+yASCLeNOb8N2EICDsTAig
Kw5kgrRkoIBiyDauMO4lgexbtufUyGSpTrwgn4ymu3dBjcXTt3jsGgaqsj8XpERkW7X/MVRXBoD7
JBDhd4BI7xRPw+tpdhFevKfCFKnxBNxi42cetLb6jd0gC+qjz3hP4bqjc5h/zdFcurg2843jefjP
tVriPuiuMaNH/Dl5/rKpxIA6c1DqkxzjxksuAA66N23nsPGJ9DzAZvSEwmgCW7mbAT+opVYBLyuu
xV8+tRSUjr7ld7kL/EAuoD1DVMgAzBXt5iVFa0Lw+fBUuDewEcLx12aycrEdHZUjFe8mGzApkw0v
dEpxBYrck2u6MfpFDSa0nRI53y6ldEGD9DxL7mvPNH1LeJ4x4o7uZSVkX8Q7WfIEY0KLlRZhI8wV
6bb83BBUrKUKl2yF0kxLvBXJNfZjGe5nuuaFRcocWTltbY8zt17VhAng05z7tZVgUczq5Os5QZrd
LY59JC/pof5FgYoGjFZg+iRzYSUTLClZMR1EtRjwWZ5ogu4Izvb+Q7Qn4XT6NQeSsFMhiOdLIwpw
wwkqAEViYH3SGH9St0VMhNqDuyK2lAD6R/E15EU9LKceEjaDP7A18dQvl2v6cSMel9saYsL4yk6z
JWukfr66jn/Azot4FyruY1WgMylra/73+Ol/Iv87TJ8WK1yuqFgK5HKt4g/rvzbDtOytki34Nom/
O4gr3EFZUN/PtsntibmAesARSPkS2BO26XfjYCDheSErXHLzrWaXHgJP4axkyFjHWZDE7qYb7LLc
SiA0f/TfERw9i1PUzdoiZavMEX2yR7hlGbc56+10ddSWkocKC6HaQYgu/Pw3W6fr/LeACxV44dnD
Qm64cW4V+qHe4yvjlQ3e7vDmClNYWNTYLCbwBBRoARvpgCn7FGT2Bb9fLku6F8kXOx+p3ELDvInO
gThxdI0IMOgShkX/k4YIgn4fkfNa77+fWzkYQqpX5Iu+zgCBpEj0E8gLkpMReA/hDIUnn8mSNKs7
EMgxM6Gu0avBy5mC9/pSVwCYt5LMhB5Nn4RvthzkPwiTUIuPWBwgclXJXL4Dk2qXEZ/f4WUhnc78
qXaNtfPq3CoQ0WoFr+uAymY0Xxi6OJClJEEd6e/uTz/yy7cz6k5x40oqunRiNNKJqqWPnN3DrdZ9
t/MVnYuRBsZpyK9IgjM0CeipK/bnuzC26dcfX7TzPMHfGM1Dj2Fqa2Y+hAQeUCHq1xIqM2gTpPQE
A4yeyCF1dGR2LJfhVbvOaWXfxzm7366wLZ5ObD2pTFd9kx/y78ZsRow/HYOviCo+2+IUoEq7NPON
nRzwZuvhM1lU+d+cK6AVnHljjqwJasgjJbocWvVfRpim/Ss+IKwM83eiX5/uFEdU3mA44JpqYXKV
qGwup9jH73YW0AeFTz/bJlv9UnND0BTQIkKvqMHsT/7jzJVf80uyZf25Osfb8S9iJRBEOkCFnB8x
++ntGXRY7pRuYon4E1brbi0hzpNx2Kywv2CP2Hs6uMqs88M9ED+ykIwfNHn6Rxk8wwSzxMwZPmRQ
ZZC9zKEQ+5o1t0k6WeKfsNF8Y2tsH2t9Tx5aigkE2yP4kZ2wwGnpjwiQTHDWSyZKYvZ0SskpM6vW
AUidh7IsYBg11oo3M8y9nd7mqWIx5sjok4OBGxevwBeYDNqOTcaVr9jzFm7F6TBgZBX52l5nLLvH
K+lw/5vt5B2XIJsVdmULn12AMPixrDzu3fqKcNmTeKuQox6l66M2patQmdp+7lcf2ka5KtvyaXWA
OcDkq/mKgAjpp8a9BBZUM8VQCpUwW2mfKoG2iBGEUx9Mu/mGW27KDeMmyT6rCP1R7osXY1ev/rU5
aLRl3CKx0zrePQU2bLSH1WgzRGFZKPiqj80GTCXWwu7drsPGzSHI7vbTqXbxpdm1YfWpLJVls87C
OCzX4lL6yA/FrgqUVbeZfeVXs9oD2gZCMH7Vx/FcQfhe9Es5X/S5xSPLjjDQ2+oRSBeeJ3gcajoa
+mGRfg0XCVj0+35OaMMMM1oxeay1PQhDSfcsbQUgr+zEDRHTMf1KW4rNAacQuuriQwOG2MK3K/7j
I73dbx1/RuvQBeOO7Xc07iPnirPm8JEXHWaUT0u0hICCKTnJT36879vV/KKHEGOwWGcdj/j1Yzm3
qklOcZQ3kj/FcLDb6c8d3bkvm83cMejTjF36paL2mmF6yrcw7jLU6TTE5+cxobzdN+kGR062Qhq2
1wdLNlPvJKCFxybOrdblr7FNfyPesZPw83AFTM/VH2M18x+X2eFxSf6KS3kRXf0EPFteopPoztfg
w/XfncLwnZ0TthXj8+yAzpcBRwXpahfVpfsu+d8el5c3XrWf521AcYjV5Pp+kpj02fTCJV19TxnZ
8eHxGx8KZTLTS8LhFuMrdhOQPC6NazIZvRWATbf243HStprPvKZaEoGw+TImHFkNh4AIDhrUVfYl
hMVx/ie9UG2QC0OqQw0D9dxNSUWJXZLHDjtWrzENqU+lTj9bHFDqIRpjVQ6xkIKPAnKPI2yVEjQr
9cLAN0kOdLfw33+kVPBa/aV+co7Pw+5xKdjUFPdKPXVOCnBouZD4uvdPhP6R9cauanIgicPUVa+v
D8NS8dWAtEq54/657Qh+YuEBkod5iCI4P4hLAXi508h6Tl3DTygmg9feph9ByQCo9nH33IpITpfS
XoCmLi7VhelXoiR+t/UqKagYXq4GquDP8AKlTitPSyl8HqcG2Vnaqrh81RvdHDVbS9g2QUbovmmh
6GuHRZTbdHdKjtkN7JJu2JeGqcjFnG83LXBiJUx4n95uOCZ8kxQso1gJTnLTc0/gA9Xej4gUv54S
JfGfGSlPsNY3LG8iG8WBK1wb7Khbi6djRF4rssaMy46Q2vDWjGFmDtaI4AjfURCTp1nscBfPoOmw
3PbZ8uZ56qZ8mjd0IovhDTD0cu7GUuitTt21HXq/MFNuL1w9eDmcB08dLH8GUM7AAvQh7F4AasAo
Lc1H9bC4iTI/u1vCfCm4tc/8MLP7l1P7rSVdHqzl1qs8YiBr/Rrcxm4278QiBQOzPLgbBmXKyGgz
orTW+AeXv5IxALl/1pTOHqVQ52C5G5uY6Bq6XQ1B+/QHffEuPQOq/bfB7QqzSPQ4NnHxp8epym+w
a8oHLuttHGMeDPoGpOvwz2GByW6XLRnOkk9AUo7vcPdmMzN527FKsuWuRzjeu+CRGLx0NxJv0rB+
e+PtjmSfHJf1o15GMCYwPO/16MU7AuLQKnRwMGx5Y+ruESmM/gPOYc9fMu0TUNmQgpHcMIAjopgE
IvqISFMSw6ZkIki1AO2kCN2zzp+AC0z+u3lLLJL5ethJtmWk4SRFwNP+b7Zmharwu855HBC01PcA
OmDWbu4h5iNEpNpTvYq+M9TgR3mH6dSw7RGfLSF+zGYpdl7FTHT3cCThFzT6b1LMovgs4vxeLV7U
AW2XaF56zrjHBy/HHRX9BIOBO0z+MkgE8+aqblLOJAT7CWlDP18bSggHjP1Jkmy6ZiPNHMp4PSMN
eiNXhztH/DoTF+6I4YZks0bQrvvDwNftk7Mw5dyBvTLVlc0CFVcS2yiN5owjN7oTLV8yb+YrwISi
sAdxI1llULZWi9/lHvdPSBt8hXsrFz/0CAvWRSYsy1Nq48ONcpWKyYWQh6/+3J+afYmmRfcNEI91
//QEmDlPJU6I1TCMawcz17zW+lB5+S9CZz0QroD2hKUXre4foIJmgqu/1yGhcd/JRr47DLWTTn5c
EDeUuUWzETUbRAaklX4by7sD3xoMnjqzn52fz1fTM/Mn3dgkG3FKFhEjSPJP2t4y7JE26T+KLzC4
S87r5wkZlR14C62kdZV2kQtup7garB/XDUi7KWygj2DbkYWciidtHxDZzOYqNf5eqqkAR6uoKDCY
/utMOuOepllddsjbhIfbD/5L/tZOQhrQ9Fc5eOesdPPuABg2heToT4fMpEkYdLf0zuO8hl1pO4zv
HcM7ejrmW9x3XcbDvfh9Z7wD55dNBVqrOtPf8n1ltf1iv/ptlaLHJXm3eKlJr1j8MrAwYqrTAFRp
C3iYBMBr16MGhU0ZFvOHOcysagB/NkVgWaYqKjFQx6VNkevOw3ylrbn5XdGfH6OjslV8/We+nV8h
2yHV5Ft1x/sJXB/Em+EOzfatYQvvKmHzYgEHI59kaXHYDkjtJ7EfOBM9BLFH0MQJO7nO7FzTOUKf
sDIYm/VP1Vu1ZM2qRfEX++NeYyfwCtAsHecVoukRK9mZJay1XUMnyUDsq58qNwpr5KRDGVAG/NOa
7dM/JcTEbdcFHeCYjZCT8bNaJuu2A2yHWbGgYIQNpyenmvOsWBTxXsoiFQA5x6lSPX9rEqwBrI8M
SYM9dxUC3OCvuIxVLwvQfXswcadoi84QI9sPQ5sYdM7i8zRDP5pwXfN/f7YlVSOGhNAB/ioUe9/j
Ll41QUE/VNrMGhe+EuMLnd5Cl8wH4jSBBVhqswUuNrXCrrBubONzDNgSSM8P7r1AIFZPxy3E1Vz8
CnVSFCYXnNfqXvCPRw6ZQqiA8q25Ejaj1Ve81UEHqdRnagk7n69Vu4rNL/Z0IFEZ/oytuk3BdjYa
CoXT/TSnn/UEvzrlIZ0lmNJkn0nfJTmA9kh7D+TjTh5pdzf5AOti6sWCle2Nq+ZzBTJFcH9qW1mz
o039oe9ft3qZ/qYn9Zr+PtZUOBAXmqRP4+kgJpBoWSYaYfem6T6WZArMLQFnuBdUgLqQ0MUR3fWw
hwDpFI4Y92OOFgGnTw0Wh5cIke18b3R+zYxPBeBwL6rnHq2N0a0T7bN47rmlnlpQzs2GC/whmdVJ
MZwZMzgQX8gIFqKmuhlHzZK4onCJw/a1G1x9ZgI3ZpYCKZfZHabeXsxK6F5yQE4RDPkyKCEbyuxm
0pTXwP4ozU46UwzDIFZSiTWX7AYY9+5l2ppfUCHS0OVR6mXA5Ts0H331laE5uC/i525Kr+i4lS+S
w9z6/oYVwvnrpC84+EooiGvWHYTR6xNzOIhe8ati5NcHxvbpTLGbrS8lOOQKuxlNoOq8W5cRAZql
uwlBQ2ol1pPW2+kBX+BbYFLk5zI56shg7EJdjpv4RHlRFb/lPpScDACKYwLLA+GbuhJb97bxpTfI
sb60k+IPBLLstNzV8BxkMsKS3k1dtDK7e6ANgfj0xsydjP8wVXzfMJw/GZxXeOyE38UeRZZkRQm1
I39WT13Ml2gZvkIvTGn/1fm3r3wquQuU7gpLPDNSDsyTTIDGRVlzfTd2sdERqKxEw/0qNtmPuGL+
KWzqnrLCKbrZReDEbAGsmUPu1sNOf/k+36guQu1a68QXY+9g1zCxv61olb8NlnrfMcKzyurBVKBr
JN2staUmMUhBII5WJrk9P7IzsZeZ1MA+srRuK+EuFpvDuvRRAz3eH2g26qB/T+lfkxniZJTYh4YX
sQGEnhTaQ1rcZYoabkEzdiz0T9YQxb3RHjVxWUV79A7wnNKhvRWnng5ovqnm+HWBP3AKOdfAVPZV
ehCKU96JTtnw18jyQk92qI/AudDO0iG23JKsCLAMwzqCpC7usR3Vm7Kx6PBR24iYZfFCucgAkO0N
sPUQF/g/fzZ0kXuNnbbKndnR5fHF1MjP8NHXkhLmveefBSL7dPdk6J9vQKSBzXnLdsMh38as6R0h
1CaQ1JEwBzRxz1XgFB/7plspTtwGcxBV2eQ6uUY/iPHZRadSgvhIR20t6xuaDapKAHdAZ8H78uDe
7wPi2mh95W7/ary3z+tOQJr7Q8e0npkNqpNVptoSMOtR2KZmrFk8c9Hreuxo5gSZYRhaL/+X6kLU
ZbXTQyBMljMEZ4l/MgILGUM097PzZx0rFcQM8nXQt/O40qdTf9Dgp0Hz2ssQI8in0F9QWHjk/hzE
7uU9dDdTnMeqHcL0fdDQFEnB62U2qL/gGzR/+KvPz83I7fBVKw7fRJQFGvopeWa9MZSMbFKiWDbb
RYmPBLTRfH3H2ILkcxbUZwEHtRrS368UEwvjF19pYc84l5VT+PftcB5X433DS9zS8thC5Q8BUHF5
UXZt5onc6u2JoRbN5mcnWeJsR9mUL43u86dmdNrc6i+dk5KeiLSwd6i3GLP7JYZcFvMC5XQh/OQv
YkpI4cn0hdAHjYrtM5++wouF3U/tTCT87uGKy5lhxpnTow1cgUcVCA4xP2BifeGHqZQ278CW7Kw9
db2FQd1wYItvFqZrO1rL7O5i1T2wpCsCvkCFTtVLN7nNuLmqM64Z89jNf2Zr472I9pEcDhhnvb+F
lW7XH4jHkDFxXrOlCpaOjzEzsrLQeregyq9fIQ/s/IRCpO7ed+kQ4F+vv9zCpT2dsvnqJWUAI59N
dIhjfnGgE5AlEZSkkDyVdCg8kZe/U8tEdeDTx4GM4C81ZXr9JzMnjq4fGR0ZoBeKhTnY9+QsEQcw
CPiP4dAAOc5CAz2JBtt0t4zKSeQz1zTgFqBMfJ9uafYkpONI/0VIF2JoH+D5RaQsmoN5/imL3gx6
7is/aO/F8xbri79NucdUgD/WGG4OfvqwH6d3d5bjIMp2Aij4C+KBBWGdcgSC/1H+ZmF3yi6CHIyf
Cg0aQ/iboXf/gnJaYSLqtN8JPb6K22O0f9zehRPBaoxh7hd8G1i2JYA0gl+2jrZXClPdzC3lmEVc
38RVmVJBwsJxkkGrO+XILTHt7MiKq6M+AGCLbZlVa+ncfouaD6Fz0MftXfTg+8h+vXQ2HK3mz4bw
Idgv1HrKuSWxEsWftiTsiE/1oqfYJrTk4NwmjdDHy5KEXbKKExqi1gJYzkdHFj4KXMIeaPdY5Z7A
wPkq7vwhbFh0Iq8L37zZUt4n7ns7NZwmfbe8QSDx/qa/HZAmu/yHBqqMy6SjAeZO/H6fSlDZcBi1
wuIjY2ZxU4B7FGco131poumbWxPO77JupHqaekIbAz2B0p0kJEIDy6eXNGEuLmEhmyUTW4cFLc+H
6u7VbOkc6m/MQKFydZinLb8q7Zg/noeDUrmv1g7azHy+XeX2HFaZZHfqRvooevpxXxYvxVpLrUQL
nmUwfxDc98ictloKDnbOfP/i9PXXXKdgmrIfJ06nbHCMHdRQJDIBneDLlFaP33dkDR9dZmfh/Mbp
oyHxoo/Myp2XuIpggCSvRXcXmXXiPE7EPxBr7NAXjUkgEr1NYpWNWtPYRpJX8cvBHGghFwk6dlXz
CqJcaMuFQM44ciuRVuV1rWjAs8xvHp/RziDbOCSsji7MydCGsZmAQO+JGnG4o7Xdvpbjm9DVBXd2
3rINRDxQ+8Hf86BLpWvj4xS/NGVZ2KIaG8xBD/CunzypvZ7mjpDJEDiV4bcBEszgpZqdCEV3njvp
RgkN3Mc5GDDai/GcXVA7Id7DjXZKEtBvwNTkV5ALsEfMDmCBEztyR8Qd1O/KQhMOmICEAQPxwhPR
ZeH7+VhHzBWvT2zin/0qqZeqspX2SulGEZxqu44qIBuW3elV+8zR7puqceUHSxdRvEaFkOEJibji
kCtulgbzk7QRL+3MkolKp2WDdxe/mfF6iAZ682ghMkepNp4oZWIm27fFFFjXXrqR0KW/1nT9rxYX
k5YwGFb/B/YODnERGp9sa8CZB1Du9aqaRt3Wl09FAA2CM8IvALCDY6hJWVLC+qJBus4+uvwnku0S
MemMjSJevPWIHH1TfEkXBvRMNQdlS91oyEcEMi61o7g1qmVZ+DMiv4AUNjyVT444rH7DfQNvVPvI
qGbnhrRfCgubZWVgwCwbFo2jqof56GXn7lvwOLE/xvVNLBDJYL/jnBzfRUMaW2YRxAfsavikATkl
mH+gkIJFJfwUSArCCiQkX+GQZu4I9nMBdP57wyHtOjt+rPgMUoyO90irUcOJwMuHMsTkugraYyOG
WoE/E0FXght9j38p7Bn9RuH05rUyQY3eAXcQJ0oYjnySxXupbXEur1OvngUQ0AqLK8UKFPHR/4ug
UZx3UHznXDC3kZvGkhntr4weqmKRilWly9dNSs37qSSpU3RH0hgQNdCzgNQg3R5cXoAayHOPITkl
wk7ZsPMwzUc4LW/fHpcwWKq4oBuhXwE7SqwZBjBvVnERX9AYcdEjhMg+qzGc/b1pDzXukNGsybz1
tbP2Rf4i9l6/NTcykRkJIB3ikoK+3cpumeiidWrH9fiyML6LgIRRecJBA6WhLvqXUTizlGpZIB+b
oIlFN/e4MJY6rdqRSMC/BORq1YfSRjgawA0QPdU7eKDSel065kWaHStmxeu5fesPSwRoUF/rOtoo
8Zr3oq7YeOlfXupHkV22JiLPjEWOgaYuxrWfrnqwKuBmqKY+GNKQKJNS8IoIfuxcvVkEm6mmpLhG
vlchst5e9wYRNaWbjgTrn0ZRghfx7764k16OahmrFuPaK53j/TNXTyCU0UZVsWby648+RTNu9YKf
NxuGmSXNxvuDb2ZKiQRtNpCTyWGehEq2JuAgenKUbUO25fsGlwBpysV52kvOgGr8TIsH9JPG1ZuC
rDRY8BOiErZd2I1IA6xJwjfbq36+JBLuyjNbP4ExYd8w5LBp0vPKQRVY/0FAzOzBVT6ndTsg7Zl+
ev0R15Rs1BGke6HdJnfgKeKW/2DXX3F8Ir2L6y22ZJ+AHwzQ6QA+clbpLij0m2sjIPSx4Taw35sS
nhCkgcJrGpsmXR5m45oeEdE8xfSUrkZ4k7mNGO4I8XliR5J+1GXX8T+SzmtJdRyKol/kKrLxqyU5
YzAm9gtFBpNMcuDrZ+lOTd2pG7obsGXpnH12sEPJXAMr98f8g/RIniBoftkkFQyzVvQihKg9fq7I
4KZJGvWhtPWQ+9FlwcuQtyx4EniIR5xtDsFoqOZPYvXXQopXYlMg0dR1bqP6Hr+D1l91G5OaQAtz
31ZdAWzfaKhmkdb9+PlZdwBN3g4PoafvFYFGb9omkBGdSENd+KVJe0XGT/zWve283ZN9UEroYHcF
BoydjGV/KG2+6shYbt5b7i1VcvjAGW2NABDPg84OB15d7y1ekHqrvy7RQ7CRaUFEAxltV0A+An17
Oy3fEM1xd9C+udhKAW7RHHuW6OAMsyCJJWqgcmYPbSe99P2UDGTIOY3OHXndmMRNZbJo+dmZys6G
9lMog56fVhnwpgwfuODUaFC0JLRzih8LcwBo161F2ZTIcuEy/MbFZ9Rg6MDjiuPClYCk5S/zmmgr
+v79Jt3q0GGz2vbe6jxpitukmp1358n3N+r+MW4vR100YKDhbpU+41vcwygbiQzaai4pRGRA4Wr4
oth9yl9A6vLz+pcfjh3MSb1bZEEf+QdV08DhNE0NZq+esqxixKDNLNHF4KD75b72ZKMMfyvFZ2lf
5ZuXrUdIeB9IKEIYgdSbXMa3sqY34KXLwmy75vgKB5jwPZgQt2z2LoijkhZsoIzZgbjXtNRjmtUW
1I+UurrX2QGW0Dqc8fo/q+9lzPGZVbKMWrj+YVLWJMdtbQQ3asKOuHwo/nW1uX5ztjpv7Lh66YP4
PAcyCdOQH7jJ6g1DWH6pyi1KtlrSdB5HHXNT5bNzFQLWtxOqaEytibW7B1+HkQyIag7Pbfd09G6t
B2CtEH4bANpxBCQJNRHyQGfxY1rztutXcKbr6ssVTZYAwXI50D7TKl61xWdc2xbzQxpa4yGAnFfw
F7IpO7Ih35PmgBSe1ZhW5Jn24vueHpxbbsTkCBFE9xozHj6Daqh1xyNHDvtu58TiCT8uKCtSRwLu
cBaB3NadZTmiNu+FO/NPQW253RycAAenQ9cVH/cMX3WDcopmsLHRrZU5u8OtnBzFUXwL9I/ksgIy
VXBbut4VkkeYx5q48KPdQlKPDS91FXyoa1iSJYeM5c1z/BsxysLSA7IiW9jy6j3kI6XeTYn8Slpy
vW6L69r4wzSqmbCccxRe2Dk4sLku7k00gbGxYeTX5hpCp4fgcDqlUEKxgarwh3tU0G160Av55SHt
vi973MpKVp0ZRpBXf4Wjzs+x0mKFAAZwZ3XoroAdOUXtD/5ZFwHG390A9mCBhHtFnns5IJesiBUL
KvD4bPI+kvMnr9mQIUuNHblTFEEG3Q3+/yTrKqI/KP1ulfz1Ny+A2QdPFeKOc3KkCRmi+yGmttTO
LSDlFfycYlK6X4aBZ1n/MRLrtByMQPDh6Xbdx/6B7sNuj+mq3obfOcdsRo2VhwCK/uasFSLLGyMx
PGVgc/chw1OJQV3D7BQ8j0EaNPBXir4LBYGe4m8eSQG90dg8AnPl30x0weKK5w/Q/esna1PtO3C8
ysg4eybuBrn4XNHrByfYGvDeg3bAIW33L+I5ammzBl7qjcFyPv1Qk2hLI7CxNvyYk7rXDuctBOa6
s+wuUJQ0UMADia8vHAB99EtYoAcA73COGMt1gZkRRQPJDpphOcb1qwCZOcEFp2agtwMVhYVT4AjJ
1IhmdIyAbf9FrVNGR/wYQfT70u1MviipaYDXFAIRzBdXg9gnFVh7MFpq6VUKAPrEsWj7jIzHiH2K
2rSCjnFxeM4aBqxJnN3I//KQ1LiM7jloCPYjR7Ex6XSEYUAngo1w7uyh2H4Zlx6HnEYPwk+w5IS3
0/Arov9iCvEGw7zi5+egQrM7BPxnDFXkTr81BKWHVMYuim1r2pCKeRn+O0wQQffpd7CzJL+YiC2Q
JAWRhhAYPsjeysfMv422hHvjXC+ygbdAb2AcvePDN5ffTf/rVLgbFU3nDUoVEw2IZzY2KeqUOzRz
TbTC9wgg8cR82O4xYV6U5qB3dlp50Gp7mVYACuucZhB0XvHdFPe/19QCT+HZfywfhUvgtm4YqEbP
LdWZl8MmF0qdeWywO0Ke1p6YiMAeUP1/wYV0JEiSNhwm9jg4S1UlYayUfj7m4/jwf5yOrToFYW3L
JtkZ1lSjP2YA4Kez0J4CuLC4SQPYTundmVF6CZNwVH9k1nGbn9F+Nbroplv4GBvh/gXb24Z89Tx6
GPzDjmOcy8RxlK2P0RP3V/HzabUsxmsYEBiunvRqVWQ5YrjXYDDV3tZDjvBrwy1eIsphEvQUPKL7
OwTw4XgHAcSvwGdq2EZIBkkTJRFU+PQKz48NuwODm4esQwQfciIH/VhTO5usOrJkR9aOQvUwrj7O
VFnBMzqjUT6OzfMcYguIwfBSCdg20MwPd+RQ+NbJT9yHj6IA/KeNYX/SmVQJ6PsKdA0DvSNbIgyx
BhA/k0JOy8WNWDnq2p9fLm66duC1va/foeMFFHlGXZF17WKt80XwGyp1GDxxsRbsrq31Z/4dm9Fz
i6dAa/Kl1YmfzOBpKyF3MwoX2c+pf6qCTDZ5tIaf4fU6LK8Kvj+wA9xB/Bf7Phx/RvB1aVebW4J4
V4/qaiq3ya3wmM7qwsZUFf5sYefhoDTFvFFhZxp09ifuC9Ufw59q5eKd38NNBL1haORBm6kyzhfw
b/PgOWC/vDuFIVcz7IR/kJwZy2vPDtxAR1eGjBDJ4XJfG4MSburiSJH9E+1/4zEexBLZHK0FnBeY
gObf0yIfyGU0G0MnnaCgMlktGFnAiqTjrT3NUoKHWC8NGB94apBJYgYXFC1QfNCKXYfPHwpHTaLy
tCYH9vEXzj3LFuz7mPtmOXiwB29WoDhtacBQ4Dr2aQAvw4tDlb2E/0pWXMeBPrpCInMaR+2OA8W7
R3G16RcgTYzSqCuBXed008XcgHzh0KYZY+b9l4ExbsPOIH1zyhllIfoKUbiTc4ahEuu8iiwTelVG
gTDtDY2Eyqf93by/C6YkALi9CSVObWyungXnDi8d0DjB1onVkjonHQL88BAZG4PHSXUYLkNj6PSg
jd0GrSlyxnL85rWIFPm7ozKluEgqMkd43gCcJXhpPURvH7D7/hSggeUypukT42Nt8yLqox1rObdt
74NEYpCNl+eJzQAMCSwj3NOMBOkmjz9mj+KCXTD3+z5Shj57QCWQaUBZaKOcfR4otyF6H7n6TZdN
KrRUa1mEr5ZqPrzvgA1wYqFmaynoDZBlNwQPtUQDbI76BBgmhkeuHQ5y9ozAfMGreqVP/MSfuEH2
NFbYKAacKXoGO+iP+sTI7jlhoLxUNL1sLwMUpyZrD34RJz59I/6smqvSfeGkpe5vqKMo/mRlDp5J
h3Hr26VDTh84PP2CNo2XvA8bpeKgJwgpB0hqegXe8E2c2spSFbnf7E4Rw/xgiJ3C89Xv7fHjNRma
QVr++L2rf2Zwyy6DERNmHx5VVQftKHjU0OjHX5To0O+29/UKJfKE4u+axxVxkXn4pqsA5UuQjRgR
yb74IUx6MUxVB6hhFJ/GgM9tEdUQT8DhTA+oiJE4BQUxVSAHKK6Y4CxgHqGZJTC5A8+amDIHqhoS
rri+Tx7Q+Th5aVPl/B19QP3yA5Rp+O+TU8iSaw6K5EW5h/ZT/GZNAWkGdmvmWfuWrOUl+rFqtKEu
PR8e8YxwYb4wW0gQgLKQW+n9YGJc3B3bI8bGcFM+bm/l0OuYgJTh/UJmExqy0+ZJMgFtOKqWSc/P
7n6vDS0Eh7IUXskcoa7Z9lodSRVE0lavg2xNW1I17U/pHO2xoXrYgE518Et7jmjsweMVfunamHTA
07uMvoP6j5SEFc7LPqlr21ZAm4/YdhXXOH+APeO80NcU+1Oadf9gcFzKiQl5AdtUCt4qQKXoop/0
CgYZYn9y2t3hu6/uw7f7FkwtwHEmH6I8uiErlTfdBmFxPzvCjaES9IAeEcxRrLOtBS1cHf4uf9iY
mOpIyEkVPqYY8xJ8hDnDQ3yathwab//ePVw04R+c0ifDqt9y2vOfB02m7ZkOBrNEJXS97INBeCbf
+x/RKSTwoB1pp4yD2Qg2Z47HlvO5CA48+joM9GDsU+ztW7PjhcWqzv3wtWzqUhY56WXfM7zMQoaK
x9VFfisae8UqxxQFjy0MaC6BAeHOu8G1reB+gM69o5bT7C8YV9zefo3DE5vOAiLb6O2vasfis9pr
CJ8ZyrVR90B21XIOqtj4uOhFGZLiugSsx65zHMWEXqGwu0lbbbnpGBmqdd8hJ75vVwc22kIPiGnl
WMSwzyrZxW0hht7ESLXBYYY+ULGckNmIE7pCAROgHgRH+MMcpxeoDxk81DlLb95KC4G1eylxbI6W
zGShLqp3tOpAU2XYc7w6TKjtDLcVWD6SJ6h8KzDT13nesV3yaEmVrOe1By7GMzSCm1xnLrIGV/vu
SBxLhtl3zafDDuWNWfPZp4zsWnNWlzHrEwTslYbPGH8FO7Apt2UrOgfYwBWS6R/AVxMM561AaA+I
Obo2pHhsBHyeeJ07gXaxhKH8Hq/+mAgET50VzAxHrkixoKZmRodqAi+at+o03Oaw8VClmPUHL1nn
AicIagFS+rBIvtgzr9Zz7sSUYdhICMGpFuBR/PoArEdkqDg+Hnr18rgffez5S0HDcpQbdeTIUvtq
7k9oOZB71HKTD5uIvz+jn2wX7qWpxyjV5P/FaeXDhvp8uAAKbPMEoqHQ069aOvEIPtkFGuwEtmBA
Uaf5U/pRr/6Zmo/r0cjsBntGALYdQaOnCYFu/kG7sH95dJJNsZLFnGdflNO3QHxHLAqLcjn6PZSL
dRwkM5hh/FD3gf063lk48I8RChFgNqb5hw50CX/4870KTGA5ETCCSeWikkPmo7YzwZHT92EecqxO
xzByrTkKs8vfZJhl9gYfPAQpmwlOTOj3XRcaunaB4vc+HqmOBUpGJqzKYHkqKzVT1g8FoWRUACra
XDxnNAkjCnixmXTpOjgJH9NVV/irHQacevomUQpysFJgFxiq4Vy4Z/yIyIlUOg73yptUP7KnYDBC
AuQQ6vM2rfmkHQ0Nm4OQaApE6BQDqjmf9MTwOsIG7DQqVS0Wg6dq/Oko6wVW1HctVfJ4208Xj9Hj
YNwcw65rQVVT9zXPnMJ4M2DmhD/Res0xseSFJhFsbmgLaFHmv4C9rKPm0fy7zQ4FT53L3m6BCcmo
OMzZHzCSldF1Ro6T3b1K7EsVXEhqM23tic0Yvj1NFDHW2Gqz2D7lrAjhQKKkJmVQUwHZwrTyC3yc
mSynQkcuUTrc7WnPgykTrYZR1LFH7+WIfWjQGdKtPzCQuByOM7ySa8VRxn+T4cOd8BO5fo5OHPiA
Bl74mY+/CQy8HWaPPkRXfBgmBS7btt9j3KBIazAe8t4b/MAQMPujTnry++EQt9juYlEtuKfiiVaL
VyyqEPsqRhKoauEG8LVE59UdLCeoeK5ppyaqy4r4y4DFVbySCr8PH4IKSjnMkv13TOMcMfQT9f7C
K9UYSNJdbz4dgat3McJXyf5AzVYnrIprdRz33VatKGUGvCYT+x3cWYsT8hZQh3vDx7ihamVs4Xau
0hcavb8fGkgEbPiK6OvT3GKwtKj0ZsJ+FJ7nmUh25qgMDx/aQrxz7AMUeJEXimlCAm4iGfLhkL0A
jkAncZIE/mzwkPjrIYbj8nYNOZyYH5tJKskAnDNcVSSusII5L0UPNql+973a5U+QohrKwFBxdLvL
Gk6Y4GE50QqgFcQQ/RIVL5xMtYf4Z/JnkTek05eUttnG+Qp03EZlDdbM4GbW9d8bSN2H75wh4/CQ
QH8nfmRgLv7QZbfeDn0F+jNHKww/QIjjo9fri9OHS4NN1u/NLU8+jdFz9j4w9niiyHHgOCTczoZv
eMfhDBPYIBMGZO/8zxwRV8UsEVgMhh68UheFONT59IYPjfbv1QRKEBB/U67zZeNAjRdTByJv5CjX
7rxG7BYc7AjoKGKc50vgCwtXWi9D8CK/TyIWDkdPgSHt0/0b4opS/j1/ymox28G2iB0eAz4eoZdc
BafRb2js0EHhY75oAJhjDKzzni6HdhY5IdwAnOzes2NPWpvLHxjuSJuoao0aUBisbXZhoAKE4OcE
VmrmvBCHn1L3NrgEJ6mJtRCmcYaG33yCocewoplDVhf51Wl/xWbB/WmTekpXQCSZYjes/LZzWzMI
5Q0yqEJqGDQODVIcEHRBCsI1GVrlxFzkVJ6YOWwbAgssONKwdSxAIPxOdPTGOWYagrmYPv22bVZ1
RwsACtJLM6KRFbM2WA8nl2EZlKMuowTYPj8InS6Ms7KWhLzW76g+PEhZQPfYEv3DE25n07swJ2Dv
2BDV0eYsPCpaxybKlT3RlpepBrox9h/TmEQ5V6GrbQgqG/6HdlGCsmq6tzYig1m3E1KHguBxRFF0
HjEcWvl07BG3vmAHKTbobidUnUOuad5SFsj7sMBBlxOCs4i8w28rhNnlfiaNw+8xxK+9hV5z1Js9
f+wZjcOD3Qr2AznmA65+jJBwZKbZpCjc4u0TtffDbR9iDWEFiwFyW7Z/GGiWg8PdIwCh7Ewrn+O9
+fKOYyhSi4/fxB6saIv2giAczi+YWl1Fu/djRsuyfNk4L1gxowKfTsQQw5XvU4kaDw89YS93VgQQ
6hXDAr9TfDZL5/r1NOn8AuOCVU2xSR4CBk57wstWy5L0mD65JDU8FVSqpmNtIRO/MCA5Os/AnENg
xyH1R+sh8eADcIAxCBcTBNth+ryED32zGylTc+YzBJWCSAKy3cAzrEFraHQC2/xbwcASL845tGK1
OmEAlADSNyw4C/4DK5y2bnH6lltg9bYAbqbTq5z6/NfGLQHSeAjgfBuQhcj2jLGQam5Om3MEUsNP
OKKxEXB4NJ1jyzzpxxTNzQd3HFrE9c+QOe7MSQc7mCcwYmueKSGQbkPx+I6K2alnXyBw3rFfoDtb
a5kDqnidmUkhyTs8nsY0RDxbzYRT6uucDMYzp+mlDFqn2LohFBisHDznPOoHWDTC2lhNqqKj6i+7
4cMtS7ByGnNGOONeasxIPdww5RhhGlViXrTv4aOOp2QTpl0x73300c9ydFi+2dCclzEu5XcKg2d8
OspGJXuBJJPtOcN7dclW3qJ+eFGFgfiBoGKB19+D/mMWJVfYpU06wY9kNrjSJ4jVnIyfFsY0WEgS
ffuB1IqjqXOZVlhE4PfKnbFZeQ5UVHvMnb8ocj6zbc3+n+Azc1b4yg7LJ15WFy/T7dt3gNkK34v0
whpDc6WhakZvzGDh5zJYMm2g9pchepVNvNbbbb/cMxd0P+GvHbj0NE3IRJz+9u4BGhZzwhMxPeah
8rqovryfV3bsyQYz3ng4bg/aIRUEXfeNnQ8VwZAG7gWR+rpWNLsmqDjm6hRY+bwegrdl1M8obU0e
jM4II9Iz+eeiNcJV1cIwPG8KBPiOj7mQyOH9ak9aAyXkySGsCsLSecBzMaWiHTlUFBY32Ta4eBqb
AL9lFwMW467SiRWg51SOt2ln1O9BpmriaFDLMeARnuWcqNETYwEXrstLuY1de2zipIgnwvDG6WGP
AfI91OFsSrcp8DrOjewKYJWCUsVl07s7ABnlvmvqA4gPgpC/unsoflzOJHQt5tSea7YmuFUz0Irz
/ilEa1JjZMDj2K5l7+sZe8gptFkvYumi6+EXlwbRfhTFBE9h0SMYER0QrrbZvQYGXgo50dLcUx51
ENOgP3o7P6GOO0aODVIbAAI6QyjJDzs6zfovubS/i25QHX5ijqtori0cjT8BTtGvdJqTCUsv4SSH
VAkQQRfHiO38ZgBXzI7QAhM01awSCEDMeBevQ2/Lo3fn4IE3dxNdCENHMPndalvFjajzkmvo4zFo
KLMpg1El8swV/Mh1Xk9vowaPvkPyi5fWELC0lb9/DR5p2RLwk87b10M8oVT6XaxfS/9LxaErHTsP
OKihdketiO73lUDJGJCJa68gQ7qz3rTKbKttw8mH1dUsvO/HnnXN6AwzHehk2s8Ev832+jcCPCZo
F2pqlnawQtM8TbN9wHdOry7zOUfgiCpQl8p6U4YtOF2tEDY8nMyjI5goCOSK57RFLKyLlZ6BlxiV
lodEmLFlIMreQDBaxinh7DTCDlY6pPJCqBTfHTojcWKHnzEA/Pzgodqrbdaz50QmAYy+YP6+A/g/
ja94vDw62vjckmay4szOoifCEDxt2ldF5FVjC9YPXAVqCOH16FazctfAT+PkaeonQ2mu2byB7his
lom2Xc9z/XcPRbBd2F7W9CBt/3j40sZe3dv86EAH04rLXowtXHLdMySDG5S7cCCgM0tth24tQwLa
D2FiMVjicXcL/Ak9Nus6FNBBQo9vb5nAXF8PzjN3jAuDRJwRURuBqZ6izk/BNYHdhHr3uD0PwXyv
yXl46JuAeuqaKYg+e+7B106/HvQ9RrdlejtK9mcql7PMaand5p4ov9FnaUqAJ3Yehnx7OCf4b0C3
IdgHGWGOC4s4S+iZ7teDDNNIoDM/bkSnvOdN2BhfhTFsu7TxadVqxgzBKCOOJVugiZ7GBxRHMXIc
tewrnoaWc0mLfHxeOe2zNw24lRmaGP1OWoyL68EFoxUcXyzZZzJueQ3ZPOIrO4Y5ZIHz2Q1pHS7g
08xC+hJBYv6MzaCdHzg5YW0G2HjeZB73Llpx+AH/WGEz5tH2vSZHa1Ndg/ah/Rua+S6LixaDpGvw
7T1BLXk1ZRIFS+3C5FwTPxE34mhxOzVIxrsc3Y+CwNB2782loUEUZh3sgV2FsziTPKy1PnPdaevS
gm2NZY3BDcMgif67j0EYyRg0bvU36cZ9Of40FfbjY7D9W+UCFMb7Fx1pBZM1uYl9a9mzQAL4Vyaz
DH9pAeg1rgwmUN9OHnua9AL4iqAqZjgJoSoAC/a8lKQaKERpWB7i7DTGrCfL+fNNWDE7LR7dqsmX
cxS27U/D2ZhzKmWyyje68W8+ZI6AlBHGHlIDmGflvjMwbRANg4/i9qM5vTKT9+egPI0bEHGCsrWn
xHFdxrGWeGLXSkJdB1MmG2os0x+GChq6v/4GZ595IEyDL4aLIKe0zqO+7PHBiIlJNj6IBteHt9qO
aRMIas6IG9EmBWz7vPxE29I02nJ72iDWRNjA8UGSxugXmzy6VYNsiKjZIL6eJxnw+MEAN+o2fIwW
kDRyKmIa9gHkM6Y/3dT3CWPuyWhb0cAM55wbp14ItZZlhfp/ZS+593d7fgRqPipjiubxFFbjfcHN
kyNTE2iMm1eNW2ml+boomS7/g9LO6ojFAy4U0OEN8LIG0AXCDVldUvDB2p5/cdpuwSC+cC3Y+Vfb
b5TFfYq1SKlHdG0lfNM/teNrDOKg/wOkgG7csZcPH8MkBrJdRRQhkUpads7S5ssU0Q9bQ4AecP+F
SO8CabEnRG5DNEZ8Wot53F8gnAoO5MAa0e7EhrCBwQZgDX/nk4utinI7mKaeRaTBFjjjsxJ75IGj
qCYVkfne8qdiyvvaXsbxtBUGdxgUNrxbVv4oOUt4IkHA1dUZeNsPJ7Ptzu/rAms2ZipMkHvoiOrC
jvth6p3lde8FSkTGNIo0wz9WufBSNlQKR0rHs3CB6JaEegRBIxS2MgdchMlyrbF57cig5qeZu3xM
FCmTu844Kb0D7yXzeIPRvJl5vA2dTRfxU6Il0164V6CxxVksGQzzcrAzbtCLL3IFX89euo0hiTft
YMkBwq6CjRe3A9tj++rdZIBrEct9ZXP1UrCEs0za4DKEAfnhzZ6x0/G6H66MWLMXrRYBfXxphwAR
abzmaNSBeet4+h1yaSU5vSDv4UtkYcAY053e2bJTCBv2AWf4rh3+C+7SCbgvkArO4JYd32PYL8/J
mrdygNZ2FcsYvz3qDFXSNqr7mKzbID0YE80FbMgYe5NhhLQ6gOrFXdH+G2RUJccP/zNkEqglT3Cb
6YU5iGJe/SjD9igMWnB94GHFIvBKTTKAGzktbW7TEshYFerp0wNHgTq25BKRGQ6QEH8UDcUgjfvb
eJ0H6Z1vQK1eLD0viCseEKXWLztIc5HkmboKT8RKGSYwua0At2OuSdposOqujIdbEc8o75e8bq+i
4tcUY/6EOgIKeG2nONOGnkeabH/atgdNZ0Cs1N1/0Tbh/3Ozb2GYHKrpv8xOBfL9dSI+Snp2PDGN
n74IAkNCb83E7lASivziXopwNusSbgcFTnZBj1BV9X0qd2wAruLhBG28dZ5O4AFdw55wL7bgjIp/
h/PoJ5aXUZ/U6wlNESGTzQESuMN1wNsznBDsGyNosqR0zm0uZ57nsU5JjYzhIgUKCi386cRK+jYz
cCtYi6tKvUQn5VbIwG3CjE35gMYYiqC51mE3s9lCIqmCFXlX3e3NXmhoYmCyZCcZ0iOwRnFpUszZ
h9r2uFqn5JzDSaacb4JLcFUtludPoG1FcE/UIiM0yp8n9rhA+StFbwcJm7aTaoiZwnnCxvQJIvgt
eoYRLZd6ArLUDK3bdorCDacNDVqmrIITFsoZydo6XfjbJ+fZ8A+scrxJYWCmgqv39OM7H+8MLQbV
zI1qT4S7dzDjyqB94srrC554sMumqm8h5aTMnAUqQvoblbIpNJHKBsPamRLhKcbtXOEkZUkJLiRZ
tWN07r+uPV+Wcv0RacKre3iOvUR7tHs2xVXwyH2pSPzSTlCuiMP0quI4ilZe5CpWyCG76OeVHDjG
B14Kg6zcTT2Ky5TKOX066/cuVpa7NHVSJb6R7jHKIacgnH1stZFaxNRFb2FtnJk0SVLF68INDmSQ
dzYYEJOZ6c7n80cPcYsLeSY+iulFpskq5rX6Dvc9G2BDPE89pcj0XLYTNnN2omqmN/e1yTjyuYsp
zj64TsAWnVbrgLnVU2b2+vcTxhPnGhmcQrR0HPVh+pmSuov2CAwQvwPuC0V9+GFGqYzRmUcdGqq1
NDuaAQBMQHeql43+KtwdguPXDi7DNJEzdjbcjOBQkhzJeMXwwiTZJemDUGfWCl0lmytTKzsOUuHt
yEjrufdowVqfsdewYtOY7bfLFk0+hM3Yi0ef65/wldhkEH9XDd8498f69ACb5xKta1unEmLkYfeh
BWYYvg5McHMLa75lPlNBnGKVYcnwwd6Y+aX495v26MvqwV6d1eExwfoNWlFj8hpnNosjIpl3vnxH
SPaRX67xp6Xh8vtMYE74GAIRcBjPT0D6XdQNywr4Hzp361/2sSBNKsVi5Jroc+XiHFjfH6L/sOog
0cgvlq0yaqeMy7l+pBTVdgaDve+xpxlNN1YtRmma+496Ha4U2atLPYpLfkLEQd+bvn3O+yvPPiej
Wp7GIgamtkZpwBlC4GsXe6iF6S7VKVwv1ZzNHO+NyZK5uasdClhxveFcELS6hErjPvwlez7vizrg
ioviv+flS3lmB30n4HXx7uX4jc+7nPhKLgQ3zVzjvz/EV2WAKk3RLuLiY3ec4mfzgzg6ByMW4yQu
4vNyzen1lUvsid05u0bcvsmSWf683+R9fGZs4vrwqW3JQ0f8Z2mn0ynDR6Xfh8dBwqX5w10eWvaX
YO9iAaV6VopdiFqP++XF2upDTTObRQdXm/2S2d9NLz8mhTZnnZdRWxxO9jSO6eeIAA84BEde2JXv
fxvHSXmBiL9cIhyABKUBV1UHNXcPlA+1Y18P8+UpFurO1xFCKrzZAw8/DhJ2ZBUjaMnGMTRXPneO
5KLjrL9DVmqOSk+fqirSLFu4fkqf/xyys9Z4l3BvBam5WMwP7t6oN2GMqpYq5id6tZdQHRBC/0TK
OMxIkqBEgEJpT9k93jKeYk/ixZzkdGYBTxM7S6wIm045g+3w7zhuCUcuZO3KhCj1u8grO6UEUNG8
myz51kBwTdkIeyo5dMI1GkfKVFIR1VGQ2KOPNfV1FKZQBAFDUmZb6Y+9NFDxsu2qiH+lwxdiuZ56
njESHS/WFW/TnStUXqMphpUBLysOIsiD+B3FQeGKZcVUOWZb9ihSDtmUzZdg6x61NocC+dfq6LMV
8AMCL2F3oQi5IM702EipUoNlxKVPaXWnpz+vFwZ60hXliovPc5OmlIzRe6GUzgvnqlKetEclFr+U
KuGsPdSHbpcKA2an00g7rE2eMNp6Buy/A1W9/xitjzs6c5WP46ui9434ObYBZ4TV8D1JCrpyCERx
kVKEtctIBZtrdjWT+i38Btgh+zvvMwgE3LZlwOJKEpr6xPMKl2eypo7hJkmpi4szQht2dmVDysef
9OxHzPJj7vpDsufixZO8RKoAvpbV1RZ8X9qYUxIcGqxzZuvBtCH16vUujiReKZmRKUrVwRsx1OKt
ZhRo8iCoqU7IQD2PpU/bFO4O+fSQaFEDNpEWmj9BLF7IXgf3AsY1P0aeZ9TvyzDhPQSUqLyna6yW
2FXwBHfwWmjZUxZlEhqeLlrxhuYHDXXBZFvebIYyrK9Q7vDkZntOratIi+m0HFLerZe5brKfERyB
0hMpEjzsBm+jNcvc5pMZvIWXmMKj6uUyLa7qyI2kbqA6CFKOHB62m/PBp4EthDwsKon5jVXTcHhb
r/GaElVEgn2TPkbudg28R+a9OElWK06trydT759W1q433i6XfEydIYcK5xXpoYm9aA9D9PhOJnjr
ABPd0evhdPhQEksn27NGB84Eq8G0r0LJoS/SbIYrf1qHdzeZhadowei6iCyyDPXIhpCbP8tmTNcJ
Fh+UThHu+WzprwiIJtHDOtIRBKGzjVjrf5oEv0IBXVFABSjAy1wRjIC6yJKXBoOdvmpiURC9LYk4
Z6KPWB6LRlMBxJRPly9Z1eNdjwHgCrUGnKf7/nD6yl1Sc6BgPyFSz1uNgVwg7vapsItLjCmg26Q9
tiRnOp+PTQG8PpnG3Gd9Vuky2SNuT0B5IE9lscBoyoxoTq6D3dn57NmAKvbzowgw5BtoqE3uurvH
Zldu8j3HenPacx6j2I1aPtv8Z0Zudzzlsc0qP1Me9RwsUOaJH4tlA/OKEY6z6KkZLpeUGTUfIfFm
Waaw0Erem8NlSI2NuW3Y+/N25tI7Dw1ZP9UhH2i1Gvuq4U45My6gYnZno7flNNFRuG+bkfAinJlM
9XycukYGOwnCwJ6jmkBStGrwZNYY2YmUNnactBq2Rytl31VwHb8n01WIFm7O1SH+iUVie83c4WKH
QRw3MZNSAc4W0ybEYk7H5xLCYZwHvHsvFuxgseEKINALu2WXTlBjTAHQ6/Q7YrYpDyhAKQTS8EEp
1F1yo50GLmuWv+urjJzf7nA1Xdx9cis3xUgPvcuxM3iQH1oNeTRTlE47yrYt7+3AyefdIYcNeqo9
aZLEY3m7t8faahNsMkt2lV4t3zk9GxpZuxXvCFHiDjwUhT9pfLoa+7ITpy36CglAG0pdGs8Wn4iJ
/OuLeQB53F84acy5qyGGbN6bzhO+Z9+ueXJL8EhqtBkaXZpMU+cWEYWk6TbvGRAfix0vC7G6eJ2D
05r9LWAG6+EkT0uPKnHNGCU/4rDaOTzevBRc6BbNSs23MrLD6AYPcoRTeoaZr9hxTvoBcq9fMavZ
y68c6lpdrz1avnoEyq4zwNaFewiyy0EXd9nEepsD6O+hmKaHQ0KyTjgg1ckmJFAudOctCxnOulKC
PXhsH+vnqCHXXIlCrtxKDjhIuebN0W63iq9IEGkBzBG7MDvymiJQ+1qya3vTPj0nh0UQhAts81vJ
f4Sd2bLyypWtX8Xh60McGoFQxam6UKYa1IEQ/Q0BaEk0ohUgwdOfL5cvXNu1aztsR/z+m4WQUplz
jjHmGEgCKD/qodoZD4TnLthkKviD4KNCnPiK2QMNlvxgOoL+4PiQ75I8t881Wq9mvbC3Mu6y7Zx4
hcn+NoI7T2XUQ0mItZSor9MPzlZEZLCtvsK7nzPie8Ry7vt2Ww3M1W+gt0SrgcwwTFpwDudPv3+V
n1KcAWJIEEf/f3Ob2CdznygRlRDrTBryBYPK+wCAAstvlGnYWiwLMJCPTTabyZ+/Z9ZDnYs/9Azd
KQTHcokgnkPRq5JNBDgRibZ8jU5kSon4MPbhgMxNd+NyTqwW0ufQGLmxv66pydOPnzDgL+IF22T+
MIdSqs03jruEDDUwkat84spXSfJ0NlEOnAL2QrKBoGJhiZK/kf3e35mMgTuOvH5YV3HJTcQC6rUT
Mv44qaTcLqxNOaB6nCYHmUuOKJ9PrGanqKb4N1lJOrb1981xhMiJZcuDqG0kFaW9jhcn2srjADkB
ywwlRHsMHuED1N+3vFFIUtCKMvLou2y/rI7Yj68gJjk313TFgxLk6Co4LacAugAOENvKO4JDxn5A
Vx83AoLCmfRV12Z1M0angEpoqQB73su7mzLekD0cr4XL6eawRNqWsodMlX2rV0RC0AInNFnQBEPW
3qZtq6/NTmhN+z57jyqw5CcGLKBYpe4Ho4qpqFIZouzkE2ze8ZrkQDc9zN1kSh/WHyJR9eggMdgY
+34RhPXBDEM1Gt5wY7Zm4ZUDahqCkwShBwz/zQM8y9nap7wLbqwCrd+yrucLSTtFzSNoKCzev1ge
5jPCxnR5mrNzJEmC3SevKJtXjDKlNXgggrB92PsOtiW7XoWMggPSBjT8AV4e8q6GRGLfdrNQCSWY
1LYRA74LPo8NAaJT+GFThJJeD7XMhBIPPoXNCs8bNiGcgOU6PjHwR1jOgEN5P1KawFfX9xeVJamV
1BH0mrGcZlfEhEPe2jfo7RlbfzZRGJSByzxuDO7zO6wCNkVB4qb+ghKq74UzjVuktjiUTzzeLloj
UwVl035QT7lHL5Guz0q72VTimH1nb3u2V4+eZ885W5kLZg/sRdgnFuqmnHTEbWkjBGKV9vkxT7zL
xMcaIMkA1V4NSS0S3KbLyOBDdTNcYL465dZ0zZna2lw3izYK2ks+HCcwqdtYNZRN8wlzK4BTFEbr
+0eKnh4HME3WRm1QqHwJZDO5g9xRJ84ggEBeUoAVbnynYb+sPRMZjGzKHC6sE4TtrCmaM1JkAtx4
3kF42HCXfzgsLO7XZ85W2UYd9FFGujMacMSJ5RDTPXRh/bck98sw0w/KFLk3OGnWPTkDwgEhDJGt
Y7TqG4yBx/UXFayoiROqzQST3TiDv0rUkc8cIByjozQH4pDAhlHk7i68Pbx4IKWd9DxPU05YN+Em
ADSc5tSqezHTEypkNfD7fTJi/Moo3HPJY6TE4VDafYczwusyfSBjYDMFJTEWTmGP9MZHZ8rRZ90w
HpAL5Dvhl+RCiSUKe3yKzZp5HW/3XbHFmojRUsTfL0LQRS8O9QTodbdvyRmWXupnHpWessNBx6Q4
6ywNw9mHJtVchws/n/tqJ3F5luGa6ROOjaf0ybnkZQaDT2dShlW0YliDU/AhOxOG2VF75TYtbfIa
XpoWMHDEbk67v0lExgK+lArPzBQAwxA0s2xMGLBcgQTvYnFmFwyHZ5KgTsyGD2DK5xBM0DnuBBcS
ObQ79q+TkHp5tBlsHyDzQbkNtbNVr0RincNNotfkQtXZXzjJ3krWPsgrAzMTRkzfm81z1rTRgUBP
/CKAG8otTz0z6gew/gpPWR5X3JvO6kJwaTNeAe80voxQJh2wQGEraCRca4sTshMcDafeq3RYMo/U
zSQNyy69rgSmE4VHUaq65jjGdVaNXZuXXSf9kB91txaLj2XbSB5RtAJENV4Imc1Tc9JBSs6BzfQJ
+WJIxuWZnZY0xSOGP8JgVxS9cQp8Do2+Uk242Q/JfVMvX4hU+I3dMb9YHfiojrmijL0qGd4HMVKF
tBftSL2XJRNjTItw0nyjJwgB+Y79uF3JF9DTuQsUYeJ7gqBUbSsFfTo4ocvx3Syx57Z5E050nJS2
PpXW0AWGzOh03ZztTyZH4qjMa8LsIvupe4JOgNyl7RJlOuXsYF8dA3deOSIrU88V3VyZ+2lDvppm
Sj94cft4GCnE8H1ks9OZ2wIKuHEGif4Kn8oHfVw8O21rBqcUtsdY8yhtJXAVv/sH6k6p9QXj/N7Z
/7QBizxjpl7ME5J6XtMzCgGwj3JPfYxE6OFUQ896Bcv5WwS7ToRjrABs4A+gcexWOGVNXMwMUrmx
RL3btj43yagQiVUedOrZxsb84X3wRTPX8/6e4cc3/RNcIMd/+XSBXED+gCToljlFv0t2bO4QnQ+9
r3YerJWFX06sqyVw5Uv23k149crr3a0Ts4voOmkbUu5uY6CqWiyWKtszOJJZ0equ0RyIt/oFo5D6
mxOenput5oM/IYDZ5jnuHUwETjWHg8hT0O09KRKC/97t9fwIQ9P6OXAXUU298cDGipwPOf7QycVE
iBIK5FzwY8CBSfLDP0ipvKfDDBUWjpj7H4eTJm+ZzOMxJqF9WTUYBYUDZ98W5o0BcXyLcJBvkJdU
myfNHGsNEzd2E1/2ExMm2JX0Jsyl35iN1QbjcbNBGpc7du6VUBzu6QdaGBso9Y+ZsFrLhigrwcGr
srEfCTru848KoCWhy7uu8hjB1Ve234MHo3omiVl3Z3JLvubkFZaIpLarBqYWYg9qgujphUH+nQgg
bS9K6/q7CbW9kIE8c1JNJ4PxObzNe4Pdrqf0ZbeMSR+KV+vGOB8ct1set9fzGHWidvB/cOM0DYzQ
PJzmwVlauEN3thekd+Q8Kxkty827qBgvNWx0Dd8t5YHZZ3sxmZg8I6iOhx15/BWoMybJtnWbjo99
G3HwmMH+Fz5hVrNpa/KnG/0wyII778DRLdT11aJHyS16yeNhnpDdDUcfAxCvuoePbF0lBS/y4tLy
nkCeJjxx++E+rTVuds76Pjh+EEv1zGI2f34ol3C+wsRmOQpaVybxhFOggJPzB7o0b37DE4F0KktA
O3gW4Br6AkDv6h4zKRHDBfQFLbTq5i0AFuswmt+spdo21gvMBqBVNFuIKeVojCZUqFpzgTg2n2MR
DoXTkFl7LmBZjmZ0Gi0BNpEbgYBdHvCqS48JX7tHxUbJqTjCKkmoWUAQASMAFe5f6WbXYUYlEZ99
fdiyVwd/uFrgar3wP3RxJ1c3MS1dc8nW2372Ha2Lw79JLCXHKiCCniCjQvNgPzgorhl/1XnTYjaj
7sRfC4y0Y/Vhd9aH/xnPYkg5VQbv40ymB9SYozSOYXpIXa62bW1wuTHMTI+AJMVTmA7ECG3bDYrA
UjcIZD1L0MHfnIY0NEmJSXcMn3UML7zmD9iSHNcfPEq0LS+aMGByZuc5J26+F3vqtMX9A7bTSmaU
LopjOoY0JfSKixDNOfWWxTmnlPR6m4pgRgNR8jvdHQf1bTEraYDddP9DLfPCNRtsJu0LUtXNl/O1
2VGFqlFnnzOAZJPAGqFf7UwRJoeHw3m4Jtz0xO65t7BquRvwtft68FLcW5K/fK2H89/B3LfdKQ6K
rDVZ3Jw29gKMBjoXoLMjCX4QVQTPeu3bcPN6O/gmNbATbFOlnCa3Td32GF4rbb0C/eg1Rw2kaegP
iVJsm3fU5bvzbXJsYUlfV7RwXX9+GDyB1RjwZO7hKycHSDvm2lGlmH3CoTR2BCQWjLGCLZHXk39G
b/SBJC3h7Nqya/PSNBnO2PM1hkxbmZPc7M4Rcq9nqHFNlZB+xAELKcZ1Oj4hLT47vHYSJ0n6UJR8
aBFbyADPWvT0mSYzCEkxJ1QpNf4fLh62TaaRf3LMa9Hbmg+GTvDzRJWC5ES3ayQhIsepI58irsDN
DVfa8jwMXgveV7IWUMRKQlGMsMbIBAT4YZVYh5jnglpVjE5MzAS6tviQ2ens6iaCGYsEVHK1xecw
e+vmSJ/ODxgsMtQ6RzJ8AoI+Mt9xQdXNb5YLzVS6ksaU37ngSLIecurBzYbz29XX4IqY1wowA/GO
rbBP+/+1i31IOfwPJ6lvVuKcpfHSvjc5k0ECB/NyQM3CqGjb7M6qUrZAR2HvPrhQLpctpm4HG6Rl
l768wA6horG/uLegioa8qL0vI5HqS19bEj8rtaG91fDJ2wJkbwM5457VmakVUVvoMviZGkwt42Lf
GR4VFTLBt/BIMG+iRiolhd3mMCIra2nEy6cFl8aCYBbmxu+T19iw1EVBX2asD77wxVySuPeRR44T
JpBs5rmfKqILtRNz8nep4XaOZkRLiW5AsXkJ0I8QDdqTkKHseyGiRSTIpCNoaC3YDpdzxmcsC5bl
V1qQ8PIUP2r3IOfHVOW9n8aveUYz2pnM4vjlN4gQEwxC6KMYNTzUMkBhIqk5C/bIO4hSf2pQTNHk
UoHHvMRXeHMkIHC3NBSuQiTY9XR56NsMgqimG4yocNVGS3mF8HMpQMTfoTr6p+6bGuZ+Y+8CFD7N
0/gIUoqi42Wet+hU+j60NZ7RZl8pXVTvbiHzciibknwIOTBtSwFYiISaEsAt+CAQ2xV4DtuIKr+O
P2AD9J3g/B8Hb0xqh8hns18sbkFIm5XC5ShoX7Wy0O8KZKXiIRWlgm+4Sb/eacBx+wkIALBUxR1r
rmbly3a5P8CQJa0MNRANJ9PW8P84L9iStYNMC4hFXN3sSzpclIKjsKzFccrJAL6CCtTjvvRK4X1D
DzsjJuFqrxMq+zT14mmJsQoYUH9AbgNFvJTNMmV65yIpS2lTgb4ViOOivAFCYbK3D7PLQQ+YbLoH
CsLT8Hs3q+GUuCBgjHagKFKZEl1OzVbBd0DzUNjmEpqH5ZC8Oau3SgJDMekSRWLmeMOkESQ43mil
1cPAgTIxsOZvD1DzhYSQRD/O6LuY62i+mljaoGsAuKKYZQ6R+d8NSCILfYm//YAfTrkeWTx1gRbA
QSTvPNnZXUqEfNCCtKFxBhPxUKUKACmKekFbrfgWH6DCFZ7uKXtpxBU6ED3SE0D9lynDO79C4Bn6
bv1DrvQDwbYCX3xQhPacw45AZsaxrUzAqMUwLH3rgfEBEasypSRFYHLzMvCgPukqWd+n4f/Jd3iZ
ckheYqpkOV0DNzpLbkIrDuBzqbfM6ZQxRyBTsB0w770b3FAW0UiQfDMD7pdhqO9W0qcN8hmVgP+A
5BKzo/OME7dwMvEEetZZ7SwDVmbcHSi8Qz2DCxh14cTnocvxC7zKaQr3epKR9fWWb9hNyNz4quCK
KyV6lgIMSXfPzeHfYQDkRb0FWookc4+uB5gRUWT3kGahceC2S1Y6YIk6VIWP+NTDDAFvBejZIOiu
5vNGqJ7xdWBlvEow1ssAyV3AL6KojviZFpOazIJTr2Psgexpic478qbEYELKcUFWGxkLVibm19NX
B3qHYF7u5mTflQF3D5UTjcaSl7PlOOxxj9lcMXiPbIk0BUxHFW/XQBGcb5TFMloKkWIzp7QgdEgb
cvhGo+tuzo9Xb3rfvS49D1p27+EUzQA/TNnmNWCY0Ij5PCZ3g007eLKglvhiGA4GJ/Kry0AbLi32
bpbpcqSHc+0p5nhfKKTvIzeI4mAyTmaaZlC40Ds8ZfA5N727rVTyBH1Pke2AiGxnjLiqGTaFCkqp
2S0eDThPmLkIxnqWL9yNZnvRI44ipOlKf9VWbaqI2aHY/+pZOZx6CYI5FBOKfb2yO3trSJgPTRnL
kseePAT8/UbEF7YHHrPJzwYdUyzazEdeg4CGepfDjZdSsb4ag/tk8yLAs9zMVzozN00uFqeHxbvk
shn5fbYvXHxZLV0cYEzvM6gGXYPyN/Hjl25mhOPwUp22Ss4BdfZg0He9mTWCXOkKL5xRSkdSQP4Y
uNKw6ZICweEm6INbNsF5Y/cX82V5Qk53LPpJWxXOMDqu6992Dznb8+IDJ/9e5NQioEhE/OQ4gwrk
1b3s+pwbvzy92KBWDMmasB8zzn2RsempRWlNRVJR/ILf+HrCtp0dEvxOyzkoV0g6gcP6iaHV2QNh
ezYCFSH5GKw83E0iBB6gHFKxe6oQNQs1u4jIwXgo7lcn+W8Biol8RkJ5qFcGIhVdhFVHUXSebFDy
UTF/2DKBTWbU4Ly4yqsRLgSQk5acZ5ixYACdYIARyamraCIKdd7mjy54e6yNQqoz7jLYSGtwWcwo
j79ywStp4ruYEpGTZGy72y7T19gWfgGvoJfUlaAp4UUx74gMVMNv3xiKHWTKb/FNJSDbX3OmAJkV
aYQrmFZwWM1r7AwzbG4YaQNR6YHVLfYB/UPG/oMPkkDIqqoFwOj9WMHofD0kZOxtF1aRTOun/L2N
UKkcW7TyfgUnj5fiXSKEI+0wPLtsv3Q1DWZgbBAxhlJgDbm/4J/hogXWIz+Q+zN4MjhoWPKZXNnh
5GANh9tfbkzhPgsYGwUlK19qFapew94BjCn0sCKWAo0RyR0K8zx/1CGbYYVGgY+8zZU4KXI+kA5M
Ki2Q0tP+NOOX94/5U5bz3X2+6RUQ9HOauw9nPX/GT3xwTWUwdBAbhKhXYlwI0nqlvWdMrfa927fc
5P7CuboF+M6FQoRCn33hjhLNsLU5ZikeU6nj0wg5kNK5BFpOrX/AEtFj3ykZGDMrNka2ayTZ12Ae
KdlP5Iks7aT+rwyhaV4wUAd+aVkwYTglNciPOw9anoaotGnj78eg2SDSAk/J9qYXjHbBg2qRTK82
1ttSbXtsJxoetWo8gDrKQwGy9DT2PErQTXFWAqI9aIyJlP2FmrEPjtGYjZBtQNGyk0AV8xNFUrDp
UEgpTVy0gepB/qN4mEzJGthbRhc3MNu7wClth4ItX25gaqFfvdaFvyA0NW/BYYkMAb9iNi0gcro0
XBtR2xQsaoB8qBg2d7QkZ9YAnXCSqS+ziTxoFctCjFkOAoJfnUHtj/FtCShRxaZj8Z5dEEHE7Qhy
1StHcPG85Zx5rSn0EZXlkaGUDKMENDW/2qD5/K4aEZRC+BqVCW9uLRDgLy30N1NKUTAnucgB7ann
XKk448IpKVlhkwTnK154PReNp5NRs2KOdMQYoWO+bYgNLKtARPleaFLMzEuOb3YB62A3lsd4D8J5
FUTeUWCAv2XF0X/59/3yBdeLRb/Opvg90rNCxnPAAyN4Ed8P6wg7WvZ21OOw8NjLbuDi3UcIJR23
UL4quBRxCd8y3ocx1LrXAuScUjrEHN4Lv++ENq8eBI9PiwUXgtxgtgpva5CjhvmKQICcyfEmJwzq
w4Yw4mkuFFLOycZX2MccEMmH0kXEvuFK6PIQ7yLG0IGs8goTA81aYYbTBtxtTeCyFeQO3d1SDE3I
5Gd49ZjMg1UHFLfqHXT4ftTLmtaaCV0GChxQLhU20MBFR1HRnQ85TwJ0d9Fi7tngTiIAeiMvDahW
hYZLp/lyielAypLip99EjyGONecE2jS4RwGzj4yJinJhTd9OQsgW5J9TKRV3vGeiFvN+/gUJGtRu
NHc9HieLB2+0H4wosVFh3LKufw8VVBy/Yss01b5mqljvNc2LkoI3AkCLBxoijq5Ug/3apinkMJKW
iv91R4CgSE0ZIQOuWa/05FL8umlc8D59ExGmDDNgqeP+SqnrDqVI+ekdbOkE4ywd/pCCIOYNQJ2h
lXwIHQgK1V+DEgOcBpunQUUiwvQziHCRi5SOBGj1YDefbLzGiOaCxV5wSjN2syX5Iv2OZsaDBdoZ
nvFqUGYQDewYqb8ZssVASuJM2Q5q+8BwwAMgoWvhakh7M6OgppoUgMloUHJ2A44pSOM5AkretjRt
UzmfsxkmhV3Fn5EewCOH4AWEZFUSar8IaWdiIRBlI9WjXMRDIFgG3RMSQmBc+jEK2iPWInBVV0UI
gIfIPjIh4MzVCh1DLU/RQh8ayZeoUD42wEkL/Ch4v6FrUr9yUXawxoHIG55S7a3DeqlEWH52kIiZ
2i4zMOzAD1NcvuaTIWUQMoGQm1iz3fxAtp3Za0nKwN+pPuz0SMuwSbYnRqIuqA2mFK54GB1kO1i3
pVF49yLYwALUYbeYYZpJIZu94JJYoj5K2vuv00ltxunxJ97HEABKoOXMchbEfOY3sJByWksKqcZo
H1cPB7dMp8C2yiuwPWCqgfE6huQ6lRIM0RbK9EOGbRN6jLttSLLhcvs37k8jOP1lsX3ug5kSY3dA
Tu0DJBOe6W3xDW6jJiftc2I3O872uXeaVk54C+zQQU3yNxLabwYNGfyxSNySqK4RJrJ9nOdUl8cp
2B5nIRyve/+Y/HkVP5lXO1opFazPrW5nVD30xtCS6NDZuDrmo+kzKtAZqNG1YkqneRSu4arWF7oZ
+jTMfV5VJrI2bUxJEGt9BIUpTx4h23f0Ep/4kFEwI6xi9IpUZgGa145ou7h9AvUiRQ6TdwLDIkZh
sPWmiBk0aicuXmgP1hInwdxeC2B9GtWbpxr4vQbFUUNxqInFPWlS4qbyWX9bqO7NTI+hgS+CgP1X
J9H9irDnV2bN0cMebh626FFe8H8N96ZPLxVVX5tNbdYaESuTm/TtuDoCGObDiwPU2SYuAVcg//JD
J83jG8G1zR5vDozvku3pJ8vUXzL7PoEXGQW7+kwQhYcNgMKEesjNDmZpbxw3lqqAeK8gt8wEudJ3
jEzujnHkQXGPZ9n3p88ayXcB4f/u0TzXofFDbdZ2k9MuaW/BQZTu6cnSBGiFzULiCCepQgRVcUh1
o7OppeynfMkZzbyO8/aI8E0KC1mslFbyZlDKcj/MO1WvfbCPUCzopthk9I2QgvjFJAHqzvgtlOtg
F+oFpK5CUcSxwQlnq+68sqbfr4kYjammH/6t4fDahwE9CHoNfi4EJg8Ol2reJc/rOs58bcN9L0dr
+Zgr4mDyGE7W8meNdeMDcf4q+m1WGZ0J0QUvA0NcmBdyousEeRmwhYd/nEyKaVb6JRfk7wdds17A
wP/DmIK9FM27dZnxrgu6A8mdIBIyviD4942fKYZk2PhabAMoSSKoAUZQEnWnC2RmF5OifPxwfy6u
QwNFqXbbbArXo7RiERROZ0kDyLkceZzY1rLRZdhK8OtEYxqWb6jOccRpQUky15HWYARjmwtNaeo2
65fql9lqfkMEwIftpiRf4cOMJEA7D0UJbZhOVQ0eLQ01Is1wPvLUNWIdyb3cMMOA1LgxpfXgVoAI
UJJDa+nZRgui3m+BKYMAqSzfijWQprB87LAwwJdJMblCzPbFzIUJcxnVNzfXFsBA1NxL9P8cLaus
d+PWolqdUjwFpf1JHRO7LUV/g6JFAZ0GhAB96iWMXyaNSvPDA8Bc1O1A+bF0G7yvYFb0BZRybIqp
3xrUqOYEokl9APJFiMfg+YYgYNs+ySmKf2phjBgDi0ES4B+OMZhTM5UX5xifOCPj7KV867O4QJoQ
HlGVNwQkJLWV0rYm6HXri3Ut2RfZ2D1um9tVskz+1FMqXSTFi9rgrEKCpFnIS9CpGS+HmNazwGE1
aFAq0eX9nmZ2N1j9yht5XXq/VRszzXAFdO9rywU2Uh02JNBjjwRSaVGmqqwHjUC7q8BORABvuP/8
oYSquACvtsM9dtgml8osCvmJk7NlD1X2zguAWJdPhiiQjXZJpjgNm/NybsBJjYoFnqhzDt6tCMYk
jACl6c6ePKOnc4nhW/TRPmyN1j+MQIXZjVVzg3DpW+wtcCjMHAWlecfpiGQVH6Oj8Vp+GUjtOXg9
zglvH+HljsIVnRKstMzn/egSNl22KZ3hkxdbyKYT5oO1/xRFrNBSzFEFTTW754xmoYFT6XNITpqi
d49xCRKPtPvOZsVIKtsYNWSKHEYsKrFfq4LBRJk2KynQS4BaZYqLwCTJFyzsPo3x1f5tNeiGqfeY
RMjZUu5MM49YATTQOYWCurd//9v//a//t6v/I/+5jq7FJ79e/nZ5nUfXw+VZ/ufftdbf/3b7x28P
0v/8e6/b67Sa/Wav39f7Wrept5r8+W4zpuLhb7f+T7v+Fr3WDfN+li/GewMlIdNRBg1Rtxp9c4hx
3UCPxtpgd6P90YYs+ttdMAWyuZliqoadaIND9T05sB72v7m67p9dXUtvGV291+v2W9ofr+6yr3q9
p7bvThtNVD1F4JPwtFmFtmYReInJkwfl89xCyeAHAkHEWCvonPJBbDIEqtgBi1cKbPLMa8oY3d2n
IuyYf32RHXUR/+MWdrSOzs3kOrv/cpH3xsH4XM9c5BXtDukoMX5BTK8NFkN7+1Is9M+4ORhpySUL
MO1k7qslpncbVBk78elfX4vW/tNr0futVq9p9Jpt9ef/7XH2Gq9bT/vq2lQVKkovB7AxfDTtSSGh
tjDQ0CbW2zuwdzkWun9QaKUKASVXM1XPkKoA2EWXyEHb0V9f2p/fJk3r9Tvdrt7WdeOPl3avbsWr
X3a0qZwx1rDai1fco3PCVpf/TPb2WLXhy/VwbYJgY1WHdh/zZSWqpINRPfO/e3B/vvb/eUX9f1n7
79N7f3u/29p0Rh+gWf4zl1SVFAYSj0qmOW/mMV2dCEBnjL3F5DoGraPRcVYtOhyxbNbNb8SU8QZa
WBBPnDQGf33H2n+6+nutfq+jtXtar/Uvd6x3eH+vWv+j8W769nuCh6k8WAPzssXtcO4wntUMkKuy
LcAwG+5ff3irrX76/1jW//z09r/cnRfv3eXa/HJ3EB8NhvY9HtqHcRhedmxpL2uFLflqu1r1HjS+
2w606qSzlhO7jCd01ZPJo4VXH9wrs4xj5v5bW+xuBNbwXWWxzq9D9jcc+cX453qUjhP0F9QJct5H
kQhYVALfPb7ibDjHCHwLAYdjQOkFnI3gRtEGVNtNdGTqShFI7ZskxlFtqD/wGL2tUu39Dg0UU07m
G/tw2h+nlQ7S66qzWM18xqX313fsf7lhfb3T7ehaq2Pof1zgfaPVPhUFN0yN7SBW0abEnOLDI+Gw
mXdvJqoT3GCm/nGzJ6YaxkACi/6bi/jzNfPPi+j/8SJK/dw+3+5cBJhfOFxN7txijGmwwhqPrICy
ZarwdTAY+s9/89H9nvrh/33JsIj6Rr9vsF4No9dt9v744Z/8cTw3dWM/93MK980jd04YuyJjxDL4
OwKoLG7xe2e0kifZtl4xuXfixgtUljAR5Z/F/Iv5pa3NxQvzReRbhXXy90xYOh/mjpBq0TBXoL1v
EEWiMJWCX8loEYgw+clBcJQ86lbygXfkv+SN7QXINY5dp/ERnA91qNUikvoGTGFgsfWWbfFR6BVK
IiIQ9wRwg8j6JH7Qi6a0gGhSsSTDR19WsOM+DSJr52IpIE9zlRwM9SY8BKL7yXFB6ykIxgFsJpNV
UrVQ5yEV5tXJ3SZX0BRl1Figy0FRAjtJdUzHsSLQHH8m/sHLZxiFQQ/OXk7iVYegJm7MDTcHpQ3k
82u0fqjiFYr9ACc0JpX3XsAOgnwQPYu0FUoTOZvCGypsBzhk+O9tAyvKJDa0IoN3NYLyUQmaQ+BI
nxgr5iIQzTXkMby7BqwzJrTY8zW4qyE1jj7oPcivx4avGBgLTZBSYT79OyGbUY1bE87QbRwovdJS
Q0OgdxjKvsx61BxD8hJoqwhzJSrb24egS14BrU0ljqTeDR5Xr0VXCbKFgXzFfUxPM1AP3dR7VlGB
8/q6wtTpOIsxtHh7TOzXvhL1UovqLoPhRMnarSPM+17RWk0cqefUwqExybeG2xleggrLUp5tPcCS
y2nMz36TiA9s+/w7I6nT5hx8hAYFCeHT6fv3Ub0xnJu/nuhkU6AhUHEq+YRE0CWXrdRtX2jWPkQT
BRp1G3I6CGvCe0bkz8yuuAQujNHLJdKyi5SzxheMaaWbpdEPYr6QXS8RQh7+DGAM58iqKfoP+1pR
odtrTufSwmOv97EOX7J4BO6Xz6cAReqWVnVRv/kFfPlgh83fT674ylrNzWXvdPeysSAVo0VXiLUl
MYekrB7GqOF6utSUjBqM9wHK+ZS4BfTCDmMaaIK6jHygPyI+TFHCaj4N3Zy+Ow6eh19JeS2LQdvR
h0/k73cShyqKmC5oyLFhHnXrDN6BvPt4lKWrbHXwJaYGnuhqrPirWhg1T7YPwQ4X6Nn1wfrLTDdc
qj7QFfR6VSpkBnYohPlPimh7ri6zu9CcJulSdzAVnGyAIRFpg4PQlPM3D6ToKNdFbBURrz8R/AmI
nO7gYXcJQBp+vC5Cg6Zj0Hd1lwfJy+vU9p3acMzbRO4trzP+INCe4MwN94l2nCu97D5ePTh47zmy
pWZozAscB6J38LXXaG+1ldFBn4q8NjCGpafzwHP7Fq5BuN7YnSOaFY3hY6rGIXFXBps5caVngEik
jbwKudT81xBbIqoWvvtQOWoWowZhLLJjv+hGxt9RL6xQ6H4Zyxy/NhrHYm4hevRv/kE8ZsqYtRFd
Hd0naZ6Ckr2tDbyP+2T8la2A/9n6cD/hXwN4SRIG5Cl8+NWyIQqbuFh+1olkPE5Y0EK2BnRMgE+8
hvLmFw+z3KEX3JELGR6muPzk1g2ZCNT/qGAjSV7VoDBiXOkbysceC+p7Lp5AGD71ZI4gjRAJ9zS+
EofeZTIQm1Kk1McJK63t3bAN1cadXHaS910ejsgkbC28TAktxaBpLXL7MDRkB6uDKKf3UTO3WnS1
DlEOQ9xHt5/bWqTgZbCf4ZMhOugXPKBuqJh7GdIjiW+dTkQ6lqzySm4W4xfEewye4RPIy9IUkdng
5xgMQlYKCpR7phrYARjF0EJFg+KjRswTWjVmhw4sNMgyyxgenW9SH82YB19lqJKB0mA+GJuiwaCC
OfhEU/B/XhYe4+wqRI3hSosuvR70nGtGCDCWlNOXx7+MkfnL3K+sPGq4Jc01NrG4weFu2xjnIUkA
u6fXXBrRweq6ho37pMh9lr/9DHj/bLaLfEs0oxr0IHXPVgvtHsHr2UCCuZk0ZNO5De7Y71ch4tvx
nQdcx8/5lzWD09OAuHgCqHCCmVQYjWzLH5w0/LXTCXDM35tbtHC828whRRifOx15cDEVTcpfDW0V
5e6TsTcmj8QHJ5E8YloOtdzDvTqA5tr0GzS5CZwK/IODe2IajH9Hg92W74AfhWE1sLrsz6+JFrc9
TVQ/V5x08Zi2z/HV62AyyqtENs0Xa08DDutjU1hT492GldPdXsn8LIZ8J8YCOijk9xyOb4z+ufuY
PnFtrOPRJ9PNj1dhCttawoP0rVrOTmOtkEjIGdFncqSPtRDJJ+lr1XExWmXKAMXycUjpg9qvJDiB
ZnqV+/uDBYVTraofVj/BtCUw+QAluNWesRVSr22rUEMYRrV73BXo/jCxnONI6t2nT/eB3pynhsG0
pSEnsFqgC1/0kfbVwMO0cTW5M8UgH1/aPKFb0HcOEaN4+IqHbefA+P3wFKmVfDevnj55E1EB7/F2
uiTt6KLXTx7l4KiHX2RoJZm54lq4WIIeGwtNd/uX+DXEpm+/rVpmP2iQ27B/mu0lB7FBgcdximdl
iOafapx8pi4ufCs8cQ/hicGR3TkAdzv92pNcAfpgzEEvcvscEG8xfkkdrSLc0k5LjXETm+iEJerr
0V4a4w4rurbrEcF2VtsiFgp7bDYpxqZrdIPX4d0mS9ojEQCpfW9AaZEHP1rSGxbESrANJQc82c3v
FjEmC5Z+Hd/t0Rc1K9NML1v/3fUaUbOBuTaHJvHDUXvEocvX6ZPB9PQPWEH5z+QqeKL3n/WykE/I
K9I0eqM8bIGSm10GCih4VOZKtN8a1meE2vmxffvfJj/jvgN5JC5mnx0xGMHlPTfbKOvhzjFsWL4Z
/kzHD8Ro6j4+sMxK+Zxyh/csatM76VAWTp/IBvle6Jh7wR67y6RJzaUjhzVLmB+IGf/BQppTxe4K
yiv/Gzdrk3w1jRRrUS71i0flg+0XevE+/vi/X65XO2++x90pP6T0CRyHWxjbEiLfPkSg1E/zSikC
jgTGd/NyZNQVtmdmix2a28AbicveXSnj2bs1QGCWeo0DkiQsgGXPp6yJrP2pYCLxN8eRuyZbxjK2
naf54egvGRlhjdgPytAFGdrV6mSoMStxcHsewY2z5+BA2aaLJxnveDcXUGfcrPuOW9282kTaX/wS
xSl5b4fpDhc288az4+VuMjnW2rH615wKvLrOHd9Qt82uO+oDfVNHRfirUY9+AoaZpy+Kfrc3ao9Y
1gCCzsspJnjrmrlbMbfyERTfFPfvAOd0qw7auLPyWe5NZXasER4qOguvu4jxUWTzBEFpojMrrLWv
+efR/yfsvHYjx5Yl+kUF0JtXerK8Ny9EGYmuDItlya+/i7oPR6NutIA5p2cwGtHtnTszIzJCjEq6
lJ4Spju/XJoToiPsfrb+/IhQ3Br5W8SJXU7/9PB82vdZObttqxHaNOEevo5HZQ9zaywNz0EVvDEC
4zzl8CsP8acMrY06ZX8e8qql8E1asG5O1hV2CaUBfBP3iusYmqpkC41zgtDL4sGljla6bJu+4uyw
VpwzrWBr29cbEVGyP2cJ68tPJ9eZSK+qti5oA0ECDM87GpEujzFqXYLSKULJ5PdEZTziFy+2Mx7v
/PJp+/p3CD933HTEHLVEps56wGsHcXpoauXihsqEYRUHzdqrA3Lf0DiYjC1Yp80zQNQvFNb6QAlp
AdNIK5H1Mf2GUdgHQ+YP79g18K/RJ0x7aHwTJIPjGVsUUdVinkSmbsmoBMKDZhQoqHYkFXbM7Yby
sphjWjZgu2nw93gPPMO64QKZ6mTvNj1xbnNCPKNhWWTuWols0xMttXudEwhwyh7tRc4hlgb7t3QR
x0er/t4tDeuEaQ4LO6xn+scRvB8ZhbZxWnff/tt9OUWY9fJPybT20rAM7kHmV92ntYwpW8y53k9g
OPffkMPzIe9AH1QoUlHMEElc2d8TI0BXPtNdEiZAf5N71EHgvQeT/W01Y3lwc4T1x3OXT42I5qj0
tttd5FzR4WW/Jsyw4dYL0mhrRMPKNckiJkVobk6hhCs7H5eC1qu2GsXu/Dptr2SsWh3/onfuyhvR
Fyc370NF1t2NWUpMqjxQPnchuuJWIYRVIISK9XHclfjCT8SED8mn75ddldG7D/YHoqhTsVu4L19e
4rQE7505VCS6bM4expZO/Pk4Y0BtYxjGWEoyJ9IZIU6PvhFiyzPZG6FoeM0yHp38Zqkvb3S+IK1N
zs5roi2Yny8brzx5woI6xi29GRwKDvCXjzwhPnkfyBCikCj65SOQDKc6lGtpri4vfkz/mgIQ1IFI
qfg619ac8yckcRgpacc9bvMFAdccvNaPPUbJhOpPkYaJVFr78zJtveH3WkjUASfjqZMPcZL1iUj0
CLCkSAhOR1Y984R04t5I7FoX06P7A/wHhACu2nbSOXPoeJg01z/jO9mHDiPb0qAVg6fQh51fQ8NK
4baT/cKphdfOcN5C5nhmxhrPRasG+wIjouJ0r54ZlYt8giIVrQADg1G2d9rVIZ/ct1fYSUSfBQMM
nCDta//kj2Sd7RFPTefcDcyyUHbjFmksHCOA2R0UyFoOVNjDMzhbkNiUQOqmKpJZDtCD//Q1ghrD
l1EeFcjsBgnnSMaQrovbOOT+UHSf0Ot1H3jNVryWUszSXInkWXLrWS2Pm8FHfWA5LU14EmzqNSfV
8ZO5gpfisrsgd3a2EkXP6En3GgFqFQleTF/KAf2IJa8RJJ6+RCIADFvylPIKPgcPwgFDvYZbLofa
IWbx8aCSL/WZJJkAkM+wZX4AsD8QiK27TxJKhDGu3hOuqeDJdHhvsCBzxEe0fuWZPQOUGWQsCYCr
a8UTikiJR1nTL+4TeUgi1QMgogivd7clVkhI10+IyLz+uO3IxKhmqB9Gd2t+aPxuqCQ2X7hN9bXW
BAfyQzWQnBI6BLbd42z/9ckC3IZgtfFr6INcvOwAYfMRNhvG4kJjJTiGdRnpUR68emCC78UjzBhn
yywWrUGWfLKvqOgf8m48oU1DKSzPas2hJVn2K/8y1BhbaAFKY6/6CicAa2nUEtnOdD561Zjkr8dg
ncu1ZuXg2b9NzwNt/3AEL5sRu4xVPOTh+Bsa9BCQWryQl8+ACPURMQF2QGj0lX5r6i6wik8wa9kB
89x9sGI0TrBLDwWuNs/+1AYY2FCnSsFreFm/wW0uB211C6843JGUWEQjxiqMYTqR9lhckxiQ0qlu
6Zp21jOmDypdQAI4kAziK109lA+tTszZ5+8U60ro/TAGba2PFwOfQ4LgzCk1x5yH5hg4L8q5zJJU
7A4aGg59WYp7WvqUa+uqX41b13ElMJYSrZwHg5xBtQGq4bTynuNW8ALLQxv6Xzk5T8h/PnIXJ2vv
Mr12nC3+ysHV4/QfSUgNzgrVPc1YDdtq27A1HiPZVXqa99yij9raKtbMsmUztfUrNijFVvWqCpBV
JQ5kK8KzHnU+6ZkBOi6wZnxbTEhlQ6ltJTvlnMnOYTvMVTikYinUIPD7edwqNFRQ2szCrbt5xIfv
n+17/2u6io5Aw9ZAPBcKYu/sXqdbI2gWXAefBV+OSHZTzDTlqOKun0jI2Mmolaw8u1W/MyuW1V7Y
mL1matDdAr1CKSYzoE2LkFvviwaWa7qUNwU+kKShrX/rrUfogWLQrhVtIExu9FPqqPJo+7zAvdSw
pc6W9vbd54sgK/IptNJT9pGoFJAxDouR4ADBW8cNZKpOGA8gaTDI8Hk5yNtk9f6oAwR+NNJmOZDd
67D05fZaR18Z0N2R/Hos+cZcAqcppnLhw5n/ePYljie8x09DPDGL/X3wov/camDRUYhU+74tt8oe
DnoVCqsifC8Q6w8Z+Royf4bePB1RbBmZjng5nT5rth2cgNLebg6I8wZdTcO6hUvR3nOkJz2zj7Oq
b+DRePxkSgENIT12a8Vlw3beaCVb5aLi1EWpEz/BmjSZpcrTFn57TMwe9nP/ghlEHemT4p1vTjW6
TChcvdPyBtsRbyv6zuw6GLVl35hc4G8mwZFSTnFbA5kEyLttYtBRG7yHcpj2Wn1x+4x4AmggHS54
TNKSgbIwJ8NOJXoUuxsaT3QNKfFT+llXeng0BmlkdQKjVYNkxi+xmebJiZEJ3RIDR9L3sNyTr+wv
fNHrrtg1o8tOznxYzD4Na7oUT69lk43Fg3mgiV0vq4+7L9Inqdt5DIabdx3a3evapnuUjqC5pGNz
rdK7o+uMhhU0tJ44ajteaCzQUKkcyf3qp8IwU/rZgo5LBcCZ9mooxPLohsmrQalq50wqNWxyTiO0
UOY1bCqmdnw6aUHVYtdwSPmp+0fmnaYIbCE4khN7X7Mzo9Fnn0WVbmg1TRWoBYSA1NU4aRLiMlg6
cZHmzhZcoH/fdJAfoVgY4bdAyUI7fXFd1Z74aX4y/lXs5Y/LVLtjbmY97pZ5kKeMiNL/xxL9de7C
r8Pe/O5VXmdUopkp9IA/W/E9vS9umlZ7mwglOdn+MiQTg2y4lT+A589zbk8twRYsbYNyeCoB78MA
J8UDrj/76voW/D/tJPHuc9gIkIxOuxdh3INp/m+ARfyJ1X/BK6YpKZIkfQG8/4VXhDTPHlolpssS
+KDXdIv+da9Nb71jdOt2foHexZ9AEhczBUHSwJJNVRDEH1hOlhrno57f06W4hzoHR/2yAQtZ6liJ
TCjZzH4ObcG9kYEdfnnMn3j6zyv/wNEq2WzMo/ZKl9VK3JuMNK/JY9vKmZp79hq958XutiP8/HLZ
n9D5z8v+QM4a43U86fIzXdJDSUiut2RLVLuEDi7cZhAcCB1mX3+5rvSXrwoyaBqCKUkaqJn8368a
q5XxeB/rdPmINL+SHGry2xjW4vyGczW0dOzwyOZoPm5vI6nbcifzt/3Ls//Eettn/34PPygMmlgJ
J13nHo69IsCXbXYKml4Gv3dznhZ9MZKoZEcXLzbIn/IoGf778vLf1tr3y7f//htrobzdauEsv9Nl
JzgNMNFpJ0GtIoijummn7yXCbChHakSrKexMLr0yOh0YTDa8IiyDax+6YchxDR1K6L66F3IUc1T8
co/i35bH93v8sR/e7+qWJjmr8hXhAhaZnhwkGOPoi+tMA2T49xv52l0/kFRTVAVFAkQ1TeNr0Xx7
I9fjXVYf6jVdGpvGtKoRc6yDK50P58WxPiJ/P81g6NYcvQ1Y5S8X/wuM+5+Lt6/i28Wl46OOJZOL
12Nt8xoLE2Rqmpm+Z7KeBGBlEKMXnY1yEA7vLaH2l6sLfyxGQxQERQVEh/mg63L7779dvqmT40tU
CnHeeENGDz47wTlsLLAfF9/F/T2Eo+1In/Si8dRbiLjan+k4iFgA6N7dYekuTE93ziH4MHo4qoe/
HjgY1lYW/twcyD6dBuR1oOXz47W9oeHuaWMaz/wMvGCS3zOAKVNDm2gK5bx6YcQrLoQVXafbeQgm
QP+T4U6K6Vvv1BPJc5Ehm8BJ5Yi9V8wsKnRGvcSTdsgPBbnfTcGkLjsYE3nUzouJv6wV+Y/P9d/3
pfwgajTP+PYyj7yvduY2wywhHz2d4+g01tz8gJ1UBLU4wDFQ7OHaaDMw66xxfVgwRtNjfi6Yj6eP
UKAyPvalIHb//TWlP4I5NyeZmiQIpiob2te///Yxq470Usu4FOcUiNniTtvOu0zO3rVfKFZ80EmN
RmfTeTKOynvu33oMLBYtFpRzjBapp2e/3ZCp/nZLP3ZyUjdnsay5pWr1Fq0zqilofABWkwLRwSUr
/5Tbfi6x3zhUpGn9lDbC/HmIkQRaCdvjtJphAzS5zKXP+ITqCHIU9mUsLarGS2PrrU7eDn4j5sKg
cD0fvDq6qSxL4JL6OhC2dZerQIXoTJvgqEwAfkj3p511r+6pB2EsfdKyFbavRdyXorrLT63is/sC
LgVSWd1SGxUM/hvzcIOGYCNJWa2yBVf/gM8Znme3wX1kYHgSyN6r475AhlfHE8lC/Sk1wZOe7NZQ
Pb2zvauApIadbREVnd17ySl6bdVkQO6rRYghnRbkTsnLSQZGlHXNXb66jEsA2tg66V1cyc7hsac6
BlNCCiozt+4duyivmQqTBvAYoHJVIulV7podQNMBmgY+nLeo5ZcCLvcen9n2ssAhLbwMXgvCPXKF
k8cA3bShRqWYWhcwLgbeaKJhf5aQ6VsQxW54i3EIAneTyzMU9wniA3BeL05wSgdVBinjjqZeiapi
g7x3x1Ot3ZdSjGc8edzDY9vO7uSj3AiKmwUfRFZQM/VSOAsHTMlIfhtyucrRxocHWG/VO460SAJK
VFxjvLvamp+PlIUeqAy8gvaC/zG6FKEDhAqxbx5WvI5J3yDmVIz4S+hNXWGPkyJG9Jem6KJ8FN6D
YebaR9q8d9wYUEn0UVtDwbl3YAXnhetQP0HG74TRsY/sM5U0emkOQwLB6thbXRhwUiagNwMEFm3U
PZ7QRlogXxoMyP8CTw6V8RuFN5BSDI1xdXl3rz647sgYSuAZMLHw46PcRV0I5+bjsP3nZ3hy2W/W
JvfwDUKjR+2nHqZu6HHRhgdmYxlg7KJiuBhUtI5w6g5K4orTnFl+uM87Hyhh+L2s/w5GLZT0Dm59
TbFupXcbHEM5jPu693R2vum9gxhQkxhMfxoNDgxBMS2lwiDmDoxDPYyHV3wIsIyB/goLAS1qzHSR
pkZXpbc5bbTwHtK8wjQeg74EM5jjlKVqX/rvsMJKFtfmGiLcoHHKXrNnkuaGmNT0BHWXxhtS7NRm
gwZ1u2thd9Ywas+rBm51P6qj2I37FG9HkAYBtV4QNbBKec9IhY8cXcsHvPrS3AABFNwPykfOHQCr
oRQHGtL6yfg1lx3gQAl1IADUSHEn9E3tJ8TZxE8I99YzBJIjqTSnkn+23yODDoZKHeZcgiPdDYZB
5qmvs6Qab3Z3cp+Rw23GhGsdHF42Htyuhk7oI4L4AD5OxYcvvDeFfU3Lu51+hYfhKagzwIxCh+za
ZVq/nCMtzdDHK4RnjH6LGjLwi6o8ghTkbzadFgjPzKBReQKUuzeX/7r7mOYPpkezxePksIHZ4+9V
4xCxh2eHh+69sO5pzQ95mJjmwrHXMLwkYvytgiHiQ+QKwPKdPWQC5lcWFYoDFFix1aw6mAmgQUzR
NjS9pEvot3fSSClxOElt7ANN1t+7J9Quf8krCWlW4hQqdzf7EdXuLp2K0bE1+JHwlAebgk7OZ/yU
VA+WrenloyLSRgRNmV3BD5/6OS5w6yXwZ58QcemnduanA2xyWw+EHpJgLpiZe509bcGZ0uZ6Y0dg
RjWMnxyFK5rudIpSJtWwTYN/UKMegiF4a9xxxYOF6WAFhF8BirrZ0EToMfDpGtgJOE2C1gAaOJ3p
MB0+l2ZX30NAgDMiBwZ0Djl4zGUGJWX02n0DFdkjK5o+a4hCZKDRImB6sJ0SzCYL8PQV6CBstYtP
39StwCay3g5lpCmTwBGxuRyJw2p6B2PO+XyQEJC2+UqB+P/KKSZQLZkbo/3Cfb/8eGx6JTeFIhy2
f1V4mTf8XkBiJ+H1NB4YbfdtLUm7yWp0VAUymn1P0B9cWcQJ7lRwK9CJCxUn/zwuaGhLQxOHnsH9
c66j2OhgpshwhkGkIcgoDAXzR6sOA4nNftq720QRAonCsav6bB6ugXKVpw+stdg9d5nRGi/jdRny
DqdMSPMGz1O0An3opDpzAjIHl30/WvMb5byrhC1v7RXUHlkX+I9CQAP88WVYOscFfdKx7tL4dkcf
uE1AjrH2p1Clk+jqdkoLmNFl9+7TJbSfSLvDDxoRQylm5XG+PJduOwBBb3N0HSujOCq2RSBFHcAi
Iv4EbE8eiE4TIPM1vUxWEhJYYo8BR9ZXDKByHsnBiZWCoXqUbNTx4OhxfiH1gceUDbxGz4ZkNUR1
1/B3uTPBngBLyPswPC3gGrN9T4Pcu3lvIgbUK6heqYeympX4Z9QGu92aoFi72Md7dMuog0QHiDko
xoCcLWA/Oa1oyaMpyuKhOY/OMh7YQzC9YHQcKqPckwfquApCxW4PRuL3oBzeMaxvaZAl1ObceXgP
57J62/IgQwwU6SH8DycxW4/J8Yhip/uKIGG4aks1g0bSHkInF6+vrvjV+roRAV8DCR9knTiI3yKh
/sEK1vFM7ec+AasYMm+DNKVzG8MkoHkkQNfSGfKQIgLyMaTtNNT4H600v0g8kZYnTUv3iiLcw2u6
SS//OjHuU3F5XGaQa/fMc1xBrwZ7KHIBhBPE0IyQ/jy9ecR2mt7beQ559/YEnnm3haQevMIHWk+w
eoKk//YT0E4pNIaMdfTP6yKK14WP00XQGTNSwDsBboJLBBni6dI2bV0y7jYWYKTYDpnj8A22ZmBV
oPbDKxnKBCCMTQcgSo1xdLh+8OSE5EaTqOAsJory4dQJHn+q3xS2irsMyivzU/T4kNqubVRvHy45
qb5X/EvQGRaTipZVTQHzhvJVrtKwGCT0j4fytI7MIfwTl+M7aLpXW+fcFW+2zHm1oWFwRs/S7mwQ
c8h8ZvuZIZwgp+d3cD/o+Gxg2X+Ft5ApooJ9pA0Vft6+zxP7/HmFKjpADhOBLM3KvSqA+UKjrA1w
ep9DbHMFwvxMB8xb8Hm0w3345tWalMINKoyj1wfOtuBQYb4tGMEM1HEMUq3h7Y1zLzv/w9wyq+GZ
djnKxvX8OlfCbEbgoXtIMvIOluUyPtzgGDQW16bDBXPtCZQJAAhLJPHx/2zvja3FZCVfnJxkX7ga
Lz4j8GtUgvEMrsCd8HzytcP7SQNQsx+4rpsoQ+EBDUFiXmatXegVuyQ6C2QtfH6qw4dTTtPKxSdX
rbvwufZiOyolDpNPhdisx9aL9n/jH/fset5Gw4Sd5H7gNO0CuBPky9G59UrtQZ7wSMH9dasgoDN4
lQb0L5nMBntCPc3/OM1fb5v67ASWn2J6D+PvjmNv8AbgRS6MJ1EgjdOZL4aca8nblYByORXn10jc
t3XvCWE01UsdhSOonThu3eYJ4kfEVDlKERfUA7qWHM1ib3ZD4BghNArhHNlfsbtqqWPliMFU+Mq2
bqWrRAz0Y++N/AujYLRfzrDcJPbhJSrDGrUxpAqP4a6BCQErrc/QKRrCN9xuTD5nNioDCvCdOu5D
WeQZoaIF6ZTA5OOBStjUbbFbBWvyALteaTPRj/HhSPwTnh+J+7TrEB0vgA1WGJ2vMXvTOY2T6G5h
xUaiPsRNMbiE4A2tzdmdGeqWcHJzkH7gT9NnmrlV8gJRtK5OAVA7bywZ7kDLXyFB7eEgGL3wQ+n0
dVdbAzLHyhLizL1jlySXSNKqJOvHEYB3oDGde+2XsFJO4yNTdePX5ItJVhQ+W+K6eTLxSX9uWLTM
AUzFaQXAo+EJ7AvivbyS2LkHzeDsKVDg3rsHwbyJYQBJbglQkMw1WOIlx0XTPaMVACm9Is5FWXBp
GSL6xtxKQ6FPnoducgOREyFI4ne6JjukmOGTxXDqEkb1LoQw0jWKkpRmhORWvH/DYUptxhIDIX+D
CDMCjUV2YctRTqUdr+VgI0FIBJNzIGui6x4Su7onTNIABmsHWg4YSkqq46s2ypJ0sedIVjkNLBWy
yotd8NuwPexdecMjMzovVLbzy5bWWUsrJ6adZktlBYNt8uaroetjtl5BCHOZLna+JpRlnBDfIJ/k
rDmvM1JQGH1ZKT13FPgglglOHnuZaolsMuI037PjqkQprjekGrBJDsg8cefOyNHZJm7u1ZQNNeSf
g9zjJ822TlG9zI2pCTqkOZzKLhwY+yJ7ceGe+XJ82XtQAxuNBRwRvmhDdGlukEyNcc2yfsxpDK26
TAKGkBI3yaCtCkncQ+I57xG43Za7H/gCh429720rCBOl9fGMSmt0tka9i3MBrgwQ0ZNUNzu1Trod
8LXnvNKdfXua6n2V80kZyb7Ir3uNKrQEXxzxDBmEbVeJ/NOKp/exCHyN6qalwRkmDkedzem1hACi
vHyB6XSy51bL8IoJYGs3hXb+x936EEYVGGUfgpsnjJj+3pLvUM7Zz4g8yLiDcpj2GidQ7gNeClGz
sIc6U6atsbIyexJAaAmxpSDMPxGwOnZBrKFWHbtQytltOv4xqpsjqQu1MkJub3sE3eqW1I7wcrrX
FVChe3cnPZGT5uFBvXzi0TB6R4BPhh5mCF7BunxwMCOLOOhMKmqU3DZGVVeD6NLxFNmFgqcP8quL
NiqRclfAC1hL1MZ8AcY9QgPXSeB4UlH4GxKnJa6yjCDXRANaw1QRRq9ZYpD9holG7ZnYKs+K6KiT
DvWbRayhubQ2LAMry/5rWHtJWHZxJCevYSt1LHHJ7El1m+rwS6LTpurGQ2PlmmNtWoQNLuYDMoFi
k0TGI9BoMrrSsJ7R+3C6p9KpAVc1v6zsq0hGyYT6aYjHMR6BDtTA6/7ldfyUCZBwpHPLVsEAhX8c
EM4kqRXYzAWX21ziE9wUftKOEUAkCsCOIbKkBTjoE0Y9pxPY+EzoZaNk/ZzEbPQ+mhXMFnfb0Qdp
8sZUYaS21HipX9UexIsneHDlvl9+tZfwJVqoe1qh5EKG3+zprseLN9MvlLxbHU3GBRLYyOmBlZLs
wk2UG6f4SD4aHrp/HNbzDAeQ3knstzrTPF8RnGsv1YNaRf3AyueA3Q8OsItd9TPKD4HRcFIW8rCl
RpOhsa73ERyJxw6FuTpHibmetROucEA2Au0MTJ2Bt1sawPa1e1P5u5LVGcWT59gkvNfWofI/r9PT
FKh9Pu+EoBKQJ7PD8zFkkLbmr93zg43cpcPkQBWGGF3BTL6cHdTEr1TYx56AoTrWpU2Qs606bkx1
xMj9grkeEFvGM4S8f6SUpvx/+2nehe+ixTbMljMaKkDK6ztRVWZ3PFHiIkJTnnVP3mNkcmLVZCfI
U5pOq+LxcHcyBO6nB80WxEjpFdPXjBFtY6kvCkaKFa8MipnmkU5ZxZC6Y8wo/YWSf1g6yKy42gCZ
NGjkTDIz3jCFcdMJz1FJuRvDa9O8GjSd2WGPQQPCBJJiIfThqUQV2onAZlks2iS31pBUaZgXtjAE
6obdpMETUca3JcL2IyGSGIw6+Vcym1Get49bXXrPy7bQyOxmNWkgyjBN73Tv3gQI7M/BJV4LtGKt
y23ZpB/xaZW+oe+WVGovUmK0jz0a32n3OlR22ZRhxOute4LO1Alej8FRxXdMJckCmC72DQCydgn0
91hNg9uDkDPbv6Pt5xzltzlz187dziGHuTkEDo2uegJamxNWIuSTZgZ6T6odJSFS25Zcsb+E1Snc
ZrPaOS8k74pbGAJUewxGOe8pJ6ICmhWskBDpb3g+IBh9LGgd+kd+MSOPHWvdwTGQPJoBEIXg4Xgc
NlMo1mOMloH1GV9g6EQns2OkBbNCCbIpw2T2WNv1TBp0V0/BqoOIDX2PeE1xDKbNsFUANePLSOra
/ZQsbD4sSDWh1qWf8IJWcQxp5Tpi7T+ubpkGyAVX8HPBcQLCCboAU2QDSg8jIENyH8fh66C/UfFw
O2h58QvU4Dl5ZG4K7XJ7npQynBV1+zwF4HMFWTL07KBqovsRDQBfe9qnuy3M3snsuoaMIVg5pzP0
RIRwFo+e+HKqQby7juK9AF89c66ZYy5waox3x7FWRiRKmHOBP1IfZ4560G52NdbI2ijqfWlECR2p
C011O8cI33cYBg/Tv7y7oOoXI4Aqh7jWffNgUGlTAOFS8qOS6D/woVa9Rz5v4OqeebGvpZ1pflHY
eu5LS+xCkcO7hWqrywbH2mvIIvavXtpFz78TSas4YTTrlE0gYBUPchH98zm+VZHECmwSW1adR4En
mYs9uyHapzWcOoWJIRTCT25We9Q9lTRGOagYxdT5DDs1S+WJdXl0lPq4CfKGDeZlIAQ13Zz9AQmo
srN9wpQ75UbHIQZ3wHTSMCfdujgdaF+QbYDEIEEog1Kznx84kYHCpL7UeEnm8GKf6EZAG1tfYN9s
0M88fwgTIbpuFb9EcDWUaX9NzysmIJkluXZGRr/Te1R+ZbiwM8TCIbJWCdoQeXT2DWy18qDcLpuT
I4FRMXo/SX6D3/6KJsmKriuCqokK4M0P9E18GVkaK8KceyLQn7b33oVMmHaaCemM7taS2qZ/2WPE
g2P68LZCJMOGkRp7HQV/ewfCzYkas4Gc7da7mJr54jUy0kjO4+G1sk7/BpjkFh7/D1IKwCSrosjg
vaxKiv4DPn9eTnH+lBsAmj1kj2SBdVo3Cxpsuk8fTWQO7niUq5M4gEEv+4XfiShc6aA60Cb8fAKF
aV4ghrl+r8WDOPr3vRl/4NrtvfEWDUVRNV3TfyCZnad6FZv23jQamDRkK+9Jxc7YWGbnLzzkvSyN
JNzcozfvr21b3unnwxpzDdZ9O3mVRHoLrtiSe9ve8LeBlNVb6VRCd2ydrBKeDOUHBspxJNudPj6C
nWiSVKQ2DeimvlxR5TwaC6f2S8Hn8d4vB1W2N35vIFKFK776K4N+eOEV+NF3s8pNykCk7yF1pQqL
idwX+/h0vmbX3fFiq+tOqH4IgTkj2cA/Ql8zufLvFya3i+uPj/m/F/ZzIj+vzevlXtfCvBNo43oR
L5AHqMAnkFOixxwJpp2ePCCDsYaPJds5nbyQ+11lZM6cv07RKuDXki1TskDQqihnYf5e819uU/rt
NltKxzdQ03h2xOvZ4LvK+2wrvBwgttrOSB3HnQkDN8hOncaZz5hBRocY5qd35PRGARPTDdP59ysT
/7r+v72yH/s1Mx9PXXjwyox5sQWIxKsEoRHRM+lb0zelp8d8Lqbj/76s1IKk//pSP7adfkkU4foQ
hHmy0PKAOcdPCSOJA1CpSEkb90Q/oV3Ty570FlzRv1Dvm8wIUeZ3BU6iuTpDW+7f96T8jTjwbbsZ
LfD77bO80/T1UNSXML8uzkCBdDuGb1oi55nsvb2EdkUo+HVU0rcRIlqae7l7m9/WeZdxHU/tnphn
SOhDnHpC+Fwozo08A6amTUBXUtoQJwfhtvPmOnoOtF/epvHzI2oyah2GLEuKAvVB+aKDfLvzy018
xmmuobWgEu9dlN66q82mCWe55oc7NAJXG4oQqKcWYvDQz/qmQaM4Hz4462zmGOiDytOOe96Zujd6
jXAe7TD4Zi/hLMAsXbfeLxJgJBQmtsYndcK0VcopxzZSW4x6jw+BDRu9miPHduSEc9E4N52X6Kbz
Q6u7casdkgaHfPTw70/2xzL6+eA/uF7HujyKlciDI0ltYf3AQK7dp68R+s1kRAbS2vrIyOhhyXv4
lXn1kzjxpX2j/U8r4Ud4FvTH6ZalQquv4az0/UaySWrd4dGbjYyeBT++t8aUFDHc6dlHO4kb/PfT
/3E+/PcG+PT/XbDK7XQypFasgU7U5mSthM+2mbepSmvXsZqntZmpS2ZFaOntGJ4kgPD533ebf7i8
wqLV1kgsOr6twUhvhFF9nodYlvqDM4bNJ94c4oVr4wENnO5qlywaZDFzqKrU0XgKYWraat/hYfol
LQS33GjLV8fAc/4AI5TJnXZlaL8RMH4eil8PbUq6gayPYJryj+B5ecVPwRTOylzwHUT1+jd7ljqT
UcyoEaUUcuYoao31kM9t/BK39fZ9fg9aPy/9I1Y21xN39eTS6IX3IRfZNxopdkjb2p8AhM8KREl8
WpbLHoAhHFI6js3gsjJtf2KhdgQNHHVFc/RqRbkWQNPCZoUkqLVx0KZGVgNdss9WBTPxDuyXf6+V
Lxrgz3s3BeIEuQ6sMLl9rd9CRPJ4dzRZzZT5ygFE3axaHWj0Imv8plJbtGhmJtZH1p/MXmiawtDy
PmgOjUZ3l/Z77bQkJai3PmUiPVc0aVuBPOxBXnzmz9bM8993q/0Z0EQ+4v/u9gfHRixF0RTrk8Kc
fGtrdl91hUG2JJJEx8S9PwLUSaTxfbVasdeH+ZDP30PQpgetagmO6Fd8hyYa9QqmNWVrP2mhFhQ6
PT4NJUEPztUAZ1jk/cfImPwSk5T2mPjzTZNOigIENNn4sUoewqvzuJxjeQ6qCHMMK8M+OKC9gQLL
DC/4JNj2RnFn4aU/CdPdXhwvey76pNh0nlCQa5Cjs6f0N1oZ2n+/VvFvEcsUZYU3y/+hMfPfRWBq
YiIkmiYTMNATsZNNPQfWsHw9Qghw+giQ1D6Ywb8vqv8kqLa75ttFf/LL1DpJmoLFN6eIf7bqmftW
RwVmJoA6lBoGB5lRg3iP2w81MshG65HCMCID+JrPAPR7z2wPpA3AltTT2OzYvGCYlPkmw43UW2Cn
TzS1U2QFABDUNfSHdELu6x0gjeNCAgWmq86uXWF37HM+wj75JS7If4sL8MTQWdIhqqnyj8SBk/lU
Hg321oIY7z1HNJqHMqPA1ubUKvQO1d5sSY90lKPoLoPLWNcpEogYbf/7TUt/XXmqIeiQPmXD/Fl7
lc8iucePY6sgBO1iOLPCj5FvLV1U9TBe7I5/PQHbpfzHUufxdEMTVUWQfhy/gnG6xHL2tZ5ahfBN
fyh9cFUh9CmbFlGEFQRcjl+e8q/r6dtF20X+LZKhnVQ9HrUq85RsLA6zxArvKB8aFtqO01ar8/DL
vlHa5/jxnHBKNVFXZEnXhC9K4LdLPtRj3JGfkvyVZlCwwx7BzRq4HzzAw6k3XXHoN13Q7AETwsgo
gDTePOCtkAGuB3Lgif3c5MF7US2QyaeyHWRryZpO4cZKg19u9mu1/XGzmqIaqmFIBpvvv++niW+5
mlcPeZ721PNQvzr6HiASMC8wHCRip4VfD6+IV2zVSTJuzn2oeSnWTtab0ZDEekH3mDK/67zT6Fz2
kqanw3DBp/Hjtxrgb9FIFGDpslYFBQG8H0eS0DyFuxyf5Tkx8rogHLmMlwLd0nfstUJIOLUvnXry
yy4R/7JL/nPZH2fLS9KSiylfmDHzHlAn+teIGVbmqXym2RjKiH+JDn9UWMQ/rmfIkqkzDGEI7Vn3
bfFkcZLXUsZjouL9lYLFIefQ/3F2pjuKI1u7viIkPJu/nm1swMzwB0ECNoOZjcFXf57ILX2qolOV
0tGWequrOtNTxIo1vMPboSXIM/52tR/So7+uJp7+j6vdzq+jqstcre62D9vKPTndvjRXAWCdw9H2
t4f7KeRwzAmgNThzvfWdMv1xucc9l996dlMQMSFYz2oUPU4eY1NC8qJbsQUKG2ssROJdWFSgEe+r
K/yw2b9DgvTj/vzjLj5ywvpw251u16syakYZNEEm4Y92xshK4ADA/UMDA9GWeb+RXOQfztO/nv7j
qK+eRXm5GVwXi90lsw8bt2tfC94uo5DuIYVczPSz5TI8Zn6twl6FXsBMQtq80DtgrIH4y7/fxHf2
+5/N/8eb+FhsSnWrdN24KJTzCG+AhGlGTf/VU6nxsD/slNE+nL+TK9ghXK4dCTYo5GTGZP7h6b7X
pzFjR6LVdM/wYu//+96kH5fmH/f2sTSzQq6f2ZG3NVXifOFlaT55Cl4KfC6rhVD1qApypFX/fVX5
h8NZElQIU5Nl09C0j290aSjvamGyIYQw/9Ohw/CEhBVg0scYfYgYylLt0kMbI52waqEUDrzklz35
6y18fJTWqWWWe51beHgSjgL12blKTHABB55gdWYDjcaCCoLchQTtoCl7npzdf7+FH2Ptn2/h492X
7+cxK1Ru4YV7Nn1ue+rRabL1NYhYEs5Fl+Ljt7zox+eWZSoOWYea1DI+Lqq+MvlyfB7lUVb4JXLw
Rwtbg137htFMr7nuSVSa1qH0Gyl+VNDhr9b/x0PL5ANmU0Zs0NA/wsLlet+b1YH0pOmjf+UDN5as
A6a2KiIAKFkwcX+kMDp1GkopO6Q1/Pf1tZ/Cg0wPl5WnqBqMlL9jsSI/93KjVSu0I8djGpIM+IAk
nML5xevOn8LHhSJszP+Z/i3sSk437Ms9YWx6ppDsv6z+gWQYOonARuJe4ZYDDDQWYMgjZKSpGO0B
stTOv29a/SG9kv686Y/0arc/NJ7ZtcmpjCrQeGqmU1CrKFJOE/Q1wpAhs4Xhat+MY9wFcXQi7RL+
agNRwQaMH9f/vp//DBTE8fnn/XzULM+88TjvX+RewjiuKpxp/WUIvCrCtOR+OEFLwxB4i9MHPhtb
ExxZahC6jLPygJq1tpaB80sG+mM6iD4n0YTPCsnx47suzEpptbKWzLpqt0n250P94HR36XDT4qvR
twSox1uy+0CT9+6Xj3sXepaorNvZGauWxwhZ/u3gSDENinGNe8EvC/+nYl8IiP7fDX58w+yoFi/1
qMkjJ0lu6yuFZ9GZe7nd/dZj7q7k5RCgl7VBfmgChd8FmAj7nJu0lZFwc/LjBYrtLo6BA+Tr+Kjl
L3f4/Yo+zym1STqkyLquSZ9dnEbV2j1O9UseXZypk9ziZF4PPSBHOEYmX0/cJ+1o0UYUxh+IfP7f
S0oW8fZfF/84Egz5UJ13CheX6ZoliRd6xdXq90HOxTEuTS4S8YGTKr+Eg/+MmsRKVmWJ3pUkdHGb
H8vmUJ606pU95VEl3GSE/wSeHenLMZACFxK4ob+5KlbvEPdiAG/Hu0V4nODHzC5vp7+s4e/k+j/v
4I+b+Vgihvw4G02tlDkWVRGIrKxztrzusA8yEX0eqBwnyd4onS9kfA5Dd1YOO/YA29274Hq3nr8d
keLZ/3M7CnFSa9LH1s2PpLwhVe/F+1DJ7HKsOyxvpdpg9Q9soxyiSWF/if7ZdaCMBqjx/lIxfTf2
/3Nxo0lXxGghLv1Zv+cvuXwc9oosxkb3fgbb28CSvqG4Dw9xSKxORvkzeCBi1gQBdx63ZKfRNZN6
XYPOx76NXgNjw+ZWjRJ06NpvWmmRBOJCd6pk7xWlUyRZsgMnuyMpRRCoruJdFT3ejPuF/2np5MvK
DGXUS3RHu3o5DTc4CndXiDrcnSuYPDj1A5SvmiiI1nMG/sApEJsNDHQNoPFMX7KlDaTwDgWPgwxL
5eDfG+a7L/SfF0TlotB0NUj3P0rKVmOR3fMWG+bmqX495SA3prliTcslPKdY7zfQTc3pNHun2Yl2
zOQKT28OwBLZnD6gscaSAf7z3N71optdrR6JaYLXOY1+60f8mOWof9znx4H/yC6KuUeSeySo+6gA
gvRwHhNcueJDuOhq0T1kXLMH+VIGr18Ivj9HtD+u/RFUzpf34Wm+ubbSrcbITAqduAUqSuBefax/
e1l8R5WljBV78ExyYj/NU1mojB6wQjn/8sV+rIg0mcGx2FEGVPyP1KNxvuVVVRBfGQOUQrHK09yw
bsu02WbHztmTz87aiP+9Tr7Xwec6oe+JGQCjKNrJn0Glmd0P2iGXR2cUgnQcAJ7wwK4260UrcbK9
qn7xDjRkuzJXU+wmIg79o+5f3/5F86WJKXkAz/PcLtD9wbgnZQQodx9QQnDWQdbiFCs4xawYit4B
f6JIqYaI3T1zr764OcYykwqhhbdts9g0f9Gymo4aM7LCjI6BL3owqLDCKwE/t1Z0IFH2E3wh8GE7
eCCvuffOOLVWSNM6p7f/PGPZ8EQ+rLtFagaXwHpWD/79sqT/jIHFeaBpLUXX+X9F+WzX7TXzoiiK
KrEPmrB1HjD7unfuHfwmiNTWCGevB1hgpBxf4Ul2FdP7ErJcAwk2PVGbkfrCOTrm+LSmebMun90j
MKOQak6fXRjLN+zWZA+aiZeeZBePQY8CjNA/jCDLnMOG6WUbo3OScOeGBfHoGohJwWQ8oCp1cPln
49HJVKt+xaVmX5FgusKiaCVvOPS4i+9cEw/B3H0yNL8HNK+PEFhOTvGV16kEUO3i3HI0oaNaFmk9
JY1peAc9UhA6Nb1yYvYXHYx5jM0ebbC1hN9UW63jGx1gsvG7/biOrjtPQoRpBiqmiZJrC/xVb2HY
UFf3RT+HMoKZYgNQN7D73qv6JTv5Lgz+s44RUwDFwlmkNj9OI6lUztn1/eTLyLbUfU73j+iGDDnw
CUrHnV0j3wyot4a5NOOrwXqFFXtav4Z8N0DEQf6lII8zgzKF2mVjo8zvzrv3np3abxB1BbhtKDoK
UARH24el5Gi++dXIkxsQdxAoikOL+NYv7g4m8J1TH5Rn1JjxFgEmZd3d4xdfBUnEpc9n1WVJlhRd
VZXWdz3wRwcn35nvsqm9pFGVCh7RExKS6gC3xqTDRc3234v+O+58XE2mBld0/smc+rOT+njtF4tC
z6WRNthD7jzFh+UeM53GVzU2t/fOK9ZieLZ0KxFWbh+i+2hPXo0C3G0i92BUH0aHzW4EuWq92wgd
PThp/gEMewNOyM7fJccV52urjw52dJ5KKXCOEz3X13bxhUrS8tyrl8zf+9ixDi/9KuYsSA8D9J0b
vXJ1naAYBCZqdRkJqSI0kGqMbNo1kuGhMQSnql2s+0TrKeEJAZ1/v5aferZIpVAmS7qCkcpnBnJ4
XZT75XSTRkBKp958P+1eBvtuGG4gRUxuW1S2aMvgjSTkmTKvhT6O3FkH6bv9Syr0U44qGy2ZI96Q
Rems/n1uvE6XxdE8PCQmRIK6yqqnrW/AEfBC6AOc4tHdE7W776IkBRfAXmJCvsHMUe7/kqFKP423
KfwUFVETHWOU7/j5x8o8356t7FjwUvIwqdzECLqgghn5tqzFFtAq8rhTvOPm1878Ev5v+mAe2mjw
BlKsRmT2uerK/jRp2tOmS1yxMZaA+MPRQVBELhCcC7wYsPDNRl9uiGI7S5r8rXM5B0P4jeAi6jZJ
aON7xNBHljXMUMu2ZZbC2dmIKZU8/JpoqXDnU6eLo7fs4F01aPS2UWQjwtnxUQPFMBxdB1CZue2O
8JVaPsdLWyHvg0UIRHw0gO+Kj6++CgKtN755RGmMBmDlwiOfgCQ+ohNli3YcbHPm61d0+ZQAC82q
3eiB605bIVJoQ1CEzGOFvFg5SceOQ0Z4tpgww5BLg0sywBOPvLnxy2r5qc4UPTUF2ElLNTny/14t
t2ejWTwqqcmYlkKqws8SbY3k5AzD5wTUog3qnWHIzNqA13cnCpMFw4/7DGxQHbGGfddnSW/fbVTv
uE8nm4yxWF/Y5zuj5V9u9T/QMA5bVjXCR/q3KspnF/5xKFqkJuCc4P7bEGliPDbO1n3JLd/Bx0GU
tHo3pjrAiJeLLyZmIzwQaViDcMG+6t/b/acR8V8387HLbuYiPz9fr+bIYQDP0r3WjAkZFHaHsL4B
aZy8YR/bH5akO3EndyfGHZ7+CmN5UBhwmVgIOeJXFwyd/n1nP3VbZBNURUtrSZLO+/r7i+bNXX6p
GwvxRRmvYeLkVYL5/5oIpej+AfA+G8Zn6k9tSuPWFlp8IRbKqzVGZ7gYIDdm/9a8/CkoMVpVZFAL
qswI7iOZbRjN613VatEsOE0fzkWFs9yMWootN4MXtL/chpqAhmpSerqBxu9hbtiM0Tt5X48RGkB2
GTOxHQg754I+Qv3L9AFNmR96ZrLJ7ekmrQxy7o+6o6GczUejUYioCS8Mnpt3t8NhPan5lqsWAiF4
Re/aO8sAcYm/IMRb9CbQSHjECSEMbBQ0RJwMselqSsIfYr3mT9rOYauPgvURi41ydbS10HCeDb+4
d6p0bFKzg6y1oGwEl+4edjtCNvggCQISbrsgcIR/BEwAf6ufne1tc0oyDwE6KPzf/iCWmST0I5dJ
Qq59s8enL/RVEChx3vZ17K2egxW4FCInBgKWfHahJ9QeP5GcBsMXUoLuC2DRdd4tUyre4EqwOdA+
mD6m0EuJBJgL0OtNhFXD+kZMwpJ176/FgSL8zqf8Cx0wvFZw57s4QHvviD3yl8ihcEG0F6KxhuYk
htKPp4sOnfBmw4wBGz0pmglRSsbZqTOuGG1g83Ehsl3OpImDFj+EUltJ/DSsSwwiqoXPqaVMk/ar
K8wWz9Z8frfnEriRHWTkZIi4j5BYeHRLbDOc21c2OViJp8TzeaX6paU57WntIdY3Jj0jNMsRxOgD
nojb0yZNtTVCKkFrUEbjam+360GAjad4Lu4ibeUgsADGYB1rwbKEJYSG/qGGD8x7v7PrYTmLlZLw
2890EREL4d//9/4KhsoXDtzn3obsCf+Fgc39YHUXvhGvlVm6NfEwv/MhC25nCmiLsUG7bZdQXJEX
pLKcVRa9iXbmgLu1B8B1XJxLyB/sLUR8S6P7mMushvYa/FFjglWuxTLYLjpqZq1bYgGlOw/y6Ska
bNP01UvTg5eOD2jBXqy0XA2CqwCCYbHho4m7rjDvbYXCU5HUnfWWjsUXSQdnL+roqK8IZ3fdc2cP
9DE7qPHxsyiPLDqYLrcxNrlf7LFY4sgZNqNk15+vEApGRfYSaA9raJ69EF3vZmd9hKpfImT41IGE
A/LCoXdNSoaYaIKh680TpqlTrDVCSXbuzQD9F/oodv3VRLp0jidDZamqj5bvnnbrsUXjJBvLKXBq
1p3wwlDH+ay7QpX4PlqEQyQKNuWoBbk4yh82nY3c6mIEQdGoj9rvaDqHUwPO+kpXfNwOsKw9jo4+
6xUv8yDVXtEDOgLbvIcAC6tZ7AO2alf5ShKEydoe2UgEbAAHwyrhUiMmIiEGRE1SiqEBVRF6Xk3E
fdxBt+SYefI3uw1KDm3/EfmzXLdia1Ma7stazDCHu8D1s6yvp91zI9lxSV0K2LTPib53SVTKLFB7
+BQ0xphflc4E4gPRJo4nNc5Ys0NhTwpafOjZwJxxXVicfthwNyosWwpQu3ds412P5cbb9lGbXRZ7
tiFWrd7MuFnu5BFNsF2fTDT4cTEwQvCjC1oukLUXvNIhR5iISnCI6ZLvC1v0oHnQ89UaHr3yYAmj
0jcZbSLSXCm3J8g2+xsddqfTXxgxGdgGZX32jU8zqbb6vIPz6JAqUOuV1Xmzs0IkFIwgfCHo/p3Z
IaQBnbhb47ZG14zXmQ9CJPJ11QLv2sJeBZIz3hCmMP4z6HlaYbd7od/YXXVbABBICCE8OywosOms
x44zBUdL3/zYDYEbPS341Tv3JHBLVMpp7jHh3Twx6HRo9VPnATkdl3BJYNw58ew6jZl6l2Ennj00
3AXNkLYq2FpfHsIkgAjNHErwWKG1MiUfwORNME9g/KOsFr2hRDeWZYpnijVn8oIl2sWbM72ckx50
YTXaZMMP2Zrr3Mz7Eoeq62E7l3SH4cIRMyQs12pvboWXAMWBsB9WI6l9ptMiuzhnrpgN8xG0oOuJ
x5fHPKN4+oUTnpwVIeudJtNuyJ+gn2H1+kDRrcugSlpe4tHUk218fQ1xJKwe69ug2zCtriFbq0cP
dZWsP315beNBKHY5CeYrYMfHL2NSrxhCh9BqocNZtWGB4eLkBoBBbs/+Re+UXo2AdCLxZXULTCRW
SP9gw/5OytzWhR+h6c8TZOQFtWGoOPO3i+hztiIqsdmkvfgn/GcO4Snzd1EnGFweKQlCZ/cZi4uk
lWWeUd9F9kaDI3fau9hhC+wsrtAIsqH5gY7OSn9Z3WpHjb/TLacGloJSHKVH5usm96vIVveKWo8i
BATYX3s+pdahJaVhCP9wNq8zCKBMt/sZrHGxfdQu5JfKcSdWeHCHWgzNWEDFD+3VtaO6YiYDv3Sj
hq+b0I+h/m6qjkIfXknKljXhLWl3vjFVy7PdsP3GuHd3Zi2/k7cvSBLvO35PAExfwf/SirIvj0nb
RIahXSL6SOAMWNiPFUIXX+9u74j6bf22Jq/o1fc3VNJC7YmffQXcxk2y+dZ77vppq5Llw95HAAga
cRzvVa8x0i1Y/v5sSeYXFd0BEhySPThjdE6Tt+DkbmIu3NOtGbIviRqomE4DIsJZfYuDkwlo3MtM
i+JoxgA4mLA34q/9hHe16de+P4GK/LR6CPdPJrAAgMvvpjc72nfUmzN7QOOblQ7tkOXSbGMRZG3f
E3y/34j8Pv3o1OFX3hZOk1pIbHIfsL7la2kMM5BTwIvjLyw0GzYNLejdHTGfg9RFlC01B1sEZzUv
+nOlibCv10xWbGDxPwlngd2Z3yYQZi9oSzBsCGVsvPC9d5gY5R7DZOE6A/R3b0L+nk6lEMhnA6w7
LS+D7IaCbpxgYxiEHuJRDh+GntDRI9yo2zkxENcaa/9V+krArjV7WcTeDM8o4kN8cwlF5AGhWB/q
LHdCHByTeiASlGcv7NMXfRJ82EvhkCPTmS5GjGhX4RCXDbqXgxBLzCNbDjeFbnd+Gs65WBhWMxaL
BRPRZc2E9Uqg1bKEtuumMQavWOeu9xoSXu6kHLnJoyOYNEdZSLSGVm/6gfy+IreRCSaX6whaQQmu
BOKIABFzXOFPk6EY4RejBhoLDEHSW687NB4W4+1XvLqnxDSxvynQkZWobMx0m9Dz54V7T4bducb2
L6zjcD4PTx4/Rfp8JrFU32xnsQvhP+0aiFUo/GfIgFncaUkWV8FXLZCx5pi0bt3nrLTHWWfKmM0b
a71yAmidjKTdnr63UzrTYjN3tcDj81rv0Sprtbvzany2FllyQ/tAss4pdLVzKlyQ3kntvIYEKcJJ
d57s2t8wXvTB0LHpMqq63REaW6QFysak3fHClpBuGamZlZqM+UBXk9CYUPOsR2+otXewyzlidNFl
uBqx/GIygNONbYzUQY9V1sjEUbJDO6GoaLV8cbCxSjN7qNvzRKTi4ze275pIKIlsJBBYpjytlQRl
Pfxe+OrLL2yALcAHDrZ/bDfm0tGppr7f4+gk/PbCrk4Ia01bli5HEuGBCuLirc5pv8DoYiMPzw0c
OtgpdG3tRdCT0pb9dQn0IQ4cVtKQSKmB3IPa3Xt9PQQyiCxDrznALKOOYstDRd3SJlSx/1u7ModM
TZL9wnqbBwc0oJzdHgiC4beNETNpAmLu0H23vq5ffsXYa4p2FvpvXo+FhiEj52FIo+aQFMwwwNo3
JkP0KjIhJmIVo/7XA5NaBE8K4SDSWjA5cHaVy4BstNHcyaIbx++uvzEVS1lQtzbwItgMi7m8ocDm
FaFtY91nWsLORdSdT0x6wp8/SL0KyWvY4nQv6EBySvfC694N2fy7QHWRmgr9V3+HVL4VH2t79tVv
9A9+r9cjiPmqFXLv1GJNcjslQCmIVWm0j06/b9zs/vAwvoWrl1P0629bGiQ2sF5D0S7ozq/LOblL
BjQL9ewV01dfm09gRIqLyDkkDXlNjRaZNJVka4Jxj/0wrJ4Z9ofDledBfXlHPKLYFSGeObnnH2w+
qU9+d1rOYjovIT5W4kuQeoTd2/pAXDrbQ2E+wkurUPeyXog7HRm/jjjoPPNteR67+YWhBVze/rCI
+hZ2BN3a3g39yYZL9Hc20Rm25puDBZsROkF3FC4sFhwwvBrzI1cCX+NoqxOFr4hZjwX0b39zWbFS
NxqMHbyDez4G7Ug06FNsoZ+p6/Ze/X5zRl5LZmiRYi5bkRv3yH5pKfV4xVxT/lJ8v8yc3mTGmMCS
S/5DxlvOxIU2DCqlo72EZBBSI15H+DnLpdVTEd7pfy8E1uCth/d2W57RJaCdiQaUG9/c+O118sB9
WH2lye2yOFVgCbFbxoeey4X7xEsLtbRX8IUHJFdsAc45LW0Qs1Q2h8GocDrKtpFq0cJa3ndOhCDD
6JEcIGYj/8xBWHgQjgMC2s3PgL13gyga5QGEahtZ2MYG0hBs5KcwjTxfZx0ligsVErUSdaTlcnZa
8ikRw9MwQ/Ev28kbMzQkSVpIodmA3WkQWVuGLNu3dQGIQpsGEsH6jKXCDfNFUYy9odgRmHH2GmXM
tSwkdoqNMNPtkmKJuHija+dQ4x8nNDv3K0i6/CKQGVHpo4mCpaK1f9h3tvBi1m+4PnsfeNLl7sUT
1UEMxOzteEnx5LjkezDA6FORROR/qdq07l3slralU9sGJXDVVndx6+iA246jsxOZEymJdNmBcHTs
8MN1NAPSf+pXmOYwCrmNn6ESFzhKevclhfIiIbs0bxasK4ZkKJU23a7hDdGhFHv9ylxvUuqxqljF
vq1zYOyRdWHVLxyC795ZzMIb8m4CA0ioIBfb0NnNRJY1oMwimfEz0x0SCxp99joFyYaT9t2b+G+k
ECwNQ1wkgUvvS7lbD9U7wWN2viCbvNIDkDpmb1jTIKAq9KVA99h7RL08maEPNtQOnn8pEL9p1avf
Tp17OQJJ5PHle7prBFI2kw7p/zrM5isaIle0wiZJ5DSEPULcK14M5UZ4Pi3lZrtA0nGjnd1cTUpp
oGdjjI5ebvM5uDowqc9wenGNLFxe5tMlE3qO305V2EozBFawh0N8DKC3Fzi71Z09ILg4G7bSVwuX
Ivnh35FEwU9Jd+hdF83eI0tOJ38CVf+OymnhPLcTYgDiWOjIZeJq6s2tMCMgElSKzbSiDnc3R2vE
FVIIKPAxyrkMyzfb8OmS3p3RrnGa78FSkv07g0eEO3f2kqlXT1riVbuE4YGqDAsLDcjl4dLNHq4Y
O/bKUC6EStRXQwpQCMBm5wYmA+P0u3XjF5yQb0JIGXbzLsLuYy5P3vTqQTddTaR1QtEE14QU0Amx
0xbO4GIMv3fzGy2lB5DlHb4vMPAF6kjkrUZlB3t31HSWZSN5cl8160OwOa2y6TWksIVtRmndB2V3
xNSutYHoByEufZbW+N5OdxAmT+hz3JLBNkgPkr3op6/NPoUup5BJMqyle0JjH6kQ5k2LwgrkVVQn
bBZ5EiBnUDTaj2qWkyVd1SCj8/mixX9tWgFwoJsfiN6L6Y5pzAEpJMulAf/A/2F8D7b5wW2EWDAI
yw9yZO5EAB5KrFz24l/oEaXRtmoH7A28QduoA5KPmG4Z5By87dczrM8eyavswejboVCn+YcGMk4B
WjXovGVRSY9NZuBAx4WB+zMsLVVa6np6R1qSysosrPXe1xx8fLEVH6NyiFEbPqcmhRaGsrlzMNC8
sRabusfbk1xGmhIOnzeHBmAC07+94Hs2LGXGqJgeFV28V4xU67L2ptjafnPWkATm+nFlS+gC1us7
xaTk1s+wgT3OHbM0jEUGi/7OCZSnuz7g9iXysyMNQTQHhVbzgZ4Zsxn7CTHCul2dZzkUxrLiJZ6w
DV1mBl3I2mvcAiQMbgp/TMn7xn22CKDuGaizdNovvGzJH+379m0jiILyKvoUmkd+hILD20Jsb3yc
wn5lcENIogtU2UfF5gkqYF/3OjDEpS47K1viIGJdm3RR77QHqfavVxJHDe8RtDDYfNbUo66Wtzw0
thsyl1wAVAqCW6qie9Nwtm1T9OrFjOtKlKaSpztFScv0J6is9NB9r7YpNXLe4LbX56d3Uzv7pEZK
CI3Q1VZnNqN4CqJHshu0eojlHJMUri8LMTX7g8E7HBVe7m71i4uTCByuTdByKP32GwQqkOybRGzB
YyTuZmADlhjgVLRo32ysN6IIDeO16W73gvQUNDEDY4Rq3qi80wGLiyZwsUOLdrMleca/tL2wWU4k
6gICRlhDVNJiu5ywcVQBDB1kwBrbvX+o+1eWYI0eLhJ6IhVvdtT++vZ1dxdCt1I7etojumjujc4o
DVrMVEqajKLxdz0646keMRT0x7ig0EbNPLY5QyfRFy+jNtQZZmzk83m8bsSKFbAOWiDkxrQHpuQq
+Na4t7OHiA+wMBo/TECJD8UX5jBjmL43xm0qW3kUdUyO5nFJ+XyjfLapmAeD02h7s227OT1ZRGYJ
RPS0hzubYTeAQfR4RLpoEy1aNnQLGGtBAsHWdiC9L80dmr7Tgo2MSzFCPEd/22LPLOwxVU3eS9pj
JVxrs/EatTO0iPwLYDXbNHhiClBjeLSv1fiOxNGEECJ8UugLbw/chbMfrRXUIelWP848NYY1YORB
ObQGohWtWccps+Yt2lZ257FENxgpZNQIj66NIi4pH0AvDfvYBponaBjsrA6eULq11LBSI8zMcbej
+askD9wsPaOJUJLVNyjNRbJDDYq71MWHM364OHvVCrgGJmoWtmEsFtY1MkV+uechjyPS4aebmhlU
aiTdGI3aCZHv0KciM+0ps6ptiw54m83XPe6tLun8dTv1LpS8DCzeIyVgqdOErGj3VrozLmn+4/qs
0z/vGlS9orB/2dWI5OZk0W355kbTgaPWoMOTe0d61ui3lrsI5UWlPRTt4C7ufL2ns5jTVro5cA1z
HplVQdRPm7ziwHgGW7SWyP4d/pGeJ1h4628nfZ29J7GAtZDkViQE3wBy7waBc3bH120rcNpBPkfW
SrSzUhZMJ8YnnRJPGD91OLCQ++vJQDSHZ8lNt2/m7+5hkHKJygrU1SBt9bC/xmfasJQGrVurmkSD
Dhksffimd7EiXDhYXbP4iT9aiBdkwRrFpYQ8jJyVKpgMNF/GMELLMIq2pyRVemv62lbEVweFDjhW
QJlx2W6/ejk7bA4+gIdMr3bXm041SkR0uNm/dyuhHzLOHF6QAzNwTLdczDwoY4HxjHM0JmIOHt1+
PV2ZddthmJGNCXeggS9Decd/WnSSJ5HYIBEht7bAYhiabZLFBNsHyDIOxAVGQdmK7Rp+40YlJ0HK
OvM4V994bvGKt5lT3gbbDPNsRBtpD7lpa5j7RQvoZocgSH4m/UK2UH8guvw1DvwYosq3005rnnAI
GOe8h6PTThQaGUVAIblLC//9dCWspPQIYZaZ/7TFriHp8XH/s5ejwaKzcMuJPZDZBSQUuIObQwOl
9l/wFb/e5Qcr5ZFrB+1x5i6n01o0AoTov2p3q82wFF2vMzn+4Wz32bM0EoCJ38KYCcKprTvNMKbo
sVFcY19wFjAuMoeyErZ/RRgoP+CC/3qVH5Pyo66c8+p8k0a7G2p5yVT7InzPy/7VHgqSBF0xv/d1
KayJkeDwJXtkjuK4QoZrK5AR7V9gBPqP96PDn9clQ1FA6/w9H38B8NQXFRohB6s9NWEh6FsUvi4y
THrXo6tAwj4ZDg/B2fAwR6Q7SA1R0I4E0o4RGbXhOcSShxnBJK5TElz0aHuda5d55pQ9k7H5CbCD
y5wJG/5dF4Z3yM+Lk+vfc35ZsCY+cVjmH8/x8V7NfUtd3HWe48HeFMiNFbFStKfOtvjokIYJNhxo
B0/4A4oebvs3zNOPr1KIOJiS3GwBOvj7Vb6N46LKboAgknHlMswY0uLzhd+Ix6wm3NDbsMyYMfMm
mjCeYgpx883J3g7OHjyKgcG59Ms7Ed/uP+/k/24I96q/b+h4r3H2UIGItJPVszsUirXoavp8ODui
JHgza2TYOV7/+7K/ohs+wAP71y5D1+Utj6aqjbb66tWVIwyC0LS9ABIgtuqgPOn+XyZfF1JkJnWJ
/PWgverfYBE6TfD5plUivsGHykc707s4/75D/Yd49hf+4iOevW+SUh1L8BfHV0eb7m52PTy46Dnb
e91axIiz9hhSPRtLUEdo9jnFCA3d+Ili+paCm1SJQvBtUeNVjowOsv8anNHkVvEysJpr1luEAkD7
gYULRnkdNT6DXaIJYV86jGh2zmGKa6n/TDBH8+tZoVkX5joD6gAyG+SQjpL3y9OKpf+xDHhaVBAg
rsFb+w4Bf8DOsutLrRbnB54No33calmZYWH7Ee7wm4WToafNbaKOaSUy8/EqxFXAmMvbIvBoYtJN
oYmO5wJ63bV13/lZckbLuuqBaL4zwnzZ5UoWOn7I0qEPc76jHq7uaQ6IQIDoI352oxM8WWpYZ9LI
bDGtz7b1umj+tv9/WOt/PeQHUhvkT/YuKh6S9+i0Bk2fphKeABJCTLzeAB1q2kMAU2gnTJuevTSx
qdN+WVea+pNyAuJr4E4FOVOFF/P3lpPOB+3U1E0Jf4wiUWd6ilRut9WvA4ocfE4Wie4aYdE2Bjsm
ZWf8xfVOY5h15OTevrbxPfSl8MxPQtoALEqrZJ4PAKII45y92xoag8N2AelzpvVeX7vtcYqcnIEH
RgstdDnNqZe22aDuHVYt7+EdI0GPNVMVR9CxNLiDFPBlmgZqdIpbgUrFoKZGV0/ktOggB+yZyCkg
PzoQHgfhDtOoGmZljt1GAxsxxW0G9eDom3MZExKje6N89CktMA8cUddPr8tXjEuBl4H70N0cCx0j
fKJMdl+CQ2cogMpp+9XGaTvMQ23YiFX/ipCq4e06i9GrJydGVwmQ4yVOAB92T4FuC/8Q4figecew
8s+dAx455ZYSssZPUgSUoi9N+YN+NW6mx+G5I6falF8cwd9I0NOi2UfmeEIk30QIGXHJELeR8EW7
7dqv0hJV5rp7HOntBxSTRqDh3SFDH+W6fiO8Thoxyp1m2qIlGr44ukIFVXUzRst9hBT5pJ61ho8v
NXq2LzAQjpNFLEeNtpocVhcwTGbURHudQJBIHewRPHMkhRr+LLyJR1eP2tnJ37HLMPMq2jqOK3BO
Qg07Ofod/SeAz7NpyzgHncSIZhFdXSPAmuvtAWdCPQRRP3mro4eHz8PamN4YGK0WfRCTIy2oV2Lg
4u3jV2/XNu7uk2xNTtnyatqkkAz2MfraSTXKe8Wy8dUExDk9I43a7FGlP7H8LilXab4OUIbFDEnd
6ltZ6BU7DSNYICe61im0GOPmS8yTcDMxUO8GKp4DNcKrRLiFNr64pI6fkWLiY+nf6HoSb96YQj1K
wZp4yoCXUHbk0RQm2/PdtjV8p7cpeCkejb/AnHI3xs6Ix7pvcYVqIkGJsvQXP0CENG7IVlqV6gEk
o7Uw509VxGcxsFA9/prfFrzTx0zu6/0qaFDCHyO5rdlPvIoBSg+xFR5CUpy821QiMgqtzZWON6V1
2gDrV1fXAVWI3M/Gi22r/f8IO5MlV61sDb/LHV8ihEQ7uBPRI4T6dkKoyRQSEj0I6envh0euE45y
2eGyT3YkbPZe619/I+8/Wx3qa9wZg51wHdnJggg1IqnUQF7dvuaIwBownQfAaaj48VQ8aKESPheC
R9zo6r7FTBY4R5sq0x7bwXD+2kzFc7FopsBbwuXryQFExGJTbe4LQoTmKsyjHiMS5gkut9f0pz6I
Bxw16x8N2J767zhQx91BooZdlT8VQPem/clm4oFVkZ3IiVKJvHydFXzs29VjLQYJ7y5fR1MMz14K
2qV8ylb83soy3Ui5oR3TzWsGYP/cy834TbtP0kx1zPzCf8y/prAUYTXYNFwI2bmM1yxdRjCTpQV4
kejlHjTEAWQFLvs+ONeCq66yLaFNFh8joTu6JFcN/KP6wEgV9hJTp8QXZvGK/jpydSLzDHnHLy6Z
b9Z/scxXgxejVVZv9UPeeoDco9sx1rtKGNMVC21LG6swxzFpZCOOEHZE+JvfsbB9E9Z7hU8vrke7
Cgt2c7AjTcjiOPvyA1rOr8Xo/FhXW2GX/BTE+fhcjqf6ha1NcMrF3+V1JEaJ6TfeO5HB5KjZFMd+
la+KXQ2k9zrLB4bfwvrh6bt2Ii/1sNs9V1jkbx6r+6acQc1A/fhhCnW4MxPYdTOelDgX1tLxs/1s
qm7M1rP8nj7nyir84jei9dR8jBV8qHr8xu9N49x/uN31+nvJLHy++bMzUe1sKPRXDMVscQ4gvnv+
PKaDkHhprFhHY842RqpFH+9ahw1LVOuCz4I/k1s3Y2wLZZAql2zsKaHpW8VVEMYQL3JtQAwgE4Lq
LYttsuPQ4O8I1/LM1tfl/kUMQnbSfvukl8dCc1VCToPqpPKe/yjT16z7SRFbDVhPg9wc4rPnZidC
US5655RcDJyjGc7B+FMDtGbPaXRqWT9XQqB9UpNVizAmaSpfMIhsrAp+A3nXzaza6VcofsQNxAF8
UX1G3dXa6hWEdnZjBD4havcssH8/p98ZZ1nQ7jLyHgbOjYp6MSI/aANGNVpHPxm8SzaNX/VpIDzS
93XwbuzH+rWU3TrIL4gaw8cCTQ6cGUiD3/cYDiDgULNtyWlrtulcJwHwWl7BQ55I64/D69frYJRE
hu7Wl+bE+BYymtsF+oXx9IvRzYcNjb2v+X0EUZhyuCcnZfGY1iGpT3N1xbPCWPRL937+/siwGOfP
Pc0VBHHuBIOtr2rVjFku9SyjQz0DxvGKgoRBhVyOcICrnHxduOLl5mpTfRU7KLt4VkoosSmDnC7i
w2jy8uVrVRlCMHCK7XBJYiiKqL4KQ2FAARBSDQGEwU8jRoN5sf5l3OaUK/Fc7p6zb/CY4w7/PY92
9UyEUIDiEXYPYC403/13ZD6vaZAPDRCjXgAkhA9TsAfk2nQrgs38co3Ey8d1fQMBE80kkeDM5aGg
uum8Xr0hjWDc95iAtwuywZpmCAAoP5wWS3GXr0q4nuKKkC6QKDvaVKG4IwKFx4P5vpkQQeDL529k
ctnk0U0jEK40gEvnp4Si3Tbdjq3gzsEafHF7n7Tntv3tKDt3rzNfO/LEc14ZbYZT8bjE8Y1Fjy/X
y3ws5ZDtQT1/AyqZNRQAjtRk+WAZcKThbxm88DZZRFPCqX/0dfLL0+aJReZXBmEnE0yABAnGjIJr
VoSAO8+5eNGW1Ex4hhv3xQAgeqPA1dDNlIo6XzGjjQwJ3ijKHybwcG0+Dpmyg7EaJOc7sQrfZD1A
PnEoe+pemBNQdHebX/audF6dKJX5t2GoLOADxXinTwcPQ9pIR8ie28FydCiDZJuvccDNGWrINCza
uju/RZgF4g5niCYc7djdhszJMQ77eRIuL7gJcTnLNx5Bqce/VsUGUiWjQwSLg8M9iOb1l9gRrjWd
CL42ISpgOpje6FQsnKfnELS5tANTRaicBeXQssQemxXKpF80bst6z038iYORm7Fa/W6nYLgU8Gu/
Wy9nesJGxJEGYqn21KL+BS8NUMlbO9O7rQoJFdP32u8Ia6ATPAFpiQyIqEtg062ybtzg90mZBpZ+
LCWDkQWzJIYS0pGNYBiWYNY7wlkDaWC8GTLOCLZR6Lt+iIdOTKXBSIG92oBBwY470v4qOxj2H5td
fMgh4wpGN3JRELLmQNsRbjC7RtX+HMdMQdlqU4+ObbiASdoPsp5Wsnn/JIs+nEaG5VRZTzz5omu5
k937BolgZqSo4TgYw5czcrgf9fnrxMvO14L3/gYZ7E3chf/inUd80xFDyN15WS1YAfa+w/39iCrP
zS2VMAKrnsXQy4GhSbxozAEWSMC5spPZoqNvGAX3pRcQIlIKBLvVNOalZS+0Oq+F6IwmW5thDvyU
YGt2ZBoywdlkTtJ/sKeRXGSSJO6B8PALjqMWp2+bXkmmqEo2ozpIq0DtPZCUapb1leJzfyPsvPNb
bZHWE/UTiKovdYtRxzGoToefA2kKyodC77ZtocNz6hU/ee1yH59fgf2H34Jdp9kqTGbrEd7kAzd6
Qw3uEXiSHWBuJPTigxQOdieZdVKRZnj98HKMjNvLRAnwYLYFkv1w3mzlkSt9TCyak+8U9vXnY/Jy
sue1lwR7Ovvb2Q9hnArjlv1HtKC2385fYl1g2rYTbTNaMwvjPKQMem35f0TxHJuws9m13wOzwCYS
/sqZVSauKHfk66IPes9BNshqJ52gYe5sI+EYDhxQamiYdW12MOHnrwml3qt3Ck/A4n/jzecsZWbZ
EgJvZcwLqQVLj+9InKHH0JHZfGNE0+eiqOnPc5tzSaY2DYSg9KDPSJRMdukNFtT+6XyoGqVoV4AK
LJ0Fs+XFp581WUVmapu6t1k3viv1qh3pEOkkZKNEZCwzTHbv23I9XACmJ1uCTfUe39Z22uLrFcuP
HzOMXiOSHClAIQY29JzeUUh2PIOEQF+/wswf3SwRg9R9En4n92OTWwSLVUaXWyNbXDEH4FVMdqOZ
PiNplczLbk8l0usPz8zbmNhIu/KUrHM//3nvOL67C2fAT8R8BhqeZheFQ61VwiMemEN+hVNHhoYN
0Vplq0WkMaWcZRpMlfMIWirwhjHN+E0rQKjLl5RWDOWrGYX/8cFIeyyecj9ZSecK4usqXmTnYSgC
tf0Sm1yYI1awmZ1kiH88rAvTz9tZZVp7eBwfS5iCg1X3m8SmMrvNmQPlW2Vfs5zZA0/aflSOh6vH
7vHbgDVMY0hjv0bK6d8SrCT40iQLxLBnOM3SbXwaBJ/EePYMAkOxVecRflCSBemSYTYgVwq18ed2
aSYRQVYhaEqYbEcz0lLP4ARIj3bJ7HuA8KKRd+UjFrSo6pgqm/l5MD82HzP60Sn7Ht6TwhpG8bTY
PNajecaoEFJ6xhakB9RGyhEiVXiDwByvFWz8bhyopDhh8xywo1YYdD+89lA7gwkD+e6Q4pLDxs1N
cIZ0UpnNdH/618SfI7y043nDsBHe3vxl69shG4f1OnTbwn44ip07yk5ffzfFpLvINxMHiiXxWX4+
a8l7pVmJSP5DYQ1X2eSAiWKOc9Fly/Ej1o7deTk5WzBaf9JzPREmOQP66zMgvRe3o5q+n0nHpLaF
4HXKfimvqvGHIbiTB8J+AK4h0ro/fooJeb1D5ESN8/rhFZ8WIbmYK3GiL6V5MhUMlTxYwq3J0W78
5CzO4wCXh5BY098Y56o0AAOw8RlQ9TFBv7iNcRtIHeyDYLt1eniad5Lt2gHTHEL6pgSsPOcM/PoS
bRQUU8ZAq0+YhLlZ+cUkD8BxWIpmstFDBu7Lfno/ab3B5jXpUQzODvhI65Iav0/u1MfwR/zSzhgZ
dxPgHwIKyT2mPVt1fZ3syXdT8uM5j1ux2JZxN7swfEK5Q4sCDeXcUW/Naceu8c+gcAat3Q4JXLDf
u2pHptAPPgDi22o38py2y+LtyheILln0f0UrDO3UR5nOL+9Fxlcag4Fkk5jwYSkYWfHN4LOYOklT
atRoSSiNo3JrFOB+zpVpvtAIYskInpHAcpDEEFVI/OrooKgwfZhHPwhXRZ+0aNecd4RGgoM9N3zL
8uPfW7uyYuzp4Viwd6cXHQ+x1NK9EUhe7HUHQoEWL2I8JiBfDxMsix2WbZ3oVdY+351poRDIM1LM
h6ccOQhsybsnLvAd6Vz0s7ts8bb6Zx0HrIpyTBxOT5GX15IzMpVD56po7LIN2Ud3rE2iNVl6h9eO
/uBFUu4idrIJb5iNkgVTdLolFE7sOU697naC1SNhIpIeuLN8DhIXjvE5kk/+1Ox6RzygF5KHw+Ev
XSUvnzi5T9qgmeLjQa4m1hIEmBVTTkZ5aAIUFO4dGwgSfGMknFjbCbyQZ41FFztCP8GfwZ77uR3v
Cwr2s6rif02hn64jH76Kr6/5HOBATv2Z5HOui9zLF0lAKdCYMOflCFL7OaNynisHdQlVk+w0zYiv
hBHPo19u34tG6eO8djivUKcDEfYAlWjz1kJQz/6qv+8+iQJwlnjLIP5j8f92PnDtiLNmZJmEbInu
yHsQh5uRydg4KvmA6fWGo0pGOzJc0tHKJp4lFB1TIXxPRXcQdnY9ydf3hT7Jlrndrh+U2GRsJmcU
JHEfPuN+A+jSjhRGS44ucVYcUenB/lsIBJfMm+VzBVoYysRzJG6fvRtPSTNhPb0n4He2koylI1BS
h8zcL8IXfS+wBlY37B+cfwNfOY5WWsi/Nm/zrZojmzzudvxYDxa33fCXPjnsVvKKmXti5UB9CRAG
UdkQzVMzYv9cKA5ZSvBPbzRaXkPoGot7V22IMG7gcvCr0r1dXmHl33fEnJR7KbyHZUCLet8OQ1gb
ZS8YliEeDacv++E+JsNJMlMPnGGNK7jo2HpiU3b6TGOTfMXtx0IQsSNA80yjwFvGKyPOoTfERrmm
fQBsbChRJEgrYCFkEmPFt0PHuSXNOyxo7IfLvpDx2DDUNS2DZIz2Df7RFFa2sM5NYkedp986gx0a
FGkqEVcquMNtv4Wj/ZrxKC/4Pltgfx2BuwjCXNBmo6cYFafml+fP9z1oZOtgHqHNKydZJJv7phky
kevbelNYC1hXIm2DsapPMC7kmRR+N7lvUvo2aOxPyGVz6fCFzjz4ibxo/jQVbDh1fqBbER/ZTXJk
zQObrdQchYmn+zFzyMeyDFVfNQDeiZz6Ej8ED469WkQ/T4yb9fia5z5EW7Hg0U4ru0VoKjp4aZJp
p0L7zVGJarPWKnfCspi+3HSlI0Q8D/iMLZnRuRFdtOvznLuRTVYaD7p2RyG1JkIqsuv4U/xEQs2L
AoXqLdnkaxgDvG25CWZAHKVmUEWpLmgynOV4Va9uC5ouGojar6mkIHRGGV8mzWWiEh90SE5DJvCI
mEpC24hteVpfS/SpRS4xbXjuDvDioCn5OqdqlvcFX0+Tp6XrghJl+juQuXvlBJwM1eVwTfQZhz5N
4PG2kSHaeI2DY8AyZoMy34ev/0Ykssg8DN7YkAhrDtVlRUT5y+9vv0LU9Q03CgpWitHYrl0i8Ii9
k8nkTQLd+voZBTbZxbRt4MBkyXAh9eQ7eVIbBNkC8ZC+5Omeb5s3YVBWBfJJ2I9iVe5wwYLEUlWt
x0zpX1NGCBy8VuIjQEmAA7ni8ImJpuKrbjyrYeCyH/SXxCmBFZK8TAIcNX7edJdGYkUH0Y1/gHbE
Q7GDpqY5oiu9xzxCweIJP+3EGYDKHhKfvbwMNF+Fb8HogW9a75JjNMeIBejEYoeXl6Mlu/2mtNh8
be349olZv0HPHAvq+H2KZ8qc4Eq6rokyb11mZRrXxUeZl9DRVSbbsoNZivEk4Jjs1Wk9EZeoCANt
rlvkGIc02ogaXxbfTXsbyiGb9tHuBBqa5S7f0QVD0hs4vI4eriCQvUlOsaN5ssk27aQzVW8YZlMV
LtdBhfysAwv7OfGF/HJrqt1tZ1ZGQXpa5sIpY3KfLLIfsDnw26FDUWKOzMoZ8qfqJML3q4cTTTRo
wq41YUwBcWFX9iG/SZgoMveEiHmmMPff22/mts6dCEpI8Oc3aZ0MJ1B5Q0B0Hyt+SjLm9mFSke3u
4ZceD/zZ/Wyf85JH1KqLoWphvnPz7gkp46UvLO5esrhvtKB0f16kmibBay+GrGME8cv3tD1zP9uV
HiLBVNhWP0tlIVncbsoP1m+y4blWxsAfzdS1QnD3/ebK4dd6TxJviHjL/UxHNIHnfIXcFOL0Y8c0
aU9+7fKRmYmvHeqZtIl8queA5ODp0GcadtDWrAUafbFlmUjMgIDXf17IlUFYmfrMqnB4YoTdLzh5
mW34ed59+UKzKFrqRFoC4N2WxImusCwC2OByC2ZvoBGg2NWSfi46cqUzEUDoC84KQiEh+A2Ug3K9
/VTTx3XEcI3RSH+qEEWSo8FFVd7NRod8TgLtDmzuk9mSHdndWeTwxwCJ4O6rwIAhJyI7Wj+vvCuh
2s8ULeTa0wzqtqOG/aRNXCmOStIhU0ch0PitYcDzMzPIk/3cikTmTQomAuYsmQkx5OpVB/T+wuXd
NFbtkRjtDTk/YwijFmNC7tFrfHsb9cdEUdArAH/Sk4Tph4AqoYfsfriTFZ3aWXVuAUY3MAvf1u1h
xKjh7mO+0ARdY6HwXm1okluvmze0zJTVD6RHq2FYDQB0YjLAOKkZvcw6RGSleduqXkpN+grfPmmG
NuxwP5qX5+dstIs8el+mieuHZHKUTuijMKxffEuHAQI78dcrA0Yc0wjermCI+fjNWZ6vCMHhoGMQ
2dWYaUmk124fXjVmL+9fDBDzHmzG6RbIxVfmHbmabG074jnNchL/RiKQE4Df11J/UuqouLBYENFV
PgpHFcL6ptyyeqdfxp/EZ6IYotIbDykjt9pc9BXamtuRd3kHqkUlR1UopG7GlhCoyXTIDB6FU2vS
W3iQa2Vy4BMr9j7WayLMZA/pmURIKQw0wFHN/2hGpcCa/U54NsR9kkP2XaDhRJUomffNufABrh6t
PQrLX+kivyw0n5Mv5kQtKaNOeU4WYLCUTFCnJi0cgaFfUb+BwyHlw/I9AFe/3Y1GAd9l3J+z8YMC
8op/DT0U4brkV2IJnILTSXQG04hhaxaOgvinDhhXfrbStgqTHN9AXloOc5VqKSXlNAmk+Y1xqff9
Jec+qIgIRTvdLe50Q4fhAiBEsNhgFQcacjXB+dYSbHIoSq9De9cYWfi2SB1l+eNvZJQTvq1AJJDI
en5vnogMexLQh7hUHBjy3negnXwX8bIiI12yNAB84JJ15Gqrhu2Q55j9lK42Gy0SmmKNkq/vNXi3
D0ifgmYxcukogxHIjJtvK0QIfhWbWWMmy9TWUqPaJExrY1RNIOBPG5UCy+5jfQPd/rz7aKLhvPWj
bbPIJq2t7+mF77ThoIhOfE2pN1+nIsyO2kHGSW/+wKQBrLT2ObhZugQndgBCz8ODObZkpZPWl8yv
E7nx9hZEs9GU33xUkYwMVs565pRMAsV9Y5JPe2vrNoSP8H1KGCwgC+VmfTgCCYZi57njDAnxES2/
RQgMAlKm9S5hu/DntD4rPpsSd+wL1oiSE1kr7br1RdfbjqU5NiWLhw11wEhtPAG8/hjmz/yGiX//
njQ2yOfuPnn127EnM9HglADXux+prripy3qXuupUOMoUHK+Al2iKTJLAmcZ+myqNdkwBtcl3iUMm
21RcanNpPjRpdae1e/OGF2XGUTIhzH2hc2LTfkmm6hNBjz4mdal5RnyNukTEAiz/CFNXMtMdhSVb
Y84P7k9hErsxgWIP2wwOYpjvNA+eklvu2GhvxVgFBT/H58H1+VvhpYpQ+eVIHqfDaniJl7WDlxvF
nxzqYTqJ4Ulg57F6nm4caY+zPu2cojQ/sxsUhPqC0QOrTMfybXKPrfflc9X5keW5IV/TY7YZCmRj
9yTWzBSt6iJgsiHvKuLX+QUSD74KlepYXPIqU5pgeM6nOa8pFKRpjHb0ryhKYrCmpFpyOj6bXmhZ
I/1hhhtqME5fVnKt74bqd35OTVkbRTBcdeVYQVOojTDfs0iQUxBQHpub9SDeKraIquyWVWdrjUUu
9qBw53prKoCyI1PdtB+vgVzO7nL3njqOLcaA2lAOqCk5fjN2LpRcHqd5xA27e31ksydMcYv3G0RY
vHtVmPGRW0C5D0reV4epmW2I6qaYzMw899XCecrOz6fzwe9zq6VGPHCGKoBQJJjqdgPpGSCKYUxr
Rx0Ly6ox6rs+BPPLar8ZSmdEQLVs4usH+fLM6dhCKRupCjzt+sYhnrNUZHLUe+Cxy7zs9iqE+vS2
qdFWGdq+uD7DEtlfF9zchnmLEFsf3Dwoxw6j8BVIOfC4w+uK/vKG1IItEds8BljYqT7GbydHRN2D
H2bJDhqMgPahRE7LyXD9+AVkoIHI3nyYojzH0IOhQz7OCRnLe00XR3HV+YBDTWdweOlPzN9sMgCs
L6/NYKKsR9OO3WwPbq9d3jcLrH+4f6RW93H1oadXPHdHV5Dm7D6liy29DuV2kuuGElvFtdRM9WW+
R8FduXwqT0JXM6l/BLyw96+5Cim/3rcl+gHGlSdRA9scurBMJIfZnV6bwu97dQM60BEoyGvMJCMY
9J2RcrSUhqJ7dxw9bOnmPDCuxiwTMdZSwrwuFp3iYz+p+xNbayfME6qeNMZvETXegOHNlWvPGJKr
Xp5OCtHMmT6sWw3i3KcheXesQKSTDHbdYj0gCABQBT3q25R/q5dNWON9aI1AjhEoMLCJ7QZKd8aJ
aBe9+teViQv2QPLj3HhFTvJ+j4Xvsaa1j62h3TmffJz+RqqjYj6BFCOEGfz4Gg0nEBMwBM3H73bQ
otgYt04/Z4qtsg7ixJcBAn91AtYJZmY0YbSJpWYTDeSnj3gHgEkW8uLJFuLH3XgYxA64dVBtpSUa
kJatCEDtykcykbBaoz6qqZXtOVS6KYQW/IQcmVdhOqJSbpl+bZhBDAkSuQqKBealnLFd673FOuPj
FRIWo/agNN/dhFTZ4WgbMUycS7j/xwjB8WuAxh/LY0O9GbgC5l8/AtP3xW0eDi8iio0NmbAI6rzB
/uG/JvqatFd5k5AoK/6+oPhJlrARwb8YOgeIK4QgBSAg1JS+ESJ/jAUhKs9nPKVRNpIgTq1b5cZQ
OcsP95UtL36TfKuxJxEdGE9foy0BBXzbPRO59z4/lXn4tqPYTE9f0SHNNhLs5jJYFXv2pwEZbHN4
F8e6DpLKuyWbDwTLp3Ur/fbnCXhDCQIBo5fuDAUj3mg7eRuRun0fF7qjPrx86NfK5KM5qjyJElui
ugZ1XlPlNpcbD/TTqwX0zXOXngvZ4PVKz7yWz128S7zCUzAhhrm5oMF3P2495TMcPEEXQxO/umPu
DxHzkrPpAfP47SFattP7vjvJ4HwvM1tHlzikubZRe247pz3l2y8/7sSh5PTDAmWmO8/tBwRssIiD
x490rjfV7MsPHC2q4H6NLjJf9jhKy+Jcc5goF2AOlHzMSNzPcHz6buuwndanepFIxvP0cNsNGAgU
KXBQzbkjTaMnuAcKrM5l5ClzDpOy1893W8FPrm9vcI43YMj30+1038rX4oyw6cEsVLjmQLCAQ4LB
NkCn9vvZK+tvWMMCC0mFZyiM/HaKNKefYeeX1++NUQ08Cv4xWNRs/QiFmD9QwJPRDfNyVlCPWvle
g8R1gY3WY2LQQXJ+3jv3hbzxiswbvV3eAomeD3uBm1FBIoXuc1bhlawTttoDNNrulxVzE80K08Sn
wb7Wbeuf7NwwbFet9vC9AqX1/KvqF56u076BxEUact4BlcnRONPGo0QdDxmcv70XKJLiNLgn3ow3
DUj/+jL4mzw+Xj7wNayqUztpeNPtojWGwiyr3YSt48o6ld+nm7R95YcR5uGDqdqeomJxF/xINN8Y
kN3YxLeK4rKDqcv8/NwCK3LyDJ1RZTdMs2DKJbtnZYsqm7Bx52mJcJmeLOG1emQ8fEIr9dG8QvO+
oJEfq0v8j2A/PwjkWZ9vDBtJSOzsWzdJh2s1WcXt5gklL16WTEliQz+Vsd1KDla50dtpDuh1Bd0a
HQsIOG+U1mPaM0Ap2L3pRGdyOEMLIUPQkiefNxPotUDn9pQn78GEQzvzPkExSxsTqUozMBSGPYSZ
akbzMbSBJZDrmnqf3HpK4UddMP0D/aNxI6g5qpmrM0dl6/mAPUAExX8DEJDY9RzzZAQQCCPvu3oE
Rv1UraoLsnN0IkYXG5iDvKY7u+9uuFssaf8AjbORq+v0xN8zMyr2PJ7bm41s8T1JAUM/rzqjgxkZ
HXJUSqaVeCEJfprvMUb0hov+9VKDmhsNycziv9Gr/96230sZxPMSvuG+4CeRil0Ynf199sFuemcP
XpakGQx5ld+GLQWiHQh5thVW2S94Ml021wjKJFNgHBi8/GVbWZ2rnYJYcSJf+ZEzmI21zZwh7EWT
tQlzkEEt/J1weNRXvTvs49LOqlOOD/uT9+f7Mp4H+QLm7Kt7iJjH1+kZMOWwBzMagXjQozT1asDe
fP5smkV+KOfKb9qOxQsXDxcSfBWJpmgqwLP9r6Qdk19hkrzN1wueRgqsPnlcquUHl8GZnGOrabX8
PcvnMsvzCuhyrMiDjUz9DENxnyjjzy+UqLyYQszE2h+wPTZhWAliEK+/lXvDyYyWZmCMrpFujPo4
ELMYuqXgyG+nazx5ZGZ0ccziX+dStYqROr4mjLBadK1vNhcSmMgM57d642zFDX7njZN+HpSDYf5x
NOiihJ1or+nzs46PyCVzpji4TDAbuvvlA7VZ+p4J3Dgld3PALnJgv45Se4+hlw4M6WV3r132DJLa
/cRs60LYjRbt4IhmXEeHKszqp38rF5xUj8RVBFt+Od+v+9ZnYrJKs/kbcmg607SZyNjlNbnR6wGo
vxegUQlbV2M/UzcF/DBv6F8hoZ3rMy0NPRjD8Bb0vzi+XCkxh5QEkkeRyvCg3QHTCJmFTF4H86Qu
oLuDlZRbVNjfgRGfsz0GyqPpLfjs8Ql6UVZQOWF1hsfL/rnDCdiNgu9yuIKAn6vcN7i5dMrpZLSs
Hsj19dPoyIck8gjf5m0+ZMEjVvgdBnkobqt540X7J4cYHIusP2YoTYy06ysI3k323jf/PKLNZIPK
IoplI4vNwYjUEUODG8y4goMXtsxJ+HqcY+220FyJu7ds9i2T8b4O0ID/XyaFQTOrnfdsEOQnvoiy
7RO8Z0+/WAmZ0ayQgMrSGHrYYJcudHb7ZWfxaSNrOCmnLYxFYrY50T4sNrzBo3EBnpqisKAaMyOB
ckdXQLzHySHaY/gmOMpMnqYxA3dq99hq9t+IMtmikBIWvdgiWzcBHc6A9wTbeK3/F07PlJIjs2Ms
naA1Wg/myB6nDLSTWjM4OuuPpa2UVXOhblnlRMxT30Xj6NIJlkpNil0LlKtluiQES8MxsJ2+g/4o
wYAhMUoYdfDgVtJO7jtIQ+aFxa1i2RXw4MZZoOxvraHiqjSnbqNQuOsOdShP7YGN028yl/B/Aelr
je+09LuT+DXqEAs2jpb0bT7eplZjRpeCSQC6b/maIjZbrnAvHIEt1rfDJ8iw8X6a9W+BoZKlskxQ
aWsGBKDb4XvKlyrvMO18ZSfMWN8mB1YZWUP1BGAv3U29s24Nrl3W90Plmz3xWrceA08qprwf5S81
nXQB6Nd61c4DG05tXE57u7Jp+7DUQ8K4Ocepz25am2Ojn0EnJgFh8mjRPXcf3ckaPxr2D7SYy78Q
THWALywxNKp261luOReHcNflfhLwTK2Uvv/KE5Mm0VIRDdyTgRoWo9Pohl9Df5u6t/t8u9S4z0W+
7H5KRLFDo0kMeVusYe9kbC+JqSdmhAEQGl30a9fXutxqbkOj304BOIfojoBH00t3ePzUsnmDGKq7
sm7giPAKKEUauFTyOMVYcl4vY3b8DZfdwekIqfqTNY2wnZ6USbnJAVA4xRm6HB7Mz5odm9l/l/PI
vTjpTzmPKpIARbAHApM/E+qyMkXQ0+JoW1jsO4yNGyOhftOOT4faJ3ZEJpUV3IgONmG+b+3st6Ai
gI9rAR4DwjJMAOP9zIcwj6DJCH05oZe9lBm26zLrI+MpH+lUDyKEgWGEIUT9EzFbcEesZQqy8F8E
Y8N/cJslcZPkY/7CRF39QzSTtfmrKu6jwUanXap3Qlhs8GwwGWhWY+/eerTFOP1HtjIpwKZu7hfs
OLNl77/f2OE/6Pf+4zL6j19Oy3t6q/7vf8T/feTFqyHQZbChehwDnJxJbDUqv8PvFcTWwLihQlzx
Td0b+t63IymeM7I+Exih/cRTJgHlX/M//vFZ/+3O/KFqSkdx2+o5l1Tbs8+NEMD0aw5xI4omBuV1
PfoX7/zRP94C8nwknYjboTz4QxjXxbd7WVXDAaHKndk4oA+4xYjjYpli6EieC62CK+yKTYfLEN7J
BQDUHafZ7QDNPQEGIo0JyNik29QakmB7ONyghS52n2ii/ks0xz8prcjY5Bolfci60f641Ed5q5Nh
qX2JMJXHU+w4Z7Nm+logWF0uxxfHus3zceGFfm2gRFeWeJj89+Uy+gdZnSSRgqZJ/U+X/1Kk/n25
pNmnFZTuu9kfZ5lxnlFj44Ghjs/8Vze+zMEg0RTiouXswKtwDiRL/DajNPXIkP2Xa+nfkD/2hL9f
y18362/XoiZt/ZBHn+8GddVq4He2Pi5Q+HcwkTWPyaZz0fFLlS3gM+sCIRVHT4MMkjGsQM3Cnn2M
za0Olx/22fhfLu0flvB/XNofatAiawef1+P73WxJieZdxg/kjJdY5owZhzq7sYV6H08lKnnD/+Ie
/x7/i8RZ+odF/R9X8MdKeYk3Xcgkbo64Emdoo2x11uLjRjjdRRo/t/pUmknjy6X3d+/tAeEWWy83
NjyMBjFAC2ELTXvDphZoNx6vwI2CglzHf7nK4b/dp17g+LdHqKmlWBU6y8mkeRifK4xdH9BuONjH
Tm9ni1ABl2iYGN4NssV/f0j/pJ7+j1vUr/W//fD4Vcu39M4t2mI/hWoPQ6x7T7qZwArC5NWxfGzA
Ert0SujGwAv8peBdIpiLf7mQf7oLMv8byaMBZ5z4h4b69f+knWmTotq2tX+REUjPV3pUxL77Ymim
idgBNiD8+vuset+IW5W7ovLDjRNxzj61K1NFWGuuOcd4xtXK9dtba+Z9X9wmrDqClRtaADsH6IIB
JEBcQT8IIub/9srfmewvzfz/r3xHxe3G0N26TECAyQXBmuyDF3K0r/HnTy+rihX8+5NLFkRX6+Ia
heT/bdNJr4+nejLVBgKOFGjcmBZgBWYz3SXiXAyUmPpmMClTR0Sc5s4BxpyDrODQnQSjAa2nN9TR
gnsUwbMtZf41uQfFpgrmXzXubs5dP0Vndc2/rXu/v+Nve9I2b/O6uivN/Dj41fIpdxbCI4Nh0Jv2
t85MlulSL9UxHaKNRnVlWQmnRzhJz3tUaBMmsKRs8c9SjzwgtEn1l7Z6QlvxcibndE7dG3PHU9T0
+Omg9LTEVRKSVWg0wq3+2MYooYXOj/v04lf0zYkY9aqoSk7JBSRnFt4STvhr5iTOLwVl8kB/YV0B
HaIuRyHgm+iotD57m76+HhjZ6dFJ9NOOSxq/Z3Tg8cOl4Geuj+tj8xLt2AKl8MAaVwCji3P03D0i
aWt36T0FzUChDl5lo3QmJ8v3F6ci5egoPb4QrwhoN+efbzp4angZd2Mq9CVzn5ChUfgALbdqGHhJ
UyO2xion64lSOnKGB7f0X0k7f03RY72dq5/qQQYnHJ1AQC1SQqyB+w80jMG8LdNZ3N2dO48iZI0f
ngnjL4WZqhEhR0pa1zDN7rfCLH3mut40UjNHrl69GbHYBUAxFOVTc57TCiSNBouuHl6R7fMNM+uE
nrZ5+jj+4xy9ZT1GeW5gxiAKwEV0An+H41HvGuDlE8Oap82B2VyfpjniWKzlzA4hvDCM7MlJZ6Mm
L38btsPMoX+5tWJomvQfmw9lDEHy/vVs6GR5t4XVOOqHvOIE5afuvxeFbvfvj+f/XoFvj2dpEmTT
PXOzczoYPLkzyRgevifpANFW70yECRoNG+IdQ9RTYHEwwZG2PianKfYwBjv5HIisjafAQ+g3pvfU
x6qUh02QLp8+IXuM8e2sdi8Mse0JA5Ovh3B4MPpXP9V1dtiOSnxul8hK0iG9q2yHqhlgFkYwXC+M
mC37/tG5iWuvb2j2pKQovH0fIpGcPFKPUxztO/NIje+LNjp4ScJXOaTT8ccHBXWdCYeYDPE8OZ0x
6XyXnch2x8QYnrCkCl8gIBqIp4BfsetAJ857SH9RoIszE0cG6QfQjCw2uf+uhv97ub+tLRf5Yp6e
bbehqJMYldQ9tFOQYRP0vohOaBdMKTB7gj+9Hn5dUK7+8H1rAonxnzdgEl2mSFaX05V4g79thFYm
d1pyshpICdvCUcfatJ1CBRJd7RP/FeDpREGl4iTvIrgfo0nCb07l/9E0Tt0zptmu/KKdqCVK0vrJ
6OU3H1xxFCISDCMkdsHDNzzNg9BG979i6gI7xb0y2vpII0ii4dn5YJAVvVbl6rgoXZPZ/dbFPE9V
kvVl7z3TxBwf2SBA/TAHgf2E/Y++4BZhZLhtWYhNl6HnNJ11xl0G9nC40ItolDP756D1t+Pz8CS7
dDeNJN2dF9vN4wubrScaJw/RBcgHKSfzCzMZ+tJ68vyyNkdiR24Tui35qPRlZrsPTl/oxm8eeKOu
Pd96GmFJHf8Rkvxq4RJRfjiY/bWA0377Ur5VJ93TUS62Cl/KE4HsxgoLDuiuNDbQ7RhTI9luZHTz
G8Aq3Pnoa8ZINTVPinRXBarsaWMlLj906qhUiBaCInz2rNiKjbh1JAoZWoRhuv85AfRvt5JOmK4k
W7pkSbKAkPx2K5l1XmrZuW3AJj/9EwA4pvl+TDkxMuK3I4rwHUS6n6Le/voI/f6y39bs7N4cL/WF
l5UDuq6lIznxLAU/o8WjAbHYBLF6d2fqjH9YKq2/rZS/v+63lVJXH4qyPfK6i1Vs+KUtkFn3QeOk
i8ZZbUgmshPihL2tKyIJnD1/UiOdf0b8g8riBKiCeB5RcIFVnhw+xHMymTChOCXv8MwXSX3BAwK/
BgIEekOUHw8srcjBZtlM8mnMoTu9O9CbGBF4QDED6HB9IxIBFkx/6j5OLbZMp0YEKcj7/c8xjYyf
dkxCif+zgMikDVHOETUk6db3Y2nzNLdV1WQcfJNs91rgmeVkU7hl4Vu4QM5AxTfxG675jVwHcUDb
onERcRgdZ5IF4OK3vs08WnFogO4K27N93A5B8XSeU9iMh/MGEa89uiwhpcN79m+JYPsj/nMhaxwK
4jRsb0AtwU/2egyZ3C+W768xkD6PiROMpueisHfvITBRZzyt5lPwumkyFSupAjclI7NEs8ckuBcx
UERJsqcCyXh64y1k9u3gvgKWOkC/rB5ogPQ6s5ph3dnF4HSd3iAKHON/L8j/vZqKJKmqJXEgMBTC
hv98hrJOWby3NbQspho5tlNXw/ADz2XcuOVPB7D/HhN5Ld20NKNLTpzxqxT47Xm9Ss+nKhWgW45w
NRN5x00qWc7stdGWgYfRznTr2XUNTGXU2zlcHdRk0ee/P67y34KL92DICncQsa+S+e3hlYq39chq
YGrmRsHzfasXGUrrvHfSAi1Ho32xJx0Zcrd9vSXM//S6jyziNaiG+TRr3VwfG6WrS551HHSfjkQd
QI+a5mbKeO6nhabb/e9mLd6sZspWV+aYoH07q93VzrndlltCJe3nB8yOFXMoLJ8i72ZGG+Z64IVL
+567kzzwfQLXSUlFOk1qAHCPALs7OHECM2YRhboNBttE0A7+elD768fAGWIns2E07kiGC482eMb3
5ANyoED+FfwLIq0/P1f9IiJSgwgtd/HpihCx3i2ln/CIhvPSD0NIfYRn8L6u9gpTVwiFcdo9k+sO
xPPfX50qNqE/K4c/rob+DbalpseO/iq4Gg0u8W28ipsrZ7ku6dPMkW2CktCTLpis7JU98uX1BGtD
9HElwEb0FXra4jU7Na7ug/rlNPcasWRRu4W9aep+/dQu+sseId6rJcNLs7T/hqK1ilK1zdkS39wq
G5JrFTbz6DAbFKWzdnrzKeaRz8+f7u3/Hu15UUunz8B/mbouLuBvz1dRPc/q0Xx36VuTqAV1f89N
UvUR/uBd5nKwdpEDIlodLH2yO2XxMtyX/dQgIt79f39bivFfBBhFXpewdoIhSfg1vr2bTHrejNOz
kOcLkYeK9jGO6Eq9Jj4upNIpkg03LGlXTeDGfuLjHkiMD+ETFSTXzWNCmJjaoHmkRGY/gvbpCFxC
5bYf5niVzLIezSP/Ye9fu469YZJr4z6e4XogeIm7odltzAAuDAO/z867v9GLvm/hH3Aur5CjP42P
UoQDVFOVyUNcYSeJIuFjx2vPFLE/E9vAtrajRsVazPJv7HGdTc8egFDpYVcj6Ie0D0QyTsZKTUOb
9ezFz56IQ+/Q1QeS4HSXZGDOtOWvA4rP/bmH58jXUHjBkpkiAQeVvX5YAaM/S3hXGSc6JZuHt278
xvdkxgJzcQZl+tbineFry0aw5gUgVvKHhARdhltyOQZDnULZZkb/ftgynyc6tvZwXm2G3pI5EgzP
wY2/OHduG2K9HqPeeQYlHXy3YHpC74RfPScUKxh2mQr2hthfvCGRTbeNE86rSbbehan/Na3IX4un
6dPhLWmZ84Cb44QQDd9+PIYQ/T4UAbabJ4dmgcMOXdMJHae3XTnO+EXSCDFoyG2d/o2ssXvQeyXD
etBTvDnrztdrmbrTqw8MhY3QHr49e5BFIzYELgE6KC7AvI6AgQuGrLqX+qSOpdismGGjjmPZoZnh
1LvVAgEM0vcAMCgm6U+svQtIwF/yUvyGKcOlakJ7L/zhNv/bMydzghe7p9blXPXnM1cWHUuW6ro7
txj92PAdSRhiLkpuCrLMiJsppsFIHxZWalXSkGDpAZAM7tpp1z8OM/5bISqSqui6pCuGahCw+eeb
qbqXR1aYmkQwr1DU35K6HmNckD6RCjtFj6AxeN691xNgiHjqf7gUitg7vy/QtNjosSmqqan6t1ri
0XayWj4a0vwygJ5SH+MZW5bk8OieJ3lLTHdAylr19M5DAVLo5TrC9pt/X0s7EnLKILL89Dg+Nn3o
/LSp4BKEpund/BoP4H1arI/rNnrN79x5R05hAq/TAmz+hL2EM6DPLIVwJt8In5l3wj4VvQkdcN77
jO+AsG6cW6XtdwhaCoBVMKHD/TPHJbtlNAyz+LP6PLn8njsHYSAfkNyxRUWW5WxnmZcdriCugHI+
4szbGyi7kwcOJHrHfvcCZA0Dc4gSeFs7Bb2HXulkXsfTVbc5EKftHkAwkWjQje/BkTrRW6YB7usx
7jSvUkJk16qt7N97Qw007L2hFZs8WmskwFSZNT6/jeNdZywPzSfOfN23sPW8F0REETI30hXWhRcV
CMqwz6L1tmGKaJ3JImo5QHOXIVAkgtioqBTvAfmHU6fkvwavyOwTFG2fgPnQcrFvkxdx0wxdQRAa
zlLyT1jlRUNcDcdVYH010aN/skmjl/zHLOiZH+kKBWrjXEIe9t4tfgFaeSyyCVmQAWMpogNo922a
PeQIvioRQRwUsbrP1w+RD2B/fd3n27NzHDNW7kHsqW3+mtwncyIkdfYVyjHmdRzI3EOF96L1w75F
dZqYDHuSm6f05s3smsj77rwzusc37Flg+ZkhHm14ee0aO/HdNcfdDyq0F8+BPqCUzAcIPTtIaRMh
iOOj/5I3IUvTDqDHKQeejLxZKUBSzQH9nuxLjAMXezYauecGpr8eElnOicb0tnVShk/Da6f/foBI
cP/bA6QRo0zorGGwff75/JrnO89bC2KVxZKFbfEpkJUxFR1Onn5/E/M4JQmeQcxSTpLEffcWjMd9
VjY3BgVPFyyZHX1yXdhtJdDKqBaCpMvYjk2R86IuXAdiTRKJsSJIKip5ZmDIxBOS7ryrM+kMgcDM
RqOLPcroggNjsZfsNSKsZbib0hQNp3Pg5T2+0St6MImd4bW8xYUjhWDnyB8hRZtaaygGTvPpuL8Q
R51wuF6f+CPSEOaSTdf84nyyPeCgtX+abfztgMG4nlGhRtVFbu+f16/Ry9NNVStpnu6Oa80+zTvJ
eVyE1aeyfCOze2OA2a6raPspYbYfWrQ9h7lhqxOkDM+dWtI43u7+/Z3+bUX+/R2J48hvJZkpV5JW
XiDWYsfBy0szFp0jWWY/rL1/O8X9/jLfbhyjvtRt9uBlDDLDUJ11J2+Hj3eZ/1SEd8UW8n2NN7g7
LQ7fAmb8bb+T3tvOuWHvmZtjkIZPaps5NKAJNgYj6NBEQPc7QTud2v++jspf+oYK2F8DASK/XbO+
H1RzU6mLTOK7fVv0xF0MZwVcFYCHyWl9m5HPUUUGtBPQMz3iGgH4K1Ncr3RRUWZgoHBgTfXmD5eA
ZuR7WMFHty6G/yJ+9M6td4cIdW4C6XCLlAh0WKffxOZC72khFnOILYP7yNiblafg6yXmame4rHAF
cJPLqJ3JIKDQbZh+KrJesoAU+kDeyYxdKLznj0NKX3VP8xjrGA9u10fxg8SwthGR2HLWh8m2tS/k
vMQ0KZ5ISspNvlBzz1I840PBQoVgXq8oKcztyOKDA9o42u9Zi+G1ddFwLJoh3zjeb9Bp41ZNMlpf
uAdpo89wrpnErwT3pSXSsICEYinoOng2b0WYwQJ5uHg4mNO0OK86jmR6R2pkbOXRnQs3LgHZdGgL
oZSN64N5iaiZL2UPsNSd5PN3nBqOAJtRo10FZBhlUzbvIBNLTDwJceeA9faGxsM9vfySxQdU2da9
q0HnIFl8mN4LywFIgiJ+sdUUzovKvCJ09aO8Da7VsgP9IPUePDW3YeedGLnHu1JZi243D5H27MHs
8rPB/go3MV096Psw24A0hopf8hQOx8hsbWBEaWIcSoAIONhSB2uFBCIDrjuG4vAYduZWcHqHdeVr
BZJdTpSBvCQFJ5ddMnpozb8jCziS3Febj+OprwjbEsq9gvgw31qrElo2B4dBLe96hKTqqwsmpOFp
g2Jpvg3z6L5hdiXt1Un2kZGXYbd3r6BJ+oXLIspWV9Lu6B4D+QoglXoVqmuf6rtV7eOOoQGfJE3X
l5rF9b5AEVXhg3HTCHcvjN9ljUcYn12JEc57y742b26RwO7ROIcfR/7RcaKYXlb00qfg2QEvkcEF
SjbObdB3AJwgIRGwguWhR1P6hvxtztlDwEuSTN+oyJecZpLy7wdbtPE8Ej88z//t3fI4y10wvhxX
VbX7rXdrnY7nsn3koLwNe5OI7qW3SS6Rv2/tIBjsaKLSjyBtdkhI1k+d1O7f9onfX/xbE8i6PI/F
5cWLi/jDCwmwbHTe/MaBZxp+/h8/6Leu7etldi1FukKjETgUIlZA4oBHUPxbZLFni1BVxU0mg6VI
uZLd9YcCigbEe9frff37rfwa7X9fu3//2N/W7qL7srJa462sNvSKaAZHkxGnT3oCCFWI3vn3y/1q
v//r5b51r8618Xq9S66yQgET+z4plf6ehIyJPRkMeqilnR45Rz80GX9NTP/xqt9VBvdnWj5vyq/r
vamx9cLbJS81aCimecXWISXj35+zq//t3GNqsqJx1DMt/Zfw5LdN/t2o2Vl/bds5iY5fEFIZNarB
4wtnK+0IRrZ80UXk+0Hh2VGsJVyJyYfdhvhBFxdnQYVq3yKKtXeoj7aDZ3/igz7ZlDQiGcz5iCM8
OtL76BCxc/j4E2YuLosQXdG4cJ8uPZ44Y0zFbt+35hwzhxyl12/aTDzg0zkZfpVDTYYKxxkMifUz
8UayBTjzqndZmNPGF7IXkT9yToTo5GWbDs0jn9A74LMc77+gUNsxWfL22AMG4n19UWqL3w7MWlSp
lev2xZDn3xf1bwUNrX0aaKwRBgfaP+umRybfpDS/tXNmwi+uKFSYED3seXT6oavY/VtDmCgBw2L4
Lgu925+vpHQq9aF1r+287hVRd8numW8+OKzHkM6oC//9sf72al1JMzUkmIrV1a1vn+uV1ZlubO/y
nN2C0fpoUzqEY3zAe17hsPr3i/0lrkP548W+LT1mZuWGkfJicgN07nXzWv+BZYpgPtTKcIoY6Oxa
FSCBRuEybDbmOUDA+mYADP9yeoTusntJfTwxCN/L1Wlx210LMZCsVFtCbz8/HuPq4eO967xnTTWE
gsxm1om2rWvCRVobtx8+kCK+i2/P9h8f6NsC9tbKt9VeHvK8JqFd9VWY+URMT0DsfXQIlEclbUH/
I+7F0xcASJRQnnUaPpHh5lefs+exV+CLXZ0I4UGiTlGACv2n++kvBXJX0ukEkffxqwf85/2kPQn8
yFLeownTbJftdWCW1AgOooZfqvK7zlH6NEfj8e9vm4mA8peW6++vbX47/3TuxVlr5FyeZ7dR17Lp
fz5nClS4GM6LMX2A7DkNlWl1dwuyH4YATh8QmEBFBToYpD01xplEIeUjI5sMyxCFIAIG2Wnx93Qa
5PM2UEk9KJe181pYM4xXknvOeo86vIanl3OkQ9JnpF9uQVRzI7SHDrbJJSXUow9b/yS8QcAl7p8d
FBx45M/cWQfU0o/NZaS5uCMQs786DuKdQR7oCIMxXkqCrX8dmgttSXe2qdkqnyvdueDm6P5q+4PS
8LSNMaEG18hz62O0kd2rvqJWPl4pz4hOfjkawfKUhR2/+8A+cw4UPEyYpHMSvitEeMxUbrTtblak
tuGL/NFb/2QFnelT37ddd9s4xxTW9bv/NoPL7JU5TGDOqEiul2nn7RMP1i1jDDLPjwekIql/rPiN
4xLsWda/bIlzegpvrUWLYXbNo+e8cwagrY3qq8fB4kwU4fSsuVtYJwxa3h8WrDOOh/AOYcmrw3JR
UTSYdBHvGA7GJdArbMEAAR3iPsiGcsrSgY5db9qXwMsfMV7GPHvM71jiIVpU9Ix3KX4IgF05cEin
EypMQsVkGCR8CCBRZzTBMeGN5KmHGvsL5ylOP4iDnE08caIyRCp6h6SCXntzsqGhOpoWPSa0WIHp
xy1orAxJ2jZAjmbhpYk1vt0eTFdYEUsLrqqn0x0a2l0+exGeLx5GbSgfWu5mSJdC6RjeFNw56Lt7
L4HsdbN8/6aDx5FoTQr7EXsT7YV5hYddj25WyD33fAJ7uCDVwKIxf6rzC/DH1zDDTN2RfWu7bsue
XseS4muXmdmML92P0hxds/G5HiiXwQVFR+Yar/6pJjOV6QIQM+AaL1xNg6PyBGPxJm/Wfl2ix5Ge
kMSNh93u7WrkWaz5GbkZpy0nxcyws9xTvxpmYvQey2H76uU319zpGJLUXrfj3jtzpfXVY1yDquG8
cHSBsmxRjJiTy80xuQ/OrsFcdyIVo/fg+PJ4Xu95Uj/8vJlLcVl7l48zujN6exwOON/04bGdPh83
98zqgaFe1vsPMNDt8mG6Frc5YjfTaXCWXH4J+cgD2HEEdhSshi/0rg48ANvwNxjCENrwDYOKiR75
CFix4HzWllvRnuPcJ/4PWhuUBbsGDHCUU6N0QgjhPP9HEozwwQWra95nGgPbGcSID7EXyk7nE63+
wZxo0dYDvO5fLBryLQkhl8GvwKiWimccyntmXwUwKYSHQt0GZvZIdaEkzGoQGYwNfuNK3tRMWsO7
W30QwLigDtIdMZi/Y+MmYJjIFNDYaMGnKzBps7YfVf1DGmMpzFGEHw4oIDpUXpgs+EDM3YEXx3d3
ZdgxuDw6YCggPqRPml3uhGWD4TsHAFKD1xyibWV3G7bO7D14RzJeDtqs8CYY/09uy0lq0zYTfbj+
G0+y/f+yk80AWij6TJY80qUOaNRE4O9stok3R/CHG53WD4c1/7Z+Vs59a0uth7NgxOyK3xpRFS4z
MZEJRocIISrs7U5CvMiMjOaDYKYEo8lkNuOMsO1pA6ZinCBVtJuONu2fHNoIn3cu63lxhBP+tAie
eA42tKe7LIwTsq4Isc8GNn2+lhBx2urA6NfAeCPemiFyCk3Cd2xG1/2VG5LsikQBLvIXiy9PADlt
/qwbCuZWamONpPY8GQyUBLb47am2moijo52OQL1EaOxsHPfwSiDuR6nnPxwRY+5zwfI5x0qiOBwC
fDANSR7dA74roj3yMMJtC+MCPJWGUG8+mVhd70R/mzJ1ejLtkh9lfYtrghD21T0o8bQhl7OtvdJx
97B1BHEtd4wc0QuxHP5leu4hKLivj045ySeXkZEGrYtyq4hUODO3aEVoBvc+pJtuIHcDBtevC9+P
cWQRsg1SHKI7GlWPhQgdxFB1pAUkS0GwB5nN3dQ4uu4WitP9YGuhlYFs8ja808l/i43Vt8qIpe+e
I1gMeWTbuh/jaVlYeJ6h3osebcVovmVBdy4ffA4uwoDvIGj9diVqNIu1liWpV6Z2ovVZLRZ7CZ4I
tL2HmylxzLbFF5h5xWxzH3CfcR8mNFkN2xU3u3Z3j3R0Jnz976O4SFoAb5EseAS88GAg9eFpXl8d
iSKIf31x94n6poXk3webfuOwggBotldEe71nvE3GLHlALnYtjh94U/a3KZZLh5kFB5Gy41XgKAGJ
oZUWKz99Nn6SAa6PvfejxsNsd2DfhuGXM7wNd5LLQHDrjTlTxBeZt6uOQYsMxsgF2gPRh0C1Fq3P
xrRghzuyVDGRZTrjRvc+1int7hw6nh9t4LLZVsqPZ0N+RelsTmaYDy07n+xV55bxYFVoipkiczUH
JJnocx3ftKuMIBrN0Fpub2FHnqaJM+3VMwaWbijI5l0uSA1j97OH5BKIx7Rw6j4ZdYtOGCN4hmtg
C60XyuWVLoDfXfKOFyVX/Dx0NczwDf105xV+cWSY9oUGdxUfR+CbeTAvoG55rrCiDh7eyvevvVk5
h0TD82GfTmjq4EySA8R9+PgCQcnfBTDVN/no3if8WY5j0AGYpfFdQ+V8OXfZ3dQ7BtxDouMmEW03
LlPk00DhObrbK6CcDcc3tGC0uqOYu7RxOolPzrUPsajq87cNoGL2h0Rp4CBx2q4PIxJqYBzBgYwi
ZlvAMVhv4we3SGtHo9MymETHaRTtSx3kWxdir85XLqN7q6WI6oPH6U2sVe/XaxEFyvPyHlzYNOmv
S9HjEvL1yMHpM0N+Mmm8E5CP1Geiz5aI/ty5FiO20h1vv3HcFXUNj4XY9Er7NjPBGkcSZQk2MW9h
hYQ/HiippoDsMEsU8dhyx6zGhB3csSFyaWFSZQwH4ycKo9uAQN1HD9LZ4BNC4V4KnxQU9nj8Ka7l
ZbbRmv6GuaQQk57ZJYzZ6zG8qTAJQizXJNe6hLJWnkg8oWRy0heO22mIOLwdjQlOg0XServOl8AY
CG8NDV4RPfv5qdiIjcWWZnRt3pyon2iIitsFYeg2oAjgHTdOH3pxf6ytF1KAjKUdCH0CBZ1YKjZ1
MBNCPRUyqVsstRc8SJxGSP6wvrraHmcscB+hAER7WPfGmtvnuYgRVmQsuPqY+8wvAwEBnh2P9kyd
72Vnk+8soQNk3hFcBtXHguCSk41oj4yMzqfx2bn5xBMHXFxUdAz56eRDqRHU0TX3tl1z3AcKX3FL
sz5sknOYUHPPeBeTLEzDbcD61d/uXADYbHiKH7MrrriZJcxPFiI5T3/aKSQEnl5m/iG2Tfsyl/mb
HIaCx9ZBDv2K3gwzQerD4aZHeWdVRtXjrFQNVt2vNcNapaHqzM5jhBX7o2izINYFE7rhE17c2zRF
jsm9PeMgQwkAvekas2Ywaba7216ssP/LDqhGFH/HqYyZG2qw2JkoKbAB+exbzIrRVLH0JckzIhY2
7tiX0WbV6ffJLs3Dft3T2AIAYwSQvMzFftZhU0TNghN5LlAg4qWTuNx1bPYmFORjZqpLyMUVKCjW
Db2x/ZLnJ2EzZhSd44NF38AXLRbjZL9Re6v+c91n+PnLhwkl/jbgrl9oyapcbPSvmNxiXp1h39Gh
jhGzZbE4X/x9MxRZjDzN0cRyDu2wMw8m5+BtR8Sbh1R/Sgh9wOSTnb39RnJWbjM2nT5rMFDlOFbn
CbJ2TilUgjoDe0cWNHO2/5vLzXrmx65iZcXPC8XJBQzk6MFdiGu4s3sg7x6wFB24h+BSnQ3HN9Kz
UZUjWMsXeoA4Jws33Rk0NMqpleJew66bU4PBUNYdgM7ILCcMGo+7pRwdtu6Me9dWe9TVlbu5R5tq
mnnGnv3rhcoGfBWVB8aUU8ZOmCMjPGZuR8Rg18EFDUHib1STGyO5GcChy0nrsjJmuh1zEzWOsuLJ
e9gPJSjJVeA7chN2UmotkqOobAWuA+XlxSXHxTvdHIXwi8sEshsYBRIDYAHaM7q1vD2dS4BdZqWg
OxJfRnLxZ0R0CFJblDDS4QlPJ1QBgJjEjiokTb7iziCxTYT9zQcDLHpnxxF3I086J8B3yC9wZ+xi
lHj0DCtGvRAmmNVODlfAao4x4cZGmB6fhzxqUEHteLNhDBy1W+rNWx5ipNLAdkDxvbPrxxK79Ju4
Ejfzjs653+jcr6h/GeFA88bnlKGKdwB0TfCIsG++Z/xpNgaRVPGF8B9vZgLPxV7jIKjlnpODRqh6
xRUE4mGf/KOvmP6t6HFV4pUU0E4mGc1V1+mBJ6EUT0JNzc7RYk9PzUIXTOQM+HxEYEK7JfJiobLi
Rb6FFPVHlrmO2OY7qX8PIZspk7fhBJWdxRNr8v514/I+NgZXFhAjK98mEU8RUl04a/YSbuSA1J7B
iKuUehlEzn2SbFardCf3JCeb4PerwsnpFpqzos/aEFEMb2D5TbdzkxLNZ3BuEjQ97FCgQp+QFPvD
mAMtGjXJ4TBp7fs0UVyez5gTOLTOmLoEuXBiseFyG8QbZWsDWZ4Zhj27+P4B1iIV95LVOOJN5F6f
DcWg50ShbgPlLCmx+TUH1ulZxPCMp3SWvtzDM9wCe3H09WRS9QEG7GEyUjC3mIJ6bNVcOg4+YkcB
hEQGq0ppnM/1dUfy6Ng9KB4129y38SWUK5to4Ifs1tsEpB0lqaBNUPb61YRC0Eu79nOseHdblm2R
FoHqGDxKtD69XVrFu9bpfmVX37TX+eAIa8LZWnZDrE8xvH6qfnl1BpkFwG07BYbzAFvhyR1faRJV
nWh3Xwusq3cvRnCAWJ3vrAUUgK3du+uuPKhSMVbbWUUfSWaRElfMXxBFjnNjDmOrlT180MMGtbZN
gecPLyYIgq+H4qBIB3BlWr3iNjQuHmA/TsB95WGP6AQJ9ISh+bi7OgFndu48Tlnu/AJ4OUF2ABXC
Kx4o2NHO2PPnGHgBmNg+INsdmhObJkDpBhVXB/0Ckz8GMOcovbutObRPj4EWB/XL6+bLrfWpRrnh
1duwRiBU0HTnTGQw3FSWKQkOCN8H93zx8Eeje18HnxnW+NIgYYGKk6LMsUofvMnIZFQt+i3dqz2q
RyCowX3Yxt0ewlrLZqbd7oQuL/GahtgZZMUgKvzOtHK7DXUigYAbIXLk/ubRjA+kuPHQRX6y2s77
qySOhPr/Hp55L4AMR2ysY9ZRBtC5f+f5fo6gT5URCpjU/rxU4akTpjTv4dprUx4DjjliGifUxSeX
ipR31dKU4GPAvL4pYX0aGkeWB1yS22xUvEYmMwCn2OKiyYgdoUPHaxwgr0Vi3bjOeeR4N5CJWFCq
8IBhivE8/4xyirtZxQrjnc6OdYtOvlzFvw4a14CfPZDq82aJ4WD+cKJZxLOZByUqlop2Cu+nnBem
XUzxby6tJX2NOf4qAl44XgPZabkd6XLbNKoqrhQ62IoinaMSPLeJNir5X1WOOn1aYQm6RJEvzoGr
h/kR/PyMIpm0AkBW4wLhPSoCakXKilOfPWAIzQEQHe9tT6aIz35LuvvZVWTWQ5Cb7ChoavjLc1gk
rG5rIMWz9x49ArF8TL+vMWob6oLSSfQd6exJN2R938BeAAZl7VNo8miSX8kbp2FnkaGslgybAkr7
gDDFaIjARdqj88cruTKkQBy3SmcwMRP2Jq0LdRAWsCreLBDc5DYs0ahe3HLMbqV8tJ/VyVXArRqj
E2Oi9dOlD0Fj7U08yiV5oKqVR6eqz7nmsmVK7Z5JdcL4wS6d5uKMLO34nup5i0t7nx17dNzI9SOy
E1zMMVTQDKS9YvrCzsxWjfkJIRBnlrtP71WWZjnGkGZpsNIQpWYQ8TXnFSTUY7N8TPYYjbRLvUCR
h9ZWUOjehp8fbsljonMwX9U7tZ3T35K1GcoLmSoKvV9n8ihAc9klI3LNRbNH8LJMx/GUbD+r1C64
5m2Uhu8yZlBw3h0r56geFI5Cuy05QedAbYPy7Krwh0Krzynx1A4JY7F1clXTnY4DckjRU4ldhnRB
1Sa1CqLye+tnQcG5Nsgn9LrlAxFMe5bephMpL7ojfQWBMtBHVIhAmfESd0X+p3ooVLAuNCfY3Mp3
UE9yy7mPnqXXXPqMWmBSA0ekSUDh/1HDdE+ym3cZ0VI892uS1+h3YcrLCf3BOSvu9+pQn/udZXrq
pbCZYZk/3LwbcUiVNqXZ38IBurDeXI7BU0PI4Vpm2OYU16dJt0O2zzUw7uPmNTkiBej61SPaXpYq
pzh0HNKRlmPmZO8d3cGa+bR20F4apLGoUuCqmmF6bb1jTpf/ySmZT1FlkyNqzOYNmjpjaxfwFmNV
p2OMe3dI0l0Qgx2U542O5lk9sgNNr7v7efDmMVI5d7WneYWSozIJpE5tsNIqwRhgzq9oifixF39Y
5pzmniuTU89Rf3pH5euodZy20obbx75uNnk+qsg3pCGZD1d1y9iBboSCOLvjn1E2vpoNWVarwowk
4qvuT9J4MNKYKCQbzWtqV80L/9j4NYzt020N4cFLU2Cf3f8h6bx2G0ezIPxEBJjDrZiVkyW1bwjJ
tsQgUkxi0NPvx1ksMJjp9toy+YdzqupUzStA3SryO/XnFZ37WpmNuKt2LzJYsV6XQTwtCAi4hNnj
yqSfdJC57KaAoGfrPhavLxyiszXmffQh5kz7B6rMKOAzgArScduNHVyMWo6STYuc3NyW248480QO
vG369s00qOjSkHsT/0WCB2aCo4vfMYbbrvBwaCHrp/d0MCMrCdh5OR9xkZfwNK3ftNgwu5l5eLZz
NT0+qPnJB8E5rd/hEFQ88P3bd7QfRKolvnInWl671nhmIkCpEJC8maKoXVWc8ZCfBBKPn31BMlHp
aCqtvJNNo9vz8vquMSTCdGeTXbpsS37by6Mi/03CfFO+ndZVQ84+prj/JPxzkWMensfoTRhFDfeC
A6hoC3AlXxKdPC0eFqIz8mSXIDlG+W+8W4eX+1y9UMIAJ23FdQ/+TJnMmfpmLPuR++8YNy2+pUpS
qcXB/VvZ0X0IczJuwHCJU2ohKuCzbiM8QR8OqZ9VvlDPo1V+Ff3S75gY/oRCNCdiY62j89kR8Jt7
1TX991kwqc6Auv6eDSNZwpqFYdpKHd06jH/AOZGQ7fOAXgKZ8p+Eb/wsFubtUlno4sL4Gls/xTo0
qO4t9lh4gqBbBoa3QGaxUQeQ03DPFvax3V7QzXGwvr8KPUSW3GN4vnsAP2/Ue9wdyojcXpt9qLI0
sIzUUeJg1+n0LtZyyL9iiDl8iJmLYFCH3dp4CsHKn4nO4i9QFnOHWA+sMXFbzwaH7ughB9V3Beul
z/nUn9LugpjoXXWP0xvGZPzyvIhlo82s4wD2iKkVsiT39f3YGbfkG8tlPq5fwmEmzucf4MUbnwRP
++5IrqAApXxbW5ga2tk3gUPahObvYZrHP4Ct5g4iWXoawFUQrXA2ZLh6IqDXE20LlUL+QfSrLMBS
f97oqBr7jYwOmI3z0H5grEDWJ+by2UlgMIOHxDHO+bGF1n2vMCrg0QIezTl5zD8O+u3IEcT4vKdg
oApu2dlvOtKHVx6pUZ8L+sfhLIbaN0KQx0oJBMU2da/u/YQHzHWqY52PA5VPbgBZc+CQjEO/aUNF
nUxpMNSOMgmDTf6yzZBic80yjt74zOi/7iRlkSr0HW/GKVZDdxpsvRbcleQWEjwcAN7xYsxJcAdl
oHvRPwObOXT5L99Ab8AVMRw5/bK5qhxwju//cQsuKAlwoT8yYUbC+Z1XBOAI6PNcS8FeZGFBvT6w
tbRLJSwcHRNzkMXnVkAAv84zf8SW+PLcdpuRRqS0yTMEUaYEoccrzX8Ggg8k1QLwakp6zr/Ue2Pd
jiKFdT8slZ9sPz6dD2i6IQcx0xRUIcV2GLfgi6NbIpyktUHbmKfYrysk+mL7CHbPSf2x8UHTVvL7
H/dn5MWn15++43LUCH/oblbrsTLlUN2MnDOgbj67rTwNuzzE5Ld+LVptRq9TS6we2lUsz+EgeVvk
jImrt7ykKbMoX/F0ax19W5fBaNnpZKWunN+471CUQFtCB/Oj+xlUAySeQGu1KGFF/2Fxq5MyMq4B
CmW8QteP756ILmUGDkQ0TXGlTIV0aDjjd5JX/mu+BpFwl+rSQjH/EeyZ01mjnyd/Q5/87NMLFUeD
+SfQSrMmz9Ty6NLnqjCDpSbYD1WNYhN0NGCnrC4ZYZI+DmWAJNzwyFDpR+gzKseKib2CPR3s5gvj
Kb0nMmY4Wg+XTWUQpjQTt3yoZNKV4hBYu6hUjaUosB0DuuLbI5kJ+3IDCFyZbkWQlGrY2Zo8lGPm
Cki6rLAl66ZJpgQAnLVANBY5jNiqC8QVQ57ytma5+c9xwcAGGeMynijlgjy+Fb3XIYUPAVxLvlCM
Pj9OA0BHSCBvUzqJM9PVHi6hBDgagIB9d0vaDX3k4CBwHfZaC1W/rKCS3lRj4VQkXEsuS7ooxvJT
mi8aTvJc/r1X+gmgR2MdTelk3E6Y3LX/OpKmKr/X7JZsbfrd4IlDL8w0Akd5N4Alfuzh0i9Ebl3m
s6DeFLvdthQGYcrjBqycrlXLTkJAIN8MmQesyVavOVdZp4zes+Xn3QH0mU4/xiuiuZGeVjjd4v0F
Md3dJSbv3YGpgl+EE1KgF1T82s+TPIMzzuTipl1QNoIV7hJs7yr3Kf6ojD5sP2txi0BhyWHyWOeL
7DTSBaw0j51Ksqx4eKzaxJPIcYS+n1IZxsL74OCfu5D2BNcxU09GDqLekffJbBmkhr6Hdl9SexMq
QZ5O5UfzODTXbzouqCQo9iUmH2xFSP3GcNkMEfP6JEY2xoR+Y7bLuOeM19RuOF0NbPMkj/VUT22p
DbeAUs0ncIlYYVoDToftiLBfAGSTyaQgHQT/WB9arn17lKckR9Hl8l49Yl5SFA3QtQ5SZJP8ao7E
FU+u3cjI34DjkCsz57V597P6VvnlFkzO+GwL40uRbRxLhd8320r/kyedMCeICqGwFsrzJGkAgaIE
WbCBpOUnSFZAAZprUAhxczM7XYQ9sdHCLw4EMfko0HyYPFbDHOPdQQl7dasbWDLAa9vWd4+r7S4C
cHDezF8jvg91XPbxeeS8E8ltOxINgAOeV9P5MmnxCfVjhaegdW9U9FEIWtbqH+13ZdnPw0AyNnYQ
HcMy1lxpXXLkkr1GffD9FGbtJQvebhJTo0yL7J7wlSVEFQMU+JfSCGvUWBvxl+ikgjEosoE4/ZNF
sk54p1cpcSllxOuIAfC5vUS7+IddRv2QkjblAg8Jo0Nu0gL6pSR2wy7Yggh5sx0JOQARQN6vnciC
oQlFmeI+VGaQ2iUuwtBxSEoF1/IUqjkmlqIDYq9FRi4iVvajq/JnV6rL4viUZuJ9ICEj5F6kUntd
1akcpRUaGv66X/dfmuZzztDrwaiCY6M2GdfNHy9GuOo4/5eN/zHmUbmv1bBo/KJyygTo8fFHOCNK
lDkwgiSfemGZogj5Lu3PiWEc0SNFCkIIzTPZPqxAcl7kmYwa5/6RAFqTlXxoNLxsOUKIzcox9UEv
hMhD5VLFA9dhSQscKJVTUMbMy6kICDhtXntalRqtEXwZKgdsRuUNSqSvhhjsiU2qPu7bgoieMYJG
RCujcOC0UMKUaSV9Ldlzk/gazRYbEQyJDIV0xqbUf98OHgPtHPaLEC4NBdIc36XODJN0Lj/9cjPc
dMfakQ1OoWFuuNXQ53SgG9JeoUAWoG2QE5XysvcZMatok7a0iC0IBfQDrhmS//ZHwY384czHGkKa
YmX/vD++mj6kQQW0p6UomWZYPmAMwmYitFiX06Nq/H7NcWtPBb4t4/C05FfgI7EVqNmKaqPhjA/X
iU9JM39ZhCqxOj+3iE3/celGP+X/FZa6A5fOnpdEm3crX7tzjOXST9LTLwUoeGLhn7iND9ZNkmfV
TiCzE7Ey7Nml/clPD2pCTqOYWHWe2Hv5w8llhvRznPfcifbtzbn8YWxvxnibNK+RDuaX7OG+W/KL
qC+YiajOce1raijpq6hftYBUM5KEm7WyILThnbrtQvP0wuexRV9c90wAYs8gZkRVlYsPWiy+Y+9i
oLhGqHYHVjiiylkQCLWKdmQxQLisAAjayU0LZ29PP5HAziTh4gNwxZsgS0leAnUdBih+mSUQWouK
fnbKEs+joOW57crUlnwg1c/e1HDRDxA0CdaRSp5bnFOj/xoO+cqIKDc1bnQwEcAOlAcHojYUAtex
AP6Of3DLkgJz2+LrXJ45voZzISwKFPl+e0iPbb9o2iWDzJpq02grDU5HLv7G8u6Fli4UTw8qNPx3
VxScKf5INmmU5zdvIXaNBltIB9JY3T+4EOlodmruPwrqtu4G6ksy1CZyi52xxbnUKVo7wpgGLKtw
+TZ8mQinuCK5Sb4wwDDvjt0tJecPpvCJ3Uu8fzcugCYr2SRGh+RZ3ji/W+2SvVe0k14wI6CJ7gYd
KSkjAU5dGCzrW1GxuymT5HmIWWfZhKo9PaxQgSmZ8bjENFUc0k5TbNqYMNUg6YOeToKzjmHM2oY4
QtK5Qv6kwHNDHS0SLhm7PKLwDKU7JIP4Jr9s2LULRf7KMr8+tJxaUljA4FB3fCbJmzpP8PzmC6MT
qTt74l5x7qlvioeB65WXzQkF3IGKJ0IOF9QuBmR8olW/TgqGRma1cGRohmEXjDoV5/Pivp9K3o1M
T6AFgsnRMecVMOm6eu2kpbZvvhUqiE3R0WCh2zrLfT3TDLvunQS+ZmYKc2yxX3TOpj80+wfVIuyn
dYcmGbvVy2YYVEx/BuLabs+cZI9ZRnUg2QI2rZjS/hngMLYB78r3RiyJQcSNN5EPKxYdV4b6hy+C
KbiJscBinPYQERjDtA8szuiiYO6BcrisdDf9R1mjXV4mvtsOHau6M0hJSEk7pZ4e15z0zYmpGKu3
4xWYTkqEEkA7Ott883vqXbQ1Hp1cvwKPc5kbpHGmq+DeJlS9+c73JHi/MfE95IYdy8wMuTm4UROa
Kw5ckeaMxuSkXstlvMqur/VrVwBk2nieG4f6JwP6DLjdSq/12skZrMOFhvLwyOombtmWLqKbk0ZJ
70VRkiz58E5MnXoZ0Kdgkn14hrmLNIfwSUz/1xTVSN4AJUNgGdtYlW7/r1sQhelQ1j9sSqgu8cTR
Vwh37dzHa7ClYRlNFqucBRZm1T9si4h1t28DXhWzwNCbipf/vVVoV/U3XwHhvOkEmROjXHqoh95Y
vlPnE59NxUn0QHwdCwHH65Ikhc+NAkhg69Av4sBAeUSktoA8KrJ/lS1XD/R762tJADrGmJLfhK9j
TXuVTalgMA2lviAQpS5ckBl2T3/EUzkj5gPJBoIqkWBzDOOWn7lkz39R2vFiEFAoszlJaa/lcy+g
ayhP0SZdq7JzhgEUinvhp0G8f5Z07kH+z0qnbkRhlDcAupN0gF6niGAmKhIoy3WpqlNvJtyv7Tyv
VlOETLluiWtHCskF/LD84T4AMI1TE2NNRunE20t+70SbV3yVOGrpI6ckkkG/CFRIb4YHvcZaiQ3m
7b+PamUkoXygAoqIK77RK0TiFPiiME5lrQoJcPMCeJukrs4w91kfPMrDUZjVHP8NmtP2faI4qqK9
pc/fCHLBkGIvB6Lhst8Xn+NIxBGUBLqzfv7W5rg4lqlbdMEgBFXiRZqPB76kzopdVAbvQ81+ARw7
9u/LY1x83gp6FlBCR/kmVqcOHgCptU3TL1/0Bakx5WDHAcAmodroXExKhk2z1W9C6o8hc13N72Pw
6vWwqsG7WQQezt4ryx9/xKX+CphgJlC+tT9f9OL02xSGslNW+M3jyaNcRYwr4j2PFfSuRuX3NwZP
wlC/YsNORWLE+bLRS6t1gzOu5pXWAafz9JqRuj6XoM9kVKSEC2mAWnfjpDaTM/rrqDIveNYYKJlG
U3EMnyuy31nkb1m+dFLuvP8scfmryAqxhqeyo9v1u2hNbIb6g4k7izhmulyZRewD7gLBkyEvk3Bk
2bTM3uWfYaagCtc8o/b65Yd5xtbVvvi8L64PW5MwMQ/FZi0kbpPOB+uvYbqAYMhF901AVOwMJ2ml
UxV8xbX9qhyV//O9Pyql11BWr9QnbeVRw4//13xeNB3UKKHiDeXKa14/LbIVYjMR5zCBi79q6yu9
/7prTeWId0CPZ78Y5L93GgAiJwmq14GIBc0e/iU6kD+6JvCySzRu9GKhjyEedOJr+/EQLbAKCb0a
Rxd39g2hNB5XE7iu7j1Clpt8pC1mCJ4y0vtswPZAfxwG9gQSA3kYf1h1YL1R1SuVW6bjTnEE+V8r
EhZdrrTYJputmykfKLJZ/ts8Wd1741rQ1yRBEz77LzBUlvJ7PJQncUMAsIfRGilLSzlgJB/i5l9H
aW/4+T9OC4u4+PRhm8GIRfss8wTVqR+hQTSXGrL+RMluJ8Do+43wUva0fxRBPNdShW2b+sgIzTBY
9TjXIMy4ZqLgrZa2JSMqIDrQtDOc9vdcNtmiOLwIVV5A1mhtKLznohgUD8dktaEU2FAxa1E2s5R7
+fFKZA6W/SD25TXp7z8PH1wwpth5+bQmE/KPWAwPCeZHe5eWDF1AOU3t82upgQnojSmddREOImZz
09nwFQkXYlQ5/+clcJfiPQ7VOTdmuXhs30H9Osp7gHDw6emxQsGf6v3HtOsdzuJGRvMwe6L2DJ5/
eh4aYEcMjpNftVUh1q7VttnQ2eWAELsEJAmxuU4+uZ1EPiEFvL4iwwW78wEVOmXPhKdCUArRGTNz
tFtyti7xqviTRbdiHGQM3myHR4Y3qYPQEfhqXFiqi+Jbt9b0yAjRm2bWi27TLQtkcspcVI9Rf6Pq
oDk0IX6vNDPSz4SJoHiJgxYwi8PxpR0faB3/g0YmvbdjLLS9CXToJ8ocl6SkXfJfyk8PlE+l08sr
iKPnluSTOoS4jp1kK60+5hL4mhlQPBnGRQmqmHJ6oVZ30/pbJoVY/PdEdoQ0g7X1N7X8/ZTT/liq
SH2uIzVNfqg4F0kAf/j8S7GG9xnyQHvYmD/se06ofF+TCLAbUKkbgV6HWUQ3uTNvxpXzSpLnatAs
BHDTmiRHR3066M0/dDt/MtFO5EiYS/DrgW/cXvWN+RORnqe41ZbX0KunJ7JRke0T8pI+eD7h7EAI
Jheh4UQXE6HtFyZ1sumZKRa+EZV2PzcFr8sPogJfIS/VS3vKGJCKsECdzkEyCax/nCYxi+ov3Q3E
kz225JAQseCmTGczU9T5BIhED+czToID/GabrTXOq8Ujsl/nkqiE9vQyAq439Zd9+F6K2V6lQs9d
k6aUXro45zphpZzynSsx5f0BghQcbQmJbUUz6IAonFaESe9ROJq0rZnFNfHx++4F92mG4NOPPYMD
GojAImfiIfVf0Z9A9+XhQ/LeowEiZkDYP894vo7lqmU/5bD2uetOgXUIvdpmGWMK+7SLaJt+NmRN
RAeK2rIFnQ7yjpzCR+oODF1z33wCwouspy+xjqUpoVA9IPagrTXSQCcz+JIAj0E8EtcGFIgR5qVU
jtVjK4jBU/afIrazwxm8RkAhWi9KiRgVFQnn2+tuVEuESfbb9NQN4TNfxHFIDE2N9vvQ5QGHavNZ
UtnkmtuEI+MqTPEzLm6iHzq1KM9AXuO5AQ1g0TA7+b+ByQ+eRkjytLkk9RJ86D35G/Ew3jXwwA8F
2csrKhejJrQLz6n6YWIEJGBmEqYxhANGb0jQMAOWbKP2k51gHuNX+GQ+CZQpW73RQ3CNgbJgl80J
9fGRAQ4LegKBojL7kZWDUB0eoLPPW0o33tuvzFVuT8XFqnCAeIqpf8LIXLexw96vf6Hus7n0oyLw
f3+VyT8V4heNPHNB3EGjE6eBTHmrkemE9LkO5U1B0WjIIR+dZdyi/dHJoVwoy1EMNAJe5+gi9Xj1
1F0pXmA8pSgnfCrhUor+UJGLFjJ7QzcJeZza735OOB3X81g7Q3HXR89YtVRuAo+Ca25q44XxmySc
B3Jn1tEWTApI/klwLRQKW4rJIphy7RLpwVBg+rwgGkasHLlBxe583uicGk4+T7ZmunETUXxA2YF4
GDQci7fgU5Ok0SH7zXRXJD6EkZHXehjdnhXKZavuUeCAz0nQt3wnmkW6pR0IN1qds7nEm4/gMIPp
kwRRFLlUAN1MosnzGnkp0ndsImb5kVtj+CMzRjnpl9hwsjogocYQtvqiX2gKKb7u2+Ae/CIMiwCe
3rEaNL2ILxxZmjPFp+oOfErX+6m1ggLhJB2YaK4ODNHn9V7GA7CeHKcsafHBwTeFGtY2xd8rPVbR
5PRQoZ1MsV22oZ652FjZVcr55r2olLB+/7jZkSTHRzuvTZAoj5bZbObDPf8lIc36S6yg/ubSKLpj
jvmEZdOjlsi/23X7r/5RVX8e3erMlVaS6YzA+Jd4zRONTewWlhJYE1fUBmPDYf8G2NMWPTwqsjaA
FF2GFuCz6yEVdY0P3MPl5bSlX0huNsxpMoW4B0yZMf+p5D75ZdSiAgWuvuewJkGmenoIzLLfpkH4
ekqlVSVcGW7MEZI9fCItUy58n7OAc8QokFysq+pIS0Ap2VZeaaNGifYmVJaOX0YRVgabc1+VFAJh
fkOTzBTV8nkFJ7dWxNDpOPX+8L7OzeFhBsT6oTFvPRVhqhlIV+svWguEXOM8fjesqdTIhEON/lbi
hJ5BwVRXYlxIa78hwmjPcGuqC/QnGGFsBMkJmpfhDbAfGxfuKfcRnqGbEl+b9kLBnX6mlLwk8qhJ
KaRi7lBAaiawiKz5+GnmtAKjCF5jruF7zO/HHeYYreRDcCk8OF4wiV8I0p9IzEGM7oUmxYUb6gpP
1XYvTJhBkYh8ZTDijU0XeG5qM7HweQSvW0pH09vDjzyxl/A1MHSw3LJT/ANuQghjeU9SZZ82V2XH
+DIJgpJbSegoZs0R83TWvZ4t8RpmxKlz+sOkj+sd3tfw3elruXKjzhvLMCvspxTGzR+RisMLYV5T
rzL93ncz4kvf1u3FZYJpoIq6ipmBTyhnh6HcdQ8nLpbdcy8ly14jM9pA5aBsNMUVRd/AKt38qi9y
Hijw5EYAecODQLTAhtDMKxDVZwPuC5YcVzt2VA7RL/rFkldXlkcR+lIGsNjxLy0hCCBUEwq3ISkw
/TLBXR9O8jyIiEPEeTzpdLCPaLwyxneKANvCNWuOvHjWCXPeCFoQnvtL8iOUO5QK6bnDyQ+TbloB
4uqrkArSpMAEVo97buAJ9X2xXwz0QA5i9M9F+0GfIDBXeuXuzMAEhR8lmbiIfXPuiwuerRUacqqh
vxf0Z+My8kcta/ppbmv9Ak3IODf34rKDdGM+yqv3pmpTXvBcs9+OklzdsO5fd2Ygeqci6RfNo+p2
d/GoaesH/PGB/MD2Pb3IxAgKrJM4VAUg3/gUVY72WAkasjiHT4M79egQuAiumojrbv3mA3AAgn29
Ni3YHIuHRoiRf1rBmNnKUMoDomJJZUO7E/1EKG+daF2Q5niwHjiNqRd6D0qXZ9I6MLP0dorBDYCp
ufRHvGplHIjww2jl5SkY0VuTASFhYYkMq8vRYm6ybEkYVHIQjlhxjXxoYSZd+3PMflEvEQcZ6wsC
AmZ9yuYrf6zE4ZV01dH8Fl+uJoSMAL+yXZQHtOepEar4Z1BB1HOz+GPztsUGXZZY2nm2eyVef6Mm
yMYfvjy5kwpVgZbBzWD0FS/FW5duabg7IJbGZh5Q/m8x0LPhtbNidSbUbKjro7POVDS0XRGwq9MX
WNiLw0lCTokoyCl/IjxvqKPYzJIRIDKQcAfi4/Io3lyhxTrD4se8MFYlwj+CxhHJfOo+5yFbFmbI
8BDzMlzIL56yGeR7SFE0aygXcacq7Vd+yKm8POBOhjwHlOK753KhVdqsf/4JgtOlN4N5ZQHYkQqE
AUd0aTtmN4QfKVnzO7U/jHaEHepibj+87rG/IICG2IvaBtyVfh+kDi4VBXTE5h4rkBx8AgPNbu8z
v9mGbALal/rS3zPyXGk6GQA1w+jQm6F8oYmg/Uq35fDwyRDBGoF+dpy3CBFqzZGa72Yz1WfHHk5W
WysDgZRs91UO41L7XTxP5Js1+qWyIiOMuiKpnfxoWn6VUJ1X/3hJ7KIEeILh1sOz8sAI4se5xhVB
Ve04X7x+Ozpdfpb/3g7XJzEO5LpiUZdss3iqDCjf0FEqOxwLGgdzr33W+tZePaYnwR9o0M7KMR9n
JrHN20Zyn77Zr18iJwSmgDrlNil/EIrylv8cQAe/E3LIc09lDW1K5HpYNHDyusBy/FHmRYvxse78
Vl49J0n0D49CYW+2rsE/J/uBg04qkAYAP2fvUQU9x/2INFYyOJKdZFUiMIYO42fy9VPAWlCNOMNy
y4Q10jpqGmjDbpnC9/FKTsyGFsR1UP6cP+7zOliHkisEY2BMlDyeOa74htcmR0lypecuhn/iBBPL
q4IA7LsoQ4iTQQ2Mx7L6srJN8lwQdv2ipXvt9P6gcoca1U9J9X8vAKnbebqPZBggB161leeAEHCk
tbCk9vvUeMmSEvaBQo8mhNHYcVA903ODMEybZ4wGw/jsnlxg0PEv55l42mevMllV0DaBZdTr6MzA
D3d9tRgIXa7XI6TyrR74yJSD6/Iv6/8Ujh/cKlG+cxiTG3+T+yVgncys84xmYgREYKV1EYTKT0fm
HsIWZpK2xan5l+rzVPVRWabMpEPYmS804Ew1GUeDG2XiEX6FKydTdJDkXWMGcnTN/nFbJtpqwv8w
7zr3kzgBNbMniziEQ7rPGBv7MveZ5L5iD0gnTX4rNXjReMdLTvDHD4NNVWv37UGyXNUKOXtblDvo
GzwCAkFZmDikZyY3rg8THWwWZZ4OJ8oJTWVxGbZGvyjEbVce+fkc7DIjDv3JZDIq22pweCmWMA34
Q7zWxIhOZl5VG9rd4kUp+PQMxSd7gipJQ3IuHzTFf2FnPsz719eeP8Uwivv2325UwlRnmIW06wCf
u2ljooE37kO9pd3XEE+7r7D7VsXZG+fas0QatsVRtY929RutgAtylpbfgugVwzxJvAFPrPRkCHc1
O3Y9yi5uUJOx+F8j+30KjVNy7En13Uz32afxx3EhW7ey/hVIe40pzGSfvctBloE/IbbLDy+JUFPs
C/C5Gghw9WrliLFI0iF88yTcKD6vRZNcud4S8HHFcDRIB4ObzvI1mHnOucK4iERFU17ryn0UTFd5
71NjMT69AjXKUqYjVv5JoB+ZvscjcKaL23qSq3Lq52z/ziUFUQAQr1biCFWmX2Q0qv1wtj4hfuF2
H338Eruyh8SV0txMxp76hdpiUVru2siNmDLVUSf+JzJiPz9OTCikxiRxqW8wQHBGh+pvmhIT3OPk
y61wMokYO/jlqT6NUBdFPRNQR137LR0eQSFz3ZNnO4jDPSz5tsDHZ/Grr0YfuQ7MBt4xrhbGvuHc
5y4FtCNP3DJWmY4OATMlFfET/affBzWnVeYk3vS/wv7C8pOk9jmJF/+GRYfdkPn7+MpWFCUz7L7V
ID+kbm0vmeKWFuNfST5T7KmOvqlPXMkUwjBv6w+cPJ3tB5ybsfDMYdABZpJ+D1bQHnxt3mzbFfSo
iN6U0eVynlHdRZcPCCEmxkTXX9ufKkCWojFiVz2YU+dZIaQ6vYS15XG+gII0n4vMilTXMJ/Vn0kc
V+2LMClEcvB7CChsmZWE7Ewo22gr/U9o9qGSeE0Nq4rGpjgAPGq314ihe1DtzSsinTdPB4c/4aQ+
7Db2h0nPDN+2HKiBVaSc6Bu94YYUkN8p/ixH2YOIRpD9gtThAnmTnomuoNkhAOrLvcUU6E390ufN
vbmiB7+kGwiH1xcCjt98TbzUghuWu/4TE6JuTwxZTN08nby1Gii9J+nTn48AfztKzMxkUGsCDCkb
YSo/x1jg6MevA71ZkJHayT8/dnUfHvQS5L57cGpPzS3HRUT4kyfdEGfIr2XELIIaiKgZNaa2QRx4
lAQa68r59fVGNm+4ucol5CU66lKodt/CQKqbUYhh3/LY58+QrwYvahboS6pvJuAwmWB4sKHjyVaT
rgfvw78P/aEGaO/Koy+VYSvSd7px4Q3SnknAWbVHMqPBTeEpzZthnOrB+It+ng4ChjheLWU1cnQv
ncIOGA1j4sanq+E2k9SQJ61j73dVMY3dWL2Xci4wbrJLvl7DeojcJ8mwWVAWvgDcKc/e4UvYGNWJ
lFUD+eC+05yYmaaJI3He6EO5SUMUdnNFdbKNMdifq/lfRVoPQfyYIGX5FVh/4lIkwfd51q3QJAuX
5w75szLumbpM14/Y0Z10g9L2lybI2MpM/DyCsv8H1D0Qu+oaPCL6DylzwEpw3mbiSRzOjRHkw0Lb
ib8x9qyyV34DUI3LurJjzcuBfag9+LDc6elSmoiYmnr7BFdGfG63KhCFmkB2EDb7eg842y6hCC1q
984u6+uYuONS4+rLWN+znsF3BlgXCoNauUOZ/8rt9p5A98U281wN958JauQU93flgDfy69xyWHAu
VfALhycpoA+f0RkK4LFy8p2ky/Q6sUlPL1fdofxhuxNTg6IR3+/sW4tcgy6NPfGLsVLOGBg+dnWo
888m4DN+qi18k4JqZKbNpQznnGuu8WNtnZ6IiKrJ1MXvf+PPsfwTY69hLrvZSoyvQbp5lnCw8jnw
XqRuJCbkJ9YhfgBxAfwQ4W6TnfzzSUNeMU9wvJUIYK3TeAbqNe4ULEwc9OOWt59HX+jTdTvvPFr2
N81OEmiKZ2CjjKsCCucfkIla8wTRBzkqKAOwQKNN/gfUbzBMKNKAexBNFfb5nwV1HdfTNJ/Fk0AH
ejUaT74oeKVUTmw6xQtZJVk+ZrdA2kJn1QE6fAJRn6w7RQORcFAw4OI+2yUwqjllnYLZykEDuHJG
Lpwu3s2msxaPLhR/VWQCZn/hmfd0kulSPwwGhYtbPe163CCk4NpsP98K5rviWaQYYsVjm3ROUUi0
trar271qbiLG4TG9aLavt40s5XmgWAUzKZ5zQVqVjWcuWybQdvCYJHRnHQoEz9rlozdT5hWDf/Xu
3c2hlq36VMQY419ZqQ14Fb9l4lbF/LNWo1BBGbn+qLZ8nXD6bfz3ZIYFZOSPgTod6HqWxOsusdPa
fqID0uCIRj1kWP4BYtgGrxwpmTx/P3zgIsjU6JbIILKLFwNhf8XLxwbJyFxs2zWw09SpV/Ec3Iiu
oj8T5FzijXe0UER9PL0JhB2Pi86TS7s7S3uSlQcgoK1OLPZROYmEQFvzx3uu7aTvRHVeP0oalMSQ
g58DIF0mSuN7AsrQUUUuFPKgzZOlhCxz3PbWpDnGrNTgKY+HiVsL6RCs74mIpcpmpr93XogT7pyo
3Z03ILHf0SctYd935VlHxYP51HeOrw+eSPiV04u1bsNwmvKPBJqc3ks9Cdm5VwHSXD4CnLYGdaBb
3nibVEkbdVEwnmG5zVYTg4iJHcYjdznSwnz/bDd66Y5ceD2J2e6TUYo4IDdZxt2I4eyPXXY35j5T
JAFFRp44Yh9Y7QdIUu4BgSp3EBRKj6gJ3r/dV/HFJBNhfUk4TS8Xy0fujyhQ+5uAyOlPUhZQb6ID
fik85tV73Uu3+A/UrZ8+DFWWcJTX6IMRb3rST2+dGTwJVZbNxwHUov4t8GAg2ji5MXoUx/PujzGP
tndj6l1zlh8UapcYH1hPWlFqvA/QanEc9IJt7pkboQFIv7MLJeHjJyUDkeu3hxPzHrhJyVOXtgKb
4sCoq3V5lTELd6ozXvc6Gm4WZcA6t+6pix5XXXTYYQGvT1MlsbyTf3jhpolcAB3i/wg7sx5Hta6/
f5VX73VQmIcoyYWZPQ9lu1w3qOyqAmPAYMxgPn1+nEhJp9M6rUc60qPTfcDA3nut/7Q8U2Koa7xF
XSQXc8bvytFopbyWGy16FwaGNUzBSJna3UKEITMGmztTWpjKLsPi3ftDdczOhMaD2cdwJKmbYzNZ
qA//doE0BEQcIeA9ZCCKQzAFdia2URNfOTHjZ0ZoxwwfjMKqdB5THLNZaY+7OXkiwJFEK68gQx6v
N9QJJScoanN1NbK0i+spBeussHsh/JowuU/Y8OpFVDa5xwjy2OaISsrZK/F1ase3EbwE96X7ZxlZ
yyjZdqDkJTJbHO2MIccB2zDcCydP7t1au44WA+A/GCoUl3bQxJBD+C7PSclNsp9aOhDgK9NKk3Kc
UCulygodhmkd0IVnt0VivrV52CGJxw/bMpTBz/fFSswo4V7XA7Ly/BtRXF+5+NtepZeLbgRxpwYx
jo0TcVD1p8bn71oqthLqR0F1r+c0JDAuoBZpfJJ+cCYBMWHlJpvuRrflIJsbtJ/bp4ARZmUgRMk8
i0zhnS6tymzzYnlR9PdgsaR6uRaRQrpDWf84CofiACUirymPSM5BR0zkXJ6Oair5lEp2RfQQLUM8
jeGcOP2oS4h94Bub5ofiIhb+cz2KrCNUTgjEzCnuoLwe43EkpLFI8ZBKEdVwZEes7xMkDEjKSj/K
tnGxvX1TJ1nb6l2EvDgqYysNThNiCceJuH2u2udE2l734NYNe07sPCxH22jTiB3FmrZkcCKhRnhN
70rNWt3W5s2V9WOOyla11R+DSSg52ciL/GDNWTDyh0HXRVkHyw93fHxeEtRv8xwWfI0CDIsVhkFx
I75WI8+cBY/6DflZgs97xR2hRcQ3Gk4wruAKnFssQJpxpJl+s6CV8pD91t/4H++L7LnrEhYMYrf8
GTLWM3ue9RXATPnwejS+aANIDxs8NDF5ZmMt7p2TSf6UPL2boUb+cLeDa+qs6Yt0UwDbB/Hegn3d
8GWlY3XBeQYbLCEK7rzXk5Q++n2athk1iCqtE+4SGc7rohuTVJohYDMoeqDrt9EjzDjLVS86gi+2
mFXuAeDWQLKK5SYPu4whFMOXtVF6mzRoNVBhGGO7Mrcm6TSQVPxJsBm6IYONNa1mmTTCs5F5fmnb
HEiQkAxaPcam7iOUaT4l45Wqp77ZD/Fduy2bVHAGY30zp4Rmxu/Wt8ZG3Zxh3NEiAAPBJbWarRok
BdBS3eN5XWMbg/xm7CCvLPNvD/K3JvnjdNfmwrTnyCZ0KZuqN/BN7eUnKMETk5Bha9lleJUIEUDW
np6tPWuZ0qS8ho/cB/2N2jdlGYdoSBLiLpwiC5AzPCqKMBes5X514LJ0K9BxXUeekby3PdisN0pf
n3N2g1TEiTs1vsWSht+Bd0j6oP6y8t3I/3OwpOExqt6ruRTb/ZKDVL9AM1WW//yB2cuqs7HkeKP8
eW3oV6KAugN66OkP0aFbWVRLggt9f32cutYfkjDm2EuCAW0mE1kR0pDTcy4vA33/yI6bqCxQgCHg
Af3P/agCvXTuKfY6nArX2RNRI0LChTY6vVbCwLhXHX3lrMhcQAHlGohBuo/PltMPfid6oDs3CCcw
KSYiR95TCtmFk7srXO2WUY5mkG4fAsp8H9AQFvLSg7wxZ+MeqKdoLm0FAhTXOdzIRKPSAg3f9kt1
Jl+9tkd5y+YtxQFCoBi1Mp1E0OkrYPuo3txX4NVKvLtb6BwJzutg1rF5YKKUvMjYmA3tMefohdbS
YMEg0vjCVlwENKOxNZf7EVlGSqOhd4JCQLPk35eF4rRzOrwblgjAiMbHJw5fBDx7KN6wUmo7mSgX
H83FLO2najSLYg3fc+5EpLxrjlgGgu5J3zEJYixkGseZQHjdy6/YbjuvLnmO0+pLT1y19gX9KEC1
31eGcSTrMuEsTVBSZVh75vKdr9stvomFfaD3pocOFPZqbCIZWm2U36/GJkqCU8XYD/VyIEHqOGxG
Bxhmr8Izv9LHTmQ29c27VpumGFmJEZxBhaRvqQoAI4Ep77iEkHFhXYs3YxMwrK/RqknnZf4taO9D
GvQ3eD5HoEek0Z2iV0ScUUC6gBZ8CAtwzevp9p7BysEfTYpvktar82gjYHuUdmAX1dToJpQz+Eoh
5vh1CGiuAED0a4/Zk13m7kWSazEjpF332aH/qK/opd2G6Ss50fWPegtcXX4WumeehZNFbw4hvKif
FF3wL7DZlugj/7pzahmOWpxy6vNhxYYmoR6REf1FNF6BRUJNN7kiUegCxIiyEYDTD7au2C/5ZziA
d6eF+4B/uDpZvqQGk3Z5dbEyW5gZKAFhdQGyLa/4Fgc04yoqA7fRFkCd/Rq9WU1LQPL7jlLw0dv6
a37b6ZWfd16yV74GlBQSf05B5c8WpIUxKCic8heKvkJ0u+oUZR4SoKqmdJ+uKS5v4DYWWyRDCSxo
ZHSxdhZU7GsODKXM/s7IOihXof0UpE3DSxhs2G81rx2rWJvYCDRzeWXEATo4SH9jXNthTDnHm68R
GbjZ/RKZP5nJDviOmiOxlSMT/bKIyiJjzEvtt7QbW/hg8KIXVLZ+jnVCWjl5ZF9ELfdB2mBD3QL9
sIg8qv6CTku9IqWACKixF4La357MK0L7BozGcv0QD9qwhjrq5XVt2FiORhZuUi1MFUqZ5/utnZv4
eE3fc/3YZG4HVOAXx+5Us4Gv9S/lqOUT3IXyG+pg8Gr5nRYUrLDC97ONThbnWEh1Q0qgEDmKSZky
ufkEzj5mKLzJai0DlBdG5isJEy/dDoeWnY7qAqcB5SHesVvwaeDuqHFmB7LpCpF/R7Ngea3uEjQr
8ew76lubQvV5xpuWcBBBQBF2iXcYK/rjNRdTJlB4JAspCMYvZuS2b8+dhhxuhOQdlJ44pHp0OgCy
sCU6s49uroi95Y4NmBiMl4kMZmLMOkIWENVWfsrQhe96AQYQUx7hq3YktF5JIMJhUNW1nt7bKfM0
hLHAIUCT4suirLkj6JgUq3J9p4/gFImwnEQt1AcSA7sDqoONHFwiVz+Fs/Ecnw0doGU5/N3793Cu
Ni9iHJiahFRIBREje6SHksBnzNXAIBlB04Wvb4ScWUPIAR/wl3Y0ABb0cq5ZyH2d2LCF/vBo10Cc
KoRbuiyHuZ6ub/BVFAEUNphPGAm3v02v09jtNZ8iBTUXJSSXG/ONrp4MNfVFR9HcCWSaIuuPuwW3
oad+ZLgiVXNt8xQhYzA3cjuMAWBotzHetHLmw2TG9ZhBYnjCt5yfkLqwbJrXjP4TGd0TVRaA4CjE
WcrirBeJjAtfMiJgZYklUVaWUV9Ovst61hoTrXXAEW41qav39YhcpAEgdIpKlTqXQ0nFHoqrDzkY
3xfnWyns6HqFhfYBbGgmeGTQUyHCbGaPy8M8GG0otC64WjzOVLfYSGv23YkOXD4T2je6NPoWOo07
44Tjd9RFmYhLm7GsQK0rHlM0T1GHS5tHYuOVu0keVS3/bAhWDQFpsDQoyN6rFezBDK8y7jk2xrk4
lmLF1tr0oKVLfmksO8bUDJAYpvZzU36iEYJ9zM8RYn4MXrw3SGnpbXjvNuATj488RLd4I9v6n595
d6y1Qdt53d+YHb+Uz8j2DsqCSlteQ5QPCxUAgLnn0o4a7HXUPX2HjA4ZuswEqLC81McubA2nbOZ3
p8MnM9lnVLZjsTxyzMHzs8RA8SJ1CbRvRPKuIeW6NI0vgqMu2ZGvP/kx2z82vFR+Hr0J1giaOQLw
XMrG6EzS6od+6TcqgYepL+1Im1LeOIMwfhkIXfeFG8OHGrYxex7RYUDVg8BGXrR9Ioa6pOt+lSAR
R+Ex5hj1oelfp691/AYs1/6oM3Mbn0v2kjX22NxF1nddi+tb2LxFlEKUTG8kmqa+MW/fSYHWyNWZ
ypRZfrYvN5Axj41xSoLkB/HiNwETiU/J+Zb6I4n0Va/Eq2cui/cnDkbvaStThYTE8EajgfEuZD81
3dJ/IhpgoI6bLoxV8kUBV87ZorB4hpyHr7O2RltgTdRF9m16GkjQVDm0/u149RA1nGhVoWoWzZTW
BebVTtaMM7cdfYwNwA2PE+Cgu7xUimFWli9c6plAqsiRgT+fTwjEepq934mhdGGNrJOyLhob4TqS
wAVCfFbQe/01dkgd0SvebdW6xQ8s+FqdI0RHctzNC2Z5n1Fpfd+9+3zAIvB+93AvgzJ4pUaAE7op
5o/NlNFy6kR7daNcshMyvGwdLynPLgKN/RudWLwF5xdW8dF4t8hjde8/MbJ5hVGQtgnqcXOkTxzc
9xUQSuQ+39tTQS7JZlhA/XsGVfWHuQHE75HU7Uz/8U4ORAoUNY8W9+Nt1cRzfUsOczUDDYn2JKwu
TR14M0hcwjluHDEEv1y9ZCEExurlQ8UszSMDGX9GDdWmWMutg3qgmmF7oA6DPhfC6iiOXU29Br7C
DmBhHLmifHRkh/qpZz9slmkAkIUk5bF9bKgMjw99PQqQMPusbuYCndSuouUa5pQiEpEJR+0E7gJ0
VYVoR6wD9pBqxwmbeeoi9c3KBSBSuDMAFNXL38uPx80X4gC7CjLBCRQyAdJA6Jwfh3Rer7o3/mD2
DZyLjgtZzuhRd1DcEHbgJAsMQMzI/Hi8ySRMHJKF9F7PkAyLZ2WN00whiGOmMN+tJ4oC+u5d3oOK
QOAWoUAuuQ9n8KwmQjkibgVKVoIhNoOLNKrnyLg52Qd/tJ5FyJYUO65DHBy4ovcGUiCnB4CFrba7
c83XfAJcAf49qEe1pNh7TcA13BRjYTqv3qqvhmJPmlp+RlNOLwO/uzZnoj8QmIoUesyQA6NbylNi
YfxqNrRIp/jK2wv1XTpl70ZQcQU6c6+fKZlOOEXvUEeoq5spapm3J2JF5xYQhRDtUapfR1n8DXOg
DqTjFoTxx+PemS4QO+BtVnNXe6teW7y2FF3k+kBOBgYbFXMWHm+YJmpGg3Jvb6jYlkJjkxdVdY6h
zSVUKmiSLb9rsaJPXmEetsAW4hFbYu60I6Q9DlTql/FKC+8kK+2EWUKemIDJAQH5bU0D/Ul6CUEL
YXSmF6MPAtUp2Je7jcpZ+0GcnCrQuK4peJXblEMxPnF+P/aIztEpEnSb+8TypFPTw8kEnoeqdofA
Tj0nLsuW1kwnFgHs7JJ8gDK+6iUe8vkrWWubCKiJEpSGh3Tu4LEAbywUW5gDSoJSV2tAdGva78Ui
zL3sMLjsLSOrPTFnR8qrzuO3r6H4IfJ0r/gkma8I4u8WfxxRN6yPS/MmrF+jOHZezeiHmK5gBkq5
VsplhAQK57DpG+g3tzKW7TCbD42fhBgcsG7El7saGnGIcIHT2FzRedNud6HBB4CsDWXgDFGHRsQj
Hz1yqY3sASWiwiKBWP4B56aodW9fCktu+/xou5N6HpMmvroLumRooAFmySaGkUy/UFjXsxiRHkUa
qAb7bEpbdxhPYjN4bI11MX1uy2rEUumZ1HPNjCtzbBp7bK4rHWHopDvdv/N0fv+SA3VpzI1oSyeK
C+qYoKnHFFO/t4eKYYImg20FZCE/8qp6Q/zH/7O7b0oh3zo8feMk8oxeCHXtHmwkGFCaf7MyX+pq
wNMmhpjjLLwMAvuNQRous9YwOeAf9aVF8VhrmNNIi/uJIJFMiKApa82WGj/6kepFVbgyhE3EgpJO
9bT31J9oIUGoNw7PjcwgBUMBYDTFaECSeCyN/6SlRs1IzG+UcVOeNm4nBfc8jm1gs9YJUw355gGj
QdspvUISWgNxClB3bHZXen/0k5jh3e6SLVO3peoVPCR1oG0HHAXQLt+0ocSj0IFFFBKkVHgSiOon
FIIy7XOfU/sEOWJlwfBDhdl55tGaAiTsjLPhKptmxXmJx8BYIvU7dkENa2XZht+s5PfnccDqa/PC
aIH5Ai/Sp4k27ycC0UaL+t5/x7VNM2hr2/s7zmwIb/JO4B6UOaffIvP1jS6/MRoDBzHrg3TeN/Aq
MbKJ5lMpPMCyKWFe7KThfZx3pn5fP2CyMcqfeGMpG+OS8gtRyZjZlFCzsxEQEGL9M63zfhabNbBZ
Xk2HjMFvG06GZq2yBexAZwjlAQ1ZPJ6eFDbrbNMcW4XC104QR3rCKiXSonHu7EgjFYQje9Ftcfxh
bGJmK1TZddn1hG/5T8Yy0AqiRgxvB3mvHyQSe/BPkQYIBsbpI/njIfFYFzBjpKR2TkoDuMVT5scB
XU/93bNpVB64cYGTEPULrb9kk4TRs6UijY6WfTwTajdVDgo+8AcqWLDHYz3QMdxQe9matdBHwZ8v
gFy07W4AYsGZryCR6KeOgnPawP3JZb0n45r2ENxj5sodhtPma+W3+hbr26TW42kaX+ODfMuPt6eN
zi+zYR0wNRBCOG5gcsDqzshFCm8sseHEho+n7ZMSOJ+j41+gEaweVG83pyZjbEIsiLqFcBPnox3k
bH2VSwLaz9rJfE3IEgjVAPPZ68yJFV+6coqiKfoHLemCHv4oG/1barzA4X/UFzTwHQnBtWvxqHc3
1uw8vVw/KV4jt3ZrDCgMLYgVl9Chq4M9+cpQZ7CnjYxeTHCiHxaZ/LKpvE0O9A6XM81A7KAVy+CN
yDokfSXk23ku2csD6+GkjKSvyaANDAdvuq8TihHSoMIK4kGeXlftyUIeQjo5GnUoYb9/v5/H75Jd
i+g36u2n11S7xvRe0qjW57+v+bUJxcJfp5F4B0Q5Sbi4p/+oWq+mp3sjZhUmBGqSltQxNzL5BMFk
Bvd9FZv/eExPDSrs6WPTnQHfl9VUxdBGYscR6K10CayxKHIiNo6SPH1+i8D0Y5K44of3BHwCySHo
ciVdrC+5X1VgBoDIrMAsRARKNAd+7hbzZhpeC0pNYVbTDwaY1fkPUvlrzqDbbLTg5GPX3894rhVh
bopPg05LBYRfrnKyO5dN70Y/6r4MrZWyY5Di07t+UjkpqxZFlEDQjyvqZA83e8tDnFKGLb/5YpAW
6l2X5icu+xeo0eNNvU1Z+dKKUAyd0NoPtHDj0bbTl8mc4LSSsUtbvBqDnS7KD84okchfJ5Mn4l5H
T/tW7uST/g1KAuXS7UlNGd3fDB34kA/tWFFG66zENgYM5pngwACiBKUB4Y1tI2UJ8UQegiHSB6SZ
EPNGMOfMbsTZnOV0ltDyxNClbAuceyY1Ep9TTTIDJpxJ//X40iw/v4W6PIXkgdNTOA4G4nGnpARZ
T7cpl/BK/BmRD6emfTfv67z9xLtliZ6y66b8Cjz1t0+lCg2qtfLjieGJnzG2oDYFMzGCvD0kSsHD
CAnfZDWNpyBlwYOhyexqFYw4h76DdA4V41zcWiRIUT5cT+0mdeVl/Eki72PfXwj7IiBwWMc7+gRG
Zy9ap/LNuf4NKzaM83mi3BVd68xbKYl10e1rUHICCXYNHUCMWPzAu65+QuwUhAy+LbRqk7y1IY/F
61yRLmvduYCo4EK2ZYaN+kbOpGDy62xGTvi3aIlvEZFc0c763MuVTXsCDFQXrWIXPB73tug4yWaP
yh1T2xow8hhaHy0wyQMoh9noBaY+49qBM3wsKOrErby5Pefg+PQtEm6gU/7Rhv0l5gBBJfmaV5ga
AHde80L2qpmIxPNASt692GXJucG7Q9KcEM9FhgphF+W6Gc993JOjAGFwhUCVoZxTaSsiAirngrbS
rflVeW/MMTVvjJXP3Zx+DBkP6Z0c8lVN+pT01n0TeJJ61f4F+KZgy4EfJZN+THpgblFL2gztDFmD
jwcVusunywqIZwaKe2Fxf8yTx4qUIGJ5VFZZ0bxDQDb15ZY5Ss2YaSQgV7dlxyGAzrzhQMYYO/J1
WRTW4lSrF4/iI65+pMeCAIY8GlXlBT5o3GuENd0wm40zumoAQbB6ad4+HeO6tq7n2LRbyl399XGD
E7iilOL/pNMXVQqQKVtpqm2Z9aLv8UNj0Wg6YLUX299CHBYv2s08yLHWV+Gz/IiuG9HgB0JbTY2b
V+UIe6zp7Vy24V31bxCEL8yJkxtuZl31aQ7lRV0eO4jvxLsCxpt+cbHmJk0m/QQAdxLkdUBBGlPf
c4LhYcGvSUb2QjxDylhfyZykHjq9oO/9UYPzSaf3DGChWymETdMIckS8qIyDirAK8LY6vEF+S+Rm
Y+OcHRpmDqSs09vxrnnty3vye5Fs0H9RbL9spuow30A9GWi8MIcAQ7xZhm+IYSeSu0zE1RLL59BD
wZQguqrfIK1xCvLTeaSy5j/3gASVFeYXGLhbu273aTcvP8RRFZmjFIUsj2fIl+JLfoJOA5IiTIOM
WLBwSsWLzCwSeV4htrqRyUl6wM5S/NFY9Ww+b9DEqFwNpzYuBXNlYWppxmSCAaS3hMEcLKDelSIX
M1uLZVlaZOhlZSeRT1fz3FrLFFtIZtQ2NZ1RMWnECBuCfF8BgQkJxYL0+WhBhju/7T5KjiKh1sl4
IpeXoezdgXxChv9Z1Fbnqgc0D2/SQFpf/sHnA42va3NwQqPeqoR/UgeCEAExIXFP2BKkUAI+pwVv
cHnNzJcXNX4PzjJq4Hdy66evvaZ7L/SwZyppxj5YDUIBWyymUWLZ3f0gVeEgYKhN9hYbfoz2ucZm
J+qTvgpy5WPASZQc5UfrpMZBeuAvHttPsNCYvOIEj4QZ62R+LSsk5O8o6cdW7hWmQRdKik/3k+3z
c78OQCsbh+6qOafgaiCOaIJJy0w/u89bux3qoNI8XjLnVVp8JiRSCjMSUqd49SmKE2XJF7myFIaF
O1fm0fkR2yDm73RX/jPB8XG5GxNu4v5cDwgEZ8zUE4kKdV7ROLYXlYDg5JXDmPnKJMv64/aaN1h6
FfVYlpoXveY9c3UyelV8rE3lqkznYb5yGXYpCWzFuQdYGGAP8D2gEtW+i2Kai96NOSjxmm3qCSo3
MC/HdwkHjKtVT9pXY6dsZljqjRni6Z7criG4adCVR7R+A0cOLFhEmCcxd6h2F/ngM5sQoFpBtF+S
xj3Fn1u8HLF5U3F3wQrJ+xfRacdHmBfobFVcTvEWC6cI5x6iJ8myYwNdES0Ef/h4IFfxyNYgm+Jw
OxHP9cUhdb7B3zAhJmYFuZ0aQL3RgdZHeakhATXtfi2sr2/1nO/bxy7sg7wMtce8RuiGCQjYY9G8
pdsu9yDbERnS9CBzFSbI1kiUPmAUoSITfvofLKoEU1xxyH5lC0PaaeGD52o3JK5x7NEKbVIcfWAn
C2tKUwEki+EcdJL+soTIndw/c54OAj+InSqk0SdeV/duh+yLHeVOnhg9No0zOkhiLYC2czJmXUik
9DnOGASGMckPQpOtdk6EvZTtH+GNz4fAGTdGfNzY80yn0oIEs9fqFdwlPhHci7Sern5kf8HVmCxL
6c1cGQdSus2Z7MlhjHqRQTCO+G5M2QfFY6wG/QKy7Wbr4Y1sL/Ck4dvQ7HRaLkHPgFkLzDwV4r5M
DuQdlLsYWGHckm12nUVbRlnP4zetm4+cZwq2D4yKxCJZ6jeGeU+KBe1bOyl9cJiEQRZnktZtvgr2
JCSAjHgn/85HYpS4Lc445kwQ6M6eE6AvJcDhe1g0ZzVo5rxJ9h4q9GSSksSD3Y8/LjSkCjbTtHU7
jnbYFA+qM0ObdN/R6T5NJ8oJUiPg4boSGeH0wcpicvYK3ekEr+lNxSjDjZHfbvo5jKxLKCaTCzZd
+JR9BCYRE60fRJi6sketxxK4v/V3nyoDe9rje+xsSHyz88KOWz4e3Bjiy6G3xhlBb+YyCpTeFM3+
BYoFxeJCWo83DyI2sz5G8sJt2ecDpsOfSMF1YQDqNz6CFNx3JpMVOO1WYPjVjlPqRbc5gzBvW9hR
6Hsn6UdXR6wuruxxJaOtoolEphCyifXwjniumDOUXPgiAUnkoBou1E+2vCUCgZb6IwHJvfZONre+
9A3tjGETl0KLh70TJ/hGXqrkJxM6Fmr/RJZxuj1Yox/1J0HVLJ6YH9iDE4dXAhNJLBGZQKQRcsxs
kZzcdJtYDCmd5UwYeoJZbkfYcks+VDvXLvJGZDzlO184zCktD0MZxxlPBGgWGG8mdQDURJzIVI0d
Y1MB/36OGpBpfXzCHLJLT5ofaUdThD2ZIV3kH8/BcNABiwwtUDxwrZvl9ais1sxyib5la0kXi/Yn
wEyJykDzkJoso3195q/g9Mpcdanj0OPqjCFCJ4UMBbRiSzJFiExA2KTQRysW1YD6lESDKfwt3528
YCohQn+Cz59gWI7gd++D5mGFLgywfwH3+JUQBAwjfGQTfIPEJ+wZHIRpk+EjegDxIk8AtlHCdV/P
jLwhN2p2sCx1PDdnL2e8SXIBiDyQyPRzbltKEjIBOGGTrwye9NBNKfM4OrgJ9vBqhi+oo4X4ogpS
GwIbQuKbkF8r30j82ATqZ3B7l4N0QZ5IdT/GwOrKD2Q4klxUn2xTHbmSYY9tFgg1XfRsUtFM3+dp
qPF21tSSzKb5lDfq88eofcilBTLdV+td0xVNeL5jH2rtYsOYxjSop7SIxnc3A3tm5N0ExTB8ezZD
a66Q2sR9BShUrmCmkYcr73vI7J+a+Wi+EH2iLQmqHeJx+ahuC80GiBeOsl/xnZMKOm0SNlblW2XH
YaLW1VEx9UBnaWuId9IgipXAGT/jP02OGmCQZ6xf7DmP9wZd1bjVeCwtjMjyB7MEINPyeAF88zwN
OaM32IEQ9UCq0UVVdrdIT69pMXqAXDzjzA2N5qiEoBaagP9aZeCemFIHsiqoK/mQysNQQ/DwJWg/
4uXOKYEXAHEWKh2IvgZ534gg0eQ85iwyAls/NbYLNj9lhiY+svVliopoVeAXPF67bxiBAooflM1Y
k9wUr3J8iKNaE3pA9eBoU3Ce2hnhU/wfC/3HHHAI8mnhrp5CfsOtAUXsIUrhR65f7be4EVb6QPQe
5ru1WbqULzT+hFONtBOpDdvqx1Io29h47p7sEYb1gpyDCsvcERmhewYLCK1XeA9HWfw0Clj3UOO3
vaoQkhzol3IJkMYvjpZmgs9IrDBL+IhvMfGiOvvP//iv//O/X/r/Fn/f1/97OPN/FE2+vl+LZ/0/
/lNS/vM//v+Zzf93HrI5zt++fJKoHI9/+r8kZntN9aKQ93eXALh8htlGPbXT+M0EvkaOtym/ySL6
94sqfxjqLYm/XHQcJP3LRSU5yqReZvI1X43A2RIajHmZAx0we+r4DNk+CE4v0e58ll62eq1opj7I
rlqr5YJ3hSQF1TRKQINZl8Aj79X5+vzLc5H/OMv6l1scn9svtxiZ90Gzem6RLJlihavWIngFJPKo
h7wPEvx3CkaAS4LTgGruRk0y6X2pQhYGjJ7+7W7+Njl6nGr9y900T1V69o9K3mchk/swU1+JAElZ
quC3EsLtDfHXauPk6oSm812aSgdiIPUVuFoPEO4oA2iutP73tyj9YQi8JMmGrBiSpFmi9tuw9Oxm
1MXw0qSRgqPji+4+Q9P0dQdx+qFeiGVodvlK6KHByYi9jhzv/HX8yz386fP99R5+m6Fu3IdO6Q3u
gWHj+bTBkiK7PbMsbJypa31OuCV2+z78y1XHQd2/Dzr/9aq/DTpPnnXeaHeuGl/BPm1s2jVhGqLT
UFvL9tX5y+X+tFwYVq4bimhahir99vbjSpH6JhKlfTrOugxUdRl9iUzywJfBcUpK6F8u+Mf1Kcu6
aYqKZkiG/NvvSx9VKuiCIO4bQgBIat9nb13MSK52DZCOaU2wVcpw5otJWywKyo90YFbUY2ESOwnw
jlOq3L/eXkBuBOdYXg2X002s4C9PZbyJ31/Crzc5fp6/rIlr9JIy6RVL+/wg/iBS/H4A7BFsdMC0
5A0/yI8RwQJPkEeyNuba6S+X/9OS/OXyym/D3C2zlV5dzuUra5lBQiyHIF7UQPpPD+OBsKDILT4Q
BaBFFOZ/ufafPghZERVJVxRJFK3fNu3r3UrE6lny0190Mq/PjtCaxsYgS+W/5eBb/uV6f9oMf73e
+O9/edRDqopWLnG9xzsB1IbmoqHXlgnpbgeyADjkkGJ5f7nmH5+vohgaF1ZNVfvt9QqGJT6uZSHt
a83rcRITFesZSDXt65uy35ef9c5U7NvO+Mu3L/35t/6f6+q/vVcp0S1d1O/SXvRZ3cwz0bEAjWMR
iCF1yg+T/MnyL+fhHw/hcRs1Tdkwdf7x/z7fUh604ckT3l9NG3ogW+HPJxVgRj7WuJWjOwXE/ctF
lT//0P970d8WuTDobZFJqbQngHSLaILE3nGiYeaQ4mRTQG9L4u+FLea42VH0RCrdp7+nPw0SyBKR
1FCMzN3fFvUf37pqqJYui6Jkyb+dKYVulvo108W9tYIoIDvHuMBH5J+GZywVFXOxy7ZCVy2ekV7/
+xenjF/U7xsKS0qWNN3QLfn3VZUYeTIIEtcm+9aWMYkYBNHfmJ6arqMpg1IZqUj08SLxGLLsyMyL
UWZRqDtgOzRE6lmePRcprST/q0I48nl0vq82/36P+vgl/Ns9/rYS1TK1VHW8x4czjqsegsJDKsu9
yG7xdQ0IgWCMAxlfMwL8bMbVklhN0DC9NWLTD8aD2Y1DJAUp9WgkFvGUWVvOw7V8YGDfWhOVCY1a
uqjjF1EIMOVjMOBvvxAc3DzjlO6B7nOi+0/dEYMTge1/e/3inz5KVZbHk07XTN367ahL1LJs+qoR
UYggjrbzAyxrcfdSix7N6w6PNSpVgdEvHgpiKXIEuvPs87FC9QoTlygugk+9e8Mf1HdrOCSEmh3a
9ftc12wSCXqQg9pG8swoIQi25IWMDNcsWYW7pJi91vwpeW2ChjO3KsPiTXTOmKcNrgpg/DjQ5Bl8
lbSDFPPFt3Zq822lIDAcJWSjIQQNFtQ4iZ1wuAz7HiNbrseeOGDwMAFTDRCJQ5hWEQVkdILf9w2a
EjRvoPToXmZ0id0obr+uig0Bvyk50YzoBdciZTb3CnR4Vf6Xj974UwGlaoquqTr7rCj+tuCyMpHT
7mUOfPTMMQze08XsaxzH9wFJPa+YZYk/eQHY6o+f1jqeLA6R7Sy8zEGp9W7NEMCG6JRRI1zteHFd
+JOl+1zsSTto48nab93nxH058NquOjmdxrSO1N0kix8HRxjCpu4vP0f60/6hKZQusiibumqN//6X
k6rrBil9EVuwx5BU3QJVDEqTWcypd92bRnBKGdyEa7gO4EbDf1+af9o9fr3y7w/SqqysbBJqwqVE
cM40H3E4UDENgee/X0n6U/n566V+Oy7SuyZXd50fiXUDxC+nuQyMdPTADlM+Xv/fL2f8qdr49XK/
HRTidejS/s4vU4wQYIrAg3hLZw+jp34q77QhuommYBJDK82fzVT8rBCccy+n+AewABAcefhLc+S9
MCwLYws9XBle+aXuta0EBhy7Wjrla8G6CSlioqrg+OnD66KV0J86wv750zw2LFNNWGaWW+iOcEoE
QiHt8mPofav3GbNW4BmiUGXCypY8h63WTx74tUAdgvuuStzkL4fnX1/Bb9XJzexuYvLimQw76PZV
d2f85GvV27TpAAL//gLkf/+oNfG3kkTulFcltJzU16XM5s0EaJTCmNEZg8zUIpeZdV47SwgHI7Bn
jnjRFuePLYfz7C/38afDR+NLsAzTkHTd/O0+8ixpnrrM5ozXwgGGofEhqcHTmYBazJEFbzFt/i/O
zmu3cSxbw09EgDncKmeZsiWHG8KhzJwzn/589AAHVbJhAT1odFdPV5lp77VX+IN1MPbqGtXjY3oE
F5ofcarbZns0Qm4sy3HVXZ+Ef9/MVQ48VE5gFQ03oy+BFhR34AnaJx17thv7+sfkTDMMhZzENKH+
X11IHvo8T9OKp7aAmeYlf2tm6WYZToNXlCG97a0nk5XxlLt+Np3SS5dklUxUuo4ledIFypCL59a+
9Btj4sDTmlkWYTnZ9dNLgmoMfH98nRkYQSSfxCd5emTWjkryn2H0OC2gmkKaJaObikBnUD9FG3HG
MHT18qIs8A55Dxh3rMtPEk7DnYOgesrW8rTbvWi7Y/4SzdL9aKKK0Yc/T/0NXZj34179xPlxgtxQ
OR8W3gONzqecjvSspKE7CU/JAwISF2fz0nM8HEdgw0Tcvzif42iwXDPqJ1zI0waZgTlCkJsXRNiw
fcb4Rkombw/+Jof/YZ1OnNfDcrIrd9CqslGdkgBHi12ePfcjN+u1jaf52lqmMKq8ZJnudlG0YSrL
qAnF68kzwBM0JHbA1lBaf3Ym52bpjdI3VEWr8l5e0Y+gKJ3dr9rtRxcgXTChNBUmn+E9LPh2ulJP
NKbzFcMH/vkJJSGX5wwKgdtO5B2NyHVGl29jgn496PAuJ+fwrnhVn9QnGuwkz83MtZhSTesHNARi
+G2TZ9MC9Dmlq3gcnYQP52xzD4YIK9mJ8QzX6+3jxi6Vf4rX9Ao0Tbc0zdL0q9aV3vWJnBiueBbP
i5f9TJls80dIEZPtU3wwnqCQTcANbOX9R7/drjCCneZgpjjpvYf8NQeyspcWxgSkCVZkk3DyUa6g
qH0UswukgOX+eGQOMyZbY6VwOrl7g9M/3N390e/C6TpedpOjjG/8gzs5Obv15AiA++XFmy5Onb1c
P0iP6xP2cIw235fCVKfbuxr/dESSWfuTx3HmALpvVonLfCY1MwMa/0o6PYK5QVjj0zxK/eQ5oAN/
Vrf5cXNgLRw2wYRPV0+UO2u2vVyM0VHYXSHBWk4WL5ftanVfLe9tcWnPNtL07G2nm1WyXNnDM9D+
x0uziCd7TNaO+2ht8Q5ejtrubfFkTC7GzJ7Wb59bfT7ci/YWBOZ9PHnyi8nWFu7ayYd+su/zozdZ
MXin/cgx+Pt3VMZN/i0I/PUZr1JhS/MqIaqE4dyC0LvUc57suM83LyDfn16kyXEC1fXeX8MImOz6
J9ruk+d+9nqefrYTO1/5j7/fjmz8FP0NTRdlUZFpDFlX0b83ykzsfHk4szTyT6YxuG4vxm3fzYJn
9TKwU5+zD2uBVID4p13y7+HJPT3hHsFKQmQOETZ+Ga37KS9TqxDKMo7uJSbA6cunarZ9aecv2W62
KCf7dEJ+uN+DcKAA17Y0ntb9lzYjWo6frrvosV7sZuqlvxCO2720gojlPbUj23yiv0o7fZM8sA3h
BBzNJT5Vh4Iz2kP/57mfV/feFERJCc9lR2q97ymDUHNc+dv0IKDWBIWOOcRk2J6EeTc6hA0H7cXA
sOeIGomwr+l7gdiZw+OE8uADt54KL+C74/X8MGaX7/Md63gDyHC3kw7JSr672z1CDp48A+NdMLc5
HPR3w5aZNe0gLwm2sjSWySsNbfcBeDghjLQRfSDcGSYl0IQIZ0PMeRomJHNtSc8ZcHcxrHocyBh6
TWAw1It4B90eOU9CYhPPzCdc1AsbQuueOJPeo0K5RAlkFtif5VZj+IiW9xvF3qzcRmdnLswYy8yG
F2aa8cRGjWxWb607hld2swTxZHub9AjYhj9VrtxjtBS2cK3Xl3LF3tl2z+YwuQAwg8wyMjRQXwJy
fMi3zgB+E/Zs+aat4dJTRdSPSHjeSMMU8cdFqeusSJlkX72uFxVPi8S4LNkkU+WIVvQcqSgKGemp
/gRfRNcZl+Cd8A5KkAVkLlEwuie2Tcfamcp5Jjy5yIHEVPuIWUDNwcsbvjqzny85brS+JL5sybp5
6ec5uqAT7QnNLWXhCHP5knwoi2xNElasAfPuQKgjh7WpT/ULZqNgOOgfvCRr6Yn+JH/krbqrD9aE
0FLMnvaLxRphuGZyesD7rZ37c28W2sE99Wxuw80sbUiPC9cGozd1t9QReGYBhETRIrovl/3ZYY6L
LRSZ1yw/YGA7pwUfrUdSEPqmnzkyuvN63k7VJU1QHhW7eI+LoZO5BlCyCgHPb63pwDDwHJ5ha+4l
+GnoIa+cnTHN5tAvcabeK3YxZ2r6XlowyqesfmPfvwOaWzSfwUFcGJv4TkKPrliaj5RZ02guI2eB
yuan3lCvMg9AzAEuyqLcqRSwCN89w+22RUbY8bSbxrt6AVBjGT7AJqRZOw5XH87T5hzP+rW4Cz+K
E242a8AFC4CXz90+2OrbfMG8dQoDZ01iQBLwIM3FHck+f1gcNeidJ2QDhQ25zbw+tmsNIx6IPd1Z
Xm0AJ8yN0RgMUDWLHh7mKltme3R1lmQ0SFcn+w3sMqACiFl9gHGAQwgBxQ42zErXq3blnAx20gdb
6cPba3fwrwn7q/5krdAhXfFrRqbB9Peoq/yU+psMVywWtyKRDHJI/FXPDnKqF1Ug9OfsHV3NieTO
ZiIIg/3xbR3NkBV7Hr8rqe8fdQbtaapPdunDAe7MxhZmdrn6yG7UIj92Df++oati0MibsMlNp6df
oI0ZxesY35X7p/2+nD7wXbnFyR+cm6aTuTMh1eI9TzbFaTW1/8ObsWiXShZ9QtP4XunnqSLnnsib
qXZxN0OsHwS7jJ2ntO8lssvRLYDyRJo3qNmMrGoU0JeGXTaoi4EPKQBAOOsY7ZJFCI8bXPZjdQqt
dQ9b940m1++3K1/X7JYpyRr/o98qypbylfL/9SEDN2ytNIhBYsBNcBAKiPyTK4jM7uWL2L36GApJ
sL0g/eoVrU8m1eRYhobbRpscSmzGm8xdhwV65qAHhRtxVLoupr7ujrvSKTY0STHHttxfd9f0XTzo
RoBgrHlvSskqE/3HAI2DPCO5N/OJYtjGcJaA9CSNs+gYefowZku1grtnzqQcwaIcDRBG/r+/NvWn
16aLoqxYqi6b0teN/3VjQ1S7lRYLuk3+ha4TymHybgh2nsz8d4Z0P5sPDK0tveOmfBe/BHi/Jpg8
KAcJfVgcbmG/6DOdUFF8hmv/Ab4uLN5sqrYLgArqCl0aUIrn1e93/W2GwOtUuGtJNEzVUmT1apNo
eVYHjWgpNmjhwMBOtvjjCCdJBcizlNp5CVREPwcjrEW/8SW/GuR/Z43Xl75qTKiAl9Us59KWcilH
2usAzGsY1r2IBnr4nIF2Cd14EwryodP2jtVtHg2IXgaTYn5HXAADwecpcpVFosNbUvSFqCOKXIIy
UkGJBnAcjc3vr+u6c3Z1y9pVYuk4XRkFmaDYIyMHMwpU0y1/5cn7pl861B6l8vr7Bb91b76uKImq
RF0vmozQ/l3ufeFaopn6qh2gp2x9OIJ4bNJ3JAA93zaQzI4BfmhVfCMG/LDJFEM1TE01KOtF42qT
JV7lWznjdFuzzuDL6+QEVw94cmjZ0S2IxbeuxfiIf1/sqgj0uzzX4oqLqWQT+QWwTLK1tFMbHhCV
b1XmticfkVN86ve/v9xbT3lVtiRlnAcBocauhH2jf3btpRPnfb0xK5aWfmPpXKd/X0+pSbIl6uMv
rauNJnRdIQStpNgt2XhtF8wn0FBUun3aXX5/rJ8WqaGbqgHOwVBk5epKhd9qgd/wPsVgxXvUymWY
nlimoKrz1I76Gw/2rYj/ejKDw43OvMRA56oFJJdF3hhyh50RUpkodec5DRo/WRSpbaFh0SM520J9
GgFXIutoZNFD6lO6e986B4PdFniyq4CiEYYxXCRWlRsz4Z/eh6kRwxSL2CwaV1uoawLLiINWtUsI
/82LTo93PBb0apNl0xbksWfd+ALyuHKuQ5upGaaomSbb9vqV5I5Yyd5QqXaIZLPs20Ptroa8t8Wq
vSvRgPTMjrI02or52BOHHO3hLSBLu6B9LVO7BtGot+7OZdgiJrAjBetklcGr0FcYLgDbpiT7fcl8
QQCub9jSRIIMh75uqFcbPrX0SIn0QrF7oMw0hcSghlVOIStpB1mmLy5p8zBHPaBD4MJDuKLSAFC7
9GcEDDpRLa8zfo22SI9TRAMnEJ1Wx9lI5targYZaCiJYSFgVLSlMyJi08DdKayw6wehunMM/Rczx
I5uKLjNV0dWrcKIFnWI4Ko+CCrIr7w3LblEmKaEyxPj2XQjR8a29/cMK45JjgJYlmW7o1Y5r+0Zz
tDghkBjLwnxD4zscBwn9oVJs2v2leSujHJ/h6nOpMu0yY2zzSt9qSU2PAjF1TMl2C7wgI2+YRmly
kJFerFv3qbGqw2BRKPoaOFjwTrWL93SNtPJWoytkjUJJmH8p+IzzwXpE2LVpWWXztBA+U/VTqF+I
ydCpSqgESNo4RraNB+sZL0UXRblOS/ZFni9/X4E/JSK6NH41k1RRMr/GyX+lT63ZtrWTqbIdQxJK
hHKtwRfK3dA2kUSgaLLQpXd1HAoAllYsula7Fceuu1jEMV0yFTATkgGI47oZWZMGxbJaAlbuaP4M
n57gznUoYT5o/gKJirSsQewmc01ie/oIFUrIIjINSsAXDOI+pzmSou8CRaHqMfYs/YfEvKR0jStk
4zLnoObAzW4e1T+t939u++oUszpFYcSWyXbRbNvGRz4AQBE8JOSgAHlG7WsVwdO7tQSl69bt+LZk
VTNZ9yIzWfNqzbMoU16KLtlhfYrcfjZAZhEpV1lG7nsPtiesF625Lznn/sNKkTlEaRjLoiZdx6qi
dYPAUWLZrrG29esTai9iDbmVZFp74++iwjf52nVFeSsx+ilZYYNbkgXQR2T4fxUo5VBu28bIJdts
X3X/yZMPY9STYYmq0DRCZ12F2MPtB7jdKXGu1W7lLD/kEex7/uJ8t1SKtH8TwjCJCt/VBNEeR0nt
IaYP4r5UzdLxVlb30Seg+UuMfE9p86omd2U/b/qTUf1J49eiWKrKtkr2unrP7+5K283vzO5Fbhls
mGsJglH0FvLfLhihx+DGw4uq7wZ/LeD6FT+ECHkwfsdlATpvNlckW3cWAfLh2gZVBrwXBG8VpSep
W7XlPtG3lb4N4o2rfYgq1oSoD+qjGmKLYqWz06Rl6GEHsS6TvaU8Fu3KCz+l6liVR196M2mztNq6
xtW4Nvd9faiFp7T+IyWnpDwHWJIUHDatYRfWJvEvbXZ/Y4H9FAhUTeP7UhaNq/vfV5wPYekI4D7s
GG1Tl5lPVdkZ9Wxt+y7kk+4tkDa5fxJos3HOeeJLxWnWLdXk/caNjIvpKszrdA10SaMK53a+LTY1
kEWr41t7r3G2LeJzzVFmNO/gKZkzV2fHemBgVA9vv1/4p9IMXIKumgAqZd7BeOD9FYxFvoCr+q1o
V4G2M9V0meFY7jVTtXkR6Z7W8I3pX/sF4sMpwnktTcXikfdjNBdHxv9BjJH4QWUFFxwHFdhK+DP4
BhzQGPlfDn9LAIKe3Oj3/NQZ0NmYskbmReZ7PYoUs6RrFasY7ELuZga5iR9s5NHYkOrVSl6C+mB2
h6KAJe3sMQHx6bvk1gvWQ2q6ISnXb2ZVP92RIRIuAAeRkEvfysXCUlO39UXbjLeNC1U32FXZPoFE
hfVlsy6DXYM9TLXPa7sLNwkZaoX08TxN13nz8fsnBfP7fTERMQzQYsDGOOeu0uBBDM0goKi2dRGL
WdvyT5H5oXgwP8+pjzHt0XefJazLWtzTlD9VYXfNJi/PWXPI7nCTiIpVK9tBemyiHbWFAsO2edYY
o0vJk8ZQo9Fwv8m3SfFgDHetvAw1O6Q93KJ3ytox5YVl3Jv+e9nSBJQp16tnH7GvCLIk1PzSZRzf
fLSDO+0gP/UmqrfDq+EdC/8hcO4sfea1L6b3XpYJZNdL7N8H5ruaUbK1k8yAjVmc++xVQ/1Bs3Us
1b3ykMsXascB4QAJnrqEhyXa7cWlytFwUJ818pvWQHwOIfaVo06bbuV2i2iwhfDd4vRsuMUuuBv0
Q6idQ3lOw6FONtaIKln2MEKi8K2vEKpvaKam3YcGn0jTg5kVGWgyAy3XUZaaZwUUCiRCreyslodO
+BAVeDxISQXdXlI3TX3saD/yR1y0jnQIJX3rT37/7OMpfBVBDNUkl6EvJVOQXEWQuhFkw3XLwZZl
NidmYKdavgzR3M3nZCW/X+unFM7kTFJ0MgN6B9fLPabHlGdyPNhpv/J8+OvOaw7Q77EiB/CCewou
PChzFRZQfqOX9EMCPjYtZVNTLApe8yrnNy2/8kzJG+wAChL5iGWL0mOBKJE56/qlYp1+f9JvMBeS
HxPMFu1cY4S6i1c5lxj0IWWv3NlEQoYpwqg1/fUXLFsG7jDTUPphjo8wL0XIQ+VPK6QOkEVkXgMA
+8F9hcUI2Jx0Grrw7zf3wyc3TYuaQNEUyZSvGw2DajQZ0gMd2+91qHC0Q0xy02JmhIdzc6PQ/fph
V+vL4pC0DIasFuSKq6BS93pYD1LV2gbgfrwRV+lbTPMEKQDA9uSib9Zj/wLTTn2poO8xzHlv5El/
JjgXqB/Q6Y7mIgRr+JFPAXwuCHfoFgNPfFSBTZ1qpCNgGiKr4U0cBOoBb6EGhfYpCIfn+h1SDeK9
wpmRTPeKBID5xP4hvgBFLChdL/EHfCZlD2lX0Mjip7B2tVeklNwncJEFErAIGz2D3eB3Isb2Erwk
fwCHGR8lAlTQFc75fXaWGCHumQ76jzC/jIfwqDw3z/wGBO/ye/QJ35SH3z+f9FP/nTaFogLtpQqh
ifDv4Vt6ruC6Tjz6II4WsXSP4UoygcYbkBGqN6Ucie6Mp+Yh3Ggrf/KmrIRpfrDek7v6Ep/iU3sC
7XsxL7xk5al6aI7peXiAxfnK/wHD7dK/vqSn4YF5tC+tnaV7Yo53wRicss82P7ItYrdMk/kQECYQ
/OmfgIYAagDWxkxYxHhUnsGYkWDpDvN25sJvxD8JwEs/cZBYhNbZTPGlwQGG0QF/dyFAwYJTpyTj
KAwwootJFxwUR/kxMzmY6S3wGNSIx2XQrmkCk9KgT2ZB6FdnBjZhIeTu0bcA8TpZnEgIoELDzJCq
xcd0Uhp8sVCc4O75+4f4YR9ZqizqKrh+yuzrfaS0opMnitbYOg2sZq1Avy5WqII+Oow3f7/UV8ny
7zaSJQKYSPwigTG+8rG/8i18xqTEaQjTan5R4bVVMhS8Ippa8rvZBls1u7ccZOBRvyuwmFeUE039
OSZIYZihixwjLO5ZixR5dYV1C5Q3C4JFliH6gqyxq8Sz2DpVkk+jC7qj8dhmT8aochZe/L557MUE
E8Wccj/d9TOT1M1C2jHf9EaOowDTkxsx4xsZy6JLYum6QVNblaz/Dcr/eljPyLOobdveDi32N+6i
QXPUpSe9O8g5XEuv3xRDv+7ENxfGuKtCHxvkfTWKnyCW1La4MIfDmpmGydgsvJFEfv/oMjcmka7B
X+IGr87LKneFQIusDsLymiyKwQxyEO0ZECv0SOi+N9bYD303mQKDHFsCrieq2tVB4jiOYkpp2CK8
iaocavaxi7uDyD7nwiak8rYX7xKkGmSUf5TuQwVxKqN9UwMKUXR9wtSGLFfAIygSUbKE7eT7SGs+
GiLaeLisWkJ552NEXSXOqcU3JWWbZUp/4zG+YZn5pDS/yDKYyZkGp/+/IasWfCFSzLSzsSDEIUJK
bImI4Iy5j4+GO2I8djCAedCWbrk15wYKCYT73zfRDx0Jdg7gcEImpzKx89+bMLJS0euGuJnHS5nt
GpdnUtQsXTvJsU1iti+jewHs3k3c5ffU+p8rXxNxxKS1fCPgyn25UzwRSUM2mPniyOSZc4CTK9LN
tSQuvdFwpuuQ/5MmmbId8FTJdbzImvXvr+IrrbuKJwQRk3a8YciSdN2lMF2hjPpWam1BG5ZFqi1z
avy875EtIbg3hs07yEaCf1Oe6+hpKMqdUeeAKE/8QKjg4dKHeSwjRRU0T24hLSKkiwuUBGAFKGgO
xYgCW424L+kHeIq7csNm7vgfTqH+SRV/EzjYwYmn0pIX5izEM6oX0l2SD/ihn0R56gwnMqvJwA9r
vKchO2SbCO1nF8F7vemeOtdie5NCoEEuYxbkevXea3DoKdNtIb4PqJ1a2lMyAEoppZUYYuHsrszS
QcoLZjZa/q3FuqNp3TrKC6XoyhODZTL2Rov8TlLyiRaLMze2tsVgbDK/WsaOvM1FA/eaePn7h/iG
jBs3BhwhzRBB+St0h/9dk0nuD3Kmeo1tcMSBDVgXgjXFXpryjIb4gw5PGkxM/WpYaEANLzjIKPJ7
KYtHkVzIZPW2Aora5JAeNjcMC3DBnEFXBrs0zDz8H3rcyHI4I4UtDXQtrUjeD642TwP5CUcKBjZr
1WOKy2jy9weTlDGlvlpipqooHJAWfbBvKXefmEPjK0JjOynM6PQ5ieHXEWl8XN+DUXGufNc6uAtI
g/U61jrOgnZU4YvzgOaNgoqpGR11wx7w4SoVd9ZjuIMoseA+V9bKufR1tJR896Dl6VYMnmvhocJu
BcW9EA+zyEG6G9GRDHYLhmFWfDLDz4IsxEDiHEHmvnMXZnuOgp1RbkqCYhU9W4yLIxe7WZAxKjBb
UGyyinUhBWzuVBRGZx850MQa5rH3EcChyeNsJmPqZro9dhTPgQfMU0bAOGBbG4jVjC6VlJINoovd
uwB9NK+Tmer6MwnBqNAZc85klor5wjwqiDV2yOyzQtlzqrtOUObwtY2RLQOc1TVOZb9GlxOQB7sj
DM8KGv+4pzrbMtfuw4cMpbAu6ebKgOFs+twqaMPC0VGeSxN3KgSL6O4a/GSlBwfUk2Qb6xwvTB96
UJJ9KnpD6+at407pblNmG5PaEKZOd5dLT0J6ibEar2vAYgDFwnMGHaJpw72VeDc6l/L3Ig04vqSa
4NJVxeKM/XcvgNpIElf2K1sQ0lHmL9VsDXWlnFM9R6IH4Pq0MF4p32JvlN9CiRlVvywBKYiTQ45Z
bMRJUjvhtB3tySFQK0G5rhoJ8mMDWWrYVTK4Pfh44sWIu7Vq3cjMf8gN/rn/8b//lbdo0iCFohVU
diG8GObKKQBeoyDrnVz3rJKa/77D1Gs8FaGDsgpuIeMQRSRh+vdy+hBEcqJZpW0YxxbvsKIq5p6B
Nhw8MzHQ5jrOY4WKb2mFpImDTThuX561ic0nWUr3iAIs9RpepIE0mjuc07xGKx1ofWD8qdKLE/UI
/FUfrfPqC2866v9M4KdJZMwH9eCKi0CidWFX0VrTyprje2vxlaQknDnyXU4gd7DYjDJ8cvEtNm/S
eL6HFngbdPhFDYog86B/n7yluk0isyjtqlwzUtCJf075HHtbWbwVoK0xAH8PY7quyiQNOgTef69V
l2o4wGdvmKS9M1+9b2Jno4jI61u7ovFIHZJZpFh3uZCdnBrRv7I4WlI+U6RgUXM+1VW07Cn5/Z2p
nwvKG1UKp5ggKZgypBbAMwqWHDF+Dv2CUpJBvNohQY41YajRzbITg8FFvEwEaMlaMVdic66icBLg
vGIC7zI87yVRzOdchLWHI1dFS9xBmVItDCxTpEWazz2U+LuXiiMvD4yZJdJqaNpFkh8iE+0kC62+
GtXvYZ4eMitYyGq/sZBD8lx5RtQIk4cUunINHLIH9JBFBZ4SPdMT2JgW+k+oThWfmfhuJuh/9Isc
Ekc5v+9EbPR0WI1iBb9njDxyikUHMdqPXqQqu5FdfiEHr78R6RxNF4m8/FsbtY5kNWgzjfZ7uoyp
GVR9kWEg1Hu2IofHQofMkaj3ZbELKZRj0mENNGSzzTnmx8BcCvq0yuJDXdN9y89DgkNsKvS2Mtq3
eR+jUU56SVSsnzTzoMd3DRZe1sxHQ6pqnzPWvWNmWwjIKAJ//L7HtZ8OUQp8md6+LsKSv1p9TuJ3
hSdlte2md5WVLUOUtysTviettOkwajH3dFMGRCmYgEThosUGBt13kNx9EX3lPFVoYMsbgSgVOYms
fh6iNCTg/uVof6JykZTRAbXlAZ0XJ6bLDG0NrqZTbyIVZXkxw5jH1qMem7GHoTcWUkYi6H3KMlQa
pA6tKdxnzjlk7+IO4yGK+YzDRzWilYGUmSU5U5Q40YH8/bV8QaGvP7jBKJhKQlG/Y2VKCcUKi160
3fr6QqvF7YDOjYdrehS4qAFSz7Zveq4vOwk7ILTc0JoXg/u4RbJebQhRz4MLuaao5z6qkYJ6J9cH
QdRXWLAmTbT0kH0MxXvRWkTyrh/inaLKS1N0DrkJ3NpYWOQFbLSVW5VTbcg3bXMsly3NIsNTqaaR
vKoUSs9d1oDtK5GEVFP0NJwMizENj3OsTYUe18SF1OpLzRl2DqKFdYPd+kKDkljOu25et0tX2mr1
hwUXzz3U0rmjP1WZ2HbZKN4jttlD6zGMtZy/Rb234pwf0BEkKcjFd4M0lzOh9NaxRZZs7kXyEsnJ
6dDQQKEFRtcxS7cpLi1pJeHSaWCf4d2o4n84ncyRWyfJzIfogl6dTnEQy1IueLXt+W+Vd1Tig+Df
uMQP5y2yHvREwAWQaF7jmAa9NMK+MCq7HF6s7ClDSrc5V8hgEvVo/Py+5r6mQ9drjumIRv3PWcB4
9d+DwM/NLg6DtrYj5KORjZJj8lIft2zcWy9xjVkhMrJ6Bjd3bXkDpG1AMng2OgSYJLjVSf8hLlhk
1gq4zBFQdd3Pdis/bVwpquwQyX/HVh2QvtHMKDYd1oHawRA46h1lNd5AE2svRXz6/W388Oot8nqo
hAqF/bchs1k1mlU5dWW72SXCG/wiC+jZNmdfehxPmt8v9lP3gLN+1AKA2c3g7uq8t0qNEVqrlHYk
6RM4jFM9RyG8nTS4s1G+u0iVxNrBDTCscgBYkJpYeKBbKfKYN6BiP/UQ/rmVq2XdaW1R0lovbY3Q
YPVLtjcuH28c0XmmIVaNN1pGf0PeSvXzf3kLkqrytU3mc19ts7/Sy8Rw3FSXmMpXxtkXDhLhRGY0
hA+49YbllmY+C8xZjfacKtE8N/b3Tmjd+BJfc92rTcAp+//38NWa/usenFh3QVZIJcA98eKhB1yi
ROC+jp0mVuld5cJ1JP4NCENSriGNhnyMIU0dDiaQ1+pbkI2pIQUPpLb8PRcftFibBwYiYx6yu8N7
EFdHGWlxrX1stAjcRo75ohAwRvFJNup53eNvNzxEojq1cnfeeAOaLUj1Nilq3ZzveCm6ITJp3SQA
jCPTHDax3jMyHynGR1d3VxLTptGqct05dKRxvIlgjrjRPHNxB8XPXipggdCJ6nAE66t1AI9Jd8Wj
gX1Vqx4i/DYcuSFfoteNZLpYQOsUCNf1vPBwam1H/WM8+TrmB2p/Y8+NS+vbu6chSrgzxibaGBP+
eveVFcWqkualLSGg2WIHHy9VyOM3F9pXJPt+oXFSBkjHkL4klf66kNcKXttHYckwV9xW3ptfVotI
048DWlg+lKMctdZVHqTnjDCTg9Ija/V7F+VmxL+H98F4dtGRFRjkBJaOrdB5TKxavmDaG5s8ek9p
dYSGNUHEAbAYVjZucOAsnZv03lgNaDGlf9JQ5gvjYX+PX5jZrCWkxsOIrhE2QVF98BgmAIp4Fxz5
cXCZYJkgLCg+kmRuEH9iWkBqER+kVkKvD3tW65QF81HRN631hdc9C+Yds8hJSXCuyhYPm3ZmwfJT
SK/yMNwVKLI1pTZNJX6DmyNpoRQ3ktYfYFmM3lRkcujrK+Cor6rFTFHqJFeakmr3RSsQlnzIaiwj
aJgVODG5EJ7Ho8MCQnEjjvxUZtO7pnZiGEuadBVNC8P0vKg3ilEKvSTVF4uzSP1XwMJ3gWQgDqd2
0tRoDk5rk37A3Fxr0buDWYXl32O5RPebNVDf6IT9UP0zJwWwKMLGH2FLV+8jqv0k69WsGCfRDs04
cKE4fmr7JisOgVSvWkaprnEwDFuFJ9E49GYyA83tWZ6ZS2DFcxOR1IJGFuUgurm8RsE6Spk7G1M6
Ni2nI2rz/qMWZJu4wTivLp9+f7Pa9x06jnrp18rg3fjn1SNopeQ0uS8W9pgVV2Y365xk4TTh3CUA
6cjglox3s2rVdy+d+yEX1dzVj0WMr4OBMFRwFtv8XgKZJsX5OXQ/qhxXevDB0Sg/CwiYNH40tozk
89inKTE/apFmNmfAOXBoYJFquOlqp4iXh84otkdERx1CY4uivMiAoi2LSau394EoMQAa1qaGqwHj
aWht6R8tRpfIwA2XGSAvM2Rv6je7guML+Dey/PuCxqX5V2SRK7RyGlUqbMc6+HiSggCXtK2F11Sn
UlMFN9bU95XO5Zg4jLhli2h2BYXT1SZqw6TAEQMDnZx1bCFUaR7quJ9brrCI9OnNNHHsUX17Qj6+
DNjA0L6JPpVWafSGmRS2WZ7yatgBtJ+m6M3TwblPHP/GA/74PgF3gmhiJiV/1Ul/vU/LbYRO82MY
suH90G3r/OxyJg9rF77sLZT8D2O5Md2k0wT6lp719Sg/Jd3Tu8grgL/SaoPpziCDwsRrnmhO03Wg
XDnUYzCFwCkuKrwUeox8MeO24KcJeG5CbkTT//c99wO5YLwrnbQccC6zwqs9F+l1JRqxkdumdShr
TMZpn8jmXWoc6HDq+H+QJgJO6reNsBW7bW8tZGdBA6sQEH3FQSh0DIS+D8GtdO2nGyMQgH8dvw0H
6dVa92KH/lAf5nZUWQsPgkOqAIgsFmNXYRz3qPRPaGrs6DigoFp6ODAhbekmG4UUREF2qWA6knEc
DNJWzOYu2vq/v7r/gS/+Waxk8MCpFYM5tgyD6Kq70ChZg3Kan5Fewa6YUbFH3kyO6BRO41Xx3GPd
iGLWwdJeDenkdnPmikaFFecyTucqbqjDlGY6gGVo8hH0OXmuqKOrqINfkMvYZ8IsInmu0D1GNoMO
Prqao0kiaO1JzJwLv3tr1rfTodgaoLzw1CTlorMBexujYHWmhvOYChWksj/PAVicXRK+x+QtebTO
CGUdUoaedDofsnyBTTnAL7z6LP0uEMAqrCpvo6erQjuYwTFMadTwvhco40rYWPqz+KMuZ7AYXG8J
6ICGB52LQFpllMnVoldmiIRr7Zyf6mGIMMKx6AchuxGBdweSks/RxYJ8duNzfK+YoddR34gqQysy
gquVLBdxEktFk9tiCSTO0O8to/8/zs6ruW0kXcO/CFXI4ZYkmERKomxqLN6gZI+EnDN+/XmgmbMr
QSyiavdmZ9c1bnajwxfe8CusEH7usIgbHqPB2dY1UtKWiyBoKJUkllG2T9v2qKKuPPNrru/f8SLj
CgVNrE3CBC10tDaSreyk4sFKnCn2Bjf0BQgaMA8kqgXFHoDhhR30gUbDip7PmEo415nbqIVmPcSr
DNXdimDGH9Cujh8CUB8d6E/8XHLcxgpaV6WWrfTejjpvZeSgiCly+JW8HwvTmudjBCBdxF5fJb49
lkQjSPlaQ78uRky9wQy28k7R8CfyqzENjKmL6uQIlXtSAm8fO+fk3usuBI8uOuBh55EUiehQWyil
KAtLuav18EFdpQr67qD5krQnkadJvRQpDHm4LTX0QtO8gGSwyQckZ+gM+lKw6uph4RvpL914C+Q7
HX9KyhtVbgv1b5lFGJvsiOLr+p8KTEvRppuIk676+dErsmcj++0RZY0le+Szw2JU2wBIQ5dpbEDm
orWq9AzDl13slGjD0T4IdFvEYKd8juT4HJo1/kjOuqnwoyA0tU6ekm8Sz33Wrd/IbXsZZ4niq/rQ
0v+Y2RJXN+inHTHJfS3Jr2UrdLlqUctMg6WRoN7uvwjUrYP4pGDypuKHAm/5vVUM0F5gsiocceu5
HPzKqwcWgrIfb/pIQ55UYmJD8/IoELKThRx8AZiIGrmEqxgpCPe8VL/r6Hhn3EiO+qbiVW9EDt41
297Ch6fH7d4QaCPPQXSuPPwjQMOE3ANbiQv1a2hTO15lDY6TjYvTIudZty+eCTykXObzafj3IIMe
mWTw2gHy16dPS6MKUgTzITvRj48shL39lyDYqSUuBO7MPXB1rf8zlCFOnghfVVyZ7D470XbzyEl4
RQvrnq68Qd3bU2c+7RUMMihUcDPqCHkBXzPZYq2Uykac8mnb7O8AllLq9OtAcTZ5V21pVj/UeolT
j/TkiUdZEZZDMOxTTCHHYnQZKrhIIW6k+raWnaOGXEUZBeXqIsPLEmq3Iiw6RN8SKTv7xN4zp+N7
SW786UDLKRLS0f+QP/gci6ltmwoSG6Bqk+XgniPLXcOeX8YyUo4y/QFQyFw4YoK1JLsizTC4m20K
fuAFvjzp5tdfMVnAJGjFKCI5GpM7v6c0mr9X7UXiRSl51QH2xrGxyaI/BcLz+pzS+JX8B1CJKI7E
Uk38xn1xfDEK0rTOTpF1Hrv0wSbggispBMys9TduEVsD/BU9YkDzgHonNwCK5lQEO6YHvQ8o4O8g
f/ESTDfgQzo1oDaMrf+u5HrhJzPh5reMgoGBL1NuBDXNKR9vgU8fOdAL0WobsTylQ27nQM4M67cg
/qlD26Pq2ETRlsrj7cl+O4GTISdhgREB3PCFoTzhSdo1dPV+WtaLa+K2c0qal9tjyd828TgYpUVw
UiwumMOv8xMAitfK2FnNhUNTdxvYgqsMmXqqb2MPRRBp8iARmggrnTjbAm8R+9lSKdYtjJ82vNCD
1UqQGSBRIKYuejhDXUU67hkzVYxv1+3kh44f6tOHoGjlO6JQ0SDFXHL0pPk1Fj95gmcheN8LNV+H
mtY8JV+WK30s1ASlnVo1fn3rxjyBGWOyI1hCiuxhrsP1/SKcDDpJXSNdrV0AD+XJDPFpo/aJeOvO
aghn/yAE0v/xC3HJDbP0dWGt2aRVGfbV4lkqH3hvZXRv1Psws0vcAONwqToH5RH/ExLe2/vl24Gf
/MrJo+dLcirlTg1RzFzyQ2PcrytcX7Nk7sBfPQSmaarou6JnMKVoU0ILG1XPSjIomtaFcghicUMb
Tocp4NOXlOsXU9A2gYwvIJjU2LsHjekHgW04GMVgBeFk+PNYM4xQ7doupFql8FpRUeOnfd2FSlyE
VlrG5amRi7fKbdamI6+KQLDr4WdKmJfWFVK5KBGDm/ACdS04pEOYadTizgmAcqm/HS0kdj2VtOx0
LOjiEEFyIFuoIxkq8SAJraHj5bcZuotgmD/Cfi0Uv0O9WclU4XxhO4bFvfy37/52GhT4sLxNicqI
C2utfRUG89SVuR1K/lNp/JDAJASYTqTVK1vXl6sfUb+CXb8Q0fUd3L89TqmUzBF3r326T2v0IYvy
6aQ2slIQXid0TMgLEyRs2b1jQV6J+8UAAWK2UKGOq/7lDWRXIjZnGgbEFp0659evkvhJ2OaRXJx6
W/nj31tb2XaOwUpFSQAxJ4TYADmRqOzyd2VbP4nvwMTQP/jdviEg+TdNh/JN/ln+wbqsAxJGPFuP
Xl4DwoKgbv2FjMIyKsbpT7CCmHa83/urRlqXuKe0M6frI9q5MZEpbBRZ1iCNcyYSuWNDM3zOdu6+
qRY4T9aoYmFORtEMb5ORFLUEjOybtlmtMhwTAaBEiE6vEpqU8sL5YZysk7uMlrC67RP9eA8FS0DC
REv4vp4/TN8H00424Y9W3enoelEfnROA+k6NHb+LpiMjAxsECZzJ4yLrLl+srguUeZaa8VEA6XFY
uKNkuqBI4KBmJKzavzKHzT/3sl27qT6PPdkTjiv6edQydh3tHAeJLb6na619wCy3r8TvHcKvs5xq
C2ZCZDRJ0RUnI37ogCUUurAoJOyXi0NZ2JF8l6UHGQig2M5YKVw7aJQc4e/Rs1H1qbUGSCI36YaB
bd89kIQAjPL8h5BKMasaJP/LYKNuLuK54IenpaPBS6ReHVhPB4WzyI6YUABn0VkTes/ip69ds2Op
Csz2+ARMG/2ynOEe4Xvlyas3oX9KlDM1Tl/9bcxVE78TMvl4kKZRtaFyDL11Ej7npZeEUm1RwQ93
fXFO6eP5oWLLPhwfwOpAyNeeCODQle5HqCZgNz0wn8Sxku+GD0Kt3kV5iBv8emZTXYvLYJTz9AEX
/o54qzpRUynVFPQ+9mm4a9U709PssekehFtoOCmiyS7+T+sxvAcXenv4q+v/afTJqjjeYNVFAoY4
UZ9CwDE4kYdgZPna/8tQI80BFx60Yiy0Rr7e3THQLDcxqJ9XFWZTtoDOpInACBfczJy+qb9ZPNjs
XBL2UU3i29ud+4qjqEVK7Vx68cpoH2Hki7FZh29ybv5seCEaXm+vlBZVBgdJbMFYrcruh4YOJHmG
v2iUhLAXnTYMGemyUHznPR/oJZMGgqLFZRF2oRz071r+lAfOCEa6/VkmV80IrkEuTkWOBXi1xKKN
3+3T09qpWWm0uRocJOMsBedGXGvdWwhCxYO7JjyiXiO4ew9y1e1x5Qng7t+BYYsiB6OBQpl+JSyD
imxolPjgi5sYmUITNV73YknA6ilVp1hCRsmxEt88EbPZZN8Ze9U8ZBkKr51+1yf3TrQ3KG4Ksnj0
whSV9I0kFXZXa4vIBNbbUIMTmh+q+hLBzbPaO5xUc6rHw8+6fwFOoCLXjr1dtK17eD+vQ7Hye+po
dNOOOIpLEmDqjSCt42A9SHux2KrhUxA1+0yVVmqRrPMkuy+1aGNgOec4ol2nhFPgE7S0fdERheEX
B3C/nUYHOXzSgRXWwoOEWwKBnpxvccy1waWO82vExI6i06BistHYUnoR5AOlUl5X4tLWITBYWNDf
0RLS76iLiuVb2Z9oq/r8XnpfpFCNgcQzVs0inJeVghxHt8a8EkmtJKaQgNkkEFHf1jsR/hu6BsoZ
gfnMO5XFRqQwiSVuYAfqWejfumxfuMDS7NLdGDD3iEPZffJS1ejePle6uewDgnRdWRXZW+zunVGS
4b71EKZMT8Wzqz8Vig/zYBFL7ibUqSu1qHmdu3zviJYd5RFV/ncr3ELrC4I9QWXxpsPiKZ+rau2I
B7yiJOMRbGWROxss8kys+YJ9hMswm0Lu7xSq7d3orFQ8yuVOMFCNxom3KGR7sBzbwk0a+ISUF0s1
WvvunYO3LyBG39okGsiWldzdhfkW0tsIaA/WunsxIIS08UXTcOH0nvouGeEBy9r8W9Uc2ylpPLV4
ZODmAG6zkBEqQOtfyPtVKYQ7Uw1RxoxAw4nyObfF7iGOT06HRSjxNkotjvOkdAdm74B5Hf+/rJFO
cYyjBiZFpvxeqS9tHmyzALC+epZY906Vtjzq66rUHq32dPu8TTLQ78dtkgwGQak7bl+hFVjZobXK
o/tYf2xYK+foyo+teaqr99tDfr3x/x0RyXZCNVnlNZxcw1HqSq6ehMEBybVU3qTtkUl60i6ZEwf7
iEr+G+N+H2kyN0PJ+jLTnHAcSU827Pmg70Hrb+ISSvCG/Y0KmsgRKRJwuzjTAee4PdfJS/DPT7Do
1iv8BxaOOIlLnYGJdmbW/7zD8fm5QXU32V3SxfphhwPK5s3fPOL8sZCWr+Jqj8HMy37/A8OgmV8x
qdz9/69AkwrGI3Yx4hgCfLrMs0HuxMIUwofaecwVYSPCYx0Fm6wGVnKyCmB76g7IQ0+CG/EDg6Xb
qzCJzv8dH3UlsGWgUsAcfx0/rqw68fskPJRjibRYVB3AVbdeyzpwuvF/F5shtX1XpMkwgJPKnnNl
7jeM22q6GUD2S8Az8CjAO+frbxAc1xqSPEwOoH2qeiPGe126UxD3p9yFOXt+LtXN7Wl/3+j0txSa
2vQ/dQURxa8j+g7yLYPKSzYUVGk3Kdb03UZW32YVCMYY6evUvg402WSK4TmovAbBwTmjM4INdTdD
n7myjRkBliWxACVRCL5fpxILqleahoB9xWhkYP6wYA5oDzI4Nyn/7Q2ojtKcaYO/BV/CceTZIGRv
1AcqdKHZbSMnwUMIAYLyfsSjdH9nKl7h1lkozq6ODYl0aHUUsZEMryr4i25Gc5dmHOI/t7/H1x7T
uAvHSRgG9FwsIziVXyfR+JqW9IBQDryCRrpHkrDpZqo2V04aY7DJLGoDfHxxkgvGntqH4DTCQ/xe
/WmUQx9tpRwktq0ssYsfCerJMni7Pa8JhvXfif130I87/tPxrjRX7iCXxoecemn3w3AelOJUZnc9
8WKL3DQeDdDk5IsrP6vmTkGc3C9nJn5tbemsUOGlSYEOx6Rq3gSUhmq3xXlReIQih7oiFvC3p/k1
B/1nlp+HGH/Cp1mWRqbqVcXSZtUvAfynsi1DfOagsNlOtb491tXvOCof0TAiWROnvanWVSNw12jm
KOaOq8JAr5FgC/iAt5cpaIlHE7qf2+7zYubS+AByTQ+zBA/cIm34UBn7Os1ecvPK6Hkxyr0G4eUo
Lo/r2N79fDJ3b2/9y+Jg29XTdo8MDPYMz//LtD8NPnkxE0d2YBSp4aHvL7qFr/RONX61yhHaT4Sy
fYmURXTx652WzZQ2rk4beXpeJ7L+Ebf4ddpZlamA4HvuMOExJh7WT62moc1wpvFht9FISN+JMPS6
cFsoHRRbtCgQKxA1Db61bGfirpaJ8rqzFMa2T7hG+BWVPc71BqIV/BX5XmzeSTRnfvgEuvTPtvz8
wydva6DKVdQJrnJAPjD0f1mh+iCgLFJY8Z0QI/gxRtqauO3lN6dINhHQoNxRoDcXT14DvzSGJRJ2
z0GorvBZ+R8+5/jYEXggQcpGniyq4Va945XkUumdJK8opmTYteNLUeywdE7MFSJBFjCFWafGa9fB
54EnT19UO5VVdmSPqhbvBwP8M97zst2Cj4ng6kryuQKMBJ02JwruonBlkIwICfkHYdj/sggw+iwD
OjoJ+eRKdqTWp1ck+ocMrX7niHKFweT5CZa6L8x2xYtM/EfWk1nWTId7XN/pWaanQBEfjxkF5OnX
9R+sBGy6kkWHbgQRoUBElRd+OXTgmTleXe9PA03mmIhdMeRxHB7kkPpjqdiiD5U2hK7mv5mV+9gp
4V40Dl5cbBQ0n0AHrwUyDN2Ktkp+uf1jrt3TqN2y4jqSaN/APY0nofalS/5Bd7KlUccrCEfjbRky
bUN7idWZ4ORKmC+PlnwGURbBnTb9wL7vVmYcK8FYMShwIWjgofbLulMXAQ8iyWvp2Y3+MmquDYoL
pCNdCnN51Pglp18aGdaP9q2qAWz6+qU7TU2dViSNghOuJ7YQn8Tm6JZHC8Gc28t7dSTeJUAq2jjQ
5ExrjaoModiG457qYYGSzPvhb7k8dczt9lBXajGs7KexJvs3aGIV2FDa/8TW6Fc2emopD3e/LBx2
Hnx7t9ttpPs/9R/sCzd/afZm+brfbt219nLa3v4dH6v3bXVHUwCUnnEwmUpeqRqMpFzldzyvVpfd
Ol0u3gycE+zl8v3vv8OZBb76FFGe1XHrRU3EUiaPoCv1oaC3436qXynSJJ2+1rWXQCyW4zvk0xCN
gXwYwD98yYDZsW9A47TdHuXChQYQREaJwLMeO6v+QURqg2dfiXJ3qJGDG5MesXxNWko/HSJvM+/3
R/vp20J9+uny120oGK5eO60fHEppo6Dmn2NsogKiRLdW9NFCNP1jG3vo8CiIs1KT4CKMehPgBtxa
2MYpEsVcwFF3CZQXheJbRCXGDBdGYC3djhLtwGUtbzV0XMCy6ZhHdtwzZs+/As+hA1N3EZk8SqTI
lC4C7UVHYlPoFuDtMPG0W2lTRAhrdQsF+wtBgE8Oc5BnWS83HT6fCJILmbYWcOYzliJ83yagKJPD
cZwJJa9UN9nYn9Zp8mhLaLZGiAWEh6HeE9J1hrtWoDd7kPuqpRgL9mA8+oa5FsXX21v5arjweeRJ
oKz3jZXHyIIf/LLHKAdQEnjndiUloi2jGePufWyU60J4CIW3AqeOoZa25KcUW12u9qDdGV0Jwn7u
Vpldkcm10sVx08thHh60fi1pr6J/FIb3rlkPxbKU0UuxwCTu9bkU+doD+Xk1JhdME4lFrtWjEZ04
luR7yt3FMQs3txf9A7Nz61hME+TKCmNNMf2DwWY+1oN08ix5a0JDHtzuGKIaF9Xe2k/xIG/cozYk
G0RPA7+0P5oFWDWJY/UXm7cOIQPl7Lf7Ru2WnccJGo4lxYymOXPf6yVhsm6uM+1YGcOhreE2jzoy
XrAaT4DgnWTtGLlPCUeilyn9xREeA8tQCh4jsTwUENJ0YdgLQ71rS5yG3XxpBv0yVH0KueCZ0x3d
1NtLc/27W9zxGDmL9HkmX6CTo6So2s4/FObZgfmUCGfcrhdi8EwRkGBfLE8qcNj5wuN4FU2/iQYW
CLU51JuQVfh6VVVFIXRCAiGqEU6ufAKFjaRhZ7zl7ZHYMG/yxVgDleGe6LPH/9rY8GR0pEBUnpNp
OaPvNKW0LCE4JMBuGKUulhQEevd9LHwGVH1NvNop2NgCPezbC34tOkK7Gt6yJfHfH9/jUxbbO1HR
DGUZHhggITii9kkR0os2rX7x5yY6frzpGvOEjcJYkLJocX5dY8tr5Lw3SJmJSrh8AXpRgeItWiTh
TKpxdSTKHaAUdfRVjHHFP02ra4rGSko5OaDhn4fPHWqAxQnnUZSpZw7zRPznn4RLhwGlUc3D7WkK
hhSkdjDKQvtoEPW8UWG4l/JLFYK+hSsSjzo1OdYP7kl3ebiVZBUjEmTywiXSmaXWyBppdBSJaUeh
BwR/IykvYSOvxxp/hYpGOwiIkexlH0inZyw07umIf5uWQ9bOha5XN+KnuUxu3crV8XFXOirUNG2Q
06H3NG5GF98vfMSSTYdhHewAYWYT/mPw/G1nfBp4cuzlWpEHGQm7g4mah9rqTwlPd6OtfUWCm1Ag
bf5qNN5osSDSUUkIo4tVjG6f5DWL+qQLb+XaFAKSynNeX1oZClS4Cblck3DcXNG20E+phy9NaG2z
FHru8IYa7iZ0/wp4zzOjOPiMGejKPnTEx/E3xAHhSnCG/F6ZWzTclPu+pwsj9WjKm2vVfQ4KF6A/
urwAbcyjk7421VF2MVUsQRJS0TeXgkg7Zrio2qVLN1aMRK71KDconkUbGQpIWSonJQS8YGLYFLyz
t1b0AYTkonjRQY9XY9beKdpKUI+0o+AFrcJ6E/FXkcovK2mTqnT+SlqIeDRHz7B39/g9I3sRLnLT
OyqRuogMb9nC6k3ERw8DdVe8iDSaxNbEd9lYjc3MrCcHqsAVbzLMWLVm2UtrGU6IFq8c5U0TN2kI
sXxsVqSjgIP2RDJDv6mMbKnZ9JQP0OOExgqzTl/FErO1JSajPaWEYiYt5UHrdw3FVyBfhKhCAmrM
MO9irbzXBOeHFCFWKlx02I40/pokp5x1HwXaQnJ+FaFMqNhhLC3uEEUeWnkhiE9+PFBokzdNNepe
vGoIcAzJgxYY0JQ90Of6yjTjQwkzJqYxGyxl31mGkOgrr7Az4ube0daAbQF5KrtAgg6KpWUIbFq6
OOXFh0o9SmOZ8mUIUbhwdlLzzpokqfbcFfjGwYYWkox0vV+olrRsDfqnFYZz6tvoWZIIhNluSufu
MCD0XBxDdJ0Mx98nJbbYvFljoqeM+NFtbQzQNzs4vPKl6vnXBNqL1Iny+Gxa4U4I4aTGiFK2Z8oo
i/EZp8XtGe2i1N4SU7ogshQnv4Z26w53iXPfgooyy6NZHIv0vc6PeYj7e+8iiiY/IUff6xH+MwK1
DO1Rxx3Mo1ffVpuhB6waSDYBhIXIveiZq6zZGzGqZPqbQTNabpEfhag1+C9q+lQHb2l50WA5qN4o
KO2L2ipt9mHxknnHItqPgj/slgYEtnYk38z1n4A5DRpcmk7c4G80S9ypDma6tiKy1sfeu2Teu1iL
dp439HsuSXsWiEDg50AQxQbZiVat2GIq/hzpwhHfhQUsoYUb0znvLioeYeM/WvCmuNpbC4cFvUP9
blMqqA6lKSW5CxekI517be+lSO0Hz0N1cZNz4HKpdagroBgyrmR80vqX2L0v0MauaM2+qpG47mUc
Qt1mPMCAXvvomMbvTQMAccDGRZZWZmaudYSLHYxhGrW9i5R8icbeaApjMy2OuhRg+Wk+xjCbI3BC
K0PeJBG0t/KCDdDCre7HTMQrnLsBqphjZT/HzZm5r7UorhPjKAhnlYMhiqj3Wh6nMl06mZ0FB1mL
aVLxwSTkmJCxFbtzmViQMFK7FvdtzBe1nnwzQaLlzsOYptsgwt01xwLVZe0gR5eSvFAuoANmaKeY
ICn5y/Sw2DfDKtEKCpXq2gMiQHg41i0hRm1DksPUfJMxRkgQtVQGTt1b2p688kgaRp0PGRhiS7Pf
jls25I/Tu1gOjmqdbCAPLzGB0OJm7zbuVuEE+2QOXQ8GwHv1DHnhNk+ddh6rqAoLbLkQBiLdRvJm
5659s9wZPEJhj0xa+ibkY+k78p99FSTfBTLiKsD/U3bCnVpZqyhx1612xsMFec1uFQ3+lg/RZnsr
8Q+U+iKL3YVKetxuswYBsUMVrWNcLivvOSyLJctXEgKVorSjuW5Fji1H2UYduoM5RCjNesvaERG3
y5Z+iYZVKR/FyluaGuTGHoOZfqFw7VUdLpfSOTBR9YMamxaPvlz+HNw58N1HUPj9ycQ+S0KZREQv
8WuIo9ZlaXU1GZLDN9TQIQZAgOFtLSMyanFTHIlA0M+RlY3a2qYKCOOoIoCdem+e/hBFCjI9l5oC
Aq9VGnh3unMMsk0v/27461ouwXMleHS9Nq6zQduqFFZGdtaLuyp4vB2BXqsV6oSEQHvg99Cv+TqP
OpTUph3rc3J3huBFgD/bkLzS8CW6BvhEtxXnCIBlX8coitZrrd5MDqF6imn2Za96HNLWgyTOCri8
H3V1TELyGjhMPfp7OPPenuVY8fz2tSCgggqlKoeyxddfUDWOLMVlyuOEdBmpJV8iSPeFxhUpPDox
QNXT7QGvBvZUmAF9QcilePR1wCTNkcsde9wcGEITQguCSFHfed2RMsbtsa5O7tNYkwpVViWUu/sk
OZhjr3VfoS05dG8pyrbFKaSmM989v7ppPo04ie+VXmxLycriQ38iAqw8GwpghRgKmJ58QR6cPXu4
rGB9AQ87X0hznIWrE0YHe0Qoaoo4VT/IwjaN8GMKDhTdeCQQL8juRvb3G4lMM9uLGqs/3/YOY41k
OxCv02TGC3KrUjPK9ggdlINNvtT3ewk5+2KZoDg+7LX4V9Y/DPm986OQltBTxMCGjC/ojygoxztL
/4FzoFHPbOmrTUn90++aVK3QzQvFWqIpWYDJ5jKvqZShzLioa9jygYIi9+hpp1MyiFMAFtpMYX9C
2/0n80IeBqCoaY0qMZMySl4ohth0nCkJ5G+my1t00uxSEFeRp+zHq61TjmN8PhZFnLeA1MvU3kEB
HUs1sCv+vCiOPNfYr2wrB3yZqMyt0Fg0mH45bmhALiqfDdDF10OoZKZAV54VAs7FwWgjfVHEZwva
5pj1GSeh8teFdBxxVyXtwoH8LtG0uV8xjvL9V7B7oFsD+Z2CfkTc7LxKlqJDLO0ZPvXeJRBIxpbq
3lCuM3T7IVqFcy7f184I9Kr/jDr++acUXITO7Xei+DF3CioRuJqyvqRUWS0wm5RYY2mYaRBcrWaC
bYKxNqKb8IP7OmYzJLJUV2OvRz6l+l7OHoMS+Ab6tMoRiKKyzdEzFN0NVDps1DzB9vJNJj70Ll7X
czXdq/NXASuDczLoPU1y6XIQsiCXio9V1/H6M4UIZJMICHDX+ielxSFFe1BNlCNELJAt3ucBdnm0
h9tX94s+7EkWWlucM826uiUpNJmjDIJhTeXU5JTtULtCeHAJdd0hWiWCMvMZPryYvm04DTUIVaKQ
xsP79TMURaXB2tXCg7AtpPcwezeqrVQyy2Iph8Ui0c8aQm2IQ3TJVlYfA2qLBCb4WXBX80Tlzb6y
fhWE6YRut1+qK/hCQG86lnZcGzAq9UmZr0a7NTYjJ3rwhx0yKsu2NlfisO/Ftee4y0Zy1oT7qThX
Zru6JBw91gP3TdBek3FjyywLFgr8MqhSPSoJOkjdMQUa+ND9oGP6BZ+JZkfpU+Nx9T13F6jMAWmG
fCCsbkm0SUVPtfg2QgOtKIV5383EDFdvVJieqGarGDV9e9cg1Ka96PjDz2ecwdfrnbfCSWSHSvcW
Cu3i3C9+xL+NVbG+/VHG6Gu6XQAoIXGr0EGEzvF1u4BFboReo/zZIPtJ4yqW36mB6cZx9vNfCRuQ
daEiSLDJak9jTTNXArcTY16MEidMYLFHo9vcnsyVFgKFawVyMHBSQJaTyWSRomSoGeFuZe3AESYj
U+8IU+T2KFcn8mmUyUVnEOlrmcgojXAEZD24p6GZKQZe27JUlSjCE+hQkJ9GkJYXmmIrg/x51o+/
VpeH9YO72Oz6x8fFsH/pV/b2NPy4PasrVya2l7Q4wdmPahyTQzLEBRYXJog4dLEKY9P9PRYUsscX
yz8iBHJ7rKvf6dNYkzuqlQOnwqwAtVjrSMuNSjvxMTj226PMzWjyCBRSm3p5XHljFI5g41jnohzN
YINPM8E903m9PeCVsP/LEk4ynV5wJeT/3eghMXYpQ8jHPrxrZISJ/oT+y+2xrpzbL2NN4i/B6vvM
NRtEY71XoSHf7TY9vAYxOs/W86+tIykiRxa4MDfUZB0lX3Bgx+fBgbZBlT04GBGOHRKKneKwbt27
aK6BcA3FgW892RpNdwRqxMn+ACiimL0FgkIUjyDuZIEolrI7t4bpXAaqMv+wTgqsrWhGNXGyoopw
e32v/wb6YDCEiKOY/9eLEfnoNhOdMHqQ9TsIFUP/wxU3ZfAod8dCuMMnumrlJdQXlDKXIYo/xVxu
Pg4wuZnJVclxQAszvjq5zEw1EHQtp4bo9Dbe2WBXuGnMOTH5awgHhoHZYxAtWebU73bw/a6mBYAY
YbRsh31iFhtHytBYUVaA/RzFNqw7EW9CfVc3eGtpP5HPW3B5J3j0QnGIVo64hJ9fBCtZug9OsVpR
4f81eBUyfs9eMXP3Xtv2MnAXmdeK3GN6w3vyIPaOC7VxMF/l5J06WJ2UG5DGFW57Mzvg2nHmHoTr
SOBODDk5zp0fJK6RswuF9q/CoIwo4lWCR+GxM9eRsjO9Z42qpWqc4wijYLuQTrX06KQPYbfO55rj
1+f9398yOe5tJVq+LvHm6CFqEzaNDjKYxjvSKZyZ9Zg4Trfd51mPt8Gn1CHWzSSlyxMdEvc1l8At
nWWNVnDzHDeoISkbJHewGY09axXX7zgpzKz6h9T49/FJXtiOI7x8Mn5kNZpgiHF0MLtwzVukUg4N
4MJQ16hQdW2EFzc7GXSOtISyPJSsFCw1upqJ+db3myrEsqHy1m6g7+Gjavzhv7gVhxegDoqfAMPy
/pxZYyUTZPhM+H0tNmBj/v+vn77bTtnlvYDL+0HD78CindKHrwKFrdsf6frO/O8ok6shV3p96DMn
PohmhgLtxgwQx/JGQDfNYxVBhtvDXd98/x1uEvD0gm9lDvfRQ4BgDmJs7SZ03mXrd1E/3B5o4vf6
UVUY3cf+s3zj5vy0+Yam0zu9Kf3DkP80wMC63YOlPXk53hP0PvqNX9x7BnWmfiMNd7EFJuMvPrSJ
Fb306OUH1drG/muSDsiHmFTfkUf3Ry251az+4tUvgAoPnA666eLUGkKVMi3JDejOHJHxaTJgmwEF
0ZIN1CVBN2bqtBPC8L8LoxCgG2TWo4zr14WxOrVPPHgdyPjhM2edA3paY1Yv0U9I6etU+l/U52Xj
3IzFOOuekhUOZs80EqNMRIahW5r1++2PdXUJUKgZlYCwuxUnm9AVjCIk5IgORbmnT8n7FCLcB5MC
+KwWv94ebOJQ8O8CGMieyoB3qVdPrgWtBx6ExjI13HhT0ODt1ROm8rmJUk3frnsLubR+1WNbE/Q0
qGMMBWLkF9XVYDwhpV/3NBsxB/d0PAtFpACyYF+pDzQ2VUjGjoY6f4VKXPUw+hJoHaI38aJ3/h4h
5LmxNDheo2SAZhcYZUriKUX0wvDTRYSkQ2QpD7G/Fhja0Gm1tjTK0Utgx5UDZqxgALUg3PfVzxZZ
q9uLci2hxl/3P4sy5ceKrhrSNKkw/ZD2VPAJUxJsAgK7pcMERqHoT7NZ3DWCyZcxJ589C+B3Oq5H
Ml2xMMa6h7RnghYwwmWDL2NVq5vSF7emtOrEfu30b3KjvCsj6K+LZgL8ayUnOEgU8cRxAwL6/Xoq
AtWKrGG8baG+mvjWZcfaujfSByL9AHeTfN9AICqdfeyu0nSLxVFB3QXNZVfEl3kdNTP35PW1+fR7
Jhdl4asV6TTkKyqbbo1ViRGvVPEC3LvQj2p+ocVOwxoirEkreMBEJD7N9gOu9VtYFEOm10LMQon8
66L4Q2wZYujHD67yE+0/SbzPq9/isuM+fOYHSBgPJ/1r4v2I5hLjawAysGOopCKfQN11KutkWUSP
sNwIWVuqJ/4e/BaXYi29Q38nM5EbHR/BfjEP+x4/9Leg4dPAk9tBFLDN8AeaIDEaoB04ytiUFgX9
b3DvC6U1Fo4ujC19q4BLPRcoXrsIKe+q2I8pZOtTenwVNanrV4N/CKwzXfwwhFUAe7Y4xpG7NICf
3z71117jz8ONP+fTGykEQqRaDelYV++DWl/03mbsZt8ehIfsypIqmGNRhkD6EO3Wr8OUglWjHcRe
jhTjOHQ/evQoyuaPD2nFzNr9B63awh5Bes5IPwFsOEN4jN0n3Aq4e6Pd2MfnH8ngwvodKL4qiBsx
k/eaRLNev7iW8OBr3UcrIHGfys5cWS7fya/XtYrdarU3gWjVGyGy7DIQATHrK00o1wBoAnTvKrvM
13h/m9628cczpufP4LPjbisX9+X/cXZeu41j27p+IgLM4ZakoiXLsiWnG0JOzDnz6ffHWmef5VYb
ZWBjLXSocpdEcnLOMcaf6mUq7qPWkcZlE94/k5Fmrv3upg9WAlFKvb8YqmcxZRqNv0fsQ/oxYbRI
tgp9CCMeS3jwyS+1atTqrY1V7lpPb4E2lsVzQrAsY0Nz4XkE/K4KM7nxu4e8f9TNWwvboxJtez4F
t6DZYnxqdRMi1ehY0AqLwrB7KwLbJfyyeZkpDiIq0EKFovIoDhP+fYRkYWBq2Rl8goCtqnTBDi7y
gL/cWC2lsFv2sr6xxG4xeOcwg/I/+Js4PsJpKvNwO1ZbMaUV3cbJsjHqY6rp0EdVt4KCFesN4Vkf
KgcnQlSCzJxWJ6E1vJ3w9AYh5PxQFILMxOjeSGunGR8S6bXynwXNzVqyWrunRIPizjGvBuQiao6e
3Gp+DpGGHOT0LtTttiNPOXxpvRuteh6sDb6Ikfrh+S9ouBhGN9VLELxV3b6EWJIGi7F7NDFSU4fC
ZUMYGxzW/VMJUdxoTEJF77waZFxam8NJjlc9j5p8Xsv/0MaMsufLVw8wShKoKyl83V57wIJrBS7I
VAf3Q1HdzsyygFc/NwboNgpJnEtF3EXisRiiDcxF2ycmAE4onOvXEp/OvjvOiuORPQRj/lWZWARH
YL0XjQ9pAftO1lyfQiD0TRgj4s5EoTSa9SPTv5EMtrhfadM99EpS/UQYh7jmBiccrAmNvaiYLcTj
rhRXbVm5erTBY0l5SeXbGLBOqF9bCTb+kqZE1fat5wrRYiCs0tiCPej7XDmFkARqJ6xWRsYSWWUf
gjxrpJERZOnKN2TXvxGsFVombGUlaRfwz9gQzxnuZnT0dbg91a1XIPMR25spxAMDJnuJ5jZT5kDO
9q7TX6HYIhjdCLAlIyIpcB2YZztooeHW6VB9rGkvaaQzZW5WbPv8wsRO1UynSTlkS3s2VLCsDkrT
q6zpzmAqKx+/a9/8ghVzKKVoIXjiaupzJiXYX4jbqqpvKqFZ1g0YHNWSUaCeHGq3gMOV1kRhQTTq
vfJYm9G6HUiYih5jPgeeYQnVvUBM2/NQfbh4cW336vhqWQ98WlMN7vzIlQrmIZfSRvCr+zcQvqgL
HKgudfBMrsVdAssklB47GE6+NBEoZa6C1HIks3C8FsuQJsKqlyPS0pZZ+FzVIcMOx8dbyZsdrwbo
PPcjySuxjTkLNqh1ASz8oY8fsHx4inW1JH683gKmyKKraouhvnT9Zpx3DWgoqnxH/4yD0TzEwksH
rAN2pEauYFesLPoZSlTvJg4+u1o84ST1BCaAVppjBEYkkdshJBdDaA4m9Ep4grohOJoazTSYVUBK
TKT3eDc0bqVZ74kI1cLbNsIaBuysN0nj8U4p800UscVhnV3w8CHr1Em/oFBUY6JBWWimCQNxWqCY
lPFkFATw7DLa9NUyqhAsa68wX5YVNiIzKiJAMktEf2YxAl6A3Gz14mYYeInbFb+thpuRmYi3kPQN
+JpVb3jb4O6F/rJL7lmyaUZU97hmrBRGm7DZmeNBfU00p7SW2CGbReZU4jYrbqAwqSpzzZtBWpr6
S4Em5Km4bQNMvos1x1/WN8vK2uZV44xPGLWAcTGq7KV4q0Adj4Tf7PCln0ZzoAuayXrF3Oe6G8vk
tPK0Wgt3QgcbrVF20AccIrL67jITjNkWugCqk0GaePo1Ka9emz6m8bnktnu/wls/lh8yYkZscmYs
/qoIzn29b0Bcoh1kyibiqZRbiq55hcC/ynCT+ntl8GMrSsv3/z/vqr6c8pCggVwPd172SFifYzba
UfAvcv6IXGXNcKANKfYnaZH7l8kUbgb/OBqx27Vz6OMWug1vyt+/0o8VEaCZomIliivZVami5kWj
4tcNhb+djT3oRM1mnv78ilvMf9B1mYl0838/6FrZ12qEaBRwIw954nblCXY2o+AicYm9Fjte0F/G
IT89Wa6IjAfkJ7gfzcOmb5VeoOmjAr0QRQyjdmTmNUcyet09gO3/CSyZHb/wc4C5YVx3DTVWLFnR
KCG+AZE9QoGF6EiEWx+d54j2ecz+92f2Y+8GFCzyGhErQbjaPy9OH0VflK0gPWSDwE7CuRebJJih
j9VXeCFx0mNnd7/U2zcwQ5sbZDPdaIrAEeQttMFWRxg+Dr/Yzf3YPH3/VldzFrOZIp/kBAhxuK0q
X7q4mqcsjNhYVCBHfAUOlFjbBeLr70y5GWK7Xl7AK8y30d5gQ3f1vCe1r6O+kRK8VQE7SDkyywSZ
MiOLetwhfy/ik9du9DHCh2jYByWPRwyWv96En14nhFg01bNsG5fpfz6Z3M8jGPiMWrra9eLFrIqA
YNofAn39yxqY++F/XfC3T7q6YL3uW+BaptqKTEm/0oPeIYdByzaT5QbRWrQurHbMpH9V/fx0ibQ8
SI0g6an69QYeaWFRjVJOZkO0NawDHL1Ie50rBw03+b9f5JXX8X8mV98/66pfaz2pjqccupzWKHCe
n+JGX+vx45hshvHLolIjcscS0aITVYbKob/TpRcRfgIDp3RPUa9gymtGNdE7n20JPn/++/f78VYw
Zp/dHPnLtflnS7sqBEWS7+bQsXA6wiA3gHxHGpjfOtefts95ov+/H3V1UlWmVVZhZya7WI/+TC95
qbIkdpSRqIvqCGN8IAL775f3E60Co/f/fui8Br9tom3XaF1rWACl3p4NO9RgmlSK20H5QmyQGa9C
+5UEku2lL70ykfIJ+R57s5nxn+STLXU15Oq9JD2pIt7/w/3fv96PpymOerAVZpNA6Cn//HrCWJBu
JurRQSjwcDdbO9HvpWIfBscATqWH9EcwD010GsKDYSLCxSJiQIciesYq7GgSGzsLfxns/rg1f/9O
Vyd8jUMU0aICnEddJMzzUsrjoqmRxWYceIS51r5n14CuJIuvETPUtbnq1nwpL1wGTGGjhoQL3V/4
U/HLofHjApo5RLM3MxvU1QJCMTNleoRUF++oKLqQ+tnoe9yikGagLaAl/PvD+en8nWHG//24q2fj
mUMVlmNe7KZecmvzTuoftRptYsDwd/+rRdmPLyK0FcyCoAD9y3u6szSjg1f7H2Ms8dbQEtoOqAS3
v0rNfr6u/37S1W0U1WYSa4muPJeOhn+L1pKCEZM/eNiYvP39Hv6Zfl3v8dq3y7q6iaaQ1/LotXgU
4LQp4622MaPbcDpDUtY52Jso2+g4D8Jcjj5733JbU6dVeK3pWLzulwf644AWJF01MQeeA+Cu9uKh
roRKj+tkhm3ChPkrZGkN7Cy8JX1omWobJ7Jb/w65jbYiVfe3efV8Y/91L759/FWhmhV9LEw9gk86
ReXZSx4gNyTqOdClRSHtFRhppdU62S87/I+PW52tX3AFwcLo6lOFPqfR96J810ordkAZgKTIShs7
qEnbanH4S9X640v634+7dqBS60CZOo1qPGq2UP7hYVE4GQNN0Ao0wvvN8uPnj4NpD+kLN7drES0j
iHgiHBs2lkF8zjxr5wRjTwAMRaXyO/7x89387+ddrWcMtprMHGUkp5wU0CsVYrdmTQFLyZf3bUHS
DoZX/FvZ1Gu8rxpLtQ2mmiEjf7xlZvlo+uu6Ztj809KCojPzb6ne/yhlvx1zAgZIslKwtGK525YR
AzlxqxF0GYTE3wFHeIRO9x6pl72TRuZW9vAjCQDYCRliWYza6IIqE4AkkmiD9JSNPx0RNomfdGuD
1tzIYbMui0VCexsJn2pZHvxYZzhqIABSVvN0FhWfPCnO0KtLE3OIiTIuYlxCefeWUM94ub/MTB3f
gkiENMHBMgqLmEmhihI07axDQiQjQscgQ0ilv2KXs06MZaOjlUIXKPgmLO3MHed49PQhxENoNgyU
fUJAhnHHxZIG4M4jOw/5iGo4Beokb7RLHEBnbSHifX7GILkQ2ApH3gOkn200dctAQk33GrXHSlO2
XU65hV9o0Jd7odw3su7kdowTxsycNRBiQbqoVGXBBMugMh448MzZ7N2HGcF8d2IdyObX1KkbgTCY
GYpNgQ59I1iQWw48NkH65Vo8xkazIG/YtwL3MCrQuAk3QhJxiL4I0SXPGLeQJdVo911Fbpg/3CRg
GYoYbIqxURYm47A4Fm7mgtVQN8pQ25m6FxEfegTTMY1HVihP8XoUyWpWpoXWZq9dlD6ShnXIDkaQ
bUKpWEuJQK7e1+xcEOj17Tzp88R2n5BhqPfZYzYr0rDqEdr8JCBYYj+2WB11jeOrfG+o2UYy19V4
o9bnnjHSoJ1TErXKbnCKEePXcd2PqBASdFs8wkI4p+Bd44BpCMaECPy97r7MGU4XOI2eTVR4k3q6
VRnOAy+oIvaTjpIqyxEjQNQzjTI5nsFeLe4H3EyYuYpIJf3UKeVPf9gEEaY+0Pr8vRAk62hytPoj
5Y9k3DAknYvlzySibGZ2NhqXIf7SksnNB2WdC5HbZ5d0H4OftNaEMFZgkJQ7MWd+3l3+UIXnfCfI
iVKy6aXXHO2vxRpOXqbgfmKcn1IiRugIZRF1Ns6t+fgZzpiMeJQyqFHMIcc4WwcZoVwlGsLxXoms
3cz8zhl5t8oRywlVS5/0wI6yfdJsfS8/JxriRRHlDLZU06VpeJcrp+hJo6uP5tZKxS0h4aHtgXjm
Z6FFxOcZN3GGRjl8nF9eNj9GtBAEHR8HzQCbq+GzZ6lOyxb8r1GFZUY3zYeT9Gb7dt8SE/aQHLTJ
nbc0GnN3kuUV2B2fPoq4YvJmzUPZcswWer3t1XnwiEaa6+PWmmAKqZzdyIX3RWOM0BX18bRpmjMe
Im4SPhd5+GfqnCfZGr3bLK0vEssJsL9hRkNypjMC18+/5Me8yPoD6KIdcFuZRc8aP03C+aTbW8zc
fQBEQP2Vx6TP8g+6+jay9AQ1PaXDSqv6WzyKmca76GWZWDOGK1PjSUY7WLfQJXIWtqouZSF5YXbN
uWSIzPanjnlwepEKf6nme599ZqhDYufK28g4lmPixlZlIwKPinjhkTEsfbUKWmTe7/nK8XDfCRU6
Ye5oFW/CdjuY0TZj8D4KgRM196O8Y0tgjCIIDz1klErKVwE/EQsnHal7glx1JjgNq8Yilbdy2GFQ
vDdorHmGLDxOtVmVwrGJJ7CMxp1FEj9VjVuWD7VloH99GTTT1lHfYKhFqRjGYCzVoiUzWcqHZdwW
rhdVr/po8seX6xogGkBk/u5REzk+0nsBwgjHVoaIB6ubMX1VI3EtaEyylZg3Z8QZjd1PSO+CnqWv
JqQ2VvdexQmnvs5ykrgnB0agrdJaO7WQc+atq/QjlIoQEwXkJgiPRZ8AxwWC3kFPNqmKl8z4WnFo
hD2SMTLtBvArUs6R3nvjtvOiNVZWRaXbIRHQsf450f9aSr+rxcfEapaUOQeOXsl8xdDSbzW31eWF
EWGNjD6e1aqTI1bv1SJap6iNshBzO4CrfANpikRrxQ34FU/F3wNpqQXuBRVslgBF0znz/uPTAio4
33ZyDtxuMA/V5FG5ApWl5zAyFrKXOZIvo80/6awOs91r7bk3UzcZNHS/Tjw9cPIb0NUEAiWrwgna
c9is0Pzgy11iBDj7fisq9mzxdkpz2xeDO2qXXCAoI4iWgoABYI7otiOmL6/WU76xpHNfec783qHZ
3OoKSyI0bgiiZpeucSoaVjpBwL1OxqTyoaQfk2CtTVl7Msutjn6+TxEWW9leyKy1BWxhBcHeHI21
l3SHgWOu5E0Yq55OM0IiHLz57SoCCq2aiyiQYsLxtu6GO4SrBap+ybsU8TkvdNfPGlt/Ed/z+lg3
m0TeBNMCHaz6wuLVxMiWZnhP3c4vN/kpbjme8hwPxlDHf1B0tAToMI1cLxlfpaByKwWlrIK3ZuEd
xtZ4EIV8nU6wHcvbvmxI/mGnkveT9iKWL1MDoslIuWVqgcm63cZnr3rJcAZvcEhQI0xVSg03d8P1
02FHUMbaimsYIuQ1s7UmyUs33Ur5S0b84dSYjiqzCFWSpGp4ZjGw1yMmIkA8byVvheitUuMgcH60
CbDG+JGx92UG2evCRIwnxBMNVx8yc+K7RMfHKQ1vPGuCbJSBUKACnshulEMbxqMNsRGTQYANs+BU
CHD0iFfFLI6bJDu3hB3c2j5o3RktZjIH3Xm2JMGGqEHdF7ltYS4KvwdpYXBC/a7X8RYGDPDJ0+Qd
3+q8w0GxlWkmkoVQG2yut6E8LQn73CpTv6llPB8izSE/2rGCxE1Hz1ZxUB9yzxmLh6DhezS4JwCz
NWlHomJ/N8iVg9rB6Z0WqGZyYiRd+QjIOklLgTfHLyp31I6ojhaC3Y5nQ0mW+hjeKAYe18aNUJ48
eWV0d+Ng7fIAqeawNK1stgpbStYnYZl3+agsJX5a0jOCFH32zrXJVpiX8lL0BrfkFkeatggHRmKl
tjJz3hHjLiB2WhLdDL2wQp5sjbm75Av3Uwh+yVy0yoCF22ctSZ6NHKMkM8aeKXjsImE1VuFS1PNN
N+VrowY7k5L1OBJFM2BDVukLrTz2AYZDgbhuJBza8mpjYFqZRcw7Zod976mrtmp9G9bBOiCckNaX
4iPfohI/JfGbNWAJ0isLa57d3QvaW5YcSJ/JC3FfK6vGbBaRBwj2wOypV29rTIcUSKhBKCOYfOm1
Jyk4yOLDAMfXT/Gx1xgJBgZRQtmWtiLW8UIr00VKNqxHRKhmEpjWrbzJx7wqhI4gHjrTWwwZWDF9
Bu4ls++j0S+zUeaxqRinPgcWzhjaLQ1uz11XYa6rdePIdXCOB82OPGEx9DgLHAZE2ty7TQM46mdL
oT3RvXiZ5Bp1uK0EIkfzvRVdKNZAbUuHuUgk3qDH3M3vVwRTo27OZrySzABOWOQ2+k7lb+n40fcf
ZvfcjKsE/45SPgnSwWtWCpFHpUWOa5utRfGtk561dm20eIMASGbNnTSsela2QNNRSdiU9kvOot63
pYd6G9vYIfRO+DTcSQ/5W/VpXaKv4T7FrOskPsgP4oNwxoDiOBzVh4xjK7Sl0Q4J67xUF+WLLe40
nfWn5thdpq/+bjywvo0v6dF4rO6tx+44nNs73pzu0tz77/1D/tKf+lOKpO5juKh4Dic2Xic4U/ET
0kKGf3TxX/oH7y18nj7VN/Mp5w5QzZ3bB+2zvetP40k6h8/KuXyB5mG+4Qx4bj7DF/bsc/GZfVaf
wkuAIeBnc9+fwpfm0p60x/rBe4pes09W5hTZ5Rt/qZ6lh+Czf5PBhL6GU/4K+48yMrCNp+q5flPv
GRVaH+UbdoUo295ggph4c39YH1ZhKy/SS3+U3oMPXs2zepbP7VH8ihbqmi87fBJyLL9FnxPeMu/9
14BJQ4ihgi28j1/j15TzD8O799xdugsQkfTFjeJCYZE8DZ/mE0eQcQqfivfxvnkpnv3Hhl0nh0Fu
89++w17AzI9wF/FNfzNe2kv24fMgX8Wz+Gk9dQfhTeb7FB8mjxG9aMYNiUmf+hA+5NQe7njGh/ir
/Kp4RHy1iD24ouCdv531PuEAEtrxhQ5Gm/9F/eq/+DCg9uTD4D+g2GN3fo8v2FYIz96XxEYhY79r
8w/JaV2t5LXTfBYYR2GR9cbd4oROn8ovqmLjPbrzVu2Fn+T/9UUI7ejF+0pqN/mIXoihVh/H+Tdx
JOGEfytejUffssP36exxU/QnI7K9s/LeuMJNsJr/B2L9XD1rcH4qUJY+pNzDaorUeAEwMYNXWhra
Q62c6VrB4ke5o8Z57dtHVfcIko7u5ha/RM5qtByrbNJic2OSSclgNJ457wOnIsIMn5c3q/OtRWSX
ahwxY7Q0DR/i5qyMxINDkgPt4exsnTamZwasTp9MmhHsYCbx2KcvHsSMWcbdNV8+dTT00mI2NooW
c1WNgzpbdvne99o64XDL9JaCf19IxwKzlZJSivpBiKFecCPzfqBR2c8Fe5q367l3rdpXvzNcK9li
DjMPRoKiJNUbVnNZLwQqygp/HrXeUzniGQ/LrVxknUnBl62ozWGEUuyF2wSNOypzsTT3Au1ZhjrT
q45z892XxwmOj07kCxkh9A9cIHJrUfFIyStcNQHJI7+b8QI6gyznJ8tH6uMqxRtm6t2ZVRdmd5pP
AnXuJAAVUrHSEawP8RZoXTa3SfKhS2SHl5GjmMbCK9rZs6YvWkcj7h2KVxsMbspWV3evGY5E2F9M
PEmj/wzTe+BcrLByg7SUdm+W4n3cVu/jEoocKlRFD0+JwsYWLSacBygv6Q9FT33wdapS/zhTC/Xk
tRpE9DflklsOluJj1DLv+4jpWvNDMtNtDpkoDcuFln/1NGUKnbRIdHa2zhjph3gJJswnMs7xOtn7
nudW4zlReKdUHFroHc20XsV046W1h76gAJ0EHGJmnu6rUn8Ugyc52kjDA9OfwC5UjjDKL5FoHEit
gvI5a8znxmsYVzD8PNi4prascN2Y7YZ5Ypy2uA6PNkkyCbd69rQUleoX/GeGkf81cv02F7sCM02T
DAG1qph1jwustpD/AynOE6W/j7l/HN5/+5grJFMaFUEMWik6iOMrXVzT3gXTgUs2pcXfPwjk6pcr
mq/426RPGwOxjxQDD+v3dnAZIgUGbRiyIOkoeCRDLkr5yJY6kpnub2BCz0MIOAYk0LOc6/fsVBeP
KSLo1Ifxc0GqqJ8zZZnVl15dy5EDbURYytN6YviUvDbap0DJOsQvROgwtmkwkJUdr7mtKT2iIFvn
1pMkZ46id5RKlsNs1OY2R8Z+1lMXcNxEQXZrP95auFh2ZCHQCoSEV/XyuQuwIVhrQr80oqMWIO7T
ho02MHn0d2b3CIHNISJ22UpbS8ldTW4WE2OBynr16Zi90dgyPBk0TEYimaFM7Dazi1G/HbHjnEle
o2Ku4HSKySajrygwwc39RTCwQQvE2/DzQn8uIjwAgvhZgsE4T4Vmm0lGjI5AHS4o6t3UUTAynZg1
b3NID7sHQGVZqBTr934AMlY6JSVxzxyvj9RXs+pPbFhs2nHhPc/JTH70DsN2YwjBniiwZzmnhWqP
fjgsTN7WUDHWzUD5xdCyoRwaethPvjsnM/j0zubq74vnt5dhXsXfl46AOinuEcKbOmTYLSrKCRT0
N6fznyGfby/DFcpiCmZN64bzMCSKuHwsjdlVCivIVaeuTA/XJoSBvOxsWpiKSumW7UJtL4R7ZXAm
/37Fv70s8+9/u2KvT32/FLEpsaLaicJFP51wzerbxcCuynxQj3/Bu/6oAv+y4VwrwGT8qTMz0eMd
h4lax25LylhQzr3i7WCdhL62RaYQU8u51Tpi8FKoXzFstTn6hvm6FGyjiphPKuqhK/jGH+S5MJe7
CMjXlkau3Mw/XGvxbGnSWF8ASYVYcrIJB3iS8HfIozDsUsR6RjZW8+hqntA0YX1DBGpmFG5b5vPh
EEKQndd/Gt7NY2nPrJfzeC9nrihUjwwMB2i/czYXsqE+3nqNv5xUHmCJbRknjKLVj+WSvpuRTuHU
U7v8+2P7EWRBwz9jryCw4tVC1THqN3g3YApki0KAg/wV1Lf/AZCEyvy/7N3fPuxqueZGM6aBriez
8TD7JXa3TFDDcDFXJH+/rD9kin8tDqBHGVnGrF69Ao/8fBJScnXw+CwftZCuDS9Kq6eCY7Yk5gLt
dwftOb8vxGbb7tl1lZ6W0zCcpKT95MqHuN0gVrVb0q6b8Hb+5Sl8QwkwdexgNGG9mDHNET7COllx
z6YKs/271LMtws2CNcx6khUdhqOtq1qU4cs+X+bTs4iI1fsa9FeuXKtzAtztiZA0FBO4dldxSVZE
9hKUsOG7ZKV1zHGljZGVD5E2bf5+i35kYJFKhXsDPCwDHtQ/31i9LopOKVWIaPCBsVDBb2kFQDzv
9X8oWPMcWM1m4WuYc9N+ixH+UfetS6RkgLEZaDquvLtCKFVSH1EwjCLGeRfMnwGK+Wgw4i6GrtLs
C3xFQc/wEgQ6tmBn//0OzBd4vUZ0CQ4eQzzS7bWr8z3qkP/lIqVEPLWzZwEWeHL0ysgr6X7Zq34y
kcJ4GONjkyUJ8eyqaiFZMuX1EzB8trYq9R7EWdG40+iIsD7HcnYeinJ46Qxp0fz+/TJ/esW/f/bV
ZVZ+GulpVoFKi1t4AQwMOR1gk4ztti9++axfL/RqUXVd61dTipiFSCSMI0VoNagmNUQcM6X8MfQO
JQBHzZgHSsLfr/NHgf33C73aXoaglcW+nR2gsAVXzEOeTdsOEYaWlptQIWFVxAX3IkTYIQorqoug
m/namEcyf/VNmVfOWmi8+kFVgMsyja0Ofm7aUYiORmICC21pYBJU2FL923f/+RkZsyEIdBtGOf98
F32CX6WqMaKdhWtQ5+AIIgjSHdaK8ywcOP6XXf9HXjV2zsjX5nQHwoX/+Xl9XI+h4Vtg+bl26x0j
74CeKqiefHkp0P6bHpqCVVxZrtnmLpQRQgL65Khpwi+b0J+X/F/vIMYTIi6WuONcMzEzVa4MvWKI
HE/n0d9YtO8jlMxhnbjPXnOJwzXKkDq8DaQtcGutfPrybphaxugLgRIuUW7/voh+KmPwaVQVDDhg
Of+5cd/KGECBOpwmjKMwTClomSixTWFuItmhpfAoDb/sDD9/HiQkrBtRHP9hiH37vKbGiLHTy3CX
mCugc3JyePaQj+moSQX91WFE/on5quP08f8+73rTbfpezlGP5rtKMA4JDUwdXOJoURUFshnLVWEN
NfEh7g59NtlJl26Kji0DEYZf8wwkZ8bxEJupEWwB4NfGF1a+D2eLnSzI7v/+LNiGf9qh2aI5ISR1
Tnf75zJt9Kxser8P771zcDrBSIYgvGHe1IV8Hxv5w7hkrqRmK9FRj/y63rvhJb3ghdwFLoqZu+fu
uXOlHVmzKCWa8Sa+bYXFHjmVPPul5bb2kN5OSMBeGHFLcO3syTZuFbRstnhpdkW70rfLtE/RuUiO
Tys3VKVLm7KsqapRU0jVoWLKU4BAFuJNV5zH8d2X3qb6UGo3WX205iovvmg6hp92qCyNtzp5V4QX
y9iWyZ3KCWAdley5EBypXKixGw57S15o6RGQi8Kzvc37NX0eA+JxH1bOSbgH2V0Scs832ZQOmJk8
kO1nh9BZo7th7XUvff1qqi6AmOS5Ht7N040SYtIAgP56ol9rP5HXLE0kNJAbFvngTLYpMfffJMQ/
++sMixVKZtJ5NZfo2Jm2ITtZ7IR7xJzpuT5LqH2fFOTHVezUKsoa9YTe1U1exn31ENI/rvuXcidv
kEwBBLuF7MRYwn+NwiOtZP3Z76WOX+7elCdmIjxCB5woKN3+s3pQnuBJVNqmKhcJMbu3uJeVO/r8
3omW6TZ+rV/Jj91at+jwkAJp7rSpV2Cm+gs0gsXSW/UrvmtCV7wtV+zeGn3yJ25n+XGe1Po2NysD
gXninH8C0jLY+/sXbi7xwzg3B2u6o0O0xPxJfOgWyTK+SW/mpSPdtCqrIt1WaGXGrTHdI3gOP8kL
CQivkrhdTMLuowd5ox4+WVMnZQdsiywLhdbkKu3tdBOjfnvr1tVTom9bPBkJvRA2yVfnaK/MBAuM
z6plMYEDuIOwQJR3kgiG2XVHJpuAn04ouJxNRwvLDbtwc1t5J0dmoN+GFOX6D9tg/dA/DRH+nE5w
NO9RBPYOeYeLHlDQlu+JRb6T7piLe/cf7rQkojhw3GDzYUEasqN9fbeWNgjtb8x76tkidottfjJt
gQXzYN7Lq2glrvyDcUr2XznoZLTKVNt7LpcR0SgOp2O8VO3Pd1KtnsSbCsvp2Kk+24cM5BXl3Fty
VBvyiDck807+OtiT/GBnZH44wbJvXVBa+znYMzU3G0gdtrBWbGeIF8FCAax+DRQMz+1se36w1vJb
ixuFW1BjX8JlojvxsnKkvZU7HRGyq+pSLgM7Duz8MD6Z4q4BQIMHLm0086bzl7Bh/HZhTEApiw7N
DNAjs9JkxzrWpbvcs2OkrdbKoi/z7Ev9obdbP1i13coK9sRtqrCVB7uu3eoR3nB6So7iKdpH2/DU
b+S1sRHX2hYz9OaccGfPJI7ayrG4EVYXEqJd88ZaEce12xYr8DC73PHnjMBs71Ftn4O9uq5Ch3Me
H8/zuLx053P+MX0yc8xtMK8go+5YAhfCcdGF89A85sumusWfXEFJV97m040lLPIPMi6hoFUTMJbT
1/vk3pI2IfWKa2y7Lx7Sewna8Iqsk33QJe7jVN8xbE37ZbWqD5qy9G7A82LRHddSt/APWr+BiZPZ
HpTsc5nZX72t3nuD3dviTb5ENml3X/6dbLcCrBvHf4dYEz/kD8mxcsYTa9O0ltjwgpFA5Bq3pedm
8bxumr3AH7RTurVg7LKzX2yLM1CWcYz2052k2MJS6tZIAkkCCT3X9Zyvdt2urV+kJ+qPZ+C3U+Wq
+FH0XJh0P8fB3lh56rKo17R1RBKUqHXllFmfI/KCM9nza/M40p6bdb7R2dxj0PFLnRIrL2DMvW0J
VlXwB2oWRb8y/B1bGRtC0oBNOJyaJbRyqy3u9OqFXOvZ3kJgUJ8MBF7Uoyt6xVKXAfUNeWsM/qqC
6yIHvzBEfxwQ6d8u9aocp1ithKzxs53UB24X3HqIcVFNNwzms5jTo18llgWsCWuQ9oqaWMHjArt4
FVhR9U32HuWXseqPTde3b3RVpBtJ0piS6BP+ANgzR6nNTdAf/3m2tN9mRH/6qn+Vl9RzyALx3SJJ
96qA8KeuyJFc7cZWWQxtXztCJy9Mjjah9w+lX7hpHJPKpwOVqAwXX1OqzJ5tYVZmVNICvbqAojL2
1AVuAC5er0yc4WXAiIwG7b5kqphExi996R+j7n9/a+L6NGzZyOVU/vmtPb30DSwu/rhaV1q/nmux
zpJAN2XvXUI2JiokSJLj7m197OgG0urxn8GG3wJksCqRlK/JMZhYmB16j1q2JabW3exXnPOCStVq
Vn+YjbGp8+C3BvDHgpbqkkRARUdMd7XizK75H87Oc7d1LUu3T0SAOfxlVE6WnP4QtrfNKAaJpEQ9
fQ+6+nZ7awvWRQMHVQdV+xxSiyvMNec3x5fJkkFAW/deRqmqLhctfg0H5xy6JV6PQ5UjOwdHaxIb
CDQ+ZQlXxCzQjXUuUnBJH08EN7/HkbcvpVDXACECxuSq8fd4HkW5qvQQI2W0hAjBD0hWD4UyaZaX
R/EgzRGzgi+q6PHgtDGjO0+/PSD0PymwOrAPvPqYar3X8vKAH3rTOifOReSAdLl1bOGn9E0WZ4ci
uqN+v3mZNGUQGTSqktm5+rlRWkoi/bLp0DxZCp4WoU2Zwn6FOYDR+O9je+tZxvAouHkE6f+QZvGr
seocwCTdwEPHwTmgw6Gv0YU75+hejvnW3kGiigwKKxo60zDUPy5LahlLedKKxcBH3KvVIBKmAMl2
dbchRb311QzgH3SgYhkF8ubvR8GAwLI9x7zsILwZ5A3F6pGhzPe+VbwaMpi200pI0Q37sfGMRu2s
hLiInBxNmB64P18WIUIOJXGz5jv3X3pDJWXfLvfqAylBDdE3KuEK6SX7sbZJ6DwMBdM7i0dUMtQk
ozcdWx1MDo6hi0/ZRZ5KESVEkwedXw71xVbRKEYNtcI7Db43k3IwxmWo76Jiwq/5+3dXHI5Wm/bl
TLrIn4djO1Ib7hF0ikanZqUU6++UVbwQIAJIp+OBtsXjloYk6ue/z6uba/bni1xNYqvPLnUdRt8G
sqpO+QsZrwVdi/QVqVMzB9XYPA4F5BBjD6bA74+/9flNsLC4CmCmYJlXM01vjELKNNAvpMWP/U6/
rKNvIMCqQhdC1qzW7+QBzCHouN7zTVUBdDZs+DiV/T3wQi7rWXk8pDNkxBedyr9ZzDNqf1THPg8U
rkpuoYke+fIJcFYzoUlqgECdDUJ7coeD8l4nAgQkURfa2Gp35+Nm387RFivd2a8a7GSQKYd7YXGw
gkgAklFcPLoxqYhL5J8ZVaPbjzoFXHAofYa1ZCtHi6KmOjup3LpV5IdhGL3nBKtUB7LewHsJ0xDU
ngiBqTfq6A9xppGOn1n3MGhNxWKNnZArYIAZIkjArtKR9ngUNVym8wn/1NCfH9acQVrk70MT5MFy
v7dAWuaudlkPmtCLxcUsRB1YaMZwRu8GHW1hURY8E3xlzp46IaAyKDHzQ195jVyNfp8F3zvlLx/F
vFoNeVhXjdjTF24dg3I/HTqUiROPBiKj7isvxsaCAT6Ua3I2ujbbY+pyOo4tarwZF3P6BRAjxF9G
e2eR3pycJKxpVweZyUL9e6rUYn0+6DUGc0zOwXf3+EpCl2I7mWOmZmLcm5q3ZuaPx12tRKWkUiD2
2BwL3N6wy+ley9Ow70rHHeWr30f85ir48Sz575+mgKJER006EOLpsXuJSv+AW6PU3DmT1VvHFkvt
f4bw6lAWhVjM9+ccZw1xDRGnyzzRVLzBFEU/cYlqa3ffEbuY2RNl7eWRDnF8lUeS8aBD2arXTaz7
JjijpAzObeJn5xpqzKesHKDSicgxZT9moXAe9kY/dHZT0qiOyozP1Nc7radvpCGge8FnZ2Rc1IcS
zW1DGNkmladk3A1PJ4r/WtDqkJUQp0tvl3tmJvcG+kqtYXSnWoyqOJtJxo5GEXjkwz4K7+D37/md
SL5aQeDRDLBxsgYuXLz6oLJcdabYy4DzapnLleUczWndVmODklIoNIS0TTqy2M27+hik2WnHUioO
PXQZ5Fc00HjC0GfRfVHqQ2zU0DkQubVqH5HmQYXN3fgyik49sgEDLEjrJhBo6rLb5f1EoWXinOwG
n9e4E5ZR8UUJC5j4OjKbcasp7kHceyj50xL9PbJi9jwnuufecesCJiuGrsqwvRRRus5garl8PEgy
152wBItUFGNF/GDbFcvHSJ0o5FXpDCRi8CxqcPloX4vwLb5S+lJIcItSdGdDu3WqUoUiuU3/Bejx
bybsjwjqdJG1UAkFwrUP5YAH1Kg5uihejyic/+RfqTSvjtza782Cm6hZk7Z36huIxegH/XtZH5O9
TlsNBMukfiSAOuuloyHaWCCQyS9PaTTNxDOS+wbx79HBdC/hEDhfVPz6SjR3vVd1u2R8VGOCJbW1
JVmaovqv6nwqZNVEGNfY40m4ish01AzWW7/P4ZuwPZNmP3rHLdlUrxkGl319MfPDMZ0ZCmEbPU+B
ikALr0G6pPYaeqfPpp+QEL/z2GEbv1o6oLn/97HDHvbjW8m5vtdOLfIjk8RLOY1Sp4OMhNobXAWJ
abJv9zjuNzeFH0+8ikG6oi2McAAoVK1lR0oKORH80G5I9P/+2+Rh2f/z2wZjCuJrrorXpHM9zvWz
EEN11UAhCTCIMKyAdkeOrklGMBrSjjhC5CZO83AzKs7NBFu2pF1X2cEb9IExLvdIGQ9x6LfnT616
y+LuXu5kOAN+e8er8T/DhevCYqhP625jBSISZ5h28jR9IpeiqrMDWQRtV73296pzt853i5oHw0Kb
rXh9f5POSVP0erRfGpk/7NCNZ0neSZ+1zTPNE61yb1MYfsjVD8VHRqPtHbOUoTj090STGjkupAoL
BM1+xmR+TA78Y/YycZz1+k4oceMCR51LVLhRUfKjMfzvJx1kTvciBUOSgS2UnSZfpucPHQnO3Tqe
NkQl//yoH4+6usDlh72OQStUecAjsiTTefanQMCtMp24yA2W1F2PQlyMxkO/bIbRYWT1brvnXhNX
jqB6/Kkog6IYLczSR6PbGqOj4pjWslQ+u3A1/L38hZaev2nr7anepuEDXX90OzY13WL7B7S/EnTb
UKcVkgR0iaD/9Ho8wzFUsHuMXSnXJrmw4k/2IRHk9vcldmMSMdTYSMoWCph/TJlKiwNHjqNsGVdL
M+OnIOZIoD0adq8HzKED/Z+/P/HG7iGLuKrgvgTLnwrq3x83V+VczIyEtGq8IWPlXTCdKeJ1Wd9J
Md2cRD+ec/VlI9xGhb3Qp8uGLqUEEKO+jbP5Za9iA36nGnyrTv7Xb7paGiVGmJl04ln7eG6pfwoU
iLkB/OxI8raYFkJDSo5L+ZFehzYMkmyW7kFfQvA4WAjRTncy19CJbszqwSkBapBOtVy8Cv1PcqzW
MJeT2cko12KKzW6CqKOeFZqO5cZDmIxjA4jmQKZWyVK+Db3hg/JYLxt7D14qVFDwnx+5nEnZQoqh
KS/PrbppI1/AUs44/cnE57x6Sp+wS1KsnUwtZu/r5fS8f1VUco4kHXxLdlvatcRP5TQygN6J0N0/
VHQUoaCODH1DI+XAZ0VGV1yeTjRv5TKtl6NIso9ny00qXFRj4JKIn1oOgCqK3OqgTvtOm6ai4QrN
VtKOoyi7bJSmsKNYs6tu1AjW5IC/rkgkfjFLR1SLkZnnK9SOxqBKD6tAwttTqKa5Jc4EE09NTojM
xGUXvn23MQq6f01aYfejRDacA26wKK8KxKAkVgKTXg8y4mRmJKinOqaaCaufpPQAPhyE7YMwX+ov
o8GsXJxclGoi8XFNRQI19Jgn+uSQjhrxZchlFuwm7KWb/jAySiiktego5dBRm51oxwwfrNdzt+tN
ZameL48W9TaskPxaDT1QDoy0RvKHKjtqXaubVh2ATVoBcKit86GH8t7OfyPEkH9Op6urnSCFfaxp
cTncJA+nIDRFKqefF4UGkGgtVxThBKCqhnznVnArovrrucM0/xHaGOrRqtWC7BpebbRjKqfBT8Uj
9MctEggmevsC/MH+3s5xM/zFzEVlZ5QUwrmrLUqLrGafo/ifCdRU5Yl+wTvUiyDbGnZKZ1U30UMb
+Nedn3vrfP351KsN64AZvNEnbTqr6LgMB78kmg2gwAiX4K4A69a2L2HpoqEiwtblOn/HfUttWmVP
wQe3Gm0Mr/d03qWQX7mFwMF9vesEdXtMfzzxag4pp/Qkcx/Ov+Vl4rxu/Ub4IIY/5+vGmh46y+Gn
Jsfgbo5Wujl7McSxwJ1KXCyuLvEHcj9pch4MNJQ/2lIBQkE2hAy0mFajfeNcPrlD/X7E3X3k1bU5
jhv6Y5TzN5N98GMUWtzWvTPjS6ic5a//0Un9/lDlVigj/fid2t+rxdILqTmUewR8NI/njeCWEkjW
alSUtMcrBfuW5ibJAz0AXgmg09qv1ZOK63oxFmgMMVKMIUu6tnXZAd+019ijeFnDYt+tjmClias9
xKyrfQXJmzxfk4gU/rLD1uzuVmJuTk8+lyiqJt/tOnWlSftOVC8XAJLEYoJOQ7g23x8AgF0+jifM
sJ2seOyaafcU0jhjOEa/zqu3Oly0Timuz/HD7yN7iwlG7GfBp4M1ifBueN0f+5AuNP05OnbFDFdc
5FfNmPSC1+ixX1KpLaSdJCMZkEy/7MPVRRKmqaLRv1WR5v/UoPSeP9Iy+dZu3nmv4YteB68/3utb
3fzjvdJDp6UXDfOdUzop82QUSmvpcHjP43Ygq1FJI5OUF9lje0gXxqUfRcdRNuQmT+vfX+RWqPXz
Pa7WtglRin5w9kv4CKSIufIC1RUPE47b3x90M9D6+aSrE6GJSAN3Jj6SBXGDwrBTpztqslMOgB1g
aJBOQDjjdZTt20mX0CByxqx8HYm93ZrV+Pe3uRXJUqmDfaYiTkYf/fe0SLQQjJOsIoqXJqxwlZRC
1+06qrC/P+fm8LJTy6qsGgCjrhZ2HQl6mdWoPnkIWRi0zzSK0Mt01+Xu9iaNqS4WW8rAmrz+kGdg
mzLp81kj0cnwimRvTAWBrF+s9m6DiAzSCyndPN17dx1sbx1/kDalb+cIRdGuYuhYpd1eu+BVQFSI
IyE+R9TtBgs1Kfm6W/G/NaQ/H3a1oi0hVqxOIrLQkANRu0kmFM2gidzFuN6qlNFXAN4Mb14Zm5Sr
j0d/gVI0BzzokAR23A1hex+oRKk4zH9QbO0Mw6vqhVqOZOTFiCtQPtyZPreELLyCqRiSweYl6VcH
4Omo1ZWkkCI4XqxlJnROvC+npYZ7j4GMWZVKui+pzbQo6WLZA1LkRLLipZccLgAnw+HSuWL0pxVp
7O2oLmGAHkrgtMvS32PWwp33nO6fwlM7bsyLRyHCsULT79XURuDuNrXkR0f3klcLmU4uW1a6XajT
wKqYK6PKR224iqJ+GcInPhJnC0ZGN+C9fePm5/6RXr66Dynx4Sjg0pAMHinMayLIFjiZtLobV928
ef1MZF+tINmMjhFezJirw9CM4zd0PLDWzyiZ2lF0EOxtwYhCMfFwfgtiRJZ7qEHKqfaiVPCKKvGo
V+steEfo6XJiPIW14J5r3U4rml7Fgb1aUs6yVmrPPQvYiMU/Tr9ACdp6D7urLRPg4Z0foZZpLGyc
dfIYF7SF4vnrJCbI3e/pFr6VGteH0M9c8dWWbDaxGsenrp5ZB08+bgAIHPqn4jA3TJSijnzyBONV
bZd69GBZcH6o1+BFA1J9KFnusAJS45GuusVX2AWahUzvE7vby2mjJXPawY4nHBGek/ClFt8Ta2vS
PX2ys3t1nlsb+c+fcLVAslNYoVTW0mWoUKj/aLpPvoQtp3dShd8e3L8N1dWBEdZ6VllHFIeNEdoH
jf7ccAeVoUWkjINWpQWi5OsCiKKpgEBMdlSp454Hl8Gl8lTF3IT3HHpucbDslF5kOVmrCdpz7kM0
GumzNLQl9eANwXzbuOUxWltxx3XFlRqYTpmr6ot2/8E1TRudKr+kt49gqgGotHeO+DFU09b6OqFg
RMmuH2jb/GxNxHqtgLMG9KPysYbtyS33VCEpPuASDUqIzrUTjU6mjKBDAomh0XAdT1rtzsjdjMBU
UbEGxT047G8F+I9IJ4tbcNgR/tk6y4ofCHQJQ4aaeCd+i8QAIS3Gd/goD32fYURH8x7TxLNN7leI
13dX+a2jCmokjj6DrTYlq78Pfj1SS7MqISoO2FNaobIgOiP+IlGAxO9OFffmJXjI8QK3J9TQvttZ
fvz0C43Mez4ArQbVOuqH+3esz3EFdMLO6WiizQMQ7kOA83vQ8R1jX0/Wn8+9OiJr6dyUGQfXbOgD
BwYknB/2R1/BBXlvI3Q4fWqwVuKFGk6oAlzSsaJPMVDv3tQL8DUbE4Tf3+dmiYwASKMzauiBUK8W
6b64tM1FLr9tdgraiU8lu9vUOj5zloIZixmBo7k76KdBOLAHfFh0ZUBOxqQ7TDbujM7tCanQp2XS
HINm6+ptNKNPm74G73gC02AGuCvomi9opHccQ5wbu1BbpYh83pV1SynoEiiDV15wKka/j8q3tOCf
r/TjPa62FPmSFrqgNBT590C9yMhYSToExac+G8mdML1g6UObU0KpkNtciPlRwXUtblQnld8uCkgU
W9jjB+AKZmCou/Izj6TZ4XSZ0nuoynPsZxNOzNKHwzSitkKTHaeQnB89BlmnGVy77HL+pdw9nbr/
VBGQJPvWy46BXAj+UBRCfG/sktzpoRn0oLegGEGMER+jAhQlLmkABniOBNu6VeZg510xif3D3njp
D6AOzEc9fVIuqxRk4yGnbl6tD/oFnN/KG2n047ZkGY10cSQ22RuvGs1iCUIkAfFsUb79PtSadiuK
QHojG0O1RTS+YbY/VqIWgaWu25xu7RCspHN5JnI87x3TdEQPmhtYxZK/NnSp7hfS3kGK1QHtRxSu
4BeDqncJjKQEdMNVemM86ItkWWfLFGVIDzzK0RfyXF632bjZNqvD1lrtqewAb3wVGzveKbonbyzN
URRShPg2TC1lNVi8ptAonf3F6R8R8iyqFZ0UOLvQJSE5/dxASxlkn6DT3tVV7kt2No3epT9Ip6UT
pkf28Sl5CBeR2xAP9Y+d7INdE4HaOWgNtQfrvSAK1ANppu7aHeTJLPMwA9pn0zzfKrKXvUYbUEFf
lmmH5dBecsxW6Bik0XETJ7QQoJ509Z3g6qKHS9+5QHXkQ0uPt5dVuDHXSLlfsCKSpkrj9pJzFkYc
a+ritH42WvAxTrnoz8Nv0dMgXJ3VZdK6xXJvAtLbQGUKYSIu9VX8YA4zZrGfF/okftAWOc1JL/iN
EU5WmSMslA1TUniEwbdLy1ETv6gvjYoK2xYsR1PGIUP4cgLhve425oNKYVENBFDwm+YdIEn457LZ
r/bbYwuey+kWB9lXjJm1DS/vwtwaTt+gPU/AnsRP4hJsXKxRHQqqt2IDK0Wj2wOHTCrWWTwR1GWa
+Og1Tqv9TpvWu24l6nSV+zWos0W0PPVjYZm/KKnf7i5Hp7J8NV2kT3roH5lIQM0SN1pdYCJPpE3d
EI7To++00SRZ5+baWvRDK0G4pL1BsVekKOWlCDNhTlu9uIy2muEoa2GdjqpJvqb5wRifV6oaJA8Z
rVCz4/vZwRZnHxiB/GHMLfLhhGb0fDxVT5dp+gBiJoI04UQkIt2D4ILs2k902Gfawqz86uSfT8gw
JOCrU6A2IlwbdSG+IG3cdj1r0znUT31qK5hAbvJyAlSMFmuANMeVQazIz6XtRkfTvzjuhE250xiB
1s1Oo+bpnFC0dcIXbXPZiEs2MDVnbtK/P00frX7JAADyC2dF5xsL+U/1dBDBPj5Ui3pVrbvzpB04
T2FjUzo7OYgqHuk/28/qVf9QDp4/+5VJP4fqnBcHtG/jTLL3Szj/H8wE1JWJm79rqdOvzr2DilqZ
69vDEx0+BcbGWxq0vW57XBfLNHOoMhdPKeQa0zOSZSg7PV1RFo04aIiNcX7wc7JwGAU1LjeBvHQP
vBG5mcaGJ2iV9LZElgf7Aus0eVchWiGgcPcgNzwgHJzvXiKMTh3WLaMQ58QzJlhB/NzBzejId2Bv
5TQWPB3oSSjl4KLhu+o3pl9JXtf6FwX8sa3pUNlA4dr53s6fBcBkzuld0hxzwf6Cq1blVrTp9KOD
6NQ+tKwYIMIBPaeTAqWDJ/QeTpn/5UOyFJfGRFCwMfWlB+vh8lC/G7QTpc/sSar+ipiNzh9Dpy2R
ng4fbFwDdk7062Zhca1JHUZH9JKLe0FTT4H1GbW8BscvXsv9aY7iZpxXHCScKXk04p8T1wdkpWvw
FFXvW4dRo9iA+JodyqnjQ7Hh69Hqc4Y2AgVB2BxLl/sHTRgXweYA+X3r/97Z/zllLfjkZGHQ51wX
pHu5KUWh1/YQu18HWCaWPqlG01cXDKdpF57cukH8exRt2Ekla4Au2JpzSmdW3HkVZYgsfnuX4ZT6
cQrlRzVv5dORtiX6bgfjhjNI2DgS3NDkEDznjlTQPBWzbeSP+nndCOVM5XpQ108HLMTTVHZ0gT5I
LogGQ2lSWjJSTox0dboUflshIkkwv0NSViUfuqbYJaXKc0L2uoWrXYOagJaAu+K0CeFqVl9drDlN
cqY9Up9UakdTCzrQxJocD4vUPD/UTMgyBkt3qkYnlf5urD+7ATWFZcxRTN0Bl1tK4wqBEdh7GYhL
kLBjK9WfBsRzeJK9S0V/OOeV0JyBUZ5t7AsthADpRk1JmMQGvz+zJeqHGv2PRBxKnztDnDMYVJNG
dtBWY8vqXlgHDfNdZyNpssQrSpgSZJrEt1awXGH/lUSyO9B64/zkW5nF7ZT+Oa7VBzWIoL3FL5Hs
nQAMEPFEyiFIkAbUsuCr+i46zmWiT/G4zlqOicyTs9wz6jOUuRz+TwPYSWHtqjQHrxX89vQG4kMG
N4s7XK+gRxJEMF2PQ1fG3mBXAIoNz0AsyMWcPwcHQyS/7u/T6FYoQzXE0gfdMv91Fb4qe8tsDnsU
q03sDUiiaIIwFNXIXXyDPlz/r6crihG4EdhIY155dY0w00w8Ae+SVxgDJgtzgtoduS9brPZ0/MxB
Y5p0TSqYc2VrWuYb4ewUORjukSxsPisvcpS3bHmyFRb1yyFbWH/Y8ogYn01be4swjJug7vFrz3os
V+I0cpUxtPOzMhUQ87ny2niofZqVxuFb1zo9/Z7qWNfm9PvrT4CGAOMl93BQt66GP37ud2Xox+pU
orQ3pJaBxfqKXJ/BJ9bKCedNkfW0Au/+D5+R+p2kiJqmqdd3Q71vToMLfTLri0UtzfmS5GoHcDjU
tN+fdPMaqg9i/yHwHWy9/t52esTEpdjRDIl1qCkHg11LfwJ9R+BPqsvGp4LW75qKOujk/9OjuWmx
AVsyIsm/H90cLMW6AJQaeDAyvEkS/eDmwmG5hF+sumHhZC1M+XsV2ZvlBlAR//Pkq2WSW3uS4SbO
S4BYpE/o7Ur/ma274jnFC68t0O4eZGaybHML1wnEW/wyRDZb4Je/j8EwuterSJextZR1NDqicjUE
7anL+kSgBDAokCqjsQeeOzEOVRBh6O0mpP8/ZTl+PvPqx+/b2jT1oQXPiDawTsH+8MSwJ/uYc1+5
c7uS7/3Cq4uspDOV1QsZnq45YSa2ABTvC/pSLTb7bEF2zCxbO8vpi4q2vInWLOJsk7d+XgB0Pq4s
dWQVI1Vc5YfPcwgi8RLQIJycv4x4hF+TH0cxQNt7kLlbbBwa7/73s1wlgswavv0hY4jajnzrKYjE
V+60Maat4bjkVqfOz7QuXqCEk8usDndW/1XFV8f3DhatKmm6TF+VzJv8vTCSwwH5Smdedo3sKopz
UZ1im46j3q4QoovjYiVt1WxafhqcMSv57Cs4j9rmlhvB5BgG0MA7MnlfOu6ZOdgB7yh75Bj38p0c
xVU1/P+9pjr0Vpp4Qn/Lfn/siUdmqRWdInE3tKXn3AWm2ZxzdQF19eH3ZfL9r/rfdfL9KFnSTYVa
B210nHB/j0ikCUZktHK/I3WBCTJXi8zW15pEK66/HylrsOfHnEZ+PUDzg0e6M+jztgkvFPrnSfXF
DWidL7oAL+J7IrErpsa/73b1tersKBRyx7uJAbGPA4IXsVUgLYpRRj+IvQl9uJiPjVOshbGxWidP
ZHg3wh1tmDKso39GyDCpZHMWW/o1SUUyiqhXTanf7e1nf9tNJXs5n7f2dOr7R3s8Hm+CxPHs0KZ1
dOJMnNxJHeFOOH17JH68w5CP/zEhmkbQQ61iJKBAR49daZeL+A/QtFTAcsDtIHXDW8D14+hE88qr
Z/0M0RYQwTN2r1DtacZ1uEL8PnWu8p3//Xl+vNRVXN1T9+x67XtglGfDnucz3/fHm0vgVY+wfBzn
wb2zMK4aeP995BBM/BiHUGtby0oYh6n/ClsEQEa5O48+abBwgsYOPM+bPPR2DElx94D4wXm885P/
3nP/83wseogBB8QPcJ2/n6/rR21/IADbIaKyoYSyPBF/2EsMSJz38Wbz0dgfT4ifxrhRO40zYWO2
U6e8c6Wx/o6Z/n2Nq0Wrh8fDAcDSZXdwidKco3fy2oU1Vd+KVThBkeILz+m2mSk+LiF2/FIumu37
uA3KIJlw/9wlHjCDwJgiD3Y5DLxP082n2vy8af1oTNLILmycBjzRlX3ol/7ZsV7Tx/14pn80Hqjh
wHvhWrKUZzDZAsmR3dpvgn3lCuN0vh49ALK1v74gwk2PT62te/Dr3cIZJWAHWvIeq3Kk3YvNh43g
eon+/CxXG0UFnbfMcz7L4/BVqOTY8/M4/ILv6xsjeMf2FiCcHU22JPfmoRv7lxG/2XA6p3Vx4HbO
0yCIgllue/bFk+0HJGRuFYReHqwzezqfkp+1YYm7653+kS8YlwGeMbJcpbLTwHL7ae78+X2mqX9r
sP7ziS0c9WR6O8R/TypF71XjqBaX3ZD/rJ2U3HBrC7GNDJXlX7xwIbBI1yU+uIPy0zw5EebenrE4
Uu0LrNC5jFL6GeGNNPbZlreVV87KsVYGF/oZL4DDIJzDgAsOr7FtuefV72//LXu4/iAW7Qf0dcjI
PK4VZGpsHUrlFF12wPLfANZ09tFfBbOF45wG5sWkCbBw9/VpeE9XfHNT+vnkq6goF1NzUF4yFY5e
azMfemc+Pzmvr5Zf+bWdjGp72jqPFudJ7l5GmxXWPlPcnZ1l6i5flxc7sJ8CfzkAi2DWLOvAXn1u
l4n9ju+PPb7YGQgb/jSwGzaflber7N3TQ+GAQR9V3LMeJoKbuGtn/fWnt2lWZBuMbe5kTmO/Kc6u
CyYT/lDjzLzYHk0fRw+Vk7juaH0cAaq8EwLLw6nwz1fgBkBrkEX55/pqpQJq1PKGr4D3gde5FmCn
be1Etm+Pgw9iGefkvywWk8znk5AcvfN4bYjlrh5PMx2p/8G4jUDm6tDCvieOwT4MB6ffL47O9v1d
nC/33pFleRln3nvhb3MX9bKjjApXmi63BRz60UPmPsR2PpnUfhd0wcOu8Pjbyd6dlO4Df0FasMkd
2MmdXeTGpvrX614dZ2dZjuWk5nXBCdADbUMiKldcUU53DjHJHLbn3wbm6hRT2166nFueNJwi87k5
kXw2cDbxeHVxX9+HubfdjG2yoHZWO8zhqeiIznmG34hli8773qtt0Vv6bGhb/vTxaPvLdPm+9Nn3
/O04MJwNk3VgLm2CvrJrN7dn+h+8yjCUsT/2zwH/bzBWbVtwgmAVjcVx5ow37+MxeCR2+95fLFLb
mQWf4yfQgo2nL2eV3fvD13EnL2fHc6JhqlfOaDJZpBvF8S6Otyjdt95dvNFE5TPHUcCPc2r19p8+
4NIbkF8gSssDLBGAAG4gGjji4jH0/kyfNXv6aLjTL1YEFh2e5gojbi13ohXp6mr6vaMqlEKZilz8
aZi8+r5NnJ+jqK363fN8vDVfumky3+8Er3vHFsKWmm29EasVHu5h8nQU13PV8bk5loeTayqLQpvj
+XZex6K9IRNNCsrcruLQaySPARaT6Wm/+YAuF86AAmsBGXo/ffE3+riTR6oCh2Ce9t6+5183UnCP
6RcvZPHEjuRt8AXtXTC8TBmFNGXhvWfGYG6hyPjm3FzLE0u2Xf21KRy32q3PyXQdPTgY4nEQz5zc
W/9RXtqndfTeijZd5vaxfij1SRpUOqgq8CxcTzq4P8UoXBjj+DPdRcs7J9VVqvffcb2azXqZW4dz
X/Q7jl2ms9+ttsmn3XnqTLRj7+6l4NYy5RI3QD9oAMX6mMX1IwQs6lLWD+eSS8Fa4bCX54pN641z
cc/u+3YcupaDX9744OHawbx9YxhCb31vNt0KRBUFMQPbKo7DcDr+fovqFHUN/Uz9TrHlQFnOp6bz
OPd9riTB+DwVHN3tJqH/8eKUHAfM/unvB+xVNf2/B/3H869GQYVrejxHDLowehaWbKeA1T4/06fV
SrVn5lPhWKl7Z39Uboz8oKZUJIiuEBz0qwWU4ql7yIv8tItnj9D/5n7t0NKWzTfm9nJwNmd7m63h
0+G0uAqGrYJA3Huol6NR5E/JWZaV90e5s6r5xf/upX+91NXsU/MYIIC6P+1oWoJ78Np6c5/j+jIl
SepQgt0EJBac0vA623SREXJuH513xX8dJit5f/5jDByBY6gz7feYavRyOOozrrxUb+vaLnfbs/2p
vuirs53pzuYzf+/srX983aZcdpIg0GcfJi4A9pMX8NXtbvSZOaG/arziMZmNP+HVwdGbU3PhwBU/
PDbn6ikQPgk2Hc3Z4Rpf25xsE/qDJ95s1tgr3a1PzkqZe7O3yUh44Tg0fWdWtgQNVLTGpy377Iv3
0UyCz+oJAUO4hSMILQ/isWMFE9lunA6LNDvjCmSt1gjCxQUiMPZdUMrdyQaK5x6en83OnWLC9tg7
2vJx2o++mjlxyASZ2SPGjOMWj5YBGmp/USl5ABgG9u5FG7esOKoNyw6bM090nomlNNdyv9LX04go
uDZsguFaJFjWF/8fn/vO177KqcYq3fVdyhS8LLvKbp35UnH9sXaxqxFD7s1619u5X4b7+Pty+9ar
X53YP2fZdfcHTiZW3ll00WPot95/cdsVv2SomYQwJIRsJD52Pd8eHrabj9lsoXALpZT6gFzNOzy+
BMm4c4rRx975pNMqkMdBy1karaxg5jij9RTPkqW6MPt7b30r/lPZnFR6XhWN9vSrTeoYFnVimby1
PMfRhshhXvlbcGV2EpxWZmE/zRahPRrhrWa7yp/pcZrdWZ6URm59sB+vcLVPha14Mg4lH4yKJ7Xn
uTgxEFXYccSN6vm5GL++duPafp3yv3J2vM6PRKhzMizP5u5PGvypXHdevr0Sum/Hdp3a3PQje8wE
tGKSMZbtj6kZjSR2IYrlgb7Sx6cVS9fwxD/ENfoyt1lHqr1IFy8zYzfzRP9NmPxnnUYEQUMMj2mT
LfnP1sMebOlcYCvwLW9Fhxk33fXLyRXdN/Xgvr0R5BN6Fp7z8PDwJ54XqTdaf50Dx56dWpvFNitA
EM6cxQM4Qm68hDBgXxV7nTvVzv3TYqJ3Z3DlIZ38z6T8L8LOtDd1Zfn6nwgJG49vuz2DmafwBgXC
PBgMBptP//yc8+h/EzYKujrSuWfvxG273VW1atVazFZAPMcXmYl2/vxHJFSuVvVx323LZztOG2dR
ETyNh6gFHqW64zdUL8r93joiq/r7c3h75aeNtalOkX3X2FhMTUvNHztGWV6Lm7A/2z682rDpBpRA
uqOEb65cxpi/7vlpP61q+1vtvOaeNYo6/EddU0wmhqRuCxfdUzB6MLPIwRrxtuyQHfTmIHhV2PJJ
/e+ZP8VA5XHKsB3n+mUAbJWVDHHP348aNeAuEuJKu9N5B2/QK3pz109BTqkV+OWZ5VU5sJfjODa9
1q4DlENtu+rivvgJIoj86IQvuOyziOH3QkrsIvlUJbXvbDaptNgiGxE7OKSMOoGUTW3cjJDOctYi
Czj4w3qOSRpf5yWqW81OvejWv3oy2ormiGA0soQLnnUesbe5UdrLAYDoplmVE1Q/3Y1oTXLVmVyo
JKwPA20hPiV+0zj27n7/snggPO1RoDjTRVy/D8ecNnUK8fKjq+x5kxf3wJUziVz7geT/ihaks5dH
P4gGDJQ2iZBrNyrCpgU4JfbLvbBEVBVldtc1Q2pnt9rN+Lnt4AvXyLi+aU5RZgpjKFwtomQXDKJ/
3MpFGM5iLcIOzDFprk481Q23s243r1PSi7DViq9OrJ+d8VjxJprb71ZkW78Ivxse3HCB0eMO0XMS
ixoNcNnt33ocp4uN3zUaI/9j3XWjwUfEsg6txx0gGE6/549MpGztVPrVr4b4qAqwI5q0EdLQuRgM
1gEnU6NhNfwuSByefaJPFdG+xLlI/IMMbWk1OFmov/JPTM+WiJlcCB5XF7AK/EqIPodjeKe6XzXR
8Zq3zlH/EQAFcySSDjndWpNfvIq6/mJfn492Ic5wbirBHRb3IAgo89xRxaBAdM1UyM9PACa3U+kH
QbPpjsq4hS/S2UGoV2Zh1ja8JnZpbpNS6CIiuiYyC76qXa37FcjPVDQDVEXZG8G7r+4FkvDrq3sK
+5vbtHKplV9dJdAFZYYR4X828XZuIhd602+MkKdGX5YsClCO/f33ofPdqf3j0HlWq7qml2R9OHH5
jI2qj1ubutedj1K3fOOAvKS3b1Ltb2Tmrys+A7x3rbif9lwRv7CG5WMDGk8Do7WtF28Kidf58/8O
NEv9HUQO1vR0Sm2uVPj1ZFl+jt6k5e17K2GF3QXaeMLqjWy/qbjRssNH33j3bssT+69bLaPcjyjG
ZI22TRjiHgyZT2vpLIBPby1bhJNgcapXw3bjw+IAeMS9r8u7naWXMfKvqz/F0LRyva1w2L0PNku9
9TDD1Bmj34M/qVijDd3KHYBkMoQO3/lKCOPrxvSO287RQhJJo7Fu+k1DrJsM5g/XzdHakn4SRnu3
x/Fon0RnCQZ4RNx3eHifWn0rJf619KcgfLPzS2KrLL2uePG4jnzPx1ecNlotpI3JSFF9bS/WDqtv
0TwbklnFTu6NvZrzEN3VIkx84E39KMIVJxt+7rAvnVPoKf0ZGvCiTZba2PUNAdUxdn2XOra3PPqF
GKjOlpRx0dn625jCQBsVgruttWl2AyKeg0x2ygYChxaHSlP2ttHyXg/elgJ2uTH/uv1yX/3YN0xo
Jbe8wu07sSrLwl94M71RiqxcA6vd14OESPRotrvA+yKfJfIcJ9K6i3BeHneNSqeSskwSRMEjKga0
BvobTVTcg9TCkdh2Pwdnr9fbT4oyP65v/bWFM6a4el+HJs4RHWiHnPBBoIrmJSQcQqWBH5yJjkoN
NaTKegenvoIcfh6C1lPqodkYHyVHPhQ7GI/zMm3VpCE97vxaXzvdrs5rsqOpgNjQ69F/6bw7Kt6c
ws+av1Pter0dbjzx4aNVL3darLleyKXbj+7IrXTcEqANTOdduvmqa//rzp+O/6RSrJDP5MJ0oDMR
3ynx8dgkA+rr9dBr6OUHOSp7VpQzyFg8RG/FZqy/y8PevQH7qfunY+yTZSfegBPHaEqAfnRIECBD
rxbtlU97IwXsX0cwbkfLOrAb00NvQtETl/Eb9/n5KOynwFDV78cExQPeAQLElEyclZNz12a2nIOT
RLi/5XWoYWMT8gEmuguQWxUkw529T5H3d1x81ZX+tZin2GFuCi25lhvCGd/d1slrnWWfbMNvi0bV
OzabkmgMKJAEb677pgh47i5NK+bhWOx4D8dx3Zw/HE3Sr+HDX3u5EEW7PdJamQNWUh5apwXgX+fv
BTxN8P37Fp6ixv1yztJdefQekNdwyqCJfJkpjg2V1PLM0ABzzfWbMN1Re5Q5RC+3SXrVIGiMtmSw
zSsJGKntu2W9+UCf6/1zpWYbt3JzUDSLuGVIe7RvkU9m8UosjsFe+AyekcVH2VV0omglUdLvUfyX
B/dq9uYZlR/lH+fzc/cnv6yLs/q9OZLSeSZDidcvX1X+dXCVgFPjONr5lmOFC9NtiMan5tE3CK7Y
P4jeVqzrSMKha39iHAKc9++1vWoS/tq4T0fp3rKz3C43EL6iguOEcuobl2mUlWsqow5R7O9Lvko0
UKBFXqim1Bh3fS7WL1l2zLJr5TYYU+c0z0PDTyy5alYUtOId9FunBxcO0rqvzCHG5jDih6iKXxu6
5j48EnvRKhs7/q5R08V2WIXC3jIEGjLrBwSQRhXuMY29tmUGeOVla+f0qUh3/6llko/wzWf/JOFc
7n69CuJAa1e16E3bT8cx8vXn/AzBkJSRKsoWMVL8Muu09Fl/3et27xUKpN3gJsLuiioGZOBINtnt
wpJpXMImoJiPFCKsfDfp9Yo6JiqOHdpk7VPo3+67d/1N9Pu9D3+uFir67zzhmFk7+7yallwJLcLe
pY6RL8YnZ38FJOyK7mKBJ5Kw3Udk+wkchsDd0pcb2yzqMir8v7fBt/fbP6tBr5HZRAMRwurTs9sk
9imzT6xG6VnxuCpPgM8VTu5E1JOgvjwOljAO7nA6Jq1DB07JrZ+HrbBWD/G8ywX0b+aj5GLqjUZJ
qHruxfHJb+wSy2o//NEH4wRRw/ePM5/c5u405MAIQIBOCDSFMDSW9lZ8aW+jklaed3/c1Xc58yMX
216N3cM8cldDzWegThynYnLaOPgAwLzoEJri7/T5VkJEerc9vwE9WqSSIutFrqo69A6jah2iw8lZ
U1aabSCrd6QZ899Cg43wv0f/zdf9schsetvUTndIIgbHtvkN9z2S0lobLoBQnLCPB8HKVUR+LMvw
0G5WsBbyodBPHaaMGY/KpxJnrIOsbt1VnDJrQp78mNGnPbnkHm7zHjJWktMZRfZ+KwbR4Wtaj+CS
UAXYzpdROF9rjQwRG9Wp/Nr7WFPudnJpt9cxFJlN//AmX3v7Vp7Cc/HYp5XsyltZJ2wpuzWeKE5/
F/UxYMMs/Cxm2sDC3BrgQ6nTt1nM8+7d+y9tOAkzerjWQR6+UmHVt2J5woNlWZJ33rqGlMv4d/Mg
9EA/Tzfxo/r9gZ6tNUO1ybpaknfiuKXAqau43ZXbZ4ne9Qau1O+HoR+eHX/aayjy4zHEuYZ5IzjU
Zcd4+G6nfKtV/bMiCOLQmCFNcGb/XhF+5nqS1BhbGO/cIWgbLU0A6HIbhz4jHLJNd1vzenenrfsy
FXXaAXv/RIJ1cBhrehesXn5cKFEg7YinInYHv1ez5UC2VrXbg+w3cwuZiE0do66TQ0lKRGi4zZX8
VOLH5CSXe/ku5/3WYP3nWfy4+tPb2SUba4On56MEmavSa6ku5eTDG8+yzi7QorOw6/0+pEymasSU
HKw6oCtmlkd9Awf1DxmdogEmRZhgXWRBrWi3bYhg76guL/JiVF4QH0OU8bu7//SQLrq5PV3TGifQ
ozUcG/4EBT+vpbmtsMLC9CZ0Fz9zGh/nsPlpeUFv4wX0qd58ceyNF3v55zKenpZ6OB5BqNXHQJ3U
L+54nHyOh0MoD05d9Wla7ME7VfptvUKaNk3rjCbjBVC0ksncWX9UYKptbs6ufm5O+CNVMiAtrifR
ogNJMtluFN5Ij9u2W4bVsx+K+0cbXV8STdpLqbtJGccRjXYy9907Q2NkwGyNbXeLkz2oozCYdCrE
51Q0B3hRtYgLvXzRCyxTLOlRRwYMqXILLYfv3o72bxeIt6PYlllDjMdCS/j3Fk6UIsdj4cLk816W
GA84c+vWUIfsHgQC4bVMag6VexS2dXd05ESOqwASpjxn8uZeGhTjaVNadfgEAtMWwN5LQKPx79D8
xKf/L62hrW1ihAHLV31OWI0cM3AzPRQkhQfhjEGl+fInfXoqYdtotI3ex8dHdKX9Q0nDwfP31V8+
op9Xf0pJjf3xbB92aUF1PyyiA5P5ElETckMk0LBh1r1JyMnY3c98tF4u3pzxUGyVGx8rSl7v0y1x
5dtgGxzmgzLiwLh5k8C+IIqzsX88nqceRGHmd/WMgvhgaNFNPKYlyZIquBX6p2C+eNRLGnSZc5zE
h6aKAdg8rc03D+nV50WEKDVuDVj8z7Ji57ORVRRrBf13WI/1EgRptWb9TQTCLdraVzcMlVEIEbj9
4eJ67kT3lgQK6Cg0ZXq9YyTpKLw7np+sFP/bNiZbmt5nDTek7ybsj7SiOKL8rSqVfKB1AOGDCvHh
yra+4YMmVHdutExW0hQnzLFJ686i215g78cHeoJrunKmNEIfOn2Mdye3/iqumgo5uoldjWE+U1Qu
1sk8HS96PrCpT2Ms/jhdVk4PbVfxcAqZe4WEICzQfGcpc0NMVEjMFdeWmNs5mMiLRZlt4hnq6X7h
MbXMapmf5Nia8r+yT8TBQWPz73f8DaI8B5yfy34Kvuf7aoc/jJ0Pyo7UtpG4V2+Dc6Tqaq7i3Rq6
twnusTnSg52rMQmu+VUXD9noALtZcU59NIL8KoS6qY+VnTz4a7q5F0/xdbfGXeiR6mEU7DGcDRVk
1D+4zLxEptScPCq8c8jf8Iu57ldi3T+Hligcw7vKeyuBioh4k6fWT35R/+oc/T0GflZzC5/tULeD
1Pv7KSgvsCZcFH68vafz4KowSWlk03xwalxc22FW39vB4jw6aevALjrTOysi1dfkLSgiTWKS55SM
1hzc98KtZQ514IBH0MkkVdgtuPC2VPZAIqmBgkniVqNV9/K57Z1cItHgMTPE3rvNeIg03iA1ycPA
6veZLo1XoQmjMHV1v3weN4HRIpH+Ie/O1TX9PXA3ur119gRbp+rZ7RVPF0M+GBEBqKlreOUm0gLF
tWCtHbzMOUWXIAnLWRZUIZzjWehtw3UNotgB4e/wLtcDhb2WvmVevmAw/X6oT2fYUdkmgBI8VJ0b
XI4nuFPTRILLSwWIPkIAKeckewceEyLwMd8F3wIM+Lo8STZ6nZlL8fW5dtU3rOVvpbZ/9rxmGGjS
4xiPmP/v+KgdzskjvcImq5PdXcSktQv6+4qz2tNWxYkH9vpt1u33b6NuK8xnPFl5ntSOog8Vudtu
N10MGzEPgaRzipYJ4+lMxPRqO0Hdt4Xffb/Kqojg4NffBC293IR/rfu5BXG6K5lpwsVLHfJkdZmI
YdGh5yxo4MDtpYfTXXuWXnLDoE6HZX7Yp5Y9SOHTpB+cFdGrMhhADbRkiU15bH4OgH84st9AY4jQ
vlnq07FSaJVkmp/PZXQf19nxLqIqyB5tlKCl5mB2M2NJudFXglys12ITPUQLX1IwK2DesF2OCoy6
friJ+pBtMYQR49akGiNh6La2ELvgsGCdW7aV4/gaVuHvXmKo5F3TNZxu6Hmret4gx+n36Ro3/I+m
ElciTCwT79ihqR01FTm6Lt1m1INHGHSgO2+DTxJn6CcnlMwM0Xy4EKDZm5h3kIDcZ8tAI01xNohD
iFrin68hffpe5+vvY8gon8o/L1ivkbsZ1ABgPr83ZqHs7uc9Ons8tR2FVhlIvpPqLYEDll0rvjUm
rX5fqfdbesDrpkLyKt2bQIDChxjjaTbqNhLE804HG1uuKIj2kt7JME72AuIv7LGtDLYGCRVaZfLN
W3/90v9v+coz9mMoR2W1PpLSkS7EtG0nBDyIMjj8wiJaxQDVqPEXojdgfVFzUDIhSIXh5f/9GPEl
efUc8UmkyGUV5rNU4329wjDyqJaxGGgPW927z97i0pAE/Jp3IdefcpafIVTQPql5aIw74yox+AG1
5ugdPbRogl00MUVO9XQnD167DKIpTsn6Mfi5cgJh4x2lOrMds17hwebOjSZIxjQMIiS9i9TZ5Dcn
qEkVa1mGcdyze3Uyzll8VUEcnQrtJFUC3z+8cprpLBdV1kbKEO3FvPFdmsDcL3sOewn8KMEnubDU
ZEGzVKGtWP74HkrK1ltDjrDFipiz97YO80UaWQYyaF4NAPoB6xEil4JdLa02+otGRLAhOuVitGdG
4e5egDxLRvzDg/Du8St9yK0Rv9YznMz5KKBk6TDQUQYRsj9DXlruIkaa+FurqLw0ZscuKRanZMl1
G9nkYzfX4sL+5O5ipUWyaIignFDLZRvVB/GxPAkfHr0zP4qq445GSAE5NS5x5R8ok36Ni8Fr5yfA
dap0VLYELv9KTdVOWHkcOxwLkEf1evkAdgCLCJ9A/rPEtlk4n+UN7zh/QYFOTqcQQxk9QOaYGDwy
/bEn2GDZ7HykYgR1XKTyEwxJddiOJ97glN8z+NzydquEH0xkeX5XiZ0w/wzKn2cSgj8qR5Zsh8U5
kmVGslNmfVeHzwuzPAfTYQc7JbjIFaBWi4QC5n3FcYEDlxzA5dIYe6JJS1Ng5ZjO3/v/ZWmFRWRN
AVIpJemekpnaQX3scNf7LxW9izGK2ZJ2P4ztnJohnABvQ5ynXiX7cgaBuxeDNyfZ63zqxxKeQn+y
3yU7ZVUlrRRxAXBUfg5lFlCO9ZQ+1wnAnubceVKDz4iPic7VUb5ZxAs2JOUv8uHMc+lKTftGMX7U
Col9R/DBzEm36BEaTsmjBQRwr9NPDwvcrFu4GKqrw0c423sbYVeQHJP9TGPDVgihW4WtfZrKR/cC
m1LYk9Eq7RAcQP03/VohpvNmhGRNFVT1EUcGX+UQwRvmZyan+C4ujIpJWtRflrsf//1+X4JEeBpi
r4eSg6XbT+93e1sV59TmnK0Xnbu04mPJ5nJgByvImNEYO4XxBCVXkL1cEB0WK7Mcm9jzv8xrNB6y
GV07UZMVRzUXyTIZvK8djRIBeg5lP9f4tAEOOyNl5IY1ph6OOPGYInYP+D4ueVOsbwbtYd+aQdY2
vCP+1GKzkVqUNh7jh1dS6zYCGIDnflk5m8ZN5tHo5mYN11WnXtTUj+6hTeF7uIkPPtVUXkm75Bfj
kG8q4NorJOXnXTwF5FQ/qOZlz11stjBMx+MJQwdhP0RZcDPwH905RvTQw/4rLz/LnK+zfbeLX7Sy
2MX/97aRHP+dFNym5602PZRve1O4lWpD722AbnOn1b0Gi743MYoyT6gPO2QkFaIpQX7Mf5hh1Blh
UN7rLh5NE8MnV01dTrwR/gwfyUGCpPaCNxnqNyfh+a3DjVXIqe1SCfPpre/zonLSjlTnKW1a6Bsk
bjfgWowouugOXly65+IR3npKeRQQMkTea/WzOBRgaCfRhGs4sj9HoKyaJ+lXfDbNKHc5f2XHGdbH
u+a4kKlz9RwG/yDvA5+7zWbKOT0lsHN0f1SW56v7+cnhSt7zJr0x/+336vi/6VVwSJwX8Nn4/SLU
VZHcFWNHepNFsSlQMOIx86inHc1E3CmEHEBns88cGFBxt6RIMx0ypWZbViYje+oyHU5pdnZADBdp
4O/r/oXhX7K1qHcaQHbuLQHbVh5ZhNjM6lfyNTXOqIQCZ1mGkpI3rnXfgYWG8uJD/XlXT1ucuZrr
6lzbFgAAgExKtDOdfSMZPrwJEl8Ca2ix6Iat2WRSmcM2LclKSVlgpAEHy77ezqt+vo1QL4MlieQg
r8EYu7qMAkYYOk6eurXwq3MarDzA8nAn3i1fUV5VGj/W/x0Efhzy5maDb3SVt5J6urjx0Oyg4hkD
5iyQ0SuprpCmt8EFUSWNDEzR8EF1r8yRl3lUdRco4xTUc0x+fG3YHDwlRspW5bAa7pbDGBL/NZyg
Ly0vy0JWWmxbh0rESohktRGsz8GBKGFtml376CBnV4urLd8wuB5ChBqv3LyRceTykhBCslOnWtvw
L5Vt8Di4MEZU9i76l86R+dRdqzdIo5rBf7I4mhnD1EbLVe/LdNASSM9AQVoXdTPl42I7V4QWhXGk
i5uT67Bh/o4w/6UI/3zI/9vr37vmx1Ndr/K1ep3yVPnlSMSZQYEUpr9LvSIa38ok7DGvoASxwRbK
2VjIXcn7aW7m3pX7Gz8ubowMDl/DrNi7fdRfv4u88lHB1vfnNTJVkdk8FlwaDKdBcI1hNK2R9iBV
1BgjyOZke8H8sRL3O9UNnFO4Y59uw5TFV7vhu3r0MaBzuer1SBldEphHZ8RPjUf+qT6v9to2+h1b
jhONUYH5FbTyQVr9wO6YrDN1d40pjDnxoSxRaSJHrsSkxT1E6AwxujC33SRR04LHwk5I1VNK5BVD
LjVRcLbvB0GPSHB6k7Jpr8Llz11coos/nvfmjva2mXDIl93Sm5ctTVEbM6nxCGmWBpBKcjgczE9Q
9An6PfqOG6uYXnsuyikL2UxRcKRMkZ0aeM5OfEHoften+x44+2dPoNNeysnapvLcdt6dr5csL+Hg
qr+hnMT6EWpe/t1kiYZrWurjvcqHMvXpR98OElSltXdCCI+oAupy8U2JUS3ebiVmkx+ch7y61sqh
NZ0fnA++hoSboafeLGe2nc7ja1jpF2uP3m1n571Ft/9T9nq6H4Z0sELE0FMpfSR/P3MmV7EbrhTZ
ICF9sjAz9c5M7fhMZFXRqTE9KCJr5lMKF8ekO04NZ8foxGQqJXuB0DU5Naht3Bno/DwnaZkCiNLS
pgO2hpyFN2f08FTJoI1kFO4Wac6C2olgsc04Qy6MLDKaqvjzB2Vllcq0PbNCLcwytDVuI9NdJPI7
XyNjH56O/nRuL9G/xHjbtTu16Nw/t6eqcyCFH1oIMTKdveLwrXVAVOXOqzjFSuwnK6/W5l/+Phtq
6osTlylMZnsR2qKP/D35+2OvTlMdm5UDzw2f8O+1t7bekbKIIWlKXGkyvOxvQ7VMS47OwX9QSH5s
AWNqFJhsF9W/eo+W2arRlqv6V4LdWqB86j28TUnkAhnENdotUEUNTLBCJCcPzjGTqSaZLJw5eQtI
6UFZibmKUyCmPMqDCw+WDuQcK762Td6B4LYYItYqZ2e/r8kps0XUPvUTTozwOvoPLxueKZiv7Ud9
7dUKZzeoBWtEVgFU+oBSU4YBmH5K3Wnq4C/a0JuVrl2FZ5aXZHgftc6Ik/4ozNHayz6m7WNAE22L
1q68eBV5Ha3nmGfdWmrmZF0TCrMWVE4O3nWIHBWtD1LuwrmMQXQZKjBgZNkXOW3fENkx3TPA+PHz
GBQATXis7t0zApLJxc0177IZFHar+k05gt32QGOuaqNI31TwKqAWhiQ9b57RCLmjIxLd/H2nttjG
KgeudwcfCNXTiGioo74ot/HKKYIDBf10zghCqadRiuhUfWtSAk9f+kfFq7CGZq65mJXu1y5iGIel
BVbnV5tX9joy35Tid37sXpKQcwU3NmaTkjrVjr9BO8mU5PU5mtPc7cb7TN27R6a+oha2uuVsI393
WalXu9MFv0Jo9NPYwOdQl9oo912th/w8oyYbR63vff3rGONAdgNnuJpOjSkrjA0ZGHOjaavm6x1I
l51qd4+UtoPmJ/07OGWFU3ifZeFJy0AyvTiHJ8M/X3uZ9WFQv0tDXtGeEFz/ZhmpqobA0++z5Kbe
r7Uita7l6f1l10lswYOKFAoB5mMcAsiAOOAiCKAw2N899E3/iEAFsMRaDE1R0pmHSvvvD9V8EVN+
rUn7vabsYB8369y4ljze1j3S5xzKk+FXzxgdnJVnklCkHNeQophnVpg74Q360Cv9Hdt4W867GEQc
BW9CWhwX8p1rVBkYqKJMDqHt25FuiKJxc3XK6ghVZZeizFnihoIrpFsPgMzY78BjpWLOuZs75Wah
PCXg88LfIH76i9ScjiC1vmmUxp/PA6PKrYJJZF67QsU0gOJMjp7JBkkGxpFo1nizFh0raYX9WPXj
2TRcXEC2bnDQFKqgK+APVEC26aq1cmSjBLCuJTrOYKHlHurA1zFJ+N8v5xVWqpWOX7S/1RryRk/F
xGVTrM1LcrhC9NiHlj/1D7hMfuXh0SkxLZyRxKaxHpaNtE18Ck50mHZt1Umce2813rpHiYytc3XU
aKnNSnTxHY9PLTfHU3DUMDatoWmooCWilGXDj0Nerd5q271tI3pcrxDzHsLUKHfIplNOwCSahjsf
jfN0SQ1+wn1QMrGSN3fjjLxr8PejejEzgwvnj6U8xWkmkKv066eXQa1ldDLFL6S6RAuYKTg040Va
R03jWF/17ypDvqR8rWkjA9+ml3QPEwRvK+LyDhZ4UTNBU1JtTJWgVyD3//vh5NP19JJXDhcmlLYh
XY1hcnCZxlMcBlt4UX5uO8e64j9wW7TQ3p4i+Uvlp0daULU87RCuUHBS3MYKite76Pzio9dpaSmm
XdWQwzSfyjlTr9yqu9U9HezHFkWqymOKDP9SgH1t6pe4m/gIYjI4n0qEbMkiA4SeJZp30wZeAbuv
NDrF2YhOK0j3V4YW8sebl/liX/1c3/Nw1+pe029H+5IOsighRJNPYRs5edSnoeUUX1rvhCrepObb
PJ80XnlZXeuafVxB3yzjBbDzaxlP2zu5ny/Gfn1NB0w2P1auBl2gWUO/3SiFwb25OckAvfELkSAl
zJy9U5grv+6nr+vX5Z+29G57UA9XO08pWg2AdNP1SYb9v+/xFXH410WeYlLtelUTQ2Mr3M7h+NZ/
kGb5OI+hklJf7Zuaq8+PX6ZnjzDqgUPaLspZ5rOfDA7xlRMQVQ0UzIm6G8tPNqKGabl3x85HKsPq
RmThrZNONj3Kou0WzavcxysWzNSgLz2Vb+eQXzR0ft3KUyi73bbI01Z4XafcsxAo9nfBnkyrvQ0R
YzvJOAe/PUS3hNEq59G8z9fwL65ucZDZxrm30rjz96N9BTrAbrU4BOjUmVXz6fS2FDxrVT1lFy/P
biU4epUmmtVpVSjNEYyvxLn0Vp5xKBUg/r7yd1HyvHNot1olG9zUMB7/ffQcLcYxTlXjTGHOTFQN
pILgLHhlgTmFf0GpsaJTcvosGjV352EX232XV7y8eRT5uDxIGOz6Mhj/CA2FdSsqF/N+HhQdXHij
cobfxKshxtVgPTN9IygqkmwMSQw6y3/f/ndt8c/t/7j20+2b24p6vJXXrhxFNjwErZ1b1Rw0KkFN
dDnQgnxRcd4F69cP/cdVnwF3o7JTUzzFBlevcB99LZHA6zF+DWmQdzH0aZ2aHO0Vej92aDWBa5Q2
dON3nDClPBX+uvmnXVfgE3rdFty84QMPNHIqTe9YL7xqQz2WVVT+ztXo1WcHlVAzSW0hgT1XyOci
OVePq82ZSg/Jn7XDrCNyEhMjxA9LPO7OZ+IRI94l08qLbE7//00bpKOt52Q6N/NTkey1E3u8+h1g
CeGifwO9MWGVKpI+3N/b6hUF+dcVn86XLJ+uNqdK7TSgOHUOn6tmRufyW3Gk5NDPOQTlgqlurQU/
0rHRXBgwN9DpsO3AK0pwdvpehLSM1E9vG+FeDGyQQYcLYDxtdbWabJDXvR0pKZhhOZDUkmeIuB/e
Aizd4/a+3tiFTWY8LPKeZsTcp3DMN2qsrzBvFmFaqKppJV3mKYak1Qrqf0ZyHHD5WHGgi9eY3V97
GLnJaahu2+kIIikAj+asnRSNwa2rm+KwrSdMwN8Wh/XXFvYbvekVHkihmc9v+DjsxIK/v1icgraf
ug3APBq+g/ts5aiIRycoeH8ZeWOjhepjVsv9wz42mPayh5cz1JEZDtLYUnjbyoJRqvpRahcZWCTG
4l3UeZWj/7r5p11xtnXL2m2yI/sQ2LOk85cUPbBveuGMIR415v5vYbUYK4mTYwArASt3shr6I0FX
QnYUpQ6MKm8kYcdbuGa4ZEtwtBvvvlP9BSJjoiislu5bZe/l6Xxa49um17a746DWg8oKhxCjBWFU
cZkKMcYiv7k6aVkuKApN0KqEO6NwkE2qn7Mi7pdSIgWCo/gvOdm97HgqDxrtaIwyPwcWPS+cTGlP
+fbuVvhxv4lmTsVtQPSOwQ6CpR0uwfj//iBfNb1s0mtTs/G0AJ5+OupK36/Hiln5wckWmJcfEBot
B7lujRojLTu5xndmExQ7F0uFAltxTtyruPMvqazB0MalEjWGLx1USBfF1wG1YDp2SMA19kcxDWws
0yvEDWldRVV1QdHSuPJlzO5jy9O3zi2Rdwj0o5sGEO8YxyAb5VfnPsMdMZm+O3n+TUQNMpuapho2
Tt6YQP8OpltL2T1WtXOCxNJBAF6MvUnJ1ehzY9tW2L2KkYDXAHdiiHebkLk/ILN41+c0XkQ42HBV
s8pxo0Lq156e9z039HTPXMhA8RjIsVCl7WeLHZMhbOHw6OXepa588GeBiZqV4RtkxNMtvXRDXsNH
/7aG63LM6UlAmMTnbkaDxXKLgL60W7jrxa6Z9nfBKeRjgcKyUCNaMWHastboJQu7senp/Xt0a6wS
/3ZxzkqggLFq8vRxiVexMU+D6c7BgmYV7YLKfD9H7q9WZ0eoUHlpm0yMmjgvthd/34JKVlgNzATz
BkqOSnCq24k4IYB4dKuxkZYI3rr8/w/c6IH7qs4ud9WTh9Zg0rlNfXywsE6mWKvf2BuGODI9NA3v
D5khe6TIC1yaYBfDC9j2DpMqHhmUfHhfTcU+5/CZxrUGf5GovCpnQJPBsb+ea8718zErvsjxaXj3
poHZVTBH/IJEPcg24roEEkS3X0w/8GnydyEKDBE862kqVAPXo6lTG1N7byZp3eZuz/wnfKwMA5k0
u/4IsKDpV+ZowEWYslbDmnM2BFIdOrmIOI81uU47FXe7TFs2l+rtBmsE824csUE20OhExlkRVVG8
2C9SvHHcR+Ma5py8IEHiNMra9vLqp0OjDWyaI9lSYIvG1zNU2/knfZhyBnGPbKefhqv6dHDzEr/4
mLb0pRFeBnbXGm9CZXL0LH9X8mHNjtGftkt3ljp5qva1SkXavwEU6v4dIKE207HI4rkZWGy0btGa
b4AO0FetUXO4PM8ir3O4XmeKn9XkDq5Fczepfpzc9FPp7jrIm8oUJMelMW/xuk9ilHmn0apzwGol
3IBbfl481RZTj5iFjOHKBbNAjr+Vda68e563B926Xx3VoNeqc1y6HlIdV+h9Qe3yjQ+mQDUKDZUS
HmrTXvLHp0PZwvh/hJ3Hkupal4SfSBHIIZhi5B0eakJAGTnkQQg9fX86f0cPugcd91yKqlKBkPZe
NjNXNDdydd0Zb20BwDZU5OU1WcyYx/RZwhRAO2b4Ev+uQYaWDIGa5JZzQ/hjBjUy84Bu1WYRMwpy
w+ywc+NHc1DryxIo7DACDWegv9rlxGnRGT+kNKhoV7qaxbihiGR+/XYkr4F9/1h2r0VExH8mk53Y
CfEKH+cmXzR0mf9e1MIni+ZjlM1Ce43sOxmtnLHeKobpF6URbQVT+MVkQlvAm56enNGtoOXkaQzK
fC+pG4xFTFsI019OZIL3AguG3FyxZGBBdCY7/owAN9JYbQHOm3NE/cJk+wt6iYf46m+Zof5l39f7
E31XCAv225y4rTndUEomIaUB6ou3zpMpcS9mAxAsR3NzfarD1as+RntXzNrFfrctYx31avtEGTqU
gbIQFH13lS78NR55FqjmIaO0TOlZo9FHzZUdWyxF+umk9dePOYdqiHJouuQzV4zjWUsm9cmWKDZZ
XqVFYwh2s/lYrw7toMVzm1nJBaHA/PuDrTlkgbSNgupLOMjrYtOH6b4+9h7b90pjVq9319/pF/Pi
votzZXE5Jb++VXDUQxyXekZE+nHoDrkzMcmPQEExI2yRnz67jzm9c0/aIGJyW+sQOw2rp5H63a8W
rVqz8iJUsf2HF01WNeXV1EB7E5kmZZWRmSO9f9LCWbpsNVumxlOv3y4XobUevmBz5txNyYkd6TnC
wvGF/w+EmlLS/4lOcRiygtidJDJ2/n9XXOso6sopQlmH6+9nTcZD3zfuFvlXvsl8GYqnnXqPzdX/
AP4YBbOyZoFnze40EqZf7wlcA9Xi+fPyuFwRS5iAcTe6sDUTH/tDW3nizPTUVjbV/r3t51hX+gwy
C9fp/2ZmPiPwyynXVt9EBRJNyEsBU04lBPgqsCku6t0XtVoIwccXg0ZZVW7fUfxQjr3zZJcYkHzG
F7OhAr9NyhaCWd4ys4HA4DHp2QID3oVTGzdAKgta/8lEGerhHz0iuqKyMNU71GpOqh9KYeUIwjLf
DvsWmtSB2adYImecDOeJpqwEmS27nc5qJFakwdUvXj5OSiTi+o538qr9A58KUHRNQzr33n60ld04
EFegU4+V3pWmtk7c+Rrz3Zk0w1XVKP0+HJh/p6dn2pDWk3orozJfzF1cvvPV9NaXAf2aGc6Ci+jL
1aI8ll6+VTWTNXwmLRe/G2rK0UJz4kD2IruxPhstmN16M7K4gm2LxZMni2gYo8jeLVi+YeUm/lAA
a+nNyQXuYVss83rB9WqnjDAUitWkpnjXIH/fUzTSE7paOItuqTDI4rO4Chh+OxZsRTS6j54xh/Wc
RoYCIYZ5uYzM+TCiZpHGa3j4c1pnmwJzeY9eqxyTIOnTjyFI6zn4a1PoFlK1FYdVoVjyVp1wYczw
jbQwWALqwOWyCgqsDr0e7/OjEQuiDRbGW+V7FoOAW13vsdd5DKZuZit1YioZgzKDvvJnvZMP+puB
bdjs5viQbTHa9PnuoTlJa+WcWGbK71VM0anRJ9Y0LHSJZpawyH9VPAryoZTAni1TLZX3snBmP0wI
JJiG12JNdbzE+/vjRudug+GRTqwF8VCgxbAT1/lJMOVv0RrZG+2yzpbDl/b3tmYSk7mWNEqmJyEs
8McgTNLNgLS0YnxAVb0Ja5eYOunEPb33DG28D29TkDBFwmtVTlaJuPi0hvjU04jNtHz9tG6tT+7X
YDi+Xfo24CxwVTUTL9FA+wUvUP+8fpBO7haoRs9WdbIaIXbXxRMYK0V/48kUFmk1/yykIL6uaFMm
8CM11vo6NlsQ8cuPaoi32J7b9XdvG7NvbOt7lycLBh7jEpzJvjK0S42Bfn5l55TpTHSdOI2E0eFM
c1xlASG5epudtEu5ylWjQT4VRTcv+UvKFfTtBs1mk8/PJ5/AZbnS/N3+fyVhrNb0/+ZRWDK6eArg
hhn5x/8qy87lz1ssY6k8vG0oZSvJ/9hzvXNe+gvkSb6WTWktEbnS3dNli966cfVKUzEKPTIas3Lp
ZqMcBpzc6NxK7916PbU18+kMM30WNqfOZLSdFxvKFj6lWZp0ko0qAJ3qEHrq2SYmhe5Pmcnm7C3R
Hdz08ga1TLH1WN8UOmdcz++IjUWIoY6P/FPn4+P7jx+UT5en/UeXvwuJH8nfKXOfvt9/fCd/q98p
s7q/o+qnlDbPpz3N7GhYTmA8uN1Df2UmEwxFqloarQEL//0gnYd5fMZxJrdhxEdltw97YM+z5KaN
P+UhBQBOA/8mwey6TWj13oTxN/mR58M5P3IwEIE50xh51qP6yWsixEEcCNDzzJtxXM9xfJnvhPGg
DDqm83D77+yIDx2+uzNmKLpdv7LHIpoxNRes3yrRVtRCBmuomEgrPVYilYNNLC8nm/dI9+2+Jxsx
UL6kf48N8HmeVmdpM/Wqc2srxDdW7SDMYMZrZA4vbgL77EPvurGKZak/DKKiZbweVRqZ4QzjjOGW
xtt5jreXtlu06g0KjXDScv3plfjvwmid3BGs2M5GumqyVRe5nm40a2I2XkzII641OuCKyYEmMVW5
dl5QA+YGuPZxbgFyXvrcemxw/7ZoD8Zzfb1P+aPHepRbJF48SY7k1DvFUXiUnCR43UvnDaUsDutb
tk3MKtSYPhLpiB1CZslI0vJbGvaW6ua2fMrt1puFA0s0O6Zha7QeQrq+ps/sNHxYE0MNnlZmZtsp
SRhpGE5TtQqvOBQGQOYJnfZa7z3JabwqWjI/cld47al2BD12keclxCpgkaUmMunGx8j90i/t3iEf
C4WgcnPOTrEZJ+y9N3NX8cWL4suhfIGF5tf3lpkUjFJ20k3OufOJzXQ900cxmsob6Woz+ICPNVcA
floKLijTS70xmD2MdS2O4vppfLCxTJeC6pbpWfA0hEsSgBrYdEZqxo5gAKhAIZhBwQ5JILrLJfds
QqCVB69dYim8a+eJ8J5TfpMyAGE2Bp+IBas2RYFQCKNdy53P94LR2AUdPCbU6sxHNSTEAYtNipBG
58Wb+CsKYE7SYRscTX94RGsnztejY+G9nMh/07Hg9habZPfw3ph1LWzxRrHX2uqq0aOtZKvhnLnD
wj72UquxOv3pvlhH6aF1aIL5Gr1oCe5AbU6M1L1+XT1h9/qLw8QkwVm3RuSUfrJ93Wp/1DB5G/Mg
8VtW39PI9NeYW5uZL9mRqTrZmnGcLHRI6Xz4yk7tJIhp5RSH6pcZqg4LOng5r3txmIft6bEWbPaJ
pe1+SoLLRJ+uRUtAumUectqr2BSsqy+GMfzMxgDdwRgXiBx8h62uWXCtn5hzXdMJtxjvS/zMbqgd
aStac3OKqpmm987MmBmMVTGwa4S5sSUCislpQ3XONByxVqPiZuOmlrLM7atBjG1k6ytdrCmQ8ZdX
IDST3BI/20bmiC0YFwKAKRi3FG3MFpXVxNRMZS3D6ox0IjO2R2MU7pOljpYXI2sYiLmOTBiaHNev
ctb6xISgbz7Y/NB23EdQ6MoNQiw8BV02cxsOq5OZKdJvnHfmzPXcpgNSe/mvsJ3C3eGKS0a0mpoJ
71ePr7+cbq5G5qtmZ8ZMOcnWqqkt8aB6ZFbEigi6mi//aiT+062s6eZtF25+k/UnUwk0rp4G5uYJ
JXa2To4JV3Swxs+T2YgOWB904Eq9MkZ9o4nNdAt3fk+2DFbgmQZ5dw6Z92lFq4fdAJ2Z/9Y68NSA
HW2UwdspnTiMw/Y2uJHz9rkaTrWb6y+jCWQGkqnjdXNzMzNVFxehf7zay8xy21njtq743C8kOuoV
tCMzYuFH5twHNhfKJvm60ZC9Zxu+15NtB3eKXu+3YpQmd3INeNZ+OpQklrFVHqkIsRZ694XpUE3a
0T3loXZ1XRU7+Md+ZlIOpt4hmgxoNkZG8tt4GfmGUN3qKMLDO17FQRyM85ZiGNfmHFQCW+NOeGY3
+xpk2tt4np6nx64LHmGxZyDuuFmybbEnJ37s26P0l2zTcPpXso6kv5md8CiPbi8/xntp9GbD2fvn
t/IjbnY4i+exjHqO92R85VHY4TMzHJ8ymAyrj7YEuPXxuvl36Pu9emsrdWbwy/41Ot02M+M9f//P
5ZVH8Yxvr4/p+Frp/rqZ/EXbaMs3LT8DVCl8/8/39ZE/S/dxKLH5oy1SFo/95K89djGfqL49+E17
69w05LB4H+/lby0QgmQ7Sl1ReXr9UWO8frGqArDSAfMaj6n7HpkxEaj2x9MYxAX/KBdcD1MAQvJC
RimndLQ9+3m4iGH1Xoqhsh0uc1dwtR811FA4wn/9exwuylbxrxNq3PldDkn3XM1VmqXmyvuZbCje
lGEG0Uny0V+nILuLN4/fKymucEnteENot5qSJk+cqTPFWT42kimZIyKB/w5z63nAJ3k5EpfTdemD
moGnYxVG55U4hYkDt5md0Kw1+JxUENAUm69yVjhKMWaJK6Gfb+C0IGYpPukylc3ce+gSzj72cnZ9
bLAK7dpvXLIpSzHgw5kfc7YmMcXlKwYBOvColA7YdTXC9moAoyn0rsqooCQAeTQYJ28z4R6pQpRE
gtRiGFfIGBDiQsW+2ioD50l2jAzsHXN2g8jP/TfggqfxYhrNP9VZYEuRyd5aJ46yLvTWm67ytcY+
I/PgdWX2Y05JdbCkJamyDkvOkdjxkfNiO6jm+Pu5Q95oid9DUBNtpOab3UaSoQv30cZAVmasOvNm
vc4aX687dQ75eWNpcP2f1GfhFBrzM8UbZ8pLlofMeFjSukdnYa/xLondnVJdshO/sippIbH9tXXE
KY4n0EBKLe05ZqA30x1YslDBsMqBbMWeyIUAxXdQOZkeMFrEpN3CKixMmaMYslU6A818mVNK7F4v
MBytIZsPnUIvBMXUvq6rVY0d4H0wf3zlkaiD1xCCF1hBtB1gWlaeZrXoUf+H4CnChcTwjnRF46rP
mRwiYXxG/ghq4lDQkDJ4AEmV0XKhvGI+12SrtLaE9dTodFCf2M3EkTiuBhQ3QS/PH4D+FisJZQSZ
8H4ks+eYK2WdYewwadxgZT2awfEmyOab6CnRH3ZCZDbeVBAXIHMzffhNIaGqenGhCG7RmrFybqu8
6rnSvDVl3AdXsGMxFToDc43aaNeSPYUeymf+p6QGnwZ6F4OJCLb5iJCDmYxtDKc0mPvAme00ULeF
U5ia9yI60sD1DY6IDgMI4RUjtqHENibdHTeyWl0JVGO+xnfR2OJeegkKDQnj2ZSwMXm0Hg56DmgO
vFeaNxhUMUOO8Z734ZRtHlTHsKlXEtKT6pRf0ab25k6OQAj8WXwiOEhpSdi9EYJmP2Wl5pvEk6we
mQPZnHi5WW5SRkqMxK/OLbe13/rxJd+2/ozSKhPjzvOzRDfrKFPTPgOweh/fR3oDb/Khhrsdr7ve
oSyDqSMt+vyVwlr7Ljqscj3a6Ebf1FQ9RBZXeX/ZEZZOoGr6stlfm9IQ/J7ReK2puR8jOU698dnb
vnoPSj8ay5SYwL/aFT4tItKIuAETu4WfHrNoBR9urMH6oGD1dmpn6kn2YD5PpdevlK1spfsKn60S
Gcz1Yic6M6bUEJsYqMgH6W5M+IYzehDjWWKI9W7VuP+SJZIgYqqYjEnbUXjNjtmYQvVnsiJaekdS
JbQdsB3l33z3384oO/Kz8cAHMgrH7lvaQA/7w6SXf9JG2Uy/5EDbqRgwiuGY+TEVQjrlW91JTNaY
cDAFSogbNYPBv1/QI21H5KAhmD+Xiic41XkIkBFSPMkrzpIn8RvNnTLiog+flzzWpe0wYsxzbBFI
E/lHDPOxWzbfZwDLTuWJEqzwAyR8fE7NLf6dX4BGYPgPQHgVUzNkmC6pPTPJqDxp1a8rLwW9TAMZ
DwBjysyMF2lUYY/1PvUiOYU9svmTsNmmm6lZh4V/DUQmQzAPxZi7ajij+kOKMedMNHd2QNLkRs3M
Fc7V/nUcJ9Df5rvp19RTd+2fEIjfLM6dinOvj9kWDItd7HJM8D+Xyria4wvzo+0Ek/oDAf7HkJ/L
2B0nZnGFYvS5R2mSv9RYtWtBR7fYHtOFhrkVkgGkmqSypAbwIE4SmbmWupIhWumGqNyLdoUrBNqZ
+fHWUxdCSsko1ZmVMXGa3+JQ35PJQggl/LSymQeCOeejN550j3aC2xBqy9YjlGxpA4zOme84L6sH
HTmmcXOSuZlNblfQaJ6bLOWw4A0JEb0pCiqNUe4mpBSa9TFfzhVNoQ53yYnrU29qU0NwCSJ9Ug3+
tiANUXCAuLU9M3vMzsUmhXNdJY0ogjEau2MC1wQn/nw3+6J5vBKc/iKHMd186knjLXV4W+dF6lDu
MUYODQ2rDGukXdKvDynS1FGsxHvwdjlwls11m/423vwiWPCesvvMS3jlxr16CoEBSpEnORR3oEA5
3dwd52dGVmfLXo/nL+y5JQeCJZnCXuSaltwR/nMEii1qAIkJcmns9cHMw/PeJPyr5GuhyuulFoNN
bc0vnOmPim0StxW+rnBFcZFiHOSAEQZm/Bt7qkXWCqWSnvG6cosVHS2vRkmyp9xT6UXwdKXNhFss
EZFzVwqs4JgSJhsoUP5gJRvV/Hiqc7Xff2qo+MM3TgSP3XryqSdk688vu0GjIqWqNIQ1U4Eyv9Cr
NZ0x/+Gq1liaGG+ptOks1DJ8VY+t1/1DB67aQf0Pok0JW428iiS7dFqocMh+qS4mKBxccRQA819H
7Ztqt/nZXDedW4Tyi6juZdP5fOzTUPhWWUTldtwB9a1333B1dleP7Ir4Y0LAyQcNyTD5w6eFO3UK
D2uIwR//Hy3+mBHUv6KjkS8QCuijjdew9KU9Omyc4NcjeAQl+lWkUevIVugmcVHKTe4pACpI11su
JF1WOOJ2f6+cyvlcKkfbXvdX83Gab4WttpUu0Xj086RuVaoPBymcWNf9zJpcZF8Kn7QSZ+6wuZri
OPsH86FLqOCgKLZSVqn/BEn94Sfi8paHD3+wI+uqR67gQT6wE+saxIQDLXrlEgssNtHUo/yJBI/I
C0qWCl4+fF+mruxPmPMWVuXquv9gyC7KpQLvdogOn+dK3fLL6DBTVt1J2OYGAzrG304vzYkvMnp8
yF1OL89791wwGe/OiLv+Dhg3+kq+eJ7/9vfZezFVVgmCDThaau39iYT40N15ek1XwxMlzGTsdbSH
9jC633t/B7Q5fpmL6zZbD6fhTmOBejxzKYYTT5Ov//4inmp1lXyBhEi++PMaFy6egBu0B14PZ3Xi
R+JJHr9km+zr9Vvs+BX4eI7+d9i/v8zH1xhORb0GioiGKg04h0JEsVOJhd4Y3IFkLjcj8/0X72cb
+cwwa9ZhT5KnnRkLamREGuCqDJaNiRs1NZaEvCJoIJ2UzQ9Wh2DTTBBOEjC7hYv6hTFK5o/iHFfm
r0V2sfrYD2tqz4PHeswc1BUZ0fhauF2Zsiut+WVkjrrtLCm0qmviJ3o6/G1nl27tPo4Jy2NOg/Bh
9bjjQu/utHuMiPS2plhSUYRlOJj1cofFXSbsqynXEq9QDfkYFFGpXdQbkTaKuhWN+idmwdELtlSm
kBLFKhQycqI3cRUbXCsfDgTGmeEtkTO4IAV+q33pf45veBMP3q72P2Pu68j3fMO7UGnwI/BdMuGD
PJqQAyFHWGl0qqc72a4cCI0+1XzygwkWRfCjw5VwVDNlJ9uIJnK/t8Jn+XpYQ13elRTn8r14IOfn
Qinm1Jw5mj0LPt/yJnLlr0kwCcQvZR+fRH/qvi+TUPTju7iVtwN97hO9eOUiwONi1901jRVKE4vF
yfdzWB5Ar7YSYwiJsNvj6CfqXxpDaVB6VzL5O22c5316+bdXRy3ghMTndewxYePKG06sp/HLHFWS
7aRg41PHMNAJ+O5YLBVFzNJ+HyoEerUTUmT3KmiC+qtJ9SaoxidB+/Xx3l77VW6a4Apl05scqFPY
wukhLoTTx5MOE4/k5Qs4x+srcz5efJ47/HdvAuHUBOUGml/0FXHFZz8PVL3++Rt1R6f8O95Txd/K
qzs3mrE9m5rS/F4eaxH78YW6Ha+7ge5j9zvwGFa/k925Mz0CW3Cn6Eo8Li8fnOYu3zxnDH6u2cIJ
YrUB+dbu4Qq7Xie93xdht0+cnv/pFYZzBz3z/Rt38WLFJM6TrIpdod9HDzGSW8a61etY+tX+s74r
IFZKWIV2b3V7kWob4XFNEP3yB/fDfGpSTB6b/eyvCsvthOdjcEBXdYyjYzp0D3AY+fb61+zhrI3k
ZAA6yHLtmz1f3scEVgp/3ihLlYCaIxtY+ze8CMLrN9rc43fVPr3IrnLExDtd+ObSvza9VdsVtiA3
Wex6Gpa3Yi+ccQD8dNxKc/Zb7otubcyszOvZRJgXA3PkcUQwsKCLk2RpfrwTKXBK5CLTUEDGQAqm
lgBCfz6GHYTjsJXsgTJhR7Zz3UG5oApCQY3ZZBHFNWnUrCPRj3fdKrUyu/SErbh5ux/r6cvGm/ed
0I9e+C89sSbn2hKoM1Mw3UlmrWe7KEA9ldr0y+r/oJegFRZSUt68dGETXSo/C5/H2aI5ah+kv7MO
SAKtk0V8TI+Qp6a79kyG9ToLX/H4Xfo33X3OV0K4dEO/TQuTgHIGBeWbrIpYutxrTpr/wHfRtpRC
poPcZf9Ngy4sHNlX8Wuzn+igbcGxRYd/OwmL8FlpWxxKdQJN2Zyak0xv8DS9AIjWgP9dmrsMieI+
RdTm0p/K0Ylg3DHnhLjAKDaYe1zCaPXrg3gSAN/QzwbD4/JG0NhO2YHtiwcDeMe1bE6P+9W9usqe
89mOh0Fx2Sjo+4E5shN3sqPz6Y5nyYmAmQMQOqximqKMkiL/LVewCTAWKQIBVAu9x2liFYz38aNf
CQ2T1VtA+ZlPLoXx6eHIXvqneoCa5pvRYUvfJ2yrpx2g13Mh5G1xXcrb0UQVTL9k+Fp6GozBTrcF
nYp2z1iOcxYm4YjQ4KrTh5zupruEqt1G3Khfw7//r6jiBDO6C04UrR/Ow4F6+wlGU8jcgMdxcn5/
q97TPik7zdO852PRHXM67Vv1L3Y+lujBQrSbbeFPA+FA/GG+w8htz7HfOdKlw7SKrNLGnAStS0fh
PAuq4+v8tNNbcXwc+WDqRvVYG+ZUH4zIKl3pLJkTM9cnuuZl3nOtMNupNmUrp+Yb7QhO1iNAbLwK
9SpZLhlvqXlXHNksmOjK7mlnrsoVmO1YdNDGNo8/zRO8xy3nLuWUrkaP+raFXeIT4dFAu1HSJE2+
5Sg6ApZjZ5DIY2nmzlhiqimNQK+1RkzduMvqA3GuRzc9Dlgmbyoz8mlwGAciOukIussPQE/IPuOw
kVYPBBNBo1HkJE0fS8msWk/2BM4KvAFWZ9wf4iZx1S29GXMStjpRACBUPtIaeKE1D9C6onjcn2Oi
78925hFBfCl+e2qgpVZnxVO8Gbw0xRN3ilfCgLDHH049ba+F1aH5TXbRTrygA2E+XLQs/gYkSMhQ
vqliY04HN9t2AYPaBXEpnl6//Wlc5nfAy8+T4GdG/gwe8O/ex2KgZqsr8u6VfmvSQauNeK5nsCXn
+1bSpTcN2zy/x9K6RYp8oGv+k0v64ET0xCW9ktadYubvdVWccy0UG1Qhls/55pMx4BgMnAHQoutG
9CLpbbe5yv6DXEsNVdWDjQNquCBVZY77ewHHmXuDwt07XaNLhAeqbDU/A3SY1IdZfajE7atyBSxp
un5Fplith/ok0cpSjSnUlOSSFudetcb4srczej6lGXGrKPWzlkSny5YZc+AAtByKG6xn3DAtfRjF
L6afdh6o+9MrQnuS/Joa7fs0EocfZmyqrGV1I2FzpceS2yqNyDri45nbrAlRQMxheZcUnjAdjmQ9
YFjNF4/3ipKHsHv8R3RMZWaL5E02/fdV0Wnwqrsh+GyRtJj58xDCNYpaVEa9+a4XGco8NT60EkjV
XqvkF6OZrp6fLYiLWtiWz+BF5+rlEZAL2j6LzFe3xvoNhTVP92/mmFXrKVxV2RxZBS/+0K2vx+i9
TuFmzzY5H+e6Uq7HN6CTzChpyc034mMvq0H92U9ho/fLlGI+k16RmxW3M6AZj3DWBc/C69/IY3gf
qq6VCQEpPzzu2qY+Q4gnrnnAP/yKMyufWWK2U6zsVmn3Thhb7/PJSoKxc3+2a3pk2lJWzFTzmIT7
fvjtYMvCUqvtllK2bAix8fiWSImy41R0hqdPlKQqXq2sxNlephW3HWpjqNbCOhG2MpVrORCTfd3t
sbpX+ZRIet/pcmVrid5G1rNeR/QtxPsDSM3HyGKz7488VlcolHpJv5uUqD501z2flNOQqAEX3hu0
GbFqY2fT1Tuxy/n6AbJd8+bIdgJPea8ziqOnTlx3+TgooxuWn8YsIfyibZ9bMugQkE9KoLw8rTDH
06QcWOpqYc0AF3DV+/1V8TEl7K+83E5LfUAFA7HcX3XqZb33lNakU8/rparXiXjOu0CjDME0oNqd
ynq0jugzwIvQ9nO6v73RXtRYv+4Kuk6l9UIN9e09ZWeCRlBtJzSIUPnrrWm1aq9oPhhzWlMQNJtl
0y6q+RJIIAgc+dYw2UsLWkwTY2hBJH9QL1ghV8uhR6Cd2lH+KzJTgnn2PdzS6HyN1tfebyQz2hMS
N5qeTEK0R8o2uP6Ux74eoZbtg/iNEtpPcgMdOP0qnisZ+YSULe/VetyZpCEUjrYZdf9w6uV3WvI/
0W0Oc9wQhsVkd23Xk9rqXnpD4D3fYideDDOh8Ynz/wC3hQU020WMDSZ0b+CBRTPrA+biu7Ym2fLx
1ONqiSJvgPRr95VrRvIN3kf7m6TuxMn5mI1Zx+v6W7PZ0WAska1JZ/QM1GEZ+2zhGT0iTvt7Ys3O
wGbby/SH9Ud65bVWBN7yt5osxX5V3Ka5Lj/sufd4bdGlH+h+JVYuGG9Rzw1uUQvIMl39lDSuUXD2
6vVm6j9BejiplXty6/ebgWIrKGLB6ig5NZyIC3hMMqpijVfHoyevpfBbt0GONI1mgK2gkOFfXa5C
5o0E+1mguN3hFYgExwSpP0+wmH/N31WXyPEJDdzJ/jmM6E8xWQLPfcL6bhdAwEAjgX8FRMrbfFzt
Kz0S5Z2oWO2HTWMnPw21c2K5FoP3jepD7EwYq9EtpvgC5oPRv+mWEYoToKsw7vnSf8fY+yWWnKEx
EsKGYE2B6VFQnS/yePUB8wsAhMGcdA9p5f29wyfzjc7KjtcO58t0xU1PT6N62x1o9OeCWSEjw6xE
vwCdsdXgl5MYgw64HNeshBqM6NP1QmWerpHxusSn+MQyhOg/DbeZR/VEWMwQh1FwPe3BmoA+ep4o
V4hjQWMWarhhZ7afufKGYJazkiz5i1PifbND+xttHifEUIzR72t2a0nn+UY6P45SUJ5zVwniI9V9
p7djPwqr278ITAk+wSzo/kCQnXt6jzt1E3FDuBTzhdF8ForIxVvg1ogV9+XvfJsh5ribBKU8qtyo
yED8NEx6AxDyh4CP+lmKY0TdNitXQ5MFOmo+AtO02RJqaj631HzF/GD+xUj7xSsNRfdmlU4XXHv2
A26NOJ77xR9yhU+o+YmIDTV/3A7g3SPCLV5dgbwR7tXLgrB+KUkLDZXNdlGDDQaAT5MINCZqdYwl
ZVeQmg3Lx3zZXheKtBKRCib8IVirl/zjZArkhb5mMOiviymiF5BS0fFBeqPVWRbTwe/XU4BAlDsY
3NWsPqyEbtHHy89rkQ5LrhfL5sPr0g+B6AUuZmKx0kGmT6N1DURrusjkRTcdX1tqVpy2wLXQViyz
KQuMcyJraxefyUIWFr3mVl8j5eWOSFDPMmCljdOD5e31Z8TIF3S3AO/Tw5lZr1+81/Ui+uk9BWKK
19tVlxgHnyyAkw3ykjywZ15JuxhoA+bIKy5SaDQgNNhF4Mo+kKQWmkgGSVnqWi3SzwLcfO7WKywU
wEPhqLWLFJ4OMFNw6UiJYxHyhVqxu0QD7dK3zI3m2+Em0gDh5fzJDyte2r2rRfZrUXOrNRpJOQKr
qLo/l3B9JuwSsKlgB5Gt+Iw7552u5NP7UJbL128LoUZcwAf5+PCDpLNKjArghOYhYK33ohQ4ekGu
E39zpHrqYwDkKLzILtWBfMPv2H8ixRA0Sw/v7YPg6Ot9APc5+xFuT3URSeNuwfDObzV29IdpNphQ
XrhHM+G34TW+yH4wT9y+zqbasmXzXvd8glDwyELLMyyU6U97KVGVlReDtmD+jcy8J23Ricv6FyQM
+/7E59ZQXPlFZJwSKPVDcbJot/T8ymWOAhCIepr2swXRrca7bz8+YSbAPVt1P6BjLwCJqRYM++rS
/yh/MGH6nXoirqfqqJ5A+H78+sAn7+6kZy/m/sb30ha+VIRUrM4DsflIlgJwvG75HJas2//i6cyW
FNW6NfpERCgiwq3Y0Tdie0NoZkongmCHT/+PVfvEiV07K6vKtIG15prdNyYaBw4XhFXoBm7nwZ6+
UrmesvD5+t83E8hGQGhZvkxKVGkpng17AUVIMHwodCYzqF8Z7PR2JiH8R6wFpJVyVj0deVzvT8hq
kX97v+VwA3hGperI9eNCS9skLpfS9v7DNHrttz1z2+nJ5QZxS3qmR9C3im/qsaZUomkuKsbkHRRn
bsftjJRkgFdNKAM/CFuKnpf5QjAIGgh3mEWNmT342bT0KDRCTmmLrjek5LTUaKVZse+ibM8d5ddk
d2UQaJxsW9omYpIiE+ZCrPXzJBGaNPaLumWlPCiEJ1tt+3XyUxI+NxO785RtamuH8UoicLrFlTfZ
kUwr/PLvE2nr0eUbEi7jsvcbZkgXvnxgDe36gE8uojs54FMW5+5HdcbHPC6OGJ0RAR0Grge9NZ9c
Zy28wcZA/6JyoDHsC7hBwpm0UnhP/Dq8o/JIlC9vHv4n7o4wtNHc1EdyyemRNY7M16aThgUm/xXS
TFyESObAYWgs0DtqelvSf+8/kRZOjc9u5NHAPvjl4c0Z9U1LS4w8xUzrJ+4iuez2Pq/3Vw1Jx7Ql
EMBkkQk4Q1wbAV1DzePS/9tjhmFdhTVJuGnHh9Ivt79HeFDonM6YdMMBk9PW497PejPNd2heZFZF
mJy6f/qPu38HFPxXUDrTD4mHUATtxpCvD0zCskMefjVfJKTJqZBQSpaP2wzWHqc/33TUkEDxU7ge
TVHk4Ay8SY29OCgM/EFcAr7/gjJmPquQi8z6ZMrX//8jbkOCw9jYHW5astRBOykG3/MkKtVoyFQY
aNwExcgFIKU5jq2P1W6HxsPTSEqwp2j7oWjIQLZ/j8Ji832e454CSM4PA6jJzTTDM0WWxHXVjQly
YA4R3s/QregWBY/FaKmV9jT4hcOlf31wHlrt609yLFKQKxeJvGrrvlt3eLU4oAaSpXXzWtxNjksy
o4DH8E237eWFn0tZ5UhGRmZxM331G3Drkj6QGHbwNlTJFAFib9B1j/vnYIdkuqt6cWANv0Y+miYU
fuBCo/zJVvl7oXU2R9WjXr2746hdZpKh+O3hgT5jh+Tjarb0yFZGp3sKctXx/AlIuph2yrSBzjOe
lozR6Wzazp+f5chOTsj42qDdf0025Ac5MnuTThzz+pq37Go2nRhwwO/jX7pQzx2FZFBfE8b2iW2O
GHkM1OImtK44URiBTz1DLKcPDJJtOe1xQjRgPApj0s84buo/Chv9BnlaZ5C5wjXRSVK9p+jMyBYz
BWLHHh3uSKGVIZZ37DAzuzAUbAsDGoh8onLJIYfzgh3qQcGhN8F86WIfFXgvEDe+UzkWR9Yxu2S7
CqKaN/KGnmxW+2r/DfVje7l61yhn8IQ0f23TX93i1KqCLn5drY4pG5rx+fq1dsYb5whUAaZxPBTL
z2D+ifiWXfrgELnN+EjcUFIIHDP9mCtsEI4z0uYOrLhcYCrq4ex7nXWQQDQgi3ichBlYigRjcRNJ
PA7IbIfzYJr6XJxC9P8hRfxyaBWz9EgKBVugUzDgfixvuzRI8zlprpLiJOXLP2Wfm9Cj1u38D2Ak
Sl43F1Z/2l0QgbYk3OC+oTyhZLN5HqvjfYPNlc5c189gijXGiSAbgxhH90qXkD9ja+/o7qMbzhnu
n/RmVkcqIFh6KQRq/Zxijm5MpOfw/HfoZv6XGilVgfAecUiWR8pnJUb9Q8K1LmaohbnuUUn7PDHO
eoIK8P5b/j62twtpWVLGsvna0ifryL9K3P/iNLwuPJjs25rzr93+O2w421UyQBiq23ZKMguPgKlB
0h9GqyZGAx/fGzWlQrwUGuURbXDXE+PhYx5ZKkLl+BTBAC7q6zrDy2kgEmIusdGxDNMS20rlhZwv
fg1vmdvxOePLP8eomGcjcqsFmQmDR30gEpSzz7nw1bfxSoREdQIgT6QPCBJYpdXxDallr/31nnZB
bMpoKOO57ajTJeMpHEd21Wt/+0VApHOIbp+nGjeZ4QHe9QAvuz69T93pfVDWeqSS4ZsQzqYhn2B8
HG9J155ZB4U/2Co+9vF1TDDOG2nDRyZk+lgKLv4t1u3RTjp+wicy4Z9PyKVk+Ta7JkBLm/2WIc4g
Vw1PXXB9fwgSuJDFBQEU1+xhjaJ8bn7Cek9wzUbimIEcOYDstu9/5D3eSMYkzukbEdpPcebv34G4
KoVBxMx2u11E9tWqf9Lf+/oGvyMJMGfcd7xuHJDPstiwDO87dEA8rp3WceERb1ZA8XF8L9wS3i5W
UdoUF8K0ibihT4nQTPktdh8athHW/rB9cFZQLIB9/a2PX9ySMw8as0ToqK8NXAdqLfQtod/FJaSt
qYkf/m3dkG5Wf+779kKwQr40nLhIbrbDxiCtgg3h5GRZDH7f++tfTohHgsTv4sFPC52HAJgBKsIF
MLgeYg7ED2/zdSGG58kSHN3tF9nIBS9B/ck6/tieEHREN3JR9LdqxuMy8PuAtVzvE+4hCtmt6uOK
Taol6S+KQtBxdeExK/HjIo54PBNqRNCXD+xMjN4d5skZz7XYEeWBrLy3M7BBN9Ue0t42Ri0545Ly
VjF0Om7d46wFo7DwdJdnutHm2c2KNcWg8HlIHbIU0lH4gV9xdUUVHbGxdsAZz+2WxoBxqC8JK4jT
cA1QyxIfrpUtPc92tRednu+ZYYwtajWQnOjuv126Q4ZIa8eBRxuGTVAQJoe727vXNbVwn5+nhkru
oFs2DDPnPPPzkI82RmHBCBXMXWOnDKD/IgD26Hh2eL+e5D591KmmRCb+yf904S+LCB7MQndF5iCN
4dqS2zKVdemkTo1huFFJGkbdvg+G1tDjc+tHbS0W/6mO03jspr8UdbmuX4OKEqGgHg5E1IwtKTTj
xao7cTbnf3crcQY/b0fjKbOIsJW86hbP+kG4q4uVfHvPrv20U1dsEGFXWJfsQF3EJGROCFNuDJ/C
I+afiLowDJTKUe4e+MipNFVjxnsR8vBanE0sPZ19A9QIVXkhKjXvtyFOfRwExPJkEv7+dQEe8Ccn
qsV5gEkjL6GQvSDxDtdRNTjOCTPGQ2bwETIY18V1MBsAQsbqkXzbwRyQ/oVclFGlve63a2q8y+RX
8piLtNZ8MStWcSAZXlh+9c8wGh+1eOi1LIVR+NjeAzKYBGCklje33cuSTX2TO+rPC5kuZfDovZfC
u0lKlG5xjdlSCp0d06eNE7mV7GL1pEE1X0NyPw9QDNDBtZvEtWDrW0hUdpLZbLRzYleHLpAdAuoy
lv2Oms7I6p1yjURXN/BY00NPWiNW9o9Tesh/8ch56OSCv5bs1Z8vYgs2Knt++2IPCAbue5FtaXCh
A1dZENUH6OXDq3t1H97nO638wW6Aav5lqbF6uO5Ks5uN5yUNpmvpOOBIpcD5Nx+5BF7JOo/1oyjF
5btsrviyT1D82CKU9aUjObJ9tx/8FF7t0GpiN2a2TumOeVzKWLOTqAyKLXt+jmolStBBVU4bDuzC
rhzZbHbtSnTEJP4bDVIyTX+VfbNNnZeth/dY3auL53q0vUb3oHceW5Eq3JL4P1KjQ91QO1V8Pelu
flB2T3s4r+P7IsE8kyn617Ol49tIoWQlNkrsJUJh8xmTvtD2hAOdo7vpklhipfKd4B5+SVnKdCiU
5mABAHT+nSuIhATks6e3R1A1sXiHASj+4/d0szKXEs0uifCwQTRpPh0cKM4uzel7YZMoe5J4TG3W
M8oeM3IzEygVI4OstZTMn08jz2bjZC5cXnhw6MbHU3bT+DrT7rMHxqufYwVJXnXpHPdUxydOZ6Nu
ikeFNta7+qPzZ4djmeFegmz/52HSVXDr2DIzwiv2xvdcL0c73abCXpHBHdNnSCe2eeXUpIVlskYt
YaanJqAblh7BxKpOlNO9j5kFg7kW5h4aBp/RFGsSNUF3QEWx+u7ziCN1m1E17vb0NSX2YLFsVn8l
X3A68Igof2JFONCafo6XQlJqzcH6ifI/SMd0Vn9XqkmdLYYu5WAZsEqbxBwuE/9mE/9X8Wurgnfg
fGXUqALH9rbiQCcDfuIuzIYXZS9j00liEdDgteD5BS9cV9nJTS1A7zxY48JggvY61yx8i9wpLtFg
zTEjx5xd6nqywQ4RHfKL/ChvF+OuiocwFe3velYC3mtI6+xCprSb+Arqrc+F3e11JFdJQZykSx7L
60nYXJJVv6eq6HJSI1Wldvs5Uaz2SPQRaEXaLjsx8EkKugBx7BjseDcng8SvvAP5bBTcZG7mL2cp
H4XIruD4boxRCZ4IZLxBVWHoMgIWIuptRvqtZ2sSSapYSYMAjiThiIlHqImRetC4zDALksM4geRL
WKW4VFdjB9CXq1oeah7G38C0yGYUE9QfZTHvA14Zj5yb9kV2+hZHLNEJUQQGmBawkNbLf2Xa9195
HA+meMnPP3q3X2fWFoelFuTOe383GsZ7fi12pqPsq9/shOnsDyRUsAZRs327N59L/bhw3BCFs4G4
wyuuFTsk2ZM9JQEuxw/2N3ZNUB1wdMlLHkT0s2rW9Q/pV5w03jcp1GTlpLG211ZlwOdlneFAUK6B
8E72GcTLpTipfBpbdXCxRu2CrdfQ+SAcExIFEmqEl9ViLSQXUUcejC5VJZLp5e9bnl4j/fKU8cMG
ezwgTjWWxjtotqTvP9v8lxi5WJEBHS/TeGKV/A8N1fpXgZxQtLibVfx0RpbkwpXaiu/yeEzmuuVf
PtYwLB35Rw/T+HMpvMmyNkl+LXorMTis5i2XT/zXkYoOOVzE+p01ZP+BxV+GYe/f9wP/asvx1S52
pMzp35jQoViHSMrQKJWutqVZDG0ig40s0fFGZ2JQo6qoNiOEBXT4uFf/Q3E08R+2OvtYd0fBnF3n
4/mYbi+y9V7JEFocE7eBuvWcK7zl96J02xUUCAN/0pfsnub5ZpEE5fJGv/6H/jlQklPF1GHFsGhW
6YyOttnDrSD+Ep3znEPvX6rek5a3JTO46PYdzsGl2Dkkygd13bHFkp+rSFIUOqpJqogxfWNzGFxR
SSRTapMh59ZKd4UVppN3Wpto08z3otnSQklL3QQ/qJnX5p2eBHp0XbEMBbWcK5wZeliaY86ZJ40P
k7ky0/wvBPuvxUBdwOkSMtnOGaHHFbBbCvRcu43lfYwazVyBtSdcn31OhhgmBf8c9hw9ZwgapdmX
oQCi+ffhXuc0gNB3kWIl2u3dyQNUpR6B8+zqjcPhUqF0gT/g4PrOByuIbgcqtyucXOCJNEChs8DL
ZaolRA7jYacmy2CZH2R6jpKFOLYJchDWPIyRJXS2xVI3oXsjFa+FBmU2tugYNPNgQhFEXXByrgCk
oGOlFIBatURURJ3FV8Xew91DXtGsaJuJgRzFqtnuKld8Ukw94fgKyZQvuoPySA3pUVwIvUtuSRx/
tInAmciXqs/S5rPk6FPZPkvET/SxPp0GmHZulg5lM/bE3WQssYeryu4g9zSfV2YW1fxjGQ+tSajT
InX1n4sh/9gv8EbolJUwDYYGXxukuUst3fha3B/uDQcI3iZ9u4t6BVgalu0/ebDVrKQ/MnQm+mXW
T8/nJd3HWibRgu4W0dWMPIB1ozg0hifQMM6EdX68sukm3G2GF6xTJBS5S98IAPMeHHjipTTG6+Z9
JaF1lpd3OvwTmrqHCCdlWmXQm0K7b4R4y7xuJfdrlS4doyYL09JMYae8MetQdytTMJ6LebNMgxFK
HtyBeUar18iiKcfRrcymZYMGsM7MVm+TEbHbOyO7JHBMtUkDyKKiBVRDBHPn7wriFKS4T16fC7VA
CbtK6aFR3ZGvha2TxUqI67jSQG8i6I3vQk2BW0fl3bmbQBXQz/bLq5uhdUPh7CVipql1o01zwHOo
IS+9QgyAoi7HTyXECJm7wRbLF+kC5Xoorbaix57mQbq8C7ddoGexx2a2GaFYqfH/xgxxpW/ooEWo
B3ZFWIT9+UH7v3K+htquoeNs6DbILV4UHooIh7SI8t/GG+yTVeJ8l5K4N1waGQ3e23ybXdCbmT2+
MG/JG16qOD1o+4cAwBZRFg0vNXSNlP+RYaOVQ4cXFN5zD79pW+ESCnVxww0W6qq7qYd0w7ntNvFT
3PUnLdfdPqU9SY2VIA3fHq0oO9WUTSmCKLUCFmgx3tQbWlxzQDKp/7WaOYN9OrvbDWY6fHvGdmDI
qRDPNT/HqVSgKj9clXvysLAsC16SbNHdQYTht+hDEo/PNcuwfsliWtKm0i5BEZk93Vd0T4UZroTs
J2BQmJcE70qKksV3R1Pioo5H85pGtwf9ThlxgjYl2jSEAHyEIKCnWZDripa72SCsMBX+liYE1MOd
NbAeZgPPxad1/mfo92F6liM1nSbR2AzLzJBRRDLQ1pG98a8eT+IvZa3dfVeLBATlueumsD6umIWb
bWoub2MlEcKRuWwTd7goRTY97b3SGtuDOEKi+Qlx76I3P0vGwAaYX+sePM0353/tqM4HA0wqEct0
jcBWqmbvYDBAGVSs7d65zXtbCsbmE6H8iDsnPh/dMaZQQYKbQbWOvmWTIcHsd5nVLq/eCFgBJtVQ
Fm9HplG6NxGXmCUJk84hY09UsBTa/Rx6ESpxOoi06LacAHWh663iZz6kwbV1Rg204KzlRAnrQIiB
EAoyGK8FKDUEMJKhGMlWvSlefWCnfr+TV0Na2/mknVPhjYpDPCFtIrmwwTFenTliXTw8UCIJmR4W
RFhh6yQME3kI50tIkAeY8JCJfjgZaVDTMUgXFowUQkOkpxhqqA0sJi6/wqvzDAHAjgVQbSsjWuSQ
5mUkcAcUWRY6i6pkc96R1IBPMb985GzJzaY5XQBghOb9bo7mw5MMSbCzx4fClVglBW4KYJD5WPjP
GHSO4uXTYFoBBzUtIOJPdG0XgJQQUDrafDKD/oX4/sWhkznUElb6Wjz6brfLsQlfCgXqeLpNjBeQ
xytn/wtsH0MMYSZIMxSdcwIaD8qEWw/RtxYIatVFGtOFxH1+2g+jFl7SkndlymGLca1QkAJxWg4Y
ykzhGYVRyxNWHp1Os4GHQNQdYJI/fmdV9htN2mStbYQUuCTegz3MFb5tkFn5sjs0h1goCUNZbUVH
3oPGvg/4ByHr6hAXf9Gay/PBJvdG66GvHYf+0K9OqKNQoAud6tMt0ZJof61PbfLzWyJGEUpQRCeo
SBlQ8daMIv7gQ9MzXuYGScqyW1RRiWims2SLHkegXRKGsUXjWm31NcQh9PjHzCmQSAmz+7yM/cyB
kRIXAnDC2zto//46i3XGrWU8z303Mid+fyniL5EuBLDnRVpn/J4FtdDedZbuiF7F11586OcF5EL0
tAQi5pEz9eUavxABIC1wUBij8NdXIxTYKG/8z0/hjPgBCUrK90co9ob+YPld84RcXR0IycCT0PEO
g6elLW8+/RmWuDbUD5Hw1Fwn1eq2ki80TrJ1X3VMqC69msZqBRdyhFS2AkiWRg0SQ5KIyF+VpeYm
KLER9SHnEzaIURze4zCAJoTizElO3+AbjH+V6E7aJULQR1tgPBRIrXo3+U/LR+1tdPhnqUaHFOg2
lfZiTmHuzplMmkgk8rvd+DFLIhmGxIMBJKgwV79IonkMmjCOQOt51umDvrHLLr/JVBjqzh6x01oQ
JPaLo+0DCOpwdQee7rw5o29WsbrShiixiKXF1USwDIcHXSHra0SjdrVIIvYJgjeBYVYine+womMC
p91zpzMlZy0doKRJhzpflEhp8lcwoSHyr99VlC93zQaoUrO5Mt9pI+8efw3ztKv1Y/P6q9c16dyw
ZPQ2Ld/Hjwv+bV37mv1ct1ZjPQP45wSCGN7GSvflbJ0tkZ1ti8PQucV0w4IXO4GzSU+vfS9wNtVl
ROtqy5EgrWa26HBUCDb39anN5klnT8LPJQ9K0XNO0AOjZ6sfqQuQT80i7YeS+T/C+QNCpaf+6C6t
XhYuvEO/kfaTBhTZyVMoHKu5BYtRcBZUUp315mGP5822nc//7jOdgzENlB/iH1OjM/FeTiksiAAl
d3EroeITT1xtnhyqk/BpyRRhmFMfwwdsnNGvi5hD1hfYlFsIkNdIaaen+ZnU2Bfh8YgaSo2bJEzO
w5h4pJbQr+kmRW4Px8kR0BaFnx2s3oDsMheEAL3OOVkwgp6/nJkXtAjjwFIsnGb8BORF64k8VMbp
oulHOIUzXAt4N0QCDBWnZRqnDnzI0255wCQQov9BCMHHHrGVNPyzqyOElDezs0ZCwIPzxLAnxPkZ
OBTqvktxqHVoHFFUbFGrz1W7cHXnNcQc6E67uKNnrBcyJ9GN7mxORCfD00LFSZOy5rZ7DQtHp62v
blSKt0AOhoFML7/7OEywMo+DhMQ95a/L85DdlZ9lT44aamd0d+y0CYPIDY3JllCvCqvevdnIMuwf
YjdPYJN+ujGIx5yULoSK2qOJFlk1BkxB0CjU+gNs3BjTKXqj1c0E7MLodwiboeOJzwNeideL5Kg8
KxGaXOFl1LtKbFKF0VdRtwPvuHuei/v0eWZXvpHQwtEhVbC7ba5iw/B9v3vv2B+4Aed/e0g6PJ6z
dkMnYbVWz7SHWMkOcIM93Gic2c+A2vvQLeyBQ2LOyezhtnfwGzNvEhYnzf9Yzz1Z8pB+yhA3DveT
sRnMyhKSqQzX+oqDTG5zJuReDeHb1asCoZv90ib5NJvo7VzJGfYoCTpoWxWN5KKHvsCHy1DhAhUS
2IqduNU6cAnV07ye51GdZlW6Qk7yXZaoUPW/EbeZw4KxfYit+J5Cp5m60EIX2kr4r68IccPyRaCK
qmo1wCNhFLLLaHUrCZh7PHus9LnkNmDB8SQXpTm0h//k+818OdXxrqQQ/aZFddilC5iwCWE/tIHG
El4V5An8k4ch1Lywl1f91IKNhR5Ns34p0q8fZKUrQE+cvPu3pYVgFLdvC7QoTdO6MzQnsfhcHEwB
BV+YNQzMWicEv7yC8cKRh1/DWiU8Mxm+jtfAhKrlGCH/neubAbIazhilgveH6HghnMUbXq7wS9iH
a8Z0N25J7EYOj60KhwnXqMHhwdGdk1DkCe/zK/qi1uxA1AhQAg0SEBkKaEg9H5SQg6dOAEWk3o1M
AyBOBGqjVbcUR5CAakACXWIPCR0GdsbcKMnJiKUlhjONZx8gPsAtVsgJuA0jQwPxwZSkNW4nNKwB
B8gYpc6Vy0ggx1KpeYcK7/O6ag1cf3VRAynqIYk+0E0AOFhC1cOvA59FUCMCUgkDocG+pZl9Xrgo
uy3YQ3PNu6Gyqk9amMWlhkOh768xwVacRC9aXPEql3ecJcBwvNtud4U3IYe9BeUCeXfr5BFXAm14
ZkkCV2SpFvbIkGEsAmPCKdQhn8K9JHiTAcOJQeNDG70cYmGMSPg0bFr4Zvc1Xjj6Uego8q5aLLXZ
wEzJo0xYKQ88x2ohYVtJI4RPLg/FJRhDXAogKjnkJpwQq0F8WYKlqK2e1EjnkU3GA2jxvJ7/pk+D
TrFusYJy/erS2ztLQtlCjf9d6MAYaGXj9NJnip3BtrqCZsqJb3Wz9K9uj3BQWn6RLLIOUJLT12Dc
/YerwWkhWIiQHoei2+yJM4qTY9XR0Nb3RVBFQoXGG4lp1DCxjCZOLcJiaM7BNdZc+F8gZgfLK47Q
GyIYhwHxM1wp2JSJq7n3raB94G6ZuB2FJVIpzJoiszWlS5DbJqJjmXi6IKxvkSXTZEK2ZyxSiCDJ
7C8ehm7iT4taA7bhEb7NHM8hB/M2PpDxc1UGMPFlMvPS3+GJYXozML1ErQJ3dWVINnUhUhQPbMw0
2MH/J3QsLGKUn5pCY2+TB0Ky/bRwo5btIuOw6K1iOuBd1XBLWpTiAKt4xHsl27oJeMcQN5NYFA4q
DDzAU1/M0sPsthnrv2KwIiwfYDTa3xfySgJlRRBPgBKdADigfRFICxXMhOZJFKo42340sBYUrVYi
46CTL5Fw4PnoVsG6kpzEy0Lcehdv1FOjwsFTA8VF46wDe26e+q8N8pR5EUOhYKGohBF0aG0wDOht
kRvOuP++UNYWAeEGPLx+OQgLR3MfzBhS3RSwBk5qpHqSgzPIOiEWNfO1mHuPDGUBPTRCc7j4mI2p
hOInRuvCEVcLLvEKGqL9tktf3FTmZ8yeU6qRTGofz0ByovjAt7fusFV419zKgZgaSWCEOAADSrvv
IYkS734OO/HRRTCMEVHn+qoAvvkQq5t0BrZwmcECmaCpr1cjpJc3R0GoXyxLX+QtEFlgG1qDpK/E
LK0M8ly3AozFAzqRrTPgsJoFfxJ1VvrHrAkWTCg4uU+zYvrkZV9YNEA7gJbGC/49eGKTwD3PaIic
VqRrkP8LS2fdtwpcBpwH7vOTfBYbEV303ROrvBUiputceOOSLb5ye3YaPUIHFQd4eMhcqnCQguUo
20wONFZMKChRmw1Y6FxCfN5FRjw1PlC3DAVY731uakPn52q73KmkULJjRcxccg8TY01S2xRDAeiJ
W8kkoUDrYZLFhWX2H6wmpMdQcFqzXqI0M2FqIasmdkGwOto/SFDmpxQTVkIqEsnur41AzCbkgVv7
Bs01hKCAYBPBThMrFs2Q+UoU1j/2OJp4HPTL21ow8W7BZCFoPcNF6eEC04Ay+sH7+odw/Pp0ouRI
KhlHXHsZbVJYKgXWVRGDo11oYQ2ioPYkorbhXqaSsJXWb9yje5RARnxfCjqxLyIuJTrT12TWLgpA
yDuB1v0C7kQTJBSAkFBORvPMSTaK+10/KIjvec3Xc7rtrE8Ax9i5M9RuLdnij08LuINLNGblW3pF
FoBzj2LxJ5srBUEC4XKHbSMLSLB3njjSy+ghnRIPnXXTSDHuALQhrXP3Qc2wz/6p8sZrAcOTpJlO
JVTnNYS1blgyg7BfilcacIDQv8TR0sRpRDgJYgCtdYElQRvnDNf6Sl8JYASOXsiHOn4I6gjnPBHE
CTdz8ovzl06lWIuyv87W8B9EjJ3RM0bA3f6M1oOwvAhkpvCXGfbApL7JDLQ4axOB+XwIjVNcPQGO
GTK4Uz2Ky9FHFeeWGt0J//XV0PzCCYZe7xCZr8qTxooWl/gOqqaku0gEy81/kfAd2lxilWTTQAsA
PBLDAV7mE0giU1OBpglqGQ9Ge10EA/pkBcnugSES8Tm8tQtj7hOQGJM13gavqC6LWFoDjRYucH0h
D8HLJu53D05qNmR9vsxboPHGBEbtGnP9CjI2JyQ5P/qaOB4AXCIoqgKsQ4TGFGyQbyIel3wodyQR
Jhw8HGoUWkg8kOgX5rUR80a46usJt/8GVfS7zggI0n4q+BxfcIechmJhoFL0xfKZOPlO4Ie0zcB7
E5cMgzEuqvjpZF6v0AGN4+8IkrVOsFHtFBBp1VnxYLArXn0GXK7QvRRwsUE07yS6z8/ZJmdU6ua5
GzECmr5GoCsffau/gN+Z41v0xUNNjIkyI+69bvRDuuab2+b/fuvPNIWus3ImBQJdScQckB3nlosp
LG9+IF2/dzdQLGhSMWIUgZgmJeLhnrhLzEkkGwcffd2f88Vt05+hwfc0Xp+lA+pm2C8gmpeDepWv
B+csLI6KUKnw6rnf/pV+6Q/Olf+hIf3DlNoiVHZX6+Fy4ADurNeVX5KrV3al/6Wp3b8d4aK6j78i
vIbKOQGPscDnECTO8gnjXMQD6uJ6ItlLweXuEGoQpzUAbCgIutQ0MOfahj9ZE9KDiJDizKMZIu4W
H4uMP8WhLhaJbuCeSHprkFia87BbItgc772lXURZaN6LULEi9lMjDn4iQCkAneORYScF+1oCA6U+
8DTbLdONtyn9QKLzYeIq6y/gMTLKlOUIn1cMU8D8qnQYBOqPhpJdp0BBRAugFPDoYDmwZm8CeWRS
hCKkG43tk20tnOoB6NqayjRnrgDkPvRpRR2UZBowm+0LdQn2AkRY+Jml8N6g8Yfgaeg21/3SywKU
rRBGyanzGQTP8r4dAmGoT4L8yFo3C9BrV2i0Bb7OjbTyv3w2GFY+H0cWvEOwPxoIgs+/30ESAIqr
Q0R3cyw8mSZIddsHgI4PlFHUWmxJQXSUrRoeZeIyj+YKcC7Fqv+X8pKwFeB4TFjITKhV588LANAw
A1Epz9oZlxqKIxMaTCKE+YPRAsIbmoDAS1c8D56nxFnBqGGz4hwZL8dL2vEWglskqjAy23yE5/Dd
J2EaQWDEThSBQHVAM5snFzCfcwFCVTjwBng1Cf5twhk8mo1sEDqLIay20YxgDYkTqmmet5wPIYl9
F0zTMBD1gPKqQv2HWRlUiKO7+/Ab5k+iFnjBQ5uc75a8vfnlRqEmPIm6v+/us3sAwmD+81p3x66M
tKre08h1u4xCbd1cZJ+uUjF7/L4fw1e70pAKgugPzB5ajo0SqLEeVRu0Aei7og9yDEAhJCjjO+9p
DUYxIinNgr8Dbr1tsj9seIgPQlNANu024zNUNmtEVTrfiNp0cihJem3U4EqfyNCTtqpT7cnHI2Sg
6+NqZ7uafpWIL/1B/a4yeJFA2n3ozRwOmdPsR3xFcxspmHXJ5nDhew6WMZnAbEPZKcAfPauRHtx9
jdLwB4Iu4Sm9dc6/xzEZgfMZhjTHsuJ9DjDPTsVvasNL2fZGZuprcGPYRRkvtcOckJGTzxXY489G
yaZvv2csQ+9Qug/YliREh74cwp9u2tkbVckP35an/DSgs/pn9HOVSZZ89hCjkUgy+SgFKEXsW83Z
PVdATWNfbCCcNV9eipNdOKXtvt1D1920JHGFyLzD1o/iofkJcG/RUUW4Y+LtiTcvvuYQLku6xZhO
ILjGpF6JZKVFBYumpC7akNaq/9X7LuTz3QIscLsY81cyi0/2KqoBolLHBaKwsvnQiEyS7cHQDyY/
TMljwq7C2RNAQHJMDb6OYNhCk3QJGCgGC+6WqMzzbAD8EpY0w5IZpUXpnkIhLvnUAFEGjPbl9PMJ
aeLcY1ypRb8xYeF9yWCMsPI4WCuO04YMw5ecfOZKxIkc9E5qvTmbJ355evDKtxi6GAk03LAtYbFf
b8l8my0qzJXwX0Q0x1EZK3PYRuyw3BvuE7fHL6A/eP3fiTYy8V3JU7EjHSJeG74o4TMTDUCwwlP1
iY7CIpbnHPrcjDGAzCRsFq35cV5I5GDcSguFMjCeAT81iMSVZwmAkq524sDUf6sz92FiPjHTgDdj
AbpLKyBB4tjlsI4Hq24HJRCHgcR81HGFEKBaBEkEpVmMo5fh6WuU5oam4rJu6N/B4W+gdn4J1G8E
L92lhAlYEf4TxC8GEb6gM8KxQfQxfZ4SLJ70c/cevr7ovDc5+erUAv2ZMISmCqlihIiL6EEXoExA
CwBj+HhBal8DurALLiwoTrCy9ANZGeKTC5WIkQ/5HEdljHRtjb2OgfhB+dsz9yWH+ZeEeDPcINqM
/IQVrRrDVer2CKJr6GB3r4pEfYAEdNIYOEjgZhFJ4srp6+T4/UlPogqSbsWuBqXAGfNgh0Nl3usr
4ZoMuIAiLBHlj09Qwzn8BHhD/nePjQ+FS4ODwjoshaqJCsqEzytocDVHVOl19AGCFmc8OD2WDvUp
7phK2oACMxksYc4JiUJxZwSpbcQOTFx9r3HSvCE/gxFZpZsH5rOEGllZtRjHQUrhOVwOpXlFwh2n
gJKnSqavs6WD4PHrZnfudzkl4lHwwf2F58jzTxyxYz8Q0cgJsleptoI6YfPqvxTJf4n2ogl6hn+m
637WPEh8OEF+8aebwPYI786YIlQl8LAp+/6l638JUbwd6VDiQcEyJOF1ppD/l/vQJyBuF1OcJJJ5
FDtN6ntUNEamElESIGfH+50RzlGl0SK8e4NhJNZV8O2W6vKylmFGGyFeGKkC/DEQNDhYtIKW2jQ7
ZiGO0w5X6sEY1Cl9LtDHhVeE87RB1vnYfHiT/OlF5g0XCHourHY8pXo2GpNrVxq2UA+TwBLeFvpS
A0Y22PbbXGQ6VZsfs9foRmHMc3zMm/AFvO+BU9a6CrOIfJJR/i0Ey0vyQ8zF5vDxwAgGtPdT9xTl
6IxPLDkSVc8kehORSiQD8C0PeJeg6SWTaJScos80h0vul3Ry42NSJDoIFvrz/D7D7aDKchfuqijZ
qGLyUbahgqN5+et/hJ1Zc+psl57/Slcfh4pAIKFUOgeakBCamcwJhbEBARJiFvr1uZbfgySdru76
3s/bexvbaHqeNdzrut1hxpVZZ+fZWbM400ASj4Ag8sPqE0hpWvevDvvYGK0P54PQ8ZgKC6Se4aNR
xufVH6n/7R5XZUxPl+1JR5/wytZBjRJMNKlDpM9+hV6IGboGCP9wwngNEeR18ka6gYnTFI0T9WEm
AKeHpD9iNWBlobhiETYPiHexkrGOmTpGGwuDX5kcGYKmbE1btY5qFFZonmiyl9SpsJWgtHR1b5wN
xTvxhhBXE4RWxH5XfwNsEEMBnhmW6Za+HuWHRE4c1wgIvVQBXxS4Dr96jN6SjZBWOJvMe7L/Mvw1
V7QVecr8r8wwk/W8SwGh/RKdwZlI+O7tN3BOaU9UI1WuZTRgFSXjZwYfVjl0ZMQGPOl/JSU6HBRi
uVPZ0ujSdCiGkrxOSUD6AM2pcVJTYkujOkJf2QZNSZLwZKG40IWhC0o9m9Y2cGXKb3RFi+hJYZrb
heoZnWinQ+FaHBbuPCB3sPAs50SGV6nsUEu+On3S3wPOCwqFdUMUHFSIqH+xa8G7IC2UqBHsC4tL
By+0AQnbfX7f0Atm1GQCCgqL8CudY0HynjCioyAVtwlFMq/E7udEN5pdP5aimh7DBGf1g7sKEhTW
J9NwRKkKILLTXF1SYNgSUjOugYh2o8f8wU4wtHC6qEbDkwnUuyS8hXY/12TF5BxC0A+eHp0uOmDQ
kr8A8HpXPoO1lV5Jh8s5nV/x4lKpe0pEXE3eI3xoIOC8bBrsFAHWq+e4l125GdRlRVTcLjsxzXDi
J5Z0GgF3Kfb48iqKP2QCw3E7AZ7vnwjGL9GbeVr4ond6zmhY6BtX+TF/QYf74FNXeF348p8dSfSy
pSP9ok2pLnHeuDgk33z3h8Gq06a7pc4dPHA5p19PJE/YRtFvAnKF+0Pu0hZhC6VBRjGp4sn7pIrz
h2+D3oC/xI3qI2eRPlYt5bgJAHxQpX8VBsCRb2qIGv1y7iSOgQUc2c/DV5caiXZFmWmYPpby3X/V
xfQacAeR8V+dJ5d0PSqpz6wlweDVHzYZYsCxeCIL44iG/JT3H/Vw9CBYgQb4pEDFZsnPvc978JCJ
OYk4bi5EFdyPSIi2Q2KP1lcc8gbohVQ7s2bZLDHo+oy7RJMDWv/oC5bK7jy9YAS4PCRvAiEEBxsR
AQANn/fph+A9BW6d2tP0TaGqQ+NihC+0lBSo6mZ3ClZFZlCGYLNeSv3rknEjBg2BlRTMikzZgabm
kh0SaljAhSl2LDXUwEzhIBE4TLnzjG2RvQmcxXGsywhmeiNr0ngmPoQDDfcpBE86zvOSN6YMLfH4
EEfbwfJCrHelOv8mpUPiyvNINUqkF5ZiESgq9EPO9LWucI2NLRHe5phcI2VXYv9y3RXzblxxyrSw
uxSufLtUIImf6RnBp6LJQwmGA7/veEc8Rt71u8NTqfI4ERTNqW4JcRSO0wt7A+FQ9cbHqc514YhH
GtIEuQE78XD84TqBXA6E6nZi21ftJ5B2fB8Jbz47eXR4ColtiT2OcJilPoPsDmkk0S4IbakeyXnR
/qJ70uWVhKeixCky4kCXtILyqQ7vbz7EOsau2Hkld1VhDdL6oFZ0yQqEIxdK2tSSA6LfaLDlV+6j
l1xxnjmVSMzDNWc9kpCY+y9lrNu7shJJpM+iQuDT9c7x6/sStt/3WZ2fvOv4mIP+oxn4Gu9HSMAH
0Wl2odp1jk9g6HrQ2Kjv3ymuFpAjdZDenfw4xexnQzW0xMoFRCa1kJThpFgogfLADpagbFZwuRpL
JzL6A7tCLqQlB6eUbh5d1T4QdQJxahdPc9eyHhPwStORPKvYdBkDop/Yibm13GL2SVr4t21U64KY
jJHvjTXGTK4hDU2husM2j6nOS1dIyjQGKzf3FCmUXNnmr8L1ThWay32GTgHoAbY/BG84qioC0zd7
Yek36JILSjCQNzdYcsXHzXGDGhfMGYnYwSZKfe/+ub44mzzxLxoSVfIAbDt5d1tPzr7U5Ihirzs+
ULnbXXbrFSG+DkKHjHLPH1rKbYaypVzDB6TjxCwea9Z6VcxvBo4Gt2WzValfNkkTS0D6RhckofwB
fzOpB2gAr0UX0IXku8/IlVi8OxOa9bTtBSTexE2CpQFCPQXs9TMwvt5IWKrfztdnIdX1N2HMOjO+
NPQQVL4KNsPjSllIBeywosWR3xqrzMv4uDryVwpvhDu/xEiQN0gBCS0JRAly+CiRKU3ADmXBI9Bs
VPHnWedLBGhnilucu4jO7IzmPOIYatQIrz4jPZeNvQufu42ldGxMSdZxm+pjA3MJHjzE5BHUv4GM
s5aoMfuE5BsFy5LBc/1gIR6gQbrM/zKFP5uLyxyXJimYz8kz0BeIlskg6a7Jj7tbWaKvrEOSzjFp
CED6wynk0WBx5ybzPhkUZGLwp3Qk44MvW8oBaULLSXyzTLFobQSBDzqqxqqkhpv/J23aluwdmIxQ
0/nLTiTvotqfSdcB9lOkszaJm0GXd3zmNr5a3D4ttfDzm2aLMcGnAj3cZWFImjklPyalIyRZDFGt
dckDDO+B90UnV7ckwJvXBIdbKKMNk8RkbBE+KCPDfQOvFXQynifzIyTBaTPCQm3yGp22R9S9B/wJ
pUyGbjdAMhFcF0ZyirtfQyoXVGqHGe05kCEILqSeK/Xe97jBHhKOGWU26JKMBqIl9+uQuglBtPql
JvcFQDDDvi7QZAy+jC+dAWG6ThB/9zLpKeXb3w4THhRY7mx1NMSw1UAlhnoUX40RTVBKOIrfZhXq
hgLNKnzm9BZyd8n9SabC/TdD3FTmuCP9PmbnFFETdoEUWM9pRR32lBOUn3hR/xsPZFznXqcR/5Uk
DlCa3m6L5+vVgaW1RkEIKgyLToTTHevDScK6YPEKia2//1KS1YXPCLtTDfUxCcT3q3bLuIyxBP/7
wjF9/CKtCqu/uFxbtEB/ViA1Rn2yDOLzXAP03oZDXGoO6FHF4AnfDMITbsDWrYh2bkupnUsZBj8S
xv7JFDhVpByUPDhczpZYGvG3+vdGBsABgCRIMLBi4N386bpD2oQde9GREQMSHRHT0ljEApI3LSej
jD/Uekm5Gskf5G1d6JNyMHQBXzNkS2bILBA66YW4cslXEI1iUFmNX7N+IOVscjLRcNBdXlzIB4d8
sQtK7mShXmWYaI/H7QpmaHhDdoltH/4KFyQiNQoD6pyjO3xUbnEaESh/v+mMYiF2Yiri4J3TwUz3
WYFXAOEpmPdpazecquP4Q9FcFhpkuPGA8bjDuEZ5AdkLEerH31tRBL+PFVwFj05cOZVus0hGMFKg
U812R8b7+a6QnUh/gJTuG1uVBR5XHlkgmntZ+5Wgv9hbCHZHMiEgMxjShz3yW1DeIqZnQENkUtRy
+5P+hNsN0caVDA5hm6NhlkBHlWSRVXMmElsNKXCxRKkb92iyv9DvImeIkaCgPtnH64w11q9CxG30
Y0VxgP4ZcypJ00VsDfIvfiEFzsUWgNw0QDVDwnuNm1E1ZvRzrJEGP/M/0CrdAuqIeLXxj5Z4PPGr
hYL8++TV4EHq8cfnD/LB2jqLuxuD64xr0xxuw4+/DhrK/PLxn8/PoJV5jdel/SD/JvPU5NWXWCQR
4tTdYThBcEeHuRxSRXcVtQVCuoLJC7I0tK8YkUWk6eFhxSFU9DjI1MUOVjSE/YnGW7jHGprHJ0eE
TjbXvFvKzTV6rfZWgXJI5hgaxis+3ySS0pkRuQxPvJwFOTqWJ0zQZlbjvJDGsf2SXN4ntXPzUNHZ
dIudJ5v02nojEAYiQA0GBaXUWkddePwItrDUkAFj2iWfJUKnoMUTrUhUxOGshIiWRZ+DUDu/YyuD
7nVyntaIT6SDaGPzMkX5R2+pphhx+lNKydTmzdww3UdllKAGr7Yz8mpEOa742xbumjfywsSZWT4O
Rx73oWMwX/Lm2XjzPbhsvxeoMTysxwjAUL2iwys5djGHYEwkkPGfHlkXngukTaySJJaUECWRjDok
qU9uftC+nOHe5OgxKEaNnPbMg3dDcdEfoKeA/CjGLzDFsRmjR3enR4/In+z1LY2slEUVaZqUccvg
H7mBCA00PIxQgXDPVjzLPRzmHqTWp4Q6ACUGxatnKFOit835SosYyats+vH7W0/ELIRRk1Cl2cTP
Z4igS3kYhKN9Mr1agqjwg4nOmgXnhLfBmpQZvyGqaoj3OGAiswG6jH56c+9eFaKGYUfq8BQ/yYcM
/2PidsQvYlakYoKaxQLNei/D2IGzpzE69edazgyDyHeoN7tSB0Bkw+gX3jg+2m9eyxucHvidl8UT
wwguMIeP1gwFDe4JpJsKNUBk2HT63yyHZ4KRD6NT1YykNDnO2BClzk3KUeGHdJ599ua//st//1//
c9v8j/3vJbmcP/tL9S/Vs0wuRfW4/9u/Dv4j085hTx2qvYGq9pWh8q//Um83WD3veXX3v907dc+4
Vk/GVRFE3UnrdWoID/wORFejkHFhA4xt3FT1QE37ICBp77wsVP32nTn9duQ06Jk0W/PpvyAj7PsK
o2wfF3RNvkd0dcPe6SgDbkz91FQpXm6XbPbu/RdHMeRd/nNw/s+//as20FQN49H/cxT/znr01B2W
yuv2uMyIQBHvUptGkrAim2KijGc9olhOjkpptBhTAY2YzKcB1SUqv1utiesZtkUYtzJ490LOuJ9e
J5ZuYQlRbjD3dIWgAXTn437d/Uaqg98yZtFb7mlKKkjeDP8/P5puvzv4/49noPTUbtdQugOcVOXr
/9dV2b/rvXYdKpfZ3K2ZfTVLc1ktl3aXbHP1dvgb9uRM3vKVi/kdP0fTQz6d+uukkf6Uf4j96bRj
HrfTO5QSyDNfeziObxp7HUqlHweuy9nVDfNlX94zFemFo9VWCAl4/rKHdMYoM9nN3UFrffu4d4fu
zxUDRVTEsA7cw80z6CY1jjq9AKuw2GLy/LzKDdRKV+8JBcJsByyMh/CH0k58XoKToa1QxLmRnC1P
wTfTqrs8cLrP/45m/vZ2h3GuH3hgL7Wdi6v472kJyi7cPc3By0FMwb3fPJ1At5nHzCkTeg0B/M3K
9ydrR8luBAqTc6IuS/NpIkGSuQotDJfdi7mk8OOuCu9brJ+O7sH1/QdJFlLZ0WWE0BhUl4q33sqg
g6BYy96IIOldmnOaKyZztRhWWBykP+8EWDx4c1V15lTK7TniqyVuRauO2fpx1w3ntf2T4ptYml6e
P4OfM3HIiVR3GRhmiAvMdzHGA6ZnlVnct1rfxSTCtZeqGfzQT8rSnzYGqINLthkEVmnDKlqbkWKO
Ddse2ByWvl2qOfvpmObbT6xiPgF13O2asZQ31h/uAuR33CUHf/2L7P+HfILvQn8Wv0dxqFih/ckq
3bnixWuRf4OfN91p43VNlwTWXnK4ablI9YThX/NZmj+cZbQLbzN94U9sdoIl3qdmbXNmOKqQb8Zv
0g05tGBOlz190AGozWAZds1pOSqZrYQ40po+/VL/O1wG7w8FSb736fA938aat68G19HFmroxrR9u
yPgb9jMUNRcoTe1AkAY+6NO6C1dLfRsC0riZb2flxn7m14LqzS4j37XRaQNDnPygO3rAoluGNE1C
O3ibdj7AAXmUzm/20g2R/OSteUqn37hQcFknMcUmG5YGICCef9rP4OH4eZxP7CXNnvUtQO0L31c6
0yllc38/yw6234UK2uJctx7jGmaMGlsjmKV6NHruWsCydKHnD/ynaBYa9FLpvJgfC3Yo0gW7AZQJ
gCZAexMx4N8gAe6/UPjt4x20LbBxdoo6N4XHNqcZejS5v/ZopHgo47gwfRA8PohGa0VZEhAWrdST
WTxQ+u1dq5rlHoGdDa8uZ831Uuytz0xA7agvfUyvsgJSyDDgFsfv4GpNOxlaGI+YP87c71Wo4qfb
U6wr0lDrerTmvZCmjL/kCLidJvOluyqd54wM0WyYxv7Vko6DQdmURyscQD4ajJWry3m3KK2yNNnL
1M5LNwd6xz31DHZBbYtvFDf2XHPsXRrIotXa3ek0qwIfM9I4+11PeEutd8FDzQd2kOjW5OVgP5M1
5j71p0MyeadgNAU2cjYFf2L7F7imps8hvWwmaXh2lIit8WnZYeyXv34crlgPuv5cl7sGRwt31dg0
/hnzMQPOSH6xPY8YoTTR6Rk9s53Ez/RurqR3yIFRBn6aS51PEoiBX9+sr9yqPj4AplDbTXB/UtFZ
uQzWhuH33XQzUtMQEWnoUuwyL9ZvzbHFHfOUrTQrnr44c2AAVDODolYCXeVFML8Y8ns7XNf6K+aZ
2mfLjzXAz6w03du0sSm6s2DFWNfj9zLlHq7xUXmZ35rl+1kHgKT5YsqeWXAWzJ0Dhwhy4Oar9KGp
Tb/G7SoyJ3Bp2pe9eC4rE8QCSCL+eC77cMuWrxv1JMhKcDIbNj7z9+D+cqJxtwvjg8WZ7e0gCHiu
33Kr+C8zqbyJCXvgMD/sFL+zAa5zs5Sjw5U75tAS4pbDGYHytdto5DwcxwGWMTQ3gxlaYro55gFd
N3kPQZliRwxZYysgwK63C2MCsMQhOvmPmwv4zFTDc/DSzWztZy7nEKs+P4PlDr7MMmAg2mfsNM07
QzibYnTzAIcx9yAnqHT8kTFLIEU4Xx+bX2R91eYCAMmCjXv2sFCGf2DuAK+2jjw+NNVy7x14eap2
PG/srXVzTN8w3NUr6wmr5kxkYFjN/KV4Buq5c349bCAIbkEuqN3xXfdwOjBo2F3mpzYpaeXPrsvk
rppYUJDZcq8wsW2e7SvDC0UIfQv0RYCYB3bIggmDmZW/g5xSqvVVmV8tgsrGvRFWo0Fw3hwXk5c/
p9F+BjoRrcHezIZf2dC+PwS81z2yg1pnpvj5Ha15D6ddxWbp9ft+YmzATd2FSbiYkI/x8xn+wPbu
aU4mLFlOZKkQAfbJ14nJ33a87rh3m+Go4+27HaFc+b0F7I6/GmeY+SiG1cfRbTx+2xN8y602gtGD
pM5XeEQBxN1pPIfwUU6WMrC2hZWQobzzozmgfUgit7ee03snVmXiXrVemwEDBwx7bPbMaN5MZwEn
hYEYOyoRrJ2dcTSpNpPJ3d42NwvmyDhRz86iz9t2yHrGFuvJbtawC1Nh6dgUcqjFGjY5KMkna6HT
W5JnmYcdC8jAScwvZvzHFgX2/EDX3EvXVochEDIioMDfVG7o9jKFgR6Z2TVJ2s+MYOXpZTGoJtDP
WLrMn6FOcGIyU3Q1dyjkvytrdwurUW/BITJ1+0WH82xOhubXZqPhWrcr3B/v0THTvX2yU2+8VsxZ
5WzUsxkxMeRyrXe6n56Xgb17jcZ5as87PKrISk//RUzfM/6L6FH7f6PHx+tQNPvBh2jYs5eKxfM8
zV5MCCXPLy4rpEaeU3lKOffEX2Q4hE3Xfjj/L8LYnvyefxeVDxSyip5mqHp/oP673OLzOV6GxyO5
xbBxkNwOAmKS4ShctdPvc+1/P5K7+VqbsY7rw9H6Zs3eKFa7PNLvab0llcqVEcQqtpxNUDgZhL7B
OmAj7HpEUvhZsR0ep6uQiI4LfviYLYmr4gLkYibq03EXrXXx6020BzCncWMOC3MGuZHBnNH4wCWJ
wB2NoUr2c/QdOTXkUXT5mtWU0ZTpuDMe7Fi2GIjp9E2u3OOXO4GQYl+4ux1B3jrq6+y+PMHQHUeg
G/30onrs3Dxym//8NGqq+h9dz27P0DiTSn847P677KZv6Kf9Syuh6PpD/PTYvFP0bRp+VxUsIwbu
kMif89Osk/HP1/AgLHMsnmlzMOuGiR3NrfBuwdjFx7HMOts+uO8twl20Mpc5Vf77rqW0reZtgsCI
lRFhAcVokk7Do7o/GiRlwFBpcEgomlqqKd70NI6oHHa8YtNnNkFEjA96eIgjR7guRfQS5wWG3DKw
qxOaStVcRnOHWBChk3ltyTeaLRIc3gjy5qMoqfkgn7//8e008GmZX8j500KMLXC3AOw053Oiorzc
yceDTPGJ6lpJkdpJnXxN+oeeDc3SC0dJ0dZoDMWU9JKhV1BVf4gWNKLdzUEh9CAPZ1iGxiklvhwp
gWTftMnPFPQ+aJYoNkoT0dPQ3DxwRKevR9lzjTslvEv3QzOIdhADIww2UNyQ6gjtBcF/hSUdHOb8
caSpqEZRpsNdeW+j2h4BFKaKQGQdlExNHP03UpObJVMUjVsn1AV+MGjwWBRgAdwdEWPqSBBl0Ik6
v9ebGfGV42pwABfT4COGbfKumCq31yH+UjRDaYhi0watluagqMKlpYYPIi7J0suvUXKX41uMTeWo
9B4eA1STF373VwoozNnRRGj5PXfQMncsZC5M/FcQGCr/4tGZwHuBSR+U5yDqzGeI5S7QC6b5xlhT
oWuiHendZ93ArTE6x5fYVwOaAMEAZeflZKPcQs4JM/QBF9PGx6ufrCcQuSFRncT5Zz7Mj1G9aeaA
zyIcELa3OXaD4C568XDCz4qG0z22R9V3LzE+dj+pv2ssn27f5Qw2bbNoW7v5vv4WKcYcMf/PMTNh
PBCZmDI7gEifXceP/B12h+Z1fGO1G/cbU2V2KRHTrZb5gGcmH7V56WE59mcm1ky7k7Nqyl8xn+Rl
evAOnykIBF++Rb61wHesSurp8ecDghImpViDDXeXDMX87pTdptiEvefa7jPHzZk+S7IeWs/NU1rD
m95OTNMRvGXv6EREHz3pndClwTvsjucqygIZlH+zEyKXEK/1hNSlnx6BFK8uO4ag5wp9cr6IYHM/
vzHrLMJN8PLAYBHOMTgjsF/8fO8Sf9PwhpgjGTFNXvmshuJPakXSgqZvwz9dNvwTbq8bXnPZGFvC
ZZrs8+NPxSFqOxQOYCYZK+CQKrxgVdqwywGLdNf9gFMe+vyI6wYtosA4eelzPljyJgZbZdcnMdro
S75DXwqt7UQfHQu2yjkkzGU7d3lDxpbfPlg+ePQo4r9MPv69YbxlwcxjNzBl5G73npfZ4euc3Oe8
SYQlSZ8gtc9YEIdxmT/n1+w+LzYsIY0Mij/Rr6p9h/PCeAuSwGLDhyM/G3SYfMp/VDn4Mq/95yuq
nA8+lW8pnX9egoP9S1ZKGqynDXUTTupVpIbFRhQkVP1Z2YZUPCkJh9iiMul1R2VB/R3t9dm6gygo
5508tK+4U4vsCd013WcNPQqDOFln2QEZiyKzN8amUBRLE+g5dOd7SAzQpI9Vr0vZB40hPcFO3h8L
6+E8QU2AYNuYPOhOM2ZCMeFB8digV48YPJRWep/KbQ+Zt4xJMkjJoGWHgbqOLWpXUNfirstIFkOo
2FQ1DBadHOoSVIhCmT1R45JBEIa8boAzsd2h/MhVCLEXGp0UU2b1jpZ1MtchG1I6QKgiwqPPiK4g
xb5L1GWqF+U+k7xnt7K7k8arnUEK9JHdndKiV8OKX9uNWQXrBKPN8B4OFjV2hPe0yzYDXBQprDI3
3OOPvqymXGq69XJHy925bx3al1zuzb3j6FtJLbfGltv8s9O3b/5FXYbqEhB23aM7i1PtzSxpwzLE
VKL4lPkW+twwIhj2Tg1MjI+8d24MNjQ0KrQZ+yKtQRvMjjplBcZ0845cao9rDWtAy4I5QGGBUxfT
WO9RnbPpT8VrfZjKJQRNj5M5DCPMKLsM6RhszBUmjMj/4zUMGk47w09IP7K4QdCDgfKSVTweIEk4
Tz87Ebb1Ik4/escH9A6ZXDK2CDtSlEiICZR5lZyTa4YkAg/bYzLAemydkJaOL+EtF9pHgfaTZe0U
XtL3qJ18EOC9guusJosbRI/g9U3ZE8+7m3dbFBCuKvBZJXqCdVzj1xFV0ZXSpwFDVvE/WOeN3sTy
YppXL274UHyBfEVemJ/z++9ldsghGiZHHBCeWGgCVUxk3EgNmm/hDJK83jFHeY7KGV/+E+oMvw75
OQZfqrKOrliBnW5wTYeoOO6pLKUvushF8EDRq7PiEay8psiAN/X0lPV3itXAgndvtPa6bkVd7o0d
/MvvY+CIojhr8LqUwbUbP6PmHGnojBTkEH+ddy7tsp5iRs7Vkhfjo+hJh7yDiyKaGu4MYQLEJx7j
OzISZEWMGyKgCxS8o4cpYlZM3o7xmTuZxzz+zCtmq/aBEhpuZ4mmrPE/uDYO8GAVCdsDFdTRPqVq
IMd5IRthmpjSMwKmAa35Y1J4rT8AlPCca3N8k0XJO+k7Yh33Hl2w8wUvLQ30kyfi5gsz1MPxPkCD
Dp63ThgO5DhkfJ6RwZkoWC4hqpaU/hL2hM3CiMrwOVN5Ly828kKshINXXsUl7+9GMVDFW3Mf3EnW
g9v0yp7T+DC9/8yN28m7sG7YqvY5eay63P/zww/ndHpjFDDqYcBQcYUVzXywIxy+7lGV9FiQlTmI
GPYHvgWpjWw6yMew/9mpSyQGpTPYsiMdUHT96arUJVsWDzWS7YTVvjnYfLW7HGyZX6R0xncXzJZB
+2jOFh9LUSyxDKExkyFFdcsHFhEmkyEuLnVCwdMcHk27FZn339Xhqt9RtjRLHntq2B+HzyCFSuT4
F0oWc7TpMiKpETi2qLKYYAz+AkihkD2WnRyF5Ab6CMEV0h5uSIIDmMfoh34lrLinJw8Z0T3rYmT6
iar4MtN5BIi8wYOP/4kKxDt0Hzxn4s2ps7S1fn/OI/6DvCjTdsbTkr2UhaWH62eVfDZ4Rmd/0YNs
nPi/4J/ETabwPfvg+HWNThnbcCJb8VN2vhonUfnLe/6J3pizKjPeT/Qivvl7H0X6mUlqcFodufLd
k3Udv/LrGEtR6L+rMj1hovH+rWP9W8d79ZW3vjq5Z2JNXcDiJXLB2BpHAbk5pkcVYrSGB8lELvQ/
U+gNz88l7cA+NbKHGFweoZ3icyMLxL6hME0u8sf1z6HEtwuqSvsQZmJwoAF7TSBaJJ1VMcGQctWP
AZ7qH+u42SdarE1PE6Dw08p7jHv5mh7S1QU1tRuEwwk12oI234dCEiZpc8BVrgZ7pRsZESsImEFQ
K2Hfr7xPLL6OEC4DbJxiNdAjyFiRyhtoYWasPTXbQ8F9IytmVGysjkGzTFXKBIdgHQ9grKl4qg9d
SiYbIZppkxuN2yOzamgxYFcRmMb9+L3V8bbEQgUu1nOJWsTvLwuMsKE0OgVW2094KzP0JvDnIFDy
ViBryS8caTm/PD7xeQcP5YGjR3f3Rv0KktsQUPBxDtgO7OJr3EZ7v0TSPBgjc0l6cN3gxQHqFR4D
EOHESHE2mK/z/hbyJ7qzdqRQlOn7GlQqco+U6TNArkrM+1+w7AddzM9wEADONrpAMLuhpxZLsGpc
uJ4japHotjlmd+b4OEanmSMChxXy9A/eK8JdPnlzfEbYZ/6uR4DpARDxa4b9dXwou+BzeowCcuj2
z49uV4IYmb4ndQSHdPrYnBIwxUvIoqmyrTw4hykU8DFGpMl91ngDpwc6sW/ihgy9GONHB26no6Na
7DBSR//aOlHQBJBHD/kw6g0IPt7fMEd8CJlIJ25jKnEuVBQMUJC/wKQBVI84A5rTpJfd/thfV8AX
YFYuCMDboY3HBrZUj+i1wfbj3BBl2nwCr1EdWh8A0GCG+thXmIcMR6jb5tDgEmidabPTNMeVj2Ur
69J+n156Nv476tvuUB5n3ULlWzl3pCCox+Dyg1cm1D7IazAK6RgRJm4FPKSDrfJ6oskbrlTOYbNn
4Cm9THTrTFtODHpB4q+9zgr36nA9VTjpt91JtdS0D1RBt7pnW9mj9cNiz/pAdG7T7uoTt9Hz643n
tMDcE87sj5FRXWYD8vBETztRBSq+nN2+xf4ds6oZhfQ9/esvTP4QiCoh1sv+g5xHvObpb7AfoBll
JSIwe4eDSemV4/Z7nQAaRIqCGe79F2UXEUmVy6wO6IXvI+PoUNX9QbT+wWtpb4IjDDCaRVAlM3kK
I3M9zGmlNhetp/yhZgPuezFG5bcZLrbz2QmxZxnytf5XMZMgZfFY3LHmFS5vu6iAa+A7GF9nl5Xu
vVka0X/K1DGz6psyq+LPL0OVKxUbedZDI9CDcsWdP8aXbT2tZZVaYyB/U8zXN1ZdzeLl4RbIk7ue
MONLwVZLyl+RawrniXAngP71q1JqXRwZvhUfk5oy1BNt6jEefkGhtXhpxIh/0GABLt8C4T4952vO
f5/2BHuhRfk2bYJ9eJwPEyPr570YsNSLGn9ozFgTvEMOu3bShyh+DppMiyEysl68XdiseTdtaYAY
EfHafkJNvJ8PnC5LGSOx8BfVEdg9HnUWKIuuOkX3ISh9nm1aqm+kDhowUoxwSVKmH1fIUmuScfjB
rBE9GvSfWA91xEOHaO11oyI0shsP5p7VrMfKWDFTY7D6MHk7aZjlhQBKiHhFeKrlMkiAj64DzSN4
eE97gikVzF0aCny59GEk8xPHN7rl8lcj3QM07XsyxUTbi0ETgVXcoj8oOiutAR2PVc3tpnr4RtKq
jp3zXOUcsCSD0RmCt1x7wxwaHwsctsyQs/7m7lglCFUZrTBCxLrg7YaJ8sX5BxQ0TIbQXNUxiB6Y
HSAqPZYKVo6OW7hD9zP5MI6y/zkl6q6TGulrLm8RUKlNPfdO/IOtAw9txR+9Jfiwel7jwhQWPjjs
0SMYkAlQikgpLYOO3bPvJCamo/gkdEd7oKlDwcVShEfcxwAjFSAoOsy/MI5M/hMiLuGCdZmzPlHp
wbCALa+xFr9DW7aIXl4gGn4yqnHh+/VQgxzBqgG5pnZ1ELqU6O0e+5sWH7Alfk6YwfaPURc2I1tM
l/nX/USBOc+DPj7N9mExOcB0pTkX32HoniM8Lfqxmg5CGa2lhEIDqSAkJEDwWn4G7zfHMxmas8bP
IteD5KkwW3vBehk4LLTzP5+Fdb7O4UcrMc5YTOjOxPgeLwHcGbA541qcF3s+HjF9MaKOdUehX8Ma
JEyOSkpMBZt2YzacMoMmx9EeoLoYsAWzlTJ2VwUn7uAThGB2EuZTMOeyBtYxeKBbaxjwls1X50b5
JLyaQXR1hHkzMrD+dp2rKe8ZiGV8Zn8uwFmugfevH6NBiqkikOMYZ5GrnWC2Gxsz9c8JW6DTBQT4
gwv6uaLKg8tVuF8RN+UFHn5VTgltrGdD4uxDXnuVN5w+PDW9cHk+W43nU0aQB6kC4L1XWZcOyWwV
wHWHRw3N2v84BUfF5s1cssrzvp9cl2rai3VWdrlObNdITRWf9YN86f7bRTZbjF8WE9nc5SegV1jP
cMYAWwGXFHZwx7oxlI8kTzRz4D5V/BtqT37S3tdD/NsJO4hzJ1fMJ08kccf5BR42ZGjeBWenHz92
Om8YTyTioWYxwLBA4Z7TwyfWYA8OtuecMKvej/cpKzpgpRcP2zCRX9JQA1XdPk8Br4PoqjMawjgK
n7+JCAhhnKffJWalhd/zS3pyPXBg7Yj6egujVAjCsFFRc3MbItA8el1HczXkh8i2shNcAQCkrgqQ
th3jN+VKxFPwbiDZsgp/uJ5abIw/tsryp2BDAZEqOi9YBhNtcoIa9nIm1mLRWDdhVWVrjxt/c5gP
RipuIsJLw26U944lJkdZU5bUeEpV58Xou0RsTN3xnB4jBZZfMWlSuYzEiMDGJb2VQ2HJ5TT3/DfP
wn7Ktv5Zgrudg54OuLbyaEvYlx/g1iDdh8NzyAjjXCA6PqmNxkBPuZCLdswMPNb76Bl5ATQ+Fin/
hkIRlRqS6DrUxyprK8ThoLEGWe3pTjfl7LNy7MeNh4vrQYjbgWDTmOYCu9sJlSUxcoxp+wSGVFAx
YCb6uNvsycgdkjBXWTAEmZ9Ytl/j85zgzS5RICpBDeF16F5gT6F05SKdAwoHngr0qu/wFDC7UCDx
a0NRkaKSRY16BckLPjLrMI3XzA9ZiYMFWOctD1paIqvN6g1xYqwj4T7PKDsyDKj5NcS41xgzDOwO
gK4na/80GhlWB18JPRJLdjWt+eeC069N8M4ckasGfYbjOC86OO6Tz9PsYx7jERiypGPhMev7vN1o
aGLIAR+CR4lqEo+Cd3Qv3DMlNYW+jcoFrhf4Zb87gsmIp2onYyBGJmEhI7ZZzSMtAcqF+5zWEUxQ
PLaTmmBUxYeml6zBHVDocdZ+kfbZ2oYSU0PwRf3IO9IZ0j6Nfl/e2r+EB/5a0POoxEXZHCbo4CIh
cfO2NoArAt0hm/GGCe0MDObvXDWyGV59gtLQ8mCpCEzB+doVm+QDDiPaF+6lkg3kFt74RVdsJHru
B4zILXzSNvgsUHd6WOOgqCviga8D+JSAvw/studLqL9m472zQXAnZrQ+cQfujwDqgs3reDDVHASG
gM8UtnkQBCim2UqARX8m4KdZa57olXuuxvvCekAYcUzJ0thIBSKMYhdVZoffD44DkHfDLXufKGhm
AFlkAxSYZ+6XJxdozUNMEuQoMXj25LHgRiAgwDwg6dFuFu6czPZ/RlfuREAjfOXoacE5fAcN2ySB
PTsBzVWMT2SK9khb5SBQZVNo5wQmrC4y7Ym8PcTEJ9+P9tyv2IPDMmbbonQ1BIlNQlqk5W+hIRW5
Tp6+MB64KaePxX52XsD5N3XueBa3A6j/h6+xoWmcwCG2DyDRYtSaHmgW9LFQjP3e1yASmoQaDSKV
dWmIcKUkUTnBwb4DBFOQ2HagGLKx0Xz/34Sd2XLi2LZFv0gRqJde1dL3GOMXwrhRL0ANkvj6O7br
pY5vRlbUiTpVlZlGgLT32mvNOeYZvDwkf7H8+rRnOGdCQ2bdFDJVDRA+bJSF6d69bHLkTLi6T7ga
tBEq88QRfk3x26/BDeY+Iv6vekJsAnz7dQ8jqmZz4GrYyXTIiKytnF9FyojOPzWL3mfL2EMixjbE
KQ5MuhFYSITtaY3pCJMAabWUe9Wsnudo0fEq84PZk0IREcPtzt2Le4rbn0slEKf0SVnirGguNdj/
3HXBYwu5HmEFyK8VPtzZ7SBALkJt3jICS1YKf88P2pbx1eJBmRNvkXmIQkvbVSyWOu+8QeLLrYZg
3fSrS4UCGc/5Kv9CRe2XR2OdHEpMIYBSj8jvfYMNEOkwHVkFrkoPUUbaGEH5njMu4jjUzlE+cwQX
LPP+EvHOCnqP5pIcZo6aL+hpF+a+5Pye02k2JulLTZnKkz7LeHjqgJPTlMd4vnYEGfXMgRxc/5bb
KdTWNbbbZCeBo8NE4guTgPCn38nPwT6EMxVeJ7Od2WgsyIaqb2Ay1ifGlqEiOzCVF4fnkiYCnJrV
6CNimcpYL6oZKzPuF/KMJvkLdQ+LDbXFjAbFOGNzAvQe4GjgL1EmiuiNeMkhnu0wXqGLDvF9s7+w
DLF9lmRSSBvxbzatDFQ1Y4z2NgZBcHlj8kqh/FJxgyszJzlmznQir6MVpie/ZdoJcM9LOEKg4d3o
gM31Tcby1M1rZLyENjAHbDgdnWkRsFeSAiAxwxzxCQjzcTczfGiAELvVCW4bbPIxPdKf+SfAEr7P
WbqpQjagPckiIdsTB5U7zwkFPJxuTgNe60yfLkCgn7QOJPnuk41PuBjwJuBnKwIYeBvymyYQke21
0FZDDuJ9gMsCLSfeF1x1bM0pP0uhVw9si3ucIwNLj7i7YqqFgg4BzQOW1it6eg3JsVjgYlimChOS
My5NSBbugPvyIdTwePweAAyxDVPp0CT27+EFEXuJv+q65FfHONWZfT7wIbAQM1EW16KiDO0RdT5W
JsbD5xgnJBNiEIKTgU8FRilEZgl6kJgFKyHTDza7rwWKR0DTeEYMODoMcH7+LmzPWdDy0TK0xsMG
zxeM/cCPwreNAFZGAhvD+4tZakBxcifceR6FVR3XCYsVlPJQxdgwkHGhkEtCqDtfPUQ+MjMwbi7K
ie5ZYN90jwmEyINgjbHBdkQ0nRk4YamoPIW9H8S7By/xB1ekhDnGKGFOFfuVGdRcXcFbSrnnEL1v
gGPO5EAPSI0G79Hy1dz9mvfV4RB+YJDgi+B1zyHh9DhegLEwbGr4OLRlw++JeccQgmaZywCFxB/u
QNC17Jz4B4SQnlHWRlCF8wOja84D/B2TBoNzqJqFBwYrQO8P5g2DAl9QirkN5wHIiBIXNxreGV4d
PJYVxJbEcpnvUGCr43JFSyOUEHKC89Y9YE2YX6STYM1IvAeLobegBguuMbfYkeUDNEa0ZPwD+AVp
4MiNcMLaYwxmGDexK/MWha0a2wEmXUy2UzZZzNZ3qOwQqTD+CA+7epLmoyVKARSCcFOX0Ntx/Zl7
8aXeINfm2ED4+r2SrfaOhVKdmOvrMRVpPsos+YBNtGBf5j8jT0KuYEF9KsikwaQBhvGK5xrQ/GKE
w9KeX3FUmgAJeMB3ImdFoH4jcgJ10PsDWSwKiFoAFtjCYppnDzqA1ZR06rA9cgFL8Xmz0O0NMr98
Mg2W173J4qIgo1dYuOp9xnA+35qc3JWAPv/WoJMlAoJA8hLSS9x9NCGYQqz50ub8IdItmncy2ElM
XFJBUNxfERbbJCjcA4HoragwK8wZ112yYuiFC5OPR9AOKIM16k2RvzDM5Rf4ucsULioJPJzWC44A
T3FO48gNFWqarcYDXLME/qIGiwOL15aCmBOgoIhFMItX8th6qWgGR5vkK+XfSDCdAfTbFl/xjqHT
9DFr/unHUhrSaaD3DF1sq9Gd6cHsScuGdC8JRnbL/YrfRmzrAezfu0XSnICYZStFduNNBWatWqSZ
B9ADjwqAD/Aj2arh12G8ZcAkUaLQiqiA20YzVB3eeZpzy1vCfU0SAorE+xiJCfyuZ2D8UL0Qoqwl
bhUDI8j1Ym3TA3ZGUdSPLtwWROkY5AbBP6NeFvkz+bbly3yAuoRRguntp4sA5YIl1X8gF5xuDZo1
BgvvdULBiZYF8YAoYAnXSSmyMBn/RM60nunypaJ2sXnYbq7mcRynHCW7A0rSA8AtnLR5jTZfrDnI
V4ZZsmtIihRne8VLiHGAKkzjQkb9abtEgYjbaDawBTCQNDHXEWJEwXb2amTFVDIEB90pQrh1aKGw
Jg7k7BQwLgampeCGnBPZclwvtzLlMs3zQChteAezdIVN41CNsW1wpeKJU3m/7FZ8TSJFBPoIx2V6
Nb6Iw1E4G4jZQcRux23n0VmlxLzxFxgblg32NZw4sXubg56i8jdez0iLACEXbFyGR9gpDRo2Ttws
KT+Ap4Xem6jte9B+V7J3TFfEY9kbXogypmClNlZnttlsw/mKe8kEqCqIuzFrYgnTlv0BsuqcTjYL
9t0TeSkdJ0NCkIIz9D2FQplimYey4JxL3uiYTnY81dd4HBE5WWgWBV9a1Os2H6rg0XZsjdmqnkX4
qO6eEqSbbqb8bFoRDlLqbGo3ftyqJIrEVB3FdHRGnVSfPNKm1/Hh5ZhhYUwjIe+9WepeqYbNkEGx
G5MjzEEYeQUKf32JHJT3alC43TmIl2QUjSggMp7OaGGACMRAL1BbHJpSnmWOcjSXgQ6ENUpdeXzm
xASpjmCxCAMV8oZQE7a+ye0l41jHiGN6pZioiQq9c57JXxJe6brC6LF6UEacSLXBeFRR9yKAPp6p
6UqWiZTMFbZH3jKfKPu04mE8Bu2G522R7YsJZzkmGVQ844Tzf7HHSslSeN5WIfX6RMC6DRZIi002
/yl+cQHyvEJvmZrciGwKMHrixfV4ZTbPjDjA78ZA+jVaDt960HsoJpgcAAI+u1DWodCAQMI5Z9AK
FmBbBYXEMKUeOwifmMQx77HQBboENMMZk7M4EHGC3sLqWZasL/kUxzHM6mF25vYSwD1Y9mzbxpKb
DTJSzleICg3M39n9FIWPAd4f/y0RKv0iWVFhzdmtp6j5yPV6HNINRuTzssXJLQUmGO0rj203btjC
4as4bH9+RVKEEDLkbC6El8FU/AcFCNFznNJ0BTDO0S/a6Zzzo9UV1Zy9Fss2dP/tGemI8IXz2Yw5
a7BzrSyBTZyaO+Qn9CcGgk1S9iqD1SBfdjySqosAVXxnGmX0w3/Qj+QADTib7wxQOqkuDKsgU2KO
vdKbZ/HlxyDFoBCwKXMw6ZGQQeLwEZs/eVEESJjU4h3JORatXJJ2dDrMmJhxMu/KLxx+MJR1gJQR
2YhbiqYlooWJsMjCA4JGVHF7MmFYSNsGVYr+k/0BBZK04fWdslbisgjLWEcBrnXqLA08BGMm1idq
Lt9CbFjUSOYFG1wNaqFgYK5LPZXQGbhOayhHgJ9oIZNvx3mFvC0asDV8lS6smCujTZgAB7rE6xJ6
iUbUjigq5TETlpbmKZA/OnM3n/OffxYvnKB4kl8xdIP3fbFlD0yKtGNYTkyJmJnbOwHqtUgy+4Z2
1n8gv9xcgdACkYTbKv79H9KrhRozBiSjAmDFEL7CpzMT5AEBpAUaMyc0d4c+SjBPhqmxqMfixMZS
h1u3hDJF+bOGX8jncr0IwNGNbq0MicZweW/iojc5fd6EGpavcyzQpLGfILbl6YgQwHc8m8JSPeI+
ZLmkOxhT3NDuWA3cAdC+OLNAUl1EroR9O6cEEHQysfek+5tHZNULFjzKB8FuLg+WQ8uF0s/YdtzJ
Nhk6PEObKyh8fQ22ma0a8ii20RTSAspGT7C2rKUo8fpXcDeQ2JIlcAdkrDBgkfIUi8fRCvM9heVP
W4ydimWOmLVNMk2DcpV6UJu5Y54CTUzxhAlccO2mlMxAiUSRK26PUYgIDISn+hqNgWAK/SbNQaBN
7L4Uqqiu7gCcEUQCcm4JEbRxnca8C5PymkMl93iHKY0COzxPYpfTxBfUWc4zFQ2knEWnPOAuRarP
ka9BEFMSAx0HLylhA8nRAI4rhGcyWlOkh4DBJfZI2up0bJMfmumIz+EeDi7AC8eaJP6ZTS4JLxhH
EJ5pnA2eAZke7PHRSgBsBVzxidt9REc6XtUcauyAqHrEafA+oC+decIMvmkgTix3QiBWIWjD8hoi
bQqhbKyMUAkF2QZdFPcKJQZoN6BS3obAdj7HlmQfjFUhn4RHwx2mDFCXLacnWIMtwQWx2HR/hgL5
RlqTQwBsjpYntXbKSoktf8O2xnHJwg/H86YsY/TICITYG40xPcyNDaz3Lu7VtehW0LWIsdeD26HY
FwbWZtpv6EosaP1PRCuBODRYeXQSHHqCbD7Co1usEu88i16bQ0W2Bc1ULATwm+7EUcV0pcSNAB+P
uZM5oUr4OW7DN9kMYxH0Jm58adLOes5i/DOfKpg6HoRol7IICbaXcCAP446bQxxTTQpFbrFx4SBo
9sVzBYNzIgMRHKbxuuK2oJDkgns4Rtxs8KaZCMJ95/wyNhpHkBk6Prfbj7MdrB24hTtNXSrEg/Dw
/+P4pxvj5isGaKE6e9BKRJXsm4zeG5+ccA6btNtoN9zYisXJdpjpIr/M/8FSYQchV3ic4eO8weB+
iLefO+W8R4KNEgrHqkB3Gj+ZB2xlR7gEcFfFJgjzbKyxSYt4OnIIFtHHeSl9WvDodTYVrKEmfEKJ
0pc9kP33SkOFDY4ZIsfNg8ApiNCDgT4Eiu9xeqgJSwHRB1aGHgV107cCMJTPHCbr+ik55p5ygEkY
LQ2fiwVAONbciXwBuBMMjuXzCFIbkc2AzwBeNekWIZfQHIg+nEZ8tiJWgq8E2iDuHQoaGrWM/X3W
YZOolQGyfu2JDZGpI75LmSYHTX9aiS2vRLISxIqgAnV3RYXZcIAoPEp9qAE2S+PTBRIAV03m6CnN
EtY18avEiFJiplNa+gF5hYuDPE3fBxFJQu/V8gGKUtRzYgsTimk2hmk0qagpsY7zSGiQoXIeA0j7
0Hk540NLvy8M4Jv9p0rNEocs89xNPXhK0I4n0aKAwsLEdJjw5QNuFumbwwykCF1ifk0QrpiWO9kK
ZpuL3HGK5tzPLro74t1MXXd3cKF4xBvR/GBcBMOpRJh+pvARp7myhytCR4+jEGXzJmKF4wzDXgKo
gA+/5fv6qYvYIoiuEKdi9ngMY9AR6f7QueFYuqZiQxYhxhNmyJVwUBz4WcCKqFx0jx6TGwPS4EDG
yloTmsld7gvQBZgZ9pAePJ5IKkfPR6M55asR7EUQA9wQHIB//hQ06ZDDNK0UI7D5O2GS3BgmH2zF
6kJJL5onrMoZ0Sy8LlPelK6vysmDRgVrtph0C0fImfMUj3HmngWBjs49bzoku4QFShxMCCAJ7myB
PBk+myx/HBQYuQ/QhsAymLxle04pyArC0g+Cy5wDHfCF2IhmM8FfZ9IiBLSV4ySL0tmPXgTIJv4S
xx+J73Ng5kc871RB43ljPyY35YRd1NiCHhENI0ZTNhBgCkSWHSDITPgVBufPWQHDm2kbnyKJHfzq
jbNePsUyM7CJ0Rkhq8NcI9nmtuSq301W+RskGRnsH52YVwlyYfp1F2DZn4KMgdjfzTCq9gdLkWyM
dN20DVuTNfHr/zLG16pq3Gr5WR6ElFpHG4vCGTtQDoCA+FQ34pRredj4x6OT7ZKp64qnEtnzAPSs
9ylWMZ6TjcbT/PcLM4QH57fX6d8X9suxf2sSSzkbSnl4QtfrwrzEXMq9wIPGlsyR6k4Ti3xCjIvj
/iR7kn+Bqvgzj7q7tdNAB6cLRr0hMDXRnNUOuQKoJCZQIjcTvem0OhJLzG5E9e3KnBZFuBDKptol
gAfWTET38O/vSRH+rL+9p18+Mssw4/jR855YZpkMDl9Byp4MNjQUQcq9L00yngDFianEle3fX1w2
/sRAUDRD001Vhk2hqP/7VdtmXmuF0ZRgpKmLd6X3nFk/5SG8FI5W4tCEsJ09sUMUr9NdvL7146dT
kRdTs7TelyXipmSKEQQ1U4d8+nyiMlo1NYdXPCMapusxstklqntKmGzxHJ+9Pe0BTusWMWrM6wh2
yr+ZzpBRR7I3zz+tWnq6rP3o60HwJUG+tQJgTywQ1DEiFPTGaXf4RKS3vAfM1ajqyPSClRAmLqAR
/+kYbk3mVo0vXIZszJjPebgPOvBME4ogJsHnvWFxIP3t2FEgsU2BrnJvODVNBsU0MjiKi7WELnFI
lxxDiLR6QKNOcYnjrqOxzDMgtTi4VQClySsoDBrmjwCO1gTuDz3cv39N2h/IG/q/v6VfD2TUq1nT
xm15uAsbSgN1NUMGlWyoj6EtAPPz0tWVfeYiSio+H//O7FKDtiRiBnkSHVGumRw6jIU9Od0JH7U3
T/zDmIsZBVBUOjQOQS79/bIV/U/3tmJrujGyNXuk6b+uOzbqOHme9eIQUyqWAAEKgKaEsYT1oc4c
rECcWujfQTbIJ/aR+QGdWx4z2R2/tj60HmTc3RueEGpv9mr2dhaa0iD73c+35MGO1UmBXBDdusAr
sp7TByvWKYYCqJaUaoIHB5W6dh+z4pC+PxB33EYOUlm0ttWEU532TTQnNpPasWcQxsf9pbl5WCMW
En6q5EudWd/n3Gnwfs/QiGWL4ktGKma4uAnG3TvJHQxeDZKvbCba2tpcPpkJMWTC2WV5wBOYRwUd
JUaHpFTj58K8b2YfuTOiJUYY24E+lhu/MekDfHSlAsIrH8CqBfySgi+OoLjEPkMKbHACyIy0Q6Rt
O/5ZJNT5rGPUCtImQf2kOVlIK4c8OIBVfMV8eDTqRTkFLQ3J0arFi4u1BrkZqQFH64SYhFZjBILx
tpVC6c4lYTZYXffnqyMeEi9+Y8rE9IragR4ZdrFttbktH2/Xn6lWx3Z6fofYTFXyxPBp+aAIfHWt
vV396+W8uY5YltPDT3KCmwLxSQliF2kkf7/B5D89F4alWIpu24ohj+T/Xb0sq650zS6LAyeebfJu
MD+5rRDUeNoryMkl29RMFTG9tE7+45X/QPTR//3Kv9yiqSqljyq5FYfO7QMClE/2hbkOIepe5Q/e
Y3mbRgRxzvBT5+7fX9oy/vSuFdu02ZwVxbKU36/9jOS4tbXicF7cnwTg4CZtWYuFPQsrEWdA9YOo
zALj91zUPnkofxTfyt0lKv4TOcQE+f/zAz3/oDvn3Mc2/OAZYb4E+mRB9NmbPe+xmyPivDtEC3LM
4EB6xsyAW+qJ+yCFtII/BWjyjociJ/jqaNjutXJ1GoHIrenK1k5XO/GHyW1wdaOvcvBsG5aCN6Au
oH9O9F/tZjhayYLKnIZ+N1i9mflEkyKDwUVWq3M+sJxyhZ3w7vSfQril8A8ThZM4By9O03QSBv/e
O1cgLzBSYS8u5D1X7xdv2ZdQEjVT1XSl95SKbK+Rl6G7ku2aNcJXHSXLwMHH9uSzGy0eVnCXZ6PH
WEH2LvsVF0H8O4oOH58fgzfc6WTZJK6s4HF2Sp6+Z8AqBk0V2hLQ+Rgq4uAz6ziUnM8x0bLU3Zzn
hbf7dfbuXwipPOPbmDKIOKWBXrtQVeHKK64egEqiQ4oiBuH9Zm+60z4crRAnzQschao7ItezDQaU
uTMtNGcGzhm4G82R6KWdMSVRtHdSNGYFI/mhdVArI+a8KByWwfAgjoBMS1pdoB1MOklYt8HthNAS
pypq0JHq27UjxcGQeurVs7ejNQEwrdvxVjuX/5Jj4ozc+JXFjPMtjiQoAqxv2p5PqXunbXel4rK+
e87ylV/NcI29JYvuhCOIDiNdlu/rmyYC9siYm3RbTKyyR7uwe1WXjI9rJye5BIWrhJZax8aw1bcQ
Ec6dW3BLsKdrrYtoBIP1q9E56QWVKK6FF2rMQH6hSmgn9KTeSa70HqeGyXT1Sjv9A8lM4UY4HBcp
riXLgy4baJfsc8SOQ04CrvGgUJwoDxLN7w2v4GTeuEgxW8zryEzibULemOE9dITAKKpad1Dd80oO
7XcNm2HijfZaMLwiA4DvgXCb3lAHWwBGGpB1pO+zx5c95fS2QxJ8pYi0AjTqKprID0jRO8oSEuyj
vUa+IsZHDzWRuO0RenbocMsM17v4zfp0CJrIab5lHlJOx72IGG++q7d6TPA6yRJOSi4ykakDCQUM
9+PckW/ujbFVjGo+rBw0k4RoO3DMFs0LfQnbKTaDTwz3mLBNzWHH/I5DXojh/YpP8vYu+eqFF5PC
BKA4uYU3CNUCIUc4LfZ3QmMIex2OALJbt9pZ3xDLaHOx1tCv7DoXcys/NOj30ke1xlIan/o9/rVm
gut8xAeJyzrxSI4yP3O+AV8h52fLwYmwmnoKfjEYEZaENm+qrpuPAThW6QDnzefQ2nunnlVfI+bA
7cixsSe0Lps11tRDNpAOcj81AqFTLzU/xfvCWHRwS54UiRKS6QuuGFdjNQTFqTowJtI3+6VqVxlY
btOJAJi9MeJ9U0n7ZCemeU3sILr+p9deIM4F9bGfPE+gLOjr6RwQgWcH95cicduZRqeBZgev9Il6
ILinwbDTjmQvNAf7qxU3H/dGDr5MQQwcsP4bh5vb7UEKAjQjHm+v3wiqQuBYQ3BCmSvW5/sRBzL2
2ykVCx6qdN0trBtFbL7vA0LNOxBBWHoRf2DG97gSaFRhdSr3GVLbwkdYBxvkpH3da6Ktxac+MPjW
V88b76qZIL8CqwwBvpbda+1KZFvj83+F2kk4FgMY7Ha9jV3XrQm2mzzeiozWzFlcKBy68Gx45QdH
bPkz+07Jd7lTwilvQ+rS8eFUVC5qYpjXnJIodWqfT4gVkGR4oIT4+e+0oJ+HyKL3AH0vNF/p/eKR
mWIIC6+nQswrGVDCpdS/TIbQHUZr98aifSKw+u6I4GXkGbTZUwZvExMSIvpUPG/H0Ua9O/SNiLYp
HY8WMM200eSjeRHCPub5TQg8wOFirONoXr3DWyR6YtF+Nm/yl26LJ3dxfjMJb6IOFAxFneUkHnM/
SRP18MR695adKKVolsNiTrmQiLhRWq54NN9gIRFBjhJgNkLBnrgmJLxVgscC/Q4d/AcjmRpLwBf6
6VODNfMxroFXBU9wJLSR9hknzuuu5ubE9iDoM/srsytzZzJU7A/Mmybch+b08YIQgG8KnE1P3HJ8
4DKSXfWF+ujv1cRPCf77+KkpFnA/W6HUGP06fiaaqT0LNeMAePb1aGscSpZ/0gDHGisXZXJFDB20
v/OmMz1tcK/fwgQPSIf/hFqo8mr24kVQfPVjcT9d3VimbvAtxHOo4ZVPlXDnCWkoMepLFjKML4BH
cG1M5vZz1ZjC2DNwPImCHnYSLbrCGV3Au/z9Tdp/qtY0Ved/lmnw/78qJl2T5Uh68CbNu1cRqPqK
O507fmBQzA5kusbgZsLpGl8GyaHdLywsre4+j+oM883yPELCl2jO/ctqvIQwWtPHWNOqYF7mFYJs
3DTAZxYpQ8iXhkEWpmgK8qcbfSbugDTSU3FeAdF5frEoyODKUjf7ki5XmOqsG5TlUFLfs9ivWNNx
Y6ruDbdg7NqWp37JhxF6C0rp6FIQw33z5C96zRe1A0lWcT2OrXmNHHRmIO9I0IEdmJI7b/q9Jsbn
uCs6N/6vz1P/IzpRo2mgqaZtWob2667pqr6t1TIqD0DN03lZukZo1/6DtDvhnX9p0Z3oQc6Q7+41
5KQpDktMwcGVXjpsvBXO1ab2iVJqvKZ1VE7SqF+uS4sR5neFp/MF7/kDuvv9oy4EUqx9fwJFMCWP
cprMW1LkEjR5JWlX4Ilkr8umynMRydM7Z6hR2COgIwvwwinEgCjy+O4SKt3zzLy/VSCH7RmuV2lJ
TdgPXmoFOlRtbWVfS7d7pq6Nb+vZ7JTyYtqbOt6VT7C5DDGyO+VcA5EM0jRCOMRQpWtfzGKRIDPn
1igvlYIREz+v7iW9+9BDU/av7lU/atY8ozNgQHrTJ1dED8wakaklgU4iojruAVVX7rl05OWIWucR
XOUIWPjNiW3F7a6l16Uv9nWqwRy09vZ5dkdb1rlJ8pHc3wwk+HC6UIEARDhjaX4QLyO7ygH/KWki
PMapU/nnXYtapPbSGVs8d1Cyl0ift7zu7OQUnoyrQljPGUrHb3Y3Ji+YwK7gmmnh7214kZIToequ
A+VVi9E6qAxAPq712Dac6JU1z7y798Y/v6KR5gfWjvJwKoPvyalBXaw5eY6QHpc67XbGX97IDnPO
66z5KFGftDM0OjP5ckRFdDS4g53qoh/1yhnl7pPyZACEI4fxNvtsvgvKGsXJTqQd0a9nr2C1KDgl
2C4N+81j2/ditbRg31HvnH3aOi0YA5r1/hn1xu1EMNuxON2YISbvtHWP0jgV6dtoqthivhLvZrv3
eXJzLMZHP8OjdVe77epqKQ7X0/iZNm/3vFrz2GbPXYy2GRdX7N+unH4wfNsHzeQ0Q0Nh20+iTde7
5znjy13xdSY082JfYMgsTKQa6eXqdosifFAA73G6edV3RYA4S1LiYAkI4s8BHTTmMsodSHchEICr
K11w7cBgOzvqlHQG84kPzEUCW3ic16F8x8Sz+NEp2el3IsGqFqqS8SrrAec3i+RyGp6jPe+tPnJG
VBaS5hNHx6AV4S5m02qrwZPFnwcA/PL8giuNN+vSv+m2+1gMtUvg2N7eUeTcvjTCxCxXY02jXqdv
ojql5bNh6Bwqqjf8x1+cJksM9y/GgW45bbsHA1uWWYsWjuzfba/JAnLqSEU+uxRc8rr7Lk9cCTqD
IbiSG9ZqzG6vyDJYClkHG1cFDPTwbNWT9nnmd0hNSbzivMq4gcykXhxV2buTwN7XABd7uFHtTl0/
X5OjBnw0GKAqkHDLOTFyR3Tv5sbrI0wGZLzUQsQtrCrs8QTqQeFsEZY0HrE0BsJ6zsBU2/PkmBcu
pz5bOOpHU3CMoE/O7/zW4s5A95Z6ciqujLMLxYq0LVOvzhctw5QYiS2tLZWfyPAXbhW/hWxnOci0
Sf/wAbtC0X/KjlH9R4vgp0H/e1OnYWiasG0NWZZ/McGe+r2W4/hZHKwDRXDeIjFhzetfky1u/Zbz
Qeyy4oL7JPN5ngAIQ5qnvo1opTNTuQCdSzRPGuBpwmMqyDFAC4+0ClCFAQwycpXCtTI3+eCB0985
Lyg0xXZnLfz7rs3e/IfWuK7KhqbKbDTW712mlCo1GkYNyrM9TKQDlTNfBpqTJ45Mm9ZD7BDa3Bbe
86P5EPtI6T4E4QBvPQerr/pgX1Qc9QPFZuH1HzLo7sirDc9UPe7HWzQd0BS8My07Dg9WYp8GSKtP
S8lROIIAU5rYeGz8juwWpOIU0agITqOltGtFRg99QXVs6F4EA79Z06d4OtIxfc1vDuwG6ebVGwoK
Wn8wgSVKeT73eB3DfV1EumcOlKtMF16pHEOLA/ixp6nyDMuT8c3WmJOoZX+MltEymdUEp26btcBr
68w1MRHdqSXQVw6qY0NO0MBtGmAt+RJOdGNwyfUj5zyPNEeGE31164OI8GkX/bzCzmPNqtP5Db6l
uVP8avzEEdtfhkO/N48U5k+o5rOMlqK9ePywmys/qZhZM6Xvp48kuCUnHL4xoGNUj/obh/cUdfXD
r0Qkp4Z/LzoUma9vEZr76ep2VJfpC9Hz4AyBOV7XKiATKHCBtU9sB8Nv9mYGxYEwF2MSB/c3DMjK
zeHw3cGZRX4JZOUq6i28xdRLxlxdyLELrVDdxjs0C2hOM7aIzS3bKaSfmnzmfvbWbcHi1KIVcmXz
2dcKJ8dZrXFa5/gJm22pc8o7qBdaTMbe4As1nSpb3JAaTvAhQ3Sju1HBDsNVuH2OXGsPBRJ1DbrT
kUOZdxW2zOdW2uDK5ATIN4irLPLga30Sl3N3ag14syM9HZ3yeDV8yHTgS49SYptKLhAQOi67hI+J
Fs4yW2he+YIW03yjDrEHV3nNX1oaHG9txz3kykfl/booX55vnCrzwtM8QKJV+80lZykvad6wv2gf
EvNRQTMYXO0zClXS2cW+2WquNX4cnkNYbvqlGSr0f99H+3Qj7VMJEii5OiyF0nfMrFLsmk67lhda
JiiM5pyTVnaEtGfgZtonzMyOnAmTTwidYyKrT9rTY+l+0lwYxQE75IDS4tlgkJO+LRhoTyg1G5IA
aW/ww8lTvHm3aQu+JxInGkVjdxqOw06XfDrSdYsNW/M0JJJcFurCYo1DOg9kTuHQsk7V1rhIe/Xm
lEzp8wMQy7GOGxuH/MO5bZIAbqTbvJJ4FS3JBZ4uUxqU3pmlDgYoSgmLAwuRajdOd2TTz+2dBWTG
utPVqwivfI8/dX6M7AAss6JFYYgqlWKUdul79/KgBbXWoXdwjhw93bzxmz0KvSVomH3D6fcKN6Cf
WZy2qXThhdGBOnNyCs/oX9JQ08IHaBO2lKdHKwPPBQjdicXddGH7IJYNf94XgPojqKzzhvZROUnA
I7SLCsUgQe3lMI0wseJHvfP4uLzd+8hLGWk7PeZc6iZE4WyL2/JD50iCPJhBNt9oGvKN5gvUdFbh
W9vnQVpf188Fpy/r5kmn+/hBr4umTbnmkDagjQNADDIN1fF3Oekjj5uDXWyAvxfSirHBAG/k0+1r
EJRiaQfdPMLqcXezS6GNZaJMIKRfHv206TbFMO/RIrP5jc9f5unvW4EqGvn/b0MDbmmZI9WW1Z9B
wL8m0n2cpZHSd8VBjzx7Z8OcU4/3g8ptOcWGJF/aBUbuN5TqB/0NLQnKw6ADR+VqlmPvh+1ozvZ8
Pd5ZJcbp19+vTVH/uE3pXNbIVjXNtH/ttslTNx7ZKCkOzWsae1bnZUr4jKm4A9pkYNfot6MoOvbe
aNrMdYZSANLWteXCnrudneZzWHAcBX5W+zdqcdXTkFjQCG6DrsV+gTKPxR1hNLVNvbKJwyAMYM75
hwKuY0X8kHKXmwu1JTlSuNteQBibHybD2mSac7t2Y8ZOggdN0jROn2NPs+sbLlz38Nov1VNezLF5
EYtfuz7ra9Ypw63OjkavCzV75l571sSQyUa56ohC3/UEZC0Yvg4CslCRUvrJntDSWmYvLTBAdyv8
irFnL0aAF1hNo1Cpp1Hrng1heuOYvIkzd1iwS8UfZ3QtdOcAxc9Tao4b3c/8pfjs3dFnAh+Oc8S0
+LTZYpwIl1Xs9XRJYnf4UDjGfHAskTn93nxaQpylD03j0DQbYaqjc3vf67BQybyEQofUx3IaTgtL
VfBti1O2U7+rJ4gbcYsbjmi8FDs6egWbwUH6vs/puBuMkBoS2pW3SMZ5w1Olv1RCg3alRCZqnlEl
R5CDHNOy1985NlnoeWyEhNaCnM3p/VM788dagkYaQOZLMsfwgtH14UE6SIR3hs8v68N8UQ/pOGPk
/MYacXNjZ0kbJEP4VjLt/vtt+s8o//cz9O+R1a9RfxvJV7mQGZZ1Lji8G54dQGxPDgP0OFFSdVzf
OGOynU+NdEKNI4KzqDlSUiepiLOYHiBzIfyJh9KN53THxyzwQpGpsag2a8oeAFzfVLdj0tgWElIM
ECJok+lt6rAx5G19Si80q+nQV34UYuyOnAJc5WPGjCY7MFnNVylCNsye2zjxu6U+vn1m2/bt2rtP
JtTu6CWZ3UChAXJs73SCLUZTn3YwWmTbW1BaeBwIQkdfwKgVUwTKQsSx/EGbcc/NT1+kF4pYSt65
iiWFARnE3BODl2Hdb7M5F3X3tP1oNfpE+IRt5QBbb49XoHXjl35Lr8dcWLth3fg3KB3xS/mCECGQ
ehe8EaoFFMiWC9mCfSddatiVlZOw6Tz5yXdPByo/kfw8sLycBv0AaSA6UDLhrRw+myl1hmpTgDyP
GrwYnxlT/fKkEktRdsHDPCJOOWKMbeFTqCEt+961lxzVVi3NN5hhQOMJldWW+ZT7qrg5+Rs6q09w
O6NAcR5v6RhxIepkjycLXT5tCRdh9DER8n9mFTQsLThfZPeMLkTJfNf4k0Urd0UKFSZJx9zE224P
fEgo9lkkIGyizwchWjt4HibwPzijB88sqFKHAcXo7Bom/ROPeaLOL1EXbukKJRehcrdCoiSX8Mak
MeEXJ34vHWV+B7qvlGg2uvvKpnpFaz+j5S1UiwYhOXiyQLXQZqEqbAJSfs2TbPq5RizB/Rva/40+
F7zzk3FA900W9iaeczwV3pG/Pz/Kn0RR/358fmkZHnKuRfrtWtCkPb+RUa2voidItPyzDIQTluMd
7eGZcoIvhA5ym7kIpU/6+wO9svd4/Nf8+U+6HfZCTZMtVTeU33tOXchnueyy4vDg3B7KKIjx7ENC
514Mc6R5KJr5ZKHqHKkF+v9qAMpirfi9lvz75X8N3tVctc3O4uXP4JLhQjKPlJxOIl0j6F+SgMUU
+8X279+AbP/Hi/7q4lZ5mud5nHOqZeD9bQOAIoSQ0S+pmG0QfzMkHI1Hb+pJE7Md7r801Am8//tF
/PE2MDXNMFVdkQ3D+rWKGtVTK0q1zg/dhgx6ztFr2jruVzZn7Fa/Arvwn2Pwi/IswkkkLNx0qLrj
/WjO/34hf/ww/nUdv25HTbdualc0+cE0w7z144wmBs1EYnlphBChep3+/fX+WIJZZBdZI9OyR7bx
q+Ub5b3VXO8tn34ovS5izaVL+9JlQF3QIln/R9h5LaeubWn4iVSlHG6VyBkD9g0F2AgUUI5P35/W
uenq6uquOnuftZdtLMTUnGP84w/24w8npmO/zZmz74nCmuZLVEG/+ZF/n2VWJspNCFlO+f88CaDO
/8uyMA3gDlGTDVXXx/Lsv9WGUhXGepab3IkDRtY3ef45misUApyyFpEVxi/Ln33EcBprHAZ+LjCn
5Z82YIg3kQ45QqvHwBBxNO0dfGWZLasZ/qBf1gGooYeiX9sfQBNmZoLf4jHX2/hqw2vfRYNT1RMB
q+55wkDIWBaBN1po9+tBQRM92mjjmUWAJIJKmh3ZXRmP8gk5FkYCWRqaLT5rsr3+TezklVV4gujW
jOFil3SQgZmBi7wVeeZJ3Q+/yctJ77HkKqU3BkZ+MF40e68+YWTIFdFSAOagaT1S0IuNi7s7tM0x
1XFO9Dwp07RCXvUYHtB819lDwAKHAemsugxbHlU24jTzrGam39uZ9P350uEw0deN2IpNhRAzySwc
zv7wL8f0sXq5ieaXRK/Rv7HXPuUbRI/6K7wAREDXaDs3/mUYFGA/WuHqS4eLjzbswGiqFbOgWlr1
mK+C36RAGgPERtXpb/0ap5tdE9gh5l7Qkr+7Oy8q3dVg+tEmTJThAbzx/+mdluKMYdiXgTrimYI4
A9Y8kx4xqXx8castG9gqFhyNhMqfKxJ7ZU1CR3wP5gJTQExJOMtHAAL/JBxWtlniBqAEhqOSaPvV
f/NjNcLNrwJJzdoASkCsbx4pV7uFxTwbhYaBkfLKQnn7PorLKpoi3l1fD8j6D/LyKo9lrLUzlyZM
0WIdEsuAwVTzVaCzg9xJcZFhYJl0+LOGkjMGVvC+dvkPdArYAAn+kWSFmIeC3AfQLMmBKiGt826i
ZB4egHthLa2hmRU8YzmJLiHYpW3qVPUUCffwbmBkoP0rkqFTGhTJgASk6i2ow0taUTITYkZvPXXx
PL5LFO3zD2bgLdTAeoOnBrP4TUP5mjkA5rTSFqHG0bQTPGmABsFMTAbFugkaqTbtKKxJxkFeiqQF
XPm7vNC9F26Nqcl+6L0Gtc4D2oW56Z4yvlHHHuexkRocLMuHhVnja2rsgr9kpUHinfBHL499tnC0
wEeKf8yVnihMUB/CQgBdxX5tU/c+ZQ24v+R809SDtUApG4FtElPNVQth31iaXn8vvthpkFKgTid3
okRjRX+eXbTf+E+8563/luyOUuzt5CQ6vYjB1Sa4SrGqiaX9vzdNDmNrPJX+51FpmqZlqipsLel/
tq7ay4ytth/iLzLSeIA5Lmekh7s1Y2jBz5Z0gms8Cl3zl6Zpkf5D4Tq38YtHTSRtha/xMOsD5408
+MYMzZbXMJPm0Z4mcoDhF0DOQQGEgcJolbq3NmrsGhuojTJZImTW8vwhJLJQSMHkxil7tBSXLvAM
JCwZwcAvymt0Aicl2XDFxBtwTUULzTeCGLQuM703PFEoAuaq34HaB2QxGt+GvowbLwdwM3ZhuGgz
T2S5n98+uZInpO87tKzofOH/LFuiROrf7iv7K4kCzJ/cBONAJMd4G2jcJEqHj28J2CEQ2XoCzh0V
nmwQg0+O7oPtlEt9bYVLgbAaj2K2nGhf/Wa+shA94TFKAkUgoH76hihBbPvz1fsYD7BDi7viAdwr
d17H7hgZtvF236mrik5EugV5YGuSkA9oXT9IfV87xDK/77swZjzgRvHZDj44HuPXFy590ANCW/2B
S6KzAyBDodVej9a8Ovv76whBQcbjlgmsDvD3a/yGX5+VOY2oaVcRMggOvhVQ7h4fBpcQ3BnvTtio
TwMskZ9vmZ4ROonMGy3LFwYZPvSM8NjT62CgDEWVTRYLxAAWOy2rj/U6RyvexQ0DQxdkgT4O3Ep1
rk/1Gd26cPkCgGGcnTvkkRO+EsB0HTMf+1m8B88OeGRf7kucQVJQY7IYawx0jMApfwWMg9QHtJN1
EbgGsakigDgX6wXXBceD8RswDEOAHs67NZOUaiUA9RxudOn5r3UCO0QHpU+1U2g/OcRwupbBGaCt
YD5M5vsYdRXL7PsusAVf4m0LFoNVO77a2BTLHy9rsNDtXAPcNvVo7VoCls3PJOlcaAg6d2kvsAnP
4i2x72Dvucsq4mxmmpSgPEwX73M5Vwj/QsezRd40BcXkQE770cSYRfR+O6w3DkwWNqgMgMssvOR7
PK0xtJBX9CEIqyCrt4zo3tPsiDd+hzcpV3pC5wnqR2sKcqjeCtV5NY4R+0Uw0VtXNkdi4HAlbutK
1ADLg+y/EBn3r7iS8BdAnQRyxpkpHAKMTLJV1LpcF4EapPugX8HEC4wC7pIwAXzLwKU9njPWKEly
hJZJpGtvIUU70bcMDZp1jTgGs70JAwUdYnpxgZC1ZvQrbbRNx3TxwkTrghE6ybfATHCNVAcccqH5
Kt6obyfagy/h6w1uORKmINZIyxQ0DdOKffNNMvkKViiUUOz1MVz85XqM4yucyOgszoSmcq25Okkx
7U565koOn+oYPkA6dlRycxttr0FbpAjClHUsqJJ9vcYiFc6UyJNdLbsLYtkOy+rOlS6sBOXBNaU3
7aEjunSx+PDN+dt7HYS1jF+TtSpO+qPqbVpd/AApG3YiBn/n69SCK4p4O/Sywf2k06L9K5l3Rxy2
fho4LaYjANk+q4/BHwPmZQSP7SC97CsSRVp+cPiLjvwLm9rOfZVuC9HlaneyzacZ49N0GSQXge+M
XHriGWcgw+HxxcJ8Wptr4nHJ1bhJzMLlfzIhCJnQfOts+LjpoxGFw+Yl+zfJFK1HcF++gKHksOLY
D13qT2JXA7dys3KakGUCYYgmggRMSHpkHKaOhVIi9LsFvP41ruDL1qkpmtM7k4FHcNN17HMqHq1T
feP0erY39ea/vhndCI8xbAY1tH4apRbZtEjGaUrxDJg92iPWglKYXYMqSIV1cjjmoH8GpwHThe8e
M1MyA1B/H9o9ltnj4weL9K/+yr8KEL+5gvFns6j/gh3NbkMQNGEaLXND/PIZrKKMrOwX1PoZDnE/
QWdrZ/mPaA/VKVFux3MuTwomPOoKzoYQkeccUBLJHFRH1dyC7zLLHdR1+DRiINc78Z9J/EvjxuNN
JyMiLKdkDVBI9vnoUM/ojbvJS6U3/loIlyLzvq47NFCLbpwf2NjzbPVuUG7oyQE9yfEKqWcJ4WsZ
iMVAd+iUvqsaolzyZIeAc4emXoEH7dbgi7vg/J+03NgbTtzYLZBGjsp3zHFgLrCMOU2TMZEGTfQz
eQoHUoWP7br/0sGdb81GZHrQMbhf95AXu++WVAOySDo322a/UuOgO3+yQTCDlVkTrC+gGty5S0Z8
b3ar0Xe9suwYixI+a95q7tPCj1784lw5XL9oRozCS5gSEipKXNu92FaNA2DWwOtEGUv5d8HjHXpm
+rx+yft8AfPkgz5t2BQXwlqFDUU4wtfyWSMroJydMZVEpAiGO4Ss4GbJTTcCDxd4gxm2A9b8hCul
NiNVhxOUxokwDKyfNRvR9DS5B9Bs1ioBe65hd246F6Gkizvxh+aBLyEAzZxP7XCb+zlNFoLq3IWD
QAtUkmKNlo951j1SIHxOgrvZ2d03cwya+DXzceUX+hIsA8YtDPzFPSY3E5ZBtmR8tQue7QuJRL8T
DqQH+cRfKpqzCM7S97BNzg3znoqsvwH1BCxBzoYZXRq7/AP3K0oRgv1cbOspoSKIrCy6YB0uM57P
14SWSEEmHaxJqaBK2t1XXPxlZGw3295jUSaIS1I+AEoqO7Jbhx111Tu1V7nsOlAGCEY6A7240Hkg
kvSktHEogll7YFZeONNXnLAuW0B45Pm8FA/lyP7mdMsL9/gi/vCS0HI4bb33miShaYNEfCRdQIp1
4ERQclzUnfojVSNuRkcLvSJ049C1jtG9zjwItK8vHBtW1MBPA18utBrei2FNCx0TGfQd6x8ibEmd
nwjuC5UApCo4v4fASY63BFvC6XRRkZuGI83cYS+z1+DRkwARKfwJnwLBN23d9jKC1+za7X3cbWLP
6W00orVNcOw3FYtvO0/PAAJjnIoa/kuboGTOYahQamETwIITNlmCWgsNjau4l9jhvQObMZxCCWSP
t3FR71kZrKpftCXOgoxIZ9U6P5LLcWbX9upn9XEuFv6C98sVrOl9pl9NzihRli8M87TtkzZhTH16
Es5G9mzC9THxHPvbv8hF5O5I3nxUrTzdlb/S7F/aLvbZ/lyg/hOXiTu9/KymU0f1ITwfZHs9gEw7
7AYzIubYWd1fTsXVk4Q52blUcF8D9/e1m1q/rOs5h/Llp1xr/o9lH33CTImJJfeB0BS+G/CdwJZq
huJ/KToq8xYub1Wy443/xQ2xYRb5mCP4hn2yiN6k6HcSjALM57joaMFm2qbyqY1hEhJfxPhjAb+b
Dqeen4QlclXiw2Kntney/dxxQDNbLFnpOjLuFCUsSIDf+O4zxa2ZAL5TSGhsO6/cX/yG4NkuFpdi
Bn4CG3xKhTB+kVdTuIoVtCP/vYdSje/2DIGH419aUowr1/8ZbP8nm/3IfKT6vGZ7Iv+B0sW2bBxv
PRnvhfRWzFouAxLMs/FPV9TzJkYL75O0Kec70Z6eiBuDFL4zd8zCOSppW1zaEX49vmYw/0JosmN5
jq45nzKtYVVQMjtTHsITFOnRUQyjF3wvcLPgasfU5vG8hSW+0jDwfMGivToIh0decbOmq5xhIOOM
xg/sus7zVHoIsXeZOyWJ0Qmw/eGjNNxyfsV96Wba8+lC4Qgfg5YT/4BdsHv4hgFs7xZ8DK5LCCx1
/XSHazzvCi3g4UpKTT4pJ0fWQIhx5Z2Ke2dx18YIVs1LnGNO2FE2Yw/HDCn2MWli6669jnedUZZS
IxGT60WLYQYuQKIutCi4ubPTdWL4sct/raqjhLMUrk7r3N4QDAvHmhNiYEaK7yW7f0YgWgu9uflO
sH8S7F99PXyn9/QuCTYDKqjSFuItMPbyDkUaUzNYpToZjk5Lgg2zY/5Bu/2F25T9JFT3i8dkfvNw
l7ax/bNnM6yyl7dDiDFi4bRThCHunG7spE/GtWyx5skvimc+1TcUQt4lRlSr319G1fV5/GAwj6gX
xGGLDvnXvoQ5hzpfsehj6lzMI93R8eTq7FoKBuVRQ+qzeLunDGqMNIvOwi909teXFlLFEBDqs6nh
28RMipRJdhlU5j84VC008oqod3a0JyrnKGmdoj/aaz5pDtmZi7XoHgKXZoGEy489P6D7nBZOtjpA
t/F2HFHeaKFuH57zCrr+7TD9DZ3pc2ewvHL70k928Npwj52zTQf766QneHvJUJPJGHuIe6GpGON/
ax5vfc9ePN8xMhmVjqX3s+cxIhp6PIRqDirsOxpH/jGWH2f+sfEJMD2eL8oD9jaHuCbW/7BJNE7I
etEO7miSUaj2h9nhLBKXReMq3IGHAOd4Vm6ZO7wWOuXTUrzaJvR54tSlGXgZGbbvXxXYjRgSOspT
uU0515EPnbs/RXPjfAmbkDsWABVx3dti3zGNEr2qcKQTXM+e4fCSrfCa4LKVHuLJ66sgg3c0YGge
aeKVyLKe2UXn6e1hBYZrfLFja00QA/hNh1pe2bMW2UlR+pyFY7KIVIhSv0ZDgLVTIccX/Ki3Zd19
h6Ogg9P/lfoR/CXDK+C9KjOdjh8B9xUS6aYQqW6mDW41gVeLk8Ja1RCBjcxOpF3WnivaTe5qusvB
02D1UVBJk0HdU2+r0jxm9vbIW1dHKcssjYk4B0Q+K5NJR/ljrXQU2S8nsg5NvxaTSYtLQTFNcYXd
lNFc735UCO39mvkuLGeaKVQKFUdHD7X2Nu5rFK4Q5gFPO3YY7vVWvnpN6eUESwH87vPEM9BWipPI
cBvrZgEb4yiSbqln9WgOx00NVhXupcRcYQOxfAvnd/qXkkBGCZIf2woO6kaO5pJxN6VdLU2y6Cd7
uXoyEcKfPnleVYi6YNwQGGmi9UtJDmLvmZ8FEpFQeSJ6jcRZHh9EcQWJwxjbkUCZd7jg6p45kNxH
ebmTh4mRz2u2K7TyfxHpreQ1tlND28jtytImVrhRmm3UOVLjJzDeGx/sNEQRiHiwmIBpSlCcZZIf
oAlb2kbCaEUE+XYbc17vrrB4iDigRY4W1vs7vh4TJXAU9dbqjhity9TJmNUa81pzj0bpWFSd2Twu
JigO2+yW0qgT5sf8Ha83KAf6ttII2PI0HUb2oQiWn2z67pAeOGIHW3o6MqPx4IT9/J5audfhpg8u
bmwrGdaFrdwDfIdw3SE/snYz2akgLYf+QKZYhkqEJBCAeu/T+nqzaeKNiaYUgnbgNlf/TbrEMGkO
RnWmfs6yGXevwhCL9qXwPgA6IDQIiXEuN+a67POLY31CLhBM8Xjd4aqCZ47uKLnHpRaHK2ImPfI6
bSaV59LYJtm+1/h8tkk3S/Uzd1DhHAevibeycIIXLLGXf8uRS8KQ4BjVooucSt/0nfO6+r211Hhd
fl3lIPWJoOXxqOdLM368sEHiF5tQoxdBt+JTaK1l0q34NTEOgO+5ioPs6xD2f5a+4polGZVesrPw
BsNfSnTLbobSgzf5EdxPcmRoH1HM5XNDcFqutJvKqn3lw4Hy8CfgdxK5ooowZK6QM8AVAvgFDjf7
VTE1/1P4DPDcBNisXaF0EqzXMl/8C8l5w6DnPecTjNjd+GyYMKifO0YC4V+QrHU+PgVEAt5gzT9a
vXjBGOm/329GF1CxcceiOsotr9hkQIpwLLtZKcLmogn1P4UX8gFqU9Na9h3A2MmQvTezE8UTv+TA
0f+S3Jc+q8FY8ZbfuhsZLCW7I4JJtd/MIfYwx8ZmGoEO2emNXeE1c1MI7QxG0YeG0Pb6JJmswrGR
SHDT476GFyEhs8bTu2n4SJBoanazATiJ7P4HcqjcOVV/79Lz1Thh2K0fDKoe1a/xge4doXHhwRAL
Zl26l5dzyGKN9YY8LxX2C3bLXhk86PwSAwOeU8xXA6dBYnvoqPWpntCs7in9rnvh20R8G/rQtxRW
CTgQLgJ4j7zdYsdflJkdKLamj6z93GnkVUsT/yt1I8msVJ3kW9Q96SYupdVwwizoH92f06SznIR5
/wAYWP42uq2dml0SuLcznCFy0UhUm/b8Qrc4mk/WsBt+V5vXg0yI9ge1MF/8Uu7pHLrSvpABpoFs
2K/mF0i1nsaysOOT+sjJ3Dx+9qgMesUrSDH+CSKfM4+Tqqw9ha6C4nmV4VyLr9KfBnFu0yBbL3YC
j+sOCeV4U0YZbLNrWM3Mdl5LgwNUd/vKAQMNQZwIt0Y5BitO8So+VrPdWpnfUjfgtqO5BSFYD/4r
RbMPL/0r4huZZFFLIvp4dK9ZfeBnQ50I8ZF6lvILdzmMqrcfAdfW7vXOjzW5f128DNxWmTkITwuq
4j4cs0PKR5M5BWnxvZvq054cMcgnuZPCntV85Wk8ofYH39D9C2FdKHMECO+rTcwRGlGLyCJMcyA4
4fm81HS3SyZIN3LMyKTJePuAPBF1ov9lhoDQ5eMQ04CKi4X5duvcFSFBEpxRXnrCHj0VK0Ms6eBK
MTHdDT1YBaQ1tzGcQZ7p+iwEfeHFLTLSD5m2CD6bLD2ZSH0I9ij8oPQqnGDQrP0w3jwgDfEH8sD0
TXgrAa7wCBshB9A+uAoHHZj+c2EGRiAJISqDp/d+eOvm1pe5IcEBSsX6eiH3CZ6steNmBLPY/oY9
5RW5M7575LOjgpNhCPiihvdL7oD6EQMrnn5ev6DfxKpCUAJ4wMBklt9PFoISACrVKZbRyVyJzj3E
Sp632z/S5XXTgQwGeMHjpn4huOb5gruDOgTB8h51hslPawjWXM6zguhrwHRGxuiP5ZHzhmg38YTe
EfkuAhU5zQ8CxqUKT4bDnRTaDaNHSPRJO9LeDO5/kH1J1TrmZKOjVKbIrk0Mk4a9riFb8qJ2SsgT
kuavInSoTZh8ZucejjTm1W4Bxg9hEF99cYJKRq+pbqaA+twRq3Wp8zRmJ+jwqfwQ+3C5n4m1IxlL
vugX1CbvfpHggVK4Um+LGDGRcWeh9nVlBmt0bYgqBJj+NguFS63p8qZ0Lkuo63x0vaPglkgEzoK8
o/v1G9olBd03Wuo7Cwf6ElakkfM32M1RvWExt8GoAvut1O848QEQPnYMK8WvTG6dLaxjSllid6h0
BzdR7T5av9kshQV3gxGpsQdtJIn46qjC7IM8SUK2t6wkp1JnCTbW0Vog9m1kk3doe00PeqNKMGo6
IfRc0TxYIowaZHHVWwdds4O9dcmZt0EO0B5YZtLPw3CDIQWLYfDCwTe5U0zEkBnp9gvzi3hKOqo8
rtXXLzj/GxsDcaYCp2GWpnCCrVX80aIzE27G/DqS0IpUc3HLMmzoGhK3KacGmQJ8Db6nvtefgenm
WJTSRKuUNKzeyRvfBTbMZkJEIatYZkiL5Hl6Zfja+5Rl5jDVP38UeZl8UozZG/ZCBjb0s+EGT48k
KUIY2OE0ekRPR27KTtrSP2GYIpFzg9B/xqAcUoa0ljfa5AsLQMU+6at+77QsKjhC7Df4h0oeOp1P
7TaRF6FHhcZPldZR7cKwxMIq5IS6MyGcSDDfe+wuLWZHRMYCsJ+05Tv3yZY3lMIWMF7CJuHEPIpn
kgKSXY0B7El/29Dkrhtj9yaZZEwyL7b64PABcVNlKDPBDjjUWWkXWBXWJnoasWOQXVrM+mFqVRMA
xOsXKISD88nnT+ev6wnTLFS13i1wgfvnKIdcjQmy6XQ9utSpGZ4Fwde1i8jujxIx6n8UMpPxJOvO
MeEgFYVCbUcoM2E+AndWyP8Rv/d+OUyLYiYELh1CIS/lAZJoNek+Gwtp5XVOlZ9JLg3CCxgaFJ83
GM5Ka221i5pvFUbg1HqUHzYC30TwWIF0gb+Iq88SqA0n5GBrkFlT+rUwl2M6n7k84r++NknIFAl+
Pzfo++kSv91bxtgBZT9KuwkGOfTI3HSN+DQcF977l7CKoZdX5v2i6gvJnAk4AeLseNKfQrEScMGD
qkgi+tsBdg/SyThEg6gOLMOEJqmWETaqHcYI2BscmPERat5zfdg0KfaA+/GjqxyTRCRlRNvhF1FR
GS8Ptok6bN7kkZkoG300RCDj0dzi9tFR6Zdc8JgapxJSDW8kEWNYEyxU5muDZ7Ilw5djmgv8SEmB
fpO/ydcWoTo3ubQ3/Y1nFa5900FCMamFbGo2OMh1415P4SMAam3cvPMkPg862nimXSf8QVf8VIS8
YhvNXGUYUsM6tpwP/teNE1huhuvD22HAbFztNHPKzvN5Db5DR26DcgOTzeEo4HNnucPblUr4825v
eQKKemomBkZAMKicsGdg9BY4BofJX4nltzW2B2rgUCBSX1L1K4LTc5NinV9eTq49JAaXGpp6UCZB
Gu5+zbTT+ZhzavE8XlABV63PQLH4rDLMd3aZOS+kB60WJW65a79ej5Y4884JCy/XD1awpN4Vx1/w
WuaNO2SzWGGXc/gOeZh3AJmKp4waPupR5nczZl0ZdhedN0Aq4gILT8pmKaMErufPBHL8aX6tc7Dg
FXPOu8blI2hkp4CFNIoh/A9Gb8gJgIxxXCLc+jbezpAuwn3hfhCcREZoqsP36rdXPW1o3+cdWQ38
FY+9vFXKCTc1rD2tmmKGYhH7QPFq+HXg66fs+1NjO+N2R5lnvtxrotsP1F0O31C2e77ng0JL96qS
bmCnJvMy8DUs08ejGM4GTTSAu1YeLWsWfhcljLcVM3CMHyrGSTMUswoumlvid68ZjWXCulkOCWpb
P8Qap5lEpD5bTnXlfFsX8ZIXqMpjDapN6UDaCjrZ0mV/rm9NsAjzTYi4whPZshFkSVN5cDT06o0T
l+hxHObSSUJ4b4w7G3Pht6dZM5WwteskxJBY3TFcs4i6e4GHYvHKBNF0N0Y5E3NW0r6WJ8LLrQcv
0v2O0NGjtnjPqzMVwvW1NYliwB2qXMeW+wkPUj/jrC+NL5MpdllMX0ye85FObFnbIXMqfFwL+5wa
046IAZSKYA+b+mFWLND1FdMByW6N2VVaDu+ZSNH8WVuRbeHiRnzqe/qW3KFnS7UnKV/TdjlFQOwm
V5KlXue6nZiN08tr/HtitFLqKq2ICRtI7GYq83ESBg+G/+r3RuE0sM1aJ28dq3BypCD9ZYxtw1gG
BQGKBkZJIecyGusjLKdYtJXmNACnohvhx19+bxAN+sXfv/T59Zf/R4OYSj5fT8PJBzoYu026RDZL
yTb6MTijH0i2ZMI9ahI4yzCJHLAV55k4tBcZuAmGywq1bB8hKHVeOFH9ymSXwVbTHAtnSOy7m2mc
T+L2V8G1Qp1csWiXvJc2KbFvbH8pNlRsebks2OaZHTE3u+55h33lJuSANzPKmHe4KN/bEvorJW3l
oh7ry0193aPKFgokWjpjR8gyEXpyt0XkRCHzcczfkD4kuT6DcMsLS92jwGd8cE3DE9I5ZK/2s39D
5s2bFRemCpT51Kg/hTLlfxW+n/Cg0zm3ROYJrbYlEpzh3oau/nE0lEcYwIVr2QCrQUFc8Rxu28bj
Z3ihlHpMwR/eWF9JxMSYgbAOFkts45D9IXU8xQ03Plj7fUQY5B5DM6IRO/vv4+NatPicxZkyad1+
huszmocFJCPncw8m4UlDTzj69gu7Eq9+AoQI2CX8xw8whO9dZic2St34R12OfqQd1gUf0G/CA4oc
bRehV2N5jeCe44meOJxpIGbhGR+EVnLj6zZQPZOs93SlE0DTrRVaFcWWkGNdp4Plitjw0tGMN2rC
05NCvy83LYFR8ASVQx5MU2PZGeO9QnFC6pkz2vDjRvRPIKhhQUh93dYzGQfXFgMXZWc+9I22Is9o
Se3N2yIFeFOSbUxSYwPLd8CbYdXg9aO6OgGCEcfgapjwcQ27+ju/GAZtPOCpE564bvmouv2DtCP8
JCiom2lwG5lgy5H1AnVDxAwaA4qDGeAp4eUXSqEp5I2ANGjIcxSX3OJpRf4Cy6SbG7u6ZidaKaQs
vu3mqbVu2SDWGaurljBP6F4lrD6a4qKbjno+ZKz3TzcvYdnUPi8xcqalUWgAEPfKZv0frTcMz2+d
5Gxsd95Yq6eE7CQrC2KFaTf8u18an9knmw/nfAIwRhEIGQRKAGKeKwyXb/07RGAEIstzAQhT2sq6
Cx3G7kPmNcyGw8lwj5lgeaXoQWMDvLI4TzhelXMDVXza3MHultplx8aAkcX5iYg//9i06C1aa3rr
2jXBmiHALXALssZZFgC7jgz8Gy6KJsxgptaG/ZF87MnKq4MbxtDaO52GSYRLNPuA3uDShDrBonkR
5+UtKscdvF5z2m+IRly8YAJ0NrkFpRs5CTE4CuO5DpdFbYGv6Cx/4iX8jcY9wOX0w9ApnlGnwHnh
sVxTjpiZr9MQRq2H51p2gAJS1u5wNgXbp6dz1fn7JEx5ge8onV4NnARGm6OYMRbJEjcAQFBnX2Xw
BO6zZ+bC+X/WQLQW0QFD4Btits800qejF6jsNqDSoy4d94IjpFwKeE1ffujOpsoomx3H/o0fnZsW
tTkaQBslBfJ8xpX1DU4T0zRji/pyFJP9QvwNnVC107sCTYg7H+D/pjF89WRy43AM/ykPmDUtRQYy
s2RNoX594qq/e/9YBvJqNklIJeyQH9zMK+TiezKJP9MXzOXhLitn/pyEC0uZfSSHbSwnsC/aKXDJ
grlOtpi24gV6YYo3mcKaZe8t5Fv1maWQ5laytDA7gqi3bXzv6i1/FtObIn9p6sYMtxYWXOZuUG5J
7cpwQFDMXMP1R8VszG3EO0kgtCsWmmF1/cZECfUpylRjmapoi8OHIN80ybOMXdeeVGH6NpdKvR2G
vZZPIiBKeEqEDnz2LxRpTf/IGh+/R6VctCruoRCIaYprALa6+ZabldisEKDRpzfq7F1vFPbEK5xW
nREumX6oE7V1Zx0TWFMJ6GGorzLYwRUWEaG4H7D3hoIrJZcrnn0lbqkLPEFSfQt+PrDsX8qXzhUH
rJUB+1kga776l2MM+5pjlMZPvFCFh4taPcQpLsgnPPXeqm15uGbY8rTGNd301Lt5ji7ZXsZrSVuJ
2yEZd8R/xOaWZ3Vv7V8bzgkOlZ4PHP4vB4SAA9zItR7BIQIqKCeXNWkqk/YbNKBJ56ilr63hB/jx
4ZfVz3Ea0cnvASJQSX7vEQdPZdwgUOj07MzAi575O/w7DPntMmoZmLBUEn5fOAxx8I5JzqiOoBjK
vQtKW89Y/HE4qTixGo+nWMwntKcSRHAVYxEndC7kMBy05Yu6Et4sDPTeft86lMScVuzugl/2YKBe
MXZL8Dy6rcK8UVDdBJN+0OV6YcAfVeGyjvZcDDhxxg+XCoPbnxIWBzv6L6SKYZMzov4pMHM1tuI5
3zASe+GxD1CE2yh3nlt9F7GjwHgxwANL23yw3NImnTrLciYLmpun+5rA6+hRZoLdsyZa2vuiYGM0
TPhyr78u3kXZrWe3T1fx9VtSbjmgZTFawWTzSENG6r8jN29Fp6ZnM6AUVaMN2/oDxl7z96ueX9xD
XvqQm4I3SGfBnqgWTfuXsv8MbswTHbF8knrTFOdriIHaONRjlBFChowxF7wCldNDAr7V22QlC3td
ObDfS8UBVwJV2MOrK/qlHLJtfiihoC4g5//W211Vr/m3UVHE80z0y3e0kPSfiKru0zGwY/UmK6Yy
b7xDPkVh80Nv8SJrkm3oPP1U5sMl0rdqyx7GKgu3PDxBO8vCTYCPQHE2tFVB9pB67pME85NlpmDG
3qw6+O487Il40YO/a7hFsvrSNoyEinr97ifw/kGLi4OKKWA6bTi3xHtwzcHUtgH3sfwZhEUjLHjc
eAUmWbrKR9qdgo7mzm/qNU/ceLsqKPkptCaPZ5iHUmv/XsBFacmc9RR4SYueBzpxaS7b/MtgEKBF
x1ZtMYdqx48iWUXRIup2NUS1UIAPEbl8WJwNw6KVF0WyEoTWD9XbcP3WmaIOGpuz8iVeTzoJr29m
4mwc2H6l0SPj42vYK+Lu9GHbCA1aeeUrT+4f/mShws6GxxuGfdDtmuTCZoCzhDV6UmzNioHBMg3+
XvW64rMkfpESVjko8KWLn1d0ZN+6dpNSeEbsoFTNyjTHfpBtMuQOawZeJzgRElWDJUP4uH72vUDJ
OlCAwBgJVVdrnp/izMdmFIdU9hvmwPXm3R1T/B9OZhe7QwF6gOOJyB2pMx7h6GEyUvkUk7TjPYEa
MsFTI8gBxcTEaQHwg8XVnq4pghCP72FGxGhMY1CBOwG8KQZ/xg/3MSbfC6gqGcuYEpYQLQQjhK8a
f0qTA3hlQWoYA0OoLjjUw8+lMdlh+YUs/wl2XnftrtzzP3ZTzEOGZsucKV9RVapuuiKDOvR5/xDm
cc+Aa5zSKi3SaNLmQPxP/DPiDTuxMi3ZO6JJx0iS3OG/Y8qs52XOSxLgOQ2xGv4rZWiMjA32yhQl
KR32V7ZR/xqmgx9b4zQkuhyKAkIkyqiUfZNHaDT15chHr8CA4ISSVJiQQeCNpgfpKECGee1/XfFS
i/AKzv+LpDNbVhXZougXEYHYIK/0PYhi92KoWwVFRRC7r6+RpyIq6tat2meLkGSuNdds7AfcdMw9
IGOfTBFvAPdFxCeaZ8DVwXRUIBJFn0p2GT9VWUhcoLPgvoTXJcr+Yg0fqxNCDHs0BYQjBEkiZoDZ
fzhQjQreAwyNk70dU9yXUYepF2lm0+EEQ5g1E2urj/2j+eH4mGGFZjBZgA72AESXVz0YTH9kDhud
yVAKis49adavNYXokPEKuDLZWX27F3XTR09n6PKAwPMy39MKHtykg4ORX8z4ycXf9A8MnU3QP3RE
Ic0HEwkuEgRi02V+HADZGtoUrvAR4u75D4C3+BtczXbbX7bHpm+YYKTmCEZWYyDvjgaicF5jpYQ9
KMl6rZ6D6r+2l43+ACY3CMuGprJZy8SfQA3A5MjBbYM0zSvu/JsFBBn90NPx+LEKcHZULHcSOxsr
Plvq/J3I4SBUghu8oHp54wzJtZH3KIxRdGlsFdIVJLh8ZA3/ZKRUFFiCo/bNSABKHpacfd5QJ8Vl
kvdLtm8f42iAbtrGF8knROp42vZ85M18jAFemX0owusEDRS6+3dKD8QAYP6cl3+YmIFTAdwslJ0s
62dw9vhuffbI0WOFGJAihwMFoYpyI4UhBoWp79GDwzwCzachRaveGiOqwcPg5qkDE5vMx8Aln5cE
zgHBIdTRYYghLDmOzUf/SkZNMsnFxB+CKv13MMGLpZP3hQFacHB56nDxlrPvU+8PFhuu7Yz6rLVs
LbvmvR2Y/aFYjkBygE/nzMWKQ2nDd6kCkBwbB1ZGcL5GcbqjCdhAbaPCONvsyyNSuRSbX/9j06K6
QRVe22eUYgTag7gRotE4HOvX2iWB69mZHdlFxP6MQQbhzTHDJ32TKTI5SRhR0l5BtDsh3o7KSZ+I
QImYAwYE958LK6OHW8wElamybjEYZRV9zYb9A+YhXiWcQPc3NohYxxqPzYw56wWMjZv/BBaFVRF2
iiGjgPyAKXsUcipir1zBoYvKgoEr9vkDXa5RSNvMwmH1AsYHIxWVHQUMGxwVkCnB58yxi1LNCQY8
uEdc/V6AuN1Guk85mIytbkcb0Vyc27qh58i/O84MmR1J0lnAiPdElitNR1jPXrPN/E5g74GU26Vz
N4D7SNJOBOnB/ZnwQCAa+y1hTpf5moHyurSEzAguJw0iHqy12VzMu0S5EavYlkEbII7lR7/gDpGx
aww4nxEOuDuNagwJWcAQfyLZ0gyyZbHmljzXp/194z3XP1iQ4OMeUUsvPOpph5HxndspRxYl+qsN
KP6pH4CHanb1NhhgokIRQvWIjyl/LwWGcToDAamo91g/J2IbBeX8dCBOmP0eflkhahlx1irW8wLY
C+m/m9yS61rEln/j7maO5/IcB9MjNqVYGdAl4SVC8gf2INBucEt9pmRPLXCQ3nXQ2XDg1DJEe5DV
3pgB8b8ywef4gYq04CHu1jABsGGePHkj+OxkKKHruzBDzMYpScdMc2JR7gm7x/IknJkeUZXIByWv
Gaq1+t3YeCqDYIpnKX4cFMXmFKsZ6ys8Rnvg9THRGIdPTFssjck/3DX46wMdlsvj8NqYfBAzdSDf
i3teDYSnB23pGDz/afdX7aL3hyWN4LihxYlPhvtalvEb7xmnnagL5JrTa45NFBjSG1mRap3wabuZ
lapj8Tyj/B/8ceka/YJDdoLln0cGhhcwZ8G5FfBx60c+IRwLzup8hL/Gy/zEY/eLsivg9InHyw/h
c7C7SQaZ9UjfmL0Tou7XvZwufkfUKkFvZxKEeFUhJEORvzPOnCrcoTGDUvfD3QIFkGYv4smodf8t
7hO2zhfzGf17zWEtMM/vRRwdlEN1dikctY4ZdH6O1QXru1Ef5MBosPTYDVEvZfQul+hxkGJAoduu
D0wAloDcdNrbUfbia+E/HLjFJCIQ7dzgOWfRXLRdCP6iLU+kQxAXjzcHow+GLABzosjt8uFVpxhh
Wxt40JLowChWusM71+xTIBRijA8eBHNSmwcc19Eg14JHDNimLcUvy0B0nTEkyQ++YO0a2pNB3eVp
qxPr6WKxCXKZ5oNeSpiInRmc3UV5Q8HEtC1+0Kj17A/nij5gkcU8RuwsfkRN8tBygQ0K1SdgOCii
NV4Vya20EcFyxZye/KBwqzN4cfj7Ox8c+iET0yf0lAfFpX6bcaoybxLXX7KjXHAwHIGJJpRcNSQq
3jf2uo/+AGmiID5QI7WcT2PrHX0eFuyiTW0zehhtKZC7yXkPrQmNVA96OVN/PBMHhnrJW2bFI0Qq
oObOCBIuYDmaFn+YYGQ6ds4pJlgut1kiDx5MT2g5hgZXAsAiZZ/FCC0QZ51dEwsIrgq6ifkD1WAn
qEbYlUucZ5wgzJVLBiHMyWF58S9gqL2jClp02GYbCoDbSkFA9zLOqy+WiSS6g9Jn7dis/xgdMFfi
v/ZfxhOrwOmGqo12aQaq/8gQEkooMUtMR+6cs58JNV13gHWm7u5rjcW1gD8CtvacUoFfYoS6bLnt
pE7gaZ2XNQkSnxnmJYdzT+9jb/978THIUSP5WG6bELpnCvd6jkDULP2W/DoSLK3X7B7fwluI3Tz0
8AG46PHukgL0S2XcCODA2C0Q3Yhh6DB57ZEd4mUMP2T5XA6izZYCkCmxsGcmnaecI/TCDrdu3N5+
uGxmT2KeEWusT0cokawKvDo/iQjQJG0bI9HobBZTcCZKu/4RGxxDdamwhZcHxZaoZWilbfw2ofri
DZmxL4NkWpo1SO8OFJk5VF3YSh//44/CAcAp86XZl+k0mChsFYygzztge5v9KSAew/mmbE06ZqPW
eQ3928GUrtHLGQZsG1EBCQX3UxaRAuObPYxP0XgUMnbgPagXuMkATKFWZqmXk3ZdJYXJv3sFJ44B
FpStrDSA7Xd8AR7j5r4W9ALsALwuAh7J6SFOuWa9Fq3TreX8RbPfX0BftmSPK+V2800uYKRiTItj
zZRUgRw2Dc4nnpSBsJcRcPIzeO7UrHEpxUlaxesFfTuzMxOsOYDFwHnAKQEpFlVW6e9e9m9aIQgY
GEw2TOVvtFIzRlQ4SGh+zfutrOoFgNZX0kHalNUm/Eqg8ado43ZLAsuyDqU0bgQQs18LcjxsBOkh
4xMlHf+RTgX9D28cKRMDgPRG5DxyRofUWIu9o59h+ccJAuhGDYdWAAtqURE4MP3R4f2oOlRbJdXs
475VcQqVUT/rR7dAJpf9biINw4mGaC/EHZw0pBKP9S8mM0KrSHAYe413o27dTLclCSbEIuq/eYEf
BjuALi+HBMlL0dcUIVnxPWSkpV8gIEMGive87UTW+9LkEZYe5GKcfRhQMIrA/Uwn+slk72JCcQ/Z
8lUqZ4In4puL4yowHoSgKgZ1oNognww4TN73GUjQVQ0n5+NjCWGKhSQ+rkREQClMcYkfkNsuCBXn
mlG+MDy3+HX2cDLaX8kJHocAYT+fbpJUauxDbTj2MyDlViQ/TtRkTtILEQCFBM1QH+JJPp4IpPw3
Hc7+2V+I5gyThhDJOUd8xk5gv/fSR+87dNVRSZ1eWAp91J1Jv/7DVehLFDGXbrzx4qMEh6D+3Ysf
LqDwFRZ52+OwNQET6VUUxiz0XyHFiFfNLw06Z5wOWVuK9/J/jmS0RobJfVpvqSAyyVxdl6XHcGz+
mTN5BR8ukLJx8npYzjqMJlycet3HrnZutHWN9bULkYtGQhPtT0zkG7YmY/1/VpigxOMY5F1nCjnv
jWMBDjg9o3egMUUJGTEimBbzavvzi8UpGmY1CTYqwxftcLFJi+XT0BMlvNps7DSpcqaFvfRfupvB
fSGR57wbl2wPhDWLByYIcHD771NS83SKhx2gPDh34YdoulnMMSM+ZjDcjwFyJc2UCBI42U0EdJ1I
zmXas7ih5PxSG4ede4u4e+mZxuvpk0BB24q1KelyHctay+DmwF4Tb+CP9Dms5EzFo3agFYaThi+h
bdw4ytZV3HGGEDZdGc0SqTff4+zeMs35GHteYktFLspL0rh0Ci5KUxMpb0KDJokcQZb4eVdAlja+
IprihfJbLyYq38haycmIP9F3TggekzrWSAqgnTequZbzfN9pbdWQkghTPgfXZLvqlpuXoeXXsIhL
FNdJmZ5j1jmcnE2CafApvXovUiRRlRJe+tH3WlQhaUpPUS/rxbw+JDOrkfzX8gIrOumOvqyr/m8O
bEyyUB0/oYktWbw9v3/EYQjfWlpPaTL0ZfPtjfbQw9NN0LPGy97YuELGmHz8dyp25LQvhgUgs+6O
MiL+mRgZk53E3NZmhITtFdAZOyYdR0jd0gTXsGFjnT3jEZp+RntxS74b02RPDsd7iQ3jSfoce+iC
oSMzF6/YfixgJXjGLm9Rdklon7Co/Rb6Y1UEg/BCDEsIf++NzPWDFaMps/dsV7D3hgzPmQgMrMGU
xr7PIYKitDKqhZLcgn7cj+FCTOAv+psQO9D1y9+4A29olZ7YboojPzNhvl4s6mDk3Vz21Rzrp2Q4
Kdyzy8BioTHx+aVPxkW4wXxIwFZgRoXNnGXT4L1sVYvN39OtdhRztcvQnYMaXbuDliA9sXo2+8Hy
NHuTE8v2PcAWEwsN2oJFIRbnAPMuqlpmh9Rg/N904M1aeuwCBHTgfdNvuvLJhTYJDx/zjsGU+sfX
bCw5hZxmLwBoLcRL1iisCXzGtSiic4CbyXA8ZrvUCfZm+fe4jNaDbmvTVhvQTd2L/+F71th3MNQP
x8lKw+eIj0QICCbRmr7GNj9ldzNhf1jIce64kwF64aHOGQHSxBPb6DC5CLVyKmPb9+v5z+hl4uhP
Xy7fWmx5bCRMD/2buAYZ7So+HyXiQ7jiAFy1I4LA2DdggEKVKv/akMVZII+MnjQvprzXKDntz/F5
O6hD1LTpBd8QiqySfmocqtnmjzJBzR5Ok0gk5nBoFtiunSw6UnHnf8i/FEZ9kEssYqgJUwbsYo4/
zLBes8hM4wpRyuEOURn5QtuySf6dEbuA7qATYzxjLBqiWbAmASUR9uY40XKpA4SmrVdDz+U0wzlA
F+mXb1NurV/PUSn7qcbIQmCSK1mxeoQwh0k7NqiQsN+kHbI4LmQCRL2rCRv2RGnQYIAQYHhzu7gl
+GeNsOUWDMF0IJyemOBIpdcROnO1Tv1QAuP8iHaWnePDBKOnj8nIPMHcd563uJJXHzJkkOGgl2RH
eLn47aDZH/it3kaXyeevtA7Y/bDzaQblD116mf+CR/7a8cEY+LEKT9D6WEKre/TIP7sHM1TAY4oh
+W2corTAH5qjgRMBJSxcR8z5GHJQsEAKmpwmtFAjD59y/e2FeNyzumsC1Mq8duUpSv9fBmeS3EYm
s8CpW0or/KbXlzVS7TlsGCn5hA//zlySj6xMLPppU0hz4iUQXIWN7qC+W/SCjY99cvLImPraLFod
6wdvhH+y4LN6j8Wcgt4l0DgBS6ZQE5isyglIkJxgLBokV0RSrMK3x+3dYemFREsii1eD76GLv9uf
95n+PGkhNKvkIiLFAy1yoU2gW0T9rIM48qowYQtHpNiy5tlwYWjy1iGdMC55mUtGlXzGuH1UNm0M
EeRU0JGMJYJqn9lnbGGbeHHOGDfpSt6zbx5TpskBW/oZxbZmFFsw80DkStPLg0ljkH64OgAQkCCo
2WCwWdghmkBMDHIGHgaJTEWAphueFsD27guq7dPvo5SXOvuSIy0xf2HnwKR1RTEW0ImRXozY/x5d
uB9Cimpc3xZOS2gZ7xNkBuHAhN4yms2ephA0PgOewUqNL9bV4sS5h/IScjcvTnNGOO7/DBwXTehW
nIX3HzUX7wS1GzWmmGC2nP9541+SImaMiNkgr1Y65k18hzC/nDas4/4cyu725PURiF8pqHqTd0di
lIz/5g+/IMDebKzrDovHFJUmv9WFPj7vGeDhOCD9QK7d0mO+6e07AN/CReI7lyFShxVzXJOD0u4t
Nimoml0lG+9CsPjGQdtN8/MMkhaKa8kCiQdu3+AE8oiTBJsnEcyQ2QRODrdDGFtHNRX9CqYISwmK
lkq4fBndWqMKUAeImRr3WYDLAMVsnJR3uPWQUIBG8YVHyuTkneNL+vNTuGUhHpiEPYNu8hLhyCgc
lXy4Y9QmknGZEBUx75vQ2y1CfDUOTebkXMtFJD0ZKz64Z1CQlFTHDGuDweyJolEMhimoKxqbZzCm
1H5ZmlNs1QizKHZtlQcHKY+QZkOLU+oFKdYMFkrammQRUNXcuDEkwfpAsmzUp+kWoSxzARylCudm
rFqzW2GNSCPiJWQWeQC2VJS4lQj7Fb70yXnbdw/FgXkgxh4bJnbMHNCGGeiPmoTHYqrO9ji2flOG
qJTW1Ml+jgMmbwzn7mwDVnWK7suG9ofJvYFsgiQ80sinDxeIguajsKD8YAwoQHCJi+Q5x4QOO2r+
8huxSaz6kbpWJzcX0q2HeQmYCzxHKEq3dUVWeOtWhJJhZwii7gpJ8gWXoy+BjlRbliBTEfKDHXc6
ChcbKnmigc2Lsxhzhp6mV7PHQ6Vm1/8YV0Dcx6aqwdu1idBTENdYQqfnme/r4MeBIEY5s8XNHc2G
FJwcM/iSU+yGvPcsRwrD6Z5K1RAB5tIfqP3ImjJvDKDk2m/vt26w+BmIUGLvPsWalfBWTKVj0Djr
iJ73i7swwFVQQAgCtt4h/xdlJloKn+2CSZrQgjwtf5RR/mLwilp0XTEY6fwmp5CwgW5xuMUwQNwd
4pbwA3ZGeEtgVOfyn2btiraGWRBlV9CHnYORk0d9+2DPF9XEgo0/ahelGd4WbPQi3DUANca4q4qo
syCRUXUqQbHeWJRizK4gl5kk67BBUgsQwXqOqNYxqXBluEZAQikADnJm2juKdqjN5iVPoT1A5P13
YVdmDyvsc+7MiuBCBJo5BU8IAALs0nFAEmxKcOJ6mG2UNDOQgXgPVOvfO0qou4ZIY4wThGqqAgqB
uY3MdYKOgqgz2VJZWOQ4pD8YQUmxrnA6d348ZSTmCrsu9RlGPoR1Et5JihjcHnKzkJJmDDLmBIGr
AEEGbJL4lpfTTawIdw48w1lahGz8PfjmOPv0Penv/c+IlTrDqQALUoYZHchBAur6DSoyvp/MfNxL
0gFyLZSg9UBY8yYv1t1ulPXZ9bm2TTZMZX4xthaHUW1taGQzKBWYS5B9AReJJu2SjNyXo4C6KLao
e3BfTeFPCeJQTBYVC4b32jxHQ96uMRxWDFd0Gi9ERC7SQewG4Uc0B6jo2tPk55tDN3KaXN6JG8wP
7VQAjJhmy4HByPBxS+NpUQ+YwtzobNbOZc+trtcPokQ1v+/kp0Rbye4vh+U3f0+ZGyLsuiwfUACN
AanABKU4NMnFtvWauAt/xxozdYYkZKlGRAYSr8I6KBg+3OhE07N5VY0OMOOkh1/hznf6Q5JAuaVG
JeGnGr3Nm7jv8u/MKH6NkOvxB4fuPf0c7tNuWrP00UeQhWOrK+F/JLmY74TvLboiPgEmFyt+jEW7
OfyjDWUWCk53ChhRWGJaKaMuwqHtyMzNHKJmjYTj24B4OWkpzxEQzoNn9sEirIOkIgTwDKb0hhBh
YBK3inA3IPcJ5/16zU0oeSJApcRfQrmA6wdCOz9x6nN+IApU2TDuoO1X22/Iph9LwWkqxsalLbcU
doh5jBvjd2DRtZiywvYOO+8+Q3UWsvOYPdzRLMSqbKD9A0McmI6nkB6FQEdejoK3ZbiqI8Ws40E4
wLEtPl0NIqvmzHltFcYtByn2+11Arc4ewvlLYGglPKPwBJgM3Ef6mFXx6Gu/Q6TkjxntKLNXytgG
FQEOYD8DERuAC2X43wmc8TnFhwb8BWFjRi1kC8yRWHH2CMnHqAHHW33z4p9XRHnwysKStlieIAKd
B/sXSObGy/eePZlK427cWt/OABQhUEhkVFQ7vJhzKE0wNigM6DFQtn1tvx4ZORUfHRUkvnukcTSJ
Y0oDg6hdLUcM97RyUu71Fz1A3yiZXyN++DA5XD52aGDXwrwNdfccDzKX7Bgy5UG1bpG2Yitgug+J
BScLjVmvNn/zmNmAIQBa0P98Gc0Rp4JEgrwWVo4c3NaEN8SS87VvLuC4U7BFbmyKA14biVfZGge4
y5F+Pbv/jZbqhMbdG8ZDcD/eV05rTLA4IR/AqBqHFLo8LhjvEpdjYgt8zyGiUbgQgA52R+V03784
yyn+DFqkCecJwW20PTdMXsEjPjBHjAEee3tMpKW1YOhO5H0bakioHOocmK8/X7abGMADjpODKok6
Thzp/QxQHD7hm3YQznCIUBbirFXShS3ASICnhlg1ccnsarAvfsHL5Vtk/4Bf1hzeQrZqjjLawfxh
Y1Mwe86HDKMaF2DQsPCuZMBzeej3A8Jn6tEeNdsJXsMmOZx0jFTsH2eI8kdfegIvYbLM6cS4TKcZ
Nn5OUfCHelQYJL7iEsNWdMtpPVlopF5E8GiDEhDwZNDspbjCYwJI1zNFSMoxJwAqtCBU8K85sxyj
AYwY6fiOTQv37iFR4ho7Ujvb8ICt5545q6tR+n+O9Ldh6ezruah8T15MOhkKRXqAHnJfPmq4otUl
7I3P4zikUqGPpiq9e5cUMsqSbihqVHOvWS0j0Dke+CF+4CLVmd2FDE62JUYmwSUCcCbPwiEJ2YOo
ijyP/KEcQUJEWig1UjNZMCbCrIrHe3NuztlCkrochNDmVlgGGsOxUW1VH5/vSZfWE5QSvI1Pv9NI
bxHdS+G2KRyW8LEEhKFyDwTxm0XCM0UYEaBHYcGLBQQ+CX4EX9/dDq3ObGckp3Ko32LIrBNsw61B
CDvTHE6AjEYJTd8MVOtIkwoY0o8gVKOOC4utshT52HhU3PztouH9g5cRjANmOo76RQRGNUcUFmNi
nVIzkvDP4LnNJedBhdW6JbaOFKMApe2sYq8a2Kidg5wAJgSdrIYCogg2mgC1FlYztB5MM3kWG+t/
agYEWGyMADZ+KfcHgKKi/AkFYec2kbH+ECtZMMpl+zpjf37N+3NIfSEEDgDIi/mLLjbKFrP9VxZl
1AljwEI6EGbKnKzqCj6NcMNcbqJnuDkOw3fU5uSLBwT0eNjALGVHnd13Ai/5pcubyQQvQ7xtjh2o
vs0yYgLEXts4veiG8+eDAYH+SItgTGIdDqMYYVvd7u2Kw6nyyphaQxjXPLk/DmAnT18lgevEMfxa
39bfYJjCmbVRwfAbCb0UVOTvgqRMqgkGOFYsPPJvi9YM+wYRBSZh6S4+AWxd32CcYecBqCnunUop
8836aYefEi6uKbY+TPQM3ulpH6iHpX33elvU6m16Qc1LhujzAPt7VkV1dLc3vK2obFc1S0YBoF7l
x8bGPOVNITkUPQXQG439v4bDHlHyjuN/u0Q0xnQrUUFABGgkMmyBEoc+Gk+THEDsr+BXkLz5pKV5
6Ges42/mD90QlvxcGo/zY3ZX+BXOSLjYhpowZrYIHWY7oyt5JCN02D/cyFygxKuaCXU8yTC9tOHP
/ewR+2Llj0FlKBoVWDCYo1ITafEXUu6wntdD+32Hz7B8eFeg8nOETdASyR7k037aAptlWgpbEjvS
V4TJWqIdkHLM8CqzvhxsrFrUgvr6ETN7xkcTK9fGPDZYzNwxveCcRepObDQII2oj+5nCNG2dewS+
ypPDWQ/9qU1QjxwqNjtGi+1RLs3RmdPzQaKndIMMAjA7eQUctjASsXue3NgBeQQrBcSak4ucT2af
7DDD8FzYeDQDJxFKULDEJKfB07hkRTO7wZsiKnr6ZfJbMIElwil907kF78MXhMAfo5jY2G+2NiG8
NG6LcSiLU5bp1oVYbNDMqwM5RMd5lDRVFCrg54yEe3D60CTQJFdz4FeWGEk3TA/wVaucHKsTNp9/
eJtq1IuNDT6btV5/C6HYfIkut9SL7MlJeDV6ZBOfKSVBYMIPvwCZ6ocN+PkT+xPNAR7eVje5+gVp
DTIGR2mPdp8RHxQCIhvoM1kuTh2A2EYwyjpMj+m0OZeH5mg9No73GTsfm4W83hhTnNnnZ4apXp/C
9r0vwx52qyP7NcEd3F7hBKi3yfNC6Ich01AXMQpp5+MgvsoxINL5RPo+EFRFmFYtUGKHFKgQjaZj
G2H8d0OV86/1ArJH2HfoD1BXk06StPsboO7HvU3FlwBonjNkpIai7cFUCcob2Q9NUOJSiSGkm/JU
qQZAUp1L/lu8eTUS4LmeNViBc/m4K1F7gE7ejleQb5inUIdN+vP7HjEaj6WaBqx4CBGPCOjmSQnY
Y5JyYZIphEMfH1j9gH+k26S3FFQoUfUIU3UdMGFo+BcPqqsDukSHPYUpuUl7T/3uD11QxAVT17dV
md85/D5KtWpO7ZHiReOSx8cmnb1SccCJ02eQ0MY6FJUCq4NdPK/sw76Iz9vGuu9RECHoA25a4Fvm
bzwR/U5yaKo1BsAjfzUBafHM+kYKQDy4G1QfGGtiNSBJgqJDMMfbUFaN24CNEFaRUz/x6y7Ga9EE
NRqqasqxa6IHoRNlEJvfE7SvrJWxmGwVrmI+prK5Qovw0heyLYfMB6jqaguQs7BvyQdACC8QAvkY
MzJt3KQjZjWQmYHfaw5tGZdvA9NueX8QGOAoOWBmuT7bB3GaN36XCIi9jAaMjtE+huIhIJlhMRAN
xmRzwTbED3yxI/9yE3sTAmPd00A/sMoOyJV3DtfqDqGaUFhBHw3uINQfgFnKC/4LBQ9wv8rr2Y86
9mU15taYDKIs6xSKy28PRZLG94QQaOhtegiqAxj4MWbYK0KAouVkWDROWvo+fPHNai3rq37MFA1G
HlVRP6MGaAJVjDwAr66OqOGQhoQbIAFmNJyxU82bv4nfUvU5WxjRrjoOSv9OsAd43jOgoG0ijbOn
b6Q8zxdr8Goru8HuZHduPtbBQj9uimiYO8LEl2jTakLLa3IS4MzuXFisOrg3imA2FDjjkrHF/0RH
fSOlxQEmsAOWHectj4/AFeeph+JwwZWKIhoL6XE8zhiYTj8RfDcsAM5+H5ARTluMwgHAkymFNGH8
JmxxjeZq8tfzKK1rJtQ9U05IjnNKTNyo4agah44YcQjt/scf4hlmNjir2iMPx2YTGB5/BJs0Ogvz
Omtsy6bE10CXDQ1jDLymGC53lVHkHXxltOgS2tnlBTE+9f/QrgnuQnQOKj20R5p+UZDp3Tgo3yaN
mNwuHw/oE9W0JHGUZ/gJhN/6O6gpM9XdgNVfzxXs/JYqTRgHToDsioNWRZwJ4vGH9zUeQhbuoQot
8WNHvy8JGdfbHcRyhpFXP0Vq4d/82sADTLEYQroqSP+Zgpz1f8977pO5kTCT5ZRk4k4weMbQd/HG
4NKA+ANr4mTBmth4m78Nbzzvy09IUMch55KKdv14vetkgD14d+70/GSz/b12vQVdjXXY9imi08qu
bDYZuBAGjCpmDrjATzcrUZuPUxUHiwjhUO2saAx80HgbughNitdPcAPm1icw+hMxsuduBv8Xidxp
dwqqEFkl1d7qqafsBglPSUzmwX+yq4OvvCNZ6cv6WR9m6fkbKJLbsnwN9XNh9K4e1KYrIrRTIHix
P+81PS+/OZRyTiZ2u36Q7hnj6HtBPQiBXJPh7hv13M4BMBUqJ7HjngMMnjxCbnVgfh3qGRtmLzth
tnANRYu8weAQzwoDfyEqcH4wPtt9fP51SGYcDHW8vYoHIo43dmXGa+w95Czj5PFE7vZwIWq6A7YV
4eDJNJMiciXa8T4F82nHJFH0THx/5rGYbqCn5EhHiIP6xMKvySnd++Tkxw/7xZ4J39znbSMR0dxR
JsE7lS3RNIZfcw/NI77mfb76AR2ewdt5ZrhAzaWvzlNufizo2isZVEfojSgnmIdwvOCer3jXEG8Z
9tUe43qF7Qk6wXQewDcHJ5SN43NS+KqnxDjIcsoYvkiIWpHN6hQg8rCgXGY9ccpDp/X98KvVRcHf
05/FVGXgLYogZXRj0ayxl/UjxK4MTUf6VuYErnSi6JSUyGN9/7PwSURZesRglLv5MVLqMRdsl56d
V7NzhytcTFhUv4xNAbaNRz4vxXi+GtLW3GJvhwcKI5/d60oDiwbb2fNz7KPMpCmWK//pqL7m7MUB
AT+kNNQ5gA71bZZ3oULj0wHPYoxtFlknWjXO+A/MajhkDDmb9JFdDVhM2Cghv4BgkjEIMEhtYcCy
wp5DsEpMSAXYq152GO1Z3M90GIfUAi4OzugIrp7Ate8JFi9sQVeMNjvsCMHlp+LE627MFjhx7Bmk
WGcBhqyLwfTHpEk3aop2KAlimMYOStQ7gOfJLqzn2/jQgVwp+zl8uDGw/7chOJGOGEMDuKuDxqpo
VbM7M6INM4nwaU5hDq5+2Ury22RFKccSLJM+0vNdnTO/pf7nHiCTLBMhKWhd2aFHYC7wscknmwpI
mVFqrR97BiRCLq3nxLUDk6BiRW/ioYnlkc98T/+t/spkZEGZ865Qm0+Mo3H5Q2J35m3Z2IItUeMP
SypF2i3gTMPfPP4TXKhMmyj99ZgTrO8wnweNROJhtRjPYpE3V4h2oZLp8o2ZxoIe+uBFhg/0Ta4h
SgoP1adgV4wT2SZhjA0f3auLhbIJFdGnafmCVK5AUIP9CJR/wbGAeQXAujjc8HWjI4UpYXxoIjBQ
zsCbg2JyZq7e8ELuJA//tal6+MQ4RXY61l/vmcKpmSmKyXqUnJ5fzMfJz1G8PWQrkIRT7owXhKg0
wV6ckdSjluLWTLOMvZaJHehh0yVzKMv4VPMbCUop1iGhreyV6pyGz/16DSOJXyp6YsnfLOEyWfvK
GgVvJjzljAKTeHGgWR/MjlARBqbmEAxubJJM3KJpeboQfFre2oGH9JuKFA2QKf99Jr9JNce6QDrw
Xy9YP2Ej2tMxHyrwvRdzR3FrSDvkntAkiBn4/kK1RXFG68/URjynng/8NbkYq7sNagH/68JW5w49
aGDsVwMw7j4X0yL1/odlwbsKRqBZEP8hSiH+4Lho9Jy+BRgKwoSaY7tjjpAKqzCaDHUyhKg2Sntr
La8tH+4zlGtj4Pz1YbUQIj/bWD6I7uq8aGmLUb3Q23x3T+QAJvHpHllrR5QRGBogGD22S3XNzcH+
AeCsDEVRLx1qzhVgbUZpy/MCu6QWd4Mtp6pO3jPE4PMCbgCbKHg3OE8os1cCfoSA38xvjX6kRdh0
+g+7csD9p42PD5do9KAqWjdmgmC8fAMwN3L0ek4/XmAvZ74A9Vx/MZixzbAbPOwhOA5idLsEQ2u2
XQgwc4vFsE0wJiRTUP/oGSiGKLIoiO0qfkBLGA+ghVC86jdG7rge2KDCBFFw21yF6SYw15gb/cIa
TCBH9ZxdjwfbtwfH3Z72S7CzqAM+fk3RBZqEZ7ExZmssKZYEi2tEQQOwPSQzB1/sPQJqYKkhoIDz
Yk6fj7whIyHGd5uVkhI/4SmhIKZBdQIVvBHweP3hpCW4eaJGlFZC7PT2mIMdFb3+6PTwGfJSUyt1
wB5mLxOoKmxl9+QEcCkzLB4Z/BHoWQIdKTDwLfTfWjKvsyHvo2rOsa6Zl27LzusruPQ+FpXzclAV
L5h3ke16X3ydmjhfgE2RHS6F3Hbu3gUUT7HfSWXUZoGDtMoe/HZrws5O0wv2HQy3gcQgDmKfw5mn
rRpns1NM2FzHV7zZfSzwQfO1rtyn06UfGHC8cRw99xLrT1puKDrAuDNKCSyI8FkzKgdVFMUMhndU
OR2o98V94cN8pgtvnAnyFP8XYtdAMt85u2VjW4HzChWLcD8T78vjHBykBZbfvakW09cT8xpGb2Bg
4se37GdDfTFYvYwYeA2IB1TyX2F2HE+55xyhNdsNJ8zDldzLnG8H8PPZNrwkG6M+nKMHYRTorJw7
MB5UekQ++B3bBXQoPPqZGw46u93RdARjAqHS0w4pJ61KWu3gSA3RNLSL+6LGw5rb6XCZAoA6k1Eq
atvBgu3yPh2E91UdU/2P4BEuIcHkanRdXqBMkT0kTCzsL7RnXC6YjWyCx2ps41zGedUlN+Px5BvR
uDNexETv5r7fMDvejAeW7B52MdnE993DGvPPMKXeIjOxB6d/Jf1B/mfYGTTRlytefFcjr4yg9Apq
BAVXLt6mm/td9SYo/SzO0tV9p2IjX3lFisuqvewYP579yul7SnTdaa6GKsOuUkznQ1hSmI4HHccH
qlvziZXXFNbl4m5VSwp1bh479ZG3HBkPwsLwm8GW3G3iBjpPNpiMmGBp9prw0Ez666Xlrg8L+1+G
I0e5wnCU3Ea5Nu6wJQ7dlc8A41oMPWTY08dRTW7LfjKAxM+5tIWfOfut1Bp1raF51JxcMJgiFcwz
5wTPmEg5DKpwygDJ3eBdfmcJCaa2of2Jy//7TYVNPXpxNn9aNvPp9FBRiERMC4WU+4oq68QE2iU+
l11CzLAl8M5j58k29ukpx4hznYkpHjE95CQp2ahBw0TKj4EqohZJCXFHsOdRgz82vZBaEPX+GJ5A
x5kA2VnYHoCztQ50qURLCmc5yDtLmTA4Tu/uKPqPpDNrVlRb1/RfObGviyhA6Srq1IX0nYi93hg2
U0HEXgF/fT0jT6zca+fKnI0TYYxvvO1jB5sjkgORAPKsMhgJ6RiuHK9FkhpdggsLEm8TswuUVX67
O7XDQYl7kMM+jy9WDq8Nm3XrvVlQ+EkjbijAIBZMyIsFn89/Pr0PX6PwmdLtAAzL2R6x/nkNYxxW
R6rqiNHmbdBG1shKyp0RXma44kNjJGYd2hh4dHJXsZOCO0sfzHI9bwjYwBBJyZ3pfpc8CfHHPjzt
w8+TcwOGzyG65Dyt53QNpTfiTACir5S8OTRXc620QbmoSQk4u2rh8UCfGOzuc2S7Lv0Fru6xvi6u
QGqYi0bUVAy+Es83ORfIioMu0g78d3e2Gc42MxBsvhtmxYHqR1a6Jc0HwFmZGFmD0pEfPJg9Rsw8
nFHeqAlVxBXlsHUINxsEhw5/XPqafIcGuytaSVC6c/SJL39ffHWr3ui0KEiAQdO3vIdLVog/3htU
13CaCTnx8vhB968VFCHguL2q2DEhnaMC3S+tIOyeYCveY8Qt5nOrppQPOvVEo/SKtgmKLkDD6Gwn
pXewZOkkYZm9oLTHLW4a8ll5x4xVNVjjIiD6+xY8ghfVIvGTTA5Wc25GTlOHSyiy/nWmqXsiWmAe
BF4DxVmOQpwijwU+5AcH9TGEoKbQ7kNeQ3BljlPcHsYqCgk/xCNjNz8FJf+miEIa02K8+Y1fmi9x
N5wCqsnvIOzkhWQ3OofRLnFAsZztz74jAj3enU3KTcA9aazkBZiFfRICA84i7OAxIdPgOqkct5wr
UZGuwP3z+9/FJ2nbFTcpDnDWKMFybtwZrIlbZ2STsMULSPOf9msw5H3nOFZE+MSmH8dq4VgbrmzB
FX4kTNnQiznwdcCuFIopn6p5Hh9Mf8w6kJfMKZ/k4XUw8eh+HiS2x7esIDMN/swYIRPB2PpMIUu9
881mA1g0iIPO/NFp8uFM+0XX8EIv86IdOGXWA9MjTPATP+l6Fjs02SrhaUf8Oq0K4gNkupsfMVER
A7iOgFKmtLdiT4sWQtgthnsJn6s14bAAdE/oRH9IwiLuGc3RBku61TwtYzkNCu4Z8CS/mPbYqNQI
eCa6jEhZxDL+DqXsdTTX/bWKGNdFN18liuBp7BpPNgsUsVcyNp5N2o/qIYETGa5tvi8kDAIC0Wdy
3/dCUUBGgRcSObQxGcdLG3EqipFBOWEu8cUTTkBKoqcfYCds0QNtRQBSZGQGC/u8t7rTPycqLoQd
RbLHOoj+w97V7n36S9KW2oqzKvor64WoOlGcKrisrrzDlJuQgR9cHWVhjlC8ul1K7uIM8xLFDyVc
PnNePSZ8p/65X9GV7J1+2ftDgljY0gLChWPH8y/hYyuqlc4QUP/sGKe5gVKuHGzoo6aviHxDTJeD
9YHNOmahclWeor7f5eVlQCmVyZxEoPn8E7yhPjiZ1YPdd2E66StCvT64eNPeuk6nSkwDNMaqwRVB
j5SVwqPv/YhHG5DLPa959Z39AQUqkwerN48nABJSenBNdImkuKL3TS8JeZt3CkNZ9oit7OP6Jqf/
+Nz/MzAM0NEhDDIpyCDmjiuDfwdi8Z1CUbESS8E92fg7UrZYdlfFhOhKv5tbe2tyX4oLIcXvfQdH
Af2AbqB05iTl5cpgjIcKLSkRR3vug6Ba9MJbzO7OiWDwC3seZUpUSlEhh8RFEdej5mu+5treJLWT
/zpe97cYR0mq029J2ooQvPZoY+a8dewNDm9CUXvZezmHEnVQ3HV+SW0HKodU5NjviVRps/yVzPLX
cwAZfk+hNaevqPO/6FH79jszdiS3oJNA9rokWIkhZYEDKSwZSUR2lJAS3dx6jsvce0/Q41OxpYLY
IyZEE3EbOLuwZcCVadn519pGfgRcdNr5L9fYtzxHlJtwVTh8dytuKroQMrHmo1PmMl+Tg7EiBvRh
41YLSZ0kc6qFN2V3AOq+MCEaXLrLBDOC00cAbE3YsYLo60PIcY2JrYebhW782tu7zVVwSg6QRmBl
aJgduH8HEUn05Jmln4Au2PgRvxYNih8DrvYOuAhq5E57nh7V8376I7eRKtHC4xd615IgLH6Di5Mv
u7gx08GBMRZ0Y3PWRdxrbj2kzAZhNptYf4inr0jq+Wl4Iv8ZB+aYaDByFx5BPz1tcfcENIQ5NW6K
K51F5C5m96QeGhyjVkDu44vznZ5eWB8dQmlfcyJuMVS+E9FJVs0fUBJPaEXQWNvIqPHmdRNTMjxt
KT3TX4nJITYjRXZSgpqPkKdzPVG6uiTuJa/GoV/yVLsKI1/P/wKPIrLAMHtj5St3/MC0MdwdmZtd
3DTRNSzCPsHR9DGguWZD5ue38d+QDoo9jLU32H7ngI2OKV4hYdMD1Ewuxa5UfflP1kvs6TrZEMkP
cmQoTWiiz+9A9EOe9fuywKjOpWTkRGpEUV4fSACEbiZs9H5gjDSHV+95GFpFnOP8nfTza6IsuaeK
REcgTO86w3Qb8fa8kUIplEuwRLFr7IqegEtmPaRFf5iT7+hP6cJ4FpH+9SgJANOuUywntzov3xNN
9fR23kemU/l0TiuIcRG9sr2yzf07uTQYyYDMz3Yp9HN5vyNRcFCR/3dTXO2AHpAY8okcsbK7fRee
AxAD85i+/iJPkrwrzBJiI5kkb++BqoQqypRFIixWyD0UoBVREAkaHEskNA5qVPYQBtlr9s5afv5X
cE+fsyamaGPHxGwk1hQdbPiF2Z9cAqGgg5aQb8RhoCN2SdlOWpL6SD2yRP73DxJYD2vcSmMNr/Tu
Cg2IHuHFKR78BoXFb8u5yG6y9/qZBtAhEoeXcywhLu8FH0SGWAnQoFngQ8zDjCRm3uw6haDPyOo7
JaXz1fQmj9XP8PYdqWb+FObbd3x7TWp4HJl4rEdFEPnmNGzR1FP+eu+hTnkRdH1dyvy0Cl6aN6B2
az9bu7MI3MWFnLQ3or8CC18SpLButwRVIVNX4y+znUnorfjVUz25H/yq2DATdafunqghABvBxdj8
GrffD0iTMKA5HhEBDz1wZjBRzsWkswzB9s5uE7wA7Bgi+oNf45qLrrK7/uyH+Sd6cNLUEb/X+YZ1
RffRijWQhWg4v1m18fgym0dUQGEjujXXFsb6l3/uecQraASznqkChGWvqJEXMfJX4mmB1Bj+24BX
/66cO/rPipwlgir82kgRfBRf57m+lJHy1+MkUjkFp6g1/2/egzN9TKSvtOkV6KfxHhzhr1jYOID1
q9VG9y1MWYTpGxjXvR+9l5zbuIloqPn60pF8oEMFMItV5UOriTB2aTlpiIvSl+Zlcp6Dxo3MBGAL
TPf1hy8AbNMUnHWCWBR9HWw0XML4uwNnjqRZz8erBRXBUVq4M0mrYldPxW4565I3xBflHuiANAwZ
0QM54w0bH35WcyTwU5UB3+OoyxHxsdBGyoj9j6dGI6qizIjttN9zAGL/Sy4L8xBL5YdepxPiSjl4
ZdUe6pxfN3L1po3zSTbWgOwbH7AvWhWcXTjHiHC/vxr8+jzvRU1C8QagdBGxFL+voA3nvP73hvST
n1Am3kLde/sczwEZhMzlBRe4p0lHAxfWAn5jlVHBo1QHp6vXQzT/Si1O8OTd+e2FHp6wfgfmEkuq
giX6lOC+w+2EIRUxF1IpnIc/+890FmhtM+gVW8t/cO/EgmS39IsCARe23c4AfSOOgi+CdQS29mGD
ZXbwXkk1KnGzncK3W0+FPQA2Ed6YHzycdV4Z8ib4fTQIjx2TubzDbMUk3idxh84C5s2e+0uZU7yz
/XAnBawLuTLgQsJ6KiDR0mM3qzyUuPOzZWvHXvQUOhtlXnEQH4MmwVQidUBEGuIsQ+KHtE94covh
ZUhEw7xatn+sFQ1h7lA8KZr7JeZHFZcZv/ZmE79o4js2lLcuofZI9iSm7pbSFXEDNphITOuW9/gz
Q6DMyQd8LPriQhWK/n5oDXGplDxp8BpGLpK18VGUGbL/AgiYktNJLwdwBKT6+qTMkJ10pz0uFnek
FF1dYR74ny4olBrAv3Pdn/P2g/OuNBRHR9MukiNSehxYow+0CPmuSE9OByvH3hYhksTx9U+/puNV
Q3fJc+wI+7tQkfziOhfebOYKNJG+ICFf+JAYkvBB3HxjjPkcxydQ7iu8MdSjgUd4UeO/0WJ6VXYX
yBCMO+DYGPIAm3BwUwtMWigOKLs3XpwzDtVwsOTSQoghDYhQLwGNqCBYRBWFF3+COsGHxoO7Lg8g
zqMvV474LrC9jdvYus9RZXC4eTlyIx2m42A4orHhCeH1A4wmgwVdAR2A/+BcGLYRQ1XODgrM20/o
eInJ/+CELir8vo4x4TDPgFPAqfAilkBk1Yj3gjGYLYzRQzDxFEUjE+eMOHoOLczI3Dvklo06p/Ea
yDgGH2p83U0kOtMIXmUR8n/zK8PDHQ0G+j6CV30Smbi5BYLdQWQKjuOI6HooApb6+cQUYm9Exk3y
hI1Hc8VwLotj91RoAtN68sxJn/xuTaoj1AHf/wtXgGp4yW9l/gyRMtucRMDZ4LQ8xwo6Gi6/GbT4
txGlUGrKdEFfHZlKwHsoWH/0vmg0nj3SET5PJAevKWIeph3chO55zPX8GU6fPKcuo7QDX2LfCCly
uAIU1kTOUdN8xogAR0GWAIph9LcwZgj++NImdiLkSdw25nSzml4ZgAvIbSQCLh5I1K83iKYbQDFj
lOVsQmVRRY+ZhOGNDZu6OBmtqqcytWfINvh2MKeZ6tMiTNQGHXJIYoWAqz+67NjxyzXhp5DyxcQY
IhjhCaun43Kgzx+5wq2LR5dvDSnNDpXLgRmzZ3SJhBjlymle6H/K6Mn5R4VGL3NCb1N9SgcGmlEE
k+1wrGCfWpkstiLri64VO0F47ScRUpURCPXhBty1cZXwE1QTOdgmjB+3FO4JkhczRx1v2DJIdRrD
8rGOUeyGlopwBYSDUQHXBCTAE2vw32i+QiuqR+9tEXAz2NN3eEUo0xtu/HLwZ2bKmM+zZ1bIs/CL
9AlnPjYiyQEIIXAa1ff46co8krAL5CkgFIC9YKHgihj2Zlr+qdifcHkJEBAY8LckEVfQx/ZrufHO
O5yROUyuT3NJe8QmkIolmJ4RnEL9+J2ToVNN6HN2mxoJGWlo3GqcRu4+c+zd/rl1yB6K2oHP9LEO
I7xB5EL02wjME4GqsuJxii4zMBR4KOBPOD90b5fhaarQaL/vMrQv0FRYA1D5C1+lOhUW8c1k/ErR
Rk9fe9AVSDzNP436IND9XZ3dHFIV2Tq18LoHwoc3MrOar6lRPU2AbnhZQvTzIjdLxkYl6mdUDfqo
KoSGSWJ3IVnZw6KisN62EfuScJRaY43cRcJ1e76Cu6yB/ykCAcJ+vGtMbxi+4ueEk8SUhFLfSq38
iuetFyEALo5qyI3NqxUyc/QgungxcMKLH0IXYUlCQ53SF8dyIqIJxH1D/yWoXeXA5/IpS6G8L4W+
cip0t03Ypk97a2YYqNnFuR/fw2skc5uxlj3YjgoMDIJQRxZtaxmvH2yRnlQcORr2kAABwbhhnbOB
mlOFFRXl8cv7DbmqmSCQ0O8JNdJ1pq3YfSI9Pycmp9WxOIoQKHMbLDELpGStwQVBa8nMPXf/0JEE
XY4t4ARQvya6hOrxx9H/8cfo6Pb2fYZghLYv18xlceq6xZthmb1nl7yLhREKS9HoG/44oicnQDay
XABkzwlN6dsHx0Uj46gvgbUB8e2JurKmDbmCKsFvw6en7NsP8PWNh60dcSzi1SqhlJATjHBN3G8N
ANFcjsoh6VdDWJXtbdifLxuKbDm3cJ5o6BeJuSggxiYdxrzMhTrsTa9Jj6O9sS+3v73Gl+S0B5S7
JDMGLEQnN8fySFekMbFlBhKFtngQ6XInGxcFBUFdr4EMSGSRdmEQQE009aj4sia/hzByF/DLt1Mh
k755mnT8tAeTiPMbCbGToopfpGF2/rkaPsj07PyeNVeKwxty3WBsZBZC9nEK8FMBXb4IKZzAIQXt
CEXtH+0qCMG5nIAtLuCvD272IUw5LIoA+9WdYA8T4hsb4sCkMXEwExW6iJzufyc0ZPzoTHbbz/Y1
r5BaUWcqrzn0nq4hbj3roK0oJIRPym749VgBiA4QpmoEFR4YR6ITm8YAAXvx8PD4sa3+401DVjzA
Z2ONiYEWpypsmA2ejJwCn/6t1JSYS3aZ3h+Me84JixeOMHQE2EiTPHtBRpwLmh0+Y/BmD9CP7+RD
LuUFesOjrUGg1DRRcy7ObrE6Jhyo3kkJnxnxjnDaxnu127jq4jzTx/fZKybaLXguUX5jI1DhNlKL
36I5GyNmZwZXobWgXoLvqtowXJGHkSoMAmBDFMyKtEiGykE1NTM42pSWJWhlJifgXmb/lFxj/DAg
E3z/S7jJm4igsxhIPONJ5M83+e+gu9JE6Nw64H8BrD1y4tL9DeUg7Nv82Qtc55F/M4Kb5Ll67IgF
sBj8bQndL7WxlPMSUVTFrSNg/02kbUAkSeRy5b815s7BOuNDd6+0FE15VVwg4kHPW9smdAM4HEQH
diJKK4RVS1i2vjyuz6QcK05mxO+wQZw96rZG9qOupXa/+yZXx/2hgUSHRCzD7jRicoPNDMcYOJC1
ob7aCEXqzNOjTTqijMLr06wJdINciyUikRLoEOnjSnQvkJbG9U9E2Ge1UwHmlGWH+2Msb5XpN0Q0
G6OTiEA3KiTHTHDcRqB69HHNTdicrSm7NSaA1of/gJYhdVEclgcs8vbvwG16W+j0H9wXoBWWHL9v
HmmkBbstiiVoIxOxJp5CcMnQHD4CJaQ9we9oFP56/27djMuDL33Yjn6ZaBU/p78RQeIROPU5fHpF
iuu0VuyGbYETMjv4znSBV0Dpb4Qz9zm17O5/0DIhVJWUHAV7JSJhLildsYBjPc+M6PfBdQcK+8v0
2XPZwNKlxhQicFFy9uKXY4x4XrmEeRfRFzRkBiI95CcWNQ3FC6Y6G6Rzj8LgoJI2jU6ycvHHvf8k
gtzRXamu8hhglm0dU9yxOQh0dk83OxLrCPiUeD3ZD4PFjlOqCFtdsUlLU1Zmpqo7pfCoUuzCb0cQ
x3gN5N3kxnYjiothyHnYuH349hpNOxN2CBYNIiHlWBpxYfBY6rwOzVGII8Alqm2NIiAF70saZB+d
B/gG4IBKlaUAAA6XntdwfNL9s+XKjwgAQO/PeuXfk51NxONshj3IvhJAYvcKAH0IYxyfOZYqpA07
hrKsVI6OFkmozEtVRqam4HQwW0lNes/xOuFFU3cndh/QEOyHzNUKmqYiP+EFnOEDaWK+NlZPaFjO
cDrYH/oE8sKxJBAdDHt64NaSBeVIlhPME4raScHa8QIqFQYn8kDl3SUCemiZrwgVKZL+3QG74aJs
GHapTzBHX3N0k5PS8G9ke0o2H2yi2IFFIqLIGH5pszw5FxxTl/gKWNvz+CsZ4ZREmmxLeNdaQr5i
DNWCw9qg2m9gjDKAkBaNS2pqQZNVnKPpw3zPYLMaDbGi3bs6/JtDAFgsanNcqrrzpWoHMAUxDLY2
Y9hC2Kq2VoSXC5NGC9SMMQ/1vZTL5tis7XMdPHg+8TlBZHFM52xwpJzhajqbi7fZS/kHPA6eOtHx
tOHzIrslrAEzTjw+tEOEN0j6dcMYvu/vugVQpC7M05aDysSrh43q11fnSvcNyl3GvXmN+ZHDNWdn
MgLnOvsFVL41UPbg/toJsFraX3Gv7FkCAfqlk2tMmui0IEK0PlJc9f3YRL+diBLB4WKfhmdGvY4o
PLw+A/kIh3AaqxGkATx9zDzxTlT3M5SW1gfrar0tx82WzwBh/nXe/QUbaW/wbotoVRgDagKRql4P
TyrYBh8J4a7DYgX+LEMS0HJDEBhn8OBLFDSa32ZmnmwTAeG4WJ45Ha7or+ohgE0An8fS4uJMSbY4
6KNTdJ0QkvL3XOGU4UT4cfDqnC+gXHZJsN7xsiUKptlEOolzDP5J718AUv107ke2zw+OrO3JV5Eb
ACd9p1+TNOu4AnObPdafmcKDiHSEPAsyhjEK9gevtTJ9rqjfgPLS7WsmKXZfc9RZfw6gLIrP3pNb
1HAl2IMIlA0/wzbR2SnCbn7bVlsAZ/eXfBOdEZKboBw88d3gQkXqxkVN2RWIH3LbA7h9M28/vo5u
1uedKKbaEqKLaJMyeAwlEk4xHT8ILX0m3+Vj3vfVaOMXtSh/r7aXkYJdM8Kn72j7krxALvNpqPus
mWz8EvFXUiKP6yNAc1DOb25vxPGb7J2ki2CtcMnf4psrzF0+Y6AS9lYKgQ1+Q33cygo2XzbxV3zi
IMfzocKgVjihMb5GDXEXV5goblGEyX8clJAToSVf6VCjJclKDvcy6wof0DMJY3W0arT5eg2pbdeU
BUjVxVPdlx2ipChou6MbLN3b4ddiTa48a4Q2Jv6ude8353AoEF6xVvQ5LqacQkZG2I3VFJ7ZNab0
YKDqlSaUn63H+0acScYsOxmUFtQBfWfqujc9IaeAfqJacKznvcxIqAo50ZfwI2CWGr7gzNVQXLWZ
f6QYszRj2gfLNCYIacUjeG6DGrSGIp1U4QfsjVRq1Dl0XRmlAzV/RSp8U8HEgYOZZm9tetud7hFu
+Q1Orq/3rhDsCKmEAr0D1WzQjLSD8xddcgzmoC3mWmGPB7mal4smYiY/8IKNKaO4YwUQRJ0N/9lF
mz+DA1+iZX2ov82s3W+2T2ddeDs5IsyxQBaY1IQqIM3HEL4zAVnIi8Vg+VwU7cD8eufrjkpY8zVB
68HmCiXF8gKs1w2OrP8ZngkONvJOJjmCfYsENQSnTO2s94K4m5wQ4dxZ/Y/Hq9/gMEdtzHe7QOl1
aCCFCiNfln3hkInMAIUfOuw2nWFRczRQQ+pv1jWzq/a3iZ9RPznHhMqBDmN3sHEUkHntXyMEqvw/
ueYucP2sv+jvxAtTd3dc0fxDIAK7eH7m40jtjs5RxTHvjWOqzirSlIlec+8++Dj56yC3RcSnBc9U
mBmFz0P8pRzjg/mD3UTlV2DERPpKtoOBrA2xCRHpJFnyv6czN22E1MzdMDhsbe4BQJcYb4eH9r58
e7ChMFs+h7at7kNmssd3kcF4cp5aKALh5UYK5x8ij4fr6WDEAL9Q7BW28QMpe4S9rVA1/tCloB0f
+yJeaODvfc7o4zLZbzx1WhwXI5HZYzp/Y+7CQZh5aWr6y6XGUQ2JyWRJs9Ng+fOMvWpnIcGUYIj2
dLomEsKu4IgdoP0BLWJMSx6Nx/zzGKwVZ70msTnkT02CbNhT4I7c23HOlv0ZxEIqzxP/dAQHqa9/
mSDPabpCJWQFeTCJTnbEDJWzYAhlziMu0IfAFsTGVKHDatQKwYTF8Y8T1mMHn/baMdtyWvOZHCSh
pLRWDaMEBm//ykK1I5CA0Q3X0P3uFWsItSczDGCZeJ/PkbooJedN8aXN8oEvUpSlkyguVpX+7jG5
rtXdG8t2ETE58NeXvP0DvcgmjGykAZLR88fiA3kjNeEX9YZgp7hbuNthTIG/Y3WBgAMyaEY8Dmfe
m90jbkUfQo1hj+WbNCYyRjVWKOJwyLSA8mHGhFP3EL6c3f6Cr0XyODUZNin3Pn8I0cSfBzX5pSQt
5P3ddwbTxIs2F1BPDLN4AEwoDASNKK3gjXxr7a4e2cU/yoPj4SAuNmSz++GfenA4NLxgzkvru33h
AZFMlx5O95Fxv0OZ/1mYJKnoHOixHtw4M0YrjpSuGzhxPYhjbmtucAzTLcfeG8EQWLk566JnTnmN
MXIpXml7+vcXho4YH8RMAxte48/FobTeoN2MBC+u72A5bJ11eymfwTwHHAwm/QChZP5SeWo7fpZm
VD3dBpiK4PN7eEXFarkmjNeFnu1gw1G3wk21LEWv1QcdHmo2BYZpqIXAXlbARL/5A1tRVvIYIWJY
7wSaR7mqWzsEsdxTofmzz5mI8ejbYxJv8pKqKdQdiTQjk09olTsNMO6H5wEZcmjNf1sJhoTEka+v
kIxFnTTsVpOVZEB+gs0Jkuk0IkGhWupEYuESX6LpWutmVKGI4Ioy3YpX79IMzZYDCQc/JhF0yniK
F/7q1FYEhwFeBXkyZTIsP+6FMNov5btutTLfwXP8W1NGjcG5unqwQPpmoPR8SQlvLPMYRRBDwJqW
jgneDVoPew0PL7ugywyRWutANvdOHn/4wUj7gU1yz51t/N2IfyCejt2zEgcCCmy4H8EQ72sOKVVm
1vkH9+UDy9/LHJzkpChCi4YaXB39gE30SjgMoY8fp+vNvtWcbemiDctbSNr8FUSdBAx2poYAJBZ1
igktKWgsoCEG2Q0B5N9V0cdt9UWvhf+/t5VA907RWV6WBIMCwYIZb/ToXB6My+5FglvlbuoloAkN
XBwXjs87jWewWeWqj9KR2g/qe7/DBouExZhVEN2A+63KeFhhQH/i0b1QWvXP73qnXBmePuSponqA
B7WEXSFhCXkw8Q2VeAgAHPlb8YDygtEIn8RjyS39+teTUaPeJD6QdaOCyYxh3mWVGI4e6cQ4Hk8D
s08MhWdRdyrbFmzbvMAZbsQtrumnEEWzuB1V5iviSqh8vHjqK/i+vKuM1szpqqSGaLnF7wfl225d
E8ck+jZ0V+XwKSXtSjzM6BRQ/QIRfRacvdFG20hpvsjEBJ0TELqOpxiJ3J2diFwcDlbE51tXlkIJ
uYj/ND39TcQNGOszFmzad6cZAyB8fAhQMqRrfgkp0UcFJX24JwjiK3bSn0zrD+vMGxKAARMw8hn+
eOB6Z+yscblJ9QmUhclhA6EWwSH1sltNsTfaLQTSMyB+K8eu43b7/uQUNuCHc2VsjL+L07qZkeZG
eoP9p8TGroyqlNrBPu/t32VyxxTpEEIGBs7X4GR8wkeskyYvDWi2ZF7i5wIFFn3dMtxhQPaw8M5i
Wpudogo+47V9jOlqLRkIh8WymZ29dwCJZhvkW3BCuGOKEv7OftIGHTCNOfqkwDMgvPwVTZS2jFEK
zop0Ay3SCjT9p9V1QLTk/hH25nQss8eBk0LoomcY45lCOogSlQ8X4VavGBeBgbJBkHDHs38Qkb1X
yxaQcc9tsYi9OQm/SSa6jc7Be3xF8a+Ph7QtYT8mmG6Ebz/qpp/MXJwjafSebZAbUgLB8reJ2cGI
oCfTgiM1TD40FmfK/O2/cNMiJV89vA++YThKVq1rxMO/6dufTGUva4W2EO2wYLYFsM195c2uc1Gl
TsfVAdgBg9xc81/Y89gOx9UE0zgOCyQdGAr6TGJ0mILIIzRm8Kk9Wt1CMSBtGOR7rsKJ37TBCQ4k
fuZSik2XvUHFznQLnrio5T2eZadCzI6LihYzAGHmh6zXYTmUfDBAwjyrwUQEx+lMkADp/j+s/IvK
1QnOWyIHcHCYWTX9wfOcoWwKEvN4PWRTwBf6wp6DpWiITZk34IRy+TWFhvcJlUB7CnXmUFnIR24Y
MGdPeIgjwxo/D9qKgHGcnwnpEIC/AC3RTtYuWrwPHwMR4NIplQPG++bSOjaJOHfLxMQi77oLhZKH
unfIpmTmRSggTVwmHBc0t0At6RLT5k0gQSET0SaLOm0RfROxGvZcMy7iBpYWLwFabM8ExoVlwfZB
Z5yjzutBzoYKI3OOhJy7BQdvfAthuy9oHhY5itk4TLhwVgRpIDLIBQR9WoimGMC/4xuqEmmYbSIM
OyNspiE2o6IFYRQSsaTaCbyQlofkHX6BHUFVBqQsFWsjpBlNxQAKy1UFJ6QcDLXPRD+WsMQMfPiN
QHGKCGRh8gHsfSM+7ThMsu8FLUsnAYZgVDvOYWmx7+aIlwnDZLaKZZ8Ey6CBzKi24J95n9OlMFdZ
RO7FVDL1AuAIip55uZfk8rFBHx+cvHmzCUJjubPi3uHad+4Ye1E2EAxiuD2SDgBGqYfTo/5ndG0C
GXydJiv2K5LNGxgusKeXFipdTtkEBSQtKQkYgUlaxL3SphpHSg0bC0s9I4gZDP0u+zj1qCO36zX6
TOvpeWvl5ag315kmhWGic+5z9Nust4LN/uZ3Xzj9XlED1DZgmrp5pE5CMWv/gqFO38GbJG40pSOT
G/g5PwcgRWKfJqpN+CzLOSAtA5AoKeIJveZ4RSi1FtHZAUK4GWP+3kI0IFTMpggECBBawMcTf82N
2ZE+zVznArBrewrEp3CKkJqyv0mPIvxBXVJOOkVrIga8y5qnlsPF1aaAA8V7jIFqUmXGygTiO/9J
HlSPqHY6ORHripAgNMhDGGGB2XjrgJXJ1/KOPKE54Td4kii8y8kCjH6zLjDIuEMbgyK9Jm/Zmp6T
snHmxFqszYx4Zx5vnhXgDhQvkOyMwuIYfHPfe/5iDvNP2lbp8bSiZqZLJ+scEvm8mkl9QOM5LQbP
5HVU13dwEJAlkwd72kcUy48aAIJhw5d3rc/9SPSVEPSAakO5U+2rxYSPskgwB1IyYA2A1tuP3Vtq
OJuOyPbPCSQwwpcD3B+LBiodMGwZDhsrj5HVIB1S0qNvHcaNSnva5QVhxUl9yP5LopRNMuNg9ORz
u4W2ui2EJLb+h2qB4g+rmETEQX98nhWuvgAj3gwxqZQMWThAym0xrYfX0fQREcey/S3PREMZRCT5
QKVcTmKKCIikqwamtvDpR5jXc4mol83MSnA2dMSt/n0WgOk4l8YarqrMhMrd10c9f3OVHjxizHlk
54j3RdiLtzeToBCKTmQQULR8lBBOP1EXPRNoLecAZZRcxlh6yaISHLg6giyHkD0z7+d0i7ciEGrV
oFtmcRdBYNWk6wVaM1XoHm7m6Bt7N880wFcFIH4i/QG5I5V1bIeTBwcGKgkJ02lR7gs5iZC8iNgy
bER4MaoJAxeCrqyZ3qbfeRGIaACg3yZmMRldh9iU6L9C8Jl/Z0C4DNHfGdbIpRDXILgK9Fm5ENtX
TWE54g72fae3Ktx7DnDFT0/oFWfFwn96D/dQ8s6akWw6HUHXEiiHMSJ9CCwIIJX6gc7rkoXltjbm
V5T8wiz8CpSRFU46lDoElPG0aqONe0GosmEl/CG2VzwcPImg7QDgvNPimr4CSqKgbH3L/SwbD786
uCfvH+6guYrwvk9iCFwZqurMXPfAc2ZGIhM4T5oQVpcjNap0aPjaHkG6r45f8TVlD4gNWlyorRtJ
facg4YDl5lAL1faBpwZ+KwT5x2VMRxe4DQuulvLvzRAMiXiwznIehDCdU2oyxYoD3kqYxE/IavAI
PrhzS/CVM1cehAZr8xvTHsALySENLkawNFi3Ptji++2aUQNJ9ghuOwX7C+px4X/p7b806jrgm977
8Jw2PpmJLov6HWF8OTRrHsq3M9+sf4dycZcGSH3bFQ8eatRWyM2GzZ3iefuzgCyS/zFGAZw04hrm
ZXqqzPGTbEncTXzblqsvQiMxBAfIGFNmXGkKRVBxnp6R2NkF9QRqnIqBJsa7ffnjGWFpye+z08RK
fpMXwxSjlHceirsYW5cngjzBFio8DsSUkI5vRGryS9UA6PzDuwnZ0GKqI4sWJw0qmA8SDVhCp55z
1yLzQGzk9eNz/E0BnTCrUJiHFWumBqha5tqxnlqEeCCqmBusPhdcYT+iekX07mOEup+/eUZqTLjL
oFtwEg5vWSOadflh0DhfsJh3PmdNwEbXGtU77YB0+b6EKNo3V0FZlpDE7A7D6/SDA5CGc2wbJtiT
cEBAdV9WKlHDawkMqV2aKQfjWPUrzhY6wA4WrGp7O5qpNHmJEGwF1F62TyevlxR7wCdWvSGrEwv3
BRv4ZNdtS04MWA0i8V23bAgfgscUEEdeR+2A8ssdkyoCc1obSUiALETb/jneoKKc1xBvAsqg2XtE
7PXSys4hZGry3J5Wz/GVSyDvbtk57s1PB5D47xEV3JulFcCGuIScI8aGsRlu1z0fu8N5R08g0XkS
jijReKCjqAbP9fW1/Et7Qs0gPYLvI9zA6RBWtnuBLpVDjZdeeB2N0jfv8RD4NA+UwkB8TX6KB6t/
sqbwSiS/Tf7Ftoggsxb91FMMtpvZLYAZVFP8a6Qi7kXj2dQYZBtMITJQ7gd7GNEFCzhRqiwRcjch
QuZ+c9CUuNdGt9IjO9XqTRpiY6jfxFn8h6AX9oZzKUmN+ZsxixuFvS03PcvnuCXUob8ZcSdYhLVQ
HqIyTLESzi99xroDBH4unCov+oPYFj3eJQaqH+Chshcs9Wb4k/7V+qBUOOi8eMSuhqjXifop0g+7
h11HQp0AWMUIS2VBajjfDvWATkqU5tGS4gAHcxeSJziFJJ1Uc30N68Npk6V5we2abPbltAqF0hBT
SDxBZIBeVkp+2Wl+OrYergw8GsJcgHSAEy3tWp3wcJ1gA/7zX//7//3ffft/Tn+30e3SnW7X/7p+
6tGtvL5f//0fRe7957/u//Pn4eG//6Nrek/XrH7P0mVZ7quyrPP3++24vJ7Eh/+vovvqhvb4XWb1
8bQ9Ry8XxQLTowJn5hjPQPr/nL3XjuPIEq77RALoza0kytuSVEY3RDnRid7z6ffH3uvsqVYLJeAM
MDON7pliMpkZGRnxG+6R6FHhKQFQVJjDbjGm6abFI3ooouc2JTEwHQRBzH3Hx14HBo2adt1j1umu
7TVk1OWP5KOgHQlGCQwX5r4z/aPD5OfbxzomnFJJctE6hXYBknInHLGJ4GIcc55Sw4ZVw13PsVH6
4jeBCGIuAPCsJnCYECnO/rGiUjK5SkCOqZuvM0QVJPDSn4PdqZ3LdIV2zbf2KqzIDukXmwflrCLU
hIUyF+RP6eyvnA9//fuUyrp+b0pVwZBFUxUNXeun/MeURllsp4GmXE+AONAx+WRHQ7v9VPBPWHcH
cytZyrl6jThooVm1C1AGQIcoNW1UhNY4NrYZBPfrRP4MpGn2JUEEWAYzJKiTA8fDrlpmLs561526
0l/sN4yE/a/MtQwUby8a2fNGxs/uhWwvBSsejlzAgw5W39zLLDqWaTQ19Vnqz9tsQvjTEFWIpiB9
aDrKnx7Y6lV2DPhaSHO8i8uyl/V/i2vLBDzw7X4az1fPAidFE1L/xEXtnB0VfqYxzo7XN+PZIYjh
OeOMJhJaZtjTyy9wxRKa+6jyz+vX5kl9gpQU0/AGWQzRGF2sjoIWKoBc7yb5pAKOszaoDsEPGfsH
4S3BAQkxfI8br3HAOumJX2pfztz1gNWhprWJ3mkoojtLzr5rFtdnahH4E/NLIvWBYjGuKPK6/SKh
JyfsTtU7t40KzZ1ptK8/vJec8q1zoNm2cr+1FwU6o11iwWcfy09vJ31iGBFhlfkqvXLfLmlkqpPy
qLyqRMkEke7kuX5NX/nPTWQpwaG2sGu/omc6T5g9b2VyKpQ8gNLPg2eZigHyPM4RsWPqB8UrPTtn
p56jd/Wibd0ndxlT758nKM8mm5qjdB296L2Ij7sxVsonGtXDfuG3EzDrSEqVqwGA6mfSTqoTM3+D
E/pUXw/O8clZUXEADLChxECH452bVHZB6CFXOFRTc1hdMF8BMa6va5q3e9pUJvBx9AZ24TGnQIc2
LMhCH6bsgcwbr3Vo99ILUVdewAKpO7oIPoIwo2jtbXB1fFJ33tb8Sl5Z5FTUynJnnwzAk9nYPQ4I
u9d1RvvgMDh6AUotxOYcNh9S/dSCwIdAzFEx+37V1sVrC3Y6w7aAE5je/Wv7FMz0krZ8z6IqL7I0
BHr0WlG9ryxbnpvisk0WdTxPd5xi+RFS55x04MV5Y4q3tBmOwfb3fS1K6r19rYmibBq6LBvKTagU
PSFpM0FkX6+lPeQJU7F8cPlH9eA8QWyfG3s06gEAka1sdaDDa/vkvfsoHHLAvHcujR1pDe2S80Z9
jdWJmwzbyFJfgQ3k6sRBzbIF4DRTP0lOeGGA/Cfg+0oyTH1LAImI3RY/dCkj9fUhW8lSkXCdQHrU
KvmZGvZs+Vx81j65gYJl75bqTDrgaUCbeXJ9z55xf/hUoBy5+AYFcwPrGGPnH5wVBkxr96OHt6Es
l8xqHGdli0JMU48pXj1Rsd5LW+8LdfgFW4Fmf7+hEQwtKDPlHyKNaHMH8XGr41BFMTefMTHG04Op
F817U28YmqRrmiIYovh3SOX3Iv/qZ5Dn1WHx6nJN5qR8Ej+lKSHzmXyKRAzosDBVurly4U8Uq3iF
dwWjQNwWb84mmhhwBLMJ41t1r/HG7GVc+fd1G1oGTcg5IDRL3BeA4aKNOEPdC8JzgXALEn1UVGPo
HwF5+sASn2pqeEgWo56obMM136dYQn1YQwOYopeDiCK4YcC1BfrGSM6w0xaEyHk9QWN5igRdoo85
xQYIdknbeE6hsFf9srJnMLSTcj4ACI2h2xQ9pZ0LYSU5YUXrD3+fT+XuSv4xndLf01lI7rX20/R6
KrNez9R7Ah4RPFGL6xvdF6Mex5fuy+Say0yywMnDtvKhmHs0fMxzsMOk6ZBSxp0gMwbgYhSs6kn7
6SHZxqYAAfYZ94QOhPh23CEGk98HLwv/rgVNklRdMA3VMETjZvBO6YpXXYni0zM59UqZIml5FocY
WjiLOY42az0fTrn+L3CwAut+oNjx9ZUvfh+EcncQKie8rimc8prx9wwKSpILZqFEDOIgZENhtK43
AktlO6ceP/8c+OiTDN+gqyFGiDzWYj/bu6ul9/w8WNJZ7GtioyWGFr+PSlbuTc2PUfXb6EfmITuD
QZXocnRaTs6wII7NR28ukmzll+PUo5KwxICQQx8FSEpVp8Xocl3HH0VlXenJG/TXfx+O1AfEm9xS
k/4bjt5P4o/hGFWXi23MJCnr9XY9t99KBQmGZjkFtb9bveFddxBe6uUBTAl1ygeTodzJbDWJtFYz
VVMns72ZjKZpXb9KxOgEGfj5dT05QufpSRzfDScoXX24vSP38B2OdtJ8Fw1XGxhY8DUFKj6o7A83
o9msHu6FDd314MEG1O6kiD/HJt7MzMCVpDzzJJbP67oZr6vtx9lYwMUZzRkVNB9LLoYfivXhYBLd
udZZgUxNAr1wht/kO+Go+jimCLfOnz6nqw2enSAIwVoA/eA8Is99zhGGw6MC0Agf9sneXIKJ9rF3
JrP98+/fWL4TSv56k5vI7Mp2IGoeS67eP9cQmc2hPd128w9Wnzs+ctA87bAZhfiUWS+kfgS8hT87
AWQFQDhKX8T57+O5d0j/NZ6b6BBXkiC7Zr8FMHkwhz3rBto57drh9+AdStYLCSKl5sXJHZpvF8AU
vz9fvRsY/lt14k3yH7hiVmgOq844jfsygDiOMQPorU6HyVZcojTpjI64ag3NxJpjLR1iz/PdTXFx
Xb0PAJ4jfAHSFE+RZHRwrRH1FVj/yhjXtZ5PeXCHB26cowfXQONu4Pgx6v7Pf+zU2AiUuJWZtWfM
VSi+ngULgy/yljXC08MtOOL1K5i385o1GZ/JSrfd8OkpesGtYweXbbIiOX1ThlMU9/mfpkdnuNvt
LNRKsdob0l+acSW21+pwfAHGcp2VH9eTQ6l2b3+Dr6SzZiVD+QJXBsgzKOcv6cGdTOtX4T+R6Mf7
9av4x/spQaqFuspXqWnLTAKLASK2vaFOeyzL8RzpjQ+ga/HwLI8n86englJ83stkflcvzfAbUNDu
pR3TfpTL8cJeHoIDQpPX7y9bH872F0rf1BSpNoMPQz4Or52v3xfV/SPvx/BvMk/Z0wzPTRm+tH79
U4/3Nms+C/ADVvb8WztqK7aXsyNqySOaLbSVOWBqOoAPFop0P6jKqqCquihI5s3yTgRHCuyAhVJM
8FcxFttwcWxYCuJTX/5uLJwCWKIg1Kiv+6Pfp0FU+lP138/439NvlmnQdY0w6MPmYIlvPGIhXLy+
zt0c3z7J2npLk1SGXacPX4G5jIH8v0bzXgyofDpK36TdK0Qpns455WPkX+cVbBh92B2eq8m4ttYT
oi+d8IW++dZKxGmVXZNYAvjyTW/sYS9xigQHgP/FsHwrAaR1mCS8DFdglhezQ02rkoodTdE9Bq4L
y9l1mKGPoNFe4cItNu/iGhTFsP040FhFxNNfHEDahsPRWz3WthSLN/19ki1/JmbPLuiPgY/b/pF4
QwGFuumwwFTqZW+gBIVMoL8guXHGF3LJYzL+fZrN+yH9v1m+2Sx6dbXLrN8sS3Q/hnFHGD2bky1G
GsMYrVh9ecxPRzY6RZ5R4E+f+iyjmYGXG+RDDteChuRIS1CcWX4S8jGYWb3ooCIgRnKBWGKAiS4J
YQF5+N3iEO39MzOzAF9It6LvZdFP3vGOsUEvGi0fGuzPyXj5ep2jSYAGD/LAInyscrSHU3tdExFH
g/keaszvsyDdP6L/m4WbPdckcnN1XFY6oMSR9wQnc7aF4fy06552wYocisWejU4XZ8sl4wtFn9nv
A1Du3Hm47wjUl6giaaZ2M4CB7si+HfIZigmCLsWKssvkQ+k7BTHKOSHAQFQh0Uocpmdv7x/IaXAk
MkfTKZKOyqQ4h70eBW4f8W4BjirEaotwhTPw2NxFo4P0AuNuuifY/j5s7d4BKMsSGbqg6Lqm3kSI
thK6UNL61VPQNm3G5+yLxNgbcp5sxdkRYuzsmEzs548rXohUh+fGPK/mCuTOboOr2/rlDcNdFscG
1N2lt/mcOXQLe8Mn70Cd3BjOvG14mIFnvLjW4bLf/z7+uzHm5/hvYkwn1nrt9Udht6Xnm1v1fr3s
JiBORx8fR8fiOCiglMyxtZQ/4tHTt70y33crCkUUYt7gTg7zV6i2tCtY4o2F4Hb/DtT53K369WCu
7yY7P8d6s1OrSmz1QUg8TDhfufRP1tpoPnmiYMvJLMx3QBLb8ehE8rAPkKV/FI+lfi5u4/HP598s
UadoPDdz1OgUW2tzuP5Ip+XaI7V+kvm74XQS/xgdbFuLUi2F5XU4PNPE2VXj7WB4nHfL4dNgtIs/
d2+bzeK6sDaYSn0a4dOABsioeTk+KV9zfGmHxGX8O6HnjCD0wVprwZsMX95oO45J2ts+J+ppUwDp
n8NlNm626HvCY3y6rilJgSIZfH2pX5zY04O/v/DPxYg7OUdmNAQ2sxmRnwCbuaCcS6AvxtXb70vq
bnalCoJq9PuBC+PNlrC7uNASIQtPnDwwSfJLvjCP4hbVH7pBFKlhg+/VmbNQJzKW7eq4GecnPBIs
zyLGIkH2LE7RXN8Vs2aJVUOAOwZ27EjgDMldQvy8k3NjFctupuKUKeN6mkN7p0Y+BvmnTAb74iIg
ZBwtfLTH8IYBqoRgu4zEqr6jqLNQXnozPPBPc3/pbel+MA+zaD/YPYpo+r3jWxUVWRY1ymiCebO1
Bo5cGn7jhafBVkFbjkrgVEdEMl8EHDO9WFb7DurDg+zCgQ5qDttv/HevswAkJyuAjuGi7SxNA46A
w6tgpWuvGWWcO/gYfERHHV9qihVjlspK2EkWxHDqEWdwjyZSOe3RmMkIM9BswDCVZADgKwzb9qie
sAcc0n6otwhRgExLlZFIo1/bC94Q619woVhefqdgctcoof6+NtR7pS2dORHJdnRZUuSbSkLjdI6s
y8n1lJCzrGwslAGbSl+6uY7DsQIdFvgeHxmHq3cfW5slc6NnYxEPOEB6qDiWx2RtRFMBriVNFPxb
jIMOgJs8RZ+G/l6Vd7Y8LVErxbMS8ANqAvrKYSIKd0YhTyEHonbeC8RCjcL6rGP3hLCY0VsFjLet
0Y/bAketkKJ3ccgS3LG78HEXe6UNMChxcEYhBDnVqTq75mP6ENGnd8iymfZE07ajhriWnkyKRwPq
axd7TrUcC2K0VqZUP8WNjaQGanT2trUxYv5WAM6BdMiGabrRqEoDxWgt8bMrLBdpPdQhX2s67fXC
zncekj/rvFmF8izNDnE6Nb0pxSa8WZ6RBOdzAufGFoYmY/3eIg822Npw8DXQOKUzod+x7raHrAH9
k3KWqty3aGkDJmvQQsXvdywPaMElr4g6Csm0yy2JL0DPsNtGjlXC/8D4/jAYnO12BPGFLn2NnN2T
ekjcsYfwKqQLHRnoIc2phBYW3tORhUYUmmqvvRXSAQGVPieFBCa/ya85Vo3mXKP74Y0rAHWRpSCl
T5sHBxJAbLBxMVE3UJyeCvEGDmsXTBSsDV/lHE/ZnpBmX0pnpABMpJ5hD4tqIi9Iv1TplLbTBDsh
uDRHauqSP79GaDeLywj8+EHEiwlSFNq56HZswz7mGC32CZhUFJyzq6Y9o51aD5PiiX6EgwNQt2mL
BRXPfJFiLzhOXpDQaI+ePRNKFMbGKqoEB2lOx1qn5W6OMgSy8GUODjK9PCSTgUuy7NpdqE0d5Gcx
pOmgem0j7sC78JCzZjyrU3sxndwfYxDXZRPNntAaUv50iq7AU8AOgOih97Oo1VF4RHDcP1xBDCLj
mVMa71or/L6CVrxONH1u4S8fdfMEvYNTBIIQMTt0597TtZIiOjl0gPETQV9DvKkPIWcK1h4RglQw
Eac5Isd7KG02dMRRo1EqN575FSBjfFmfym5ShciQQPgbhtJY4itfAsiliFS4IJdpTSNKDTZMfo4G
Vr0FazxInoV8fF0GQO3GRJrqVGxEICSthbSTxNaItzrYY/CDO6eYISDENZXeBwkvwpZAUEH0oUtL
01QZuXRDzGH2cj00T6LBlh5zx87hdiGIAYxsRwiTgVrvIlQbyVOMaR2OAgpGyGWdHbC6yPsAO7a6
Jw/aK9Tzo86fRGOPlfRBq5HqhAyqbuezgOktAv8aS+m45Z7/akL/xH/UmKhot/YS5B2cAFpEgFjg
30CoA6bXoqs8GNqfOui6aIixJB0r+btcldmcxZK9Z7T7NpTMhbmMvAwbAsfWk//h01FwhsC7gfXz
v7Zggmlnrrp37aW+QqcGAuy54xohmWNGR5V6Kz60hxrvOOrVaFjH0wQRLNQRpPEVz6BNQD90Q4dN
fVYogDpTApqD/ypul9EYM4Mccs53hJXwNCuf6iPNk+70e1i/l7zrlD4FTRNkTZDEm6MuG3jFQGvV
4GScoXL60krGkaSchu9pbGnuonwKmmEinTAoweQLjbuC97ZkvGHnAl40+JnNhKPK6mHIsEtf3Y/A
mSlfmCmxFjSq6y6l5YSKLtSZdQuUyQBNFON7pXsgplGKUN+y79p5cFjdK+jqkqYZgmnKoqwZN/me
V0mOWklicEKic/CqtVa8yacJEr+IqnGi4CEBC3fcuJMCtcFZS0pRpgC3KUnm3QSihYrml4cjgutb
v8/3vTKkLum6KOqGKhm6eVNQVQu/akslD06w9MyFs2yguNq9abo8y1D5YfLwS/vKB1M7nyLchskJ
2ym5EOHmSB+AnAuW3LLVI8sNMCc8M1TXQTNF3yqiz/qjefz7jmQwTMk0BUVTVEkx+cdNabpN8lK2
awkxW+EyEBVEEi8mAKIWXYhcgoWM5BO+c7qykLzToEJfBJO3iKZtVJ9Q7rNJZvjjhDa0TLPx95m8
uff+f2MzaLJJkiwZkvR3qUyrZDtTlag9LsfhcL2erI/z4Xc1mn4H029raFmjmW3ZNFUeVXeUv2t0
/z74JksO3KC4lhIPNmeQ685cZbhuPUF/mU3n8gw/0fm39BZMTQw72t10+oasOyIdXP8jsvx9hzpz
jwv+kB9MyJ/e4n+XnP+NSzRkwxQVRTf0m60sBEWo6LLgr0SkyCJLQ/adPaqg+5nCIhk8d8Y61s+C
9CCE3Czpf597c7krurzVi7aE4SIufPNUGuOBcp1pKMDk5xLAmxOOG8Rx4PDp9rGqz4PyIsbPnLp5
vZa8faOdr7TOaw1aONajxJvAOUvZIoWSmZ1sZT2QJEsU6PxnOAdFa7tD+hpWJ8Ca31fUn1j3zwQa
skboUHTNuF3tmuu1jhYX/koIF216KoUekeKXe33TQd1clMGpUAZDQOZdtVbk6e9P/5M///N0U1AV
RTVVWVVv9lpSpHrVRYq/knJkszSwHzaG4vYlUtOlY6+KCOb8dREnxiJJ1bEMJY0MLOvOOdcUjGF9
b66gUlqac9uoxl69KMJ1vxUFvPfyc2ufHAp9TvguYtrYQ2w8blj1Ak5D/BbVezt6bgow3uh+/f5a
f1+l/rc4TJAIgqqZomncvFWZtqXmyxK6R9dFjl6sigHpAtWFpF77zYMp/NOz+HcK/9/DboOr0l5r
KVNsb6UFlxzWlYQUq/htChmUecSsTRNu89RGcDPJX4OShearj9bQv+8rA1ATCO59s1UzboJDIsVF
kUcD4Jt9EX46KKdsgUg7FfjaFCBOVjpi48iPpCMJw9N4r6Pg4iPHonLwj3+f+n5q/54NhiKymjSF
EPl/i9Q/eglCHaVhUaa4/+pTX7roxcLjHot+THO+Xhdu86B3cdPU7T81z+M5vLRqGkShvwNybMaC
n+Yw3ZQIlLEUTwe6C11OQFfXsoHZpRUZAkoUbK0ovI698j2JUHBysRMpRJTRKs8YidJJgx/flu0o
Ki9ZsRdQfhQR6sqdkX7Fr1v6VtVwwcHT8PMzKNZNsDazfa3ZD15H+vfs619H4fiTZS628k0OoZuO
3HUxrxM1G9ehtCqchbCxHLBrfoKwB5pjLomszlXuipQw6E6dMokH3JhcR3u5khWlHQKJBRet8vL7
p727yn6Mra8J//i0ldCqWdLJwarTMAmRpoYxFtNpBdNae8qEBznLo4f1f/7jYYoYVLarNUxEtk+q
RWOPs8SKS4w0oW8+//5iYn9Y/LNoJUNWBFnQCYI3+yesFK0c2Bq8gWIh0sHD/E7rTnxhMVsQPHwB
lvi8iC8pOMOuOKvdnp/+IGbdiSN8etnQFLIKk2HcnKSu0zZqZHfhCu1oHaY+grYe2k82xiUoFAAH
5SohT8STqzwIHzeFyv/toR9PvjlLjURjfdldsHKFS+0l81jDP8I+eHa4KJPGssV2XaVWKHgjUp9R
WuNaP67gJHbvYf5adTO908YBINJQrj8lv7sUOoDSCDkwPIp+/1J3owtAXIO/mSTzJrAnja9pg0T1
Vyme0sZ313y3pUVsN5xzhiCR/jC495P+z8pQTc5mAZQER8rfy1BtGj8cCJwkyhqsmnKxjZGHBGgw
BakZvpa4v5hztH3CiI71g88iSveeTS2QK1KPpLlF0ZSCMDC0rvVXkYyIPJ2mQQv8Sfl2qfGo1aoO
z5xnrYGjAGDzFFT773N9f1eQuwm6qekKKOi/311pBp19lUVv5VCG1bglqo6BIEm1dbk8NuWzly/c
cFpRm3RqPr7GxdownmUUjariAaLo73bT/1bof0P5Azj6EQ2iUvHT1s+CVYJ5Zrng5uKmU9t5j+L3
By99NwBTheZ1OcB0vf8oP55UuZFSDMwkXMFmAFYZ43fakfdAXUOrxErwUwofzPO9SCeLIHAEUZMA
bN3svkoeDAbX2KOSjYBqcsnqix/sU2xzqnOpnX9/vZte+f+dyJ8PuwmriVAYTex0JCtmMUl8DEqu
KBko7VwtwA76Ey9AkN8xxpLhTjpEPT0TfDHmgnzgsp42WjxqjH2BKKV+kpRvQ00noYlA+asdwfjR
vLWRZoguZOADXVgBnL2K+uAVxP4IvN2SnL4qbbK+eGDcnPhFmppRIrEt8uJ94LyrhrYQSmrQylpw
jbEuU9gI9jIn9RVeh45OApePawlAPHgOHx2Jd4P2z8HcLBfT7miDqpyJMs4Hr9UWRLc37J50YSR9
UspCisG3svrBinn41JvzSpJc3W2qxvuT9JCQ1/La4ULubvR40TqXCka4s/bAp0drffD9+xK6G5Zk
cEJk11xbgPf9vUPc6JrGZupgsEk9SiiVse7hAxTQUyIc5kEzt+GChRV+892k7vKpmguT34dwd8f8
GMHNpAehGAiyT24Q0gxIpTn5wYBcltduHG9dq6ffH3cv+Px84dvZFn3FjVWyA/JqmWxWRlGXKqKH
NomgPkgA739aSe5zEVXnRnbzbqGW1K0TCd4qFvdioE5NReuDUP9hQaAOxFMKjiAw0FnGTCjKz1yn
fn/bOzd6WZB/jODmdaOBH7qdTKyNVRTdorMKFQ4UrqegN1pPxebUoYyoPrhF3TTG/xeYyL4EgDyq
JNximP22ihPXs/1VEVcgZeFpA68wT6mtbaJGm+SEHHzFC8QpFJSylYFVljQB1evMTqaF9x4xG1y8
TPEUQ3lW9yFkL5/LVuth+gNBhwzPUlV084CRD50GS5jcpXSOl6r8HdA+CoOTLCPPye2XZVRnZ33A
ZcFeR5RISwOqHWoTJZ2WAHn6YuUWH4lnjgLqit717Arc9PChFSDWOZxNybihM6U6MQc2ApZJ+yAJ
ur9GZEVUSAu4KdyWTx2trDo17IB5p6P+vp63pzJs51KzJ1M161PjoBNkJthyIV3qLTxcWn5fI/2R
9E8I/jGAmyNLqOI4aKP4igLoWo376//DzOvuplP4i1Ig5QntJvlwbTl01IEUrDxhKnffVXhKYbIX
vOmjM5Fpu/c6qqKrOqm3oJk3h6IpB16eyBpCvjGEtxI3uDZF3gd1hCyalkWxMlFc8yL2XVhOJASA
0T/G+cncKimiOkW+bNCFiQJY9RmNAd1SG1QRnIMQx6OIxJ3vMhiItKaR16lp4IRcOdPwJOnhuJXo
fRXrokXlQFOGAcoDsL4CBb5buE9juNdRN26R0lQR4w0grdSTQlJGkpyPc0Vc+km5CmxcvNEH5YIb
UliOI4TnSjpwZ6XAptE1hnK16fBF7L6KdGBF0GNFqCqibyIyV89b0PZJ8SJBSyrcbigZ+dRERSWD
lUxBaODGO0na11FHHawbVbRAarV8TTNaiM1aZ11daUgkJkJ+133HnVqeajJipS/ejvQ/cTmHJG1c
Cth1dd91iNCVZ0+uTGSMrDzHlYRRQrgP+DmcGbMOz5kMs/OIzoisoXddoIkko78LLMdG7i1Hui/7
zoXIqiAlkAJABTdnGQQ5RRMtJw3mAXTnBMZO41y4EbQOtX4Vk01YyuHpOkDx0r7giwN5BdusM+nK
yJVbK5WqF19LUMeULV0LHmAC7x+XPxbXzULOsyhP8krGNgLhsnarRVMFwWFtTZihOUTBn+/Pnn24
gbQ+Tv+zSf/fg3XhpujvSoOi1Xy/O/baaT0ARgDdeQYYuT0eQXg24EUA9A2/IW/sPr9BGPVVY6Ri
xoS44Wl2WC6XrybmcMNXNLaRWBuNNhtrtt+XQ/Bcv8eT+xHtx1hvcwoKaOK1TsNVHlpaZJn6Wae5
qhf77M9EpRWrFFd3qCfuIu+UB4fPnRosR96Px98cunISlZJmxOGKdDIetu/pWeR4uMagk6ELjR1m
UBkqyQKnoKjcP3j3ezeOnw+/OW/dRk5D3+DGgd6iSpmhRkV9pLm9DWs+rmKrNh+kT3/w8/+sDJIL
XdY0mJjCTbyTBeeqJSYNFtFooGxzWJDa2wjGrmUEZf/06KlWPpjku0kbZAPD5JE9vuXvtLEpbTFM
RefPNUcsLA50A3NqaS9DsnYe5DD9z/rnBf971p8J+HGJM+SyDI0q8DGMshJMzjo488GIIrQcmqPE
3WNq9PtH1O9eSn488WYBDzJD0+IBJZSrdCFcWgVm9u5L509J4frru871yqnFvUogo+zt1MnO6LBP
iQeWo8RQ5xc1VX73eiyxXEI5BqURU7sg3GZW68aFgEXMcpr11Y3mctWMEwntuk/HCz9S4Wqlor8W
kbCTs2GYc7ZwI9O1uSIgcxvjYZRNU6QIg+wkUkVsFBRLoXogr5hQqNcYV2W3AGTOjYcLKfrX9b4U
FmEtb1T6wdyd0KGjxifVuGM45TQWpWk/Aj+RLZKmTL1Oiba5l1jkeBZJybCO1w/P6D8VuN++6M0O
LbzMV8SiIkAkz7lUWq2qzYwcOrqMtFUICMqwX/285JCU17r9EYo2RGZn2MmrzKSjKQ4WqpAthLDY
9+uhsU+5n0zKqm9hjCJz0XA2qV25MbLBRsi/xZCI2ZrLkFkScwhq8A8rJSf3hNiK7BA1wSsyXZWB
aPMeQgWOf5KZT9J4L7Kb/MgaJFTHUH/JT/ynzJ6bcKrH3kIJkahGi/HKt3e4vTSxsJEVc361fYzH
6KDlVPlEh1RbjhBWw24Ioa0UIqSe0Qxy8I3H3c7zq32fhqvS2MCKQBT0TapgGaKvU/lEKWGUtfXY
o29lVymaJGdffQv1c6qcWzNfhTXagHDxkFrw7YtzvYhQwn/fDH8Qe/9+LFORVMUQTVntc7sf28/z
pUETCGqAkxVEzhDUQovqaLbvk3gnmzao4NUYk12vreWzNDWcgup5DeqJBiK1D5VKfh6cPZTNsnUH
DCUvz0a57q+0yV5M2yGtjBBxCBW5oHLq0PwtPgPEuKtsZiA9GAVWhy1YrH/DhBvFCN9xtsqxP62a
B2Hm3qZXqEBo9DtUXb8tkPH6hWSLvr+Kn5y9ss0W3dvvM3mn3SyjOyADFZag1Zq3da8qciJPbQp/
a7SDhSENNqqmLa6gwxR6arB8/QBfVk8dK7UwE6Jo+lm66IZI8jLPgMdF4UoQ38oOxDMeYsnWSBeD
cu14SNDi4iAtfens4r35+5jvTgq5tGSKoqrRj/r74xuaLbqKGV372NuVC64HlM6Qevz9KfdOE4Wu
pUAPFoytfnNoaoZtRDI+hSsaOiwrO/ffw2hk0sct42YTuZffH3f3pX487qY2H+rmwBGM7LpihdqB
FQLkxTbUe/79KXfzEHAPumCYhkJD62bu4kEYu0Eie/2lp8DvwpevE51LppjvOzBHXA8KBKkz+eTH
C+da7TBuUx/Wd/qpu929tNNo55vUzvQ/kMwfu1d1NdvLBLIDBN644nAr9q7PJeLVcjwjafUHsMzR
e3b5fdzhxQfFlrvJyY/H/+mQ/Xh8W9tKVWpCgLEKendL7fmqckxaPe7qk548kv7/fyZdF1VwOzL9
01v8ceTque406XWl+1jHBfa6QFaXWoLgP/sozgyow0gnNb/EFF24fyQEI4qdDwbRh8R/Jv3HIG4W
WO3VrVToCbiS9WTSE3WHpOUrazEi3c4mDx52d/P8eNjN9d02tMiQ7f5hrxOIsPOpMB9OR4sRjE74
6w/m914uRjiguG2yVRXz5uQOW90lTlCs0DCFztc+NvQ6JorytMp5WL1WvUcsw/uvZ4AcMgwBiZGb
11PyLG+cLKSEnz5XxdrX4Hn2chPBd41uMNf036fz/qf773E3m1YoIikWE9YPp1XRwOSr94P6JHB/
EdJHy+TeXYEpFGnI0KeU/pCTfmyOq+mWrjbQOFnFRc78OepRVddlM9HVpYusDziu8BEe6+4N9udD
b17QiaukNDPfWxndOtWRqVEWpKIGUBjqgbIOZNNqgo2CzHtaX36fWw7SOxtDFXq6jGbqcGZuAj1J
n3SVE3A+hMTI0SdpdirUb08lDBb7VlhT8d26OvpmiE606dBxzYWvfXvtW53XG7PPphR/JuoZzvAX
x7vkFXVBZ+zjt9nWqJZi00FTQAW1hKRDI30LuKEFyLp113FJnkaIjwtvBDkhog6r23O90iZa8cwd
NRGpiRpNDx4A3yHo9ixqKLmFJ1KVvL2O6ZCoXTWOQ5SqKQESu6l2OOBaDT2aSO11nivOqKsoKmXn
rP2mtgxeScuXbo31h68Dt72OwziwVAnQf/QeAK+FfWMVypnmH6ZuBkjwQNUWjXAKun2iXIKctMgv
dpy9GE/lk7CeK5AvRTHfyDmGq8GJ6mjj7NkH4KFycy4BEqgDZ9Q20lTNRDSvLHdgIPIbT/tuXxlq
477TR+q5LgLRAlvlfV/r5/SKZw7mJ6LrjGKxfK0KZIwAw0oZiDv+rdP9kSWEYbC3j5WhWfgn4arg
tIsnbgtnL2yGoQFgtwKU6aTLCJCG7kcoxODycbU3A+zttcFX533lSM+GFS2d5KSFOMm316kIYP/3
FXZv9/5cXzeB1/OCwACLel25OKLU4rlFLIZCVi58/x/OznM3bqxL11dEgDn8rVylqpJKybL+EGq3
xJwzr/48Wx9mRqIJ1cxpoNFG29Zm2Fx7hTegqPXzUhMyw3963HBDSeNMjnhbnRSJlRNbWWsSKShi
HAq1MitWHaOiLH1W6n5ThYjAqic/LH+N2bpCHzrU8zfJjm8MzlzQJ7IKngURKau5MnUQX/D09Pl6
YZMYPTqFH6lNFmEoL9KbzDt47Ra82c/3PwtuISFUdZuJuuZM+w46hslDZpFFlTStR9gpatquOgU0
9DjuU+u11F/LytwOCcJlBDeRzVXElxzNJxqknB8u0wjluayctVMkV8L4bOJhMujWyHwUFRIOD+lL
bHUGO1AaFYHFnFJOhRSY5/QPcfWUT07zWprIe+LpdbX7PBfSvy4rNuiXZbXASRR1zBm3pM9JfADz
UcoFJfqpGSOMuUF9Z0gern9+FbNDHrEJuV+F2PrJZP6yqql4Uha0zPZrPNtxkzbuZfOhAgj8TIrn
YhqGyA0w8iurzt4rT1hGIIh/pkMeX2uL1va9+Faxntri0fLOpYGpXbpqLWs9ei8FzOWr/bWZdEAx
NZWvjrQaxurkBImlsqgsv0uPA3xQmcCUe29Kesm8dwsfiBENhFHF+QcXCtVfEqYpVxCk79G9tFDI
uS/MK2Fg5kT7dj2TiBN6jiTHjRkfO4XZ6KkL15ZxpW6cXUKHL0X+AyrQFo/ky9sN7Njuy5AlqMGo
jlhC8q/cxUzIUODq/fcSIu37skTUpaXvumZybMSJSosIzG1jiITu5z0zE58V9ik6KYaiWVTa39dR
u8ZRXLUIj412AbfLLIXYGLVQeq4CC0T4nUTBb0uJp/rllvpMAorb9uBtsD54lRmvYoQQrqs/vXrC
lC0/0qT5v9+cDcZdBm9CITvNjX3X0Nsg4kAAzpRUrxzAoXRHN/QqTuHzaJnem23AmAapDUhbmxw9
hatoCeVFcBSMKkQFhaStNa5U5plqj7kzXTzjXit+A3jr80OqnxzCjiMsheP0XDE0KqUChPVlsC7K
NTjD3Cu2TV4wYQHU6LSNkipZWXuq+plAM+pj1G3IWzN+1TA1+Pl5z4UCoHW2YjmOqXIGfX/DYd93
QRsS9cSYwfrFcUoGmzFPQz/NKK5Fu7lPhCYIRBcyVzgNk2eeS74cenpHT1jhKcdrwIWN8pq3Bs6H
dAEPag6XCpQfslIJs006CtQnNrLeV2VfZuIu3SCqaudTzNKafKxeNRbjoIL64SrwQuuVfO0DzK5Q
sm0c/GEb46XJPjQdS60MVx633lSxC2tIuvHa7LZmcvlHU3n3OMpcnSXP1IeKA6rUsWyTEcy0/PZ1
VTEGGyxL6RxEUgRFGEJ7LMbwRm/RzcMT/drx97ndJ5+DLdPaMETWY9Co+r4RvMDumNObI7qc69a7
j57b1bB8kW6jftW8kZv3+X5MLj4sMftg/MLihYFokh11hJgeR3lpPUGm6wtcI89xAnN63NYdX8zW
CLY/b9g5DJ7gE+m6apOlyubkQmWnaD0pCZOz3ryBRy26k9kdpOQjK59I+S2BcIDwVcTYNUSHVnkt
qRhK51qjc268YYtOm6JbvCdreqA4kt5UetcNF8tCIZPpwRbImD0s+mrd4xJ28xQ8uM66zhB9t3+Z
r0MFY425x8pr75lw53ih21u5xOPEw0doeHYQvEW60lwO1a3ZQUbKDs69h4A5DgLeXgHKWL3bOsS6
XY0dNvzm5fCbDvy6ODbwL5muZDcm1gnynkw9zs5ZcOz6zRjtKN7M8Q6M3j6CLvykY5t2o/tb90bd
dcFmpPIAuiv/o94M/+B4Ml4pJeYKZZ6SQ7MDrhVw0cnLSuO6LY1ySM7UqozNK6vc1EqEMuSFfh1p
JJVXniXbmv5HVlzDZHxSj6Z7+uvqk/x1zE2/kPTUuDRrAluAV6El/yOdoQgd4Z1ilosMefT4FkAf
RKnfxhBoY9wl2u1Y3+IJcGXfiophejHk0CryuSa7dgrUNSwndRXX9x+QEIer371GPfKXzDcflCck
+vWNdQ0UpswcI5RU/7UkMKLv37RRAMSjWRo9wJIe9X/tg6IugW1g5HrSpY15CxIjQDp2WMsv9k2L
F3p55XSZQybyldLDgGdH4P+rvtHNsWHIqV04vpTtuLIRu34x39077tyn3PtIwVrayw6uvXelyzbH
gxDcPhDKPFtCxmTvjX1gRaGaZeeoQQ0EjwPjTz0659xA4hUqZNvFh4DzNCG1jRkNwYoxkd4yg3Lb
QGvIDz7dgxx6aAO8wkmfXbnYOGA7kj7Zqda/YOpq/zkBueEyNBw9zEXKcDcG9F6QnPEvenQtKZgr
lr/d0GQ7l01dhH6Tahd9WEvIfb7H2S6vzwH2C/IyH/8U4Z2X3Fcr+1cm3dj6rQ8oGJVtXXmKopef
d/NM2vDtUsTO+5IYllqTlbmfYxmAeGukX5jp0Q924oNG4+k6BHAmDyXf5UwUXVPUICZZip01Ll2+
KjtDqSOMlPiSUhXmTQ/ofmn56ANkJw/Ty/Jarj03brIN2v6GoavQIab5UZsmrh+OwXix/sBVdcaN
afwybtRgF0pbC+1c+2gU28RZRAR0ed/7L6hH1K82KggYdzkXq1lJ+RNgdJwYFxoSBvuf38NMqvDt
8ia1gNzHhtxFtnUO6wNSyl6Pj8RGD/5Jyl2UvIzBPz8vN3f4Co4B6hMq/DzlU7nky3s3bbvrs1j2
j3L2bDCGaYLDOBy9SwFraiCCJsxpU+vFxcG5u0As8+h8Gcnbz1fxiXSbhNJvVzH5sqOmUs0wUv0j
HUxLdbdZWS5l+a0zX4v6MkofEQC8mgPVUNAmfgYLK5OvSIl540QKmNznxkOptT735riQsn87qOkm
myfR3gNsBTLsZvMA216c4TzZY9Z8KMfiYI0nqX22zSeD7TaECJC49r4IX3uyowAfl2EfhxnNzhdf
fpEThFRkACRPDFhj9VWAseL8CCZuZWZM5kxYlq9WiU9IH62L4T21vUWX/47A1uVVt02rapeUIfrI
zkrx32h9LkQr2YqvDSLmGjwOrF00L2kG2H9piQSOTTWpdv4tFudWZe/gyOXRI3018qkog26Px2dz
RRd5JnQ4onlNjWcbhmZOaoAwMSTHrxN0Y+y33Lov5JfS2oTuA0ALSbkCNZvj8bCY5nCLcJhMexKn
pMB1Qr+sEazJTx4uH9l5rHZ9fXDHHb/IsNqSdqoE3mMtZevQ2fj6VkBTlIMUYf18k9VQaVYM5s34
4ku7n7fxXHIEjQa0EWKjNPKneb5bRmpJ+uLdMnt2MB20cwSd3W2E31SwkqlGbCzhrewuiJf1tbcw
EzgEhUfVxNH4d9+pbF09cFxZOlfSUdgcjIcKSGPWMDm56XLY+unxyt3OxHBWtExAARQ1qj45vfJa
0UeH93HGKiJwzmpxjopjFj2z5sgGLDdSwkjA3Py8rDq73b4sO9kB6eC4Q9vl7rkNsPbkq8o0czUG
W8PDRp6BDfs9yZ/6m7B99xGB8ZiL+C1ORtsovQ08RFjADC91ZRlgk2vekjPbJT1YAeoJu4WaI9c5
/vn5kme/So1NQe3PxrWnQTbN/TBuacsdQfScbD0jJFn4JOLyifgKQ2Zrj9ngz2vOnXN8H2xCFAZs
TZlOCOXUtLww7v3b2tr7SfKPbfwKqWNK6UbtT4MTgQLcAU+NYqiWdCf1QlvqKroTAbbo2QJuQ9LC
6sXqF+0f091HETYbr5L3J5df0ixaAK34+YLn8JHfLniynXxPLwt99P1jgQSU3Fi4QhiI8UgYLdLH
uagGAi+duXKlp7rHNtb7iK8x4eZ2lkazWPD8gQ1OaxujL3s5803/SKgH+0SZWStvcX8fARhuqmsv
aO7z0QC8aLSKwX/rorz4cvK6uV/bdmA659C+HYlR9icOebBeTP2SODcilKk3tb6N84PkHrvuIR9e
AdHKw4Pcbk3jyQx/J+P9zy/BmHsEOm0cABoipE9Z1kZXqRyTHt0j7VKZ8PTjUHAO0OlROnff8ODr
lv2UXmql2vsWvu+uux3d8CGxQ+R1jKU9NjdD3/8b1QEufjFDQTJxdAek7K1K9o2682NzFZjvJS8Z
3D585QVQvL4aVnr04dOhbhMsGyubAm4dmsPKx5EYPiw8uPxJxs+mwFAj0p+6uiOcgzWvcHfr3qTI
W7WoLjUIH/U4e8kLDmEG5EtHhjBuPf/8lJRPxYdpvvL1MU2ytCYCy+t7bcwsK1m3qbHNqEEiJb0l
lw3ddGO49Y3rdqtGAnonvMDax7ZV12750JZvGKu61ru6SMqLox8kxGcEZb7CrbaFk40UjHMKwEv6
yX2C7Ww1tHt+qqahiwWPrcPsAPR6IzkriQkTTfYFMPqkPabyL/6Yp+Claue7wTjAGGGYm9U8syUZ
U+uRe6CpJVnhGU8r13jrGgzdqJd0/3eCGbxGtpO4p7YHCcyIXaHnI50s1T4yIxACLoGlLPseF8Xs
RLKDEGcfPpsNrrPDh0ZE0b1jQiCty2BrE0jt4Hcz1KvQZ+Ts3qYGQkmpfmfRbdOfpbxayq686rDy
zUMEjuTooJUxbqmWWgEo5ECXEWDRVITlkWYYMU4K7uqcfUcB11bI1K9dZlbVm9ljBoUPWJ1ddLza
GCGlPftVNu4qDqTRaTHYwoVdGCU3dPBpqqjOziI9MN3X2EWnHmRoNwCrk4slkN5F194pdbOOYiwQ
aYxl8qvbtVuG8CObcii7s9Zrqw6LKbdU943+MYa47MpY94z1qocvtNk58V0Yvjtmu/JjJpxnpUHY
CDqlX3EWd7noYLGbB85jyCuModf0s2wejp480vMPAZ0yndHj1zJRVnax803nPnBRKHOvRduZdqkD
CAvbH10AlT87DV+iT56MtRHGVXAkH9XVk6SfaN6c7XFDpl/k6ysfzFxYIZxYBsMN5G6sSYqY6a1V
On4aHHv1WWPePuI3ItnqFvxRADNJbaslyAED8G/1mkN71k92eQkAjzKg1nnpHvJdP1/S/BUB3VQp
fFAxnkTfXhlteFd01aLxVEun2mFYYLzGnIRKgOjBNULnXHZGD9ZUaVtYyDlMkhZhZJBJUhUfa9RY
9HF41ItnEOm19qQa/lpBsgxhkSq0961OTxGrzPEVnDolFxITgqWicwiqtX7lDJqRRiF3YyghqN+y
A3rp+xkEKl/LocChqJOf5QasEhKz3o2TbloNXZG9rj/I1otOfSQrwaYO7UXQ3tv9Hjsy49yHD/Zw
1zX7Wrst+D/+jZX8iqBjVcibmUB1HtriHJbn1rzY6IRFcEalXV3jdVI/DNX559c5mz18vRPt+53U
pTWI9+mczQR9x3CZJPvEvXN1SP44PfX/Zk8jRFXvEvU4ddbXvqa5s5zROOKNFEFiyPN99Wws8860
Yv+W6rSlCZzhTC+9+9U5gEMfWy8UHFn0SPb0812LXTM9hr4uOzmG0iqGsMe85xiXFx8f6RQNR9An
IHOukhdnvxdN4F2ZrdmqPlmq9QY3riUAUlHiAZe5QPCBjWxId2mBlGgUXNmZiF/O3RvwaiF9DGh/
2l1VhibPM9sPjmN1CYHsxJCeB9XaZE6wd+DhR90bHQKoYAu9QytNfgu64EVOPzqcevEK9GCS9uWu
zE4aJuKgzBYjnUlQ1sShZaCWDxaGbJVkLiML2hUGebkkajUULtEg7BiVOP1a9W6C5mDj5BOG+T4E
pJRVzoZNZAAd6uVL3Ccrxfs99Fuz2FXpgxqPR9zIhPeJr65y+4+dtruk4XJR4JMMBPAaTi1/QYSr
uo8kfW21dhORXzJwqpQ35sokEf4/TXGxAkgdsC/hjkCd8iB0tu2TCzlu7J86pTtJzknkBnJnEDs/
vBFRXPl1tCPk8+CrSVt+VOc+NWRu9HEBzi1V9NpEARqGS01vkP48WZ6xHm3YFGC/INh6NFBV/kAK
qbSs0YWqaXigOli/xXq7sZx6mUA8Y12Bdf95FysTVblP0BDjQ2ixcHVs8E0ien45jGq31I2oathc
ykEhubVIqPKtzdhOte7E3FiFn+vANahfUTvKfezBk/WQYnkkb8O+Iuk8acaH0y4j0qGEbgwKnVny
oXdIzdnwmwQlT7BcxROIdWoI2AY2oyzzPUQ1U5HwqEHxVYoWKuUgzU+3elWt5xyOi5nI6zaKiL2v
CV3hKvuIS8R1ATRFWJrVGXRs+lJ2g9I1brnobmEatQiUd6nCK6zacJbUxUg+exZNJmJ7l62F0kQn
YwzWlIhObb3+kiiYOwEsMMiAvacUOiCcf9FCKpBAb2x7S1eM7ZMGMDAleP4cmF26N+UECs5JoTWV
hf/GPcrFxBurW/rZTeuoq65GHLLaBp17MZ1kZYxPNlo/MmRIVf7QfFRn2meRAPU6WUiGkTZiOs6I
M7iBskEs3XR1tB20/CS6YGaBJainvgzd+GxRkmWYWgItrOpLUWBPdfS3hab/8tP68crWEI2/aYRj
ziTmpgDgYS1+3xkevSUzGfP4mKe3fdWcM2PYWNyqyzgn9YoVt+zBMdVCqCodbR+7XZy7MXtgLn4l
Is2d4BbJgkpdhMjgdNLtRLqUFCqVESNuZtvgxWFQK/Ibik9xgXwm0eHne5+LuBZ3LNPSgblnT87m
pIvDwOqJuFSjYbAmVcD9q/JRfFoxQ/+/r2WjU0kaggTxX5Vvi2iQ56ZKLBTuAE0vAMhB79HSDwb2
cKt+XmzuSfI+DQ3+v4qB0iT10rDxGuKe1IsaE4EbMaoxkh3SQ2EwLEi9guzK3V1bcHI6Q37tAt8j
vPjuifBSAEplvIH8iBA5oll7bfQuOhXTTWvTEJPRNkCy7LMd9CWc2U01uG0exkdZ5owxilWTiP5w
YF1+fpCzZyQYSxJK/jUQHfz+dSSeW1sdo3PklJ6GbG3UB3JKkV87FJSoZTSI1jJDTsHAwk9G3jJx
rn2gcynI10uYdO4Ddwzaom/QNJAQQaSY1A9292QG4zlKtD2tjL5AzUreo9RhWsjiRmvNVtdgHR9r
oHGJqV75TGfPEjTSDKZZ4EGcz0Tx68OXwzar8y4+2iaNhGBtt+5yRMmHju22MrunGG/lHtWXFFjy
IPk8JmPdW/km1xKkqLFq6w7++GR1xTZwyYhtjp6ajC7GfEMybpTORAZpyF9EeP75bc6NN4W6239f
+eRtRmBlTNCw5pkkEjrBQisPZnEjhdWSLgEs1tojrQHaV9u7OjdWdv4x4qI5QBrW2+wG2bKVBeIH
lVz3SUg5SnW+tIsH37kLyz/jMkwBAhrZPxEUQB+16rTs72nvyfp7OVzZl58d/78+gC93MtkUudFK
uJ+68FtCBKLL+97XoSkmN5V95yvPqvQSudJekoyF6XmMS5BKLjFBod3HxMbHbdjWf0emv+t4PWW6
70xzm0uLXkLqF51sKX4Z6zeDeX+GDr7WVYsYlr2yM0JcQWzw2uZ7PDwZmb5rUn3BuHxpGH9olomi
W/QzmQjpykUu2RW7nKm1nf4Z71LgGrmOVZak7BAs2FQg34ENITFB9VCiFW0gCwDBImSH/Pza52Cq
3177pO/JSaYmRuygTKY8e5wsIkKh4ch50gTnwnhncgP7QMyMriwswt70LcFXsQQ/GpWbT1rCly8l
TOXOK0MOmDy4l607kVfkuDU7Wrx0MoGlT0i5tXAVSDckqX3bra5cwNzhzkAKDpghZKjMyYY3zNJ2
i15hlhNvqvGW2MUAwQzPzGwCLOMwsYjXqnLfKEvFWqNeX2pXqsa/A7VQw+MgQkRTA7IrjuAvT0Ct
y9ILdHBZ5Jhxtc26i1z9L4r/v3stOu1dh/a/Qv1ERfN9mczxSonj1TyT3tKjQwTVL9bMuWkAVtUB
ocqrOE9n7s6wE0BbxDRNwICTjLqUx9YSCcR9JGiyi9xbG7fNB9DjP8mH9YJDp5z9qwCfwEwX5cVo
l729Qn5bUTQNT+g/LmHKd5B0CX2MoLcomvMzbqoXPLGCZunvmlW0jFeP4G6UhfMU7Y37fh2crO1W
vbur19mfetcc/TPa3BG+0et+Hd87J++ofByGxdM62iOY+djRnDuGu3QR/sLJlzx6bUPW/0jP+H/d
eqvxgTrevu/v8EHKljQknVUpLerfV7bgzGiGdwNiUBhS8LCmpQcIuazraR5cukOI96y3ViyclneY
vI8w1HQMqhelvbEf/ReF1FjZ58nSXMKeXpGAt6uGnve7j1RKccA5AL1YSrZiO9zVHdF6IeHbnoB1
TPp98YRip7WwqVZ5ksUpfUTrLj+2G53G/1Z5HP8Z6tuORJuZw68hOFcCNMmfPJfO0ks3znP3ICtr
F9Duiq6tfw8dJ5PQzs+fC3Uhr5b5IruFNhmpaM8vvH+cVcNFPZkbSrtV/wxN+qbmxBg3obOsvO2Z
try1xQX52YfWJAwmTGWZ6Pu0WzfDsTEvoOuKDPkVSqT1lScusrvvUefbA5/SfRM3sSOvSGBaJWev
PibWDYIkKwUJgXBpNPetd2sCJVWQIh2u5J0z49nvS0++Q6vO/bZxPJpw0onBOAqonYSAL2bn8N9p
xcO0luA3CXWjYqivhNuZXptYHU4bExQkkKfAE3csMwHRZwioPIdIJETycKNZKK8mFfVgtCvafmnh
j1AyiqQXjMaTGi2rBqWS8bXuC1hRyaFFQd4enWM83GpOsvQAIJb3brVGAa7LVxbN+HznZEezPwrp
qNJ0VoGe71vpguKBEeDPjpJ+qF3T5v07vybVpSiyBfoabPPkBFNGqbGLRIK/RvlMlrQBK/8fhLWl
lZs8dddXWYJ/p53flxS//yVyB7FF2dr7vEpNRaeH/kp4RqwvL8/MWq+8uZkT+vtik2OiNp3IaRJO
aE0a14HyCFUuoFRpSekZWFkg4RBoi7AOUtvgytp/F4Hfl57EcbeOeld2uM/Yu/fU0zBsQ+vCufG/
KQLnzgya9HCXqFucv6AVvtI2bhcgisZADoEIuHDUZCKTvBIB5u/pf9aZPE4z0RIDDuLwWKxPPb5a
p8d3jCPr9Xr9tNxdyzHmbgq5WUgxumZx+k42SpJGHoRzdBpopAvNWz3rNj5fn4MwAyQkBKKeHGTT
0d1vlA8ebIgum4+jV5vfmRSmV27974wHHgTEMJSP4Z3/ZQqhNXGUKWiOHHN7j7ZTTF9GlEj2xQ6e
lWTh9JhYUFgEtG8Zjn4OMAUBnVnUzxfyGWWnUZjMgAeCQ4VK5//799MpSqAqCVHYkKNtXQEaTl6c
HrO4YFPmK2TBnFZZIHc+xhs9XSO+VoyvMSJTJR4r7oLq0kqZeCnrbmRwWEkH0wlv4KaudRhsGT5F
HHSNs81lvAqcjdGtqekjqtC6fbDlrSWm3ZyLqXeo1XyHn+T+59ub2WEogoC3N+kukAVNXroUx61p
5RZfDb0ztLHLJQkXunGIuF1nPIosdfIoodLROAFCBxX7U470Syiy9MFxuBpEf26zdI22cca03De3
4S/vcfzQW+bnx6z+VfoH+xq3RpsJg6IjJehmZHl/MYecMIwHve7dsxHgfcDhocuv1ZjDucVO1Uf8
4iNRt+hLMf91q+bRksONNQxMCH7JyxRknz1QmLUfWsxhgZheDXtMT+6BEu0YR0Wcw1por+xuY+NN
bJpM0/1owSi+lPON2verLD0J7cbGda98tjMwL/iJuokcCGgZ3LEmzS9L6mo58LvwaHs4Fz2b3t5j
Rphrj3hmrFpM0fyAwG+FqFWql4SzjmpzWWsb8G2at7PA1bveyqK170f/aH510NGW8c3gYBTxlUud
22sUL0An8QFXGVh8/5Lsts2sBhL2cUjPJPdCm5XWciKenfH4/9Fa0hXQqwotOlE4fT63L5vNTC3D
paMUidUMMu/wLMCyV5eZ6SyxjoF1jbCwoUaatMwCKXcy3a6csy6J1qua3VjeTeLvLWdlDSfNWhbj
ZtA/GmWhoJN9DYgzt62/ri4+uS93mTRqmTZdEIvWJ9P3Wnuidc68hKnJz4FiYtYsvtnv9zl5e6pc
Fi29FfPc5DXQeWvZkERlXb2hibcsouccYDLZDM0LGi1Hv2K/VSdFwUKqP6k2ij5gTCIZCD7l+ei+
BJKx68CytFVyYpAPRf0SyWgm2uAu5PxcBNUBlqLlmfClpN9IGQlJ8dbrLhWyg0k2kISfOjoaGe2H
XEYPaFED4mtV+zZiX1XquPZyPAEVygz7zbOuTWJmDksaS1Sq2JxYDGQmb70o6SUaCY1L5jwETaGJ
+L8piFWRaE9DpmGilCHDI0CjbXL6tI5RGrkSmTCL8oeoZZhCHCqB8+nVk26m2NLRvirPGTQyvm2c
sLYjUw6Hh1LF965ao84IDNv/EA+natWV1F6LrOIKfrjCafM96GLTGzqCesQMqfGlQwMMDvMdd4hu
AMAEbbtKyitT5JmnjzY2clKGBSHMnOIp/U6zu6ioAUkIRTdppQ/0Xsx3hGh+3vQzX9e3dSanI2Nc
xfJ9wz8GxbOZf1jWxVY/7PQVR5ifF5pR4uZGCFa2BS0Pud/JSmU72MMIX+U40r40IRIgZlHm0irB
QDWIizVkUFHsUXqJIYAQvIgMHrPSrgQiJPJJEUTjIXoek4M5AGPq7RVduqXXvPWpvBY9WBSY0Wtf
5mp1lFBbuKp/NdNPhicARoQRDGZIHPPfY5HRkvx3sp8ctS5lkAfs3PCOEL/3RQIxLH4JURlV2yJe
l3Fn4C2mLpW8xs/tzdUeUlm9VU2sLCGTlPmxy3QSTkT6WjFKzhRAbjE2jkk6/h7zp8iVr2pOzuQm
3y5+kmpXdiRX6aAlZ+yDkImRo2Tt1c+ls3HbpZ+/Az6iaKK7mBQHSH6QY65FlLn+yrcrmHzqqaSb
bjr28REJb2JcPmD2AAhjK7pe6QnNtra90n2e+Pd+xnSWBNJkwA0n7Z9EscYdmrBQkGCAjHxSNO9B
BUxKCmt0+dbgw2VS0pVkuM7rGKpbXDhOki2fq5C+F29Arl2wYN6xVbuNXla7wnvjGVFvVdCbKgWn
ivZMG9m1w0UUQyaIaU0h1la5W6ztJC2laYQHpP5ExZ1ZF9O8KNpDYTrb0n9o/X1prFJ/r/WPUgle
PjynYJF//ug+caOT0PXt9ieHpy6NcWqZ4vaTswJ/EdVPyCy/yeS9/EavNphJ1k63LPIPF+l65A8V
NFpsrvTOkyDt5dsy31cQjZLud2RgzsRx5irthn6lqh2lrZrfJoW8dgDyFK7GGOFdzhF8kf/g1Dce
P2lT8h8tWnvxowSXNMj7K03bmdD87f4mR/aYaVFdmuA64YrSZYBkXJoXBA3ycdu3wBPefn6ec9Hy
626afP9S1xVJZNG2IblDZ4DWvJAoEYP1//uYUkSa/9m3k4+1UV3Lj0VNBrhBdFDiixuBW1efGPrq
LZywq42buTTv25KTr7NFxKftO6Z33TDc8Oo1xqIxwwBpJQf/ePklxD8MtAqQUUtC9UZ6z7JfPz9e
e6YkhocFTP3zhFAtcSp+yfVaN1QH2aMpJ7sZlhfDQ5ZSYHYQ8dtnoWSU0H6FFcWoSNvojrQqg2rF
CN5mjFc24YbOfTCWN3KULT10KS0smFAMByc9dN496QTwRq86J+D6gMna0r8RaNyufFZohJnYX6C1
kNJsgwt0pxSIYKLnUxd3ML7CclUlBnJEwJhB6XjITRfY7YH6EQ4hDA43QXJvQpgSauv8UvRkhOLP
+Np6CpLHPt6qB05UVDBXsjEuxG8SFTI0/EH1mShU4kAm/ERCQ1/gHlfrxUoDWgNyJ4fTYMRE5Na/
N8eSbOi16WFHd81Fq6WFx3w3LK5SS2dyMt4DpE64cfi0WerkPaha15CC0BEAeeu/FTRF92h7mnfm
bw3w7OBvryoOzh8OX9acROrcK3wduDR5vrVMvEtJP0bCDBaRQxisNoBBZ21LV7KsGcYbJBmk2hCJ
MPDXmKZZQRQqtV0DKaHHr/kLZ+wRz3wnwg3yxqqPqCJV8r0xHBRpF7nkfEulvEKYmotgX69gElLc
ojQDxAeDYzuOq9G/12Gpok08BDcDCrRlxXD2Ws4318PkrmFt6zYsIcOZrJlXvmMUDnL2NrcdWOgz
dMohMbJNq+qouW7BDULrXpWOdTPCVv/5I5/rvH9bfRLaUJuKykwjtCEdTEK10PlUWwbWvgbeFgUE
MPzvbvts4cB8ZeUZYKh43f9z45MQ11lV1MY1aBN8nRt0ypJDkR+JEIuq+lOM/jbpmgUOIFsjGleJ
lS1qvLV94zYaYPZBf7gXwDqzAGKGevxOHl5ctUEye11kv0LteVC2rXmyPX9ROdHS7PyNEXPmqcrC
a4ONZ0LdVaDPes0iAgDOewFlpmx1zs6+udNhTHTjU61Im8xyHipmaWn1qHT6thlkwYpo0/usPXQ2
x1yDxs2+BExaw20sM1oNIb0ND+NgiTYIPq8InaA1kEZQ3Jx3g/Cjub/V+jliaCap9iZofmtuD6Q8
wWArWFkd9qwmLEnnyTCcu0F+GFWV1vmHHf2W/GTVIkNm3wVEuhCoIygw9ke86fT+RvzNpiD2htBB
jfImGJO7PvFRFDYXNYSRwPl3rN4FraOQvFUt3MOjdBcigKiDUgQF0hdPjrT9+S3Pf1D/9Y7/osVD
8gjG0UQLqAh+9RoQQCy/h60owGugA+gZX0P4/KdvPM2ykHMBrEJ7EVHsybYqM78YR30krzVfSq04
A5TUhZADrWUwTZ7m3Gd5uRdFixuiRj34q6LeMGAOkXMQCB08vZAq3lTqJoluUs4Bw8xvLDdYyy5D
Vtv9CDUo0aq18IDLjIlF/uhgnN4dZKfZ5lm41tyNIjoFEvzCrUDeCAo8I5oN8i8HZ/TpzkGK8WXr
vmPrqrhlgzJEgGcwLq7+4ASbgdaFOKvCxDkgEZP6F5wL9TI9agrR1z8Xm7aKsZqFncIlw9rBLWIP
fwHYRZgkJ1k/c9gKc4FM38e+/IqsT+jmlOWcwhA7BCaOQZq4Dd0BELQeausX7e+HTncPqhcv7YyK
7ZBkODJA0QvRXSxPIcp4PMxYsW9hwQi7MxRMdgIzX2E+H7r+JvcoDCkWBUqffqdo86k12q1quZIc
vDruNfztc3nTS8Yxtvgm1WqfgemtSPEdJd6SgOcwqoIg2DbUI3H0biTyURfPQCYyKGvJfPYf0zHF
XigVicbAI7XS4kFWn2DD46+qxe3aQUVgCON9V287soMyQXzqY1eE6q7R6l2UeYgvYGweeve1U/0q
RH9SWfVSTOLQPP6892f6jxAYQCUiHmkwv56k+6lX56UzkJ869hY30yx7G4oTe56com/WV9YSB/Jf
u/7LYpNkra6Evmwe+UdB4OjjZqFJNSlLvJaj4L4Y3Y3ORBzAdo11IJmXTGu5A4MD2wYyoQLslM8D
zCqptIvRrCotQeMuFDTGfas4JxXeH/la/AgNuU3erg3s2CwuTmAuaEZuyPM5OZculls5eZSZ4Ccd
oe/9WsMdshWyJulOJGmyp4KSehP9a8HFJhhm9JgKgfDgv2A2E8slCdyNprYRKRw4GzDXgCpjt7t1
jbWdt4tEwmXmHZG/BSaZxv/j7Lx2I8e2LftFBOjNK134kEJSSEq9EEoZehf0/PoezL7omxklSEC/
HNQpVCYZ5Obea801DRKUUYA+B6Bco/LOoJFNoa/gvT0oBpzF0oHa0bTmsoga5azAr1Iw2/xRofj1
QYo+jwxuGlt4qP9WaUE7moXVDtHClFZa8IcT4ilGLY94tThmux0Ctx8ejCDyUvmHRugL8xFO0r+u
fXWIG2VkzUJkWMdh9PJ2n2GmFbyiYqKh7xYPmkdk3118HssjhgFVfbwULgNocWzd71fhl2Xj3zdy
tfeqaSsIcpgExy7ZxLpP0oJseCi+DcKJSm6NRIEfLql9ufABw7FekRhHGFfziEsYMds2JwwKdNHJ
wmMdfS6VRPTBUSPI07EZ+kMbWWtVWQkZuA4hLNKp6OFjfg6JxNjBhICNU2r52pn0361uRwS/wLQ1
oIzogrrjcFSDdc8AOc0oC/qNkBy06CmVP9mbu4xVX1leECB1V9Z5Dn2NZz0WXtR8QkDOk3696Kjy
eJEMLbAYHjys/YEgR3yIqx9Wwpdbzl8PY2kl/mrZcqzp0CPBpwWoVOVDQVlFD6WHqFJLh17x+9f9
5eGON54BdZ6y/VpUH+VllcUV8XOkCwJPLGa0s2jYPbSJOfPQAatw+f4/Lgk8jWObKWEfefWV8SGX
Pao9vAWDs8oGFpH+gyYNXV4RK/6cPC6ChO8v+Ydt95+tVQeSYqyjcbBfba2Qy6XBJPbtFJzlwJMP
IvyhveHWa0X1mjsa3eSNITUWQ5fFq8wPP+RbczPuyAK4EeCJ2ObjRXGLe8ORmCJY6/lFhz/pCIPd
VF6husRX3aJ2KbYpgvnbYMfRWv7QWX2FXyOb/n+/4OqpGQMJzSJZXQswUxMw3jNnPPOwvn9Qf3gy
3z2oq20oyQetSOYhxehNthEI4Q6WrcT02IrFzWwMvpRW3tyPdiE4QxRuE6YkZNs5dSQ7tLh+PAuV
45Sqdk9QOQyacxHpm0s83hQg/N/f6pcr968HcrVPDZGRBEgb4B4Ih169rMrELZ5gNsWWX9aSk/30
pfz0aK6nFhEM4oriCOivfhQJwKAGWw5qohSBNV90CXGnsyhSC8hnHHCCHv6hR5u0XYAM/JvF8JmJ
Tzd3fntpYNVQucBr/OHz0paa5JtXaF5tIFUdV0OopwMhNbZ4TqBbJTvgcrz4xIPaMlj8Fb92wTFg
PlHgVbr/TfMkBRurwbnD10OeHP2WI5UECG+JlKlE9xK57U12P9rZU3MY0M6Ke6s+yvO7hMZc3BYt
Pz2yewJsC2NxEecLme4vqHRrZox2cU6GX+E9hiCR5H+/Br4+scm2wP+BkZp03ShYKZHHIQ0ZlI8b
xgCUPsQrIpAvdWexri6kE4Iyk4o2h5D+/bX/zJ7/85wx1jFUjn/UHct7+GujruUiNOcC8gsVIh0H
fff4R9LVGwoSIk+ZkEkZAL41zjmIqxxiYJtsOGWko9EcEOD4APTNuCuaScxKqj2Bxyud0MK2E50u
iH96VF9tIIxjcUInQUnGF+Hf2wX91MWyW3qq+tEsHim+1cm0JXvpVJokd00kVyC+LNVR4bwRAbH1
DRpIp09+KHS/hEv+vpWrFdq0oaBKPbeSipswOObyy9K0oe8qrGoDT3AO4j8q7h/pJF/tGX9fWP73
GchKPaHzY16Ccy4eFNQPKqggDtHAiRbaPJRt3y+SLxcosjtcY6TFiOvavseI9KpXAsaOMKTQt4ml
YoM8OhrO6RTG8mjZmCEhEszi3Mtqff395f/0J9dr1ICATRo4+S9Acv/+YDhnpVKLFUGPSmUnl00v
JhiJbmrplxH29AaDU0JoqaLst5VGnlFm7jg0GD2EQA0wHziI5THbEPdlG9OvXhfwUD8l4DpC9ViZ
w58+NIS4tJTwdVp6LZ2oySRnAWoZ9R+NdCBwiFeL/QIwQQu1ocHhghlzqPen6GaQxFUqyZT9F+L3
iBEjYQu/PSmMfTn7VOhjZ3oKACCrYIm8NbKC6/drjUtDkN9m+SNGo5xEB4JViKeKnSF+mpsOM427
OXiv690iHQtSEti65xnLg35hqiCfNs4y85bIBA/uIAITS5Vhe4FMtC47d25zqhFMJS4HaVDcufF6
Ex+qed82d+L8FGhQXay771/TVyUfLj9kE2AtBMBydZTFVobZedtHN9OiQ10X2g2eUp2xRqSeVefv
r/VVfY8sHQYCOmP8S69NSOREbXJ2KiC7arXA6yogmXIOOLDyTwZxRlxhbvFDlbkUJ1fL8J9rXm2V
Af5VTTzqjHkMF4hkGrdh6130hx+/ty+e5D8XWuYhf+3JYTKJddoF0Z6o2UuHAflgq9R1YCztsK1+
sgH68mdBJYCeay52wEtf89fVsDYUm1akVMcVF+DIKA6Qk5KW9a7/MOzXlhv/zxP861JXTzDHgVfu
JhVsIK3WF4QDmLcyemmyBsk0lXug7WhatYzD2jD3kYDsKoI9m7+UMmNHsXMV4bcAxtXm9HNy4msh
VID8kxrStNbxGIBa35XZTk07r016d5xe+GWAEAxFQqe4sE8g1I7yG+VChFg8+YSucj50/jTo/rJq
aLaWYzbF4BHcqTDX9Rh7BbOY4iBSE2XxI+I0gHmHCcEPx8mX7/yvR7McfH+9hSKWzalOA2Yr1nlR
ceE0IRWf4KQNSWE/gTRfsWtwY16SjZCbSMq1pKEOBKmchyJZlrI+HmLOjzydfEHN1mLf+ouyCHYf
KjGQ5eBCDoRyJt538V/JNQhe2LDkRwuZh5gdDF1wf/i4l5PzP8tkmbzoIkpTuH3/PgvRqqJBH5Ef
w0xUak+a94vwaMFyOFYXJMVZeBCgcD9cd1l+/72uaSzebBCC/zy1v97BnI5VnFx4B5QV2IGGxHQs
U7wB/BQR8UJzqhj5DJtQRvkF2MjO9qMPypfrAOvJP45pbKNXZ11Tp7rZXEj0WioZpNya9hJB38Mh
sMOdBxrL97/5i4+fQADUBktAEH3Icjt//WSjDVTsesdob4R3pLmwh9KmY6zCC//+Ql/8Li6EiSQ9
Oj451w7OshqMDTsQZjItc4cD27akbf+wtrZC/8O39NXp8M/Frj6mLIGZmOA4uB+sp6Z61VS8sVaK
emOWp3z+wGfqx8H8l88RhdqC9it8T1d1KX6dhHIvm+jFPGMPFA5e2h1K6ZZrff8cv0hpXuLe/vdK
Vx+HLONWEoRZsjeWL7KNUGGXbjINa2u8A7s31ZOpZjcBnPBFttJYKh+K5OdFhxS/8TJj2GoqoHiC
CQjhh0IW76zwUEOZVXQHx8OqvxFrbyEXFnhM1RBycGy/fNCjzwKjJPkc6TDu8E+QKFUW4Bvlni2L
7yRp2d//0j/+Olef4z+/9OpTkPrIkDqNzzFo0a/Gg9MLQBclbuS4HeWpz/gKISTeDgVfBsrAKfyE
DtdL2foyfmZ6RiVVwBE8awJDsbDdJdsRuwL1Y4pJQTp1Eae4OGz7+YHuyqKe/P72v14RHKhUKRIr
/2oNip08JkYcJ3tcWpt5ZeQ1Kew7YOEuv/yw3r9+UuyUSIfgGFvi1ZowolAv9JQCOch1Ap1K3FAC
W+wlAqMTV+rCG4hrCPZJZE/1W6Er1yauX1LqAm1ohX62ogPsI/ydtGIlUAD/MeeS16raOhfLtKPE
vG9V1VOZ9QWq4ZpjtBGLweVkqq0fp7FLufGfty5jN4sRIhOLa+JnaRSCLHcxEQ3Kx9g5Qyk4PEE4
NXp+J6ezvQrLs6X8YnzBYvz+lX3FdcFv4P9d+xoc0ZtEEItSSPZ1ILPtNytDxW89/dNVcfSQugyt
kD14LF+l+L3DyyxufkDIvlw2f93C1avMDC0GByLog0IIaTrkEwg3FDgEdn//Y79iXv7zY68+r6EO
B9Vcpt59S9oxXhmR5SbMQ4x5cOhk3arGY8SWpO68HIRJ8homhgfZdLGAaRP1HjpLDqw7jpPXKWsL
P5Qm8qmUllaJ+dBO1i6bP3NBUGf87/y+6n7YIX56VleVa1GaJkaUurUb0iUwCDNGddhO7c8Cjp8u
dHVKVhdTjZoYoyFk0FyI9FZHb7dLSDul0Pev5ctz8q/3f9VFzdEljfOoIQepfWVP66OEoRj8pMPS
2mmUQN9f7uslz4mlW2h9FON6yedCGRVFje9oLYGQbrtcdcrJsC9yD2/voBCjOpRuFm3aune1cK2p
Lt5BP9zDcjj+55P/6x6u1rzUN12rDqx5uL/85ovwAIA/is6lemSHmpYp30+84y/f6F+XvFr8RtY0
E2SXZJEP0PEEqgjMiZyfcfyP6MlPP+9qmUZ1Wfal0uB/UZ96YXQFeF74QRpYV166l4ZiH/8U46e2
7ivhD9L1/32zV81WDJRxsf4gvTOzdsTWY+GYDbCoecwmi2Tl0wBGt3zxWLkYqXhYUu4iqcB16DTq
L1X5qRluMp9r4aE0CbJQvDnFZEBcW0zAm9tEWtJA9HpDq0psjOzq2nppnhj4TPp2DtfZRfuhWP2q
bfnnJ12fqeJEDkpm0SS1W8DraP6gYcUKQ7BsvKUpYRc3ZcyAcAH7KDtHrix4OLAtYIjTJsL4S5FF
zIx+fx7OfIWR/XNvV3tE0laj3BgaYev1YWkeqtDGMaEsGe8rHoeHihPq4jahJ7g4DT/w9b+ueHHF
wl2bIhuHnn/r+MLEOzyTJmHxvJ4N+O4S0/FDghEbPthCQuxFslUYhHz/5TJ2+ufT1WETQAOEQr3U
vXjDX5/WUpAK+C1VKaxF5u+4ozjRwwQbWPGxLqtQtOxmyY0hAOwDYwc2Fs92rO+CfCeiEnq3VLd8
QlquMVnB+NpJf4s4MTce/xvClya4/K0PV4DSUf+orJnlBETzdPh5OoAAFT4eaGYAQHt7fBZxMjm1
t4S9R6JPmFkmoQaBXSRT87x06Vae18W0qyUg2aPky/JKeEO3M4erSVz3qtP38BS2AlQFLLNqPNsk
u0k2rWWjiJ5le5lxSGjL3OLWzL30AjPFyZRF5CiH93MFpwcW1KHITlPpiPltczbfpRf856XspP3W
yBBoHKm3u5fA3Btr3BxnTBRlV5K9DBcFAl9iZ0mpzw/mtILaZxZeKeJ2ZOvlTsOnWz/WodMMjPlW
DIDr+G2M/DpzCvlBEW6twKsNrzJs7KwG2VlketkW47ZOewu0uziHl+qpolvCM6sPmC6K1YPW3M2X
32TFQLyxDjPGX6dCXYWyj4RJmWxt5FXa2qds2cJrGeM7ZoeZn++rx6ZytfO0wz9ADJxhdqUDCNh4
0gV7M6nuPDlTgbuPG+Bk/iveDr+qu/7MoB1hThQzT3PJuGzMjUnP0q+jFylaw94U6tv8LUo961c1
OnnjJgOe7A5GROM5Ok63l0eT5JT9VNrJmsxaQXVz3PFGG9ezyEOLEFh2fctqUHP4p5i7OLCaBkJE
Ec+Dmr1lJON8qg/hPkk28OTgu7n1Ry46IgZltS1qTqw42rZ7GO7V3/Kz/B69xrxkw+lrGwJ8c6s9
4gxb5o4wesoSLnBbFpiAYiLmSrwwyxksGy6WxdDXkRrEETjBrePO7pOV8RCFsG0c1FvmEwlTakVY
kBsjVZIcwCrBmzRfixnu2MIba84CQ9ddqTyUIg58bqI78Zv8pGyUxks2s0Jmgc+4l60rvtHJj89d
DDrKxjFKH75z6EQ7ARWMPRnruLTTd303gl9vYaaOtYszhnpMMPJt3aCBmYAxt299Ttgha9s3EAYc
Eu3wvnD0M9Sa1Fj+1PfbxNW+/T+7BEGXECOAVYjU+Hd3aoK+BXqI0nN41N4HT5PtAT6AbCeBr7uC
U9idb8r7+TXfBDCLvTiyxYfhCUnG9/ehLOfD/xYa/72PqyNRTQxB19gNz/o5irD486J33bqfY3u8
qR+TdwP5InaQLq1j0ti6Ld4ak5t9Zq/h+/RADPcmPXdulNvm26Q4yBzWfAjjUVzrUN9/6B7Jo/vy
XvGEYTAog5dcVSj4VlmlVNbp+cK1pmOleoD/gbAPtV0l+V2yrienUu868WAariC7mexojQPwLsO/
u3j0TCb+ZY582dXaCrpApnlGs+YfmNjh8NjZFj5xkTPezIU/EFnbOVVgGzK8FBvTAsmJ+nUm7qRi
Tx7B9Jn8koZbOV0F2/oOTtdFcPTPoHgP55tqvrUsfLwZIPPR8mWqwQ5GYGc4Ovx5uDbC7VDsIpY6
ofETWoGLW6P0kn4lld2lbm452Alg0a0JuBJussbpGSxLnhXs0tRdtv7YleobQm8RmWdZ7uCuYgZe
ULiheND2M5FWgj8l9oXk3QfzVq78sQH49ZPeUc/LaXChbVvVOFwKB6UnN4Z0DZiE95bmxRwoaI8Y
pZDOZJ7r9m6gELyNX9SSGZpNMoRSIlz95MLE7WDeMkWbnj+m+fljv2+klUJhbF9um8ofXvUZGRBP
gdbIaVQbH+foOXgMHzHKDwYsyV3laToukMnZ/MTfBd4Nvtj50Wxs5WZBXz96csE25VFG1vAEYWz+
zN/adYSvPZuIP7EDJTYWOYQAeRE7hOjiWs0YTDP99qaS7epW+T0f43Nc+wOKUMXV1I3MNVq3q2yT
MRIeO9TR0eTVD/MWcTTuAbOtqXazGU8XiMHJrsFJWKVkcNnTEFeqNROuFaEU2WPGeftYdzS7LlM/
5TPvmAtjQOIQQ2ZloPEZ0D2iA3binEc6uvV9FuG3anem3R9Jg8HuFBsy5Vg33uXIxskomavLjWdN
G2PejNO6YBlnfj+vMboez/WDrN3hQaoQwopzXb5KBG+8+B3Cufq2PyCXSx7ZwUfSmTWnzTG1Ba3y
x1OVuxV26BWxEnZ4mITNEK8MYs9+FZ0ftC7x1p81llGf9RtIUt3yXhQnK9YsHwujMMmbyjuyDiLB
mTEbYkQw+2Qv15J9gXCQ3oyPQXDQjc1AXLEChlS7vQO9WoIsIb5eOh83Vh6K20a2AQEaCniIPfjz
WG7ggneErmXjbTf3TBFWJnqv8D6LF7KFlj1Tc9fWQa9OUelGgRs9XTA4qgiL89nMtXbfmStlhdRG
izc5ZJ14hyXUhdL2spZ0lyNXovqQt2b9ECZndGbInYKONnwH5BRCg8W0nNPuRduxEHuDD9xhaqKs
W8WrmvsgdUXmSik8X5wjXbE9dFAcyM1qHG1G4rMUJlpyY2mHAYN1y22Ud8PaVbDj69vZcPnJl88I
Jx7GRZcVZUdm0DcurkgX6zRxth2pjgq+EpIkbnTZnTbtK77lTbvKQRxFG8kQRUd5LkOnZ1KjrIv4
14XKLT3BD3weH1K4uCJuevbwPlACfKa3yQv0duUx1Tx1bZasVE+b7PzX8K4c2zvGM5WxH0O3irbq
XbNtKBD3LNSs9jnEI81Xd2YEndrRPhLdJ/2c/GTGuZPf8lMqW9xBhupfyPtk7ps+KOf4Ewx1JvNj
BycqCZ+jGT+EY+gYpDqdsfbVjjzjC07WjG1pqXYGlcMdJOuCKbK8GoXb9jV6oiTr/P4x/t18Ypxe
YKfrzWdZXVfH6lM645IPGW/YXi6uNvo1X0NwqNsWR6g75bJO0a2d+VYwXYtQsmbMHOAD2qpPp1Xj
Z1/6amprfAQd1tm+TgjZw4iv6+jAeWllu98oT9VtarhIDooP6dbAatr0dPygnsrfamtDie4Xu1lH
2HWpoyi4tu4XKOiG4ijCtdVwywCfbM+KvUzaUXEr75Qvi1k9mRvyvrfIMoR286GUflpuon6jTgeC
EWfJv6/C+yCwL+c+uWUnYJwYUD9BJglYY6Q+7FrZj1vqbvKF3cYESeQnX9xUdZa1tQo6RxpckWf9
0cV299z1a43Ur1P9UOR8G24Oo5oovdwmJrM9KhP5Sfb0Wyr3Yn8Ly7fh6ewepeEBvZgO8nRLustS
yVqrUDy26XoSj+HDJLm15kkn9ZeRrPnyVJvwCFP15D0FFUUvf4aL4ZYsrrvfdWCXkaugdfSqdh88
h2yxh+5gHRucygIkIW7ebKeN8IBHdGit0tbLQxeHyI4zDWO81/q2fFIDj8ylpnTnmp5oL+nwCrhB
yULh5VASZ5S19AaL6MYj9/UXPuRmsiWa2vqdtPb0iD1xl684m/ELSFQP7LpwqnvzXf4ojLXIZwRr
AG5B51nGb1qXkX8WfA2VmunUzb7gP+6czFoZ7SolR3zyLIRvud3widpS4aTQS5MDzn6j6mUKx/CG
Fw/yVxmPanPk7QXBskIyAoFFyNhP+IEZ4QcDsOXoV6zHEYYDbwE7t7q8KW+FW9Zcf2qFdV/anPjS
5HP6t++J4qXppmFjksv3yboPAy/qH/TsoB7bZ+0eEoRZbEbV1azPpclgVciYV4JR7AWkX4Zn9Cd+
T6E7xnv7TCYOJ2iHddlP8Akxc18UYIqOCMuQIJ0wcvm3aNWIEhSbPE7PJsLtkEwoHsxbbiBIgke/
UfN7FBn0biDtkMuG4aa/WaqY0qbAkU9RdOad9vi21fRFvhLC5N3VgneJPFJD82IHFiSX2G5inehl
zVpnslodoaaYuk10ju7q94xkcBGobXhtqGLCdT6trMTJqrU6bjtMyTlgXhTBaUpnQB4S7pXKZbds
wesx3CPTmJkJFtbFClvvjCCWyMMTe0iIq8MN/ZB06Irsxa3/sgkkNgWnojrDycciI2PZwQVlxbHe
e+VtHbkZX0LkRE/14KiGd+n9mrnkTjo1gz1inVps2uzEqRvfydIKtTpCS+l3ih/378Jc1HpJwWay
jm7SwZNrW3+sdoPC9VZs3MmZ3r+mtzPp494ut9GTcI5UX3uR3zUAFIRMmJutCQOJuYvjfIiOHHDB
fX7DhiL90p/o/GipDBqgk/yioat6wxVPSLcJvBueIjDqg3KXf8idzexafEdOFZQ0OwurDZXlPoBO
GPtKv4lQuUEQ5/dyKXXdnsSHKXECWk/SWUb2JD8VOYftUPiFlXyI7jt1xJ2urOdDfy5kX+fEv21a
2oHsg50085I1+0me2GQfkKKOnOyGrpKbNgN7pvqxq8bOc0c7qYXP09UmT47tsLJTYx29KtEhOSrZ
Vks2hf48y1vrgrDBRulaXPbVxaGXHyy/rc/juJ3zu1b8YQbxZ1p53SepBHhquknaLaYG/y79Ni4u
U1W0yZnxjnJjEtOFB+ohcuAU7ww3fOSLVmk1bOlNA2UrVtEDgjjun5R4dBl2kK1p8SBYXe7j0JGe
xIP8ar4Ny4uxDbIz9z1W+6VXkWFRomilgLS1O+HIrMrciLfCR7ugiAsSgZ9octe8F68XJzuVG8gb
zLHIawV/KO3uIbvLHONBSUhYZEf4qI6Mr/xAtC9HbZvKtuyr6+RFEJa+RP4d3HFsaZv28JM8GV+u
L3YKwpDwQ4Mah1vsspP8NURPe2EQx3lICF5iX3ao+0BtGFU1KU60DsQ1XOBvDiWYgYzKyk3cbjio
5wF6au70EcMX99lg+ePrl/vmo3gQPXRFerYleJ2GLEPMrHqaQM/3RNCwyp4TWvfFdEyKm0HeABZ0
lVdiouUMuZ0020Tws2abafi4EwPqDd0RCWd21/0uI78kBrX3OmGnlq42oUq7Z9eH+t1pW4uWQvDn
Z+6YaKWMiuAi+LjmZ8peZnjTbBpOWBXszSu3jeXp6coq7X6PL+WObSks97CGkE1SxRmBM8W8bk8z
/DD4tPKNbj6GTIzdHAyruZdqD+nkYLpR41qSC+lWPWUPIekqoVeeoHR1HAE2fyn80yBZaYljCvSn
fl3sZaYDhi+HLmWmcVfcVE8wkst9/wim+KZSLrEsQe5CHAvclOP6Nez56gHi1Ida9cIAk8sBK0Sa
GMx6LC9/zo7KQVoXfonJ1Sl95vDuqCnZx0/BW1YCobSfXeaQSvWezR5dGD2L8jhFuFOjd/PmrehW
52kTPC8bOsijTTUeH8IzLKFbgrExk4sPxT1bbty5WrYKO8eq6KXkN3M8Qumj/bgYtraN2cVQFdny
gXTKeo1DfXbCGwLDTWUtuJzNZIuOmHbeFhpwFhqWpqXQ3tGB8COtz+6eLRSXiHojqt48I4+zzdDD
OzkNdximlK1dupB1zNTXUaGaK/ypB+JjbBYDTee7BrfYHQgscvoV0dFYsf3ZyMi/q7YUX2a37FQG
aPs6AHQE0uMvDI8mX6gNAALiBv3QTW/ko4Q1auOVn1JKyXWCURkjU+FBE1K1ZicR/IFiZ1vL+2Te
dM9NaYsyNCPbfC6wFP7FV0r1nf/Kfek2UpziJVkJPexWj9vtszVIZndZy/6IRZItry+WDa8zftVX
xVstUZP9QEL6g6/8Zw8kckKmACAlU7/Ciqy2SlCfZcmZ2ddesVYdIWNrvA603p53BoqiXWw4+E1r
e+tuXg+r8mAcjafL735L5zgf6c1zjMzvpG1GPgf5B8uK4QjaGx/pex77wqZ6SQwne5lapz1H5xIF
7GHaEf1xSd3iEB3q9ffg11Ug2f8Fv4jyALEXcRVkTvDvLiVc2l6azCQ5S4QEu4TanpvAoZfCR5Tj
vVlbz5pvDX51g9VfPToNWbbko66AwKSTAR7j6CTkBH5d2gI65Zt6Q1VGVma+N9fWxuTjsC8H5AHM
AfzaV+8Kp9nk8QIjxIkHvdxWd1AxNupBeS8ORYraRFjPOCQALpU78w6YxisfNIf6yItWoS+/yD/Q
N+WrIcn/PAEZwzgkkOzWxrKP/7VPX/SL0uuNEfNKgWCyW+1GeRCLI5T7hrOt404o38bMiV9xiatP
7KhL/7h0+s50CNdkq2OQXG3G3imo6qr1vK82jCDybboiEhfkktXw3CtO+Fiu4X3ItnSDpT4nFnZe
dtbabb0qz5LoSrlvxUAOePA77cPlBmwgub9UQEmMsy7ibdneGZMve8rsVsEu6n20a8GvvPL1zkXp
M9ocaYmvPuaPgo09En3aBzTRBr081GA3fNDvxduM2d3kgWNIWz5ZpL+5p99rmHXRx94rrW15Biwg
X3XJY7tRw41wJ2/Ydclv2aL7ET5JxGlPwNbRsG4d8U18ll7L+4amlaBcam8g5cnVkhWeKsfGFT74
mOngT+MHljWCnf42XzIADTfLXCqjIQb3duNNoG+Ce9XfmusyXGmVkx3Nt8LjP2B4eFMEDjT92aHS
4v98BMiVXhignCnskDlxhKp27WfHLrD7D+sxvq1/VQdGRtVheJhsHLOReyl2sy5eTMB1J/eV1/gW
NxQ2MMTqVfU47eO34N765II/LCwKoi8KAB1KFsZC5iKAvJpLBs0gVMYkJ2dV9dkB09BeWp1o1Q7H
ft4LpQvWFxKqMm1b6yQCR/TOBCInec1LH3sDxfdNv1NET3mCod2tkjfekljjnolftB7vsD3GFgDL
SBBGI3PC3cCAiLC4EXDUNnaTYINBIQmE3M7OzOTkSS6d5qg8T+kW/ILQQ9FwxddZcvgLrD1y1jFm
UV44WLe5fKI5Y4Ca/eo5HPD0sBAE2f39EDFgsgGAluMaREPDg8vXJle9nd4L4j/Y306p6eb8B/v4
bIIkRx7qWeZ4mgO9FtSGGdn0mjwIEjBE/sHkuVV9lCGAxTWl8GYyeCCOID+Kr5T646lTkYnbNQ31
HaACoBQ1VLFKT8Ov5lwQvQosAGK5Wyol2pMlVptSJU35E0N1TCp7lm1ixz7MyQuVVXcC4RspFQEh
XzSSXHfowj9N9ZNJmhKtYDUF7MieHmwZ6GSaDx35d/3ca375PCQeK0b36ycklWPssPOhU8OovBpc
ZWYEA4DjNm8ENuV7Qn4gGAuPSMz124gimZAXl2egv+mdw9hz+M1UTg8OobCVJntkkvM5Z9txq4KG
HsbZCd9pXcbDPNr31rSSsN14ywN79Kb7nMF2i+2qLWFUibzZDl5kvt4j67zl0fOAJR8lEi1yPa/h
VF7wn/gdqn4kbApWYOL0xY2Zb5KIZrSA8uaBf7WflE1iDX/Vbhgr7gBAy1+4WAc7Q9v1n6HuCbIv
Q4+jqyJs8IwHRZwdatWfb2McBg5A1CHDgHZTfAwbfbzvbsqnmGNNo1EidsoenhoDwh15sHb0InwO
Ejfhakx0LSftt4gLw5Vxg2gDG/MYPH5VqTZdZzntxleptrPHYpslXsNfSDrvUrpWvRf+Lg7yHi1S
C32OUexAoVCSZoTZoW29J9t6qevwpOoPIXS+u0y1lXeVWl97z55z0mwdKXGZwMnYvLpgSrNOpAMh
S3SB3vfHq7wQc67rBR31g24sQQGSfrUH5GU6mxq2YucGiv4vilqM4rvakT9AOYNkh5NJ3T8ohj8A
lX3oeyXwVGPdP+b3wq+i3PMq2FbFh3ZmEDrfUgy3yQ8VjfTVRGnJw5aZwSHUMK8YCkXRRmOKQcKZ
I0rFGqRxgwNOvdlN8oT3bScwxjRwUBhdFn22NRif8vFIPzwn9StY5a+7uGbKqkEk5WpvcRcmrOrl
dTPO11+idw7A4JMZfX+ji2sOXgOrdaYy+X3wmJ9VJxxXUIJAICqv/VQl0KODkLnAA/14UzbMDN2u
WQeXzfgJpmuwWTw2wjKsg9aKa6T0a06PFiBiRT7h4qj//du3zKUcvH79pGUuMTuaJP4nvlKOtItY
zEp01iEiSPhIb0ihxaoK5xZJ8UJCY4LnS+KFr0O6nkc/MjxJX8v5WodWxT5S+Gq+joz19NnJK5aN
MR3bAEjI77CnsiMmxKteuytEMIbfIl1Fuh3LUy9HgAnroHkNXijCO74l65iaThceRglOwhqp/9Lu
mT7RNG13aKeVkT2K4r684YhsOj8f3CW2FDFuLtzXNXZXKieNn7Z+0XmouoaT0B7ImLkMwMPbpsHd
dGEv5GyftbxKNBzc1v3stzGBMvDj/cJnmUuTO3ZbMduKj8bMUMEC9CL766SAChp4GZHCa2PhCHMZ
zVTQ7ovszPA7/CQ8ocnvaXhBjvq3+qg9WQyTcIuftyNbFs4o6zg5zoEbFBwcK845zBSl/YiyGV7m
uMlHJ7kRKZ717SVwm5SZ4zqTbKaIIu75/YJNdCaBsl6XrZgEQrKQ1m2wiaNTFt/N/4ewM1tSFN2i
8BMZAYIMt8yDivOQN4TmgAIKIgjy9Oejr05VV3TddHRHdWUqw7/3XnsNvlbM36hBTTYSHW54PsWX
qv3UQr6gLPqk6kxk+wLSq/uX3snl7wz2tERFnd0unRE/JdocskhRf1kj51JExPvdOuvd23f2LPw1
1g8NKiyjXjxnQHPsBznGEpxd3XiHeVa+GJmv8wskHlXMprxY1kXz332ELWySgXEZj9SXejZoRrPt
XmToWvy61/op+oo74KH5Bzj7tiuP/MDhCFXsW+pPuDyjIC7mdCREyhHtm2AGbKCKBVF43u0J4QBX
nEqGdpRG4boTQc0E0Nkc9oRV4JvQmLch7cDIzwlw+7yFeDuGmzNLfnjCaKIfcw1lTngnLeQHbg8T
/LB7HYTX+1FlM/zRWdNJx3bt01t0Uxm53Yph47EUHmb7PDdsnluX/E2iPLoOzS0y3Z142YGK9sIc
13XZfGz7Z5jms7ih86abg8bfua/25yXgr2qyvB8ATskaPezHoSgccAdCUB9bSrNO6Siml7v/gO3z
htnaOoKGmzrFxM7vMzZrXclcFxQdw+0qf09F4l01A8XwdXnB/YY9IsUYvlFhwiepT5LLdrBpN7V8
Eu9GX6MOmbA1b2HRY5VtNjn1E7aFdy/ZwZnJsm1NcYL4zWpBWDRMvw05YGfOUHzC/JxuUJaGQR3f
JZl0XYdOek3DLugQxbnBDttPYus10brsatV4bO9HWqdyp3jPiY1KuZy/VFNujfQcR8JGx9MEeINz
kf360ElZPCzTqplCZnhzsooWFfAOq18zGabV1KfyNgsqZ5mvG74iiSF7oFOoIBwqVWlrm9fPpYXy
Z9FuEL5xt4WNJntV7o5f6Dy5GzjoYQLlvbbi1209ls02BCLcjvfXIz/n4UgRaSIrdFc0X4xE5iMC
lqDluYQD0Yv6JhuaRkzoAMg2gsXyZp3QSqXGPZB5GqO691RiHek9Ys0b8e5ix0UUzcVK7zbJJtBx
7MJ7e5LdCR6rwRHwHxuJfkfjRf262I/wHlD5K+SbHr82r53qJPNnolvtdTBUxRyGczl8FJ4Cgvxd
AW/dPoSNED5xB5lXrvAyaKquT/v2cXVxTJDZPgcvrDj2tGTowhlBCkbebIdhzRXyBR2orXw2m+7j
/Rq2IFgmFr7gwQKCQZG61XYMmQCrK0Mac5F1l9yLujev1wFwf2z0XbJ4fmn7K5AH3g5MZi+Dr3Uj
HQ50zezgeGispaERMTeYyVaaTdzrMZ5eF2NQ6cUTqw+zKMz+ZnRByqaN1UlU+NpAYzO09YgXxryt
qeYsDSVCJ2fxahRo+zY24DiR/8O5Py2w6nBwJpUllgvuEYiV30eQdlP597lM0+yrOwqEFmak18L2
mHbA87TCcNtKJjAiR5YAOBPWFsRnOU84mXy3U85GHO+muay7r5Wy6lxQh+4dxI8ZoYwtA/CFFcaG
bj2dOI+NdnPiQx/g2EuQubq9NfBsWDqzcARedgjd2bxO3fxd22lvKglEjyGnVNHclsfkijLB4Rzm
2B4vGAGmFbFDIhs41gvyKs9NBkkhrOaQ2cgRgrHVB8oXKanAVz/9STgLmxfLF3bCIW4hzzNbYiib
N8LSpje6hk25qr61wmqx971a1TeAfFo5RRwAVT8Y9XekZrJCxmAYRqDq3qJJuUgxIF52QHrACJtM
scd77U3ArF1yFof6FJojg3SrWyyFH7jx3wIdDIy3lNQ55KtmyfUVreSEifrNnvjCAE+20lc+F8L4
wIZ6VOOfZT5Yf4fZHEIMJcrCf2pBZaJRjj/qif2cYA9uQuhWYjMjbt2p86A44n5Q75imT2pQ72JU
Mhdw+9juUEazeTo+psX6kjiiZrH1lL1sk3220wdqPwLNbQkRiIezpryoGAnnWC08vy88ttAVrOpH
ONB9tf4DWgAokk9tdjPz82qX4XWjzuLjC6rZRxewOIqPsQfhQOa2+CPi7qc4I4GlwG9xydWbXjdM
DMuMVm55XbT7kSf6zR606pXYsOGSzzGsAG4VYP93kTrs8lVPtJsaxTeMEk9uQzVdXy5RLDojbubE
5GOR0TpJbeLdTvnP6CS+o0RckMEK72LUnOKcl3loh1wygLvqk2eXN2ec2cV3c5z8vNcXwX/1vsrd
bJgmsv0Lbm1HfDR1pWKuKz8xIBWl5VjeVVCCWmcihQ+CuZNpcuBC5q3N5kdnikzDxztsYj/V8XGz
eioD/d09eCo2Z6zWTZXCY4HNFiODm4qr68Qmve/6t3QP8U/8MuI8UbjisD6If39bWjyqm173xMZs
1cIgo5Ykb1IoPLStqMN4XvG5b3c5DEWnXSm3oIrwgIzd0Rof6sNlcNXArpTagkeWk+xxtCKw9vsB
5FArtrAjahWyy2MyJ+FK1EzCj6/GaEvvTiQAxebeYTpnVqdOiK66251wSSsGQzCjYFi+GAuhtl6M
S0ssDXuOSnhGWajLLs1kiz8dt7C3OlgI8EnJRCfJEqYYnNnVs8XKzdQv5iuAmfLo1xlFcgj7teJR
0F6NYbz+EkidJMaMc4P2pzfFGdaD+Tcuzc1aW0lDZwmk4fTwcjq3ZtsMoRWYHHKksC1H7l1GIm13
n+NVwbGVG+kCrnAL1uPT52MVl1q0V489iyoW19eoAwH+ZpvSrDNCzLaELOPa+DdcUxu2cb+NHr/c
yd/mukTLxLRLsnzby3aj4iEXDcv13GOMKnsnuRkKFsHggyCz+POabIjvC5ppQJeB2VtZBEWt+uQo
vDyNQDcB5sksC9Po6r6j20lrpo9vovU+48oqpvpPi23Yk+WBmVCIiKfh0JbxGLNIMKU6vwyFWWuL
XTguW5xqWWUXRwi7deJfGgvqTemqfg1sEfTHfMtxHrG+4nECAd7jhbBsjCa3qOwlnA+jZIG3+u85
Tf4Htv/XxVJQ1xLD8k+gHxfz/zDgpO/ed3zysq3A1DmweyBEfY2c8dMZjY23/TrQwo+DIgQW2+Hf
lj6Gjbru6NEbLuWyX3CEeyIvs4gPvduojmJrYG5rJhyb9b+mmuJnvFWCYtns8mM1hYZx+QIIA2C7
984Fgs2uyA/QdrSYQ4AH+9BHhKU46rEI8bhdxQA3PHspA5Upra9raM5hYadJiCXriJ5/ZDM+0gTT
Qae+MmthP8EFcyADp8MAOE9ulsUmjzP/doaykaRRB+n+YhR7LTY17o2NiTNEDzZVFAQI03ez0J3x
6l6YxRrk9sqWzXjAgp+Pl9IRuAQ0cK24t1Bxxek9akrACzym7tHjxFn6CPE6N1WWUxt4Rs5t3jNv
neCdyDOGVI5z4MP7RkQ3OocMelk8VjDjXtCZTTnzqkMKlXPsZpwC1NKrBTtS3tX+iwFiKh3GtHlT
ZCV8cWbJeoNdeg1/1LjlbgvtvrHqgjaWvs5IgtbmCkaQmxTU6kZ66M8Q61I4bSFsgfzu64BmD7cL
X1gHfsEAPTCZ0aQzloGhQssMlC6gtxagWZOxAYH9Qksl2stmf9Illy4ICuNMVI3VTTbk2lJGrsJm
/0iTl7iA9ySKAsdvKKLyif3naCsFD4QnxABEE41sAggzFutMiOdMnmCSYb15nl60NkwTc9GDzd/v
myWcDRzZxlRzW5Mtza1rhnczV9z82IcPKOFrMFUGgS5MQh4lDjvFYvuAc2ESIIIlEF1VDUhcrFap
lqxh54/Pu2rR87LBm8zk1CY8UFSCFO+r0p4081Iz3rD6mCLvi/b7pRqp0087xs+7dy2ZPkAEjGJJ
zmeb+G9OWH+gXx0VK8kXlxoj0kGSoM9Lu+IkpQjatYdtEZCMV4vuHZpqZzUv9ypBJXTePLpPS2KP
DGP/gvUSJrtOr5u3L/VUfhBe9w1JuVrykx4sVxRDXXJwZ1/6d2+3hzIfEGnIdOJPs0h0nxP+2QQq
AERlJtJKOxcvliR8LIgwJgOJYrJhXGWTlUh3VaV7LCKRv0zpJaGdPAZAzqVLhHHYl0Hync0u7KtH
tOvGRMU31LJxBrVTzcromzLzuoZ5nJpVO9NfMxS0dPpP4rYYYTDsdSB4oa15sin9fkOJBvD8vh7H
pc9wI3aevhtBYBhQmGpbSKx9PvNu4Izz/zctDfs3sNDzPJZnT6rCVJb95op56RqWSJ7ZeZBqdqXZ
8l+2FeIfy4VOkqUEqXyM5dSvJ+BD0tO+eVf5dnQ3OgfXDTObjRey0ViJiaHMX/C+P+GimvB/v+63
6tQ0pB/dR/y62qFTLdjF+Pikm8VqDMvSU1lq0Fj42HwaJ0DgKtAcCSDKyW/QnW++PgPVsaEh/uVj
SX/A6zRC4yUWgbpGKtdvcG13STtFA7Tddg5Lv9pvdvGDZVzcmcrpsYSx2vlFgP7Q1zVz0FPtqoF2
AZxhaN580Xkj0z7Bd3M5w402/Fu2jPJvlHQwApOxuVJQlSGX/fUm9X0vXUXhct1SuEEMmx/mn/j7
JkU09OBQ5abf0Ju+8M87SmMDlbLAmTiZS+GTkeNlCrNnZsHu0r5KuOZw+6gP8+yYIR853mHqGRxT
DeTVxqokr5XnABFccBV1GmsOcK0PZfo+iDcLfxX15xb1qZXROHRGr01FbhezIDwMizld2UNapFVS
XzNWERcxVKf/XbHH/0at2cFTqzGdx1RIm/ymHWnHY/layaNkW9DUBIMbHM/NvqzXIh1zCCqlrlJI
8EEN3QFcV0UhBhQCKvR1h0o41OYxWriaFdc3UOdk5LbvvwDr438/S79+xOHP/6+nGLNYl+tnnGxv
p7xZF/gvZps4tVEXNceyCB6oE942jskxKFmoxCGlWGw9WL9KS7ieo8PyAko0xK//vnT63z7X5NfP
VVxk4Q45E5G/aKDv8kQrdgUbM4jddX73KdUzKLEn0aDBLpG7kBxl7rWvvRQQluPJR+EIRHOUVpgk
HtKfd1RHpJa44jy22IuZ7HR82YN87nyl7tXq5jdLsvWAJiq8WZjPGrA+zXSR+poLHcVOrGr2NTF+
RkTI8MpADmzM8OGRSLpugmo6dhX76a0Z4RbY25t39xlOrP++HNIfTr5f79Nv77xya3qpnWjJFvRr
o0e3zMtrO3ZFR4fbifIlEqPeEeyL0zirsf2axluGu8tCcuqN6Cguhqvzy1k2MjcJYO0tkpNmprPU
1/eC3XvF/Dqnbe2/ukM9fayuDLJN5tBJ5HvBz3GmMAQfIosLBrnWOxthxXsh3CkEplJbKDAQbABc
FEFv0YHS9NQ4dzJUca0fZjYvDwqXESwCJj8eqmbskIbuwCijZ822sn8NkMqoztu+7QTz5etrdSq7
tQ+hfwHCdJ1dXTiUMAVqu/GvM1Q4ewylfMl+Q6ac2NAjn0Ma8Tgiqc0uXQxsR1OUcoa0JoDLrUz4
5h7mfxNz7MSh/sGuqJ3AzbUqG3lMxBbiZTOofVX7qw+VSQSHkOBiOk9ftq6Fc/HgetLAGNB9LJDL
aqvDd/Zvzmt5t494/YMBKagsjIvdnE8xjZld/QycrruHLZoxWtzDJLjajO/LfvY8Zw7N9xZNqXGz
qJyVqa+wqjeKSF7wIYy72S5/LoN+Cx2HzWl1HNmoft8Q6QyBcR/KO/C2zyJk4AhY2ZppjZYYT/03
ecbvYRwRvyZRhXCng+QFmghV1iQK1Md136hcDj9vYvURQoipCYnBfLtvs7Mmh5vx83BMACRhhc5l
mmKcaKCWtkqLuBEGAM3lcdLcdEEo1GJkgcQllu7Vh56yYqduu0eJCraCvabXoT1EDjF2YO26f3kN
Jv9uAIbXQCWyD5MNnVjKX4+FrM2F/pLKybaz0sWVFv5pn1kOe1weE7cl/+FxXggu1Tr+AKISDzos
cgseiJPOMotLVVqvQ40qbZ2blavZD7s79BZDybAQ0NewMMIm4G8rS9RGNBex8zLZbf7o6wkvPnR6
G3/22RgFwTl2RrTw53u4v9oTjy0ExObe1w+KiXuOq1mSW57YvdvocqyXJxyzbym2CIa4fGLPLfYO
Jbpy83X7LVkEiJ4gEgNvekxCFrxJmuHcqqf81KcBMeKbN89n8b5pqRuKf3WTrWLdAs2lii1Sp/bB
KhI6/dYSV9fZJVJQRvH6vsLJKvbgxT2sMoSkOuVQZF1lZo4+KA14VVpEF7GJgMCbkL5sAi/SwAbj
zwEjExln572rREQAnBQj3vRLwh0skHniangxIzUonClp4HZrTX5qHtSp4qCYW6MUVxcN+3tjZCeL
1hfNRRYwSSDYEox820Q8QCG+g/OrheIkeM1FU3TZLpmjI+P2/L4ql4K3TWYYpUPjK2fQt7Y/Gm9k
HoKs8hIAxNk89TR9L7fajZ2JCzla20xmma99MgttV3vYBxk5629zcpTD3G28wzWUnNF6ZKU2spCw
sPBKs2IbnugHbqx8I3dJS/4F5AN1wWQRGYw8XFSXHCHOfRq7bdBH13NOubi47Binigt7cCYQrK6s
Wk45RkK3tvRoEqVujPmWDf3Bozs7PLzLrAm3KAsHVYYagPAAimOzGJGnc2i49t9oGiMqy5Rl5zJx
nt5/vzV/fGlweyaJRsYjD9vBX1+au6hOnrcyuWzV58CpYSlIW9Y5r/FPDnTbI7JgepbQQraHu+pP
Pos8eA/gFTo5WH2okGHDJU6G4GKgzMQ7mZ1KbSsvL4Mxg5IMOkl2QUWG9QYMa2xNr9PmKF/AjsiU
xy853kN7vAjoo8wXhw000luHEJu6W4xt1POJ/BcFqjK4bvyKlKiCPAYbRP2Ap6P62zFR35tr8bi1
ybY1yRXxJ1Nhq5zgugVPiLfPZXXs1pNpdRS9m1vux6Teg00bLQsAm/3CqnfZY2nry1wNtCvroNJU
Fwn7HngORJCvytnYoJqEXWFWED2VJb/EFUL43OzIkCpzNF6Wz7A/jsLLX1wIMSz90zeTMZgT//mG
k9/6NQXvYna292Q78mSXyE4XoaQtm51Re2XEcU+3vcgXIgnPMO2IILR1GmEjtvFKp28isMIFMo9t
3SsdxGTu46NcAKJKXjPPF3cfY1LeCI6FOeDbjo1ltQGz8WPo3EbCX2Hsfq1fZ2ExkLy+yrACKXQv
u4sHuS/ql+8FrcLdiz3opCYEcJeHyK9soGSrsE5vdPgvWzJv1tur3dFi7IlBaT6tTxiG9GzUxMSc
MhV4nfmyoZuG6DvNCTxUpJu24rzBmoOSYo8eFeblsXeBQM2a3R2U+yDbCNPLB7VcWRUh02ERKiv4
r5k18mmhhx8zz/zUQ35+VuZZxGNu8eYur5S7BgGV2ELx/e/X7g9wHbdI0UWJpD51DMH+19cu6bJM
r59Fsn3YTKr0kcg758A9VnKuJcbXtx218zqSPNApKwmyWXUGgfBRdjPXAp3/xH5O1zVs/LB3sRo/
Z3kYmzWnWGvGwxx/d4FyrNbhIPZB7e14/ZzqQWWW22PrcHYm5nvf0Kf+9xcTxaH5/tfr9X/f7LeH
sEuLrIjfJUXITVaNzZNvofI4tMHQMeOe4qAOObDINikja8Im7JvbG5Ch2aigL9bN2i53lb06i1AA
jYt7+CC30ai5teBb3vfVrMPHTFtUobAebWn2JsuaZ+JtUbZnLdWRg10DDXztqGRWgoc8fajbW/gH
2DAsLNmEVDJLgT+0uboA3bBePKWdGWO8IMBJH17RIqydZF76Ip7yb3sX2/dZ/ZFt8lNv87aseCw3
uR3/ZXCX/3QsMRNDIcJOVhR+fyLqRsm15CEkW3nWRx1FRHbHFA0cbq0BV+i4NFWoFU4za2TgOf2D
glGAx2MRAS4Jqclvjs1BsDq3/map6qcmDLhWNUoxJNFF9wB0//KRJ//6yDKaEEzgCAfVJBCX3+Yw
tYrbUaU+uo32IS8FauLDe4a1hQaPk3UCg37s0rjbL0OLbnSSGCQ4WP76+jzZsoYPsAhxS1t0IU3a
nc1j7KT2FW1LbN5n5Ly5YzCmscUkY9Su+pfn9N9V4J/PThXAd5lXUfzNm6m6S2qL63a3mawt+KAM
Jj0tMblPkI7raAhZNVjBcPine87ODTMLbVIW1Otuny/U6OZJ+3b13uHXCWMUtfb7EyzvthA21wOw
9NO7+WrwWGshotHd5Dv5ijmx2CRkm8k2+8SFo4EdXBNIRe4vbjC69zj/94so//PA/P4iEnM/mYwF
LD/H6m+8+LQet1Wq1qzUGXAYlGesJODfVTT2eGWQPVoJIYYK/fOI9a5KgwWjKyauYyOPbDheZKQ9
EPKxgub165zHieXLbZfW7PvsyS3SvZe4fitodFxWQ69DIbrlJ3vMUYoMd9s1kYqpmu48OeXpYCRL
YkC4OfCMRomNR8EtD6qDtBCYeM4t2/9s/4SsSmGhU2WJ7I4JJDypRZT3mLfaMfpBZvPKwidstMdj
ozk9KnOCGUwRJr2hv1yxpFGxU2n6T2ojljDhCD4Q3Zrm3uqVhtiZhASaGcShCJVFInVnKQ6RX+xc
ywSpLr4ZNvShOPUgh142ysR48OgalfTF34Jsqn3oWtRkngbzcciNN9B+QVnCX8bs8GrUvRblif9c
Xpfo8RN53d+9HmkrtkVWTUbUbSkzf1Z4EUZQEvP4iHwmM3Fo7EFnUagXGfQdq3wgWTZYVim4+TDl
TZCNDzb5dkVGm8qrbjUywmF5Ia3g4oIOlfW8ngTdUr2F7wV6HloT+CuIxhs3ww+gN4spKbMk8hqw
0uEkTIL3ZvJ9rX1VdJV+URPNi3CwcRXNby0dSSWpEmuBYbA0cZm5ztq7o7UIc50SDMyp5FncBk8C
p58vG2JRU0xv39cldOkQ7RZn7D7e4ZZZSmz3gbVZLQDMJ0QWw4JCzB2C4E1vqz6s6Kh4v9ccWp3H
bdkQcE698l9+snxYmvUamQ7OljCa8aYQXjZ88lTyMFpAbPRq5vKRsX40QywIodrr7dcq3uOaeF9x
ykhmvbOzLwDNkYu+k9jxYmCbaBDDdlBzvyEywKR6wgwk+M/ix7E6hePhwJWoP5BRISXi05XseEYG
lkdppGL0AdtjhWEBOmv4EtXsgsnExBnNHiBhUf+hWhjJlW4LI6vBjDJSWbPoFnsn8SBiUQF7+I0e
KMLkZoKwRmFJMXBJwlszb3ocBLxqYt1gN3n33BL5pcuLy9xew3hBpZVgpzCFKhNzq9kH0x/w7CU+
Ua+5pWv286vvtvXrVP3c2r2c2I9PaFZPSt3EHrmwXTAnhHADZHDzOZxkcCDuK9k770VZrjmzHp9a
Y4s3Q97UqiNcp31sv5GJTz5THo/Ekj4E8g5IO9KschdPM8gtAC2oR1vUgBF0SPU2OA09EcsfANrI
ylC5rD+Zr3+/eeKu7IkMhYRBthTXQSN0jd3S7WlRsN0oTRjBzRSzD55A6Ts/4V4FpJG4Uj9w0lBD
XD7efj4j6aZhuWzxxcsA+XoPiNLOoBaAp6EVDDhGL6vJxLh4UKfLIEZr8DlGMUDb19iqZL/uDkzG
F55AQ6ncXJ2rHGWFF6NVn+Ce4I/Tw3+fu6Io/AnjViWikqTBD5gJ49feTknyphXvtOEaDD/7TthW
495msT/GmRYqcPdZTodV5zE9Pk/SJ7BMxVgwf6KXhgv0k27x39miMFNoPi8JzVyyEyA+VhZ6B5hU
ziUoeJE67JBOL1+k1nZIEnAzeWxpfUk1CfJp/DHyG5AjaDXAFbaQg0ZCeWzeVv+F0AJu+yjKco9j
rGoYvpjYjBKN7qp1yd5lmWpIzuVlSgeOQU2ba3Qgkl1lDp2pPPZ1CWqJWxRBUdqEzBQPV38ty2IK
Kf2xZ8WaDydO+Ah1r4vGV+c1Qy089oR9NQcn8JrD4xN0HgdXdwJCaIBRTRORu30J2/PtszLfZ3l/
dwGR4frzoIwMBD/TYcMycSgU1x/FBYe8HDHWmhu9C5HxsmiNZT4bz4UgWxEQOFXm1wjKJ5IiPXoy
8aMyGdrhfE4QuC1M233BOnwUJsuLowWKO/KKcIgU+MBBAPJZs7kEIqoUxldkGUDz7Tz7Bp0MoTip
0xSfZ1eBUufqXxgPZLAKQOXzf0rEjF+mK74muPLNrT/5rxZDn7cteeCn7Nijy81M5vWnth1Ntfn9
O4tI1zjDlHl4YiStUQcMcSygCn7NOWzft+MVFJTE4MO9A35avH140CgPxeLuYm2RiTZLFOg9uB3C
WNM+WvvxkUfX2cuHnPQ94r8KTNMQSrDmxqQh6MCBc1865H7lAO/ozBZoAB2kmRDIJOceySbebLcf
6auy1Egmq4dK+CIl0YcKPS0PAszn3mF7eG7MeFZu5J3MaFtzOsy6BV0CmGIciIO9kea+NpNQsiBs
XbZCzUxZI10N0gWOdOI0U80JZ9oy5ap8XDg9BPIgLbwC3lZxTmUMPepZ5/YnNJEIYuDPztnQNFMJ
qwK7XGXOpDUHcpRZf/YOMUYBJ3btAXQx4AYcufQ0QlCsLusM/5N+L1q8bJr5DImh+VZWSvCYCbvx
4n6+es2OqUQyOaNrdvzsgux0el3RAmLXmZnDXmGyTw/lF4fkesJQq6IHLQ8XtBgbFAaITTicVjWA
E8v2cniWZkn4cF9hd760BpvlJHFgYBRe5cSudDOF3XP1iqR9GmWg5XAftxoq1fZTtUHvxDkmKAJe
ErmDgX9xoLWX2mleBGQ/4LIk3rG4WonaBhOfCz4gZr2/fpThGwQ90h0sTWCVfsRTbKzZZ5XBRfaz
xJcXmo955RFQHe1PFO+y2VlBgmT3Z4EfCaJ0xgmK/oLBS47IZzrzo2/su/tgvNBD7XgnncjSV2+U
/lMsoPTwHUhOkllPN3a5VHAyYWBsL43xmGGsUu71MI+UDbTq5Bv7BcrEhV2M6KRRGRFF9TyU0G8w
al5V4PpViOov+YAcYF7mOquv51w7Ctt8XUK/MxEXe/d1JdJEEEoPK0HxH9IQ/nXlA20BZEjOVb4E
uqAIC1lUwmZ65GHDugM1UHXzq117zpfa4QLI/qN+QAwUPrf3UN3K0XjxHPI1rfvPZHX5gUghMDxZ
1e7lCjgKDf9+f1vamhIGfXNGeChrAI4fX45wquJhs8AZu0Gb8+znuPTI8IqL6lDrHNXSZyoc7+n6
3q2u17le2D2P941FsM45PHmscQuSiYcHe+b05sg5VFdb3vVug6jKp0uDGoqryigYR/IRDr0E/Cyd
4XUjlbgu9TO2xdkHn7bfgzH7RVhOJx5cBoSWy37KTzoW3/qKuv7aXw56ePdVJ7dyp/RLRzjcIKlZ
iWYDdK0wRG8B7szb7LJJHe5Mt6LZWEhr4ee1xtRCNmGpMT8zrGt08ViPgQJZ1Jc5UQo/XSBxJhkq
teGgIo0rMdCaadHji53OTAyv7iRgYeGJZ8jUa+RM91l3gP7MTmSWuo+1tLqcRu4zCnIbnsnbqvsB
+uzcjG0ssG37KYC/XuYtRH4JbSDWEEa2mHwz4/NGfMADVl28uZo1iHTXWvgaXgcLDPgjIxhPoboa
lS5NyWXopwUfzPn49nq8t37QiF67oDqjRB0sY9LR0LEW1oPfPJA2b2hPPWiMWDmmq/Sc+NoCv5Lb
EkkgF4inhAxODERSE54fzVS5uqzA/2B3KyZPSuYkUblrrXrWHzV6G9J7puPgscd7ZF3PRtPUrolN
NlBbW+MFVw7Ms14+9ordzdrcVA5v73qmdL44FFwNId5XdRJn5Um/WXxX/B/CZjaxhUN7hP9C4+je
ts8pbrE0OoMQnaurhfosD7O1Bj53Fr9xEtJwU6PpCyVIM/h5L5DlZxxZvhA7xRdM7UY0QcHGa46z
zBGmE3hMK8VLjuOzcn4F2eK2HtqtmpMHEkj5QTDyqdAMAQkJGpOHRbenz+7zmAHZUJCfauH9Q3g5
Lzf/6WDlRm9/sGKq8a/SVBLYBrnfzco2KUQnVlkA9y06Y4CMRRryzE/bcHCXnKkfzULwOba37Nkk
1JkPQzCew+Gr+uCrzzUjdBoCbEipkdyRlLOTGS9HIbyUa2mVHy3Yj2LCnr3uKfELWmdlTn3rqPug
Cm49e4KM8qOr7Tu4L6opOk6fsZ8U4T1OrpgoEU9k5IpZ0gCQqvJwhVWqG5eZ7pezZ2yNvtqlvpn4
o/XET7cDMy3Ey3Ijxt5NcyruwtPABYmkNnhm8pJJEy8RRD8oO8984BercNXln9Ji4t7RBOcD83Dx
DPUl/2Q+OP53K/oP/vIbAgADBIxGJJhQ1ITfoLhSfTWN0vYxUlU29C/GWbxRX3KP291ZG31n1109
YESvuy3TyEwoZ3d8z4rDS1gqT+bhBL5Qv9Q67rB4teR6e73P9clZq3fv/i9whfYH2FBBvg8RQhMA
wH433C3Ta5NWyijfFvbuQM7oJhJc7ugILPZ+qNlBHhBTFaAChtO6G4ixSIZVI/5axVZi3D4gjxkD
kMemymBbO6yUSW0GGx3WxPvpfbdHnGrw7aamfbcxBf2piTL2lyw12S3B2DQDGhtI6mvM1yzu3/5C
0xqM/B9vmZt/AZ/E8eQPM8L/f13tN3BGyKWbLqfa8HVDMDqAIXRlJrLhxiD3Wp9X8LruA4YBy3WJ
SgDpQk43WrBXuoCCWLvMCHUrTH54vJwZT+LsNf2I1JA4amMTzXSjnn684Bs+7FYIJFCedbb/evOT
WBy2Jx33mRVmIRb0e4+jaDFImLBg/HycBNWavc1sNzHU6XLJ6/31tbtMb4jXrDqHjNje7MNBpY+c
5dgTQy7AG4AX+uX2XHg/XfC2ZNM3M0j9WaTr5KeCP7sfEUp8UEW+QPNzOzGS29g/TSOURuwwUW2P
Bt/hpylNz9XLRXH/NGbIsbgwlaWP2d0+beiB2GpAuhwVxgwdIZtKT8l8rIRVC8cv8vlaqxrDA9EN
EuuR7H08wNWs0UF0+GBjAn3wbF7ULP/Zf1d0eeiEr1CiIhHdma+kFs0Dq97eiB7BecSUNmBRMB0b
93mqAK4b1t8aXQ8rbc3qLKYx+p0FY23I7ORHZ9WJRp/XFfDYHYjrs8FPg5o5RoCAC5bVzCMBBrah
S2g2vSuOK/ZHRJwK1PTdYGYVdFa+mWFbY/6PtPPacRxLtugXCaBI0b3SG4nyLl8IKVMpUZSjEY2+
/i7WAHeqshKVwL3dGPRUdVfSHRMnYu8VG/V9UwteHKgVokuG8QeaXJf422reeR1DlhLj9kEBZ8yD
tsbbTTK43Xb1AvPGS6ENemXsMcd0gMQeCLTM2KvhODFmCA2YMkRKyF74xWLcVCZRBN+rGrKwGmPK
Ny+i6CZcLNIlolFlMqtC/26iiuFUmVABJuocdNKsZpj7enc3luA2E05JPWdUWY5TjAhGCvM5TYxF
5rLqevyPedn9k803uLu8ZhcjGmeDBat0x8K+Up0ngm4j562yHkPMzhjpjRGoTaOY7TlnHfbiktt3
H+Hs+MbtUQQnGtR8pnjPjHHAOeqau6RaR2Edy6915fJH5AsW3hsuex6fnDPFLNRcPHnDUYEAj6Yv
phTYy8Dj6MjZqVhfTH37ycZtmtfFOdKMtUtQcTFsZK6grjATc6tnw/Tmdcif0ScexeLlDeqn+RqZ
NoBix03M8x69mv9K/PUQjGObGHYkm4GZzufQH5a66JJBpURRjtDSO1Ey4fpPb5o4XpAHfXv3+rSH
k/4bcnaOdcZEGc6IS46Gb5SKRTrA6Og2ohOcwj7HOirRQvjJaSnb39y5Fxmk0SdIfHFchu9wm/lv
I84JfUOwIt3dTi7hZGhHEakmapYGG7kz7LuvYGsvuRWdYlz8NIZb8AFYnDQn2q5Pq4aq/FAOosY1
562hRXFEJ03jNVrW/m5LBi2iQmci8hrRaNbJZ1FUY243KhNLwnDdPo0JNLHcu3GprSnvnn507nQ/
CFE8pKg3w6g3+nSbWbzod/tpRfbFM0WvNSzU8qo/h4Jt51PRMiOUCdDyUuf96fAaxsPjRDMi++5c
Hf4dIDpnLblbtC+1BeJQMlEcYJOIx3Rpt4PoFpBNW85PLO8s94AEJx+AP3ZR/zOCISJbp8ZTQr6k
vBsgEex+Box1EtJG4tvS59Aog/N+Umy77L4dIXawbTvoio3eMuCdP7f4u5DtOoVFhIePzzZmrA+z
CeUE87bb9tzjNp1EqMfMabeaa6blzed3K6jsLc+SWeLFHIKVN5bCjZ8/tI/u4aUaB74lqgUEFf2Z
y/uzd4h2l3bfHObokYphZB6dbn/iHuwjq+/qtqutYMm2Nn/G1uft8HFdvx5kRczBvjUGe8YKn52F
yT0uaksztjyCd3QIhC4jD+NblwtFiYEmBWSHkSOYser5ruuVzJ5IRW08/5wDw5l7S3M7VDuz+mBB
MPwpYIs17/5OtHbbMjOHQTDHDtGNkovLK087REGPER8ct1E+3e2GmmEME9P1GdWnOSuD4R4Ef8Iz
2YGZWHPBMO3TzOYpXei1PRc+xaEM3febt36ZhdiJoSzTa2exfT54gbntZkznIBwR571vo514cska
bIfgLoeuTZs1ixF9tbzE8vj0emKtlNlHu57zOSKC4QpQhqFsol0Ztda2sod0HrV6+RBCSQAVCZK2
bqzXJS60I3qrxrQ7B+jR7GWmaTzQsw+3yYLfIc8+LI13XAkGR192G9/lDpBqD9Ph4zV6fKLYmkZq
92q3JKXR4ZiaEeTG0sPJ4EUBg1ggDbeKU0cFLT2GZRpFD2QEuObOhvcZz7yVx7eaCuzGN8JYk5Wo
GPLWukFZrTRjd2Sd+byZU/AMnudlzvzjYn70hfDj3pofqfHJEnG1Pmvvvp7yLpaROZRcI1ou50cr
cBMf3Vznr+2xkbI0mHdnyRfkp314lmDYbhXgNrSYxnZwJUDSOcGYyYvWVKb6XECpbmw0eh/X0phz
naMZgEWuh1GghUG3XK5+iGq/DZ3oE6uinUXqJX4pnUvXay4W2fm6TA18yE+jtIAhkBMkAHpGi25Q
HY2JbA/xPPqw9K+Lvhkt5z+EcINvxGYKLTr/9y6+xNZJcr1e6pq72ACNfqLxIR5YcMSK8mEj4fmk
oE9jmzR6c9h9jas5ix30EKjzCmpsoN0EVuGuHwBuyI6PKNnMkm7la2c/vK4/u7R0cCiVG9UGkLEG
ApSsL3KXR3GW9GqgX5bJ6uX395dt9pZ2LRzuREYzTnHd4djlGBCrHXgMhyhMfWCWP6nzv43vaeGl
4NijHc8vYfhvWuKbXlRy1nAbtdtfszgP4wmdLJK3W8hO8vxQJ4NZvUc0/O+n7//SvPx5BoLPT4Va
EmBYgDH5UqOuns2zfPVUZZGT0jZo8GXf0HtYr16QL85CBxBoCu8xae22ttDFFlE76/eNx0hX7Fvf
0aIModg1LPZAX9GtgZ2nHoFUEHrHTB3KY05zz9bMCMQht1P9pAUIJ4pB9CT5fR71fZAY5w+JHByC
PJlcpbgDuob5HhgDaaM37WWq76JNNUbHcCRS5i4+Sa3NU/dFircrBbZIBldk2rTafIEvpBAI7VEw
+29QjtIpGaHbPhsB3CX0GvRYepLDZX2mZkASYcPXHVhqOr+/45/n+HcB7+BXVL9eRhkWDoJ597HK
JnpnUOuR1qIK3tH1eofK1hz8HJp3292Cpz9AjKeujgkb4uAxjaVPDd5wh22/j4EBQ7c5ANijQUh4
fZfoHhGcptfY/OFD6n+Lm3Sxa34o03NQleWvfBVJE66C3Eryou7EplnhnD6a2rnMezzpKn8YfU4a
n8oMhCcees2nebX4iRFK0g2sfKt8e5qfsdHLXZyDiGQtAeqw8L1eDcT2mD493uujJaLseGgVbTUM
jEzI18F+h691SVOgcWKrHt9gMK0mlfVccqRoVw2Bk3cM5CnpjS4vlnjAPocE75VHz5X27WZRweVL
1ngM9qSOHruBVbwBAl7rL5KQRrx/htd8kXnUao7WOZRx41nCTHp/mkfruYjfWVUvB3hApPlZKE72
EkQSFrqAL4qCmhPLCuWu4F0CcfT08qm+hWXa6YjH2bq/zMjmkKfB6a1sQWeHp90VDh2V5PFtdPXh
rnTkw8alzIeEKmS0SibVtvDCho6d2InfXkvSH9WG98nRyaEoI9noJc1sBVYhoPC2PAdIxvBJdNZ8
0Kjk2RdFeMF083ncX5a4/GiJMVa6zIPRQ0fY+cV/GBhIfP9SHNE0Qhl0fbw7AfCvJeC3peWR1JV6
UXWFWoUVQ9N/mW9S4eNrlN/zdg43i8KE2oDu39EJNNddIC3Pz4FKhieUKYYJtqDZ5cdpLvFtcX5t
gPveJo++0bsamQvSqxnSfWGAX4dSuNbhSSTByjSEE271oeNHaw9k/69UM8iTn1Q3DUGkMj6hgUD7
GFRWWYzPzGJleie9RCUDhh6FQGnep+BNyuH93rPL+etpclpfybxER6T1DRQLKLl3g1pdQmE+N27i
J42gYKPeSFcmnn6a8ONODf19Tt5tqcnjR7rqJ4H2sO40GKjt3if0GzjIpYGnU4hejUnXS4G2B6LT
I7F3sylfv93eYjqXHOc9j9iA5TiqmBS0fnFOkyuJx3RYLiptr/ZBJ7kV8gOG9N1SSZ0CrtrmjkiC
DLYM6n1TeUYg/UYZjHtQCAUIE6o+qD+wmkFpp43H03osZErB3nEnEFwdHmL0gMhxcq/JFOyyQ5Wm
ry+L7mkx/FMKrYHT6JaO9mKFUuDRMx8lhMr6U9xysuqs0pnbItZ6H1C8uJs6xQi0EvuMDOuqt2u6
dd2UVc7g9vM4FXZEZlS6mwVMZ83lgVBQx0SxnGo7HzYSxdRFXHJfqpqhiO6dJj2LhLBItBJID3ws
idItYAtfpNYc72DEC/EaySzVWypfMj7qIiTzKC3JYZLHl50zM4QJppBS4e5zWN8cWOjhbsS7XF3C
hsxw6hnqngUI/uEOEdH9TJs/9p0gCZTVhdgF/cOBVTvj36fdOGzzZZ/CD9xiTrWaZLXnEl1HBwVi
ZaukMX6LWLBUYDQi3BLdoKuGdR+0Zl81GtxnhYl3qqJ4C5yDDSAf5azlF6tA50yhY96JXAQXXTwz
QxMWec9lX7tYNb83OzG2SbfL+/vVLvAGC+B1wniJUoexoGgR1Y2+uLp8aMtnyyeHjE3loHAe7bx+
TLC35pBag3hFxuX0pNw3UujFR13eTpZwuhpp+FySBR+QG6Ux+NsN96w+T0NJ7fQsKiC8ZImP76AN
QTRcVs3DxngE1SFFdFXR4dWh6qOl0St8+QCRYDST8MFSzAyF7/ukyYB1xJpI8YLCEoW2693kzzcy
acJqfB63AIsqhzpf3HUeeewfmimPKInx++kyQedSOBzrp/JQOf/SIHnpUJqe+lByfsmbVXp1OfRV
UDaX1BdxlWFb4abfOI5STGATZ1rvnluRbM02A6ZHxwvZaCHy0fN50VxGtKOgvqM0XYcVdLQ1aSgM
IRC96BZoyQXui8FBUdhBrNuY7jFkBui78LIAW/YXMdsHQrIGzAIUGTqK2pX/+MDp15s1wCyGMUkO
r4RtN9QOmOLTIc2p3nEPq3s8wgCs6xTun1VMj1MNT0wE9AnlLiGHsGs2FPlrmpQ0Xd5PI+u6vFPy
orzNZus2M2GMn7ivhPVCRkKEmD3oLZEFCXQAmeNnRT9zphgTlZ/45bcc4vKrHY+bEfss3Cugx5dd
LnjaZiBCGLFeAVquV8jmWQ+B4nU6m9OsJMWBDOSAPXmWdUeqagc6hby+fSQbsJDZ01ghthCPyRw2
Or0k2adpLFL/QgTL9VJCbPCwRK7lsHRhHfjs7/5ThdpBCG4T/Nf0g3bru08bGorM8s3WX97zShHP
hFkhoINvw54wulsyFN870jPVb2/OLaS60V5mXWXzvjsGBVwJdO26CYBJ2zEuQIhBkxZ22cWWakev
SE9hsTmPj8P6ZEEnHHz0FLf8KKZnOgKxgD9DnNODbc25Djap17vaArAVlOZ2vMEQDNdzxaGULmDU
wGNkrra6bAA65013oL9vwdLCWJcRUfaGUuszWhWWGM0VEeAcRyW+eacSvPPdVqGrjk53+/Smr3TW
yMQusPswQjQzF3x5RYChlrPbZc5FYeUo73ZGODzX4nFFUJqPjoXVap7SAKrIRyI6q8SEC6p/Mpwv
lXXfHsf9TTGrPyl4IrigZCBGNb4YqwSquhUWvW0vtVFO9WEreywagHKvZ4c2y0lpsvEQG7xGyl5X
DGpaBb2XXFhOqpUilEwHNpqlHhRVhHte3PNUlGjQX8gB9OwbJ/jClltfpkkZM7gAAmD1lscDc71o
O+gPAymd3BeXl4n1+SjyI80cOBJa8ZCq0t2JC1OLaMCjw1WjOiS/JyxSATO6j1SVSsC4DRVquBZt
EqA/Z1BDGcMwBe7owkfnKd8G79XrSHBgq746bjUj051sDg6pgW02P7sPyTwNoS41YRojJBMwDfTG
5OBooIMZSQJtMS5FGllxjde7gqJ+KEumKOFG4LwifpJDhnZasZ5iWwrSbCXQlsZ80eOKw3pi0J7p
Cq2HDj6dqqfBOkbYA0z9GnKe6zk6sSxp98a9b1UKxWwjaM7eSGvA3C+RIHYIecDATQZHAFWamz2j
6zrBkObDWacFibi5W0R92VYjZppf5zpDexhHR+sRtCdXF53MKZIZFcvTy7g/vOcYQMxdtAbzPOJj
0ziHvlbsNYQSM+hTnCufeEiNsh490N5N630xh18zwLKHrGtFc5kE0ePRHOyl7dl77geuEh1RE05P
GLjwR/UsZd+M0aZqy0dHBI5FZLS4To3reADVLkAmlQIqsoThcT7Y9Fd8BEbAXXAQ1lwWmtnZhEHQ
bC6IBNgdbiYJINZsapJIO07kbxi7nLEu/mlJ5MVqEV+d/K2axtAaNuXTSjcP0EE349aCGreqMhAR
imQWHIjXmTiQ9/i0czrXdN21LHnXpFABA2q6+YOmBs5txxxM9xf/7LZoWI0nwdlYTawMVsdcpQ2a
JT0t9ePf4TE9nr+LjnVZ7tPzY6D9xe9U5EaS416uLOjHpHfiWgmDLNzkOaMH4dnzM2stPEx996Tj
ynJxIWewOvNRhq72Nbl/krVEFZTj6Bw4Z7j+Gr0IpDPsVn5N+JAWTnO0C7qEUSER6fYzxQqPz4ki
EOEOIPceEEgEkF7vsu9awdBjiJZrJFBBnx3nV4R8ncDiuScxfV5mSD8aV0YC5MaE3gDu7eecBEWq
uM199p968IuiCJBnDDTMCAQ/m27f6vouGFoAar56LLqTNZPp3pVquL385VCWkWOQwMEzqLFU0tEK
gguwpX48okKrRLQ0KjfnDxrAycMjy4QO6pKDXZCVw3vU4OZf3Hcofbkgx0pNtwftuN+EmeKkaCvr
5Z2Czs1Ob5YauyezD4dzxY/C9UrA02GyiUKHHYHxvFQ6jbItDcaFGN5lq10+YOuiNPuIUZhx4Kar
+b6B1FfitptkkJRIYlNae7raBeCsXeojxEpJuy/q99eYQB32TX+cZV3DIGrPIDqFlb4XmGYHvRMz
Eyw8btSpBvAG9OXxPpP7JnhGnbyPIa+vqSuc7Uoenef8kdcCa9etoN4Ps5BuJyMs6OKhl8ArNatX
pMiOkK7lDAtc38I4mVIPQP60RonaAoLFcr1GShUfKtzEmGBZ/0fqGAriYCaxBpKoA2GGAxTpuEkx
GncmmEtCu9k584QrSNPO4UgAdEGuRhHF7OOyprSrTy9d63a6ut0PhHUE5zHB9FYeFex/BxGBFmxG
YIyP4S1EYinPk9pOOkmpNnnoTgJZk7416/agYbUtBx4Bl1o5N9puckJN/XJRfiQ36obsFZYySndZ
RFIgJ+6j3w8x7RP+JFgOTKwwjprwGSWJ9xAcvm0fnZp7sNHcatsTIZub1w7HxUZeESyJfKLDszbE
pbxWIQQbvaBRN4MxZQVU2XTJ4rfIBCEaewYsYfGGIEqksgYe4mJmkgmO8UHsdBs4AOkFYoy7ORZl
675MQ2VyIzvMklPRYAMJtTBmlF3LLuPaDxIaARoJ8e9aHN8PnGdnsM1Oc2EOi0y/2hJosM7E9tZ4
iHGf9IZ7e/TsZHis8GBwC1iEMMVDRgAs1n7gE22so01MfHpZcY3ipJtWLkE33Lm8q/EQ+FbIbJGO
fkIvfFyt3lu1pmz7mN+8kqossECk1la+A3n2hm7jtBaGGEuLeY0Mkg61YNqqElH3u4x3LCbxTSfX
yzLNgbGgQpYbW3g/fV6rrkchn46DQ6dAYyqhqCfgB+yuY+TsKNZ5ESKQR09PnK/OcuiA1otixpyR
DvoJl1tmHgem1FhEFHhTi9ckXVAoCvQlR0DAKCqNTke0yOJXkuaQ8aH9Im2bPvhxrwiO1M1Ds7aE
3Ihvl0S4r5TBKTPhz/Ct9M8rxNkHRW58EZyfJWXINEBkd/ETmx4oaK4npyHmSOlDYR/lv6LbGfbr
Gw0qESzmjjzhEAmfEg1vF5A0mzhCO14exDMCfMSMmDEpZhVgJnsN9Bkv6dta5lD1rmnCMu91vXuE
9QtPXGXpE4Sp55HucXiGCYcU8or03FRwdZII5DR3te5k9zCuxOZxzj6LA06jJrrCIMF7JRKgdGWf
KZFGtyU67Ge9yfoms5w/dYx0q3l7eldWaA4JTmJd1+zk1VRWHDxyF0NfoHViwoKvRr7GeFR3txFR
M7zTOUJ3YT3A0c597bkujpBqixWETTB7BGL40O0yukImGA0SBz3Sa9XLHXJK2LJI2WIVwDLCWtYF
L9f9qbSeko+UuQ4vAeNLkUDPEMy8RgllclSaawXp8zUd0taBhOic48RrGk80WnyXRo9PLbk3ye/x
XkST8ctZhfhO6BsKqXDOcc45Uu3bJ9A7uDrahJffwityAUoSvYBkDBU0Y+GZ6rw8YjPL8a0JVgoi
yCfW4YPFhV8uicETOlOZ5CfOu3vj6FMoRbEXv6tmMS2DF6ZrbMROTwkfhdHwkdJhuhjMae7CCZg1
Hr1GQO3v7c6dUdQ/2cfCqwSTmVC7Nbp/UlDemS+3IP3YeDgud4j+yevs0YNKnGK9Qt4zTePCvqCo
E+mqtKxmsDDbTbFgKiRMUsU4kfD+KHJfOFq9Gfq5xxzryrXuaA3N9DyvfDYmPezH1um9v4eWpO5R
4/Wje2dFIdSDFRzKIanNwgETmU3kGZ1OX2sdwir/7eh8Q+pvES8O3jOHEBkZ2elXTDpURtlK7ZYP
vijgIejvtF7rPBmUmDjgrc7usXZ7GDWY7hzicF9QjvA4Icg7dhrE0DkeFMboZSQMFY4jC+YeqFFS
5hFEZYhbDH2GDx0XyCjNlPf0g1wD4+Jd4Hi+xjnH4rdNfZWfrbMg2ypJB5pHrMTcp/wGf5PPI7ta
Ra7fKunkcKyxT7mcseVp7RdDibP9XPmomf7vcc+hTHtdnhFu0h+ZrwKnOyywxIPtJtkJ8YlzVbbB
j6PPsreaGgIGrDsK1hceViIWD0LKKwmupZlKlrCnySkH7O3JrgemsOcQlQEAu/QM4WFTV6gah3a3
do2y/rY87kGhpvN2SnIV6ixblf4YCWQTmC4NzRAwtGEsmb8O/Y/O6mqksNBxDCDg3fCjpPdfGb81
Mm86lGizxyEbX5b/Dj3pgvw19BwMBpissUD0+1jLB1+4JLckE2O5l/cWEgnGx7C2yVmu+ptzJ6Em
SHLpt0YKgzhBQ/AxwAIqmGAlnh4oXwQvj65Knu8guoUJTAJ5wnMsX1t9cdz3cdJL7/qcMdSSZ5xq
bxmnIzbw4+y+G5BTnStBPL1HHB1HkLsL5xW8XJySlETG6OKn+CaQMoFZMBVKvZWXY6X1U+M2vGBn
rkeoy9ClIOTuT3v4Np62YNcRveXGyDGCKzqtDX4DCmoO7unToT+RJi1eTTgb08rqOxKtZghmYkA0
go3EzwT4gOexCunA5nX0pWOgTNjVketgFZvVNip6M3av3n1KGtkrx3eXHb9YZtPk7Rho27OTrx/7
ZEmT5hE1IpLvfScG73DGj03qzWNuWJrduvX0GvaGNGqE/gyrsQ5IdfqJx9LnN2ipIVkEiYsj2xKR
HxXM/0kWVTymYMrjY0RPFcohHMNDcFE+C4pDgSFowmTUi9SZOgMy4WDFGuG23UvePUg8Zr6HXzmi
N7uDYfyEw6u/Rsg9aqaiz6phZiPye242xKURNYh7avvq0dVjiehslrqDCfk9/+UOfLJzIDiF4OEf
bbrhOXSw4GaUoEV04h5DmnaS/ys2+LDwkdOML5m1q8ekpj3tuOhsIAR63tWTw+tbinAKjAxIuZNz
HElR4j+dMjyN6W1jiZ3VY3PeVl3IxK0Zp3ns02trjZi8DPfom83Gi/1XWHpw4nzB0cJ15SGEqvhH
bNUj1bssrp2N2JcjymgBQnz0UMXoMT9zh6qXesRm53EeMtDSN1DoE5Y1nNZ0JxuhUQ/6Rmy5bBRR
Gqn4Frr+50/76FUTqkbcc9+NndgCsiSFsUvvB5s2Xm627FrryCFvpu+lqLA4LXfxiP/wMHt14BBm
DSPTKT3VBKeN+rp2KHxjr+4jgdRuJhIsH7kcf79c0adUSFZ52rPjYbm+jlL75hTuyeGxiUh7URnq
iPBJjIY9vpBsg8zwT2NYcE6z1nxl8lgzlfBK01LNfkJrnksTdUi9ZxljuSHhZZe0eoJdMSHP5OYu
JquRvHxMQfOO67DwesO712N2s/O5ZEYuLv2R7cy/Iz0ZDAfOBXt1i6oxc1r/xo9CAQREJKVW9Vhe
548RIuuuUF66YpiPHvyN1RROduuDW+CsHumThwtUwm/DeAZ2JryOqxmmEbv1UoQJ5+BoodyFXJ2j
Qm/9XqCgIIJ2hwzIpj0IfB1cSjR9knaq+6SERnMf5xzcbDHUvHRb+MqmGOcuIZp7/6CZCVlJgEHb
dpsuT+Nuq5zBXViRY9u1m3TYEEOP1bfjkGasMIRW2nsfYxxNUplEmBocMuO++nkOB0Ca8SCy/4Sp
MyiNXfkJPgJ/VD4lUrxMB6EQHi0Y3+/SJJ2j3qbc2owuwRJIm0p3KthhjjbW3SvZKMErt2TFoCiQ
cTfmNeKRLe2Xx/SuhDX3DD/oG+yRTrKOmHgICiPIiQjfItzPcEtgBq8BtPjVqvYxhUQYMIFw91zK
wrmNlZ5Uz3OYTvJZSuT1cC9ThZTrqPU05+rTqw4QRhaKI/J7yugyzAGVaBFG6It9mSX+dZj61wU1
OZ9wj80rGcMbWajDZC/Nxc4HdA9lpCj0U9GcZgR5Nnx6mS1SZeg4+6/5IDqN1CH1dr/ffV275102
EnmU14hPRwZBBbK0AVcPaYmk2yRxoPGRxQPgwy7TQT5gCxgfHOVAXBwdzWaAeslejHQchkJ4G2H5
Hd3tJ6rVC0sglPnuYLt8hq1LRwuWWRr0TV/vZELi0QqD6w4W+8tGX+9m4euHhI3SCUf+ECyg1BBU
RNvSQKKbSb/7979VM6uyQPKSK/ECG5lb0jx5fBpWVmtWVvaZ+/iiH+7NBdwBpiLzQD8GKIRXJTW4
2i8ZB0eTUK4lqmGJJi9LCo8jFtpE+txFTFzKhTZuTPpIWhc0ZJ0HE+2Uk054cfnusSNSY3TPT6Oc
5Kin2UxWG/fYa99b/MQCFP+S0CDHQJWuaPAAVUWRv1jw7+pJvPbKW4z/VzW6ZYj8++i0OXonp++m
Fukkp0NXAAUZJwwJGuR4/45Q/u4c8+UOujv87V0/yvLY0BA0XhCGsmCyiAJJk/YZG/bFiMTuNGTo
PkRZ+QcIjfjNV1ZFWRE1BO9I9MUvoVF8L551e+XKUFeDyuL52cYISli6jy6Ap4fHnEVrVq5EpjHr
rYu5zv734//V2Yen5wYk+nrxDaBm/vn0vftD7SdphaFhjKzl/CFH6lQgWhd/aLv6l2Dry3W+POvl
2dNisf/UQdOVY7bm/eug18a/n6X/l8zpy0W+mG6Pt/ql98paJ4tlIKo+kF86uhrVWdxbu/MPoe2v
Sfhlkv7x6r6Iqu71UX+oMY/UHvDOiWi/CAKaSMFyJ3N6f+OUgpiKFfz/8JRSH66n1sXU+Iv//GTa
8airlZLpi8Ho9qGGvV3v7TzDvoEW6d9X+ktTweuUsC4PBnAoUbl1Y+e3mSHdztXpfLvpC2V08hET
zC6hQJP5f1+k+/Bf3+JvF/lqgniqUr98XblIG2RLGkNbr8m/LyB3Q/ivKww67wsHEJ0+Rn8+RnVp
czk/nfVFviFACwt6RF7JwKt7cZUFhPkIMGv7Mr8fkjd5z6/vk9Jt9tlB2z4WWUA8Rx3IzijXUEMa
Kx6NUMhOlbsyTEeK8wiUzSl8zjk6TdVhb37/bPjjHLPK0cX994P0vzlKsSH890G+DLgyzbGUtyd9
AWshQzlgUr897dMPzIeUcFKyR8JPiqvvlmeFdlrd8Q0z+9eNSFOz5H6RW21RDl9+vlUCAER2ZlGl
nwmce36gV323GCmyJmp8J0Gnl9efX0pp1GPzODbaglOZm3r3ZYZ5D9nZ9ocX+d1i9Pt1vix6N06x
albX2uKKhTIlOE+njZcs81Aa3SBV3QwVl1ZtSNv7+t9X/ukBv6yC5S19qbcLD5j7Z4u6PMi3C31e
ftpZvl2aABOztCuSzrj/cp0kLk6DXEq0xcXXOKVdI1Ik5qHTjWc+/UuHPyrzvlsqfr/glzl2rwaX
c+961hbJKlmlnFMa7BY0YAophiMP7xOwkwv37s5PAUT/u2/5+5W/TIr03CZ6cuVRMfFNSDZxitRB
fcuOam+p1i2wcsBsvQT//pDSd4uKJkpiH7iDDG/6yxseiE1PuFequnjaIjzHeKLPdAbt3STvHKZv
VBxpm5q50vro77QQTGhICc2lta97oj1NTpW55ewDNs75iYHZ//bWaOQN3k4motK/zCItK7VnG8fq
4uSLAdoHbuViQVTBAifjGKmIfv/9Mn684pf5dD32B/Ht2FMXolkSpXKeJWVQrgUw85UrTXS/Dn8a
cd9+9t8e8sv7v/fFxyBtjtqCdImpctSh073/78f6Fft83TjY/VRZ6Q9ESIFfBrXWz1rxeCnUBWE3
qEyEGDiKOKdgh/qF9C453G67zxxcnGzUjhC4WN1qQvrWJZ9hijZKFVw8tUPRx7mOO58h6XKrNmtj
idvXIvtokb2y4C75Eh6aOuT/WfTg8Qob1S+1e+mn4OG7PeT3Z/oyXV43uXqctFxdcBM4vJGNzQ9r
XBCjo/Xvtyd9s3VooqhBnyKMgLL4NUx5XdsqFUplITmDQ+nXQba7LKAPbnRqUUY6fSyqBf0FFIx2
QyRNzSf1guPm+t4LblEZ6QGIjXW51LfnaTz7962J37wE5q6mKwS8Om1ivozXy6B+VGJTKBAcIEP4
ZAnpcH0lV4RFmCzKY9VuthXZDFh6723w+ilOFf8qxw/oUvnb9b8M3stTLQtF4voFDdiNE3FGsSIF
5EHGm3NUG2zbEeDgdHMH6fBGNSKEA+s/jkbr/ftFaN++CDiYXVdPqfvHnxtumQl6k54yZWFtNpgU
nPG4MMcgQHpYII09pgXf8Q++v2BIGzPfdQ/vM8Ow7cju3DpmZAaeOcVr4uGvMpeyiafE9KzpjUFs
eVbIpLc+/n3H3y01xAX/veMvr057HqurdH8oC0pZ7svPAn1dLAccbxenMBvqo4KUKmem4odASPtm
5/7jul/WgsEjG9S5eFcWm3DEX7yp8YLXM35zLDIHlhWONqM3B07haLzYj3lzuEh9w+hMQNiAtrju
yBYEHCV5Z0H3yvAE2hNepmt3vifTC6a14U3D6f/zfX2Z7/d7oqdCw30/zce2y8VM6NchraXhK4o3
Z+8U0pDhPv8p7d//boTj8eBkCXNOZmz9ObBkKTsnd/2iLPrz06Ra0AF8Xwa9aUwU3a5JAv6wA327
2Azo/445QNB0eEx/Xk/Uxby8qgN5EWIcZejuFXPPEFbMt3cW4F8fYRvxFwN12RqfdNMwnj8srb+O
61+2CxpkD2TqHDLR5deQ4Hwtbr2T+JI5LtHbGn7dwBWhQcd+7h3dMnw6sSNMAF16mn/yrmPFvneF
YAT5S/2Hnav/3Wjtgj/Af7pAE4ju3/92chME6Sy1T9Twd+NNNc4s9SH+2Qb7mmq6a5xQn6sfxln3
gv96eFUR5L6sDJAZfZkf0umsJvkTi81tKKyu3svDAjrMQEHkP8zEbxZPhfcrQsjkW8t/wYq1S09M
tbyioR1NSo6Ie58z7ROPNqRyaH2l079ueqsEigU6nJedlDYJ46owaFIWmz1aPFDf/OEIO/h7GVW6
c+Wgy+J0r/vLJOvlKQH3SXstStUtyKLg/HgXYV6jmNZN5LlSDm/Nfd3hxZtXSk00+1K2GoUtWlFS
OwRIg8SOxoJ4JgrsEviCkA3Nkw9kdemH5sF8xpd9tho4a/vzG0sciLN/fz/x73iK5s4624CqM2MJ
d/4cMXGuF6fkqFYL9Dc5VPID1VS0Qy2UFfv5qQUvYDKD+Wncsj3N2alPqxc5YvqvkgFFR7MXZ2Qj
Dj/cVHfRPweVqtAYQ1QHigrEQv8yqGrl2a9eSV4tcuviAyf2Kxrp3RZaUPrQRS2MFVTl8XIEUOf4
ZwpTXOmS+KzI/74T6e8J1d0JJ2DCGU3762R6ajUxvZy4E1TwiZ3MYMIgVeobzbw9nEg8c7BC14ev
gy94kCEcDT4awsDl/xB2Xs1tI90W/UWoQg6vRGbOlPTCEikJIAIJAiDSr78Lvi/f2FPjmuyRbZFE
d58+Z++1Ye7sm2W9KT4g25GvUn7nK5gl4oVpbMxoSESv5QrrKjj8tdIby/w/3jzQrBj/dAnP3W9b
4ivP9PZ+vjX7WrEzWGJo94np3clA+tCM8WhyInxqR+Hrbw0X6V8aFbxblorWEJatZv46xP9n+yme
Q26IT/PFodN4BRAcnUzTdvIFwKOcv4DZtr/+KsKzDyLKxxznRQGcQuZYup27KX+I5526fWrmpFaI
dtpovLv2jbhFOSxmvARSA22cHozbdVIgiLJjY6MtASy64vo+/iEyvZHYg/jL0aYgYeADfy4/p4fD
Jz1wAIMQkxv7tIYOom2g6qAbCdAdZ4tbtIy/sfemzP3pq2uT4/GIkp7QCELG+Ceyyb+cHP9yhx3f
L5PNgzOT3fO3G5swdFbdF89mLzMO1xfgnt9pO0VTzBHf8ZKViHfrgu+mO/y1U/ArEOG3x8RkQ1Xp
7Wim8Ud3LLP0WkuEuturH2WDEsaNcFmjDreb3O4XJs/2yfxq3xUGCh8mQFIyrmBKfMNhwGCNHoMh
ChP0lrjICXq88/sout4A87jhaIgnNyRtP6WJvNN5gUGjTvtmw/ZplpYQB/cWVgv8ViNms8F9CoKW
+xKziDlyXHXN7zAscZT5RGyu0u/HW30kO/V+RNOh/WiHZklflyxcUhEO2mf+nhJlmUPSERDjLVMc
/+TV/VRfDDWaTf3BUYvkqFRxy0wYFbFN3+XJDcFabUPr7IRJPr7D5gd4GXI8sx0aw1Ql97F70/Cs
7dNTx2vcl2ukYcZJPigPul/4Cp2n2xykK9E90tpaPbbS6vxpLmWIOuCO3s9bOEKIVYcFAlaDb+la
HCrU4WQdMONdq6LNJvC4ICeWhED5gsxL8dqpf3m+fi31//qMfzufum7QpC5quj3QyDBftj6z/x8Y
iaC4ofO6vW15fCYgxkBkP/10+pzru/vsSr8zPO+ZfzPqxmrZT/p18pmcGAmGjZ0so70OCRW85mKc
xVpr4b04WOvSG6mP0oqUwaUGaCJ4koTzl934Xw4rnlnulAaVpa78vr8kadqdpQzmNIZJ8oeRuqFO
RgaL8BC9gGGNiJzHJt8yuCdCj8equnLX22c/jMJ4KK2Duu/f8zeFRA9cmdDW6g0ZlkzGAJfwJ3it
myc+/nYh/rNKYKA3Jg5Ios7WqP12xJZF93reVFZaptgSqiwLATnyQMbvzaWNgpKGvrYG0lcau4q5
turdX16aXqRNsm13A84xGH002EqXwLV8IUWBkrhFE+S3ff36yzts/FlQW8w2GAfRjJVVqoLfHpn0
eRal270TEdM6gjyvirVG8R5t0uUDT5flnxFwJHPsiSSx8+/3GxJ7W+aMQRgsOa+725pYgWBj2g9y
TmSHQPYIoSh2O0wdSJ5iH+CNOhciv5lr5aIrVjdjBnR6DJQYbb0GalJokEnIZWHNyiEaN/5+CkB7
Vz2D+XbagigxnNoKSjQpZG10+5R3Nt8o+abON2CWC8ORDwUyUwyZZ6+/TZWCLKpVihQic/UH4YOr
pl23+lIxp1ZqX+K3jOQ+7/xuCKO0Ns0nw83VIw89d/YKVA4mRDKMj2t4siOMz5gVsFk7rxOcYTRV
2jlz7tLVicP40tFCxu4D6TnOUZlIQuf5cLXYRVtPgNmdNQ6NKPU7AxWbE5e4jr7Sp2ep9vnhn00n
fiuTd12ZiIJfxh4ZYFSEhZNbrkXcK7aYt6ywZdEZuqBlZPmuhE/IkPAOQacHd34k8RLB6aHdnIk9
C3Lcp8QnQO5N/RtRM/vLpQtxJPftJFrI+P45Cgvv/kU0E3piVKPE3M9jIpk6O0u8PWLpqgJH4zwK
b5j1UUg2m8bOjKoXnyrTkefEunSxy2d1K5Y9+voj8vn87igcwkvOraBQ3V70nXMftulUPK9r5Pkk
0/DU4H7R8KnOumJRAlk5r3IJrPFcRb/TTUqaQmfvlgcvZWpKfL2TIlBmlPeFzRlFAGD/JEDxjn9X
RPpQu7rkZ5Gvp9MM4oMGiui8i1zM/Xh9Cdx8QNKXnbsJps15IWHJPJnnh8Mg9l+oZSrvlsE3coyr
ZvoiQgZsDWe37AgtdIvaYc0C8a0FD0/M66JRoNQTx/oyYcVankak5UddhrxQnJSAX2UoXb3blQH8
rkLwSiM8685z9BNN9ink27ON4LLXCKwHs+3A9EZcXfcOmRUWHHIveTgd8lRMM9N7oPDmozfnTJLs
SoXeHojYy8mXljwdYXQblvdQ7qZYPg1tmnHL1F3VIALTa2Gax7bxgV4a2XavOQmdaokU5FATpiqG
Mdi4lVvgd7itIn5h5Cu6A3cU+3nB2xX5KB5HhFFjI+hF5qomJLtNGtN98CB3jq4RF+xYNfga+GJ2
gkY6ssm+SllsFF2r4Y7L1Cuk8Jza5xN2G9Il49Qt7e5bIriYiBQi+O62+AIu76sJKTAu3HJuatbD
JigeSMaDJJpQGxZtNe3uazVf3UVfyAPz7j26aZ44leRUb5o4wZY7Ag1I7Ul9Vo2wiOYdjo7rkxEO
QmBH81Bxn5uQWNAXSyAO9Gbx5D52wvkYTQcOhMJ+sMX04HvUbhY/mG7lX+BUbnoog7oixqVZPYsg
ekvMWVZ5dCuhJ/C7R0ZwrsdQZvk8RUmLKxQkEzue5OAMiB8868H94ShPxKxhhZCZPFpKHFuvbbwX
OlRqCcm824m+1AcojdGqHVI/O+OediUc6QpxrbjbMG3yxpjWJJth5BAjG0mzYWA2d8+g2SvQ7M4Z
rOe8oCAmt5TOqbnjjSuSsKfPUU/JJwWCI9Rb9MxA3gkGf5b7EmFNMSuM2bMKizTECmeFAqhgTJGS
6d6cFxsoHpez11XgMIkic54VAh8+ywGXXTQZiHJAWzZLUseY5uvhQy4cPuMxSdFyFegD3xFFkT9Y
bkrr2ykyTFaz18ttv2KU08kiu08VdRoT8oTuE4GTHibl3Mw3crOWqThf6ztqJdE3LFxitlh6CpEL
5QZr3DnBfo2reAZYV4ZelXkPmKPl7GFs0N5tq/ytNTca/exkJRKdiC+e+Gtsts3KsOYKGkU0coV3
u2LDzLic514VzbrIU/rJQ7YVvtPBTj9Kt23sGqk8ubDSpgf0Ky7achP1u4HLGl4zQr+KFY8xfoV4
8iynVrfopa1RbE345hN8kYB8+SJV5e+Tekcb4Lbp36tqag7rOzoieaMBrte2Sb7DMwCUKd+9pHVf
7tXbViYr9rUdhOUQh1Uzje+7TApZasjUrHSppysx31T1Tq13Dx50hKSi+wLfw3boYUkoCFohbGHK
/kSUc2Gsa5iJ5lKRvAYevOWcCzeTSJTfPMxNX55ScVuVpz7b1NaxazYDTJZqPdQLsZw/Xt7zkkLT
vU9QYmfQrolAevpyvTbIujoH9cN7pJtKWeUv778LPFiPv19ex/KDXA5LpKsCDvK3/mFtNFWsN7m4
I4q8oA3eQxSuXFxqOuEMRoDVrI78iiw5HPlI2A3HJKvraVM11HyuMnpqjwMP1n7fEoEwz4rgDtW8
CNVhmsahWswrZOTkCzLXIRJ4UsJDhbRCdQhk+yM3bBw+8ByancjaN6dV5kbJm6CFJm8Ccog2fI4R
pX5PEulYNwvcS3EcYv13THNMIiawdGy5Lsbj5STe8YbOC1YzCkyvAQXLQGgnWq50xtHviZ8vxS9h
szAPsmzkuKhPyxWeK8qExx3ogiP37+IoV20X5ReHl4A0cN0fyvd7BF67P+IuU3Sf0mAMWBBs4b4x
LnmA9iW2POO5Izmham3rk11LIOZJWGmEZhMzGHmahS3Ucqt0C/bs4Yi4XN8qAFATE128SF6hMK0G
T/s8tx6QNOk5R/GX+XVHGiqLzlMNYhA+74MPayLJ/Irkx0Xh4+Hrg1id8TNeBI7E4P7bFXc0PaUS
8hNl0c+z4YCSsg6aT9T8OQ6IyT0L2Vaid+1TxHyN/WrKuRFh96ivRCKUmMHYw9S5IU9bbaSNASfW
CXUrl4+wywKR8DV+hJND9rVhMwybFJe9zikcloqXEZpAhwqd9Gs2QBwkgOMdKO83oR/fwtyCvtq4
pNqTMjYgGKzSDWD0lycvI2zBE7xK8hLoRY+YumTj9/LyL81DyfjjNjM+67ox5gTQWkL58M/Wm5Sk
WvcUU3E3XGO2vUlVewqW1VgcnYXpzEJ5ugWRUL4PqU1NFJsfMG849uKVMSL7Q6lZ5zYk/u/HpgVg
KwSv7+iFgJw2yuF1EJYv4ljDzIs+7swtJYJARk4Gamser48zwHMgz9+UdIVLauAHDioVZvfOcnVh
+2IktXkSV7fWDffpg96YXMXEz5+HtvOb0/AcHRHy+xAUFw45iT7hPtq8UESO9/gHLnycjJYCQVqM
voduLsmB9dmgzG4dGXUnbJx0f33N6x+Lxu3IsDeC4kcrJzjWJPv66GbnK/Djge/kgNhE+sTK+6A2
Zzbmv8g4GvZNvzGDh/mBCellgn33Uu2gP908nnffOd324fuM45hWW4VY9Xmy3i0rppIlZw+W8FdF
GngUtBfDiZ+H8pDZBVYog8CeCpY5kxIbe4VBx+Cqtx9MTO0M7zfvWT4TYZDiJ0sybvE+GQIYi98a
fc7tPX2QTu/dUaE2f+lAqn802MenxEDTMSoGDel3MVaW9WqXxDdxVyVTzVoMOyUjUPMWSpgAVDC9
Y8bEA0cY9Wfp4Y24HejliNMG2zJ45hVa8QG7JO8sBn0CexaWRJLH4l5c+9SrqHJBBDrFHdaIj6sF
U8xrT75D/JeNXR0Hiv/oRPzzVfyu9jJyQX5qbSzu6pguNhJv01dVL+YJwb4CG3WlvfVshcS8IhGO
R9C7VsDqWRE/IzxcCaYObHaF3mVI7VOeXhiKCvyV5sqgE8AwBb0oFQr6ySdW6ttKwFyBwget+Swh
kuW7ELjirP/7sELx8W8vCj2eJoJYY+T92115yJiDPy1eVA7tBgSt5saNb0Q+NfIQ9Djzc/9GihUC
Xs6j+1f88SRRM3ct0yfPAou+RmSLk4thSkObzRfL2Hr4gTxIr73ZQbUqLxQRAznd9DYw+jAHJiCS
0HhiZES7jMfkd4tT/+wat00r+Ap1AJ1Ryas0Ozm9Es4u7nLTxqDi8kf8+T0cgGQYc4y/xQwaqq6N
F5P6wmaQSO5dCfA0qntIMnfgyjemFP5Lgb7xiLjOUMROGjKMIXhWIxhLnL4MWyYg5+VpBKxcSP2F
ShNF2L6903gD+RBuwTP1Mjkw7o74FRNkRAAM5odzoBje8xy0KZfz+f0WPlU3j0YqHkzZ0SBsQ9OX
YNI3fKGbRKGuT+smvDcBHymBZmrsVYKdoP8gfARpk+CdURqoC11daPc5JUpZO8M7lCQzDyIMGUqY
NYsimZFSYt29mp6xZitEZhA8wR18IXuvS0ayWkIN4Ah4k3FYtPPi/JfOiqz80ZcflwDJtEwIGV+h
q/vndj/k3bOXOmHY8QhI9bQkXuDlC/X0GS9oCRW0486uQklf2CxkKpuz5j3gklQuEyWJHjftImhd
H+XLVtMJ7wx7jo4yfH8n6RBEEt1TTv4QoID2ll2HJRbA4SQe+JiJodLm2pzyoZPXA8Vu7dIOEGhP
yBNM/cKKQpFiCocoyKoCj5zg3bl/3PGMTvDq1Xv4TG8pab9Y6kbUMje+QYED6txRZ9PwmNVQi7TH
pF883ghLMA6lNrl90TaEKX9JZiY5zISFMxC4ecMAcMFhXpIuaYHuz+scNNjDLThjFJo+Pl3hGCEM
VjnZwfRbVnbHo4bwpnZG+pE5sYj8WbLmQU70OX0n54zNCws3PQ9iFHBMExGJF5jAK4oybit0XyNb
Sx2EudC3imWEW5EaHtBtPGm/MvDFYN/o+wFTQrqLlfTAJnJGnUNQK5PMyH/WU11ysIumud1ezyp3
dRyU0lbLsULaD9JISMSqHXYug1ofBdQKLsL5BzYNeUuy4qpQ9fLAUqcysFvDEQn6pRKSfsbAh9zT
72OwU2K5Le6hHkiXExPTwz3UhLzhx1nwyL3o5oiVk/ROwu7Iy678JA8acBmyTQ9ggIEzwdttHBnH
4f8bdjqtBDKYmUgiWoJdYvk8Ty86oo07s5rgDqO1mHaS12qL/h7+955o6OOe98dGb5mqIioMFSXl
t9GdJZgP8f40hx3nk2aGCfwFec5eeO7cHGeJDh0TCohXka9aUuBOlIgGhMvGJhANvWMLPctT6CYj
XIJsqBYfozUfydnMdwduoUGehlwGtcdKKzdGOr8p06IKK2FNH6chm6DwqjbkGaf5pgg4tLQ51KLz
8czYEEsPI/F2jN8AFQGHkXymtrdp2fR+SZcLugh9KezYvGM8zKJ/Vj19Q3cZBoLwdiPtFCwckVQw
B2lS3VKXaAgMvuzVM8CA0imdPT5HohKa8HyRwfkpXPSBnc2MUIa/li1FppYf8voZTbOnz5gBNcaY
V2yctHnaObDUTUZMpyGMm5EDRe8tNzzWKneJRrbvK20uwYg6UGGBfEgmeO6p3s8rkt8YfOAeVq+v
MhQ6F/OqtmXjxmranL4tO9rkHwa2WPl6V2gvzHVyMUijSLnJ0k+Z0D3AG83LYNwUI0wjJBNw4pQa
3iydYls/ZhKMEmYAgsfvw4KixVIs09i9Kc4NgNdC+xIyux4Jdn0fRnzGKKtVDP2nbvBvz6nMscLk
g+5SUE4H6B5sMXSJupE/STychWbnXciJYMEyK30ytGlXJQBavpPX5ExqFujOn/iobJqeodCZsCwy
PbGyiZ1PKUzMTCESwePDR9T4IL/AvDVnR4HR6V9y06XvTIxcebKiFU2SESGngiEnrGUKIZ74KFAn
0q/7U4YBhNC6g2KMcCzxtineC2y40YLPBHBMND44velwHQMXzxwSnIOxJC0rWhgVJ9X6uQB7tXp0
gUXksbDEYXl3QF3E5IYfCUP/wqJz95k5mDZWolk1i7uRkeTGfLZevgT50X7zWFy6n2xmLBm0cSXN
WBmKN2ZcfT1eW+sFYAUHXW1nZihixzrWEKWPcoan9E4CecA9s6tPAyzi9BusvtmuzB/rSpRo1I83
yjNN+Lfsq67HxDAeUUEAATbhJw24grwhduji0+FyeeZoINM3fEawjjgfPM4YWhk3/Kw0Sole2HJP
wrPTum8d3m7odhM+eRJCxpOk6pHhGruk4WUWkmPmHFj62IgNoD2RaH2/MlZ7a0K6ytWWPjPfGDec
sw+H0dACkIDMqekb/0gazp9hyrabY5RubAl/Xeo2J+PSnISjHpHAM9Ykj85nWOrDehDTWSK7ZviL
oHKX3XTGR2V59zrsrBCtXQNGDrM/2VB0jJE9RkteH4wVM3XBRdADiN86UP0+eeymGxHm3I42oBmt
Woox/mOQXJ4LxtKqMdPmaAAwRRD0l8Gv97Mjf9N+Ovc63mFgOoF2cI2co8nu5+fEI6xQwV/MNRW7
8mvyaKd8BMwV4lUZgC4TQ1rxlxFFVWDmFbcvcjVPukfmjQZkAh+UKU7kmXCbAvLCekg+1FrPVv0j
UNSJuU0vGN7e22Zq4pgkbdpB+5Id1Te+NfAnBDtO+aagt1by5KoB6oFi69UEag1TAUzTsTPtG8M9
KGc6h950+EaEghORDpIESg4ADYRG2A/dga/g+sCmyQZggmkBrAXHygeFWDr81uwcdHCTz/IzDZWR
wSI69VYI1QtfyV3JqSM7v7LYFX2SVk79qQEfQUVBp5v4nh8yRl52Rk1Kp5zgoSN3Q173uAFMcMaO
EUEjUo+N/D4hYNC/ymMrlp6XTN/483X2mocNYUz75J0WSQPj4J3Rwh0+6v79tc6CTpneoZaUrig4
D0rTz5RGbDwDPZLAErNjVOtceZBc8t01kNUaP0ecQIDTkV+tySB1+9LxrAUZv9TAV6DRKVveUVf7
Rl3Uy+QB1617p87Xwph3W/ARFNz6WcOpNsIAxbDmlgOVEIxYyLNyzZZcf8Wr9nPfJIeGobQOtX4O
27M1oP3Zvb6IvI6+EXPpatYkPjQPONugibtnUIPrOzEtZlONqJC48uxgronDe+SA1CCK5gxzVbQL
W1+iMjmYED1AsW/4QmHfJa4QPi6gzWgfWuqSDcCuE5/brBWCEalZYsAwwXDRs6ZNRti05gzEaWcu
08fbMBekWdFNgTZQGf534YCx6C+Fw2+XqToWqq5v9GGXkz4CEbsYAxNh+LJpzrC17uj41Xt2Y/Vm
EwB7lDj44HuCDSUr1kQpgVYJ+Cozkyk/lX2WQdSZc0R2rMgtVSYuWzRN2u0zuZEJx6GrjIlaLL8I
WmHMHG88taVtd4FjAU0I7QAYAiCj75F1jAhamw2xTa7Vy9Nbe2Qw45c+M/vYPUjkmg5LTmV27QHl
nwC0hBOqADhEyJIzECvB48lcFOt2ecqcoZhycKULNYz22cz8Yj5TKu6zA006SUicoPzlX9qJdYL6
TIGAvkhh/YzDChdeyIXTK9rIzBVwYac+54RJoiRDIpK79q83843lzp4JWrHgLKE0zpYdWE89zH76
lra6k6yu6BuAGQCFonrsgbUcIR/SRYu4cYJ9FN51nbBQr1plFrMFhnHwJ92nFta2AidP25kQpd6J
67rw12n8Z76iqUpfCrIr8Gx8o6YHOeUkcF9nV3Px+0lo2oIWMrFnQDVwKzVMXKtZ8MbwP2n4m5QP
7plc0RiUCS7m6uYxbwKqk5AOSGlMJqgDc9o+iKS0XdhM8Vu4xaG7byM1oKeDxwQX1PbxN/mv9Yee
1QIvrImWqMkjw8Ic////KJoe4q17ZpbcwS1yB2aXaZBUoVE6OohfurDMFVG5UnjmDecs3Lygo/04
TLNmxoc6kKQgjswvxqkWLwDlmEnar4thN8a2EDPKcW4s52eoNY55c9LEfagO4z4T+DjA57lKRg5a
IKZ6pDwCZy9daZnhqYm9O20AQqm5w39xumBeh+sRE+a104m6ejnQfqNimnwLLURni369vpAv8HW4
MygpnVyu2KEANpU/i/ntEQ5A7dRwaHnAHZF26MHkA4inLzUYRw3a0up4SSF90f9e9f9/6f39usCb
qxD7JI6557+t+laMk+T8tLgUn11JPzAzHa4sbBhtqABa8t3sFDh65bGaqYRE2Y9Ba4BJoTi5UDyY
gjvWbzQYnjAVCITuu4MuBb3buo9h0t5d8Wcg8/gGfAPdOLh9eFxvPanN1EeO6EZLkZhQ0RW6HYcX
GR5UNzeSahTK4jNSBydea4A6PNKOmEVT3uOWX1Ket4JbdQ6sae4t4mdEzcrBFS8T2urgWd0Bbw/v
ouyn+qQFxSIsennBZIHU09ivDDvfNjJYO4+riRlvzpFHA3dczc6vdcwON2VZv1o3ikISkG8fDDl5
aCpbpaDVaHmzC5R0u4iMk0Faw1ycKcjURiS8NB92GmcD2glC39kG3XNM9k8BJwYNFkU+DT5OU7r7
yaexBC15Ej6ixn7s89hnwFkhDYS4yOmiXmiGckKjHEekBF9KaQM10A7kmStA9WwwXtxIs01+1Xzy
TmXbQDlh2dxjao5ZZoRAXgJu4tx/+jhggpKt6gu/X6AFAq19jw8CGRap3Wq8YGdHJTjrDtFKmVjX
MpohKYkyd7TWyICNcGADjo2m7LFkMrPRtpNcCNi92TF1jUGJZ4ZlPCYNoQfVHr7EeI+mZv7RfnRn
rmGgQmprL++jdTyTDkU3oZ8MS2Lsj6ezDtMDh8wUXHIPC+QCtG8pLZpvYX1uvPM23eXX7jD+cmza
gn3Jv5MiyCM6wCeVW4fhRt/JicRMYvX6B4l2xnekbGlIDnCPcqQmk4RZwvP7qQDNyBW3Q0ND+Gp7
sExmjEEiQ+0BVjxhxPckPYoLOyk06vG1lxZUTIJzuzJSlH7YmQt9wmixWFL6UAZsu2O1ps5sgben
XkcBBW2IUOU77bdxthml29hymNWwfHvQdTL6xfrwOkVEj7Kdutq78Bh32MQf928hrFt2USjMbON0
YLjAGQzq3VoDo+bkHvYkMNQaA7XpjWILWGiLQOYDLqzh8wP1sBefU4k3VZ3dM98i0nLc6U7doYVL
zmUDIFp+tLKvnsLyL01Y/Mj/UjewR4uj2FVXFem3KYocxWavdeKw61bdm0xmokUXjAU6zF+DWz1t
8hlvAGxHRiQRd8oRRXhoal73ZlxlP9Nc3SfBly0HFiC7Ss/QmMk2CrmO9YMxuOK2N17CjEsP7Cb9
eR3Z2JH4gy+k6ICcv3zUXpcfUABBET9TMSN+5PoFj8FpKfZD4YNhh+xRjwsbbulcHY/R4Bk4oZAo
hec124U8MVZUOs2aBUrxQNE/zIyT/p5+3IKHW136k8Gy9IwdIrdXYSfcuPbNmo4f/Y3eK8BKv/HS
accC8+lWVHrPU7dihXEljRkkoWyUj6iVuPVrq5Iewla5FAz+b7Y2byPb/G6ZTz5GVbP+Q7XBZZQu
W3cp6CPBO1/eA4Pd5ZOebnu1TJs57BF0MN9kwu3nWP/I3hXA7hAvXhT2vP5tivNUmTFrel5ve5Xg
nmlzEBjtcQXJjsIQSIJrHPnxDozqBrIxs3RGFPLbqDmw4TFvyoxty6E39lhFkJNU1j8YCIvxlEsN
wSF/n8KPu8pU8RlyVccQEK9CmPR4S9n8SqfrRwUoaW9uCeOJl6SSQbC5sc64h4OTtLz28pyxt7Hu
EGp2NA11ezzraLROKmV9eCqueNHem24SbyoUxCj467+cfb8IF38cfbKlgPlgqvOHxVp4CUNW9c2w
y3gU68rJaKaMGnF5qaA5WjPB4K4RKnQzacMCfyGSuxrv4fQWEsa/kOzoFkLEAc+44Szo19t8r8JR
gSjzTndT46Oa1C7pTgAaBTaGNITM31vhE8A1i7yHGzqSaAixPv3lVP+XJamImmXJkiQrhir/tiSr
RE/EcnjA/uvHb1gg/vmTbgpdlJZgutWDxShTko5PHDEwXMTRve30vQ5ak9sTO+A49KM7CsaN7Q9y
MpQcC4oJoOX0L58Czt0/9w/iYRRd18AEiObvgketj0pKP75ZBI9ny04iol2Dgp7qEySzBHaV7EKu
Hoy6HxMVPUC97im1DmQpRIHK/ZUj5y0aVt3LZwr3+KTNXQUCL+wtAofVTLqImwNHUqiRcwo2m1AN
acJhiVzh1gcZOe/FrKzDOzih1Olm4gsZDmmcDkYaUueg+QyBRfJfN2mFMEaYcZ/fEjdXHbVxKRGl
ixG8NnQYOQ0xlXAgkmpLd6I7lafnlSE5uXSf8Fs5Vz9Zrq9XeP8Ua1v67OfdD7IjOAIkVI/3IsRJ
E3Bip/OMC6uygaPJHs7cmHkxAwcumoaD7msrhmwIS54x+oPABO/DhI9miohGdITN6+01JwKgJQ22
FZziu7qUWPJWjx2P44NT5sEvwxl5TfFDTGlNQM+7ghbnbt7PdcwK2xoZy4/+CiL3yeN/KMjQgKPB
xMkj206eKMj+nAw+CmkG+NqfvGEX1DiEeM66LY0EvoO9gl6T2iJ4PIBlZcuXxxZYnmgr73hd1kJ0
eI5y9wHADwEI3DweOGYdeF7oNID/S9+4a/OdOhWnnS3ScpCJ1HCZPDNKbqfWy30kb9LNt6DqE0TA
vs60e8uojZc9EQB74jIqdgKCUlpN1U93t7O3v8mgGRb92zOLpni0vKmq8gsj9D+3kmery2KjCv2O
nQKC94B59e28YcatcRFaQv/jNNHT8VQTP990mh8uuimqTS2gM9p9cUsmCFPPdrS91i9jHBHUwGOX
6k857384HKU3rs7P42OJNJT6pURsYq0YSYlTxIbXmo5dGjxl/7ZkHSOpmRCHzYFP/46wzhidrJci
cEaDskCi+TpSGISgTdEIE5XFdCodxdocx4yU6HEsOc64ldAE5H6V09Px6d5zo/GTfYw43U7NClnN
RzUSsicmuOjbYykUi6bdUeNXW8s4vBiAGiDkhJlqndoMPYtdRtsaCiagL6+HW6nZWhMOiBa/4zt9
Ke4/yL3R9dNqGNASIgTQUNA+j71rbvLlff4EXTylNwowDp3BJzPq5ppygTjFYbGP0S4ygViR8JXf
7B5poSOY08QTTixrtrQX4SHV4a6H2nM6hMyhRDwG35TqzUw5dSdtxntdvr8WxHDliMVGae6NKQFg
7g3FpDNw2PL4QS+Fmzwb6FZc5C/9anwYDzf7yY4mh0MAaxeswOzKKRx9Z7MmYL0g623gWwdPuzyh
1xgC5l/jtsCGAOMiuQc5tDWLeIrn3ICHT7k+LoBsJiyVy4DucqeGrGNr0aIHmNHGKGYGszfSOliy
3/paWdYn/ctKbHlNRV4dgC/Tje9Oyql8Z3tfsS4rvmeGjvp7dqkvyYlXV4wLGttGFdI4M6ZcPfIr
tpwFxYG2BcH7k6p2s3nJbgTZeXr/iHbWDeAUzQOeym8+l85GkWG9t3jjZ1DgSbRjpTGrBSvhZCDm
iJ1EnrfLEp82i5vNSIkQjpCMnHETID3nNqN95ZIpvYy+uy0TDfLb872yGXGhEFIpomfilpGqFaSO
5VNOM3LoSpr885Lj4OmYq/pokMiT2RpcQyZuVyacrXG4EXpPxSxOSgYO5Ty+8GaTVMBvyZC8ZPFU
01QPNKBA5/WwZK85e/JXHfAm1bNsdtvzCZz4wBCNVhDMiT2Fvm8z6qemf+5p4VjT4ojQm0HnRZYm
qHtT64t+7vkKjs0aT8c9ZU7NunvZNEuJbhiby0YHbI75yqJcUgiwf7Ur4X041McM5mzDFxJsD5ej
5Y6GTarfP0IehtDECkwZ78hLXXKTDT6ame5zHHrVjv2twvayLqeI27d3EMAlM+ZFtJMwfZCRLVse
qHa00Mh0aALzUd0kuwDcz5zPcPIVzV/+TdPsdgb0mN5NPKN/HNO4YMIPKDG12a4Fh2sZjyN65E/U
xgrBu2hSrmdPf0ea3IEG3FIKFkekYzP6ST1VBBJrvOaZna0zsHAoShFkFg5j29vV4F7OLIdUJjtZ
5E+n6Gz04zXdZ0wEwl7c0l+D+GcG3HWgas24yPLuCKqXC9NhIyQBcOtXKJJLrrArsX31jqYH9+uZ
AS/5slTpqYucCRBj48gXIIhhS/TC6g4OiCzf7X9XUuAm/tjpEf5YBioxHHUijkj+///s9CbeMQHV
QLdj1v5iZopvJQZjnahHMTsxAlV/inKfj7pcmgzkFACfrzYqITV4XLD93eJNKq1M0snOYQOg6jZN
86UWzQVrI5y6IsjUQw6Zs5/CDh7P0fNe13btMBW7hfGa8TPE29S4L/g7P1VE+5y50mt294Tn1LA2
cra8x/MMPGoHmn5vWO86awIVr8EkJmHaL6EgX0npIrrNTSCWSViSDzOg8dnUpt0Jp7HUKNamMJVg
ZBtvzWf8XEfi8kE78vEzKPulyAAearl6VH5e5PUNOxn2MnJr463AEyeuzPRAUgk/LqrHSp1rwvKB
7ZqDQsQ7Q9Agawsptzl9inPxNauMxdC+S9nFAIKhLeLk+kr2uupLhvtqvnVz3xhzmZYasa2aL0VT
tZqd0c1pC1LBHzlP/vNAQy15bFEZpeke1xA/UvCoKzt6b2L1t9hEquU/Pn5DUywZd55Cwhlu9n9+
/EKamOf/I+y8dhvHtjD9RASYwy0lKlFZlm35hnBkzplPPx9rBpg61Y0uwKdOV9mWKHJzc631J7Uf
xttQ8pD5iAYmf+y/DOTNmE2iAvFO7Fx6SzuyzOovSStxrL+U6YuGPiJhDahptupJjFZV1DCE1Sg+
ZP74MfjPCvv6STPLXSV+p8TBiBmThuhhxAI7ByyJnR7+KDLCC54CNUmVJUVpBVg3giRODUrXsn+U
YrfOet8uRu4LZlpVCS1W16AywK4wqIxMY2XFFl0H1V2jO0Oh7wrvokChF30FvpdANooyM1HJ+o6x
Tk9Imnd0rVz3Cg9o6dOr3s0AG0Oacap/Mb+lwB9RBJsLU8epWljG12T8pPH3WJOpYdSbeHBUBV7Y
vJjnMBuJxwABXVaXXcrqJ0n7JSMhHQQjBb2CugEa4NUTqV60o5CCB6reViSeqTp643utXgj09jHV
bszQNsS9Wv6I5GiRtxQXrj5sVEes5ltvOER0/h4z4ZCwBl7tbfI+cEGxRZ40QrWI6idZvTQiSE/z
KXd7sbs2BAko9cUb74Jd6QiIYXIl1UPNb3G6E+pDq7pDss8MWNvTbUS2a+W5HenPIWR+RY6YMZ4F
aD8VBSlPVgaJDJ0si+ifdSTehsmVga0IFkfjUgJ04dpPQ11Tl71ILOEyfNVMmMKuiX1cvFQY+RlX
Ob2Z4LeizLzPYAzqKM1TBCuhCFNEjSsL0IsFpXjMKNJ9WJJmBAIQX8vwkiX7KHAtVOxK9xo8SrII
9J+mOA0cl1y4SrORjOsYb1tJX3oQepr4KlSHnpdoDQgB/ZoMhTC/RT4D9tIV06NMyQDljotE76d9
iyBBykh+fHetGx4b4SFVdzFxalKyV9D1keaQ5W+GdFblQzaree/RYyD0SmL2JzODq0yi6ik0CFXr
WmXRJft0vMutT0I1VzJoFoU3LbX5F/DtMd24/5DVnaqtemlbaD9wsaNHaALgL3XxzfCP4QSxMiR/
7pHKh148GROjND7yNfK24vAuEqWoQnoOHRE1TQ1Gfh4CWsbQ6Ukh0PVFVz5qZDC59Woargk1ZHIU
AudJnePcptTmT9zAU3KvDW9lzUqaM3/qylNifFnFI7Fq7scXblE0dtTntKip4Fb1SaS0x4I+wHhg
0SK1JqtosIG3g6ufYBocMmX9BmRQlnPkIBNNhAV3ceuj4OnWTMNb64aGS4MkNrsUQL8FugFgNhFE
2QVhLCf8DHQadeujljZReZItAGqo3/tUtZBQUJNU39w53FbTqSFaR3pJ5oETwajNWgkW+Scha/5w
0B8aGRG8/DHBQntu7zbyfJ/sDDsmI/0hgD6Eqyx1KKyA28O3pD2X7WZQTxx7inr9DP0RwmIDqa1d
4W0d2ULjWP51UglBW/j9E/US5Cx6RsWnpWzHF+JcFhOIQlScvVqzJV5W45wHKlxGYh0VoVyHaJKM
jplx9ZopxaKLkBlalMENMgRP0DbV8CGlX40c7SdDXLXFRaA7qDS3JEyNwOiQWLZFd4zJP1vLEBrB
tCVMn8x0FUirFD26fu6mNZlXQb/pIicq9nAhUvy6vW02HiPhgGoNgn84LmihGlyIbyGXFJmebhvk
I+k2tGLQNBE5oLbM0OueNWMNVzAmRVCZ4d8IPQOkBTI2dDA2Uh5btEfBIoRuQpE7nSCoMuECta2Z
CjFPY2o4rjAkk3lkOsOPbGzRliXuhNX9B6Q6aPmq6oTBvfaQDonk92C9XlAlubqPnQEjElZ6uO+N
hE8H+4HNsf8VSD0UnzmhSI38iCMEtQTGkGut+/c2uCoFOofwnldPEzRwev+iecdAA1xib2mubB0a
3aUWzo3thNH97NlPtpMc3g18out9pzzhng+wGco/Q3Ek3FaSdoBgCf4f6boFvW+yE/kxuKkqPzTD
ZWM3wbWI7n5TLYgFqmuGCxcegH28zh7VHm6cUi3VEdvgpRCsjVctO3G2gZEIIylfeOv+BeIMWZHM
VUeWL/ks6RLGVDSuQuzA4K7hhR3AMVxqGHScJHVhMdchUoki9CWCsXKC96LCwTyATKbNIqOhIta1
verJjm0pOKFyS+tZ6zfL6umc4HAJs4hUOvEqzHCnb3iqFeEXmhPthS86HwEaHKi4B+y3AhiOi2fS
yqmGg29uohY+2bitozepeTfrXZqs+hxIRnv2EIKRG1p96BNrI0SBKOwM6FrJT6fvSNfJzY+abt9L
MOQXDhWWecWxqPcgxnHtkLQoyU/0Mw9pL//IxZdOt271w6qy7jotnUr+kXJRlB9AMaVpd2Ed05//
VCUbL2yEvGBxnKISjAsWlnUyx41FHL28KTICK+/T1kfeIrqadQ4qt1QYb9Ls6+pENIC27RFYKjoJ
ALCSiyqhD0W3j7eqBw/SgBAFtj2QblcS10hEWJWf5ZF5BGeVOV1wV6gUyWezqoaHEuTpcDyqecQO
9AILRrOOMhPwQHlY8pMIva814L8QeuT24V0YSaiDFq94Z4V0iVrY5eWDnsITP3vkp00AcchE79e8
tdp7G0v7ADWCAFOJMMZMfi0Qw3U7KVlH5Sqlo0nAZgQSIAMUY1DjuvGgl7sgWfcEldGf4BBI4WXk
4cIPP3Jg44aoZnza/XgVVqe+JI6aaa0qjQsTBK/Un2XqNj0QSB59zo3vGBYZy6nBdRC7gXx08/Qe
0pbDyW6kUz+9VA3ZwnR9HjVAz/8r6UutaZuxRkTAU6kzvZUZvuvcXEavUEgcfBx09C2in44dOK5h
o2AFoL/0w3dm7Qc0QEgsSDvzKAv18XsiKSyfnrvkWW+R+R3rU85g8zNqIbZCkzNMJ1GYKH5W7Rsi
vx5+Q7jpoY8Nj9Z/06NHJO6w2iPnapnJdHX6sRgoQb8UaLmB7q8nxU3RePsdDF80m9lqyG6eiukf
EZ5qTeGxSUB7NSaa6a30z5NfkCJjqxPIWSdv6RTIiIHAo0DXm7hlCuqodiYbhhdfv4/6OtPhQa+U
/gBOJkivig8CRA5TAbvTFz+7kBYzii9TcjSFZmPlAljRk4fG2mcoGVNyl5uoEZfVm2a8zBdtCokG
JEYEopM0PnKMELA3L6D6SsD4qR+sEqKlTRJsBeLujJItIdGX6osXymvdmKusiridCR6Oea6Gh2CY
MKngrva7EXJi01CY9U7TxmeN1m7gWIOdOnxr5R0vw1VVvEfZh8BICplgAkc7ZW/xUZqWSNQsKLcK
GqJp2EpYYlCSGxyJkn/k2SFQVpHYEXyLdHb8zk3Dlr2LSlnla/vKfJH8F7ghluEaw0w4GqclYJTQ
nQZgsfizwdAjdkaDTRZ7eMgkinaLNvWeMMBoJX5kcD0AxBqoMf2hh+wtQ7MmWpBxD2s/zQ5xuUth
y/Jk6vgfg7kihZ2WvdZQvbLsoyJSu/ruEsrDbVq+dP0WI9xVRRaWwCh9qcBTSi4JRiQaxAUlJp19
2htooWA9EQAKPdXcVIyBwZialzZ+iAVb+MaErSh5yBxvhYDODsG6f2FPgebCAAQm2L56ybeYljvc
r8v6FDAkT254mQDlZogGiDgnq/0oC4cSpyka5ewGe00/M8qK6m/ewtqgoEW6SdLykJyl+Circ0Th
COycBVBgX6Z0gqdNDYZkYUKJRC0Ie3+66pax8PVDSeXFW3HQgPXHRj0y0BTQK8cO1GaivJ6tYi8M
D9X8i0gHx65/tJsWxG3DMhUFAOcfbmpSVQQ4WxcDBM6bkD4K5UuI3rIGsUTATGx6E6vPVIR3eM00
HgPCe8VxUnNb2nfHIyQoiNdsNFvE8KHGC2U4ReE+EV252of6K3ikSJqIch8FvGbK93R8Eqa9jiYR
azjjbPq3ZvjCITdrkYK5Qr9XglMbPk/KKUO1xzN02GUNs4Kt729GfGQa6e5n1356FRlyxgHWMOwv
wyFPzijrkXOSmtvKOGxk+htj0YYcb48axPGIYGADH3dW7U7lLVIPqnmI8SOAizm+BRRU3mdCdA4+
suJhBj2kB2BBpxI/cZhM2DcXDSGV/NwzSqTq0Hb9+FL4r9iNMcao/Isi3FLaIyapfev21c60NmXg
oneHWqWEu0x1azaNXyLotmMx7FRvaxE8MGwk/RjjS0FcFCVwsIMeZfkb/ECKPahXln70EKRziBxB
iFQQcAj8QQ1PnXdlNCUJ0EIOUgr1YEMC81i+FKQJSi55XxGZIyPcwb2nrKX8Xsgvqv74y5jqlyHX
/2KZLBz8hjENp7X+J41HSCVfLrPhJq8lUj+fMkiha+0VAjGN2hHdK0ILjFGnzVsCkFlCjs5Wco1N
X37JtphKDHb0HDrthY5wXR5wo5CeiDKFmI/6hRid8sAmAtzTrqWP2Gm/U8L1Yjchoo7JpcMIAy+F
A5bdJ/1MtPcZGaJCmgtJTntkjdkKy2Uu6yyTDXfAVra1CJbpBZOY9J7djBVmRqhK4kXcH+q1JC14
zlYC9eXMsCFYBuxYw8ZvmnP2rHWnu9yDVBbSun/8P6qWQrydeUO6tZV+LFqbOyZE6YqRU36ikY2e
AdgItEOTb9mRtkKTGtrdM08FDbTjs95qMDZs7YHxTAzBG5suJFXRUr/Sj7QvNXk7UImOPgQOPH15
IBFaMcANOrUFOSvuBHsOtjvRjqCjOPymJ4OcC92YJS3Vpbi3bunGIaG5AGgOYldQOcSj0Ljpn84m
ncPbcMBldB2sKa1GlxmnpqADhnEc7DxH+/rvlWLN0O8fC0XTjTlwAOhKsfQ/+HT+kChBLDXNraMk
osZiMoVm/jtCo9xgdGHXbzROFvA0fhJQdkF/4SYES750cwGGbIroPmett18taF35M6NahrkApbFd
wmaAHsmXTJiqadO/om8TOqocO8CEgslW6WjSnGs4WhjPMkqxfsIv4SdgkkRsJDAvcCeHBNMM3OXN
/1RZmrPjg80TXYQnpUCHnb+dMoUgpKxgrkYAICMiHCtsFRAFlN5i1ix/MP2KkT0AyBJZDZ2M+pdA
B7Q39UJBftf8xWRI/afuBnPE307sTK/9bVCs92o3aX7R3Ailn/MzcdqYCeeE0C4hwyJhGd+YMpkg
0MOScxoxzEMHxV/hDaGhVhfBp3ScnQ9gZYEFQnh5Dj+ZmyygdEDGkOiXwbM5SYAQAMLVUtGoXB1U
KKRQiwxqbZgEoLt8BX/zsTL+SSjgw+GcO+ulNfkfHJ8uNhvNF9LmZq4hM/n2AQTTmsOaGdBDKYDY
y8MUMxfkFFExO5L5ynq1ir6iL/RrHQ+eZ36puyEFwbQG0AaLvuwHScmP99ld9A/1g+GTu2iezb12
BSsfz9ab/AkJ9tg+/Cd11WByNX4AfSh3idTr/Gy8S3fADpqTiJHSN2HGp/iTm+pvURPmvzyQ+eCW
jG+wJM8cp/+9qh4AcDtoSXNTStyj2xGHDQe4smdQUzOJJ2VvR9KumkLOdnx5LYjnIF0VjZPi3DHZ
bTX7MPXgsxPBtLbxIdV0KSfohCWyqmkJRh6xc8aOUDDPdmSVG2gTmQydCOgDNbXHJxyY5lqK+Tdq
KjLMAFIi+H8UtECoZGTbMAzaxoEzly7rgKHNcugJde/JsGJ7DmDiOGR0KwyeSXDnmfU9G/ohisEh
wKTknO+isLX1lxQWo1PS7BFgKK1WBOhaf7lD/oVgjiWhONuGWaqlydofW09nJVU39WVzEy9ANi10
gWRBJUiK8004RrAfHtAgn6qP6qVpbLyXjsO9egN5qt4ItDX+5gWt/Nua/v1w/rhhQ6PsJiPkcMgH
RdzoBMYmQDqMq1kN5Oyl6yhgyM/mP++F5ax4YGMijRCeor8Ma8LJDsgZuwWEv5btszxRa4NFtF8Y
3EV/OXf/QrL733M3K6F/2128qM8KfeRgx1kQh1UosxJM8EL2BjoryDzFGeYYxHU/xBiTYEqJUB08
bcp7/Y2jwKfx43+25/Ym7/MznniH5mJ8s3tWO7we8oeHKT7pv3js7MLbfz9w/sVQ5H+P/I87yO8s
z5gM9kXvu6UgQMKKwRhBc+kiZayW2zxBBBke5fyY4IsmCBggzmeFHQ8U/6K9Jc/VO000ck4eGuWe
DZKC3TM3GpLAO0xI88NjLqcvwDRhmCmF/d+fQPsXCJB1q4vYtMoY3/8ycvzt3PeJ7zf9kDe3MNpO
1aZCKp27yMHwQknaXdHtRPRb5q7vTpa6HcedGZ01fRegYQDW6x0gmRqiJ4iVtqQjVDRIb0BZ1+Za
XYgNA7IFRUDJCJ322l26N4qGC/MqzJgAcTw3cj2XOLIQZjsmS8QEqkudp2W//u9PqfxbYUBAuWIg
j1Yxj5+NYX77lJIgTHoRxXzKxKbBZ97G9cnBdUc7YuHDwGDIuGFspqwY4ZWX8u4/sdV05JuZCzpq
voCW5dHlqP1Xs7H9G7XyeP3LYf7pT2OIoqZIiioaGrCsKf1x1+ZjLtSmOla3X/oT45a68Uvuhu/y
T3PWXJ+YPpQWrnUNTinBh+2diX6m70IKP3L4sqV2hbFBmPDMYpD6X4/Mb6a14ob+EAgOlvbfmrp/
cIU4YtPEOUI3NZGtT/8DQlTaumsbRmC3YEv6/JkdYq18BIFNNKa/O4Hi7Gi4mLtC/oQE2jx1px7F
iTts4jU5jVvxVBULaX1H4Ya7xaO6hzfHwCUAWomAgGGtmatt+F282Oa+XHonz97hrrEGnZ9j3rPL
rvseb90VRdUpvLXs7y62TOMLTO+HGh9A787/fYGkfyyk//t5oQKLqiaa+p8pGGKWTqOZNfgqGQvv
Ll/89/GnYyoIg+FsYHcJZWENi2mFnOumiVCi0gXmvRHuOOuS5E3MdhDfnHKiHYJbeWgP9aW8wNuB
PPCSk8Cb7upDTmg6wC/ZiN0GaTtFgh38vCB8I1dvoTkqyQZnOMB0FYNbsBiYQQpwOIkI/+hca9Gu
hAM0lOpZxnUHNvmcXp2uua+WOtKvVXfGGswmHmJVHLFD1eUlO//wDkfLxtHnjMyOOzbDqO7UC7Ov
qRC5yGH6lx55B8PbFX/B4WQ2sDEAWG2IFxoeN+bs5BaClaFDgXNBeqKBMIG2Z1l/GOfcNbK/7FvW
n7XLrwsx5y6Z1G0Kpgf/e0crSS/rRVGmt/zaHtXnbttzR/hvFpS99BuzRnF2KuRRwWkq4PSZaJLQ
MNCpjfAa3+QbkwSEoLtwq+8pyC7ZlXx1F0L8pdhlO/RP+wAyvLUt7tWhOiSX6v7DVIuz165FUlbI
w92YH6y9Q/Rdu+Zx/EgOEneAeJdpm4iC39ZO9oREdZ098Ugj5JqwSeGMpeAOT1FKqX0Gmz48jWQ8
RTth1b9of1mq/3g0/XmC5grhty0PZnCeBEE135kCjSx5025xS9+w1tHPeEFt0x2I2dogc9Q75ySx
drCqqk32ku2Ku08//EEJCuqjHvMNE4K5SDn3VC5ceCws/3Kw8kw0+b1x+/Ng/9hGGqOcolLI01u0
912Nkvoezk7AmAiV38MLxLWPhLM9bruLRCDad/hhHkzif4jgvNCAfoh/o09L8xv+44AYVGE1oOqy
LP6hHEra1Mh7EoBu+Iiu4h0gELoEx3SzHbwjV/mLsYFszDv7f73fHw+oXgyLgfEtc+bnGi3GRbmx
bOBHIIFWPgk26fFpoUlk2j5rABjBzJx6hEbRV3aGA7zULwSQIseunsY1QZ37yLPfsiemYvQnDM+6
fXbuD8gPr/llIGRcWMnrfDentI4/9DdggJSI6+nT1OyyXJiVDfQrJxiY2QwTaXqSTxTFjC2QJzL5
qpAMYzY6UuWjdbYbTCgJc2QM9ET5e+9uEs5Q5NccxeTX8SFhu7Vv8aX7ih5zo4Dm+icAfmQkTRcB
1/YXY5t+q//hE+s/MgNQwCwMo3/6H4pAld2MBgyDQHQ1oUMRBXEd3Xp9jM7TcmYaLSFGqt94lEJ7
QBYEM4ihbYVAsoC5YBeO5iqusq63DOMZ1Xyd69fhIryNr7CximPzM74276Sl+6/ypj4Zz0ONTRE0
KJp24x3fDL2zKSAlwDtqUrofwDhz4T9UBjaMWBhVctDwTcETAeR+uvfmOgeb1rb4FH9K9/iTeQ2v
Fj9KY51sCGG9Zhu62vgcfvnlNn7V7v1XgcZs0323uJG/Qs07e3vIbd0heUt5MpDQWBz0DaQXPI+n
s+moH9ykSF9gYh9pkuihOb7pPf0C97fGhYZ6DzV6vRM/+QfxdeJBkkKErHZzejw1cd3a8+jhjcEE
IW/RJf40GSPCHrEx41QEUOFfPtOQRI/BOv0gwHTDnNHNN//9NNX/dQ///zeZ9McermZNmQkGN5l5
Fz7TY7CFJEDBvx+esvOI24Wwje7epXvCm8hyA7REbwUGA+YsgilRIeoLRF8E2lxqf2Fgctm9gOcw
QrPzL3HZnqWDscPV2CmfSryYy68c97XwaMEH1EDTx6f0kWygtqkfCePeS38zPxiKY7EtvgiP//6g
v3SGf97d9NeiKEpzu638wbOLdFWvEQGkNw2bBeET/zUsBLiBiR5Y1o5xQ6TdPeQjy8euXPPMkx1X
ery1Xud8LWndbPwDiLYtL70X6QAbSnme9VT/fZDyn35T8x78+0H+seXVFahd03OQcK6fiSVfE1ZL
5eBfIBHvyJxfIBddVXdHYv2+M+CrSAbOFn9LXvvXCuv3w/hjJ4zVWuwacT6MJVJKCCU+Kx1PRGnZ
dDad0zI+CzvFOW7LS39srxBah6O6b7f+l7wc7fyl+8vF0/5yXv6sNKrYz7QhEtMbyp+VuX7DDOM0
6gt2nB1s8gNOtQs2sI2wqFf9p3DX7cmR0GNjRbDAAA/rc0i5OKgyySAxAPKnLTAbLd079+GWNbnx
l4A/W+jXzFe7R+nWL9pfGmz5355ms+elotMDicafc1FTFGM1tIb09kx4/S5bUlx+g2sIDmyyo37q
l9R/KYRT4Ptjjn9I9JcERn2+k/95A/z/A/ijsSkMtUnVnHMoH7Rb+D4bspmw9PGNe8Xho6mWkgUu
6GTM/hABIKjHyWdJgi2Ta+b4X/imAPcGWFJRg0YLk5goWOZwodnUl3kMC9AW3qrn5r3nibhpvyZr
MazB5QJQrmiRvyiP1s4+R+ZymDK64xq5zUJb5s5/30FEf86L8/fPSd6CSuLtnFjDvob5It//rejq
/Djppz7ubl5zH+Wtnm7icBuY71oDeZvRiepEBoKF2TOvvkrFJSDIoL9Z6SMD7q0Y674a+WFMv7wJ
eUB278Vdn7qWvh2L2ZjaFHehtGs11xMvvn/IKvj/7uCdFGHXBgdIg1N0Vburpz56OG2Ixo10pRY/
8rtOrS+ceiaUY37OvIPcXL3i2Yx3dbRt5H0RXPELG9u9J6+h15nSttIdHrZmuBuMU1p8lOnzaEBt
wMVCvhY49pZXBZpBe1OsS84suk2OVYREDv8TOyZPGNcLnynxm1I6qIcUNzuBxJzK2EbyS+szJzkK
QsYRnjpQ20jbtmvtIxJxPj7r8TkeHg3fncavoXSKaY89at07xsi62GREi3tPtX/TvOUovg7aqYtP
bfzs94fEeBPDr6h+aSZcHjmCPQ8HMcfk8tGIV025T96TR+1LJDEYrvfcDhcx+G7ET7k/dN1RGp67
+pYlT0N8mqyLOVxisgyCXeHvK3/vK24b4Bi3U2W37w8T9mbGjq8BeNl7iqC0qxtJOwnJxcyvunbM
px2AesKtnh60xjUaV6orW/a3VXziy0/cnqgGvHLiNa+lBptyfLLybRY9ygRE7RJkB2mCifyGwppT
ouVbP3nmUHhRUXotik2O41Oxj6ddPdiauglB+GJIQdukP/vJ0fO3fMuL3YlEepj/8wcZtK1h7KL+
7AUbjSjLBisH/dha++7MLErEkgHreNnJsJHl4sWK63Hek2Nq7Xkdo1rPXrQgDOit863EyYVNUWyK
Er7RxusZFrkV4HexT8D8s0OjbdNwx7tyJO2EuHrPnqO4ifAUBmDteG25PnZy+tEvr7xPOPDj0Gv5
WOcxOQvqpoQLAjEiOUeta3anxGACuevYqxS3QP8GacVfIM+G8EhNYLZL/tEoNvDZJkbJ7WxKrveO
Cv8TsRRSnmHDz2hAtxj65guFy6eTH7CAs8nHMqQryxcnBROPcER4Fl5ETuTheY5/ycqq1vyiUSwb
YUmlMeHGZaKNR6azjPHA77Egm6MAmEnyi562DBAIYM0Ansj7Wg7vwlvg4i8OC5Z4aDm46VbywgJ6
/PUW/NUzHeB3zi/PfcvhrsH6n3/GaLjrV5wMDhbvsZmehdTadLJoVRRbfmDLZ0yHjcwcbtr5nEDL
mVBlg0MWS5i3WPSPFMvCgpPAJ6I+5kvltBBg3S3xfY0qhy4ZKzO8jTlCPhpHi98TP8Z3IUvi/sfk
VQReQoFXOvxk7Fh4YeBP88tGAOux+fXiJcYiuvRqQqYms9raiwAXmIu8gaQjulVtXlmm1yCaiEum
LXk7GaYGMCgnsz+HyXq8w+3CVB1bPl7TZwYUL5k7Y1/CS/EpUU7TzM/rmy2kW7ZsJbO8Y80R4T4G
c26IsaqbBVIiVwDO7a8DZ3UA//L+nD1eFjoADQIvyBLg7HE4/Mm3WupGy/EHp4GzgynY7GKFd74j
fwP8YRWAjRPrIE+coFxiF8hhcsnZ5Dg7kT8vAnIf+G9Tm9WVrDmWWpRx1WkL5ivGB4eIxgD7E40D
H51jDow1K4VWhRUxnz1IpZT+rKZf3yXYkhlet+SLj8LbsRD4KSXCmGPDwfz6Wo/MW/BcU0d22mkt
FEtIo3xI1h5qcdYnNwinRsH0CZt6/HlYbzi0cTp4YxnOmyNSO8OnKPesW06ojplCMltGq/nioydd
Rl6sLFqrlbIZ7+b3R4lrLYJmbAyQ+MIKN22R0GoY8EBa2Oggw2fhPFIsenFSeDXfadU4CxhNo7nC
4hkglf4nW4TaHMGgMMqqlxbpPtAL8BzMFi13iOWMMHrBJPB0wcswns8NJH5OI5/BZE018JQWkJq5
EHkx2z+0lgN9n6vNxhh9AvrjYDpfXfD22Y1r/oD8mcIuxRulWpiE+LFGsOLmRfhCU9dVDv0En4CV
VT0qvLXEfY76ZuAGt8G4PHw9FGTfi+GrePAG/BbkpoQMTXUheRgrrJov83lMHNjFs7/osoImLW1D
ePlUeHTPEYLq+edLn9QJm1/5xQ20gUblcIFBhAd8ps5iXj44w0EEgPPvKksJqgNefeQumEvA6AEn
FljmDTbjbqE7h1X7PpGl9M4r0xoDdQ97BQEvCgS7abb8a0AYwHtdMxlEk7povrxnNJrej/5MuhhF
FUSwc31tr9WX+h49mhnLXDFQaJF33jhCi/73kzFDjJghPHChuE3YGiG3cI7HhXr3ADj41/oSYVKU
PThfbHwqJNfglfPAuEDT1gLPyGKLIRLxJhQC3AsSz/rgpqBv7EkosDFq1XhIW3Z1xOEbu+1iQajF
EWdKHC20NVT4njmlvqFdFX7gN+qnxs3n3nh69tFCPtFHd8fuHi24dzeeHe2gtmb3nPDr6UBDzg79
Eh3Ml+ROX0A2I9wVzAi/mp8aLRM9uo45uP+gz9feqWLMj+lbp/dCllYsoSZiRci4X/5IYpwHZssq
3bWe08cMzboeUM97+AoWgE3Gk/chffPTJcCiCQvOHoAhSflq2EVnf31eBfMNAbo1bIQU2u2KCAsp
cxi+IqBHKG9NTiTB4oKFadO/luUpQudHRWz7It5Aq8xcwvxIcYvA1QG+FPx6z0bYDDNVAiojDKNb
YwiSntun8it8Hd5o8oFcANRhlTEeaC7DIWAi4616xRGktTCdislp9wDts/m54kA0Exl8HlptbTJM
Al6Tl4a2KuT1uETzBvwB1OopuMCvuVgBKWlcaETNHCsUBbLxUPXGeBGvQ/IsqPhQKz8NJ6T5oCt4
QuiQxcvF8Gk8WQ+uQGzaKG2BXi7D9+yMhohV3TS0nNNKkdYcrgFvcm2NFwiF5QNjecCvRQnLAvsM
aTYgKqEhdOU1ZsyRkQY5QgzI12qzMTA59a/KBbFPhSAEUaK5o1MdYqdM9+m5uYoAI+z0+M+gc4B4
aEYrwEP+Y4HdHcxBvomSC4uTsoWiueIqCGzh+tL/Qptnmnb7YkmrNnXRd+WmPX7cBGH+NAV9xgfs
sPg0NGjNn63UkcdVqjwDU+ODijB9dNRqI1ZbHwUELmPjCjYhfFmIqEM5X9JJ4ZntcsEqkWgGrJEW
UE+FaZuHPE7t+U/83Eb1My8xwbThr2NCoeH1w52jkk25RrbZpKxu3E1XOlJTRoT4GHF/5i5BHXpw
nQhIytfAuRZdQF2/lgbqaQXOa6MP21yHXNSUP8nQQ5UkEaoMoyefHcn0blkmHFNtmO0SOLxHWaJz
hs+osuGwM+LrSGgX4SSho+muUp57TLj7j8l0OzxV9ZWpLhTMaEj+CNas+xE7JX/2K0RJkBebWtsO
XE1r1RGjCWMAOjD0iX7TjGSXrAuqytgV8Cgydhpm0xpPeyZdNRpROVjFJT7XB1XZ1PlGLXYz1bS8
ForbBLcYFSZC+9llt3RqYQFrUmmXEw90Yb6prXnnxUdxvvO4p5RyJpzAI2CJGwUaCJuIHVvVHG4/
cORVvUmfuwfIJA1lgYPYcsIoaSamzqO0hdyQt7SartyQNWkx5ymjCV3lmJFJs24iFG30e7H4lI6b
HG8tIPbI4VtZcQ9k7i+KunlzUa2VTzXKsw27PwpY7mXSMrsFTBmA7MJY+fhFsPp7BkXPWLmzBexa
fVONdzJ1GEjyLywi7CxYsQwWz+Ie9hcWxjW5KxTsdNPjEi8gtqynyIRMiw71OsHEDw61ta6M1yFz
RnMDY0llWVYblZYaPkXJXA7fEDj+5gq/YmmCb3hRqYS8VTBgfemMv8z8lIwayA3kTUrAhxHYqvCB
jdPEBhNdrdGAcvCcgkuWTmIui3zdWx+V+ogthnJ9s4HlykAraVZluGR7RB4WGaxLjHyXaEq86NQz
acrx0sVCXD1aW6U7TPq5oWWjgxAeSvyc9ZtRgFo2Ezya9pB0l7Zyya3ygpU5h+W4s+hbXRfdNhnW
aorwwJV5ysV1wto/Mgst6VJlEpiWKr6Q2I9jKp0vC/RhokolQAyP4HY0GAPmauzdeK3b8Wf5gB1s
+S9oMLBxSHFQDGBS2BDqcW8ao1VJIXf3GHY/o13iN6mvm8UIgI8KkOq7WfBe81OiRVa9kE0YrUjw
bjhnkAD2bVK9INh/LR/GuwXugIsOxnS0k5ZjMJIjzZ2C/8TrwP7iB3kSIkHuKMgxum5OkfBtfFcD
xCubGJ35gch6Db4Ssz20LoGAFuZ40bEhqgwPKJwAsS9g5NsvENhx97W36UC2hUfDDPtikSNwQIEC
s69fNORRacg9NnikywRBkbqW2sXndJ6x5pzMIhuGAt74hjKHXsiI6rMFOCBZTpK0moNmoyXuOmCF
OqaiVI/8PH40GIPSgW01eBq2Qn2JOze2cjAOuVF5z97WcMjN5lGO6C099LMIRgmCqheyhJpmr6rY
vR4hIJrcdQAU3FpUyvicjOsBLuRsQ75iITVQxWnQ2MFJnuHTwD8AoY4JRsTT82iF6wyLg3aF6twc
lz0PLEiSTqvv8HxnQSntRiNODVsAzwlz+khbQT2+UJj4cXnL/0PYfS0nsmzrAn4iIvDmFqoKIwQS
QrSkG4IWEt57nv58qd6xTZ8Za8bqpQlFmaw0I4f9f7YAYS+Zt7kuJZdld/Z2sUGhLtqkIBTFhnC+
+iweX4L4YQuDJZy29uj21knhq/gggnDbhtU9392SMwvuu/BFb5CAPqkkBXnrs+awu+2UG+V9XX4f
XpHZ4deqUJ8gq4CnmQnoQln19GBKFrA8EyIkdVNRnRSDYFRpJ08/lsh5hk2vvBUs8KSxLsVaSNjL
+lxk4pM6ZL4/EJDnBFi1HRZ2Iv1JyFndh0fkFJ9UgjYDsvP2G7bfId/I/7r9tkrn01bBx3OiQ9c3
dSm0HOtoGGCNiLt8vn7li6tl3XyWzE9MN0D6iukipSLD2q7YGqs9815LUI4Z7ir1CfFlmNxf17Xt
4/L11Mg1i/EQ5lUaG19cAbX9XXwBP1+2LZ6rSoFOLVkclAyYH5JMNYWJs3okRVPEYakG7qfA3W6n
gVXFXfQoR5/GIV0+86pH5/c6za5SjnOX2LIOlgAw79ZRKQPv132kzkVoSH2VNXe8Um6eN5nPbUt9
AuSLa2MKTAr/bS5RuL+ZJzn9cW0KImTAaxwVySSn09NqeFd9WCv+3t/r15NCsLqsz9S1dp02F8hj
UoP7tHGg2YKL27aPvO8huaZNdl3Lg2OxvUq/FnPo9OLl6n2e62R7hfTDDgBr71+8l/+QMoZGslIM
IU90MaW/fJeVbHY6vBYLpxfIKWwtYPSZYa1Uqh1HguKyD1EQpf8l5vAT+PjLXyrlKFvKyhwJ+bp/
xRwyl0VqMr2dTy/TTLRaxZNSwFPdwR5fRXIuARYu+A7sIChWmY0Y8Nj3+5j/F3QPz+ERuAlakUx1
3lk1C3AxWD3gcrM9YSwmpAo3eeF8x2lzITrc/sWtXvg7aKu3tJ5PvVCQrSN88n+9ven8ecLlvj29
nD85d6WKVkTkpB9WosLLojd5UCEAAt2/4JaQnwts6yqCXrudohWBVeDAquHDOAANV1/3kY/O37AN
BOqVJrUOzcnnLknV5x2q4YjaQuGgBxsJexAx90d6z19h64LwpVdkktm/AZRmMn8HP8Ir/gxNRl6s
7KS/EtxO2ewhn8oPjy8cskdirVZm5nzLbZTuJrpcOlWjW+sqtVmVyb0mo0rlt+w3Narbz/NnlvxQ
jvTGmOSEZv8wXMjxQ3UYpB0M/uBR4r3iTlFxOxVRYu9vY3HVui/D97NArgW/bc0I9G28wboQBGAS
sBWzCfh1qbYXOzC4Zsn0TJ2bDFQPj86Uanhx6xjoyRUMZCHeYw26wnpiNL6ij1IyMUPVtJdNDftr
+pCT0QwabCwBW93a4hOY1OKTMgJr0Aa9O4aNH1RlVk4umSuTSpG2bbkE0q8KrW91A9WlRD/sTqVL
dfN7L8Z45LFRvES3r16e//Nizf3zuJRygfVDksJPxOd/BRpWAoqX9L50lDBB+kmT3IwK3dlgB7ij
KsbOar++qEi42MrGs4/NR7Zf6HE3z5jQY4mGR5TUimt+HT+CmSgfiNu6cQCJR8ngsvv1n1tb+Tv+
9DOLiplSoZTOZrOZ8l+zaJmbl9b5tQTPHbR4ofDBDLXaqi7HcwHaHY/nStF1456Py5w6w3jC8gSq
k48RjBfgCLXvtyS9aBUQIGYDOQgAJ6GjdECaiS6Qj7NKbQOPya0UkV2lCpW7tsLFSZfVG40ydI5q
6pW/2790hpkeIMcKy0gtZ+pjyschsNhUqKmQXCLdmj2AqSbYA1CsaifVVy/yoHi/IP7IOUZTIIyb
kfteu+Vql1uSVTmLinbKMLCz23DEKuiDMthqZ7eoVFlg0gjp8jAowF3+5879RxmKP/6/O/ev4HIu
N1ysJoXt8eW+rGH54RI4KSMFT13LQCM4xNbi7Nv+uGkN2xnxBOB8mI7MfRs76oVAEcmkXH8v5bkr
RcYJeari/pEboTa6flcHxNEwbEzt5ft/kf/5f5Kg/7vtf0nQ1Cp1KdxKa3UF8Ikq/M40eCRGqiqT
q9KCO1SRUBmNavXMdwWeabAYLaNsU5CqD0igxD6XZyHVFzS+wdyGtrNbYZkaPNUxgGDUzuv83LfK
zRRHz7VGs7AKZG+CtC1V//NgZP8hAFj43y/0V/S6eD2X7vmzdNrVvLGVBYZoZ6mUq5onIE5xGeAJ
Io50UmxXFlWRwOV3WXUJn3eXf6I5eToOZGhkRgVDwRXQWT7Smf+lhf8oOf5nulT+2ubX19NVDbTp
gqYkSOqfUo7lS6oHMAoj4Hj3eXpPfR3ezna0t3x7R8srvecp3SzzVHX2az//lz7L/bN0KGQg0FSK
6Xzlr0y18no32U3XadLh+zC4jOC9fhV+nb5w1d/RbEs4u1jr1Xy/9KGnNv3r6DS+vBQVl1ZpjvdP
+y6eIPPU9tE9fmR/Vfr/ucuK/zxL/6eB4QX+l7DNS4y4TNQVvWyWgRRJZtJkVtuvammhtVWtsJIP
FHy8wSMadMFqAiBv2TfSUIs4UZTfL2wPsRLhOftdiECl6vi4b58+h9Yh1DJzW/K3FPHvmEGZIiTd
SjE4eATl47LDR8eDTPbd++Lt8sJEZPTRy1chFggETZF9Nfdlp2JEMmlUepVm/zJrKv88r2X6liuB
Iv1vRW26mc6Ll9vNfqNCp6CEK5IYdobLA1eYs6KMUyZUPMDgu+J1mQTID+uWDrceA3lY87Igwd3h
Tar+cWtL6NrPovmYh3kDceTHS63YW19ivSyqj1ary5S7h21/e/28z2scdjYumGVK26YTOI9pSFAk
PbSqqj7QH5w148wy9CMsKOKceYB0mKkwOTRI59PbUWyC1YAVBNo5e43fImeLqF2/t5L35SPworif
eAEYE+rJJytany6vtQMIf7rIQoKZfNkkpWYiE6tvo4exZJmCw0p0LPyLdMz+nRX5s22WsuliXv1j
+O//nXeVQ2F3Ked0emoXnQaX3r4LqF868cmQfxzEfX8jQoSPxChWgq/63g432vfOr8ePs05RCK1K
jSpMD/63irDSP+VuVfKhXKosWf3/o5fcHCuFdb4SEqFrgBU7JvvySZQSuwhME160EAbBfBxdWqdY
zT4M7FJDHuOut4rnEVPy+c6EiUoSl2uVj+Ng0+TJb4jzyDNVcFsHgAREDoj5YJMcX/dyipuVaPkG
D62xeIEXhzfxV14p0Lwzqw2jadTORsCi4n1r3ku15g8DFbgy1oa9/ywJMv+Qx1JJ5zKUYWpMpvK3
8LwVL9vDLSVjbROLP5162ZhkOozLv47PPNr/8jAY9X/bZHKyPC+v9i7wBEDp+r8z4LzJ5a5GYPly
F1SGHJCJLrfaQC8TejucAbBvEQ/n4+MEVXzzMudOi4+l5jWVnNad1LUzx+FoXrycAfZ9nkBnQcrK
8PnXJsM4VaqnrskxH1PisSXmEWULMJfrm0VDiR/lSfmbBCfYLkkaUvMeHy7/OKdgbbZCBhLNlPpJ
dZrG6igtYJGs8r2WD1jN9aUszVVrXuRpbwldFTecFXHpXC+cxfLq5XJ0UqzA97cW2IqL7lN+SJej
FFNmlRyPkJLBm//K51qLZXPnPhU+XpiojdKptYamcmrl17HTrke0PvGhHBX5Le81KEcLHKcE0lFA
sLHvF0EUwkSimuGkqtTnxwbYqtmqdcJPA3hTblkhzpUb02m9mEKRFp9M2mN8WseOTDZ16FarTf3P
hadiIkanmPSshriYzDKNUwiBQm8tJl62DBZwXytJC0hHi1KIPpa//A82lHxUUSDxaKrWz8/LUn0O
/ORBwLH4tWtdlbwto3KlvdrWBZ1T28at0r68FgIRR6gfSIum1kqSEom3XXxbREsY66X/iuMLeLOf
hotYfH8tTfQn56GkEFf2gKSSbZJBw8Rhaato7QsjEkOYPl+I/C6qnQX24zotXsaO++CIXyu7+E/A
fcpqFYvfJUL8siEkF7hQ2oIzBdn/3ERoFqDYLiRM+F1egIwHYWvBZh/kN/hwnYfY+yXQdfECJmLZ
Qs6bZd1jZ9e4+CVaPd81rlICwBBX4tXs5cIqiSbFEMcWudVduUKD3bi7xvAFi1/YDOafC6S6Fa4s
RbcNpd/pSMxW6Nuzn2Zy2mGKRrn6kE/ofq4vz63uSmCDFQc3VcSdd+PaLO+q2V1PnBlnwq3jfplp
NX2vH1DJxd3Cw/QNiVmlWB9KSsGOs2bXddabR3FzTd24ezmMqLiv+nNhW0Asbjv/9LsQdE4x2qwh
Pr5/L6NhkepD7X67ppPyl/srlS1CkUewvVLnxesB/S1KDtlmetUoYpb8OmaqWYHBa7xbt0RPszlU
mY+wqNbTznD96zhsbuaPaQBja6AvNchh20I7P0kqxwZ2ivm0c4ZVAoduU5fGtVLDfIK0Uy2WH24w
W5wAQAB6yaae5h9bvcK3Qmi1aqjczRyhGapBfsgt2+dF75zpTJQ8nFUvv65yEKE6J2QVp/hQEfd5
mWxeQHWdA15gstbhK+uxkTm/zSZdaWdTGHGZZtnCA/aXacB7S+Xb5113d26vdg93i/fw2M2d6+dj
4zbKYWfO1iGbyfKZCDhmr8mmuGM9FcGwb3AJzldRavl6nWx610Whlp4+58upDzwarSEKS1esd5Jl
S3yC3JLHaf1aRtyZ2Q9yh+dJ/hltikZfgWJ93fLKc89z2hSiRFVS0a53PzxvprBdd9PfiwoAKnBD
puH28gZaThtnuefKodxcZWCPgdEVOl/90rT6qqdy/7p9924WGaSqLbLZhQpgovmmBHy0n3YkKUxR
I2XXot6Z2k4tz+wqn4ArY1Zdn6DUPFTybRkfMptXy9Z8kQxhyR7bu9RLOd+/HuocJsdSo5DunLya
TJrCQ1Gssouj5K4WvPA1PP8Wkq/MekOUjgds9ezRftZUmqhbK94nsXA+oIljq1L8LspAnKTExG4P
0kiW4+H3baQ+8SoabWrsAFmK4e86mYSAr5aqfCq18DeT4DmrcihXf/++NjlYmgBFBhVwygzuWsVv
cOCqJKM9PuWzcGQTUlj92FasQAlIM0crb7JfqrK5cbwBQ3BHHobOh3h7K+uiP5eFB6EN9G3zX/89
dLhdn35/MJ89CkLedFyScJDPv+/PqC+fK/TifXE8X3+Q3jl4KqtMsV4EeFh5zRAWq2HHtpAGzXkE
jpxmWaZUlrAI5TmkSo1MVph+XxgUReEzfIn3XLyYPd8mzzcwbpPnKdIclKkyWbKrX+vzw2TzkOfs
X9bTt7hs49uI4HThIObtlTJZcOaVHnLn1jD7nD7gzFw0DpOiSrB7rr2XhnlbNsrg0MIWlr1eOtl9
5wKjVPbvPSTPbMcKNLLfcEvoR4Up8VKFAfpAYpQHCAUUP0gTCFr06dmmcW4uOuUAIJ3/PuGyFU5u
e0/cpHbDLH9XIS5N49w0VpwuLjVJJsKwpoFCh/Hk4dg2JN9Oy95jOGMmQMbDKN/Qzz1eEHAdO3g8
B7Mwb4psemhqTp1dj/9g1VMAz73EaITLSBsv0hk65o5FOGxdBlR5yGSACNkEhUqdDeSGEDAn+9r2
XbK7WS//RdxQiWfwWB3Ri/cKbVaRSa6zdoOcIgDoHjPL8tpf2WYF6EH3FpMwM9hFZowpPWnc28fm
wt9dR3rg06Iz66166UGAe3HHVW/Y2vQ2vW2/8pabRovebXBjVd4G2j92x8rbtn8ZnUaL3rUdOWHb
h4jYA7ky2vukF0+j9dOhs37aPoHN0se5RDZcdIvTpiGkoSiX5JJ0fEfwg4U1yiQZv6drD4M/jfxZ
E4h/iGZXrVPdTLJvgojtwFBqbjrYGNvX9j06N8/NSnJvb3qzxqRRSkrJ+klXb/vbvgk6faeX3EaS
e8bL9+NTejRTA/iOjshYUZH8NVVuo/n4+DO0Obk6m1BX4+hdQtaYv9WIwwo1mKprFPBI3Fk+HZt/
poJB95sz6Td+ZpSZQm46fU/rq+n7sdntqoloYkT7Zo8HGkxd5inCpu6bU1QycJ1vZoTbTLKPjl2W
DW5HB1F/LA6hdsgtHU8K96QAXE1tgxFnx6r4uePBDI1zxCu4RTh1JmwYPJf+uouDPjsn9Tb8no8R
Kw1Sb6ve8kl+eH/R2/c3nUlj0wmft/3JRF+m3rzGtR0CB6xujXvXD26wHGumx/tVc5Q1hS4ZF7+X
47AsZKEZOQ6wyYPuWyD4kdojqpeV1dxwL5f45wXCPyb9XeKVE8vfXnA+Tg9S03CDaztMj0lj1wki
Mj1YavD6qVI1cZfjtLmzb3q8wNuTVyFdB3rI3dKDbX/4nXq7jNzDYy4j73z7eXma7nLsvZzoN+cu
P899Oil+9lO50qzkBxnwU5xmN2J9k+qk1y/X9qwRVsR0vOiVW8BMmO2ydedia3iCc7vmrLdvrnpu
um+GbS5X+MrsC2GlFr/zK8OXaagU5ySPKhxWEyx55J+qKGjwfKwFPKAQiqrXzFMu1a0oqU8n+VGq
e/peWTH7MeDD8alzGVmFthW+gdDmfvn5qDTz2Ny3Uy+ZNw3or99vI31xspsoaZFjZwnMeqXurbVu
rvuKOX/mIpeftVj4cZ+UpBwwc8fQx4QdQoHatHYY5Mu1Iy4sAgZz5TogJq5XSTbdNfg8DSBIeBDv
TAS9fOcODouDEDU5L7KppsIywb/o3VGLVg5N9F1are2u9ZdqT3pZLnQTQKvkIslDTFqjzk+lHtdP
FKZbGb5vAhj3rO7gaeplVa8NbiOoioyPIJFJpFm4pSZwfIThrnyuRsu+Q1rCAJIeuOmR/atK7dLZ
Jmm4RAEh/aZTp2MtAp9iKoqimB2aIB0DlKelcujJbE2RZRMUCjwiY9aLqRHOOsZeAJqNr7BYcgTC
DCNcPDd3ntwr9XZPd0h/SDf+aiFZf83CLowMmNkc3m8aIdnBWiC4MdiOgV6RFcUEgc/oco9Nx2W+
rYPDBo6vKzCguq/npkcSHvODDZv/8J3qauaqt1NveJVOAVFN0X3iM3Iz3ah1JhonkUY4aNEbC6f5
6jqE33bF/Hf5ezumH2kZ4vmBHyye4HN6yo7uzf1L6ld54O2YeYteBheFDMjWIqY6CPW8ExD2mlJ0
0OjgRV73KZ+9eXRulMHsCVlF/LHEwe5e89cQHigDXMWVes62Cm9tvG/nPisva3L7d6atkXYDpwlO
gnk4YMKBdCNN5+fv2vnnmj0NL5QXKaeb9hbt1dgjdgwb0aauR0OvmWCwaFcf5sRm1/HKZpcT3E2H
6PoDem69nOy7VH40cvZ2Evd7vT7U4AH/6S4tTNvD2aCiDeBCv/XQrjcRB+oc2xKx68M6i2fXybeU
jZZc6WF/GqqVu1wr2MuGrC/TE08SozaQ4SGim/ZLpNrx6dLZde77aNMptlZ4Rt/uh2ixjgBomxKW
vom/AdhDkFFZZrJKp+OsAiKrWkbg4NzGwTsy8bzVbvdkpD1aA9IDTzKhN53DQAnGB+Oqrku3TwvQ
sXbwPSkxh/PdNt31pzVi/nomdNXu5mNpRrePn9t2WQWTdN/SA8+qz83rIZ511n0z2WOsKj3qJfWT
mTwfM9q35FIQumpoRYtpHsIMFr08OufI5yL/riYzUZXkP/LPxfqFuIZB2NS/4g5CuWCi3rzdbXAa
2Vi8mTTnUyc9CC94lSLNKbeMPoBH1LK9VCNfL9cTM+2dcFqPZQhb3JpD6OFz9LDRj5CDWj4s11Kf
QFnCvNxLjRMYRSfQMy2XTzpax3mAnjB/waAcBgYIKuy2j6i8obDlXNWZhIJCn1ONepwU2vb1TWfR
2fQWPcFYyDw6448c0ACbLFWASqZdDs7Hh5F73CcPa0bog3k2vAQxoCILpUpbCnGmP2xpgfac0g2t
yw5SWkAF5LuxZDHh/fh4iZ586WG6bHtY6ORpEMZ/htzny+jcz++r5SAkXUWTZyXYbNXO8hfhE9Ej
GL96+ZEyj0SVejIRX22tBjacdZN6dq6lT+0/y83ocjWtz0Eh0VMdwo+KVIzJVtbcfAyPCo5t5Y3I
Pt8e3B9yrL9ExK1zfjm7W6q7GM2f7Osmz/TdjtmR8pKUn5Gmvcmp6+hQWLRW4bBFNO9aktWezJR1
8xQXP07fu8H8yTsRsItM02xKiTHea7T20J/wFn56O79sERBOM76wkvS8HqLsA3N92/cPo3Qc6KGp
cm2DZ7AGMAEqL/s2wgnJfn25WmMvbYm60n3LTACZ0ZK/bw8WhPf5c/y//9omfH7Ulx861onG11l0
vqD5raNgn9kqmojlGK7pUA6dGCfSSRtXvXVYoX8EvzXmLm5m0lnQ2m8f9tU9NcEH/5xcMsI/p3l3
x602l7vQIDmfMvB07EozNYk7kLFRBA2rNG8nOM1wO41wZ9j6uhWi3q8C6nGZQiaWzTjQQwPDE7ZQ
4T/1ky4heUM6Y/inPyzD0X6sVXreFKbn3QY72rISmIdNK9dm4Ip6QljoTY9NF3pbilXiYrfzAg4N
l63i91b4huHD+z+N/0skjIIk9fCdXH6WkB0sk+q6xJRyBjPJVufBVNg/7k5DaB5YoUTfnxZPT9BY
qXYMh9bwUYC+bgGBPs9Yqf3y6Npn59NIPST1Jv/KHlUjy3r0/YFtT5daKJ5tBC01iqp8YY1BKAVS
jXFJkzjG1BIy7dePiIKvot9cZxyC4IPsAC7rRw7qbD3rsxcwS4j8PZoYy+ePdF0FLOk/3bHrzMdk
sVlaHJy7u5rkySgfLZS5wmAn8t4mHe7hRYfMd4EG+evWhsYEsKXx8+SDWuewNef3sOx+FG925k//
6CIixi9awWVs6oWZvLGXa7qZFn45oQEJM+ralvTNAjObXBZ0FMrSjyIV9HrQYOAJRl5I8/MLVZDV
s3TSn6XuYq9rUAwtia1ljmdOLY3CqOqn4L36OZM8ozZyBZkMqU86lM5yrrtql2Ou8Eh/ff5znNwp
f09C/7mP55ojhVPrj+ao9bjg/aQTnWdm6xoqIp3RajFzdIKJ6wTqfQpv9DRyXA/2tSe+4dSsqsx9
crWWVLrLNoqoH32I8OFSsGWdI1oYRU0PaaBXosB56p9u0XYHySQawvZcR4DgtNuKofejaIZ9FFUb
++tH7/ObFs0JikNkYgbL5EFuziToKfrtMIJYblf/kc00zrDauL8tNL0bwjxcBObDtknN0gIP1ohg
rNu36EAUGghjdr7igFdU8T4D7MmmkqrABA6OBuPpX1iD8Cx+9jwjQlrNHkoN0A6CRcKrw6opXxxM
387N4veqY7c0ycknk4VTgHKlf2/cGaNLx4nXZlqFeFpx/S3XmqFFhj2+nvcOqc719JbavmdkYxVl
eyeZT3ixPTGEIH9Vxhxjek25RQMnIGgCQXRSA+1rleZ00jHQt1UrPUBPBsvdNz+yKIyhDro2Cw+Z
hgKp4AMA1FGQoocBNWyMB6TwB1vfsRDj9v35yJ6gT9gPOEcMqm7S77dsnXD0dblsn8phbO0i5KG7
BAvo1NJGERQvVXkzX3Lz3mlUeGMUL5P5k6kKxpIo0RZ6+XyCWCsuFXt60JNCWzLN20hvWV1/rFoa
C8V62SokVgi4pm9PW+7lBO9Z8LjlZLzfKkGl4c+aA2k2j46p7poHQEOH3xnwQybFjzzMpXGUY2Rq
ZrHO4+pbfUzUCf1sjeVvlgKqkFlwJt2kzVidi7OkyHSnnHkUMtkQJSk1Qbo5ffg8jcL3C6/b5GF1
YZ6H/8Pe1s96yxdzYRi0h0ylPtyNi9PHmYbu573ypRQUufPwVXdPoWM6vVQQIj21M9vuvk/KpVIj
F5rD5zZLLbXthkoHXCfehIvF/E1fX70SjpGPTCXM5x+NM16tlFM+loZQvENMmrA3ipcUoO7ggrE5
V1g3P+rXZlO/nuuZe5LP1nOT32LY+BYd8XbCDqSiOq+0l5nFaeUXFGzw6cJLgbg7qCCiYPBlJO1z
8EjfGZzHt7hLHfYr+y7XPo6P/V1n00GTQfk7R4RD6VNO1JpP6dqUxlqFXhuhJHhcmDogEpfJclLH
KN8PvsvX9Ovt9cQZ+qGw9XH9MEz235l69ikfSV7/hkH4nf687pNpsFIB/NcWytHFVd4n+ej2jgam
glxnXZtGAL0W6lkfRUFkMMw/jy98QaoKYaJ+LV/O29ZSBvuiziUOtGfZTSvKLYfAVeog8VrafFUE
a3kUjUOgUgvhpmMoCj2rUfy6hUMq/USazuIzKqMV9IUSPqGz6VsICX0IeqtYVX7o8dlK7IcypJRQ
qqp+9ZKj9er1VSOdr+6eT1xGh0awaMUlA31JZAtnsNnEYqBuz2vp34jdfqtDXaVr56dJ9Ulc//3Q
R4seKSRUkbmuHh73Xe95+hDgKcwToaH86DoueJNtDUEnvXrAqprZAFr5EX+nuPWmBVP3adb6QnUS
4ZOt5R4sBfvnHIoZnzj7InDyVvfNZNuc9k+w15FBRatO/5P/rJqLrMdSIq2jUX4yGh+eWl83FOZG
y/cQMVdo8eimjUqyIHBmrVRsQ2xbJ7UJV6NXqYiu2jf7gli5YXLqXe6vaikVLy6KUcEelov2yqb7
ki4OPQ51oR8htkK1kn4pHRszNGQKeGUUbJuyM7e5qDzYqkldS29MCsM6NfIyyrfADwwyzcx7yZyA
exHsYmWK1Y2Av3e4PAb6+igbd3kV65U4JT6woNzY9MY8pY11tG8yNJ/XSebh+nv2JRRTbu7qmQeg
wAm3oOhBrVBXulqdJuCRT6g2Y8nnenLRUrZfzbBGObCTeTvXTbdsj/1DZ5kgNzwt4qtEoUtt+L5v
fHY2CfO7u2ufqFDJ5D3fVl5xa+BcSdXOr9Lt27P36wB93aw/20c72/739BbfutmwMJP0uHpu4cPr
H6bqD6WV7b+PN4QHIcd0O4wvZO1jDqNzsXF4n7UxqNpnyuI8g8JjalDJtzZvlVfMBqAq3G++iXIb
lX3xZB6d3ud2iEMVaMXqGIkDbW+1bHM7r11OzXx/tiG0qqmvoc75gVUqEQloxNa1kgorFRrAu6sQ
/RV+3d5xI05/5W6Rf7Nr/XCM8iDzV83Nubk6KwaKSlTT/nzWvUidKrYFm+f1ipT0DVSvfYGlve6t
cmVRwfsDlL78PILMehQWy9SQwPsHOun48xlemq/LU0fXljPJ5CSfvVZGjqM4Y2fWbzMBYymLYgdW
BwjyTGCJl757/flwnqkejleKHWTKKDApJ55TGYbTFl/ugoayfAb7m2AouSoSl6l6qYXfEa6X2sUz
qMNUZ3HCChbNYIDNU7WJym7493O6KUnjzr4B1btnQlr1RoWzmoKNjEdpLyLRCmbDZ0c0P/w65G0J
IKK+usolTjjAqE2F47hqV0XFg8pOQsqxV9AU58xDzjb/aRW3YpiUPxfKQ/aZgbPCpOGfBOFwPPzF
a6Q961ILdNlSFWm+2sykZWXBYGUdqXmu5TIhsL/42MK2QGqJNQUr4aG2uKqDtoGFJu2K4UE+A6+r
yG4J0f0gUR3cFSLIFysr9ecSJ7v25h3BUqjo2YGDYGzWwO+6HFbDSXVGpoZVzL9bsXa2KL2FgtZU
ILiVdA1p4PRqq5B6A+ZPoYwaPLV5H+VyfNflXBoiAeqeICAo1/3JRSDS4SbgI5cFAOHCQYXsznGD
ksbIlSVkf0tIULyultwmsJ9KWHKNM+ZotVUt/SmJ53itAem4QV0v1vSVaWGQZ4/Hh+7eSp82N61j
Lio9qCyfCr78vEgu35AfNsy8efR5G7m7m2i+D3/+wmhwMjyABQEpdPODbpBFv3AJWQrTfSyvwVcd
VZYhpcz49+VVw7yVv+4CruOqKA/80Clyx83z5aPMNSV8+YgUPfOL63AHSCDKtcV4kmHTQaM+a8EH
yH9tX5YvmWGYlpvXSXyUR2A7fL28zpOvdCKMn2DkeEKo+rV6nquCb9wf7r/XXcXz85fTl4Erig6n
ArTEDLMohBQC/1BnGyxf5H6cPs4vpd+QRuylUi0AKUjXyMuN+l1q8I7vksKv6RtM/qk6xaqX28Ga
kLY/XvW4SZLT1/0XWpXFgzZNq/gzHku/YCpI6W8FWJYD3PxEusXsgcH9q1JSiB52I4WOylfH+yY7
+uUqlDGtUT27q0fZHtG0O/swIw0RHXgT47uNVDnFxVp/GQG5ql6Te9NbrJOpwliA6dH1YcqtmbGt
JuvxpQ7z4byL18m6xldZPXa3qYhOMYuv8ZMgd3Xd7wPAakhZQFKai+32sAvy1xqQED1EY4CUIQlk
sYxoBn7yvjAYKg8zrNUmGQQK+SY0q/TrqtX0fro5q4jyEdA/987h2Qi+71rzl2VXWOMEJ9HW83ao
c90UJVwkx0Mdr/1l2pTwAXtjcmtmrw2YGpM8zHvps1hgAqQITUY5Q3bWAg7gtK0aNnkrqKKASYAa
OEcmhmQWE89fCULXi6qukCoDcMKvyDff90+3WUP6DwgSaBIO0mo8FBKHd96r2v6Y3UIroBkcp20x
k438EwVc9uih0HoOdYGBttlLSiqrpgMdsqzLLMjTaN63yx4cCB6n7Orpnq2V0K/c6zJWKADTa7K4
Pd428bZUn1Wi+ZvDqOykYCrxTxeeJaF4tZAaQ9cq1aeFkOOUnTa1VoUQdebSO8DR3ymkbPoxP+mu
Nr8k2Gwwjdg6BYyK0f5Slwp4HXNH79+luqDBuCZnSYH5VvHSvRba1z2SlmqqHBKkWZnFEZpDxGcb
1HHroLfkRbCnbUAPQTmxUBzcx4d0XAloC/FJ3KQHTWK7Tvab50m2+zvvSL51HtO0rdt394FLzxCd
v53vD647bKS7VMu5pNRo7J5TvKv4ItLJZZLwvkngvZ8x7UTeWGRfp+gAFytgh4BQnuBYqwOuEJzP
Ii2kWsYFIUIKB3eLNqOJ5DI+xRIVLC/nRXR7+A03bbIG59WuBP1jQrvaNSTWyD6wsMYV5E0zkPJu
kh0J7RjEr+K9HtTFp8rDdSx/zJ0rYB4zSVc63ajwsHk+Acep3jHWBJOCy0ljeDgLkueqIednEhVH
IV/tFHNyF9pmCncmEA4JB2nO+Fw9vGaWxbF/2v1oj9AxDOF1/PsSJgcHlikwzz1hJjJo3qqkqPoU
I2cUeXEdTxoqgnTIbSOijRdcj/IgP0L+FPsmI+lalP1kThqnU6/8VS4/QJEoFml0/ns7Ju4pb47J
na3w14TZNKMByximTO7DwfJorvpvZsOrrndR6ee6zSY+zqKybBUua7xcT+4uPmTfq186LDV30aif
4MOu537eOP9Ksb3+3Oa3INMWzmFyxP7dZHrIvkB9GiIawpGFQrv4ZTHtsk0HvBhtWuugsnUJpyd3
8VlSGN6RXa/Qhj6yZvsfm9y5PZfNJLxkft0+dF1+BOiE7WcsrMv1Cf0p8r/w3gfegVKIZpoz1+bt
o9AGynEdn8dip0x2E1AqOe6ktnV96GmUy4YDcaCtAJ45LCA0Oq7avFZMo1OPYm4CV1YJk1RX6wBJ
6DR464QwSz9OP4sD3vQwh985l2Sttt72lpRY1LF5yNUX4o1cXmKlHILlSDzSerJAVNKPw6ot8lR3
Wa1uSYCIlVynD9YotrN4ZzPyWuHu3Dmmw8CdDCj5EbI7eUiXkdG4fRBXmCDwkF+bweA9KLgFFRYG
2N9bh5ATZhgcnmUqemmio1gOBs2pJ71NnxAw5nHlQQZk5RfxI52QQLJ5lr+0ig3pIZm22bn8ZO0S
xK+ZPiwjyZXPNnO24+KZWkPZ2Utzm7YOqu5RRunlZNndPMrEi3KPldfKY/bzlhQww+K8raUeVQoN
c/G1t6bCg+KY187beplvqxJdiXIq6Lf9uVOQBMFQV3JDCmLpKNHPaisCatVMkz5RKFE8JdlLfbNW
SR2tS1wggRPd0KlkeJshBDc9RFfeLOXnyujcqkgG3UW3z9JH4TmfVfjEIVM77NXdVrNviotyjIiL
4mYeZiFE0TiMsAHwcyIuY8kva4eTpL5o+61MSUmJyqSmivc+xJR5BxF4BhEbptN8XJG9LDBY9Kjs
54yjrTsXG89EU1iEZVoIxIqq0neVThnnn2rZTxRGM07+SdzeD3+hylxNozSH3j7xOE+vYFm8PMBP
uJkavFuX6PJWLNeXCwmtkJYVOqiXmq/rq1uS+ii/5DPRuqyEO5oIbu+Tqxo26pCn7ZOZvKV9OK4v
MD14kdkSP2w4OV3GOxkPJ9Q/7OVdfovSqq7kJ4sxrluo79RsrWINO+Vq+Psyq/j4jV69MIxLw6cA
kb4UsUfnGAouJhNsazVPOSgB0E3CFoPdPprCSvajFKphvL1EerOSx22WuChb4Qrib6hN13Uw/crE
MpdoM41uOBtlbV1YfErtOcIkUCR6uQJhehXNMWCWePSoCSqwo10YUgdK+2Q1jU+CvcJrB+XJsftt
stGsEN+4cFinhbgCcuUQn1fRLXhNtdViYzs8bqbxWsIyDraQLPasWG358/UsWgNn5BC751GMZB/+
Oe3KXYrP/t5VpaZFvl6WKt0jB1N7uBOR+QWxJEwnPkDV6Ogb1/XFD9+GyzVyJ5NCxYfYB/qNW6wz
nKm3MNrriWKlms1TXExVlW/qQaKUgSxjwq0+bSb15SFxlyFYhE0VykZqZeeOL5uu27mpRqDbzH+i
CNQPfxrsiqIqvzLBppQ9vkzqR72IQ/Ui3zW+cINqObSTfTTn03u+fzt1u67/OarL1H4M980h90N4
n/CvLChogPaRaw7kciGegqeYxg4WsHBpBsZw81jUS9ROxR9kSi4aMTKvwcuvjAzmjbAAV2Hu3ZlI
xP3qq89OHorlKpnDZGNSG5gV3a2nJe78/2g6syVVlSCKfpERKCLwygwizlO/GLa2CCIioCBff1d5
4sYx+nSrDFXUkLlz504eTxU2vaDIgkfll5rC3rx7U1oSQRbNlBhsZ9K9PkQEJB/5lBXpp8zWB+WG
6Xe2TmjvFzkLZJKi4WYQi1ccFAOQzyi/yh9PaHaMTYeb+/C55CVnjftnjPMBNsvNj0mer7Mg7+wc
eJTJnTkPQNJn5Teovh87yj2gLC+8u6v9gK9KffX4FajNyywJ69D9vSAeLcQ4PUxIun8rmEpuLfkg
JMUhkpt1doj6HaClyFdSmO+oUSaLBhFjymtRiJfSLIShCVSU83cxe/UCHqaifqxaXlXh47Olj3gz
IewQuzxV5skVgZbdQw6p4f6UNzzyJ8q3rDXUj8VgysWIOpDqPXiJWdK/bfPKkQD6HuP4tuaEn+Hf
dr83bQIaphut0Z0yZuQjG3ZUGObbXj/8IGrtq1cekdGx3X3UWHsqa1J94+OQOPqm7Bp6qNTUEkAS
52DuRBUJJkqwj/ZV+PRbextxrtzY7xHJNG6rnptF++3HMoFBQ9AP97jNSdt+rNBqmKEIZY+MxjKj
0E4jkEn7MO2bwx0BDeOILI25B1C0wpAbTDlbflSCzgw1brcKlUB3kxV+L2fNIvYm4wgmxzFPvzC2
nb1FCQOwf4bCcYRcESkz+z3j3OrNUc0ygoNRR3jdlkYXFEYUuNHeNEyX/8PjlsZsA9S+DFxOc7sP
tRNKoqbQGWZg24HLtVqbyWIXRuAGhbHnwH0UGdHxbdd8tCb3zHBLIzVeYUlQzrA5I0mD1sHYvkKV
I0CkF69QNtedHR0pucf31+GaqWLoARMyuHofSzRZso5b0iXpJ85qg3YYfNw3g9QIuYhkRUFE27kP
TChrGSEJYAZu3zS3PM/waBvHyOTEQZQas+BuBfZ6ezA4oLVLY58aRm2Gb9cdGEcz2K+jaEg/9c2I
k3J+Myo5POInD3StGc8V/DdI+CRSEbi7aA58CSPkJA+rCRufxR/F8GIRAOJwYw++K61Ml7LUBrir
ifVh7O+naB3Wph0F9DUqOhRqR7+rJY+l72VIm6O5Q0VztGFuVI7Hbe5ZD8WjgPMAHQ4AGuPxcvSR
rbaztnaHWnQ/bMtBOJImXbrW2PPkUC89RV2TcNd/+giSdI/VFZqGvFD6W+QispujKfNDvamGk/dg
WylB+ljf+0f59nutrew1efbXKem2BaQDFdehel06ncWdcVS8ifagwnlSeuRg9dd1Oh7G+xs0q9oa
yf6gXxv54yjnSFfgIj51gGBs4IawIO5JMsRQK1sU91QjpmzxiaRv0HPEYVYaiKQChE+9UlaBLTl0
Op8dsomcEnwY9kjj+LBSqdSMRaWSOMhQxwApYJ6WsFpBO/sgMQXlK7ARlBuY1Wg2IJklq1QWp7GM
Umv7FyPi19ymEuIAJMKTfVkcFWlX3Gafw/42fdzn12uwppABh0u/aJylLYaaMepjGZro3SDtM6QK
JFigQPnJYDQl3eEj8Se2InAXmN2Uz8urh7BOgToRAANB6jUnLyy+wBmSnkkWWAtKh5kKAsRwAjjE
9gYJoWwGcxspiNboRuYQgBW462AJHRE0MIFWh2iGePUfMU6EO5fIotG3XGMIikmNN+BA0ofQ8okB
88Q9l8CNwIea0IRA6EaD4aU73AlaZ7eRG1P4g6oXgF6ddUA2pzLJlhXfBwMfotGAAUVtPgStuA7v
0R917HNT4lLgOZrNpTgxaki0gLOWNyHOxUHJtPzjsyHaPSwrFfJz4n66B3ibPZAoE2FJffOD3U3J
cKrVIHCLmtX2xb0L6Vv7iYDokgM4ni67P4WMvUyZ1W32UxM0IkrFakCJVkIDyGTQ5T2Tpj+AeR7+
jcNYBYE1hQwD/9On3BHnvjk15v0km7y2iLFxoiGgKbAiMjS8KAPw7W0Ooqu5Bv1/eDs070ZSDooa
KEwAG49MhgTtfyLbw5AAZRKIBLpgtLnytMSJ0bxl8eVcgIWogB6EthLtLCjSRIMRzOEwof9CKMPm
YJ5f93F5ny7ky91LnJf3GUSclzKcOYgVYjMMCDqGGEVNQXhR6omvcUIuzO/0tehfsk4Bmg4WekYa
OoQQAQuEdKAKiK5nGPKgGChiYsY+f9ItvBA/W8oo8ALaA5FTVvirYpFlkcqzIgWMBA6kFRqEZ9EP
MxXSxRjV3PTNun5Fce6ARUhwdiECUzrqOGhMIfcKdAX/nnnO4YixH5y2RfYXw9rQC6cg7INk64Ha
yXYCXFdvUdxDvBGdvRznSJu0zVRtvaZySfS7e4hvfcCIExuJvaAe+AeefmKj3v1Okbl3WiDF2kkA
LfCa0Ji7RrXKGIgGB7cPMnV3OqLzgCzHunbQDmsSa0gaAbE03EwgH8CJvndDPAhCPUEV8pvgHUEu
2KMD8DqzAKuaRbXTq0Qo2Cpgv0GZR1mSrD0cT4JeeLEZpaytVMApLBwEDCDiCt2Qe2Jr0EUrq4K3
QGaP1bbiWwhJjuBG3p0s81n4NQqGwHvHUAFSw4hkr9VNNON0UibwcSDKcNb97VtkLeFccCugVc4O
BNkBCnCmoSkSSqQw5OwByNTZT5z0zikW3M0nVKlOAYEU8g3UkIc7IpV/XxXGHa1SIZVu3/aPM0KR
NQFR8PZrqI6iFtj6pzdT/V4oLV7U70GAMLlGuJVYgAmSlCQMQMDaKaPd9djBk4ROL+wBrM4qzLBL
2qMCs3jkpA+3HjmDO+KJHEPpRoxNNC9KbORinMC32RS1cwBKI21yBN3+K3NJyF4by5thbXfHd2uR
LGP0bj49R257ckBaS7RHHlE0s5Oo9ERhCw5EpYReGuKgetIYPDfoB1gaKUfwGRlaBN3xlao5FTlu
zz0H8Gj0S0XwHcQC/jVWW+W0VGdap2O8EizaetNuhgMjI1CfeVfwBb6rAbrbVFhuoSDBhdl3Gw33
ELY3boDkce5SDkY4qubsvsoXNLAJbW2nBwMU5rBaMN7fIxYtbA40RyFhITRPcId0F4QeICMF+QY3
sF8yZzAypdjFp4shMXc23gaG/ai0uPiIOHsnNFCp0Y1HILfrkA/utc3ujPonTRFlR+A+4ZJho0IK
JI+HIDO+MojM11kouAsFLWgHV4GP+D4n5dS8hldRYvPfq1XHvR5emFUSnsWRA5aDNwlXEWouSrQw
2vF64GRhjmAKovsIoAC5bZfM8DISqqPCf6C/uWXahDPC6ERnh2seiDLgt+IEg2TiGZO4pFmorCKx
SOPPzQrX0JKNvihPe5jijqfH/PiE4w+Qqtic5nCY0ioaqX27hNN0sHphlwi3T7yein3Q1xVkutzt
47DSW8L3Ex8N5RBvjZumy3poQqzwdei64ojwymtgCf9HHfOZhN/NPdd2g1+IMgtP5i6eAvdPN9Cd
XJIRgbOUsmTgwcOsgbTDF/A36TC6HxLW1dpfvx9zCo7Eo+SrdAnNVopZnyyyzOnBPSdBeSAO6DXg
ivC6o6S23z3UQMXpuHH8Rw7kU+6gw8WF2gtLnLzq75/8pAlckjtD8tbMzOXDoivhs2yUC62n3Uw8
GWABkA5EBj4nKQ+AONKUx4DIK91Jr9BmIZoLA58O+3YbncqX+YiL0jX4jPzOCcvvE+ZYHjrNYXZ0
TI02tWuITxdtp+2QSoT7y/JElVbQBPsBtw0g5C7c30LynrCbGuEBcybu63DKma/jdp1gIIMSnvIN
QjNE3uMVcAheEO739+s0Ml+gREvYSPspwgJcAfwFThuApnkwl5DzIOD3JnyPXz6jBb1+g71Fnkkf
FjmP2MBixJQUxXC4MaYZD0jvplrmMEZobPpa0Nu4jJ2cjAFIChqGMJTkHw4TdC9ZBsEjQDhY9sA8
atQqIOjVNi+8ILR9/rn3zF1xlt4EdxVXn28yt/FIefOdu20xw73lOwX++Bdu4Cp9xgF3B4GUxfIp
FCngc18eqwr/Ek0tAdOA/qTcCOEEgB5knWEmIGND/R4hKkQaD3CbDdAG2lLWobTjAoBFDalJLFeg
snhaUJkgS3LfECh7SLmbQCg0soZYiWNCrIRyhsjKcCDjn7WV9SB6gj0rjkQH9V36Be9+kDlcE5iG
FvF+A2ueLACAAchouPbUBRhYvPIv2gKJArdcG9qcfrBjbeVhgl7VF+DBFKqfineINGSARbW9C826
pzeg/hLBHn/otRsoWO5hKbuSP5INedG5sZ9vAJB4Fr0OgS/gY4FUAWuxC1H/nFnBnGEW4ao0mr+X
nIHTCzKbUJb5MRVdMKSuwOps8XQ+g0u1yP+OO1tSeaaOikxCjzCnKbHHze+b8xHVONp64sYpWEkG
yBdkuusuvU8XClgOchkYI5grDhJ5NHDbS4OOB2/iT37SRdww/SYBHZRCnUTvPH6GAqig8xkTJLwC
54getAHNqMwHWAjsBlg1OvEQhiQMTt6CZ8JhjxX773UhU0oLdSYeQk/Ut+UFdAskVyoCNGQTKUD6
SgfYLitm1f2LximPSIuPPA71Fmg9B8kTXtz2P2wE0IS26MHTH+4+DqMkX2D+WhQeRvkK3HuuT5DS
Hi1TuuzbDCSyQVTApV6kDU/ACLnfFC4cCQKKQOloOCgnNwQcCGALnCnuhrFd+kzRU2MlcvjKnNHQ
HlAJjwWudGgPiKwGoawmK7lB+0MAlVcQK0Ye7SMthr4onfLmZYpDH3ABMSE+4kW7my+UBrlNd5mn
4JcMbd7mljgZPcWhoI38+e/G+JOJySMDeuJpcAUgQs7ELZEezbPjgQAU8j7TM80BMsXQYukShT5B
Oi/gZB15qZXNIAFvpWsBZLkg6C1toj/EPGCYqB63Q1fFq3/v8ZTBTrk/fj653W/f8UUmoBjN2XL4
PUKmptP3TcYJ/cCnfIcz0C2A0M+Xq03pkrbvvi9ioQRL++LMAMElKUsvF1Ae3J6BQSs5BU3nkgyS
gepJqgdM/eZ6L/P2Qp/YYo4y0AQofQA29bkAit2MIiBr4GvOIHDv2AUdBxEfnLixOvVlwLgMzJ40
Ai6BuYn9xJDfCUU0ShuWHqfnNODtjABc86fq5aTlwvXqqBTrxOCD4KYpIlgeOthEAsq+y10cqiCF
8CWbKXwx1pTSewun1+t/0FFd8DNnsqkeEQTCGS3DbkMY47VDk5nTHZY3/01RLxxmO7tcjyW7Yzer
oD+i9wM6o5OQzPqM7AF661amL2Wgsyt1IYiWCEC/6VvvA/rODuEOJGxr8TZvXFUrIcjyMZ/IB35f
DxASkG4SJRHXRmyuCqqec+DCGU6i86rdG2shsZW7zzBEGHkZh71jj0CjKQeYphuUvVNY1uzEJKFg
xUMihX0NLgy1GUcAyA/C/EBYsrcVkQIxhFEgwS2YYSzwVQw6QGtmGqGOigyhBgKhSfmVh6HVASsk
Lxk2GKdm+WIc82KhRDSKeQ6iypdyHBnwFlyADWOQfYotiU3t30useUSHhTVvAG2LC3JmrsBPxgRh
pRNXJTCCpca6SCxCGPjYx7zur4Bdl7bw4hdOKGyUdsx5MOFoHbC1lGDH69gbifXGFUPi6Vv2netw
zYrOgGk9cBNpSJshsEDAc1jkM/Z6LMMPNVcEqs1MzEiEAwRiPRgEIO/9C4tQvWEB49u5vGJpVlOf
W+cXfrItqq6C4wKnFnwNX4yHRCiXVQ7IHKMZ0wmVLYoUk9dB5/fwVg3QZsJPV8zcq+i/onIqrCrM
og8WEzOUmX2WL/yGBcULUF25KKjlQXYU9erf6lgA9EYneb0i6kt+Q94kVR2Ic5XCSseUR+r/feRQ
+g7zlK7Jo+wVKpciMdVLcuYTjq87m59cjc/ZBTDxGR7P1YCgya7b0JV4MRIx/pFB2Va4c2SvkYBM
APJrPvMLRjSeJSfLb2cdKmCESs8SHzkfdx7iKcih1JuvXQzZNfNQuxRCl3vqKUHQ9xQzkKz34nUe
YgKWIZLTsWJWaFOgb1sb73VJDOEm9IbBmoohUtdAeJR3RbBRyG6nPbJFKWBtdfuyRyk7PRxE3fRl
P8h6V8YlABray9Doeqb8lbLpxu8xlRgHyJSYNYflrTOYN6TykX2msJ1Fn2A0qYmZoke91Wd3J7Wb
8cEuG2RUjQpCz+KzuLoonqJLx+XRZu+n7FBG+0boGAKAMVxo7/Mt99VzX1QnmTwhihOLzbFXzOS3
m33QzLCzlG2DOP9+hEwFrAnkdmAg0i/rZ99sVVsox5bgIsbzl7ph8sH7FO5QnEohfY5bgW/Vp1co
lwS4g7PnPkoDtaW2byWX5wWhtAzjCBXrq3H4SzYUpWIJrV0VXu0UdeBp9TGaeNLw8/Jin8GCmWo/
6GGS2KZo7m1DRhi5U0RfO++6oig6EVOLRYHCZz37TuFWSCOR6t783lydI18JR4H8i/RMWgXpkzcc
UJ/0ipoMENz7j/MgiRlniNFPeBHXcDr6IaHEl0yLZ/9afahKB3JA0Nfpx3b/9Diqp940XQ0uNfzk
ltVemOMKxxKXndIFu9cmnUGzcToULQeguVF1AA2ybpvUbCmT90ajQSY/YOw8Sd0ly3tLKQwLhRwb
fW59RqHJdAIH+9LtkP4w738ZegrDYODOwcCkxAFujafpRDZe9I8tyMfDeR42ZsCy2XMhx06Rfcvc
EZwziBJ/FFWnwnV/KWVs32b/NGQ5XZHOS17K6HKLXtLv2x46lOWsI6YJlrf/dikeGyUzkkIg6trL
6zybXN1i97wbF0IHmybE0fpJA+RQn9TFhN48T93MpTawIZ9xBAkA+7k/1i3NftjqCVEMxMqdeJOH
NeFZDHu3cz7uw7v+bajRtKjPJItQ3yMYBCnuyYniC72YBneWMq7m0GOxYRm6j60GtZPgNjsf1VSi
PnJo+2ItboL43PZlIm+5kan9qG1zU1s0Y8k7kgtkSsbgN4fNuIytfnek4Pp7LvEeGvMcCU2Ddr++
gcKrR8XPvg36UZA3/i32/J5IWyJHVDYymhAICwhjFc8qH7F8WNMwpyca5vWI52C+vHjZUA8F9b3S
7VnaQp8NvGvQmzHzZw8PTadpM766vTGTy/yM78vlbUroEsF7U3LqQHEPU1xNB3LiAqxunM8/BhkG
i9hCbCH8hl3eEdDuWrfQhYMjSJ6LAxLILWknbk+lMHNmg2SXZh21rrxGJCMEtaumRRDvQCmBlW9O
GjyHHrcx0f3PmGIkgy3ALJ0z/I2t0qFYAOobk54PGxoozMJPct+7wrqwSFE//EYhcZWYlP1xlenA
fYu+TufQfkKd5E7jQHr+IFCMebsmUhEd2O7c3MXKCeNFBjNhMmI0iIzxxqZUAUrJzBttDh/cON5m
qSfBPJnkk5QhrJjkjE6wY6eE0SnFc0U4iVTAXU607O/ptC7YOfXGAkpGG43PnkB1vuXAIYZmxg7A
hnU1gAoZyw7nYexRD4w5cHlP4AsZoN5TJHMdzAknoYwqISGvnaRB4vSpgkP1+umQRw6NV9itx9Il
8gHXlGLZFPT2u1mGkGYxaagr7lP3GWC5hjTDdIMhOiQT00kabMnSfO0LYtUIQQHLkVKThAR1anIl
lpiAWGFYTdlFOCdXK56lC5xx9mw8Zujwu9ds4AxPzEjCYz/KzdJ+S0BsET8w2FcImYjILP6reV/q
lh5qP3OgNcYOVBwwzNaQtvH0YPenrLvzp4PcFH3AWlEaLE9e67Zr+RvayAKQ1KeTAHyve9TchCRk
v1bJOV/UmD0eNrLdm+Bv4Qo124IxCm2PJ8RO46Q+T9TveZv1wMHM3NxmzxWA3+7pVytwtzFa9pOn
p9nxEsniEzW3bB4/pFnG6jXCRqCgoD1wKkud3EIgcAN+1pQsC/PufMZpEAu0QQngzglhe4NFf/Uh
sEweo/milml/jWr9Y0kMgxJSxE2ZE+6L/eHNMLjcjrfoEJC8Iso9h2Q3seKjBZCtyLM9U73sb+jd
HLI5ImVO6H3x8pMT9QGtg9kE8w/DYDDOXcbxKncTNOxZBqjWaLPGjSYSug3zxKonsEAtCaoOKsZm
f1eHnPcCcdLsvHR68KX93665sODOlJnuJ9bd6YEOkn+yZqa3f0RY0qchU1iAnINxZSMP9jYy30Ri
kDbcbWkq8isYC/fzw3pMB9vSDAkSWSQu2lcnW0ICV7ZPN5nc/4Z7dT2yFELZVQge/Fm9J2j3koYx
ridHOYA/6xC/MQAY52BFfrt5nMlFCvI/da+e5fNnoXtef0iSmnFnXlPgAiTVe7JOmZKvTvS5CLDL
GD4kRpC6xEj6LPNFueibbofwQvOD9eK9ngaUdqS9WtaNsU4kc4JkqFCevFJxivpw6FaiUl9TPF2x
SbS59C+d6fd+CU7NCm80U/FWRkvV7i3u7ujMdyfyop3Lruq6799kQpTDRBlBjB8RDFPMsPagm+Xe
YIo7MjgJcgG4Wb4gyvDcP2YygodG41VeLiAxdSL/gIGx5W8IahCtDiAHXEh/2+BIzg9T7L3HDF9l
eXsZhzFi8kfsyaFDhKBv63jDXIAJsKnpOOrMjDwKTls46/Nujg8TYbpKJB3Z9U+yo6oMHM09UYcy
KH8UUzuxU5xVWw7eLhUXSNHa5cBvtxONaM6Mb67V2upm5Gg7JhsgYBaRzOERtvQhXizScbVskVcz
+pf3RjsxHIbOe/GA8Tx+zgZWLcq3vv8Ssm5IsAWugGQzdLqf9oZq+WPZSNCrRUkuopz5pNq+vNdM
vgwdlWCo+z6+J+0fT5SeGpGMAR5pYLltm1AxWR8JHNv5QvOYevX6hbKTpxDBQyUGjIzP7ui5m+m4
mTbT266bjODbs8EoLyA8khZgKBs3yepDuBFJGoSXfpq3Q9TxhtBh79LbN+jpzKnE6ZVRfsyjbvOw
Ujv9QZe38XS/ZpEHFmm/0YYrASbkhjbdc5YcfA3e5JKz93TZzcfpZbgU7roKUCiUfcclGTO5iOKV
Pz2SRLgFuJJLoq6YXbIKm9pViOWTZsf9wSn8lgggNqg3Hl9MSRyEr0htEaIiKKXtKxLnEvs1vcVW
UZhKRtKtqb1djfg3XPdsWmTj92fV/mFBsPwTkCwJLa6VFlqdSTUhwu01mudm2xpLUV+DuDT7MiT9
+fAbahXRaGqxFBYzr/8n01OpU/ywQSvcHXzPv0fMdKWSEXEYDz3jx5IoLTtM83uFG0DxMIx2uJKz
eJuG7KQAliiRZ+z+OtGYDDMFbxJXjbAKjIRx42DcgaKK0JvJU3wTjzrjKsUJ/HqzPTKs+gZjdDR+
IrZNBJw0AKKVlK2dxmheI8zcUrPIZPD6ycr+WJk3grNDyk7L0rgHbbIZjT/8IyDu1SYzDADGHzkY
tMt6Qgk4ER8X0vnAtKPxe8721kAVD+NT9/NwnlMizXdHGzOy7nBllnQDpdYW6gX/LvOYBZyHcpIs
wab2Cw2Ajb/9U0yYSKt2A/PDqyecm9af72cigOWCwkI9s6LuD/xXAsgEu3XqYtVG8Ye193DUzftI
UIwQG6HHIanu1DRhRJCkvH7NXrOhxwZAeqWYIPGAUisouc1AQ6BXNjsQAEid2hSfWPCgWKxJ9mgt
vHWIHl5BDxXHyqfHTH1ebnDRQX7h4OGiAxCI4BKb/IYoJ4tRspOPtBLUJmojCtV1k+F26EEnOeUL
lukFAjx/7BlHZh6eJuwEh61ICnsBtLYZUZegdNtJz716Ou2RrO7vPqVQGI6gLxkFVo7GYp1hnl7n
UCKWlX/1xL5XrwkUhrTxl8g+HvmMEHkx0SLJq6ZDB11Mu5pBfR0XWPKYinaJnQFvvwiUajPyD14y
IeeuwGMiIXl38+UPlidQANyfVQzgXG8k9HzmeM4PREc22QKiHTQ0NnMCQC+/hW1FkIQEfgYN0UXv
sbqdJXFZ4V2jkXskPizGJNmbYDnWa1XOM68X0JFsbwzZkVOwXkk0BdVYEUa4z55OtcxFQPC9Ab8f
nrIjm+eGEM8XoWSBP+yIVNbHT9gs5U2NvNKd9DjzfQR7iGcMBVDUh0GMle69GnPiascd9gnQEOmD
mG3VVUfd1IaiRNCLKCHYJ4HTDm65Zn0IRV/tqKMEPeAUCM4KlPgZDp0PTChOAtQFnsHNY4Hi2xGL
sobuGddt//C7QD8SbzeIgFNCDSaKp/99QgIzdA9QUhNi1pvDn9haSlZ5pKN7AQWDJoeFis7zAZ4V
Afc33popb7jpkbsRBKv6CK/JIlUOkwibz4U9uX8vCP/V9mcfh9UOsvFQcwFGQY7ZU4CWweBBqHqp
D2gkomVfWiePdLSjTcQTCC0K3BcEi0iOZkFRYjQTNRNxT5f4R/JZEm8YnUA0AXQLBVjHIcjRA0gF
OBfMSaoCu8Br2nNChELAR6h5KaR7i7oP0EyhVQqq4/dNoDS+A8wFFgc+x6dEi3hHhFoBo3BHmG+4
SFA0v4ChJmocsVvEZ1Y8MLtn5QFCE1Fk9UOwfEgmEx26ayqP6BITVat3NIbYcn2IaBi3wWlhpvIR
9WQwcxV8D2uLPeEdM1Nfkc46B/CngXXuFhtwZJpGLAP6LAj5v1MBzgGPCyCdpGMkDgiCIIaI13K1
3/Qd1h+iA/BwCaIiZAN9b+RAcOPpfbCmCZ9RDrVzGPyirKoI597O1UzfvGY3IdbOsgG4BWR4PmA/
c8ZoEMbclSjXUEbsoRFJS2Ck+5zKplH/+CK6bseWOqszn8TqMYiZmUcEWyY4lcZwCt/vkliSF6kB
e3L4clSIgsQEK+xr5oX1CQcKLMMcZsMFc8jrudvYvYcAgJj2sEyBXAnVEBBH1weVgIuIMJ7xvuqj
6vI5c4D4GligLCA/2ght5OV3E9bShtQwc0jhVJPRLbgDD5SWTJhZcCojCPssEwStOG8WCdz8yCbC
QMsj5SgfAdpePOgSeNIHDK+Nuw/OITw0+MTFkY9GO0aYiO76DFmoGmC9jOF3BLJKdw0cilsKFhcb
9F1Ey4iQ0tMddHswB5BI0Fs0SWG8kHdH6owYe3Ac7+f4rF9oE76pcThxxwR9WYVE9J4WJ3seiEAr
jZYOXsBpg8uAygQpWBa8lRnA7m0/wMlsrHKB9RYdFQRISfBxQE6HobyWkNz3UJG4r07otM9up/ue
/pIv9A5NH52qw5Rf0wVeIKME9lmE1UiXsI0LIDnI5xS9q6bpz8iJz0wIWpwpbNhWPceV0mEcEHw0
MWaL3GJhpQYlP+HJYCJAgOFGYd2ww57h+VBMz3+8xOzHrKPDQhbOz+rjHezROmENBQwB2PyitdB6
aIQe9Gme6No+gSiDDgN51l1E8ECFBdWIPQDIoBTmLDsoGTidoRMiP8Y6qow0hsPzhbAmSSsDzWcl
fE8esijdwMVBEn73VPlVycVlp8fowsq8kUuLqDQokp9GlCFrht61ZeUy1li5Aw++VjJyy7/oTuny
1txjNwiL5FeGNAYRawnHDKpXIUiOEi4Cs84ije1PczgaFDW1qumhtk8CC2qJUuDP36w8eA7Iiu9T
cxxtFvOzRZvhbzjm848Ho6tba+zZ1GlwU5+olwhb9AJ1kzytw++VVNG+wcitY/OobTE9BJHOfbv8
R34MmfsRRVYG0eR2AcpSlgB5g7tNdQApuG3b0wAx+sYXrH+v++Oh832S57AbBdwxQPkfj+G9Icjy
CCEaknG1x9BkONQL7aR5utVf9sbUaDpKsBboaYgba3qqt8cgKt+WdGOHVV1sQKHihTo1XnixKTbM
3HhG8Z9mdguzLXm4P8+I5KR6isJFSW7qJyLZDELqm/HPAmTFi86/Tq+/HEJQg/FH7IsI/X1Vmu+f
gYePchhDu/IFHcJ7riiriJwauSU+M7iboLjtq62ZnN4ZAwP/CmPtF4zqEGHNx2LiOM2LpUYwz61B
WC0fy+f+swwrwBwTQ69ctEdh52HYn3ukTJMNALaz4NHdOYZ8GRR/DW2bTDueoLKB/oBXSkVwzdC8
PAJKC1kN1ABqGGz7hXKEGXg7YfIC/yubZto9DWlcVcThqFhu6gAhYlZWHiucAqhI7tle0v2GIA8K
i6vn+R09zjwVHoa8aaN6XmCQw7IJ+uvBlnKUEKvBVsuFKIaMkf9OPEoGDkJqEpyV42HL46uW8p/y
V/68psmpmB9+u/VhK6+JL6obecNsXL5W7H0JUyWdU4U36u3Ln2Jxm7FwJWcm7NXrjswoipsG5VHb
iQnOvrZixWINy6J4D6ObxTRnpjEWQCAYUtchBSwJEhmwjXsQk0Fy+XsUNV760yyrMBemBysWyOYz
TCbpNJ/WUy1AjBRwRUil3dfyIsPa2L5/yYge7g/IEmS/Kv675r9R6Gh9ZM68ZE5OdevhuiEuWbmd
n3jEmX8pUuF/phXOpdjOrmN1nV8wrNlaDtP2UmLZxnu6tN1ceViEWnZktoY9jMfWxkxKzu1GD5qw
pVTzUXNqbFZUFEJgqPDpxEueihd/4SRGo/vxy6iz4UN4QLmMp7vfBlAq3Olhnvrd7sb9UAzT6iOF
8rFlRycPMw7u7tBHIMI9IMTRuDdPRrlRdnoofudEqvHpYYikl4MnTUdLBshxOH2cnidtCd8GC+Z+
C0XgkAemiwQlJkZBtqFJh+I/wBih2CxaVTtWeUJaAKEnTBb2MiwjjscwgeLCLgjvSGAHh9Nr1Ubd
8T57Xwg90mdAFay88azYEJUk/pwd2Q25IHsoazHcBvgC0GmQycGK/6AiZxWoSn0D+3B2iEbGZ1xs
cQC2NSgxAxn1Lbx8hMig0SHqt8hJMie1lWwcYDeIQYjavXGHAU1wzphpR3XD5sQIfS/iEzxWaKWc
A4pVn6CnCLqPMWziXNAW2Q9YtDgfjxPcDToqmVQYDhs5SGaPFRt1+QffFQ/usSJa91iJzJ1ERBAx
/gQ9iGvTdxeafIPTip30dllW4GxlC3LZiOd0kGCQIhozOigAzB4KNQWBOAieeCkIQJKCjHy34BoJ
8h8GBB3FL1gh5Waw6wdwjIiE0vVcuVq+fh+itqtxByz2UDFJyCcge/3CbdP2/iSh+N2UR5Ds6wVr
xsFitATS+hZ0yFVXqG0/XAg889QpZ/3w7qnjeFwhbEuQi5iVfnrO397AHy17P+UFk0bPx0TEMcqx
j7Mjjuay2NwqwZwgNl3VQf9/SgZGFj4C81m+sOfSzbSDmCfdzMxX+IXgJ3WP2FmAcnHSWF6IFf+o
bEWItGxfu+HygEoR7JA7dl3njkIlqnC7kS6fDs/V5BbEhHx375m2Sfd9FhZiQlOIcD/SjohwgfHF
CwLjN6gO6wI6BgwfPLFGX2MaEpanTxi48Oew84QRR5cCxEGFAlnjfcRqyfeBF0wKQ2z24bez4pV/
0i99TbhSoO9sZNtmzD4JOiV968wToaEgafYjfH+SBfDrf2+w339vEPBrUZaXbZGQmXom+jjCbmhM
fupY1ncsSkfUUz0gMGcnufehl1YqQv9oWeQmIcz+WWlEoV3gfTaO+MQ4FSDe5nocnRiH3G/Tc3XS
9JCYPJOYjEjClTr2f63K0LCQn4FHRxwpNpQo/e0vXvtsS+FFKSfzDTK8QdqrrltCq4Ye5k9d1Jbr
/V23+hojG9WcKw+fLFtDjlrkfWLgahw/NBKAcRAwgLiGK0wWpjA47ysprGpTaTnCSjKIIIijWB+y
34mwwtctLx8iryDfaIRTWhgNT5BB9HHIDycRGbMQoU0h2mdT15HQDNstFHbya+Csg981mkEgAFML
kwezBYyHXUoAjgD/uYCD2DfZpKipDCKv+rL/8LSfF5STjxAcHeL/QNBm0WRTY65ZOoFIzNyjPkY8
gnRkBFBSS4Vrr9m1yGBH0cX6B32z3l8eG3X5+CW+QhCFalVDwI2/EZj7L4ZXR4mWK+RMKj6/fx7L
7AfEMswSQyXZDr4f1G/cXCjtuvG4UALpzEBiCIFjtoDflJyYxk4KIIO+BH2qUOyvh9UM/RyoGidM
RMtfyI2+DKZBzA2URm8zOEuFQTms6yVHbvNUENU6g6Vlv8X2sI/t21zeorArb3Xoeks4Ct9FUb20
R1DiNMh/httr2J3iDZV5tvWk/MHMHN9XLNP6RP9hJSkvkJmGJ90u9sjvX17QcfG4dpKIhlWbZExO
76SLuoW8GOzvf88fSlWSHIUime7CWcfsLsGIHrNsUUb4WUO2xusPrq/XYsxNa3HLL6e/bdZkgic4
hlg5GCXsJvBvWZk+hJxRm6M9rNi/r58PcU7auh8ceVRojjyBqP/urSGLNBNRbwrBrBNwNa4LYGZs
dpSrITiGzU7+yrcGKL9zX3fkDITfpML/YJkuR3CaO7tBGVFs4an3mMG+IJ/VaVhtpZOsAD8blMue
CnCMnEYoStipsokpycoO4ZpVnv2owwDF2EUB/6j/kXU1SX/ec/gZfaztS+/CGsjqzmLIvsoSlR0x
INhXRaI3CuhXkzTtCobnYUKm+L9li4WJnZbVn6gpof6PAdGUnYmtBt6LBJsE2tcN9uyqmT6m5RpC
JkNqEA0m6JUG/bAVtQmMdl1MPmNt0f+Ps/PacVvb1vSrHJzrFpo5HHT3hSQmUTmWdEOUSjKDAilm
6un7Y200jpe3YQO994KX7fJyUeTknGP8aSwDh1HrPvEOM8VpbZJaMOicWcd0HyZV6Tc4TPdUAkvj
YnlZypkxytLZPMKQkSQCvNNYkjbDM9XbWpBWKD3dEnKHy/4nEP5Ri7bLwlpDnVYdDOq6rXx8nLtV
xV7hDPq4oefGPA/O5YbEGoJNBgemI/eOpj6Grs8CIByAt50ZP1sdwcwPTGNEEpBjoewE3hMQUDqu
wTAHmsJSxTOft+diV3uvM1vqd0T8nhSHz9o2f8DEGejQScdE3zIGAGcFUCkHZ3YI84pDBZsBGy+L
7da/uYwRefcw+aUZJdtg1X7AQN632ZpWSQqd4Cvf88oAQnJ3ENI8SEujbt9x5m3KVd1iFUChNYYv
414UtD6MaI36t5t74Bb+44xelpeX3oYW6ot1/lymyKmPJJuik2lBGTh9OHE5szjKWEEIemme6dPR
I/SOGHoWckz6tImIvEGW/ok3xQQPXJYb/aAhFR4li7cvHsJTQGlbzNRiNGAeNk8GWP42LLi97JUQ
CQfidLjNxQkqrAR2P+hrUxg+6Vy52n2115z3RlwIc2UuL82p4NyGJxQdhHsr+3KG1gLgtmdE6Ysc
cW1c9DmKTSvDEcsLA/sFUG6XJxxZFVKImdAvoXbXXg32yJ7ByE48hhf194GGmQKgOwhnEF3/eW24
YCKEIWmwuqE9mb0WHHXcxVwd0WS+oKlU7h1x+tR/nybyPYC5H/pXjFfiU/tBFt9+8EH2J/eV/bwm
Waj/6I/dfZxdFsJMIEPRPBAoIVxvss0AFlJ+lB0rStndLwVACcIrOClaqe8AV+hmahSgc+rNtQj/
/tnizwVdYAunFjVB8IbRV3GSvtOIWMIkydASW495wPrddGee/eBClARFBpoyKuU9+ZtbZAQZry6/
w+rykBLxwIkjEIkUZFLh6A4sxfvMksuH5dfth3QKDzHUDSUFW/ImXCs4ez4ABG5MGH3/YFeqjiUv
Cy/a5+ODozhYVB7xQ+4LceVgRWDpHlUopo2+mO7L7H7DQOPN6vrEo2KqQ5oDCkUWOc0XJiVsQRoq
4JvHL+vPrncOmCfaNnbyf9EekBInNtH7qtroe/FTROQAw3KfZIyGD+b1tt2+1rFPxLSNWKM6cHDx
ht24aZitvrJTcOi2T+RqEHI4CTbmPr7wGkJeXeHtr8XU3Emb++fr8pzoV+gdjlPaVzZY8wdV2S7u
O8hofgOTFh2YrVEPICcWm5TNtuCZVkvkH5ixYsIz59DAUAfH97pG992NFC6wF5aOboSwhMP3iTOA
LZVPXGgW8LQBFYVnIvAk7sS6vjs9v8N+1vYVF8RgF4yhWwapHTPMh5ecx4JZ9tA/mOirnGEqXTTu
YEye5Xhg+7IHW2gNxuSMIBILrKcTLqIZ74Q+9SPqi7G0lqHd6WKjGUd76r6X+rRgEOVOvMTBSN5W
yeh1jk5oKUrIIOoaSzyLZ97k4FieGasYgHu85y/kJ+e7TwXQrqQLpLZwpMelJgDfwJ7kGuPSJQhu
LHMpySk6mUcOCbBjBHb8g9xrQFXZb5F64lQBiS7E2fbUI902/YSQWfoX+AmrTviUPqs1uZMb8ZAs
FCs5mh+DRTMhE99PzzqXBVIhznKOmmwCHuA/juoesvsS+QyxnGGn5ZPwT5LZuWEJh+4QnW4b4Sz4
ZMDAwlE6bcVdepSm+RoMkUP0dcTyFvjpBRCvWLJV89s0Xwgw8W9jSEKYgxQC+pyqybpP5oiSbGpy
j36eP5RutY+Uc1HYAiRsw0v7Q4ZOz9rxwGEl8VdF7n2ff9KVcaaCktCDAViAAOqMTzlCZ+s9QlEt
hS10HtUksBjLgLqPDR1MLH2TTw/6MMATPXw3Q33JYqgZSErQ4+V2HkzFpQn6jQpmyQ9sYoPlY8O/
9G14iHb3HePudgNSI5mbiFYMfI1KP9mlCGc8ELRwLPjhhv/QAN7ALje5r9gfz2ihVngSoVdgxdBu
bcwlIpvmoHo81Pw6OOqcsNhRr/fd4MiCs8MxtbfXjwNJ5+8Pc9qr7AazZvq4VPA+xVLy6Wc4rGJb
ri3+YzR/05ePos0hWnMnHKIVIQy8l89d4zduvICb5EEmKAVyGE/we2m0YWPnSKzVMagnWztGU7UH
09IFLRCqs4hNFM0yDWBfxleE9gHSNrawBXHlbkM5sA/xOB7H+pNyB3on+c5AgYmjPOo9HPbkvif6
ZsmfCz5gtIwPIAgUt885RJg+yfZ4nEyGhIMrwG6AFiJvJApDcooNpmb+6D6FKUxGAkI+ZVJY4UFn
ZEWw6184ihkghXl9xH64QPc2up/UccM2Huz7WVB0UDP92Lks/0VP8xHDOH7Jw8EICJ/AiC0ggqev
lEWI4Efia6p1PUtWMdxSWCHqRICufPXxHVR968cy9UwHsrzflxGQktJzeaECQdRh45bqmY27Zfjq
9b3D06vuZeu1kHx1J5Fly5fxWFvUW/UuWfEUOl9ErkgFtcuhW1sX73S3gR8O/GpDNgyASLUlq3gi
+fUpYsqkVXi7mE0n3pNhMModxeU/RiPS4HpxKuoiuo+P5lKeXlyLAMkHRpGO22t9BakqRqyy6sCK
QxA5T6zYfrNBTCgDIV5X+8dwH9s8f8qqbHVfhc8PLNgVsZQbmV4tQyzavKxyR++LrCoFkILbINdO
sigWgbrlm4VtGms69mj8zHVDEtzqQeZk7BasHtYTApF6x1XUlJuEYj6HzWbAmU/RICAEa+l/GGIJ
L4tY6phumEDKR/Qf++IHuieQp5F0VSxCq4in5ccLEcNESPMIRj966RfRqLYw0ZxyTCDnOPFQ8I8p
4dj8Eitz6J85oKe3OZA9MVDhKhh3yysgGAo/+UOJRsGJzO1p4ZMCx4w8UCvQZ0gD/sq3Ha/r8Yp8
2F4J6SSjemwOm518QcHFnsfcu1lrpVOACmWM/makriLO6uMTMH6kLsnsQUtUTe97Fk84zVxz/cCJ
79LbwbF52bp2qgXNAHGQ0q6Y0YdMta1yjJ0DLnkXeJ23Tzhr557vqaaIA4H1MC56gJNE+pgjURt2
XnwMOacDC45an9C/9DW881p2NVR/4veAJWSQ0zqEmigLFa8sJgHDFT8Dn8bq9rVZU0guaivsn8nx
YZs45FmCiEU+uABWRDTRGUASTAg2N5zsCsw+4TQ1J2jFgL9H6SZd1DuT+EWaq4l0YD8MJ+x/7RC2
xExtxbAJD1AT63UQGxotu2ywG/j6NP8ITvHBQOaG2/iTIvm2fnxyTBWWgcAEHduyp7BBNUavT80Z
uCrNIImWtYea2W6X2hogRVrHB8zmw2L4IVlUyRkxgZAzlj5k/SAcYuvgQiYue7D98qJ59sMRlqUf
cy46oC68Hd0UGRTsRD/p2Aq9cEnAVsbjYZgxciWeyBGINJ2GU5Vy3imtaA3wjQAosgxIhezMc5R6
20d4GQheeAFyh+wTf0TA7PCr7A9AIByDEKk9d9ZeiZQ4sDKj75eaA2GGhoi2jGFmo5tdnGObqrqe
kQ7rl1eYomRSLehLyh21io5knnyLF8Ovi16eU7E4fN43Ki6+eFzw6wd5G8QA7yCu+IKIxn+Cxic4
6P1bjdFtnI30FlEKXeB98n2UhQMKvgTt4X1CCyi8LMk1j2PJR0iMINYcK+d4A1HxWLCF+OWOq0tW
CJDMY757LLgYt5duPCf8POtDHvo/h+oro3tgVNIIXIZmYFY62YQx2BwwcLycxCJxAj09B2YEawDJ
5XRuLyRvPPnalS7CUgd2wzYkq75qh2wlzqhcE6tzgWfEKwxXPUMDDK+cWOz2Pb75XnyXXyFCFYYz
8YqgHnarQzJ7OpHDBMMNL51tWrGDMXvW15igUra2J+LXydnyew9TNMeO1mv1gPzYOM0JoDHt4hZO
NGSPj9af3JU+jaoETV8SjUMYg31f15/ij15Hqtn4x8cp6kI7WZOi4KPwRcsP9xe50Zp9bVM6EKZ4
hnvtlMHc12HGcRLlOH17sUPjYXq7JGYfW9C2Y9z8AdAvKgvZBhIDuFSvzfb92dbjiF5oovbaTo5x
XlqoL5rDJUdnOX+fKgmoe/TMYMCKhXGW/BuuCAe19dcAh9FJ50VFf8tg3Q3nfpcRbuL3CAAYDPvA
mSngJpa//te8Pnyeo7yTQYNmoO3ybVyHo3yFgMSP+gOFY0E4oACOYbhim3gTsKehMdyxJIBNngjR
KX4odAiUxTVr8bpBpCUTlMIemwVg215xBbfy6fBFhArt7jkpNphCeNDaATTtuaMLQ59OW9I/cNl7
UmSKnFNkg1ot6y+Z3PqanRZ0g8SuZlfaPycdbyfLeQWciFLNx+FAXXmjm8JRuHg67E+jZpvPuQmO
4HMvZAtJyo5gQSublaNP8K4NuzZ+A2Qo48LnRjjy5ckbahLUAMvsrDAuesig0eMtqK5ZTI9ZzHby
8I67wNK5SsUH6bNzKkBWfw9n6ld091Y6JlzcjoGHNwJWAc7FxC28h61wQrG6Pd7TdFQpbo7MkQwa
6EycL2SYtPMMayVAvkN0uEczbgxzNgJMGW8ymw55NQ43FK6d2+vEQYIEtzxRFCqIt8doZFjOfAif
H9iR2Xt6zPNm5VfmoNE08Dfms9uGaQvIp8E/eNkBMUDafF5oR/eilfDdKUE7Dwsv8m9IlzMO2cfm
Ptqzm09LmiVjraMYPlN/xpvIMd2gx8mzKzhWQEnkd87tB+JMcfRA/cFmQi2yNeYsaUaifVAueuYW
mYfdH/+SH9qvw8BWEYLed5iI2PU0OJ8ZcAxFbpbZCep3luF3W0n/KeP+G4lXShXOqn5vzEmGtJEW
JivyXijDi0PkIEzvJrTvaP5s5n4cqyU7IswBAgVOOtZfCPHLru8b7JqM+mbPBLG88oT4PtwRPAeb
ZPcCFIHzoOalp6G5eFHwwtjwI56Vrt/YUBBIcJAtUazjlA8zGOkK2QYjvlsCFMxH8d88Of7yjoxc
OAPRZT8GawZDD5AYxWPaVhodVFSU8g663B3cdJOOuXdBZt0jNyGh/GUlTPZmyjd9KrYPUpDWIJa8
nv1F83BPD+7IzbkRmUrKjdETDeB8CccIKmjA9M9kRSk9Ey8B5x/NljGc8KLKlMRlj32B31Dm9SlM
GyTBFP0KzKa5NL5bzufujSCclHqOGQqNGzKnEWBhg3A3GGesxEGfN+SigiQEhzMBXS69qHJ+ohz0
Kr+gk2C50HhztnFc2CAMduQCaFuw72PTaaY0nQvJfdk0oS7/P0QTeHhe9cfiB1cm9JAMra15RB1B
8xXMbxuulq7l3B0aN1j3Z5zAtoLa0LvvikOwThxjzY8oD4klaomUH1OIc/sSCGzYhXJoAILivWBh
ZqQAzflQFLWxaccIBLIJH4qoJF5DlhWWIFo+IpmIrYULQotLuDihRwEjyJyUR6zpPXiLKcOs3Xdq
CyKWRpJ/nIHOFEjH5Oeyq6Rjfqm8HO6kxC9RKNQ2D4DBxzpu7GYEgURbijeEvwrEMT3UfGUsLzvy
/C/Me+Cb+2r/L/goIPhBhgdKv6iX1BeP0vrha+uWRXPgRt0YJJCSxGy/B8MIW/y6xpWH2+37O7Gm
WlpNonThcBicy3cN3MgZDL6ecPXE8ACoEN7bkUgCq7zNS8b8cWHjduAlunUvCf2w74mlN44p2BWp
EEw+f44qkuXk/qt4+x7N9D//43/+n//11f5XeCU2596F6fM/nhVdVPwsi//9n5r0n/+R/eu3vQu/
VHVBMEVB0yVJU1RNMDS+/vW5jp8hf1r8H13xyGMjCx+bektouMNBtK0hAfLhi8GTPfAKbtgSFE2o
ARY9sHCDhdxH+TMYoOZmgKWSkHtszznY8878FJ0gorfMP1Pgs33dQUD2Hl1ece1MEBM7DhvYfYUK
fhGd2I88KgpquOqQ+tGUfc7Kd92ZLiw6hQt9+ecPy+f63aeVdU3RFFEQZdP456eNBFUro6y8b2Rj
JuJ2qJlwvdHq3RvVEsLGu5PJHAFjJmaKlcOjrbBxUbbRbBFfxpTr1BVFW5chOZxadyMyXm5TObKY
pRN2o+jN0NCDaK7exeambNSAHHq7bqdCOm2rZTFAd+YFAzuDbi+0LxIYlPdc1j4G0lGYahA95Igi
o0s801wM3stcWD7wBKMXzj29stRkriZ+UNmS6SvY0RhmQEZy42ucgMp8UM61gWcghqYyvE0UcYyz
mhLPvJLhZaBDpW/bY2lSy6VJWnvo4PrGxR5II0zwCoEPdxfiXjO8p0beVV+VdBzXlEXKuJDdhuj0
GiU1T8/6yxOR1N88EUNQJEmVZUXRTeGfT6QQtXuY3h83umLiSdyMzIFkzQShW76USUpExxD1086Y
CFDN5a/6YVeI+QuPSWrEKL87/8484ocbkAvA3KzrU3V12jTWa0cYgd9wDiR28tEGHlPjBh0SbKbp
2npkiyb6Xy/HsYCtZrB41WupmjJejFHPTJpZMOY+YQARBWHj5dDViTZrAcA1Bd3EoZZPabQMylkE
y6Bvk3NNUDzqp2j4+ioHUxWPJhHGgteeGtUb3BwDoRmD4XTsTW5N9nRs4UbI8xGnTQuQSpKYMDUE
/Pz24DVUd6gdoq5ndjuFMetT9YqZIUVEmlxV2c/NaYwtS/WkHgrotfbgyJSSojaXcOOkrqJPVMYw
N9YTkzKPvb5Sb3ZOHk20dWkijRj9+Qma4u8eoKjw+CRVNU2xf8A/bSCPW24+MiG8bXTqPnEViKt7
N3/oDIabBubm8V7UwvJOKhExd/OK+uFpDCWGOYgzU56qhhvLXNtcLbciyzmz6+dHMAV2V9oRvnmp
HEsX0WQ0MjPuBwM/KTZKg2V8WtzPQnWk62yIegvdNh0rF7EeJ+fXF+B9EDo6suC7HcJpLqNVC9+H
HH/+YIzZUhCZoQWJP2qxsudbOVwl0oxZMdzKR04R/+6TMIXEFls3NiccqQlUQU84Wfc1LgqdIJj3
qnyvXsas0GcZ465RkMX1kg3/z3dWkf9yZ3/ZmjPFCJqoMpNN9sHtUpB2UvTDIBpETpAOQDPzPRXX
HNXL7jqYq5hbJhXphynlxKhQcZ6TUjKCDydiOqA9uI+QEMVEfIXHHm3UJ73XDHXMARxyAAN2pXUq
V8AV5Cf++aOI2m8/i2aqgmHIuqwb/TH00ypp2yKRlWeebFQGIInTSnBUpmtT3L09qRvlXyVwDiLe
aihovtBe4reXMPhpCmMVfcWSp7b9SLnmM6Rt5JlmfgbobJswFTk42PptOkI0u8krQv8ZjwJpZ1CZ
BDZkFFE5A5TgsEdwAUQUiONuEn3cVgEOkIgXafwg+pG+AP8ZsxAnFXpJGjN6I/x/hCVqTpGhvaVw
z1GUaT7sa47mWyQyZoIWwSydkPxOGJfKgfxi72EciKJhbu7n8TAQqH45ddbPB+LcTDB1zWtyUPgH
pSiqdivegqbz1gco6dGXz5umFxkA+NavfVi4aUm4Ca2gg1AnxdGFFAp5PwHcQCpUk0d6fbGcEjRR
nUo2e4SxrU/EWHg0fLroon/2cFoCbCxXaI4IHqQnBWsqwOAZ/UjeyUnsSKYbY83W37ZESilCCxRb
qh1/SkTFJNOS/kZ5QuagK6gQzjwKD/HZk1h4E3sxzUq4ekqzPy+X3698XTIVxRBFSdT7Peen1SJ2
kvZuif/Y3C9E9kM3Smt6UnPLjEnph/boR5SSip8IlFjMSCTDjtuLSYjEA2JaJ3caiZ2MJIN+lXN6
TazbmtsVX6rQSc693hE1HZJqCLf7CqUV/qSP50o+/vlDiH0t8WtlZfz0IX5Z8gPmUT2VMk02BiH+
oakwChZ9O95/+d3iKML4Ybaz1MgWpqoTKi15t555e5PYpDzXyQ1kJsli8nD9p3ib//na5H9/HUVB
UEVNVBVV0GVB/+cNTm9hU0mhBBK10c+KgXwBN9tU0EAgpmwhgjFloEDGMKrYjgjmPLKhSCwRpzy9
G49TJQs9lZllN6divFLuiNWC3gXmCvE9lmGOI+//64INxdAp2hThe8X8tCLi6pa28ruLN1011ZrP
wVkw92KD7gVy91Gpo5RMSyO5vLrtHQqOsEyZlx2pUjXLq7nB3MEfhbpTGe/aW7ppvBrwPIyKOXyF
muxb/oaabbxtVhEDHMDDCvfPH0Ds7+g/VwN3XBNNSZapteVf6xz9+VITo+EDMBJ8/VzcOue+ebSu
QOLIYal9UKu9FiA/YXeh8zP+ckgrqvm7b29QZJmSqErqr4XvvaoDIVCreAPaRnqGm3n3ygqR6+Gc
HMZIHyIUpHGzKJvl21xpkJ2IryEbGc0Zu5wsDV2wZFW01mDu+uTxmmb3fpZh2M6iwI4R/mevcZKe
oo+EAViGFTRuDhR7H6vhsmJaRa/lJ++sH5jTIUwKp82V0V0CBCuxrqad4aYkdt6L8OQbR+aqyYT2
spKGUMLnhrYYpKNZ6ZnF+LWCp8osxrdTolXZxXTIFcJY6OjE6XSrGrha7dXAIlxuNeb+CuFG9M1D
oY/4mBmxGbevFy0w1JE2j2M3BL3a5Virq4WaLLpsyvStML5KCKhVjwljBchcs8ryQ7Rg6JpAfnWz
eoVuVNuBbj3u55wPgOyK3Hvj8jZ7QeEr3pv1Rao9rrf/w0yBi+0uPz0Mq3gNI6BMBfWOy2QmXilU
QjPeuGaHXovGimUO4Upx8nKEEIuGXdyWz2LDx477/GDElOiklUX29N6GzUw5bjVCNoXZWVcGOzLU
S5a49xYDkdrtrUW8NA47lxAfdIKn1GBEJI/27YasdRH6QWsnDcPCVSeFmuqYb7m5I2F8f0gcQqrY
D7cTz2D3N/Oa3T60YpFjS1EnvELmqRm3TrICjAZ+MrTJIJyQ5isP9qAcVbsPzlXhUGSAyKjyJEBB
ZvSS30hG4N3uQfAVsktJegWzjZ92haVkBZ0lHBC7QGCxNX4SgKtzfKEJdyr/+VgoycezmgnMK+pt
fZBLumgnODHoVJhndu0zO2CjowvKJgiKB6CJ4hnSjrTiOnLJlpZYQQvAh9eCCGHtQGbIjNThEJ/s
Ey1T7y3KTj2opNu94AElGmpWv1XHmHzZ2gAPgc3yD9UcDtyAsS466K6XtROBPBlAB9J1gjGafLhw
Md8pWe+tbclxwv8YTZ6zQe2R2lGOshOICaRin4yOKgy87kfOkJ9TeZWrBTAKfLUAUZUw6BjlL6NM
Rq06QhIbqpOGo14GYRuLQIkAFBGP62x6GdZvID2Yoq/3wEt1RsG6nY5FxBcQB3TMQx6X/d4GZtY/
KT3263DCnXpGE2LK3+8PQKbAHOeJXyEPGeehi8ZIOiPeZBgMbBZrijO/hkydhCwEwJrnSL1A9ofx
UZT8hCzvYvN6zBLeSFt8T6ii70z+QsctjlJXPdLsg5maxangieDqrZhPiQ6x/Ex6C1K1JES7OQPV
ZOwPrplY3E8FucYzs8GNOFlKkHMgExc4qcB5zksrrlloEnQ+XWGo4rCZiODk+uHuIi4lFuIxMwDB
kUSG7FbZ6hm7SesWwlcNMkV8QOpFd5hF1SFGncXRqbRndp18KZL7V7hB+c2mK+six6wg6qoq/tLb
pnX+ehSSfGPTzcfncKiP1mRMDHueLCcPJ/pblf2bZloUTEOTBIFmWpZ/rbJDsb1F8ZOOISH0I4ba
cOiwItOVTAgK+42zdKtiNS5HZ+aOtbKFnpQ5gtnxhsNLtp9Y/DcFmK/D+a8MGOBlPxUvzqaStkx5
TvASYKCwPKxmSgP2h2SZI/5kwZBjQQcsihZth+HJ4diY0Odl5xwX1CdGSuxu6ovp7z52TrRTaEs6
6Iu1sKX10EjuflEo96yHllkKVupVgSzKKxYCuDgc1w3I3WoGo14Yk83Q0JU7UFd653beE6SIkKRD
utA/X31UEwlEFO0k9OBwHMUu5DIBN5B73xyei9u/c9FUOfdZv/QeMyQCN5W5az1HC6w7iHvHQAQS
GQ7/UgH89gw2DVOTNVkwWBC/LIco7cJn0RjJRsF0RbrYc8TcK4WpjZEXwf6aUyVdD3ICDpd1YL+h
ucPDgLA7XFEvxtnMeV5UvKY+Y0pXkPmmcFBL7/mwJWiuea7uwSckDaDEk4lLHrCTDfGFgCQjBB+w
64ITQ0eikoW5gR4i6v4gMw9JGuvRWIz6gyRV5vp7rZ7jm5+hck3XucmkHitE3323mVFVFPZzK07T
ie6mk75sXUSbN7Q2rxliF3DzZZ16z8yVlU8B8IFzYTDMxHLYS0O0vgVB6ED8CBlu1UTG+0Bz1tpA
Ia/AiUS3rdfNBjkcnhF0IFlqxW0DFreScD0+T/dm/XxOCDfg+YjL6DmJWousnD513TDtJ6O3mmWY
ebCpd9mPn7MMq5g+anIHT70cAtx5NTuveojDqdyM0EuB9D70YQd9izTpNhejCfuUcIZaouW/E9lH
RLHKUKMR31NQZ6/cQZ+V3hZSR079hxmO40NY/KVME7+rwF+rRNOkHpckQxLE757ipzK3e97TJhTk
ZEM/nEXje+FWZBSg0X8NhaYfkMYTJnwrJ3AdkfQHgmB+Qy5cuXRFzQK8bE7NTgOfxA1JLKFKqCZe
ICAp+MvFK3ISgYRaK0UkmjERoFdXqR9AQ4/nB3yohsm8mOHx4ARsSg9B+F0fRSudQah+NXnss2ng
YHFU5iShLrvMV0UkI9gF0gPyIpS/1UH0ircrIHgl4RKzdrh6maPka9DYFIc3AUOJH8qTVzZ/Z0cV
p/XlLmxiIieAP4kNlzmapkK0ofIs9YXRQm9BwWHWE+opw/XUDpsHZEBgqxl1GRCIn98XmBtFNASh
30HME6eFnQvnxM3SFa+krSWvDZLmrOCL6yBAVxlpCqabKlMVXEq1I0JAFTtCYA6FCAuTUiy6QuLn
1TLVp3XOlEev6fq4AUh09e6+hRNqeGZ4sbLTm9/dbKmwGnGJ/VzPl+pjLj6WDVAdeyjOphaOd9ZG
3i3c3R/zV0Dj52S6XYcLI1wWgl0H0yKakizSGpZr8r4IkROIS0m/CKWX3hddszQ7J8ydlLLu/YHo
IzjcMjfOGfHFzfnL6WH028+/rz0NiAYgz4AY4Os/rb2ieLWyGIgJTIA8HRAtgVtVW327DeKdoo5A
mM6tl1qDS7A2sShhNbp9tl/IszOGehFiP+On7Gi5e1uaJzrzcNL102cRAVNVACdPhF5Fa+OzOajh
MIM5YL5MxBY1RCsy0MkB4FENdinCyk1yMEBFjuhaSSwD5PyKj/onhhpI92W26owZPhcmOqiN1x1u
vZ7ifnNE8lOOyShz/rxxqz2C+acb8wsa8VaUXDLvUrIpTlTo8Wkwzxb1x2BaTES7cjQvM5l8QdWL
0jxaoIVaNuiKlgP7Peb3Xrt0dpvpI3nGqbx40fCsyRlChArj5iB3gEpX6W9mKQqNa048xGPRU3qs
oNS7X5NrxZjm6G/7zL+TPtQJ5n8/6l+gCTFolbqRtGTTOQjFXTLZV/1Mc2I9kdksKv/PN/Bf29af
7mAPR/y0tKLufU/SiqUVkT7Ps7aJRl1L+2c21EncUo43J5w8t83kAftEZMte/dJWuSe6EUJ3t5ug
ptmX02YWMpI38BgB+ilBso5bjxCPo8YJAcE3vE2eFAaI+RSn3IYb/XhbA1eh/xf9mCLSS0bEq37x
oAgkXFdOccVFgSJNXwgrfBTFKZ7AZb39h9v3RXvhyrjpBEj45jDKS1wZCwiVPrL15omFTTQ8cxjw
9NLY9NElGF7unxqhynv5M9/d1wQgiCQfvRny7ikqiVwkAXr5CY8SvQRaIyjMYJ5az+QvS1X5Hcrw
84PtK9KfbnSpFaqqxyzVbl5umt1zIVxN0DNEJBOJV7G78axfKyDS0n/KE0BU2k3cABHuCwIPD8T0
bXCJdn0sg0ggTbHB6l+eiPVDN7lGvsPWyCgKq8pwF6PtzUYRZm5L/At0Jv9+KzLB/yTJ1CiZ/vkx
5HYgDcKy443Z4vswv4iunGhzYfWa9NOkQz8FyJwbe91WdilPjzjicEvAdHwsOJJ6RY24y1bJJBv/
ZSH/rqA3+d//u67+9v90e2NTaSvBqPv3huNMQ7mwiIShit2jXWPyoy2jqUIbHP+FChCNfwcT+zf2
v7/zL8SlJGb5oAp4sOFnHfrvwC7Qa5VEciBqsVtjVpYzzlCYFAawZmQSX26knmDahdonuhXzJpKc
nIbe6bJ5o/sGngpUFoT0SsNUmci8TlTqA+fZO2/KD4Qd0VdHbId9R+ZXTnN5GL56i2AV2gMi+JcD
xPzMuS/tlzLuEH60wwr5CCOC+AmyABdAoseK6RUQjz5nSJZvjfViug7jftKRdCFkpVdeMh2Mjvft
yMK6eE+w+6Lqzx1mcyf3FWAo83GAr3sVYs6Dj5RFo1tdY+Xn7nKLPsmwed6R/lnEhYB0yNNcJ4p3
zGyaG1ZvDPpXZU5D3MNdCAhfY6Lp021gIpd0RWMcnxqQlmNDssSupJvn1SamFRROtmrBygCFVMb+
uGhY1G0GNEYWtoxx1lI0614vMl0eyW8yghdJOL03y5qxhKhmusBDYKWUW/i++7PEeTqmW4/f2IzG
TwYciJ6AtNiwCE3AXQXJROqBQQWduWibb0ibSb9jkhBaRuAviMvWKpEJaw7QQQ+0Iss2pyiBA2MF
qKETWac57W2OOKITSdH/W8Pym81EFCQocYF6VP/XmvxptQe1Yr4UsYSzWXQ/kAJP+wJQ2BjjGsHy
F6g52V+ow9y/7WKi9hu08h/fuf/6T99ZvA8aNW/bZKNRlb69MKYAHsnxsFoNPoxzWY/lrenCDXXa
iK0LL2qE7eFL2EcxRtgRG7hMMCXBLlSwzBTGVBCONdGNyWR6r1Qi6yi8Hl9VsasfUzWxW4TECMC2
vd3gKytJ+x7W5ejWueXLBR9NiWEii+XlRyyNxmYIu3Lfty+LF28QAAtB6OMdFhjdFoz01EWPHGLW
AuQEq3m6oejfEVTcOxhEQJP5TQOf3LRdH+QmbP41OYAcfBIBAhvPJdkBhOXXaKthhOaMvmDAuB/q
Lrn9BArgkleZJwCX+XBpfljkyLH4r1guT24K6lTORK3vbfdoGnVmWkVT2iNoS9bX49x+9jQIvd4W
dVSReWyVtFHIivgRpQ708jOYJtDXrF59eTenaLXSzIWfIvmNHh14BcgETROiAnSqr2EuEqUyKUMg
JxRuI/k5um8fcwb8SepQHtftRKw9hEuIqzTQAm2S9OwkgJnVfvW2NvVvdc1f1s2vIPv9Xg+eapQn
m/xLJRTqKPd5eVbfS/F2RI8ZjtX8LMog2H34fHDbhUSiGsPWQcX056NC+ndaXPx5CX/T5j8t4a4p
BfnRcSnKyQzJMflxi2YJmhJGDJvzDlMGcMYMTYhyvINpDmxMaHX+xeSi7HFQ94/Dny9H+9vl/FLx
vR/xXbqVnFwiBAB5DEzYbMb6hiX5CaEqfTZXsHji56aPNVtySx7Ifdi7qWV9GONCtnHBKCQWMyMM
6PFIb+fgAMiPxdUUR+tQHYMnkCY3z/zbqDcMhUjbP56SY/54KbxrNtO0BLySz3GKNQJtI2rOCWc7
BKsvXv78Ub8FB78Um/+4878Um3JrCOqgbL5hliScJ4+VrkI84IWjXB+478yqJzVHtS66SnSM8IRH
X3++BPVvd/uXMizS5XdeyNxtwTGxwzKCI/fAl4x5xHFWWBxJz0txyn2SrArvNqkv/5ez89pxHUu2
7RcRoDevkkh5n/6FSEsjkqJ3X38Gs/venVtbJwWcRqG6UNVdkmjWihUx55jFfbIztt0Bw2+Mb0Af
ByIlms7rfxe9Gbb8JOyZm8/AURyKOaPb7JkYOmQf4ZLOFW1bBxfdkrVDPOIkb29sBPKVcowraqiK
zHbA6Oriisb96RyaARuBOBVtE0/kunhRlvKn8dg/xrRVt+KENk7H4R0V1SCspUWHTuH3i3plKDy8
UX++xcVF1dVQKvyKoXD7brRLZRuQkMXpGxuAUewj6907H3MmCKxs6y6b+E+pE3+6DCSTZYWVNB+3
6TgSp/oWTyOqfD1wWs6izHo8MIXlecpEAr9VpkwQe8sH4xNzSL7w1QFrKYuT33/L//KA/Pktw5Hz
x+rQBH4qSEIRHg0MtWBkG6cspgKZhf2CcVqWORGqbSBV7SRGk1Gggh/rFO0f7oNPn3/CeRntS/0G
kUZPt226pEw/iw6sCKhcubrwIL5xHWQGDmhNVTtBsb4zAf7hccCGy5m7HUn1tkkHv5MiIBeawx+4
cexTr9Ssf92wiyq+K5UgaCt+5OlVfjC/rdrRnfFuvVfTcJuCWVkjySb8aEFAve3v2nk7qwcycLTg
iIRhcygDMfXIKxWvnUFK4pwtv12BolgzVmlHzVtFg2gqAbq5E+500M/e8cZ9ur6h/LlPFwW/rvlS
m3Y8c+Lem9WrbINnsHqVglHqjoJDDFt6XvCnHS0p2uNUGiYY0sBO6MClS0VdNagXKCj6SYbtR51h
8idl9MM89q+yPJEgQYJolEcmjIQ1YBBkJwauh3ZifQniOnw1zsvIGnMnuV2D/hk/HK4Cxir1mmkU
LkKX1CZHuLWASteXrz+/+uKwUbQn0ZVU3ncUrsqRsCis+J2jd3Z758LOevfeOjv/YO5oAnXrJoNI
B54/g4XGUT+ZswqPLg4Qzu7oi3b1ttsY7qQkG0oeRmTmF8dqSiV9EA8wDQUvgAgJiwgIexyMAiMa
BiXes6WPB8MEZ5kDaNr9QOMFWXsPRXOcy/Q1p8xST+MRAHaO5TnTpLEyQ8oNR4dQB/VBmWX36bKk
qT3wJ4BasCuR/UERb9yjH2MUQlblk5A40kBoLA8gZFWsLzHoleV5E2xEtN5rLBPAPlobV9mxRLBH
hf+opjcab/rV5ZWRgG5wvpM58f69GLSZy0Qn5rRL57R1twVgVML7Xnj5mbOhKs8nGWsu6KOIzMlJ
EiCvt9U1iR784wwICxBTNgZldI7sWHFot/G6V58M5/Njsa5n8UrfVnA7sPeCWukGHpXBk8dh/vsP
UEQcnHQcpd+MP57BCOI8Je2coY35zj0IcPQWU/T1JInClrnxil3prknin1//3Qv4sRS6kX8yjJBa
n1nAU+/bMl6ebnRSFh2IIrLoTivuKa+dN6vQpsYOY45gXy8hLLxA1yPdK2BxH/Jxcm3NPNjpp9oG
DxIGrrEyhVBPFECOeUZaA0p+zQ/6UkG8LW5hPVL5dYFdv5yetIxBM8XN7z+NKR937p9S5MdvG/75
j9/WpA2v0tDHaGgxCxvR24unRYmRGGcag1HkCNQjjF89sjboQJOFgvYTcl+6reDRQlH1p3W/1E73
JjH3cHmItSFSNUJCse7FlT8Oq1lcOnm0SotZ98WDAkGhZLIOJ616iiO68TCOUXCMxQcQPx5n7bW2
8u4RvQScM6wR26MRzOEYyRamhbma7q0TWoMx6kiVV/8beUa6HlllZQqYY36iswLNDCiHwWA2oxHx
gHItPzSKbdH+fKG3h9QeI4adzJQ1Gva7cj/sz6hRM0eF4eYtUQHk3M/TzOyOhKmG0ozm7e/X3bi6
8fy47PLfl11vfM/zKhH52BNvDrLffKACV2CuYB28WNvzQ96MSbxY6XtlxiVzX3JHO+r7wB8rR893
zJf44N1Tzb6p5M7wQ556mFrslBQ3IEO8sfLGai8tk224bZfqnPGagY1WWoY4lN1JcR/lUz2c6gJy
l7HajBi24MkuAIR2PZpXm5MT43Cw4WdcbATqbHjDYKINRbM1MNFgvT9I+tAr/P3CKFdP9EyGKeJ0
quDvTveP5zEorZMY9DyPwStKAcSKrNyYZGC9ARDPnVRZJdBV6PSQI8D9z9YV6Ftc2h9nTlOEIwDV
wuPDKZT1FhQPMjrpvPH8CX+BaZMs0NOufQDD092ps9+/unl1J/7x1S+KiVgIUBm7lNQ+yPTzTtNn
gvQQIryIiLHrnCJ9V2Eeg38VnM61ZVo6yelFPc3OOtFDdiEBtqdxM4QFxYTD5TMGWcMrd96EwgL1
uORP85XhwQNFUEnjFmct1InYREi68D9KpBu4ShkJerbxlJsOFE1DnuTH6CuAJKwPimJUllYHaZNx
bMGONgbwh4SvZT9Pbfk4HO2RoQKajhbAh2VrS+XjEbIj7WWgRTlmRuwc5n2lHYJ8r+dPpo7BfdYN
uNtwTqVgnD/T7AFQw+nt9ysrDdX7v4uUgbDOUiUT+cDfb0sXqdEpkVmAm4PxluGaDvagBibNHRCs
vfiIY+z3DzSu38o/H3hRVPmR1neySl3YboOGkB209WxMq8zAFj8GZuOu4xNWx8zud/JaKMegRIoH
5LsavbhZ+gyjDyzsvbU0uFfgp6Co5BuPMC5lclqd992aQeIY3uTQjueVYjZZOMELI1PWP8S6DKuo
2/KPgg6jTbLUcwsHHKD0a/eUsv+qc2lP6W+Y4+ou2yJkW/e1Hd8RVAFPeJ4c/GX+UrzdugnmcHj5
7SZclFx+UAmlN5zPy/d0ft64lDH33UJ+KCE6YkZnRETO7TA56d/jDb+CWSdPMxTE52zSrBEdsy0O
QjAkPvgRfcoiGogjHbvgCpRd+ag+izvxqJA/IuHMhcdJglE+7ubVnez0j/nxfI+XG7vzQt+p5GPQ
JL4zPs/bwDH3OEEyBMU9Ak8PXkT+Ec19AEbxMb+nAFEBph5QRFWkGwIj1h5uDQOun+eVP4/LRXkU
KXGWhR3VaPmEEphyG12PzJl4vmPZsYCgbOlqZW8T6eb+Ld24K9bFSLQy614oLe5KrgBCcnp3GqRT
V1nQ/GdmJADd8ByxnZTSqABokBFZTwLyOKfiR1NUELIKNgZb0ARLkWvSXxvnTyeYf0S6olzQ6Cgv
kTGm6qxvV2nluMEyUqexNFEksmCxVs1Ec44AI1HvStc+W6OgnWGl0iwbGmPYjVFDmQc8unTXVeyF
siPWo6yZofKmjVTELzzaiGpqNDpEPi1jfwwxCt2M9CzurWIi4qk8nPQpqqz0XlHgwI8QRHAyTt2H
YkdjEjeAtD4vxS/mrDFnl3qNJO0E3V10ZGIAeJ/keXyykyPDN1eetu4b7W5fnpMckDVOJ9uxNWtK
qGC2Hq2q3BbFGwuJrF/d6DVJNRVcBbJiDPfvx34m53FaqX3CpiDhDt1n7s7lbGXedxjKz59yfV81
E0U7FMLOE9clKcjhzOWoCaq/2xT1vWweO9hZR6nbnThp0ijQnsQCUOqTkTxbLDsxsFOscM1pLsvT
XNoog9uW+QeF+L0E7IS6CJr4k7lhn4yEBZoGFReApk6UxEncl4Shuc7o+0NyX8t8Tf1eyQvJnHfJ
UZSmPqRUZDzSThEWKO8BcCinFYKfU7jGwGSwEWNnBR9B+HY70QE7Y39mRGEsO/VOVahG0q2Rr3Mq
EZnWcifvC8Hmj17cNQws/G4JnshSHjh1ETDSC69afsfxIeWZKOsp3XGUYDpRUc2OGQ3WMNRBpjiz
1NUZPhRbwenVkA66v2DgYmlz87RsQJ/K/kwwsDUdq/zea+cFBBAw2OH0fH5lPONajFwTB2MWRxGd
UTL58QQD+XeaxTCf5ctsN5G56cXnUlp4xZMVPurGW0wHI9cnLo1x6UEaukdsAPq7lXwBrUU7xnnF
7B5L8pqLIXtSz/dmNW2suZR+ki2Zbk/S7sTP6cSNRAwBJz2PFe8krAVteQ4OIUEBcP05Np63KlGs
VMDlgYNQdJqbIZZFYKw9btQegUPZrwXpTiCcJt2d0m0PLLQiWN57k7p7yPzSpj0f6RaBZSETQVMX
zek5rSfkKIgCGkonvw+2kYHn1tud9Hm7zi1b6+8kxWFeEWAcorlU2nFFwADVxhzlLO17vXEa6YBn
qzFhTvV04ofWB0eavL2TIf9Hkwx1XHkU6fik2jHOH42Svt/Mz2fgfUJjcLPpcItqH2LXd8VoVGhP
cdlyUljhG85EPK9vegx2ciOkDkpNMgyt6PD7lq5ePcJqqiVZGDZE49v+8+NFTENLdnVfCI4yqZUT
iZQV3hpOZ52t75svjqbyoieWV7P9Z+E9PvAmGO/Zl75oH825ES+7p8bBLyp535PCOUnh0ZkFi31X
2LcP+ntKdPgIi9+Nr61dLX1+fO2L9aM5yUF5NtzgWGbzUv1Q9YmkjOl4w8l311W6i0wEYV9V+WbK
C79/dJt7V15ENelvH2C/zowzicoYFdOYhb4DJHPCckbslAlWn5hwTs128VE+RPiS0Ax0jgGJvzYB
SRgzItmTnqO+41JR4nJ+R+ZtD5zdZ5fzLTmbt9qnknW1+NdMBQWAqeJDuKjzMqOpPVmI6Yvve3Pa
hqzJowan0V26FckVdeQeDFcMxxB878LMRxYJB4xN1X52nkE2+Boo0LaIKFqf1UQIb3BdshmQozXt
VrDjyinqdFot0ldy6EnQySYlYROak3+EAKagN1a20IxZBLy3Optb7sKESj7QsTlPoHway8PyyegO
h5VJUhPdClC3H9HCn+eUOYA+TI5qC1ZMN90Q2JnfBVSK5OEO0ZQMrcMnD0ADofALdiZ4juUuj8e4
CJk450iF8BcwDWNGTRbhMvTH5VeeOwFQXkjmaMZeaaTD6PGm+YZEPYZxNO7QRYoPJorjJxzNlOOJ
dCcT7cyaSggjktMdIiZeS7FZQvtbsoKqjCLBF7q7ouCkCaHGvHMdkqHJZNY9wodobLGcGW/U+5i9
zvkc0KuMqXZZLgKgc1vYXvxs8xHuaL2HajC48hby7rAyXoZ3IXKGVI9mcmaAsEZXjR4sOPaghFwE
s2Swk7oiaU57mp+H2CFIC7Sw8nXQrUppqWIZQBTXjLM3Wg51Obkljfg2kPxTwP54ui6KetmovKQR
cDuVT4Jqi2BBrBG3rCb7PFro0SI33uVhrnjGWUCIVrYO7jV9kpA0Cg5QGZndqGFz6phpDobqehtQ
yRqOADtOCfcxRN1gbioM92F04m2ek3lNT4shA6b+mGtI6JZPgT8oaoU3/ZmmHtxt0smj13SDraZ6
NvaC5pDcFIgkBk/wdUfh+gxX8EvmHIawYedjJ34okDu8i4zIMAuTk+URGL1EAO++D3hbc+QyikeZ
CGAHcSRD0JIEvxzG9bxNnRKnwdp/0bH2Q9UgTgrJcTj5fZ295tuSxB9X+eKYcDJqr85UporJU+/Z
Re5kX+5ef5XJu1jyFUvbW3CpPoBuoqUUSHjlq1Aa1g72lB7W27v2ZTx42zJaqgwbRFDqNhUf9yO4
0TnHpnftRPPjq16U7Wmspn544pTX+UPyq7qRXXtoOxgFEM1Voj3o8rpTpviDSmQEouPHTnO21fqA
LjrYNxDZySCBWRfO6DXs0FDQHkvYjveCbqPZ9UA1f+Lf9kqnONtge02MEstOnnbnqd4wOqifzGyX
EAJ3ts/dna/PMw5HPslkkp19d74Igy+UFSZPCPg4jlE9+RWJP1/gqXA4noLXQkeODZyI6QpIIdyc
X6qwENwjZQY1i5vvIe7jIVQ4DXGClwl0PhbeQ91sdfmNPdvAl2w9nNS5hiqtnhnp/SBtt5wi3iX0
ffqFks5y3TYzTE0rhIyARnx3lbczE6uG4gBLwKmSBwtGNJT3vz9IV/y47NN/7s73hv5jw7YKWUuU
lEMVOqHEnHZ75aOlOYZQ7ItufEayd0SM+SSB14eZPmE8I1PiftDwFz9TFqZD8shwJn2gr2HB7yK9
OwZ7OKIyHZcrEcIYeg2KP4TCKie0aTuT76QFSSAo4zhdm2iCJ/izk1fNZkHAiBdJU+60RzITiYjI
9YaU7bCeMbYHnfH7b5fUYaf7Za1SL9qyoRVLQirzaJ6SpWdt3H7t0vwqZkY2oTtQYH7VHF11pGKh
dU4AdSNc+28h7oi5AA4M19AnKGqdIhTLP3VkEc1NYykQiVWtZB+YF1XEHDGh3jPWID17mkUz3O01
cyFEi/rUyiHOj712zND9NKFIxrxmyk4w8KVtMgr4txbiDINahqaVfkRqMygJYLaGk1M90dLJSXvE
y4XBuKd5CxmSnrY0JTkDWS0NSnTrI++0CoqhgcQmipMZHhUaDOw0IODzdFGAkCmXkP+5ISFCe1w+
BhsSPupyRXC7LO4II+L24GnC7knLP27Weogp4KEdThbx8fTUvMmsjd6ycKcZuBLFAWp4kg7sWUiu
/qNZFc5bVlUChBAgkoD83r72nCyFJbQWXwdHSeaaoygTsAFFdZ8XW7qvLkA4VnL+zYyFyilOSL3D
0TPPbmFPro+4fjz/w+r14/k3BE+ojeH5l6xFuqJzBCsThL90YK93t9hFfn/mtKudBF0yLMnQTP4Y
KtEfn5f7pRafBE6qJYGCd0FIMpyWTQYLU3IEnwxOjT9trXm0grj/FMrgV9onXj0BpBJzkIf2TrrD
E9ke+6X5rD7Dls8dsguVF/0oVyP5Pflq9zw3Q6WC3o88re+gQ2LRJ9WSYQ6H/E7fBnDcUlQ8499/
nHy1jP7x4y7K6N4X+kQsI4Ri+Pe/ugdPc6LPdFLTEn6t7+pZ9SQNBUo3p4bB0zcE25L8ODPmN7bH
66KbH1/kYqyepHJrpiolrvdgWOS4hzvIy/GYcrVd1XcRol3IQJTqI0IgRZCnO/K93tLP7PHGBbm6
wPz4Hhelttl5kltE3O3InIOvaBbBBmI7HG13Lh0wYPAaD2m6DdzlDfBI5V5nxTwSdP9FyhCB48au
O/z+la75j8Hh/HkAL+qzJtRU1B1cGhr72SvABOAJ+bZ87PcnMI7UjrAr00P5oDrpWpv//uFXG74/
PvuiahFPWXwWFD77vOgBnL2VX8yxu0csgvENzYF29ZCja7JMvxCbs3HxXmuu4HVmzEdFEr5Nu2gm
egO8ZpxKQ8L8UMLZpy+OWN5DsPF33WKgOaOhjRh5jAf6xJcO1Ja56HsI9a+9q2SnQqSEXRN5Vmb7
4iS+J4+ApRMJGbj3JTK2ThtTlspPDFjPJOghrqrYy+aqf0DWJT/VDwrtaizOsoMHM7i1k1+vs378
4ouVxQN25Fn+8MwTWPQF8vOlPuqvdAon+H2A+rQ34AzXxNk8SX8u8cXb3nhV7lc5b7t6GoAdhorm
cprOU9L3fCw0EN1Prxz9Glqj7N67bqNLE5g4wR0wKBIdfHnxn1SUEhz8BO44MqaW2I7mxqoEzena
Nv/ji16sBqlQ6J54SuneSoz/hCcfhVuwYqqd3CsV4uK1gdSmmXAAqNADG2MOFpza+7lgvIU5p+Ly
PJf6VavNcixD6bKKHmlzmv7+BDVV30rRpGCyyDj0Q/Kd82tlYAMgmqEh5HCGWxcaK3wQeTjg5s/V
nnOoepRmqKc9nLykCsQjzm5mbKPSbvzHeC+MNbiY0cQXplWz9eoJjYFkIYLtPq85WaJDIEpYncvP
ZjkRd1JHcPLpGc93iJX0S3sB405nj72AKqFcEONZ3yOZiZUxTZUTpbWOw5VtZojJM2x0QwhLqA16
fx1/EIv9RWOtCKcZQo944m7987KJHMvalL3d9zamaNLwGmOd6VsXUqYwokCie2UitWjBMIA0e3dL
glDfQwtGGOGExO9t+uRVEuaqMv19Mbk+r/pxWy8W17wRW883eeD7o/4VPRuZjXvdQ1geToAqgR4c
6ufGvtlB0Ya145+y8ccHXyyhadhFYevz4CvHKHvqwgVe66iwM31ZDGeEDeiaXkB7NWHTbtrBXIch
amjfIk3xlmI0PytOnU/TN0AttPg7+tHgSKvu0etoOW5qb+2FK7nbRdiCoI8Tt6tOQ0jQ7hgt5b1B
guGr98TIOMcJI4yR4eL8pp/CGBNj5e8XWb61jl4s2WneCWWo8O7QyGutacAUH/kFiht10euAy6Yt
HRDg1u0DQrTmiTwj6LMVFPYIWhgIOKYEdpkdGFFY3gxX5lnC7XXrDb/addRNXVcMUVfl7/HNj6Iq
VnzZ6xKffeWLyaFMO4GGpzCSDACK5KQX8Y2rcgXpMnQ3NU3RdE0VoRn9XcWljRlxEKZfKG2ju2CZ
HWLCeZKRsPHW2ku58A/0YMl7vNcfoxfl4/dbYlwrKiQNjZAlyrpkihcLfde0iuq6dXBU4IEBrEcQ
BRmL6uK8YRk5Q+wfOO+TxEV4sBEfkMw05HVWFPKjbIrJIRxXThqOewhk5G+Ie+yNYuKYqLgYl0J1
QLKtTJOOaWkt4qUaV9VMd9/DFlrOmBOzFduQh5hqQ4kzB6Z8DmnWuheER9UZUK5aMFEYfMEq5IRw
MO58d8Y8SY1nJ98htIFGTl3Npco+6fiPRiZMNWVDy1GV5xl8yRuAG+Oa8ubnxbrYpNpMi7RCb8Ct
tCNNsTtzE0ZOSjhtNTY8uyQrIVn6xKKV05y/Y071fSYvSjT3JHsz8QG7107CmDne3GN6vBaKmaje
adpDVN61/kYiBGqRzNqvig5iYvP+ijT+evue8Fo05ZuYTD5zXtB+osergePPncaEZXAsi8Op21ji
lKykkjQRQgCrReQ5bIOBwmxmCDNqijkqLbPEWZGXE+uuFEaQun9/mK4+yRJgIUs1mJ2Zl6qr3ld6
JahCJmfeVPImHnR3eVHDwidEbKa8Gd1cwzlMLDppwEjMHroju4W3/f1bfCvbLldUyaIXLRoSwrfL
LoRKw1A0G96nFFrfqF/BbP2iN/RUcyI7EzJZZWOXJd7fnZb+MUB4tNC7b5dEPukm4bJfs9QLcxI7
fv9e/8vV+fO9LhoEreVVaSVZwVGYVXb5XnxBRSoYjlf31obzFbxzkleSIcQSb/zjjQ+/tqr9vCjD
NvRzVWvTXuwzPhyOLqFw2/5Rgl3bv4iPwq1WiDL8uy5vAGW/zn9MHafPxV7aQVTKU/P7h4I2yZ/E
BTUcLWVHIUKJGU29Kl6ZoX2gLtBWgo1pQiEbjO5qO1VY7xmdjfwHGlXj/rX46G4U88awov3z7SQd
VKdmSqr4DVT4cSVyWXJlpWXF6x3x4QSw7UGTEKSa+/SIrXYc2+4i31nL5CNymNBqtjUVvmheraup
d7bTj/JDe0QEkdAPptqSCI4JbfNOgPK/AU676AC6PUn2K0/8mGH5WJrStM+cwV59xOZCD4CTcv5C
XAfN3Gz00W7VfWJhE5vw5+gJwNHYfcdMRAqxe+sBHErTX375t2T0xy/PTkbSBQ2/vCAfjBHF3rDd
WQtBZIqGYN0slV0JdfzWomBce/RkRdEsUdW45tZFz/Z0Lg39JJdsMXi7sFUSmYmkOZowqunVA6f7
3pvUTy4wB9DjX+KXtwx3wz5jFwtaOixpz8IMXAjR0yxgOUARsEgjeW8C4Rqb696C6z8SWeEeeJGn
4v60aefhBzZKfQHQMJyfNvq4n51wT43TuYXwGL31Y/hkvnovAszUdlrVZE+/ic8yuQcLFzoOGZJT
s4Q5b7zHM9poFmCakf5sHrEKL7o1/69g7W7NOfEaWx1f76pdNgCQHgUCFGzIJExV6YorRNr5y3CD
S/HTOrARSoCHqHu+6KTRS0HypohT4QVJpGmNbPzpVMh8TDL8k/NO2GtrCa4RVcHrMMGbgsq5Kybx
52lKQgLHyxGwCwxU9MEM4n/Jn2ebpHe6N/qpvETILU4Ibn5RlxC/Teo+ikji3Oa0wJAaaxNy62GE
QWAbqf0onN7kkqhX37L/f9Mt8aKo8UsxNBIfNJjCY33HzeMgma5ior/I/iNPBi1Caauc3dRxTf+d
QNod9BLrEdW1Se94cH4mhHxv1Hea5NaasUx2V+K4HNP7Yy6oPBCn3pKHVM4tj3RyGZ5JYJ8c7Ubz
R7r+8BqsZqqsonG8eHj9MErkWuThrWzceSEOykk1weU12DTBq/++SivXCgwUJ//v076/zY83VAyt
NCtTrlqC0HaUfTEzVnnWiQh+6o8afk1bpEM78Y/YAFv07dLYo4c60myJpqwLSpH3asxCGnycB1C2
NyC0rd3vX/Lq/vrzS17sY0UYNp5Vc0n0l3ROp/6NADB15L2koCHJ4mF6th+EiQ7umNQ+zYMdy59T
Lft0hLrc+tDBsIHyS5pRs//9m13tv/78ZhebnBAV514cHrr+HVAftJqJZROGXn69pvfWDcb11e2c
4kLV4e6Z1M4XjYBYilXJ7/gwiMY1aIFu/NYuoy9r7L9BbGNyb8JND8dg/FsAeLdW1b+fFBP+kyxz
QsFGq5kqf7p4LnOlkSUpaKKV74OK817bagFNiVrb6Ndplq7jfN+HD3UvO79f44sX+78frEmKqMJV
5rByUQMXvZmfZel0Wkk1IpIYi4mQLhSQylVQOQWCbY1YWRHQmZ8nU408pPNSsECDYcvrTnAUfBeu
+YMMleQcRxuZ2EQVn6RfJwuLexZqykhpJScHwq/VHzUqF7cECACF5+TOayuZZAViM63faFaxr4wW
Xh6WQejngelthVqaFg1I7NpwrL65//2ny3+flf7z0wEsUd0aMpdfuTi+Rq5ee65yPq8qtJ5Z/c5v
WatMF2rhtPJ75xyoU50ZW5Q+FgJ5FtpUIsLSAGbkcVqK0LarKqjD4lNq91GdTzBpiUznqvuM+nz4
RyZYl9+/8vCN/uz4/37ji6dEaAJVrBOUcvSYCsZLHNOMZBoUU1G+9+PX3z9MGv5t/36aSuE/MHl1
8aKV4SuFkni6x7TBJbigncbM6JG21z1hy+JHa+51XPdu/Jzw95O1xogP+0tkMJsqphFIVsYy5/RW
2X31EuimJBtDAfIP41OO23MUaEq0anPbyvelvg4NIideYDO59cPvV+DvAuv7cgOslhTJAkbMf10U
vnkU6KFmZHhjQPqENlZgo53+/hFXrjEUNm0AwFmqZRoX1ziWUr2s1Pq0Sqpp0K51zgskCXq2Que4
fAG6+/vHXTSC//uTVNPkLKWbJphP7vmPHSn0Q1Xr5dLbdNwrzccMShWbiSKcHEyBYMI7OZ+F1qYh
dKBGg5JAjL/xFa5eVTrDqiKpw6Hi4ivUblP0sa8qK0+Fub72kSOKcTT2pGJdoMOuCJgqla1CqKKn
yzNVQkQBEEGBRpn2zze+y99Hm/9eDh1DlTJwtLTvDtePy1HXnVyYTZDDWOocyR1bUDCqThl33IHz
Qw0uJlpwz4XQvc9o/t/49L+LkX8//WIBkhXJT06yEqyIcefO+9Cji9bOoZeSDrnKgX0W+o3GvHTh
0/33Q4cn8sdPrrzSNeu6V/ZnUpOfML2A+Qh6eKCwE50zWC7tCZIztX3pTfL3cIWSRYwmHqqid2qY
+j19wnOV4pknUKQZVTTlcUj1I5ZQTMlwsvGBwwREVhJaTgw5m7gPoPzVTjVWZ8NuybZSJjGXlx8a
2y2WVXRwO7haEALTwIlhWfmz/M1tpgp4/WV0iN8bE+nXqIT33jkWUT/puELdhFmqmpnM1iV0mVPU
dKd2QQi7Is/ag5xNerSzqM4pw6GYkooGpot2PunFGrpHG5wjyAE3cAAdQAelCxuGS3ntEqdB6g1g
QwiQsGM/SVAAcCWVk4yyDVScjiJoEqkb0XTgGFCDh/RdhLlf25QEp0fFv9Giuro8GLLJMcvUdHow
f98sOavPetFowUoqx7IMh3qoCliKMGFl+dqjjf77IylffSEMC9qzpVDufz89P54ON09aqwq886Er
V5mw6s2ZIK+69DPKtnV8n7afmboxPwJj3p1E7Fz3lXpIcBYzF6k3WbKPvE9cCUly//vXuijO/vPQ
qopKBxcht8GGfXEd5MQSsl4/rRA3VwHbzVSoFypKBqv5bNpFHib2KX51q2nEM5oniyAvnLx6ASnK
havzl9+/zrW78vPbXN4VU8hMz4rD4dvIGdkx05aktYdKeJWrXXTjjb2y4bFBaAoFimYYunGxXJpF
Gsj1KY1WQmGHiGSiPQsEN79Q7l31xmddv86GrIk02r5B/BfX2ZVK300lf8XDJhV7v9pL2lqllynf
S2fbLV6q8PMMlIAI4PY+TNC0eV9u9aUEEKRurY7X9gkVrBOMQ0uXlG/n+I9H0Wzz1IqiFDiJRPeT
dCUPEjctvxEsfW3bKuumxGbxGQVr6eyCS1g0+v/hPuvsk2z9sin9U2u0riIUdaMn0M4d5huFBQ9j
XJDkMgT5TIGU/P5YSebwGF9UXMrPD7woxi3XiKMy7oODDqW0G+NEHP5wRNemMc2YOkGjwNJJngC5
BggoGWAwRfrCj4e+VSts5d14Qi5yfrC2MVwnYLvoG8mfw/xUzNXzkhwTlVaBSlb2uHutt0AP58qL
smf7BVkEuBnRa/eh3vUsgmQ+PNMkUSflW/AZfJ7X1fr8AlerHR1q5uEZ4FD6MMGLtgIw6QGG4jj7
wqYAO1qA9PkdAsT/MH3rIDI/d7t4xahrFR2CeffOBDJm5gCtgokhQ59XdELKOntP88EA18c2Jqtz
c0QQi8oWw1yBlJjmEICCWbtPv1xGGjhECa7yxwwsFdIbsCsLtsbRgQkHv7l3vMC2YEWxY70WdxJJ
8RE0WWY/DkRHJvPwc07YiFWbIZBXLqxoIhUHQ6MFYxcyZks86D2xUeI4Esg0GnvQIQe5dY9PE30y
+T/pID/jLzJrEpEyZecEMS+Dx/YZGWM/NGL8T+NZufNIHeAAQ87cHqVXZWBXH0XrdofKL28WQr4N
YNDJs7ya/f4sXVs1fj5JF6uGqAZJAh0pWIlfBjpV4LX1mlomQPEb3TimX/0o+sMI+0Uq5csBW6Hl
uS/H8gnI28DIHwnq2mpfOLC6wuRmvXzRE/jPTqADmpJ5H1kWLlsqRjKAjZvutJIx0dSNB7FjYZ7u
k5S0BtSZYTJ1s0USxnYd2r9f0guj178fPZzhfyxIoeA2khqcQ3ZF5j+JLZ1fZJSRwMhKYjrTNdtP
7M5FFSrgusin0f/lrECPQJVNi+MC++Dfnx/nfpt0me6vOnFvDlrjhGgXKO57OaOnRlnUpIvff7I6
LDj/LEhstwp8PVmXL22fYSCG56IQ2Q+qIXuvHXvYDjIVbbSczMJIm+sWwvxTCZkX93N20hHiod3y
iDaz5k2o37tsFahZIa/HHohKNZC2MUmNtcmL1c7NjHEB1dnKhPIoZeeZZ371YbaK66nP7T33H5UF
cso8E3cBvzFQHj1eTAERYA/KqkROGlriPDd3jSnfGDt9H+5+++kXV1tNdRomqhqv4hykl4kDCHxR
krycOA7k8r0KH1qCnowmsjZhIy943gSkP1rzqN56w67VGxQ+EoWgPqSSXWwLfiNmQZwgS+n9Q4hY
maWyGd5mUZ9LLYnX09/v+rXGiMLsmqA3UjRk6xsC++NBD86aHpxKo7s7jZZrZ+0gigudu/lUn+y6
7dQel+PjjJ7QyB3fqj+vriU6K4luDNNr6+IVy8NKkAIv+a7zyuHMkS54gKh2hnt86+m+VmD8p7qA
tU3v6+J4bxRB3ZfowFZCNT0zKqim6vnGCyRffYGsoa+okaghXhaudBAMPelTeVVmEyLnlhKu0A5a
9bkbuUzqKmNSn8kI6JWDEgmr/yHtvJbbRrp2fUWoQg6nzFmiJFKWTlCyRSHn3Fe/H9hf1S9zWObB
PvHMeCyDBBrda73rDdJQHwqVnOUQqSKJRFGVbgOUCWaZrywlXpZl8lxb2YuwEVEye/Ehevz72Y/f
+T+r/tvnHR/Qt0cPFMEO67SjWcTcqPYGZDzvmHf36sxbna8FN8LGJJMC67dm89tlwkSPTC+I853e
6TMne/D1ZVlh6EKMxeK3P/+k9u48iivo/8/2bUFgpKmxFbgZV41v5XaiiAon3cX2EuckAKZl1x6l
krBoB6XdUUPe6Xr3jFtuX/Z3bCKG+zKqqr/vaOZ2vRmnVv6g/EC9iboI4SF09nCDb15/se8aMv49
qfnf18Q5HhTbooj/TX/9fmtDw+9aHZtpE2KREMRrQkKz+k9YYMDJNnQP2Sje8K7kbG5F9IPC5d9L
6NY7bMt0K4ZFiox9jZpJgkPDEhyTETUykVLme9MtqZdpWKzmzkK6tVxtdgtKD82Qtd8uAt++bFGH
ehCpdrzrFEJnMffeGNhnGneucvMs+N2BsxlSe1yjZkPpqrmhuCHLlcQvukyM76ySIZj8TvMXAYpS
XlHxDAitleBIi9CbOlGs0Eq6e8t43AKv31CHQouQABaxYY8d/LevrEdl4wQ9JLC+Xip2vqyCjaae
QIKN5iSjmDIvnXG62/LeBA6/X/ZqGfugdjXLOHnwwMWo8kxx8oEf1BLngWqPC35NaR/jhHFCNPTv
BXUl7v+zpL9f+7qYlT0pN8oY2DvM1y4UW6FXi0be9O6pg1VrEtOGoSNpXx92RTnvZitODNdYp9nH
/+cnuSoKekmSRSRH8YjHABvi7/HFApD7kwfzoBpOcMt0ih9JfBhaiW/t0Xcw+j7++1PcBGkc2QCC
cHBpsdWrTVpO7S5zUla9/2JFC+8wHhi85lAXiCsawTg/OWLfY5ZrD0+bbNEAb53pXz/NVz+ak+By
5/Pc2nIcigV29DGk8/cg4duSLKW4cwq7pj6x9zLS1cRnoI54p0rxUHzL6X4ijAPi0JhECgcZ4hSs
TTTmbMPoTAqKI+jxgowRUX5RKfAa+NVD0k3SuxPFW+eOo4D2mrZly+bvO/vtk5pq1fRCrqwDz49n
J5oNRTyIOzvjONARjKnvH3bjovjPG/vtouPt+3bRXI1yRfX/XFRqqYbTjWIcDf0UqOh7KQTMEyiL
Ghyj8BCyaec9nXWSrlrpWDH8/ffDuhJ1/e9lUpCYAP8bI6/r70+jtfAhyy6xD4b2ZPTPMm79SrLg
gLD0jZQcS3SAzHraMXyQnTuvYaHiA82i8V00zJm38gKMFPO1jsUdFgFNMrOQxFY6eCxGntFZIFHi
6/hDAbeTQDC52FgqWWr9RueA7U3yAn6I/GDiCA3lATNlIa8rpdirCctD0vBX3BDNoRbBWnfWtnzo
JaaKe3drSBd/qeD0osIMsDNYxweVabn8Fth4sfwq2+7Osr51jtH0yGPVpuny9cEdAj9plSMi0g2n
NNB1gzeGhzpgzbArI1Li38/l5tUwz2RpUqJgsvP3Y+m8PodJq+cPqjVzz4ApNBekoKTxEkHAvy91
ez+Fn6qBKcObukaVMz/o06QzQkxX0XtNVX/T0VLgb2YG8z7+orMwaPVoYetqAxDIdELFL+TfH+Lm
9/32Ga6qsbgJMsvJOaojVnwQL93u2Fr2jDqBlDClqu9ga8bN65nySBOjkUL38ff9zepIHqzISHYA
nNA9TlZMUgZrpmweC0YPmqyiMyMcrHod0B5mwAkalKK4n2Tu2ejnRU4KinhOqlOuYFiMGz5u0IUJ
Lwd6t0HEtbto+pf6oTPRCwrMQKFyZDu/egqsn3m8BtjdS8N7jPl89S4YIxf1SqNb7hgVR7iBVx7x
m447IXUan2Z4Ta01NUISIcMnpXxqkmNA3E0n3F9ROM3GaxFd9e/ncavHdEw6TFVn9f0nhqpxlIAT
hTLV846gCrG7Zcjig7IFm6Sa1tadM/1KhfW/bejb9a7We6PKjRUVInthfW3UafxobrSZse2W/gKj
yyUa78dDvAreygM0opl0Zzkov9f41aZMU6ba7ICMVZiv/L0eLNd3Uxeu9mHklGI8rVApB8y5e+NE
EzAz5W2CahyLywlsHc5WMVrAJdFC7wqKWZLFMhmNCAQwNnHOEBOfxLL/LKMH6jE3+3DE3gFuky4c
m9NC2TdtMM38rzIdIUZcADraTarzeVscFNha+Sp3uwXYfg232k8VTPtiLMurVTzmQwz7gThwl58r
DMLL7B6dwFyC/p/wN8p4yWTORh8TsuR4h3HbpOvwky9N9KThynIWLjy0KpO2EbMRJa/2BRnFrTut
5DMH93QIPwwYXL4JLd9duVqPunMAI47pk+KHJjF/NrU5daJyakvDWo33GiHjcj7l+KBvjmxMW3CD
xEKLaCE0U1mXzyTtV1np8yFWpk2cYfs7TCga8IzjzowOlaiASZLIm/fSNrjSs9ZmbP3BXBDgRlkH
5+CYFNDCYV6kmL2aJSR9oW+aJuRA/BgQpMbSr0o+EvMJ59pZNME+yB+lAiQZSDwYAVzKn4RiPFN+
RZiw1zPRrCQsbP79zlwRyH8vYh1ihMz83oBB8xus/Haym4bU5vFghjss3zzPXDgm+v4uWTGuMGM6
LOvYBfYLvpUE4PVrgwAvWRnmuo3+552zFr26rCCOSveUAF6uPDmoZmr1wZIe4/KS1sqSrADTulRK
tnJtAPPkSDEZ0m4guXakJ87JAfjcQ7kjMyvGhJifzC2CI/ULs2tOK40SfczdLGRrowXMZCmTxyKn
smg+Be7AEn5qAPmhxBirlb+kCkxHP+ZDCa8Qhh8ypOFnDDUuYx3CBd+EvgEK4S/kAqY6b8Y9ZOAW
YMItZdqDLI8i7bqjq7LGCyNTyV4wGMchadI+43mM36+wpsmu2FmbfKOuiJofeUgLrPen/rJedNN7
5Nob2BBHPnCBQplt0ctebQ+9mZWYoSe70DkBQgl5nxT3OrkbxSj6kNFnRUcwBCnj72vkha1KWhdH
BImvs3RVmZOA2ADiIsM5sJ4GUfWuNcStAd9f17za9gq5zx0nDLmV5ESHcvnkNRh/qqc4xOYoU+a+
Xe7qZ+ILouKcpedYEG9GXEd6llw8Nwrj3KvnFuvpPMk2BfKwIW5n3YBWNgCP7o9tbp/YFRKjIlHs
5MfYqFRLenOzQZTGTDYr8R/BQaoX4cIhus0W8cR/MWvMf9Kzj4tSghTKoyMoNXrYaa0Sv9E4ZF8c
HX1vN/vWQwgncSnXmvFYrD6dJvqP2riAvjoQB0Q133dE/BQI3jJSAcdtt0WaorQtTrbwCPiYsccu
aX7I3oDr54Upp5LKqPJp7EX7KBMc7YX2TK4uY8EXhOnK7emwgNsTIgBTxX40jHdg4Go49iUMCrIC
MxhyWuesNLwQuuIYJB9DcWpkeBCE4fXYjxMfNkSC9Cr1PHaHmU5KK/fONqR55hfQKLl/JAk53Aw8
rWQEDU0SrNtQvJQodpJsmAk+dygvgwDCl/SDw8kmCqDBK842sXLycbDEADpUiN0M5jVMiSxfajbW
wPQ0ZvfTpZwMF8XFRF/sWHhnFZ98slL51WU/3TjFYCJ8cAIb08t+UhMGhPJPFZiVsAf7HrGtPjSL
IpuiTlEZbDHfoYNJYneuxwJQU12pwdeAb8Z4D9kOp+OmkydfvW3gjsA4vlVWVUv55HUT3UPQjOqr
NeyliyAN2M2Ulxm9Im4dTSQvaPTh3ENj/kxh33XwNcS+Z40x1NGKd8/Ttno9adMPOzGm5QD7PEmW
poouP5u35ntXkvTaw9/E/FuYiwZwoIJF4wlkmHWNl3u6MuN3h3vmQ1odGWtpeXGwQ8m1udldquRk
pjlBHu8ljojqiYJxppKiYZZvpcjpyeDmpgZmcPD/OllM7eRAl04VQIQGYVXykoUYd0fdihnoVWu1
FYuufs3J3/Hb9ybQz0kjZobCQ+iOroZ5P/YhPJKg/uUrqID1auMk8rwZXDDCIx/UYrfO62Cajxhl
RqIrlrvgWxlVh64+qh6VhRwsx8uNR2wvObOOALqfpVpNOkuZ6bU1Gxgj8yxagtmz6APUbhqhIA0s
HJnGfLgeQ+OLIY5VexH1uz3GzBkkp3s/UlnZjPdH9l8hUcS+t9Lipc9vJBh7KNprMBpGMPwqgz0z
64nGmaR3DZ5wlNAyqbD+War6BU6C/DE+joQPyFjoJ7gUec6djfRKAvLnGIa+xS6Kn6/Kr39vpF3u
VLVRAeSPr7dj8iHZf9ioxGDNguajLPfkHqaj+grO/gjzComMQG6ZpWLQGGwFWSPVZghX+7KlK/XR
cGML2767o7Of8WY5pwxVW2p9jD9bNqh5Ib5LdrXwsDopnfcYn8VMaRdWdzHFsUf6W1Pn9ZZHdMDR
SQQhvkh9wWicg5kfiwExWIeNM2cwB3U97FFSzxo2CXDShBDckGPYn/YS2V9eTp9b70ISLJnKQKFn
L5YvGgLqsvgJVi5sTNQ2YOzrnDt8p7q50RLoCipGugHLgqN41TLlZdqapTpYh9QCsw4GLI4KJPno
kId6WUvuRDg/vUbdqtAkqM8wLogdMeWwm8gWFqDyuZb2qc0gFM/gllw0Zz/oEHkx6YuICY8bBP4k
VOPLo9DQEHUfIvdjxfcY7qgYKftiDJU+iWpC1nMQkMCB/QiSWZzcCXMq9bVHqhGvZelWiy79KGu8
FUtvMb7RbP5p+ehG9ppat2N2p6XipdFlAm8wkFPsbX0euoPYN89iDrhATLLWHQcq/MqCTea9OGRu
WMR+057yddVBX8paOdUsdxmXSOYpuWNoYf++3cqIoF53JArNF4t4DIC9Libd1KlbWzLoiJbsmpSJ
U+c1XERT0qIxqSXxFBnwnUd8xf3/8+aocM8105ThPzojvv6tgPVV38pLz5D2Oqu05mzqobV1/U+Z
MEwft8GykBY6fi8aCvxga9sb50Nz4IArRLRw68K32HhL4Hl36mPAHJeDZFr9qGoWSbgKESMnzBkM
9Fi1/njnbo394fXdgiAJZ1PXKZ2u71ZM7meZuyMzzjpxhqu8iYCvPuwTv3qGQEsFBSUI0Ojf172y
MflzxxiLUpqOokjrdyrVtzuW67I7VI4+vGw1hqP7n4v1k72OpsvH+e60WX19be076+IGejhaJsr6
b5K6rl89orgAcFZaPdhxWnC6M6hk0ADDwL0XYXmlmf/z1b5f6Qrczp0Cw4w6SXddfiiUdXGUPvAl
VOcEp/ykNNHNM0HMvXZvDd5a9w50YJunycj5t0Lh2x3t41D4bScPL8Ykmez3D/p08eLN18t6slta
y/npY7OaaevPO8/x1vr5ftXxU327qpFVdarLXPVczs7WZL94WK/XT+JpMp/zHJ3Z8d/XUzRn3C7/
s2JZroycbWscZ/x9RVF4slB7wzzY9nMkVVNjcLG002jgEuzVRKNtQwQ12CkVlsD2wf/lQ6wyfXJD
s0OBI1RNHath7+Nx7I7UxwIJ+1jgNar/lHneLleMVagVC6X9an2Hs02Fi0XACyWwwwbd693U1z5V
KF5GYb7KIn7CvXYXhB2mxAQLJeXnODHUJLrLstn0Uj+jPpdI/A4rUhC8hZkcNHevFW+k+vpJN4+H
YRrJEnK3Yj10uGXLZ6WG1kQZokYpWXsQBGLOLLlYFyGKIS16HZpT4hyQVLchshEP0D+Aoduq0bbC
lYGOeOiOsX0sUfvFJlHMAr9ojmyMNAwn/jSKl87SltiKAEWwQ+dJuqeknZdEWSTtQ5pYGMVF5BiH
mJ7Cj8TQrtdWdYTcHLPY5quD8i6nA+UgZmlM79Ix51M291Q2Q5TPJdJ1Im5YSqiIRQk8aLREwRHV
Gx+G2kFCq+70D0X9YY98Y1w6KwQOUMvGH3bUAZD0wlghyr966qiA2Bkdl/yaGHJ8zvQomxkjQJF9
tLWx0AwbJb5BLxIsynKgqpSQJY5gq2LvleRAhZtSumMXyPu/k0CSkqeB4ICRo6CfYh2fccNbR7C5
tPi18LsTRkIkP29MrjiylftfmeoubE16KUt9r2vBrBJAvLBUuxfZBzLfJP6jQJ6e7TokmN7S8T46
dU/mHSEtlvtgbmoZz/4jSSPCIdUUVLJ7bzTipMl7GA2PY40jH0LMuEYJr1+EzbFz0POnJxQZeoLZ
4JF7F1BjNdgG2dX7Ty2ynzwohj7BEAMefiOOxgoaVUJxRk4uJ3nQvpu6TAu818eY5vCNVjLG7Mh4
H38oNC8SJGOKUSh3OGENWbKQqI4Z4gc2yXmaWMQODrdeCnlAnwQF4hSsxir7NSp+eh5WP+57FL5K
Yhv0GBA8MyPtdBg8BvMy6EeYHdaTpEsmVf2hlZtee9aCJyGepaFaBoTrSWr9Iw3idTDkj/Q/Kk8u
8TdVfRI68a5hPnf5HS8eqDN6cn5+JcWiAQmWmuTTN76Y7jTKvipA8zgWs+44zkYqHyIlps0p04Tc
xnKXXXbA5DJVCXj/lPv0lDYdKXvQGrGPk5O1HAarNHR+WEl4jgDt+BwhwJrL610WOIRw8GbLigS1
RF1SgsvVU4uQEuSuXzLIofKelLo7B+WdMaiJiQ8rcnPso6Pg7HcB/i1iiiaKFZSwMeH/lsxtintI
i8GsdPJp5n1YxpvuMJzQyqXGXCgfLhXQUo9xnf2gZPTBMBkru923AQ9hKQEIqkF9HBumcQsrzHYT
5TY5dtgsAeN1bY6tkkbS3LCIPcyNm3DRhij8AvaswAZ5qpYWyGoNM5MO36wQVmHj2vJulDjy8+K2
CbjWxicAyxsuUrdyKeAcdqAmVWboTGZDw1hUJRKdprgisT0K8XiCZBNVE6/HwC9HPy/bE8v55cTE
DeGK3KUAFigwqcfNRpuUcb6K8Jvu5HVHzK12gtLQKo8NbtoRw1YH44bewfJvk0jnMv+RKCvyrF2J
+dab7H3RiNbSMLbjRXkacE5M7U3bHlppWohhbgVverhtMdZETix7xDb5RMDhb70UzUeMU6Kq7uY5
vebC7EmNHYW1GD76TIZCj6hxBkMJltsZqgcvrDY98Sk5rWFavVq1v47z/sCQfnwgbCuCDdrlDg+Y
PveWhqstsam0Z+1a8epJyOs10q2GGs9rIFQVp/paPSgYVyrBocRcsmA7G3Rk7pSn9VNvPKXFcBB6
+pQgyqijZmaaYOeFC/SDgC4mczL7SDQx11/jFvhC+gosGh+yGez2V++ROaZmm8DYlsmbbh1DQX4v
bVvmPLudNpcp9CucS8FFe/TfIU6+UCrASOJoPn5KrBlnLOoBD257Lct7ZSj2TgX8XSBb4iZiYt+R
3KP4H6H6BUmy0o5u1OCw7cx4EWI2M/7Oqtvb6rthXkb2hlVCZ3MnLphY24UEKH2FeroupU085DCE
vW1rRVO72Fa6Oi04qfrEWhjxQ9k3u1qLAH9IjCIWPZn4KlzkQsx0XN+DFPgkSleDrW5jJrt4NVaW
OunsYxoR9leRjlh0W7S3szqSCNvE+stqJo138HJn3rYakhSFdFEwew588gXeFMYTGVF+mXUJ8RHr
YmvjoasMNBcOdOv/SuyFG5HbwO21VWzQnZfxLcA0YankyaQ8hqG2KInY6nAKUf1ZERvLwriYJvGM
5cKUfxVjShLjKciaHqEvXYfVlHzuy0dm5cWT1zEqOcnJyZboSGCZ50OO/5A7iViXUmGMUNRUD3H3
8r5iDBqj5jXoHzXsEnrsWsWL6b1z1g9ZNW3NN8N8FO5XyvqSy2ezv7QSZqLdVI73xCLL0Yvco4lX
H32TwYCPOyuSklH+w28yUgBeijg1yvBiBf5k0HjFmsfKrjjTyCLpaBt9YpbrYjGYxKpDMGvpJova
wje+WopqTFWtZwn80rQd4I+jYHI+C+k1a4BBdWMJQBZ3nBZ4FgD+2mM3dsYYvfO6DWzP6SjQtdiS
HZEvLTZeU3nx3QfJwqhFerWXne/jzQ6wX/P061UXL5sYH6SlSh3g4dQC8dyoh3mmvMQVEF5Je+q9
lojkxdDuhvpxsAnRdIlDTbB81Z+DaJi6XTtv9WZWsn/7EJBqVWEmB9OoK1c6iWpUXMyI0GJU7UQR
z7XzZSonSTuk6MkTMWzTvlh7cYVZxZcuTmJMhozOnR0SF4PUDgGL16UTood0yNRIqbzi5E3avoXK
CwbP3BEsnGhdSO7eZzqWRO8W9gRiFYtFQbJvmG8Q3cC9NyY2hUFXfIH8tvAWQoRVjrGyMStNLYzN
lJZyZ6vGyqKVeEPIN0Bewp/tQuXB5ZiJEP+BIurYAdjtQ4xD5PAie6gU3W05RLO+BMgbNhQWTSXP
pGR86ugx9EmPj1ruLFLOcujDffBS6/uY7GhLY080MNTH1EPPn4pkVvbbNOxfUxvUN53a/Kyon8uu
n7HH02nzTdwBhTcnatS+CEsiL6Vh/wWd9wjkSYgwSUiMxo3T2RW+OlXCep7WyVdSmYeBD4rP1CRk
/KbFykQNeaUZjCm8U5EggAw+ZUyRUIQgOeTHqezDmi/t60Z91wn3SvL6xc+xzlLfg/icsimoGhr7
icOLUKvtawdpdFIwAYyki6OzzMkILGocSjqBWlCZoZUkkgo4KMVKMHNnhlE/ZqmzsBUyqKSW2XU9
ycJfds2r90ZrO2V2tW5FPO2S6KXgBFGlbl1j0aBr0txvDyWfO7GI3Xqs1mV2SLSD7a5CoFeKCdAY
46IPr3Gx8zHoJCmBKqXMkDxgua4Az9imO2lhuPpDP5UNpk3Oug4vXoEBRHCp3F9Jmk+Zei5Cv1n0
hb0Jc3uD8mneZ/mCylYVxZunElQw5B9hHSwk1ZgWpvvY1cbK9HngzNsLUc4jC57XGp9vTaz7lMzB
iPEac3eJI0KCYunLnHFmtJZI8TIfdbWciyreGxugdJUphsEMybKWcqWAyIPPqeks7fHfF9nSlqWp
IFK7dqSz/gyhdNIP6xgeuEJr7FfQWVQvPJnaY+xW5J4H0OK9WYv7T8u40/NzbOHh19TnVssOpCnN
nYRZlq0fNaPd5LQV1D3zhjzmyogXvQW7+iyrYkYaLPOXmpRPddroEpl9mFAhwCk85yR/VrNI/XQD
sdal8mSzAfXQ8Ou2JTn6owSdr7krsrUC6yFTit20dR5SCxoBYREEKwtwtwhrU3mGfSCGWiKcNbY/
pwxYSKE5J7Jh5rUtpryXmtgzUHxeZCSPpUIPyTzHWg3ceMK+52qnz1uCotNWmycIRfH2sPXOm9E3
vto4/ahDsRYNSRq4uhmpoKfsF1XYbzNF2wS2tK+a8CALbStrny5hXBKezq1m06U+9/273/wsTeSk
ZFEXDS46ZBQ53SkQr6h6TPYWu9nJyjiLmDQ1aEFxbGo+IJqLZks173ucL+6LYx4i+dX3yCR0F0Hs
zAvrU+uxAHwK8djoSGYz9UsAsUgD5yWEDf2p/qXJyUMZk0LhiEMsE6Dnh/7Sb7w5Vp0p+7qPUdwe
vZ0dMmPxfSZ1ny24foFxh7B+SPxVnbdMwhYPg18YSZDA8pSahzr9GWev6BFDiZRZoGX3IhjceNED
Z6BD2K/OcZiS0KmLguAg+lYK4xbf50Od+UvXIqdEQa+lMMm2cmMbWPRDjjttOl+eWIZ06pVwEyLh
FbH2wo1fCJWQX8meJ5iKjn7ZPUQGEU1l9jy+iqbIs9SIFsQ8z4IxWA6wO4KX7vc4TTY1Jdtz5s0i
TnsS0+PPxNbgsXAIhpe0pCEQ2yQ+RRnxJ+8tFZpnmvO2IQrc6ddeRl4NLkrYZjbG2W37pV3O6ubn
SKyGou5Qwjswn7ufGRxA5gkigQX4LPA8jSyCDvH/MeE6+Wq8HokthbgISZqrFMay2GoS2dukB4XI
v7KhnWcYdTqJMXcLKJgIsBzp4hnJpE6gMWw0m9ql5LWpMbR/s8/m0dw7z60zCUljnTXIFoFY1Nec
DMgxmAM3apLT5tZjRPwSaVH+wjd+9oZDTUM+0g/vifiFHSM47UdF9GcWfan6u82i1HE+U88R7ytI
KLlGR7vE/B/aQTl3wXJa3Linrb8W8VajpSo4f6uINs8jIdubZOVz765SD4dfX5v2lYsJpj4L9UPZ
7+t+bwTnqidJsNNf6+S1RADIBEo31E8tzJaKixhOtedhas4Cen2vZ2VU7w4U77yqTiPe4/SmN6n5
Dqqv8aUibhKObTHSHfmnTtvsUlwYDXa0YPGx7MxtXDyMMJgp1mPvP7sV2bPW12DyD46jNIKVwTU9
F8da/21Iz5EEKkT3VEOWytKLTKfgWjmSpHATfGi8tAkxHhEAdqCTUlSxNdbWFB7dJMPzp6u+quwc
urT8Y2perlLkJZMcc1Wp4fYg8eH+gJD1xqH0LrX1WCTHmsSynsVTZD+E9iw5Fw3gqn5x8c9MuvMg
aAXjJ6nAfoYNDs6W4X647nOl70vsviLgpHOWvY5/2j0M3afOzLZ074DCtwYl6uiegkcGIPpvx6xv
WGLQFwlQTcb7buHFfomrJWckg0s9eeIwGWdg/wYTb0HCSIHAEXEWQqdwBQnTSVheMNjBros2Qvvy
/A2TowHD0LtU41seIJCk/u9SV5iwZjU2eBqXaloBJqDhe+u+FcxUQ/Mhz1ddF+25dsPqpkuZyiaR
qSUl8YU9L+/C9eiOMuTTFq+S/79bcMWdyHIJE+8IcmamvyGG0spnu1wp5UVQs/77SrfYkjCtYSVo
PF7zP4IKqbTlrrBRHA7Eg2FIT2wnLSOdPR49/DpOu2FMAv5p+aXVrCluOnBu7sw4b/JiNFPVsQkB
k4Rr/Td6HOumB9/eEy9WOkkms/37YrFuMeIlTWG5nM8Pp+nq+Okv76HzV2Eif4YC3697daO90mRG
JBOwi70bThF2sonM10CH0U1+F/nMs/6Z0ExesiOexkQ05uleVw+D/IjzGYdH4M9ibaOyQQfuNPvJ
4U6ZTidgM/b+gWp3wAE+XP77id16Pb5/5Cug3dYTv+/7IRg9VUDIWB6QdgFH7wrIbr33COVsA1UR
Q9Lr9xCSmUyUGyJbeLK+d0rwvBnaI4uBi1EuaOBh//5mt1QYOm48qsN8gZAm52pqEZZCViWLp2EW
Z8/dda3N7pkucAQIHBhD+77Lae7empYOzj//++K3KJt/XfyKE1WXjtsFhY30Njhq/scfcrCWz15s
Bq44MPCtGbxVw7IxH1tciVOAoA0hETnMYqj8/O/7hP5bY5zRmRSrCkx6ZG38/9+23kE1aNl54rvo
K4O2O5JgMKGdSB/Q5eBRxO/mvf3gN5vgeo6jsxnAI9YgsF5byCmlKESdOOEThHUr38tHzVw3/CsF
FkkxuGWIdSHW2aozNvaT/RrOM22S0x7MOGRB1znOGMrs7e4ldF8MfXUmGV1ZGLAn36AMRbAGpQcf
5qk3lZ40phhT/VcUMfkj7dzHkVBI86bfVmQGsKfCSup2fTcv77ksqeOz/MeXvJZZu2pVV76MBNSY
nH/sZwt/ul6Hi+VTbE1+zTen1eoTk/rPe/PoqwCCP7vNSNGGBo80EMHc34+z7HW7RxAc7iTvw03P
CAxcOEl2cB5MyC5lDdXzgNxIBhUZzU/Qk6GCYkpfSC933R9uKfeQJ8rMJWF4orcZB3rf1pZo/LSH
LBbtoDbgODLu/cm+tQDGCDTdF84x9e6caldu9P/7/t8uefX9C058swvD4Knr59FHcNC/sgNEC9lf
ZSfVwxN/1hsPQ7h1K8pRTN93mFM4hFVCadns8OarVqW61M4tdDl83J/HopuCDtxb6jZKegLqdfUl
8IDnsu3ec2K9tWTU0dLJwUBG/713fbtd9NEKplJZshu8IyiN2cDP3bTeF2qSf29E2rjL/WdxQkox
UKbjynG977p1q6tOGnp0auTN5XSDywrEsVA8nPcf7eQls8l+4r9CoPIIY3Eo/TNTOkqNtkjEs1ck
jOV2ZbzWBbTZmkhf4AiIJPKjQ+AqRJ2Zjfk0vYUhoVqBQB3mk5Y6i1uPEdG/v8ytM4SgPRKVdZg2
lnP1xOMqROVVqHCX8q1kLiusyX2KmXrTkzXWOEtxz7zm5rKG36/giK4apnn9nIxcVfsU2GfXUzFa
LJ2Rf4jyAzkuXdp8fK9gTsj3VOW3r4vGGU6tYjLgvKokVNQWDdPndIeuKW83BQO/hj0MuiT2bbDP
pFE34d412bp1g00YNaiNWZmcnH+/xZGqd3mdROVoGFf6czs9lIm89fNmwxk6hOfG+dJCkn0YC0jK
0REfbXtykH9A3x/892Fl3pOd3+TgYmhDyWDoVJTX+8rQIiYxCjvfBb63EdB+NQ6toMmnEHHWQaBs
mLON3DsHjhFimJq4STfHO8EhNT6Jpgoxosziu+Dl3yvxt/Ha9WuFZwh+N5gsoXu62u9MpXCtGrH6
zpeUtVEWa6M7mwG3hT4tKN4NdXjInGgr9c5UZnrRhSOzlYEIFH3vhFpqi6Rj6xXaCs/9ta9osIDY
LG1n0QJiKVi4y9kXXZEitGVIddgryjbNsqmpxps43eIfISpvkzZfMN32Lti1lOMawewpTb58NBLa
AHRBTCv6cCq5IXI2oftlMrBtDOZadbPYlhFxxW69k0iK06JyOxTxRz+M5mQdRHYJ6YQb5zPNg9fa
jsJEf9iVILyeei8Z4VYFio8ork2jnSjMxL/XnNUGSuAnabjDe6W3LnK4pAJ1ystdq4abBeH3K13V
ZDa2WINTj3H3GLjp6p6BrOKdoejijCT5R3jrUIU8OnkOyTvL5cYm/P3KV02oHxhmUhdlunPjDSPk
ERUO5kN3p+i8WRF8v8x4q7+dKo4eG0FsaP54KwNYLwj2VqPUQkEn2oO4+mm8igt7Bq12jgeLgNqu
869y9TFQMwlXYOIj7hzT4071nxfl2+O92smqfFDawvLSnSQw9o7kHT2ha54jMEmESNvirofArSr3
+0246micHrQoroN4V2SPGRTGwdq56UNGr0u0TBUinpm1yc+wu7Mj3Nyyv13XGRUM325+IhlKk412
qGF4smHN5LoxC3xGbxEu6oR1GTKDtWSfdndT1W/Vn9+vfLVrQ6DKdU8oyU4pVpVzGEILiHgluae6
fdSsFwWDjNEDzUb5jDAkYqjfHmL3zuIbl/A/nvNvRte3r585gwYxLUx3uryElCLly947ivbOi3Rn
s7iuAOgkckUMxHqP2N5waoxHvhmernfb1dsHz/+t2+vuMdASiVuKM0MGT7NoUTw8h9YKMrpeffF6
FbW6Ff1l5BMkzv8j7byW28bWNn1FqEIOpyCYSYmURdniCcrdkkDkHK9+nqV/ZlqmWWLVTHtXde+2
WwvASl94w8lCUMiKaIVh7BMZr5pZuhKc+u8PkZuX85cnujq+jECRTCRdkZgNU69c9uMGPDD436p4
EAhzXzl9P97NHNbUNJv7Fzd46PN/rujmIqlOX/nANyHiUUZZKO7iqfR2u9eHOTjD7b1S3e0t9GXA
q4U8tZWSOblePl6sU9n/tqwnuo8NPLwfGZ2yWDrZzp1dq93cO1+GvLrHnUahFohw0g4uXU/RObcw
TNb/LRX75wQWWgACzcb3+gBf+OYhSZUffVTsrEtBnR1B93Y9GunqgrpeZdQb7VKsxy5/VCp8Hsdz
rlQrML2sTYEbCf10nfnS2kh/y+XlZ5iCFgashXV819zDR3+m8n/tRgImjb9EfHIVKaMRmzuhb4/P
/ayfAZ+fL85rCkwugnTS7P0wybPDQVkuXwt3vtlkyw88Igv3pXn9fgXdrIgiwYTmiEaIBFL7zxXU
xgHqG4UCcLSf/do/Prrr5VL35u784v7w3u4MJgKFv9/ZEsEYrpDaZ7745QQKfa2cpKzlpvHxfQL3
qaw7Y1/0CycAOoQSuoNh6nCokoepPefDPU30Www16hwwG1HNIae7etf+4ldqapvhrpzXSjlH5KQG
h45ScNktgfpXe8v7/oVvnoX/DWhcbc+2oy9A/yXcwbnI6G8VG9M5Berhvg7uzTvcVhzTkEkkMT38
cxrT1DCSi8ZqevGopDoP7wexbH54q7dq8f073YSME1T/36Gu9mPTxvieKdr47G3353r2vE6Xnft+
UNc/3dfZanTf9NR9u1e4vfklbRIMlK3Aqn0i/7+snFRWjHzSlFAQGMEhzvmUvawuh1yUS+684M1T
/L+xrg/V0QC0GOt8y9Tdpu6v8OHX4z+LwF2+U4bbIZXu7uYPmx+rVb211i+rfP798DdHB8ptUQEE
Vn2tnEBO2YjSeLKDLCNjrIaYACgF3UeCxAt7BEbumRverMVbisO2ZExET64mNA8MK0Q57LLTEMEd
OOlys3NrXFDaARQIRG+fMgEBQ096a6EzHBfwk49Zf6rMnuZIN4/6fiF70YhKIUAVPyxAArwj9l3V
8p1Q9WYh7yvO/eqGzRNMKOIYvkLl/dprv0CDuIt3LE3U9bu8dmcu5hI/4sfVcbW9LO8UhFTxHa5P
L4dKvGqhuCX8Nq72WFzk8JPB2G9Fv2IduE9P8eywdOcPs9kR+YX5nQFvrXnBpUUKCtk63b7a09KU
OFnWxKRd2R4iFQXo8bKUgJS3d1b8zVv960hXK0ChL2cB02MkxzUtLwb5hyA1yw6GXv2mmJgrt3eO
kZuZ0Ncxr+6/1g6rptXsdAd8D7UVcxSa2wh3KP/YB8qy4EQxKI+A0fMb/5KQKfcd/1DZvHUjWeS0
aEVQdEey/s85BeqoOxYgyV1agDPBCtP5sBBdugD9oP+u8hWS8AXAaTyCFzE/9Zm6MPKon6aAwOBI
9nbvFnDopLR7InUUlDqKvSEWN0KsTLQSTP+cKbEnCOh5DyrIPlqxYMwzqygpGPwHFsqTmqPM6HeO
LezeC8i8Y9JQTDk61Itzbkp6VnO6c9LE7CCe0ENX6hHRFYy9Nv/QM5BUdPHqyt6Y0vv/prwL/kOR
wbwK38X7WLjhUQJ2tTx4rnt9TUYyiwDuq8FJ6nuYhUeKZFl1NIblAGCZmyr2jynujWdZ/l0XL4CS
C9DURo3zJ5KVtKIIsjl9kYu6TO98ozqH2MrzJhNoNRgH/Dfi68glmkD9MW3xRwLYHvXFfFKx7dPe
Uc1zuazdQuhRiBZBNnqpPleqLYXewaGnNuyRJ0NJ87FhifAYVk1xxaqXGay8Mk1WYN8i9GCDDRVs
Qb6m0oc/gZDMLkGDpCFm7OQFqj5TIRTEKN7W+dEf31Rz66SdC6pbMqZFi4Jw1VTbvv63w0LALBXI
IIfYnwDTGzMpBBoNYTFQjy3uQCYTMZbLVH3tTIzY+n8tKVql/L5m1oux/ABQhOHt2RoK0V3NYKdO
UHzHoQKvHcz97hgE7UMGgiTgsLVpMo70uDQERKFoU+dAQwTQKvAneUbxcBv3+7Y+973mtf1WiBxQ
j04xn3zKfFf6wZIN2lOEn7z+nIw/4+KQ+TxT1bsWwBHx3e1pnwGTFgex+GSXeg9CUZJLHAE+xlCe
U6DfmuAta4jQZo2WUTY3Y/g2Qjjexu5iXDLHJjJ0ICsCjZ+dLzA61FhNsqAXMuFZPXglmBJWcy8w
cu1xymP4/2wcNE6piGIQ/O6bhwBMUSuvL1g91z+iGhwEsB58OATqUXoZZGrWqJAWR9kmXavPcb+5
yGefBD1DkD2dqCjiZYyzCoBNW3hkaGzNcJjX5g8JjrOknCKU8/MS49a4pyYmi9wzb8eNI8nr1say
DUy40Jvvjy2sBbFvBD6xjDDiYuM4gbVg903w7WjCGMXRd7BlN4ZtYcCP5g8krNy++RD/F6Ya1iGF
dYEu5MzFJhM73XCESl1IYc/PmwMsXLM5UJ+VC6DDOgRax20kbH/jeQjX38QojJ+RBRutPpFi1Nl7
bftoC7JpzGPVHEvGERuF7Sgx0KQrc9rzJq8YZQKhUJQbQRTslj2KFwj9INEmWMvMa74ku4fsjVoh
BCSV/cnOvKjyHA6TmAb1KPZ8mZ7ALQXZR8QBdUH0VbCx9PoEfgwWiLjotcb2qBAATBdacJ2D2AYY
8nSAvduZs6yWDmopdFWKNQeODNeVhQLx9xGiAGtLSJ6qgdcrBBAAJizWOW/l9wLi/aFGMAB0fdWb
hScUlsPpxKNK6eUEym5ZStNsuPjIETs/BPqCHiz1qAzqRWadHbDyI66NU2C+yiDzGxyoEGagxi94
KH67J81/Vq1DhdxEOmK3A86+68GgnpsoEfzwgO0ZSUhttKEnRy/FJeeEwPdTBbOlvMth76FaI/li
ZcSsRbAe0mvMxrAgPKXFfgAOrSHE3afnArCV2lkeri6n6GLP5SaYIVjIzEihugNDvONTAPUf0Xcg
0yinc8cdh8QiX4BvJT78OLyD6RTMlwlOhwlZWEEpXaUcCKVtaxcfjX72MUigFtrncwngTZmsEWvP
Nz3IOTjwZicjE+2ppbGgQsjm7YyA/54gqBpmqlR7k4lnaopyGUMwF1RmEOscQbBRmyl1sJ2bhh9j
wR77fLOSMtgm48oI0nElIQKANwOM+qZIt5PSz1l4so+dRTGnguLXuN8NQO5KwzODZQE3bog3RqAt
Co6D2iZskFf8Btvaal5sFVk8KpegCagFxQzI9tYTFKdBuI35zAbAppVLpf4I0fBBMaGuQUSGiHb4
cw555NbUiJsseHHgjCPlVQS/gzyCskusmaF2DnsGeALdU/ZhAWfn8oxMh92/j/5CiT4iNuowtusS
nEZdgnvJ1D07z+w3OdLawPryqFwYl2I+OhfXhKFYHxTo/7J16m0TDyDHo6rUQQkh+G50VlBsrsoQ
ZzfzXI7v2FArnIaFWMB83CDJxZcKacb5FxS5sJgQYCYUpaFcewJfY0QblG266D0sqQBfUGeHekhp
PSgWVAq9y1MNMc5hbZzb0Vk0ymMOwphuTqYpczYO5IYLEhFgcC0P8CyLu7fehYp0nZWzmpVfI52D
cod4wph7OOutFXiGQaFDGGRPhXKEreYSwtvqRwmulQ6EIBC1rJ0UGTugHrq9RvNRgP341EkXoY+D
ugD7nCJWrKGvI8QGNEpOMA6onRigm0VIQEtq0kWsyFeulgrJGc1tjrwaPGJpaOtaO1VIoFzCYkED
IYnfxXexk5PN8dFCDiTDiWJ7kYAAVNNF7R+LSj6nNK8uaDFGGNqFc3H1CHIeJ5Rh5LNkelI7QZpR
IcRZxWmIXgjN4vMYb8PypazzNcee5gwL0sZP1D5n2dDCwPiok8r1R4qteLUokEgbzg/xOGLtiRMS
FF7hhEtLg9LhOgWSk3xJHCNyoXTiGAte0IghFUDBKIB+N6cyOAntbwUaH6d2VtS7wFw16ZIjgEA6
rY4sXnOwPPomcUuQhBpOwL0RpBbSCu+DRRZNqIu+jKhSws7wGpOfwokRnHx+rggEjSpdXpr8JJZV
qFePFubu6brfl5Af4pxOa6cuLDNdGu2Je46tZrGrMA4Hiroio6R59e8k76NyYl975htyIsZ0pgA1
eQkX/e9LvVCS+TRuMGtEbGmIHYENAMEOl6hgSvFVttENCMo5b0PVDJs1N0p/d7I0T50W5YmZ0v+b
aOaytdCSgDpUEynHmnGwWd9SGn8ujgxiVGzu5XSv0ioc8awJZBbTiLOwtgf54uEIQ9wL2jUnsllN
0WMl4WtDMJpyr03YOKkbB/UkEwu7mnu9TX7zTrhmBLnhjcmpaX3w/Bq0qdeeKJZVTpGbpSYu7tbV
cJ7vuI/ZrskAuyA9FrT4zjLKcLjCuvbeiPJNVK+VFEx+RXyZHoU4bsrpBVRDHFaKnUN1zhZJ9SPj
muA65jDXJQOro9/RG0oihQnNUV8L6Qc9nF8Gi616LuhdwUoSZyZHZ+VEj6qqL4DUK1bvCaF/RNCl
7qXIqUrrlgeNeqdBiREYDe3EsSr2Zdu9gzlit7dov0TSITbfxyGbi1CBXNyEcpSNwWqETIiRmIZh
RQPDUbDrMVvUwMhX8Q+LFF3Jk72dk83wh3Bdx/gEuX80E+MkQBdE9EHflRCjqvrEPS6OD6shL+Pj
jAO+lyfuMRxr+K3eUFcGRz8qaC1R4ksHPun5IZ4WGXo0xgUZJgcZJK7tmJniKBMLuDcGFw8yFgDc
VxGBvVMSb9T+J416dVLBlibzcUgPQsgE3gxkqw5VI5Mfsb2EP4I896r4wIMX+j6zQqLWcJ2Xowhm
0eV0QWkkRvJsTjt0WyA+PlcnfKRtUh4ljOcYAj4YmFcwFcifLehdQqP2iR0pBy8gXYbtNmhXE43p
y0McbC76gjPTQIyrP+gBvPJZnHwYKNHZBgaryJ5UeynfiZiYDS2g37QnQ85me0ToFeIIPpluDobc
6h85lFiAXXLZi/NSJ4fqUtPToM20/UFwNeoMqkL4wOkCKZj1Xxr1guPtVUSbtp/PsUpkgYf9BjnJ
KNPgoXY7wjPAeZzyIjPkooyJ+DNet8MA7UJzw4I6SPBXVTDAkWtpwP9b8jLWZg12KvU5bNInkYVo
EDPGEUaufSD+6YnGeFRxiBuOs+D0kFp51k7VUly7IAnMMYCUKOoQIiDObGMdJRDw098VLLshyulm
954KqcuxBq8VEUe71wgvgzRYI/hALauVf7VGDUu1cElF2DtS9wrFGelOO4IIj5SU/e48GtWaZBRW
6oNIwbnWoaFfCoS/hRFSc8SLQpwpQKpYjuTpEFJeckRmRkYcyhMAs/S1sH+X1DDoEOjaEuEM4uUL
n5w7Bu1e2xGYVm7zSEogEJ4cDh6RIbR6s0xgNdbFh2KxAsCQxGRFkGjHGFya9VDq/1Q4mzM54g6M
0iXeX352bhCHQuRIYo3LsAo434sgn60eUgvHrnIz4WGbQWzW9xKW6x0HL2AgMhnrU2WJ1Bbc3ypj
jU12tq/GTXJ5/76oeFMM42ud46r0rbaIPBp5Hu+wxGTdc5NSQeVeImJNFc+QN+VlDpwRbVSO9+/H
/tRvvq6b/Tc2xaw/ayzMKxcr8H6I90C63fopPad7zuxqzrXaPOJfbDw5p8tT/FbuzEV6qJbdcljm
j9N7v7a3EVFv42JQ8/1T3a78COyxjmAdtqxXNa9LERWqlFqXnV6+kCv66tnpOMWzDRc24Vuvvluk
dsSGKKA7fbzS7yGIbhV6mWZFlXUTA8Nr/xM4vGMbm00igNjxiOmGemKLx5RXuIWJqiq1vPPOt8zy
dIsIUUUjFLcC46qiaEx2YSmjqGDW81+Lf1AIWS6t2c6dzYrZ6uNOu1m7Vb/EaBIRFNVA+vBaOb/T
wlIfVEbL59tf2dqiQ2m+/PO8Xr/rhydr9u/OOtYeR7972NnufHZEpaTffmyjmXIYXu91Lm81SNCI
1uEYIEmsX1sjDqF/qbML4Gbstyi7IePP6u/RmcxqcYJ8v7g+RV7+WvJIHxlYUoIPuy4rTm1XjG0/
YjeIIKaK5qyClh8iDC9582Ostm1FzTNZT+OPC3A/eHFpuh986gEPGs3UQtqFheoV6lPlvzb5Qx1T
+EcA7BdJYpAs8kmFVr2EcNNaMICKZWFEiPPvw3apZseSwhAad/YPha3GQS/DeJXS/5dOmvXl/a6O
E79IhPxNG+1akuvyhSoBlxfRChk2mQ16Q7O7uIJb6AUmj7gIsB9WNVf7VZdyGOLViNgh4qQ1vQdh
ZmmSSN6ZulsV4a/jXFX5laSqKwcZyV1o5du8r1dGc8Q0bRUQvwVWumjSdJWnP1r+VS/NtSRbyvm2
qJWHEuqmXWZbeYxnVscfbhNPwhRcw/IZmbNzVRteS9YRy/lBa1Q48NkiM+Rj20FexHEgSOxZWwR7
RHBmAze/NcWrNpNn4t+HkXpx02GhWmgODP0D7w1DDxJU9uv71791KNky0EJZhogD+ujPs1o2qhqs
V5bt4NK2GTZ0Xh8/RNyYJNfJXBmX3w9380Sy6Top8EbRTLp2TjGbOkDc0hyfAWXH83W+fFoW8x3N
59WPI8HF7Pj9eDdPfceUVY4CvC+gOvz5fnWdB5Xcdf9jekWJIOo3KGBE+ikfSGhI3Mn2OP2FXy2Y
XyFXe+cJPrtE10fD1ye46jjEQ16PMA+inVClpRi8sPzzhL8o/AORQ6P2Qf5yTn10bNA4IBMlNBKF
QTZYHRhLYl2LmAUPj5kNiR64aU4YdzHSzQTC1ofkmACjzwlE0CGC4koVZXZxMLWiq5EgPtl8CGV0
oldZjT+ZjAg+9y1SjtQAg7fOmhfxnXvg1snrYPSl6Di40Hm/emEtEMroLS8s0tzkSI0XQxHSRzJo
tbi3fW/dOV8HuzqYMt9JslGHLCM0Svo9DUxeter36T1vyTsDXW+U1HGmybRyWDnVkdq36JcxkhAf
tu4BxG9StmhQKQYsAkTtro8+s7zYQ1iDW8DR22yQypkQnqDP+oJqaDNQ+/Tfu+IgpCmQy6k4j0Qo
d2fj3H7f/57hql03RhghXFI/3I1oH1YHyNWkdr6xhGGNQFVGpmPU04odJFYn6V6TrOp0pyFFqHvf
P8rnVf33DvrvUa5O6FhpWylvE9GzQ+cFt1KyW7ZFxZqahgqVmSOMnrE/xSi+HC/6wGo/IeMiqjs9
tQqnefO7X6meQdjn/qzfNUUYrxGbAi31X0UJ//sHvt1etWSD4402O14Vfx46Sh8GchmyA2h1kvFw
W9Zj4qkW3nOXOalvxm7Fnfter1xEc399J1qswMMQRITU9eewlwnLQVmnw2rBErbl+iHwHxxUkmoF
fc5ggkeNp4n/QT5bNb+FOKuTcuQhyoIMiEq5qHX6Z6WkRIbglxCoDVvzzpe5uajAslu6CSrnr9M/
g8BrJwpsAVRzRfXaPFfKPhXSN3dykBvBA3nHpzK1QUTqXB37qRxoXZRyrVEOJPGpwwcWS6D+/n6i
b91mfwwjHuMLSsVG2rB2Ijlmo25akfBVMPNNr/FPqXr2+xOLFdWHxdiJHk6WBwvqo1jqZIU1m8Cf
Or3lypSx7nJ/bhzBfzzX1QIsSS39umQB/m+Sm7EHlyiaFcXsLob7xpyCQVJstCxZ8X8JPIITT1LV
wGV+zB5w98M/gA8uBGKRO/r+c9+c1C8jXb2VPQ2oLPVMqjyefXVJsStGXS8Z7wTzN0KiP17o6v4K
DK0fpfF/fCpZpEJChoqZcDRAAYTawt0Q4RY04o8Rry8xdMIlgwW7E+qFAt+otag8KGeWhrL1EbIo
E0oQuFRSc2rRVgHHytWupJuRcPNif3z/mT+1R6/OER4HCW5c/8CiWFerOtPDsBlMK9zRzwTxQIeF
1YzLkOjGsojosojyJPWaO+Pe/PAauERTBWwGTPLP3TSMGmCkEF8XVm1AL0J2furhT3uvJjBHmmVh
PgMcrHcw/3eaoq2D6Z3Xz6PfoOsUqV2ggP39A91c2V+e5+reUYtElksUDKi9nTjDCS+EBRAVgr4o
75zdt785WSr+UwBTIFP9+e5pWChGbIcQwhMqZBswFhl6FPGcbihq7FRcP51DyRK+f8WbWwrFXubb
wc/ZuJrqoG1Vuy2BiMdohlAUxtiJAvJd3LJ4+r9WFPwwcMsmtnrXNFeUmCW7ShNYYta2zcE3LYPu
8P2b3B7CASsGt9gwrt8klPMyjTOqK1y4VLtoICJa/v0QN9cnddD/M8TV+ZNHUpDpUZTshB4ghwTQ
lkX2SFlByhQSwyXimN8PeHt2/hvw6iS60B6xqkQYxxH40BiG5SY6eXcDzpvfjoINpRJMI/6C6TJO
VNGbItVuNyB30Ouk/fn9q9wqSBLOyliNkIcZlnH18QZrdIwkhFOU9icaCiIxsF6Ej4dUAfvKKDjP
rfQ344qiLRS7O8PfvBH/G/4aL+v4jW2XdoMFYnPShOiP/9P0/Vl5mbxm8uypmWVlMC9llCDBtTvO
6CFrg9SQlw5nkI2Cmx7mdzb9rUIp3wTFaVasiW3I1fzikdz1So5PwvaXt8en9vl5/fT0/u4uX2cP
s82Pj+Oxde9gDG8uKdvCRINzFkjj1Rk7BsgkYYCMSPIwJzoxwxcU+cFTff+5b0En4ZcLFxTBMNed
qxvNGqSysmIZE81pLxAzDbqHsBZoFAjZTgAgPe3XnLaGb3Uz0d8ScA01l+Y9ltimBiCu+sH/KnRw
gOnQcaHX+/0j3trM/z3hX0XqwQjanDyLy6bF64OuU7kRZoyc7p/dFOmA++H3I95agl9HVP484i3V
z81UllNxrfbKGfxXgaBatY/RP7xvRCMKN9dH7tfRrpKBpNVL49LEYm39OocuOt/+Yjnfvc4Q2ujd
eyDmW3UWJhxSMfIOOkXgq6U8JWMp9Ume7HpQncDOyMQCYKSVKoAyovQq/AkJfYUxnyXBR6ZtaYUv
33/hW4v760NcrTo/DOzJT1B4qMIny19j4ycCFUrr3w9zeyL/77t+ZgVfov7ArOUxtB2MlyVPj34K
PWHMW3lHk1r+3VTm5kJVFaTaobaSNl291KUEK1cX4MPFPuJmI9peKfJvkd2C2pklHUYc97QybrFE
DAXhHHgiCr7p12bDKjUzPR8LboRir3anKJXWRflcI/U80WrljrBGLwH337ThLPY3pZAape2FuoCl
o0ELNCABQSBL6fr7T3/7wZDEANkLYh8d8j83URWWWnupivG5WbxwZP7jrk1vOXcLd7aZeav/z8Gu
9lBvpKTFFwbbbnMXmsWT6VnznTtfzXoXAPg9zsPtU/PLy10FnFLZwNqJRLsGPff+BOJ8vVQelruH
zQpbg9Vlfny75yT3SW7465wwoNE7XECk5lcXwhQC0qNiDX4PFE88qgCTkoNOVUD2IzRWRevTXgRR
ugHzawt4SvgRgoaqkmBRl/mGouOclo9Ad+UCEZYvm1DbC0qAkPoUABl6tEtKnl1HWe7oJA67Jpvf
maibhx0u6LICphtKjAhwvuzIWO2kDGGZ+LPyIYDXwGrIQsHXWulDQuuVk4em+vej2rfCJiyxNUVV
+Qh/qX30oVWb1lAluw6JVo8QAna2USDovLCRo8Npd94qGK2Axa1RpJ7MYpl3YCQTixrZQUhc229C
NhxpTeFfFnWzJAfjgitQoPXzEpu5PP9dgXOw1MFV02JtTya9e8EOCY3B6+Jn3UBCkapv2z1H9bOd
co8AOAhaOm+XY5q9pDTxCeoBbHJgCHcXWtjwGUTBO2yt4zhIq6xpllkH9DNWFi3VEkj9/6KdKTU7
oztHE0BEQ/otOpOXWl5LdbftpvIxbxV3AL9aykRP5rFEk9ZptXmh6nyFs09jnkzHRdSQLi4JpMBw
tfImCbI7G/TW0fh1Aq72C1m6E7V48u2CcjY45/GcUbkiuVCQy+vbLciA72f8VkKoKVSvbJUMlQr3
n8tMauxw8i9TJMZjO4CmpJ4nYAB3o2Xx5Ne78utIVycPEo7mEPmEqyjyI5GWpx9gzIGmCuQrEgN1
8jv210KXEHFQKQIJdK/Wcot4w/mqqjSO+YvL5893tfOsjXtDg2A2whPcm7PH9WL5/u9u+TCfGzPk
urztnf10q2z6x5BXKQK4dD0cEiPegWciBxZGEADpCuFMzh2OIJSQJvt+Rm9d5V/fUvz+l4Oj64O4
7ixKHWX+0KVnEm7wYHQ0gQll9+pKN8s8XFkKd7joyl/3x/24zsz8YlEWdk7IkgrlegHjLiZlvUPQ
Be9xUDlJGKEGIWArLF8q+y2Q5wkVi+/fW/mkZV+vsK8Pc/WxkXssC8lmw+N7IUqXwrxDT3UAUU9Y
N1FvQTx5zDllihXAZLNAHCv0cTf+xwwWQ3GmYS/CEWz30jZywzHwyEpjY8dCjCbwwoHwVZDd5t+i
PermK3o3IJXyOZolUZW7ev/U4RQK16OoKBRensn7kiJDVjFe+MObggdaGB87JG811KPWib1SYBBg
+maPS0Ed0KfHWnumLGNaGvaYG3FK2mNwkBtlbmR7B53IUgUGiaxp+U4vlRY7hTxcszDN5m0EAFkU
xScDVW5TRi5Zcy8H8W/lHDVayUKU4AMBINO0fuXT0hyaVwzRPLt6YizRm5OtAjEwWm0xZhDlCZcm
lNmNem1T0K3bM3wGNX2iliJAzWOlrhWTWC3ji5gb+oFeXu7Hej6A3KKMZzab1Dk2EGdydIAwP6hH
iDn70ixnWuG7VVp6hW97mb+uQqREseds8Vik79EKqJbyUUBp6OTOC8ZogTQObhQAwZwaIeBwpTT+
LMJYArSAr2kbCmUYosECKLH96IAwqVEE+JqkDPukwaBiEsxl29yWFdhbIrxKgqKTvRvjG+XjrgtR
JNdbMKSFxHmOr0mhbnCrn1VgnCRwYFCiQGQT5g/KSpcSXK1wZpP6f5Su/xDlq8vlo2dgboRcyJ6g
TJOqHYra0bzm3FYHff02NB5opcLUF5RxdAvm1Lvcfej+r9T0vQHphjvb4NYVzmlO0OAQUVqfbuNf
9r/VT5ra2SpX+C8Q0Ui1gmRIx00FQQkWDdpC0HnQEwK7RSdH/+k8fz/+Z1XqehfSnUYWC40uzoSr
6Oui1IM+VjQQFCRxBSHgojOTXOAmU24nBYyHZRL9Zp62Gn55fguiu5j5F6wgKaaRPAZoF7dG51Ls
x6sclX+wZaCbSS4vQ+p15Vwr2l2gg1FE1p/mcWhOAN+SbYpTn95JawWgN3ZonyYMEpwceZ9lvHHQ
ZA/5cKFlUuwx7cFbF77jxUL45r1grnqyN4Rk8S45JTGMBtwVVIWVK2zjJJJ6IoDvP5Qqrta/PpSY
I4SHDBSrr676Niu0SoFQ8Syt9t6jOaNUAgH0EO4Or7vN7G0AP3pnbdy67GkcGVQwqJXAlf3zasgT
qUn6DvxJ5G+KCgoSLIINPFcrevj+3W7dQV8HurqDHKsYw9JBIoZuIaUBeONcQ9x8sCXAJHw/1i3B
HcMShR/QFxSar0MYA6RUaAENFoOBQ0tjaugjbh5LH8gzg4rTgCCeztQcMNGdwW+F6V8HV//8pL5a
DZWZUc9ME89HO8qfqY/GCc7K2C2axoOA9/2At6bw63hXu8sP+rhh8yG+g7pkvYdvwsdGG5oc5c4c
ft7d1+sTTjWdC9TBAIFdZSCATOAPKgRsSfAk7EgSX9uCWjIGIm52RumvZOEsc3JQ1KU7PGv010ae
Di8DV933L30LPWAAv5TJgxxOlU8+/5czzbcksDdZDPRT+pFVqxgAAfCzDnqlVP2ckkeuuUFf1g7W
7bXmYQaQJI07DN3/y8fHzVKGBYZJ+bWIVES2GWqjHO6CFDKYtE0z8Nvvk3UYi5/fv/GtNACHRxNc
pSC1a1ehqlZVkB1CFOH8ca6Je6YEbgIPCbw7ijcfgIe/H0/8vOu5Fk1sk8yPUtf1B46T1OxxGMl2
lr280LGDNPWJm783zs1ih4NJn2jCGbgEXu0XU46zJNNglhF51UDfe0+QGn9fMDdU3BiIu7bK8lWo
LKZg32HPpM/Q6oSwr2Po1a6+f+lbEEfj68NcbSbMY4sM0Z10F/barmu0bavjtwhzdLDKh9x/6CbE
yCVVcxuwbRoo6kC4hnYWurV4N2B0pf1iPSwKNKeSKtizcuDpQo8cYji/H6p0xNvp0yy4DS38fQyv
KspHvbJ3wnO4aNufvWIR/AWePOKaXEaYjDkzk9O4IVe4PGlVtpgSQorRuXP33Dqfv7741dWjpFaB
jAoarUIqiziUqq1DvGQDsAIJXut3VtfnrF4tL2Yc1TV0YVUBk/vzlIx6wsRgpKxQV8UiGl6V9PUy
mhA08U5yXsmN4FkLfzEk8AVBNAGlURoZK+G3yJusc14HTyq0R6oHUCHpWrbKWUXRXLeKtZq/hCq4
oRS3o8rcQigVtC4nvexhkarpRnCsPtnk74UZek58bjJzG5vdIq50GC8bHbII7gwxxsLQlFtPf64+
HHnDpaEV+Os8KZ0KUQwQffGL0k8BkdG+1B7WcJnxXHZwORt5m2MQraO0HRzjS+va5mqUXwZTXhtj
Th28hv0JPtayd7K+KhLcvPzLJuAdZTlbtEYDrfaeitMtxSGTEphACdN71j5P1C8nppamCkmCxVVf
z4lrQ/TXckKfBY6cyAAE0cyG2wSpYNE+TJfleML7DOXqsKO48psLBUqPs0Er0ETu0lwQMyP6ZzRe
Qp6CsQrMAORLXQyrvt+Qt+SwTJNOsaoQF2naZ8j05akRvh/x95ZzZEuSN2eBl/VCPcFUn00oQp1i
zJSRN0sXyim5syFu2a4in0DDGEw5GgvXsj5JrYZ212FyX3j6MvydrKtd9CbEs9/KJ0y/H5VV9Bie
hJop3inusIEfNDNOascXWueLwDOQgZ05dxH+N6578j2EKYW6NCfmVSDVO7XuhKVhPUTlL7Szcx//
3IHsztHxVPtlJTB0ikFGn3T6FQQXj4Q38uNZjHqBGRRuKm197fH7OboFXeORyBMtQi3wFFfFe9id
0IdE19MfSK1jbOCavQFCrUb/AKaIelZpjpDQCv9xKPAGGUA3SK5mZyuw3cawMbv3nM5UClwYxGEc
nClL2DE+Hmj1TZu2VO7MLdjqv283k8uUB0OQBuvlq0hmyi+FkvlasqumgzNuTeEwGWzF7Dp7nUaZ
FeKwA0lwdPBTaHZK+JRAfwGSQ2t5m8vGp49Qb75OEgZ5fTXrorNqLYKYUiCmTMnYr0HryfjJQ0la
88K7Ip0e/WaYVVO7iA0H6x2yZYnKD1XG3l9HNWZ0mAbh2wAYcepmVYT1BHKjuXEILMiZ9dY52Lk7
ZfOKSyPDPac4QMi1XaiH3pBjawEJUBne4DHp2kE2PiKI0qPVIgIQesIEnEYgWGucQi7rvnUw4PDy
9x7BZklJZhleekk1y/gxU9kCBMJLa3S1AbneC15e4ODB8pXZo13g8zXZcytgrCT2lBqNzykigYR0
qCx0eScbLen6iLfOv6CjsYYC1mNKd4IuACN3pu8qGJKzLtGnkYz2JYV/cbZcw0XJdCb+nqKFna0d
91y6/zguf+/W1qJbpO4jfxbu3vworWPP/AlFzn3rcWuuFpWHhqmL0b0rz7PDOAduNJPcevZYYov9
zBzy65/qtTkYO2vxD//MV3y8eECQvQFls4uHsuUTllPLfztwyems2yJ39j6478Nq4vcHtMSfB/fw
8PC6fhrcf/HMtd3Zw+EJ+aWnp4Z/jDjBIne+C2fLcPm07lx0p+rFT9Ndzja2+/obGOqMFeWeLu7H
xwtPTYDkRu5vhOX5xT9c8J3+obqbB3enzF5fX7v55UNe695PDJ8OP2tPmeHOY7rItLryArIwYHTd
oyjnYu7Br3hBgX420nuR1nh0uIGXzKIlGg+uunzJ5+Mydn+dc1eedZ74wLBiPcd7e9u+HLfiM9d8
HyxNXcqn1PHdl5eX49tHMjtr3rnxvO1b/ZPWyZycZC5vxUAZv/xZMoNFeW9l3NzXoupokKBQbrjq
nIUhBKS817nkUOCAK0/LG/ujyC3LBbLu5ouBu84CayDtKUAeRdtHo4cLIfSSCSH8Iy3bO0fjjWSQ
fiYpqKrTuKFv/GeYo/jmKDW9g6VSHsyjiihh/F+cnddu5Fa0pp+IAHO4ZaqsrFa4IbpliTlnPv18
1BngtKoFFWZgwzDasjY3ucMKf7hSkIVob7oW5QxSFny8LBF6TPykJr2ry7EtKokvlL9G4pHgRkpE
t1UbpzQvIWk/xz4PwSwJ+VsTZCNn4Nmx3Q9zKBoBgJjK3FjQH4WtpG8HYwuhb5a3+bzTZV/a6vFm
vIclESaokftVgM90iegGrafSxTwxfqYmo+d3qnqXzR7WbDZmZjXmOQ4iBjXaFqGnlntZvxA/fraf
/3140wBYwhlOdenriy2mWMwQ3OFDW48SRcrV/66H+T6UyTYqLW/Vi5CIBwX6CJGnYnO30kC1+WVV
3xjLeIcggCR+DAG9O6G6gD/5DugGQgDbF8kwMIv//O9/RS3hHAT4tMnovod3mvqoaa+d9LsuH5eY
MkDnQNw00GRIcBX4eb19112gi0GLUANZj/DhWf6ijWDFVW0kmYLmG3v4/AKngvJLpT1tNoKyOnz8
POR38QgAGIkikgra+by4F0haVOjDgpaBeeKmQBSEMmoarpJePw/0TYaytm7JR1G+Rttq3fp/vdNF
yjpN0CjqUNFhICRJEJAHUyXDq7zUA/uugsRghiYiDi3RGTpbXpJArcoqlHhVlQUei5LLalIinfBm
JPFe8WkVOgUw18GJ/jzNNfL4Z2H/NfLZFzSzpjLaUCqO+C9btHY5l4rfPw/xTWpPwYjIB9A+XjXn
uPEw0pcoiOriSFMWMFxcPSJccZEh883CYAki4LrSMknyzgJVpVQTkagnPkJ0hiJtCu9Q28iaL7ao
v4vUV7gl8nUKq4PRvq4MsRF7sh58hrqsgMWuYIeHjMUfvLJXy0rce7vBH0hnCgFEnt/kj7J8GAdb
7GEwPoMDdrrhj6aBGh+fAzy0lvlRynApvA8W1VEQvEf+ZILd/fNH+A5MZCgqO0blI5ADnz91NVZy
3cgJ3hDYj0mnTjLcpsMTATUPElyKmNsS5YDS6tyyKzbAoVeBmctFvW+uKJ5j9an6JDN9Yhr/2lcV
9oK52rHUy+LXqrBVvldbqASz5CKZw8IwL4nEfnc6fhnxrNYwiUoQ5gGoNBNSlyyXG+SVXRWlmzW4
/txbsU73C+UKoX+Ehv/zizfXg+Jsh30Z/iz2N2dMqSpBqa6RTPEaFwcJN/QzYpvFFT3FVdzcE550
R/Q0QqGAP0e3z4Wq6kru5IpEhtoBtoM3ehI/m/mJiy0Df9UOnmoO9qj8ExdUIsEjMly2aj9Zjuqi
u+Orfu1zk7uii4iFW3ilnxJopW7KnzRXsqt4haceS79zrEuL7dJHPotDxDIow1QWs2MxXU35aw/8
Poxv6c1W1KxU+cYCPkIK9vObvvih1yPir6UlDeDOywa8XId2ijzvcuu5EyixZHcrXKWZH+F1KenN
UG8vDLwez/98Yqjg5koSAqx3dlfUU5oHgTXziTNKGQNeQxlxLjp21e8MDHgFizhFO6fGhZh2QCvN
F+7h78ITGDnEJQSi6gpr+zpzsqE6CmpATsL2cLrO3NC2q+3x6cUD8Yp87aW495sT3WQUSqhgXgmH
zj4vsKDQjCN6DrRWUJKgVouTqK0quwvv9ZutA9kLuVqiWYiP6ll4LeL2KpWYZB5HybSlOb0Wq2GT
KKJDV1dRE1rGj8uHOP6imvj/sYIBpKjqGmVQ/TiP7AsVW78qD4E99si33marwfUdoR2RTRC8tJ0j
XKLkfXdCm7JCw5SWh2ponxKzfy3fdjZEKa9wT5B4rWrxMQWSG5Hwp4nuYuGL0bArUCuQ8sWDppKq
ma2ntzMqPD+/9W8u0lVrwJS4SkEqnvfocgxDp26lec3i7YxM5qo5KJPwrqpPl+Be37V4TNwK12Yg
9XjrnJ6S0nqIJgt6ClgmBgjv8D53mr5z/gdphioROCqAI7H6OJReYlIkHF+aS5oO3wRBXEhg3aTP
Jo9ydnAEijD3Skv3VxVjf4WdoueWL5d4IZ+BwdkxwTAg02k8UBk9d9kRlHwcYiWme4M6XV9NntK4
SYXaH7RAPDP7+hPSpaMvlMkfQdMe2FvFKCCQI91CggdAprt5cT/X8x26fSoCr01S2St8Sc9/Q23W
EHdpVSrotB2jZdlUeD8rJbcq3Ez6ZhTrNiiSVeLJAGQAxGqsEz+S6k1IsaypAi8q3lNc4VFWLfVl
Q0x8GqebLJncPOEJU2yBO4Uu9rOGWkGcKQcpig9lXKBJ58vsj6z/k+N3n6OZpGu1n/R/lOotMdxl
LcLlCu0wVNRQR3FHbEAlmUJHinRSNTml/CKi9tPksBctw5m2AcTtVS1tsN6LsXAlCdAz1HIFnTk1
QMnIqC61Gr87aSjNSVTmiVCpLH49QBUdqYlJhZY0S3t2HzaplkKWjEiguQERJgquOIUo22x+3mvf
Bf5EZMhFiwqIfnxCv45bdvz5YI7YdkqbRXTlZUM93QH4QiC+eufJaD0VJ2RBp/9+Hvm7XU55fhWB
MFbRgLOgqJwDWn9DBjYRMhpCNtltZNwC1I8J+n4e6buOG1cjPVMyRM6T8z1eKYFlSgOo+dw+Gbbf
2rud4GE/jj6+d78dnw4XpvbtQUoarCnU8A0ax2cfM4l1JZ8Xrqf2I5D307BfxbZG3A8dHNnbd/lN
DA8ialEI8YXmpdl+dzf+PfjZi+3HpqumFW/8S9y4r392m+QJXRZKUB8XpvnZEj0/TtCY4JqCDwKy
/OzSFzK9VIWUkSh1O7VN5TCjTCg4mnfTukfPkVf9BxUVQ/vSG/5m8ZCtkmNp1BroOctfV62Zl41W
q6xa3IUAz7bBOxqVnx6nxu2FxfNNGs5QFLTApq9M67MQAGAvknkSPHWL3lcB2myidRTI5mEVuyx7
w40wAAKzwwmI4GKhTShNpr4YIfZ5goJjrJob4cfPD/X99OHOG+DK0Rw627RTa0RJ2cIrRAKxEh4k
7aQDKwmOFwUDPq/8s0/M7P93pLOkNu1AjBYx/X7MvQIV1Rpau6fIvFPG53i8LlO3iv06vrJlYTdD
tBFXsWRb4YAXYIg42XyropvcC3/CAGFD5dK1+d1Gs0wIYPQ0QBARqn1dB3VZh8m0Iq2Q1wDFRIiv
BVSzqYchBkIlaPVMgwAE6jJ1QZ0F+e2aU/78MdYx/nlF//sMn6HxX1GTYGl40S4EamL5q1DQ7oz3
KwwGbF2QueX8frFY892AeApAwVptlilofp30YtXaIunYa4EexuEVwDJV7xUgHd/GxWkZnZ/n9x2B
wfp7vLMDZVFb3aylcn5YnUUe8s3dje7a3suVw+7eRpvb/sKAnxM4f6N/D3iWsBalJJrINsMqlPZB
xMUwkptrn8amk9TtLIk6WAcbZUA7R1AfE0m960DAmUYIk1vwBLBsWnrbLKyJkA5cWByQC1xVOBes
vxHw9JLpw+xPOMesoo3Ihq0y1JhlOxYHMjB6DVuZ9eLLAaBhJPeAlDuI7Tm9l+T/NBZxYpngI7pN
jq7iqt8DoYVaBSULwe27KwMb9LaPH37+Ct9t+b/fyVnGI8H21doBraaVTY4KJzqbSoHM7vvFAsn3
I6lrDxqpBZKrr8tLF1tpiNW0PK41mnFDeAZUu4n3FwmqlwY6O1sKq8urvmhxcV5uAYai600xdcVy
wRr9+eWdAw1N6v1E+PDPsVUhyDrnZGaJaOZ9oY+nQn2b69EPY+ugtM/D0OAweYVy/Ty2EB9AAw+o
8hi/E6gylfKKfBwqkPZvPTzoWrqPDUzro7efn+0cQM6zwVOEKQoBYUU6nReUFSWujBJPm2NwGpcd
HsYS0qbgmXnjwSrejXCoQAMZmHRRQtiAMvzIQgM7f+E5zkom//Mc3KkwxnlPIIK/fncjC5tsjPry
wbCDD8mN7bfRnY/BRULAWa7zOQ7IdQxgSDZBvZzVKto6nYymX1p4ybaMvOrG3ANcifcapSd0OGmX
UUTCKhFsCCaU7s+z/OzN/3W2/N/RqYch4YIDyDmpiIwzqZRu7qhsF/aois9GjFR8HBxUYTgh1uX0
oL3n8mop0cPpIycBuC8BC4k/FDVae/s950irwfiZXQlPMOmo0dEGbWxra6hsjnaDis6cfyTxe2i4
rZA7s3Y/pM9LrXiytWoCWqe0QXF8jDeCJmyaItnU8R+95oY0c5E8SPkVVYun1OjPG9s+jg6mgBKv
6f/8Js4z3883ATXcMAHDgik8Z/Mu0lIUSLrD4JKPNS19pSFpUx09Rvu8pNM7u8F1ZCVOV9+FmuQi
TYNvDAdufRzSXxeeZY3Xzr8KftlQE/Gche91FtDUulaV46AUROiLPx0XF+SL/ZZdxS+5O164r8+r
dOvEkdPR6VZZCNBJ54iSPpXBNsR9fxSbP0kHgmG4LqedvDxK+TZvR9posFhJF0t01i/M87N2cTZR
EGCgdNFVAVV6HjIPRtfIQJ5H1AZeQXytbrcrsntJRAewRZFom7UcXoVXAwrWMKqRWx2b7IRqHniE
/aytWmGNj/4NF1JEBblBJHwSXtHpq5pHFZHNlmpFAuCdho2CWwj1bSRTrR7NXRWNQdSewKZI5euC
3LrOb6qKxNOp6YTEz2KwShlV/lqYR61dQIVMwtPaLHEFMgF2BI6C2DPqltOA1OonsRovAihTBbJj
yIKhaL9K6XNocsc2kAGW8gasmqHH1w3bOgl9cT4ky8qHWRW2YO+N4rJLTONKI/nEEtrMBG9VwJ1L
04FnITa4CnSrPjmqzwq/HlkB9RRbAAT5IcwP1OFKMPAij+NNm81oZH90ueGIHbA6aIo5Ms2pOlGa
5nbXYiz81FfgdE1yqV513oT8XFDkBrpG80fGl1v5enJqQa8Pyiivq9fcR87D3eSgOgto4MLqObsw
/2ccdD2oRqIgxgr+Ok6TGJagZZN4A9lmam5P2Q1C04NddYfxZtgvmDT4abdTFq+5e5z63YXRv7kf
YOci4YKhPQWKT4zKX3HusBhKowLIfEAy2CXPq7wXZMRd49Isv7kfvoxzFv3VUjT0eWgOR/h+4t5M
tuMHJUYDKe9kM76gMJ57c7hB8pwbO7m0Qb85iIgUKPQS/HA9nE9STdMiDfQUN/fMHbpdW0Z2l2kO
rslOoPv6jMijgnK0SQ2IImBbXDycvnnL6JyQ0YDjB6hwzl0R5qSLdKFM7/RXfTO/C1fNIT/ipPeY
//n5e36SAr4eRQZAQ6rLmPOAR/1Euf31PSWthS2mpMutHD2J2qFrOTLGwsPqWR7dVLiy/ElwgKh2
6q6x/Og++RPWzw0y4u10tZhX83+GdyehST0d22kDXqrsNv3bDHrLm1U3mVr01n0JtwtNv+3+VPMx
Arf4IDanKdnF6WuJFCYG6G3hj2/NVfkiRP9J9aMGWUVBX8DHlmOeVSdcXHWx8ZqGlN/kv1eGk/Ey
qK5+N+e2lBwm6Z4CyjBs223cXbon/v0UwC1QQCUWwsONcs7X7ZaMST2rsVo8nAD13cSbzN5Xjnaj
ez9/COnfNQdicIXMIAUgUxA729ZWMchdEnD50Yu04716YzmLQ6zhofXIXz+P9sml//rZGY3ckU7N
WrI579QMVRYFrSZ2J4w83BHuUaxBBCYO382dcBVIEcQx0knhTzQojiIGNtzNvdaMOyuafWx9TPyN
pdDTBc1v9AkWmxKRYj3LXehxGNuLFLmqEboNKAXDuF5KYVsbyT7Rit0El60j0grrP/IGC3Q75FsT
kPcSkc84usiWCPJr3td4ZV2FmKIMxNuthgx50XkRERM5XkKAFas0UqPrPuwPmSq79QTaMKkOaSBd
5RMwtWzwR5ytg/JggeXPFkwGM+UdO0sAvIrmj7XJb/xYpNs+yE+JhJo4pW1VyQ910LhLuLWQRSyG
l7CS3BaF1oYjVp2WHdDZXV28inJyV6qGncQtldGbVBbsrNklsrj5+UOZn5Wlr18KK7O/zqKz9aeo
I9fYOLQnVcetL9+FZo/Fya4VyxdTbz3YNvF7hiy7FeSuNlXYXdUu9wbO01gjJNJmbMU/IVarDco4
xQK6f9fXgl3Em15/TstlX4uKH8QT9lKGXdNkafKAujmi74EdkjuLIrKPOChUQCMxb/UbSWU/o7xR
mIWdmKBDx2aDOrxP3c1fkMUldvjVKASOYKJC61W0UKTPo9EZ5qtee0611lGwpTMnGsDlGxH6I6Bz
D025a2msT0o2u1EOcjzwRPW2alXA2L+s+KaMOFma1MuV8k/VaS5MbS8J8PucFDeR+41Qvo7R4sep
tK1UhMPawAvF4R605mERVCdTWj/INkmeXNV1DXYwj/xO1Pf6vFwVnOCqPO1SVbpNOskWm8bVLKx+
IsIhd16t5FKMduC8Fx1+79k1bgWsvjE4lbH0LAyWm0QIC2Uvi2JsxFR7rhRr32U69bjmJRpvsSXC
8vsegqSM2AKi9mGMAdSUOoPwOieqk0rCJsm0zTSKkq1qXHDygzaJv6LOgvqdYIwRaHbVKrdLEnAs
ps74ewxINGYl8LFgxXhgqq+HQrlZ8iV3OqnexZ3pUzk5NAqOW012L9biUS3RAEvlw7zEzjgrXryN
+8UZx9it2/eQRKaeZPCuON3pb1op2hohXGBZOwVqUynm12pMka/gaUY87FULcxzy1Lj3wwhy0ahk
dzKfONEzv9aV3VwjOrDclF1wlKW9xaIsRYHz+1dnInXbLuORdo9tsopjsfFrrbyVLdK+Y9Ypjq6j
hBx2+N+8aYVIYEPvKO0RwwXz2W8NmE5drIELNB2rfA5Eba+WSKg2ZMi60HO4XIWG7kYIEYn6c2Fi
YiMnfjbk6D4FmT+R2ZXaQVDuIJywnEmom9Etzft0JsPrJyQX0tnrePOdzsduBi+A2KzATMAn2V7f
ixRdqYO0b/PlPrKaTQmdO5Ha32O87Rdlq3JstlgfKIlFqcp4TcP/YgnWBFzNyRh9RDztGQ2GhjtQ
XyjVEmVTwApK+aE1nsYZwxPKpobMyE9T0Tl1JvsLq6WpQfXoIe5r9VtTCs6S5zemLriLMDiSei09
CCQOjQgndJrxi5V7ezNmA9qfg1tZdDja7iWH4yxG0b0WNht9EZykh3uTOBm03tSkzVkIVBhCGrr4
wmlovmKRkUv2bO7TBngmrvVjOzptIHlprHpTtDJlss2StK4+FFvJxJgn5/gOh0clUThqqEyhcRGZ
xygGFmKFTgsSoY1/AZsGdvqu59eKoVxFegjxOrtXoJIHwLwVEYnz8K0ucydZDY+MIfesCXWa99Io
HsiQtvmS+IZyquTODgdMoamzTpabTvUJqUBRcnKRVmLLPMZ2by7PVTw4OR5ty0ItRZy9xuQjFLt6
Xj3xQO3JoFgq0TX1o2redfVjK72tSe40PRqEQclHbppHJSm31oz5tIXwjTnAj81wm86weMnt1vBa
XpUQzXdBgvGFVVH9G9xOSjZiUe7nNQEhi8crbsC1EK0QmJm50doTNsnyyvZWlescoozWm/uibk8V
7N0+1HpMkiYPpB5GJ3CuakcIMXiq+tJZuqMeZhzWjWnPouBEHZrkXeXW2p0SW5uiau6TMt0kIiZM
unJd5+axA6JeazmeO3OPiVV/ivR2z+9hLqdBS1KnCOBzQXbq970cngxNOoQBKM3S1Tp1o5e/l7Z2
LK06oPrq1CEOQrHsEjSONn3eG7XXttKS73ta5lHqt3m7kbDajovWI3P0g6I8iHnyWGXwgqzCs/ii
XT8/GBbt17qwwzQ9jED4m0D2EAC1k/BdQkxfS+q9VSKeveRbIYluO+VhGjDskPXYDmHiTMmmaY4L
hI9SWG1AArjVtZdiaof3UuBEeXbqq+SVUT8MEYS7bN3QINhEGY42/fIitVdDisa2Aw8eIHKRZm7O
BWtyblZT5BnL/bJAb8EkSCp2jXml6eWhry3PmjU/oxA8I0gZlTcYC51SU/ZFgpSsJyrpD3L1kZOj
FNx/HHTjfU2ROm2RxJpftc7AHY26NYoAqtE5snLUqreIlcz6TrhAYwHx6QXXRUx788YThA7voMd0
+KiFeddAp+PWum3QmZXME3VwD6eZWzPUHgul2JLE32hWj9v5hClhv5mD6/m+R2we09kbUfXq+E1T
gjs9Ff1uUvxR9sTqvpcAdqF+p1Jvkvv7uXiOQ+Z7axEI7tAzdxQPXy0bByWnIv22lb22b48jsPp+
sK29tRf2moPpmY3AnvdIprsP+HGDn6JSafa8XVt/ZpN6lf1b+iW7uO651W0E8r4BpbM1fTIqP6z4
/8ajsFkx/dEdfo8OhQb7MTho/MvirWB/ZU+stll/ef0fiIXd+huvku36cNWV5CiOtVd4jP4e3KDb
7/qdhT/WbtxNG16znbuPoq0ecFV1uw2n0DWYf9vaYeOy7VcihLuSIPQNAhJ2suuA+ssb7XoF6Sen
3iaU9Z9/gcZwPjR+8Jfgw3yx5UPqwuaGS/GR+ysLQdyKW5JEeVsCdoMZYg+veNVAw96pR8RzICCE
O9X2QghSLAgfYoAd++tvGPk31NqddTa46nmiG75EnzNr7kLm9SjsKY767AzIEpFdOeq2cfBvcnmn
i/e4LzYZsxG3DMVv/Ijs/pobfkFgILbZLPlNZS+/wPn/UpzqqrkKetQYNRg7PCHIB+zD4EgVThwk
NvoIOReC3Pk65agSp1TNGrb9ADMiewiqZz2MPKQKMiW2O7ofdRA6VXyjw4ORV7ZhgKEVV024XQLr
qCUdfJh4Ewyjk0Kw0+XC0YePNJMuZWdrUeWn6PgsaxqUJSxSjXLE4OsbChKLbXlYlboBbzX2LxUG
Prt4Pwz3KRv1V7acRpES5ZJcPEjXHbDI0SNN8gqHENnmIvXKjXalefp9cE/iyjr5ORcASffvbOkS
0IhdmxcaNtJfc9Fu5GYd+n44jfID7xQfsJa9hFQI1WhpwYDOKtawKB0VzFTtLFORbjgl4VGeN83w
3muVKyNMMqPrFaMIEzrTLPhTchftYumB8CNSj2P6qzZ8aUrswM3vumB0suDaSFLfSkuUHn8ZZeFU
xC1inUGmCrerW2iKuBQJmRH+1pV9CDG4rTxJ0DcSGwLGpN4fNeGtrg6CFYGxIdmApFoVEIqvR12w
0+E4zrcdKzCPSTeq90TYhFDo9GkvWDn1TqBfYUmhZY3Hn8yC7W/aSJYFjz0eCSUi0Wbm94aTTr9E
+nx9dBrreGtSHpQ5ZfIb3GKchTzWUshMG7eSNZQwFqcyradBIrumxNuSFjTPwKU4BrdLiKAGSPuo
M/dC9cuAKNNPMlobdyPc61B6itIrI7yrqqMaoNGUmch0IYdXSQifUxOTE6dqArvrj7L4lqEJlrWI
/Vr7Pn9ULOr8lNEVF9ZoThxOhCUZT/kMzEbWDlNX2Ev8ps/Hjrlm0yPXw5Lu1O5ZLHKnIfuow8mf
W4VBnlvdHU0Hq9JWeupvRpoP8bA3Zi+ZT/lYboXiKV8oljSpn5kXBY2/W4YKIgRgdug+U/L8ugxn
PcVpu5GKh+kt2gWb1n5fbqVbRJ05ny5VKr4rq64IGiTv0asC536W/w7AduY5YjDkdjyo0XbpPMU3
if3fz5vrs75ytrW/jHM2KWMuR2mRe/Uo4J8sVQ+ELUexza4iwB21JTt1K9uN9iRmWKesK9isNt0s
39c6JtzEvpLMeoB55QoUHuKIZhI9E9Lj0oQ5JtHvwbf7bShuExG5v0BzzF7BSVt2F5KBoL0xi/dS
afnTCp4kzm/6HuDfRmzlkDBrspPsXZt+PYS7cL6COA2M1/RyMbip+8iVg/A6yaBfBqItG1zDqYru
nI7Cz1NcjC51P1eKdsvwUA1uEj8HnBdrX6PJW8yUF3+VOSNdak3TK+J2Zw2rLTM0mqLzkcp18oto
2n8LaitnBtAOMMfVt+UMrdHmZakIQlk8QK37BJA/vVR7qkcXTstzotfKXla1lehFaRMU6TmOFfeD
qUzrWTrF8i4D/2dh/qhE06a41rvuuoyTA9hHp29rTyTXn9iMaY8rYt16bQIqfencCOMcc0octfeA
+jVx4xrxs9Gbft01dllF+NS2nmJO23rAOPvQqcJ2nk1v7m9yVbFrKd2bLanmfGlq/9YKz6Z2tifi
QoIXtKTlg7yR/GfFz9ybyUkfJg+K34XX+IlS+7Iv6I3pMsRChWo0oO6zsWallceiLucbfK4X4TRP
D2n4rvcn09hoqt9TedO9LmW14TLaiRdGPwO5rL0Oeg1o2ogyEFxAgl9PGnVRk1pWwOWCDAiQrg6v
cPFsuBEMt9ShWjcXym2f9PYvs/0ckAqUzrmG3stZC1KZZq02lmK+iSJqTziMydec6rHmx9mTgABC
J4E3OWp4JTf9nrxjrtGUOiGD2ailM+ODWRtHOIMNmcHgxMM9IntjfBe0z132pPPz2X0PNVCScITa
DqE/ouuVn4byiAQjtQ6vTyvv53PtDLi2vkFgeStRXYU8r57jONQMymC1tMuJ1BPXCvhcRnqL2lGf
OyJtvZ8H+x8Ixdf3h0wO5cq1Yg4R79yJrxGEakavRbwJcNmzrvoaYjH2JBQU02Vbo0xxYzxEyYaC
Ytr7jcydjnBEiy27n/1HpQSiEq3IoNgH73T+s495s9TbONnN9BHz9L5bFOR2EFDa9TNUxtYW8/co
dyrdK3+nE57CNoi88mpS3iP1V567LUjE0JlRtPVFNDBmp4ntVRfjGWDvmH1Ak5L3PZdKIpzSpXJL
ZB261Rp4H87QmfvhNu7dpsSMPDnMiZch03LUlNKWrKeln31D9KI/1nhUJcTZ/GgZYWC5RfTSGH6b
QowmfyQJMtzkbvmQqaJvVLKN3p+Tg4TUBRHOjap4SUeo8RH2p0DwNcGrjf+CZwKacTqsUhvTcyxB
ojF7W7V+q8qdiSpNRR6McMURJhF9CaLv0+yOza1UfQiIcbdYLqMZ49TNUzI5legZfAiyFmGfXAFH
pC2o94f5IE2bePrAEhNz2tjh/16l5x0ZHvXcb2L5I+sgieT/IaBduZl8EI4G4juBvG3hvS7BFl+d
NPp/FFRgqUJhVsHnsNXx9fuEKvwVXGtCYc2CXNZX+gmPeUuygV6TU5gfBlBvO3kprpU7VaCQ5wj4
ChIavmH1y99gwtprrCVHaqeCA7y7juzxz4WV/e+tRVsGwi3bCJeDf26tMhDSQYrBxXAtDPbrQ2eP
z6Pb2B8Xxvm3u6uDDKABJBkoQlvnWEbVECId32VcXTSqdGLmD0PryqwQ8YHaBuu7Pebbbr5LxC3i
YpTcyl255C6SGat/oJ9OF+wBP0EXZzv67wf6TIn++ipdU4+x3E7aqcMZQVWe68oLMvLM8gMd8BXi
r06UI0C0aJjLGSeETA3tdW34awsOwjfDgqTt/GxCqM5PpUDYL0ue2fWuzBUZZLK3mtYDMW8j/QWM
ZLdk7G0smUPVbetxGzfpH0kCzXcxij0Hta7LzUQEw+BmkUFon5+MSxjPgiCW1pU0xzIkAEh58a2h
7nvydoQ5LZ1S5QSHIPggF7bkG61L0IBJ7hNFfwZo4HZD/XsgFlPbEzogfq9KXixT1liQRBoH7cLR
ei7aSgQjqdyAiNbBXxWJnr5ehaOyxBqak/ND76y6BKd+cx3akX9nOJuj51Gr2X+E7ta9EBafo7v/
GfYMp1UnUZbUCuhuXAxeBRuf0d375uZITcPZbz/Qyr4w4D83/tk05a/THKxuiicDOZAstg1tGxsj
J4FXPuNbrrSYqsoXIoxP95Uv63sdEAPBFbdBTq2cTTDTM7WTRnWm7wqy9fU63aJtJT1cPyTXu538
snk75kdv8qgUbo/eTf68oeL0u72hpvQRu7e3XCSNw3H08uvCQbCGNv88F2ehYnAQyPr5TdpbXYRE
N1Jv4Hm4uOFHyPItjGzM8DSoNoB9sQ9HRJDlF46EI+Pp5wf4RM+fP4CE3A6taAJ2ooivX2LKsj6H
t6HQwxF3nVYxvnnQqyurq9mayduIAIa1tm/uS83PJx7sVx99VOXLhG5ohp6phmblFFmIoeK4ESu+
QPMmIJwOmkf6ME1U4HVd3tbZco967kuA4pGtjJ0TILUtljHRFMkrMk1lvk1jfYOg3c6Ek6yHxktd
padOT7cNNM5g1lxLeLLG/sHKotsyL48DTTtdvA+jF9QebDVF76S40qdjlCl2WlG5NGG5lgbufnZf
yRtL92UM5NHBtAsLvyEr37fUUJfJNaz0MeqxNfHi4m6iaplVIvTxyu9xLkLqe3oL6QmN1Jkxc00o
XhROnYMMDu7oHyQLD3OI+n3a1/u5Wg5RKNOqMJoLJ8M/NwYLGLE6HQz46sKinsXIfRUpoxQJxMhS
s5oIoA9QLa8si8suTv9U29ahcHlZM/9P1ObXJVFOmUUzUYuOilTDfijuV1uNVAFhrT5OYeGtiCwI
D3lPxlrnBxNE2Gx27s8L81/I4tlTnMXo4DEUpUyS5Cg3fxS59VM0eZaIoOoxThSEECUHdJqIEop4
U9HUXrV9knBXiFs5zS+8+3+rE2fPclaRS6wuIKaZVtnLPeK+44jeS0G4anfzYxHem/lzqF2S2vzu
ZOBbA2ZW+N2QNL9+BSEKozDHqfEYzx5lT7Sas8zy0kZ163RVkK8w8bVQFy5o87wuNA4uSo0Szp+f
TlyeeE6TF2L3szIvvj6DUdBc7I1ZvMnCzUShLwk3s25b9RPqH8OfPjtAl0Oa086DG23SuOx9QXLl
VzZK290Hnv4op9am99S9Or9K1QlhYuWovyMgJclOGO2kbUBVNd6Up1k5jPWhit2SUHabbyXlT1ht
+js9Og3GnzKnIST+bqrbsrnjnxraUlJ0Y76qhgMOEJL7Q1L6tICKxs16J1Y3KnLybvKQLru6zZyq
22ZE6u1d9VY8j+W+Tu4hvhrBhxFfIU9DvyK1m3grTPtk2vYWoc0T3uFSfFSMbWf9ya8QfkqUI7AV
UT+YS+zLy3YZDkG+oYRiBY/1b5WWGj+OVmd5UIS9Ym2D6H7AFhHdofw6rH3OIRleCiL/ev6mi9fB
8qqj2Cw787T7P5yd127rWLaun4gAc7gllbNsy+mGcGTOpBiefn904Zy9LBsWsBuNRqGqazFocs4x
/vEHSwV7nEjlXUD+oMe4u7EzhJfytroR6YLb6r5MZu3gJDuhlRDYtBMZ658yp6tSHRzA7RRHEhH5
bsJDxupCYZ5l9t5S95D3D4BT6C8/q3ngfISlLVgPXjOOPZfB2FbI96706Un3hp7MynyqNMz380no
MjywAaXw81m6yz6aqwwCzdFcyPU+tGQbfUjh3jJWwzDB2at6yPCBWnSvurQezJnyUHSLtr2L2B71
6K3gT4rnbbBSDB/Y6iTl++DGYvogflpU/H2K6eXgGP5L2lo2L1T87KjNmtCay7gPVrUy9fDqKzUa
vU9w67JYxNYLbAlW1WqYoeQtGFEQl8vQsVVAamg3iQyet9pMBLKGwDctg5k6pe9s0g+a/VSbNvdY
gMcNl4Pxn2OQ3K7rkvPDqPA9jPExkxydY+K1OolTYS8wILKwWrWbUwYd35af0P88EsXZNhwnFCzQ
ZBzLn4WV04TTAtRPdvQ7KDAdIhKeaK4es8/Ed/BYFhukuFPcoRlr18LMEmZ0xmQ6BMTO7POVatrD
R17YwYMATyNYdurUUCb84B1kBAzSyqkFh6OcqVu5vnGZgTQvkfhUp0+A1ozAqdKbbIoriY5c3TAJ
bGJhG0LmFEZ7pA3WAdCDJp8Mlp3dszbW0RbIZxJ4KyWRHPh9iTElJyYR17K/67tZnMx7zAlTfIUL
tly1noX1S9EZ88oiHSP3Zw3Gngq8lWhV5DDc9WHHrH+gWg7atSXO2zMoKP+XajgYgObetpkF5l46
mqoA18YmGMBVb7JulikfQv3ilzMiS2XGaPoKo9/Wg9qcvmi7LAGGv83gLh8sa1q7B/ptQTh0wqHE
cQgrU9Pd9sbCFw60iNAYxtMJBpoWPZjGoosWbUk6KQJX6WiI834GqFvfxMgOmBIQYuTazPChQKAk
q4tFqap2rq0HcnG1GX7rLXNisYOiJzbIMFgTiX/DYNzvTsRo2qIPn6UlbhU2wJlhv5nxq4ZLI7zt
pGOOd2NLr+56LwFMB2GaegxG+ES1+qbYjMQaZmzGs8KIRZc2pfrYVPuqAaVQsX3jl7wvl1t9JQoP
xX3q7ttnDyePbmVg26YtTQDrTVI5wSzaR7fhsMLNOxIcb/ZuLKNg36wKzFS6h7x9UGmu4fnfV3Nc
cAxbvRvwAT+bS1l/HGaM4n0nkOflwcUAdy6527W8EvRXDvSM2POiu0tWcTCPvFkjbWVOoLO3c5Un
KBzVFJT5zl166o16m70Ns2inqVM+lFhh4W0b/WhCbYCfQt+E35etzcBbPoW33Jsbt/p50qtzOSQQ
YhqeV9jFQxSwxTNzq9LWewe1W8p7f/xCjtfdOpPfc2gmOJXDC3Qth8R1V32nefPLN9E8xeeT4G5C
tiB/0uAxuAnrg1QCntRzM3zWQgB9Et85KgW8lRRpkjMcc929muKfbr56KDmM/GAV90n+xJemY/YP
eG1H2pu8j5EFqQfpQSfUboJ+BIWEscuzSZFvyE1OqMEwc6nOWwUZDf7lz2Pv7vX482DZtS7Ztdr4
OXL3FcPUYZEBEwkSpMkVrppKDpy6NYrbOCJf5lZwHXdRfjJlwFc3e2r9Fq3+DsfF3nVy/1AVc+HJ
YpbN8B4KQh8XE4gSXvnUiIcHq3iFaVQeewt/fnLn5545z4Wpqt6rDJHStT9s+QAZIdQ7jDKTuwzO
X8ITDsNyWHkAYWU84b51mvZpuDgfW5nUiqUJITffQ5bU1IkQoBA/xeFc8Nch9um21zJQ9MBhXhNG
JoNmD6e4IAsDy1K9mxbMKHNlDlM/LGGpay+tcrLOfGSkysJk6V9lbdkKcKzndea01p12CNlxBnsQ
bFFdkpzTJJt2Y3jbUDlOPfdVMNdefWstZWXBjCV0/HnVTzx4y/nBT2aesdbMecNo3bqR3EVcZ3ap
PEgosENs3BjLxNvwQyCF1SsmZW/asbdvho3R8myLMU4BX4Ph8RyuVY0ityCH21b2Abwz70TYG3Pz
JUOWLriPy+fWPFLkQDJqBxz+D7m81tKXOJqd3bcrte+PCnysu8ZKn84Qyc4XW/QfNEaPy6xKQ6/c
YdfM7hBNLesOo3cgF7M5avnHmBKRerqDzDWzUCCG14TQY9f3rSv8ugGwcXB5YPkvPvk/N9B7WaBh
vPDfDRh+TyTBNDMJ/aSZMvmZrQy3T0h1cWA4vfjSUS1ceQVjQ/7XHVz0pUYVhIEvUv7nPcg8Ej25
O+IbgAc5+muM7UV9aQ0GB8HN3xf+gUxcPPlFyRvrQ1NKuJ7uDPhCegIhmVavMJZSd8Kj2VHdp7i5
0oNfJniBUY3GAXDPR/H1GGbxvcwumyQgaUMZjoX1YClOEKMh21jaNFmZTM63+QPTRL8+RNtGBU5u
GY7O8bMQZsynIgw6awg8nveandcwT1zMTOxKmvpXG7Kfi5K7NHWdgYmCRvjSrfgcxOEghWW3TYx+
pfrVTBU2FvbJ/uacbRVC5nlEOLYMtanEzsj7NMD/v3+cn2Oq8U1ZCtgseg3+9+LXobxx1doI0zs4
a3B5hpmKJelHNQl3IHXOta/gCxX6vgi/X+5iWtyQbJrkQ9huE9/dlPp52gvkqiS5HaE3T6GaYq/I
iY/xaE34qeiva5MtsPV3VW9xylqz2iUrplZ2xWjZr3wkOhmaEKiqYmFZI7AyVYtlld/JQwX+PrXC
Gw2maHOu0EVuM+M2Zf8Fjrbj5BEJW5PsxEj+Iiv77rEV72QOLWVrgpNXcjXp4I72pJzo/iNlecik
SrXetWwnpbc+pZ2EXfKrhfBSDd5MzTmPY64A3lZ5tvv+GEQ7NeCvGnWaS8kepnmf+WuvfEykcAoU
6sKMPWuY5eq3svthElmYm29GBc0E7uMgw7D1V8352YtqG95M+yiY9axsoTWmB3xfdGOAHlvb0V6A
SAxXAdSIILLwTkkzR8tgSZNC6GZIv6gF5O2gPDZQSFr1zcw13J/352ARe+YkaZOJK0+YvIhUMbBE
bSF5o1CjSSq7t254htR6Lji4usNguSsrkaltPac0H2pI0zoKg7NWza8syZ8b1QjKoBzRUUVCYbjY
qOK0Df1AyrO7ciLNrEdyi5zD4ATvGrKOvy/1C5bNpXAbRH3GOJQx7fd9IkUkl6IYwgkj1VZNKMxI
xWieY6BDSw+2GFNHbeCAHKKca0h086p6hr2OFvFpIq/TvQZe8sTtAtpcGP8orlQSCT4bob7yTn7u
oeN9wu1lumowjLyALsKojFCW++KxPaqr8s6apaTxpCv5TWqe/n4lX17Wl1/ov5e62DrPyZAbRsno
mMFnrfpO55789ETbhU7Cb46I5ynUTFqCuqYoyz84NpTYcK7cxU+AiH3p39u42CiqQRu8LK6GYw2r
15ybGuLtRUrHKa/0CJKH7WVz9FaGNwVprZkQS5jCDLaab3xv4y7Fp4GCnVHctqr3UbQrX9N8yqdK
1+VHDtIpk3EyR692bBmdQriUyUd0+n2MgKJBuEZez6QXbmo4j+YHQ8kA9Y46VZ4DaGoSKUQv9UMT
v4xm+PUkWKKqcOspxWF0SOqpu/e8A4bBYT2TM9vcq/SBRUlUldOpq3F0uC4JJ9xCdLHQUCQiqe1L
oVyp8lKlKA+Q48zP4b3BoZOtMhW2OL6KM6E59iYUwyfFuhHDu5jja8+5JN3Wj9atD/X97TOPZmq1
0w7XlJOXjpmcpqPLkIXESoJQxSL8/pVErRlaUV9HGyHdN/WrQL3aGlBLCZIdug/pDL8y3ENEK6JD
uY4MMl1wKLdT4VaFxmslt1655W9RZVTeRg1nQPJqsIyFpa4s5HIuSVf8dH9hG0LxG63tKPUo+syL
r7oK2MhE8jt3VrKv6mCh06bIHfr4rdV+zMv+htmWnZe0mNIdc/5ZA2ZyK2Y6zeSxLXVn1APLD3+v
6BFc/f5ZYRAlwz6EVaBqP5IJJKmOifhwieOsV5ijFXSKYOWq9ixrVw5Z9ddL4a2PDwGTV6zKvv9c
IZwGPxgzAwHZdN0B7xXnQEI+NJy7UJ1moHPv7QcsANLllHp6liecFXK7LIWJmb6iNHDDU6kcLX9R
+XMOg40M4FfZ4YufTQROI82BcVeRano+jMHgFUTdfpWmTtNv1HyV4Qfq2eIDIEn2fxAV8hZVksHI
C8S65vJo8DzVL3tNJsene2asw86sMNPhtPLCfprjfaFOtPaatcOPzRfWkKxA48H9dgwhuZggxlHr
G0h1ojEfHO04owLc2KicQctbVZhm3grFdqu9h8YR72TuAnpNoxDqpj0X9QAcV10p2i5D0r8oWrKC
xlWUGHRhN/H9F27F0DcVTRiOnvro5fd+tTQ1cNplr9I1U64u8RUK0ayBL0K9ZJtTo1mN11JF1zxt
7gL5UIHtUxcpk+EjEG9MF57GMclv/17zv744fAFpt7ALwGLl+20iXKh7f9w3zGH7ZRc7HzcJb5WE
FNvWiffz9/X0Hyt//KX+94L6RTErRmHgxp1LWGAPw3bVAvXa7RHOHsIkvPq8KQBzMeyjeKE81vU0
aagOt6iZEgv5+zzvbn1gGPm+SaZytGrn+xYvex2TVveuntKjz6StoEGsL94A2pLiaATHDO0GBWy0
HYo59n0ipPsxGWFBcRjJm+iu6Na1O02psgxAzfBFobJACdDZytTcEaVQig4bIbRyby8pVwY+2vi4
3/YcKGhYtpkm+lgm9peZJEkXm3LmDcXOU2djv0eYMfgjiKXBPG2iNMwSJ4o/7Qd+FFDViRHPQDIU
1w4g/VtOVsxccxrmC8OEfAP7alZSV6Z2+US5Cc1ZdzxyD2JH9qYbt56X0UKsFzmKqmHamwtdIYZi
2YmLxFxo+kwXyc3EwmNWGCsdyM2cdtKVz+KnF8z4vIiBdR6Ys0q8qJIMKY2jopWKXWI6wN4GNUvm
KO6Ec5/eAOuqQrYtTBrh9T9DDoX3AlehvMY4kMb99cdrH2nmI9tANr8m5/+0+gEG/pWn1BnGbqLz
jIuV8wYditiE97+X+8+BnizpI5FYIzKAMlm/2Ab6prJEsn6LnWKcNB2M97E1AXGGU3eedc2uG55A
ncHoMu29aNCLeBSpJeXTlQPn52eOIBqDQJxAoaVCUP3+mYtBXBhpTeKVUB4jZUtUVcJxYrf1tu4V
OGIffz/2T64hNB95pFUS9UMI4WXR7gWe3shnUd+mElLmBzeNSSDobwLjMUVsoxJWZJ4XblETx0gA
UG06gyovBEWeJzHGMOZzCo2PhKiJbzX7pjrvkuBepRAT0FR3UYRNizZTgSoMXAtqt56hrgMdGaoP
AzMt3RMXRLZZ3kPpDMWpU9u9cc6vVL/KjykhTziSR3lKTBSkSwqun6DGapPOOjAZSMCbZRQT2a41
dmpnBzjIlOCsk+gGYbdZ2o88cRMufVRMC2VHdl6f31njnU3SZK7u5eoR44CJDweBbIhmjX5bYeIU
zgH/IN2nV7mnPzdhbn60B+IBdH6ki68wV2RLdF1R2SIodGQSE9JwUQ9OgxghVK6cMD9ZVjLWC5rJ
N8DKA9+7+ATKgkSjxBPlg2+hP0qrhRTYHaOrdquB8PYbaS1M8SSVCL6FtEg5GJzcfdBMAdpWmvih
HSIO6nxC9AuFzHljzjMAhHmezTKkMDlxs6bz8vn3+v3Z2nDPlIJYP5I4oss/mGHBOQnNmNk3FQx+
gPgP4pomFlsYjYXH7MVR/Gv+qD9PAmgHooQziAWj7cfYGTFIlennNkT7F4H2G7aZVkydV95g0NeI
U7dAQoVBCDNEjAiZxjB2LE5/P/cv60JhQfMfjPfBvS7WRaHg/Zp1FR5s7pYRuAMXeayVlJObz/++
0qWxIfURj4s7FRFgIin0+kXzCEUul8xIzdA+yM6sOpKbzOz1QZl2YCv2+prl3i87PhoLLMhU+FBj
rOPFo1liXMVgFl8JosPA9LTBgkc+URAa9f3o/9Y8a9KyQVjz94P+9krZIDCzMWC4GZeVqR5JRiz0
frQh2qvw9oP0gsV17979H+zNOF4w2EBJAleGZL+LniLzsAeo2zzaRJ8Ro2OCB9KI2ej0v1zwni+l
vVbsjz/S92OUQBKcQ0ZDKxDcy5eKAWzWhLmRbii4wV94srzdyvH071d4GRnHWuHs4iImdDF4gpd7
bSsUmKGWhH4nMuI+sbQ77SThedTmNXlihl0bJkLueG8RS04khTYcRf6pqYZ7g0lvAxMBxyQtzF7+
vq/x0Lx8+n9v62IJg9mil8v7aCOnn62M4Ek56s21AuLHOUMDYSBI0kcbYR3Fx/eTu1HLTmsLmlLf
XVr05j3D1eqZ3SjpVjmUzKfqCQp2NfGik5xKtiifGnHVE9mWXcuF+SnNuLiV8X38UzTFuD9UTaRk
d8XUsLdb2WEftw0HXev02v47whXfXi2XYlOQ2QZpxtmNvl+qqpTOM7scqqQLvrkck96J1iyQmzVz
nr2rcZxYasPpasbJj0JpvPBoACVRk//8iCIrFSqtZePHfqx7j6u5jMeWT3l9OzxbtXplc1B+bPrj
5XRVH8VmYDeXsM0gGoLrlxGJTdYrYVKOqtpJ9lrhvCIYd0YX26VJNHt1wiqYuXpuN1Y276X84NYC
NTICjbFNwUVRx6sjKcS5RZ+t5Zuao1KIX4vQmmGGs/D69xajAtmdCgFZRfd9I8wUN73ymf74HMZn
MUx4WzT9FL0Xn4Oc6hmmSIMyDnGQJ2F1wQz/Ghz82+dgMogZvwhttJP/vjByoYkD1ky+13BCuIuZ
nKKUYBKqzZurc5fx07pchEAYtO9f/cqPopl8jZrqie87uXXTNwBMnGijbh7TplgoyRGA5j2hzKtb
Kzz414z7fwLfgN7iiCRrCtpAxk/fHxWP2MRqyzC9gcQiZtOaSMoahwFoUgEBtbZ8UtB+nxe6hXuG
uI57RroTtVgM2IWUy0JfsnLC8wIUskqvbwbaLy/n37tTLwBHxWrOYYyZxkanDXXbF30IJjEqWOIX
1tZZ3OaJMZrmo5YP3Ump76OmnQjhmFmpzKpKdDwoQa2UzyNkRpxQJeCfZ9yr0H2h+VHngNxwKmsK
4q+utUdFlKImMMqeJQ43CQVTBYvaZehmKslcy7HHOuuzpPlESiVHI1am0i5P5ZyfiiEKeGYVKNuO
eETTx83D92eZSzBai/OHMjh93FzRFvysN77/epc7mKwkmlQnZLHp+PWAtinto8cMyrxJ3Z3Sw7+C
eoR70LVF++NE5rJw6OGwjqnHVDzfF825SWuzV+QE1dX2vzz2xF2m3hW87ZdPfUTbmIiCWWAZfnGV
iHcYllmWbsDa+vMWa8Vzd+USv3zoLBU6Bw5/CsRLbWwEbKzUaZiOASgCeRHE/yZzCemOGz220unv
k/xnm85royHikai/FRq776+tNeOoCjVWsyVOFJKDtI+skdaQBObJUUbPnO9DWBLy3PTmcd5iLuSR
N7Vroe//fSM/cfHxRsYuHWNiovy+4LN/ztjQNVRB9zljG8dat9NuJtjLCCv/ebFUbcupJsXSnB1N
h1DOxd+X/gnNXFz6Yr+hcgxMt4pdyNX3hQftXjO3g245Sm7M84YMrt5c6g001uIj0FG+1JvSmFp+
YGsuh058LxnXXsZve8w/L+OSkNHlRlmmrUEMbUkHqJL7V05blKf5Zyo0joK4LhFwkAl8zKMgcm2Q
8UxC7VkgukY+MQQcLa5zmflteUzx7ztDo+pUKiP1Cpfh181QMwE70FugpTIvlk9mWKHPcRVtsK3U
9ClOP3DngplmnfCXTglXGT1PZX9FtGEQkI6lavNEfh5TqzO6uqw1pulZA0OApmd8jJbdovbk+7sx
8rAtjlbVTciNULA8RdGs4ViUJ58pSR24JI90kKa1wI0zvHqOicEfCWpMFaz4yjJQipkWvuWCsJTi
6WDmjuk999CRIl9ZieyPSoSuTvqMELpeaft/Dim/ltP/vpOxMfpnJRstZj+RK2d3im2grekmzAOn
+FSRlbpQGBOnVzrK3zYMagIQmVGfySD2+/UETT27lU8aNk75vPU+vBfilVFdwa9//Ur4iXHjN0QR
wPaiAEnOGMmWKiHS3ufIB/Q3ovM62IKTrr3tMIf9GNin1DGdvz/OX/eFfy97cdxaeRapQkLw1iBv
QhNSlDXTAKpbfIJ6zncpyxHvZva5G5nqr60JBbfHVUB7l4NokaQCo8yZeP50WSngfldu7rdDB1qK
gse3TsTK11L456eWw9oVDM/Vdx6mE6lvm9V7L5pjtaTp9eKc47IpIdtENEKutWgesnZKAjyRcbYy
gPknIcEht2pzSIdwQtJfMGpNcAzyP/QWnw1kmX/f709EaizwR/WRTh4MPuAXO12oCUrY1zWEO0YI
0ld2GpKgCaI/lew6dXiJYZV0OZYxWe9YSE/akWpapBNTejibwYRZUli+SsImpyMxoccp+FqNzW/z
3MFIjTQGqDCATYyi5DtciOR6h/h6O0TSOvbfDf4gMU8cqz3+/Vw/++Tvz2VcIG1RGktmY8T6LvZu
qINy80Osn4XYWpX5UsLRw9PxYFPmgKOZGk3kYpXHAXZk6SQguEWv5lfv6Lc3rSq0rTD6RDK3LjO+
PCErIsUlvRSzof6AAXSmpbB02JYNzJrHKBFg225Xl8GDj+2/TuJIEd1nujY/Y6CsQGRniBcxy5CQ
ZLXNUx6piwbeU7diMusZMLCf6uZGrIRjCQhLcChxFEJTzzAQmKf+Z8xWmFwtFsZv7aIvAM9HwIqf
N2f0JdBSdW3kliXBPqQ3WOWYI+p3n+eGnq1kjKcTjIc1KMnocARVSCBXfuRrVx//+T8fm9f4BJK1
jDrPxZGylgMD5Rzjajo/xvecAVZ7ygfAyiv7609MlIQ4XdRHDIuYGPg43y8cxhI+lL5ajBUZJjI1
3vGIJxrgmP/c+pGZYZ515Wl/qTRJ3RUZxlsqK+nSFggBoUAslu6PmaOJTLgWczE1/7L/bqjn81U8
bLHlBqiswJ1iV8VqgLxGOrQrN/JLp06bTrM+ypOAoC72/cENUh41xTZh5NSwOAnmcS1lrsv5qsLv
O9YXWsjkFtJ4H3ROnzJ/O9//fRNfTdXlyoOfgJOrSoX/gwkomniJG2nR323XFpLOcPk428/u5rCi
wU4xtyOicgnr7KOzRx3rafWZnj4XQOebxTG6zefHyZUd59fve9xE2fx1ev/LdqON+lbQEo/gWWur
et4mHfqN2NSHuhCnMvx3QYBvT9xAa05kod2UrT/DeD2pvVmWjhxsTFhGiUbyQq+Huk6Dbs9v6pIe
eo7T6YDu2AuBv0txnw7Nsg7hRagQo0lcc9VyUxf5V1WUd/zxhrtofOWKcP+XB0QQPzr0GCrgKgfc
90WvJ1YpJyi8aQzYi5SPGjPgWp2a6gzUytYZFOu5NJe6YiZKZ1gFGA2cn1L9U0cMGgHQCNrcb+61
chZCya+RV45p1bmPLxracGoyWrMweWlwpinQe7nua36+Z6AG2sVPSgB7hBionGvoRq8spa+f5vta
+o/RKtMpGgqw//cnK1O/iQUFujsu5KiJpAzCpQOHy8JTp3HMuc4MvHG6xFFknKVgak7AHZJ7kbkz
U9oXGOcEXvftJG/gR07w3R/oST4xRtYse/RfJfkUB7YSxqKNKa74CQ0ULVmTTgt6RqJkAK9Qq1UT
fOvdamYNs2oY59r9fbsLEXxhJos0fZR6jWxLDAPGT47M78o+vysyRg24XdjpEyVz7do0/OU7HKf6
NrsxPwLDjkVcWieSaBs4+h2b47Cp11I+oYL2ZcxBwBIW7YdA1aZMo4IM9JnqLYV9PC/n5xmpjwhk
sPbllRT355m4Ve/J9dYQV1CwCMiCpqmAvM7WSQUT7BBPRHI8mM57jvSQr5NltWQvmOMrCkV2ln5G
B+1FmCez7hTs0yn2JBu4aPo63eE0Pv7uTyjGComyzcb1F55TaTq94mhMo5EsvHeFY+4DkG+UkItB
t5v3flnM/Hm29+7cp+QkLbyp2c1C0ym5Y/w79cm5X8j61LAoXyYxCiyYFcYksWy9QG83iwcikPF7
tDn7TROBE8S6iWRiaehg+YMCBsKrZE0o0Ips1pynxnP/Zp0qzAYDmyYKVAdKATEfEdVnOOE1hHvx
CdUHL2HU0UGTWCpH+b1vHQ+qi7FheFk/WBnahaUpLPJ8FUTrAIETLAsYrPxLGeyNeKc9p7DWeAvz
ql3k7qQbJvyb0o20yjbmXX6eodZJMpJz8MZI7/uDwb/86t71b/1bvnNvsWLwqmlw0g/KHN+ejb4R
982Tvgm2wV2wKRfiY1rOUEyfiZm4gymV35x38CFYp4/mrfXC/SNs5XmK85Q8IBxCuTOruA2CCVna
64gyb93cKk8m1oEH6YSzpf4gPIkP5iv+VqLtili4ODmg1IP0XraY99gxWhNvEnxq77SnHrH1WNp5
NrQ88aE6lMdwnT9bB/EV18Gj8C6g5kwdF7+5V+lAb42HzPDeJrYqOh33VMyVeqLiDcL7RR6/77Ya
HvFf8TF4jD/S82mtLTx56oIbizaYbUHfNzD/tDmF8Nzk3xME2x0mJUoOZI3Gqi0wqrDV1yilpbS7
0xmaIBW6afNfoFtpb9jCO8UYG7Hw1Kk2jOVStY0WKqStvffYSsoOLsZ7776/EW/kVb8Sb9wbEj2a
lYtvgP7cNQ47RPLQHr3X+s396G8GSkDq+pCyGKHs+Ce6ht3gNVLbmPkNW3ctbc0HlQeA8iava4BA
rPkbvFSnOGTz13408QQHGUp+6uZA2RsvtbHACem1UShhjO0YZGdyf74Np3HkB98pd7j9Ab55D/EH
asnstl/oN39vpD/Z+SM0Sz30//bRi2bCZMJXIZtINqEFNjVuRZZpw+kTUYuEGNud7aSajL6jzGTO
4ZVtfPzDLzZxgnNFjRkq8wp6r++b+LnpzNhTUOFC32rHk4UvOHUoiEKfbBQqlda9csWfbTYYx/+/
IpaN36/YGUovVorKPLM8EmgFxjhG0JlvV5P5fgEQvl/pouKKCxfzuZJnS3g2vtsqPajh7RhS2IfN
rHNH2RWdCynw+OQ0J5N/0HZ0Cv4VJPLvdwxd6PsTt0mTCW0gRGMJ6pFyLX9B1GfqTuEgipP2aoU/
PtiPH5XZ+DiIsjQGYN8vmAVu4fP3SYcbtjlhyL0x6xjoqMHEilfMjWPB7qybVLg2wLmMEb00RFEv
l7KXZEqSY4iyxoQFixAAxzfb2ZGDt7iWCfGF3V0+5L9K/4uVy7TXrXSTubiM1rkcPszyRgKb0xDc
u+LCQsL5HOJpQI7vtkOxEcaYz+Lz2R0F0dH8WYfBVwt5tdE40rt9KN3UgYCZ4WdbvWvaXOc7aDlY
2BzcIHdqaeW5910yQQIr6Tv3ISLVN+8mZs7Ef19yeLj+KfHONthRJxM7cKzYBYX8IOM0GZw/Csxk
+/zW1WBlNC6xzSi3PTutT5g32uJ5C9zGJG5SBC/ymV7MEWHVeUfsFDtcgSz3tsw9O8yvjBh+GR5i
WUFzBNWKPtS4HIubWTVkOpHHG0OZNtYublaB/6ghc83eczS4TKV1SnDrVRQhQCFXjEdh+cmk4GbE
grQrQN/WNRtBuUt8ltZ86CeKfuz0JwnisZYfsjSZJfUxi/eVPI2GKxvJf6jojyWAfgS+NZM88ZIK
isaoTOXCAnTPOVi6fWPgsBoDt1RRN5W7Fx1TV2AMI91KZ+llxGAyQifb+JihpoYxxJ7ntdRyMRnH
xbaiOsRMhiBaLUiXePkb5SLF7zJwb6lde3JfsEpIjvRqSNoWCp5fHQUjC6B0ZNhZCU5oTh5Na2Ud
r6RhXqjso+2+/Dp0tGYR6k7HYRQ+aU/hEr2a12zcAWU0rCQHFw5Vnnr4SMXPqnSKUvchcA3HRzAk
xeJyHGrBixDg9IjqB1S2wOBkq+sZoVBydRK8F4GDo08R0IhzgSJZqqxJX8JgkFYjlJynwrQlroeO
szRPI66rGAehbLCBR4Y9bEebDOYvEZpBkozPaBHk4/hiZDizWftuIqDCw4rTYcy+KtCLx94ziYAp
MRawpM9sn0gE6q6ZCX4x8aQ11WIcPRqiO9VuwsJfVcoKjFilkK+yT1/0l6FGihy1oOQ/9OFB9vam
tDZVIrJEUq45BkNtEyvANyGZzvqmtG41d2Il4p3pLgpKRpH07bM56am4QjoQO2DKbi7rM8J1tLwp
WUhm0t2aePtG4IAouDDazZeetpBReInTiqFI8zk+R8oEoGsfY30uvxcA32mAsDsYKSBCeRqTlkG3
x7gt+NkofQkm1knhmOeljrchb+1I06kznmMT52vwhCMuomNbxiIz8xMKBVsdJWH+c4s5hO4U+lHW
tmzB/BmEpVu0Og3c4tTik3kGfQmCqetPcELIGmRpCTbzj0IxP0MvT/MH3PWhdrMNpAxM/G7BLx1H
u1REW/kioOjvBocwNhFLOKr1lbhP7jxKxVdqzHX06KL3ssfvIhjh5aFCH4MavZj7hjZL1a0F2nEu
mRGgCaAJSWX848pt0bAhiZxVvT4hBIn24CRK/VQ833WNtnb7zx4hP1gRKeVZRvaiSh5CaZexOknU
l2B0j6iSCXng/PzME0a4rmeYmxoOX5+rQs+mmRrDgP8up77mon9tCur3wy+SEtUIeiPZFAUuMEr9
RgjGvH3Jyne5vtf0F6PG21nZgO8xg0QKd9QaGsuQZIvk67dWaao7LDR8aX+u3qRi7WlLCfM4jC5w
1ldqu3oK40WVHUPjULTzop+ptx0ZcK2Cy+xDS78YWc8WvIVC6BwFZvJwzX3qFx7NuG//7753cfRV
pXf2rChEq/NVrVXNc3/ek8yKRcWu1zaN+AEqWrXzq+R77XtlAXQnSvjaqJhmoifVOTa+v1ylxdGn
TargVlgHO+Zp9HSO+VLfpjNeDO5gO7wiHOOxuOnu9JUgY1OJG8W0vQHQGghZ2fdYQSLYQleJx6Wd
TUy6jZoJ+5YqF1d206aPLJNJujNf0611oCdKV94snzRT/AGEK5DcxVL5+TQX5YrXFppRVzxNHCMX
c7TaEXMiaGgE7fAt+4iOKDXJdjGmAVtANlFuOsP2VvKynXmHbOzrbIGuYtrNSbO7Oy9U1CFQd22M
Ll/cNVt0sqcvIyURmkU2iaorK13+Dm3+uP0vgfQ/QK7aF5KR6EVwm2Dy+NndhZP2uZ/qsS11a6gt
M3pgZhIrFdTlrmNfvKcGbv+HszNrUpTr2vR/6eM2QgYRDvqEGXHEMT0x0nQAQUSRyV/fF1nvF+9T
1hOV0R1WWjkKwt5rr73WPZiq/VqyCURE4PJDgfcbbPTfqffrhNhIAJ4m+yKxeOugIYElXbJbHc2L
TxyR8s9keLitKUVZ6ieYC4Bn9eE2xnSFikk4R86hlRKEXISJy6cQGdJJHKaRK4yArdZO48frv0cG
AKK/5cV/nt/b6K2rR1+OEC2fkzHscOzyzgolNZfqktSdQhipm/VONS6vee+mZ09wjwOEEBS9vLLT
NLG8Eiml7MY4gN7G8svqb0KcS17Wi7Jd8Hh6DwEbJgPk1T1Ip8/Djhou8h5GVhrJV/g0Mp/Lj3Bj
cJl2JONqnbfpR75SZg2Vfys5pAeoF5GZHqSrUY1BnBRjXi1BY7FnYsuldQzkK1CmR0pdNW+D0O5Z
VCNgLRaIUkinHiu2bLyycee5R/MHRcC+OECBJrXOSPFwM1T3taIAdD77/Fh+2SdJNR8SErI2cK6S
hNNsSgdw2JMWt4Bosx9jx9B4ajpr0JUN/TChGdyunkoxaHZ6MdU+/n57xN8L5P+5O4D+EfeUkciV
33YtcvQ458KziOZpbbceIIoJ+AeFitxJoOdfDHGawZWsDKVroyLMetgD800/6lStb7QR2uqGo75+
iBFvW5r2rDgZ/CTxrARE+keVM86ELAZ7F87F2hI8EmVtguQlJk5VbnOLDNHbwY3LA+GKuYguXU1F
1Cu3TO2/X523mN+eBxs5cFxAc79F5t42s2I/3uX0AOUg72fD1z0dyTmMgTgfiBFOu080edGwup9F
svGrfb88XEX+aef+zTX5fX7Tq4KKRr23T7X+veIL07N+nK/KLsAIClIKRtszZTelYFGxgcZSLlt2
yggdQPSy5O1OnHeex2cmnTTwCK8bpaWr0UFvRoEZ9qLPUudk4M/QbKgvKq0KC9YdORRgFIBeu3Ge
Py28DOlDx7AOO2aOzo0yuO38KJ4Vl3kW9wJYnBSSUlTL4314W16uH4oC/QlaXPGxe55KBGEmZF44
Jiqa2ek4PXFdiO5TGSrR7Ke782csRmAQc2oEjGCr/EFaVBKxidXOSw2oj3qZdw1kC4E3C/DPUXBr
0bg5xc2GZ4ZGJTR+NzSubo7hlWy+XM2Og8iPrdceHyALCeXqEwls6wFoh7WS+MHODzmu2kVc9kMx
qTNbr3V8M+KRYqpeupYX8pRgYmbsEs07OiujWEPtTu8ue6Xx8PpuOk3N0A7Xsn7zOid52B+EvrZS
1pne1fGTwfiE9rmBz9Pk7FD4dNMly9ZTNs9z9JnvFCIBsOpoKqi50baunK5bOhfQJhaw6BEhM6Au
WfnY2mL/oL9iK4mdFJHDytI63FX3ptmgK4XSk39gPLwpgHzPCcRppR42wV2Y5N/Zyj8WwJjtXi97
5AKlDFvtOpLqoPmUZhMtCqTHLNTcAkcgnzAKcxIJ/2trzey8ZKefH6NXZuWlQNX0lCp0DtYX0Yup
7Jd2mgZydymLEww1/z5Kfq8DtaeroFbKstSj94az91vDJGPpESJB6wZNF1r0rGqL4RqohnF9A6G2
fKk/dPveQGn/OSAhAzoGhrg8/Z6tRUJU1+GLA/b6XueZ+pnIosYU26G+xcR7hc7u7EKVv3cCuvoX
rSr1Pjgt6T4G+f7/8d7/eyrv2jzJJY92IPK6wS2joBp6N8yyctTRnkEn9LBOfHa8//cDIkMigLHp
wi54L7rtwgiDj9uF2nK07skH5ew13TPLNyaVy+Q6xg3mp5WizW5+j45tB5OmKvL47Tt9W78SKRNT
MYm6QVmuM0zNJOrIV6FxO5Pd6jzjSnOzHyBKBUC42aFGspFrHaOUvfthJX2Djrb3HTi4DD5FQy0c
VM1biVW7qg8JQj9pd9d59A51tAcNT3nCedZ7WGcUAi0M3sH6zv9+zd/0gr8PjEi5AE8Q8SMJvszv
Ay6MbrXQkR5lIBDBUG0QTNinvY7NlrW06X199b/Ij7oWvRtaa1jXOR3U/Uq3fI5vMGxFNxJA6FpU
yWRI3orep5WzQx7ufrni22QUO1OgeLpDAgxPrIv1uOA5YySjpPSumXVN3TQdpuL6ZxGf9oL9fmuR
GIJ9o4GqpNL07T30j0AjdrK0uN+0IrjuSiPukiV14NNPlbDAIbBjt/AFwajCxd8v5xtg4tflVASM
lhlULPvvxXmsgXshcpRFkJJbhmARcSaFcvTIp2GzjWnwciP75Q8T5416+X3Ub7kirAoUWhPq2zh+
hB18J9Luc0Ge4Wm+supsmm0+Q8oGBUxUexSPNqCv7WMfI9hxyBqSGi+ktnuzZoi82eVudHHnhIY+
E/eYFNObwecw3UoX84z+4cXgWUl/CK3Cn5OPjIStKTwGRCxwhf195MnaU5CVSMsX0qY/zwcY74zO
A+VDonU2FD8qm3bZSA20heb+/R59I5XfhsY/D/w+19RO0TmHj12+AGA/TMx4ILl9P7MlF3dsF3U6
OOWJUbmhezcv5tWCsGg9fXV4p8WI2YLXOKKDkvu0HgAm82QfxeU5woyz7rhxZf8nBs43MO2Ps0WL
WqML0fJr3yKDGPY7oE+5TCF+EqRdJzzEHc1rZq9WLskID1nP2o12iFPamssvFKvC7XwoQStiB7yU
+qkufzaf6Qc97vunugTTIHgdXVqXa9lrpm0ykn/JC2WI1udcXlyPfetsXD0MLjNLdRtymwVbCWQk
6YwvdkgVYpJ+N5qHSdWNykDv1IdYF9x+EAsh+P45gSG2QY8UNZAYf2gAZcUDnHGvzhfd2XPTONE4
G3bmKf5MLxvDXIMl0akGgOqNZoDUngUQYaBuQTGzk+sOJPvqSOOdjdz4RDYperIZQe4luhnCU38A
RAWpuJU/uhN58vRjPx4Lm2oVuxGVgm/vp3G63g12g8JRzCRovOfo5u1g4oyaT/WECCkwez2Wddwb
6rV60XvrlyftcRHQ/HTRn0gMinh+Xwt4yVFBCdJhPn4t1BuSigIKRQtxLs3yYY4MQRqobjLb0Q9W
/d06XabLPNTldT3KRo9laMVz0JTT3vQ8SY+7ST1I/EdAndNTjdxSrdDRhqJD05/yxR5Xckseim61
fy6fSyqBc+rfdOGX5znk2+nfZ5D4vW14H5QUDGC3I77RY+X6fe6CTAX81CnzhTy6YAUC4WSKDaPV
tVaox7dg2NbGTzUoWeqIQZrYydmygw6pifmUj72JhYmJGXMbr748EiZdCv66TGkKkvgJYaOh7ITG
SHSQbtWp/iNx/DKRgcHeREDg9j54kgcj09UBcW3GPcq1CfZofjqn+ANEITF7XV39YP2MUZWr9Ad0
6lMNyqVEstXE8Q3h9gDTe5UXRoCMJj7t5q6ZZC44VrQ6MCBlEx8K1G3h/NjXmaTqYmbzW5rkghEo
KgYPkQGZoj3K732fndGdjREMFM2QFfuJRBlqq9ShP2mJ9zY3TNblL6AUABlwQbmnRonyKZIbZjVF
nAJwRhPpyg1VBL0EmwnoEdjQp/q1w7qVq4hDIxTtZAAOnHpwf1Z8qV+oq9K/kWjwABwp9Z3/XNLT
p7wlUNuwsNq8UsQsrRwRndwIG+d8t6jFseI1++yui1S39lg+klzlnE4LBwDQUB7pqyK+gAcw3PZZ
d00GSrWVPhx/sW720f5JHrjmKwABMSiSqm2fUO9Lvi1KFHTwjo8tzXxa9yl3CweglNHfWaSgKZLj
eZKv83XdASAAIABvxr+PSVB5fwaMluorQiDpIef4vR3/x4pfP+SqeollscD5YLO969uJoF/M0IQ0
pu/vuqbf9QkNA6NjMOWdBGdgiyqRSQg1Y+N4nE6nX9N1oq9Lg2zPKszCnJY6A8q5Gq3iKqqzAO4c
/jneGlwYX7QfV6PUg6/p3eSvoWx0mOQgF9zj9OPjM9RPO2OlWofDKbJhZc0OB0k/qMbdPSDg4cxO
lYssuP50GHb6YXbYWYdTRu91fJrNVhvsOf356cKPfBRiNxvcMBto0oeePpsdZq3LJ3AsfY+JxU1f
rVaxvtpsN5vNqnUBrVjB4AL/57EzThy10A9/v+TKm6TRd97Rl5EnpJPH6kSO8XsYUJOOIEe9S7Fg
C6wGJTIegXzzO2bDmT6crh4OMk7hbB4OHBxEF4+n2RiNUX+lw2QILYN30WVit++lrwO04QNur1lS
Pi5RV6BXMgA+buBNjK8Rs4Z3vHPa377qlJz4n3fcGPwrzfbr9gEE3hC+CktxVKd97VFtojHtMCI0
7Pa2I7Buw44+Qbpdnywme54ni9RcTEJjwsXs2ZMt8impx7vJMYQ0FOfGYURiUCvTKxujLa+035v2
FgsRezGx27Fmj+DGrraTXBf0yZUBt5Ct7miy51gmwqr6PjQQaEMxrx1DDByfNNqiUj2q9SONbWRb
GGL2twHKjd9ZwJvQI33BPwKUuUjMfaRPFINnWl12+5zZe9jHvGI2T+eSezcec1S5Rxgn8r72vKv/
DHlN56T2KENF/C6NJJ5feA62R9lNX3rttsO4/h7GkVPqpT4NgkAxv47OOtWnkTOdjlN9OCSEOXSs
jHVhAv8AMYWBbi/X+5/VrDO9N3TevecKZJWJQav1wV+sp1/D4fBlDAtzPV1/fdFaZxqhnq7HAw7O
m4eOx0m0p9J+3rEe68c6dmInco4IuwEQm66Zi5RASD6HO/sVtGdHScND2o9HOyNL/Sh7vYAXJ8Jy
drVBSmaXFo01Y5kZEa62uPMaoo7kjJ4GoSvbnxkti/bjZaQ6VgM8cvvJK/ctwFEc6+UQpl+zXy8I
TlVft3LFCn+R6h8f+bC2xnRrDVX/QLTY5mlQZhaIPXpzKkcZABk0nsYSZJXdHrc9fsYjNsm6+Rz5
fh3wOBP5on8uab61/39wjT/GY/5oIFjj8Yc0GH98Ssb4k4OhYad/Ekra2Y/KOLa4Z/N0mod6+6+d
4ZV/Nhu38TtNm7i/JKODKW/lnxJDMyv+qPFPs1PhAnVrP/SDMj6cDhWzlEqLjZCqXbmHwpcBUDJT
z6ZmMlP91eraTi202Hi0s41mwABUcapvcJBnWb/qBz/3NU+1EoBZiUN0wjFEj8wT7r1Wo887ZhsH
TnMXjqgxK9zZ7DQ/tQY77dug/vkdo0hhiUttshDxy22wSHCfUQ3KDLZiEcoOB82UO4Mz+smijtg7
bH/O9O9xDKfGf1k6WlVDqtgAvuX+2yZYTrO0f7lKz8WoDT+8w6vub/1fAWfjryR94xON+SbX5VAR
l/n8qo8KiyC9WW3a68UvEB+MURuRzIe5MTdt0B5tRgA99cm2jSFcxw0/v+nbTRvRAQuaBB/m6X6f
mtstv6PplbXdE08m2+0G8RPdmxAKFqD8DQIB69kER2Av8LyrsTgGwSLwboYeOcH31HC8qe70jS/m
7PF4dDxCi+cwpB3HqfUgOHaoTrZ6G4HjML0c/sY76sfjky+OU8ULpgjM8vea1bO+sJs1p0DKa93T
jGDqHKdBbHw5/Fb7KrU+bRdRrGLdhXfmhNg2mccjy2BsBAEHdpwpD/7xkkeOfvwV9hY4vnMCi+DX
0nkz+H7w/bPF2WKvyc+uBqc7dKzhePjRzk2HIDIe6kO9NMbrYTsDPz6+p2LN9M10y2iXyzEzZDyw
jMFyuZzP23F0OrGEUgtl+XUPPbNAXEQ/7BiGen/6PfKcjtc6GjNO24G3TKyHvhwz9ZaDZai7g+//
Qn0wGD+Yw8uBNWBWAq5vXz11TrE5YPbN2vF8YHLxF4Qa/TTbGYfZKnRmM2N+ms9OM5a9vnniqJX+
/asHBYdlBWXvQndnh8Qp9NmKM/Pbb6xWTA4+Z22fsbqvNgA/DZ9VnX8Fi9rFaFfR9gtjdjFmPxQe
EcH6lznA0Bf6Aj0TiYLY72t51RRhGN6i5+JhbwoDwIcnO4mHCzW18XJYD4Xh2ccDhfz7tejbuJ9Y
+Vi0SOdc2aBuzHBuP7aazjhul/LcameS/hgSOViF2+nxPz/etIt0+xtd5/49hdrZ1C7+q3CY08Br
MwXZiflWrHdccbTiJ3frbvlPu+OvnjagIIsZWLSXB9g6JkV6d7z7XIEJI3IcqGu3OZDKtW6j2Giz
bVMJwe6yP0EV/1B7qC7yIDP+fm7fAWvkfk9O0MGVd1ubyLDZbe5AbYuzxsXC5K2038i8yspX6Ie1
qz6S8PpWsumsWO0sj9w2S+ArXu1utKknSqX+03/4mc9Wu9LPo8xHts1A6s24m32Wq8iQ57JZGiSP
X8fjeXRlLQwWAlNhmnxPjXYKtrPFGdbGEMhPux5+rYcfqm517fFw2CasCivT1aPKw3yJvYhe98OC
NGwmOq/69cUSWepQ8nSyXMU8qos2DFyRky7d9lm86Merw1w/TjWLzT/znFq3OdWMY2m8WPfpasBB
Lg15cje7fDwscdIe4mnhGel07ZvXbaU6K7MyNSdrTey/V8CnkVjSsotMs98a17ePs9Hjo2s2GF3r
HafjiHYHzDym1viRvVhSARMMaHdPCr5q1/LWkKJdbDHc4jmatq/dLpm/FtarGduXbWzXOMw7N7gu
kc2ixmojVMbOAr7l/HoIH7kbOv1DvgNspSvjntf32u+ETsf++0qCBM6/zSL8gBFIluCK9d5Wkqrb
L8JXoeSLO6AKQb+mY1T1wSqIzagY5HgqGciMzNFZlWdndsC0j2bo5m4Q/aP93tvw9PTCihzv8SF+
RmdbQaKQuo3ejLsGUloGqSmZXJtBhvOd9/IvZjJ5+edB7b+YqghwMDeczviOrSPd1QeGr8bti1pO
IZvKh3JxQGtd9js7tzFRIGHAPiHE9fsZsLoWVG93iXH3aFL3Ka+4oK26kpGsRE1vBLOzsxrZ+v5K
nvRn8qTZFJWfJ0hUG+Lkilxvz66gKbQpT2xGPNoM4Gz2vZ4Hes27gSe98agnwjxjie243W3jpBtp
vltK08zMSksJGnFy93NCgzYNZaDrwD5/WOyFflsM/b120eqSwbYXsYOD2vXWllWUGPBnSWEJAme9
QVxsUKUmYn07XZX8y9MoKB4Nwq+rex2UXRMDGPzS8t5Yps6EL27algduyRT/8zUdu2QedhbyMt3N
NFv+hAHVPSLbwl/cRft+9h53KwfgWFTuObPhjmQoE3N33eYjJK0sB/IEmVDQ41j+DAGSsZUXcp2a
+tfdbrCGuB+0QTVJtncrM1eKhTPcomdCMiK6cWiDVOR0OGHa4wF2obSiWjurzfnIryhxUYUBh9Mu
VpALTMW98j8UPrLhp3FDRL7HTLwMFFdcX21xnVjhACbBfcIGHln0m/HcPpqRYlesj/OLS8caUFAI
4YX/k6uPG9wLLBjb4ydJYOX++kC9f9Cmduz4kl+ZnKVYyPfb3O6UUN4hgivLM8bgdPTOR4CylBR+
mILdP+sA3F/2qgq8fOBO33WCr88gQkzt//wv4X/n8esRImqQs5B13N6EsmkyfJjFoDKeZuo9vMh9
ek8vmd7Hd+pxWMwx5XaDqG3qusDOnMIR3MSmJ2qntqC326rETuxiiVPPMSX/Su12CwV0h0zmSILD
lukrJQQnn200hB1280RbI66h3WYKFmOYRxv+aHbbF1daZUGxeFk5H0i8k/7fzAvPik0K0t4dwprJ
vXJEl0x6ULk5j5v7Y6hqy+u/TQPGPo3NtlyCDAZtzt/X+7SpMjkrxVcQh0YJ3DNHn6+bjbFXNuJO
cG0GaOQ45ZkOdL260uCHKd0pv/oKQoZX0a76rgyC9BH9ALz/IwvhrHB2/pb8kvDjeKt2q70HhPDq
0gRyETwV+k8VGv4Bh4m7+x+7Nf92CWRA9zKcXqDU772v/NXV6lenUwePXW2mjwvYTtWWpXFXrowi
E0aSOFK7+7+Pzz8WiPYNtnpt6F/j7PAOgH4UYV3hNlcHO4DG6l5MVo/nuHhIRrn7IaX76UhvCV2n
gDiaP/t1cC5w7F51wy8sKoV8uXsFf39L/3bP+qgd0ySnfyl8y/79Y8Kh+lnhwyXWwbMzAL8gYp3e
1JscE2r5c8dK//ejfSei7wP3n4d7g1I++iWCaEpVB2ieN7iNSfWpSWEqUqylml8dL4lkZjTKIwyj
E/iLFSYRnWeiN+q2Xy3UYpqAKrjUkXcRzs6lUvWqD65ReJiPnySqf7owb1MsexT9eyVKdSCmPpDz
Xbdj9dSOfseFmuLEtfuDJIn4xzaWsfXPK9OOiH/ciOR+L6q++KqDnM6Bklkp0t/Ka6mmu2ONAjyq
wbf6Tjc91OsamlBD8ZxL0YfzmCnw7iSHqQ4l37+/8nkv6jj36Keh8mef++0U3/IjQanDOk+6v4Z/
fQFEMIjKLXPTOHcVgzlX9Y8UuhEm+GHUiP8S7ohyYsubwm/4PbBchEh5isKtDqTdZ++Mekfb/8xS
4M2P9FgmIH+E+S0KxNeRi9B5oQNEwqyGW+08mO1oNYyxisqMV/j19/P6txCkttOGaNqaX74NkTS7
VPf+NamDsjN6dD4ROcQULpZWCqcIcbCn/RAUxPYF32bPN3ME4EOP3Oh79fzHGIljlGFDLeQ65JdR
GaV6KYv6neYWsmO6ipF8A+84ZT1riRIC2jngis4Z57K5ARZqc5sOApqqDsEBAefKivsdo6D2Lyyj
eww4rO9F/Z9sJ/5tynPXEN3tSQo64r325v7jpM/9600NlbwKdsUwgguEfe4A8H9BsbGrO+laGsUU
nzbD8xBuNsLSqoXMfeOWo8i+R3ZzX//9pr05L1D3lujD/uN82t7lP86n0uRYLZ9lFQgbiU5RYcCD
BnUl6SBHX+yDX+6jmpKN43ZG5SoCl7XIxmsaTXs2e1ZZu+rDubAvoAKceeoP4bj3L2Pqt7N7C/xh
cy3zOOTsVuqoz65Ua+wmdpXbGLM5dHhvSMyur7Xby9yiss6z0LhX9Hkpgl6dZH/r6PK8BOMzE4fn
KdILO1fcXNwTUFQ3tgu6wlQXy5m6IVERjXD2AjBGw1z9wn2OhJAKD0ARZKtIuHZWBKSeDtMPveHv
tsLbGOYNMmGQIIAFJb4lCY+ulCXXiOFwxx40RVjYeNAYT6z7qgDvGbNRelGqp4eXzoU9JA6ccT5u
WMANdotdR0/8mzcNaXlRmp7uMJV0n/3WEURhV7wAJ0sr7Dzp8y4z44YA1zF176AgUR4t9Wp+GTBl
OlSYQW5Xq3NsRPsfxtZ3Q/9v7+5tf9LrpPG5ah5VoDhE6nycF6Afje4qtrCNvYPQDiE4ka8U+n1b
gPBA9+OFeVJLj2/GD9GqqaLfjyA3M/afcHzZig127m1EsWZS2pdFP9L32lpeXfvGHYqq0yfQfdZD
Gp+38dXV1t3Veaw6lw1+BepDv0FfYecelNgolouQCjHkO7tbsycNAVBcloUh9k0N39gvGuD3GfZ3
4sso46DYoj4Dncx6aXapONdjhTB94xQjkb9d0jV/XXXsmV4+RG0bwFAncVGA74HSffn9nlnt+ysw
i0fFZcJQM6mtLFX0cgVcpTdQUC1QXZxB181aJtvYj7F5MXNerW9i5fZRW7hFwYVqG6uV1/iJW6qG
aD/h3wCG1JxyvV5fxklQTaJJ7lIwdFR7Cqt9XH+WQYF1Hq1oCh3HJewivkENgwrLAVrcJF2qsw2V
urZDy7BQ7T4FjeGVSvpMsUr6o9MLCgcBQaG28Ok02WMqVkZPvDbuGjUSSAY0nu4YVoyuONWyZx8r
7NrtnA3b2TjDxDZDAAfZEVB7qT9s6FKZ3f+IkXWk6I6BhV92f5hO4hup8H/C2X/n01t4rdVKu/Y6
T8LZJAO6WhoMiWZ0U3QU75bw3qoxHXDZiD5VJ8NV0biPZKtYqdvm8zG5L+l+X92+bHSXmp58Vchd
9NzqFlxkd3fxK3a+DFz/bLEHhtWFmKtZcoFvCKO3vfrs5j33kL1QV0D4pzpKkZ12zXiWdIxItaBv
+DSZ5vCcZvH22ZtcGwfoRThhH30dYgBhCi7VErpblDbCPTgm1Qzn+xDrrYXUpWk+E2snrnWNgqOF
yUUx6spm9+Ni43fw61XQI4A5Xe7lqbTP9k8q8nRkN1dnWlpnSl7DLiUyEzBFZlY3j/F4ZkUEvz9a
Xj3JElGFIJXU2TcjDEJLXCqtTLTRunD7XjW/ewwDgCJMlc7kPH+gxiq0vHxophhU5UY57pj1BJm2
Zcc8CKzA1KGDqwmSl8rUNIIvf9frY8cTA+0Dnmdm5kTfGfC6Wcc/zymleYKRAYGJHhS3OuaVy2pB
l1P9EwGKIgIMtsSPYIc1D6euXCZKSC+pYnN5tvtUvcstux34vjTtjFs78qaac2l7tjBkoKf0Jr3G
yeKpNsXOWTFwJS+elNb5VLiYDbW2H9rJSFb+mZuAwkT7Eft3cPP9t4VLuseyoCbXKsB9Y0oLt8UJ
bq5XE/tUdvFIECkzXNmJWRYF6QeIkHCe6+dAG0pEb+Nl19RsJVPyS7MLnCyJzN1KuNqpBOfXpx+r
mgI6XtDXYs3PYNc0/TUCI8AZpSdQwGU9v9ON7J0RWbLKeaYgqbosklUX6yoDDHJsPOb3x7LMUCXF
GPXi4y52tzpWUxA38rMVpj7Kq36ZD9VJVxtp6jhO7Ihr754X8SG8mt1NUzgfIZEbPSzhEwhHSo53
5dNsJa2uNu1Ewke0UPTss8V8i12MTG8s2QkoD7/o2jJrE1Sh/GJDi5VVvbt/bhmQbRBZigCN7CWR
DhGCfbHn7FqoTW5ApQbFVy7T2Ml3Zj/yc6yALhUUSpSbJo3spYbgXQbnjtHzFHGZ0SQfhsBAQB6l
S1wilmp5qnFaNTWmGcKpa8qoL3O3uVJqlfS/L33/uvJ9MxVoQ4AJFN7W9VS+ZKCfkyoIwXBogHWM
KAC3dhSJIP1tCTDxOnpQRyQdbYKQhZ8eNhxaFFVYEWYP9Cp6Zrc+NMqgP6TnYGlT8Yct1vcp/L44
0yFBnapVz2m1Ot8yv1p5ILiWKEVw7nrsMXvFOBfnF8A8F8VO4hVN4Otl8/fL8ibx1oZnjomOGuk6
hUuKyr9nm1rSb3ZVTwLKGt0niZw7hQasv7Dq6oBMmhHhJ110wXlWq2JX2K8K82bKWlkDKtzHm1GP
b15eyT/hbf7cSLB7AOMKSh2SvtZ9u1kVbnj3/Jw+g+xsirXmddkwFQoseay+i6Bzz/Qk3YjswZ+x
jPoMNWUtwdgwsZrQ+RGr/mYt8H2NWvcGtMMFRQPK/HaNhOR1v2vC5RmcHxIZS33+ekkkhP1y+EIq
+yEWmKiqUymL3LtW8v3Muj/uxq3cuYL0k82p0K6Xb4OEd9+CjtHKAIn0lsFpD3V3zuP2htFAkj8z
DzQUrCOmufGEJ/bDtHkTzfh+7/QaFE1AjbRVsn0bk3FZiXVcP55Bt/GuL+R4hrXsCrB3Lv4rdbVP
DSclUIzSZzq7AGv6qX0uta//9nZ/O/5b2AbgG8ZSVDwDOOkNSNrdJG/o0EXwA4c7yYdIV++lV3C5
fDRnoo4nCAYr8xOwULwQRjvRegaxHecmKmpdU61XefcQFl/Fzma90SLz77MJybQ/90ekOtiToPsr
IEfxvn2IE61WusX1GaiP4a3ZqhdXDCdIuCZiK0ZVFGYzbgA7dO1omdh2JzGkSeqxa4rC0fZBihpZ
2msooljUNc/XMRYEO91u8288LcSHTiun+2nfP1/eKMaOeymwLGEDfcpy81Hg2Gk+Cyeb8oINa1bt
yoMSHR9QXvMM68NxbCsYl97Ip8b54L66jOreOERd6eLE62tm1gKm5sXkeTF3Ry22JbswbjT99Ep2
SsxaH3BE24L27mzk24bmKarsbPgeeuqp9NfIBNAqUwzaGnVokuQpS2GB13vu4MRo1+YVxxO9b0t9
KuSwx7Up6F/BEhHZmcKRQoDLG+GYjvIu6KfUuwPXWIozEbTGQfwUBw8Snx2vc1l0/AucJq/jhbd2
0biukHxDaOGooNRgZ/QnRulAHqfjm9n4t/2NfVqMBoJVtZQj/VyaI685pTCyHgYvIL8mWG23L83w
kiqH69OtTlHHT5uBuoPubj6r0bOcdME67vAuNxDqXNDRoWSvsL02HpXd7Y1Zvpv8U2aPA7g5X1aa
pudUscOBZBaKYTNWybXZGJOnrh6Qi8hxFe88gFU8lUxhHyFodrS1rxvNb5u6TELrSrJrID2jEUXz
nP2mZIepHX5IX2Gm35Y96/wwSiyOrWQd+ZJ9HuPwEvlRAJg+JK8vD+nduo5JtR42N4KNGMPn1RKy
Ow9TXQHaFhZUYaK4JTK/1vL0NQCeZEU+Pecl+jt2MlenTx862VBybwNy2+p4X/Iy+TIpEF2CHqan
c6CrYzzE+LzzbKkAmmAIslcLRj83Kvhemc6808/sq4r2ZHt060iaW1Oy1yYa3wJqovY5ENEm7pv5
HZUB/UItDDAVQMQPsoiCjdbOvoOwUmheqgC1003hc32qPYkvClniHs7aUj3rSnBel5vmpA7yIB+p
H8h+ZThBTcv9dQZqevoo9ZC1/LQbpBNtDD1sz9vcNks2izld88tn+sneb9zd9Ebh+rnHLugDAHZL
nVtiuLmwyQAvCwb/I9KzTblRgW53AtRNbTucJl4NgOJD9uHJjTKn8KzI47oA539ZvYEwi4DezhEL
G2djQoHPmSvsFz6Ab0uLZKjOXmDgT/lJG97313k1bxay36xJuLBtdM4T7DPn9+l1ATJJpVBSj6o1
UNt8T50g2V4G+SQNyOBir9kkfjMFiv7Yv/Y9wLJAzVL9gvQNxznrmattH6sYd1GKWrnOnpOeS037
f9Sr20Sxta9BCQ7+eogQjbHTyBKZnhCU1a/uBqm43HwhWsu3Txhf0d0tT+lnOq7H0abyyRKr0qYa
Q8NO3l95YRTB1snouUU86VzoeIFu0i0kczaxyTBeRacbRYBwxKUAWD7urJqJuLlO2ZUiav9BkshL
MMXZ/LCagSbWDv3h44vLL2mk6egGwhtKiR3efSUG/YycMlp1hvm+giUEwuoj8dChnTyH5Vd3W08h
n5OCFnt0u5IKHGkCcBNlhmE3SJYCeIu+fQFiqJ+xbmx0VLBB8p7U7WuT8huXGR3Fk3pqTvexuFKP
SHkwCep98yFOhT3ymF5/gBjAoO93P1K/nmkBlZ/Hnias9NLFSo+P99H5/3J0Zk2qKkEQ/kVECLL5
yi6IguuML8bomWERBEUW+fX3477cuHHOHAeb7uqqrMysg/qdedp+Pr1yMZpx9ufXu/f0nrv7BmPd
3kgP0FjsehO+lotlFz43DIdYMwaiN0TRwbb70F7T+BGqYYa9YEx2Xp/TGDezTEcFbmBIg61ae+Lg
twymNmlrjcTZ2iivmKV5rSnsBPBnSNf7bum8VkVrzU5oU9jKS8TSX8m24chb/M3leJZ8onBv68dQ
xGSh180jZibmI5IOM3MyiJ9YMwvjYXUBSqBVfdAs/OR2bLNyzTURzOG3XPl2h8a5h5sEpZt6zpxm
9zgoyynhf/7A74HHAngZFns9nqmWthmX+I7QA3WYZQel2c62iQYFXo/gAd1Ip+bGsMomgGDNEG54
gvdt7eiY5hth//MVckUZ6mBAZ+CxqsNgXGdmCMUeZS18A0N3oQSfoADCmqnC0n4sOVrBm+pOdFoC
hwvj9/iIMkP7At2TDw00zyW6XKOEHhRLPzqu9Z68q6DyhA76f9AxjLGfBGzoNayGPb8mcRNeoiZs
cW505H1RGDkedBEcbxG/YWPmVUArcA9FW4zrH3WV2BhXKk6+K5jzfqwUq/whStpFMPjgSq3xPjZ7
IT4QRo9Ru8pBqPADAqFTAqEysqD9EKkpUh5etTxQHoofq/OTfyd0CPf9vnfAsUSI/OEQcI/OTAHq
YHMcofJpmqOVBiuOC+D+LR0oHf3Sq36ToDuViYHAwgklZgRkyeYazszjn9itCBe1+3ZtmDK5QcFj
kOIpmj1ffvBRBeQ0kcxAQACBgFO51IDsiuW4+/jsXzPfHx+QkwcW8GJdHXyvjbmlaZPQT1xdvnnh
7xXHBeXzNltTaTDNyr06qtuup1uhMT6qyTwNiE78PFRSg2eiyNTXekzpfuiQ7+5ERB6dYbcryfh4
CexVS5rwOw+wVesN9couSCzIKky5x7MGINfFxy8/SGdhN4eoB5+q9xlzk5tqqFgZngGBxA3vVJV1
5HtkxhyWheFgCcuMXJ6rZrzzN+yrwwt2jHZIziN6/yuLTNLgy4zAXHOTI64m5zGBIPNr/3Xx5tsU
VoKEbruHdoY3qbJKYmZIP64PT3NBAE+FxeVZhuoe8yU+j+/ZvoA/Of+XNRhtH0hrLs59ts5YUNII
/TiiARhJICJc2CFroditT5dNNHi4QK0e/y7xjJdup9/1cjOHd1BvkhhVClgEbU1IAckykZz6yqBT
ENwt/JvjfHN85+6xuuLpVD5NFawA8kl41mWj3mS/+HkPxobt5BewMjPbWs6gieBWRM1s5khZontw
sW7TJnmsGds+X8vf3J7SxLL3Z0cOUcmPk2PoXw/jlgNlWXzL7iZsNMdy5lCOtoLX2hcC8xjMchod
DuidYBOjTlko/WO0AJ2NiyfgRQh1qAq5dzO4ZE/TWkox8+Kh1yf23HJam2rVk7YpU7WNdBleJsnP
YyXbwxUlxg5uuWxciW3XMRBGIjUqm+d289rd15mXxbPKAc0wuqu2bj4+Q88pdhmHBX8eVh3MsInM
na8B724NcrUJpFVEd2fzaLlhMh18a66/3W8O1x9uP61Ve4ICoVwzZcGQluJZSU3uOkgal81hdBN/
EVRb0owL+GJrSLf7KtmTQR3UU2XBMB/jBqiXD+6dzG4I1vdkw5O3oCStzwsSnKJjQ81r6IPH6sge
dv9wGrjJMZmTXQUop9hwZygwlbHJHdTsfTwEpZ+ck18RprhLeOisyw+3pqatcjPlJQFqdp749YGh
nEdD6TiXh/uWjG4lkJX9zcwaz1X4P0caUpBK7Rqf3DWx1sVz/7Jtfa7owXqRK4GL28NK8dALTh6m
zyslyNut109HWCoQ+CCjCK6fWTOonJbhqV9I07zeT7b1xJ/ZEFgv6Lk0Y7qXND7j34TuGi+rQsAk
sa0e1mvJaDLLkf0XTj1f4pcmGlRHd4MGAdE1jUg+z/m+8YV9XW/2r2VqUpP0P5rzfwNNonYk4vCt
OgnoETsJTyAG+ww2gHY+8ytsYy1QMNLIcLbu/8gfP0gL+OqkTcqR2n7+9wAAgOvfWrs6/qHdxsCL
mqD1tqXUph8wcwSeh4iZ7SrLfq4iPUrscQ3si4ney2sdGVezmSdZNrMo4Q+0y+FuC99zs/1CO4T2
oLfe7uc0wXYzi8j+OJSOzUeWuwac9Hdylzs0J/h20ZS5rMUdVQB4YJzbn5WphRSPDrdpYppqAWku
tXkI3bhpruqYgM8u2/lxXnzfHSiPMXkqzwnDIXpCbDz2x3yJRPubqsEIP3a6SizZzfeqyZl9OQvr
OL3nDdVn3DJVkbQdMFmISoRdSAJT9o62wn9M8N4WTjNffMbovPcUPXcvHBaTTfPrW/Bem/6HgYkv
1CcNMvjdHQrv9rOmMCIEtDFBNXWhq/e/ihOiEtBW4nIyeJ2g5B4RWAiEJ9vvryPNlZFI/k/ZUBpf
Q+VrmOPtFlFPoF3l+rm4+EwIdvOjaejtDbqpgOLOKFuY5WXIZh7RB0ezPelQQusXPq7/dJVVuW7O
hKzql2ziyFVCZ+ci2qmxXhyS6OXPTsBM93+XYASYv5tl5xSKdcAukpZdNVptMCgmPMOn/e/t8KY4
hXDDZFs+bBTrBbfOt1s6IShe7Douzu0GcEuHaS+DaUx3wT3ML/abxa7t++GWQKyYtCwM46p153kb
TFdZd54CKy9f4ujTGKZC7QoEbJm4UUrs2acz2Pz9CgasNdL8WgKoLl9W79Fr20jrPsBQkutwsX+Y
zQaodSlAEptULfQaHoWrdmaNFNm2Ps4Yl8zI1k0VAQaV8/xG/rWW3ebYnsNze4Yemjs5nVrJVpdI
wSWG+kTCgT400oDk0Pn5j+BfTnxsFzI04thzGW+UE2517MI0oJ+OiOeW7FF5+nCX3QNNCdmjRjng
RoAM55WQDvnP1YGbPcQ04LiwZg7flobRZJRiP3DW3sIc8G3Ywa9rZ2Ibxjd5rmx93NZhO7WMxcNu
Eb1N/JbmELhPHS3jQ2ZqBMx/mD7Hwp9udKa6dD+ckxKkmos7Ni+32UmMaLp0vwvrQo0U1lDyNswJ
mMod0aQr9QtBs3KbObxoGjMuPZL5E/KjYX5gu27M15HRPBfkjSZf/o+QUWxnKzWw1+ndPpiQmyd5
KMuN5bA5XWfGa698ZR7zSkzAkjlBEsNjZGxPUqlPvNhspuyIxLQh7L2dizugyNx11waUR1lncboh
LbtYD2Yee+/r29Bc4AHrfnvukp26fXBeEovDcjAVF7UyBkoLO93A2emuo/s+QoU+LcjVTFf64iJH
27mrdpJhwJqOap5wIy+L0r4v4Yx0/Ie39STzsvGM9Yr14NpRsyLUFGvtCKHzZS6QQF2n/VXV0EIf
P3//L5hbXHXNFtckHXXwXD3sqbVPjvzbHd88q7DqTzAUeQszh42/h/VhKrTDTjNjak0dOIKxbBIY
7n9tkHyMejXn4ie39n/eNhsod3UPhM+I0h1M09XdbX8nI3AuZ0/c5lCfBU5bTrsuKp3CRS3oTflx
S4AWAqSSfn8yPPkrv2Ymt7tu+G9KUNt2y5VOcE5xrX3uHnfrQd7JW6OiClL7xxzB2XDe+jjDCXtw
itKDub5/zXQj956SjWpEdAe7i+1i/Q7xypRre9xx/ZmXyflc3gObkdzgc2RMDAi+E7HhcaBcOeVT
pBsOhvdxbs1vx5Qyp1izZIZZ7rMb5juJaUecH+exJjdCiK0shW9M5VYkTpqZr2tq+3avBnhNYnHt
TUf88HFah0/Kp/NDigzhNsEj/ORyAzW7bOrHVNzGrUOORTjaSJbPv9DDBd3lCDCKK2eNN6T1Y152
4vqyRG5g+IuosE1Soh/G3VC6szfg6DnUDS8GRMxt7fgKHy1KmczpNxWeZYzTQJQHA8gdo9n1/pXG
4GrzvRQHtGRQeaxaVBQlIkm2wwueRYrAUA9l/wg4wHik5cemeOws3Ux/FbIMkriI2956edV0bLrb
xgHIu/6f3QCsmA+3+fu4s79MA1NyNuPbCM93ewjkf2TaFkDqzGX0sjHzdZvQI24WVgCHofEUFPtY
Jq6xNw0dlXSF5t0Hge/dvlgJ5WoIRHk5X+hfWznPNGyQnKwdhw2l/mbxoqNKlpB2jst7LBgiFxYy
U+JXA9se8Ei83s1Up2C1liPNUiYVGDScMjLUIuCaxRaztLXR0k60yO+GQw6ENi0x7zuwrxO253U4
HKf7vfpD5eMFA05S5ACy7ZTrWdgw1uBJkOgs0ICZO67wHTC76Hl4k+EoHOIJeHSy9YsDivOshAXF
a5PFlyV/jw0g9mqLbXbWHGozwXxRfL4oH678AyWAf0PxEuKEu6zD9CDe8KsBq6FGJPF3j80PYYvM
dwIhi8NsnWx4md6VOq8Py8HoXW4ILE3ZAg3luFMdYTU5JR6Rm46fUl2W39CCNyoK0xE2kCsp3s55
LAzuBBA72r90CeAMGaA5PH2iL08Y8hbmESuBkgQAo9tP5bFPqaLd/teur3a686EcxyIALIUNM3ce
lnzclD9HGAGAmY4zspAE/YRQ8rY0h/t3hoEMgAR5yxE/sQv6nzixhlC1icRujnPAALjNkBqGzC8z
mwpxOdVsINrCa5lHH0Bb80JUNLN/czgZX/cNTXwEsqu5iZc8ouUZJO7q9qsa/EEwQ6yypCK1DmhT
WDx8L2xUnpt5NP57k/xLLU30dIdw1AVBG+zZUgifUXv6XJVvloDEPH7sc+Kn7JT73sNpFm0T/ckg
3VLQghjAY3h4koOv7K++5qtyc+6gSryc9xYCeGOKUWvPtvRxMyZbXHObEFk53KkheqhNC07CWExI
nMIOXFYHzCUv+8uQhvCeip0WpJAdMruLki3zOCuAijPkg+QGcIBxR21+U6ks2fbHh3kAXMTCAH4R
CDOAPD0ParbsXAQLTLL9x/GFUlgH3Jx5l7X4rwhr423fKPnpmZtDmK9xZEAEkpG07Ktmyd+8yaAa
zbsp62+Ady5EfimuAZQy0jU37pt+l8gQIaZAtysDIggLNsUoBal09PgjW8l+Z99aXGxHwNSyMbnk
H65o3y08dl/rE1SQzOaBa9EeKF6JLzRivsYlzFJy4xvGxlQJ1Yn8OOjC4jfQt2Rbg9MeGxcnt65z
+kkDsC32z630O56ulyVYLAGaqYOZB/yT7qgJSRk5Dc9jauIEd0stcd0gMtb+GO5nzrhqbGknepLN
ZseaAp6OpeP2gzj4DS+QefXS1wEhzxbDhxW7MhpgDSE05qusVDC2uUW+o3l3VOqQ8ZA/Az81MAhn
O2JBgErLaFc0TU9MFhG+WSAhxt8DrZdmgnBw8QJ28GMhNLewXet/z22+eZNv3MOWnURQ81jmfTI3
pa9++YoXscZVeJnqjcn0mKgFD8QFrIxzf/Hdc4tKXEEAVtDn+PIasBLJXGXNgpzyhtjLrkBVf7Hl
U3udfME8uTHVoMWtrrQbOgy2uvrcPt8vWwRMIFH5OP1eICERYpzY3TJIHDLD3etIvki4JGcxJtIJ
vELGpniKP7jg5s+AYhGiDL0ua0pPemv0WVBILVNunh8UCwZKK+LjqvzW0wuZhU+ILFt2i9wjYpim
jMzDmYObcsNR1iCQkeHZpC635Lv6Vnx++SFFhTGVh8ZtuN60iXoBL2xbMmqz3B8gaX2CQzeROzC6
8IkAPBgZOO70DMP05YqX/kn5A6rvW7ZjIY8y5TZHqK5MVB4H3ZWQm0xg8lVGN81sCgoxjMdZOx2r
HpYi9yqJ7lqlu9pBc83IYeutF9so64xv/77D3pmwIFuZZEVcagT2CH3cl8BrvlgohmLmYWwQK52e
u/5aRuIWIB5Eg9wBewOKkVW+pkmjBQ82y2n6oHytwHqHMIFZ7mDcpnAXSZeJUySsfPCetUJHw4bd
R5uCuUAekDWB+aRfn8vKynbyanKgNRXf7YJFoIPdrS7RK+C61kzVyLdstW59q3/ob1A+gdV9gTAG
72kICSQ8+VpAFBR2lP+5ncE6CSULtRmBhg0GbYV93VEvohNExx48cFYkuj7YGDCQ3Yy4P+d/SVk5
/DRGDlflaxq0clKizFHROL0gOJIPkaAe3j7VFMn5w2b+jvU+PlyAUPxmAthWy2qCRJECTmyh02tf
Lx8kCXdDXyeo8qtl4jwLC1FSGpMV8yJH3m+Y4zbEPO50qqFp13UyCIxF2SHNrgspGM8PajngomQ3
5SgEjl+ylOaUvAM6H999XPxqe4YwHutVsj0KUT2wiIuJiwNhuTLSQL1ye0Fu+smIZCQxqotc+aoe
5git0AzxFpSdwDtdFgiC6PZQK2jGHPAj2aQrndkEVwhZ3OfWEyfJ75pJ8SBDq+cPddjhf3CDIqVY
frgpae1UZheyls7bosfw+AGnAkvF5KlZ6ryjLzZzZVDAJFftBhjvzsCkr6QS3gChSttlfy1tq33h
Yt+JA1F75BuTx0epTZ/j/St1zvu3MKHeBGyYlIe87/qTto8zp4g/SJuFqIinQAiBiDb3VJAP9uH+
soFSDbY7rWlOafwJhsSUF45UhrxzCmJapEw3V5gCZmANeJxCOolDcEwjKqbNHAzaKvY12A7q0MbC
5Wbd4Ol+/06wGTnhEZRQyFwcaILtaHymGM/VWlLjObpfxaQYdLu9MVA8DHxpZiJ8Q8sFl8FKfFk1
++2wejHoUSY/zOicnN5kQPcf/Vzalbs45LuUKVRcu5piL17W81i+bl1jX0mTUVKOZtGZLWAtu613
n6UVtERdyVe+mACrj5uZnazzFbLUjs7Nufxt0BdY3OXJ9k3eoVr5L5tQWNGYoPacSuslZwvLSwx3
aEbaIB+wkEk7jL4gd4bLNj9toOYdJC4FGc6qmcWFI0ADfBiv2s8rr7+7s8UKx6QZ6daJRllJNcv3
sWFQcgsBEq15BdMoJlfelOGGZGylu7A58FgyMw9IFeCSNAoxoktj4nD5V/AzOO6PTh11GxaThon5
jBXyCxgvQGNfNVBC717c2kpJy6S/9KtK/YUz8bK5Zi8TEkiD/YTHx2a+5mrlzLtTGFusn4chpQsj
lVZ1hLMM841fZRTuUfYVUmdscBgGxHwvt5ksCccle1dg1JqBv67PkwyedqrMW3tLeXO/04MvPIwy
XDme/VUeY78czMLi0cPkPOe000PoiCjZGmknpYEGTiofyhBU0oIMTEsDC7Wlaqu+bOc7Xtz2w9rR
afeweQaHmn38x+6ZAoKaOEYxbGCd2BlViMqABxqNfzLToegg4c0hXVtf9tELnGAY8gLVJYmL6Gir
/npsGT0mbFjoCWZ3NAmtoXi60u0zAYfc4rfGR0Oxkm3+74klCVPSec8Wrz2AQetSpK1TJOy9XX/N
mNjG22Smw2TT1Mdkz+3xtXAWOYg8rQYKMTI97f8VZaaTcYW/uGESmT1ErQaIWvhFKP21lKXHPLpW
4RXFBf1uSCHzgcQwhbYtc+WTbn1x933WgP4KOssNP6dYwrJ7cvoRhXrC7rW8QhIOP/8SHFAYljX1
NPftVXDQ7x9nBzxonCYhfefFZewjOqrOIhiDeZgdXBi3RxmFM8wJl/Aumw9w0M7XXPTtE0tHdKSY
DhgtHvIURoFuXkHzy0GGFkiTfMNsjNG5KE69wlIsftqyLxjadXGTCIacxMeXHopLOvnbR1xbALTs
MYY5gre1yxb7Eq4769+L58Q7oKSs7MlLI1Tjuk1dNuCbQixv/fZ4PwPquxidgVR2N3qtDvpqHWvB
q+hl6zJgigogOBWQig+ZLVgVAwDdzXAir1RxdwC2M+iCpfvsBbY4wnee3k1rgw0TMnsytLScQgk7
iNlxV7znTAT9QfrvSFeho4/9NUafPy7P74pmjmSK5DSjVQR0OifavjM7g41XfyJ94ITvJH79e9Cm
iabWWg4J3yj+EZrC964LGofbnI5s72o3OHq+uJ9/zZfFJI5dc1Go3G+zv2YagacECBD4ldFn//GO
GRxEqAm6tdgoYG1hembgGxY0ZDkHCly4/NimASk4b6bwdLy4qR8GV/k1JfqfAHTagvoDUSKUAHK4
iIOCni69ERGE2jkO36nGfBsbszij+66//sll0Md4iKnbRaT8e895247aBLSNhWCmsHz6QaWQjHOy
6z6GVwCuisv7j2qn8dS3eBDMgFLoQavxMbFet9GR6EopNAQEV/uG2ix3DpdQDubU29Co7zseaIza
2mw+bJSFp93oXsxhJZvlWj428R3H5Indc+4P3B/eHL39WsUawx6D6sy4oCFYGCMqguN0394BP87N
b/p9hw1XWfMP7U37Xjmj6quA3pUHF/45TMMGn5xa8KYKzp7NYWWugcqinJl6AQO5VOh20qvxHxJj
N5ny5yKEgBLVhbPEE8etJAZYJzOEb6pmmFFNfUnR9TzAHoYrK3vCfZ/nTklV5reQg905QGXmf37V
Dy10KFM7Fb+gw6SqPDUHCMuaf62R1lD6/6+oeUBSmSWNIZxmT0PHMDTzBy18X+LLC1jdfbXBZwhn
6NwHpxz3mRyMuj80Lv5Tha2C42hhh5a6eDFKzGszDydFmmzl8QHrilvmvWnyX7G2ZgdBN54LW8vR
pbmI+AzMOxIIAJM/d2Gfm7MO4Rm4t33xBJ5EKxuoe7Kfd5Dxv8n46RFxr0434hR6OMhvMs8M3Laj
6wJpBNe+xhXpBuN+wbvDfMwTA3q/VCHImfiAH3r68NFrQ5lZ5SECCef7qaZypd8kgpraC8nK/z1o
f+vk3e8NDwwOHWvoVDrneWC0kGjQGkewdtCXaHMC5Wu+moXJWfjN6KeL+0tpLZzHLmNRTuSjUEau
JXc/8ggfdZuyoteGCKc51xFxze+PTGIEmJl+Ia16pr45/ff7eunN/eDdSjejPrvToetlQ8Eki3hw
7RNz/r/eooQNBxGEIT6ZU8UJGlToeqrfxsTn3BW5dK8CD0cUoY35ivozSEvLKheS2fy27kjzmq1d
rq+4nKxbcvkdMavB0gHGod+GlxU3Asjk8b2vaKkMpnLhz7MtzjG8UoxW4wY217kn9bSKb8WDQDbM
iEBvmp8ocZlIcg/eUXtW8JoZvSwkbUH88QUHj3xA3cCSC/UjgxWglFoR2Qn83dFg26HNgYwDtcis
WRSC3QT6nCG2zVcaPl/WYy/CCEK3cpnesYuyH6vja8/L4oi5xQZSJJHwE6KAyoKx2GQwBWiIM38U
HcpoRcKWkG5lB66h5QsO1+VbI/bxWCQJZDzQUMIqvJ9Z8Smj4kOM92xykHxjZxIgU+ToqpG8r4/S
HvgInPuzMdK/NxtmP3tbEUM0L0v+JW/E11c4KkBLWdOQRilcbDaiNyU32OMcFid17uwxidhs6Y1z
u9feQE9RdYt/1HKsbz9QMerAB60a1QJ8GEIO51clFWQrg0luahreIJaY8kMTkKIsVjx2Q4vYK/FA
gJqtciO7BKOhoU0duxqwxZV+iujanRIYNJn9PLOP3Wfcj0YD+CRZLcTP6i/bDsvk402SnoAJq8+z
dJDsfeKDl64xR/NyhEuSg/sqR/56Pz8ZqnW3P3cL59W4dppwYKaUIQkG0DdBrqbH/97lN/YOMSZs
zmRWv9lB2Y4n8lR2851ci8A1Xh+7c0MKNUlBMeS8RKxpiTSUXY+uufOqm7B9BCDpDuZp+xUC0b4w
ayDCxJqH8v5OA8xFxpos86PoP2+CmW8IlkCf2rXo1uT8bBB1j/lOaSpMPAleNAkGt5C+HrWpkYB9
taklazTHeaR/9AsbRsygFCvs2Sk/yFtl/6SWcPVTd4b+XtAm/3pLPhZtkIRjBem5pXyIfedeNFqm
8UjwIWq7e0d1badWN6y0dZn4wDCvqV9069F0uLBSpMTDeLTtzTskHhEWxtSPnGKEGuk5NVeKpTbn
Bm2Kwh45ySaXVQRgb3P0oX1e5N0DS8xL70nyjirhIwG22AMOgqr5CGAWLrYT8DNwYWJQ8dnNrpcn
TSBMSi6OhKcwXDMhILIRGlPw4Avc//iir/rMTzLvXkTzmfVCMwWZ7W3RPb78yv68dxhTjyKB+ihn
o0LbNctg/kXowxHl2tcrDg0TX733oVhfLt6dpAY8/6/7TIQOeTcTcHFdJuDCTPuhlfw7byYSCbUw
R4/LDSwi5QQzX8RSIdBsQJrRd01qcvtOEHJy2v37YtOVoOsY9X4RobULqtD/wXaAy7uZa76+q3gN
K4nhp8d0zYgkgtOFdczYcsDZR9AHMrD6X+JX3FVEQtkvg+onxc/FrNgpNbH9skM+Wi0xd/q9aG4O
O6YDvvUY1qB8rEd/VHOrSf6QSY4kwcBgCNzIm+lTM9cltQZ+jOnCgIjwZhWHbPizrg49dA5UoEfk
rY/lfNX0YY9NdmaCQmcUlsRj2UawlG80c/ZVPHd0BrDVZGbkx74HDKDw8tuLRCfxKuyTlpcI4i0U
aK7PObDWpDFs/Paqx4TqYpNmCJaqlYH/E5N8R/eTxdW22j5al2GyNISWOikiZjE41P5CIlbf1u89
Z36gTwXzvm9E9SgiEEI+WKzGzqiBcwqngcUu240PbjsC5MPOKzZb5Htc2vPGfE2aHlPcpzsug2yb
gtw4ueZOlFhuV4xRBKQjxqCgimQssf7C7AmzYYnXqnYLW8Q1+KNkS4Fte4d50vUXeg/0GdLSyzKA
EL6ARL0sNBRm+t2RpMxLObhNQ/GnZsv7vbRavIObjjuTka7mq0oz+y0/36Y+52x9FAkREkPLa+bH
YOrOwg52yjZ40VmVu7O46ENZING7UM+rgLHYPRiZKKMGvApkiZVqXwTvIwjRoFEqAiYK99ZZoJof
0ocp8auAwnOAVzLh12P7ad4mPunWbGxALrNip94f0bwpVyfGzGVz0Wkq6Lxgt5/Z3KqAkofJK4rK
DUQxGZgGlFKriLKzuM/pdTXjUsXx+KOA5n2SNhzl4Il7UZf17ryVzDqJZwSesZEC5g0a4xsYT/ke
ZTxcn36ZB3I68+YVV3A7jGE6PvZv/e7qVLaDONFyZFgTxwIuk/LaDhcYpMw+Vh4sCkc+hUaj+aV0
XgiyKc2/+hKqJ5S7rKSCEw4XoYkeT19tFtu8emxUfKPuxcVLOMfPglpLnojoaCDRBA89jMQExUj9
YPY0ZTK8OdKxPuWCA6BhpR/qYXrjSUdb4ZKhIvhLpMSRNIF6RDLv8mY2PqwcinN6TzdjmrgcfvkZ
lK8Z+5aB4I/tvRe+X2MdVF2Z2F0henmH3lEOnxc6BZ9XeVBLvpoQPfgGF3Ai2kmlNcpkvgO1EC99
MW5bofWFXl0Kh3EgAnX0birGR8DqVkklyjVft3lvnkqFxfgAJFCTrYuIhIyUr1B4qhQlnIROSP+l
HRzZV2/ldy76jIV8jV4h1fE46oivsxjodvrjh/ay3otTPnDy+5+sFI23bt1TydHzKhJL1X5lbTxU
hdPJs/VbB22QbzU1ymWOAECPpQqG7Bv63zTykAmgC9Eftc5HRP2vZD7a+xVEZQNVX3IToCWZX6oV
ZvVhatKChn3XHBKAxqa/h1Pe/RaQoHaaWZJsXfjxRasmxkAQU4+PhIkzApZVWLKoz85n5qV9f893
3TQdYSGWe+Hz9PVmsRJUUMXiYsxAmyKGWeUddJY5ELZyj59Eg2aG4pgud/OOpzNTF4kn6bCyO81b
9GSiIlMLGL8XlPr7YepVqLwPCjMfuvn+Eb8lDJmyhNGc6PVekv/4/JjKixZTuVOH3XhHBECnEGaQ
9Fkq6WgKsXhfuKVSu3eJbPkhbFKt+hV1BJg4k5QCHEoGqGvwLTsUOS1GHcxXOi0KGgrPz9dccrUR
XfITiDP5RIXWRaW81CaqPBuccZVGxSXx5iAtLs+dmrQxG289NBAQmRY2Jk8/e3PPaFH1ets16CGc
Eay+x8sMnG0eoAgoX+QhQm5rHIiZbL6T/VA3kaD28OP62YVxPtwO421RQVTWXOUpMmPeuzMnHFkO
lLAGQf7qA6263s7kN9w1ot3iAQYtJj/Cu7nhj7peiG8HsHjBGKbx4mXqLJAhbZVj5k9mUPJgVwL5
wPygTnRlSSWYQikjrnDbPiArKvC1mCmpPIuvPhucl5r/6KDWr/zvpavr5Ol1auekwq+EiAhQ0oNE
H/wFsdWc6NfK1tAtreo6X/71qdMb1qw0smv8YU/VMAiDNLe0f/pWXfecMhrCOVmj9RZxxQ2mal5Y
iW9c5460Shd7piZfPlSAfE5lBUqk/esNQH0tmium/sGKvpucHNZP6bDols0JrxCtC0Fk7oKpCoEI
4yCGGk+DwvD/1CsTcQeYCp1T0a7E8Bhqv1pZ1QVAwykSP+kcHYtY2pcKL4cCKvHnkSI6Ey8C5McM
FnPj+I8GWI0A8SrpzmJw018kB3cjLiurN1CJAa+XOLjR0v6V4oVoFMvFDv7Dr7AqQiHiFayoO8RY
ib8P2je++r3RBJDitwOLskc7Yf9dsj2LsbBwslpYc0bkhY1o69vqCi3b1te5ibU1mmYbB7axcnh4
CRIn4qAAdkeNh0LQeFKNgJ3R6qqdWDTnX3GHxwGZbFhjqUlB1dL3wjW+PrSn3CVI0jbZCePXtAou
5MwOx/jl7O8RtUfuI4gz82P1jcKcNQLG1L7/HyeCRxw2G3Boc+v4vxvjgYcY3vft9EQXHBxRibBU
VfCJFdR3H/vyh2PFD8p+9SCsJjI7U6yQ+OohgIzuKtwTxt8PE5+xn243meVjF2nq3y4Ko48liYZu
uCdagPcIhQ3jFVzeXXHoWRlgSAhOQKU6EXFyK6EzQp8aq+bwxeNiypDbkGHulnQ6iPQawPJJtx39
Sj8WZlEgnx4+zSHZGw5M82ypRXE+XAu1Qz9Dp/9uc9Eb71+/Ahbg36UDWhBUW1/F9hkNLjCMbgOU
7lUkP0zzJXudL+GQ0OqD03V033a1JOUI/iPszJoUxbY2/IuIYB5uZRLn2TRvDM0BFBABReDXf8/u
c/FVZ1dURZzTcbpOVoqw2Xut9U7muIHPVvqtLTxVJAxlnA33SIts2DfGqJciB+u55/CC5uDxlVOh
CKtoEzXu4AbMdRkKcqzsbhx8jcSIhNaAXbPdOAFdQbks2VX8wpptmFUxE0JVlSK7osckkAxmscfP
Xj8MmrVedKP0CtvnlpEv7eE4Bg+TYXQhF3xv9cAIrakBE8/lz6WCDIJArOIl2CFc+Rgb3mGCWgLG
aoPxs99RuJR4s7Nz4bRO0oMvNYMzYrqpwMDxXi3HzAeHLL8NE9z7u4ylvD3piARmBu2P0GENtxdh
NEqtsL6OE1bZ+jJ/woLaWQMVmcUE4QklJycx+olmXq5wfZ01C2Mo5hJwUIRcwxryzfAkF5MTPp7+
VZuojMUwpCUZb6P603SFl7x7XF2Fz4w1CJr5FMo2E26cvIEzg+NMuw+WMmQ8yiO8wwE+yJKCM+a1
260atLZ7IMBxbPZeE7azViwsr2axzRXHlT31rTjA4ss/R/dpAUTBAH2uTyEG+9I0wwEcv1SA+2/X
ny3VwTd0ZMVd8f+sDABUsPvXp+L7wLW0+KOUqXS7iNdX+IsHfvltpI7tMe4P0/7r2xxDNiKE4osE
cFI7AuhKNEYC+0+9Yp5y49jF5ZW9fSBIDV5ufuKQUpcStlcXDxlfuGVq+9zXw/HlSQSLviJsmUGn
46nhbSJQAMRZu+ajoCVyMWCdQjm3LY8RIeA1ApQlTpMe0XKU+ztrNOI1PGnfJX80vo1uYTZ1NhY+
MGPymYwD6VCc43C8429zCjyAGylRF8iIRmdIQr0XvHbzgIP7glDXJawr7KN8yYGMFgWEA+RlMAWR
f1Xry1oe3iED88KumHi/VRNrML65sP4SoH5OPxW79GW+gYb7TWH9/FSm9byYX0diQB2aK33Wrcyt
Myz23xwZ+gqC0UqJEd8STHSw2BnAhMHozw18BSi5H/m3tDbvgLX3gNQN+QakvJMuHxaD3AFeNtjF
NJFN0FD97kRIB1+HhG2Pn6Tqr+KoK954jM2SorA0QhsbZHYCbjF9PFR6dXqcXSXypEdXKeq38Y5F
XwluXmO6HMc3w9PE5uKKCPp43gkNV3hB+UF6CD+J/o+LfUDUQHWAombG+bKI3edE3rzGt8gJtI/n
WZs7AFFgTalnkylYzoHLsTSgUkyhexiuK36XdwfaNyCtajsYlu/KoilihP2hYc4ac6Y64pKqpWs7
wgcqP+QP95hvqZWF0yzGPZofy6tyngApHl3zzBeFbHE8uioN5rZxJjbteD5YG8ob38uA89EDu0jj
FNfVHjnqjc1pCTekCjiS+Fcsdr7gdKNeC51sQZThzZzdmcCoCyffu48T7R4/SNRokU6Nel7i8glz
gDq+jWBuOinIu3WSAdydK8bO3Qrtojq15qx0bFGEQ1cLXrOt/esbqLm471fjNXDm1uQ+rfEXQu3j
3nh4gRb7JidBRxuCogs/frZpjvbv48ykLAbwjCRpEH8U8cTYNe+vcbu4+Y7tGqf2W3/sCxt6GT8P
C5wld3VfnBzZQmeLjSNVcA0GFRvB2UK+H1GcKOQV47sVuyWmE/7d8HhCprPsEKpwz+1m5nsvXN2w
NZQ9+cw/BBZzD7Dmgi0y1Bbx3RM06CcM3+dZD1WkFBKjGhZacVbmLBVxclxD7fOG/PMkRdlbxa9j
//iHvm7/M6dYS5G81Bk/0OVgFso2WK8TAL61oo6rZcUGje0UqUvPeSlPtAsjSm1ro56nk0NH1H1n
OhOVhHdk2ndhCWq3VmN4J+UksRZKPHptdHNKmSS7rznMXjWgnOUim2lxBv6m7oJKJI0JqhReKNr5
5sOxH1UUVBbkEVyCPCEvz8oK3gCjmyeoNBTkXcJs2xAS8u4xJgrT2B+Rd7K7GrkcKQvkju85BLwn
BAVynVhj8Izu9OY0qm5OoqdYZxXm1Mz7CmyNsxFE9igNpGv4XOCPQkbYWeirOOg5wHmEEPHxXjYT
hl9t7hYPcvxuAkidq1PeLJOJTjyuArVZ1JRX77nENfUQBPeOMlamPA0N3hn+dZQXkEqo6W2iH73n
RtRFuqg6XpCKros7C/LhAawpNIfgtkO2jSwZpXvDwgmCADBPoivF+F20q7urZURXkJisVA9P7Vvu
JvmdTFBwf4vXquN9aY/VoVeVXdVZln+9n/osKGgcpnFWeUz14Jsg+KTguvrZu6xuTfV069it5pwR
wGSwD1y7GsPWkJKv8gJDMP76s4WD+l9nU+tfBg4//DVs83WvH23xWDmk+xSQCl/j0vIem3IJEm9R
dazuKrhS1FNcMxvur27L6EblNkzxFzuq3qWaptoX74csua3EkS0Gc3+x5dCE5ch/bDHU/7eZEC4h
v5gEdg6TILUtHyu4CoHygbqJQR6gC0PPqx3Agrjo3PNBMnPIhcWEe/qKnntaZ2yDUXJabjq/nHN7
aSEsqt5SZBxiQ+GFfQzYlf58R393Qx1VN22ZnDUTG5F/X+pTNWrLSK1KGJXmscNAbGw4+0c3vdC4
//mjlP+aPFnar58lruWX21Jq1iO9dXyWRNb69fTKRzaKlWcbmHjz4z0sn7vkL0mmqnAg+fkocPgl
30NjgCbLP76fdcvlS13eKjreIFaSYZL3aItb6BeAXrbMrW0Q+N07BwOB9jqq9OtIhSj39LlGPWfJ
3+vQaDqmgXc7PEqtqxnWojK7ta7Nmybq6Vv+fJfU/1q5WqQ121j+MLYgDVZ4mPxylxJT6i6FU5Sr
e08tXjZ3r2dPKUtU6BSWCbjR/XaNDCeZqReOIe3DuF8wS8dmwEC5VZInBNBV3t6uqDIwtRCN/V+9
S3/jAGRbBJYqCl6Msv2PD+Uv18hdsstCfpQro0sh0uu05iMppZhxXn95gP810uVu/P8nmT+8hm59
coslqS5XrZ4FbaH6cuZfYmwB4xfUg6+8/IsLtarKv1mmqvmLh8+Pt/dlx/bzlqk4GcEGS6A2wMuq
bQjAqDiV2C9wPN/CFB85URJhRuCMrE1PINMBavXTNT4eggPq3mhXl3AjRAmhRVCTTQ7xdPeebxkd
YkYYSBc62FRd1jCGvtPxE3mbGko6lgc54EvuQbKagol9AQQiGqbATqOH8YkcV+wmVJW1EeC7U3zX
xD7DG4MXJ00eB7gRdIkIOsHFzg+32WGECqyMcB619Y0pAUeCcC8YU7JnG2fevu34xYKMBP/jUCzb
sxDl4HQx3HJ0xVxNB186neYji36OSgELzXwmvUnzfi7NjcAYWjAcwF6Vd94nhx4IXJEH48pbkGvC
c/FH6S9+YrjYP4HZ8kVkaFVgVssn1Dkhk8VQ5xYiJ6G+pOkQte91u3PwoIXJyVHDnUU2mntQwa5I
f0BE4X24ne0y9AKqvT58co8qZOzEgMFtZuoAi5EGDGntR4vEXgVUiqRiyKixzHG5zPI5GdONMhMA
8TUwIG8Hz36kgaxDmqvWL1AfFe5Hv+wcH2CrxgMAyJZDH5Jj9xWDPbBJayDEfGCPXUtoG17/Wlza
SDrzbzdj2PcT7FUTGVqA/uGIEWmYsbNOAMd8GkukCfadABV8ErCdCBI6Mz39lGkk5WyREdgKLJ5e
QHiruQwz4NwPkaXQR2NxQBE25+JgCGDsAtArb9H3ATIndw84qEg9hCl3JpMMIFK+V5yR6utWaLFh
R/yDCMvAOTvpVDGSO2PTmFXh3YEn6MMb0mEX3H14KFcU6yCnbhI0a2X/bkmHByQZiDC+uTA32jSf
9N/VjPH2U4XCwgCAQ67YQQuqlze4Em+ITpu3u0ff9lw1JkQHrPTMZK279CgN2KE9Bf+t+1DZw2qC
f4eQ4os2cQuu+2w8xvNX/VyA5MGHKN+hgZzlOHpcg3s1ssmsGmfOSOY3ZfMrRSOw0dWIYKdAu4IZ
IzPG0gcK7GUgHCwFqAMBtlLfoL01sOXdYFCeHaHAztQWU9ibgWfbAgwvnWq9gDN1+NbAikyZN8Bt
pT0BI4gMfV7Q59Q4TWCZXWPt68Gne9A3qT6wOjenRJOQikRK4LgXGBA+xLxmOEMIRamrcdAIKxBX
mb2AUxmfIZI638fdPNvdLU+6u03uN52vJK66Zn7SwXJdOAS0jePUj7FfZHakuA9MHSg2wdIIejy6
CZMQaPCKG3/liJiSQKVr/sePoWEgu2xP/fayFqOBcs/wxd6Xn2YcfmgTJu05Y+slFggXBWo50/G2
ZWSyg+dU053VLsYB8AfwGDzdA4CxGg8xR/Ed53Cv13UXNq9vOYU+yDwtm3U2w5qWIhbqN2zHUWrO
oDNoTODeY/hWwKWw0ulMztwD1hRqRXAoGE7P7X2evt/XMNoBczSu4yH6cWtrPzxndgkNkqi0cMFA
iGy/16gLTWwtnkMxRhVTEu0jXVULzH1BslKsy5FoIEB44iUKx1vc75z4eMhsEp3JoP4ChNySKG8N
EySI0BpAcM0ZNCWAWAxPnNozbtNW2jiDe4bdgE5R6HUM/5TB5X6+4pc1aSXvsUgdH+yUJh0dkIM3
U8d2d7u/pdVEbYfvRRkIp5PuUJsHYKgUY4EUTXzDWvNNeB9T5M3oc8uVBgXOg5iKw7Y2E8wfpkEE
NifQZ7eXzNeRRvYjnE7Ly6iHPqufMmtUnXV5zIqt4KLc6V3CiqbBDuA8XE+NkN2Dg7JL4aAWdO2s
nNx99a3Dd6P6srzX2TbCYn7R/Cvj0CDOabYhjBCyvMQ3K9aHTrs5ON7tHRONeTof9a+VVe+QiWoj
BS7BnZ5rOLP3tzC2kXW5eGyjwX2nX03grsv7rENWoQL5moGM6iXdgCKGW1YmwpD2hpON20u+LS8M
98Mg0RIV05zUUxPdZgmAUQruatj48sQKbyoMdFeSUbjVQTmxfF5p3oth/G6B/GeuXHk3IBoiFoE4
OWk6tywGe/2tZhSGKEmnOB7ReUlZFC+el1WZnKyjb1ZRZY4tICtIEe2oZ5E5SpBfggfDuSm9cdN4
iT7qm9UxyElMjowRgsv2hAPxu6Cmk4866ojt4z1KcfGHqbJx4n1O0BKCFOapYDtwR3CPLgOFRhxJ
MmL+dF7OkStHtvc4oyTMXxyp7Hu+5usfIQdHSPa5kPNB+xmQH8LfUnbx/DguGReLcbv9gRgCue1l
Y9AKgGI3SNwgGrvYbT02MFEhcMJuwz9Dugzek4X8YhCnTnO+/KENTylg5G2wrb54pRMGfncIlvRk
V8wPBsdmxqiP/vH+hVCDVrXwpAU+mlhY5YciMiHxw98Y13Msa4G6mFmXiGLsAInGTbgXMWRVMPIF
pRI0SWVawagUzSedH8hIjmv2MP14YZj69ZwX0XVsnIQzlrJt0MQSD1N57bcxSsZEGS8IHsyF+v2B
kqgFk4OHBYOUGRdiJFvM0IA4qGU48V/aCfmFbEwLXHt4GCGVATfdxMEiuM7y4LgqMDdwzY3TeUXY
fbLbLnIsG4T+8SGU86zV7XH+mqBQcZ1ssEWba2BvMCuCo48iDAq94OoLFXb6BNN4K06CiosOkaHk
hnHpoMFVk+Cim48r9HXMLZLf0knjV8iLRyrDIgXLOZer43ffwjZQRX1y96R1m6GXunjt7Lt6yxLv
/MAFmGk/hgbqlPHRa37FVsweVgy6hDpEYVLLaH/gfBg5p8vg4Ylvihr4PpKGBdpIVGdouDl5eYmn
6iz5gomFRocS8xOxMHdTZL9uqx2b+5qhBX8dZaj3jWQRswv2gm+YlAPsMab3mRA+gsnAdk5WsddM
r1MsKmLvjkSF1pkxCKKNBItAtxzWaPivMsKLI74M4xcEW1aQG38zJi8OuTp6BPbRLwiJCvFTADH/
MEgKQqwG13altsFxncD1z71FOTFu35LlLo4eRhIjzfSqXf2pA7ngX8ymV4evNQ7JeYXmrYzwQdOx
lh6oqARRYFVL7BK+zEBa3mF0BgSuixRAbdRMY4ZtHoJdgbccQ+U78beXQ8k5p3qcDNH1pK6NEEIt
VBGWeb05zp2v+wnkt0TqGc8vu08y3MNbmFQDNfEQYUH1GonfJ+/TflV9PShq2dHYHboxWnBf/VB2
gD1kBXMqh/L4EmDTHB3hxe37BXOQJDz3gTQRRiqdl82wZqMG8xChMPcJzPNreMU9qvO21/cysnwG
fbyhasqbTlchRORZPIDGFfG1wFX8YvFUUUC4d+Y4PNz+EiKiUc8K28cClaE2FvpeEBGUS0SGIcIs
jpE9fCEJ4HoKonDxukDjFKLceH0TjeLBpwriPY7TDM2QAO5uk8dHu3Bu7hM5yKauvScOZzuLPgaz
IUzMUU0LPRuuQkKbiHGlV/rHZS/Av10fdPh1Dww0vtjpQU0ZOl67sLNQmj/mWMi3Qb8ucS8kb49E
PmbN5KQrgrcEQjDXR+oU9OrzSrK7yPyTNo+A1N+dsn99SyxcwQeHPxnqGKKxHM92iLHircQxSVpR
0LXjFMYkcnEBOaGqdXyd99K32R0/LCEq1cdHQdN0X4RewaWexR9Clm1CeVQCzcMuVX8/4oyW4T/T
yIN5d0KW/A7Q+9Z6qD8Fkw5PaeRWYBrEFb44cicYrrjllMdboCJ4zaDhP88oNOYw+VYmfAiAVyy2
F8ybIgbUcKcqQgHt6RUvNmlefPVEMiDuGKDRyCJmwiN2NRTmb+aIkbdK84Od1HTeeu/4AJ2Q3K8r
KJ18WnxWLbQoGYgFyiGIyg6MKcbVLVGpW7pHxgJfyMwwqJhcZo8PLbI4M4J4qJUeXcWLj0HOM2BE
yznmoNlH34cYjIGTtLi+hCEEw9T+AwljGZAzgDvQbaININLgbDehUkJTGCD7EQx2AenGc5PgL2vN
vJEtW2iCxtfU1/Uo4dvP4yo0x9QFQ6xe/7dErM1FCNJQtC05JflTxugXgYdlg9El2GHAmQ9RwWwq
L11JY2exvc7+t/Xj81VDPRO2NnhWh/nciTjH4g8p2qGnFKBoLXmvYfkKrBRejjiX9DPALgZv3TpZ
sS+6zpDDrVzYqMyj28kOMCRWptDfKVhXmLI8fEGcxUAq3Fo0zUQNsIkvKDnPOlbXK3hQrAEldekJ
wUcxyVrnnALH0Kh5Eehl8ZrrphY2W+vXrMVLcgZuAj49uOdDW/VIQLTAQSghkLC47HHDBE/kliMZ
mQ1RudaC675P4WfAA45pAl1cahJaznk7uy0Pj1DMroFNYlQJTM95zxn4YCoxSr24WdjF0N53Z5WB
/knUJ/MbvjKEJ6OBBdyiZz7Im/RNPzP1BoV9ehVULNj9kmcGx72EEdttFeeBHdR1yF/Bp3jRny4a
RR2bCVYr6THQbU5Ql/JEHYMy1Rvh8pWHCAFHHS0lxR4TXvd1rlbVlPkkK+aQMOr3zGGLhnYdz8XT
popBbWW/7ygPDFyl8vFd2JJTemT+Y8bZLHMJDVKLwU3FhIr9b4UZKIGB8vlTbsA6Rtr8IV6N/u1M
4wITrsL6CRDLCFT4ST3mYq86SDZ3ctt3pS28TNVp++HUfrrKUAYyaUfbN3gWIdxFBxYiTCM8Tm/g
sMxD8qMnHbDYH1NNueMSXkJw9flWA/rEioeyccoQwmhKmY7m/LvddRQkutubwYPfRlIqvHyaUMox
ayjzUm7SSQ/skwWG5FuUvu9sP4xsIUCwOudw/ShyPMbjrNHCcw6ck9TAY+BcIxseE7+noCpIARTT
xvEdOpgxuSO/BGBPonTe8JwQVjRuSg2wT5qRUDX65/pUOhjbBmqYHxJtdCNFUXcljilOfKIBw478
9Ah6JMVJ8Wl8qxPjO6HgRG+Dl4gTu8fxfQbCIYXp2yvxtPA6Kz6l0EBXhUEaVc1nvUje0TD3nmP5
7KjgECbwbLsrx9duVDBEWGYjdU+lnGPG95rfR3E/eTkB1TLwngluXw1uXyNrZM6Fylffk3qtsEDe
8O+VN1X9mfWDZCVVAW6mntrtStg9NUj8V71QA/PC2X6gcH2dS3twTUPuJkU37/19elvym++r9LMM
WFHluVD861LHPsnErMjIMLMJ+c1uTTG3YflmQT+ChF9VAyVUPzB5YEeSh08o38h+v3bUny1AjuEq
c2LxOmdckuADQ0VDIyyD9LkcR3zvlzW47NuDPpMVWtJ2nmzpxbcFDo+D/FwLb9jrdMdhyla1vS2b
ZY9tlO0p0wyUj1KXzyKiFIXMuVjfRg/HjbE7XRXwQfBnBZIwOc7vSw5LacO5/efJsvG7waZjOEyW
ZUcziLv+92Q5bczuqdT5c5VseIuoudn7g6aIEIHu+339hZaIhh4vA1SgdVhM71gnfl7RhR7nRToZ
PnYNmxi2SU8Uia9huocSoVQRyYAbeBkAnKJ2xhZhKRBBEx58dzaxyy2Hf/4aqv6bmb766/f4kSR2
iVW7PzbZc1VNFESgqmtDVdghciO3E9foDm1tKfSQ7838Zg+f79VmLu3t8LUqyXAYJnPdkxRmWcSV
RDHcgOcOWm6zwduDyd/JwtEyaLA9RZtaQE4RPioOKG/nJhOTzoMS2UPhS0FV+87H0/IYWGIZvqFV
JRB19fRhUzEIf1Oiy86B9vtRLSSO3OvaXh4XaC2WEBUClCZCL5rNTTLHBkyaBtlHgQkWKliQP7wk
qig1BpLDAAQC0ozubsTkFyo1um/3jFwfjnSCzQUB852rEgNKabvqKDil5W1IbK5f7cz1R4NNnRFY
lKGipYsSvsKIfTpfJ0QXcAxgZDEV/aogFM/rySVCoxNonU+VHH9aS3BBH29uYX4A5bwaEQ+LvxHO
3cNyXi/+saXDZ4Ga80aZZH0wdhxe9pRKSxLmPy3Og5imiCqiwxkZklWM8VZrDsxhurCHUMZ38VtP
OSJIcN0+hxLALlAuqhNN4sfLO13fcckNmhN/mwGBOTzJwfYJoeU6dMIuKidHQdMiReOwM5eMLv6W
cWD9BuJQHds0Dce2dVVzfgAPpmnXavvUHisEDZkyqChozS/O+3JWIHsCV8dPcGo+gscFIwVfeivs
MZNn6+1Ceba5vqkn8xvLuCtbdQbvI6BIeJRz583og9tG3eG4V69eyL8M/7p4rV4Q9O6oa0mjHSgU
sWYyRVt2u+GF58ao1xYqQymcsTZZoGFH8JpDg684QyBqcjoR5cVJAusA2s8RHzqhI2KNNOPH2T5c
4UrwUuIiD3nPCFGY3Nj4O9/BKDjz9I01hXUtjbIvJTIvcEeG121CQplQmpNEQ+cXL5g8CugA+LvA
HwSCOtYSW4F1O7h7GKPnJ3co7AOCdEVf7isn9U14IWGOgn5urPi3Ex3KkoclhhrFxh5qwowUCIXh
XOIzjADYVGc8cKzxLuv0GkDsws3rWXtpFTq79uXDnbCQauHXwDi1HzkoraywPU7Ucq5Vs74fFJBQ
LuurPKrXnJX2MMd7928hJboAfn5iiTIhCyC7ug70JfalX1AvvelbpSj7x6oXGbEbHtb0vreEVZvY
VE71ln0T2YLEA9s/9jKB2ORbmYw1XYce4hneRviFPDwRWa4cGivEcAzYZgwdsoQ7PeRVwOJ6moR/
3i9/f9nEnLKGHUcD2Pr3ZeeFdpOSC2h0XTHiMMdPgHFT8My3UzAYbYjTPvkhPVJtG936+oa/G7rO
5KN+Di0wjuxbIVQAJpv++djhTae/Je/XNLLhe9BBxB+MjLVPnDZqjPRGEIAQ05g3eCN//hbK72A5
siZkWbdkFchR+3H3rUyR61xpHit2W9w78AetsI11maVoXvddjm6fzjxfoa59azb5SvfTkYK1lboD
4F/Z0CsjMXUJd4yn0c0zpS+/sn230COsHvLMj7+uwYY5b7YGA1D2aIjEIPvC7uk6W9hWJ2z9R6+Z
45cNAgsvZ9pJTUX6l+a9xv2CDgdfvoA35PD4omyopvJGQpDPxA1yK9VO9HinIILKJMF/XfM+6fua
fyCCxO0awwSmiBCPuJVf6vnPd06Vf5/SQeaF6ji6ScbSvxeAWeW12uePxwpbNATz1OPVE38iYSyB
LcoKpIeuEuTDB+9DJakNLyt991hnB8SAUN3vIw2pMRfLfVO3iXfcFC5h2ViDhXTDW5KvsfuK2cnd
s/AKgC+21/C9ZTaJESamodjXRzXCRVS72RyEDKH7jE1K/4YYkzCjwS5jBqPvSRWbetL+8l6tBYx1
oNwX6SnxNF+i7S/9uEXQW2z7SKFS3rze9XuQw5iE7nnA9Sfddl/or8N2z5k9Tmq3MLFRLNHcdWBK
YZcGX6RTGkhXfe29mLyCdomSQVpyjb495+SM6N8H5gExFb6pY2N0HRrf9zhowupLNRmvWIgZ0BUl
YdNMaCqb1EcqQ9QKwfX6Wd7w+G7Y3rRTXIyIYYEntJAWxYKXmpSLZLW9zEtsbVoGww1zcNQuxxWK
eb7g+LWH+UVG9OYyZ47ZHp0Bk+WaMTD3kjE5krWW881ACofrOzNeSEsQUhFBXj0K02e1V3FLOvx5
0RCH/pvN7tdomf8sGs04WgWvW09kGgq7UwklmFQRiDcwnGGiM87ktqB62zEviLhW9nG8xmsf+RoW
AcKFAP3nxW0BQGmym8h6o2cWDRukbmxkAKjm1Qc4X1ozECp2OT4ju8fEGbdna9yfH8TAvT9DaD1X
PI9vZM0PGppGOoGVROUztFibSLcBdNfGBJPt83VTHQOCVKB307Eu4k8I2LNnP2MG57d+Oik3V9ou
bcosMOgCGlgP389nIL8lq8snpHGOLGb6cFZ5UBxqkQr3c87JRMt3h4eaesIN69C86/TGwnsG4h3d
3Lg0ooRWlrFf7DItNZgo/uVR/KbcpQSBwKKoumNDWPj361v3l0tvdfp99Trus3jW5XQhLWNw8Cbn
BlyIUcwFp7kjyuQ7o4wXX7J5hxz458tQf7MgHFUzTcdUHU2z7B8L4tpdjk1CROwqLV9ktay64gtW
W0yz9Ko+iyq4PE+pvkwtAmjaI/77nqk8x49ezbybWfPkHE6cY5Qbqy55f9wvxJ+bNlMGm8g6ekTd
69rX3xLh/znafpzYEI5kjmzVhE/zT0f0y4mtXJ52VeQpXndSQLfSF2qUJRbcC5SDBhKEbuzYQwcA
uGLG8ABt0wBjH1O9fpEb/fx6QkKNL/FHctxfFQUnYCDBi9/AibfSp6spY7W/BTrbinRnNI95cpLf
//b0f3fbNcKkbE1n+3b0H82Olmi51uukKmbmuWkIDxCIINy1fqfCFjVAzInGQsGUDBpGUcXKlEmH
ALe99U1YXv5yNap4yD9vKKWPo8k0YLJh/VgEepUVjlM7t9X1NTbEYMyKnAvbDwaqNe7amM4oynFY
IZqUXvMLgLStIWmuTk8iwVHFwqQKjHKXYGZNTf2Mq3mOLuzPC/V3NDNH1xydkHXdgYT3o82NDcVp
kjbDsZpegRdE76lLuw/UnIw8AcdxjycC0JD+UmeJB/GfW/PLx/54UFn7yK6JnBYrmw+6NyPSnA1M
oO/o7TJMAzkO//w9f/t5lsyyMGAT2uqPz7ubd76Nod9WR95+W1+WuRZetJlCNVzfTF9S93/+vN+F
0bH8dNk2dVlsAj+IaalkPOomMVGrohh9AkVaIFtyHV1aORCKRzUnIhbtde9EDhMhiymh8PKbKnfm
sumbUZahWdwmf7mq3ww1HEOxdd1UdMtxrB9X1ZZx28VGc1tdqpMtJb6u3Ie5RMrU8QQR7qjeZxSU
gaUbf3ncYhX9fNy/fK79Y1d+yvElv+bP26rBgZtwu4HO0c+Cd9DbON3fWGn/PQNsWVcMVTM0xdFJ
yfz3GXBRULxKil2sWmYwVCGELVCA3wPLXl7o8Izm69IcWj26ZOcGm2k9TKRxW8+y3m+/bEBHnTQZ
ZXzUpJWavSmXv+TIKv8lvP778n6sRSW7aJebHt9XQrp7e7UDG8+DoobtbTdBxat+Tarh6969k28O
3qc/KdHRBRxv+bdWdX9Lavznmf/72diyqdkirJtN4D97Jmv3KULQbysqjmtQhPE7zJN8SAbMJtsY
QfapTVAOdzjmLSt1gGPqzlg/QFm0RT1ioLOCXD3uDwBb5oooTb/+NlDZHozP41c+Pp5oLIevwWeG
KVGPWObhnYXvJgYoQ6pgHQEX6TOuaE1wD3OhMQ0OSnj/xxIMj5ZQR5E2l/D/JaDmNaiG5gEzz6CK
pi0+ZEwq4YNAqMJJ9jEuQmWYIz/A9n5aLHFjxfNFw6xeHVE1MZihXk0jZwmSiuO3uqnGcYi3xAy7
Rwb1wn5Un9CWUerS0YVo1R0fxMU8Y4rPuD6dw5bG1aLz3NNlYYTS9EFs1NMz1w9jcHEGIwwtp9WX
PGaCC9FaHzJrCtO5mPWYYfHdr+vhLWy2QAvvt+1zWAV/fq9//wyZv1iWaqiG/LPcgIt8fzwV3usx
BIcp/tXoIcfAuxN7JPudcKfbqSfUYzCF6qkw47NINXjBzyH/ykOqF9BkBPkoCk8RDc0I7zMf0/pI
H+hzUIkB85TxxT00gzBeEC82ZOalB9WogNfRnurFc15H5eEZ1Qtwqq/H1IKugE9OZCwcjKmyv+wl
vzlWbYVjVXxbTYWJ/eP1zp+5YRjHW0GLjlkLcZ4xvdVte0x3L1I+mlfiJrSSL51MHFNy1RY4BJzg
0UlhJb/f2hMFH7P4GHryCwBd6x8+e9Psz0/kv+eNuEZDkTVL5ux3fvTf+VWrs1bjGjn6e3wD2G+F
y0B+jKg1/36a/nd/hQJNgKRM0Khj2D8/LlGcKnlmnDbOQHcZhtYhmi4/C+B83jzziFP1cg2S6uM3
xCigwwANBp33moEAnzIPuTzj1tZA96SdCkTU2OQ3Q30B714EIc/RhXiZ7T6flM+DGvNnpglY31X0
JTFWeTRnkldtpQWsohxMzr+s1TGDDcaPpocajHHoQBCs7GH8loFqXbyEZl8gE+q4Y0QMiXycrhFR
YyH2+efHwNf/zW5LKqzB9sazUM2fA53mkhZPXe9uKxJBvtEnhuUOkb7wjrMGpQ+nKcgifOc29PeE
DHXmmCkTzog2zBTA3eABSNxb5Ilfw2s7ei0BMOAsLoSvIkDr3oi42YIBWv9DGjWo01O4ToDF3QND
Rli7iR1lW1unlSVJI6JzQqPDLO+6IjMAQRocUI+YN6gHDkyY2ud/+eqqHDqfOvKmIbqt1xh1DVAI
VCwC1ABgI+2APeIeW7UurJEWA9x5RxKfpKDGuy9ZmG4HB0B2ZR9XeY//BnrInNpjPPX2JHikhkw7
V+9QN0PpE4P4TT20MGfxk0gewb0GMKwm5MFO2ugebLCLykiWhm674hMQ84CE4MSp8Irfvl5DAdmr
W5SyDi5+GVsJYyO+lQpUf0RZWw/rYUFWRSRz45NP4GkirEgym2Q0uM/T29trJBSvqKShqIT4noeQ
Zw9214JgX6cNzpx75eAMwQ+GFKIztYYD7VYRkhX8HxEqftzf9FB7y6Iswl3TDq+f+ujVTxFcTTHa
OLb+g9gbLusSKSpT83EvDfq1gKooffY16eLABLaPvz++sOzK0pCx0oB5zNtV8SCeRMcvvsX4CFUd
f5KRucwHcL4O1/ACkSGJCMpgLS+hjekY2atneczkHhU+CeRnqj3CIfiPCzksDaoQfRK4DyZ5c8wk
PBWkjvhBVn855I7AMhuT4sxlkREJ9I2PC6g/PBlSp+lX8BWGiajgQrROg5eKq3c7bVYpP44z+NF7
7gHWVkDerVBOLy+QlxFEQY4ibAL47D7FZR/aboB1rsukeK6Jy/o/0s5sqXEgW9dPpAjNSt3i2dgG
m6ngRmEo0DzPevrzid5nb0oQOPY5Ed3VHVVUSUqlMlf+6x/COxR4XGFR0pobhdwQoOA7jwrMMbiA
JgXXh9CyEnvjljPBBttQICacfkb7KZEk6xpJmVMgOtVnVAcfRJTsWjY8ogp25dbbNH9sejMawAbU
T6TVwW1IsT3TrmEkAX2oM+yCWJ1n9Z4Ne9+si78RZh51v29E/ADtGUQQgByRoDcib4zpAkPFW3L6
DubCoilLxM9ogy8vgg0mu/wk8SYYHS1zouL/arRu6B8xtvj4Qg17zWevvNfneqYSuibt9H2y8+5b
9kZlPmySuUxTCTMvrMRpY3XaylMBQYvrqB2FJGQmkXw7lB+Q9LHNxQ2GqgNa8qwFj2NttGYlRuCx
CSYW3BvXcF5GKI5jJ9Rh/DtwNcBiF9tyZ4xlWgAXHxCQLXS8LMkCJBrdxKgakt2sAFYh33MOZAg9
koJFvx3/qJybwInwNjB/bEF/EvqN+SpdeTTHhxlAytWbfWgopDCPgjw1GiG6sO4ws34ukvYq1qKb
0r+zWf4rsqVo3hlXMJPnDiaPwR7eOXeSzNuHMbtQRQzfXr0RrX7lMRzv+tVKwNQuyrvChbmthevI
qxBqr3VauHLyjpkmDU9guWjkOwLRByt8kuDyHxDbUfr5DaRB7ETwOZ5VfDrjFItg+vQLCixmDtLd
Z6wWoEihbcVt8KaCFLHtiVFK+QCHMdI+n0sqzZMrZd78ZSgJLEdudAXxCZs7OpgzEOYZQBeUSTj0
uv0olDk+ZJAEZnwx/Llg9xmzhPDyhqW089bPLC5nDFphW3QPxUzeYbiO93IGPc0d2ZgCsaV4VaDp
j55Xo9khjPeQ2lTcDLMHMpl2wnRvIjE/Cbh52MHOKCSoDs0/SCsQlWK3j679sd3F93S9keR71zSC
8e9GgH8caeb6vaTDgmlQUSXoPuhfvz3BtV7D9J17d++4kqBDJSpBjAGHfGo8ireQ7vMnahwajCyW
Go3nF+wQ5gQcC9iXcJIW6qrfKpA8kZhiGvuavlobXglMGXuTmPBS/krJU59618Eww39yEYzP452i
khQwHEdXUJqPdRvsnb9DT7IOepZiAey7aFHSPpPrdSXfco4dHfeupL36Z6zaB0T5OHLOYf/g/+ku
oz2cAAfeG3sa32d9BfnRt+Z/VKAqyCLWzViOVcO6PLjDVX0O/tJo4K/eRs+EakHNpi5J7scP0lpr
TzGfgLixRrrz0vmD3VB7rzyGf/Wl9gFdJN+YJPE+arj5JHDCOswWyh5VS7B29bnSz2O+F/+aA6Zx
0rHpYzlNNsahFJwjSrEhRdlbejfRa6vgr2Knz72HIDU7jCdS3V0JIjJgYdRn3doMMGLleXWAdspL
oNqZo+WX/rLBK8bIBcOMDt8V7BcgMiekis/zJ7M6SCh4ruld2HgtQLu7mbN6Q6+F5yGvdf3BGZZB
cVBUgwCefbgrn5EKPdskArC3LWjVLaCoEcKbYpNXvcsQGWlY7qm/sAsYl+XoAZK1hePti4rbQH7D
brCScYd9lrDp2pjL8C8BnXtm3lIlalpf6yixIECOiz9xGv4Jw7kZCMjC/ZDYrxb5k7uEEmXP+Toh
5eF1P2DhDpjXr6ngFsnKumVHg4BLt41jGFv1de/gHzAqfnmo/rqF06ngXHVVsewlV/Pc2zm5utH/
0LgxVvQNlJ5vyNw4SyzFqICGBWSytfdi4yXiLCJs3Wh+iws96Z8KcKFauiobpqmpxqQAjyqj73zD
jE8Jqim/PqWcx4Ah1crCinCfIVH5vdJUv0Mr4hNYoeemGca3ir/WCofPK09OGdM6fjT9vS8726Jq
Fh1yj8g+OgFei7TBujRcWQFgT/Zo4Fpoth3LNaGI6G80sGAX0v7g1Ovfb0/5jkVye6ZiCVmTaWtN
G4K6m5ayXwVgkWI16I9Jpy6LrJvX0kfs4XtozT0OUS2fmK+j2boAeZjjaE8wBkXYtmEBqKKbnZ5P
RV/nQgm0GO45ZOxQzKwhuA49bc9rcZLwNsYvyWOSupmEBbtNmdBB3BZRs/eqMbQCIN+mth4dzAyS
WXXssniD/N4mq1k0AaIjWcxTyFBCNnZ9vhg87xCbD7Fyl3WPAqJRLNfrxCd9HTpmD5VXUTelsRhM
zMhIcrNxtyxwAaNTUCb9jMrMf1ZEv8PMbrRBM0PjmItDEb2ahIuGSkWmvbxKeY4UnnRAE8E3ivm1
oP9ZxKAW4MwXXt/3rqRQbF4daLIt05we//wLNp8PEti2rcYnmpHWoOEd+eARjF7iSE+xoB2s9Mmn
NQh4ZDJI5fD6+/XVn6bP1+tPPqcyV5IkSrg+3mpygEV5cp3XL7r2FJRUCERRIFzCEA8Y1/LVk0l/
j1o05aSTwQjFRc/fyubKK19N9JGQAH+/O+U77M/oKKZlGEKYoB/j3X8ZHTlwqrhucz528iihYGJi
E7iPbXiIbGxGR9SqfRo/fhMma/vaQbziYA75N5cvrDo/3gigr2zRdwdUn+CrvWI0QV6l5ADXp9Lf
KgHCs/i1j5L/v+t8LkZfHtgDs3M6NYpPqtPCbSKSD9I4o5saF4ZW/y6wFiptLFUDzTD5ZfLi2yZX
8tpyo1OHXGqYqfFCxikEP1XnVLkPvH2/IGQXl8w9ILetrxP0HUTD0TKS2PCwBTFWzRNWqIP8UCLx
QkbR4c01K5G2RflaM/eKdV1Lr5aS32np0lPred49NrDNEE4RaLrQMTO9MFt+AEtUYQhVUS0F0NMa
EYMvgxcPPe25LiN9O30uw7vKpDypinlknSxvwS3jjJDChqjzpe7gk4UYokY6Tk4Xbq7thZv5YZvS
ZHNkGHIr3Mw4ob7cS+AypeWuj08R7l/Zim86J5ucxoubL9L86fcnFz9MT1T98LPQcRuyYo938+Vq
RTE4IlS04DQemykWNYXa6Eod1hUig7vw7L5CrzFf0kfY2gbatDckGuQWujCG5inOxu9qhmHV0iBz
RZmrBWESqDP7A6QrfEz7w2e6X9TtAqqnbqccY4oXBG71kvqcQaZ9vMyXzTsxgohhti5hbeDy9gHF
WrhLHq0PuVkRZECNhtxEgm6lwJhcYva3Usk6hQw3Xq0FqQBXeONzBozyb+HqIeGu51l7T2efgub3
ITN+mCwQ2kxZY1UxbHW6tFR65eI3qaIgAPY6Fm/OQ/LH9hchqYZoGt9asuRKmFkH5NT6QjC9Ye6x
j10nt/GLHY88D/m9fRiuBxzTWJigjYTzjXiG9lTzw9jq9AD8GIHMzWKO74KAep+iQLrnYCnTONau
FJixOGLFISyvBYmb6Wv6xKnu98fUf5oZKpUSrg/sz99oT63cBr7qJ/6pB2pJduoKPf5jsJOIEdaP
2k295eC1GgUy4tiCjn2S71bxXhAGLHEOKl5bJDu4oDxhhr0N8TP/k98P+FcVh/oeMyvqXgcv4t9v
Wv1hbdJVSxPYPmiCr3nSVQrVOoyzRvZPsEtL7SjFDjRsyob0JDXbaNwHWWVKaNUYLRbQ+VEFBfDs
5L9uCao/egLQELI5vznBKjUvdKGUn+8OyNG22bXpsPz7selV1tit6P2TgVkniQEhCWorN3psxLFD
l+LvBXdoUfH9PirauNlNai06nDK4s2CV+2biEbKiOInX4TVOGGtzn+yid91Ymh/9oXnyJZhc4VqA
2uwCkm6fUed3J99bmFcUYc9+ubffXfoXCH040Z+IPRREx/x+g8oPlbKu6VBFeWuC0ZkMjKD3VTqm
452EqsPlLzHD3KftsQKcy3LAYo7SJOeGF6b4T0UCl7XpAGvm+N/JUitHScx5wOVLNk6YWrPUqnG4
DOsbET5aYyhRcXD84Op+GzfNLI1h5Y2zB33d748/lgDT16MZKrW4ppks+ZMN1e9zr0o9nl7FMIUZ
wdTIzK1jnwshrqR818sXLvjjg1s2uzhDbuliOhEzWZcds9OIw2FfKYbgthHJtZ1bKwWbxEQ/p3Iz
62qAXkgeSkDn5M6JIIZBMQoC7NcwH/h9BL5PAF3G+MVSeBuGxvcxGYLEVquhzhL3lHMaQCGfHagd
IoTaejLfVZQRzYUh+La6jRek8rdkmz1fkScXdJ0+wXCFC1bSNpPowy/YasJLTe7P6u6fVzu5zKSw
0Izc79w4hu2jbpXk2AePkngyg0MIL4uTiAm5eUiRYW218iFuCc2Ek+JwEtRh7HkUGgyGd39hrL+t
QpN7ms76UB+yzuCe9ASJnoaPWMR2eSiU8ynRtmVzqBwQNXH8/bI/DThHPU6cFMKKao939aXQSPzY
UZuKq2p1RSgPx7kcSvXCzpULJ8vv51qe7+uVxtXwy5VUHq1oLd/FAOhQEhqeYoSWnjSFhM/gMGSk
FR2LHkgcQpx+oZz63sjXZQPPZ43n43/4jP69tq+BMiRe5Bz5tthxbIwyDNwNMfOOUYjnRDvL44Zj
4AGTIuAjK9mAuZld2mi06YoyuY3JYHeG1RWF5zs4JI98q20Wnakz0mZRE1PqVa82IhWAssb9sLDF
uvSq1UuXn7yBaNCDumgZhSID9El8mmZxpCwlr5k1Iyic/yn8+2Dwrwyj3PT9QVAHJRk7YX2b9Q8V
vSmxcZOHFOVupbxYvbKl9v19On6bJbY1Yh+gD7JpQMabnsvkTrLjrhfeqesPLDeyWETDTsHqjgNJ
p26b4Tnxtjh6qOr5wpWnozO58vSkZtWqFtgmuw41ipK+ZHiwNFAZOokyBZEy0sd61WPK2eu7ktEq
qwuN6G9lyOcNCBrRwGB4ZE23PR2DLKlvLeQi4lCGT226KDh0cSINpVWpPuo0IEA/rP8twevzsnwX
uo4tF0fzybeReY0yuLbmnYxqm9jHOnq1Ac3VVQUv1dMufInTU9R4sfGUqhm2ZfGCxyL+yyJg+55s
t53qnQoCv4gSLAjW2FakEUVbr7tEmJnWV9OLTcqXqs7kNAhb7zRg0Vmf5IETr/EROhyUoJfpwOYg
6FZ7ZmRz89LFxyf5usV8Xhwem6XA4xqP5P8+aRwbQ+21FdVDcKdBKazJpiCZL86XOVbniYYzlHJX
CTQeigezCj+pCu/BeGWQ+zrgidE9/j/MbxXaia6B70E+mCw+RWn0Vj1wQ2GRLYvqWHSPTCwvWbTp
XnXOundNaQMKxDctOPH8fvVpLfWf0fifi0+WnryKy8q2Sm8kL1raI++9R02WX0Ocwqi+by897Pgw
09HXZMF05mOCLTW5npaE4KZOjurWf4qLj0Y70yOsMnLd3HNTPGpUy8F40LvEaBsLh2/XhZYLmw3q
GA5v/771Oo5Vx7PYZaKCbCIGEqj2+feh/FaUjWOp/c81phS9zOvbItB0aiR9LJMkphIlMh+RjNA1
IRfQ3F8sTX+azeM3K+M5iERoqrUo1Uh4TtNQnNBJ7hegSVzPqVddv7rwdD/NFEggKgQZVVH4fP4d
QUMX0kCgBjUw/TKnxOkWU5/OeIjKaq8G9AjNfWVxjregdcDNl6nFylaay+lL18A36OkKpcVaJC8X
z4k/rV1f72wyp0TsuZlbVu4p7GfsEf+9dsHHvOjX99N4myacKdU2hYCb+u8otFJVKIUbuifWLT9a
VcmazY8v5eJDfSuFx9kEuibrgl4ImPWkFBZQYAZMCLmSj58ffaCGxgY0KCdHGP2i0BGSzO2gr2pc
H5oz1bgWPVY4ZUVHi94dt5R5xYWD8U9T4OstTR5eZI7dyzI1qWSf5XgrZ+dS3FbJYaQ5K81NQOvh
90n302hblsAmVP48fk3nnK33nRsKPFgoTcUt65JebbOBYT/9fqFv8pPP0f5ypckcMpwi05zKkI5A
DRbNVXCcsIHq02/rbtvXx9jM5xkU0mDIAWQXbI4BtGud7CNbcPLSIHDcmC1qxhASirFOrGRueQoN
8G3rQd+opCsJkZEcPMUc2ETwp4CZo/fs6FuvRarp0mrNLpRs6k9r3tfRGwurL3t6mIRKVoW6dPx8
ErQ/LEogpOMMkiij/ZitDvNFO9w4pbpQKuKbYeZUhy6g/Vw9CPumNW78/tQF1xLmFMQhjXctjJo4
2Lffx3+cOdPl+eutTo6XVmKZLk1B6diq26B4YgETgBrdpTVsipuMbxkxCfu+zSelGJPCI9e7VvWc
iBHRgWNx9UXP1G1ljA9BSgfYXtb7xYXzU/QxeTaLzBbkC7LyufH9+xpy6OJtYth42Ay3aT+39FvF
2RvagRVbd+5ASqz24NXIXXEGwD766OIvYSFscPaBd1vg/dDmL3ZjLvsCvntjzADXARsJKYd7Dqw8
IypGgisDyYTVLgN/qbp9xCYevHcQ6ao3OCC1e/KKx8w6GA2AGYaJjjSzYatTQutrPiZqoN/f5081
swVKPtbLFuDi5175Ze6Zal56WZJxoopXkb9qwJ2zFn5C0awD5dkIkTu96DBTWrXc/H7pz770dLw1
8fl+ZTC86UllcLJIqqXEOWbJTWYF+5xM7ooUDsnEawRZeNaQpO1i1Vl314OL30kSLgP9pGtHX7gk
f+3oDDoZ7ue2s849DByXJgsQ+RGY+4DqYg1up08ZsTeo+/KZsB7a2l+FGsQ7H2KPybzVjgMYQYyR
it08awx0T7qUn+Pq15NMl9qLvm6wnsfhCcZId9NIzSIQj7FNel1mnQL4oK53qQ310wEOoPe/h2V6
jPI7oaRdPw6LO4+Ydaq03kjqjQp/uZ0XtJCqY6Y+pcOFL/uHJXzEl02IBIgetOnBomvsOvOSgDgt
eSUZjHyB1T/8T7u5aqULUMala00+71BLOynUOMa70sGJRlsxQv5eg2hBEsjvk+zH0TRUBIvmiBQr
UzUMJza7cb3SOUIGiOCgaXuOaIq5baWV0s5bJO0C4j3uPpdU4dq4ak+nN+dBzRqhWLRFk2Ohnrgd
5TzvUR/yBe1C29hK1ouqnbRm2doLWSMAJl2pMqQdODb0FvXgVhc3tbaTl4GGTr1VUdAhm8A5yp+j
joCAQ/vO+GgMVKYEHNOh85sHYAdye5xL/t8/lBCWYeIJAo6gQLUf//zLuhBEVa93JdENSfBSNhjg
O3/a9llXnlL/FGTmnESg39/Ut+IQ0NJQbbp1dAnB0iY7S+Z0beQNbIIU5VqC29jnybYhdYDt2b4k
BjPMsVD45/WM1+MYYBqyPv5ncr2k0+QuEwXRXryR2BgLCbeFkoHoMNAepTyfBUStS6+iJxB21AVm
x9744/YIQbO3toGz6F+72ABRNF+3Aqk+kQdWstfx9oG6WEl7t/yoSBknaC5R7qyKvircLX14MHG/
lLZOfG3SbdSVbdJsNeccdjWOdvvKOHjDAxDTrEKKXjTpVcBpOwkf1fK1RLyULABcE7we6vTQSNXM
sF5740ifBRDWHkg8jrGl2+pFMXcg3jXOm0J5j4W7ILftmBj4tdQzv9trGPg4FEsNPgS4PXQ4IZnt
WVHUq4GeZIJJtdu+yTAKSDlI4hsclfBVubJrBDsOmwMe1R3uPG11S0FpNSu7kffZXVyRwkCfwbBv
BFWBj9Qzll/NuruqTbK7Bx4AE1ZKY5U8Urwy6Dq3+bAEVVuO9Qq5cgdbeihgtlROvHB8PKcIb6rZ
D4cDL4lCPkffQtpebSFlJZ8RRuF4OzlUzeQTgDO6D8/0Icfs1UoiqNZtz4EME01BvNEfQhlWb5i/
DlUCg22f4tqDdGEeYqk7cjo6t16kuj5vxKbBE6NQRtNUWNAEkvRnkZ7zKJnXDJht7CVqtCItFgP2
lTF3wcsM3INCbmfn9fMWi4xEvEf8uwWm3MQ7NzTr9py/6JH+sTt8onIiN7ToqHT+IcecVTFGy8RN
GVJl9riIkcuUY3qt6eFcQUOE84WwOcflWBgHT/xTsTC4r47UJ/LPPV5aQ5Nn1En3K0Enp2qDRaAh
+zVOMvGUOeI6UIMOD11ZI/aSdG9VIwnBhspnLWo93XK6Txy9u7rpCCBP8C52QnMZwAs2LMzdaMaO
FbWR3QlJuQ9lizmzKZnboV+RmvUgZ8MnG1WX5jbJZ662GF+C6oICBk8OYYK9La0jQoAS68VV9xpk
Ov8hppSRjeS2KcybogO8cWDjOj6mXPFtamSLVsE/16l3nA2H7NxK+K8K7LEql9wqIiVw9DTH5jg4
YszLcJVyW1j6QiaMViHFFDQoEy5bpb/2iycb+jhhhH9NMi6KqABC2oINh84sMJS9QZXtGBuBM0O9
bV1jXdUY7Sh/TeNUpuUi5nEC0hNDa4xZZOH9wLTQHtxVPETbRNl36gZONOncGciffy25HWGL2wxg
CCv/Zejnm2wgouUpY20QAe4DGTyAYiCeZQ1X00a93nflX44u6gdHbpIbQdJnAePnN+OG3y4HLV8U
yZYvyZGxflHumjK7CTpMDNQX1oWhuNGNPRRGCYNgCedqa1kFfOMY6USElWgncLBRaoo2HsllIgw8
APG3gqZQjDOFnNmRz4Uo0qRU1T17EzGffVTDEjV3n6XXoiBETnoBIBkhNw3ppm1BRUaGb3YcKHsC
zmBqmZ8Y7/h3WnHWG2clxdcsSaiGtrJ/tLQzWQFXdnqAHgLdFJelWL2XumRkBiblY0a0XlrsS4cY
spCPlLnbBqjdbBnrh0NhPxl4ocfxq1JU1MIP/WCiJ3/xLNhz1t3oCyYp/TLio9AVd+dinqwaEBDk
V1vDFROfPaUb+QWY3NvnGL6r6RG+F+Cvn17RHzPdc0+CdOzhT89ypqILkJqSL2YZaicjIC3Zu6/t
k9ViONsVhHpaj53/R2AKN+T5jZWedfyqu8cofFdS8gdQFKpagXijW7dptctyLCYxqI9Rg9eyvpEw
CWHytZqFK2y2s/WnMXcObaqKWUCy5B8K8dyLAwjPNDaC5gTiSyw6LFhydSv1L1uFzXvgIw4J38wh
7AdJuiwcDzkzNgXDQ6Eds0JbxioWWMVRJq7eOtqQK4LRJZ8VHcR1U+DVVpjOssT/kElT4ceGMpey
E29UqK1/NOs41GeH6zQmhtcMKOmi1E6HEWYFBxxcD1dyHN68D1gLc82L1vhFjT/iONgNQ9MLjW2j
+ldWeQPr1g9YZaizlQ8M1llGwCwV+SWKX3UdeZWnzcf330TqdWZH1yCKiu6vqoooPffskhfme2+h
2c5k3Yb+l8/I4l0UZCa71qxAf2nJ5prczLld9nNB7wvwzsGgS5CH8XuBonyrWseKYWRRASkBY00P
pXaS6H5SciillOx7kpS0reVselY/OmIqBnCqfwSUFc3Myz4MgoR1lpgu/4jjIxZ0v9/MT/dChwN7
Dk0DzJwWl3GVG5FbWs6RMslJThHc/Gjmsbdq5oUrfaOe2GM3WQWBtwUovK5OCqWi9dMBzw/nSNXi
Ny8mZueFRLCjAqk5PWs9/peON09xPqob6lwHSGusWEfVhH1s3k1vVerFFcBFhjYiqFf/+4H4enfG
v3UqNhNu2qSSc2y7BZgirgGAT7QALzfWfipQv15pAqopLQ55hsc4OHI7l0kqo+oacSU1cedU9aW0
B8uDxtf2JxZlw36UvRuwkqu+hOZPA6xQ735/9E/+xP+UsKCaNs4fsG5UyzZgbU0xzqCjq44kP0dk
sAnpeecl2gEs2bz0ZLTHEQ0qtymOtHi9ESzUVmSpbc1+7fr7fiDoQRw97tAjZ60HAA82PamNffja
p7sI201S53VzYw97DZpCjbItqN+0+C0JL3Xt/j0n/d+nMBFmY8mBH8fkMJjUXq62rZLco9JrruRt
eL7B/jzeKRgybqmmLkCVys/Xs3XYOExtc0pzc9JMyqOsSO6DjZjJyLFxHd1bsydc8K+IyLpwuckx
8PPxeDkYY9A0N/Vv9iiy2lZtq/XtrtjFYh7zhbrX5nuzQX1Fqov6kb/rKDwQT86Aj9cWkmR9gygL
5cAG6Bj5MSQhSJmIj/8m2/Y1TNeWv7oI4CoTXfV/3acBgcvETYbBGVecLwe+yOkrvU9jbcdsiW5E
dIs8chEkx/yls4+u+9TnZ36tu7WDJ11/X1NJ3cTWIdSWmjzn+yOKR9aIqF9U5Yq61S8fEEtae9mY
K+bKyTgVUE4/m/k53trY0WdrtglJP+f5WStWtbuJg79VdC9ZV3iUYJaGVztLSjf07O180k8O1PXi
Timv+9Gt/5yn5+RVJ/SCs3SwEpSO1bxwrgtseQBl6rnYWFhH06fEHancOn9T7cmv5klxVe90PORB
4OaysSYjYYgPZrvEXzfEowqt6bWFBm/otxDd0Rh2xvxv/pojpYoRDrk1SY7zgScWt9AXB3/tRDf1
XbIPDglSrxtEgqTQKStO9kvN3uH9Y6BJe4IueVd9eGupvy+NswrbNdtA+0peCNEdSLEj/6/dlOmm
l65NfSMwayhWhPPKr3F0JCeeLI7qWrN2Rrr0Cb7dUz1Q7lnNXo/2KRv6mNzjLblSpl5jSOUceufa
Jq0FUREeJxBajVVYPKGd5Hf6fkeaMr9jJScD+43aWHUQAi9sGRNk77/mEjuTAYlUY4OaLMqpnlWG
SqD1TorKVWAfgwYT+OysGETtQBlpUFZiwaQlpKe7G/8QeavB3TVXjidee7XDr6m77cFFTLb0ssYd
JEiI+EDx6NzmiLnAhK9sH7N7K56HA66BbUge04flkTMdPuYlyKl+qPv3rrmRYYk7Tn0V4dimtn+0
HqEQCjdo6tS/bbJwVLxmHYOcRipyK71PPZsyGSnq0Mxs11/+vmBPWDTfx2WyhfiVRHs51uV93b4I
607uY3KQtnXwaJc05IjQ4yxnaJgQpD6w8V2JdVQQvhqSfaGUUdV/4Z3/3ImiG0IxDNtga5+AU20I
761z4X7HWbgwH1wUqDDU5hbeYklP4kv/YGbYJcDmMntMFQ13RniLzjthlYPPYs20QF8URNBxAtYy
eeWLa8WztpS1mE5Z141JDWhyzgvfXEObBYXMbOUIBkLgVUQEiOY2MONVqUWEmqt4fMqLQRjbvNXW
ZnvvlhqBVsNNGWSUqIskrI813Upa7k2IoB/7Z8RHD4GP6WZoMq17BmsjaeK+80lLHJLbglj0OrZm
UVEgxku3A76EEundymuNOpiaYWsFNmlJuFhnhomdnEzkB+73rLpyeLQ7dccxpbU1YOXjWNmkXbSJ
E3PeklRVCTzK8cW1giXh7hDMtkqFMDVsV9AKPXvmy5iKGBRARw+hPCai/LREQQyJ27hXyLqshbzJ
Kmip+K7amb7M6Tk16Rx2LCfbZTMqjXXyFHtBwjrIyPCicmBG3TrDVHrAZkDT9HmNX1or6/sgiG7z
YlMWmx7vgVBslHAbf/7K/5fRhSvObZFYHyLS1tSqtuzRSDhKJUbG0qYmGkvV38fqnyS5hcxsi5yX
MqdYixCuoOFKStgMcrgtRb8xQwcrqfE4gJC/SHDW7lnU8UGLhTRrzRctWjUETUVuuNVvomCTVlDn
6ys/ehmCfjOQLqyHySKL/eeaFyiH+dITHFC7uUKyUm8HO+3ZRRZV8doqvM51kstC94VWBNifykia
ObpXYhdw3nqimYErG/7S4bsT45B/LQ3Q4TpCO7R4LhwUojmixOoGWRp2aMY+lMPnuF1SM48WaGlj
H4Jg69aw7Xl1XvNi5+Q1M8d9tIW21O8D3rUKrBW/+6G8MhPvrlLrm8Hs9+pTEjvLru0t4rqyjYEe
xNL6mczO8vta8UlVnRR3IKFYOUC/MDCsGsuYL/tx0HaKo8SdvtMMPkQWhEh/DdL8Kg2iZUBXqXOu
E8bHQm4KkdUR8U1RwrGs5HnXSEu3Ds6VizEdUKGw9gIhXiBuM+JKsyG58x0cMYCnQmvlQ8f08Czs
hmBTa0yGJ8FJ1KjeIqZFKh4s/11UKaBRdWGT+Kl6BR63sGdSyTWEGvHvAyLAaRvDcMUuHvaKh1pU
Km95lJmFK6NmtmslzbCTtA9q9Rg21XxcPww5FkBgyPXzYS33LxBc9Ygkze6hlp57E71t+BKoKbmG
3jHSbdYfUFFwJUPBsTKmmaFpd92A9b7C+VcQXVSkF2ryz37Ct9dGUYlKS4f2a01OS0aq1WrqptE+
GQ5SQ4Ep050VzdrkgB4Eb3ioPJeNca33CFDdYA/yjOstpQo4ZtzqSzVlZYjYF6Qm/iOq4m/YYzgC
l6wnOptFtdrnVrSusSG1ombrqtbp92n38/3DHgQh4agnPtUTX6YdiBkuMX0e79L2wXwcpNcCzwfg
Ebl6iaF6Di6KeuVO9UYpS0S48GA+s0RJxYPDopJG2EkJ4kIAjonHM26i+oYqRem2mbJERxNcahQb
PxTzGLnhXjp2bEdKz7+TqMsL3+29st13hGklPfEdeA+qISqdWj1jxafd2kG5gHaT5u1BTfS1ZL2V
7WsKBGxJEGelYFZX9tonBitu8WSuhpkjvHVn7Muu2tB1nLchejPsHw1C2bIdDmfZaLLxGAZ/fP8j
UPFc0PCMrbpViLfo4HZXipSd5KYllPlsF/m6Krxb1zuYPf1eC1EuDR2vvWM1UlEYVaaK793Fpu6/
7fP/7O4cORAEwzXCkXpypNJ7P1MD0k3vr/tFTFjY6clcZqRD/D5XlH85Yv+5DIcaTgvQPlC7Tsq8
ogyjMK6V5L7dBhv7j48QkkS+j34ezi9JPX4snTCqpVbBaZkVY/Ki7SYf1EzVhl1BWR33cIvto+iC
Z9WgXHx2dDwEOXXEzkcq0E9lpXi2CI2nUpSlS+XtZwd2+o0b8D05zuF2aIjJ0qzpluelcugeQxou
0kJyVxHJWvYDgVEiubM51WVvkLvweTB3qQbFjMysjqBk+YU9Bm9k/PF+fxOfGMy3OzLhSPLR2gBU
kzeRpHUXqW3a7VCAG9iQ1IzRwkqxNMa82VpwJiKgkZDAXblJFgV/KI0cBhlJNmY68nVYX6h0/4Wn
/jMzWEOQ5CgKc3BqTimntisrbaXu2PIbIg9gAhczqX2w2+PvT/79QqqMaI2lFimq9S26oB+kWs2k
ONlZcG+tlyrZ1vaGysBoL1HP9XEMp2Ns6nDw4YiwbcmTjmhR95kQYSHvdHMk3hezXNkH5rtXH0X2
weXH2pni2NH3uGksWrg5YbYOqUDN6jE3oDG4Z09XV3VJkVNuNWK7egPyahFxaMxnAJt9TVQ8rkOQ
1/1Hn/Tpz16c9IDhlxjaeRz1r5E24GxSEjiZzYTzEQv+hoaJcb9qI+xZEDu55QsNKqN6jHVc5DNK
4/IB753UXHTuEUmGlvEz3ZGxwp0xQSgeH+NupXrbDJ9Yc3hopOfcMOhGbcvB+yygQ9le8PYCktm8
x0rXr+TR3EY8dPVjbfUzPjlGXbYezPoopw+w3FzrUStNaIcrveUIPDwoHuQp7CgKAmbDfcOd+pxG
sVlw4mPYvpMhVxPXmSxSUhMszEDwySd1K1ol6VlW1xngte4RRdrhKBWT7wR676pH9EQmHxwvuhDU
wHu7e+mIT6QWcNA0tZ9FroIEBeMgOpB6uUfvM5PzvRmfwd5picDbm+X/h7CzXG4ca9v1EalKDH8t
NCaOw39cQZEli+no97Uy366at6ere9zJBBxLlhY+NwFciF+3jvYzgSm5CATdX9WzT4y5lvyt1qX+
pg2hzNEUlnY6CsRfVgdWNk0KqiV1x+Klv35b5ldZb8Q+QSf1gTctzyxW2HRBZbaqhz93lV/EUf90
SsgIqIDxbZD/2RP+a2pPB7msWZ+U9/qx8+7V23XuZk+154/bT9hz5AD+rdRm/qiNfu0zHI5MERjT
OAT/Mi4lmWyMF8O4YGUju3hCbUnA86mfBERtutxLjNtwJ2NyDWTMUESG2ICaAmsOEr9eqw+cp0KS
uOtICpJQvRMeRxLJYaZveMIFZnlengkJD4nf+IgJ3RKeIchng8HrUWYQ4MdnEUOVek0oR82XsN7A
GndlYb9CTTZgd3msAvsNlyGyzFig8VBdDKEwMNJ981EBu6Wru4OHn6Pf7V6JdsBozAzTN9NYLcR2
DoF6JJ0LvxLcrmDpbW33mOElHx17cklXXj4ELFZ3Z6zINGpUbo3BFpVU3IGy8OwTNcRE6XgYgIXC
XtLxnFuoY/gI9U9snvCcw/gsX8EEJDPMWUsvySvOVjzItYhIQ8QVJ/aoORO6Et/wUn6MsQkvxNGo
0fGh3i23CnUULKWs1CeMDTsq2FH4JZFG4FoHe13w+byTX+SX7Mnmpw7e6ATP8yhC6S4JivB8W3zF
fhbwuCE5GC949h/Bha8ST3x33cMpvgpfS2zgMz7izXl99rr3Yk8q6f78Urj3yrZ2sUheic/vaLN8
vMmIaiIh3FM8zKFcRIqmy0V3MeD8uQntCqqBN62+1PvC/WIoJI9AWGq1/Pb1GTAIyzfFq+8U2hTA
Is5OMrcO9yz3vE4CnLh5HxJnN0VdZK7tewTV70Mk/KeQw7r5Q+blmEsRI+jPb+K4za246e1BnBBW
mt7FI4CZ98kVeJB8MA2Pd0sMaeqWWJdTEXGXw9fXx8vDwxVTv5zSMaFm7oy3puYa2B9hgHc/+bO3
EB1GNMYdsR67nu8IKg1ZAa7wv8ENHd8m8Y25GjDq1KGeu7P8uBxqDyF5518es8c+6D/Um16Y0vs9
AnElbIP5xvChrWI9gH2oEgrzotbrfIp6IWHvzzNpAxzWNU8ixQzqN1/jcIO3uXWE7bZgbdTywIwH
uTmTDz95eXt4S1YPMF9WeACR/yJeDTcXnspfehRgXX3XbArvAQNxIkvnE8D3gZoQD+MRkZ877hTh
DIUFFcJK3qVzJHfLIwuBZE6F62JtqoN0nHyqpvzWXKVrnbc//XyNRmr1AgElaFYkx/48KpddKY8H
kE4elUjlIkKI7u2LNiy7V8w8CXqllV/9K5/PvvFircvwgkWdeK6w+BE9ARqfPwT6vvXVIzndDB4k
YmO3IHoIPZPeI6x5eOBdxEP4dv3NnueHQvmfQZDIGAOwQdfRZv3vHsUq7NG+VECfUxc2/UaCenOf
ZBQaHb8s/cx4Gsq3Pw/1vy0eWP865C8bgHM6SH3uqOW98HVEjza/Td6ya+mlOk5qBOUEpAvTqeyd
ticJDCd8loWusMBjK3qYgq3hyqv+6fQm37ydPv98cj+Lv1+vxw/ZSwVXZNX2y/K5kDslvVwlBVe7
/nvGlPM1nlzb+VKHqGAYlr3mpdmRXW/jzLvr2y1UNwsLKAABRvd8ewlGaoIV1Oi9UXNBD/WDzt4q
UmBTaV6eEmboprd4QhXwQT3NwHxwoD7gltO9SUazdtu3t39+R9gj/HdeF8pME/GZmFh/QKB/Ta15
bxa4fPfjfpFNt1eyUJ0FfhE5sXWMieIpBrwqJ83vTMU7d9XjBOpm4c51ZioA+cEj3C2cHqSu8i6a
Q40GCzWDTizd5PLDCNZ8AcuQ6+8ZcKQ1h0BJ4YUSyYLKTK6w/R9SD+XbaiwLagLzvodTpl+ZVEh0
pqX5jUMiwZzcJtbk6Xg2GE3SruwluUN/cx+P0EUcPMyWC/YLDnwBf5GBCqwzxIX7CvMvqPKWjK5X
+7Icz6RcJylt2PI6OsSqpXghX8WUVwOWInUF2h2j7CiDPq/vipRZBtJNuUBYY72XXDDdm56tGj81
KH4qsRgFjsfyM3yTZbyp+35zxQI5XnDipSm0eemdFdwWMDXICBopqZjO8Sau7q3QqbAvbm1vpGbo
aHAhmVgtzcUXzaN+8TDUMvoswzWy76XQ9pM1kG7dHcs5det0t5iemURnESyfwY2RbxfLjIzxwWje
+rJ0Z5zdkAd5y3LxDHvcVQqWjubzQozPMD1YZHKCv+TX3VmzV/0MbEmJ6Rq/SwBG16xbz9R6OtNw
r4mMtUh82xM33g33KvVVvSjdSXmWDV/ptWBS/AGkNaXmbpH6mRm7llQ15YOfW7hpJEQoWL11qLUs
MLEpieUneKwcmwImVkP1c7Z0rgbzU4e+Z2GxL49nv+NaqfbrQo7k+GAXO6MhfMrg7jQFYNmHpJ6D
upbDSlHd7jywKD5I9fM8geuSMHmB8fMcF68Ve8jkMBE1ZbZrc95l2eNZvak6ho5ipxs3VfJtEq7X
+Aa6b6JW2iCet2oCWU5+Hrt5W6rk45AgmZCLSr59dyYdmjlbIonY8KjH9pqBARXB9+X9n3vi79a4
Yt8prJHYEqJd+2WsPfcTZOBJ2anAQBd2ZFrylqV0gKDqv0eLbeJhICpNc26tMqTcXhbbdsE79fz1
5xP5Mb3/ZZBjOcw/XJvhs/56IlV+bprusiz7ljTapoagx2bIT6YiyOIopn3Ds5RI9zmPHZV2wnOo
OjnCjAIa3nlaJxmVNMPaQTBtGkj4CUlceUuAAvdoHBZ3mAC2rkk4TQnbTFwEKRt2BEKWZ45UYmyc
Ex0FCOxmU7l3KplYlHykInxXxbez+lRRSlxWeEG7acbOMrnTldp1yjjKB3K90Y3FNqHJFZEddeZP
yl4lo9Fo/RghQqp8XVOsrmiDFkOAOZ/elHlNSX00u6117gG2T2dL3SRJA9EphR5G3KdJiXq4QsRX
57DpcMxq2W+sqin/KnsdFLA4nK/48ThV4Rcitpc1q4xWX8sZ5V5yQHNHP7QVah6SZOTdWSf2rs8e
9FiNznF+0+m4o+p/05/+Zq9GAZfNvq1ThQfA/9+mlA/aZBtNe73HjNBXWDWr6zssM1cPc3SN/txa
/tEI/9JcLA09L9peIDnZ+qXdplOXjrLSVIfK2Yu6/ZLV69zWECwtvm2TOGWUW/mCtW6TBkpFqF78
VjFpOAzofevcUgYJceXbarg4qWxEOuWbRYV2JXXGBgRnrDSLw2IzkXabHHCjHJrbeKCLVJeXOSem
bZ5dvVrcpmcR29Y7/cwKjCaRQOACsnmr2aOrJHmPIO1FhnupSuTaXOPChtlC+dKmUGmn7k6HdSMv
9k2m45TFwORMZjAU2bahIJsyjafJuLNwtBsxJx9CRZMogsJKTjaKsZ/kY9omgZ2x1JepzAIV2hd0
2xIUzgGzZQopkqocgBN93oRUHK2WNCFAyqJ9rSvSxMdjKaGxT9xRqtyzibMoIYeFpkRtGn9jke6e
pwF9FI2PcvbU5yfxptXyu4fQmdaPcoYjrX1xh/kS4NlymMb68aLBjKmKaW/FMPgG8wFZu1UOt1IX
7xcV+DjB3rfGQt5yoDrCQcP0XMnMTQayf+0s+JtFtIyZeJeQt7HOCaH6B3q613R4bNPelL5K8+zF
SeWV2IXrD6aBee4CRojWR2X7N2GEbVvY7tcnSyOuKErBgjPCOAFoe6W4MRuy0xkxFu2bG1xTD1m6
zZUhnyNOVz1wcDSZrlGGTaCWsd1PqrVKSS6G42hc1b2UHOeWpcC5xbhZ/T6nNgdgHWWz68QoDTsF
yKAovgJ90TfmhTDJUvYF0djOtLXioKCDPo0NgrQoqHCwwiqO5+YLcPLWxtugkQGSycC1Untt0vmv
1JUuFzYrPeZFoAUK5I4EK1HrfSyYlosJK60iIjKmkM8PUjI9Z+fxpJP2RTXLSrDtOTe7C+pu8bW4
bIqKv+t5XU9meIlfSzO7aYwwJtu67PuHnLF/MXFwTY6dJvsXgoiaK4kILa98DSuNsqdGOD3myUNv
vF1KPLWTFIOqeZeWVqipRwfD/A4lYL2HF8PIM/jGPB4bQsCwa5zTNzvGGepSwOl2oBsuNhKWxjyp
01EaGI2aV60atqkGf/WBKpepPkiUvURph+yXsNPNe+gnsjPtBl0i7sLw8LjjwiRukZqbtkYdCquX
Ltx2bN3paGZlB/DA4dcfBtNmDWh4NrT+tpO3y8LSjXdqVQTRTVguzxgeGNBzlT7MiJo8/19/bScM
t+2LN8Lkb7nYFlXHGsZgk5ufuKitEvllLN/kmJJh/Eh9UKYWds3YVdLPUtUin7be6+q+F++D8mJa
+8xsGeQKg9pa8tCg0KLVye3XNfmeL/QVsFXydrZFcrpWqpeJDtwx6fCHei77DQP5PBwNbHmvA6NP
fFln+qYmw62lD0/OwUQfcFEut5N+3U8K23lCS8RdHTJc3hFPN3AmLgkvcuk3C1igs7PTjuHHIYL6
zYinbWm9dYQlJzpkfofxjJEw705LFfTsN6rBxusfzx+BOav5s8npZToRz1P2bpRoTxSQnOkhaXSW
gdA0OspIxZ2Dm8ciUz/qwlRWDmkqewnpKolOJUQdgkWduVSG116PF6x7s57OKpNabIyBPHy39ucl
+zxfo2lZvKnPXHt+VXSAa6rxS+93uhT0yuLH2psoSVLQ9ajdllR6u+5hma/+3AEnXouAqDlRMVYQ
iDA/RdSL5fJ4GWwvmWVQrVtqyDog4SThBdxAiu0LwM7bsb4vKvPJab7gKJ6rxjXosPV1uJvietWV
jqvlcdQoe50VtN2yI2581lEHlkltN3EgA0Qczuv1o6PoWyvWyonvnJ76iIVfeWeuaqfYzkCz6ex4
SV+eLmm2HauNgz13Uzq+PuNfbCg7uX3TkZOkLdUB0SnOoaxBYWV7YbQEwiH5qwgh1RKDq8P4GchY
OUiGenM9JydsOOMWYnFdr2S1Z7EBYn08l8Q76w8x44Rdl5jHfcU5Bnq5JOa6Jsfh/1wfx6u1yorK
VWv3ej0shIWg4tRrXNavd4qRQQc73/bC2bmChTTgOg9GArl+KGd4GZQl4gfb1jZjVbvjPAOb47+t
KoU/peN6YqyK3zT5O2b+rC7Gg5g3RZftpWfpcgfve1c1D0ore1WtepVWwVhmW0HCJuVSv2DkbZLq
yPp4vRTmKsZcME83ufk1s59TpmMG1GhduCOED45Hi3do0Epx/UJVQd3cwowdzOeMiCRG/lO0BWTx
1B166HA65VO0TSqzwqCsUKc7i3ooGYQ1tob2BAE9Hl0Tz/9ZfqDFtnBH6DLW0h/0K2QJaFGo692+
JlwbbnvJRo22KK6MOLqNy+EoY7+O9/zS4YsuWbsfvKPGlwgCASOdk1/9smWs1ymTWkVok3KfVepd
Mz8U1ms7lZtZw1A6gS2sHhnYsrn3JORKGc9P2QFPF2nL+yslyjpp+Smnzb34caZ+z4jkqgzKQDtC
/2vCpvUNIkdqmXzyQkXpvayvyuLC6mvrTYpjiJ2gAppzzLuRUOb6W36pD8MFO+duLV3gIQ6E65Dv
XfUeqWVbKWtWeQx1gAHuUhPvYhrs8aatXkRa0bJRtDa8Dz8m670n+qJUUfPVYUbin8lEmzsxbe4L
x7F3MdQxgQ6J5P55wfgb+hYiTeBHADY4Br8CvJ2W9xkGHfkuzRYfWzUrP6oM1x3YEuqT0T5q+l9q
HOBp/61xWBxSkM6hpfyHB56rdZJaVXe9H932ES2Ooq7qO4zd04OIwGbrSJhDSl2bCdIddiNb2JV1
k+0YNKRdi3s3sR4exo/8hjqO328KQkmi8ou12grKA7VrMiqAIcjBfOvX14CoDJ+gEiCtjhykKSq9
CR//3m0jYkyQPBF7/Yhuf8Ngwj4VNN7/kvZLqB3yfXJSntLNEKHeKgl7YNeq+OSYP+A27b1aAbE/
Odb7IiWEAQBrfux6cb/Pwzjsou6pigBzEbydWpbfWGh/SOFMJRV69Xr4lvEQ9ZTH9tPaJKkL3Wve
wcpd10FH+bN77NczAho/R9O5wR+8dA2v/ot2loyj/94IWyO9UFhx4Tn0K3EmVdWxzqVxOnbPZyzF
q8NMXL2yTmzq6FRGWceOmN1HsI1LCQYQcQvdmiUKA16M5GXdb6H8UKIwv/DzBALbJ0mo+2yhKlR9
kMgIcLuQXNBvnajRWTJ610OBaMokecT6vI53KGKQF2amfxlCuwvQrRlVZL51azC/rolyCsyIx/Af
yLb0OO3MEO5KdshnPO9s+K8HBqmGoNw9GebaFmGRhUSM8tIXMLHaUXEJUMJ5HaEOEMwsOqYvSlv4
zMM7o6ktZBoUz0ofEOQaN9GZUjYBXuw/NZFOcKWnBguG2ISoy/GmdljIsqFYIzFT6K5DaExQ+HzE
CRQKIZ895oH83r5TZaq3Ko4KK8mT1qTUIYAiLMHH6WfJfImSMXYSo59FxClkT3c4an/AT++Udd9t
MqpFJg2gx+7Jn9/HaD4HuXLHWkdS1lcwDXjCKZ71JkHsybqybs9bvY2WVxCbQ6IJfAqWwjMtixmf
up7G0izzsmN7ajGEJTwj8eoehslJ1qLR3MdaVKTBePOG9ZL+rLkbxFQyXJuw8CbydqQvAM6JVekV
DrQGR2dF3t4Ta9kpLORbAm3W0+iyzLcf8F6VNvlNcw2m4kaZDtfoeioCfVfb0bjuECZTWNhA1ZWh
Pa4M02u+EfSgniKQfQjZQCwPOu7BEXPxEVEZIqbnP49xEAV+swUXblf6j5shpdVfdsVdplTLPNmX
HaFxK9WFyx116wSgCGIjDIsrwA+KsYDadiAQOoH5MdWEA+lAlVd58itYG2kCNvgcSQA+eKAnXkV2
X//BD2YXnSwlfwHKUSoiMkDglFBhgSR1njh5IreDoYZ8LZ/B5g1zghVMXR5jCMfoB71yAqLsgQXF
8f85LgMXIx0JRaF8nEgk0mFYy68ijyjbfyJtA6lq3ZrX1z4u9yz8eCrJJOHkmWTIsOXwBTp6vWOb
8fOieiiwC5GX1H2Aom8FDmJwSt0OxCuiVkNkSkJQirJi7+vXjyZ5Ts7JOg1B7ZN+IvA/Kbg+CbgD
MNyzt28CdhKjbuWaBB+IPJwLrymAToKTPKJHLDS7P2+HZKhHceHK9T8X1yTSqFyLjwlzCr5hiNY3
59Ake9skScoO1Y0AZTuGVicSMQ507NVnT/rPCBuP3pWeeq4pCV1cZ/okl1Lko1g/CSnUublI2B64
FGE5u+/vR5LiOS2S5X5gH8KXeKK2Ful6AlCm+sFpNtwmccAh+IGCuNuju3yIt5KSUrwEzW5Pzjo3
X/EUEMJ70QIE6qhzExLPvnV8B1AQdZsLmccfnoh88G3PESAiyST8Ftgwde2dxQBDqDNZftB8BVRK
fLF1iL8KcJVl9f5uBNReXdFW69Xr1/39O/+RhE7paFh9fTw9GWTSCfCQFBvD/7gdOBcRryPQSiYr
rka+yYIzCCVGM/yZEYk7qnn6o2h04ioRLkFD1F1lJyYv0VoH73KPGo2JDRB7pQU2rUi8NYB070pL
QCy+lr+Vny6i8FslGB+1QAF0JwrPW7z8TqTzKLS5ha4hOkdLbk5KfB6O1PQBm2lS9ceDgGmd58Vj
s7oReCu648BYPT4+bo+f0aMnSqpI8Vb7ZpcfklsBo48kr8EV/L82RaAVZ12AuQoMuNgEAMFOkG/r
n372LnHdFu9yq7rnDXeFsDZtl9O0JS4AdHHU+TAGNO5fHu1hdUb0X0LChx132AwEYoyFd3F3Ds+h
6EDiDU2kddF9n8fHmdykeCteiWPuX1FL8IM04mbdLbvL7bJT34a1zRp5nVMlFch/FegP7BLD3G/D
6aR5w013U/ga/ATxdcurSyt2Mj48mDSimhtBCzcCDeBYPOO6YWbx3pNb2luA2Yh7Dqv7Zo3OhTTH
OErvFMgOo9+odDFxCwUQSLiTFhg8xNlV6/iOfZ3OrWPpbpFSNdIvqAaBhDJvrUTPAA8jLooKq28f
L/eiLzEoiTf4Lu7bO1WAkDTQDZFHbhYuElEqgvow8pAikYm0FT0F13kefUTP9MQgIFZo0edPl4P2
4Ce3oy+iq0QSFv3UvXj9XlyS6nQJCG/2Cp9Fk5/6zGqri9e+lrACjK14jrjPUM+O4ieXAMEnz6pO
xrvxJJKnlCflqQ57UphwVgiUrbLtr24dsmVMVgQJRG2oRfkm3WjvVOLCha9zNnKu9X5ldctvyxNf
FMcLTYl6SURaC916frh44sXnL3GinCrfzw/a9p+fUqb6OVlxOilkhpyTaNmphNkNHzmbQpeawDWs
HyhUL5HyzskE2UmBc7BEKNDpjTzTJXZzo23zjbKFdn25yY+XUwrm83Ddx8c42cTYfxNWdRVUCIgW
fg1xog5ZxET15sqbyI/1ftlO20R1ia53S06ju+FqceXQLYpvL3z8XNht9cIKJqhDCBYh03kSDE/T
u/0CtwE2AsMUAxOhSYwcGBa4KGH9xq+92jP2qSuv2QDyYPVwEL+tvT6wIAKMnho4oQOw3/LMlpit
zhdQP/J0noUs2buuRZAO0KmnPWo+mzsXC6Ob6XW8IUBqf/VKP39m+evDUxYG92sYtOUdOUW+4sek
c00HxUdPwxNKvw7gCai74Y5Ep614Lf7PRBVcbwn/ulN8lRdX9qxdUqxFVotf3/drPfjnMbypvLi1
ST/VIP3s3iafdU2YRKqnB2zIiUkyCDTtn8egDxSoEo3fPvdBvrbCYm1+wF94NDYNeEYo3q/ND8o3
iz+YA95xsxJvew7UD/s0B9VjvYO0uZqD0Hc/kIbcCrICKhA+1EBk9xCqty33LAn3ZALBbxUpQNU+
2Ujrch/f5DfpzRhd+Eokz5VfJZ+zTfOF2XZAybzwslXJxQHSJtlK5dKIMLz/n32HP7v38zMvi4gx
ekTnHSXRwvPFV1JoBmZA0uiaaC1fhB1pPINtRxS/dKmLhJqXnR5Rs0Ws6fwr10sKdWKsxLXi9rBo
8bu35VHmTjlh+kniL38gLrwZgO5zZM2H8ax63CbhLsP5sfcq/YuPeQSMFsFhOcPmEByPmKcgLofx
IS7ODCmEOQzcJiJu1mPxTnMx3OEw3hguTNMnoMrAvutXx+3nxa1gEuDy7zYH8Uri9OTguhYtjchv
WuP5AwncmuiEXb2u17yU+08jqO6mt/RF9a6f4mxpKAGZAfBrBJ8mvZ8D+bl6FDdcCzsfhy36wkxs
V8pDEGKM8CCas7GxP5ywXiOOEZdKoU2mjIRiDcaDCQLq2IoBMJLW0hrxZ9Dsm1DcvCbUo57lcB04
X1BYwzogoMq1CZlioezpyAEJWQoA8/z61Im4M5+/8wqeA1GG9ywGU7GiHH/m6IFtr1igQBbn0a8+
YXqxEIpvktcq/I42EdfoJLYbGreHRbV3DS6bOUr4gLf2aj914RBeOThbGGDyQKYjtHSXeWfTQpyN
tKFHes5PnwXT9NnjcOKP9Qs5S+xZ8P54s4ORJjTei++UN9UbIQKLJuA89rdMoelK4l6Qh03TmfzF
v96qPyPBvJ4O3I9nC3KREyKQu585tjhF7YvkWTE8GDQP8af/fHQMKK1Hj/SsvaAZXQ7Y6pOhipDI
a7fRvIpYMJw2m8mH9GP/rEIpW8HRSHzRUsQMJ1oZbEjmOcej85HjyJbUhcHOrMd05cZP0+0n1610
P3te8IclJOZFEaH4ly3IbzcgqELwJdLw2/2xBPgXr8NU1DErugX2lbO6toH5hnW7qvn2afgGzMfS
iZDGPx9SFeyXX5BABP3YrhqUduDV/0LdQY1QEETDITUsLRqcv4ia8dHcQyyx36Y1+Q14zuEJ1RPX
9AIRbMJfgbvdCeWbL99P9k5q/3JO2m+I/tCXhCuZjasy0Uyc878uQ1mmY9Fmxnw0hq2B22y+vX5n
HVuUnBkIpR/hdlUUX99nUtHG6Boj2PKnYqM+S7CabcpS/D7QS3BwAlWDGFLWu/quIdT9IBvrz9eP
YtRvLqClkIhu6pywYv7C0x4ntHYEJMm3yU5aDhS/CxIQ2SIknqhuUIuARERRjoU/tWHGPBJkKVlR
JbmuGt29YNehUIuGtOBZCt7ZXkIu4Sd6+ZooUZZgcEZyr0ZcC4nHa5EdCPeUw3n0psQfWJPq4p8J
w60KASikpwFY+84ijYk6E12A5ktIW0MGFxJBJEDQPoQsWcdlkrrNrfyhsuh/p2xhQDdEW/lUfJVb
ylHSsX1GgGeemkcU/ouvU3e6HDt1S7wcHYb1/xfSxpF8uXHFpj1/oWBVTS4huuj4mtyz2KczzzFW
NW6rrLS3XnXj3DWkVf+ujSvtXgdNQanpiCzL+cl4qKsV1g684JCHE/DcQGgCl4MX9aQj9lH1fUu9
4y8cZQT//7l7KlYGBiRlQRf+j7FFn9Zn2epT+UgsrRlSVa9b3s9LfPnk4mewE+3dmD0qaIopsvj5
K7D5qqt9OY7kcd0TqFC/YAxSSH5K5UK5aT7PEnZEd2I7oDV7tWK7qoQVE1320BGzWoRznbrmXnNQ
HoIaB7r1TOvIxjA7cela135UaMuDi9eWdKMZfp2vJ3stZWRxtt8OdR04LEPsmdk+YfVrRQVrZXRE
kk+WW2iI+vhWVbbpHOXSdyUMvyxIPqwB9TGqh8o1hltIPKlNjY4KFAuMkaVQvFLMG/i620nsL2Wg
YDXQh302HGbBnd/jwDKqhyUN8i8cy6SCNLQQZzBYrd9ds0MgrzTb8hoVUlTNyLxPqv/qxGzwWldC
o++dI7NGjwGnYmvILJ8MKJ1bmltMcS2QP8d20zVB30SGvp0QY2IN8WRBVST7HfttlADoydcldI/P
klVvfdmQmwn9tQ2ojVNXxAcmXo3WnbncUomTtK2Ur1unWNlGRJ5qiwClCzJK1cO+jXdcKYxWBTH6
3boG5vJhUD+ufChCTrnr9bVj787dqtxM2b4j9d7a1Qy6EkyXnQm6nncw1DJs08KZyqbSUKjyHGVL
wY5/RueZWMFYHBisPuhlz9zmH6VGjQHPopNFqw4NEKdkm98yZ14OVnJKKfXu6D0DNREIUWeqHElk
sP+Zd4UCoEqo+D4GbvjQZx/GqJ4hQdrRcVTc7P8yjv1GiEdHQF6EJSMcFHRP/zvm4qtyXoxFbXcE
vRWHjjp7ZG/4H1E+ITsknKi2ShWq9wrJo8Oqfq78lrvwrVPh617PhxqiO6nA2/nuL+Or/rsO+q/z
Eh34X3OBCVkpLxK9vMdoM7pSOx/9G5gefrwWS8HLJv6LlEj9L7dSXAiRMGc4CsyuX8ZzsvjIkrCT
+YiWnyCqofXZrGPDN0OYes/3jeRejzGbJcpPqpu1F5YjlRpSU8V5j8he474CAvaJyzq3f5Nz/Heq
UWXMVxQTy1gUQfIvTNZ2VGZJak2iXMkaNTf3HY4lXH73+Odr/ps6KMdB/OaYuq1gryvO41/XfBgy
oj+uxD3WXRoM2q1ZfST4U81yE8KEw/eFsXtM/LOF5Zrq4EobU6ZtPjNVfrQwUAUqW7WwguSBOZDY
4RmbL0tpXEVBWwEillwVIvXKm3S4PmHAkV6BlbZ12WzhcnpO3kSJMd+UECOx9PM1xluLXIvLdQFS
I8ZslQ9rrPHAu1YDPM32a0oV17gcFtb8lI1j0piTLevlxV6pCEYtcJH5ynTn2KChzaG1StTKYDsa
62ep8uw6d5Or5TpO/thwjqm266rpQSmx9tAe8CDbO00c/vkCK7+7kVh1YpquAqjgG/7LBc7jxM4k
K99dYj/vwCjgB2zA1Uoo07ARhvEBG44/H/O37drgeFgAII3BheF/j1lPy3AuWVftho+sFWuT8kV7
x6uaeS7++loO5ft0dF6n7+pNe+yO9rsFZ+elfc++nE/r/s/ngikXB/vfVSdiUV0EOeJUSk/7haNe
9GYGp9iYjkvgmI9Zsp12V6gIyw35YSuReJgcFUjEUuIZlP/LV3WCO7Yk3jBOgc1Tyssu1u+lyw4m
lQrvGLsxcNHANDdJT1D8GjUTSq2p8fVmBwLvRIz61fXOLoBrXNCJuADbfTwbIRmS5xZuDogLlars
UFm+reAV6Uk4RFLCazyNKqZG9BwimJzBGZe1D6PdAH6BR6lKBIWapd1nJ7s5sHp/3+sHOk0bn+R8
S/Vqj0NNZqw784YgWuNyv1BJGdcZh0t9ubi1KKaooFSKETk4BzOfON6Fcogg5axqsqhPcf/CTOgA
kOWBVISVsbWUzWAQER4oip+btyUJw11xHErMq+/16pDJp6uFqslvbao6FxUHhtPMkktCVV9iFP0O
J7mZbh3lkE++cfaQrLTuUPum6c6vicN7ps5vPGOjUWvH9nzoL1FMxW2YTwOEHJhO8jqQW2RMcPeK
ZDNBpXCIyci26osaR2RD02kzezOc1xJwXr+qiDpuTubg19PKxn/nkKEbsb3lnkXvmfWFWt7F3Y1w
3alCw9xAOIPAjLbav9pr1qvWod8rxYM63pi231zu6yJKX00Y78bTmQZyKFnzpDvY01P6NMJMWvYw
vrRvZ3hgb++cLlQNkWorrC0xcV42er/Wpg8VTlS1QdXu9HC7sMuQn68sei834+j3fYk40FX73UWD
QRQVpDxjE3jXT24MvjMGGra+syefDMtrEQIIq7yV/mF2PmFv4wK65duY+G0WN7/PDvHtEh81JVTP
K0QZ7gMVgf4EPTZk4oAYpVGQTgPj4ay55YG61EM9f8UKUbNJaE1vWL05yno8ndE3jT650LJ8J2V4
Xl5Jm58AkcugS1kIrjUZ5wvCHRoXk06/ox7vX1nQAdER3/s2XEBJD03NzpqfGhus7mLXftKfCjvI
OzbKIm7lxsJqnLJk4TOVp/i+bjo2CBgXtvgYJF8tuZnUnGkZ4BbUFJ44Gz2/J1jUAWnpxfSX3pT6
QYH9VcNXmFby9GgZXgYQb28zaP7Fa5EWq0rfGG/DManc9gQ/ggiViC2aVbvID/TkTrI82V5fwFmM
nWyGev9Eta6gnE6Zcf6qZhhmh26IzgepxzHEdIdqlzrwJ9nhge9LdcTnVl4pIhbxop9Id5xPnYxx
i7NOU5xSXygiSHOYAwJndHGWdsPaxBRz6m4ybEdBHuEPk6gZjPFhsRA5QEl7iEmeetTmG+soNcHE
eeou0vpCmGOAqVLbqF7U5dRsUmsvZYexWP15tPyNg5gYLDVYwdhyyOT7/e/IrbQXa+gchJSNJ52k
iP0B2Asi0g/9Rg4gAvzleP8le6gylQYdUy7TscxfKwJFWS3/j7Pz2okk27boF4UU3rymi/RJkiQk
vIQoCsJ7H19/x6bv1enioEK6oruruhsqMtw2a805ptWrtQCkZRtSDVEpPIm+3Q9nJea4r1MA4mOS
FAnFFDmtX85qSMN6MDmrcil6LDPtCBdptqWRPy9/0DurPx3ry9wne5D0uiIfzySBhMcCr5u2aJQZ
3F572TU7DbOf2D4vjdf6BMxyfMjo2O0U5pRh3rQI6n44efW7BcC/T/7LLUXemY71EJX7ytkaBWBe
tLMhUnqApk2INMIvEEMJ1BFCiLACEFPvSlSL6H2z6hroFx0Q1yBt1F5GY/TD8g978Le3BqADc7Ol
Q8X889YUJf7+cVSbg9ylbIj6FfTcYAYWA0eNTQw2CK/JOHntvY0RqA0BhOQFIM2AaBHzaQh5MzN7
XWo5r/42SM4akjXjmkbrEd1ThFS0NUFvgtfSzr1yDaRHqXiRiqtDcaFXZ0n6mJpciYZqgP6Se7s8
UdeD9mZNNw0NkG+fBR+8KTYOIU0SW+AiB4tAMSIzAcVdM7RnkLqW3rRuNRea6eukpVDHcoQEdKRg
IUw20iHv5Ff7wXeLgp4VPzyg6RGj3XAsfV4vVn+ybmPjRiKnGqtMjuaFLS3QQ/QpzR/qmNPLiLP5
dym9qeq+tdnhA/vytVM6m4an0HKnEJXRkXHC2XT9GWJzry4TBzk7ZOW5MVzrchN2oFDnfrPzceUQ
Nu7bR6dNlqVz7KZLiAuhLamTCwmqrfwWuNWEQa8zjSdLYiRfSqMyB1XAzjGf5YHx1JuYegZahcjw
7RJpUUo6XRHlL5H8mImlpr1ADSlNd2qvzWpdn00Z+hHqM4VybEzuDOIQPad8HYGzzNVtgtI89qBT
q+s24DDT3iJctWfBLp0r6WkM8fShyvNae57a22S86rbbS+eEmRw9fhleo+JOAedf0BUFo+x9OEAy
GDq5fjnS/+i1bdgudbcseFWx3xG7IRvnNrpFYu5HmximS5ET2qfvdu6GwUdaHJGJrcI6XIYy+dgP
WiLP0imEJ8n2As0o2b0Z8+8UMXlfEqTGZDA6zIv3PQ42mlpmEq3y/j3N6EPRVQ+fOypTjbaHrcVD
TZCrQtIJ2pcupxLReTSQdiGG5F9TQfe/3kRqyw6D5qWNqSF0Fko4Pkxk6RgtIYzRm1Wx1gkx3iIK
B4Ik85i+whdh69j+NrMQyvDoFuZ0ajN9niHe95tXy/oV5FAz1GPT3tAnx+YNgfqsD2+EpqI1zWKJ
tVfv5i13VjsF0aNqncVtlg2YcVm+lfOAj0UF3ON2Vc06safZmNIcGNxe2wTVrW+vkxKt0HDvtUre
GcyGpbYt9YXpnOqp3sOaOpeaQc23WiYPoFcXTfEw9ugf5BfPYavG1YmNjRb0iy72iHxrLiWgkaRV
eRhuTXqMp2xuhZRaXnTJXJAcM+baMrOUfSDrq6yJ7oYBBiDCZC2Q7tQuxa12KUcW40W1GIZ25fgB
u7mbVx171icGjtUM64MeA4p4UITyXVlFJu+tcigNWgFsVuoK1Z8KQRSlSWQQtt2/BwrPiWScMSmr
SI7CdDvysLf0pepb3x2oblbSPsc8YVnbYdhP2AMj/2ZSYySBa9lUPlIR+ty6t1RnSv8L9I7eblud
FgRgeIm1ZR1kdxMlrhatu9IhGok+n+wopgaELFarfg98ggxPcLAe+7chGR6ptSxz6WB6Lw3NVtl+
nxhPinI/aWDw0XsQ9QJwVDl1k9jwXFKHxe+u8Oy5WfXziBc/tQ9O/FYwDGKC8LV5Ic0LDZVq/xhJ
T85AlnWDfP3eyH4pjrQo/WNlrRr8fnW+T6N4Ved00GAd1xWy+rLFMUXKyDTrAVQkyW0gsznP99TK
Jt52udXmJDPM8WaAJ3uvm1vKsiij1dOnC5U/fbT2YEzdKr2Z0V2e/yoUSiJVix4aK7aD4RkKtYkr
EXdsiHDOO3XjGW9e7T96PH1l9qLx0JgWPWCSk0MkR8mLJ++z4uhYl0HXEJFufPESAn/K5Jeg2IE9
RvTStFe9u/VVRtApmxzK2FK3SeHI1m/P4yxtLp55lrVX33nTKopl5rUfPjKrROCG+4bymde89nUI
8e1OKQ9WDT1KhncxXpz0uR7eW5NOHxZ8Y9P5rsEZBO3NqNAzhBiYoxe5Y03eQteubqZJjlWJO63Y
BHjQwvaitOgdb7r1abrs8EK2JbByFHlT//zRl7TuAjSZCWCczUDxoe/WoSyvS53+ySIXEX7qcojZ
lGaPBUXYSbPQl9zGvmPAPYW+NYtjYxUPcEnwxrzlIpWiW/DIEmqp0zu137TsErF3HEZE0xqY/WWI
r011srkXO+sxeB30y8Rki/1kkA9yTU2EkbpAMU9+zYBIfZSoehTb2jmZPGjbuohdvJ5lej94iKTM
c6bRK4PHHfuuZPVuESxaAFx9eefX6AWCD7vRXNSih0B9LOWTGDhtNVwNsXcxwVs1tb9rKAGrzQvi
DXsuldV8Em1qhjVNOTnRRfbJagjoEsDwzh8C/zZED4FAb+czX2dySC4jl17phkUkuYn6IcsAVETV
pjaYoz/UdJsR/O47YMGzhYzY0hp31rgvARuOkP6D5sLb30/RcQyJI1bLjVy7prGu5JOdRwvLDHca
M2XUhIwY1myvp91Mqd6tUtpNZCAkTPwIKKyUxssTo7HkgKRx8DQRSOkr5rILHnC+LIpGm3HJkhKP
why/MZZkrAowAE32xGZOXIDKQqW813x/KWXVqujRvyT9LeuRmFoaq7wBY5W2VWp/A4nfNli5ZABM
E+RE9soyyQ/j3ch6Rkk4oS1OGb+6WdN5QHE/aPouWsZQvpjhZ1NcLIyuXlv+G7kXlnaUrYvaPybF
75xO9bTsJTrvEwIprGqWoKdnHzIlgTJm1KtjcgiVTcaWEHNUaCJIQc1vMYd19mIcnhITPxmlslmA
6DI69fgTWjTOY/Bm2+g+1Xu/T+c1jGrFXo0llujAhmWJGl74AfwHJ37I7HAnZ89GzWpm9JYZZNU8
+p1BWklGFlKUI6jotAFDSkhDW8Ov2fsvdYiIL7ry4YcaISbfXHtXxs9WGZae3szYdwHekZrfvPZZ
661JliRTBH97/AG4V43AC6jFgrGpyRAw2VT2IjopMLKUfR1SOEDk5bFZxKMc6t08ZIGTsnBQ+CR2
fZDMc+jncxPTTOkR7/BU2cdGfpZMVDDqpStwW7BZYF+ZdGA0orXtARQJ8rlDdTTqXwzl6sk3m2yF
hg3vVYbuatnFLmJr2HPKk1jaNQ/czAob/FCNsFhjoKEAIOnylsMyVjHhP4pJYMg8Nv3VcmRF3Jv7
wqNLBkarkbcTw5mRIcGwMBpurHE1OO9StE+SXYD5yFaXZbbucPEH3Xq0zbnZpXQWIV9mAdS5u9i/
AfHWwkeNGhNxGugQsrcyF/g5BYcTncpqP9nAvcxurqQXpTqONOg6FMziGpcyMvaJ8SDNVza9QGzk
Jf1GBRhTYNOX149Vt+IFjHCdDBaC2MBNJdcuWmzsv6XmtSF5i6mv0fvZMGyG7D2MHjMT9YL/6gTp
Cc+RrD/WCmrbgo5+ssvTXRHQvbQ2VXHVszvczqRB7AsGagUdCSsja9lTvHCc7RRw2srl73vVz0zF
/9qrqiqGWWJYqYx/3T9mrW+qodIcaoOcNbHkoQyVVtYs63oIni+6Qn9ErVcymrr+FgxP2b4QTZOD
ACM8xkWDN+DZVnCfZLs4erAtmNPNwctRERH7N/g4hYRrRiLSg9oNLSijh3RNbgoGv43Kdkej1qVp
CnMHUrviNWjlJdsf7ubTmDxOOOY8EwfUg960y4KylsTrn8JKYF4Ri51A0efco5ilN1FYOMO3Zp+4
QQw7QsahpC0my9rpKqE5FoEUJYbN9KRbzbyLYPwM/kxO2rXvXJuSXZEmb9M82WoZSH4fS4avL+TQ
5lGUj072ngPz7a1fk34urA4zhZuYR88M50VK6WbEGtwHp0y5acW4MJjOcyv8ocz9DSSQ6sW/btWX
nfWQhbbhi61+gzoNCRBnz8xOMAIDlNCJXVDW//3p+KzW/+3p+CIb1yayIZi1eDqkp9B/AB/W76O6
27es+vV8XNVKv0iAbtGk9DDrxd4qKriN7VsoXSAF8MSCA+ugMcyKmLQW472v5U0eoxVQTmIxqxAA
x5xe1e/RQBeZOldaMUYE6364dcVbF9zyaFz5PolA3dxma4FHcFYPqOgOKm51P1wMSbgg3vlgRg/q
gOnfVlcx2BIloBw4GfPEuOh9NksYUiRM+HFym3jdPOpepB38cIM++fr/fbUcU6XVaDuYz/8sLrDc
G5VOxrgaS/ugYp3fzU2jmAXl2WBjXgwkc1ANOPfWolUOY3Zpulm1J2phrFaj4ibTijeF+BEWMGm7
x4QUBxdAD9q4kx2yhNajs0QsOaxHluj9PjVx7FP0ZiCjRf3u6KvOu4tTWPjjUvnIHyiNKtlT/Izl
UO1XyoG5LUWT8Y4NscW0twmkpdVd/eGSPJbk2CT2Qm/WPVbFXddtmuyHa6OKJ+W/ro1ukrRgkYVM
0saf12bUqk6SC78/6CSmROwsUmh2frliEaQZEUzZo1zeFMimeaK5BhBxXf5wTKQSpivhKJ6MJ/FW
DZQJahQK6ao7pnFLPsPctFcEky/+/uB/28ZCp6OAJwQDCXTtz48LrsDyEtbVD9Mqu/slzB/KXNpW
P/Ujvz2OTVgbvBsiA/Eg/Xmc3ByrrGyKmPCklWIsR/2ijMRVde9KdIAYouEwja32h9f6mzKooRIY
hCWWgAL9axl0MCMvK3pKdALt4fXXyDp4Eeu6fguWEUACU3X+A/Txu0MaRCLKsm7htfuUGv2r7wqq
wO/9vorv60LItH2W4DM2p+p+XLP++eHmfVbxvjxsxBH+52hfOv6d5Kk+8Wj2vowjiKaMyNOdxJuV
KNXMUt4LRqdWO9gdvo+UPgvwMkPxF3kxbuoxWUiaduijd1V7GcozJnpNMm8OPVW/BgVWlvchps84
ThCAAITskePVV8uuFvEgz01HhAuq8wBDvZdTsEJRRGTSQraCU5y1twnPq5HToQtGMjfzObbtUii/
EKRk1XtAySuXGE2BR9Jm6JsDtupseKkVY+FE5TyR7nz1TgUVUDJpeuFLWBO1xd6fYDuVakm0Vbz0
JRjCU5og++sXEdFDg2ta+45RoOtZjYFqTp1sqbNri94G7SAN4zoLdddsb01zTR10nxFdfz6TnCoH
K37/3P1V2wC6j8Iy3YBm0qDjcrp+KVnapRicZYKdLEK4IRnMkFG0Lua4owcZrzhHq9X2sXLoNwwC
7Y6POnzvQF/0KcbX5FBCO3feI4frSOclLfHMsY5l81Nhqy/1HNWVwqKHk8EF24d4TzJ9b7P3t/Tx
NTRIz8LWFQ7WfVhsCddZFcxCybCVRo3kXw9nueZ6nJOAmv/9GfsG+4+IAL6kjJyCl1f5MkDomprZ
flsae2s4diqyl9+h46w1L3CT0T/AcYmIxED302ns0uXUNRmjBJoaHyq0Jk5I3caeD/fgsVBOktet
i/DS9/BCGAIVKTt2jYio26nQnxXjh0Wfov7XYEzpm/devI2I+5wvg7GCubpkKDUOVOQ3waZSylmL
U5dtxSzKfydIu0b5LlWZioxzZf/gRnO+E2HQGVEoPKJKA/2r/TnodVqi9XmvJnvMjxvhiVLwawg7
QY3pA4glI8SA+axZCeZcslG31YYolU+vh3GaVib/LpiF6tJYhetqkx+RjJAfcBfcRQ+hOZNOxP1K
F4yZ0sk7WyfvIG/tc/uBwWpYJRvTLV9hcOAlK/DYSji5/BWSFkiY1WLcVvAxxe+9q7Zh17kxNvla
25hLQczEosc/BQqPnNDVyl/jYOFrJixXwt6GL23pfMIjQUm+hysf2w62EqxCbCRw4siP0KDw3AFF
xI7BCW+xTOBMKN30RVsD+nKNXbaaNqhUN9GbQYRN9Vysenfa0BneNb+tFWE3K7BYr/Qrw1n/Kq5E
eiw21b7YC39SthFWF3Htdv38EQgCrjw0mrPh1H5aucS1ZneH403Y8LAPPyYbYevSuLbCE6QuJQxT
ABwLPDiU1DCFIGbbYbzcq8vuQV4O+xLHFzbQlXBnCT+ZDIWPy6qftWReLxsOCSgcDzM4QAicIC3w
kwnHIMYazBzRQiAlTWCZ97jHfiG3FWYi7rkgmrbHCWaloEbWZ/NVx3k14KbK8MegG5sbfATh6RFm
JKCXD9MifxUXVsBOebWW2rp1QdB+mo7MYW7wr80Jj/++ehb2LGEGxByEsNlacFuEyREfFd1G8XUS
n1H4DFuQpP/8zVKsX+Jp4geFfzHF6QQHelXP+EvBYHZ/5wLTZExeZDwF4wFTMx9SfBBq+HwJ7OUp
WhSoD6OFcOeJ5xpMCF/RSrh2IuGL+XzqhVklhLAZnsWPiT9SOJCQps4eXsTFZhrhv/Su+DMSGG8z
xBfzdMu34cxpsATxGVYYhD7/Waw6fFbxzpzLh3Q5HsTlw0S0ArzhWk8pjqxshXRB/IZzYranvgox
NF0awlPGbRdX09iNh/LTUectUpwxeGN+0+5Z2tA70XYKv8wRruncvoPnqQFBJVVp5y+H2b37EJAO
gqodTv8iBwkzN/d3bt/P3qgzzeB8zJUze6blcDYY42fFUnNxHW+Ek0Q9DZA8n56XKN6FEyXchBtl
W+79u+iIvFCqZt5JAqs3i45hSglkpm2TY7s3tvVe2Wp8Kdt0j49/Q+V3Kx1svrnciJCiGjeEurL4
DgCNGF3aVf02ucETOku8LJBsAH/qi2ZdrNsVzcmL4pb7nJ+RXKwgroWjMHfNTbUulvFG2zqu8JN0
Z2HMIckCC026eWbJtkUtRwUPf07ntpfGFV8tAF5+KVxsICvhdElcAok+nSLCAmRS53htmP1nCOFX
4st/DtbJOlvO1Vl/sbED6VhQqll13z+oi3YjjAftZsKI4KCOa7vZ5y8YW+ixbiPcK5JrbVV8QHth
YEHazFmrn+fP2bD02TavwDPup6X2ofK/JVc4gGosS8LsEV5h+S2E9aNaPsHOwtqzRGiGHYK6bL7y
njpOhX7lu76rsO1g3kElvWvx9GQHmHVQS2fhSt5FW+Kdbs3LP1cgXRGp+JJiw2hP/A7+rvOcudEy
xfGBembZXIX3I3mBjeYKCiqOCVCpbGi5logoGJ7xKTC09vNqRUCpGGpPAhJsz7WZoPNGV1ZIroRn
2i3ex3W0jbCPRMucw3LIyz+/EglzVHFoqFinZJiugubKPffdEFCBvvBW3FtYtE+EK5CJtMnRVc2G
rb+pV7RQrTmIQXS6AgorDEHtAxebq5svhHMFDYibuA4W6QFnaM0bCg2QMddeelBRK4aVAk80Qj/8
X+KjCfrwuGOxnbC+28H3Y8m0a9dkxhzF6QjYcMGPIRxfi28Xl48iJbXDaCmv4094MWEb2Go4x0V3
zvldIZpy4zq8FHw7sTH8j3xx5UaPC8cVHii4Gi4Ze6uSaS2CcAwcez1++nSsDf59Pr/4b+zbZT6Q
sO84G/GJ/r5g+m6nY6LRU8AJErOnyV82x70RTxrbHfC21jWrzk3vmuVLODD0xNec0DCDQO+X/9cx
YW2wxiDj0fiy0IhlMrCy0i6PKMqR2EUa+vOVVbjwlwYU1IZLAu/fD/nNNtdkd0McnqXIAlf459Km
laMmo7yX7h1BdcHRWG875UDu798P802Ig8pxYOCSSQFARP6y/BzrrEuUSOynhpN264/pO/QG+iXm
DBEUDsPMHWcLa/PDUb9RT8BhpEyIrwYBhfLFUePro1nRR8oemlXXzhWmQqjXh+wxuI9mH/+vY9lC
EUw2BAf880oqqul0eVlmWHLNuYBt34k9OAu7xU/BgoqocX7ZLnIUBbkqu0Zd/epNSiNtjIc0H++6
kSdlL09uy1xnLUMQv0QaFw96grGuafeYPgr/p7red4+MQmAjlE2eGnatf56ol2eDEjaZuvdLosrd
Jj3IyVXyf9iAkzb/zVmqIv5Ip+BAqM6XFzAI0j4YVVvfpxbw4tE61hKNJN1e9GO4tqRf7GJ+5Xg9
2uSYoSUT5UX7BJ3GR2FG4XZpIQx1ZDzdOSYDma1CGqCiCM8FhKmw2/Pkz/PMBw+SPflpf+i0R6+C
+oMopEO4AvBm1rOm14tlQEc6ZxtkwQjM71XJmJusZKRs4yu0Q4YXk0JuFiPv60tyDT5kErS0BD22
5eb0DASGMbG9dSvV14zIXEDEAxqUSkufkokOaab8VvKRomiwKfthU1s30SfuB+Q83q1OKBer2qpv
8jnVCIgm86C9Gz5ZQ8izgnDhJMHS2hV0qEq5ItjrwwIFViFWovlhM273Cv68GDNWNMtBJ1ug+/Kx
hvCpnDR5OjfEwIflNjOtk5YB5mrGZz8A9eGV7VMnvUT+sJE1ZiG03Kp59ikTkN1F/VtYjNJrgDOu
Cmguoeb1CL4mBBzk05NScyFslls1FJ92k5jARpV3uXuoE+jp6nU015lPJqQ5S5q33E8WuUS4g9mc
Cz5lRbp6r/hHnw54lJOnDS8xt+cZAnFDPng4ctuRvTN63WXoqKCiocxW3l61URnpzmKq9A2YrWth
l8RLjDidGjfNmSBFP/ys2G9j9V4q7VxKrgS1pWW8aMGZohl6xrzV3OX+qghcbV878+R3hYffRD25
KMIFhf3+tUKXMU/uRn4jP+ascafltB/21i35DS5hz8YOBOsdgKl98ZAeKYwlzwSyUuJ8m9gx1q/m
ownQD0vXaYKhsUXSRAuPRxiJxLSK16DDsnRedWJH+BA9kIwKIXhjS08y+tTcQrTAg31q+0WJgIt4
bfwwSvsgpJPSe4ystaE1KFyACiQNZ6WVoauMIGi9dz/noaM56cX6PDapSNdvTY1W9Dzov0yC3OqE
tQuZcHmFrdGM3XiA6knNMwx7JBqRuIkWYqKivhuzjLxlAo5pGEmYK2IPbxAscy8w3WKM3YoM2T7r
3VDdxDTzNLJ5p9zZ9gr7US3Y6sEltTsQEgpYHIXnGv1L1PqUDnVUXdRxnXAeGf5egTSZUW7Aw/AQ
2IOBiKc5aRZyD63amf6Ecx9fvF/tYkNbmyaREDqrWM+YI1O3q6NHxzqyaH+V8cq37goBSBsb6xkg
3La0fHeKgQja0arpMX0jMgv64Fme1PnQQC3WtlFebaXwlw2qMxEVW2Nr6BicKDNU+sBuZJmmHwmE
R73T135E7hxvpj5BMqgU8qSUeaxHVymGxNstJ50evEpUt33r5WYe6KxnaRt4HcAX9DBpUl/rkEWc
+s5AuCgwAXSDsvZV8zJ5yJmDcKXr0dHxLrHXPfdGgF4NvStdnojbNigvIz2ljO+MbPVIti1/MMgb
tBFjspH1dWkQGkNw32BebCCivoOwg2GuK9EtU1yfeEUBXvtwfTxgOKY2jyGeDjz7kp8uJMcC562u
Ogs5iWelDBoAYmd+Ia886SxjxdEGQOGlietkgYxOr12erxlapgWmgqOWbiTUAJEuzSjeuvJgz40m
2kfDogzgfQH7LngQIiTfRf4WQakqxoY0WWUXD1A2ggJ4TfeUGSxNdYFLp7zWsyVLHqjFrEfREkeL
GPbZtQ8QFxXy2SYq1GqDDQy6/VDXty4plrkavNUR3TcUBl0PM0d5b3vpYtGSql+iPH6I6cT3qOEb
MKQZbAk5H35bKShyMgca9UFDyhEzETQhMJ3P8Dj66Y6rgc6W9850iwqANAy9Qd9iKEQxhlwhV++k
0b9N2BAGmsiAk2cg/2663tKXBmcidyi7401bo1WnKZ3VL2b7OBbvvh6vksFCBRHMyomKpaLutUxf
0FmG/1suBhw1uY4DHKdppQJdqzTeRGYT32NbnjWIBe8BLbuxkp+qoF/bRbTudW021TnxkJEABq9t
kv+mDFAasbFR1x8TOVylUXVW8QDaGQvp0NqjGtJssLjshDtKTB01P0XGy+MqLKFywFQKZ+HoLN9T
tDXMMI3B7Ksor3IpLZqUhkjzPCXTvOxlticXSo4uDxzG22vITKEi55Wwv+r0MovIrfM3ujctofNQ
zhvoCihtC2JgbN4eC+C1aoZH4JNu5Vfzjpk5omTrhP7SCfA9ObD5cC10PQWZBF1EdmvDYR4H+sHm
vHNkHT7Kj6BJdiHpdGhaW+2X5n/A1FtUcuf6drPITfSXtoV1BGdiBUJ31QP/Mpkk2zFkipuP+WNl
7W3dbeQElSiFH0jiPlkXMuhINd35U/fQ5ubd0MKWJ13LMi5oNwionbYZjbsS1daIErCETwy+ZyR/
oaA4gYYsMEBv9Ofafgk1brYc7cUHtpNbMsGsDVtCmGB6H3xqyskYr4uYskXX43RpHuwRw6Vz6YEt
6oQ5IXerzOGh1LVzLkNvr1B4iAZVuapxZIz5bYC3XngjJVxj5+stDYx4bma3It/Xaeta/aF3SBru
yscwlRZyUa3zim18nqJziSC1SW58iujZSjgC0FJ2FJkCe1eG5s5Ob21z8Yd8ZUS/J7++q+16HZY5
jDeURpjXbVpBGreGGN+lIhczm2gsg8h42GqDcYwt+Fq2iU+iF52yemOF5b42wnmAJ9s3fthcibX+
10WzoalEBdoOS/SvHTLIl42i9dV0sDPhZnrN4ntj2Hvh3reZ8OIfisafa/Cvh7NkXSfwCZGCYn9Z
JVtK15d5Am+UcEAUdelcFukL9Co8rE4KD5cIgQ2Lc51eBdnYCQ96BJ6IEbqJ3n1J3UbS+w87lG+2
DZZlwxcglxCkmvHF6ZWokl56MNhRurMEyfOtZfKq2NDWQ1J8+JX+igjSyg08N2Hiitis1v7949L+
u/2LaKopDnp3giY//XH/aq5JKpOlhcZnH+D4tTHXsOKqkdtcQQgXNeAr4ywae90EiYgWE3lgkG7/
fjG+eRoIZFeABciWA379S8fNM0lQMANnPGh9Ns+FHD36VUUntYGUVghu7/RDA+Y7NYQtq5qts2cj
1fXr/pDUkyYs2zx7uI3L7g46+Oz9mVJJ9uNG9JvbbNPRtxCc62w6Pz/Iv66uIyfsnPwsPyoY10lO
y0I0ixS9inijdB9hv6WjDig4BaxUKLfJa2CF//CufW6svzz9f3yGL09/GvhjqUR9doyVrUQBo7HJ
M/bqlZMjV/M/uj5wDY1S77GtkBUhhtKGgwe3NcHL1FzZwuBY/eGOa98UA5A5YKgWBR1aOV/2k23b
RbmUx/Hej5pnb3qVab3I9XiSe8rE1bsXUXKGdumPaLYQdJbxY03k+BRRFovQ0KlkVylsXyZ/+5RI
JIE20YPg3Q5AlO0pJiMbZSCwYYlOuGMl4gQ8RV+FZFP+/dGlZPLHUGbiDOflNbi/mHX4csQT8K87
bKAvh34he+cGuoSmoVLzQCKGjptCtm6op5oxUNA030rl1ujCe03+rYaVwM63euPGWNBeS3ZitIot
u1lWZnlU8RKMQFMbx/zFwmAz5WD15V9KbG5iBmiH2aMLd5V0GCZM5zT+eaCi9lhM92W2dWzqiD1a
X/WhJegozoERmqxzc/tQSOaulFjxTPXZQv6JvFtdFdKuBUoRJCwFOAF9umpKtupr9jdJs+zN4Def
1IBtN6Kmq2U3aljydPbM6m8o8H0FZc1Yr+2Qtpa/Vv165mTh1pGumtPQ0LxVQbKUvJ0VVuvee2uY
fTuQsywwcdyi5YFvpN97CYIr0oIHbZHoHwH+cnyY4iJUvT/L24NKCmLVvRa+NK80edPa3amgaR2i
kKnZcFpgxgf1cTAAHLEuHpDOJTHLttzapW9N0X84rGknZHmewISMz3kA5jigLlDHT5l6F4fNXFwV
xosFgolGecnCYqfn8jwiRywhTNbul177SR/2uhk6XTRHZQY9Caoh0ylYeU1DDs+PRwOAUArrMYsj
bSrXBlkdSMDdPFYOfQNnpYp3VpJuEMqAOI5YkqixfiC1bxFWT1rQbuxC2icx6EAEO32lzdX6MHYw
IP1h9cNj+2c95/+eWkcl5YLgXnII/3xqx9RMu66vvDP5lHS7t1P/GBPTg5Jt1rfbEuOgMv/7If8c
5P/3iJYKPQAHnezIX0ahUZL9qe9RU/fqNte2iP85IPLeYnLz4ocK55+CkX+OJfrTOuOuwywrPsu/
3snOUoqxMhLvjHlGIU0pOmYZ5dTwvkBRqL7GwU/eQDFb/2eI/d8DUmbUTcOGkmp+mc3LTlZGwzPA
oXRzXgvNgEQhHUiSaLz7v1/Gb0/N5qRUg8xb3RDD0b9OTTNtiRh43Tn3/YuqX2oHlxFNvBxm7sGh
TTPEP9EVxI3573P7zxG/nNtg9IZNrckRFxMhHaBgH+xKyJvf/XLyo+Ts6+Rg3xfWTwymLwbPf64q
kgYeFngL1Fi/3EZ9YN3cl6NzTmvKIgBCazBA8dzz10bmhu15QvE5XQmmz0i0nf39On83rEN2Rlal
sfKStS+P61SZhaz3snPufFh6Gjmq3jXDjpVGt78f6Lsb+u8DfSlVdyXqmNrgQBVF8WbpJ4+dfabo
GOO0pdHpPP79cD+d15fpiiwmI69ZDZ4H/4VbycCmh8vmp6N8c1ImnGAK4yZMBSLY/3xKm26SwzHg
BczCezX8aLP7ul3z/jnBR9wCAviB0vK5QvzyjNIfoqfhiEYNjJI/j2c3ntLaUQSY3ESioFEGQ6Yr
q4dCM455Bs269s9dJLuVR82Nt7+WUYcMdO+YekrJXqk1RUeZWKGCEdsiHa2mDpoU5NOGxyplMmlg
GBwFTb/T6FFG224EJm1hm2+PMlNnCeE7YyQ1LKC3PewqYAKMbZXvMUnXWzPDIR8gVIEJpx01PJiw
sS4WuzqJl9eCDOAhyK+MH4bBb+616PPgIdZZmdjWl0F+ciKJ1DXbOYf9K8JSX95JzS+bcvTfH6lv
Bj88u/BQsO3p4Nm+vCqSkqaFonvO2dIeK/NQ1ifudOqcx+D09wN9Chq/3mbFIrWXTRzdq09p0r8G
P7LA8WdHDEXlgExO0AaCU2CTTdBFJJ1Raup3SZxvFfIiSiwHJU6EGCNA6XhYsUTZ69qYLUkb+cUn
8mQSpU9/EbIBm9JmMSko0x+N9tH/H87OY7ltrE3DV4QqZOBsmUmRkqhoaYOSZRs5Z1z9PFDPPy3B
HKFmXL2wXWoDOPELbyBo6/ln+kDF+QRHHmgJLlwz8Wga65LCAEubmj3WFCX1VwG4Rbkqrfs+v4/o
SJSIuPgz2eKl7aRYti4TZCqIzo8T/em7LVEMad9WH2eEReUY2sAdWTyVzu737OV5adUg8IN2m2qT
nE6nc5D8UJaK8dTtARms2buJcmLXfj+Xk5bux+HOt/z7mMlBVFGWcCSz4SJDIFO/IyqIoaH0GVMm
bWVgV24CYc2bWauXH0vcM5rYWwqdrK9DadhD5od2Ic4KJX/C5ULa6AC0pFOUIglCiUbbd+Zx5lsv
xD6mytVMl1CxyHkmOyTRtcy31FScw+De1zd5od9Dgmi84iGngTMooMbguyfo1Olgq2NlK3tvKRqp
MNEf6tLclCoa18Gcs9p4s0x3kzqilDkzDbLTyVs1bV00jl+LswldvV87EfQm3dg5nbP0DXKM9OAW
tP6TUQeNmNyvrjN9jvE/Kc38swzGVU02jvjOXzeF2rmdpcacFh2C3+M1b266Ql5XBUXSCvH8sfKV
kDRtW6RqZFtCMAPlbt3ZlnDDXfIDc6bX+bGZpsNiAG0GhD+igMWkGlHyy+6qwT7HKodDaa46K8GD
54zcmw66eUCOQIcg3VTYM2c7owqXCTTyDJ4VIi9mldzWBSqE+U8nVClf/JENPLNVBDNQeTLLlqq+
hzAhv/l+jU2kE/4ZSAMwOHEh9STkk74u7NgRVLa7zj43+S4kEYGAtCAx9AcX68Jh+15GdzYnmRHQ
2QAO3BRPXb/NWzAf6Z2vkZuGANWuUj5j5sXGZfTXeP77Yub0FsriTA+FbJ8lAcR4jP3TdB3V0rLP
O9yT2qWCsxnJKyROoZy5IgvLGKPnUeekIZ/sDy6Vuhwhxc7HHLh0Z15wAof4z8gh9smhQE3iQ5Tp
0+kqpFAp8rywMb+hSfyHHif5Jxcr6lkneqFI5cjeOsB9dQdhPvndNk/fj9CkBPefFxCWYHuN6qaT
o9D0uigxYqYuaO4JmDh0+4Cm+rb1wKk5b+TkcQRjSV4bbfhIgjob46uX5ogiFTAC2TLtv4S3+jCQ
VcwF7XMFdS2sAPTpSPxCNrZYMhqMcioAGjeeSsJrBGjoEuOM/G3IBxwQ15Zm7hMYOtq6Z5e2+fBY
6qfB2X0/ThdOUYAJKL2gf6pi5TkJKhO6RaBKYuusm1c93QDgmiZ6FtfgBrxu+/2zLsQ0X541vsun
NaFGRZbJA8/KkpvcumrTtU4rqJWv1blc9eJXIXimAFRRbATsvj7JrBut7/rEOrtYExp/gv5J9664
cUcmhZ3ff/9ZyqX7zyJS/p/HTT7MCnzVyQ0+TJXjmyKXl716bqDcEyK67Xsi3vwMMB7Vpzq5LiKM
mMpnRWxS8aPokJHQnoIHxXwPyRksGpVZ+iygdZJA6CgZ0cOmgtpVYmGLHxnNJzH+L/icmAU+BHF5
VQCwQP81Co/NQOcxguW1Eykxm/k21sqIwbvwLqWOIwMWiY4KSM9F36CqaD3nAgIwNTSYDWaBlG3C
sQFDFjvOpFdvquaaumbfYgNmNDTQ7V2H9lEt0buMcbwZdc3eMslC0E6Ccx7e4heWxOY6hT6EHC6Y
k66v0e81b22aSmikufjzBaDLsPvc0lEce2QaIh84Hy6NwKD1XmwFykj0ipucHz6Nrbuih9gH5sLB
nV46pz0yJ9F7LV31EXdFegxwAaCuDlxpN5S/iW5nTrELIaLF3iAGx8kbvNokjSyiLPUhblgE4byv
C3jkpJkbnBwXBv1NaAyFNvPEi1vk0xMnp1brDUOfZcI828UxKc8qgmn+PirfbX33/aK9uEM+Pcj4
ukO0Whpao4V7HKjHID1Jw51rvDcpW/8untuN+tw4TkLtwip7uZHs8WH4ESCPFvTBspH2DhIbjXRl
hz6ObjQ09ewmkVe+D6m0KA7WcFVlyVFWkIyTr0FrrJpqP3Bl2XgWGeLBLtyFFOiLDKwOsLRXbJyj
4oXG+rpOQ8Ah0lvRPTa04AXuHigOpvmbkIuTjgslztcLJheaMDmkdNsg/Nt2xBkPSYavFpJwNQG0
723+72OucBjZZNTUP6apI67iamFUkXVGFMY07xHPyOp4UWD2AsUonTuWLg06vkOgLOkGarBUv86w
jKWi0gws3gLZzlG3NgRDct1K+0ElCqMLB6zm+++bdIA+7lxuWi57UG0UeT7u5E8HfGi5ZCANq9dk
jkt5yfPM9Ccmdop9LVHoMu990q1qJoP9SC8mwZClCZuYG7SejcTl1y91HVeDzeiJs+TFS8/8HSrV
wxBD2Hay6gYL3RI3SUBdHH9wKCQ4Xh5OgqDZyltcqde1g5m7XMDQsr2Fg0j094MyPnz6ckyBwAIZ
+qJmT6Yh1fLYVSsbLZ10TbFAA3HDRMQz23nuKZMbSBRRoFOWts5EgoR9lJslvNTnNvLFkSaiMQiI
MYUU05w5k10/MSqCqhCnNJNugtaMbQYdFAXFfAx5IWEhXGyqNz4mLcU5GJpdWByC4M+ocUsWn/Th
QxQ6v2kdz4zAxcVHUUZBRRfsJvX3r6sgBsAjd1FunTG+XsrGmS7FonWeAvEsIsRrYG2UT7b+JtlP
30+wcmnsIU+RggpdVvjXvz7YbIu2kuLOIkmowBKeq2otIZiIuznyXUaIoRApVZE/y0jIKxJST+K2
zYu1lsmraE4i/tKm//wu6uRdoswqFPwv0ecsD4b529eeVSS7XHOM+YeFah1mF8WHWvN0hVM1p5dj
axTPp4l4WBpd30gBx1oNqlQBp1Jr+wGr5R7LWGxvScGRVV4CSRSsy5r6UWs6G/RxUQ/Llk1Xn2L4
jnFLtU8NAJUiOQGrq0Odo/MfqgrRHiA42lvgo5aiyavUVRC5kTpsOuPfSBSj69DgaRvg/acpB+EZ
N3KGcewS3UXigyp7+366J+LV/xxywkTiA7oeurraOAWfDjkqg4YRYhd5TjyUwrsO2A6UrHGas/e+
exxtuzWETeQ1BHv6z1A8/YMd/yybq1pAFrFhovdwTxoiPVM+KjnyrNmfGknKXrioS2IebxTXOM9e
Nc77969+KSeyPr26Pskak8aJY1tnphz5pSaII5CJXLhuyROUIyrkGdKsNmoTPZJXSYpSZQFZTp/T
mLxUDOA1DOJoqiSwzydHoqlSQTUTbiYU5LZqSKIKnyUI3jzV22ul9TsoijcPNVQLKX7R/EG++D4X
o7VwspALsH71nYP+XxrdRVn+nG8oAu3L+Ow6+dFS84WiwvwTRjlzjqtjsPfXMv/01pMj1jWgLWsm
EZMU31gAx/QuXHc4XUudtOIaXmTtj1gGR7xT6mob/RmQr1cSxJLQy0/h0KKNNFqTcwIVsfqidKdI
hYzmz1UAx1Pur7eEX8ExSJwBDfbr6hSuqqmDGYI366/b4snivvGU8Kp2pIMDg9fIr+wUCl+obEIs
4tEV3dBVOBqtPDNcl/pM5N7/vsjkJKobuAJ2Rk6UlOtYe3CCPTM82qaDL4RPjdEG/S5ewXVSnIpR
6VFmCvWXLwQLzU8aiKpGKjgZCskpKdQzYSFewOPakocDi7wr72S0WhOVCAD14ADlk2rm4y+vlX8f
bU82mlJZWRy0BLxNbSHkCACctCmLwaON/XYV3cUh+qEZiKplPmYwDIVLwwMleER4a/k6UJitAai3
3i1lCnfBgDpwPoxAvkUijjKd0JmT4aMA/de6sVXMYDClVIzpzR4AcBctdQxONe2cW6zuGN+70gVJ
llHv6je63d6KGu2q4d2GgDGeHZkEZgGn6W2RSjvNZ3eW/i4Na7QrBvM+zlCutPYmNn7VFvRmgINi
sKtr99nvgr3xQzjNGhGdvsD9SSk3upuusvZ5LJjmABEC7QklG9XH37uFnFY+mRjReTnuQ1K3GwwF
ulJ3DEz4ydayk/G6tfznilcA9guu16H3I70NxU2gwH4P64PdrTUCEcl9dy30z6IaCZNH+oBmfuWo
xhLqwpLjlvLwChUdWw1PLnzJDufAXL/PAbQSRfStAKoM8a7H46vWtwCUjr417JLc2aWoaAxvpYbW
OcjJ/kmgmB3rEDLqgFivRMz5WFZIGaYUftCQdFGidt4870Yrwfhr13l+KlLjBh0QCPdS+AR2M3QR
+kHRCR+ItP8d0XBhdpCks5C4DA5Z4D1qSASTDKWtto107s64u65VHIZ94xYj7GWDA7giDadOFPtA
MW4aEV3ZQgUXkyxyP7yT7B6LF9R/AmXtA2LiRHCIU5yMHFAAn2ZNJrlYjjcuJhpyrRyTHFaKli7s
tNn08A8SsS3BpXSIhY5wDnGKEv19cDEcdEFEyzFcDohuYI7tZN9q9aPf6A9RrN+WiXYIh1+eLG80
hAPN+BQW1VIRd3Nr+tJRSKQqOAGs0drn6/4vNUuJtVI3zwaqPCnNQ9U/ixSWaI4ye5rfSgV9KGqA
aJcuatSXbUgqAtRQ34R7kxFlAxPfRvuZ1xJjaj3ZauAoxp2GioliaZNA1YmLvFIK5ASlHOJ3CVqt
OOR1sFdUzufefbcz9LhQ7GW5KCc1fo6b/tHQII6ENOSl4U8D7l+piZ5Q1VIlbZ9fu1Z57WJVYFrl
UfIh1CPHh/ALgYW0zuIW1oO5V4D8JmWHJDzm4GEPCdqrr0zFX0vQydv+rqV7a7G8e8RVh4gWRY5/
Soovq4lMUwA1xTN/yTRVi0g6uV6/kCvxS6lwc+OGqXBcCcp6qxHxVPXz4CGjIzZD9xREIQY+Wko3
MdZuNqYKGcBFrBzFVZQ2X5WBThsM/xJDO0ndZZXzB0aSgUWB5b4WBdLJXrIdBELg+BJ1lrKtTAxZ
CvEI2yGuUCDUcDIyQuOsN/V1U6JqiNdQmZuoKf9qSu+ka95KBV1RIsLrYssgPUoKGPO0uG04Wccb
wKAvU7vqLnC1dcYd6TtvQvphR/6xdZsNfIG6RCI6Lc79vYV2eI3XuurDbRXKTeplPyyzXpEuof2d
nZBRT+07uVypDrEpo/LxMnyLVpESKfFxfI0+tVZKFm5yarwSERY3UBbYa1PHbUxHI5j+J2cE0ssy
cHE0URGA4I/lsM875P42lVodG3T1UjR/o/gYJ2e7UpZUGw6OTL0vNoBBJ7ssQ1o07dArxGeJQFIO
yUPINuxnLbVv2wxcforcqdi3JaLByZJmhTXWwitnoy06ULxN665trdy4oj5LaXv9aCT3NVyRJtMe
YgCORYJ19RBe60m4FYoMhtVYRIW20+EpgmzvOPjwzNF9Y67SeiEGg5FH/QRtNM2wp1taklwPqUmD
AsOoTIWJq3qqm3WH91DcQROEmBXc994diKQShY9K9WYwEZcSYArlitDQS7KAREyCQCV0rMEBq3Sm
+ZQcq/RmyE9SAX0j/CMIlH30ROwamW9OlBxH2+YtQUTN6g9O4x1i11ih7z33SmMgNT1O6PTRXRsJ
rjBcvx5zsVRmVWEG3NwSmwSdM3pVIj+MDT4C0cFMViivZghG9tvZvt6F1Bc+KHkQTVONVGgyHEXb
kBPm5NyI+ANj6t1dppxwtvj+yLz4FBod6tiDAxY0ropPGVeZF0GbBh4Jdo0PqYt+9sG2XsNy+f1j
LtRemVn7IyexKPhOQ+ectqnqci5DqgO91/fbDo9FnA7m0F8XkvQvDxpn9NP3dLVaWkbIg0hsadGP
rakeHuYWrgLMCtq233/XJYQHsjgIrAMUpFU+VZcSWTQkhsbzeiSmG4T5khgUJoDMhnihkzZlvbIg
z3M0HwQS6M2pbE6jxmvbvvj5nQUKtX10XROPt30roUKuru0KU6SoPEgZtg8Nuv1QGwaElgNlX5X2
waeTQTqfO0g7b/Jk43ebCg1ALLl/qDpHN5AzBeFFza8hCMycEeOSm24Hyj+6CgDdglw7uV0bz9LT
Qk6pt4HL3lJ0C8yDuZeUk5vPJRiXHqWNlTCucwTmpjGzyLQ+brXqIyNE+VtKOHa0c2b/HiOLEiSq
gjKl8RM4mEYcG+HgJpfnLnsrpQx9m0Cb2SaXEh52ojmaSWnAdqano18It83d2DwPcoJuFoxTyBZl
/qaKu1gt7kKXv0m3boEM51xrbyJg9FEVsTVDg2jAYNCYnmyerG7TxhSDSXl3GzRbPdqL4kVGalNC
hEI8IsskMLTWbwakqr5f3pe6b18ePdlOpWOXZtZA3rWqZ8vHUEVsDA2fHvpL5sY102VmYXLS3808
9lIYhxEjKTbLjObQJL2ELsr3Np15FrTGXHBPokGNIjRWGlRiN3+hi6VRVqHarhUQ+mxE9myg5aPi
dqbM4CsunSif3mUKB7A6KdRF1JvnGG/f6EpHordGmC/1H9MUzhjEF4Kl77//UtkP/zYAOJqlghL8
CHM/nWIKwZ9mdax+w7rxk+pWwvxKaQ+0PuMEyROobLS4I8wGEVh59AskcJu97/kfASOVAeRACbXz
X/0SWbxjKK4UtGZjaI8FFLe63cZuzYi+dam5ihoE2Wp1rRkhBD+Py+yXkOPNEGCMuDKQD9fUK61F
TcgVM8H6pZvn8zdO7tYIKL7aSIV5jvIbL8VBYUWLrJmFMl16DPuG3hANDMswJtcoi6i3vHHzdBI2
Sba9ruyfptpvxji5hnE9JmRWQCUVF6QBk0MnXBT9Y5/be695jUkCv5/aS+ca6CXiGwy8gCFNjtBC
NkLbHBzjLFXYJ8q/Kb5axZ1ODVkJ8Zhun75/3KXFO3K26I7oYA2mkKk4Ssq0j2vjjHkWUG9IG5J5
aPNd5JTLECBV+vz98y4eGCbFKaI4hlydUqPimJeJ3ZS0gfs3vDectxQCD0LqJPxW/lQlRMBzd/6E
MPTPAcleocJCEIwPzWSO+y4K87RNzHMd3vfqwTejLbBkw4Qp7N1xRYji95h8uDduZLC0d2Z10KKt
PBYIqvygAST6fhQujDp9QbRfqBIKAP2TSfZD/BvyhmYkUhB5upWfYvWqKm85Mq3bWn37/mGXQita
goai4ihoGVOlCw2twcSMCuPsCMyeXfy3QR5oLkcnda6Zg9m8dDDDdwNsRscNPP9kpO3GxOIj4GFq
q6/GBlWc5WuPuKPTm5fIwta6fU/Neh1owQ84gfIAYAKx+K79gTgxlW8DMFxeoSKRvWs/6hRu7ZMB
HdmECJCx1xDA10FRJPI59h6LVofgcaU6hx45XccFEfazo9aUXSsoaOAfavxUIMhihdEzq699tQur
fUyxocXposl9qDso9StoQqD1hu6+v6fi9NPkpi7JqR3NuCcRGVk1Jjon2ZI/bEoMw0q3uennFEEv
7gtoo6jJQLqwCFG/xqUiLYKwaUingY6ShYoGqUxKjeAEibg7gQGieuXUt98vjYtRy6enfmDwPt0j
UkabwKkS44xu4ybvH9V2l9mLeoCIhJJZqv+JqIGN+eT3z/0I56eBIiTN8eo2kJRVJxuAxlFp9JGk
n9mN+gAUHaGSYV30wVVpqhsFZwA/p3MFpi6lruc2ryGefN2AB9FVoWATt8vwzAube88WOw85MaBZ
plLee5TSze6n2adLFRysYIlXYPJGQnBtzVz7F2eMdjvuhqjHEHdNviFOkzS24ww2aXybFac+vO6o
lrAAnRFyfxL6Cu/LmYPjErTPHmGlYwmLS0ue7C9hZZVuMzfnDOIddLao3cVti6tFsR6cc6O9oRXQ
NXdAMtZ+2hxDA4ChBpQJGP/3U/i/vMmYjNu2Au908vlpAL7SC1wEwHV1xxwGUv0I9GvbBEhTDI9m
ADFeu3YleMlSfZUb6H/Y7UlKKeS43kw2MNEf/TjgmQOTJBViKA0H9evuCRutS+TI0s7N2JsU9ICD
pe3vKp1u9OCvciRt5BxbBS07KBDpJaDIzoCoJXavdgMl+W4s7GgiWMqatCTsIXTlwo0POqaheYoP
Sb/AOmILTWkZsCNmr8WLF8Kn99e+vn9VdUpeFoZ2hjMDiNuz4D9y+b6x92Nc0HGzmpm+uQdOZg+2
thKkkdDOOP0FzpvGRWQHV5Z+KtXriMiHu39mvYyfMNnyTNGoHm3LmvZXnNXWvtbrg6Kx2e8UA4YC
PiMxfYXYRvxHUXC+PMTop3AW1waF9mDrVe1q5h3Gr/rrHSjTyMRVY/F3Mswy0XSEsARIDXENLlUg
G5qbD23+6LvFZtDxE1HPbYYu0rmjkSlAyRXBduYdLlzH0L/+fYfJyGfsGSmlNXV2pevAfOukK9Sg
VwNnPYmTorw4zj5Xn2ucanKcEMJ1it2GQp3N9PDlnQkNLmWOX15mvM4/nf9yo1lt5ZCwG8GrKPcA
o6weftNPhOypLjTODyndRL9xnJgZhLH8/91ETGJ7NRv0qlCpXcnyVgfO5+2JgNhc4zAMzaNbn7NU
npn9C6HJl28dJ+bzt2IW1OYWkx/U+6x9JW8R3sx9eiF4//KIyemcjvTGLs0YTp9CbQy/7qYJqf45
P/T6mkmcGUXt0idBxebMo8s6QrC+fpJNsRnDRboskEN/FD1aycisBNhKOBKiHEW710EXgPMzcVAh
d8kDBFsSBD3a1wrlA6s92mA8cQveBLTsFfRIMS5Jy/5JxRDHU9YKeox99dSjbq0ii9LLaJOJayPB
fTXAMR14OfI+yJ75eXSXFk+j5gSLWg3AiiD5UugBhAZ/L1IsSOIFgYwbL8kou/rZj6RrE69zxQeK
Ex4l4e50VBI6zWIjCBxA+3Vp3+g2QHlS1OBPgT5axA9k7dFIVipqaBqlyJQYyauOHXqCEQ01BGV2
7r7os4NGxbWFodYQUosH2bsLBwwxbPWp018yGGNNVW3lsFwJHMa6GBlvGCFd9zN7wRorl+pdouaY
8krNuYUbnvxsZOwDxDJWRzfsRwM7TqwBuv6P6RVLyHN6HK0iau+B8pIUT1H608fVBU6/ZqOWLPf7
xtFvRK2fQ8vbSmZwNrv3loH1PH01Ih3d0r6We+RfHysXIUw2vu+8hASzAHo8zG1hDDVDeqenyQyJ
59IVAPdMIekFzk6f7uviyWhU0UyuqSFIG809ghds4jX/iacYHdjs8fvFao5FqOmWV2XSHSRSQGt9
ZA6fth9IZavNPXKwqNgPxlHTgLjAzTFGYgfd6wjcs1h2RbRJApQCTAs64yO1DyLhF8TJVhnkkyB5
adVsZUos2vjYuMk+xcPT/+PkJeIK1VsCFUSKzshMrWOBQmn12GFzzxmqNQiC4QelUB1qhbTE6pFq
HLMHad6lr98jzWcE3RHBIWiNu6JG/Z4Aog0XKnJEleUsKNr59oHG/JaUGcWmdKkU4IxoAPZ/nHQV
CmSfbX/mrrhQmhCfh2xySto5yk+Bm9PwKI9FdLLiKwUtF2n//cxcOrQ+P2VyaMUKKhCDw8SwK3BA
H5kBSg5ifQ0m3phje19KxSGrEfErqmyNt+DXVUd04Fagy81zK7+Att5IibEN5ZQFQI9YPZbOz0AC
R5T8KjpA2LTsg1MxnF2Tk4tCHr4Difn/CIVQRDWgRFuKhobK1zcKyzZXQoM6k28jKLKP/G2BVojs
v2r51Uf1MpuZ1ksbDwAWKioUrlEKmVxEnaqFii8JA6TuR6W4opSEX2h6JxXOyiquNSSqvp/iS/fE
5ydOPhFJzaYgDSTNw16qUvDs2TjdzHFyabHC96DHQQFcpdjwdRjros3zrKFw1dXbpL5qyqPx2Noz
UeTlD/n3IZMPseU6ac3kn6EDol7q74Cavx+r8Z+YnlOfv2OcvU/nlOO4vQzWxxhrM5jOAZe6crxb
AsMyuBPNzN6b+Z5p16CmWIUyGIMGUwu+ge/dzRa/xnH/5numnbWwzqtBbhgyX1wRbFLdLZF55vSF
A/D9yBFBzzxrmobJbZCBfzNGkpGhDyvTcFd5SwHZk461ZW88+tdWigdHf4b5uLKJRwg5ARaTb9n4
HkpAF17YgHrtrqtIPBrdph9wq2rR0mnbnYNZTp8i+PbiWLcBgj9+jJCmuYayjqm76XTPfeX8lqL+
rFqPHfyQqB+2o4qNn6ILjG7JCMUngEPn0V6WVMmt9DnWf5dUuzM6FqXprSR5WAbBTVQ6uxK129i/
6+SXALOuGJnWMQIwAZwGI360oJLYbKK2PbixfDYrmdIwUDq1z7eJUSyrgU784AVrqR5Z+G9DfGpI
0mH1qMgiBAXQmwfT0Q69/zK2qbu82GgOXiEwcXyYoKb0aiIIy4AuMkRaYiznI1A9subw0tA4CFg0
f630OEhCaBt/NCgeGdql8dAFC+OX2a05y/3rAGH0ZKvVW1yKTfeYlyelPrrEL9HGghJkU+NZyOG2
UdbSb5vIsEAd8FpVrseAphf6HqQDwKcXS0iHCitmCTR/LOKtFyEDXiG9HquI88QkxznaqK+W/BSJ
n4kCvSJdCWfvgepRQ21PcIMl7DGWT1X2MojqNMRvSeaisKOsXMjCIc6fYdgSnOZbM3tP0mLvlsVC
rcBDMZyPSrfqZZCe4bu37SpnOYZSZvX8/fK9uFGoWULEo4UpTxkiVtBUViWXlMLjbRTd5d4tG8Ur
Hmtn5sK5tOlRjCYFRleF5vDkEFPiTmsHlQd59ZmnCOu21eZoGZdOsc/PmJxiVtnw5Jg6rCwhkVtC
OfMxA8W1GsicvYgMbxHm6J3q54QFr7CI8c0au8jjasrd/t4erlSCpu9H+FK5UXx6q4+S2qezVeiu
H6aCt1LsfYYhLwXfwH23akoOa79cA/nxRbaePWW1S1ML/YMGj2qYlMAnQQeqi2GBZaN+bmx1QXP4
uvdw5IsJCgl/dQ3fZSTmC0B4SgZUPz9IJoYebrbPNLGX/J1j3WSw67REu0pAZOnKs84wpc67BzlP
0fxNk2CNTsnP+5UD2dNGfUJo8FxNwqXDL7eH8tnotiO/yXJ+zYzpeKZOz3e6RQiqqFDKhD0J47tW
clEn0vRzoYHEGdZNetPFDy6W4P5avJri1BSUyRE/U2fAL5cu/M8PHpf5p8lszDqOPYcHs5FZSJCb
oK7O3/jj+//1ffDAIRAAJ/yL1xToETrduaGj1lMtQuTTBvHoaT8NSJD+8Gi3r0hTYmn+qJX23sfn
tSLtRDNx5ZFEigRMnPTeSj96s0T/WWDAuXGL1yaqb9sIHzNxxptILsViTAWH1ll1KabdsQ7pLXuL
h1GB+CQP2S4MvJNo2xMwxVXqoBkdlJxGe53NM5DmOUD40BSVQcD5GJ8qMEbBdTXduUE8V8Z0NTQB
e87G0peqKLCb4TcBMKGzNVnWUJN7pQw6UkusT031xQV7RhgZ20+ayxlmg0izNrFrrr9fcpfOFrjV
AJKRgMD8d9xtnya+tUDfRUnEjMRbN8XM9FEp7sgXjO6BlOH7Z10qM49qg//zsMlhGciBn7R9yPoi
83PruwDLNL95H+L+XBAOuIJ9Frn7jH1J9NS54ZKMfqeH/VnX5wD+H+HY17VIuiygD9oAPQhzJy8j
nEAXfedqZwmPwJzUlfalr5oreqap+dMXT0OGsoJWXDdsOAmd04DGBJUCuz3Ts5DQ2HmuQFaHMJSU
Xt7Ysr7PkboPWu677kY35D3AFEAqOf2n3piTx/g7A1cUUICGNepE6ubUaEo3eoMbAUwEvtB0lpw3
mSIKOuhD/9FfRmHZNFCQnblWL1C0eCy2V4L2ssKwTYpU+eDYeFE26pntaoA+Mo2XTKA1O2zy1MUb
Hgk7HCnTpYurdtXeZSmXj7NrfQqwpTFz9V6cQXBYQraQTyUPncygijVu3Dmtek7BSKlISYTJk1uB
yAqxzJL0kx/+cTRlEXnD2k4NmE02ouTR/QAwU2pPKf58+G4b+ZMX3FewzTRvZ/jOqkVCA+9azwq3
irYO0ruuhpqE8gtVps33G+ID2DRdgwbCBh8sHsopk/NeRXTdctycWYx/SZl+F4a7wvkl2VgVE3UC
+fD1tV+8ZZa4Qspx16OHoYirOrQWKGSkrbVV4tvQxFUKUKtrNnvaG3HdHZTqDpyWRXPj+/e9OP04
LCDMZyJQo01l8mQzqyvLL8mfmrc+BYADMU+2nlCn8Jtk1fbOctCHA5r643iV8m8fLG6QZisFmrLs
zbHKL5wnCnJLY++dl9G5ML8eXlni2kUjB+oZJWLAfx79BolwHd34dRUTqefpbZTAMy9+w7JYdQDJ
EKwUoTj2w/AwMzR/hyW8C0BW+uR0rpjQr+8CDD02JGKNc1Hoaw/Qca1LROkaLezhKhxGHbqfinWN
ZiUXOOA1miX081yLwhUNkzZHXA2awsxL/R1P8FKoflISGdFV0zOOzdH5wgJJJLQnBEij/KBTB+tY
4VUFNxsrKRRVVCDwcfcklzMwuo9o5a/VDQSECtGoqzgtShquVw+qUanonrUEUurGB84bR/eO6V03
zrAdNMzdu3vK+BsXlpohkELAgDg0kM9UDiOXiZJq3PrrFLw+NcGVUN9b0174A17K0o/WWFaGejPa
J5cCaWKc5CgJdjT7sDrOvOaoFwOC8t4eTX1skiNPLEGBb2PjDvvAZWn8bjxAABhD8FsbPk4t3xbB
3vPN0dt537QqMjRo/ycAdRp4kn9KlLeCXGO88I6y97X5R5HTNehttQONdwggbAYDMg7DuYHuB0Cw
TKJDSdeyLQ78VKhlS3LhBUIzco6al1B3hUAnFOQ+S1VKb3SwEZSvZk7JC3E6awCCJXAEmQrx9MjW
XMfLFCtTz3r+1LXBSsM4wey2I5iyeQVlbJbbbJAB8G9nFt/foYWioFrzcWEAfpoeFlqaRVCTJGXE
BagdTVBp2fR/EHJZeFoLEGc0S70BnWMHb0rzWicmXP6Bvwu2nXU7CtpJM2908cIYRZNgNoM8p53y
dY8OUgb3KNDwaQPQnQKTE6i0dtCbcx/vpEdXRflVO+Wptt0rSbLsS/0w8lpqO181gEVoRG8Rgl65
+Q/DwH5Q7NMC79zh1cB9Kr+rkjsa+V2+qzwmslJmKjIfOetkO6njLxs5X0Ko6WmnFXUi602qAAvc
SuVqdBRpf1Ta0ZdPuXHgmYOU4Lmwzcx9CZ3A3xjscwvnkCw7ydVGr24Uj9zn5Hisg6cgeAhxRzGv
bTi0CaCDdSv9LqN1PRxSUI/8RJsM1CtQ2f2ltveq7a1aG7Et/1kvTrm6Nlt06LAoF4jKmyixa64G
Tvm+wPQMj3MAaouRziv8XwIooonA/3CwjFVzUpoXleJ7dATaUzeHtPuj0wFqtiQeJfSmtJ6Z9PEO
+HvUBGczQbX+F7qybAyryPqGOZepwtCqyddA4gb5xAY1mFwW2sy6/zuSR5wO0DTfCF0VMbevq0zE
emMNZaBQEl5a4jE1cJSIzjkSkwV1yFcXxgO2EDMP/bsOoagflqMG9PkRBfT1oSo0XydKQnlExUWg
nmQ8Z5C+4WsTvPjKhI508m5SAgVSLheHEuEYXFMWZf008yLjPffveKOYp9APB/I4itgB0pMnmWTQ
eGqrkYEdfaEv3MRaV+muaax9i/9CvDRr6xDo26I7Nd1DQsiPt2ZhJI9BfZME5Ryq52u6+d/vYuoq
gZVGt8oY7+xPyU1J7wrX7g71eOUJbPNWqseOSIIAtwMrDRwGeBHOaDt5leI/DEzSz7zBR9b212j8
+wbTE8evLKNWpVy6Ltr7Pr4fygc/R2/6KFDnse2HEYJms0vpswGqq+6zEWfurMNhX/hgzJMGYb18
GcsNYkacVEZ+jtoQwwnsT9D0FArMxE47uIp5lFIckrBNkG/6Eq/N/+LszJraxtY1/ItUpXm4tWQb
GxtwAiThRkU6oHme9evPs+jep0G48Dm7qtPpJNVZ0tIavuEdcPeL7BprhnbdtA+h/lJ0ujvZyjfV
yEgkkTeDdtpHoRdazTE1VDer4xvfTrYCb4zyhO3kNyOka0crjl1m/balZyMKGeKlawbPtKg4F507
Ng+91h813OmtYkLCGvNTXKZ2EPBXVXyQ8u+N8H0hM0ny+4oeqEH/WohwaeXjKO7enVOZIvdOWjid
1WbCbyvsqqtM+S2lv/WLa/PsemCFmoZm8e2X4XarIIFUTcJapt0TYBc4mo57iUtee8hGRJNmBL23
VD0CbIty509mXIjHPp5F/6zHd+Mv1iMpWtw3iRNDPdvDb5dMlKztByHgZ6BhqXtpeaGPs5BO+zzi
IkVCUGMQ6or+jVHt4gFSXL8PANTJPhZAP2yMVIabbuvn3c7sTrH/fSiOoXo9EynGP/lly9IJMcAM
HjDA+fqcuDAVuohc321N7H/0SptjdLRa1+m2Unby0wx28baqj6mSbrsuvBAIfQxHPk3FEi/UOzWg
02HmYJK3OGys21C96qqTRkAceGr9/ev3E5/y08b/91Pri0tADtj5ioaDRlQ9+jFGJc0N3znLTpGa
XlhVi07Nf94MJBYlUco4S35+FuddlRjAOIjwEFWs7YcQGQWrhjk4P1DtX8W4l+rR1jD3qRM8dia+
0Hp51Q6vuY2RTGytigRMRiMBFO0dQfvI/Md+nh+Rth9NwC8CVnCXNk9Zhl5+H7uGlu66FutTYtu4
esAUIurIn3FaZuPb9B103HQG86ltsF9LkAnSNnU1eRLxA14lzvBQTS8wZGsa8DWtrJnzD5L0a2t7
SoI0MXxvJxOSxSGRP9TSaJ2p1say8htDfdUlYw2ne4jHaynuibqBI5PXxcp+1oL/Ysm8Bc9C1o8q
i1jE7xZpkXdtm8gW58WBfro6A2HxovwAssW8+BUXMNq/v+K7wZYtC9ZnMhWIA98//jxuNjvqv9tg
tWvc1f149e0lOJaFtz2s3Ct/nQdXcE1frk4XisALJso/jwDmkvgBAhL12Y/va4ZZObe1Fh/shhBu
kLypodaMROj4g9JpZ1F/BXeZFgR/e0e7L7FgTbD5Q27FCm6U8NnW9wUJHF6aWGW5+ve6sfj4gzfk
002C3Hx4NBGWxf9IidDvLZGbrrdddEMOoGIXmPXAMyJrFcuS283U9MenMLso0PAxJf7nHTVNpmUv
6pBLnUaf3wxLyY4PTvAcqMcgXbPKwTypAdih5mYOug2mCYn67LD8vj4T3oqpy0NB0Uwd3yhbAR2x
OPSwsTByBWD0ITN8V5uqXcn+m9vRa6VjF2PI3O4NdCzDPtwJyLTpo+1og3RRJtcGK6VZe6u/q1p5
hZOmXuGyZxiroUX2j2kyS8rG+mlCXjwaj+WAF7P8JA8hOHnsmNs9BL+NSF76qVhbmTd3v1H6q8mA
I7QgxkLeqcFjb0c738E6sHpNJVCDyYXg0P5YtfzP5P87AdrHBTbWyTxNIQFZSxdzWmuhs7Z8dDxp
J9f8rOKeGEg/e4eGY4btcTbeG4H5qOBd2p1U6giIkCu4rHRK4HZyDZYcsvnQ30+ySeG43Dsyy5Nm
SYL+naIPG2sGrPU6Bqca4HjWyD9yjpW6e3KklgOJlWbRpOXvGUAY+z0rFhonihAJogupGygBsYl1
HyPh30flWs++WXnr9oEC6RsGw/zUmEdJ6++0u6a9Gf103evBGi2Ksi+AScfrvNwa0otkq+t4jHaW
NG5ShpfIf/OgOFbAlosi9bTR3s6YTlbtXYZroRP8VUZ7XBxWffjiZPaFbGgBEv3PF3BIhWyDLoy8
+AJdblES8uNY3LsBTvCEQcF4Qo96rQH37h9YTfA7h+6xjmzv6+W/EHP5PPbiTnSCWrO7OY8PpWJi
RHnUAFohAIUayx2ANf9XTfrP9U/X3Mlep6TZEptb9dNwrasWLREhowRu8djJe9Emcu6+frxzNzYN
gf+dmUXiIiX0EEMJ+U+op2r7pA97ijy1fTfmz18PtFCP+mceqNnDeQT6TyD6cRckclZawZjEh7rZ
d/1zB3iNuIxoVMlr12QvF1yUqYx8O7yX9CR386q92Lh+O2w+HUbvnmJxuWnzOGedE8UHGtvXClTt
sUF0CeRGKCZaP5j17Bp6dGfkRwtz1flpyL8Z8bOKX61Bhg/BhGf3iZlD56E0Kle4Ifk2dbEQ1xs+
FvKrZahudWe8lqO7wrR3tn7HIkvrl3o4JuO3odwP1ks54CEdeLneb5hvhbJthF6+mAXYrlwOUv3D
mg4m13ykYFZDeuv/RjuAlsPkxYOyb6aWGiFssDDeNHOFWBgeVhaG5fy3ZD4W8yQofmr/Kq4X7jVX
iOL41APlLnIDorJASBqPsFsz1O1YgWYbXKUEPSn7NFnL8aWC3LkEmcP/P19/mRLWhd1FdVmmhzZC
9tXr9S31R9M6XVhkZ5fzu2EWd7lq9+qEU7B0k2TUHBH04WA/QAnUKJAX8zYqNrFjuEq6aosX+HGj
SE4jNA/2anyLItDXT6OdfWkDco1q0eSkhfRxyTuFUyh1rhJ8V6Bq0bBuT2V2AiO8kindWijTcizR
oUHCCkoYDk2hjlmuDEDGOhnKhIDTEWSPW06d64N3IFhzdTIorcHFMcYwbOROjPaJXK8SBCnVfmtR
fImpIGvWY0uq3MKWTsra7bT26utXOzvPwlVHR89RlDw+vlmuJ70f+2WMl+2N2AnVnqqx02L/1V/q
+Z0dSrjCwbSk77UUwzKpXg8Y3oQig0lrrAkQYCr3dfFDbp/s7jhMmjtE9X6qjph/1IAWSBdWusZb
q9yV3I1fv/lbuvzpBIEdCNhCw6zdWiwxbFPnLu4lIS9vghyK3aoc4OkDt1BfCxDb8nWulWilTo9z
XF6Z2U2UzxtyAiR53LTjyqZfqRrltop/D7HuWYigRNm3kFupjvYNSr1yhMfe/CB+B7bOHm2fDY06
LTURo1FxQrAvxPsLGtjfJzMlKwV+qQFtb0nFjssuzHMMBw7BDGj9riiIAqmRovkY7FGqGhTKqheb
NOc+Kx01pJUgdVqKuVhBahENgSHVyQEgTRzYblDCZ9n2WS205u/iyMEVNl35NulPvlUAbY1kQ7PO
aUUIExBCm+mlounbflx+2vfPtAgT1N5uQCn0ycFsQeUV/l2um7dmzMHZb+D+rGuclyeUpmhFrjPW
nmoGN4i2OF4b89jKsaijp7mgrbOKnTsbenAi8wNOQaqBzh72aZV7jfxo5v0qzJxnX+W4L8x1jCBx
2mU3FdcAZ3NoU7fTd6H8hGjS2koeHfR9m+xJ76xdNnWbUL9TR6iNZuRW2Xyr44X79RJ/4y5+NQ+L
kKVzZrZ2zLchNB++WQ1UCm4OJT1AgTqIS0rKMkpexOW+a5jRdkjttTScBhyxW8nxFIoL9b5rb9r5
xvhrjn4j8WFjVPz1U56rbECTQ6CYmito/MVDRnVddHLahocEaTuVRLtgP66vjE5e5aF6YbC36OTT
lKAhY7E/OM+XEGvSm1kmsIwOWmusJoQZnPynnqqrKqPfKXaqVq5CfZcM9wXOHVqeHeNUf5AMhzP5
l1RLe2EhIsXmSg1UtyBPGcfWi5RNyAHVdE9T/tynrxriB7gJCoK+1L36cuXOcbWes73CrQ2Of9tW
s9tz5RvAymuKunx/wf86zbG/sSRUQ1pnp8+Jd5LiDv84TENqqAFp4XV5v24K7Wh1x0DOrmT1QU9e
bVNHH/xS9XdhH/LPcfJuqha3niGPId6DWXzQqDeXpbGDDb2yh2cJPyfNM+INQpz2sIvnNTXQNDWp
6OKiSKiDKtzFWvTZY+bfh9EXza/BrCp80kh8iXO4pRpkXSlk6G1IBfqS8MHZNEPA80QjHAPKZeVd
TUJF71G2wulY3aIF5GGjsqtCkD+hClNm2yd7SwLlwGVRNPF11g0XruWzQfb7J1gE2ZPfIq4WcZRb
mJoiiDB2+9H3uJtNi0Q5+0YHKPNf++CkUn8n38mLS2G+uP4+bRSmgO4roCe4kh8jg8i3Yz+ei+Rg
K3u2iURiHXBCwgy0ubxLBIQlF2gSmefF6T87NKAYsO/AdOSlS5If9EMtmYglOvUJjL+bbSmiQc7g
Nqv6vYTOEH1mDQ/yrw+ic1Ge+m7Yxa0xFGVRYdmLRmPxShHCjNZiA+fD6eth6Cidm9p3Ay1OvHCO
nFELo+jWl8Erlo9+idV9oe5LK9yPg3KUDJKCfGt3SCihbJfBRpqxkegbjJSzPyNHSaQrW2qRmv69
QuQsH41nat+zjG0PbYpeMqmUO5vYT25LoO/dWvMl11AL5Ln1dUUrpbORqaGZoXNfI0Nt64g6VQO0
O4k+DkS78CmhDFpM6SYb/3T5vmwCV4p/B7G6kjQwj+24tXxlk+Egz5cBKO8j0wyx7NB3j9b4RLCw
6k0sUNN5HXYGnFptrWraISmyXedP2wEjuRgr0mmgce8YNz7S/pX8EyBF1GdXGTbImjlw6jTobiJQ
D7UPZNvdFMEFs38A0qZ7I7kVMZcSY7FX7Swr2cTo2mNC6jkVYlLq9ejAkIt+gWzLbWuN+lKvBnt+
X1WP/Lvz/5q627b5roY3A22qprutHcxcoSCalE1QhnTHxHFBErk+nazY6db13LktIqMlVlaSXx7U
lmQ+Xpt1vg2C8KWY0ZI3zPvCLI9FqsMTANKfhleh9g1wDDuY+IEptdNho5PCULl25Ryth0m+DvIH
8Vuq9NtQruhfXFhtH/u5/5zi7xbbojAw4wCfaRFVUbpGGIL37ciPo9wfkZtWKaU5w6nC4P7rUc9u
JUDOhrC2hPe52ErIWpYWSWJ0ADxBJEoaROSrUKP8ephzoQPQIBHvYq+DJtzHM6p1hrGZWCP4u68b
Y/KUfutTA6DcP6j5eo4fvx7u7L0AEggXH5RxkXtanMpDPjbS6JfRIYy/iZy7pA3IMWyG13QCtGj0
rHFbFD9S/zUrpc3Xgy8Ytn9/SJ3kybB1S8cMUJya78r5o5G1YaiIly1ebfWp6Ys73lcAKlDF1bON
RBNV3kggjOZ505vrVPoliiGcZDXlP+dBHqggQPqwMcuicqFNtudg/2wiLMxxPhl7P38EonG0pxeA
w+l8R/3AiYUC+PPXb/Jme768WhCBQSJfIBpUdfEmQRM4xeik6YHhO/NXqmM8Q+cXRVAT/GV1Ozen
okIvuOs3AT1uSYF1YsFAZ/upuc7y/WORR1Rq5ZXTQ690Kzm7t6bnqX/MQCh9/bALlN7f0/7+YdWP
0w5Xr0B/hSgImebZIHEHmG/7j/WN/0Mx3YSS6hbqJkya6r6go+3EyaUnECN8ni701BC4IGxdUqv9
KW7RteUmpuho0K1Q5OfOKK+kod+hQ+n1SrXWjafBMa5RFgpXWnApjzgbjVDo+98nWHywqXRUlXpb
fMhrdT3aoA+6cAP55jYihzDLEEHUdhUhkVomxRpxu7yYXZ2vWoav/8XXwMZehqoITZguz8evMRmB
lXZjbd9w5DfafWFtTAw+7PAU6ZqrCJLmfGvalNL+6uaXSub2UK+D6MJWPJtoAzYX3wNXcvbkx6cY
k8CxgSTEIq9Sw31PCNRxuHU2DcwtMfM6tEAEXAKAnf0M74c1Pw5rxVoUx1oZHnRZgEFQ50jbPYWJ
gjpYgptkTTUpcrvwMW5qIgUscYYLRZyzW5cVyNlH9ZdPsFgJwyTl8yhF0UHkApnv1tJKhChWFrIu
TqzMargy6nCXTr+phct0OxCxtiTSZid/FEuipTApqpppnblyKe2lUYi0Om6dfmuGC6vlrQ2/3DmU
xKlvgUeE47pYLYFKcFqrYXzwp7WlvVrhw2yYKzCnKyv5FYMzSpQnJS1Fs7dsyf8o7aXqd9uGDibr
+6bPvpvTXUNZLqCvJVsPKV0qp6P1Gz/7+o+5NFeT9Q3IpZfbnEdgY3PwLmZrwp6kVRW/xI6GdNep
U8mn+2obs0v0tNnUhitL+qVj4txFT81H1wXADp3rxaKUBlWrjcZODkn5ilm970Q7jaRUjn6zKOkE
SKW2jRvj0l5YsOn/PiAdZlnYYMALeJMdfXcvdUmSIyhdpJRn9U0JytRmIZYOMLEMi4+m9HqN+R6Q
sQ9vJL681O9TfkUmXFrfEit+AV69AZp9G+YSGF/jwcKSELOCVa6c0lg+ZIV8EH9dR+uKD0WVEhH/
jTRMlGHXg/XT6NBd9ENacN9D2n5NgpRWJ+8lZCXiHKd5+2nmRADBYE/hQW6k22AsvPlV9O6p82eW
6P7rE39b7kCZQfs7fyxD7ThFkKCr20qxtmkOb3SqVj2QwrrSsU0IPGnc21i75Hu5WTvzziclRSi6
/i6FJwmZ5kNQpnBxMCBNjFVnmltVVL96NMBQ9hGUTmynuCvKtSRPbgisseLtOoJ3cpzEfxXVhJEW
Wwimswl5CR+xn+NALK37T2psrdOa5hfLSYAz0vGbr73Q32im1EvimxnqVZ69Vkl5FRJvzsx0U5hX
+ncrar1Wrb6Nk78RfUT+X5PatSm8GXGmwx3OLaIJIKZ1F4z2HiycV4C5TgYvHI+RgZJVpjwn3biy
5NkT31BJZY/yP3gIla2NJsaxSTFBaX00NKJNWA/r0JTuCM5yjSZFvTbqycsj1RNF/QxiGx0WV3QV
a5rCfkLpzb7r828Xrozz++Lf9bk4NcNpliZrKCIRAJcK7gK5tWngTxH6BNbGKF8ltj6B29fDiqNl
cfQg4yiIJjCTaNcvdiNKbZ3aBKV9k9M4TYWPnxLf6jSIy1+6vyn0CwWDM5Ew/Qk8wRHAQkHjbZO+
24RJrnaJI+XIBsT7IftO6sNYpfqL7LCO775+tQUm+23Hg4cGlygTwlExWxyrWTiXjm9n0k0Uf++r
+9FEjUoYeuTUFn8AvMrnbRjAGG7UC2fcgnHyaeRPoZCvzd0M9+mAP+ALDhNYxqSrIH5MK9JVWglg
jF8JD25yC8NVH0HlRpQqlFTZW5G/iUSjJkSeLP4FhBvvlPsMiH4dFDfNZN6mzstIy0Un7/96vs5+
m3+na3lnjgrbZNbC5IDHzYpunR/sfSvBY2APy6+96EN1duWpKLJi/CvkD0Ul7d1SGJOoGhS8l2+E
+5rOcdOAQnIimtXwEOqJOLq7Iy+2wnqlyje+6dNXRHvEWPuSJ8UqMQSWpICYpIuR7EIb7e/Pp5AP
ChIoFaXlo9nNrCm1odJy0VA9K6iFmvpetNCSWn9DkYCbgZQgLDOKUUNlz+Dn0pX6R/G046tGuU9E
v2O59uuTXqaeqvlrB9K6rOY/y2LCVylbVXawET33r7/imQIkkDdQ2EBvdGSVF7lfmc1B5VthdMj1
VziAxXAipxKnfXABdbuwzPl7llQNajC6nKiTGOrHDyhLMHZ1SYgRBc/1sO1mhP4zMC8NFGWc021M
CovjZEQuyDVpLFwuxa9f9Vyei3IdcqDQC4Eev3lfvVtCSm3NY5zTFSxDH2ytvVG70qNn52CyqW31
rMH4E9YNN0Bj/zGyCyf2uf3yfvTF8TI59EprpXirWJhzSgQJSd8RrxlDsaSRdeFtz5TjoGFR6UUA
0sKWelFF0MwEW/a59m/yQTClWVTUwaiR4JC1UjjDQpp9Nhs21LK9bO4mfdiOVK4utpnPpRUGlwY6
LMCZqC8sXlzNbVNqVC08TOMMcXhbO0/18Aq/U1ilasKtoULu6tLrn5vud6Mu+7L0uoYk7Tv/plYP
YBFn/9YrDZAHEGoPB7X5WUsHUdATR8a0FmXG4EWUsoLp94XvcOai5vVZdEKYj6W/eP2oyaamn6s3
UC2aC28A5+zbgGuQcvT/kn5Jl1zyzq5zkhldpvdN1LxE0zUlffZwbsID0girWXslcE0bdyBe7WUM
g49zweFC8DpuW2qqF1733LIzUIkEmwnRCB74x20+delozmpRHlDQJ+wL18qkUA59wPrZZJ0DUoww
9NX0iZ0HpiWqoX2eLuvuiUBkGahA4sSvj0raZwmgSJYsn6g4ORj+U+08lzgAS066sjDt+RvfIZIe
ilwBGEqNDIcgEerQ5aq4yBw/PYfIIHTodoLr9XE6CP7bpBm7+PB3twOYN3BqouE4py3ZrQBTiWZX
q1+oVJ5fA+/GXZy2pC8lizKgojDeZcpOs45yiFfUsfkF7KBOr/z2qhk2RXchbzp3nRjcIo5M5ZtF
L/783RE7F0oy1MEs4cHjYqlS4Rw17Ovo/3CYv+lYfZpZgawGrwXI+tPN1SgDUgB6d1+ti9X9deo+
6TfXtffn9v7WdtOtsvvpVWvo19/J5Vfh5ja89RCfc8ONs6LEubJ3/W8lW/m7yB1X2Jat7xtvlbrl
+ibwfv3K3W59Gt0be+3dHYZVuHqUNq/pav3dXGOtc3Xw3WvbXR8kz1x913apm7raqvdeu9XVtncR
9HXz1emwCb1guw826+nKd29eT1/vtHMHnEn+T3IKOviTU2NcmyQAU+zflMEzpyr1f+BDtp0gTegZ
+n8THJtIi9i4lABDXkpq1cnYotowp4K1M/TpCk1x8HhTUKNyD/nTeQDPBeAM+HhyYUmduz8gKmow
Q0BH0rhbXGSzHFRz3ETpIbeF8AQgwOz7mMLndItaECVDoCchxphfT++5PrHIOBTLJCyS9SUkLDWA
vHWdJHhK5TogtQFODRyQNJZeECAUASeIrRNN0787h75+LKwn4LFIYDx8/SxnPvWHR1kcIm01xs3U
keeDiwOgxlHKKd7TQOLeJhH4erAzW9ji5ISbKgvR4WWXuE1a27RzamEh/XHfz1xJ+2lSBG2yI15v
X491Jqj/MJZ48XfHhRUaRe1nMng4MArVqhu9rHwQazgDFr3utKuvh1to473FoNSURfogo8VPy+Hj
eA3XIgk5dVajLAm5jqPqVeVdJf3Jk1tlwqaz/o7mdRz9SJUrzb5WbEr08ZXa3FTTX/V/k8ITdiMr
aoMAECiRj0+jt5U9TWmSihQ+SrdFL7upEnlU5GgrycYxJTqzjMr7ehLesCCLg9NWiAzhQ+Jk7SwB
73KDlLNlQwZsBYyz+YkCyLeubI4DSlSQVfL4ukp2WZ/eTI298XHcogCDTONe6V8Jk0GtG7l8CELt
oI6nKWtvBeImztcxwHgdwdBGmIJ1DwapigJtu38dB1AGsrQZBlS4/GZv9/VVbZrHrj1a/uvXL3dm
pwBkBLJFER003pJbL7FPq6H0w0PR/fYN6CknMLLmtTbuqkt20eeH4gKSNR3d5eVaisNmkJpIDQ9A
9f3iprM9mDhoBpwAxHT2hcP+3H1OtEZyybYkqNMWh2AghbkdVZp142fXtephjzaWyHXuiCN1QLzO
1kG0TF3/Nxe6jfotVWamFWz6osyUm6Fa+TJdGvpEAFQoygnd/xJS2IX0aCFj8bY3cd3WGIXWJ7L1
i9DBwe2ulRDPPYAmr/vKG6Z4Ry8g6560GVG7ABP5ztPx7ZTGxzL6KeOurKIYnkkdFczuQhh75hCk
tIa1qkCDQ+xeTHdWt2TFtZEdWmsrjEznbRPdEKxF+YXWw5nbTZxHwP5VdoTKq388BCbLLEaFguj9
4N7GXrjpVz9qV/IuSaKd6bKIcQCikYNQQVn2rsuuT/OyNIt7aKG3sJ2P/jb29J386y9r2+xawbf7
eisuiP3ig34ccXHYlrVW2U5rJIcKl6RwCtdORNiVhvRvQE8af8audx39SdKva0Nfpam/SoLrhpaE
ZH23tWald6ugvi36FRamWrnN4z+jjQ7WbWtvk8ex8QgxG/VOiv76+rkvztSixhlKEnOVii+yVh+7
bbX1PX1V7OgCnKB4BRvtwlo7s/JpvItlhiQIt8BSuNfKZklpQKMdYloG+XgzE1nMUePWhDeGV+zB
58MpSpvfTfrMbbmOyaz68HgZyyySgo83w8cHWazFeJp7LS208rbU/kj+LZpjwpCOiMef9oN0Oxnr
zqmBp68TY3th0sWGWgxNDUpGD4X4kp2wCHGMSEEcxKA6oscCfJOl4E9b4MqjtivJ1KTecAEHykru
yQO2nR2yHYl6KTz4vOuFkJvwjDEobVN3/rgX49me6PIAsAUPHZQRhcQrpXiy6T+ohHVmeDXoBo7B
dP7ucFbW5XHd9HQzMN/UDO+ynNTnOfn4OIs5aUO/iP2Afiy0oBLM1jgE7hAgfb7mJNYqeBfbwfmN
BsSYAp+sL3ySs5Nhi2lQ0LMid/04GRYqX6Nu1cXBstH+eAGnN+GXTq1GvaSbdWYkojGFkxbXAGRp
xJ+/iwK7HPIBhEYYjgjMNMcq2Y7akcPWjC9xvRcOl+JMcviHYxY1BEQozUXI5WsaGLMMhrMBRkjT
cVYWMtWoH4yrGC5kvreBvmcm9TgrWelhJJQIUE7q9NCNUlRFthI5TpZcop+8afd+Xv7gmRBE4AGX
NbJRCmxlHobsUOEwicYcRifYUQ3rWC6+I1ehVoCrpvhem19M6WWIo21FryoQhQsF/48uVbd2Kn2X
5R9jsKHlVhkAF7R5XQzjSgbPNczKxim6FRzTzdcb9/O3M4UHuSDiYqsjL0WJgcJEwaTk1L6DZ0V9
4MNR2SjnrdFdiIA+h1sMhOm4KN6yUOxFGW224tbpyXcPME2kZg1GKM9O4OiGjGrihUv57Ev9O9YS
kyRbXVyVgVremvKWaBajvzZbTyiiXjQl+rzFP7yVI07kd0s/CUY0H1KtuC931WpruvWORsbKXBX3
8brcPn79rT5nWwxG/R31Jyqx+pJsX41ZFcVkdIeoe+ZuIYfmZtEdf3U4Te2FgsGZsRyaNCwMZD7I
3hdnV5ormZ/2VS6wJOSr/vAglNPY0Kr+Yhi/LJq0X7/cuWsbnADlZZVjhDLB4toeaj2khzb5R6Cn
mvRQKzQpdcc1UJ4fr7Lufth1OJNPsMW7GoVe+a8WkZwLzyDe6uM2RiiSlIrCs5BYWoIVkqyEmyDT
yMNlps9cWL259lDltGS3puThxK36nvL/78kyKMAIGhuia7ks986pOkpFWYpS594JnoLpXqJ9WNmP
ffNcYgjNOXDhNT/HCR9HXJyioS3N2qiV9cEp78Oy8UoUka3+L25md4yvdJlf7GwVwUEPbdyvx/68
NUFEInJHT0OAmpdr2Fe7rAM2Cd0KAvX8wK0Ekxiq3MV+lYh1Fp+SgZhPhkHLblnJdPrQgR6HJwS6
ZSM9qqyjXbOvISX//1+IG1bDI1DlDly2B3KtGyAYAEID/UR3BhI5hS1ARhMOFl+P9AZA/PhK6Lrj
G4soPjR3c4krrfxp1pMcSItKBDdflZprpx6leRNZ7DaJkcM4ZuTv3PBFDpDlhsQyj05UgGZl28QP
1Z+qmNZ4en/9WJ8Pdp6FYjEiq9x+1hJSUCC9lKq5BcCHGpBRyiDtXmD/dwMGFemwvghhOCO/Ihzg
gGjCeCTQfGtUvjtzFXnKmjJrhCpojtA3SllDti41bZ9l+Jw4+i81AaXjWAR10y5Gb6EfPL3e9zr8
U2RvEXRK6PBqXhwf/dzwgrn3UADZN1Kx/XpmzrRMeVJmhRoZmqJkxh9vh4xGSuRUAHPrUMDgwLxW
NQCk5gg7PKKuro6uJj8BLE/o5WX6hVvwTAVUDA/+CRUr0dERe/HdRGVaVfZZR+8CjEtWN9ch3VFV
PcXmixI8+s0TC1UgdLKnhvBIb47haAEVE3Kx7sUr+Qw64+PDLM6cUorz0YGNeDCb1O0nEy3QP7mZ
4FVDMVp7UcaHLgncuC2vjerSofP5Mvs4tvjzdxPRZWFmjzENfo51voNo3teopuRrDh6KvSQmFz78
mT1h0rRFnhaLUqo+Imx4N2BZlzowG5g6FrVQSUIv5mF6sJRvCoocuX6cx5fO2sbzcUYfiXxeTr3q
O8ZeKBy8lPElAsnZqX//NItE3oaRbmcqJCUrXIElTFR813dReYjIy4OfaephAKNfKq+dqXihcwnE
SLCTFYu618c5qGIYIVHT5YdwgDcSOc8FWlc9iBgp/KkgtmrE6xaPXAH3StrusnXXWwNpcVyaHJWU
21AkwX94EcLI+JkqCCNkt6Vfv5QzOuO9B5/DxDXMGtXNLHc3UQYtzKFsCy0u7Rwv6aB0U6nSixvc
R+l6HQBvaNMtGs9XaYe3Qtic2q7AsuCVGJM7un+Yg58NApACliJXxZXZFVgvQsU1VM8oDo39wybX
k8JjGqMENF43MpCkLHY1mNn0N3da/ex3rylWBBZUFw3Hz6+X4plqsRCHpvEDaAPS2PLSiKvKn5H0
4OPjdmgZIa1kzXNMAHhzfgVqJR6qfQy+sApfU5JDIGhm06DfuGdxe7btOuDy4ZaVJgwrgAgg//zq
nuxZKBIRzKHbmCAweIwn5YriWi0UiQJrVSNGganG5g27Gj0CCal48a6/5NtyBrvz8fUWaztRO6un
uRYdOuXJtIaVKvWHWE+8RogsIp4kwIdvOgyYmYaR6HlFvfENIwpPAg2eK9GVKlj8qauWzUZcB2Gc
CQUFKttJEqICx/ZM/bVv7Iax2qvppczxzNHE5xFGxoQOhm0sSjaGOU9yOJu4hSnHMHgYzacioFZJ
7rpCOqoe7UtBhDh6FrtCcOoJJEQkYbyJCrw7msI4HlTJTwHNjzdBoazDuV1LSDukMqTTUl0HETr5
DyI1taNHLENXBkdGZwbuOEElTZ/zsdtQJNdiVhJbYMLrYjLUK0m2LmSm5w4QognyAaAnxBdLuA/G
Tp3ZtlV5SINvg7RWZaDQGRoZNYZY3S2CkBuS+6CI1xEKWpdZNWfOcKD0eF5jGQCifjlRBOWBo0vF
dG8ePe/YuJvdqlxv+/Xada9OF2qtb8WYxVeBxwACTaZaLxvG4qxq6aF1QD7ygySR8pjBVTfLXii/
ZhXlulhcWtO0jY2nGbOX2Ag2+YzoDdILE9hbGX1D1Pf76lHOT/Gl7ORzwI6c47snE7nEu/WiWc1o
KcUQHYoBvvEO9AOzjqzjPJ6+PqnObWWbAiLxOq0fWiSLrQAvuinHqEHHaKx2GmURh4Mkx8WgmuuN
qvrfqGNQKgFupib7sB/ZwbAPI+2YzoipeL38m3SYNqtr5cOxD22sMrBLJqZJ21FE5GK+whLZ+eHY
ho/QFnZfv8CZBcMh6wBlEE9Ps+fjTPXSlGCKWqW3k3xCNGoeD7N8EuAkc3sZ7HpmG38YbBFajnko
h6EQPCEXgGlVqdN6VjDdsfcCzJ5D/UD4RWWSwiRbt/A+prK6cLV8zrCE0Oe/77v4XoPUynM60tcv
fWQ18UsikizrB/w7L5xZZ6p+IrGg5iFSDDqui5ctgzpwAlV5I7ag1rGy4Qg20BORdYhe8/lYoB9A
MCsZ4NCcbZ6MKyCsUJC93nwYyP0SpffETfT19z4XX/NASDY4IgHEBe7jB9eKqLArm5A2D75V85Nf
f/MpdZMEhvROYzPYFBQiQ4GUio5NcTKb0Qv4E1hRFx5E7MHF6fHhQRaBvjNgoYT5RnIIcnsz6um6
RLdbygZPqbZWYuxjR971ebDh2haiXTYA/6+f4MwhQdEEox7INyLbFqv13SGhGukoRzrIPGgQc7cH
hWoS+CI2pV+suF0aarHLkjJKhlFSEUI1H0T41hjaTiapEewMas/z0wwRzC/I83SgqP9D2Xntxq20
a/pWNvY5McxhsGcOmJodlWVLJ4RlS8yZTTZ59fNQ6wfGaglqLNhLtrUkkVUsVn3hDUDUQrTyKgWV
jfq0NabEO0nThdF/dVJ9GP7Z+sxrqx3SjPVpznsUrxBd2bNPLuX94jmRXuF0kF2VyGyIl/xpL83G
2RKMBFqG9P6BxEJFoccPpxIOPuvtYj3li0Ynbnx/PeOzRZZKJUaqGoOkuUKwAm2mbxFZ85L6Jjyu
EJdZdOC+X1ZfJdDoiiOHAaNNgnN9tq60DIsCI2R4SiQ6g7UeC+r4J3Asz+RvTGtk/FHFP7RzwEyd
mocLV/9iQ/9w9bOlpikW1fkWZVtI6X4FHeOIPgZthiVAliH6aOmGRiOaNq2dn57V/HmOTXo5b3qv
2aUmeKd5dlGHuLTtLIP++LYDV6C6DZiKwEg6T+sla5xUFEQLHEKdnrYS61x4CUeHlBJNwxR779jr
7o7qr+rlwoRcuvIyYX+95nE/6HUxmuUu6jCVfcCFHho1VFxOG8oZOlAUAc2QByT8JDzIFqnR72/g
iwrYu1MTB6ymkF2eYzaKUdZbLTy+J/KZ7oNrQeluK+Bg60gD1kpu/FN8Ku0jzFdpS5zSdKvO8kMA
bv26+/cU9g/tvXPpeFRgLLMky901tLrKjrbSK/utGQ07G/DP3OyN5PH78X/RacZwAOdICAhgoOgE
fHwAJNSj1ErGOxa5Nx94DY0coXcBXN34q9KwVOn3YDYHokQjtZwS4pk8vxp5dHMR0/bFu/nxXs4W
g7iAh+tOhPjdGOjJrLK0DDK04HX4L12auxWEbWoLy0nc6XZurvTTJaL9sq+evQkfpuOsxKCT3aeF
dcp2oBnZcInxLk/50ib95hrvxZW/1nyXQ2SWpVHejeJmpIQogrYf9vTJmkaDBLdkhkNysRkifu5E
WGC8Fo7WAgD/hKZpapb/XAK+OMmPsllslkLSJEleFYhD4rSE/WZcuXG4L+ZqpQ7P1WnyCzldzYXg
jQO0rjJ+6hXLryzR7cef5SSv+/lHKh8Dteu2UzZ7VnTLb2yq3BxgtZznASQ8P5XmFeUUNySglKLm
RmiwWYdBBXH4CPS6yBs7pHw2yfMNRj+OZFJ6nhSQH/laG2sfF5Z2ygIzOFngQHCFPA0Pk2DYEETt
SoDhekRyfeEAN1ll6xK6gIitnhpCfZ1W7ckjg0H5wWhER0SKvceTAe9oiTGZ6p6S2n2bH5orYTx6
Yz5fxW3po1oskJiUj1QsKDwnyQSRds+JEAFzGEVgbeXoqOVTIkqu2JUr9imtfp1qZWvy5gwIrKe9
n5g61UAdkeb20gm2HMBny0emKU46gKGvZRhnoYFwUsyYDk+y1GDzk+F2kgFB1DmJboZaFwLhnNUz
JG1KKFm/icw30H22hKx/DVTh+93j/WD4cC9EznCk9UXtjj7T+VJOp+aEzRra9KFSulGkuDGSgCUe
otdDqjlzX/lxhjGLxuMdr4zhrYlObk0Qc9qBop0XfQYlJJZUD0JVoENzqzWyi1eQLfQsAItaphL/
7Aph3eFvyzDxp0+sp9nY5XGypQaCyivPR3HwBfl+YJ+CIMYl4c+gaBQa8Sk+24lyo82wepmKHbvQ
ot0X2XQ+5spJLgWfnx4mF5J5I9FfkiAgncsSnlJRFQC6FLvW2lDSn8v7NKPPn1845t4BQ+cPCowD
6n9g8Ze+4MdtfhjH+hRVCn6gk2ArbVD1j01ma4OjdMHAc1AFop/mUB+32DIWWeYf1TtL89T4YNSg
rJ2i3utHxwyvpPyACFx8WkfZrSatUfgdzVWXeYsr44+j5QkP10nkmttfc72dZLyd9vl0K1b3x8Kv
MQ4vN1iiyPrmWKx6zTPuJMFvClTt/dREOM49kaI3uP1Rww+OG30PiF45SP1VcqnH9lkejYlXmXUI
ehYH/znCaihU8yT1ynRDQz/cNIdFbb5cGYF2FWe3JwXHgRsZHdNkr1YrLHLxJVaDwQ0xVQD4V2z6
1usyVx/2quZYzXaRpJi2HQwKxTVgcMcrE8Mmd6YAhhr3fFUkrvyyaXDXfgwtO/sjgmY2nCFD1MdT
5SCc3NN8PQUtu5hki0xl5s6Dp10oJ3zOehn0wv+S9EULEv/Kj6tAiqJiPA7i6caMkTny8yd2qVBA
E9Im2NNj27pZWJPzCplnG36zutNMb/qBRuS/f7toiCMXjRwlTI2zmCNsm7YcGnh/i/A8nUZOPzV6
BAZQRJek4T9jABgyVRzA1LoK2eactF/LnClWN5T3nVcd9o0d2eIV5BP/CRlxdwz+fD8yQC7nuzPX
Q5Wd1pyoivxxVnYLuyHOB33Kd5MzesfH2RW9JOh34UrxFX/0+JxHlXGXr5dfsz/77a5eF4d2rW+m
xul3w07xhd+ip/lJoHrj7Ti4hi+AePSWz6lvoocSyGMWyF53qzt0eeCqvBbOq+AAFPSLTbdCqirQ
gmJTbYog/10r9mmdBcm2fYKLvlhT2paPnkqAUr8/I9zqqx7Ve19xC6/gb52jO7Jzcgc3OnCraGpp
dmaPtgvc0kEtZ6U9jSg52Yv08Wrc8u/Uttb8qwt0QonKq93Kq7x4hTeRf/RkB/NBR3Vmn6ris+m0
fLaW7WU6omB2J4+YwKfB+yh7qrPcA/6wdnuXeJij+MrWesk2y59KUPpKYPzonpWgA3+pMD5lW1+h
f//PcI+rahkwn8Q1kKY86jDBvHwofczMpCBf/tC22UYKMr5ICxCT39S+se3ef9a4api10mVPlBtb
C0wkAF61IP493I1MqBJI29w/rpjWYPk4vWpbVJFKdBpWy6+2tms//91fqw+WPz5bzCmW38/ZhvLB
vtpHm2ovHMK1eR2uh20ftIHlyevpqQ3qoAwMj20CY7x1uM72/O9tvU1WfYCo9QvWAl7sz0F4PfzQ
r/n26x71gofiAXrEQ/YQ31kHNKf4L74rls9inG3zv4FZbELeab4rvjptpS2u7fsZMyV7DpgKN3dR
M6yeTz0TQ3u/WiHjuupWxo/af+kYSbfKvGWWAcmshiB2jUPkzbZkv7yEj6wRJmP5pTB3dGhwMUTB
wY6vwmUAK8MDmrqafNHXf3Y7hT1PW2Hgs672fNEpmLmXeXsKhq2+HoLl1zLSkz3/KG5y19i+aDvh
ZXwG9nTVOf1V7tZ3oBof8HlN7dWP3eA85Ydx/dDf4LNq67ZtOKrb+bXX/RQeRh+fLW9wls8Zju5i
ve22nujPnuz2DqHmiuDPjT2sr9zKLT2Es/bhtnLDbebXK2EtbuPNFKBy81qvlt7bVgz4Uj/3iIq3
kaM4ymMa6GyNqf1Lc0K7tR+wkrMRiUQexdUc/GFc0ZX2iIKsEh+5ND9+iPwxEFyCRH+imWXrL4Ib
+TR/vPC2XMlB4WNw5ldu9HO8yj3lIbXvNv1N6eXBuNZ9pFv4U/GkX4hPBnFgbcgJrTfdXz5tvUme
uMu5oTg48r+Xb0gDNJQTBF9sa9Otcf/hExtjY1b28hV0ZgJ+QH3o1uUhu9ao978Zm/KQH3ADLfms
sDI20TV/G2xjkx/S2+hauEkP0XV0nR6kDR1V31rJfrc+ruOg4yeavnhf+e1q2k7bfI9u5vYYcIqt
8o28bfdygK9eaZebfhX9VoOKseaeGIzbeB/zxSiw+g1/P27xF7qOb6Krch9vkqv0pt4nV8z+lm/O
Nzj28Su5OgZdoLldYKzDw7hlD7pK92phH4N4payppNSu6aWr5uXY2yM/8bhdfhq+AU66EQPx/ab6
PeWlB2CCPPqUZTBta9UW1uMWLj14oXW76lcFS0V0rZXqqz79Vgc/Uh5hvopX2Gl408oK0rW4SQ6w
Wfmv3ekb5K39co3giJvZ3Ubdyze9r7mK/cdwaRgG5X7axgxpWm6IQSZ3NTeGW8+23xdXU5AjFbRv
9/U+u0o3+U3UO/mm38usxewqvolvlpUYxNxv6skvsdeyatLNsiplN+bhm34eLOOpqdqwnMStwNCP
7MXZy7Qqd+m68eg628vVl/W9TGu8WcZc7sdg4quxfZtelg/B2AFlX1bnJb3mz70oAHhU2wwR580v
uBNjOcL2jozyXl7F1wacyuTq8eTDB6W2vWOrXXdA7+yBnMUV35/o96fy57K6LFPdWmArcAVVxDo/
xj3l1MOyP2kE17ujZ9mN09nmxtyU66uT/RuB6z+nxqEnfSE7kuXPscDflz3HSw+nSQmnTmQbvCMG
xurrIHvZJgmizp7v+y0gDq9Yhzv5DqAR9tc37Srd/PuaEmNHARjTOSBeGnDqs7FbLSUBtSvvpbuf
VJRWFnRVidGOF0b7GRaA5SHICPinuDWTaiypzl9lDXOownIWhGE/WPqN3uqrMRoDYi87kiwvN4++
ZKLbJdF6zIYtAAL+zGwsmnVKajLxWS97bb6OLD+u7hUa/NrdqU/hkT5PGt8n1L55AudLYhhO8d2x
lH1V6b0YKwa5E1GtbFbw8nqSf0FxFdLfdLiQQ33WUT8b4FnYelIQ6hyiDpfrfcPe2Xgn2UFYCVIS
vmx2GlEV8ZGI6VNfqDf14M/Ker7NEdrkf+zi2cn+0IKf2GtOuhONPn+RT7sljqqQZHqJ3DsSqwsL
/1O9mVsmj+WdMw1KfOdpXz3UZRKXCSJA0v049LD90dRAmEw2PJR3gWUVjmlDljWW4y3n3S8jejm3
HTqZ+XGPd9ylG/oisTa5J5U2/ILwU88yEOhOyqQZXb6bzf2puYGlbCCzpEkIORGB4XnIk5v+ZNB6
kbKh34gWxlHDf7CDkY2j1ffT83l2lEUOYcECWPTa3uuRf63YUj22p86YAU3Nh0pOHfX0K1PuemkT
n9gzKU59f7kvtsGP1zt7FVNjTNthqMp7zQZ8b+PsGkgvQ3B9UDzyLftJ3ZYORpAOZ+Slef9cZyDt
p5uCHriiQyY4S0uy0oAvmNDjGkR5lVM2XXTH+vfW//PxpKLbr+F2SUAO0UjR7qnt0gw7FaWrRvg/
GJcane+d94/1CO5HkuENG+AI2Z0+bhaSWc5pGxrmTeO57W8FPl2Yu1O0L9MHMp5p9PqX6CZzbikb
+nXQ6YA0XDD3eFSRJbVqhVW7195aj4WJXJ0//KxbV/dkAto/SNOLxGH/zriTu0Q2A7YcEho6JGHA
fx9v+FhIxQz8aN5DNkhKbQMLcrNP6lf434t+cr3XOL6S/HkqnL55zTUk0LUL6+eLXJZ7kHV9URbS
F0bkx3uQamluYSCW92yEFFG3ubsK7e6qX03Odt4n7uP36/Xzu8rlgKvAfeIEYegfL4dtgVBEmDPv
U/wtaTVSBaMKOrTP1SVc6ecuzDK7f13qrKYpimWTl3Ks3tQkPLN/7Ox2PSuPc7RVQoSp/ai6nVJX
JhfrPH3yEbDTwxvjFFTXxslJa1+P/X8/dgM3UmOxI2XvPNunxEnoW3xJcRkqVvRE/iMuIF3Xl4gl
75jB8zfBgsGr43OmUgM8e6hNKSiz2MTHg3UXHRRfcms/uxn32jbZgC8T3eYGMePitt+Zm+MNSfvP
+Dpfq055f3zMDm1iWyhZRF67VQ7iel4Z+2pX3RfXdWcTxXe78ad8lf4qf4mJrXhUuu/TW9Id2Xmr
94Xg4J+jIwSGmChWfjvt/vs5/Nzf5an+PbSzA3M0KDoiU7AQTKm+e7GD2rQzknnlFzbyz50jdnH4
+1CuLSjeVPQ+LtWs77CJniLrJl3jdYwlk4hDzR6UaPkrwtn0kPxknO0l3vw7teDs2bGJwdFcAGVU
i8+eXZdoQiQYGoIQCDRW0ypCHXOcnvDWWP4mpaKjT09C1flSjqtbt8eKw6uAQ7eEKhY6RxAm7ASi
mdjrjnV6nihCaiVRsIbfEKUNXIg1Suej9qeUn48UHKzJ8MdsM3bGvqHsvZjptP7xxHFCb4NeVYh7
h8zPnNLcr2C5JGBDvn+my778acR0iDEPFhc2y9m+rQiNXEZlMu8tOg+9tksNQOhKgxbvTcPMt21o
z0Lw/TXfdanOL/remibARIT2vKYmGlnWCtVQLoY6ivEih3c1JlHppIH4jZxSRtpOMJxQvU6anwla
nEb2lqAsgH+aXYiq08tQ+qK3U/67UV4WSPjRuhGtC4v9i1gC5MBC1UMKBfbb2QELek44Glqb746F
h4cBBCe2y75Y/Ntxqv1+Qj6jQ5BaZHOSKGuiRoJO98fl3kWKKXd9/960Vcx1Iu9hvZjaTt9hkPxP
m4L4OLqgf/JV/AIbWCaZwDqamGmZg7/iJWM6JnXegRAbmhsjfC7bm3qg0PSA8Hlzuo/sQyFcAaFg
4ItaJx2TPHtF5csBxZvjYX6pd/JZsZpp+Pt+zhbj3HW1GovoaDEB6bueVJWsFkA8TjcxLbl4BemA
85qmJMxodGEu7t5f5ATcAu8C7TieAyC9j1NiEX5jUwnTag5n1BbMbXTEHE+NMD9ZQK0O9My6nLwQ
5T4hekqKyIUrkZb7U1Su297YpXK9JgJ1qH/ntF0tgGbzif6kYpLWnLDjaVcFgWjX/0ogN4+QimE8
Lt2YjF5jjmV51f1rA95lVv8a0tmxnx1DSDkxIDxmDqoetEpkPniYHZDtS6ffV0cEdBI6YIs8B/Tq
s3PWVKOeHlxb3j/nbuRVDlLONiWb/cXEY3n/zvYQLgTZkalD6+88O9WPwxE8lbLE3u3uJbFv1TWq
6jYWuxfekvee5/mVeO6UPGCjachefVwStWlEkaGTcP9EuyaYHpJNz5DUbfL7ElgB4f8vRkU0vyCv
gS1QXPl4LeFkzg0CpcXuGMEQjaRr43evpPtCCnd1avzuMvo8gNVa2vHqadro0c/h+LOv1iGGFhXc
JqszyXr2i6rpokHZw6VAIswZWtMZBSgtVnMggfLl8i1MMDqVugM+Bxnn64xvm1A6lnwYnuJmr0ob
q3yeFMM3j9bPGY0zMIn8HHDFsIKmY+fd64MSRIvPUgulIX8mVB4RwZ/iyauLtxKHzwyjCWUHf2ZZ
+D34UrMEqizkzqQ956cbJHO7HiUl4FFSsUnUVxUT42NY7MXlzVNe2WvH1FNIa8BTAN0orBlvi814
PXVPmvwQdcFibQ/KguY+G9LUxoi4owpar1PgpbGcXZuo2qupGJhmoMv2bP6MhhrKQbpesH4qkJzO
fMhFqruNddXL8oPCHGRQKWNGaob0PErZg26TwkGcuwMgNqkGsImev66mGCkarqCPbtgpgSKjR0yl
wgyfK3TkyR/K8WHhBIyF5iL9YMMnAAC6bALpiSZBWbpaPZGvxQli+PR+muT2ck725bsIOg1iBy0s
E3Dcx8U0RBkS8yHvonW1l+zbxh1IS0f7z/eH11epH3ZUBLwL4gyw3dn+gnIO8g1H1uzwW3+70nbU
S3BoaZ6rZ/VOvx9/pX/6u+p5fpFu1XvrYfw9vNW/sif5Ba6P+aN+5o/uJT459KDQHX/AAJaq0IV7
/CLzQY90aeGBbCCoPDtfpyipJ02DbAUVMu1o73jAcoC6gjz6fjK+qEwqS7kM705OcoXe4cc5P5UK
VtL6kWje4SBAtyF2MRZeWhj26Rf4Z1+jRG9sKvdiRWDZGj5uU0sIR+ubrQp5jXOeuVwYcZ8oXFm6
C5/7n70725kDWext8h/uvh/l56CRVii+JZzVi0T9OzLpr7ghIXTvB1g9C0M3RJy9KJ1F5RHJZine
LCcz+vLfX/F9rZ6NbjFKkRd6EgXQc6nTrkiyUGYr3FXl45yg1jH10FNoiLJy5Ibm6vwwQ6ct2tdE
mBzgTG1Z2ouihhGu53EOEhPClSluTtRDQMCxAsx+co5D7ZUtlWpicSAFa2N8FdLG7xL4LEO7XV5k
pJCIMPUCUBPUH53gfjEaQnTVAYWEA+VKGEf3KG5yoElK91AOKuZvjV0ZzR53AGhU2aE252xxNJiF
51xCDVh+Vcw3A/F94jJ3nlbNUfe/n67PwSs5DEAXMigKCzTmP65CHa+DqsQuZVdIm54CEXgnxnIU
TO9Ec7C5UEj9YjksMgAwbsmrqUmeXS2NyvCUoF2xyGQpidehb5F4QraEbJiDYuH4/eA+QxxlVJtA
01P/hj4G++fj6Kp2MOPR6qr7R9RKNvNO9uRfI6btg31049vhOXnSLxbc3tUMzhYghZolLiQEkNhF
Pl5UKuRWxsM7u8X8xU6CI0C2aTe8aD+O0wqv8FJ80VVXMGYbxRF9fWv+EV4TFALerM6PRluMwV84
wlFzBMM7IfHN7t9WiD0HcXghu/oiXoFLDFcMTi+kXut82w9z2YhTTWwOxHuS3NqNdfw1Y/hrPVnF
q3rMtroFTkW+lpvV9w/m8zpA4mqpfMBkNjkSzp6L0rZzUYY5e99GdDAc2CbOE6XeS1vssll/fBLL
Zeh/SEgULOadH59EpB6To6HnChgTaxURYCdI3s7glwAq4RlmSRSYHtv6ccasC8SaNy+m3nQeTBia
c91feNW+KHWhwbyUDBZdCo6Ws+Nvwt0LG8Zovjk1gRV5YXlN/aBv7xHd0LRVehURAqfOBNOkOkR4
8V3P8pN+3CS/FaJjyTsllyqb79vvxwmiqMlJzAuC6hgcl48TJE1yTVHCJOC3AWk4GEPYGuVpfTW4
oJ6Xf9mKPd48/nzpEAibgVFIyxHlx859sRIcBBGd6wh4QMdDHOzTzS0Ojw5NfrsPqE+Gtup7HhiA
eaWimvV79fTrl3d4+oVHmC/aclCjCRG5iZt6RIP2Q8Mn3zQb/O8driX8mpyf24qKEQGi+2BsWlty
HiLn7lKCQKPq0zpBCJ/i7rvomqbrZ8ux6kNTbBsjubFkpxldBdxDYlexkx6daXbG16ZDxMKWM6/C
DQnm6S/tpc2c+UcCE4rdnogX3mAGRdeVe1csdyGTVjqSulJCZyiDQgiEiZIJbja3pWE3GwMt+mzb
155kuU3lJ4uJtZsMXvPKy06bbKYp/Uecwbza7ZMVOkB1586pJVvW7W5xkHJya5WGNkxTZDl1zhAY
x4qdAEqLj061MQp7GLChcTqkKmYnPHlx7tftuilANnsAcmtwOLVTdP4EqDZ2ixt8XbCmgtXUyna1
OIbYCtdWHABgUOo7ydtGt6cf0XPzCDoIJ73BxTgDfnEeu5jgtSM8bGDbdoQ1DP03PPokuzdtEEdH
1Y5/QLZUaHndxaWtgUK4BqiiYi7qdI5hAida0DRlDPLfVr3sQdlZd/y1fn8IMy39/fimPyfb5k35
XSHh+4SAd/Oq3ivB9Ka+JbfJL85vZgxzdP7CBltlbpYxPdhw+BzG1Qa5a9PLZUTCQP66GsCsV5Am
3NOzgNHk0Ylkd3qa2f4EG7qbITrhkXzIkSUbqxsZJBOYQMlFcLBdKolOivzPyTdyT209Poq9G9P6
q9Gnw8DECQFRmWCbfWQz5s7NBVcELUgPKwQl6xjIAVcO8KTJfG0Au75psy3iQ/Br/BlvR9GGrNvX
K91aKu6QN8tHKXaqPwIlhIfhGaWp6Z47jFiLlT2/Yk+E/IGi2c0fY3TxHGGXGzVkopwuXKCEJ1bw
r+JOLOylJozfgOBKSE6HbocRe7saBm8oHS5q6M4oORKrMHQoGw63VB4HnpPlmbMrHUFkLmy4lNdf
ZV7syrTHdiVqK6V3Q8uZXsLfJ9UuBj+rAvqYEEiVPwpiWqdVItK1dZU/E/J1IMlCl6S0tIChjBV0
d8zbXfAzI32cEE8rx4idsHWbzh3mZe7lxK6BZMw0VewqaR+5USK4aTcqdqQ7YWwzSxS6uWcW6emV
gghNICqr5dG1UjbXYKpc3ufupX2WNKe37NNVBoXcNp6Ebf+gvlgAOMaXPnIaWvM9hSPHgGCQsySd
qAIAgqWWhsezXb4o5IYObhvjnfqTrzEGt2QcqhWIwNcSN9+bcNx70FrAkcWbHuHG5FBkN0OKKuFS
X9enXZT5hupi6VhYPgIJdeYinXIavAqfXANeOQge5S25bxtQoB7NcoYCFBYAdRxBQ7Qly57/zL1b
Fd4Rr4jWK1NPMy4EZ1+U0omaKcmgm0R5FwW+j6eBkBd6lUO434lQuduw8wWoOVGr3Ge3i5qpThgM
WTsy9Y1Ugs2t6m1YXKpvLlWzsxOJwhnbMRBVUZPPNVuVMjnNp7jSdyEczCPdnpTUvDJ3opKstO53
WuCK9piGeG0JNC4EoMvGhaDxvXD36RaWyGTpKhARn8VvWl+Fajrm8qK0N07YYYLfCIXcpTOqGA9D
SJW+mB6mPFBrDu40PTSLDBzhAnowhkFq360EGNUy9Y0E6+t4a7Fj9GiV9urTZK4srXD0LHfjUlwf
tVfkEAQ8bITUrakd/vd//a//+z+/T/87eq2u/7nn/yqPxXWVlH33f/5bWw6us6FwtiMJvoSjGt3W
j09U1RH+LzUgqa07+OpKXfXuAkQdQcJYdhQ09svgqk7qplTgYl/wslW2km6VWwDKTv5oXoVXRxcJ
c496itc7C5Iu47zG4QdJUsWeVpDnndAxPWW9wJ6+v/kvCqwAlZEXh8ON4AhukB9v/mjkqZn1craX
BJXXczzkk+KaYgRSAEkD/eim5pUF+LXJ4Gv5YsTpgEqjsZJzorhu17FvLP8aAqXu7VZMV3kDvFX8
qYYrtTP3Id8Q7k0aKSf72N+INE0s4dXKx/WJ2P37sXx2aVs0tJcyJ9UP6vbmWbIfJlPVamUG2F/I
1oifzeTDi2p6B+mM6lg4DV5O4VyJx8cMs2kqr1082ar43I36Wo1iZ3DnNFodpSMbypWxcD+mh0UC
chCewvFGUPcj2QSwavr6RzWxtUy8U8H2nfSlVqxCcpa946T6YYzXCHveqRYOTXt0C9O8v5yDwwT5
auHRKqAHyIuMuvbHZ6fkScuSHsSduo8eqzfpqvWHJ90TD8JWWUJKZyTYXODFOOSCEKYivltgdeqN
uR/81h2dwUchQl6FDpheQkJzZbRucQARzdfLjuTGBA+dTSzm6asFT1bYOINu0vtCtxuEGmubflh6
XH4DMlGb5Z/8xs279EXyfwxP7IaSIkq3mHmBcB1gRNgKH+XldzZjaIbbnV2GNlofxDEiaiZIPoF2
fTnBw0ZhabDjRxWwirn8oInunwpxyeGMr1Q74eP7ZXtCEw5YwyYkrDkNjeWnUOQUOKpEOzW5vMNn
htKW+E2/4h1Rq452hrObacfm8i0NeYG5XIJvzH/j5YdfL19LLMHP/uf6DJIfeXoR78AidDL6sPb8
HB1tHVSwaVNp4IQORZt2HQWGVnet1yy1+S3zY14T/hxsPkYg4QY7G+xItuvcLm/Dl+wnEFK8kzhv
hVesVsVqOZJSeCCFPf6RaP8xt6U9IEjK+Lld4Ji0lkWbiy+1DAK2wsZzmLXInSFYtVRV6DofKp8i
DIcqoA1pCPgIbULnQaPSALvL/M/dOsVv7quFElrb4Q/OQ/2H9ni8Gl/q/fA4P6ovXJJ0mcaXWLsi
OcJv3owgjGyTVfN03HZb8yDs1IN8K94au+9f6i/SZzoX6EuAK7RoT75XVf8qbvVZ3VJAtkA0lfc8
DKObfbS4UuLvd0nYbLHCY5BTekm87RwOgpHKAgUxKBpyThmaeZbYKkcE3aM2rh7qdfU2u92qeiV5
NJ/0e7hEDzHvDJH20/fDlZf09K/D5Pyi1tm5qJc1rpnZqNw/ava+KT1eNVnzWQH+1XrV2527M6xD
fDjx4vib4M1wL8QG2jKqTzewEM44DRbhurNsteo6Y0iluHgQbyY2xOhwYuOIAhz9HoUrtoLbZ3Fj
SGwQ6qbwMscrdmRbJueVo93Gd/oTAqGlLf9UHls+Hp+i++53aR/uaMw5wk66Fv7oMwBV0RaBdkeu
9id0AkC8zqV887zyy0SCxEJHXYF9i8SzdrY59qdQKAepOt33bruWXECDXrTP9vq6DlrviWuXy1sh
7C6B3v4BYn6cwY9XPls3daNpXVKYyXV1ukLbZDLcGe8jf8Bw8ZkCYGgeqnKl4PP7qwK/D/98edtX
CPf/NI7OrCd2V7iC4sXW4ovas712mE/caooDrlUSr5UkdLr+thkflBx/WmfYtX9GWBnH6i0GSw3l
gkh+UVaQ8h3hpaHuwhPaggF+deTTKbbu+a771eTykn12lohgC00kX/YIntIniS6R4JVrxYekXj0X
Dw26iLfHgWolG+7GkNewKXRXOFjt1ugOpS0+WbCreJ61rVjXqrFA3Qe7+S3rLya+5A1dGbfqvLK/
NQjOdFfprmfMG1+Kh+mPttJ/DjpWlHv1bgp/GYVXFQ7V+ATSpY0SoHojcH+WcKjlfdTtk+6mSDxa
tThkmNjRjdvq6OSwykbMg+drQeZMUB1hU9q9vDGA/HV/8L8SjB/lyRs1QOyPvbmbAbYOB5IJ0q6U
Df0aQTkOCc2VMf0jb1xPJle0SbssISAdEqStmDoaG2htG8qF4tm7ItLntcLGpopANgmHeRv/2t3k
ZjLndDDD+8e9/75MSUPs+2xzf7tq3B+l3ewO5e2hcO8SX3ABlfOeXLKFPod//OdN+f/3cNZjb82x
V0ZTC4ERUZDy5/VV7q9fB9tyPNs7aI4z2dnVzc2fCzvd540Gub2lIA5Rjv3mXPobnfOmPibyeGX9
Vu7ip/Gmeta9iIZud5gpSIy2rrDQ6NGQrsIUKNzjdeFbT+IqesvXFch/4/77Ozo/at4nAhje4u+L
YD/B/MeHkZ4MtW5HyoU5BE5lQ+gYcfbTykixqwOM3PcPkbGPi5fvr/uOrzlfBPjbozaJAQIzcZZA
iHmZRPkgGO97vrpp7H3+e9+uZe+KhQBFyH4V18IDQY5zkG3Hug42nq3f7QaPah1bp3D9NqB0QcT3
/X2ddxL/mY8FYAbmC5De+RYazsg1WUIjXlnd6iTt5GKbzAF7VzvYA4HN7Ci701aUfTPdDtHT0F+H
x3UnBCd1r4y7Y+anI31Vp56DtNpKWbDQwO08DmJ5O5CXV7523Z82GukGTePuwpt1Vm38dO9nLUar
zbRWi6JxV5Qr8JWp5HRDMFPAGRzp5HTyv6zyL9dTF5dWEkFkiD9B1eKoEqqwzsf/x9mZ9rbJrW37
FyEZm/ErM8bzkOkLStoEA2YygzG//jnILb27dataetXd3jtNChgWa13rOidiWghKXdRkXJ0MSXSK
kLakj+wz6axafbBY/+UVwniMDO0puovRovf3ARtnqTTNmyRbMFqj9GJGzRozj7yiMyk9amPf9QzG
DyjDDVNoG0CMAvX7/VxCc23rSStfD1dzMr8wURwEM3KnvmK8Tzz1wdO7x8r/OxudCXY1397xd4+v
VMOouF05G3t7A92eartzQrb8f4/wb/j37s0jrPF/p7krdvKzHF71Iq2P371cin78nI3MY4tBgDDi
N2pyeV5tKiRkZzRFk7HofWoWT/Phkf/oX8brb1cyfv+XhSBs1O5MmGl9xHmB4upCXRIQLmNW1o9s
eTbE+Yz+fAJ5/WFMyV8H0f/uwfes+MuZ62l7Erpi2i3q5Dns0ZAjcYOEMVhYfP4YFOva77PDBKC0
HPifLV2dNlvWj4iP3zqZPx4F3p9jtQ1HYnL3KCbSqctnnTw+CgF843QyPhri5Gq7ec2CGtMOg93q
7uZO3Rv9uXnjPIXb7H1AoNt54eL8ES8kq7IyHDlXt9xM8ZU8iNvbC+u5H66jDRxGI3V0/1j5fDgU
Ygn6GaN45DBzbwTw38DFdmkkHYwUwrviD/8Z5dYWYre4hbaAgYWrTW5WGl8NvV/1emfpxDIN+hpj
sQvTKP7Hhl4H4mCVjRnSPQmnrhy+yo0n4H53soR6e7uaZ0TI5Semp9gHdNValunMFAGHmE0/0B8n
UmNOo/kJNIBkaNXutPmZnnumjbhKHrlpR9VVvWjdEwkGmtpifYS59P4U74Tal+rIGobniLIdygAO
0LH0Uk5nJv9a1n3ZUa7rcHAbbVlQ41UhTWocTeCI4G/YxJJdDPOhMRPURtXZvanPcXoOtCvWFOl7
IVDxixaXWZxoy58DGRYAmzcJ+UftTLSFzB5CnLoJnoixkR0uuaWen8VqI12sCSnDcTRxJLjqt+db
7Vd0fmeK1ZHem3a6Q2sVahBbI3q5g4plCXtqAkSSN/aF4cxinm9j49yhXzZL+hIKnR81bwz95GXZ
jbFtzNjtT3GIMjOM27U6SNP1lOxCYGGgJvb5HQokXdg8E+k4/reCy0ZnPvInpa/U5vkMIgBO0SEt
itvS6GZu+zOtLbkiKEV/wcNHUb4UAmyStUi5ScchBHLUPWl2/PcENvvbrDw6xeLay5/T+/ZdPBn0
VogiCdpdZgQT861ejery9Rt0UagRxqeyGMEQUBhjtVg1JkpH2or2VrWKgPH/76v5Rvrv3+Ffrua7
YfXrVHJTBLKIM+nQOFZAR8JcOqLh71Jzc/u52w0GEv0PPVi/dRb37scT+57DElKE4SzToJgfnF3j
EWdNymPhu+5ul2591QbY8p/F7WIwF6G3MXbZ0d+A24jbacm8aNvVxhy5Svtk+yVY26vxpOfOU1W6
VSCjLvVPbvj+oHIlKYXJ+P5zstwi+RrzuWAI/z5Zn+uhFKQ6q48011bkBJn4gRtnnz1dbYov9VOh
GJMvfT17GV7kl94ZXvDxNXSk0TntuCdQtMXZGj6Adr3oKAxGdLy9Hi6W6KuHmX8138TSnmxyr7VK
I7X2+TO2QXFjdfPI1SBVNl6jGiU6bIhEyJ7ZbY8q3NKYrtX5qO4k4vcA/41lObAnZG2C81hnm16Z
pRnv/TJ1RmbXXPNKRMRXD1IcrWXBA99ipRU81WCX2Tv9S2vqVjJvzMKpeNuDh/vzu+bl90T56z28
myhbRbxWcsqyI+rzZgbT0YiJjNOewnzNKjO5Pj1cYv662tPVwPQQHzZa3Xf1vZ5c8mIyoz+c3/CA
U6+2RrEmZY2VtxAVyvcWzKgQPk63DMWatLtG3rXVFoVyss/x1RSm3UsmfgrNTjljAnSuV4rkVQX9
7yzl7uc422enB3XQd1X1x0iTcP1FYghOck9zkZOuE9Owyo/asQcvXehBu7yhyp6fNjRkV6e1ZIbL
xAo3mp8tKE6QnnvS/spWFXJD91TOgf0DFM2e8qDgnf71+f1yZXfrtRaWjTCb0R3DkeFTD/B1rMaY
TDqp8qJ9zz61Q/nV9Fb6qgILE2mVG2yz4wdbp4f3565suoTVVE/kpD4Sx7M9H9DxoKUa3GpbbPG4
2Gbu5vWZ9nAF6c95Bq9dDL1R7m6HvjZy8Ndj+qN5m3itJz6oLL837v94cPdTYZLG7awquDDW58MV
hHKdPjEX+N06tSM8N9J5tlSdMRz3g0YtzcUuyJ3D1PyQg8H7bB36w9Vic7I0y3XhDDhm9rM4nFen
XfbzZJxclPjP4Q419wrhXm1hw2UlQWLrNPVH5KmzSooLI8FTpKYscB/sO+5BzP9e3v89/Hvz40mt
3JRZyMsr1/Oc0jCXFbu72EPp9liOJMduWJc0mN4b0WMZ/Pcqcy+E/u/kmOxAPFQgd+p3s6+MJEhS
z6gony4WPirxavL19jZkZmEUqb+GNdMbvuRvNmcjYndSxNDQEGRqRrJ6X6nv+4s5U2hpeN6Dd/We
efTHdd3tWfpiQuWnUfpRSFWDLY/+5ZfldVhTHrml/jHoXtWPhXUyrIVcMvVuBNkRjpErqWHBWu9L
yboRESQ9WJf/upvCpBrmITFrYH13e7ezlExrXFe7BTVfUlvxZYMtniKbE9HKs70cvzSy+e+HdC+h
+b4ZyJBxAB19gf6wBIiKSzLpZml+bN2WDPINqEli1A58hGPi4WD289/n+9smZpRRkmQ3mordcx7V
a3+7nPU8PwpG8zH1T9vHjd3Zo3PczXh42+nTvu/q4/iOCcZBNVGMPV/8xs92UJl6H/rQ5EhREHwO
5jMclnaRvd72cIv9FCcbLwE/+4lZCSY9V/rhk92/b8G3pvd+ykFOyTsBLReKwf3460ttdgqnkwOW
q5nxAoPo7U081EAHb6W//KhNY+eHzo/nOIZQZVEWtubitZ0alIUkRJr7yNnqP39i3D08GH/q3+ol
hBqYvUGBBFm4G39h1Rfa0CjDIcB0AI6UhQ9qS9of3KjB0Wem6JS+9jVzmsZ+Aymn71eZb6XmTc2I
392GdyQ4OJnrlkHrGIvTbsyUR315g829OL0Lb52JCuP59K7pxms4Q+7vohpwFCM92VXtiV+5gd9K
VIJDJLZHlX8ij9zEnwOM0fyCahBYyCCgWDn/fiR/rTh+/eB3DRqxnyXK5aTPDoIXqMConfXm67Zq
y/zaPKe+vfL22y2f96EnCKlffylS9QmSHxVZNTzQu3NPwzbWr8UwOQQnpIwdW0A/AbM2uovf2k1s
aJOl/qOk3W+HX7N2jo8UQcQjeEvidu8hDTEglhF3A0kGzprh+xm2CvxdaGXmBSV7EmRu4ly0Ldq4
hCBVWGADvCRIirrmMPXtk/306oP7h8qmME8C32BTksKN4vODWFoqbEuD7S147wUTbCP+1CVXuRoD
fj2tpWwghTczXyLLK7EFAo4dIfNF3E1EdK7k8I6Ub8TMFnnygjc0K/Hk5GBLhEXKugWlKDVvjfU5
6TyODPhbuXX4eS6BrPgrOSFizuhVxGALzDLOS+gBHPcm/CT5VHkFcaYGV3wlCc6dU5g7H1ENyLJI
MigbOWGndB4UxdOwiwtTrINdZkrAqyvNOvhKBHHHP8PBV17Z0PelDYGxg19kRhBYzJP1qRfW4QCw
ghWwhbWUFb766KUiLKPM9rMwG2xiDM2P2DSOlyqsIioGjNXscFOKJppL+J++XtoH7uatYCP13FeE
cWH+xNISWorgffJvRbsq4JzQXNjFtgyCR0+FA/oH/zIev+ZnQkyHgJAhgaLlHFHw2O5qE1S9ifnM
4nPv+YeUZ26f90Ps8IcBtZBrLMyemkX0Bqw35pGdvkHUpBdInqPVPzMOPuV6HDCg+58+tM3I1gFP
P4WS4wAdFYuBg/izwsO6yzyENGwGq9DsHFYfLq1cJgNJDCDwVaXDBxDHVlA654Anq+Q0RjZ1qk86
dE3h4e1xMvqghTbAkl6YWUqcL+XU5GO8R1zt6G11gK0Y2RF+neaJLT7kQvt7qMJgPFst9wEqgXM4
4OVl+TRP9/Q5VNnl7g3ckEO48Q9Ox23iGWpXPuJ4gmw53nzuzbRwdunNVURHHe9tF0xhGAnBNQno
Nl8Bza7mNDcHdlKhKWNSggdG6kwqa6MvF5pxeYdBYWmNLR+PQ2UgN6YrYbaVzUgbvxyWtDvOE1u0
cf4UFUNuF6EhQoeEC0pxE1up7heHyJwsrj8Lq9hTcNl27INKz0tMtEjLem99aAHf52jMdjN8Ri98
FLP+OVmoT948N0cAWfBPtnnUCANmv1lb72LkmDfrVXVPK2H7Okc6YM0jc3StMt+Pe2bPZGviqJF5
HAqmMvJP5x2reuE8EgPTdgxC0aADBe+Ce/Vv+3223yveyn7V9liVWq/v+z3MA/oskBVS62s6WFOY
zQjk3KPm1NSysVkqpEcYJ1y6OiNEgs9mlk/r9mb76uL/APWZiezZ+STdw4Z48U41fzFW595azXDe
ucUWIKIUuYDkc4gNqbiH79+4XW/2+LBgl/dRml+6JUusxVfIJttiH+MOE+RziBqwfZiV2CIbPQuj
mtM3FBTjeHnjEGTNzGMsnNqGiF5rxui8GjGJ8ewbzeaTLc7Z1cnlA7g0WFXOn5MPPJ9YZWTox/vb
t1HZl+BTe+bHK27A+JdhfHVzWYC82PIKIeAfuScj3ImYRqb2AM1DdFrja/KMTGzAE81mvZI3V36e
Rg5PT9oFME0qa9baaujR+YiUOcxK0U4aSxuOs8nX7WJmk2OVmNNLUHt1v4Crk6GXWYNlNhwow6ax
pTKp3BFZJOQpNbb1R3c1tsnn1QgvUDuLhqvijsmJhXIiMc8mV/FT9XkbRufCaP1FF46mgrlF5lEH
P/Xx54jngS00WJ1ktV5Y2vzoFx/p7KqzVTRehf5TTaCdD/mCc9NpfL0a+20tmt7eOx8xIdtFFneh
o0Uy3uWz2V5jI9pfuKgIznPO6IkcniBP7osuXKvMMZipksNWTYyfFSydzhNfIXXrX1q6LJT5BDc3
uC8TMxbNLiHlwOolLpPEu9KGWd0a4FAQdTWzXzc/EPzzwolGUe6F0D+fjiqIdPEsJXuMBSRUTlcM
VjPr6SYNRiO46ewN4zKVRul7dENaSYc6wAq2kudnKJYoHsQ9DO+OekdyU9FujZPwYE/0N7YDbBRI
9aPnDz5cd60NLBtqoj6HAQwX0N0Wmc/Ny/6wKXDQW12dxp6ZXghdafPvAueecqcp6PgmaD4QG0K8
+0P7M5z1Lin6RApE2hC98qyH8VYpdFcNpWXcSN61zAJNhM6b4d4n05WOh8Yh4bmebcldMYf4ajUY
FqcCAcQaWxJ6B+eOjJCJVcc0w1nqq3nLGgGjXg5xlQOQl6TBLK87wrtPMuJWHj5WD/Z5qNZNXsHv
kpp1T2+WFJz1uS2/au1ROfsHTnz/oe9utnwZykGMFHnVJAXuHs8EAaMDgFW8OIUrVHfgxDN8rvGM
+PfdHgv4Xwt85CN0V9E6jRao6h8mw6p0HYQ+bciH1o+4JlNiXMTlZPqgp3y/zbk7y33LSY8m0SUc
rsXIzEWfHvXE8LjRdPMw7hpZzh8fCKBnDGOBvwhq+g2M/9IvvsZCk3QiKN/UnXzFWICyhLuxfVvl
5Ea4wv423aqDg29wq49QQhe5eItn6CxMBU8euLHPF6v0bxQzDO3R+vS0UCEfuTP+/yLn+6qlwK8R
N7qwjjRLE12hsavdbZlbKKW7wZJFUwOCbh3lVY2d3qPubJ5riSLqx6dmXZ5bZgqm4pAQ8HlfuhOY
dBQCH98FbiOYJW6TTNgIK/a4kyjCrr2S7WBdRHc4P+vzEfixUsQ3GfiMpevUq5SPO+Z9q6mfNRY3
tBTQS3EXz7FmNuEiLqgJz+vKREiRTJ7QvTQspondGednxC4bGUpgbqiBfFqcsY/01s6HWnoF5fpn
jshDszvK2km50FJ7lh20K5ybORXcYDraUzoHJCLkoYH77kuvE2nFoeLIz6EsX83TGl5PbTHJYvO+
aKdW5dM8tgkl2mSLwQ6B/JEpwdV8b+x407tnvPREiCGvkf+JkSqFydnWN3jeNJ8iahS7/VD96qeE
7d7xFmDCVpr1BpV8TuEPDWjZTEGA5j1318QQ9Oqf8YdM8HyDj4P7+wnX68RJVGomm/cqOXm35/r5
6mkzutbD18VAyW6d3mo+8nMqH1lgYTY6N/AED5gdl7tLb3fLSHErp1xNMeC1NRAec3s+yo2FIaT0
TFKbynm2smBMdpeXnFWFfQ7rZuepPxGe4sC5QKvHCgleNq7OBaU3/rVBaSmY5RO1hqsam8Yn3UeZ
0MBQpw1sdqsKmdam52ku98crpdFGa39SYmBW2lKizBoH/vGttqeLdLBUK1nuVRJ4ZKtQ3KFaTNX5
TLdvH8QoL1GUIKDQPzXY1ka1/sqeb9bU4ZCXge2tNZv44cv+JBneNoPfWptUFwgdRVP1qUBiuEtG
3ps5eONG9+qvoI/m2k6pH0xIfyw7ig57ZwJVkJcXvp1618RPtegsVlUaHpYTe41f8g5TbptqjcLL
Kq1HhJRvKeHvE6BIJuroNQlriOniro+gqDlCu27oD/mL8naVkdAteyddqc4E50XNekvtTjTjJVMA
29szxq2vp8wSzflqanXb/CFx6i/zF+Z/zF/kXKmzUefN/PbL/DUValxc+ll/uMQGLgl5H5S86rFZ
bWcCzSFmIMxSUtIWv4YXeDPVzdTelC2EROesmKhd9mjSqeh5W+yqcTgIsaJMg+vbsTtZXcNIcXI0
Muxoggw3BTNfw+BjE5T0jnNw2Pvc7OZitatencdbyS9xndZBgqR1dDazTeXTmdXYskkWe75S8nU8
0xkVbv+8aiTcknMvWd0W2ZSUHP/WuL3kKBOnToKLtymD4sdtZgrkcikL/eRoC8lY9YiAYFH753zc
NX5gCZn3i+jIlGF+4o9MwTr2CmrRia+e9DoEm+4j3Kg3gJT5SXYXJPIAltCTrtzymUCrWWEjw5tt
oYq6JcxSdKK+MB/m4LlmtRCPrQd0vl/ONvMX7bxUwgCUJpm/bPveDC5sAawbX7/FU2RPqyJ0rh/H
l0lPg80zj0/5caIseSkFXGtLM0iOMptvq1pfjrPUKs1hGrycP3PmHqRTq8TdHhW65YV5ToPqY2wE
WdlHcszP9qk38Ax8XmWGqeLVR20vhcHLXFqlRqDYyhL0OAtQHBWFxcYnM+yXubCYFY4qfMGTmgY9
+2HJu+Rm9jSZM9mofvoxmvG+v7Qf7PbStaY54oNeKFKHP9ZVxuWMVugIT46Uit/HZXeqm0nUC92B
gYZFLYLB0UxXXed+/SW55Yt8QCUAk4KYO790RK/3EgAJrM0xKG/xSpe+NBcaiPpDcXNoaKktPhf4
Vac2ysnQ1dzLglRqZ/zp0J3wZ2YnjuY3WG2Pra2S39jyY5tFAgG/Gk9ZdB5MVL4zft3v9KP6Fvk3
p/B1d+IIbgYpa0kqHq67uS2b0Wv0KoNaEhvlTJ5TBztdr3QvmDxf3GqvBdc9adqO9DzxBB8nYi9x
a69H+PDvauvhXbzrp16qoqyS06Q/wMSlmZry9ANGcBixjTJCB00jE317orFmhLa+EH/qD7jvf9Z7
U/rZGgFtujTKpO54gWUhkwxChbiSCewa3JgFR9gIj87y52DBh2MG2xGrAAIsZndnkRUyO0v4DquQ
UMYIRzT6JGyLdNo81YPScjYOvN8n8N/PdTeBY9qUYnvYNkfVUD0RhukQZMfuQ7Pio2R9Qlw2J6+f
st067xJG19rqtBScFNAAVaILC8hDd4MRfhU8tJ+8b5ZS0nMTILxPMWcaKXW/vzGXatJm6iCdV2JE
VDCcFFpK+by7uOJk2SY7bOQwD+zeWGhT7UGT+C9PmYqedBd5/BNI/PdTYwoTdX2vnRZx9XRWl8Td
NLNtXrw/GM0jEnp368edIbAA3WAFacPvpxFvZXSblAr1EC9wtSqQ4xiCGTq1lT/py2qReF97FMab
BAvuf5/6vvv/vV0CwJbRHELtUsddwC+r5OUs6qkq1cpqSNgNfw397izDXiLUY1WkD3h0fz+XjBn1
6CxJmPfv50ISqEntLVFWgmRX9DxlAib73W1Yqbg/yNKD7e8f9Jvv+geHVfbXEv6E9x/tlrR6kSjU
P/Ahn0QL0bOpGi/LAxxuEULFwTAM+NNA39b71LkY89SAUTF/cH/Fyd/2UXB0/99l3M33QnI5iXUc
Xg/D1Kqnr41VLpCxYoILhx8NFkWIYr5pVwtGmf4SqtZ0Ngd1STa9j2X19CjLfnpenXGCpW9Pm7QT
LPras7MdTk1c7Hub+KoAsQcszA31KHpthPHedc0W9FD9uNIaWaeJ9axJdnTg+yaAdXZGzNghdGBT
4rFjcXX4CFwAPcJ53BnviKNZDYXFVnM6JptN6dJqQmBEIV8F4fv8hU4adgbcTsSUXlmYP7s0UKnG
LRSp7UdJ8fwIrPkDJR0fJm5EE300toGafjd2JuFMieuiO6+b9A3jZLnw1K42bhMnlOzmtrzV+yR+
+ver8YfG6O6c3yyLX96NdCxzpaJL1jfyI5jZ8A6frJIbeFx6kGQMvkpDzu0GDXq7uUioRPHYenAJ
45z7+8TASUbjdtpGypRh9Psro0bSLYwlLiEfNrpopXCzr9Dr8/eL+BpHIf3oAx1d8XrolAfr259T
0u9nvlsNqqqfdvV0PDNCs+owGagvgljf9ag2rtzt4sFM+5d6/fcT3tXrUaOXCgaC53V6lrxoxr0U
69zv+7OtRh/ldWbFSu4xTTu5djydrNtcHZJlfS3cGY5mdSgi2JsKuxkuYv108OWInbze2HScUKHk
y0igSIf1nUzx7LxoXqwCl0X9c4pTcQHekaeqd9Z6X3WHqWx3KpGUpbyazhhjTewSJ1ZfzqQ10Y8d
5IVKl3Z6qfyiOCQoI09V8xqjI2zrrASbwo20JyvqCu6pPApA+3M9YnUg3AunGiTBSN9+Hw95dZ01
oyx4LVfExNsgZKICrvHIxu/PmZrTUNxQc8DxRgf++2nK8HyFRiL2CwwWJ1dqa5yYTpBIlkIPXla7
Q2hGyUKZLcbBd/lRhV6tG7N2l+dPl+sDNbr+l5H428XcjcR+epaj200qFsqxhHQ8KmMJrCNf6EYs
0ICcO/c7qDWjqjak/z26pghGzW8sA9B2w8RFK0sKDysA1hVO4sy8kYBECJ6F+bupHQR7hH11e0xk
yZadp0Ps7szaujmdfWUNloznjnh2IzrcHMZHBgPWEAjJEOldSIuEWIpRDa5aGr/pwJN9QoyErVpY
YC1bE1tbvhvtR0yAF9b89wzxzea5myF+uzt3r01xiotq6M5UJScSvZ0TtjLxIhGPteBcX/PkILCR
zH1x5jFjNdefZUiE5K4EaFAXSskG8pgHt2LRSG9p5Gnta0oj/0VRlpfIztBXRXO8NMqJP6VVzSYs
pde7aJWtnr9LoklKFy5hav4aifNr6/T58aYesvPL0NJudvvpA5WD+reBQGoZbXRYCpL0veD/Mh9X
aVbFlwktVhn/ePvsQ1KYzuUfl0W2SlfSfMqvEhH1ZQEAR45qtoqCq0v/mgSidJuv43lH+tCFHbSK
Hwj4GF4eAcTjaCkd2L57GKNQ3HZ2b0tse1grFQJwSrd0SXVB+S+RpUPnCcvohebd/FNwWfFlQLdt
/t8D18w6MU9sd0KyWBLT+veD/l7hfn3QFIbES4w1Gksh1dNdjVj3yjS9dZf2aKHNZraLgno7eOpu
tpRdON2RyR7N6BZBOe9X9f7fJ//Pj+pfZ7+beNIBC9Gmky9HEQ9umXSujrQu9SWc17tx86q+COvb
U/F+2mTzcp9umUz3oaesYQl4mluOPxvk+24tQzFWP/J1daRPIZJ7VK7TN1qdM4KR0iUUfHmbwqS7
We+xibQq5g1ONjPHGcBnVmMWVbHNliMngaioMXWJvgqv7c0hJscmO28x6kjVXWh0qzExqF/myypQ
dtmin6vH2yZadE9n/nYKXjwLYPoZSXD1p0G8roLYEX1gkkXtDXa5Sv2bhcrTmAYkExk1+TPYZ7HX
KT1az8qmw3Fco3qEXW8nqD8K8pUIvvFpK0Dgpt3nKzb5gD6Fkq9byoq8x/XJ5cB27aD0tKnrVyFk
78q5Bj179WiMOwNw43RLZXfb5gtlWZutW68kV/BAqEkZkl0RBwopIOqS4VnaoSOTZjI8jRlLA0ec
+rSSAEQ1gxZvMLUIJrO/t2NetFZ2s00bKCuwuuV0l3FLiBOa+fWDqfoP6uH9GB3XlV/eUKVNpUZI
hXSjp8fpGFVLQpZg4c0Qx5jy+HiaDtLU5IsIGn+VXR51Bf4gvt5fwF2ZKJF1MyulvIUGxqrgn16K
t5JQlXXzMTwDbL0N/oQ2MihEbnbLyXNybGnTXV2+tRUJn1Nh8F6PiaOYGXbz8MAZltP5zMrXLe4B
m8zcgX8dels0pZOFuXp0EF0JKZIr2IzHBttDU14xwzyT+gWoDdpkH3XK4ZJoJVvaxPxwYjTLaC9v
2D2/3p7Rv5nqK70p+WrQRTHA1CxAbJaSp/MRNH/ykTkzO1tPG2P6HDvYGhirBHll7cEGX2dPWDc5
dUmn7ZHy6H6uHT1HsEzRwbK+TTLvlpW8Fi9RPJPLzVBsByk0qi7CrmBOQLmefbVEpzSQJP89ydzX
NvenvNuKCnWl6VUxlJtLs02TFUmuoFqt5P77LH8AhN+nwS1yynZeAZS9m8m6rMw70FrSE6JdUf7M
C3ze6iOSGewrZ4A7EETF/pjlbw/Oe78PvD/v3btRxNVVGJAhbi4iaL1mzATMIbijM/om2pOMy9Zl
drxVy1O/nBDBp9BKvs0eheL89R7TuJrQTGIBvbecLqOwupZldN7o2gzorLTC2+flhPnc5FFL476E
5ONSpGLtqpLaMYUN/PtUUJdEBl0ijQVjLTjYFFCXUblRgWlW4WZuSd9RXV5pHiYPHjD1AIf+fa1i
iYRliYqAMkG5b81dK6Fj6CqXI9K0BDV88UnajCV7LYGE0bb4rJctBUG8vSDhlYNyT+iEx0w7n9hR
MCZDJhvI3/Ormzu0QviXYiA7CPkXuiOPvKjl+DeVeyPCDZNAk86siRhw1znYyC5Uh9gYG+4a/CVy
U0e+Hi82tn6FsazRCBS0UKcOVBjecQ6xjHe5nzPzjB3eHJBztMCV3Ksduok/RuWd5rV35idyX6Kz
O15HCGjI9Y4xequOmWog8BLXuHkfEMXCUpu4E/fsK0tMyMwSoCfxx3Q42g7wOEN3jGxjtZlfvh1n
JDOzNZLSpOVYOFVU1CLhmqkNNcuMbWhbVFn443mgB5byVfoiaxWiBv8SCKsJzFAohgEkkOWV2ujk
yrR7O/O6ecaCwO5hII6Zj+qK/jHFU2RmPpFVFOGDQywW7MTUpX6EsYie3xFWzThrHhU/NWerPEBk
gqByYmXEFZ7pLl7nqQV/nu5i5QkLQmatfo7Vit9at7V+vLHoxlZvCmaMEDOyYOmwSOsstLP5xBHN
CZl4+itJyhBzalj7dFogmcPypQ4A1TYxSAiYifFsFLgBkOe82QTcJOTJvQp2aPnAwoA/88ShhmTZ
J+KQxMLYSYlSTOYFUI8VvwnIeigYiNu7WRlFJwWNm5qUxba2vthg10QbpdbFDe2MFeG2G0P1xiej
uwC3hgtBH0waLcEMdDRb45qib6aGBGkwtHp4eoKtcoKBa+Wfo5wSDrX33tH9uZIASU0yek1CM+QG
UIPcyLUUwPrOVAzYbi9S4ixDi10OLEi8E8abbudWbJcB2L2p7nQbkQw3lVsKuKJSt0xARF8zv7Za
64oZiGyeqINC88L5FeoirB4pcTpHXwgOXzNYG2ekX+neaVF5PCMrNKjKuNtgWcS8hc5sFR7KYOrL
y9ppvNCJTcCGeezWTrWwr1bvKpRaFN7gS7cgIyfF1MgtJBWKmLjChX1AIgx1n536k5d2MfpCt2ze
bowSFiZuaWIUDoWSmbgUQKCxYI3OGMWKER4dvhFXop6bly4iSjaLb2/EsRKJOUqHFTfEQEk1pLex
FMgIh9XYsjGMSvcUgNhbCjmZuOSudeiWPAyG5cVuxiS5cQist+clCjPG0mke2j1bzcZH+RVk62x9
JVwTslYDY5WxFzuY0btEjfExydVEtoz+h+JO95VdTGaoag5240LIWsFmWmkr0h2XQtASU6jsHhmh
fLM3/pgjtSlJSiSkiZgI/D49X/L4HJ/TpD3ODH1dWtNVybBYV6P4pTBDLAuhoC5+kOG+Hl+qxsaW
EZP4H6OGrYApLZnYT9niXj2A8lBJnuAcgJRiAhE92Pf8dTZHM6JPJjMMraV75nwidkUkR/l5Uw1v
SfKear2ZqigRuycHwDVmqE7PFoybUHkqWle/fF6E2m3wbPSaWdBcP7TLlvZNTF4rLpcP1vT7ACPu
HXIGsrSBJnDaxmHg99sYqtdWKjL1cpzaZ6vzlxRyRkK0cfiKleOcSXxTHpAg2D1TPFqsJRxlsmOZ
+bxiOTF1/7SssO+6QuVg6sd3dhx5KfMcvEv7xJQP5xpaXrjMsZfDIdlf08vY8BoSJqrY8GZI5I2X
pS0ZH1By3XG2DQ/RMlrOdhDoLHWe+Ykleol1A2knMWopEAlLHKcXsvUN0StCiHR7O4dCKtjZMt6K
nrCL3YHDV04YnMnkLI/xOiJmSwT9U0m0Rb3Lokezc3x/lul+4nXuhTFd8ORr3sMxCDYcibi0VFjl
mDEESIYx+afJUmWeRqxI4r31g+gqMMXEbR+ovMeBez+wNXx/RB05jYqt9+9PRGolSaja83nTi7CH
S1fMC2uocDnFJkP4+vfz/4PzMD5+9IronOjHiaAMv5+sPSlF30yK9igbktnuinm7U94n9BVw3TRx
MivM1HyufWlqNPilWdG+xuxfNC4upJvzMplf3O3/zxUBsODJNRnT/e6aZZNBTi9XTboc6Ye4zUJc
EA59xNbQg64E65JHwlS6rMnO7ZfNEgdch5keggqBsN6j6FNQ0P+j7MyWG8W2df1ERNA3txKNaIU6
y/YNYTttBEgCCZCQnv585NkRu1LpSMe+WauyKm0hmMw5xj/+5ruH8Z+reegidkeyNqwubzfF0xj1
fXy5WdNedFSHQMuAhssmAiHHMPUZY7tIdY6rcq77Ywl0DQaqhHrRrT51u5pS3SA+bt4rgqWvmzw4
cFxe7d1smB6eleUloIYn7ipRP1AtJHvn4ryNzVTtXz/IpmJ6drUhYs9wFML/6g0JiiekZpKRNyis
qCxQk89zpMKWjfzM4egIru4wPUPxVrf97BfgzwLK9w235pfMfeNMPY2xlZXmGb7ww+r9/Xz+XL4m
cQEa2qwxREVVH7qEar/Trtqp7lKjhFE0yPZBNif2UXkybniPnnElbYxwfyCFt7hNTkcJD+VgZ6B4
7TZnvOXMARawnx8YLY3pnLW1seTMZQaFed4Rv4HTlCAQuxmYIB0pRU9HnA5E92qWvtGJs3+vRf3v
OtwUNeBjEg6Zn/5lu3LRrpa5NyFcnpyqwisUzs309FUIzsmcMszYA8LkXnZz+mo2Oh9jBNng76Ei
jXjOnjAELHjO2HxEFldNdUeo9We+ITF8ipJIiDviWlaH5/Ipm++WRYahWfNlLET3kN5jBdNOsEoX
Fp9OEpyv8teg0ozWfZzjl0+BnPZ/f1n574bZhASg42bGeIpsx4et4CTv6kNXsxWYCDac+7b9FHHY
p9iEceEh+Z2+MbLe6MCOtq1FIXUWylJ1+nyh1cO8gUjiHy5o3OgeVhK5ngqzVridmmI+QCEX8SZI
u8xq010D62lQQYOkhdESE4NH2V7WZmflSBAqFr2Mmxu5WZv11TdZBY30puCemO3pgi7n934gI6LD
9ZUXSnr790X+JoU9XKQs4a1l4bs74g0PG0S3x4L+wvpZh6JzcKyl7JMw7qwQAJx+eLOMR3oDPvt4
OFkkgWJtJVL6/LlXy1cyrE73U7cB/KXV6ayJMW8IEzzFl/d6c5zDFKXlS7WRnlpBd0UZZGow21Fr
QycMtTB/xVA7lBZXYJjzZzfNU/lj/5T70vLGbF4EQW5dyg5bcqRAB1ciP316X+hzkKBpsepxuMAI
eYmNSNK+31+wZ2wBNz8HDFWI7kxr5/Cl2fzb7IbR6ch4/OFWj9/v8Vb/9/s/rIedXtzOud52m84l
mwmtTbm6hNTfLxe2usrt8Rs4baUfhvB/Cd1+33UAazYzJKD4MP151/suHzTjzqdeevw5mRhPtZ4b
f3rjdX+Vn6R1/3qc56/6i8ZwLx9dzG+IB1/aj9HYiq1snMJQgUM4yZZIDTCMte9f1+iy6Dxxe9Sn
oGS2uoQ9/++7Bbb+ze0CHMJUiRVDRMNDgbw/qH132u2y9ejUKq1wj3DqyUBntSu4fmP1/L48zlgY
CQKMUJg6uv3hUy5vQcYmlZduR4ciDUGbP3ef5/7k0/v4SLHQsJzlACzg46GBac/kLXmZLJFhzdqJ
/+H57/7ncbafeA6UXXoeSKsT72Nnp1vvc11MPM95SaF8+V5v7ydIn26Ov0339iTx4DO8CxgYp2l0
cuE0RJ/++jXzXudra/oRibTn+O5NSCqYXx05eEUmBRmYbpKhFqOyz5FrAu9wuj3aS8N51SZcMrnV
wJh4WtJrTyt/R7eN2T4q9n2cJWPXMhNoczT/hsEUhU2IwmlUiuQug6/JM5/guv30qfRqNDadM0nG
1U3F20/1ZPEc+6X7+qz4i13wdZyGeKVPnnRH8wVXXBJ1Pzk5/DH/UiahOQ70FvVs/CuNvZhOigjb
JTSD0yha/fuhk/fxw0N/OH3bQc1RRmfWWkGgj0z39bWYvD7Rti9GC16DgIjXd9E58f/xmA/xDpXE
915ykAJ9EjGvuEzcd5Tu/CietZP3gUpmThUKxOBFo+or2aao8ibzwR7Y+xHqvT5TD/NCMKscKP9B
lpDmleBAWVo4OMQst834iyMHAfB492+TIPoYy+vxdxrO5w5swPuI3nYwLnf81xzZzOIrmHqfnDne
GpqtvfRetnC7J4ivVqiSAmwht5+f/FgENxsLkyDwfDiIXCWfl74E/KX9FLbRfrr42mC+CKhxhN3X
gAAcXDpb/gPpKHzOE8/sV27/sE//RUMbdwwMBGQKINBDHJT/3DGkOrtWpd61m4yctIk+OELYCD7R
Y7egxru4WsiO8i477LcoB4mOgV18nMrz3G9EjwHSnWgxNl+3m+IolZrL3x64s/qH2ub3oP1xN2VC
PsaqSARe/u6v/zPpKFupsXZ1w77mkpgxHdkEr8PsvFWxRkQ2OsJ5uJrCWJtIib7uO3RcdpujdCK5
fUIu2wfWc9O1ROQtotKZ+MvkRo+3V/NzN4dgAyQbAXml2kuNm24fm1VsOjqvbTNmTbQ3u6dBRz72
w92XvjslDBoacaw/wccf2iddyg551+gWlje6h5eVYl9bFqQwlbNJAGypP5vu19MP793fPZuJSskk
xQ+WukaK7Z+PvOXwuBQW7lL1fa7ob8f70/kcaF24F9/aa3AWvYqO+pIch4XchrK5uJ82fe135Q9f
/jet4fGhGqPXI4NWzIzlh+apPEmHM2QySiaqA1zfcMdWsOduC4cY5KwhajNniT1Jx7NttO1qKKoV
xZIhto5ubbD18vKjYO+veGvXOARV/WLY/wSHfNcgjBx7+PzyaN3wSB/GuEs/DicqJpDdfioHz5rb
L8FoJ3QsT7wv/qjSFSbaRx5CTY/PoIBMqTAMi3Ow0dXMICVi+SM967uNE0ofGAiWlGPS+p9PEDLM
rs8FyVpfQEHWUP3DFH9Qhhz0/yXmgD+u02+qW6RJ2DoaJgIl2XgoHNtj1p6lg2ZxPMuIgUcF8HY7
JvZZP2A8yjddjAH7VKJqBIUi3/bPr3Zt711/E9VTKrSB2S2le6jvArN5OzQH5ISvCuT08+5k98fN
qV5C0O/04HZ0651TG0tdXGm7QDQXRvOmGamAPOrqVDu3KUPxmp5F5OfOtf2ST6uWha2v//1efTMN
xbP0P5f+UPIK+7I9VwdaAKmHlnsge45EEWJiW1yKLvLF6RAJtfkt7Gv3cIXtP0Tc6+mlow2udwuz
50L7V4WWe3jalT+wOX6zPR9eNiY0UIwMrhGNykM92t1N+aSo53NqSkF/EleNBkNTyJJTW0304uh2
Mp1To5F7fHP7i+IgIT9LRNGUpi3drziySEGOmKq8RmqJeLS6AWbs4CkyOwMNvNzvyXUvPvUaKUz5
W86w7WC8CgfRHmNms64O1P0QEiG9n1xgONVsrf1a3ClpvRNmvRBXqBqafTEtheGX0sfanowSlZag
J4hHZ8c3++W/H9Z3J4oBk4e9d3yrSZ7/c52pp65qjwWbT3GRCTUiwujo95K1qBvinVto7sTjcZ0o
r5b3qxQ3dG+5qeL9noxwwKDenfPwJHIXzupheddiBrihrOH8Slb8YEsicAHfvjk0nEDAi1e6OuCE
9si4xD5ainMqoPAbwHxDx6qo2sVIsDzk+4AR4aHfK4ztmaQrbdTsDOB2oWfoAH9meBGMtL3TzHeo
3a6sqn3ReTsLxIEXQL0Xy6sh4/bw07T4mzMDP142HP53HGY+3K6raWTK6X7ukD6+j37afD+lf8Nh
tTcX/34yfznKUZEAp0E6NcQxqu13q/Cfs141G13H6uuUDupSwYS0fFOMQGBof8iW5wrpOVbiHJWk
r0KH4+P3bAJD0F1CpM397ad18k1jMjrI4EWMGzL2dw9bbXPQm66/Zm16kG+uadKEmDqaW+ZkIGma
OgB6GtPrsfglHbOVLu6/xjciM8yw1zkBzF1YFcXqDM9NzxxFH4BZRDB0vVoez6eNdajttg0UU3Da
alhJZRmadzwNeg19Q/YsFycUd1fIcLsvo7nYUjlm7C5IXzdZnHsBzMwSbCbY3fDbtpvt46owT3f0
56zEvAQ7EDNLeUja5UI6+GBbp9tMo+PL8C8Zbl6nomi/Fj9BId9t4f+9ZQ+HRdG251ztujZtwGR3
8hkvgFoJMy73rJ5JKevJUTcmXUUDOtDdlCB850k/NMSQKsBq3RoZXzcg3b8gy8/XO63cKq20uajD
D2Xld3gIcm0LpjNeUHAwH/QG11tr1gfBaNOz9dYdtU21vz4fslusNXu3x3DzIOkr5S542unpfjBX
hCv8nwXUrHZz1PtakCNgmD5WtrfiWFxhs9dpRdT8zpPIJmH+d/uAWagosMWVkCO9cf/9jhnjqn04
DRAgkK8uj7kGuvRwyl7U/NS15e2UFtrzRf1lMcOE2aKG+eDcPg2C1SBokDJCSqCuTPpmsre2VyXV
r6TbrLGD6W8L80X09WdUP4bXlb41uj3MLOaSZGvXbgaSQ95czhchK6xEHO5n7azhuPgq37UFkkRt
s3u90T4Is6pc46ZAoox9xe0Dq10BSMzVNwdlljOtkaY6k7vS7lV/ZzhqORNfb8eZfJhJREILE4nW
UZv8++6o35RXI6wocViO2VS/KbL/2YHq4V5X+6w9pXecxMtIo6HPbe0a7uCuHGfHD/U8weSqE7G9
+G0BI091w5bWe0poxMi7FMagwUiWxJFbRDaQUUjENW32zKhoki6b5ujoGn4eU/z+myzZ1+FhB7CM
ny3BBbPrsJT7Fqoo2JQA1ejf3+03AvT45P/3u+GW+ue5ZyLR3OVteUp1k9i2IsgRDeYGXIz9yemN
MXTmuBqHOHKxuBvmElHcdZiIuuDc8QIZK5jsPnRE21yCjONf6vTpqXqSjJcc5YR5EUlZtSb7u+rn
eTEr9jWZdfqsl5rXy1X3CNPWC9Izik0NNA3DmS1yPPX31efNvE3uV9lWb2dI5HjDWB22sjd7J1QI
B61ZLd+dvQE6oRpwvg8TkQ+Wz+QJ1hlQy3l6Jdrvmk1vAzbjRNIZRjuHFFtz5wWwPYMLE87QfQTC
icot0a+7PLMvFrSMKz0GLh29wlhCu/yAx40AxsPNpjpHS4YvBC3eo5Fz250sfV+d6vQOebTljEa2
n1fv58swha4ndjf/30/3rwwFdhNLHat0rKNN+OoP7/VeZkYhqfmVGUDxVDwNH5kHbzPK1gqUhPtM
/SX6kneLzniNdVMrCHKQebyRbeAORvX/vphv6Il/XsxDPayVaj5IdT1+e0c+kH8xxaG5qmzqXxVU
A4oHlIg7qUexfp7++7P1sR75687/50Y89LjmtdWrptiTv/6kfJCLNrvAJ8oWCpiGf4Nk1PiXaKS1
H4h26sImFFNrhHimFxwp9Yh0lIhyGAwH5eVU8ArvEmieuaY8pEf39HkOIxTDUbt1K/8cy6GaHN5r
PuPoSRiobI8bEoCwpMJEzvjhEdNsffvV8Lk3NRWV3O825D+7U6egtDKuu+vGmO/9PcbKs+KJGj6+
fOBWt4vMV2OFGeWHMs82SBZStLlqcnZFr5+6dgdJg256fgvwBnBrCMxoW6u3w5M0xzNZjc+RZEvu
9UlxixiRNGylKmGqwqAIDZM1LTAMSjGt8a1lFyiJlmjOLdW8ItKmZrKn++1g6ipJuUXLsYazv1Ig
YJSJ9ZKvJM/8lXu39L6gB9ij6oeDMVdhupwnWtwEYlhEykKdIx8Jj6EV70MlMHHxNRYQdlwzuS3N
5Q1+xzkeqb7/XizmN/s9b83/3tEHFOZwLrP63FbXjRr3uKzjm6HH97k+Pa704PJ8W6qeuFDmanzB
mOfyQeSMI80VX1hfnSK+ELmM/tsGqIQO5HNC+hiixcLTMcwww2AwLzt3r2L4qoS39IwnleRhNsZC
O//+8zBlYNUD2sq+BSx8d4jEscW5PC8B4YU1FJ0nGNYry6vnh21FCt5aS/Ufitzf7fvj20LiCobU
0N2ZCz0Aseijj5Sz5XVz88LzhzbPn/aRy/kDT+0WHCYsix4KoRKaOMseMWzOPSMpNrhkVJ441202
lUR7zWOZ71aQhCD6a/hUOC7n6Xl2DFHuz8zoAC5+S/eJsFFXJJoJi+OCLlBmK6cXBDtZIynXlwLU
bQJuviT/7A4v9/QnzvRfjqnjDvn7WyrYAcLHeTj/1CJTeykzLpvhmdjfLyh8sN7nzcdIq4fg66gB
Jgofhlt4qeYg+FtgVHabm3MsJ1IpsRbCq7Boo2OMIC1Qn8XIXF5/Yo1K36At+MBooIKKBDz7CNAV
5Dya+zZvU1X0hmyDR5DVSFOr/xowtxpPKnpEU8fOGtePf78KvwHHx5XwOyeKvCisLPSHlSAo96wW
OlTJwxzV1/CxiwRIlArZau4xbfVJRxrSxdY31RM+eiHu+ocpjp8wN8nTxeDOTBUMuuMBHPbV2Fii
IzzdPW3BqLx5MhYlIjOcUxpO90mB+3rakKuUyqTZ3GN5i7tJuz1sxVdWw62cWrPLhzU7ozRa//s7
fjM7Rs1FEhY1t2rAc3roZVE3ibUmiHW6O9sljoBne3+e08VfKxudrKXNLTVUStKkUBsefPkaX2pb
QvIu5m9Wt5/ChYotMLfSud/Szjw6d7WdmGrcvu9pdX48yv7SRY6GlboF3cUQ0Q3DfPmzYuvumpD1
fVunpk7ubB9kHYYmzPM07XV3vZOo99YXCTipcY/N/HUsddpT/kOn9Hch8+c1/LVDivdMulPIKNrX
nZg5Qw0aRv6FuhnKpx9J4/8fTvhzGVpkzTHYlyhX0OE/PKKyES7mvueM66Hf4uiykD1rjq8ZHgyS
PzCJG7a3AJafY81uQbXVPX2B11eAkCPpQ+xqgjyp487GKoc/7VOdfDbAuJN3WGLsDgHPWms2K5jQ
MM8KJVezBV99v27xq1h1kfJszPVXuIOOkt7Txhaio7Pf4B8R5HMhQjHuVMRLysuRE5qhzCEbzrsy
8ziyS0KJg6t5ca+wHJuYkyLzumdtfoNNfHcHv5xffNRwcA8j0jwgZHcbOWSkl94CDbqzMWvj1ulx
P/TEsA7lKbQ1mKOmpzo3T3Opqsfzpn/qA2kuOrspzpLuLeh8fCUhfStQjTCfsLW5hHDv6JaxNr+H
Z3bto7v3TWy1LRcLz3cNN/4mUj12eIPpWRnt/PHiC8dMsQDyM796xTcqrbfV+y66BmZM4xI1rshD
eC+c86yKzBUxRZNiSSOUQYMTNnkkr3gZImF+DrVkt755KkKMucUvv8zE9I6HKgw7mzxsX8ZrhWpr
KY0hGwSVz6AHTMstSLprJdASJhpGFqonQ0kSF8xq4wJWtAGHFg77r8wvI35CYRjXBY3Lc8dFFP4h
3xEm7FT3FXsIJdv04TwzDe6C80xflL4YjPcph/U83gXFiz4Lb/eOEh4G9Nk3XD3gwWzltNsyWSpi
iMnJ9UuYXVw453jtlq5/8HocOI/+6e2QjPRwNsHeyx12RVtYHj7P8FFX/KwGOwpd9+LkW/EBlxfD
QdU4WxYLxaX6jdCUj5xWmgAAdLQtkK9zH3kZLHjJPsTVpkF4kupYiogBRYfT+OwzEN2xuvfwHYm7
rRTWm2ymLakuSDfIYLkJ3jQR0Nplv7RltubMjeBIwESEQep8fmiYyFwcfcatdoia23SeOW38Jj65
IFOuOUdKtSDSx8f+E116455iMi09puJbKRE8OYJVu9XdE/PgClaiAa/W8AublQtBQODvdRNm5wxb
ZchhXJdnbCpbgJuIzybSqywameZYnjjiqAV0GHAOG6JMwl1QY+qUVwy8Bcb0KJS8POi9LOrhSxo+
GQgJ7lP4nuA1wnWdsODCKgbWo+HBYw4H1G1DuCfTswyuoeruPhV3h4kx7x6WlGBzC2JMbA3OMq/8
ohoJZh6DWBVuAwklfMDZN6dfJOJC6m9JkoMKPErcemySchfznGqKStHXnA/cyxjz1ywwzjmWwDHp
bcjVwRGpWwmB3KEPkDz4rjD7Gsb2lAw2MK53npGyAtu/is/oW/U0jxtI2KMa7YJetpopM3kuz3YL
iWpJmnFgQvc8QO6mg7X3G1x3hpSyQl7KyXVhknlXJgaXJL/cE9hNTlIy+98RX1HG18BY2SVhksAr
TyPtX0+MyFiR2xZX9iGyHNUXnmT/inrNWoCp+eQteyPhH/vBcWPzRoL/KTRGZwFqUqrXUbN5oROC
/+Vd3Z17CTpYrKSle3Q+4/oVx8frWrEU7FHjVdNRJDUq8k6zI2y+JrzDFmx9Fg9k8hP8iGo1eJgy
QZMFxuXtLealD+bnSdDDlRQvEf+27Tx833BX4G2PD36zOcDUNyLZa+lOj5tsCU0KnjqUsmekBWvN
V2eyVz9pcz1pYryK7R4FnjxDbeeZMaXjFA0EzNjZMT7DYKkjbHJ9yblsCy6hZSOhLk2QFjtiOCpZ
LfYRpISJPmOBoPU6hKP4pEypyiP0pj/Ao8rY9v51tiEpp7Qjx+IvZtRFHG5ZdpIuG2WVxexV9u4y
kfjH83OejP3C/R2f7xnjPPuzRwxt+uKLFmerO7dLxrhfd48e7kCelY5UnfaHoew32Bcn73+u7qEA
7HLltBfufb8h4jgho6gAisJkV54c14fl2MSwU9pdhGEd8hZMMmZs//BamjuikyyUw6CY0gbg8Izz
RT7KPlwWK78gGDbnoF0fDxMMub5+skP7Zk4LlEnuuAoXVzXkx7GhpSntvRjEy0aYlSttObjDvNju
cHSCCM7M1qKgQ6ShU8LXEaYbtFz2nTgYLCUYmaoz46UM+u0plF7+XWt+U8r/eV0PGMjxKDRH9WKe
U+wjm0sgn07e9YpNLWbu7aLLfVN6b0vJvumF8+9P/obI/+cnPyAgt0ovT9fcvGzu8wJbOAWt/Siu
acKzQ4JqvEv0iKmVs4elLCZDStGN3etPX1/+BpHiMmAbimRzS7Q0IxL9H7QiO0s1vSVATMtpJk8V
ekuIgM/7CIVWja/WSmM9icHO58Wl27u7kPqleYtHNZAdAhdFnjYf5foGTDCvkhbesGK/ZrEORWjn
5W/l+rwmPNbRQ2l++kKsxW8QVs2mDlearcbCGkRjXoe4E9JNzpELx8JKmCNI23C+LvfPI16yjw4r
wW1DROTWr9vy8izh5SWtlPT2Bed/ddkwoaEjhEa3g7qdQxuxXgADIumd4NqtuhTc2W1prdRFsb15
11EWD7jUwEj7uM9731rkv26T590ayXSYET9wjAY+9lzwRnWunshJ7xzT6i0PqUyiepkhVEI5FdxG
3ftWDdvVKcyXEg+xemO6h5jugvL1Bbs8f6zQhvmF02X/bmAUmr81VFHaXAwq2EIQqrLFLjUXZXyM
dqm6INgnuEQVgEQ5z7y738fWEkdpxHfdDLOThGxnCpqWSjZPBLfxEYDbR2rpXZpzZXKAAw2nK+ro
IrnMi7COb3GPws30MowAigRr0pB5EijShbev8ZncA0/RVSeHRJopHqKuyWTg3PHO22GB49XccOm6
nyscRyD23eay33Aw330hOW9byiYEdCAPJaan0wJu8jHS5gMS+N1KGXX4yyLeR+roIehbiTIjYCo8
jdrBLZqaZUn6Mvz7yVxDhVEFuynzwtlIMX3BL518SG4gbvzV4rQ54Ty3GI3blBlVsq2+3Jw2nPVT
nqTTbBFOxQdqb7x2KB1ZZomIAB9bllkbHMJynQfFZpcqz3pA2pXbARzicOHXCZz5+Li9RIf45EGi
TsYzWF1zevIWmuss0tEoJTJKLSCFpPKEN9T7qepfQlYE1nNYkvrSYkmjTbQ03zWpPYq22R3YRbX3
T2QvLstPhd+R4hTobVS06FdOYDOyEgM1/5Wrxno/RBiIQ/gopWPkzvdhGVAT0AdNDgGWrhTlzcwk
2K7Br+421b0LTULtqVM5lqeHT8PNEMRcvWJh4Xh/QF5z5fxmYDflYFzs/J0vzI+p8vsG5zMlQiU5
6vGXAstHmh3AxjjN/WxcWFG+JIUYMuTFtlF+LZqo5itJ65IV10T407rFQlgi/+ZEGbgTHYtrAERk
f/S15VggMSClLFenqiMsDYLPKo81Ozu/qz75QN75nZJ9OSCOLGG31jFE9lmzkhCbYkeO/q0gpZO8
P9h76/28Hh98llI/rvZuOa9BxpuwmZ2ehVdxmie6Ry0JUtVC5nuK8WACMK3wJHAhEUqz+Z1FMoTq
i7IUpihOEynYhQM1IhR4SJ6SJ7ucLQBeon+ba7FqF76CN0k9G+mWxApMz04zk32qPoorvBPHakN8
3XtUXFgMdFgWZG4d7UEET+GekkoNigQTSVujnmE2F/LzN8I8jGCYvmzgQa8Nj6ozpSpvXdygiPNY
NJOCFzt/vc+qDTkQ4QdSjpWRXNNjgoLCvsJCVP07lZ7sGv6IsUkriL1R5+6JgrRScYaVQTLyQGnO
0BL9wjh4iXJ/e8KgJC0XJwpg4LA5dwyAuI4zXvTRQbMiYEin2EV1mBoetaOP7eycspbuATh5hdz7
hUDfxJirnhGdvUN6dctEDAEBpRfo2rV7wa30xBLPN+av89dYHJdP8vrmH1Y7cgsPSHlILZgAgqDU
p3UoVtZL+Vm50ShZMQklMyaHT8wt2E3EtIpQVU2sVxPorkr1Z5WmoyTeqglZS4su1p87FKDZXKBf
MTeSDwccHLJwVVuJa+Izr9Et1JmR5NsCu13lRfslJ+UnJT9F/ODQD816nySfGcYU0emD1JUnpKfh
JUC4l6+NuF6LHzxKiiFxTuTmagjY3tYwPYo1kT/J+U1Y7DGyQRXzxv3/pXR4rWvpyRmerWishCcO
lGxuvjXro1OBDpO5KEodfU631WGBIo9+z5M66reUt3jnKl65JVWSIr1Yjd4p8vKe6jN0lKzBy5NF
Rb4VGVXggBuZSTUXyLwbRW1MNogVrG3FOz7143pYssUshPQNpMHPVqdI5xbenveJEezfuqcSN4sm
1vlFJa3YJa7d85Pm6L9qn4V3iU9IXE+eFgvxaKHBvMRl0jIHM05u4XFxDIo5d5b7Vi6OmyZUUz3V
lubqQF93ewbtjnQ3ENLKZWzqKb+qrfSrpUu6L5RXKfAIathiTcWOIK+HoPZVnkaFyi0HhmW/QJ8q
2sWctdTaecym6g24ae4DTiR7rHIyBJ+kDSwwq5/WfHVtWkT7J5pjJ2MZnzjWjgne/kZaBkMgrthw
Py6BER+TIsVyItwtrrzGxdihFLbEJKCZZvNiTVM71V44E7DfVMP+XXspfNjpyfG9iI6bepvNgEle
r5HI2t1qL9nsNheemi+N6RLfml0tj8uEBB96lCG4ePuFRdvUbMqYXzdr4oJN4rJlHb/vw0vcuzJ7
RbZs5/VKZwBzm3MEpnKoz6r57V3gn5g7fKqpqEzuSyvOonYuboWXEiR+bP+SwcH5NVVSYHbtBdhd
TnKE4svqS5uf3oX1T5LXb9scBRrPGAw5OuNbfxZ+8vWqSnpBmyMucrRGEZ6vo0qRY1tzK9o8nU2Q
YPVk+VF4pp2PCskI5GPeI5ZDQrS1UvQRvra20nYLUvTv6vib2SRlKfNBxj4Y90v6w6D0ftPbVpKr
Oi2OTmuZmCvVs3YHdX4wfDF3YBYpdzXQmBKPfg2qZBGF8YN9i/qXyx7ILhehSoQZEhqAccOft+jQ
5j3+KaCcncur73LC8So3PidccpocI2zUPZvMTEZwkYqRg+GMRRAVXKwlB88iBJjgLIankE3xRwgM
t8XLQF0AZq1I44nvvgJsI3pqLL6aG/KOzEW20VGeko6R7GiSdlNlpcbSCoQpOjgtZgaUTouasuo0
q5IBCwfeUDT4RUBRwLiTjfUcWoudW7HULICdItXdc4Lce4RLKJ2aGXIfBDgsNna+SwQYiNv0VMcw
ufLKp+aJnSEYO1iyUOgaD7MsMLnsgzPmNFy9/LUKjvMOpyB2BzagfWIFJ193CfqLmAa6Fu4Cg1N7
eI8nu5fDcoi6tfwbIxsWeZSloKAYyJjpjc8V0ys4Wo7NgmLnC90XFrLb+5WvuifbRGGbLcccUHWi
pqNcX0/7mFCfd4A8CUV/FxqJtCD9aHZAqMMZi9TkPJNflMU10sYoGCS97IioOSJ5Lj7DQkj755zN
t/IP2AWh70FxXPnm7BKXCy0FMV7ijg/gdQ3LaIAuH8wAfJIyaKbFWqaXz1egyZGaFMzdjFXxxLYf
MKu9Le50HbQIy+65ezZH3GoTJdRUWDCp9mXU78dFZHgn++71UW4z8kXgfJ7KiQAiJC+YR8/vW829
YrCdTadPd2SY9XuJzH1sxlwyh6dtPIRZgDLTJ5FyZaUG+7XM2XTxdtVk3NGEdf3OkXtGgzzMLtsz
2C1uTXNtwZ1k48RQiZ/dofVX44yhaUdnByq8A5Y7uyZolOXjmkSxceO2kGODZPmA9F6x8bKgWEhb
G8EyCl78kT1ooOOkl5t+xTwJL4GNARUqZZwO2nYNQY7wxUt/Ggf9PfzlJTQ0nESZOMim9rATSNdm
2PNqnlOx/WR20t3GkcYPu8241z1CPvBANBpgNJqoLP580av7yTRaSTunHdkwF6I/8l5xJPO1h8N5
71tXK0p3R5aHZiw6UpGuh1dFu8TnIjDwyD9rwgua9+kNYqFq/MC2/L3H/HVpuOGCmzBtMcWHyc5d
kftdZgrZmpBi9DYXX0aL+KQ6CGk8LzrSoS8qwB/GTZzo+zetSJ5DwVX8f9+hb+ZLmOKqEhNHZNT4
rv15g3BFHCCFZlp47d6L4zDBQN06hA3Eafn+We+f//1p37BDOJH+83EPINc9OymH0soyTMHjuFsL
k9fTpFnns8Fuk9NSfhptvA+LAcycmhAcHSObSUWlq6e6TVhVgCWJHQTTbGdvcPyYgDvfJlLM6f+C
Yjhg0dJi2NPZl/0LTRY7wNOPkcEjbPLXY4Pfg/HOaKxkPKA79dmos+7MN1BWumfUWEgPs9tLg1xo
VlMO/Pr3Dft2/f7n0x7ul1wMl/yqmVqo3wj5xvtFrSb33VykblX1T+viKD/x1b89oEdh9v98wUfe
7W3I23wwTl0qmW83ojJOZnrXWt+4PFXy11nuJ41F8p2nq3hHYSfYiT9UCL+VHX/dYSThioWeV1Qe
tbKFWBoHo+LF6BjNTECJAe6ZIRZJHLvunCA87GZEi1zVYRo5968q1X6oD7A1/+YhM6iWzDE3VIS1
9+dbUZ12hOvcuIRRHXd35an4NsrdGJQxRbpNQb8AWGjbi8nFRtKdeRhNTVw4/CxaZTuq1uoN0b/k
HwFwuOLT6Ml8dfIEwBnMbWpNRMd13Yk/2erUzdZrgf6TaDUGAdNtHu0nfL3h/xF2Xstto9u2fiJU
IYdbBGYFSqIo6gZFJeSc8fTng3vvs9tyl1Xlcnutdosk+Ic5xxzBOd+v7e2KoT05Z7c7xXsM7a/j
l/lw3Hj3a5VQbdIQrvqGYamX1o7O+XaLbQleanbhCjvsl+xTSMLsD+fWn88Gi14ZMZgsgvZKRD39
/myiPkpSS871vVEe562lbgj2I4dxAMgTbkJKmfoH5uTysH9bD99e8NsRFQ9BUtT+9IuU0Qo3vXlU
Y9FeIo7GHVTDv2848w8ONa/G6ldkncgC5LzfquegV1S/E6PxPqMyY2RHcnHpqqYnj05EFqC6wfPC
EhyuBAWPnJJQwZosjGFVEw0wrwcMH/DXxLlEIHPDjcKNEq3IqJCaJUCyiz1Zc1LcXRO3pwd40iu3
hHAhOuQ+tpKtSMydZ9E2i1WKYw9hhaLdFLb/klzqXX4Ex4S76DuIaephA2l3Djddf2v2q3DcmMVW
oHUstop50JigMrv0N7VEKokzvk54BaGmHLZVuVOGo9/dV8K+jtfElRF8RuLv3x/ir6v7+1fGjYvC
A2c9CXr172skieu+NHIdC4vnESsviYq2wVAsfEzWeF1aK+WsPZRnRIP1GQh1L2+Lk/QWgkNqx3En
7ZQjllLUvtbt52eyLbbYBWLHtGnxTsoe5T0GlbGzOIsYnuwf5AeS4GAQ3FebHz7Ffy+F//sU35aC
IledPETZeC/hvQodKMHyAIEBKZMbloJEIBPZKqVtqasGVybMNgFav5J+qxKP3t1wMDaFM6i2iBKt
dfm78xfzGILsp8bJZE8uNkKP4M5JkCLAczE8vfTGwsEHIxpWOv615a5rltCcStnQTPKfwLOVWhci
LjE78lk//f3z/snQ+rX0///nNb8VS2h/ukbQ2/EkSbaYecK0gjxaGhvy0YzyKZN3bbBue2fGgcv0
IpZZPNjj/BADmKv3cgQdfTfCbcSJZV4NpBURiiKvImGfpEdhXAetY4auoK2yyCNMURptKObIEdA6
/fA5ltX1x+oziSlTLFzxlO+8HSPLYl8o5n4Z/ZD6y8tq92k13TbZiOoee60B6er4JeVHC11bTsDl
boZ43S0jsrC/CSfQOim1kSegBu02teWKM1PPNrht1C95tLCnnxwtmfaTop8nneD00ffSAcCZDEgt
7baVrqwC41jr4Q8b61d3/LeP9q1onOI5D7Ja6E8+18JB2xt79thtfBO+6g86Nl0l+GXMIDbdSRft
rvmyNqSXARTnj9YqfwQxXLeP9X1z/FzPG4x/SX4nKuVrvg0+6Sx20UG/C6/n1tmfgOwgc2hr67m6
p3XciAecwaD8YOf1w+DznyP124daLhSkhxLGDfp36lvcI9LqIl/fzw3ZPKO2kzRPSdB7VbGrFsOq
UjQvbtYpQabiyOXYSZuuihzYeX3A5Ds6Zj138fQFv8zL5Nc47+8JPE/78Sq3ZFIK+UNj0DPKEiWD
PJzLRMESoPW/uhwmH5IXcSxJ/EPsJqmrOt8UbfUYZxLu9xz/LdZz9dUfpufWR4+R7bX6HLLjx5zY
6L6/TzOuaoLDyiTadtnzBEN+qBq7ZI2H4Qo921EWB9LVvywDu+QhWovR11QAxAS1a07c7CLxaiZ+
Rf1q0S9N1Zcxy6ET+A32CiWuZDgztOlL3sooUhI7nIbt8vmNCqYxf8bb5CEfQ0fXGBPU00PEP1LV
IYPYKVj5VnFXDdcO+DPVB8cvURpwSeRT7sSBuVbmT1j4tjGaTtVCM/KMibzljjg7DcZxkN8lBQhB
q696Odk34mzPlboa9AKXpZ443clU1jiK1j682jJ1l29p+YkR1N28Wolq8YAk0u7VFHGJlwbsu1hw
m5Iyn/w6v9uq2VUuSHu1OgfjsiJ6EMmhyrolkI6lmWlOlQv3HU99xiZgZDCoJl6ng/omAums+LSa
VbTT22OViqsuEe4bQgowe3P6xjjkU+Rohfk4RCQAlyQjDxUpeepdL8E4WEyN1Guixl5tEmrHyVxn
3arpUC48VFrp1Uq0aaswsPMOVFkV500QkKY2wQprb5pmuHSpv2vxlNN8haTexlFq/AuZRCXxOdfa
tZ9CYygwHiHHNSFXz0RQKIqZW4j04RlkahPphFwlhy4zX62AoGXcqfLuVZWGdz9jnmQlq0Ab14hT
11mr4cvdKNIq1ciqyID/5eJ+zAzIAcTfZbodxf1haLD7xdxKQ+oQSapXiszfB8MO4nyvWjyCsVnr
hAO0Fcsi9KT0xz77P+5KWBVLLiQeKMQ+fZs2J03jC7MpDfeCvpVzft90oDEl6YFcaKg38eHJy/lV
Kyh3UNGp4U2rE8hBhro63uCdLGvuhOYnsyP03VQrmpNRakO6JUNEtXOYfczhhvsBB45gE3I/IaJj
G2ODRsuKAwl/nshZEZP3Wt2m6lWP7+W+sCflsVHP6GereN0TScb0INgGw5NqHILiIesvKrMWmG8T
cZZP5XSY+i2hA8XwZDZ3bUkQ+DrPt77utepKkXYI6IxkUzVbZXBlGj/h3vDPDbPS2RHwi7PWueAV
zVYbXN3Y+FycykHxb7V0l88ESdsDiSGBE+Kh5sPjdOGUmwDg8ASIiWEoDrqYXVvlVkIKUW6SaJVh
uTI6feAEkPaLbQOEH7l9uZqsY0X3K5CMto7KXVNs5mRfEyMG1jeTVOpaDH9a4q8R9LgBZQOTXKDG
xCtAqnDdA+IzdnL2Yoy7ql4noisIHFpeAFZv7JRgoy114qZMvVHapKM3a0S32YQ4a57IfJxmLHVD
xuNog3DpS7dF4yoS8gtXtuxIsUdsZrW10t/ouDzguiisC2UzFofGXKVQwzRXsjyqm+i9U1xTtNlV
auvpEx5Mjp45CvZN0SqExNX9UM7Jv7R1/3fP6BqSfRI+FXyiRDo77TsYFAi6PrVjWh+VRvbMFBGc
zz5rz3F4zbXEVhp4c+3sICJ3s+FNy4z1MD9FIs9z0t+n6j3EFD82WzevLDubj+pYPfaIqVLrpM/H
RAILMOBu83cylMb8wKztnE46jWOyGc71Ul3A3A2tY0cT7T9XSnzt1Zm/SVo0Db5YHca687TRtKtV
PUOBpH621HLDz2/q207G1as32dPm5MUm9rE9c8EuQZhKsryoPqFM2YZBz0qEnwABfJDq23pR6U3K
hx5j1Bng+Sb1qwCKt1kPnp9AaMUwt3/Ryz0/1M35oo2weTCkbCNzj8VEiPQmPMCUYys41dEEEoZF
K42KlsKjlFV7GI1VX0CUKuOdCkhohZljcibRo1masI+NcUsIlB0rNERoylqCoJW42Way7lXWWyg+
jZZkF0a9HofZiZvT3Kk7JYxZPY+twG0Y3c2wnBsnFcR1GDVbMT7kbfXV+2SWJzBZ4+a2MdNNZHHa
z1fLGOnXkFBK043J1hDgmkq1EyR0VOKHoD/mpLjPQb9H+b+WyttZwAtPWQ1nsyPeMoJX29e7TMW8
WXw3NQKGWJ4tG5t7RSoTtx0xHu7H1ay/ZIUe2cvDGIT3ol6sMwgA0Ak5Vx7YROyolroh7rPJhj8w
cx/3hHqnrVPJ9ykjBDpnoz/2RbeNAMqDFwU+zkwPkcYKOwilfmA4Rn/xuaOTXl6X2OxSXsua7+VM
HivSqgv9ptXwrilfJfaNGNxp5oPREsRY7Cyy4boUiIFRE/p/ZxgMJze2UsdwErmvSfyRz9vgJTU5
2uC8Ane+T0xPSx/+Xod/05P/z35D1oJeis0I0Pt7F9iWgTXKmVwdJ5VLoa82eqsdhdhYdoySYiBj
JidJz70+48xRtLtiSkh9m1ZSP6zMzjgGFhAg9ZVBIOnf39ovOd4fR4GFfZ3MLGyxXP39rcWSmNdz
NFVHoeuYVvvZuasoNH/pymOx2mOrTlqq6SqxydkFCiWq28q6VOwnSHpunxZ2GaBEZYmJ4rY1j+0y
BA+2jYSWosOxVxEeyMreWVXlaHX9abL5yPSgNom8gfJn9NFh+8BJd5J/m5UiBnWJm3dQJopnAesS
wVjJBXZU6ELlZrYLSHTpyOwZQ5zGmLfm2N9b+ENMpRuIslfFr0p361scCs0SEi57NcBdQjVn5ioV
XWgP2uSq5bpJMDMOiIDg25cy5WbKB26Ed0E03zTT61O8BGMEor38A6b3DVT8n6Xwr+f9DTRKgmyQ
skGsjkHMPd5PTllCKCCrqBoYr/GaY87ymEccMAInTqElD6GnJe9//9r/c0XiJqNTpIBhAUT//rVX
eqM3hlRXR4NNu/jsZqFnybVLnPfaqOgAOKTVqV8nOLwan0P3gpOkraspmcyNLQ0Qvab3QBtWP7yt
31Hef56OLInLIASXFwzrf39bfFl92/oZqxFSU0jha+auD77QVo2Ti6kjxvLTTJxwW2KyUpO9FPTb
uGTk3pKzysOLczQSfPtRMuFM0DbO39/f7/30/749RV3ErZYl/6Ja/otJaJUEJioKb0/X9+p8FIa7
KTiN0g994DdLpj9f5lsJOVRTnrQVLxN2a8PciCK+mRxY4wBV/VnSJ7fuMcIObn1zpUfWUt7UFTqx
+L2pfgABpW9qrH/eC/izhv0EobrGr/f6r4+sl35HhzjwjQC0k3zR2i05LiSiQfVpbIvx+VuAETK0
KLwVSHjt4HAKzNPgwTO9JNzaXJXUqfHaitxcWMVkasF6zRyfO5PxHrG8BCRDTkDEgAiq28Xzqmhw
BXRwn8ThQ87Wo+QqKCJTMBQ3a2y9cKQzp/QUuyJmqJJnlF6iO1QjFSqDfhPObmR6M8hSiceNR6x4
+6b22/IsC3Ys7GfknOEK05KS1A0oHf0Nf8YWpS1cWLFd7iwGXiBqsUM4dy8SJe0oEpPn0ZZhxMXP
8UOzJUevTlyqs8A1cBoovQkHSIJpM7vA2FNl0ywFaY8Rs+oymYDVofDavGUo4QBn3JCw/yjZZzdD
Xt+7dL9BtwnovmBi0xFy8Dxl1ronRgTJRLgolAs0p1xXzBxCR6oParT2IxdEnAIryRxuMtO0DebL
DPNmug1bld362Eg4/KxHwwtx1sf5IHfKYkULNg48nB8uku+i4H9WCuZtGKYYxC/i6fD73k3brJgT
iZVitOue/AWYbapjkZoiOiFGCaSDqzZbs8CvJnJZPlHtAA7wryT+Fabzmhvq67FfqTw6DK7JthEc
jUBy0Z17J5JvusIrKJjTW37ggJc9FRSxzKhCQ5dhxKzQ2hIEZ4M5ZJxdwISBU7G8Wpt6Qgeqxvk2
dhJaCkBSiJWlOw4rpd0P8koe7IAv6DmVbhIi0ot91Ho0LXAyzH2lbefEJett8O2cXccHqHb1uBUQ
bCE0jTy9xV/VMZ795JDL60rz5NAbZ0wjHYWJnDOeOLrCUy6wfZlmuFHpLX++BDTLtoK/JXQvxS6J
kVkYaOabgPX95Cqzp4wuvmIFUT+4yvZu8lgzwX6iNQEstALcCDw/oyv6YcP/Ep9+rwewQ0OMrBNA
+EeGJttdCGu5qI7m5IzmVkE8tOizamHnYttUqh4+FIJl1/cZyRiJ6lbGsntKLCbQzjK6lfZZcpvQ
Wo44qW5MRF5EqpFMUToobtN0I1vbAtY+pTDCj8ANFt8DW37CxPzQesSNJRJQk8uvfnDUam1Jq0Dd
tuO6RcfETX63LPWzOn0E+o3x9PfTXVrO1T8+O9Z++MFhvAFc//sKbqfRCHW/qo6l9YYrnG32l8pg
TBXXq6o41DG6InETjRONXutNXEN/f/1lYPrnyy9yeslCSKB/P/ZDP9VqLa2OueqNBAuGCol/d7L4
qJqXv7/StwbQxNNs8TaD8wM3akmM/7ZXpb6RfbUdokMYP5TG68RCjGE8d76Ta0zQht0s71QK+NQA
WcE+N4rsUX7UsVP5+xv5PuL84418mywYgmYlQhP6t2PtpTAllZusPaj45iY9uDkGCfI+iT1B3fL7
4H+l40EeR7uBsyjeCCiEAleKtnV7q0AygiAuDTtVUH74Xn4vSv73YYGeqzriDoyLf18WllI2qWJl
TGXIeG+rJwPZnLyXjedSvtT5Tvjp/mfI9h8rQV+YWQjhFzD429eTl0rRZHJSHtPsMsufaZi69fho
oEsrbmr4qv5hsB77dtfpq1Q99fKbadz3MDQpe7PtfTccW+nNgpOXbgWfCWvZbnLSmouLr65MCZJV
QsBDLtoqk7z4q4ZhrrsKJV150NRNkeJN2t/P9dro7otxp4jXUr4yqpNw7IYcObj0UOzPKN8EJsOc
na+5WrWDRhIk+xipAakYDXO9lUp0srodhy9COJn/zIadNo4vgIA5srJqFS9B+waiRdVerDpI5dq6
gHMh0eO6GYZWqG4/0wKQ1+XKBxUOoPq+kuLY0xK5FdhK4ho4FBEZomKsvFOTNe0Gd0mjrEpi2hZr
Z2sAl7r0zGmqcnTCjLZmfhPkTTJQ4Dr8DuIVDjiwrKTSpZzJZlsx7QFWVsgHcmP6e9/Nwl0Ycwry
LOkoHINLhNkUCQuxK4PqGHbS3kWJ15Qr3poPG5K/r69n5piNA3o3DM7EvCDcAM0nOjCRQ3nDA6rB
vxxeKoX2a+L37oKTJhsDp+n5UcPr4sMMVjruIKbHUWrGdn82uOKps3BD92915RJRjINAB6sR6Lbd
KMG+g7ZIt5ZsBQ5s+VBLLj4SE+4Qb9H1n5sxJWHOdHzNNrrlBynQanw7/VAOA2AjWalUQBzB01aq
dzXqd6S2kWdsWEQ0p7rpamids01orE0qLHWb1+thWoNlGxWImu2brlysZ2vjQycK6fp3Abuj3SaW
m5RO2dkhl5lpZ7orUjmKjAudLnf7J22FCQ8PlzXWcgUSGiU5WsY7cyukUajuqCknD78WEw0ydAcN
aHGjlPdD6GrMKTRM/bYG4ZzzNmi2Ocl45kbI1yr9Kix0nY7VjdO1zO8WVzbhPQdLZ2JuK3AT+vus
u43gCet4Ca0saS+MOxXMju+SVNl2ZQqnuHunhZRIfAncGXpju6mh3KpkBegv4HypzpIBHXLwFMGl
nmtfV5b/mRKMUS0lgBY6xXujMXOwE4qSIw0suXH1vjOeWYCUJP4jRUccrFqQ9dfucf4sNRcyVqUv
g0LxLVYpE5ww8fjdUtye0I3hoGDp6IPDOJHgiokDwBiAGT8HGdwYx4ChiMHZ5OB0YGh2QXQHMURE
GAx23nKbOTJEu3JDipxaekLs5Zo7mDsTrIa4IS8kF0RyBSLv6hVgZAAJzgLj3ckCqWW2AtWzc5XR
KYy1j6LZtzXxrpgfrfBGFXZjsyoIV4LXrvMf7g1+V+weuwbNbRIG7K7Y7aWImclBKlf8QOlmVvZS
ui/6vdrbocEW3Uvjxlgyj7eDsSONlMqZtxsCwc7r3PJqRjnS3mKEw2SCEEpgtqG2G8jQRLFS6eLH
BaQpBY71KUIIH+08sXPAsNFWDyjFX3qcXyw2IaW2E1/hlOnL1Ao80ukOEx5BVJGFPV+F3dAeZ0z0
X3l3LCB+CqFPo+klgpO/ptR+gwM4MVXrdrCLt1nB4AZwrUCYQjMao8laJFbFl3nyj9EbPjzWZXor
+KJar3ti8mtieY3c5ckkKqmX7Di64VsSrU1i7ig44fl3rlbQRDjiSn8JIC6i34C02e2ijsPrtq5P
g3I1KsEukjt/Pvhx6jVw+ecHmQDa5JiWqt31sOnM26jBX8fVOu9C1Y+5JQi52+HHo2E6gdOz7k7a
Rs6OAcWkNPWcAPSasVvJrY1laSh8iv1HLf40JPnP+w2fda43ZtPar9zXfzWVYdKJ7Zjn5RGR2AtZ
IKiCkUSjguxs/PVZr588SbFb1YS5/QAxKP9VZeGz97+v/X22L2aTOkhJVh77d0YiopNM60nHEtCR
yOdawD83eyruliWY0Zs6/F9NAmFklWHwmG2TYZ8R89O4cDV4UvmazsDIHWr7Mnbr/EHwt2Z4Noy1
IKzb5L77yZjllzPI9yJRx5nWgoxIt/VdzDhjgSvOwlAel2t4Mtwc4TtkRcsBAeFDTJoLcRHOjNJg
qj82t8zsqdLTap2QHyk69ZdcQFpg8mMb3GXdXcd0ZzUn60JdF+KaQSYzilj8AdGQF9zm27vm7eJ1
iuMJ8Of30jaC4zmlUE2PJdQQRlWuMjAiwdpaAf4TAA3munLqJdp7WuaL721be1aVOp2f2MRBOZEf
4yW5Kk32MENetSGytwWs9YpC+4FZ8F8LZOH8SYQmYsCHbvT3ci/3s9rMLZnFiQpOvCnF+8C/nUY3
srwpvVXDra6vmgAk26nnWzN5lCUaGWxinWYgI9vVc4YKXscYp9tV4LZmi/OYE3JCQXUO1x0kuugB
ylNyAK/G+Q63FuOHj/DLm+T74ybEE7tkkw9Cyfr7R6jLlJHFzBqvlQ8Re3TjqPRc7eOSNeGv8vCA
LvcQi+spnLHM4RB+wTPs75X9r6/0j/egghhJ5IlqGIv//h6SCttobGXK4zB6TImLmuG5Pd2UT1Qc
1CAh8aokoQLmkyTVHDJpV2TryveaycOlLZqWAsmkoJDXmIZ28nr5Aphq0lVOO5GmUVqZipvIZzE/
VNLe5PgNPwl+TUaHikw44RK4eJPiBnxQwF8kBkPn7l4k1OEdUEfd1tcJE3Z/K1vvTfMUoL0MnJZD
t/3pq8Ao8z/WPgfO4p6j0FB/9/oR80mwBJgVx+Yr0QHIHPG5/ogvzbOBwy9JwuEN5KL6Kb+kF/M5
LG3gL51p8ZKFhGtM+4InfviERcieAhzyQ73NUjd+WeqtZ/kTME78LB/bx/aJsfttjyEvsLFkN6/t
olCzQUBi015RKE94aZr2+BHG9nBtP8KL8B5d+Up4OfGaXvqPtIO3Zed3+Xl8K5/SJ/FLOgyn9GN8
0WvIp8GzuIaOMOIb2NyLGJq0h763zWfhzNKn8k5KGBFOcdvNDgWpCXai2aQPwQwNGltY5hc2c7J+
W32FMnb2dkkuBPOimeQn/cZ87d/r9ww7b4pgtMVMCPFUx+KchEOA/3N6s4h6o+fgod2OTw3lY2Fj
wEthH18kHAbbu/KuOSn76LN/wxuyoEVM7PS9eeiO/bk4xS/ml0hYIxQ1SHdIFNrC7nbqa34A/h/v
gi/q5Pqds0Z8KM7jexys9S+eNjE5M0J92S4v01VmUBC6irmt8BHEfv1dsuw2ssXKEWdHJxCADwqq
QdTwF+9MeJfek+eMyuIrapE1lDgVvRif2XsUw0VgiriAdCkxPPh0oqX8TN7jfXRhO3IHcwWD+A5P
ysl/y6h9AydC5vnZHouPQV6W9STbc+4pz+2xP4m5HZBjc9d88DN1Gp2L+DQ8ZR/9QwiMREgkm47y
PdhDi+UQmnksmj2QkznafeEZ1+YRJLL+VA8DmpDuS3qHxdtNtnHR39pT/Bm9UTaor91XdQ0vNFr6
J9Sx4aHs7egKkQUYTzizVtN3kVzKCCNOGwFMgcHCP88Tr6pQcfJ37cK3CroTHxVgFV7wtcvt7C4+
zpfqHH92u5HFuEyIOoZE7iwzEaMWBIqzq015BF+LLst1+9yiXwZMui7Ph4eQ2hllI2VateBtAKTZ
ZbxJN+ErLvFEy7zHBDbT6vKJKobZC6RcPMTv8ifpuy/6DddOqHnze3fuP/Wz/pZ+Eg2Ghzhwh+2f
grOGc2e4ZNfdt2uKPgT94wrvn22xGk/5jbJND921Rt0SnWgjUS09sEQAqJO9ec07tJyOfGLM80Bs
rOffk27VvAp8fcv163AQlE9LCtOH8la+Baf2PEHp+mjfNNGWWhsqG/ESUOhe4EkXt+nSo03PrF1o
YeEL+bEs/Uf91XiXWM7oyuXFIIOP03w11QLEY80lPdF2q5WtIL29UBtwHKSX9H44zb+2x0xwKaaq
iR2AvRMh2ti8eeNRuXT78c5HN4Myq3PGxYHpTAD8e/5Rs4q+lMCrJpuX5/FqH+YtpXn1Vh+yB16R
p7tsK7Ki7fhF/OwwkbeH1xr6GGFYYAfMz0F8S9vkG9nKV+UluOLndiMjI3qr4aG98Ratt3jxMOoZ
xq2T0O3e43P5pp2zA5ZPlV2TpcU+Gm1wmDtOPp4pnmjI9x+GWz5tAqcA97MLYCR+wtAYXquX8WFQ
Xf2jUmzxkt4pe+HB/Og3qQstcYed4E76Et/JklM/5I+S988C4bOt6Oto4Xx6Td+mhVt6PMNtwHW1
lUFc1e3SNJgOvZWoOEnowUwuH+pj+DB+AXIqr8JnMdghMXtQ4FDIkw2c2SaA9yeDBUwpT/w5fUs+
6zfptnsv6UhoQ0C7Ilt+CXo7YfXx7XwwjtBeYUaX9oyhncFbsGHAFRTssMRItTMP/KPch5DOqnOo
uBhTMSzjEOtwaoK0IDkkkKgKczGXJDgegwoTmvfSOD2t4+z6l/FNKL2STNf6MSQEePBgbBMPhi1/
0h3G/nbZyM/Bc3MVWSqnarThGI2Pw7P0rk82m5RF2r1WXAinaJ9/MLLnzOQQqCngVQcHYi6BZaZs
2dLBeBuxx33LczsO7brccUWxENk39S+QROf0QVxFxg1Rx52bS45Pg0VyMKMBwJ/EGSpbIiqdhnd0
xrN/AcQHJeAXKwdCn/4LiMnIs4W7MHI70Ko7EAqBTvgGUqynNLu7LCNMmkK+osmxJodveUrpk2E7
8PyhJSzfdcf3/0Qz7b9Nj4ywDdSKF8Te00PCuastUSxQeaTYxgyeXKhisoMlUQFGH1+1A4JPg8iB
mnS2di3J+FxacrrM/rl+iK9iZ7MQy4FRl12jy+YJfnSYcpSvDKfrTwjR42l4W1zdqrv6VjmRs3lt
2NtscsieKNMTOC12zGFdP0SXtgKgd4QJLgUrzRXwaIcDd4GhBF4RvOfH4AVSn9g6wletvGbzSq3d
TgDGu+FW1XMIjuJhzNgm00UzOKwohmimR9Fm4VWWXXUORVSWMa1xaKWVvN8l9/CpNJrwEVKS28Qr
elIfExELRGPF3dVbTn47W878XOpuxGGZu8oV6h5qM+naP8zX8sqPtF5p89g4bC/GACbKkVd6bp22
2/e0YHl6/Se958BrXoF1Gh9/e3ijUHSWB8BDyh7FWxPjp547ZjmKrtMVRf8NxuisPNafeuWUsahB
rvWFqmfOl1+cD0BbwlvY2dbZ2vtfKJYakM3lzKrf9dkGFwFhmQeb6d3MNAis5it6IIfy3LwqvAoO
dNcIc0jjoN+En90bxhHPVmBBMp51m2Sv2RaofBo7RGTIWY8XJSHTiHlt7XO5sp55S0jc2eTVy4QK
3VzBty1MfPa3CkGdryNA1SJw6B6nc7nAF/xH3T0Xf3vCmfJFuLJstdcptini5QtK0TNcsRXS+rN+
MW6ANSyyIIvll/ginMK75tM8WEcV1uYqYBzY830ucMjE8mTfJB7aSpMS8pQ9s9rKDS8EUW4mhxPL
usoWRTtVl2VuHCIQ1ZIASXu5ud8AmxiMSJ/1EW+tk3AA9jn363iHXNcuNulRuuELVa5w/AhH6Mh+
O8HwIaPl6e/dxTdp969hI1b1lsmQRsEi/Zfnz78QhCQWUr9MqvIovkYZm91LOYY5o4kewMSfw+V9
LOz0PsLH89Qzf0U1QYSaDLvC1s40k/nb9DFj+Q/jIXRTxq6jyxHPlqL+opDKGHLxFM7x6e/vG2nQ
f3QDDNJFpi9kWVjfuwEyTuQ4kqTimEquTsSWz951etkVQbFutb2I2ajvjNbK8m3hEH+C+xlYz82Y
2W+t5OCLmwFwteOMxXfe4eAp1aVObiT0F66pLTHIZrSJSZX2PSrxxIIIs67SbQm+DL+khVnosZQJ
1mP7KnjgFduph9FpD7lH0eIPnph6/K6UGxX34WYtkP6u0TJ6mn9XBce0d0h0TYGxCHyfV2DUZXYa
oN1PxLEqXo+JiLWVn3XatmxXKLu52VYY6SwzUpf2oMbeAvCcWBOolJUX+qsYmzOG1gKm+47OVJ5o
c4QVS/KpC3IaQRcICCtxJW2nFbuRv4NNAZru8Nbvzxpe2in7YajJmpeQ/JZfcfAyPst4AqEShgCt
rTjSc4objLU/6xLre69jgN7AHgDDdXH9n4OdyOABVFUA1jwaMH9mC74nhLS9KOy65IBFeEUoYesJ
2JDEB3XGpoFgrnVuOlzzqJoA55uckRDNFm/FDZqNQHQBzHLofydTdhU0ERDoUXYiAUcfZXomIwiT
UYyXkAZUuhwZY7TgA7OyShDB4wHeuw3QAMcDHdknrILmbEICMNwuQ2NBqeDIhitnniEDNvBCDtsW
+pPJgIUBOpf8ZbDcWfwBO/sv8pJBN08mksnokLQ2Fve/dl1uDIOeh0JxnM2TCXYfMYdvNFrV8qRJ
F93cdMYpJjAx1ryFW67xxP6+f77JZv/Z9wiYJU2EiiJKv7bXv95BPA2iJpQmBqYiIcuKV8JSz5Qn
dVfkhdNRl8eGaxVcr9PDHCeHHvp/1onuxJ6u+nAtZ7NjWW8IjtcGO24aXwsIJIAfRUi51JDvzik3
6PKtgrw0nenx9lX4LMJGXdCohW2ZtGRPCMFq4twYkSUnlBUsJknbF1gKB1LyQCwW2DkJ2R0G5SUu
84H5BL0e9PzYVIatdUh1YSTKhXpIOZ8kEO5Mw+NIll9ZDvLC4Az0bUEyWpvS0Vs/Gk9Y36Iu/zw9
v01d/STyKznl9KxKNsNOwmU7XZmwSciNnllC2O2UN33nToadkKlhrBXLNgmoQ86h8KWD0NBMzCB4
ER76jrUZMdjDDpVC03K7lOCGrW8xRfCY2/e/iA8DU33NpYF67zsnvlcO1Y7OWnhM8JWEJs4up8Dh
mTxwhO/wJaPGGkpGZ64+uBPGSzgCQSZGG+DNGHImmxReMVmAUEla0px3cetZ7z6Fum+PxBZ9zaXd
MBr8mFMH1VZBA0eVgu0KjG3ShMddwtAQH/NxPZDjkdykdHT/j7DzWI4bzdr0vfzrQQS8WcwGLpGZ
ZJJJJu0GQQvvPa5+HtT0xLRYCimqq6OkoEQw8ZlzXndQ11POT5TKO83ag6QmjV/rOzonJlEhsirQ
Eed7KXHNxob/W5mUVUN6echwJHVXDE4sQVNfI62vlUDtbhZiVFrfMhxsjemKrs6Nza0noLuB1Oht
SlywGXohJjeDMNCJtTBUkdsisn4GloEI1L8kzh1OWwY2Yf5odiqpThBJ3SYnokQxabZJXqC3uEND
OEA4AkHzRC0yWLs7MCpEu89BvB77vVDhlEbS8QAlPMxedox7h1ocURVDLjYHFbEbUjCFV2bzZpBx
hnNAcLYXjWiJpqJwFbry1mWA0Jz7CYDn4qHypiyyngeuXO75BguovWxzbeWz9NE9dieGCT3Rr8LI
cl+J6z7dEoRx0LWtW/FKD/Gug7OiRJw8juJooRc1fVkJBHiVJ4E58pZjodG3fBkONvWz4dhk5GK7
beX3CJgQBw1uqv1TZxDqp9oZVhK2F/PWG6fkvJft7fZ/m6gxQSMurx32HaDH1gE6M2+rZlMKMYu6
+CbCtWOqlt1iMRDsWnKnBTbVA7PSACl0zmBWkWdVviw7RuSv9bEkPzxlBPVOItcscUMSJtCvTXuV
SA7zajETeOCXfMzvFyrPJn4JzQ5aQPWtrN+JLYu11ZwZhnhCnZy1dHctvKwKtmFcQkTr0vCSLTdF
c5xjJq3SMJmdebDKIqjTxk828y3EhIDRZ6lZQsVOkicnfzZpw5LVnTH6TPyIUnolxk99SP9PT2JY
zyXG3e1UDjMF+pqmrFe4NmizGHdTmiHc8rtAKCAqCuGpNd606i2Nvuuh8YyUPk/IvO2kEtP7DoxD
ih4y+SguutthwwhhyoYBxw5hQQthyAyBmCWIwpzxNMh9M8Y5pumVCYOmGBLO/W8VhGVs76fxWlRW
mMLETyYVWXDuTTN95UhtB+ym39QmpijpMW9MtFxMqLLKKKQFwmDNBzkg7dIsXOnsvzTFlJF75bIP
GWuj8woH5dlaZ8TwTjy+G2jhLcA4Yz13dIsJMb/JQ4P4V72C9TGi+XPoe1eSwUqZN4pHRTx0pVvf
tjdF8dg1D3FDNHGByhxcqzM1mP29FJ5HLVCpvfgs4M1bQkkaCn8mfux4E1I9MaYGYBonNCLHOL0n
AOMmr+GFEftZs2utzU3TBd0471RRAtCMOHLq9FYU+1dNpvxOR8c0RqcJ80uX9kHRnPSKgMhC3k0C
MTwdwbikFpVPTO3yFp39r5yysEfuH7vLQiRwh9DgKqcvVStyljUwXGOM79KSiLTey8lK5TykjoGI
NNykCzLavQt7Oo09SsGEGoOXzrbkGhy85dRW9FP1u56HXJEMmwQ86gppXw6Rs16EfPKkJTkMxjGj
bdTWD9Qko27RlqBZt1ZPMM9J0wdrxwB0nfllGk2GTnesQscXePYD/gPx082KtG+bT7eoSTAslx5S
aEV7kc53VS+4iUgln2K7mQqkF6gjNTjwysLJ0LZeWZR3BpqWzacx1kKgl/eFhGIHoE0tL0ljIZsE
0okuU+bBfOjLaUCBtigwjlJGiUv6BqpwrBZxBZhY0rKwX3u84U1x1tXEn8CfOF8t403X6Dby17wa
3IJLqFvfRupqY0SqSPB1VrtZR2yeRGmJ30HMzfdSQV8CuVwuyzEah0CgfMtRCUSgMTEVlMI51YSr
F6WqP2KMwfzTpsYVhdRmFYnBRlaZkpA9kSgrusrisOnCheg8V/GrpHJcrogBeatbpSHgLFkGbPmx
6kGrVyBia7Q4HdN/+EvkNGUb56esH/0GhhsrYztMB4Y/JUi9yoREQyK5Ekj8FqtwSxZ4W2S7hZSR
nHPIiUzBiaJjlS1MLqLl4ChbQ8MVhidjIr+ZhR7hzYoW2W3Y7PkLIiOAltjrp/KogRn3DTZo4MH6
Im7xHerJyOZgKE0/Xs51/sFOVUoYnYVLBxDI0Pc9atYBAWUCXKEBMOXYYTLRY9QRyhydhEwNTCc0
5B2zHCR04K3c+iTM2IoXB2Lsis/i7VTblObgDvTCxUfxIt+LnxlFCfJRRClwiZdQxGG+wWs1Cphn
tCiokpJD7s/adRXdIecUr1LS7UxXLRB8UnjYOUrflzXyFdMNZXpjVzszM4qhJKPH0hwyfxR3OZG/
TDNfjpO1Ty2nzYIw51ogpK5CTzBzntlR7VIYDYAaxFdJG1STSbQMDN/DukO5abgjS7SlNWKalKsR
DUYU9Rs4Fd6stPTSTV/iyRGcNRyqh+yCCGQUDKbgxwCVdAem0yHB5cxCZbDh/u1pfasSKEp7IUz8
xZTRCeOYosKwHwAgTI6g2af9wJuxrBQvSKrtscA/ROPkEsWhMKp6clfKLg07qw8TG6qeKLtocoE0
gVX0N4Dl4TpG6QBtINj6Z3nKnpur8r2n9ClswEzpNWYzoehAEHqYNSJR/U05dahEr2UesszMUg+i
ZdQ8etyUNzfsZnLCY0zGD8tIKFm7YETQnWjbdFzsnGe8e9hjCABQMIxMROR2DBPzxxpv+gbCIiBC
34sahs+vCG3wmuR5MuE/HE130lcj2usY8N+zF+NblwFhyR98Aza8lVab11lNmw6gjTe8V3+eLsxF
5lT5v7icQCgDEkRiepD7ZvZIRcFrtXDP2DOBKKBKspuNOx4PbyBLhS8AQWHMSLybCtg/O39dEBCg
u/lOGeTUuSdgtOIChlKWXk279xFdl/iykcOS5G9hY4Srv88pLCni9GB5lm9Ar/uFqKIdK6xQATiQ
pLiNuRsQwG1+Mco7JPe74YERLu84nFjkCuJ4cM0n8xEhFKUyBj1ERqKT9BypdtW6MYwW1Eu0Sy5q
v5u5v2PKVwhYr0WIkjvoQEfoWcXRDtNNA+aOVIt67CuD+6Z0xX3MqxZBkT1Bp3yDqnOm+NUAjx1s
qjnSlXLwpC89CIllZNbONlLGNQ58Ifjnel9egI3Bb6gSehx31L4I2yCXGFpOKz+5VbEpvpfJDTXu
A5eebow9MBJqNX5nK2vwtICL5q5Zecl7+dU/NJ/gOY1kL1R06bYCTGHDtMjw1CanqhDIUH06TGPh
eNIfeoXTxl5EZ86dgutR8ztAptjtETfpNlTX3Hv8b/vlNyuW9oOICEWBm/bgO1uwTeh+SIYBlmxh
kyxO/1EQG/2p441i06M954hhp7yLr7ChBJxzPSdvygUAGSi4uuf0NFRbRiz3YTxycAFVVR9z6qx0
mqzF1JlgBBe4Y481zx5nD6fMR6e2HZ1N/c+8y9YRGlB/UHTcgy5vAHiSr0xCu2YakuD1W/6EvRou
7APHoAB8i5WacuE++mwSL51xTVCVOAjNI8bAMrScO5HtS3qs4myNEnZABmg8UeiIr+LOQBr7IV8r
n6if+AwhzsYXrhLxtN5nbwbKKljsftvSihkstJK06GCZgxc9CsFMGz1jarGbb5qICnwS39dn/Aow
yk7g6EahVYCdb1NlHSjAiXkcyx50BMyGHQzSqJMkA78Jhw9qdxnfWhyYvAIw5Ve2onQN4G7Q6ko7
LE5Qp4irTTXIo/3wRJ8ICoQ5Y0h88V18wg+KNq6ROQBdPB3KR/rJGwpnO8aG8pIA9Gp8wgw1SzBz
oEO1KF39OglkbQ+kar3wA/vVY3bEdk8hrj629+IXSlWM2j1FjwS1D+G+kH7CeBBGn9zNn8z/aUQn
fV6+bCwtX9Dw5Sea29HucptaBLF9/Nm9NbAWTGLV7OwxedMu3VO87CSynLUdeSk94zsGj1g/LFDM
TJq+K8y7nKGcnsQhG67JGgaRi56nU1rbNWMfgSMs1Cp46fxMRD+IHsPJE15njkTOYbVjdS0RsDHl
l/cC3UP7T0ocjFBGp/66vljM10SX97VQJtYY1Zw58npyuKEOJxcWctsTuU+BkJguLS67ufLiK/rU
DVqOnMBA0PNu3Iff/MXtp0F8Lu5upLVs4YfsidQ1Gvly5BQlU0p4zo7We/6hIZihs8WMCAiAqf6R
tl58G7pNFgsBVvV+/YLSgShmahOuBn6Ez/HS3EE9gq1Bh9LLIS+6z2/YRLHgwEAhScixdLzK+j/S
ZMh0gpZfhSfkJXzgucMPPHKZ0BGYzsTFUzvd4myNNwcDYwnueF4alv4zfOQbPS6bAMCZvPYqOtUH
xhtGDndDGkFCOWLl9mheTPw/LsMXqWAgNDCVo7tEayqypJmLh7t8OwRzKjXkRaCIZJQzJzdzI3Oj
nngpg3xAwo1uBPyENRZSSnKL4KUkR3axGRK3T/z2lRseTp/hOjfbwcJUNyJG34iXaBhJAWzJcUzt
ELuYrVqNi4RqyAUtJpmB31lWrE82HcUsb7eD6hBfgVbjNab6laHRURraqENyu3wJHwv8EB5fy6tD
idZT6g07AVKUC/JNFvdy80nuARsoBVYPd1oMLeRqwjWaHpUWowZzswev/RIvyb1OfxZ7LEvS1r6G
t+qR1w+n3PHSZhBwMHk7/ljQepsenjGWLJHS0M+vAAdzj2kEebDdaG5Eqi3lBdDCP80+z2bua4uj
e7vkVjiZzA3RgRdODcI+4PBR3swgRv3Ii6f+g3qBykMcWL31z91B3FSbSe+gwOeMwf2DYkswvbCh
A9uRyBJafv+Qv64PDPDkJhnhS4iueio/ureWHhZZNgNFTTYjy8TBv8r3rfi4n8NXdg1kHrVtwQkU
28i0uMokDxpH//BgAq9f+kf1pnrG3qXiF7f7gHi9r+Ukv/TfyupAupVIotLtIms+zSMZtd+Mabmn
Siw+Obkp/1KIstxX8oNAbHgBFvOSAFMDVsfeonrT4qM7biuwK9sEnvPaJzzsA6R/51NK5r2fWUEv
eqr8QcCBgTIS7JzoLG5ggSSwnSr4+erRQY8kbij+0pLSERRMryGqPvYJrDGBokLGlAWrGFTrk5Xv
x+S8dE88E2UMVRqNZw0XaqGZRQK2+aaq9jIv1GW3afmlI2AXgwUjmbhXjGNfHBBIV01A/cqZvyI1
covPsvY6ZmSyunWK3x25D81ET+DL/NzWKYR3xrPUOFlyNy83IRdpTYz8XmOGFTdKv+/JESVs1NjH
3AnddaNexQFXJrV4v5W0AR8yz8/HtL5yw0psmw7Qd7dUAccf1ExKbivmVIOeism1GyDPYBLrIW7P
83IcRIwN5MJgg9/P8a5f76FG+ktOJJTlsCY2Msby0vCQqT66/FaxORMtaEeKOAYbQ09SPkz2uO4I
VgHxMmHvoN1bYiM2wfMIosiMAOlQLj5SGWofuMtc9jchLys4xOvnrGjBIpAzCFB3fdtWL7XkXemF
99DBEursDhx0Fyu7KITOOJbSngAWCmntgKKGfprJHNG5zfabwU1zObgm5r/LfgEHi3YmAH+ga6Gl
Qbwe72kgAF5QnsvSFQ0KEDsYhaJysLgkbsiZM88cc26WvQjW1aDvwugqrrzNvD1xne8SJWhMP+Wh
U7CwHfeyjv0rCgjsEChWqaBvB8J71xu4ZtMM1IKUPXdsAAf2efY3veqPmSH/Qci3cdibOllBpfw/
vzAdamwlqmGNqBfb7SqpCYwCLCkdfQBJ4nAZ1W/UdBg7pOXKqoOWYU/xoUOWPV2vzWEpHkcNP41f
N7s0JHzIXb7Cyd36/GU3W+cEhH0TJwQYXvoqyCjsWdXrlTzdcGSkyU5obtT8NlSOY7gb8qc1u+p1
fIOuLF1X9Vcs3DDluYJjHz808ap+ASMxmApR703tlAiPCTLV5oGjMs1uZhKRaW6jYyhjrXoMk2vx
rTBh15+T5mjpO6sKtOFEjNmIHpKJDMz/RlUzQ/E53V1/25NmDCxK7L3kqYrHbG0ZG0Tuli0oCwvz
hp7BkoMKfNRDZyymp6l7LeZ9yfS31UWWEZL2xliq2APOxcJR4EvF+LeexnQPVET7GD7p2ms13GbK
QzncmO1uIT+d+JPinzaVtBaTqtEVFm8y92vnA1GE5Pnr+zo/IiRT3+XKYza33mHaPI7LLlSDlMpv
y4vdy+Gu0B5b+ZrvTdE7MvAA0lWFmwrkbYjhuZ9uiKgoOqeO7psaYuEG48UMK2q+NhrDwk9hT0QH
gYU+RWPJ3FNp3+v33MhpfsuJOGqnMX/kTArzK/JWmSqU6r7e7bOPChBo65goNEdEJxxV+Ne/cCaE
lAWM2jMOmezN0X4aGEOLV1h/zwkRZfAtLH2t8w1L2Nu7tgRLvscNWKa7dtm18rFq7zVGt2aPrXZf
GQcr/YvVTfrV6/b/+DVDlGVdV6D4fnjdyhxOdTTE6kyklM1dbiwnvb/qaK705XViRIZ6s5r3xvwm
lF+NMuyAA1rGGWS3ffm2LJ9T9PJnwk/9R9D+U0dsWlB9kkmOIjkVv+7EbBz7Qp+L6pxmD9Ys3okl
OmrNoODh3oIFicxjDta/ZAj5Eub0aowjGNfrEsWsQWBRvpNIsQGj1fE4Eh5y6OllZWG5FmBTQ3G5
buFBtj+gm8/quBwa+GZ8eZA8rCIDyCJD8bVIx0lDogQWow2MRZyYWDwz12M81usHOmd4AAgpWd0N
lFYxUKlifOf5m5l/CDT2Vo8yFJYAF3YjPtTKYwJSZYnMXnmszOdlgjQp4Pyjk2oxXVM65nVFFhEd
nSGf+jZye3j9fHmRq+eyfhDA7aZrwP1cfa+wvUeMxLNwMjGGc7awckyKT7CMM06nTCMHu6JsBUCw
xIcxyj1zsodCcST5QU17sB4DaAxlMPErsRl6ojDiyH7o4QfC6lPd7k3i2JJjjnZcHfvHTOFjhREi
jAEsYrzrKmzsGUqhCscbeIqk79PmpYj4QxmVTQEAkH0klerK8KfdBnaLzxRgPDjBCTEeIkO56KgP
ssnCWciFJAaDhXZtsPaKngelgmVdQzUGHi/N5ovMCZwjIwjVCaMeyuJ4vfTQOZH5XpiU791LQXsc
bjqP4VTTQQ8NLrKUmhl62pyy6xXHw5LF10KIuRXuOEygBASw0zmmE9azEDgYcKDpASt3AjBIUwHH
AbuqeNJKIjq0rL/N0gHtVkYkB8qMMDxg7txJeenSmw2I6bHZt+Qp1ZZyFfbT3kj3FnCx1t6a8UvG
bW4ly6FFTK1Vz51ZuC8RhFhP8ItM1T4XnjLEtkar18Y3EmlWS3m3NOveyEp/3WRMceau/amsKLfE
0yRJ14XBeQXsqhWZCyjVQhQMqBD0urlVOJjRHOWdJ6rvGTFJpCYR7ARDeGmgkVaJON5e2LcVIHTH
9I0C3dwCWdkSLkf2ml2LMl3y+g1tjdC3ms2DaFAESyPdC6GzjNPOvWKxvmUM7Zt4JVkQmehg0KLb
0jinBhUBQTxCX5CpVbSADU8JYu1hDzuCfMCqXirtYoIdd8By5wqqIyXwByZFZxcoIQ3taQSGJ1PH
q+E0StBRiymh+rdFpkBvCR6fqLCe4pCGwyDJf3rXKUypuBK5CdIM541Bfz5VAKA9EAYE4UbZV1sx
JAVa/a0iLByRsZWgA/HeSoQDGPmGoldKDuGLlR+reStgguP+TGo7pSJTW2Z6fORq5QnT+lTQbffr
WyRyZSAqCdHAb1SL9LSJCLbPJJau5G62zfCy0Wcd4AqOh7a6LcNPDHwim6QPRdY0HzZjtZqViwxM
Zz7nMVC5ygejtwDy6YKSI8UviEcONbiiuJbUuEPzIDfjfsmbQ1EQhRqtLtl6RX3K0+6irk0gaXi3
BbJ6XBEICoBdiIlqhRUqlqeUtSLzu3rU+DOLOWSOdqxeYibERHeN9c5GKaFmgMk08rw4CJSYWXts
9e3vSKMaCBtAhU1TbHkSJQprNIIF+gGtgQzED6yCxySsD0F2+LTezPqQtIBBrO4/Xw/Sb68HBA4S
bmmmExNW/Ov1MM5y340mVrIpDSbpHCPSZQRL1p5kplQYsFz7XtlL5kv4aQLuCUFPe6a5Y7/Xe7/s
n4biVOc3pnWVFzdKFDl8rGt/n+hPc4WnNKjmYOP2Mgdx7EiuMQFSsmcU12SLAB6MGs6fQzEhlHRQ
+BDmUyLCfFoXd8nvUqKsS19sNgnuAMMKFou9ISb32BNHWBxIAS+7JyqlWQKxOBrCPsXYyORM5AHz
ges+8dNlRx4ujJIAJng7DYeWhaccS+Op1+5LcrWEoJ0vSzhAS7yI7B6DqVZoq+uXrLsuGQqjHyTC
aAnXKoPE9MvsqMqgLfFBr3d/fg/Kb2RtJplyJDnp6pZz9cM0hRlsTqS5rc54OujYl9N6DCufCA4A
Co72TTbSs1SgJR0Gc9UOqN1r/mjS5z7hrdMZ48PkUwJXOEgAqBQ/n8k5vNOn2145yipZe2TqMiQQ
HIUu58/Prm0VxI8Kg2fHSkdxQe6/+kPVtCwLiWRmxbPv9AOyUAEPh7OuR4082W5HHBV3q2buU+Z7
QlqxsrlzdD9NXPg9lOg6eVUB4dOBehP6UgMn68AvoaAtNcgKG8cyOCRqVvYENWOK45LGb8TD5vaV
J9Ntkn2q+MCUQvyNzzR5aj8QocV/eUPSthH+9FP+yBTQ6zabV0qLc9LfyfVXgxWdUX3rXRQd4vI7
lfbD6MTH7gYmlLiRglGH2V/GjjKS5rfPgHZM1TZvmvXDlzZDTuu5Si0Hxo8poNq04ZTdKKgbp3lc
OdVEZ32h0iIAuscXQKbOgk99Q9tQ6JZX7SfBAJ3BJQ8k/JB3Lmx1BCAPDmG6KXXh5CLT7gqbkSnk
ZtYgTC5+1xKDEuHfEqJtsnl8SoClv5pKQioPo0vhM4VeTFoNY68NZ0Zas932qAA3UwWjCw/rtXXL
yMbR5pvjV0JHAqKGuEwJr4Go+AtX9EsTx+ymPU3eJ/KU7Rbbg+7J25p35TcZVHOnRLuWWeKcE8MO
k4vFL0HngRWguRKwAxfqAEOTAiPXQP2TYuSYcOTl9jDFt3GDlhMjvjaSzYEyags2ImlNvDdeB3TD
FKcnhcYNz+817id6v4UwhEtEcGHvgXvKD8tr+NhB+5uOmB3A79GtgyiMiLgAawGbIU/R6lZH6QPM
E8UMGGD+wbOFWNtlt899geBYWnwx4DY2yL/WvBlsEBk8AZss3mKzmCAhNepnOmO01tM1PCoEM2S/
BlwWGO8oWYBX4bNppCXor5N+mcARQKzA1pFG5HbSH2gSEbTLyBG+5+/2McG8wy8BtbGQ5T5f011l
F7rDlY8nZw6b21DP35SP+CjQmTOW69kKn0LzIUofUGLCjklsQzK8Nfp4xOUOAb0WEnXOmnextlE8
vYgvDQ4CWKFyT1Fnoh9GZAI0DvuCugEdFB71jZNwayzy+/lKPcw0Og6C1eGVH2lKEcEEFKV4DzIG
AWL3At5FYc1Q2sxZvlQQSLwrqKGKa+WsfDeFk0PePqJPbT6wcEjf9RscbUPXQFoAVgXAd2S18g4U
DjEgJBD4T+ngRFAZVs0UppjShwxfJ7e8SeGeRQsBYHCbMFexoVnwUOujLS9BGuaLUPkSk9Ikj50Q
vYgxCVFu9zkzm0x+znBHkR0FEkVqa+eTaWPiT8VSB3OJsJjU3/6KOx7TJO07MOSIk5Slh7mw8gnm
p7/XrghsmJ+WT/1mfUxul4/0EX5pYFnDiGZEBfFp/xPASqCcebAm4s4dwrMqAlsnW5bRB+7rr7ax
+b2wczIoWXIuKJI1JxIAuOxphUrw0HmtILb//NEC0Zq+aXlP+uDAMpJsTaOE5AGXwG1tulzy0upA
CpPF1K+eRWC7uWEJPH7YBoQyRJAfMMWPHMJwRXxvvqtx++cb5XfokSmiSkcmS0ocg21+LUokqs5y
LuLqvHwXdzisTBhnDjL8UMSO63jGA8XyW+B18hzotjbRSNHuG8q6qn5O5+uw3dHjgxUsagCmOU8B
cAG+hPDtLw/62wP5vx70x6UQD+poVWKIV4T5Y7Vor4TejvVzMlVYcVLG1hrpWapaRAYcbis8TG69
JWwKNIRheaOpB1Fu3BRi16CTlkMJjQv7tK+YJ7kQk25FfozQRW0JiiTdUwb9Fshz/fMPIW23xr9u
NktnToUimiRX/UAIxti04tTiVqkJEmc4iUXHhwaSq/Q8IHNDLknCPuygLf1Fza/9xtprSsxw0xiR
ITHh4UfVI2sMfJaEjDuVXnm142YPlSuWbjFfcwAAg5nyEUc+eC9s3KYrGnf1tNPz276/N4zXWn5P
pGcjuyCAqwkYh9eJr3WB/PJzU/gCNc81qk9T3cEsJBmJy7s2ORBCJhjH1jzOudfUgb5cVcQem16c
MFT2RiZxJz2WQvCXz/jX6uE/GUhbLpasS/9kJ/y6omXZyKel6ZKrgWvI5FwrozdZPvf6dzNdE2dt
zNj9DjljspA48Iu1WVAUvNZUE39+EvnXSvNfTyL9+MxVs9UyNYzqK8HYxXvCrUifLo6ViRJQ6jkj
AScnbcDuyvBK0iAbK0MTAx1ArpWUn5XIb6g6OzSdFYJB+mK6urA4slvhU6pjzB9PGbmXY1dLv/78
6D8W6r8f/cdCLVMxQlkWxzc6XYcGDRw9b91dNcCmF7gbNqwlP8VUAKMuwPLfitVrk/3FOiOr2yf0
c79IJLsRcWYxVkj7selbVVnjWhLKM9pGT7GzEwn2ThQYQewQGmGrHjG9riB7KPOIenynNNtlr9KR
UOJjicu6ec3OyvHC816qOyx6LsXuqd1YZ+GmZ6pueqvvUHA5hk2/aCNqtd8x2jH9p70l5bG9ZTgM
KFDymrtwfzslMOB21S/GzjPlTzpKAeSO2zkUJUy/JYGBjP3kSNY4ZqVDcWcyAxgL7YrREF9ijk0d
j+xt9SZed4/Yfe7qvX7YxF3IyrfoP/C79t26Q69i0AJd8ebxy9W2bnswvY7sGo9Ijm3FeRCvMAns
TQb0IUY7TpflKr0brqwdIocDN3PrGWdpt/gMOg1MnzS6U+4RTGT31z1FU+7lzP6ESYTDsoebcVcy
Aa9wzUB6QBG6MnVeZppmfMjumQ+KozHQg8bn/306CltzUMl6hEDx34iyGYWaPEMu2aeH1MbaYefb
VCOvP2sPBOq8ZViXuJhnWw4CPPS7JeBGZPxX5Fr76CZ/wPVjDwHaU88CE8A2Et1MdsRMR+s2/0tH
8U9r/a91pJLiYFi6uQ1v+/VMWNte15nrUJ1RmsPEY7bmfK9LX4WaFF2R9xiBONkGlr8DJR0wHhVE
REFxr12XdxKpHoBXhJUApmnOYvzlWlB+ezj/1+P9oHDwVEiRZvF4sKso1XumIjJGC00MDlKKIegI
gq8L37L8MN1JCw2q2xAyl3o8onTAZ5io27naz56iHCKqjC0p2F0uaEPQpyA1//Pp8DtLG9mD///j
/NEcLco4JsmSVucRlUh31TaXuNtjfpAYhgkZq5NByKgcvL8kQPqFQSIq9JdDygiVMGxqTSh55xH/
BBokiQ6gDWpbYUDB62zTdQhbUkgst7HJ9JOX9VRMfwnH/V0tIauGqipAS9u1+OtyYBJcIah5V55b
2FaIj3214PpGcrwEcMgbPPHnD0z79U76h6swZc3YBifC0ZHI++s31KaRYYpVVZ4R2yOPni1sDmC1
3J9Zcm3IiLpqeKSxuE1j4hdqNXHzqfDk4WXchDEG7RTZKwkyO7zVCiBN1l0p6KWZP5G2tHnwBJKK
4Em9WOJy1xGuly40RGRCSN1xy43Oe+YKoG1p0CdIC3n/1EwgBGL3HnFMFV/r5KPTKCmYC9JFtvB4
1PMC22Gpngj8DEXhbgFC0MYbuQ5i/v3z5/Pb94ESUlbIkrQs48f7KNdwXARSls4VgQ/5V7blnJO3
Kj/U0eq18V6Eev3zd/z1av7PC9HBUixRFE2SwX99IQzVqM1cSsuzQuyM8RzW7LQZBtJA8bP/87f6
kWD5z/eyFFIsMaEpoH7qz92dr001NHV57g7aRyu8zcYd0XQCNfI2hhvLDcjTXa290HTwGM3fZvP9
Dk6xNF03NQJuJEb2bIvz4+0uKaPuf/+P9L8sxVyLoumLsxRrGHOIotQMZ5WhJpInmKp5OlnxSyO3
5w5BxCJ/rpq/FlRyTNis/1KG/s6WZ2lwdqSG0nAw1eHXZ+nSJVqzjmcRpBjpA3dKeZ6yXZF9Ydiq
dxLq7zlo6KRrQSP/7y8HrfSb124xAhJbHplUzIH8sQ/1bll1pOjFeao/F+2SbzZ5C61LDjmY95hs
y5hmp/UJ/DqtovacF6e5z3cVsHg7uHLnGlZ3+fPyUH5T41gsEp2RKlhtWSa/fiR5HsazVkTFmaWR
T+LDAO3DzjOL6I2xAFgZ3Fk2d715MxofLfR27c8RaQzyc532qLehgli1SqR6ilhflWh1q1rGDpCB
ydauJqMs7dNbQQLEf2PExAGq588/gLy9sx+XKwOgFJGVbbDItB9lLt6BeSVRK6epEQ/mee6oVR10
lJjfOkaiE8Rz31wLp/CSXFnXDEb9RofRAA7gPwWVsXYx9cafH+m371k3YYVhh0F6f9aNZqzVWtjL
FNHKJ0t8JEa/RpeRxac4+lzQBUiTea0MCN5J0sjXHacBra3xETH6GYCcDPA/P5D5mxve2rYfTySB
3P7DDfzXHlRmSV2sec63pK42Arq4zzUPmM2Q0cgwmQ4E0InQc2aIhmlhA6HeaQgyBIj+zY0nbC4b
oBJ0kshnnAgvGYPaSoCNK60KZLBrkg4NR1rdmrKqC6bcr8XrGPhPRcm5N5E4WMgm/CE6ohxasD5r
rs6ALoL9tH0DFMNX9oE8+mRKJMWWpiB9n5p3FYHs+3LOvpmX/ZHXPoo4oEOhx8LFFS0orog6hNHG
oQcrHJOKjeaTaHDhL9envJ3/v64wgvaZ+cA/pmLo2o/7Ic5XSW7WhNc5xL6e9q5OWydFhr95xqZ1
P0YnyTprBuYV82KNp6m/0wiKS8SLTCDG2FZBFT/qYXhrahmf6xfNcNDiPplgXf/8oiVp264/n1VS
6FWQJIjKv7LF10zBV9Uv2VntaFj0Yzz2rzHZXiL420BgbZQXd+WnZKTXOcOuaMQlO8Zb2bA8hUp0
Bh0OFpY8WVBykzKXCKcemrQcNsk2X56MTkH6qAG52SbMiUBisP0VEb4XKT6lz/4kBIUQREyTBFrS
61eKiAo7SqHK3pdUQCT216RyzSYuWr4lhzXqwsssx3hIJH+NkQKmGF5mTX5drDhQS80f0t2ML2eU
sHbJ4W2YvOofQhQ7A2zJdliOOPPM7G1Y2ofEmOHiomNM5FYy3tcHqroY1eeK73iBX+SlxJl5q65w
fCpZWgrFdi1ihYxuygSj7XJmngAiUiJuTcpaeWFEu8Vw1QVpntzuUx5cQAMcRScMjnCs+HJWRDho
Jtv2egxlr4rlYMEhLDOIE/d6xwxImF1IpCUubnVzOv35df+mEkbtofCatyR5WdJ/3K3MouigOsfs
PN8kAYOQiTHDcW7zo7JlByamf+ZkJN3OAGska7wXO1Jjn8e7+pSSMNLdbu2W+N49pcBSn9U79Gr7
ZWzjf5z2b9zRbxemTLUrKrpFyJ36YxOJs5bHfd7m50o/Nsoxh1RNCHBYUCVWxn5WnpN5G3/2NFUA
1ajS//xJyf8+ASWRnHZGA1NzayBRv15zllXHi8QoZHSVV908HokHSMA+a1KjaJg3h6dA5MEiwmjp
e0u+5NM7s2knhamTLS0FlGmHGbTfV4iBc/0vDcFvaiSy1I3/Q9h5dSeuBdv6FzEGiCB4XVpaQuRk
bPcLw1HkHAS//nxTnHF3H7pve7PtxlhWWKHCrFlVuIaQiTxkzMPg7I+rYg7LAQhR9TkotVldxUml
eViCh5UInJGLj+3t1XaW6t6+qomxkOef5JVst+//HqnCnwYB90K5EKxT2orQweP/jtQlPfm1wsSb
93eUcaevhjg4t5or7amFQ+5aHvLpuVmd/EAkzJyeB8FVQr5SB6SGr/IHNnk70K53OT3M+1iIU9J0
0fc9ak/VinFC95RrsMi3k2na2lOTg2h+cUVj22svxeUsHHv+HM7fokwTwgUJRV59froGxdqTT60t
z9sCJG9H09VpTH++aJEl1Pnk269Jup3S3jAPkW76U/mFv5gAhTKxu3LZo12QV34Etv3VslSdLdI5
3WuGswSa6KZbgeA+o+Qx5dGPxNxgS9GEZyJPc3Vrl67Ng3eGAf3qUQHBB4v7YVo1bQ/jW6akYqmY
Z3q9fP5BVMzmt9V0XZpM+1RDneY7WB9STqXKrbfexOXa6Oh/bxmv2mGgNjHbXS2apZ01jmlhSr5Z
YXwqbX+Y8upf9Cq1Tgt+2StWRR99WPUF/3qorn2fNrxwlGpRUiWC3yTstljD9TTrj9qmTeNm0aib
2z5xjiPVhHtQdsnrP1GwGSSnYIk1J6fBddsjtEip7luNRmDmOt5OIkoaNVK779agiBBOa+xe6H3R
QoTXqejbKIGYTW1l6I329dyA+sJ0QXs6khDnRx5cpnDb/5h2P9K+ksYIge7jQzVavq2I8lHUllTY
dZSsoBoph4i89su0iR+/pMZYapcD0tB/mr0/XVRGiZL6RUqKMGTegxM32a+XVfLVy0wWFM5ja1cc
ESMIC+U95hSZ6hTkSFYxvRe2J3phFBNSuKhVQ0gxF3qVweVIm+GK+5EEWXmwvWv5YrUK9RFxAekQ
uPvBoVleD1O0IWpyEu2IJwgUnZn394IhvxU4c2277wczupmvL9o2BV8Jb2B/mq9a8Jw3T53OW+Mb
njrw58r016CEMzs1w4WbEoJovU7M0zoYE70LOfZqvj9/2BHZkv9tSzze/aPnUC7VFttyKS1FLzEW
j1mEo5QbP5j3uR1U47P5ygWDXg/4wnwNBrSVDlprE22C1PAQfPv6GlC/LOhN7QDqks0FX3T35hep
eeN2yQ434/7nMLHfNdvn/ec8mgTgjXx9fn5SVCponkzzc7y3/KsPxjTZCxLb/+7z16b/NDVX0z/9
oAgf5ewfDy1F+ZsrsIcy5V/SCw/tGxqPMV9w1oKd+QVWrDcBpQuCghkgCiIq+JmGZ8M3YreG+xGQ
y5P8ex5KD5LpjzuSSfvbHc1Lt+J6t2MaIKKZX5Yb6VK/0VCP3bxrFX08r00v5UZnprcNv3rPr3vd
zPfT09PJjH3T3ZgXBpgfE/vDvT1aLX/c28O+K+X3s9vtyL0tW7SpP5lumWJ9sU9+a/OT8hv5H/rW
/3i9B5F4rhzWm5Nm50AdTmjwQbVHYUeqEX9UV5TmI9LyM93lQeH/8YwPoEjxsF1dN3uuqfF/1zBT
oJXXgFyJbLnPHbXYWCIkOtmz9U01IkfNEMFg48KoiC7hKdQnZFvwp+9l81k27dT+0l9QSMyy0nyT
osNrLC0YPuFLPsgH/PoXFanMwrwAGiAB8oFvSg3yPnkBTwbvXQLjZm1aiFjbatFhs0XN4mgVv96C
V3giplU1H0fz/Lo2BPH5en2mppd5pQwkkQt+yXZlqeyDtzTkw04hKASvHc63zo7OO7QAgQWqlbDd
GjP7/X0yQ3ondLRbYVvw0t39e7XXtGL+JXQe9PCtes7lvDUrqqnheSd5GIGpty+0ng1WGoyVGcOm
Np96x9iNYYtkGw8iSDbKBQTrKBee9SQtdgY5rAgdUu6NN2z11ub5eWd7bJqliT7IojOkVwUd9kze
NPZBg02STfONuZLgZecs7Pcy+Bz3h9//ftj/z9auFL0STeDwoR+EzbKUgwPps7TIMTbUmjMkUYWj
7vsXovJmTG9EZSw+TU2vRzGK8I1MwmBvhkQU3Pc3kzI1n4ldBuOiGY8/P/s/AfGVB6/gf5f+f/f3
IHrKq9k+XSyYjHE+gHlh3ke7YBWMBtRRMGguhllROY3UKlzHv2BwB5n8772SZci4vlEyISAbmxZE
vJYB4hph/k2yHTqMipf2e8gzdZ5+FOPYbH9dR//d+oNkKhxrk/xtwtAqepgMtLGoZsYmI1fWvLCY
tOmwkvhJG8v9osAER7Lpyo6u1PziRX+rl3ZuaikN5MjhtC83lzqEsI5ln4YvN4sxFsN04yNtWp1G
C3E20OIlaYPB0jANUJWvAISMBtsu+3Ye38LXDpvvtRZBew/YlCSlx/pkYl5Np2Ke2ZM0yjHPDOXe
vPK985qGaZidheQ9FjO7npQt3uo0jdc3z+Wip846+PdaLf59Y/43oA+i9zTf766JrAESfKF0lWph
gv6jkBE96khKTYM9aRQ8LSy6MmHgFUbMlmIKEZDT+mzLT7UIgITmHVNulz+pBGSoQfDJNTxHi8j1
3P77fmsPYPIfa/dBbB+u+dPZW3G/FGywv6QxkdLRXXxrxQIr27kbkXnOzqMWFR/oEL0KZiSZszD9
709Ezcv7+9ICzRi/s+B79PV1bkqefA3eroaiqxHGV7aYyVyP+AqgQwVPSMuVlvoT23XhnuDVyXzr
s22/qdZohk8rjLl18JNMqf19z9b8Ci0xylWaTf1fc6FW2swqwOHIFHSF9MaRlYnhcA20P1E47+zc
+3O+3xCwweDrI6K4jRnI9NRu7r4TYjCju416wOC7hr+ohov1g8qj4odjmb520Bosxqdj8ER8GUl0
/z43T29P7GnC0AzGzPZz9oII9Xufnz/YHn/f4P8954PsrJw2yS2lu3FE+vS+am51ysAuVXUU6te/
l1L570v/v0s9iMHp7pab56E4RSgfePVSRdra+r4yv3zTpMqzzUzEjWkjBGrmfWqjXqti0L3amUvz
TEWO52eNm7Y2A8SAQcgMfhqUn25Vv//NWPRuq/NqljuSQBQUzSGct2adSyhmRcFSoYbXNPBC6u80
CzbPv4fg1N40SCngHYnjtlB3hebcTt3cJeEU3sTEUqA9IAnTUiTDUCDKFoIrPhxyrDNBYhV5we8c
UHQoSAK6LAV5euvtg2PgGc8AIoH+JZam3YZyffGR9zlL7rCbhD8pKxogyDb403b4f/P0CCpsp8XK
olxE5pfahSE5psEl2PO90r4EZ7e3xDzahe6tC6ejdQj1O2rahfOYaoMBhVBt2cIE5ZNDeLQ+9w1f
1eqvyCvnX0DP4NDY2iL1B3SGszs7f3gIzy9Jh1KZUfJ2+yhFZ6frUWnHHbnyS5mLeRFUwm6CI0ON
zuyUUFKH2xdivl1493y6Czl5Y/JFa7SY3HCOZ8CC/YvX10W8PiGb8dGmjjSs6LQ3XlSKUqe7VG8g
/erspjF5z9GERgQ0VGhQUD4sd3XEGWVFkVLG/hJQRzmex8uYKmd8pZw6dcnb7I1mme4UYsPHXIIv
alQOU+7/wGcnbhlr+xtGex9BQmXb7HXmpHrdXtZciks3/OG1Ue5S7ow/OoSFj2V85YI64eF72zqi
EdatJcOuv6fht6u2pzF1W1uXQAN1tKdwzW+p3xLKEj6Fk18aOVq0te8Tcv+d3yUmwu1qoClAyJVP
nJEJ5+d5XCGplEaP9B+4kFXqJr+WjIZu9fah0dnigYfTmMljiHSlfKMSlRqkk9sKD0o/lcbNVSLM
9/GNs0OvbICr87tK/2yTju5RA+g19q0LQ6q70EDpaahi6IofGrTU7cYF/j1z9M1RYZ/z6Aq63gUj
id3I8aWGR4eASkQ/Ds5Vic4t/ebKTvU5S6lRjW5uQhJBqaGRg1vOXV1CuRfbmFzUTrvg9Dq2SHZz
kAYcPA0uRfU0d+Ey/su8dxrr0GuY1KGHjs5x2c3qOXOOJQRgLjsaX9yQAWT5uaSe1IuuYJeOYuh2
zae7cfsaVhuwr0IamkVJXcUbKN8e0nOLM91aN0tCNYwq+NCGVtsc5QV8bgvspWOc56qUBKAhG2n/
/FyilIUultRF85r3rjzKze5j/bvpHPlX56s24I+FZEzwPDC3qJXv5r19nNqUy+1Hk4j4WZzUU7vq
LDr6vOhWHXr0xdvYf+HxOSLNxie1E0aU4kkvmpeC874n0f2i9yFJuYyeeR/vudUzZ+fvRosBXRj4
pPJNSXsQG0J4cem74M6tlPG/hnLk8gFgF6ND9otOfG5phLjNz+r3MS5Shp3BXvagZcaTRpEBLzsS
+9xuQCcxHt93VGZmSNa9SUM/ewzeJaqO9duCxe7kE5hFIVUFGxxlF3xdooLduukHXFB4dNNA3+nB
Qf6hQaCHt/gSFVuw3jmozGzQxdZtGleEOkWXnd9c29pzsUk/jPqmTyeqp120iyiSEN3qtzr18CwJ
2PYQkZzUJfMbuKZffMedDQt1QhD2FJ2iXX/Th1Ed6l442BXrh2hBTTOdqFBPGtIZ9yPh1PO6NakA
GuoiBEgxsOZWioRuyvxLRqo7RGcibe3Vr0VDCodkJr4uEaW7iJfyAouE+MXleC4uRRXF8BDN+Jly
xpTAfOKcdtG4NTe43vyiMesvGruIEhp9Ei+4vq57q5PHGuVCePOOrgBoN907rkukZ6P8B6Egzlis
c0Ms+hknmNt1d9FgvDgF9QMiacBbMwl1+zqGSzCeUKF4bN1PoS6VuWSKTrhsa0aRcSQZCaojRxea
1D2y5aaGTdc5RDQDC7cOlqKO5BoayFlYbM5dob4fcmbOLzXsw1qkhGGMIxgtOV5cygWfcfwzxz4f
2remhpgjuZuZrsx7PboevDpehGl9ld0rY8YSL4W6d8w6neLArepWdEu6MR46G/NiU6uK7sJs4S0y
QLZA0oByyZ+u2rP+qn2u1zqz9tSSLGm3zX29FtJ7o76vwyUONvHBngPCfO2Tq7UP9kDxkZMjah3S
QbF1sFAesS8XMQ2/Td5d7MVRTTPKO3iNbtcCZsBsyMGPnPU2sef0oioXGjBTuOEmJC6OIodmFO1C
WjahYeYx5VYCKpq6eZS4mqUwAgq62KUYr/FcnhedfyxNlTFDMF3cFUYk92RlvtxC8SOpTxNSlC6k
FgXngfFokyExo5DgTXcZzdG+04izORIGIHcWwp0tRiQ2WHhIIbl6dsZzkXbMudOAM9dJMMYsylvy
Qeq67sItQTPhT6KtqphC5aCKlgcUd5gl9f0TjdY5E31II1JQwxyjceXuDtZzF65CD4eQ7ALKtZSs
z1VKjNyC9QwGbyehTJSyJUGZO/ftqplrFY0sCNqMBvSaRPfs3TTkCeFuUjA8vNiTPRo9fZ5ZyTuK
VLIvk1CLm5AC9wFbtJGvT2F66pyUQQg4e+jH1GLCoNtG2PB1+p40diE51uHc/aL+D6qXilBMkl6w
o7mBVVM/5zv3iZPlRSG0zJiBqOAKwUfKHKxwVguBH/GE4T7U+118DH2Aq2wMeNY8z089InwoCkjC
foVuiSlGAkB0xaolaw596UVEs7CUMLdYH7rsLsTijadRfxnM7IqrHSyjVsPHypscfz8PKOIHVpIA
aJFAWqeUjKUmWVxg5vzowsgsguiDfBvW74y7WcQ7S5A6pGYFJW0oyqYyMfaEabuNVoxvzp6eq2w8
NmlIHiSPv3mHHss1LuY7cYf6HErtOiQ0x92QYcLSY0oZapZSsLDlAPSJrFjMZ5pBYybzoG+dJOiT
lh5c6ttozsxVnRjA2g25WOTiWnSDLEyf1vaCz9a4V+uIPtKscuqENtdR7VUrTFTsXItcG7dyC0vJ
DL7DCOZZzu1jnx7IXPzC7eU4B3fMSqQrUThpHgPNAzX4DLOerb9zUGktmyQcRG1pcHQJo6oB2cS3
oCP+MVlznGPWzVEsKnEX2mvl+DmxxPYzW5cMXnby2c0gPM/Yr7qbfTRtZA5AZ9qfOdyBiLWm4wwU
lajKKtSu1l1vXAKPmWsww3OtgHDPrtRvlmEJ7vO8nu3rmB7nuB8ee7sWnUPPQsZ0UFyxE2V73TKr
rIT0mHQmQYX9w67gmrpTyJPsSu2pTIZw9nlIGk3gOaqCOcplR7B16rk4xxzp+rg1rEfqcAb0e4kW
vKc7K5/C+bZa0zSmj5hozrJv8xtQUyq18jw1u+RLrwTJQFVqS65unTrk9QXwKoktLmUefGaDAF3j
6lYxLeiBeUgAZpXqVQzm9SMs7rytOHrVBocuCVGsZ/Y6Z74059HlWSOn8VsDu9BbjGOhQ1sar7N+
K12KVoULR62V+jwkk4uxzbfO40VP5y7qOFsMy+xGmOqRoGStf/LEkIA4gfUa0w42FW0i5BE/H5uS
TbWggoOYtEs9uucgTaqW7z0CiMHKeTybJCpscu5wGVGNl0+0CpZPmsN52NApqVvKH60iWgmx7RFz
iNANJ6Z4GAgNJgaCilpXCErw9qA2SBrUKR0kFP+UEspFaViSAECB1NhQ2sa1kDoPjVmA0eFWCOtj
2NNe4K65FJXfeBIap4WLFvdNZQKufW5SLJ1pXDF5M5beloWwQjFR4aJB1T+Gn9+ztKhSzYbyWbJM
LqLdt/050pgaf+HMEfthfMmlqW9YW0ceDXZscH32WAfzxhaZw9q1C8TBvs1M9bWqZlxuZvW53uUY
k3lE+SZWJvsfLcTKQA5SDgYNN0UiMI/MG8mpccVOhiULFyNcRBCzA1qD8SBU18Rll1SnhivakHIG
PBxmnlt2IRVHGrJyxBi0/JBUTbuKZ0ElrjL0uSfKWSFJNENIEVZUqY7sZYVrDqkyzmr0HGFU5CAD
xVweutOQ1e0kUzVoSJk6eQiAAzcmgHp0IEWalALvpeOP6JIVq7ZMbx9q9gVX1vyNNbyNPDut56Iy
K59MyfgEAkoqXUT1nlGJtU5WA5NwYX1K11Jf1R1a1Lpg2iUdyID4LAelukYPPh66YY/HhC8IwEBV
q6a0Gs2NYroTM8Gw1V2ORXZgBBkz1sIRreg5EgY5H3KEIxTw0C7DUkFbav9d4yeemDpCTc2dVq6k
5sLRBplnrzEWSBKkmsYquw+uBirYzIMOlpBRVIhk7pDBUVEShP2IpI3QOjyTnpQiIYyY9LTWJk2e
srEuuVybZ2cNSBNWP5Ar4Sr22RZ+8EF1CWQwRc8aB8wvP9rFfkQXEA5H4/CixJrdjulyxW8lsQ9s
6gtGDAKKE1D7DrNsEUu9yXi7OMqQMhiH15M7oApXMcPU38W1Rg4jiBgQk8QEOz0MSXuZSbHpUZoW
RUEzH3wP4l/k48uo9LFHj8OCpewvxgLUK0z/CYZjTbsXYyb/MqHiV4671TDoPkoYpAW+ppgmWjhk
q7IPbzLYMEByGBw7aLU4IG4VXtsUMeL9DNNJFi9ej1th5RYtGVsYsDnjY3trgk9MXsqZWLYYZjqX
NqREoiYAE5GnEH6l54b3ZjGJG2vcA8kbusMwFSnigoUSyBqn+i0R7JTlc2bq2CoIewwFFuLFndlS
ezQ9MXzse7qzyMdqTN3ELqJjXduT4pWBj+msczLe3BV5nAEOEV4BWxYppc27CtiIHH9Eil0wYm/B
hqheNXOwwOR4R38s3BicrPoZtV/ikyluO5U/uGbRCuKTnMSsJ6FW/gtjz12QHIOvISeoWL8xdlNX
tbf6oT1HgBexTOAuaqRZdNT7jTETbQ6pieSMyNAzuUj4H8llrDDdvZ6FFty4EXJy8RxZbTWuiyDi
/iusCkl11hzjDsuZ56T2d5jEZVZKaVhB1JCciuEqU4mONYhCOLFsU1J1MVJRaSh5rQyMVkYYU5v5
kX8zYS6YQczHPHOQsgWxrwIUHgJ4z/muGCNSp5lJ5SShqaJjX+fI5BL2ByW6o20knY3sIheLBS+B
j61wZH/RWyf00PTzSK8csnbbln6WZCZ3Cm3JsjHHMRVJ2USAoU6LI/0GDg3pToJMpJ8ZZynwHS3N
bpf+5YVkE0BaRnLNm9RcY/nd97QWuHb2lfuhgwgAsnAvYiWRvAUG44XWy0wF98pRFEIOb2Okq9GV
4BojleZ1pPJb3vrfZOXYMoNFnUo27hX7FhPtie0UUQmX7Z2MZrGmTpsNocGCpToAk33Fv8H3Y9rO
dV+ysE5ZRkdtUfCPG5ACqfosFno+4OjKJfaZ2BpLFcS4zhJzqbLYCQXhYhfZ5ZRaCLcYChcEKUIP
0SlRXowm8TkosgvkNTuCLpxXXryc++0Qt7hLq77MUV6ywUvg0x7buVjXEXKphULI/ZdewxblXuSt
bnGciTbijBdsFTQlwTwtgJnlBTQFAFIgWUCAeExUVyeCIb+Femhsggn6Dp+URbyTv5Z5GrKNJNPl
JZK3DqMm3/LQLyr/Lg+hwnXJg9BD4PNt2QJUVZW1J+1hSUJkpazRzvIaaCbRqVivJ9/Qj2idxnlW
6FP5O5oFCeAZfock+3RQi47oNMHrPsteQPuki71mT61ZD08W0aVPU4TlLp6Y1SelX+KidBkGysKR
noq9QaKBA17HQpblXB3U4lovcVgXrPspz0WFw+6CuzyytjZsPl350tqhQMDY0D6ZikD/+Yieo/nw
A6+btLSbJTskWWiOWWx5YS0bwRPABJQqvDaBJOsMRIIJzQwB2rS3zCGOAkdmqNaIekaIJUAMhLUA
jnNPAgvob5wH/Sq6fChYkJ44EmBGkMrczvjM03wCxCzaCZFEjDSEACV3ga0QlBGiMMyFM8TUxc4H
GG29zWjPs5FzJ+eEmcxhVWGXI0b3jQI7TSMogQJ5kL+8BzhShK2ISZT8QCwCorlpD35/QHMJQEgA
UBA/DxxEUJ/QW2rN8pSbdo21Ayec/SQ1K6/9itd+YedoF7F7XoV/aWwAM0GShbGWm9ovuMqsSgUb
9uz3alQAOVZgmTSMScN7S+MiQ7dlkwCquV1/xqARs2xQ7fYJ1E6Dg8MJxMADAHE9eUzhjcVy4+GQ
zDh5GEpujzigL2+0YcHQvaCeMM2eY1HbUmbAXRAeSEeMCor/hstByRURYvRtQSgC2iDzN6M8ooG6
Hw0c4i72RQCqxBTK0KWgMXSFarbRqhFii2E7AsHSlgJwFnAS7TnTkApc4muOXqRuMJPKVmZiKUmH
5jriYGrZSabv4itCLc9AFpg4UlgxK3GZgm1z1iYv4g5/cEbEGZqUbia2PJAu5Se8A9DCgJII0Tqe
AlyhJbBDJogDWQ2CH30mD5AefNkT8o2NkWk27BEEJOgYjSjQa3pC8UY41zgZMFUtCZItWLdwvxNw
PEENFmuJxbG2HmA+pUpZYOmbnGzeS++zzFn2LJ084mmtRYUPAtIKSKHF5XOMYmos3xbIHRi3ggJA
/XALBPkjEBEOxNdMn9amZhInZgQnMAljD4Hm+BFDn9HdSYwRVtBSImgRVBprgi0TXFkcBtYO1UAZ
cS3GHfpTq0KmpqC3+1eKKCk0EE3kId+VgGyaA1AcjYQIksdlYvI3NNktrMxYQVI/Mp2lmDBjbfJS
wRUFwMLF5dPWuUMfigHuJOtKqgvVZ9Noz/GoTMxpqc95eEZgbdShTqgck9z0QKikMy/4HdjxLEK6
P/HH9IhCfUhLyvDcZPoXzjJ6fDWUDpenRCYoNcNxTPLYAEAIuEdJd5KBEUlXIJnii9P2HSKbR749
1HfPGiEBCTVb7k1wqiYY71St52fZIHcXFWehI2iRQj4AeMWeoAH9zHdgsV19xVkO9cJrzuVaVG+G
hgdyIWOGHov6Mx0aUgmVd/p5GsnIEbZw5F/J40mGrtGa6dWPS4NdU1hbqUMV8agcH+pLLBRYAjyI
nnfZAAMBcdKLNqXgN7JXKId4jLb9FS7tYQgghWW+wkgQKAUhHWG/bOwjiuBoSFFozAZWEcOGTYRi
4GbgaYSb5k8cXP/vPLn/oq8K2H/8l8i436XTY3FHlLxJwUBoBLNwBG1C1AOxYMgzMwOoTPad0I4Z
RHDPnuHfOjgIGWH06wtm1ttTRozJmzcolRl5cWWG2+Dp7ev5bR99f0K0gKX1/f0NxvYj3fWn+38g
6+Yo+Lmfngid74FABTkrCCvwSkFbhDYhPwKzSAEIQOxmwkMj7XY8l3q5JcNijW1+astQomA17iWe
g5PFP+2k7EZKx2OMySWXISMvgxhBV/7GtCspl2JmIHHZdNoiAmWoDhakkd7fd1IaNfRWa0BWqbAE
8D38zASkKmFitVTnIFx6928KREUUh3+E1msPbJr17nbeHcpn4qzMLaWls5fIVCtzJ0be6VQQJHYG
mvDXRw84VdTgs/kQnPu8NL3B2Qw+RDpsDNcBHMiMyffdh4sIMQKWzDyET/MDIcJ7YIbfaUBFEiC9
WqFYprbK/12V29I1V0496kAfwbh8SuUHkxsE8PC4r/tq5ksJVwpxBXkoXmDG1CeFhkfpCs/QJIO+
erkNFYPpsxIcTgHpWQdgadQXHi4EyJ/SXP5OF//vXr0H6s56tqhRR4QddOedNRdsnhfFdyGCio2M
bIZdLSaSqDpw7+ZI9w+GuWVeP5571MQJE7OCn7QKIJ5oQGdWjOT+qc5m+oRyAvnok71D5ji/5J9/
r5K/03N/e4AHTs6MCqLn9MwW2rETIppsU/SKJj0vfmNap8EFmOXXv6/445A9UHMupfVsci1yRfFj
cwZqPQUoBUmKhH5nMDFOdMGx3YIh5Aa5STzLaYDcGeRCZE4VrtIQShZy5moWtgFja2WfnobAXNFw
CBgW9Pufn/Q9N58M4r9v3/P/Sln5bcQe+DrL9TTvz3IsT1FUFCM68bULb11MFkcNeCs2hVgTYhJc
wlxXhoL4ABPsZ4RQeIQFTCB1uOjLaNzgJcnlv2E+ynpW+HJDeFemvMwyud/XXgWzQP4P2G0wGcmw
Eo5baV3gj+/DYwNjqE8MBLgT6MKUw6StIwBWeRFTCZK2IoA1AI0F1wOKeBJ4IVt6BUAhjFEggOJX
lLbkPeAHRpbiWAIDsMCz+6BIH87+HVskFgPdhM4iiN0i6knIqGIZFzTisq3MgGV0qZdf5SnL1Cph
AsnDwPRsVWF/HBgzwk5GYZdNFtWbAA9geOClyE73iUvuFQFBzG5i+Wu0KCZqJLWoWA69OolTQBTB
k+Jq6F+FteDeNFJCWyf09xw8028XAW7OYZEiLbJZwD8506XJlqrZz++nV/IK2YEsqqnk2Vo0vyxL
4buGASKDQ1ikjA1ZCpQLrNMImGuxPev6VObJEqtBNgT1c1E8p+ynfy+6gpiaf8jy39bcA5NzWpxM
zt6EPUPNvQI2CYnN7Ru9ygNaj1fCI87BzS7hPKc/JTl65b+SE3+79IMaue7PFIaSgLhA+Slb0tGo
ZAuf+3N8hZdYgFA3Hl+C8daS79EcL5BWFF4OeEP16WAMFxMOsoiIqBh4iruMgicuI3TFHJuabY2/
SdiAlEVJyCQcJZms/Jq6QcLfAeOzLsXgNB+91jOrmiCDea4Y1u+Sj3JB76v3keW09HofH63eM//1
es/UH+H1LHC2N3HrOnRsvXp71nq5UwOPZWkXok3rABufwJiIfxkhl7/U6aACkqTxgSr8+viQjfOB
Qmw9DzH1WSFDZAvPK6rkOvjuk+pCkin0U1QOfEOeumxyrjnuF02lQ6Xs4PNzLio1TW6MDtzb8T16
VrYSUfydRJUk/iGEqP/ZH3/uQh3Kr8ZHB3Oe/xX76v9gQ3mavj9WVonkOdKeSKZ7JOCVc6tVUrts
Nb1Q4HCA7m7ahzC8qkVWCAY+gGmsMckVZffaZVtr/Xt9k9v7w208WKILqoOuk/2mFG25CTHYRBfI
KHWw9+4EtWvwIqdJnn2pccEJk1yljClefxHHTFycKbQUYRFlZKk4LDLYRPJYI1MBUXEEfSd0Q5/I
6BOSIH7JnRaiCLtQLuEVCkSJYlO1XuwjVe+jQoMtXOGUFQSgjXRMAckKeEA4lULpiP8pbgdaB1Ip
GFuwJwAbcpcM0Pq8uQRZBFvEaxJ0C0oIzlUmDk7VnszhnHG/BSKgioJew2UsP4XGRiAPq+YWtoT0
SWppmQFFTnwChe1ppo7soe0gSBFug52TEeEBB19ILimHkt1idlwcTJwsWoQjAq6q+A8FjzIJqx0h
F3uO0yy+0hl0r8h4wikjfl3I4iDk6Rg5/GBfYKUrd0FCV4jwQB3FxwPWRd7PM6z2UpejckEyizeY
D5aw9yiwE8yQF9AR8Q6J1CLVCd6xASXdBWHkwb7o9wAZcBNWceT05JPwFdXFzSloKeJBGrIpU6I4
8+innCH/r9zz3/bBg9Hp5XeLVS1lAYo8KQNuC1dRDMdiV9iPGI9oFbNE+8h1w9Nj9OVmwg0Ed+WL
sAbZPdCDpLflMAjzmgHFC3lSBMuLCdqYclvarYSLr8yBM9wUontgUhoJYBwccgp4oG026EcfPSPn
1Ufs/nvHlf9OOv/vgR9J55VtdbY9p7KyM3CLRQheAjeWabhzVTWBdz7pYizTBlpMtOnkM0ylzMOC
mYzLxDKoYgubbRrse0kT5AaAGTOHfCvohMITxV5uAyY2i3YE2e1JuPEa6hoWEMCHuE0wvRi5RQOU
kr0LGWt4HNITZwhHrS3aFJAPRwhYmzVudEKSpTQfCk5TIGYqCUUg427r3K0VVn1DyK2QX2HocuJo
BNHPd7XiZBNhK4Eq0sQGUEp64uTK/CS8WDOlRVcL8j0hllPuCauM+xCXDoiP95ICssxI4AXgudtZ
SSvjAIHJwu0glpjBENgEd8sBJgKYJhGIl7tNI1QTR7PvC8GPd8Tol8MEScudEYDSPRDptctGMlS2
UOKwZp5yr6DHPIv0IRwUwClZJAqnrGEvnOz1RQ7pFRxohqLOw7SRJUTAJjq8i9u0tV4fOy0WmftS
F6AA+MTOhHtSr8BAkct8hLkjHohYuloAVziz4vdqIZyxtORQi54LOxbxzG7oKqQjxF4R6Ax0YU9I
NoFyZxoMB7wuHgaAJQEmhYgUoVV1vasq+koI+tChMCEzMzJxefBF0b8A5/lXMK0iS4p3HfiuIJBI
ETWMPQlPOdD/iwQROsClJggvhKjYE+5TjiegLAoG0N2eyZWBfF8iwjJ15itw81mCELJRDdPu7pJX
MCBRdnURbvzXSzMXi55FnIuzLRvnSMSivN1nca0TYQCFcITgljJTWUIXNLeh7T0ZgiKwTOlIZavx
PSCC2oEfwQJGBWXIQlsGNvhfr2qLHQkOjJ7BJF5hpOv7JE6bSWOOypJwkdKqQR0QHgHTEdRSu1HY
p4IyItGlYMMVxlHh/BvKBvqIDGSmSIgynzCeXE9wfBaWqbC05YHJtBLdTIG1O/okqkNGUHquCkmB
tLZjSddQHkcC+DirGWlOANl93EoDWmozBxKMu2fMZ6F3CGtAtlEVwZ4b3RetQLfsU3toVkNvoDxh
ifxpJLIPFfFHdKrj+H8LPcoD/dvMyITib4BXci7lFrMqUl5rWKscHjf6sxLV8N5urHSRs+ERY1/o
N2VceUU6FP8Qm5hYFbCuSmTOibNN7Ad4NiQaOVZ08Y1PrtivDC9sUpEkZtk4nFiTQITAo4Vs7DER
2L57hD/4EptZMeUFlS5hWSNh2WIokrReYX5EfdnEZ0wKDAkQQW0iUbEICdl9hy2EfUYQDGWfxxXR
6KIuwDz/PWZe6QcLsfbgr0/Lx8ltusFC1I6nowhgmxTFDokgDSk4/BSuMhUhDa4oCa10CPBKfWBR
ZokLkhg3V3yR5UYhg1ikcvGn6ckEAVf+8JxNQUxzQMiAYIAsLgaWjct2FTEoGw6fOC6cTTasBELu
l0yCHJ+JgSLhcMtYqgW8Q5Yj8ysuJ2kUYW4Iv6R1zqysCxsdHmtm698Ech0siaVv4CxPb3lLhozy
9JT/02pRIt3kBhtl+S+i3iDzjfmIT3ZRanAg0kaFdFX5Gx9EvA3nIX2VZKtX3uOq8EMlw0WHJ1yD
sRIQb06uAQXSzVjOktKC87gMzTKfXuUhfGpswTZWdvid5aO9XPh9OcsWhVTUwPpasJGXgPWyImA5
RqVs5KaW8qyIIsHHaB+2njbhT4U//cc6/nd07je74QH+uJSO53R22d8dBkntk2AQ8nU03aew/KGw
25ZBh4r8poQP4k8YSEUMAX0X64Mal2BNCgpX8P/gO2MGSLKlxIZwBMMb/8qIgpHBRtsAhoi0KY7G
7JcAEgUltWTEKJliCEhJZ6R1TIcZi4kYEnxusU0wM37pDIrJ6TVFtkr2ikhEUfMmJB6updAiCv5L
R4guJ8nMXzdQ9A1BMjI+RLAWl1wsCkWCMAT4ROaLmOEi/cupoJBwZs7QHIs7TwnL60kkz8k/xHRJ
wrSJW4IshzGn+yEymF09o+kJCLpffdqdwjCBHEasK9cR10VRJG2Jii2xLWR8sCWQ5HelKlYP7RDR
SSI2UhHGiWUn7otkh8JChGYcSOhnih5QGFPpM1pq2H84IMqkKmPJleHIrzKjTbMj80EzXIF8uUH7
ZTGljhg5awSBoCxlikhypcwJrf6QeCKuEg7CQCEYTlQpx0KFYNUT3QyqNhUXIkW5J5xYDGC8TuyY
aUPcTikmkUSWmKRZ4g9CA5molaZ7wATiXxnFEMMIIBcUWUR/X3m+FbqflnZoEILIbJErEnFJ4EnM
EpFGoNDG1QGaCNdF+iljMMJxERNKLqAIEymh55SoGhoQrS/z5ArNbMl1ZfIIsKpi1slZYZzdPsuV
y0B9ngzrGHBLsURyYrJkpwI6mfgiYlLpYmLOEHtCX0LkxW7YR1UGQARL9CQmWtEo4kUE1dZeZUQp
E64K0WSPoIPFAyC2HuegTuwxno7YMFoBGiwFzbXJYXgx15A949VIlO0dztkJcsBidA6fQpihz2An
ICAl00Oc9b5azzvbqwWQTYCgabtIHu0uy4AGsskyJn/d3AtJkRtFghJl5SPlPkAhMyGHnHu+OvCS
N1Ij5+ZpGTbWULi/10Bh3+TdU20A9HX49PZGBYsMKPmUSfZNDIj+ws2+IA+qAJBzqSRrOFpcfqQ7
ACpS3WhlfucR3iuKiIxr5Nsp9UhLlvVSFzcV2caggbkSi2fgUZt340FGCEbfqAjb12dg9JKk9BGn
MhlBGP+XeHdBrxT5NMHeTZncDVuB4qEsH/j5EJPuQUdiMxnfkdB7hkky5Nkigd0hOzs4jmssMXGU
hIx0RKXUmjwxb9p5NdbSMVvQCiNCPcemWTDTAKQApbKrBKpIa2v+WbEorQrOLzf/A8BS+2uor0ZB
LmqFURWWkklYRr9ZPvlCrnycrtalyL6M2e103r0GSqaTnFbswjYvQfMQTtrockP6saKAivZwc2N+
HJdN8+XlbNsvWR692xnXtjnjrPtFsRJKY7Sde3fddhd85Ve3TUQfYkgleOfDX11+NcIhBMwD4I9i
iUMii7hvSEg+xcaVVBzcK80oei6hq1Up1pFQwUIzJiKgFKJgJIJAJnhFuTAkgRebFFdZhDFriKMo
r9FV9GBmnP4DeuQQ4ppAi6MoHpWPJh7FIwL0nCoxsdhJA648iAdflLsZiPhIrMERjEjM4AviFFqE
u2xggXP//JSde4mmp5fFQv/TBuiwCGsJueazLzqIlOZm+07nOJ/qAqRyA2FQ7GSuJimrHbcXoxV6
3M0Aex7JE68C8z+EvdeSKmnTpHsrY3OODSoRY7P3QWpBJiSJPsGg0Fqrq9+PU7Ntetbf9q2uLhYF
Kd98RYSHh4c7r9nt/y3BQyCOIEcbtNPz5p7JX5BTuDh4hogMOXMuKjA9E3MEKKENGuq1UfQ523is
P+Yc79UzXTZhdwGkXHKbu1TjY92/+LBmm0E74LA0Odi/liiZ/t9E8b3V7rRb7XYbG4fG8BTnJUt7
x6MhyElKAGUVYHXSZabX7iG7NAu4JeXWljAXz2Y9oiyat5yfWPRqzpIaCHBW5xRAfJ/NXTPXvkT5
AL4ZoQrYHGhnkBL1PlqnpliQ2ATkSME680tMCFVzbbBoYhrDXYVX0Cy3dtPaEMG/Y7xdWmdis0QS
kMNOXg/rQNERSm8jkXIAyp+z/2HR3zcojHOBXtS6eB9msLtZoO1H1cmSEsfm5WoaPYpxxvmbibSr
XikMzWv62ppl6husQwqSUhQneTYOn28extj/WFhxlOPya93DD9oHR5I+0udeZUuW5IDCLecBf+xN
xXoSrCAKA7sVk2BrFuZFrPRJHpsPZDygDJBTa++6Z4j6K/N5MDcoDkD0AmCDYv02Py/ztoFhcdxZ
tzazl7x0Mp0ogwjB5OB4tSeGFZPW7ns/xnwnFZRu1rVwS7svjxLoVlfEjyREIGWSGFYYdkMSFhzu
vQvXagJ7LmkkQ9OyfDJv7FnUu1sRpDQAAIBmP+4xsSL5gYYTLjCTtc/wj+zI9u2ZjcmK0co3vZkm
rYh5y4psO/6dLeyBDVDlpykLPJFKNBOItnD+7GJZjpNYYWZHaRSlds+2B4NBPBrFUyaHdtDpNN14
1ByNmEfis4SbitbYG72dWLI6lZDVSAnGrBkyWVbfBOFa/EXZZeQzOfVsTGittIY50Jub2+NadeUy
s2VnyMJeBauA7WRPP0HiscmjAbnFLDQyxRXGYJr7/UNbkQ8VardeXGL7HhlMHI7tkH4BH+D0PaZS
BUR0Afz//ZTGLJn2rIf2FclVabktdIIVMZot0lkdy2mxSPPRyYKqqlhlaDs0D0XRpisTrv2JFSfz
CTJkPHL+2Tel9J8tMtpzbWM+IaQV5mw/lQ+e+qj/EytWLCtnp4cYVgE4Kh8tnrzcowVfLZ4RQmRp
WmWnBcsyjAy2ZS+uZGnbvsWz+Ti80h9m6hBRFA141H6Kktdf9PH+VKv+Og//XIX+8CX3RnF7rpdY
hZTg/qVfYVEILvlmSdl/kwb7lQv9M7xRr9eQl0PoFj1oObf/WPb2Z2NXPB5W5Pon+YXxU28+MatY
1kGhOHHZenRqk93PEmuOkooUmzcfB71eXywrp6zOaKoxvL0z5I4pswLiC7AOEcPp7ufL9Fb4agfD
M+1uY0gJt2jdzT8pAGvyyoJA6iXA1vevF6pEcCd53Ziogt5ZDybFFtkgVBR9m/WJUTUfUWX42Zvr
xk6k6qAKp6RzbBj0Zh49RW4HhTCPJTqhaNN+Vp2UuNyZAWwCgz420tvbvA/gNdbNZeu8t4qwIbbm
ba46zRCVnotdy3Cfk3V7e7bKBqXG7XeYK5hVJsbmzUX5nv/Xi+WiujLHGNHIFS1WR3O5yI+Wi9PP
haLiS810zHeVZBWXKG1MhQrc63YhRz/bomZAWi2ayt1xe0ftacyk6TIrUsqDwEJzk14pZOUXp3zO
O+a8Nx2ZNL/v6/bnOePd5i8V54r/hvX889Erjv+PR1/e74rF4mNd9k7gO2+S4a5EGTesdXKj1hjQ
itgsmaMgovHzN/5NVY7wH12P0pRGkaKCBQOV6j8iCvkPRWvvu1+eAKbSA1hciRZGdN6ah4yfZgFW
qKxfYZEo8m3J1iVDG4rIvYsvT1IxIk1+iVRiKd7Q/oASZVPcX6mBvbyK+4mPRCPQcsmbD5JcRMT7
TW+pMetAS0O6Jz15D3RxmpezyeDONc7+/S9Eo/K/ECIg6qg8EJydMmXT/++GNjbbwud5BSBiIaib
o5P79GLoLzd7AEQfzFc2CS1EO5oNSxZmyfSzLCkR63jbfvTW8pGxPtn/GbYq/YvWzP91UX9EzG+3
8/n2unBRQlsMcxxXmw97BHEIQs6IVBe7bsZuEJjOZPJuWFBv7y5uTd3bJMPQytK/THxMNf/WG/7R
SH9MRIf7rXY9friePFShCxyRt2WgjPFyV52Kl19ZY2pnoq1xjK4hfIkBgiRuPn387BdUsLtbOf+N
n34jXNjLubOzXxoaGOYF3Jyzr+Xtk+GAmCwKs9ndLLePyrq2YrfzxQ+EG5B8phCfCNhKRhJ+cDMb
2LjCOVYurqHcFkVK5hfEps1yh4SazvwYj20DCaXW2Abxwkt2fh5QkyfEOoh9+N5uism1A/XKuz86
h35O/iGiVjt9mlRhjLgfrFOCLvGPdjeASs0DqQs/mvcrAvVdcsxJNyDNKCjbS49oqVVq161Df/mF
6412NVE8puDlg/5mcQt5UMTKQu4DJtWDYzSQ2/pG8AHzQPS+pLWz3S+ERxIjlRwLRCeYD0gPJlvR
nXRJhB1+rFK4g4uNQ6fkNSfM0pRFXMH2k92TnXF1wN4I8s9eLUXzRQAXmxDrZ4Yt8HAxLHApRXWQ
sVDB0Zd+08MdYD3FBG8ZAWIiMg6kiKLM9Vdz1YgoAs2zAxdAAeYZPgbnxRt6ASKC1jvcoH5yJ18A
o4bITAhH1X21FJPZNN5hCXkYmSMKUghY58QIovM7S4aGN27WzIm/uGOU5ElJ3rwwKk2SIakuyJ1/
waGBM9ySbaJstWMwlDNLdk74dKuxMERwAPjKqGEdLEI6sh/+EnMs/W0M/DEj74+l/KakicJAO1FC
L71eHJOpBcULDxJ+doKDCbJAsZ3wRBaTcyRZS660Y9npf54fqMDxt6tRRPgf68Phfa++D/dz2ZMh
iGXHwzdMu9frRbJ2ZeeV42vYw8B7qqllStoxfw0wKW1e4h5qP79mJ51EvrLBs2CzC9YtRhT/5b7H
iXG5+VgetGFiKusnjlFriWN3JO65O3Jl67r2CMv3vuNrJiemUuEv8WjgfjcuoUSCfbxtj4nDHgIE
TZDBWSaIB+C/r5PzF4CXV8+1Ms2+vl79rVE1RSc44A3Zq4BiCF45JZZNX5KpvCE2T8BXgTQuXNlM
NEJK1vUI3Qa6vvD+s4Ndu+ZzwHwXNg+UHVSBcHsbWNmDTaPoFZp0cwSMRMEtgt0NKKntb+j/uzLR
gtNg16hnzHjxGIMEXMto1uJNgAqR+AEXe8cR8uEqUOcfj2SjLyc7pJo0wrY9jgymCnT/AIscI0BU
Rkggz6aEGBbgziOMmFXATIrqDhXdi962V2rqKTxJKN018Bjy1qpzCmpYSc0CUyaNP+HDxaq1T3ad
bWIMSu6zh0sLo//VwJP1WcK2/isgtQBJtX3IFImeBtIgSIJIQESgdakhiQ+CNnf3VXFy1CKtVFvv
LnkeVE8g5fZqldaULSc5Kj6SzAt269z6wZpAHvURQBydkdma4/G321AecccDQAE4kLzlTzMI8PvN
PWWqL9GYUpqvmAxliPhK0KoAPHYnXVjjpkWsgoV/b4fZpLg2u9DiBMbJ6zqAui2zlTKYcQGHrbV1
iSDzvCzm4PLwl9vieWJsr0YCo4AdS0hPbLwFWneGZVUGAo2VS3yJN+gMiP6UR0MOwKDS2luXPusI
YXPzZ2+tz9grHUL9UDnXUqB7wD4ELuROUG9xKA0mfMFfmrsM+T2AG1MY8waYpcaqcHJy3Qd3vgbI
ULuw0jQa4dvEJzsyw4nxhJOysJJkeCBNTWGxq+04cGPFL1OY+Yi3tfJgVsVVzNP+6ozDQzOEwx8F
Y8JMwfMapniQbWHSIl9g70YqrYZqKtMMthR5d0Ry6smF1JU8HrhXa5HA1AW1j183EzPfWcMHdynT
QA8TEA/TgFCp07o55ET7sxVQrlDHup2fYgEvMZ0zkNBT3GXdXHttsUC03w3+5U/DQVkwy1GP7Tx9
+28zFBAta24Cv1rqI1IDEKUMgzRCr8AaJ2/TT4bkq7Jyg23U7HmrodTA+aEvQt00FnwXjyTX3MYR
STEgIyn1XLZWh3jEgC4bH0cAYFdkbaHrrQFv7tpQgeOjeQrqZsfEqOwvWYNPQMtiNpBCGzx/Hs6w
YE38CIf8YWN33OGhCMetYFwus3z0Niu+/NWukrgQngXtzSbJ2zX3jVZLT/Tg54fl4NAvIqDnKmWn
MYG4S+ZHq95aIYaU7kabkXQ9lAixMpNn8A6QkMdC59mIdYV5QZBm7f2ciJrutJJ/nMnRpdM3V6m6
d9foXVm8dz3h0TXR+0STVTwIIo7tmUOlwig3RSz8mksQRMw97GCi2tCIwr17SIlXgPKLta/Yn9Jo
wE3ytnRQJfynHHBSZ/hiuKfdKWQHrlsP1btwXNGURJWJLt4iG0spMadwg15vzyslRQYasSZPeWDE
jMBDy049qkZ3j5rC5Pt8oq9lc4kE58uOEcC/p3cVC2b/GBwbKIwq33lCo+UFppjhJEHHkdHVV87X
kDPREu4J6QhI4/QmgfBrN2OeiNTFyYPkzoG8kz5xyIaypwlOItyPvz806Hpv20HSROnsSlgskUs2
bt4cDn4fDFv9j/fT96BL/rQV3f7KhhNHkC23DaBfwr3s9w1vhwgxBWERxADnIaleVBDfqoaO2X74
HUBZN/AanB5zA6tLGNTetu1pHAO+wCfAetWyKz4uHgvdXaj42qVSPbInBBCQmn3aFhEGngViqy9n
6Dhts0u01p8kjkd7NQBnv6Cs01nZXCXPhKt9+e12zW5hZcrOlMREq/FaKHOUvHx4VwlNY9MgYIZx
X/1m7nnKfOg7Q+RZS2G/rPhui45XMfsQTMVLv1rNpuS31ibcDNwaMFa4pS0wWozhAJzVo1kagMxz
rwXsylWBbDFE+ZWdzdU9OIOm/DmD8wEgrdlEtIs+QCtqW2zWbiv5DnSR4KJEqQw6F2pZ8YfZVD/8
GxP2tJhoFZ3ksgicrwSnawv4JQ+y/uZ8eQCTJRaa8paZDHiXB2p5gRh0DZA4ZhV0MDAdU3AmbD2t
FJmCZhaIEZIIrC/IpI9NBEPfLlEjQfUC63f8GzSnMlSY2UGzPe576cxZCRCTN4dIzNf5Nw/dsC8+
W7+FBIV0cgthxnQprUkNK32mmFKLrJODyQMD9LiZoO+avmguVLKPMSB5k0xTBNEK5hYJERzmCM6z
klUCd6TsirIzRdnL/I6qdI+jvCebce/XCUIYflMGFPoeiyMpTHrfnHYYrUDdZPBwhJJ9lRJovIoh
u+SCb3Aqy5igQOUywu8HyX8w6g5OCFwmim76ZkvYk6yM37Q2JegileyHmrEzCW90rWQoc7Xrz4BU
PYw9UnCjV1AlVtok3iAfitv6wHXeOk0Ks3mshrCgJcxcYFsMh1803EQLgGbgQTef7enZqk5p6zZi
rm34p2ab+MXVwmYsQq6b3j3JKBBwidEJC9mqYSZgecC7YZiwzsljWwYsmv73BiA6JMyVNHsLn06q
uIqabEfqpQeXwyjCzXvFcBTZvmP26NNgmdL/IgXgtSHrohb8l5b/h89A37luR8ENojOqkVBBfFpk
wam80I3NN+3OdM/a3/SCxsf6aTSmHbP9dnkzNs1g2vwAkkw5XkfBcbFRCb5wr7IjCGcoR0QnnHa4
FjMwfMjkU5WKXaPHt7OnSmqWlDU5IoQ5HIfMEHxiX5l5MpYOYdewNHN6naunWD35JS66DBlN6oF+
Up2AuOUlXjlopGACOQ7DtIOsHCEPHtV1JGKwphmeXdAB2gfY6HRInY1y3GkZGpXiVIF38m9wzk1G
sXY4W27JVy6qESmZ7kVH5+lfefpYrTx0qfqC6zDGkeJABkOdYXpoFbBF6a7KHepw6xL/8L6PikSF
+d4KlKlzNU8utpTSlAmCEolzWTUlXftVmGZsvBpuYNbTgtXmAUFYsjveD7EkBrHTWdPVSrZLlVaM
KtZLiJQF/yRzl1JWjnCnDunQZsGn8b/DMCCIJr4De3Zc0PoObcf1dejEBXPKl/qN+W0e7I7LhfGu
4zZdIk/6cTsce20SnlvyvoObyb4mVEpxODSpEbLr6NgamXqGBc52tgbScOYb9iQgx3NnNEylr35V
I34je1MdfMrFXDJ2vxJw7HBFLleii1FLNztcKD1l2uGTzkFfBU0iDvzDJYAAmUTQ5jybIGh3iApq
gnOZpbniIODCmewq1sglUDGdum5Aa3JfJDDXzQ4zKusElxUwq5oE2DVDErH028xlqq6huJomHH5T
cpnsl6ZODQtJVZbsaaf1cHKpvfc7LYQImB/mIt0rLIj4j8itmiG2cjgQTnhhdH5j5fBRWCgQXonY
g2DbyMjTmQs+PYiKWWe1jqKlna0eYfRLpgkYNjvma+KAjKOuBOWUxUgDe0yhau4pt+QKH5sSYsV4
gx5AX+NAEGo0ySpVUlLTpeklIx+LAU9hZrN5Z+dqJH3FK6IPB+nKhGg1omdZh5MIKf/rGeQndbqk
9Ohr4VTJ8hJsVACYR1KgJ2tAoJNITWiRbL9aMVyhmhPODb19qkH/yxbehpqq5reIpebDdNpG6lAJ
i30LvgZq0u4aQQcNg2Rywh5KUZKLx3HpR5wrDE1lRi8x5yhL7E4u4Qu8A5DffDaLqDwh9TaTwsc4
mowBScYMKYlq9YVUBblv72d6PUEgajg8JIWDBkt/ymMgODtnVmYZbwZF23KweZxGQtDLsFj2JmHi
BGazSfpLs9mZt9qe8z6Zc8YBHY4O/u3j7Y7mFrolbRJo5PBS+P2rE6huhGaYDj2409SnTf6ga7U5
CJZFLnn480DGiOM44TfohzWesI4lThhewFqtJMSakvI3EVUWYaxHYFdrUmCuk0LTwUzYKnRkL3Lh
zoTfpGshE24pkugkoSOza5HH5gdUzqyEHU3uhV4yn3sQ2s2GY7JniJGNNR9mxPscFqBJUoBOgHrG
OYAC/QwmyUT0IIU7ZZNvqIVdQimFljp3umNss1XSN8Cm0BjDMDsjd4WVDeH65p8IvLDgVZlQS5Gm
01t08kEfezfsWPw52CjYlxevtfUqJLOi6dGC3IP5I/2Q1lddyAL8xFTqXAJqU/QGMOXsEZ0P+gGP
DiJZzrn4lwiYE4GnVFlBZQ6cJFeQQ5BMzS1rpnIGo8/EiHHf/h3y75h8VGczfDUgh7ZKMKmkTKAx
W6MXf3zNridGl7hSS//plC8oVLxAXoqoxoolX3S2EdGoFlHqoNAYXUl8rLsGQ3rNmKhCQa2wXLA4
4kQ5LXp+5xm/EyRetI7Z66g4kRwtASbYoyNJHuQdCRYTPP1QtIRhF9fCtf92yOyQYZEzN8MtO1HK
2jp10NJtnDrKq6GaSU+5NMf2tv12yK9trCnArgUGyYLFOZG+xtFEmrhB7QXCd9/dmXD44syCdmjV
vw7lDfWD0WZQ5MMl4sPKAdg71T6TDXx+Juk6B3zCCzzMJLZbdc8QDSQ4PPnYZXDrtX9OwMUqNA3V
PMC7FLkqOqMVd/WyEd3gFRYuar1jLB9JRBSY9ZiluASBMNP8ljss2KdZvheP4lHJbtZ6Zx4cpAO3
Fq6YuqfYI41dS/YJN30JauES4V+eDsI07w/0o4+NhnBDNaVpIG47jA04Sc443M0ugTIcDBYVbLLS
TcsT0If/ahzbH3t61qnNY9gkzxNq3DikOzRYh0iLkOT8OC1a8QgrOmDmLJGOlHdirTrioQj+aGvG
03rFFVR1xjqFKghbGO700ClAR5UX/wjUkygdiqaEElVqRF4wSGXiLPkBLAVvFJ4ndC/etlHIAN+S
DDMdzsIMjpvPmLkofjqblmq0DGJmEzgc1ATZ2O/4asIC6o2dU1e5tPUgFXZJ9ITo/N6Mr36E1Vyi
u9wauaZkrwVBvB2wu2jG5NCVEsTNSiDXkVD+QbUC3ZKdySyE3bxhHlm2HpTV2LcmRbOI7bfzcUWf
ZAWdcf6l+7Jvve1VdA8oo9iSymHF3beejTIzRW4BNZfBSHES/9W7dsJs6YZD/HLPa9SaFVgxUs8L
RqWvNXQOTlQtweNfOanfy4M6v8ntUUkRFEht8c+O5o7yZ2k9uztAklVupiyzJk+glW2fAlHRR98D
64pTQPGmDx2NjEUsjHlj2PDaPDksjNGjQbOi5NUOmCWw1L4GDnP9u/fiPAeEVnoXV1g99V52HtcD
vJ1BTmBUaoUsie7G2HOuAJFCh0fNpqpD1el9Ylb0UsXs/XSANDp7DVJcEIphthCSK7vX4B7sZ8Xv
bApWkdyDaqj5daIsCqCDi5V0V865CU6IV+1J1o4yFvzCFKV5wAvXaFqGKkkG9UDkzd8tEcj6ODBJ
8iYKcjerG4L+9AaijY7TVQsyxpc/kT4RyzxQTgO8Shi5iBWUaCGyNcC990noDX/PtAtv3rivKf+W
sjxJcXDXPrUBfJIqGoJlsJkQm30BZSJ+W5iXtGt8axCrl/D6MgFAhz2ximtJ1cZFzbgLcKAuy9cV
8aCclwshhtuJVvObd2Fxm6g7laxbchwC3tiXds29dyqM1bDi3lvksjXeQfLCv5UKCl4urVXDL03g
wiAZDvAuHuI6qZo5cDgUSXPN/WRAApiVZtmE8Ct+rRHm0uF5DX7yuYAzSByHbD9Cit0SGNI1GC5b
XwuRwKIwPh4HtBxCT3QcjXWVadgSHpPYDskApofAIzhfrUGfJEUO4GHIieSaZBvPxzMNudu8C/q0
kOQnSBQxf1cqRg0nsxY1JElSsOAKPN8C675tzTB81GFu7saaSWtKtBJCO1bCstbn6kB9WgTRVoni
c1g5ZdMSOXMD8admAWKu0mKfpjyFrNgqWVUz0bst0qUuaMSEE6clMOFC71AaYLaQSOuX3mtfuunG
40jKKhvUm+oVUGDNwRuy5htoV/htBNpJGOzoDC6NGBvbjdNZ3o9ebqnzJFKMKi/kJHq6P3Z6OGc7
Hswvb0T0G+JtMR0OGsuCeYVnn4B6AYHBQs0AjqTHUXafsI9PmB6e4TQaQ5p/3arygWP5uejs7Igh
KMEJTVCgAmY8xabr/jPckGWq+Ns3Xg6QDv5chPyU8uAZB2C1yZCpLWhA3cMOk7QP3oaHF1k0JUQp
cdiKS1aG+ehK8EvsLoOnuPAJElGHpD5osrSz7KB2z6tm9A+i9Md2gRXnEpyTs3lsH5NHB8I8Ovd1
Fi0C1jIMNEmUURGnFg9O56lFLLv9CpT1ozzqu5fr3733yIjqEVIDcDCPWOIonTwwCx4ZjtMXaWBf
dJWcXeuasJoNP/Ya60KJGEpzwQRh7X50RlO5uAYeYgFPy/CnHA4/5z6Sbrxc5zzsE++Mqq97OsHe
P76swvTOIjyCJANIw2Lf3IedaxcaeXrI1iAH9+6TJDzvWjZh0jj7FxyIO/GAM1g13my8B6161Uyj
DwLkvyQDL3dlH5b61b7KnXCQ0OhjVWUo4ZulvrTor91rXJ1CFhVYJt69fQUcW8POF4ZB8EHy9Vyd
fMVNHlxCSQRCSfAmrEuTjD73kl1juRhGdAxZzuXg6LydO5MZBkUVfcxHVu+TASAvZ3RMz+k7lsey
IyC0d46I6V/AC7iEHOms/AWpcb4Pr970yI2hND1/4qUcY1mL57gEtiXpehy2ah6r86vKT9u8Dnqu
vo74bCvdURkO2ICREV1TaWg+sqd3ap7Tg11FoZ7CAuE93t2Qrnl37zzod5f7yQz/1kR0PrqP7jFN
isepQ8mcuHvFeZlOMuXZ0BnUUvIprxQK0Lnq3Bm1os1zqvvFFOPsGGscgJ1PdKx9ejrwLOSSbFHA
P7NvqS/lTcT/sbN9GJ74fpy8YtjA3N13fONigeJARV4Z/SatYvxK/eHTeQVTTKPWE8iLFIAhrKnW
gbkleVB72hqHt47hYprcAow1+540S41DB0sFonHRYhCMcJ9lqjXVOzGEbgyC5tQthNN9WO0XQ8jr
kV07UbuzfvLMNrDisYE/JVRBzFuBQ6ZbuOA7nM+i8PIspsj0gzuSOhIuRxB9zcpG/6/jaqI8Xmp0
o6VP0dEcSNmSBL9pVZBNTVZ4Czj65dQGb3vbuuLh7NpMvb0tPiSqjg0SBEmWALdmMZAqIKqTSZ21
DplU1u0KK7f0a68Bk/zSugfXznjwzC7MFWX3ZN4DTLmhpHSR6iqRY86RHcS8iGfk7Y2vuETNLXCk
OutZ0dZKemprK4PJJ4/NtPFX/qTwlbrkKhTaKCxOE0QN8JZaRlwAu366rX3j6W56cnKGXKWWtXvD
CMUFMcirkuBcDgXza6A4ivzGo3vADbzFCke0MC64DK6dd11RWIHpJcbiEwuQ44j1wEvR7EJBxd9j
cYZkGApsC8/ZuZmF/tdNlF0IkAryqn2ISZqsJzuWNA5JyBg+BuJqFvkEzPRENTBTvktQyqkuloGy
EVYl0mb4qpmFXUCVczaR+7kyoVZivyDpzKVLBFjCzZJhwvmEl39IjyjBaYaWZBkcTB8rJS5KRJSQ
Q3gGNkwfBED37pnjck1c9sPbhaRgsX0l4kLY1jqFZZSXK32da8dXDx2CDa4rszZ9xDtKkh+JzT7i
Y3YIKZo8rfUpGU/6vfDjov+KdWSCTKit1aa6zot1ZhHDjNFaC1ks1aVJPAyNYtrq0R1POQvJnLtv
E9DMooHdYqHVW0r9jo4uKvThjb10WG7hi+9vaBoIYqnIYjB8fJ32wTzHvjy0biUqR0e3xi4PTy3y
isv+g90JfqUUG8DAZN3nmxO2ooSmT6FOgx3aLOB4yPDi4OjGaQWUOVrxH+3N9+GcQmUOXaxaVONZ
KNqmLCEEBcLu7WuQchra7pTq0RBNlCLd2a34Na6sBmKjv4nJ/SZRXlslxgG+gb2jOiTd/R1U3AkS
d1bN1acbHIpTm77akS8BzoExYFjyNeigCVF0+8x29MoLPzr2pOSwG0cIsUHpgAl3MzYVaKfnStFu
zI5FMIqS1VUelYAL7Sl2ec7jwN+zfCuEOdawZFmJTYaUGLV0WuwlCXArR0kGYEJwczJR1YATx5is
/HDyAWo5gbiEtUHD6Q/vdn+PRCTQopSUG6bTauDzw0HvIz5COjvSJoA8DX7NBgjNARpAkoSMN7oS
j0C9Qj4gQ47bciwmD8uh7nDigLkzyvt3GyhDwAa4j8IAOjPw1MVEFXCiJgknlgVI1KX7cNgLN1vD
ATjajGj+wwj9PlM+DmkJuQWy6ako1+3SyUmz5BtcUA5gdTM2Ur9hzOtjveHTkBbuArxV/G6Y8a5r
+cwEXQ2Gi6YPO/TDjJHcZZx9uxXDWCP7ZGG5fieIjF6U5aUHbzOy6ccLbp5wdJbxKezpDBkMDpqx
fZYRKUSaMeZDGWIZDurK0XbkWFLJj3FGgQNmBs0wkNV9TRqcLrPsYqQ+7VvszvVxZm3E4TixWZnC
3s6b9OmVyQddi3dWV3dIw9NQTGdHu8tUxzeog6j12JL2A5T7Pit9sSewaTFNaa7QzMbda86Crv+d
Lm0OwaF4FpoHmF+tkLGJE8el4qlxu9zfwvK5QnthRwcrIo7HO1/srZRQrA8Tnzd+atlYz7znayJZ
Kb/8aadLbFoSDHDTRCDn5ftvLdl55L/VbQVExo6OEaXkQ83kd810OHs1J0etTV6/6G8L5TXlOqVh
6tu2hZd6nM6+nHQSvjihz2c6Mydd2OlCJ08xpTk1R+YUs2/QEaUlTsh3Nimw3JCfZnzEPXDZS77Q
lrpq3nMVEQcmL8HnZCm//M9d21nEJ0u+XnDTHIqD8CEXXNVl6QdSO1vDkmR3juQv7IxPfK7H10dq
rByM+BxVVGT2f9O0bG59Z31PvqA4DEqGY9AEyJZKdFOFSBCSNVFvXduC3Q8eL6ouGS1IgoCDC4H/
QIJYtlhIwm2x4gEe6Gn88sgWkHQIt/oLXBe+Z6Jf8NnBY0co/wCtJAtkKd/kbKKSvk8xSl+pAL+f
cBMc4vteFbY5CfUJPa5xeTDx3ohpyh2SSBqorXZUp2FccChlZmiELAiOcUXkGnApX3lOJWqqro7P
cfXzTeXYuotFpk++15HxhE74/D4DUf+stJCrROhqNDa8VXFp+aNNOeP8GX2Ri2DrJ2d+6wgLGpHr
5MTc5LdJskUOHFZv1Xwhi72aNOOOftsFT5TrYU8uZZGfqvUovqJSjGTelbnAzRZ2OQt7vP7WTnlB
QEfY/6uy2bx0T4Q4m5WxXWbNA8gn38nZvWgnONFz0aMP8SFejZ5X6zRf0kA+D0FaFgwiVCvpICRP
0N+4cpptkUrmjI+AY/Q5vnlKS6udeXpEG7nu79PhcfMJxxAyQpvrzvVwdFccTbe2crihLLV4MLz9
dV0zPtHTwOtlT15DHpIMgUwcCCaICnOl5gso1EJANPuWaXwmGKY3zU00DntmzApcF9AdQ+Pp04dT
ur1G0jhh0PAE6Hx0H9sX4PI7K5B7rmHAqJ+ppvuCV5hUseYGNYBGCNsymlBA9ThSxJis8u9MQ3YV
22x/Zw/eWZF2YmzrwAxjf6bhzYFr7VnK+JGoDd/Mdh46V1Ce/Blvtb2GNU1t/+8Rzx6aK67anHPM
opmyZEkhmnFym+u1Z3zF+F2kgAOzq5/roMcXSQLE9yOfI3Igxnk0Y6JLOQSE82hGgo4BBSWCevLf
/9v/+H//18/rfy7nx9Yvtf+/He771nF9uF3/n/9eVPbKf2H8G5VCtVau5Uul8h85lu/N+ZrPXzZl
qNqvnzq1ltJd54RFXrTLQG5re/ewTpC7qyYxjz3l4LrPvfX4SPJ3bL6L9ub4F2a+8bcL0vc//0ff
tbavbovr11YZ1OR8NPNoDT/ASXYgW9v2i2p+l84W77/qlh3Csj/wtTH461Aavu4CLJ4T9IFvii+J
0BB9tq0T3COgqgOGQlEdjdpG9uw/N2PhXxI36oV/NOMf+QTV1bJSN/ZcNXISGGJhvd/J58yXXzfM
E0St519aqfCvROB/nE/f/6OV7o/VbvN5cr4BVdybTYK3AMyYAH/JAfhr9/gjBcC4Lc/G8Uj3qBbN
bTsPGkO1rgzuQHI9AAei53fwxxStGptyM67NDRm6wAJnc9y9+39p47/1jD+o2PfKvf7YrrnnNXkw
fh5CoDX2y2W7sMAGxieAjPG3di7+i8RWnQytcq1Szhdq5dIfCTGn67ayvqy5/zPGrbl6mnnodAT8
PubmYBVWGh5LoAliDndzzhPPD15o2ZxbBzJX0Xc9mONDXB7syKZ1dhju9n9ukn9NGPk/V1f+Q8n1
THJ0vpgjXeh5RkXuiPDgD8rXm3j3l+5WVPf9L7PEP070xyxh1Ar7w25PMwD7n4I1kNPaXLfLvUsT
mKx7adbQ6sbkHpySz6LWPMzL0YulbfUXArxR+LfHUSrkq/VqKV+s1/7UwkHD9HU9bislsuql6CKu
tzRbyuTZP8iJf9gijkv5iVw9KvjdKaRbta/oRqGUrSp11qqrfPuT1J7IsbpbpDOg8iJ9fAO0RyCS
RBHggMd7ZzVQUPSZfIKiwydEKBVu2yeKgpap7Pr/C4k8OO/uexyFrErwLAS1gdoB8RnRHTxxBTRl
+Gjzw5ZRBUoBfVvnlkGHQXxD4JheVeHyhMIqcQTylwHSqJEplTFBX8oq/8p8QLBA8y88kmuFlDzl
MFS6av0V57gCTWpPMXPElaXUzIhsZ5HtDkoPR5lEUmS/7LsV4QoOMBWEpBqdhf4aTRE21B9IekAA
XWV7km9UKguO8TKGP92VAonycyTCKoFApAbhXDC7BgiRERJQlk7VkUjessE7vpHQWJUtD9GBWjJn
e4xO0IfUjXxA6kxGbZtAuLRwnZIn0pfIzTenlJbwIH9Vh0qjXykd6LXfT5aNB7xahGxSRNBQFqk0
yMyB2m0Xm9IN1E4fTwdT6ZwnC4RiHFBFPergeRLPeiNHYaSED0Ynp46M1cP6eXBlvOgC0Ufk5JLw
ompJKEVECdrr58kn7wHfNM4N1VGkAkRPmJjqpcB1ByL4BqrcW3xkBaIu368SFQW28As2nhEgBgtB
XPpc2DWuLGxKQrr6IReW4pAqbidzEkYq2iO8s77psRSOlJoXFjtbr0Yr1FC0VT33tc7YOZA5eJ/q
IJsROonodNcDSXeQc0NvNyicqJFSMsvp7+hQ5SopSFxRZZTekaJ9ih6QdchIQexB8mScDFcADfxn
9MRK1EVzUS3pFOliREh+YpHBIg+oaBNXg00X3wpPrB7sYhlMm7g+1FG4juQZwcLuooTB61ddziFI
1ia1GB4/nHlt44zhaIunrU/GfEvOOXfAXXWQREMMZY1mowJ3yybVc7irI3f0n+fTQu2/5gXWC9W6
gbZoqVap140/ND2P68fr/q6XSORgKBiPqHjwc6uoumptxv5xb+cu9v6Q7Q4AP+WlWc77r5tfKUWV
z8P8vIvgt+GBgDyq+JQPYmIiQw0pAgiSlfC88coUds45h7x1RQfkmr1hE5W93Ni/MMSrgIKNfXFj
FtBQXnrnanDhoVQan3fwXDljJDOBv0HbXlERUf87yTH++t15je/mrZ5+8o1xPlghKEOytVGeV9DM
2/n5WmTkuqdiK7+Ot6tB7h0tqfc3B/cuPN06habzWXnrFy/u4+LnzkE5743z3qNs78hYoMwQSSDP
+PByl0vXoML0xS4Myc86A+yW3M3LKb2sMfr/3OsJ3+X+nr/Xdq1ujkvmCiEYUrk30X3zU9mShb7x
1qf4SlR84xrP4F53j1QuuA/3j8Ub5G//XCGC3nq+7RunQc8MukTRK43Twx70qTjI5dvVR/hoHa+t
17v3oUPU3E9x+vrMr9XW+hnfx73lNrnVhvxfrDiPi2scotMyPq679bK7q0bHa5x/R+t9o7zrrupR
ecz9OJdCvL4FubBUjYqP/4+zL1tuHVeW/SJGEABBgq/ULFGSZVuyrReGR3Ce56+/SfeO0zatK8Xe
PfdaEQYJYqjKyspcmPKxzHeeuO/Z8CtROUjqBLFVFFtXXWjxtoa8GagRyYIiJ/MnZbvgZKMqG0Xb
ddHB819cdx05N4Iv9lvFTBiqSjWV6pA/MTm6M/koqJQujcxEkaGtQgcwzud9Z0zz8qCQI2sri8Z7
04QEENtmLpzD+tBy6Za4a0O503hnJQRVARyC0lh60IiDGWYKyhSkl5OPNnt0eTZVDHBS1IOptJYB
xNptt24M6u+0IGCf8/ONrfXb92B4GSaoplFi6KaKDuNxCNH7PK20On6EdhNCKRV9CcevaHO6Mczv
wPjvMOP0QS+9qgua+LHfk70H0/k3XI8Lz7ZR7h5UjOIboRH5HRr9HXD0kZrIaNJc4L0G1egGDFyJ
SwbUEOSeGQw6/MX1F/x9QP0znKCCMUY1ahhjCdRKpl4cK11kBzDoKhY6ypLOyklvjEJ+R5b/GUYT
pmaqYmgEH00jK5PKM3NM42B638CMEpShBUdxEQJn6GuFUqmO1N2bF8tbuspE/I7zh7ENCB8wnZmC
Ewj/jM7gsFRbJ86K2NbbafuRrdOXfqW9NjtmD0ri0/yuB2+MIiDL7pP78jG9U0/OQkFPnAMRXDbP
wX1i+PdQIR5snxykjvhP00PpehB0L+5RR8RPYXa3AwutsLrdIPAWvn+7dp2abK4gtQVzK1sPcRkQ
IkRvDK05A7V9+HtgPiEJtt7vVKDe340CAN8bm6HKBY3Tu0EnWYUMF6SUQKZdlacE+laQTg4BpsOy
bJ7vBkrHlxFCrKXeMUh7T7I7fnI30Dx7HZrYhtKZu5EAYQcbt2pFbdjEvjgoCAOmhhYDChiDReKA
PmtP6aQGzqottWW8xj83FH00Q00CyDTa6+kGbbUHFwgOGiQeBiBo8MYdwJp0G+zVp0HVI52U2+H3
AdBy/9aN+vcMw34f2uwNqpm4UoeI/keiynUzdESE7UH2sT3wB9Bh94k6JQoFyiIEKB7e1EX+rcv9
vX4Maqo61RikAP9ZXz+GJFoT5bygge2piyRcpwi4yBHHJA7GOJjlzuf1HUn+nmyGwfRhMwqKl1RH
OXIrBnFBgr0CNRpw24rJe4VoEbYq8+sD8b9n2zCQTocLQccBMBpI7bLS18Kg3TYhSvt9fM+ydmPK
e6f6VIvX1JB70XiTrk0mupzrMW45pBgUFElceG5Jl4bRWw15cDvFSpxoSipkMCWU7MJ+Uclkwsu7
Hm2mgd3k0MqT6rTN+4mCbgKHNBOEFghapgaKw+nJYFtOYEOowHdPy2atGk8ZfqjOpWW2K9U4tOw9
zc9pBN1V7b2Pq2XhwNYrzKemy1YyuHEGs9/oyz9fnOmmjoTRUIk+vigDszVZ2paJTeOdQNq90AE8
Qk83sYJlsiUGJK9glVOgPbR5KvAuigVdpvCNn/udg0h2473kn8aLBvUcSCVBFKux2sbi5Y1sfQSm
/OcxkbkKw9CgRvkN6vxcmGlOMhmQyI49qwst9t5iS3+ADnGIcpj4OO/1l3L2X7X38tV519/dz+DJ
fNHerq+ikVXNP0+hqXgCQxODxMwI0nD6VihV2GLPl8YkL59dYofFMghPhEE+TSKxA5u0yc8E7cBl
6k4Kw7SMBKSZHFIFIOYkCEg7HYzUdtV0CFDvPBcedP0uhmWRFy81YNe8a60KAA0V6a05vLTZNKIK
wTSOnaCOnl5Jy8ZXmqzcmiUYFxGUIxT0jXQobbao7dBZxN5V1lg0Oes5iobtM2k+VbTZGu5z4myF
+tBmbxnivq6bXZ/XEQT4z7zqBMvPNJkw/kRrtcyEX6s46U793Fs+Drn5E3S+UMu4PhD7EwJ8B4PD
gSooN8i3tsmPZeRpeSYNyc1dAFAq92ARIj6aHLor3WvKV7XxXtX3Sb9IQI6B/mXw4sIq0fLDtaNM
lWApqd2AMQmcN5v78MEr7B5gR3QWeWppmm0C3E3AWPXvvKqf++oh1NDsmB1cz7hxNdA/McbwHjrj
po5jjQkyvOeP9wgdXw+MvhG7BBz2euE1L1GwiZARmtLqWjsgi0THPtmFHqyR8tzS2JPXTGqYRBY2
B3pQWxTKmsgMwSvsF22wMZpw2pBJ2jx68er6pF+4U3Qc7apGNd1AVDQ6enXHFLXgCLsEKKSFJeGA
CZn9r/SMvIWrNw76SzeKzvEnZsWkDDDv75kRBs96VdHjRwOkIsQ5kwVU9kFY+fjvX4qb+AOxlmog
0fg9TMqkKHsZ46X6baBbgbqsq5lb3Hvh2dtnyY0pZCP07p8dYqhQtmJEqCoCy9/jydQxMqf3q21A
u0WrnJWYr8zUnGouGn0YxR4tXo0axBgDyqnlslfeWveVmsBNG3/iJ3QVa+91BsUb7k5z0Pf8DFJr
ySnv4Flnk03a6fOAOzZCZCsEucIDmczwJ4l6Djro3JNTSx/yCKIlLogUHI0ahK6rDtpZKbRLQK0v
Y4sGwSKus4UQ3lxHa08OTARtqSLoLN8DR4EZ8wgujej3YHuzclae9+Xh3NMLVCexa8Qki6HPyaHY
CRXNREx6j2xJ1c06CpVB1eoq0Pp8CJ3j9KxB5U4gD1AyWxwqp16qUsxqD23sUb0lCpgndWk1Dcoy
Epkv7gXko7zx1gbAiT4QK9FN3L6HYAV5IEkyrRgavyWa5IQ7hdLxRDSq5ZSgy6CXyOgWAZ5QKcH6
wLVYp3QuoZ1lyrdQ6OvaCCeZdqj6fG5qYIZkWwo0cyA+TsqPzkN5hUPh1lWtHkGvCW1f2BE6Ai+j
o+OFnyhmI5SQ2gD4LY5Ge0zAKmSRtwwFBPUr+KDFMyfbuzLHNML+JoJhBmq9roM2Zv2QiWNmfvrN
q2Fs1GrnysemViaN89am8kk4cqPlz63MHhM57erPUt6rEuq4DWwJOpCDITeIhMR7CZDKJ2iE8uOt
EZRTBGsvfqHviWgAPdCpqS1cFTIe5MFxtgqsYO7qGuIiLvQj+GfrgWpRBJaOBEHBBDYI2pEqsmwV
xWCOBdRSarLUQ5CEFO+gQpSDaXgEE8lea4KLjyi+wOuXHcwXPGGVITQSTUilFZ9GdpdzVBWBFot9
EGF1aSDltHD8qiPLw9UVwxbJpM+J966r6ElF92jylYE85SipVVZQZklXQQjUzoknRvBFST4zE/TA
cWVeKk9NihYjTHWA0zJOQwR5oH5LVJWhSxZyfs+iHcsgv5fti/SxDKFR4M1oUkxzj80kYL70vSg1
K3Lvtf6TlqnFw1OafiUUEp3+l2LqG2HOUlATlCmnh8BHVw6U5RDkdg7miyFlkemyrdpZEM6d8D5I
K8tsxEx1nXkUbjh0U3IXF9SrF+zcRKB6fSqMJ92DnpJ4d/VzRpDMQZXjHmf2JGcgQsb11DVnDfwM
IM+mxC+B/9gXsdVAiVT0D3126qDKEiQzanqToknmCdcniTxnaf5YxSjDp59xs69BRDNbBjk8OzPQ
7lM9Sh8mNt6tKuWo/vbPUSYIXCg1hjRcfOOIP+6uSDi1VphtYMf5wY2PzH1tYAPGPiNPn1bmyou3
WXlAwtGka0U/av8DmoIaiEGYOQRxCChHqIPS57Ei0+FzoFFq6LJ8b8H0MZfL6zfEhaAGyT8hnAsU
W3BPDLn6z/esqqbsmiq2Ob66grov2XJsXGOOfMqnj7nzIATO4xshzgVQZRhWM00U3iD+O349nfVl
mlFcgKf2OdgNPU4uGjnfmzlCl2p1uP6S/G9MidEQthkqguKhivv7JaVQerfXo8hGEKWd1K8a2dU7
Yg8GyOD7L/+lODv6pPuEdC4yh+ZFezTPupwVz86cvnfoPggtByfKSd3HT/0h+Gj2/Wf5SY7mqXso
HvQ38yV6Kp+h4FNb3UGFpOqnjlTpgz9ef5PvDPDfOh2WJWeYNbhiGULVgW6PouO4SzQZRT34w5Bk
8v1XxclWAUATuQNrvlxF4V1ronpHWD7RzPQ5JdALMiiqp+amMaEjq7W4csBKLIMHQ4pNYiAvqQXQ
Q93WmuAl74ob8fzfjYQnRq6IUB6ZG2fj1C1LA51yNQ3sqjAsMz9Id+0Fb2WKXrHqpAK0S/uFR0Mr
gNVpc/D9XR7eX5+0C2EoZ8BZkT5yjuxsNGdmE2syrjTPLsCeF3cuLGDaBbbuAKV6p+tj/Q2Bhlf8
d7DvyO/Hfip7PyZJnfJDlVs6yoVQHpr7z2CdZ1baTeNlYEdy0dgpZBcgRlBarnkr6tawmEdLBE/A
ECZwanLUdH8vdp+0da1Wafe4eT6j8x06Tu+fUFRZDD0mYEEfxOzjJsnkd9n2e1nisNI4x/5Cmk5H
kX5rVkpj9My1UWSImhAX/4ng07L40OpnNfdsVovHBFpYafLkLLMiAz4RWF26JuqXLDcSFuMIEYto
KwZQ21nRBiF4scuEnFMdxzwAyuvf6W+qztnPJ/6G5n98p6Cr0sAQirlTu5Uqn6PSrrMlsgpB1rzd
8NAOvRelxk3rPQogDMlG7R5856lPdn20dhnUSXdKuYeQ5vXnIkOIPPp6SJaEDnQLWSbRRthoUPkh
Q0Ql9zwbMj2J+ezXoPlD6hu6q2irDc5qvUCmF6TLJHjU+fr6A1z8ksCFCYB8jiU02iyeprQGbSvP
Tut1maNcBMPbAy657tZA39nfnzflJvROCUAKbbxmmrrR0tKv3H3iPZVtNlfJwaSfhQ5gV9+EUGKN
tAGHUGeIOnI45wrtw4vkTihHgc10/a1HNJD/LGAweJiqcsFwTPzeNLGWKbHL8hDnKnpUXW6btAaS
mExUqU2U2lsrSTulPp+pNUJcrGmqTwTxoUsLjoy6FfLc9BmEtd27Oms2QQR/enPrds7eCMuDW8k7
w+gsLqtVzG9VkcjwSf5MJAIVlaKqqdI/qBOTSqAagbdvWngm+F8yBH1CmqvKIFtdgmmZobloJkp0
0TqHSFt1/b1Xof9Goi8HvJJCwhSqcRBgRTfSXDYED3+fzBQMsQyw/vEtjxxEek5pKrsov8/5u+rD
bn2hZ6ee5paaSGjx2UXwRHzUbg5u/0DUnafPDTJBTiCUc5y962lqFSpMLLTE4gpkEqD1SwD1w5ks
mbXusvAnqfbgaKuouvHsF5cn6llcRZYONoo+CsAo+ClJ1Qbu3mFzQ/twRDdV6nUXbHTfQJj81qEC
4KNHFPUZBYlbf/TkhrRbIj+vL82/ERpOqp8PMjrPEbSpGSexskvQYQP3Lugpw3EMTu9IeuBqpq4k
VDycG3fm3wDte1QgIUSH3zWy+d8bwu1xwdQul3sn+sIGNQCL+IEzyaFrE+BuQ68AffGQ4obGMw4j
1f3fpv/f8UchW+I2oi/qVuwyNCn3cyc7hpW0UnTR1/UHHiGKJ3h1BxwsnIJ1/FqynRLbqXqjRHtx
c6FAhigVX4Go3xjXj3ui1yLXTJ1I2TnRBkcy0aY+fFtggQIbLt+OyEJABYMc3equqVa5YqdiR30b
a8HRFzG9MSuXdvoQL39f7kME+PujlLRTWrf1PNsv1zK/E0425dgZbrJLtY2hfCbJ0/XFd+k2+Dng
6FisWCV1UhNll8O8pd+X2l4bWAD7tH65PtDleQZEpZoUjq8Ion6/WkBLs/G1IWrZQo1EQv/mfZBA
QocEiCXXx6J/0oHhW/4Ya3TH5rLLs4CFnk3pwaOQBUuVuVtCsaH+KgECVUBCCcWBdDSabJED7GHh
wjABb5TepPR2MkW/fUpnninn+N/rD3chWMWz6arGqYYilzba7W5V937fY8ZpctL6vQpPWWflxl/m
Z6bcWtuXYo2fY42+bpFTNfCQoO0oYFUO/XeYiJpHGs70orMcCgZJ8gVzOqsuv3TsfxceSBG594/X
3/jiGhOAiRnRBTb86CnUUvTU86my48i19E0L+xfdjo1nvbjxvt+x0+g6whZGusE1UwPqOjrTekcn
pOGxsxPdNoPEQHoK5cJvNjrsdNNDVx+73KrqYxokwI0OLrvH77VygWCQ8FMCAzF9rUSgk2wYurwM
cyp0Gx8ngVaHv6woEskIqWO0L8WDksxMvqbatOdbnFTA5jq+BMSlqFvQOCoknXVpA9z283NTfbGg
vRHeEjqskz/vyvGWqM3ioDBH15cuwqZ3jCK0Y/nawEiIqLNPB0SQqMon0wYwpQwLq3bva3HsI/RG
VzAsRZUhmTV5ZBWZneXHIUdTE2Z5rJuhxjuPwBSkEUpFEMeikziDXBjLF+3ARPJPAf1qe3SJIsGs
URkFd49uCxdeEYAxgcfCGuTAFLQNovrWA5olfNuGXxx5H0qe4FX42hGhZp10lhj2XAhLZbC/VKCy
yZoik6gLiK+Z6o4CxjaSBkn6ThevlWkp2lZgiLo+1v5n2pRzw9u6GZlpxbYTYOWiXZOnS9qe+mbl
CNhbZfG0BKGpEQetgERSyd5i+BFQyKCVawIvBMA6CHdxksoSvIDg08kPzPtkTocuRnPilL2FpDER
nyI4IoHE/m8YKn3dgZi2JHjBHIIN9NDLc65+iBh96h4wNp8uBTpuQ3jziM+0iFZ4PJkAqPShgov6
NVCxGDDff72xgGBxDoYH0QiKe7+PVKLouW7GXWgb5VoP4abQfNXkjGnC+10fiQ638Xi1UUTOsNEY
qhlidKJyPVEAHYSQYFYXEsUeuXCgmOnBZa0Afj7N6N6pprRZOsXUBHNLAWELTRlNPsC7GnsNOAjO
Cx7fMJj6jtr/PpaJrgdUJTSQmH/PQKh1fWX4mAGZf3LHe+4b/kTRnAuMduX4EHZxY4AOp76P12Z8
GvLT1kcvOj48Qr0i+errZBr7xaRUOktrt2kP1lX+lQfdHR/WTgpdierLi+6VMF2VKtSCkb16UQSM
fkXjQ1BXxZShmI/MQHdzW/H4LAohYotaq6DBuvWTWeSBrOwHhwlX7ob1HbHPNpnpwxYLgznTcdPE
gJbB+Ath+eEsr3+3b5bPeIKYivNwQDqBKo1u3d6lcV/z1rUrsiD1Ah927mMk3d0U7iwXd71/IsZd
nLxG2PjXx75w7AtUygFyArgGKjNanXUZ14rpdsBDwjXOpAa2u5kL1uE2bg7XRxqior8v+X8jfQfY
P0K4NDTroq2cwHZgUQ6eL7xkU4Tvs+ujXNwDgLoE4DkTpi7fc/1jGD81KpqoQIw9NByni2E1xaSe
CnpGCO369yD2VR0YatXOqO70Zu1kjxQXjY5KuvLCEujVgpUxHAjEvVWJ/cv2QiX2x7N9P/uPZ+t4
qVe8a1zcORMj3ibJqw8hcEEh3VGqE78CcxpeM8YpVVdEWYYN1I7BiYTNVOMj1NW9pVIVN66oSym3
YLoKSgfAZ/rHocPsJXMCqn4HsypbJIaYtEEJ3kn6wvSz6bsr0llhstHjLboSUTpzlOVwqmdbB5eI
Jr7C5sjzbqola+n3x+FmYak6C5WFiQshCKvF9Q98ITLD8wKbwXrlJv/OmH7MYZP3jdKCNWf37n1b
rSXceKHrYR4RFqX1jcV0cXMYKsr/GlJnxKq/D67MjJW6SdR42Bx+dRBotujPmAi86/WXupRdIj3/
d6RRnJB5MuWaHrr7mr9lJYL74hRAO9xZlS10F9vNkNXCOVx9/h/G1YB0aaqOqA/14t9vmKvSzSjp
PZuUE8W0gh1Cj+DcoVWzRpmr2KamrSG+vj7qpWn9Meh3YvDjE0ZxrxJPVOEAU0r1nGbryts5QCIR
DVwf6W+Ff+A+CNUwAMCCxKGP3k/6aes0gFns2gf9HbxdqMwICGHm4HYdhLZOlMdMv/ExL6SHP8c0
RvGtcJyCSlKGwwrFdEY4gXq+xobx9E8DeKV+uvGSF+fz35c0Rvera7o8cHK85ICsQ4ClmoCT4so7
BECxcgR86ESvcTpLsDXb7lyU8OJ01/BbakBEuv4oFzenQJCDBUVgJDlKmzoR0JpVWmLn7gwHXBtC
Phw6HPyldcAricmNw+tSuioYQFINHkOIr8dT3VFZtEFInB28qNxn4FgBWcXlhGRPgYZEAH46dNVk
SzBzqnbTaKtGfVP5tmJLqS0Eu+EqdfEzqAIlFrAhTfObEPZjWWe+L6Nw+AylssXLc9Dz5AHHEm7v
/36WNYJAzwAHD9Zlo0Wt9b5sysZx7bgawgU/myFoT/szAkpTWVwf61IlRfwcbFjtP97KSKqmDXMg
9B1q0GgKIdsMECyy0WCtZysfKoNsafA1AAmaT5FLIT+W1d3/Nrn/vvOYj92AlElDVrm2ksOK4SSN
EyYXe9hDBHjjjdkFYAJA+EDHRnGPoPL7+5XBgjFNr2CeHfXdhiXnmDy07As1q46u+8Kc4oNiazX9
o5JWd0pfvZQduuLSyi7QkBlxOYk088BhvlbVrxmKSyxS9i2iT4D3wmkeIh/WFtiLTX7igr9j2aDx
6yTq5LFkR0S8dYJOILnEK7oAAFQGG+zh5uHwLu/fqxy2bGU7RRkVLJpoNmSGWbrz4bYByDwzDmm7
dvDLBFQMmDDoYByYPexg+nCTc0vyYB91GD56SFF2ZbaToMU3kfMh3dLPZQrDI/RZlEAhquYUZyao
DrCUQ3DE+nDhbxIeT7LuU+JH4/As9S8gYEoARxkFTROQCeNb1olp2qDfBVlmBcKiH0Gmh1Bb5T26
TL5rGVF2xPboEiS+5dYXZJ6lpxJkoNJbD8VRvUAeeCxxSiPIlx1WV7z1smauevkSU4aMGMXxRj0Q
2VlUqVeVqr9Kw5voHplKxZkaCuqbn/A3rmG7QRBuKlP9Fi/gYl6vMYo4BPwqgcvs9xKpgorrOQtS
pDQQjYxA2uEIJatqlknvAQySjeJGEHWsdUistbsC5RNDM5ax2cyhxiuV91Qp1kSQk6cjsVfTrVTf
Ot24N+N2lkVJgNbP6PXGsr50NqOxFrVBlCM5/Q4Ef2zkLkw1vW9RBAS4FOTaNKu9iYdsSvdgMBZY
soNwpHHUo1fNPHraUeCjD6FnSnQwTg5pAwXC9sZNeTFYR6+KKVTA5wBJRtOocJ9Xep95dgsmq69B
uFXtzwpfAbjwxdxjTyFi4jCDEEN9ksVWw2IETNBEINcXCyV5HajEhq3fPgOGjGucrID4+n/cz9FF
htK+l0ZZ49ulcdSyudsuwmaSfPl7MBJN5TlTPgyo8kdTkGQErIbMGxfbd0fxtfFHGWGUUa3qap4A
N8KuAPmJZuqKawOSY4J5zje50OYUzW5dmT7qzD+5ZXeH8tyKte3GyNJz5X9mJAXYgSmq8+rRaSB1
HXezKIE9GzVnWWBMEcrPyrNk/qOXoiVWgXeM3m9dCWFf0h+aEuwreRd2BG6QzqcH5L339JVEYtp7
b9cX56XcUAMGqgnAJOheGq0DlghD6SUQdQnyU0XkBBdaDi4Vh/TG9ZH+PxHhv0ONDvcszJpa5ch3
2nxW1xYuswIGvz3kJuuZkX55zjxGwHZ90ItbzwSbGktKAww0+ppOG1XSD4TcV85d1jBLITO/va+y
R1VfZcHj9cEu4epo6AHPQwX9XEXe8vtsMhIdgGNRunsBmV67lc29m2sWqrn4sC7pZ4YPtVv42ffL
sr7HdnIhUyrzQ6ZBK4R9NsmW+nte3YjEL1X6BeoJBk4eilOIjTIcFnZY/07Gd10B+L6adFoGi9HP
poGGoBOBa+aJaRyjqBMd/FpMCgaZOX7GAzHWzBo3RyG6OxmpbQ7htPJxyxL0YgaGFAulWxAoQD4e
7XjRqb3eUUTtJVqVeoYi8hmIoPBOfnseoM8gnkyM9kZ0pV06Z36OOloZepG2glXC3HiKzbOlaqST
pI0sNQMhKE+nfQXkSxh7n2TzsIXuZQxRX46T2surWagCtYybO72C2nkPHW66E/KeoRPHQYMx6IMM
yDpO8a5Gj1LuPAqgsGG7q8pkSQvbbKE7Qh0ripJFjJbFoCfTwHcAqqMXP9lqqQdJYObYRp0ckwYl
CSXehjcJIBehr6EOYCLSQshsDifDj1tJy2XCXBI5O89/cNM9+PR1BnG66tA4r2KIBeKJ32wDFB2v
75JLJw6630B9A1HaROr9e9ymCRH1BkCjFJYP6HWSb/N47dQ3QvWLkI8OghgDukYNg4/ez4wr6aZ+
hiaC4pVDe3ECfLJpcIpuHHT2JkfPWBZ8BgiSJs/OW+x9KWDDldD/AEX2+htfPBfQGIZ+RvD9qBg/
CmZaJmgs8eykfB3S4b5xl1rUT9x8LbUUYRbEHcovyR/K2LQYqD8M4gDy4GCLorX1UEbFrNdb1J5v
5E2XyDZDx9r/Pdjo9Cdp3iWupyq7Hm6E8r7rl8J56M0l6W2erJNiT7yVmdzFbJ2h6KM9dP30+tSM
HGG/eScCxCkNSSRsatFE93s1iCwmbtoXzg615RRumZD8gdo/SHuQXYUicbpJ+zn+IzqUjyZB3/Ta
7TddMkMhFuc4r7Sp2VTglTQTs3QtAvXHYJoas7aeMWGHHVrE79EFUqLpia9RAPHEQfHf2GNnzK+/
xzfvcBw2YB4HHBcAKHCd3+/R97KmaabKPe3OhH0iWXPB4A22IAYo/kKFQgZ6y7pYh8/0okt2nb/2
0k0jEisD00lAVZzCTnrJ1J0b3JN8nbWTMF2jFOiDRukx+JrVawkNWCgi+EtwsAqxqiDpgKC2X5TZ
xkVfgNwg2cb3UrI58w8+XArNbQXp3+CsuNjXHBzaZNEWp3iiI5jStwrZMLLk8LID85X2c2ocU33T
98sKRDRtr7Olm0/Qyx76sxtzhan4M1U6mmIwXegmEqNPLjtAX6qZerYarfUI0r7hOjHObnR/fZgL
1U4Nek8AVnWuAbAcJ+uqGQUxVVyxy9sHYsKYtlgV/p0Ovoa6ZKYlun3szTJtHpRv1ETneAj9p3XS
bbv8lPAUnQ22HoMC9ZYxi+orKmeZsx3KwD19fKmcvVeua7LGKYI2RLV45MGq9FqLmiiR2CQ9Fc08
pwcTBgJyXQwlBXPKjEUDEnN9I+y4ELLiRdFxB6I2Ig/UE36vPZU3boNUBvLZ5WsXQwdXP4fg7qIe
NPEydZ6mylHKSUsm3MTz7aSJKl9sgGMvEjvVYPIZkknbxqsAxSgdtFqA9/gRaqFaHswyjaXp6vex
Ez0sWO3tSdCDVAXlKVqtXE0edeQsSKtz/JxAg4iW1i8EmilkduOk+Ivt4SWhTwRgQEMcN47k6rw1
FL3UXVtWrxo9oNsyatCFuQUaQmBsU39dXz1/A0cMh+wIQhmoIaOV8fecpmYSk6yPvaF2WHJQHyCN
Cc5JfET6I7MbO+LPXYxrYahSo/qvgnxHtdFoCetbz0g9ZyfFcwl/n3QKoWpyitALTlYNtCWgLOzN
K4XcuJn+YEz/DKyhNAJMi/3pK9USJwlr2gaPg0lsCl9a6MDv0BA+16dsUUDHAhqnx3RCmhsDa8N5
+PMQGA88CvpIXLmskW4IVfncbk4qbP7g4NHPVThXwNQjvJP3xpxY+h1acNYSJtZwSNnkb3yXNZZX
QulGTrK9vixWrLNe04WzM7Spcw/3SWgBBk9lY+U3Tvg/d+X3Ew8rAvUPCh766ImdRHN5pFTmzulQ
tT2DCCajU00D8PM2nQmNkyeNQIxiWtKNWZ0z9Jf1N060P5y04RGYqiFjR6MeNgP9vSiDkLq9EkXR
I3DHeQ7/OgicT0rYGJRQhZOTWx+J/EnZ/hkQVR+UKAZhi9FRzeKcaGEKDZB+jyIBSIvZV/ihVBP2
7pzat2CTfzT3BrTJ4Ml0bvfOuVt7O7E17+IjJCAdMB3uQhv9Da/ONttpX2phoekqdq0+trrXEr6L
uP5OLST5oOwBCYR4cHb1wX5E4QU64JVVQa5Ityo42hQW0CzxoT84D80q/AJ8syo30VaDQFFxl71k
Dym0g1swS1C4e9cAhz7jqiUNurEnuTLzYfSAIaDZRC39MX5r7wMPQmbZo7SLR6iz5OckmOTnemec
6m1+JNv4UCHreahRKYeGO1yUfKu7J3f/3RHzPbnoTlSRfGNqv1UifgTglUfUVmGBufPFEgEqnGx7
bY7+1QZQLltdH+vyl/wx2CgajqqQJCQqzV3W7zm5IxzqCqByerabnlRZoanqnd2iH1w8XUAcxb2k
ca6j1v17vfYFN2gTqOjhWbcQBIPg2FxfOUt11e1zuFykk+KpWLbx5OPGyw7Lcny4/Bh33MvKSiMU
MsbM4rJPwA/UCiuvllHmWwlkrORKhY0lTBTCrVfMIsjNJHcley7VpdvfgNkuHhqoPENmCVAbGO2j
DaREtWx9qeW7slhX7tZPzFnJPzXTBW8RXZLyVKeQTQLfgqCdWV9xdWjBXCXLGxMyfN3xhCDgQgyk
GzrH6fH7Q2hK7LBQz9Wdns8N2I7XHspUDIxWCVknAX2OcMZ6NPl0Rw824C1ESzvY0HhvTrZub4kE
fB8a44cxyBAsg+Y36Dz8fpgm4x4aUgO2c8N501m1D2bz3Hes3JuJBJD3BOFuBB8l7N5+LoJpImwG
i5V+IqFFUs0VZZrD+CSaOO0Uzt4JlJjkEmB7U8wJn/0/ws5ruW0si6JfhCrk8EoAzKREkZIovaAU
kXPG18+C58VNu6xy9bSnZQsicHHvOfvsoAl2Ge+0zk4xFMeLHwPaaU/bNxBTM63z4awPz13zrkaP
Ub7zxXu9vERoLGRElo5lOh3mmQ+yakNyMRyLdCJ1GUx2qCxqc9F6mOtNBElFK4WcM2wEUC5aThW5
puiO40PW3DHfksJdPeytdh1nPzxF/W9P8fcbd3MCKVLoGTyYeE6Jbxf+W7EvCCaJdyNMBRTsrtk6
QX9kCQkEsppAGSRe5afY7Q8KBns58WuGSwqfsJdesx3+NmfAlcpNFvvOJaYHN5Vq1bwO9C6zFf1u
fBefceB9jg7QyPpd8YWhL+5bqJOxUmq+1Hf+j/g8NovoMfj6ab/6RXf9Y5FQCMHLAbz7w8OhhSep
I0qI77yqYXhyGbnfGXOUWrlrYRb5FEbLTkArvM9xbCiL1J3GTyYg+nDpho98gvY2fmjQVkWSUHBH
SMyrMrxJxk5FEBAqT9OwMVk9pv7gG3ex9D4I+NanO0N5/ver98e8Yt7lDWyGRIXppGLcyr9CGINW
3IT90YIueN8R42E8d7vk3ToWnDkALZFTlLa2yo4Wc+GNianaSlxrG5nB1ksY2f/+cX6hK3/c199+
nJs11IW+kMQSMn/xm6YkINLiTZ7lgNMsBPTfhg+dFMYP4SP4DLzVcC5egs8mXFTX8UF7ab9FG5Dg
rbs33gNOzXf5Rb/IL9OxvAqv02m8atpCIjD6zfgOX2z8x16Az72P8dKcwpfsK6VBfwo/zStM4uGt
OVUP5kU+F2/GpT/JhMFDg3yWXv79ebnFf9n6frv/t7uNGQRapcc6FFbJSb+bq/9W87/5c/k+/54K
ZLi2392VnfjDfxIfKFqC1/y9uHqvCreBEBTzG2u5Z/mxu1O/2lN37xuL4EN8VJ/SmpuXfXb3IOdx
vEiwoMANFSN+dWG+EEfiq8gSFwri5Wf5JXvP3s1PiQaJTpPUj4fkOXsm0MR6Lt4bkqXqa/shXwZw
greRoLvv6s28xp/Tm/CdvvR3/ZkMivfxHeJ1f6c8Ibos3f4sPXlX/JQu3jOhGPI7PtoxjlUYhqOR
fscjByft1+yr+uKr4w+l6N9OWIwbIK8wcUcydHOyV2UqStXAMoL4kPGR6cZg+QaumPwAUf2BnfH+
yCJik5mxzOjstu8r8y7Oy2IQTtiBKR8GlAJrRav60JzlyLHaz65iEugci1fzvU1OhjOZrnr8sfj/
yyr6z09xg+yHvQw1vxqzi3liMuXM8U/14qt0kpQgCpixP7RHfyvXwBxmSRNFA13vDTrtodUPJISb
eMmR2gjbi9QXPEvI6/r3+/GL8n2zH/znQjcPMkjCATFeQvRJdlSxu24yb9V1GDrXWItq8TJkaFIN
xSoy9cVEflHf2l118dAupSoBtz3SG04Rmn7Z+wqK9ZiRrMdkNQJioEkSzHONYCS5lqqb9+R1RyrW
OTgxnAuOKTpANxshVMuz94GB85++6UbqfE1cJ0SzmBjBW8mq1NpV260r77Eptz0ei2p/Pwks8/40
AVEZHUo0Qd4NVr83hoMQqPd5WrlV+lbqr/++W38r57hb6LnQJ0KFu132kEUH0xd4LCrJhFd6MFbC
xdxkOwm8COOyxFZ/kEPM9/+P5zOTWoCwYEbcskQjLa3zUSzSfWKuymRy4y63ldm+g7lxPzIrGRZ1
tfrhY97SMLgan07+pUdQLMW6OSSqZpC7qk5SVp9KUBXjaD6dzDpvf1h+f8C/XGn2OtJNlMlwTG75
t3JkpFmcePURSMevH4eU2ORvLXysmA3MMFRqD82Kirkwv1DL6fVGDnGHHBaQ69OMlEbAzrHRnNBk
fKa6ijrr0RLsVhbZSF4xLDoB0R+mozBMraha1rphz/9goeAWNaEjcrhJ8schyZwfbuEfHn98Mh4Y
43XYkvzuV2/0W3eXC4ZGf1fiKwCmIhKIOmeQzgniom0QOardtdgyC3f/N2cenOCeapahNlKA8ds/
xkdEFXtpOedONs5uDg6d/+RwNVfxg3YdiUhtn6oNyak4Auoj21FMJOucFksW7Btl8yrZJBt5q32g
+M82c1QizoHXbOOdOtbs/DPgGUak5WVOwk75NVsaZ+Skd7ZxqB11YR3wR3GQpB4GYjeXwql1wg6D
yc6F/emmeAAav7yGcQ13Zwfhzs3IsGqd2VUYdy0ciPslsCCRweOy5b/NtsedPScqzo6CcxR0spjj
idVFwi8yGn/9fs62mo3u5/QeDr7NuBmO0S7aSYT3iPtgN8cFzdErePmdsCQnbYKAxUN0qHf45/yw
OP8YTP56hEBjCiRUOKK3mL6QKKZYa0O+x0M0gVTkVdgjuG2/UnDkEvpH+C1Yig7l47/Xzl9eeVTr
sJ/ojuGM/ILOfls5dWUOQSZYv85WIPJ6eh3LR6i2yGyVOoJT8MOu9odKdf6cIDxcElaNJP86jP5z
wTHRhUJN9vl3+CZ8tG/Bi/qtfjMOk5+G8/hImTKSC0X9ErwN3+bV+4iFRcX7+Ja+tOfpa65MYFUJ
n2AkP7mB/iIu3myAs38Wj0Chgf1DWcHe4Ruth3WFZeB1SG1ao3h85YcBungb74bvMbVFLKou/34I
f3v48x6PryPsXIwT5orgt5syFUauBQlbvXLOFxfBDlfTqicwDFfon5DFeTu9+YizxpRCanYEYZP/
76WGzPMChW1wj/IMehveFAsNGdEvKD74BoDO+5Ovfmlx54wQcKAuWPUPa0ASb34INipwKMxWdHZk
VDPK/PXfPq+qeyHKyibdK7/2K+8gb9kfdpWDCzWhHrDD+NfJtJ+IHca451wR0jlvInCHyeUke/iO
CGN0i7mNNzuGXlSEeM3P7u9EW2dAue8hycOe0x5yXEfxe3eiOzK+F5s5cLVjCyDUQlsRHGMPD6pT
sJPIV3E5+4nOKafalsxVj4gO+GyO4spO9yvzdM4C4FiaU1zINTWyn8qwucz67cnMN8WCwmwi3WZA
/sdBKMeWJyVZm11QbZ/yN3NrLAj8/gI99M4NvkhcV9v8tPBmsP9fF72p/SZZ67KyEaZ76Tx9+BA/
n8Jm0W4VcjHDBbzEAG9FcWW1EB6XMBOE2tWpnfbjtwlv4JIWO/U701wcGCNj3Y4L8RvaB1OdLHCt
Kwdq8RmBg2F0/Sp0+D9DJ7WbZ7FcJJ/Ef+KJje+8YUff4iYjmBIrlfxBuI6QrbbG/Lerl+kBU5g1
JJrigCzSWmTJNr1M+GgGds99IRQ1cDroTUQJi2jF2Odd7SVcJuvmia/jJjAR21g5ynf3pu7DD58o
M5LM7sjO+8pWEX3oCiVMj4dfviDs/WqRg+d4z/kZTL9GeH76qcK6RSn/eMg30KgcyLJWSIZ0n4+2
VV5Vn7Hp1tvq9mt68iJHvojVZsTBA05Pca98ZT90OLe1/q/rAw6AEs6tjnrrBmzmcRp5vjyewiMw
Vn0wGV5oC/lqro1ha/0AIkkY0f13fbGSVbYb3nAQWZhf8s3nNYahsXQhaQ8dXbearqoq2QrFsBbU
3pYBIUxgiQE5Xr1IwMYjjfCDQrEN0ViUo7no/MhmhLXyRx5GR47A9NiXn6Gq2ZIy41G5ZOuYtxI1
cjCG2BZwSAXuw2m1Xim1vIolzOYmw2bKbzYPudE7ZS+shjTfeVB5a/wZBg0+DlgAczCc4FujXash
CQranCopsPIpVPQIk8QQh7lyV0m6W3aW3chP7RS/VXtdy90wpC7AV0xr4OeELu+BCctuqh0EzI5f
f0/StJPjyhayyu3zz7j8mIJmMWZrH0fGeCvz/fzOdNIx3Kn8DQh4tl6DqMkBhVqXHUVTtHvsYDWd
uPjmquN35GGTaBhfrUrqhc+FlG2cf4Y115ntWxLy0SvGGKNo61W4Lv0Sl/L7BAecOlbXRho5kyRu
A69zy/xr9s9TtN4OkwzDtWFRdYq9HDRMnntzUVbeIh6MhZLwe8oQb2JAJkXHCQt0KwscHAvWyGGd
ghxv4ZC3X6ZkcvOytSg817KEQ268DUaod0Lp1PiIyWH/2jiVoew8oXmogFX78qvMV4IfrFFh250G
kDGxlUtEdHnyWmdfacidFcbECTOiRKLrUDMQUytX6c+DTNzUd9UHjtjdtf5HYxBtZNmRcKp08tt1
AnQUnT7vHMCE85DT+sGyUJxotqSexVb5uh4sWzDfEJQsNK/ZVjJJAP2TFl6a8impl021TwF0axGi
dRdtJvFeZZgUZKCzDWaCmbQqvWRloqfLRjQXcbEojH7p691SDxQ3TLyl6mskfjTZaWq3A+IU6s+e
ZkrjN9JAckD6NkQMKqbGrr3lOJAigh+nHNU7j7QARaYAmIjgjvA/r58aDyzIqxyjJllDF1b4NKhk
wSIjL4IIl/loIwebPn7Sof5JzWuUwACtNCf2BSePcEdssFjJ3izzYFYvsnYn8doDetpC6B9kK6W5
eyjpTMSenBdTwLHJemqER5xgjfFLzRsH4wNjMy+gSRaWBfR4A+pZyzDeZ7H0QPxN9CS2X4mQ25Hy
FJJoNPj3mO7wjEbpSUiJXIvZq3mh29JaKTqGWgJHd80MDfdP8bpQgbDqAb8XXCfC4V3lfZjjIY4D
b0ufH8P6qdfZqcpdatjiwId2YqiNxhomrHSNR7fFd6VdKOSzW4sRVnF8h2lPelecJs3prP0o2f5z
3juIAsXShg9KBlYDz4UH17g6kaqVAx1wIOk9clTSE3rm0HYe2Um+SJ/gL0gDq4ZBr5+6JibfzTbC
CbFiedmV6PQHY3KqM6+JwYliLTHR6QrHo/3YkGdkCctyPZ2JuKg4ihR7Dj8iBDx4U/t9itHZAL7Z
q0Q95JcoeRLk2mm47yJjakHplka76afXaO5R+8zBP/MQd2+mni2kZNg1feb26bUuNp6FbZGIppEY
JcbKRGWcof8ZA47DtHJpgpEEs1NtsvVuH0qbJCZHw1R2iXeHEwCcjoXVwrGXHWUQ3U4iSDQDPi70
Dcz+vReZjJDWOQBmB9aIYFBnE4S+qYZPTX+l/kNAuzfkL8UQ7ICoj7L4NlQkSuWGHUMtHoaqs4Mk
gS6E1egwOO1D5z+lpWqrneJWVb6MrM9Jxw/eUvZS+upbvaOP5LckEEwiYB9/zpV4j2PPFQF2wyjF
96pygra+000b1JDUhXdz6o5DJv0/OcRnPYo8dvbxqluoQMN1gIkKZEmOOYS4Ry/vNhj1cVRg7Iml
KXxrIw2WIX8yylPbLHZt9SaEySYYMMHOiqMxlcuyClYV6WNpCuGljJeCcWjTpzlHQi9yJlp5+qLH
6rFpr1knYWDxMRT5si6PLXWOzF4a4gBeoYrVNmlvLIqe8Oe4vwu4keBveEB4y5KDz5oSt8fw00D6
0SHWWCil7hrdU5JiZODtMhUYSidbGF9tr6eT9Qe4vSxU9PClt5ZmarWGaze3wiw0xwcJ663HiTpr
thIdvc9gbBwP+VK771TTyadnMi32mwEVNBiCGxTExIQDOR+KrQhnFgzFxLOYvejh+xi/aug+xGKh
T+dGeAIgNXR2AXh02ROGouB4zIWI3s4I3x42oUBYRME2HgkOTqaCujSC3NF93el5p8vqCvd1MQ13
oVJyxGB/TcUGPcygkvPwNPXxtM9JjxoBBSUVyhQ+/OypYfQ0ZVfkXnKBbzGcKtivaEFgx3bsRpgZ
4wuKGVzpQHEBAzzqfEtdOKnpIxyHlVxsBFaX1SS2JL0m+ZcyPpafVYu8xtoO2osvQvzDSmAfUa2m
6VXXDpM+rX2st0UVQEHUlj03WmMy5cXWspL2PugKOKLm4a01rjtVJgSGN7cB0fD6lVHLTiYBAtXV
MjAjx4xe+uTap4f562G/aSpikiHByZX6IMLWVL3GTQOOVw4ELcq2Wq1tUWSJmYuLI877TC/iI6dB
b0BaOLfIYpWjwu2uBtLBRbBQROVD9yS8Qn+2MZaPeUEiS+cIkA6ysaoxP52mZlEEWBMKJwThQXz0
lNdKIPoKSsSkL0KzcimNivKLe1X2HzVgu26KJ2+8K7LaRhzWBE9gyU6ZY94srkr1bhCr2ZSr7TM4
fCC6mJ4mT2rLMvF2nuKhJfqQgu+YAo/Cpefs7NpNKRi2RFnU4+Q6yNfEEp3cCJ9BYhTcyfpwZUzd
rmpA2mjlpKW6AbVHDnInsQFU3eCgpF2EjGdHi8TrXL501tIiDkh9ESntMv08KoXrYSpdk70bfQSN
6YztJp84z3TlICpOFvTLub5DLm130jn2AzTP0NkoI/X2W+LgIKSMOaTy0GuMXieskDCUaDjPZIlQ
l+Y6Ee2OlCKROIoCdj3id/ZK8ZBCKzIep3raN+lx0sWFL5GAWdOytNRjfedMA9GLWrzNNGK76kMM
d7Q17xoq375zC43oKE1atBAVYoVkF44Gr76PcoFmpqNgyBcZ7EK/Olu0LCbDUqMLTiaOF1a/DpSd
wLaWYM3RaWgrtoJPUChCcy9TToVMzWFUTm+8N23l+CLkX+obtvMCj1y1iOwKVvqENTPRdPuxNu3Y
si7QxNcmg0GI/iDnm04YP5rad61heovwlK6xL0lp2+J2PIAt2WmRblvTd9r4SU0RDxYfkn5SGGNX
03vccBoo2HN4r94AmKWKGLRg7xr7cJvmdmtVCXg2auM6S5u1oF9HEcd8ivNUJOY5dEc4qJk3Onrd
HqXBPItRv8nQmtbtaAvayfDg04f+VszfSxjzcfEmWZe0uUYZ3EQIuv3ex0Cs4ICv8cOGC2PnRnFQ
ynE1+wunsG9iLICLbtpL7G8kHBl3SS4ee0E6qla26a1usGHc740UPxHxu+m/qBN1moTKOM1URqoW
gyNHN1BYB6Yra+Uu7rJ7XYhpOJKR5rf6DI3v0WMPHp8lpT7W+NaNQfoit5qTDQQ6pMCW4brlO1Xh
sR84UAoBh4tyJ7TvRYO9slWcA3nVUkiUAV/RCI1JTexMavyNiUTvmZlnlyK6T5SlZOHnnpoLXyFX
fU5gyb6yYq8bn0XEJF15zkRYY8PSJKpAAFeQtpAQsYQksqp7mDe4QDZtOc1cK+zcpnjTWnYPJHCD
CF9vyj8T5jEa3sxC+xWz6RviYeScCcNiLYQwUFlq0dEw82V1khqQaDPYS2V2jsz4WUkrJ2JuS6KV
JDyK8N/jmjpXefQGzWmwm8vhzU71Ep7tr9VfGG8lr7vq7YU8XvaquAtFeWVlV5NCjcsn02M97hPd
TuWHZEhd3z/WVMplUX0iT1nm0d6oPwSvs0Xza5FpB3HonSp7zbKrZ37FytdIhJ54n+qFq/mZXbWv
qRHYOd41pTU5PU6JkUS+mDwcfoU1YFZEwJUQU4wZ/YZ0M1gtV4wdbaZM89aR6tscb++2UO7Fpt2q
3l0hHSrFWgddtYqyyU6FV6OEQK70hwIWoS8s2pLcOIX48kCzI4DOJvzW5cd05pVpd/MmGjINE0R1
EYg4OSu1DXBGGH0uw06N8b6NnuqG3S5jEHGpsXIQkZzqxDkKGFRzEmoKwYx6v2jU9xIwJyCBrb4P
Cwj+8WmEgE3q5WKCEFNb6wTP6iE+5n35SAiOOnIL6K2l1jakO+qPuLtKHb5duFWPlCia0dnzBbhH
cGTKhRgctfiJarUbT1H+IauUJ20MlUajirdrQJ+uVvatsIp5afyAM7h1jHjZjNskJVSl4z9imY+R
tgLXY651wqakeimdrqRBzp3Um1Z+h88r3hkeo+n221OxyFMoIbIXVaYJw3EeNRkPetlgru4Z4j6S
qQeNYDn0vTP8aMH/t3E/BGGcbpHBi4yLbwhXip5Xk1QC27IemiX2SLb6GQMpSid9QRiX8RNMfAOb
AqbgL4ReFJq5DMdLvQFTRK0MrExt8gvDwP3Ar0NL2FLMcCOjIXrAUPwHTPLP6QAXlFHPWCi6+Jw3
H7AuQJAKnQsaC28bbkvnJV/SyP00+/gTJMLGiP1DliGuKH8gn8IUF36ft/llIhE0dAH7FxAXHEaA
P3weSf4DjkKZNgNf4M46PMEboD0zO2UyE65UkNJoLDOISh/E08FnRR3o/gCu/u1i8OTVWexISMOt
U4AYyoytUy52RUr/xidbbJ6FlbCttj+o7m5RRRYGkiMdRYslo3YybqMgkPqRYdbwnNIF4Ktxle1w
TT10hTLibMCzVFsEpH1o7B8u/JeJPuXSzK7Diwp479dg4zcgX5YLvL4xF4JyuPbEbZjT4l0z6tm2
3osmTmdSvNKqNdkNkpRtFDCLsPUcPa43pqg6oeW01L+Y3BfkDOk0opjf9OG3SCxyHJKjsLKmaCG3
HGNoOEcBP/ES6I8JjBo8evnluY7FhYIBnEGpOTz36qd18tQK3AnY0KCYNhJCdADOFRm66yVsOsZq
MPdyzuBik4nKeoL/khTTYmg3RnonIO4uCMr4YdX9ijX+DWSfH4/Oiptd9/AZxvCWVfnbXep4Ykgp
ctLJokfmsNWpTc66chrrV9WH5BY7qn/26lezeJwN71XlWUA1Zmr3aeRqzeNsfCU9GvFJV48a3QWE
2uArwiBAxVKgbM+C1gM7PBvswW06ooq/66Otlj82nK2Jf06Hryh//PfS/ssUb/5EpohnvkgyiXYz
wBnjiCVnlpCY65WULgc8gjPpHdG+XD+G8gFFkqjtRnUXFadGx65vTXLYYK4l+TFqv6Rg2RePYfHa
WM+WcO/BWiIxJ9JeYuU+bp7HgVRN0qGVZ4wf/v1z/w3+ZtAmwoAWRUYsv3b0355EHdRqlWpNdmFQ
7t757gdtJtTgz39f5pfK9bcHPqPsGB8qCEfw+4JsPU9dfrsM0Ije1Goe76fStE25dyJD+pBHfPw6
7SmCskKJex+DN4kZeIP22gqDa1Jyc3y5deCv0K+6Vo8P6FnCUKENxnVsxHi3h2Q09E9j8BpO6beP
AkbvotXUbbBjX0miYBc9WC9xV7r5w9jw1w5y84nIaUU9x1DU4qS72ThjwRvVfDRqvOTqo9xG7xnc
vSrHVBHqPOp0WLRKvIwANqNaB7ighgKEUkXiHO7oN+CNkN8HthiXzbpXet5JbAo7ejtjHFZFsrfE
s5Ambj2Vqx5FOMic3h1Meru0Vd1AfhFG9HXA+yndj0zWKwR2CywEppxaLCOkzdTq9LejtGw4E7PM
VpHtC4LmCsmHsYXoKI0PFBFl+0KtiwROqJdmUkClAyUhEwNY2VG6i2Zek0l4bUNh7SOb1PzClaF/
luTfqOVGi/DPN2AcUIBNmbi3fLK52r0Vf+QjOTW4FlC22EpKAoAYFVS9r7L4rsg/kHRuh8X/H+Eo
lgg1SJLgzdzQw7w2UZKWTRfCTLFR7WhOT7QZATgF6b7/XsgQYP97YP5xsblC+G0ly4GYIJhmXiXc
Rd6qCACHz162I9cs6leUhgVJPba8TgmQhHcSb9UacsiUL8bUHbN7bon/XJGPF92J1k6r3Hxad9ZD
YSArXAz7Ojx3F2aLMe/EWruSWKsNS9ZFPbyVIDuknTxPjH71XYkYfClXHxaaMlZHNu7Afc9iv04Z
Kn0b0WNPJJ/+oKOZwvXfitY0+BF9FOm/TtHAFmiXjUphij8cxoDIZ7Zh4xIjL/qPGOqk+UuufSid
o95PayUkDdgJv/B8lkbopUnzTgwNc4lF/kUxjombPt2H9bYMj3QTm7nYz5fhV8KpZuwz66RoB09c
Cg/Tmnp1hGWLsYNKRW4zdwlb2wKMdpFaid7dsGVEvYzeRX8dstH3T8RIxMPODB9Mb4snJ61/eZio
5pUAYBxkF3YarvRoAoFArNF2rW18D5O9fxjrDb4zFjk3KUtbZROwOPQFiGIYyx804SuIdvq4LuQn
OdpIyStTXO2j2Gf7+Fu5VMG66jf6cy1+FtMWH1ihXWuGi30q2ZgC2T3pNYtW8nESv0zyEz4HrDHk
nbLpltk+pw9yO4ZAP1KaxJta93bh/aJq/rbwQiMKrTZstT0n3TpNlEtojIyjRbzM/eKxWypqTW0f
rbr6UcNplSmd8ZKQy10t45xx2LZlZzcz9J72VF9Tw1yadLV1xfE70jFgOJG2ptuE59xI+PFTJ4KH
GItbKYOSDBYfiso5LKqlN7z0QwfChHWBxE4ztCvOxZd6QBzMRp205cIM33wLYSfTPghiEcHj3am9
N4X3uaOLuwBxmyRAVgbPD6GRjuW4hUhnfev6py5+gr+OE7Z/WbP0w+wl09tFqffY3BD2iNZQoIjK
hPxr1DoUesyu2xZTcumrzVtyrwxGSYpTSOOmNLSF8ewpbgt2s26DJ0XaxiMDl1D+1qeSMCCNrXR6
qWrDISfa7gzvolUMCPrwXQHOHlRWV5BdEqQJWZP/UAHddkr/f5q/lDkUp3A/blgnhVxPYqWzZ9Wu
cC42s/TP3/mL+zJZokVe/nD+/nXTQjdHaSrOgTc3m9ZkhWRZiDJysAb9M1NWF0YTNzOJfyjxtbnj
uj0WMefCaWeu4bRb5WbbRnBqI6jJvpqtB+G1mgzHK1bQaPwRqlv96tMaysytcOMpsb4wGo1YrKMk
39fVuBiKLVBSn40Of1JHdCb04IT9ozE7vshfvmbN5hhCDdGdKRT1QQoS8cDUcufL9/iYwoYYDQVV
+olsVjX7bkpCHGu3jrcFZgoEGWOh2penREqcamKUEcN+G17J3c55cT0G410Go+Ynf1rtpu/59bDJ
VUXHSgU001n+e2a03jhpY2OGJx0/xT1EXl/cQKg2ajcCMnxN9m28yZJLRb3CaKdYQj8StNXYz3HA
w2IKFoVAnXNOxAei6MR46dcbBDJTtpIybG2Xfr+MxpXEW1zaUf04HSYMld/8+2w7CMCgFyRNlA3U
Rrtq1vMdQmWNQCO8//fRiAbkb8+e3v///vD0rf/9mLVUtVaZquEpMLHWuOx4g8ZixSbllaAebqIR
i+4ogOeiG6IPhPUoz6EUCw6qyXw0h7tOfUjJcfORakE97RdqvPHUZXFh8hB8xpM7Ei+JECleo+bw
sGhSHUY/oJ1S4wS6XeR2YW1TZozm2lK5tW4FFXMeLb6UDGSiTTy+Rt7dmK1KY1dmK6YqEYae8TkU
Mdr6jI1djUrH2OXFMc6P5ffkbY3ylJWXMTl3JLk2DyJucAZY9S7Xr0p10OON7iEcOY/NPrSOg0Gs
/EE1QPBd2TumxdGf7vz8y/PuA1BFnb+1UyBxC+5AlSdsU2nTdKtKfapkx6CmYh4H6jsHCi5MMpav
FqPXcEHtCH4Pk6ipDj58jWnDH6y1XeNTedhqtGlJPNZhbTNhsekqN3RrIUe2xMBw/vvcSQX/76/6
IHNDSXobna5dwucodhzAVrauW5wRmBTbEyxxwe0fvO2McC0GyWleMtUd4QqYx0zmFj9wQ1tly7S0
G5c8A6NZCc1KTl2lPJjZypMOXrMPvEeMIjILhNbNj9FHnWyt8JECtx833peQ33XNutLd1Fh60oYL
qvG5MTbkLNSgNuWdZ+IvZTe1gxVMgrJWomyyWwkdmitGbtkvct+dIiRntMKLRnapKHDUEZ7ndYOX
LNSVdJ0H14zGWjlZ4UOarmQIGcq+Gnf1m0pgL8NJEkrYnQzC5U6V8GAI/GBiYKvUi94hFFxwPUgJ
Xt2QSbYNxbU07NTinvNMIU+JCENIAtUmgxcQ2HK1HLCxRbj9HaRLj7QleTHBrPuUj5a4oxnBcrI2
tqK69sV9qt/J8UUL7/OCxLrtlD+muE7AFr4wrg8YMYsbhqOGuQlxjIOXo5wRYVH6uyQUpczpMKLL
NtaLEjuSj/nWWrP2WbEUpOUQOeKrAhpphwarwRnrN1k+hBhM4BqYrD1sjckLydxAvBeZmiDqoDPe
5cEyxmPd47suVGVdJ8DHNi4FUmIP5cZBVyeFxzw5VPCHpQX4KxZ/88wHoFesnn11o6srilya7l52
DeFBzLfiQOzfMaOAC5Z1QIW6xFanzVcq67JedZfsc4QhB8+NQ7q/l9T1AEAOK47TSHInc6koG+J+
F1m+NgpXj1aMwLVncbBFaef727jDNMaWSIxXjypbW75m/MsqxhhBjD5ouSVhJzKRyK56sG75acfm
VaqfQ/naMBFPLgzj6/RjLEFNHix9JaCvDN4n+V7xdzIyTHOdiEdrGalvU73r1LuyX0tMEoVmp/Zu
gFZPh1e35MeTeqIUl0F8ydpj090rAqEN26JeqcDr5ZJvZc3tkR102/7BDHmUNhXvSE0p7XR/nY7b
sVha/XdsuYGxYha8FMIlRCHUlro2txEy5TscLnop/JcsV2qeeaZ1Mu9YJd2WhfBlVX+kPaXxayCd
1BKHvXuCepkHaIM7patSsdV+F8invmKL2nrVuhbvcxrOCar/XiejM9r0JkrcF6N4ErO7Ud637L1M
7sKNhzhY20nRVuUs8rZVdhzTl0m6WOlnrLo+lHdMO2hBsxU2rxzzNt9XRIqROLHC7Mkea1diywhd
y3KicBnjkszjW2g5hmM7RH9kSiSlO0wOME4MGb52ZZywAlgb5HLy1hUv5XhOsG5krgrbwWJiWEk+
IBCDcJxmRBCuOQgz5d+M0yrmLg2vpZ6fwvwy6C+Z+GbiGOEJK6k8s4hq3eZysbLkRpoQLTDR1+3W
3+Tx/yg7r922tahbPxEB9nLLqi7LPb4h7NhmFzsp8unPR/+nZCtGjINgZ6c4ptjWmnPMUQ5R5uUm
M09/es8bX8990lGljMBSl4kHhEpLeDKMZ2N8ZV81WGtFN9KDfNqY53WjLvlbRXZf6NiqupK8hzmV
6d44+kODHdWWuvqc7MP0ITLJNkrWGVSDRjdhPOyx9CcjExFrhKCKc/Ga+DTKePtvpeKttE6j8Ks+
73siqMbuSSblyah3+LerjAiVfR0d6nBdi25d+CIs/87jF2dGegw4VGcJ3pT2ReedWcQmrxZ8ZXTN
FUWNiKGWgVgMnphjVT6hARrcEZYwfLh/D/mqTJa329RwGcEk9gitaQx/yQyVilO+UafHXtz1xlGI
11ZNJU9hhj82IGIn3CXah6EzWxstWzPJeMZGmR5gqB5Lede1t5f2cOElpUhnTNEeTePVtLB9REQS
eYKBG6PDTUYykogExQchG9ZMaihLoW1IfpVu53jDaIgF0FLupOp1DO9DdWVh1jQcC2Of17cJSoiT
AbxbMB/yWisYwyPP0lIdJY4Rr+TCx6IzYWfhSSECDvfMcGOhLA4PTbIvYC1CwMw2Cq9UF6TpuoJ8
0trJe0RaA0ULHYe8GUhtgIjNCh69qKEvxScNEstai5+NYiMBtkz9RjC2hfWmtL6SrZixGnCx2JlD
m89FdG/4JHaO8trLdiVvQryHbHHw43w7kOuhun3lXULkWz8I4K/lr1+Fp7EArYS5ECN1DYODw2HR
KqhnDEZwkHs+pu/3T0gpEmed3yyE8GjNhCjIDxikAVww9V79NDC5VhD89RGuRjRdo89SH/IRNPvi
vkDYscWbyvvF/NcLnWn1Q6NzjcP+dbirUntWzmV3Kb+irav79B4thZP6UJoMD+dDZ3IXCYsnLDCn
6Q+PjbNN14KPsHbLjmhXAcaspx+nOd+V/3/ehSt8SlLHspQv0MZKeDCLo02/VTNSlF8GvXLUZ2xq
rYxmIPix8fgO3QVpR8nIyAUpjXkFu1bjnGE70iKc3KvBEuSqefhW7WLb/GFi9UVb/m/fhxBVURCE
aDR4wLH/rf2rc1qpamISWKvim7q8w7jrShIWHvKp6SO2Jq9k4CHILwn8EtqhdZWo9+enxZSRXjRH
dWFkBAUTelKMMIEZuNOcLZyYupydXmRVnn74zN+pLhB9iHC0dRFA2LKubsxFaTImFPN8qifej/I1
VDZSvK1YckU4lRSpKnY8+kkeAX4oSnDLWuhr+qZV99a7hKPJefhFdorqwYC1qF/emtkdlAephbL0
ICjHsbw1pw0s9vPZboO5uRv7I1AKOuT6smn6xwH9vpTeXZK1OgamGyFVy7aVBq5639EjdG+aGsAU
crIYjxt7cnsoQYqtvIqItKjRaD/IW4bRYs8eiE9ov+ox6zozEBrCy6rZJIrLLDZPD8pozzAleMNZ
2JmHhwpU4lVzgqFdHM+LDbJD8nNm+guA6LZQGSAS6gji2C+pZPzksmMs9e9+8VpbzKvKtV8SA78S
GBiq/veRyau2kPM+DfcpDjRKBpPYaC4rabqLutIpC9DH4QVAQNKIMtFWM5/crDHKYwFX1Ps+oxdi
lyuB/7S+8y/Z/MPngwfIB7h+pmWVGZ5uiSoueVcfsLq0WRZrSbjLiVojNUfPNTqKeCX2+MouHrMh
wV0U/Xn/Np+FdX0eD1WBgi8lI6+MVk0j2XjMgJA/SuZDXpJqIlLn6bnl1DzuKq3kOOqBUZSbywWj
uVKog1nMaFN/61rjCtqdkqjsaeFeE/PjmWQJ2Fl12W0Fic5KDX+35FJXClaOBii01jojqGzcXfwh
MuHw5q5VSdspwuGDUSxkHmFxlGyK39CFavgCKK8cYT5k4+5ipLdxAfYvak6k9W7egfKnYK/pMxRy
LcXMPsucmv6xI1wkh/WLK3kAqBoNkBYu2Kea0U2We7UW3agZ1G2xhfJHrVpRh46iYZcgT7Ee0Nu7
6JDdJsaRO4NzB1vhHrJU814SwSQ4kN2btySlPfMaFsZmnbKldl6FH3PQQoqSXXG+2AkcZAPalFzd
lyGswRFq8mPHHO3yokIcySmidXyHpoUzeRihnTZwsiqSBC/deirMtaANm3RuNxasx4ujJd1qapmh
9FW+yajVlMr0c3N0izS9ETPZw4XU1OR1MchPxtkNacElrVk3VFoSnOkRWw5zGVuRY1K7QguFzxyC
M3UqSyHMHj9NPqpQDLjmE1QRxPR0qSUJBFSDwBUYI4ygPo1Y+Mm5PkzdeEtWji11/a2QzPcV1cUg
Zt7SCk5+oWgrHVYfig2FSK95UnaKVSFIGu+ULF9JEIBD8yGsjxHCirkF905+dCy7Nm79emn/eCeu
1XJartZTqVjJyZB2jDYQ0178TKC2pL/zojer8YTfBa4EPAE3FpxXP5bc1npSKdNV646MlflmaeyR
kqg+zHNL2EfqEz5RGeSYDpmfoqwyJ/GEcp1VD3nzlNHzpi5Ih1KDFW5yPQBJLFwYxnRjI+4d0Q5P
79jwBuVQNr7Urix8VKqNOKwr2MsR1F1IVE7V37SlY9S4sPQvjexJuw4SExSiy2P3ZKik0thwtHDi
uCgP58tLPxDv6ScCpG/YXW7fbuZX8GRR2JtgAK6ho7BYtutE8i4P2s2kfpCJDXt/Ct3yRvSbyclv
pXivVH7SBFLpF2+c5Muk82mOUPzEAxNqtpJQDQqeNk4dv0On7wNTBee2MxypboZA8YyHiwx1yBlw
Bd8itOb5Ns01zkFLmXx5aM4s2TZsRsHJp+Dfq7P+d9ECg+f/LX5fmOYf4wa9MU0ZyWJyurTrjNo3
C8TLJhZdmpp4c6428wyF1sNsA4hDPXbkpAG1j08C2Te9E/XY0Hs5wW1HlBLcWHU6NIxG0pecKYvq
dk4crcTBzdBquNPWfGrTFWnDT2B5U6ANXi+dosSPa9D9w4Ar56aog3zXvkFdeOd6FJJT196E2RzT
GTowGIj/Pvuvs/tr6SfA2gSthV/0ZQb0x9krUT+bZ3WKSY176VDgzrmPjGTMcEzYtWlgvqPBpQ83
ROfcbpuCTCAS92D+2vS10xRcZLBNyK2eVYLHOeEvtEVC7CuWi5S3VogjcegEytTPuamiXdRuWvv0
cjrqGGtTNoE20lysUKsI0ZpR4mXa0AE1aTAOjzibFtlPKrjv32uktuIiQUUMd4XdTtNFMDEqjk4p
ow+NuZIOL3q8U+c1NPhMObFohhslCiR4oZZ+OwzOZdX6U+8QKVPDv+RRQmQSMGAqPMQDm14i5mkr
zxhH7FGSJK3PyFJJHpTnKjG2kfqLnn20nEv0gN+R07qXUHQ6Oq9PRkk1YdhnZ7jRXyXhaALAJD7X
z2jvLNmTKx/Wh5Dt80a2R81JrMfW+sSkX8fw1fRG2SdHL7fN1qt3dN3jpo0fjWA+g/cHedC/6eVm
WoXGi1bdKsM+FLZKSiUeNOffvfaIh/RSThWeUD2GdzE8msdwlcMutrNNhh/CvBu2A0r5lhFW9cHp
35i/stRtslXPlYHQgT1EVd+UmndTruHcZ64FidBk9E8g1z59Gt347CoOIX5dBdqn4iIxP8L6Y8tq
nWT66A0oL94crQaacFA4uQpmdr/5p6bsq+6/frwV5M7Ya4oG/11VNsNZlvUo7tIT0Kh2VEqUq/E7
EO80O6iA+D0g6dBx2RxqYcDFpSK8BMK9fiDyAW4R1TB6gfGzumkpKV8izQW+01WkDCu8TrWFCuxX
DTCdPbdckSA2fePQJX4C8oDMeIS37BToHTtKVbt4nm/TT8ZxtO/NbfEe9g4Knx2IS+03+woUr3XS
DIDQj2aXg7N2xpl7foFyCVFJoQqHpf4Cg/XiMAVACm/BrvzRjuCbXhq5AMUqHqGYSGvyFWdJHFqj
ETqDGTEGDqIjHDUb01W6xkX/jFuisyiyF3MHVAn2W7FiLr4RnePRQIdgIx0OMH1z5y0qLQfNrx2t
Lycsg5xwnZxSP3Z/Yzq9OX8iR8KOYd5c+P9i0wDtz7eFoFyb9tPsZOub4OmGos0ZbMv7LeAcgeiQ
f33z0DgPk/2JuMwebed1Z9qHu542D8R9Cwpk48O1mY9oNg7IsJycD6zdmI5xg0zG+URnyg+utrP8
+/pH0es3dTSUXypoUqsJMLvqyY0sb4qytUpkQwf2cJNXOiK7slhTv6IyGMO1gLQ1En8q4Jf27a+n
/I/jXrV37RRWel/06YkRSXVj+fWp/yg2ET3pHQHk3SN54Ctzm+NtZGdvP1kYQG/64fBXL1lWxLo4
SChnag9bMResDZTOju9x9AIcvB892anW0W18rwfmiSGlt2gKW3uR52ceIM1KcvvDfF+sFLxJBNtH
pOdIdu6e7xiMpn50KgPW6hV1isdGwo/Mq+6MJ8J0oe57uX/2c7d9KU9II56QkJ5gXOAJsPiNLN9p
+UfLz8z9vbMPlulJ2M3IPMPperFMmRjeLB+xtW9/P6k2zxrYGU8JZry2an98IIhiPJm6kcfPR75j
ACvZS2zx4b7eFJ7lK25/Ur3mF+NMT+X3i7Rpna3w9Dr/0vxspT+mv9rbZDWsww1Dlek1Wo2v3Tok
9tIev36Tv6NawwdjsWE5WsBHSWvDguEawU/E6iDlSrUOgiheudp+uwdxh/qTYlaLvQFEl+XvU19w
+HHAfHtVBLFvuqYr3yw0GBBSe3nXWKOCxR7F8KxbSDxf35MJ29eFypzfGd80detg+bbwimDiDl8u
CyiXXMuhMXDCm8yx+EGsDO81G6ODuOrrq5aPY3gX+76273c7KVCCm8Fejrt8E0ypadlZLR1IVFxU
k0ub8nvEtBi2LPYsaLnt6B5VJr/Grv52WRt0W/YXi5ZX3X56guvCL02+1fJFEOcOIm4vI//4BpIc
NwSjRL7fK3gGa1TEi393yA8V/+pV95d/qjjpLSuMDVPDzTFzYbXvV2ax2Gy4n5gX2JdAc+hu3OJ9
9mZPprqFfsqfI/h0suM5QMmzPzuJi8eZ/WnchFChNVbodQjzqtzW296mN2CJMT3BxRr4GJ/iU+bL
b4t3TOgY75RNHNhylzHLzbgV3MhHtkJ4K6/kcdouh1mWJs2p7CAIftFzOxw8ePj16xKknABn0q9p
bt2RE1y+9tfuqfV3r6+i/fm+WGUgF+XnxSgDKRgmNfGeziGwOF98cpcP7lWQCF6xeLeVwPz6jtSk
rIPL1VouA36F7M80w25q82W/lncAH9stKrWVzPEjluhlYcZD0H7YHA6/Nu+Pnf9OBWXHHpZsb8yX
fYiAp4xvk3vlFwLZcOVD7npl74Lbm7P9uvwGSJLjp1xbjrfP3MIH0QaupCnnh+y+Ll/ytHzSX1Ao
bPPpDtTcXb6GucsaJhaXITsuf9J8XbTlO0WcaBXIW3lLKrKjQetedquQH4o9vzPTOBguF8OP7s57
4WY5Z8P9aetUl/X9r3UYG5+vCBQTAwT+/o9iWh3Pg9KFBfQ2rgotO3DPPKh7shi2nYFwLSLWSwIn
MT8YTpuT36CMX/R4NaDXYHDfxhcoJww3yLP2LKohhXRYMVz1lvaQFU6E5qJe6HFo9ZTslGMV0Qwf
TyZCZZ0a4Ty6Z8h4UnFXjMBF2HWUrlIq6545e82kaDZIf3zLS8diwvLvNmJZ4f86cVVWcNLEOg+i
/X9PHM+6LpZIVj5ZZtC9xz5+VCjXgU/oPX8KtL3OBPzqzPH6/b8Hu6rgx7jIATuN6BRhrX85SIqT
yUEhb7DPOJg8C/gXEq199q0XdKfyc2/c9pKdfpiXn7bdBVT+66zx/aeLwH+L6cN/z1rtVD2VWkDn
BknBM3u9jajNlf3Ufvz35TWWU/rXka5KsrYIyX9syH0uqS3HcHRD8msniCIpiZOKM0O+xSvPb7qT
QChExpzp/KlYH5VC9rLGa87k/hzCxkn49fg/lj8a/OSi1G9JfUAQ3zxfFAWWFL4j55fyghV7+SJH
6IBSgPwGVq7J4HG8abK7mGgfgCbAoVNe5/suJvGi751OxH9TvjhSKPuAnS72VVZ7cS/KfuoZiKTo
5Op4dakhGfIEluTNjMVLGE+eWZ866UU3URk199hS69KHVRPaHparDMqU1NyU4bAeCKaRTFwcMiza
ZUwbwKT/fY2ln+7mFbCv5R16oYG7We2mjWUf4Sh5xXr27n6Y3Hw7QVD+eGyuqsTJGsQpapR+R3qc
y6uDNBFUUJZekXoBmCLetXpHv7DDxocLrsJoU5Piq2kcz+UmV1D7o2FUTK+yPjLmB6YwI00DolsW
CQU872gqP/k2fVth4tkAr84g6f4aJogVbcqEGLuciAoTWLHWnbjQYHm/DCM95WWRYOEJ8DENp6qr
4G3tY+tGqPyufOszRI4/0e++GfjQpBAps+hfZDyTri5ifJbEszgy/mo9CzM7LhFmcDQGP+mGjG/X
9D8OdFVbY5WdSv2sqLswsYDIMF2grDWl8qa3Ps1lzo+LAOSi5FbPG1ABxGs9s44KGEjtVzMilkuM
cfBGarJAZmJRis95et9Y8kZIHbPV79N4uBVgm88DJhu4Vc7G3Sy6FZyf0MocpSzWfdz5utmtu0nx
oiTH/gOS6nxHdl18QQ/abaz0w4jeL9U7Qc7n+F3kYcmlvdFu5SnHvekwPScyMBrlSAlenpIeEoLJ
YItAdGmYHyXjMY8zoNp1j5mJKL0OkKZ52Tzz/MjMuSGjgbGKZp69mRCqMUpXUvbT2yd/u8L9cZmv
eoi6j7qiT7ifLjQwrBIIenclH+/bmNouc9Sjsbf1O2jOLrqZO2iB7Pj/XgC+HdOoTAlVRQcYkr4Y
n3/s3ufJIFdvGOab5jfUzejp/Fu6EzeWH+Enr67xzmUyJtrtL/1onPp7c/uT+6tsLBvG9TL/5ye4
eqhJj5maUjLmm/BBQB/5DJLUPnIPk9vslbyDHWiE0jNPln43z8J79jYhXUi2yZvpGbTA1Hv79EG7
L6GXWjZFwXTS7ghTexa2yVHfxltzJT5p63gd6TZ/3P0afiXg0Z/5Gkcv4nv5M5hpOUU3O0PizHAW
C8dq3RxjFaBuCCw2PU3MDvuOv4mGJp3eEv7BsPxZO7NI2WBdEs8NRGpeShy1CBaXMTiwI7CWe3AW
vNAfU9y7Ji/jO/xuSltCYc9EFOBgRqFlQ7Y2EjzW7fFWB397G+DCWD5EpumhBSmAkaQGvWCnb4W0
7SmFKfdRhXBZZnsgstTiOwUAjnh5gMm2OBwv5B7rpYRWF27mQwNwQVwiLcRbCk5PXerNB+kgru2q
980bcwfDYfiMYBJSuGq2ifkZ1cV+rPz2w4KWfdujnW/xXc7SAC2ruFYVr4iC6ZnttrVD95zCNEhw
p7Lj2+7V2rQ351PzoAA5hA7nfgwxM7GNV9TMIPUv4N6zg5S7fJdX4pZgCweGWuKdybw8JXcYzjxK
+F/2a+QKJCYaUHnu6uN4LNfpIVkzHeQw0kk6IOQPAc9ItZiC8F6+kV7MnenSbZ7O6z4g0HFt3kkv
8MICJALlMT9ZSBhsubQrJCuvIY1abYsmWB9aUhvwPT/NH8lvjDDPfLUoexFGNy/aB46Y2/4uvG2f
JlgU7Fgf8R5uqqHtfngPvwXt/nwNrpbcpJkEy8zycd/BYMe0J6oOnXxey+O4k7JpFzLA0JlmYUq7
qsUGC35YauYhmjKDIXy1mVCnTynKeOHsJWWNkjraMGWUWmx5dGZ+ph1bPSk3l0csMm4w2fJrXd+Z
6JeNjsUlK5Gfk0TYM95PiqdZuo2jgdL8Wba43311I5bGQ6de9hbsnywkxXChUObdzTkJHbEJXRWu
cy3ue6DOjKlHQ+aNjo/d3PiNkt4m0hTUPY1L0rsN455SEx6U8EEO6iTDGmF3Njedhb66XiURnb8A
3QnnjilENJ9Hvh4CRvTY+TBEHg1C+6JnsT+o1cWucvwN820hn52xUlyZxlLun4F7kddC2TvE5gnv
R4/KwxEXlo+RuEN8L1mQJTpMVkdEhoUWWJXpiibigSoLhnHXt6cJp7WKO26WzzIMWXx2XbS8G3WA
ZFmCow21MzCkG4qN2ATwrxI9cUVOvfgcYIJlYOrEGu8wPnSji7TWzfcUMbuMH4+AQ81g7Bcle03Z
XuQgw3XqSf1HQ3aLTCRSic8xYpwcay9Ji7yCIWyRb7XwyJJwLmoMmgRnmnT4CyzRUADq8MGwSBgd
A0HGV4ZP2GubZlC3Z+V55o2d6tK/TF60kARSwZfb58x4T63LNlzMidDjRZMaGOUOKwatu8URjLnn
3OGTHzPJEj7LeXA67sdgJnjpl25Jn1YEYQ6gBCNTTbY40Jh6awvDW9ThPV/Rr3LrDMTpEVtyK/+e
mqcpgcUt1qtCfTBxoxMNdjfVRPBh2Gb4QpXAsCBzcB3SqwFPFtEh084f8CHhnhKjnNFUFdHRMlPC
YR+jrMXn+k6Un3VdcXjufcgpjKBg1RuKp4pslwMNcHvnzzX4kKE7sxStdBVKJ3LREZHIpBj7GgVm
P8HsajbVmdazKxmFxK5q6Db0wDGN9nlRndIUJjtvlQj5eAQmzw1rtdwooX0N0xfRAO5lQmAYW5B/
/E+yI948Xlk9R9jKWekTYaQmLD6MfqZib8iJV+RwLKv1TE9sNieDwqk0mpXUmzyaDkPGEQ+fFJnL
vxcX9bs648+15arO0KTYmtuU4axCT4ilSkK/yHuJU8xa6HHfANZODvpm2MZ+uSz5uOyXe+AtVK5v
56f5EBMJNAex6p8/a8mFk3E5tT79knmXgVTEHvV4gWn+mzVgLUaKnpeOP3DdrhMnv/pf+mxLQqFP
3px0VSXMkgovUerOeAGMHuZj+OmStRJhzMxEwHJaTFhcxOY1mEno/eQi+12VRGq6guhbx6oYocd/
m17jPA4lAq1mTwIhveKILU5VnIzoJZoDhWLpcmooItX3ptuFxzz7UGgKnuqRPcp4UXKM+R7+fUel
pS+7Kpqw9jZIq8K7H/Dh6nJYLdwAPUYBX7lIvACEW0YW/8dPfPIJaFJAtvQftJjXSYzLXZD4j8wq
VV/sGa4O2zQVYdtDW+xCbVu163rIeIOwrxXN7SCchgRutJHbGb3zQM+qRQjC8tBj20hrNuXx3iRL
/FKqvpZ4ZdqgVsGwbI7p+wh1Z164/OPEvGcKFKkPScvGHD+O2abmLVyMe4duL8ghj1jGEOilM1Sf
dT1h/1aq2l4+C46yuBHdFEuhl5bucLmd2xtzThnz4weWiOctnLDFcAx+MbF9D2cZseJ7b75rKiR4
RfVFCNhaAqX+rDE3jFdGJ62G7OKF2tpAA9ol1k+j2QUkur6REhYQxkJVM3DX+O+Tpeey2vedwnPt
Es12oS6hrcOKOUCK2Bw6gNR/PznfjYIlFH3kUlsGYWtfPckfBf8UGjN63yKCUP0bNYP0W4AZDQfv
U1hlaECxIPdCaK0Ads+zn7+HXIjLfWvtYLSzLETpVsZCli5PsNz6EpjUaZ6BSzmxm8w+zxuBUAUo
D8m4MH0n9J5EdOTsHp5GCLJC8vDq3+fzHYIh8SAuwmADk4vrPKq2yvMymuozXhDYQNA5Qaiwn0qX
+eQPy6j0zchnicyh+UZPL0v6FSDVj5PRFNFgnfBwWWcIDEdvwlT24r8ie5FRDNhusQUd//jhFL9h
qskSSnSUhF+N/xXPM5ui+NxfDHmH7C1OvIt5MpNHaJWK4JnMA1Osg/99xO82DExzYbXKEvZeOHX/
96mM+l5ThlktdrEq7LFGBctoNu1F2Ejlrwka+DkXEdh8RGmMJC1o81ct5Q1MAhmRdAVTDFkLk9uL
dX/RgkxYABKgsTzW7Y4nJK+hwRAp9IKzHfQIrOMcQ3tWEHgZ2ASg9o8IX0gZttepuIGGs/Bq+6H6
1Uum/0P7+2VFcfX6yYpKVPNif84A8+rStuekFIoyV3aCvMyf0FW3EiLnpwToiWLCG7Sd2dwU8tHK
j31x0+GSxbgkC9gk42OGFBwBfuhK2KVpCjnzG62HLLHEWbqqa2x4fQHpFU+XvYIYOGaz6S88gsx6
o2UL96O5OO15j3uF8FhixGxsUh2PuwJp9UZg1i05cfZo4Wd4+vft/e6dkbExIfyEp1ki+eW/t5ea
I7lMQyTvqixZY4NvRS9hv08vILkWDzZWbr8hEY8/PMdfWal/Xew/DnvV4ghjNBJ1qg6LF/sI2Uft
X5X4MHHxKDkgCtePwxihJ/rsWrJiLUdVgpQE1JmtANMrlCYYTinbii1Au3zOWYX3B35bSwhslxxy
aKJDeA6M5PHcB+StDxrzMQimpcfPbDjaPCz+xNFITEpbuEbSeOYAEXFIHcJB7HjRS8ujV1u7Ebtc
ICeR53N6EZqHNN2wpbgK/W6E8E76QIgqdoRex2ijOMqgEnp9fjF7hhrwNusVVldIKE7mtJuaLXBA
IaOVAW7AwJZQAxmluXQ5/Ux5/sL//r7AOoY/On5J+jXxY9IaUZ0rXd1dJmXTQSBEBUUz1muOjJRQ
0z5FrXvsJssdqbEnJLxtv5u77YhCLEaaXJ5LLO8SvzBZ2yH3hRfrMV3UqD0gxeRWqBpjQQiwoLBx
/OVCMJuE0xYurZ+cb2XlOccWFLMUvxzYM4cfBgLWN2A1tBZzMfPHhIXk8f8+tnqZ1pXVwaoUxf0S
aJIg/upfLwbWxfEjMBBkn5rTjTA3bdWXjBynC54GuH55yRmTrOriL5UEeuWKmNGCgiKePxDqsvai
FKKKAUBp1vy1oGn2KAVqh3kz7q1I2WKGWjLXK2SNGNTYUcRPnsyuO1np5MyAPr02HS7E6GFJaZph
YOFb1+aTm2mMtYtXZe4Oqg6XRvgILdCPju/Sd7tBqUhN/k1KWW2sZTxOBwwOeI5go122Vvp+Z1eI
46YBcxgE9UrX7ax5z03GuM7c6xf+32GDEmCeRcJe7mpxY2fQjeuBs8stXOomL5mVp2GaPEGTcePG
UdtAhHquf9gvlKs7syS2SqbMz1Bo2C++dBt/FBW5GPaoAtT+/vlx8I+xe49qj5lnbr/dCvb6/pfr
hVQHqf1cObu70+Tc3fU/1AF/pd0sH4EjUxFT22hgmf99OKY5MsZG5yO8pMdbyNBHc71QIN5m+yay
7dfRXh0SG22Eu8qdoHFOYGxr53fs2iBVbu2tfnhYr0vlr0tioZWmCaXIIungv5+nT9P5omljf+gd
k5RwauSAsnSG9WEd+sYnbmN2L2v8yy27+IQ9fRDnlQxbY3xQni6rYQvSFtIAP/FE5Z+TDwHLFn+f
D/Juci2P2npDwhzArK+TzRAsfl6JK+wX/gERMFvMn+8xzITAh1Pky/lx3DUOC1YXtMcDelMiXhL/
hz1FvKpk/zrhq9X9XEaSjktOd0jXegBFdrfdUh95wETOgCE0Z+qiD6dd6Z2YyJwwOD4TgnF/7+9F
Z+GAvNzzZ3vN3s8uhBNWYPu4P46BXy/cGAAg2zqY6yz4ABeHDoHCwiPH3d49XZxdbv/eSac5oC85
MoL1y/VCrpjgLaBu80V/yWBcKBj6tjhGx2nVr8ateqhX/99ZoF8PIVWTYpJiLGrX8evp1IgWUod8
x9oRYP6IyqwzAnZYeWgdtT0mM4QCGOI1CIhsrptbq/tNhXPGdOfft0O5qlWXu4HxG17FTK8UBm9X
tapZt3qFqUZGpDerGshM1BF4z76nnY19ZVLRdeyh8O915WaS7qa4pOin0DoPiR9VoEfF50VF6CeE
gckQRQMKTxBaAkoL5WvTAYVogidxVg7JqBvj7BuX1tHQMOc9NekF8/UYlmyW/fCaL2/NHzvc12kt
AT4qZpbq4rbw37dKSqvS6DLD2gIwFuoJbi6Nt5k9/Nxhf/M4yxrtBGRAOIH619jijyWNXISoLOI6
3VFhWEyIh02jbzL5M/ZDw9PEAL+2DnmALnn/vnPXXcb/PsX/e+DrhawBaRuyKAMK7DYL0MD/qPtz
Fo8U8mt7CruLQ0VTgL1b/ady1ja6/hHJ1Q+dqfzdE4RnIMFFOGHxAF3ttmIs1tSQfbyb5Qbd0ODK
A9Akey1msdHTFN8Z2B4wFpg3YX6Dgdu5f+pTz1B+4U5BsL0xHYXkbo6ApBPTyxm6pIUEXaP6Ye9Z
7vj1E8GHE1XI3EyxjKsHvcu6cIqt0TzEGUA5tV3i9cKqBljVo0OZ3f9wd5Zt5K/D6bKi4QFN33k9
gh0vUdppY2ketHqdGc+p8TlYa67KuXKTFxXdRp3aQoahTRvAXv/3wa8IJ19Pho7Bi4V3JD9fM23O
ZEXoVcfqgp0J5jl+J0xfmEj/CXxK0gv0us7+9yGlq97zr2NeXV7iMPImG9J8FxKOVGzmlh1n3BQ9
aiWcJz6mFoMi+eHfB/0arP99kf/fiS7o1x/vXliAqooCzA+eeB7NNQTriwLe99oPr2Wm+7mA7lO2
ayQ7KuobfT/N+BKBOpXlUw5VHQdCe0mPj8CXjOgwEe41N1tBf6zUz17ZG5Dex9LrJG0VhTszPeR0
QeUSOAbOXHT+jFIUH6oF56DsA6eiGbg0TwXQclahCCkhRIsFNheb83n0x1z7ZYwPeqZszgSDiqLh
mqNkCxLi2xmGI0YUidxXTt/tdQ48IZAZcIdoMct4Ja0F/5z8h734u1eC7UeCxSwBDn4xtv64fLU2
iHmIPe9uuTjKaYo+k+I2sR7C4lT0n/++V39ZjC4bjSEqmmkukBKBfP+9V31fypGst9mukINy2ogp
0o24fhkaJ4TlkSRe2JdY4BHmUelExWQ/vP7XvezXA/rn8a/qvjgy26jP2OgS+GcdcmdGWErpmj1z
QjpbOrx02iQ9UP4PYOh3W5GhSgo2+lxr6xq5o0k450nfVrvhTAgG9hck56Euk+CkRT+h39+tOoZG
iiMIrAZacV1MdnWT941qHgYMJtl4qmNR4pu/Qiwmh/uiXbUUE2c3Nb009f59g5d37fpd/PPQVztu
quE631thtsuj27PwUFyCDoIC79y/D/NlifX3cbCWIvcWzs01oj2ncyFUoVzuaszOpyZ7jJYuScEB
L9J9hWTSonxq43utFGAop6LIo4XKnClxJShBQXhJV35CZPKNSWImgTmxMrlaG2F4/yJ2ES4y6UGO
X63mQ61OjOuCdASstiLXNMajln3G8r4E0mPlIBRDZ9VAChaGwZLemvFV/z7Zay+l/3loFx+t/32y
Vxd1lMP/Rdp5NjdupW36F6EKOXxlFCmSEiVR3dIXlOyWkHPGr9/ryLWv2WguueutmfF4bA8PcHDC
E+4gc4aNwQ79FLzh0HUZOawObVFuw8jeGB2kmVBG1oV+X4WOxvcRxOElu9FXb8MCdk6iSGF38Yw9
l9cfOZxGxdjb+ZeeIvPm0bNDKALEMldEakS7HMGLuIxRlXZFxc5Mi+VYBHMX5GJ0N5AkDPceFVq8
LhZyu6egqDpYFyjIcpmbhD5Z3PzMXzhOWnEowsApnbu8LR8G5a5MXugTGQqVs8x8ddVfVrKx7XSe
BYBy2ydkufQ82fcUUpqvyKIBNw7zYvhsYftkzdFE53PsvGVUyqKzismEB8t2aybvfl1tsu5n2H2k
H1mv/PBymSLa1tU/1VbdhC4YbKsQdw9Vohtf59KKN7HvwhkWZdNpRBFT5w0kv3QxilgNLcKt9z28
RPMYor5YuwcxBdcHVPQbI07uO7lsFD0rbesQoFcY7mSJG+MujB4M/UEN15a7VEdkwBAnuZO6DeWu
68N/Z+d/bL2zF570IDJXkwIKB9YBBVuiKEyGNO9EArH2EQn0wo0D9ljoM/2VVQ8hDEigOsW+Hh/Q
amrCQxG9Vs1Dh1jUeNchdExbyFt2zbJw9xjW5fl86H8hXNgUz9cfW71QdODy/5/v9I2oOLvmDLUI
I0trJJELgC2o43SjlyR9bFnXswDNqHNPgRdQPcjNSyetnOAH15HjAeTDLE/O093IDvfaYT1oWMC6
Nzb5xdBJBGo6RQmx1Sc3E0vZciuRguUlZ8syZI8b2lrFc4im+7MSPjZNdWMlXbyTaJJyESuqLn83
f86mJOm1Qgks2d+l5ZFtXppHC+B9fKz0G3vkYogBRRTVCZtoeDr3lannWZ2M/o5zpgfL1JrixteM
F+6W2U2jcvPi/eeouKKjwSx8NNlAZ+8lTFvHpFCsQ1hC1UNyJ/zIwru2X3f2SyHd6+FbKW20Wp+p
8ikr7ofyl1a9EJpgHA93JcDHstvL4T1CRnL2YJtPvrlK6gcgjPM+3WrNY5RDrIJNaL/Kwb08rGpr
EblfqjRDyh+LFz09IeFgRfeK+uJbR5iMabrW28e+AYr2GNPTyH6FH/q+RPtZFkDJYFEVry6S/c4P
nyvM717c5rXq0DFNPq7vgu/W8x+bF0AoPTAiA46s36dmNMJIK2rLPSjWKW2wdMQrwPIfjHRhAQaz
t4XzZtD219Hckl5H7/M/DG/TuhSW3cix25PhjaqK5aBTrQPfQ7YPyO/p8sbJF6q+QHoJAIQa7nCk
1IOlb9zaYOK3p69uI7qIeS3m3dZ31/5sVdRNGDWtIQMJpRbbfUl8gDhf0htz9G0irW3AbKlydC2g
JbRlhmIf6+3K4O6nNB0R2itY/3KwXZ+RWw81SZs9PkiL813CMbpuwOUB1YLvpX7QMyiDrVzc2IgX
vz8UZqGIrwrXSeP37x94sVV2ZcIHwDTQwqn9rkoRJRErl9kfvHUFuA5aWUxoeOsDXDpuzsee3Fut
V8aEK6V1cJN7TXnU4eF2K1rCwaqQ0Z97BMdkGSu6BL4QuCM6LeqDqW6uT/gUGvIdTFF8BuACMISC
xWTGlaC3VbtXpXu3fFIUSKT6XyRYIRCDaEmFJCjShe1+adp6RJdSht1T3VExsap3sEU3Pv6lY/H8
USYTMqR9YkqOYh4iW2hi9vITeuYBuQl0WvvlxntfOhTPBxNf52z5d9aoJHoUmYeixFcYXoSJoSXl
D+E4lo3r0nlD38OiKVCOCDGbzeJmNeTi9+dM1rnl6CJ++7SfPUHdG45bhmCyiUfLTqR/BOFmCvfn
xrxevEttjWSW5Afp2W8xl7OR7J5uWed75cHLXmOJGrInYsWl0Xw2LkrgtEkINJJbHcuLe5mSkqMA
dxG6R7/PcNjlWRX4qoky/YJIEM/Q2nmz3Y1i3vNFK+ftxhe9VGyxhaCXeFOgPZO9nHuRSmpA6S9T
jjT6Wb9BR2tUWnN4AEGhAEKScGPMi6vobMzJklWjrk36NAh2tg8IujvB06KtOmD0Kn1yepbKfvBp
+cFs7zE5uJH1XYx86dZYGCto9CzNSSLkKlrkmf7oHDAkRdsI8C2ofXZOKd3nwQ9mO1c+NEC69kiP
y/q7ymARNv9p2v99CGvymXUcocsgrRwR8OvAGUl76MIUS9U/SE0wj6HN3+oUXDwozoacnFlqWUiO
HzCkRmexKglQRnRZVzqeXenwQUhz4yuL3/vjqjQ4LTChlxH2ELH02f7RNHhbY5f4u4EWknpU6Uj4
286Ql0a2HU0dJZSjbb2jrHx7615cYDSj8aFQodZ/15nPhnaCTE3lJjYPiNhyIVKP08IHitc1FAv9
vjVXLczmbp7LPzVjfv21L51PxEUAZ6idAPCYfFi3VSUzz5vvAMGyju2Ix0q5H8PXAmmu60NdzEa4
hHlL2i6Iq0y+aEtz3wrkNthFCsz3ZquoJwTTZuqY7kdaL471LEdk9WO2Gg0Sb++jylFnRUtVbcf5
EBQ40noLkbJHw1+6+kHYdv0BL6248+cTn+nsM/SSFBtRkrqHWtiorjOCYmJETjJEqjxqZtdHE6fG
ZL0BpgFVYwMld4BL/T4afy937SbKdoA6UAZn8k3nJLdf/2EUTcbbBIU3ur6T0yNJKl8y/SoQdeJc
AtORbbE6RsXlRoZ8Ye5oK/87jrgnzuZOt/EjMLQwEwVVXd2rgDeQcB5Og7VV/7r+SuKn/pg4tiOR
PHru6rTBhWw8CHK/S3eeCjYXlPO+QAjDO3YV4mSf4XjjzS7sEN4MMTDyBwrG06pb2JRgvZQo3OGR
gMpt2r7myr6zj8ZNAO+Fu42toVm6g0SEaKj9PocFcOqK4l204/jx5Sc/eGszaTVmS+KFoNc3XfN6
IzydonZFYAheBDN2hRa8ikji70PWRgO9qa2DnZy9dp22y5XXVHpX4X7GFYDOvkDoNAfkiWt4B5oi
LxEPLfqPMQ9nUYeYD72NMt2OnvbqELx3t+6+S3vk7PHMyZksab0z4CpJW1tvMOPEAyrPCZx/dq6z
chAs9VjOunCl8NCrLcd9ZrxyMcgx8BA7AdJS3wqyLhRU0IozVabLdBz+6/f5ipqoQH9XcQ5WCUHC
4oBAvVa6p9yWxOG8G1YcFdCq9VsU8kuL8Hxc/fdxgfsR8ElpsNOpyYox0UslVCfi4aj+f99e50NN
Iiwzk80mb+xw18uI5ZdzlHs/XfQbWfUuKmXBjWPwUndEI3gEjaUoeGFNu8hKUJpKpjfxbsBAwzvJ
+JgknrtAWapr9qI/UcKTkFEfANPcezeOx0tRM5Q+YisaJESV0/i1tHUYtaMf7OiASe22KE9g2ggn
FbwTgm0Pevr2Pr+4iM7GnKxqu3LcLqUosZMc6tSYMiLS3X6VXLiZQ8EeW0j3i259bd/4slMo5z+7
/WzgyQWc6UnuK0YU7XrzrwrdeNT6OdEknBJr7QR9V+z7LvxMrEcb1pCEPRvO6Z7g1eXtSnT5EuNH
Jf+sjRRN+o8CMLQxxChQ4bmLqTBCtzNTRaYEU4ZEAtVMKQ/7sUMnd/MWOVFdpahH+yd3IN9RD6Nx
n9KybzxF9ErKDBDInJc3fECgiXCyyLMfQmUKQTpwaZ5RbQAxL6m1CRXBG2HQPyjy6a1yvhAmy95L
FC+U0x4XbBUqcyIt60Ff2uM+EXBVlSo85CBj2HVatoxSGI8ZdrfZWgnjuSWHWFE/gOtrGiCa1fpb
xJWOAJcEuMYlBXhTThcF00PS4kinRmsW6KvN3TikyXn0OTmC/KtAwwvwJ9LQAzrfxZw5MZIPtfmw
S3uV1RKiiFBiGHqwy83PxI/vZPzUA1wYEfZXUKRuYyx5heu1bKHACl1MO4kWhd8cY45qJT0i5BlU
PkAEvNuRe4nrZd1iY5Sn+B+Q9ivxJvE+WpTWDaTNU6p+SQS/aYs6wLweIBQt1EfyLSP8sPt1E6vL
OoajCBQ4W8eBvpb42d58H/2D2SYblV90K2cO7yPxjF2rgsZCHx6kTV47sMLC+dh/muz7WaY9DRHu
PdmIf7QDbfKjo3poMWMYMWl0LAm5TbQbQvtvi9o13ZKmOA5Bu6VjK/5M0k4VUztk/cHNMe7Fk8c0
UGxV0QVC6tlIMFCJMLIoKxQHf1gsQvq8/nhSPA+TWAwv7HcnApGAckKjQ8dMMixWEJXSnKfAO42w
0hLDXHp+vr5+zmqXrnvkXw3YMjLll+nlhiYIvAZTj/GIPireqx+jqtW9Yqg80/vojoNpIZQWuP4r
vL4Hs0DfHIQIz89bu7b2vQTVLyj0VoK3hPletbT0IcrV73H5yUYqgQgX244pudmKnJJr/jlJaM3J
toOGtqpO4oaUUNLPPMffScAsh72bvZZoA9nofkMxn2vhvLcWcvXT91cWUFi52PMRE/1WeHB5BsHg
g3XCjPQb8HgWdLr40rqtLce7OvhgBgVogeli+ffeMUU6jn7vGPyH6FNooBGzq5SUp2WWrMi9rHN1
78HXnloCgI5ae9M8UPJw2Y8SPLybmfClBj5oXiI1dHg1U5si1TJZUm2UrIOdqxyVLL9rpTcJNdu8
xQdIPT7bsElqLVl1dE2ur9GLYQeect8qkGhbTw7FmKaN0fZ4NUvds+oLygKSpM91srWy7EZo9U2M
+uMAZlWTpQhQxpRQIUWxPHqSRXaYl6hlfxbK3qYurJrSk6G8+g0uCMNJ8wHSAUEhCTTMzyElRaMU
06UH0wLn/o4xOVTYTZVGc0v1gL1/uOWXGTSruC3vWsSeU6JaLWjnEu7mzXCSrGyuRyBK8WgL/Oo4
QnS3WTkSXWPRw8+8dtXagmLqQPP/q3HVO79QllqItuGAAFIZfGBwjnuHMqdvprvvErB20IvLvtKe
hbwiDNTrX4SKAKHen/Nkk9BhscoKFDHz2aKv1THX0rCmoghVPS21Y42M14AnWTAv/C+5/+hjrM8R
GhfGkTT59a/KEaTPdR6h/4CjokjzuXMFml9cxwINkgBhF7odpvSZRQpuANba8sc7z5deG2rDkYee
BN8CovBGL2wcr0HtlAY+dk18V6J2MagQgTE7kgwMRlJlE5v+vVX7fxcZ+hExkk9ox1aoGFY6ghGV
K9BKHZQZk8gh5BpqEplWjL5uEzRT+fooWyChni+9HpZ3l71AIVHd9jGTEADDIl2RP5pc+xUrzjzM
tpzmnm2jHlnM1fQYq28+gPWGC2vEJ8Ea7815i/7FaEG3DsnsVy1sOh3UE/yHSDZf+p5NpIFABhQ1
RshDFacBNwLTMtZdNc5ja98X+4Y8zGhZWx2IAmjRSvDomCdP39bmvq47aOWLIPgyrfSzgPPZ2K8G
F53c1ngsQAFN8bV3W5wr3I1lJNhxriADex/W+NN5xMWodvboOvZFOusLGwGnHf/2TBxEhGVm9iHo
TGCtEhvJVORh695ettiGi89nAjmVwOtDp/QsyiLl0S2RLMNDjO8zVJ8pSrn5COYH78BGLtFtQGFN
eoyDl+4tcB2gDt1mcCUhymOiKgxQMzA/JUKNBnHbGLCYZ732nrPgUI3jrTd+iniNf75E9LIeyLbx
lHtVvZ3j340FTGE4EH7zEct/6/juQWDK9C87gR+PNGR8ynlQbNKX4v9sqHhHqXfIwVANgwz1mXL7
Og1O8vK6RKvUwj4iRQEis1YCEKZXhzD8aDW+UE8kY70WyEiLqSW0Ks1+AbFSt/INmImxadeq/EuT
38UaAs1PEB/wIor81UvVOgFO7H30vjYztQdPsKokBNWd/ZgTSrl72SsexwzJCPNRQ89ag6mM+95P
s2RQCYA4mF5TPykDXHgqkbmGoxb7KWC9acHebNceJMvvGGVw7mNi+O6rEvI3sGoM3k8nfkNEWxUG
xuVWTFiHpAPEFxNbnrTZ2Vox/54cIDmy/tlwXLkEn5X2mGeIU0hbINFzLd1pdMVZGQBLR+sRQElm
//KhSVnS56h/EmT56gh85IRlH+6btr0yleIzj9tV0hwyDf6NeaNAcgkGq1E7hCFGhxGR3EkwYGSN
nmqWk+2UBv+kPui3rccB7RfRxkeWBFF0jcXKIvKtfGsOw7xjn1m6vCTMP8DuBJQFyyuXsGZhXYWo
OmoowMrxIjPNh8E6Vtxz10/RqVbYP/HL/zyy+n3Inh2i+gDZSLWCVKR9ZGAhtqRd+lTW8Wwg66U/
qjj5vd+tLHWpybTNV7YHkd4SUlrQ8eBDjVDd05uss0v3rSr8GOjfQxSZ1gTLXpGCYgz+QXWaydLG
AQ/B7uKYoUDdF929pu4T38FoiLoM0pPVM9Drhh3KsrxpjXyppCfIjRQDwDBojriIzubIK7ShqAo/
3Lnpq+LufXKvBnYxcDJlr2EFcf2TXHx1hXBSN3DFlqdwiXGQ9AFCabAj47FaYZcBiFZ3ToN9vD7Q
xZqXKHZBxoF8YnxHW2fvZTq5FfZ6E2GLCTVceoM9lxP0i8xJ0DJVEPuoHM37GHuOeEszak5wLawF
es63qvYJJuQ5qmfIMlvLkXLF9ee7hDX6Lsb97+ebzLsyKkFbZzyf4n9A1R64nPpm26fxZxyYx9KP
nhPEAE1clsPmq0+TXWuoc7nmKI8xHHkpLRw3JNQ67FWBCYOoMRQOxmJp+GPg8sndu6IN5l6b4EX7
mdEGH7igRXh1s3F2cQGBSHFE4RnhW/HJzyba1f1kLLwy3CEYRQpNzmlYR90/KPnnza96MUZWoacS
H9v8Ydq+KZPG8BWH5gLHuVYve5CKhI8z8k8K0Yb0OHDm9MWpTz+uf66LFSRgBcJgCJwvu+X3t7TU
wZe7QGPhomVXiowXWx/1NfCMtU/c1GXQL7tjdtOK4OKGORt3UooclTzuoan7O7NETVHZ52iHhtaS
IPkm/E2ElNOQU9XJdYTyMzSCyQGfeXKpxyMfspOpyzzFoPzUdu3oN6rRl9/of4aZplZ5MPYEjLIk
moyBh/ASXa9oD6hnFft317+aeOI/3sgQTQT6LPiXTyZPKlSlVjAUFu2K1j3BNwIaSr0KMUQihptH
qXGp5KeejTep3wKdD017GIIdftlmv6dkg9Hae659SNpOL09RVq3aPF5Qub5vI/TkcqGj5+AJ1qLW
EM2bCIFXZIxGv9k1TbwwweoLdGtXV98hQ025zktPFZQO9adDoS7ujmV4DyMA6Gec6QtRVArVLyN5
yhz0RDFIdBEkaiHncnmEUkGQ+mpQh+rdv4f6cagPjSRTnnQWsnxjv1z8yGczMUkpUx9ho9gYw12R
LH0X6K0nYHERJmFVcqs+cPEAMkx8eEkwLOUbM3d2AI2G2ZZO3YY7PdzmBmW9tJtFo7KtEjTB1ZPS
JeOyQPzIAfRELJXqqTLT0oYq90G8e6YjHNIipH9Tm0S85B/LTzj/kO064DUmG6pOcsVJI6rO393M
7sNp7n1kf+N03xGlqsjbcMfK2fuQIIaEfNKwTrjxby7Ly1ehKaoZ9NLQh5jkko0r12Pegk5hY3No
UirMiRBDy1q76tpyXqwOuVRCuUF7VeqdB6slOZLoZjIxebCkvil7bzIac9c3py12w5/T8+9jie96
9t28QU37KFaLA+ryS1T/1Fm6GeQ7LNR+1v4S1+DaXyjempROkvbDR/WRbjApRbU/rTAYWMUFXngv
Q3GPC0WI5hd6uSAI2nkJvbLZybvcWXbP3sp49HG7nZX7+qiY6DTNGmxoyWAO/dbZS0dtCV53kzzD
j/nKX8MnrAtfzGfjffhlkELPuZ7Xw2rIZnI2Q4gkPxhz/757To/Fc/OMS8+Q4udChD8Ll+n6FpUX
htmlKSKM/VbWxcJg0j1uq7infQznQFN+STnRa9zPKuslTP2HFt6VFmM4aXNg1M9w4WfINiU8EmJQ
WvJikuAN1sE3d1bp/Bx1kjh5WXc/RR26qeM7p0p+2Op7oRZLzSOJIjZKEbCjDyLafX225seXLhJQ
BvQCsg4VXdlaEnqw8jLUT4K9MwqjSW2vogeZRJ9CNzYb+NNUyEZRNMensUS7DesbslaXSnlm6j+T
vH8qB4CrA75nIq+CDUT81fXbmBQwr9y7pDyW9qNDDgolb5X6XyxFaFYK1iiUAkQy3EZbgJar2MIP
mRMPhqZGMmQRq/EzvvxO5rcitYqBxhd+gZ8NAoAkobBzZmGqUFKS5379pMX4dbTCitiAFb4ZMC4x
6scGnwyUCoX0lYIwGpI66YKTa8Df1K4XbZwus+Bn/0+uQ+hK8Zpk2qyWlgftnlDeQxPpWJTlnLQh
LhuMkhDDLvdJ8OrCE5Xl8Cvun1JtXDqE2KLKJCQSPO9E8ODzauRKVfCheifROwnUD98SEmIOQQ4a
p9W6afX3rqHAwzmRS08e7mEmSkIW4qQyNitt0S6CcUTF7FkyiruiQXFaP3nUBQavXpiUdPRKyM0B
X7L4H6Oqr1rlfWz3Jupk6T0CMrOS7FPpsHEdPq9v98sR1NlanlzG6ij5yqhzJcCPAnchYDcQCGjC
gUQRt7H5Lri1Nwa9eDegVOVgb4aMizo5Y3JN1YY2SWjrY4lVwrEgxga48E/e4VO+qeInPyW7Ko4J
VhvFr5HomW9h773+Oxu4/jyGeMk/zrx/n+dbP+DszJOscGijgWyrkbf0H4gZs0WcP7Rsua5Ldmrw
Q4J4MwLYjsony4TCop3kYSti/xhlyxq+t/XGLTjXRmUTIN+nx/eBrC1t42BhhxWVlIwSOm38KC27
QVrEnQXG5mANbxVSRmG9qzz/Xg6bWWR2q4DCA4wwvcYXcKZAfGYzikVj4EEm+Qfd9+fiJO7XSYLa
fmX8XwBKLhX3iTYJOam0QxEQIdXZhDRVkuqlAnQ5MumvdQG2xK+h8mji9Z1p0cm22nVWw+RHya5w
9kNI3a3XZ2mTIEu7lmmroapr5nurY7unK2NoVvx1BxYiFoE9113+2WGuTINZ1L1EvU6nekOUgCrT
yTZPHDaeFi/LwgJsly/xdpyrrbsyOufUpBR5abB1D0FzH0LDWUs78yEdNzaONbieNMeN0NcinKyR
7JUg9BFFQNJCpb2u7jwV6evXtl6glam9KbUN/Q9pMtG7i6By5Ufdad4rZ+O5Obdac5JSrNCke83p
HnSl2vRj/n596V2MyKDoQdc1TWz+JglMHiqKlFWxvwvUY1m0s2jAwS5EtckUnqzXx7oYd5+NNdnq
g5fKyTgKBg1KDKMBwg1zpLnonIgIlbSVI+f6iBfxBSroHRmyBxCoKX7HN9qy9LxCOLhTRbV+gtss
2jeVA7z8wvaZfm1fvSNTE0XH/zIyqAbaZPyHFPj3FRwoY13kUourhLfE57317oFTBN0d14hFkR3j
gmIJW+mmVc83kO6Ps8TRyYwcCKfqFE8YG12NWKfjP/gY73Y9bXkcZ0pEbWzEYiOEmSzt07D2SOmz
8E9hlKHMiJV48qwEqJnVy9KArI3wKALdqb1osRzvzOQ/4C2xS8UTB4k+unfWZNl1SoXuZljZB6YG
jrhKWbjgrnY3RnYHrLQrydffkxGqavdy/cNcWoQArWxqWjJltj9Ey5NGDquWRVjap0R0eiji0yLh
KABrANZKCAlcH1G/dJidDyn24NlhZveJ3yUBFHz4Y1Ly1riPefoA8C9S1jVedjpKvPaHlr0M4x3Q
XgdfIzQyPzxnp9WH3ti22WPXPRvmS2a9IqbvWj+q8iPqniNv7Te4o2RIiSuPhrzxiFiGh6haFPLz
YL1j0X1zWU8llL5rp/QCKfkyg5wakz2saHoehk5FA0qh8K1XmwAEQQWqPTnkJvplroMgD2omyRbe
uJaWeAa0SydfNzmKzbDQoePG3m6sagLC8h6RWIETHGOoD9RVWw8lb46CRmerGBWa96BO2Da96S86
G/Xv4CD12l2ouVs/+Lt1bpo3XLqHgcTBFLJJGVkfv38pDiW7KzKdlidGI2wF5RE7e6y2oYnNPXeG
QV3FjYjVjfV0fY1coqlo5yNPkjHUHuWkqbNQaOlzPPLScLWz8sutMBRfEtpW3ZoF6oF3uwn6+j8M
/g0B1gSBevJRURNwrVhJQ8HJyRTIqDvvCB3VKu7d1SjvdeoMnwrlTjxQb7z2pdIIECwBPv4eefLa
Vq+1Rle64c6xEcjvkTPA6bKX99AHkFNpmlfDfQcKlcnRrZEvhYDnI0825Yg+GN7QoSS4C7W6U817
9h6mdEvIfDsoQkN03xCIZh6MX+VHB2YlAPXn2LjbomvYGR83EcgXTyYFCBMlC92yv4VPzo4JJUJC
wGxH+n82xrHpkxCt0LRyznlICbNFUFKx3PWND3AplUQa8n8GnXwAnTJI79aQaqnz2+paTb9U4uDs
o6LVIfqP1cGiJxsfdPdBavcSPqc0e/NbArIXWzKaTjTOZSBg/5OvEfde3PIUwUMkijUY0Ce/quyT
TnGLT6YkIebuxofYw2ZL/imeCU6VWu17MB52Z28qnKerRJm3mbG6Pj+XYOsUCv99sEmmEHUd3iaa
F+9yFLN1OuaV7s1DJWWfHAPgOE4frmRUojPQ6YCaCPuo7bx61LaMAd9LNGiMfq4iyk0eoVWnjIbs
9Se8pIfDE7JrMSfA5vx7as+WTdT4iAbKoEO95sNHrjmISnqR5kwA1QQzHtwTKJ4dOn2dezKKZFNi
HiBOWRlW7/VnEV9pGnpoBrqJlkAWQ5v8/fhUy6Edq0EPd1l2QDnEdb9aZQ1MFSWP6wNdLPifjzQ5
qIvOGRIpTgWKUpyVJG42zVyDPjCnJVWKCFxDaniHMn66PvLFVM0ktgKNg3iU/AdiNVOrJjCyYNfn
5rOdRdva3asJXJituehIy4tu30eoXyMU3/zAB0Vp1wVaZQ1iFOlHoPaYKNsLAW60FkpwNEzSjvHd
1XFqoaQb1gPVm3aZurDKKXxgLT1zICi6GGtXXK0Oog1B3mJ4e7TStxaDaVvfCoEsqr5gwfxo3HTp
o4IVGSvPTxooUsrC6co7+moSv6Wnt3but7TG9JuD37V1ITrIsTXZIGmW+bWBzfYOqvlaqhxQD/hc
1S++sECQ9zmC/Q7GsBRyvGTWoEjj4HlY1TMr6GZOjomQEc4yV17JMIm6+t7p5VWCl2j0IRf6HFFd
xPrRQoZspPLK3MqUYAAaDvC+anIrS3KQmXLntekv9eI1aWJEAh1yCeT6u0+L3LaKsnXYJLhwo8TT
7uMIYzPv3a8QDUSAFLFAN6ln2uAtiqYTu3jOFq4SnAG9r9TvMAQ1F2AqwEKgRzaOxtw0k3WYLtv+
LzgqyGUU9kmAd23tk+0tIBLiKSPqSaJURVneGt9M94Fyw5oQk7yS0ysKrZlGN7wHNxvQEff9bcVR
Z1FPDPPx0GvmXjNSrsNT6Wdr0Xy8voYvXX3iqKCXIzbrtAAdGYPpR0pBPyJ4cvHXztfJ8C1FwxK6
CZm7RD+lI4dFme4QL/5BErSkPKcOT7GSFkSsKAR3aMF74sRcoku1Yko4GgPqiwR5vS7PAV8D86Tu
I/5hR+pnQD6uv/+3GPp0zVI1lSkuwI1Bq/v3c0oRfGDLgxNc6Cvo2NDC6+SlVJ7QaTC1Q/WW1091
8aoUh97fNO3B1TdSitzYjeT0YgFegM9pH8L/UtRJ2NWShSD0oiU7nmUWYRntxtgztjRH7ppGOqRK
v4cXhs+vf0gzdN3pQKuNvvSxPve0UgjmulsATHaAYYSe3ls3M5dL5zm0cUCH4A9Ne4qPT8fAqyMF
aloTbggOqvDRdh7I04f+hr3HrYEmF0fUaDZmdGDThdo5RS/VxXfES5c0QirZmV///OLr/vH1z95q
Mu2jVocpl6NzkM171zgA3gRYIdeP10e5FM1ZdJ5kNLfh4E8lidKkHCWn9oIHKf8pCg8RDbk72XqV
ki9mMJRu1VHVS29FDC14DMi9fQOOz8KATKmlYEwIAwx/NuqVkMULrX2no9lDjQVoN66fEpYFW8C4
19/00sfTSKcVRZPRG5nGrcQapj5IEsVUZ08d1YyLpYn5j2z90z64PtjFio7YFbTcGQp0yu97t+yj
SHNtA4YK8RgVaVAFHKmi4B9aR65Sp3r/jsuAaciQy/8/Rxdf4WyWjU5OrWR0v8UHaZNgbuYAl0RD
GX0kgUszeHkCUwDYsbS+Pvblaf73xSfLNqRU57ttxkFkr9XgyNsSQqjyQQVVeH2kiwDv8zmeRFdl
HFUmWm2Uo9t8AVRSCPLmxVZc0VXzDu0KCv+G1WTlxZ3IUrLkKOkhHirpImXebzzNpX7p+dOIv382
50Xr+IZOLe1QZeWiqP+yEuySyMVK8gSjN+/76rnHUmZQEN2BqubjY2QI3DlwMz2+8TCXzo7zZ5nc
HIbqAlWL6ZkCz8ncFH28+h7gKXoK11/60ukhJIMpQiBaAfXw93fOrM6w+pwGBQ2B0F0pXTVrRN9a
3xPceoO5asZmdX3Ii52Y8zEna7vIFMAshihBuM+oXOedQW2KHaaoJwCguhxtAzN5CcNf18e9FI0g
IE7p2YEApkyBH0Uxyl7poqNJhOflH6bRPQm2mQLcl7J7Z/0XoImByqDgkNooxk0WN+3lpApgqwrh
UoodcnQQ4EQVP68b3/ASeR9UEHUyW0aKlZvg948YKGWuxpLiHipcnnpKWMkPNfgVkBVpI1WkTQT6
sxCljhovKv3Qd87y+tReOjLOHuD7i5/tnLLQ3cj3CL0QSK004ud9Fy4FL+bmu5pi1qaX6vlQk9Mp
6WwnlPuAhk3oe7NnNwiXrfPZKGgQV9390D2JgyFKszviiLrDx1nFyTr5UdBFNlqDnmN957S/FJ7Q
fA9KfZ1VEpK5+EMV2kJ3kGrutVmFGVavPRkoe0Z0J0htqRkC7m2H8K7HJW+Gro2UPfqk5UqPXG+G
35YkP43Zr2BEDN88Vgo5R4QTnP5RgHmTBwMyUkBIn25KP1/FsTPX8l817DWfplJzUuS7CEIn1/xW
M9DkB0lQ9up3J/z6h/qWnPxj+nAbAfiKqi6ki9+XSl7yl5S6i3ZNhggR6AHvOTBJNhS89eLqVBco
9LXRoXWMv0dH3vW6et9q3crHV6t0vHmQWMuKnjVZUIC6iWvW+8Zul1rVzelyIuRDkR97VpGojFh3
Ca2X4T0bf+j+G5J2YAMw5YreMth1rdfM3ajjtKEr07ZL4VkjMpA4AB8UNRtJ9wEGIIknR+tqXFyf
hkunHlU3E2KJsNKZ6nu01WjUVoayHCAGGgMk9g58i2QTqy+6D5Dx7fpwl06e8+Emh3nacMaix0kt
G3p8u43BgEKPoO9cIRBIsfX6aBfP1/PhxG49242SLFdOOQ7hbvSfHNY8EqtYlZjJh4z0PdyhBYXd
Hgj79WEvMs3Oh52cQq1f9/lQKMTWzskieUXNMFXaRRzX98QQqhs8Voo5z6MfHj3KxpePCEYs8uLZ
hhaB1KJXvJO4mkg1iJz0u1VqvEP7W0VqRbHhUEbWAvIu4clSbdHVcdIbi+JibdAUNXlMXdEwmKpU
SDVJZVenw8v9avGw+VQfZ/Fstjw8Y9X9q7pxZl9eEv+ONbkcmj6wZUnjxGwLAVkF9jxAy4ASiWaC
wvxc/zaXzmeTJJQeGM1J9fsCOVsRaKE3jeHaEZoYW+pEoBCpXlFwvykEcTHVPB9pstQjX/GjRBgQ
3O/xIuNfxexl+fQubAgO2vJpLc+er7/axRhSVJVNnM9lmvjTZZcg0tl6XSxkutEHFjAXWHqCJUId
rA9wwNIJZHJxFgmuC1gXUbOzJAU6bXFr64nXmx6v5w8jDp6zic6b1EmLgQZHkb9CGTNgW5oI35mr
ToZAOSt/ICcQoKe5SZTiuyRDAH8zpvsmsf3xFBpZErEOmodTjzbJhcJDBRwpsjz/4civprx1h41l
/qW3XDJgAHL1VPv3Jbxc7HoXKB3NCbAHFC6b+y55jYt6GVQ6NSI6hH06T8P/Rdp39TaOrNv+IgLM
4bWYlSXLsq0Xwm7bzDnz199VPrhnW5RgYt+LAQbTPd0usljhCyt4pBJfs+rQe7rIPmUwc2lOqQhH
Ke1Q9HDKy9eZuov5Cxy6G++ljFNwesBhquwpAaUWqjZgbnncB69++v2F9dBvgxYWcin4nEYZFOy/
6/o01ahEcS8S2j+4KRj1kkZPbbkvPRuyH3jORcFiGs7/NUuzhdOOTAuLAGj5oimRjOtJc7QEZlwW
VMvZyC4ka8jsTtOhmRbG+6rdd0uJ1sMzAPkl+AFQZgFA8naxTKkY0eI2tBsD+P6JRxwCFM2BshWg
VouSaI+3JnpuErzrWeyX2fuOGZQdFPh8bgDr8UEoysykeZPOsYfUS77gaMWBLSGkodyUQkahCF7q
gHr37IEygShzjULL0mYh03lYJJN/Pddsz2hjn49NJ6i7ssDC2NfiKhxBklpxqRNkThBabALjCHRg
UsZwhngdpR+t4CycIjRsvFsM/3mI+bdgarGseU+MqUQJw6IgXn1TalrB5cDzwnObHXOQvRWbmsBM
Y7zNuUQgKNv+/RgPu0CyQjHcaApryk+N89f5IQRK4/d8ou4S9UNhd2EGjG4LIUnm1Pi7frSr7hD1
XzIfuql0ECX4t+pQYk+tGo7dQjA6IQs6KZQQkMctPNqjkAkc8v8t+8wCR5HxomyCdSa9QlARAZ0J
fWPcIsA6AaS7qPTzcDiR4yFTBavHe04w38aiAkD6huI+oatfXIrgjY8M9CgjGAYtjvew3AP41/8d
cI7VnxS171km8HYQHkOdtsqPLI6hCtRADe2DywCsG2T7JENdYug/upvRxtI0GZRk8G1n2bDPqx0b
KdBOQjciALA3+lAyG9cCLS79vboezumvkeiB+GtxaSU3evVUeLstJ8Ma69T2DhdY2ggf4Wecb38P
9rAc//u9ZpFAEfOTUEhssWOT7y4uoLMCFjSod9zQGYGvQHRasiZYjsFz3GnT1oDNHSkCUDkl3QOh
d6wSmJ3AqmlJS/DRqaugSYBTENG/OqfwBBXLiCEHVHwhm7y2oRg6TdwG2iFVrjCCX5jzh5AHRaYi
giLE+UEPuJ10L+IABSyDatem3w0zmFW1VTwG/G8omnzJ4TNT6F2wVeGmXcLVIF8IMx+CtH4PP8sF
mpQfpHqsoGRIIUj9AIyB5kj1NujBNQ8hcu7BSZqiTVSHD79zGG4B5qhyFWHaa5vC3zUaYHVt8uJX
n2+n4cgki6XOhx/k1wzN7qWkGLmkA95kQzHdaIFRMXgJDRsUsJvhA+r+PuEyeBaHrDHtkv5ZAcEa
hvPTM+0tc7ABVEY+X8gFpEeBHGrMSJMFhf5rdtyVSlRJY0WlkIDZZPjPJhEv4EgHGhDeEk+GOj0I
Pm9OkqYXgkcycTKVqLPaBqYSqrKP+3faMUSj2pkSQMyqlSeMOoPqZiKRot/JoNMH+a4b/o0QTpEL
0jJfQ4yQNIR6pgQNZChvpMBdy0i28yQxenii1rC4D3ETl7CBTyQeYpuZVcWeWWo5MOUw3IV4F1A7
edgRPq3MBnjAorYS0QO2ObN6dSKg6fy9yR9/uv/MEr1Vf50oVaT5KlK9GN6MCemhOSsxQPKJdo3I
ToVTH5DMfw/4MFiA7KgAkV2qNDvXisi1jFO4BJQqUImovksGIZfc5PgG1tBfENYHuRKNCNFGE7WL
vsDQBtKOrhMQpf8/n2S2seHYLbFlmTI7RYJp7ijCKf5VG3gLoopJ9KpEErI5I/KewBY0pEID9+kK
4WcVgRXUS4qlxIPmi/P45fe8zPZ5KxVQXYJAGUQzV3WMGga37aAeJ107dkVBXeyF4cCKJG1BTYz8
xbvlYdGBGuJArkxDlVWZLQWwIqN8HKlmWWyFwhviAxga8p0TDSdV/EQNP8/khZDk4dkKOBcoJhqL
3uZ8k0pJ1SdeI8EZyTfl8ZrAFjE9IQ2ExBYaJln93R/Q5G2T3gCG/O/P/2jl/x569ropHJO9koFa
K3Y6qL1Q9ohhVYqa+f+YYP49GP1484/7e7BZsSBQPDmRhhbS4nJI8Ul+vsHCQvtn2QLhZwP9NdZs
WTNaLlVdRLvoVWJOcm6Am1IUcEAFktU7iBGA+bqitiaFGsVRvfJ5RzCoQ2duat17J1ma5Okor0Mf
pIHQBm4+ffQanWXAr4xjGDZSwFKia7DEG6cXHPcwk8bslXJFDlSJKIWoRwBFBqo8kWtbgDZVZO1a
IKzAG6PQFVoh4oAoKoP+WCetCSWJFXDEEsiODdQYfFBx0u4Cfm4rHGOQfRRxz4fheVR/kN8iZBQS
oSZAYsEtPYUfFiqSnBl1TqclwEmvkuZa9p2BHrXRFM2eeol2EaomamlFEm9n3mVktScFVV0tOES6
xixJ1T1eWSjPCqhAATUxywp7mQslpUVHhqpJCN8SiATgLxgoGMLO6nWxoM4/uulUAMdhdIbdi1jh
9gyfGg5ZcEUR0jEkWpgvmdlNwQed6Rgl2TyAkaYPERrAFSJzlEABN2HYioxYhDOiQYOCyS5g1t27
XZPqavHiS9e2+2L5pROO7qi7hfnrOWdhQhhIfc+JqboThICIvnoYJWkr1IyOrwk3kHIMSZFqbjKo
sIp6GvLMyHFZLmxEOhn3DyEiPYPrGC0d306WiIY3M3gF9NuABfoR1kOTw18BAoRUSAC2hgqCJNAx
QMcAAAPMS7sLmdqAInc61aiLw9YboY0EUZAOFIGhvdB0H14+IXgkgBuhsVCIrOEXbwHEJtsy1auo
ciiUByGZyh9YiAoZae2vAx8Cdb5gKHj7AJd/r3xF8o4pNj72jd/BJ6WHmiw4KDCpAdsBbqYj1G6R
qVGZL7pdINKC21mGpWChTC7FTEHEaKw/akEkgv+OyiB8XqLmE/IiHhs+JdEuZkuzgPJHA4BoCBZL
qPy/XO4qavKyAAsramN1O7uhDKu/lkHTMxXkTSwewfNDr46HzmXFnAdwibPknaJ3QipfA4gkeHoZ
wGY8sKs4J1Js1b8/98OKMFSpNFi8yZDFmlvvaUOjTuGQ5BuBSQ8ejjiGxmUxoFPIsWnmwOTQDFag
g8BDEC+HbjMAerVZaYVesug7Cc+TtoJ4merHC0CWhz2/3482uxMYNYQHsgrCCcvlSGD+scmK55yk
P8jeKe2OWBaQFE4SV0t2cXyKF6s2j7gGv8ef3RN9zHRcw+ICLNnRACKOZb55xOJYwCCeoK8awKoN
upYLH4Tur/n+06D9AtII9FHvxB7YMvXKdJLAVOOPFGGHRZKOK1hPCizVZgfwNKu+QB/+e9hH9+/v
UWdHTzMIap1LfLAZGjuITpW8xVLo02uypG/86CyGd64sKxwPlO2cUgNpsoqF9DyzxuvhvQCogQ84
2JJ/v85DUKsGIhZgchKW9lzRLgQROOHA2tkZ0Jt3xe5awQoeZhk4EaCCqVAFi6J7W0ipHt1rvwb9
Ia/8yhXCmKvFaYQIMAX+x++oHnmdHhXf2MTyUtq7NNYsOmvDzGvTpqt2In/MYJU6eHD328q+DWYr
4P4L0/morvL7zWZbURkHVR54zduBm4LqUVS8Td4RED8uv0bhGwX2V81EtNBlAh4tUPDD4U0J73ka
EceebwQqyh3wNPj7sR4uWgXQS4QRCizIZxs0jwN+0BLZ2+XTFgKQn4jFYQQT+8HXYq1naajZuS33
SSwkuRZu6hRE5B09GPFtodXMgZr991s93CGQrUbZXAWrS5i9VZlWQhGLXLHL++c4/o4q8Lny46IW
yYNPikseog4yKnIi6o+3N5EMJehBo4ktinLQjqhASsUljGONC1YFQtplZaIHLyYKSJxEFXKXeLPZ
Imo1iNeGJcpl6NGO/rGJjhUoS0ta1w++FKS/ASlHUUOGKNFsY+SQGBQnwBvo+enVF/DVqXoZR0nj
f38n7sH9gDsTlGeYdgCRMtd1Qg+QQzW7SHYDRACLPUywvHYrVNZQbaZ3VbFonLIwJH9/OdwMOXu5
PuKbaeKHdNepz7L0Nhbpk5wOgG0fE+YQhOiAw0eZ83XUQd1EKJeGf7Rm0Mfgqd6GAo1p+v9/HXAV
TjfgM9H6fM0M95SRl31IDl/2C+O2+qonx8vC6z6aYbiso08AC2ZkC7Nd1/sxo1ZcXO4y8Kf5UtG1
aNTzpiR4W2T6Ivx/WtBZ0HH8e+CfpTi7hGH+gj6ShA8LW77ZUg2CXMhz0St2AQQYSljKoe2/1mJU
NsZgdLMSaOp+x9X1d+lPW1UAoT+/0vg2Yj3T83Ns3dYYlNRmKqhJ/IsVF2aIh16IzKCftlkhG9lY
WZEnAa40mWoEEz4u0+uUao95pWpCUErNRz0EibyoQahHvAq+GEXB41ESasU4wTBbYjWzDCfn73fH
JfxgkdErk25WpExzClvPR0PGJny+S5jY0Gqz4InwBLTR1d9pT+EFVR/SGLzdX5l/wgbamXLyJHuo
hGWB5QcSicX+0IfBWWEP3rbP1oJvsjnaSzotMwKgBctMBPrX+jvzCMQsQMFAtbFDRQ81Jhunaf8+
dCRC8bAgJdw/gSliXfhHCjxyYj3ooHFBoCcZ1iRKdTE1Js2eeAPyDBoP7RG9gtW6ZsIHAoovBW8q
EKSRwBI2IbXMCA63Bi12p244H43q5AmyhIxegbNQmulRdYVT/eq52Ye2bUi6bT5OxUfE6fHWl3UV
E0FC/QWaduRN/mT3kum55ZdXEPwJYKli9JIhbLJK7dguHIl9bt+Au8bi7KCXOIJP4WZSbQqC744+
a/NidxF9AWqKSOQgS0D6g7Ly2J6UbOS0KkgRsVGPsa0Uzzm0SCJUHpMjbRWwECHuYtuPQFghU5Ga
LTSy2mBpnz/cd7IIGwNsc2AmZ/tc8fiq7nNoeGcebEWgzIZgEJ5mYG6g2FRA2h2t6mV2w8NR4fEF
+LMIW8F5KhKyXM0KghfsEWEAMAI7gDRl0IH81w5raAF3gaJPi/yFRxo5QIyA2A7taNy689XOhn4g
ql0HGRpo1WXQBASTIwU3aBAkB3KwVNEOYAsPe0+ogbWbIL8SQTOaWQdYXhVUVFGTgzbLj4xoo4HZ
2ELb8okHXZeSeKG6uh5G0Y0A9EFGTPUL0Iez5OwENCGEUWLTCxSiAgqArRDEpaXE5wmiuNDpgJ8j
yQTQYcbChA0IQIdIQKAwSjU2IX7eVxYTd6RVgTniNyISZB5FjDq3aDGJCr4yXG9T7hQ1AaAl/ghN
cRSjMjgGKuj75iP6qYJnUtlatdh6/VEtNoEKqRssyRAiqSKgEOgR89CKp8sAMjRMPz0jrqU/DL8C
4okCltnwQ4RkbB7bIjYvNZGisFrUwKA4QqOJ8AjFFYDJU6rCCu0o8C8r7p3Sk6EYgCbgkKRww95S
xIpXAYkRQFsjfBeKDRsMFpA2Rg9FGE8r4Hz+P8qBAVXpDlRdSgId3TTwgmRUKBKgYRJI1vBMuaE8
B7A+WegsQtNVuIDYhSo+pQ1C45ZW0GmpwcsmI65tVkCxr20sqLRAN4tFKzbSoF0kSwSqM1RrJoEA
2AcV7JHhKDuAzAvVGQD4YC1QDREcQGUjxmx2g6v0pphIsJ53BCiqQtee2oODZl0XBfX2NUMN9kO8
rp6KjPk5y2kLIRTKE8wYIrxTDO2dMgZUs4YQEpR+qFHvwtH+ILeUsIU4Bf0MeJXcAf4zJWsTStiX
OarREuNEAbqU+FRTFN+lge4H438x/sKV8uhGuRmXhjU3cQOrjlLF5LshTp3GZ08M3wB0IF1wbfb5
tIL0lcFHEUqQVy9GmQHCSt2UQkxhG7XHENecGsrQedP7AV6wg1nmw3POa5huweoR7SjxpE9ah7cA
3134xLoCL9OADrYl1QgPgkFX6wIsuXHP+IOZ5M2m6qNVWRzlQMF1fcm90lK5LxhwOVNx6QbpVeQP
8lAGRAjZK6Shn6Iwc9JIeaUxFRwMDAj+EG/QXv7+Pj/J7yzswDzJMsh/POpvyiwmxwkUVCEPdTvE
5EoE/hwFU2Kt4Ttpnd7xhVmKcEDN+6MQAV+rNZtxBGEJAsyey08od3U4rqH/H9Yq1UqEECXqMx42
rwoR6FFa6LzSp/nraWe3hN8INdwe5Ag6YEBe26iQa6ARoi2VoxUCsuTfk/Mgrv89N/OicRVXWQVd
WXkXoDpWrNGDahUHtC6ov/w90IMgF5ET7gSKcoPkyOy1RoCZUN6E6EfFb2JmF3KvYBuh0eUXe9SC
F9lGj2YRpqZU/x9XLdiwt3sjCko29fI8xyyukCEDxgo7WGhpoQy+6CP/6NU4lmq4cHgL1CBvx6pw
8SZR02W7LLuynDUAC8COgEOrLjcc86iw84UV/SCURAqGPiZd0iD60iv/18YHYJ+p8qkrAA0wmdYu
mGdmuNb5Qib2A4Ccr0Sg/aDAhqKSyN9lln6gaRGQFht631H8FmQf+FKwqd63X1auhCsVipRM8A09
BBA/qHEFbqgxi0kgVHaa1c+IY6kkb5V/NyrjhNoZOg7rBs7hIgg7HZp72VCBLrikn/mo2ythgsDZ
gBc9lt0so+tqFhjEMUNGB+R9x6DsphgDN6wKeSCiEhncOJgx6+vQFgIdVtFHRjXjmrdxQqGGpZWj
A6Pcw9874PFDySC+wT4LGMs54DRAiAaTQhSyODmxCg+tsYY3eeASho0PF6EwhSVyrWfVKch7C6cA
qQNz7L6nhtr6lfLC5324alEvVDnw1AAjpLfar0Uke4InNKVYAB22lYL3cAQH2jO4QBdAicCXCcWl
RszDPYn6gUrdflGkp2fRrxEFqWZyVc6KnVCtAvErLjmrj92YXTXdCsDJSGJJUye6WkHVC24nmit3
gA/Cb8j/Flp3YNy/v8ejCQDsXEQ1GAbEKGnePo6ciZEUqx4DK4AV6Go+M+qQAdFzSA4HthD0wHYu
HO33tQ1QVLEiqX4y8gBlTh9A4A0OE3B6W9hY680BEtnmYAZOaTELx/q9Cg4Mo6CWxQECh1Yg9sDt
y7F1A0v6SmLOhUaUfVMBq2s2oyX8479TMNytLiDRkyeQ9jg52KTCNrtUq+akHdMN+qGDRNC2ecvP
UDkqD1R78tzZmRlbjCvv2NPf3+EeX4pnpYYRIFdRxMzcrYVXA4hZp6p4jslrSrZbjuxPsiEaG/05
Is7xuFTvEe8WIh0QnQAFU4Rvwc4O7F6puF6J+PQQQzFbInADGAN0ZYy21BHaloMB05RM1JEn+zXQ
kYaC/HZ8m9AsQKUiItEFqSOUDWDi4EPaTkWTWU830jHl0UAjBXQrwNUHIUjQO8TURvEcXbVD+xKh
r4PMVIG6JdQtAObRhfPCTD54MRG9RbRjAQcUQR2//epgIap+xUz93r9M53AFtZST5IJuK14yF0QB
fXAkz5B7osC84ovLIGSoRye2XakMdAoI0NJVCGIRCWxR+W+vf+gycVTlDChxmJf+xLK/9n6YTm2s
SOW0FuuPtrr0AsLkD7XTC+gtcBMQxAutCuhq411vbi8Y70D1AUifH1/p+Ueuh2kS4y6czuswNZH3
mdgBkm9Qh+NzU2x5m5UIoOlGr4Od7kFpEpqBBhAEJArBPpAM7+tYOxf2KhHeXl9BHCH7zrWs0j6j
sb8eyDkxEuPMkD1SpO3eTQz3y9+ecDOSvXWdcpLTn+Jj0jOXXw2GxYDR8CE5ITm5nTOQYn3IRuPf
QdO/TrluWfur8u+1NNfaxnu/tMQJvj41Q4O0GbQNSbTFsaij9GJcOut1/N7ureyJ/qSDYh42McqF
NvGMr8LT01w/24x+IiFxSaqf/NVZOaHKhWQEv7UviX/aW6i5EPcUP5/OqWPF14mcTycFHOxP/MUB
z2btvUuJhgO5Tm5I4tWEv+65qX7wBEM2YH03kNhOYaJEGB1d67UduiCE7XdviJUHhJGkIBNjSivz
Bdg1F3vZtc/BE4b52Csh4YxrCPI3cX0Sl+TrK/toiP0vdLvVC/wbX+wDQHNk0+kimVYZafN9RmUh
yWjZmyF0KzO6QMJC53a558S6twni17AxQNLo9PK1IUBoktbijq0RosAGOWCAuqzequkvXyDaXbr9
v4zA8AU5LPxprGH1wqrAI+sbiDWS6h10NucZir4m6IFIwxv9+SlaOfCC0/GPfVR3YC/UTtrsGIF4
ZjWARg3vyc0g7IbWaYmvWtqZZ3V+l66HQzzq1DKCXATBQC74uY5biz1l2okaVBIQmVCFND/FXQuY
mfP3WXB/FNwufwpI+LXh5Cr1QAMe2DX4i7QKAlCX772jYg+SXrZo0/tos4EvgltN5mXICcxGq+Sw
gOdpGj5DJ+tJI2fvMJFXiMtCXzgng8Wvej1fw5EagiPv/Iqz8P6J25udC06Zk64bK3Ep7+Zd2JRY
XOhyVSbE9nR/K7udPlrdSt0XpmQPJk+CFUs2DFK3LUqBg+7rlf2eXUSrMdnPjOBUhnG7kTue/swc
n32rXphXnl4ON+cKKLk82Llo7wCXK8+Dbz6ARQjch4Xzev0a765Y0CDq7C3X7cjG3r3BvADgC548
OesFSUL5LmCBqB2K5irEi5BtoBVz+0k7xcsYOZuina+GGRCe2lEZrcRDZLTOe8dLVrKpQsNYiRND
aiaogMGZIb2yzVWsROJ2k+dwSFi7FwZIsEr1UAICYKRNbJWLeRILkaFyT9JwGodkH4l5r8s8iDow
76om1s2nwBkzK1NDqy7hXSBO+6SFb7ucGIIPTW6/3yrSm9Y2+zF79flszw6xIQn5qfZR8wrSHc++
DzBh84XAnjoz9dZVXX8I2ncpQQNS9mMiAtw8okwVaOByRoOr4i8GkTEqby1Y9VyMT10GCyEgd1+n
pEKBMPZEHwRq1cCc3s5pHcl9m1UgB6AjBdiMQITuSZ0GfSwuiKxwuUMku30GgcxVxddJ4EgUpKaA
+fRY7ZArHDCK66bGlTmUrjdJZtBJBjeoJxQudR/eMSKCaVh6wHQJR0gGQ54dA+XWMLXheG0MEeBq
Zaf3qXaQ6+SlHiq3D0UIEKUHZeSg1yPvy27cYtKeTl2v2bUYrsQBKUwjvQ0BghdhE+KXPMi3bSSS
MJb0snhDqTuUoTe+kpHhSCFaBroiv0ViR+oBKgShiN7ClX61sTIVFNMDNj0XuK4SVFDVZA2Bf7F3
E2aj4OD0YqPNn6sy3XEsXK3btZaWH02H0CmTgd7zjNDznmPUKImEw1x8ZninyC+xD9h+dOV7yeAb
aG7HwrFqBPyR1ZhWHyykpiCm+BoB+5qL6FpwLxrsPof8Ce1wFArPpfzGM06W2sl3Hz1zLRU4QuuB
43R5LF0RFRrSYwcwablP4O0+gYHV8IMrc+hdqWakaWYVqfAfoR2ESV5LEWdrCWcTf4x2hZrY4OmY
5SQ5ng/Zq1LCH1LcQAk+x7y2SpmzJw8MIjG3eB7fRSmsMZreBKE+FZVkSCqYXdpzHcFhGdEcC77y
4OtJiC5am58mqd9rbH8a6wOfQfE9UXq3b1q9yQqBTLWpembd5TDDlIXjwBQhqYoen3tXMXaVoT6v
DpB1aq2g2ECcDUVSWp1npQIVW0gSaQGBz/zf18Rd/QcamehIgP1PHTSQmN6uf78vGCkaxmATs2cG
6Xz4xXZb6H7H7OffA91jbulIUBKCsQ1401BTvB2p5tliDBQ22OfhC9haYbVLwjdBZQjLvaTTocm/
oDPg5S88CrQpt5B73udDs9FnIb/sKRknZeiCyMFkePWXho/Gwr2Trz2jReAewDm4bApLgZ0FvMfM
YeCMgHtRe5AZUOjz9xwfIGyuzD5SCTY6iTy4Gso51k+hj1kOUTFfV4MKbYPNv6ATjSbqtlL+PTLo
q7WvsMiCNfeLyD7nizaT9xeS8CNOgeyJBwVMnE1sUvpdIDdFsAcDLWW3HHvoin2ZrvLOKHpoCk+H
ltmi+q2g2oa8HmSkv7/sgxsRD8BzIJ5BhUlk59gAqZW6fOQwtyPO8hSoshrezxPaOYyINissEWMg
Y0Han1ojApKXWgOFsrxGm582N1BFhTecEqCv+FZw12ZE8BjmOl3tw/TM8uUCAO7B44KtpWi0MgR3
JOSbtwsxZWTkxok2nDVnvd1ucXM369AmNjHJ87PuOMfPhYv7J4G9DRluR5x9IYHxuRoVpuGMfsdr
h9Qf4D/ok1+v5zM5icYhdl/8VIfBnr5BukiG9+S00h3jv/5MeAqqg0fbz6D30vDid0SYDQzbZngK
vDVr0ojFPYnkpTJfTH3lGN8t+ZQWxrw/XUQO+EfYkWPX4z9nt2vDl0MNsnC4YbjuGR1AgDnkwc64
Y4wuxd+v92AoKHPi5VBHAA9ybgKUNThgBA4ctT7/V5afaeB4rcvDG1gQn/4e6R5BCcoqB4oPimbI
LYFUuZ3IMvAmzHAPLC+z5RDiBzyE+bJcPI9B50CZ0S6Efpu1IDAXGwG2nX2nXIOJ54iseQsTfB8S
4lEURKEais90Nd8+CiPJE0RN8CgooyY+8jRvUzKNDrvEHPI0kEUABWvh7emPnC1mUCZQWRLoKX7X
xY55JdCEgmd21F9e1Ea7HQFuskLlXxbEOquhrJHYebyQz983cVSgqVAm0qBVRmuHs9Ur8EwQa0nJ
IuxGOEOQw7rn4eN0sjdkt8vMStedTD+ul5zt74vgGBf0XsiX8tCP1NRZmbQBRgmflY5rYONuvZWs
p87Zzj6+JPPwppJVbqycb8czj6BQHRdOjrskDoND2RUkFcDr0TiZfd6kr5Sqm6BV2kLSsT2iPouG
Glh/6GI0+cIVeV+eng02O6XCNmdzoS3zDWDi5uC3hEHpMNsGlpp8DHVAmm4ijRKavrcVIdyp8C1F
6uFRQlEJgNtrFta2QKd2ttIUQFlRLEaWpaG3eru4O5Gp27LJh/MlJYZVoq4ykb20OQsO2sn7M4cK
h6bbu4I8rQaYFYjkSXeWaoU/NMs/HmKukl/EydiUTTKcx5EUG/kIU07nCxEymUzQXEzca++LBcp7
nC39FDz0W2XsMojIzb57U1ZQT5xSXBjmZIm66sqGTEYDbsKGp/+9n3n6We9f8D9jzRb4yHQQ458w
y+v1FXWsiQzk9PWvtkyiPzu6Zhif+UIKfc/wnb3e7ACtOz6t+QCvx+r1rjsUe60wcOMT5PeBk4q6
bBW6oXp6cF38nA9Or5uZnRUqBHhstX6s9eet4gRW+uXbzal/geXA/0OUcTPQ/OrL/SiGbBO9bdmv
s9s4X3YDURgdFQx6VvXk+1M+LdyBj9fNTwkGTV2clLO3i4A/i7MuGM6vKPQNJLVFQyWD3Tu1w+7+
XjePbkGF9tYE3OsCFupsrLLhE68e2f4MnY0vxRJNVLxXiSUazDFbiU78L144D+4JR3TZ4BVw1SHW
BeP+9jxQpAJZPD0PjK2ou268PVua5ZJO35ibHWvoerZ1jpDcWYpifqbtbov8Gnh2EAVyDHxVijMg
RzG4IiUKrKwLkaJ1oxDRqMyCwJh57S3pCj0+AP8z7o9w0q+IrSzg/MZ6BXu+YBHp26tgnEv9DBFH
bFHRPR1eiMla5qrRn0Yg8ElPEntdWQvf+dEprMA9F4h/YDZRUL+ddTnmQF+bsKbgR6ULRroSjfAs
WhU59seFoei+n8/z76Fm50LKpHmmsf5wZvaxCQ8dI3lRCWv0a80Q3tSFg+9B6KTAvhl9bbqEYes4
ey+4xLF+g/WrkJokBtRjdFQgnXZhmAd5L5DZaDMiXBRoM1q8HYcb27oqPK/H/EmtXu4kuPYasXlI
3gPZEtB1W8Lv/zS3Z9N4M+JsnwR5rsCqCSP2K743BM32Hci77ooMQhR2/MXByRyVC1mnfqzwBr9M
3Lv42YAYaYgEsDEoTj/D+MvQQI0kq9FJDbT/E/PpOxRI81zFBiMayVVzV0KvQy1E3HrAFu3Q5Vew
AFGtAN7oMiyJQjy4pUA7gfoMAiGUX3+Ui35thYmBM4/S4WuxOnw8UC83vqZdHBij4UODm0xvSwYw
9wIIKr7brxHpE/0a0SsyqPyNmMXqNbx0RhcYkajD3Z2iSreeJb+JB7SKKzN773ZQGGAM5vC5pF3+
KCa7eYjZ4hmjLBnDUujPF17nyGS0JDCxiMhHiPbBs+++cVsoYSw5HN7T1+i7o18HcyB0kFEZvX13
tI6zCQoC/TlyRxMWdhhZQ98m12GDfuWOI3Z/ZEp6aLQOYAr//SmAoizyVPjVomoz12v32DZukkKp
90K9FbNvvzTBQwQtHcljzHw1UmJ0wlbuvxb9rX/oS/ON83vk2TkfNrwcqYmKStiatwM3Jb253XYu
Qzx7C4Spa7m2HJB/lbkxM7KryK4zFds0ozVLdP378ygsTMWjG4/Wp5UfXBGEwGcPVCalijwO36Ew
IAJBcj2w4CdhyBuRAK1BRPT1tqIB9QdS2MmWOXNur0dbxkKxZekYo5/8fm7+91HmqQgj9GycFlN/
9r8BGjUFlrhW5aBimJHG3BVf+R7G8X+vhPsTGsgttG8hgYLUHon27Socpor3Kwn3fQnoqJ7qtVWY
nL5bOi/vKwcYBsRAdMzR0LlrATAJgEJZJgdnfvUBzP2/3NIWAl4a693OHZI4+M9TiXLoQc+bDB07
1YMa1M2+R2cQCNE0YE0QLdIlqSWOXpB/DURf9deZpSrNFA+TEJzVbbEBHtOtXGiH297eP0ir6r9P
ycFiADEFhugwW4I62O1oPXYLHBdLAduFcVISua85uVqcYZ2YC5bFYWPy1sqBCqK9nJbdRyWIRwQB
6A1adER+fjt2IkSC3yvcuEaLEQpk7ddQgpbPQV/lVIanBPccAFWdt7Ai7wE8YBlrAmo4qkaLacrs
UiiyTqkjoWS3gzG4HBrsmt5uRBqfLI10vypVoPtQkEdbFWLVcxaeGKZDLUZQ/VX2vRl8dufejgzP
YA/8P+9fvykt0WEMzViKwe73HIZFPUlGL1dGNW128gtyVo2jP4zrPF0zLQc7TbuBilkR7dFXTZW9
N53+3uT3ewMDIrAEIE5FZD+PceMG2lKQtkWfOjNBT0ijNbwrYFDz9yj3+mgqhtE4eBqz6PNx8xut
jHqt4dRWOF+MLUMs6+wT+xTrSHJ5snJ8Y20sDEgX4O1WhPwYmh201AxO17xNXEhVm6VCJ9Jq6zag
DWLawyOHf6auP+vxPrG/1wsv+aBWgTGhBUbN/AB9nBfilRg9FrauWOQlNcRbFTqbsDPj+9EMecGR
fcB9tJepgw5aAlNgBVpSRabqMZ84dZbD9VY1F2bhwTZFdRI3mIg1hamfbVMpBvWh4Ss0y1+3KOC4
MNAg7ssb5iAgT0dnqV72oNKO7rjGs3D2gS7aHf0y1couCJv/Q9l5LamOLd36iYiQQe5WXsJTQFF1
oyioQgJ5B0JPfz711en9n/h3nOiOFWuVQdLUnGlGjhzJ9XrrtFoYpnB6/6wC0/OWYrjM76bzFcaW
T7p02+3s/7L8/48aE33tcyYpMBdUg+L3H7W0/CXUbTo8+0309lMGwyKLWfl14Yiv0IjcZH7Lk88m
+pJoMmNusikyrLl0tfFyn3++70yD9sdxlUhe9rRrdfWSGLaxrDS3GXzGrwzlvn5stNmtSq/6fUPz
yoAixMOrpf/iq/7hIP5748KZRvB1eop/YLd/W9YobeLX/F0yaCRlnJyZf8qy9TgLoMmyNf8uP/Ob
vqfWXC4YOKtVphQ+M6tghvNgFYonPVfj053P7frhvQpLejg1s45P4o/xF116wUyh1zBxypPeLjy5
zlHdCH1es08tPadfx/3ft98/nZP/+SwT0RZLrfFI/+mhpPf7VVN87jbiRzOz3jScPR3hCplpbr8o
lb9DdfZbzpgga/MN9bGQRXp5PP2FkLQl/cU85VlqfNyKUZn3efAu/bZyYLSk3aItAoaAmwbdQanC
O3PQg8FQ1r1Z/ze3/v/AvklP0RP7x6CoYB//fiVlMqvl/tVyijp3cR7d1X0vWZuBAo6ZAn4gYKIz
4Xv9819rRtOO/b/Xj7SVTAC1BMYN/yOs8e8Lc8rSsowpLxTNDl2QV/MdycyTcOjp6efe//6y/gcQ
OV0MVQHRAPM0poLRvy8mq0057xMkGqC0CzQ9lcN8VynUyidNsIq+xsbSpXP/YMaw+tw1tI3pMpys
trDVh+A/swXsiG03/1KR8+jpVZKSwtEQ9X3k+n+51f9x0vEfAmgI4yUl+NMgUv++1ZjURU0hYWwT
0c5h96n7TL21cpiRHnSwEF6Wspcf6Lvs61Wjm4keQnOkr7Ax1mNxS+hm9ak5N2lQ0Iy+HYefSl+g
75b96e2PtqyYs2OpaqhGC+3+X24d/v7/eKcKjRHiVO4nGIUC++97T94wV6J7IuyieCWhgFaaCbSV
Qy6GhX5s0TUipc8TpIPC2IfNjwIwle5aCKLVozmXA+FWsaCvKmsUSwtKeH9Ocb6P8NyaBxw36TY8
Lc6FjFBv4hm9VaD4NIYS2jJi8Ib2hXhjXCFE9ftkZjfzG5jF9UjdaP6p0Jkh7GlTTE+q0Fp3JA7S
dV0TY70M5hGv0XRD29GhbXIuQftTO7uXaVa137865InZWQyn4ZeHVDYZEKwvEEW8fzGA9EEKq+wZ
Af3cQ3kSHZrHss/oaZgy7Avl/f31PD3rrZI7ceIYCfa3N6WzamyUt8P4XUWzZWGg68cunGN9d5GS
ke72TEKR/rmN6OT7/yz4sLEolmJ7CRgmSsZ/+Et9gNWtoVSyTKIVSmhvnpYODAuFkvn82Of/TUL0
fyQM/1yPA04Er0DONf4D3Hvn7/f8brTpPwIlvAqEiGLE/NUVHZEaQkKt8ldVFiPSEt7p/37e/zPS
nC7NDGCI9wpHCIHLf+9DhRm3tdqX+VS6rMEUpFC4VQut8ooEGeH0v+17Iub/DMmmK04a7dT9mWOA
qvm/r2jMEUasxbY8SJ7hP122aH0bWgTgrOd17gkWEfZ1+H2cq81wSZ3XOvsdgom+a0B/Vb8SVzQF
p17H+4bIf4BpCsbujD6sJ4+9zOIp7vukuVWg7yRLc6Pw7UQQ/SOHaCuQN6Nb7iGahr3zdmRbcs5K
8LB6Rw1F+x621tt5BAWUycF+oIBxHpYFjOEZbIHXrru+nPePYCmmHAAEhAguF46a24z49rjeQbUe
DDm3mk84ursIJJMWcWiTiqNXJu2Yw2eLzuMngJ8ys54fj3OCjuBvRe7C6fP0XQOtGOAgHNy3o/hd
8A4p551mdmz31iM4wR+VQjWU7Rja84HeOKf1ylX2Ifqvb+NShlHIDYsUHPpV6ucOEwqch/0nbPJz
vGKIiK1apXWFUEd5wL2OwaFyaOc1Z+b0gYqTLeTSjkO4albkqTu0ip33iTZdxjPBpppuUPMFp1nO
Q57f7XePr8Kuj0yB8//GULNSDyAQ4i8sX6ta6MuXaDYL9WUVnzLTlX6j5X1lVM7MglNnJXb/Ny70
B03o1cdA1GWWc3PSVr88L11kCQirrljF5SR+BbU7suPln2g+fX0pfNCLmnwaP9J29AyHrvQMCjFT
0YFRjw/ulPjO5qMDRbD0A+RwkTZr6+7In8/CfMmLFIE4xVfGhVR6UHHj0gMEvpslM7CeZnTKw27T
BTm9/wRZGKW72XWOMSx02g1lK5r6Iv17GqBpUBnHCqyn90oaEJBl7UIhXr1069lbI10asgEp07vn
9pzO3cTO3m7fmOLrY7wKiDvmDjIKSudBSof2/jz3wgpmWgXlkLkk1Q7pBKFx+WXo8ExpLNCVzQkt
gnLuTg0S6IKZ40fOLt+Iuldrdv4IGhm4F8qzdf8Rbvlg4wN/kl9k40/zweyaUDwA4bWld6fjxJic
AQoDL2amzS05cfSwb91Y8pSr+rJLZtxJNloFdeoXiTP2FvOSHgHNK4NLFM/O0sPsQCAgt84jsUv6
sPsp3KoQLvgxoF+qKKT2XlT8dfUuGoOmC3m2HplXptH1XhatoPfHUAG1oB8DHanu+1J9+HUaGqkr
dh5PyGPMyZjaJc8si6asHiuuLbj928bVpXfEOb0XU0oGD5YTLRzqGvxGfVgZQt9/jJaynk4Z0M/s
dtS/Covhd7vIqqz4iwe29LXy1S9gjQHk2jRfm537CiOLbnbLCIzlbJmt7q4GId1JHIaLfP129jyc
rsGIC4jnsVXab/OEOJDz+zZZhVsbkMTlH11t0lYiLeB/2k+Hb1nlR2wjBBMWS3oQ2ASzzd1/2sAI
HxWXVVByM+tDBTO+w7eD475N3RquHc7Yvun+x8NqndlG2A8b5tB/yqVbHTtPdmZeV1MeAeSmCK2b
yNssYflbLx/Q7+HdP4rvbpd+dT9oPCL+bjOFhSbs7We2qJzIzN1xxWReu17QhmQpixKpi36h/VZ2
fnrdBG/8UJkfbOrryu4dwSProUmAd7stHqbm9qfi8P7m98zeKbYIJXni5u0ZQWSxeZfRSvzQVwUw
Nf2IZulA5FxJb1tYN+fhLNzmt+IwL7zscKeXHn2P2EmwKQw2ukWcyac1wuGFSY1SIzRfFyypc6vl
czke4tjUvXjdY3rA6hxlWe/7/ftYY97mwZ3SKgxg0SUyamOr2mR2veLgOaWn0kRSA9SKpn6LPN7e
viRof9p4jMvd/E5PgqevG1sNs69qU9hN0NkQwhyNC8/clyVY1W/k0dJvaY64DmYfLMVsI7q0pFA+
zk5zwqEWhnzulV7J72jmpfUgzNMthZydUyOrUR5jHJMXB2KIyMdX8fneRofuU/wUVKuSLHy6ZkUn
pg+huhgJk9kRG4rtHzQ/RaPfKm7Te01jr1rpS2ydvPBQ2GACDDYCRmRuzTZZtCmwpTcF/6nZ7BwG
gotwHunmsIzYidfcMydvPMfrIuCwzj4wVU/dy3Xr0Xtzr9J8rNBDQg/Pj5QFP3o3PopiU0bOHQ8U
20/DbNmYyuIZO6+3r1PfwTPSmLihXysBBieyFqA62coXCSj/q7FJNwbNVX3E4M6QqT8ZZXaOJp03
nSsHzE+lzxPhhdkXLRuuvJnRpPH2quvzTIabnuj4IdkV1ip42uK+QfzDY7YCbVJbhBvm+L2vwhKg
F2HAnMFdNJZifczcaau8b+rOAAc8VUzDNY1rtMtPw3Xc1I6+y5ZvL7/IvzljK+wkkDx1xSqi/4Yu
fciUpPPjMJ4RwJgTAcyd7DCnIDd8xk6fmg+3otEIFuS4GC71cf4nrMZlc0jXGmWY3spVU6GtwsZT
ZIe8XPTcBe3UloJNPPch6wedW7mm63R/999OJmEkX7ds+QhaB7N4PzVnfceMZfk89wYDi95lFkfH
pp9tk3htmL7s+sYrmCxG7uausaxZppvOgb89Du8bgxZ+9NUgmhKaNZlFg1lxlfbJUgh1TzbvbsoB
Fxax3YbKpjfp43RO/aU3n67ukbXF68EdNnIgf9W+tO5941eBG/0xbOfr+Vr8RZvPpWvY1q2XFa9p
slnf3ZeJNkhw38+9cdMsjc07NHxtmQTGxriWOcOKTXkT49w2SmbJ12QrugLNb+heGL7uYCrWfFio
rhQGGNG8g1K2+76oF+aGvDpr/NYXs236UXid9Qo6724nx859swHfRHZJoC3rRey2uikOZrGbGiAh
YatO5jFP2df9h/M78Fzv02Obm4Knmcm2WkrenbUX7dZ7uExpPyb21MeCFIfpUYWtV08kc5KP/Jjp
ZlbZwwW2u1EEqOZkdmsBLi/L9ZxJXrml3oze60/xD+JXdzNWWYfIASqp/fgz/lQka1pGmXED7tRK
U1CyAor+OJVrYkV+Mt3gp03JKsP2eN+1hFjZgdRmI25mvhSma/U2Jg7qrWTbtOOEsOJR8VhnW2Gl
e4I3x7ayd4PHiiTcfmz7n8FVvfIn9p9B+xOv9dVrB3Hbjdeza7Z9eUln5c5zKU8Hn766t8PmZoc8
rz13g+XNXEyw+k2L3bBRDiKNB7u5bwSJx+ETA+O3dBi4w4413BEDCavQhx0O6HWR6DcT0Bm0nnOr
O6g3GQNTsxeh0Ube6BIKJNt8PwRlWLK00VJeSzNzHvRf+cMW6MwT7cfX3Ln7dBck19xHQEQanfJO
auWKvTc0diKf+uwDpZqYOGQJXOcXSwO4qzH7G/zOxEaIqUGes/GHakeUgIbPi4F16GG/wZIW6re0
a8MHRbcBSuQqCaoAsQFfGJ08dkHOJLJUquhPc964xCG4AKfw7qmV7HCobslWo7BcHXLie4bo4u/p
9kspPk4WIbPfDqKsV3WnrvDiCd2I93W55t2FuY+43EH1Gu54vu5cWorZBOUfw7H8zs+Pxl4KigXC
o9WiWsQhX1jH4WwvbbX9TDPFz+cnKzr5KvvukMw8UXIl7pWXGpDARA7AwsgmPX40LkLd/ZIhTElB
dlHxNbucBkhcH6PmFd1Efh9/2US8ZU+uD1pvvYSgz+2aoymZhrEhMC1qNCV2kngwenM0zIWqLOaZ
3T/8vHFfjNebufHo93Sc3IN3fQEv1e42yvPi106B9kZvkuz3ohUbLtO2X74clE62FM+JpQAqniLl
E0sE8dzMQ5FGV6f/224frvL5XqWLcq+GKZRBiQ5GxkkFtLKcWTCvOtSn9Ge8ojuOo2kpsAo2wZ72
mzDx3DI8AUumbecUto54IK5foJBGsOWX7oySWrbWfuQfER+bOIUcoiA8K+kQpoX4CdFj33Z0elCa
Mu+R+XIFfMRZWQsfFYtcmGBcu3xbbsVVuoFF8VjphS13NA1GVuvTi3F669gxgUCcfp1bT7bXuljO
nsS1sY3MvatuMbqx6uaAqShuUzchl2jsOQEAS4aGka+ZD3skYeUE2Ybz3uRWbRFRBZVrmFOu93JI
Zr3Bj1faOiedY39485cZHWL8jqnbEAwyuwvSReHigGa+/lUe7+EkLcxeLdk3+XJ+FcPRU21jD2J6
35U7HPuS87SYNhE+3HlyBymF2zv8gcGOTym/HhIsSQEZKhyY+alHigwhxl3Tm/Ofkc04OhJ1ptqa
M7ZetuSe3kVzUsv61sm7cMaZw+CC19siYM8aeyAxuWW5lQ42MlDVb+4bsAXqMKg6y0AXakoQLAEt
f8HvcvcSEQGySZ8ocNuEPrNrlFhY+aFGoSjsy+1cPJQFVr88SZmtf6Nso6l+osNZdwzajeDPkFAY
SKpZ7NXktUhenyqxdb6Qdq9QRNz6Yb13Or29ijXzaTR220W9wMXRfEtI3YfjWV/h/33k2lykO8SN
ulZpEOZVWAwXXc33/SK3M+p67aLnz2rXeDEWHI/uFsFUB5xbDQr9k3cnagKR6XF5QjhuaDFl8Dv9
25yYRFzcP7GowwbRKO1QM3kLf9Faemnzp8atbR9h7KKHgQ9+/L19dKDONPfhMKRdjV8TfPGPVPOE
BoPuPpwMP4zDX2O77zc6pa3EEf5JYXpL2eDSnUgzYYIzJ81Sz8/RmrvvIHeZxBEYNheypW8iqcaN
VqRrBGSrluP5Yrygme8Rc1q+bm0NpSehNz11CkLi50ENO7uxNbs4RtZrh2vkXKfYoD9C9/BCaGwZ
q/jAwISMFt4/hN1/XqcG4irbZ6lZz8/SEzD0W5wb42EBYWlCWRpn1RoWhM5szIK4a5w7nWvYR4Ry
sdiR9bCmNc4hMKXurbdUT+K8xLvSIrRgKenjXSPHRXc89Ivcqlzoqn7qKX67UvzUb38UYmjeKDhS
S1GABpefF55TRnsvAll67zJijpmtOpV9X2tcBTLY+XUSXST/1uUnOiirB9kCslaOAZGosJgdtm6C
3KkRBQSkJTpikLHfDdikzNMO0lpbGsRrvPTzY0+7Mi7j6YpnzG1feK/ZJ5M+3Jad9eRFiwFvwW94
SmQnwhZ5KFPEusMjJA8gaCC2OibfBaFbcoj3M859YhvHp7mRXWKDKmjN/csd3+bz1gDvGObsY3ST
bRF7I2kNk46/a5YksZPeFBepo7iiO0VtkwMrXMEBGENYwz5Nvn1mNpvEUsMiaKn+iPa7ssQPcYuT
XEimhe6EBZRkJQvxSOBpdsvTx+BVq5dfkSQZZ9FVzNvcH1ZFCt+l+NPs2hHQMMBbDX6GmUp7KEpI
Wfrj02f4AM4x8lKH3lKsLzUb4lnS6ik1A7LxEDuw80vDZ15qLz6qy8pHGAueE2Hnj75jy5vRF23b
Fk3m7rQnCSTQNISjLN4qWtAN9/E7AwG8ENTCxTGsF03mcXBnQYClNB/MzbmDv7EEow/wZukbJEX9
a4fkh755hg2SbmbhaovWi8MpZQNXSxDnotN+NLVFsZkREVahBPtomzqa+17NS3I/keAoNq9/Fyh9
4IhpuL0veVWSJRE8gkwNgilihiO0HBdvkrFmyaIfWuvhTl1ODzTVWA3inow9HvvlWjRnVn1NLlh8
Uy6IFee7p63h+jV/ZLlqH5MQlGvQ+B0LOakDSBaedrgWb4LBhkVJ3CE3Zw7KkdvCZobiOnHlheIC
BvF4IJMggB2fODOpbZwLGEr1QsaItVa9It4wM6S2Ag+5AHToFmTYXreYf+lfIGwt6Obcqei7W4jL
/gfFKLf7elnZdnTVFXbepTjgISVgSqs3BupNO3nJ2+vslzPaQNZk0zpIW7O8lJ7IVo3sq7S5kuuF
lPxYh9hLSbTJJ0dLhlf1sJlWMfgCW3hx96vDuNT8/vjYzHDK8ccbpKU3L4gXCA69W7NrrtM3ShHX
qTq6aD3QObSpNZ+c75POXld2h4OEqVO9aqmHY4BomIrl0Zqgvenf43WKBhUX/Irz5qKHxbki3Gxi
73XDvE+Ia/alh/VP3LpEIBZgjSm5P2DXMAABK70sIIUEJyH9/olPqqMEzcrAbHI0IYsMyFqUCwAW
k2DuuYmdeUADbWjg/JPttF0VOsdxxq+QpE7DFozBNPXnfuSfgxZAuCrOD/IXhDNs4Gz+Mz7yn/7U
Pa2VaI82MWGouJi6JGjOyoYI/OUA2RDoctScbqmYkUV1hhb/+2JGNqivZwfYog4jC7ALxw4aJzvr
E30LokF2dEHft4WlcWq/XSDgECBkZxnLm+o21o1OdK93PupDTGhcOo03A5keXK43BcjPTz4SgJGr
RFaEy0NENQsGG1KvO/q63YXUpdAPHT3idn6jx+9mQfwz3ZziKpN4KZC57PXuHkB91QSqVwRT6lau
xAtoyc+lhTESj1hY5qw5vyPvA0AiTPFxLzYYHsXNXGNPHH2QfurR7L2CZUZxxCcJIv5qd0SdPkp7
KFTMrAh8OPtQFkOQfNEgrF1BL7slYjPfz62BYqtt+L3z4jTFhGeSkzvu/FhaBFkOHZLsqqki39m6
l32V3zOuUnIVhMGXQ1DvUX4EIDpGv2/OvB8v+ytFdumDv2LqXyYTM5GZGtDad5vpBfxE4XhgAWHx
PW7Jbfaj7KMgwpXTxoV/+8iuCdk8wcNufqSd1ANDL9zUYYgJozcBqRNbPAPjFCCKjnp8WCklg/sl
8UAz8XaCr7F/Xo46welvT/WGNlCWbwyY4DAce3HHK6e+6FMfWINc7SWH68KwBWMBubGaVbXqfcED
g82IdM18HRELr+5+5EkkqgpbYKqkIIC2nxIVzh5+8oFZYD7tMjd/+QScxgWfvQI8278cdGGpY8Lv
fk2e0gWoZO6GyXhpCh5v7xUKIfCN13JKWOQrz5X+CCEBqDoBCMQHEyI72tWHao3kaOKWZ/ZmaNPy
BLf7mlcCVju9mObAwJj8Rw8hwzUHgp7RJuz961eEbrNPIM3+ewBpIDanSTYguu4ZP4M/ysPhUzS7
g3aulsPV8PFXUQ5OqtiCl6Pf0+t2sZ1UetcM4pDPnX0nd1o8PNDyFXQtu3bv/CQAam7ne+EHG7bb
5svJwuV+ukNlx062IBXT0h4LT7ckrwrw1eyXO8R+Zj5T/qlDbSFR8XoE48Y4qE5zpgwgX7FtgPcN
+gHr3KeQAfgWU/QQiR1aYCVw2JUWKEFHBCXVJKHAIVSSNLdbkpVPY87Z1vJHFlSTDTD1RecVLKhC
uKGG9I3sWlSXfRFziz7AUWRzucVmykyUfXMZfRivILGTtWcQGTrD+VEPhI0U6L8UvfI/0Z87sZ+f
3hgX6EV0ZVSX9K88pjvZdgcAZ5UdRZ0N6REEZxz+ZT0X049W/rDoyMX8Jlj0YH2MDFy36ygEVLFL
Nk0Upk61wW+aT2ew9rjeheEqEt3JZrMEerW17QwMe2ofqD2yImI2jH3QbA1un8l3iJiZU9AwXkbC
opggEWgUcIngnsXniKPKSn3syfFZy8vnoV5P8WoI7o7HFd12PcNVkz67wl8d6iG776zRlOfDvEFg
cP2gGS1DzxkJ1PVwLtnPO5ICCh/kkx6VBuo/kl0csl/hp17PDLNcN4cLCMicUX7Hgajg7qR/ZD4U
7naUoZhR1+AHYt7xgFB0ZKqwLti4t3gP5sM9Ncv3aQhQhAbWiI1/oIbEvj7Wc3RVb6/f1/KqI2eG
8Q+ybfKaEBZ5qaZ2U67Kd9Af63Bcikv1dB+RzOVV4XsP0okNd5Ht2RU768mL8vj0a7u5oSxq1x6F
ixa/rZ3z9YDXAws1XCKWHzb4CExGKIw5/e5vFF+LoAu0swJM/oSR35zkKcw5AI8StlC51HfIX6F5
FNnTtxn15LQrhkqmu8rN2cjoNLnxIkZrm5FOOyarz/bxajIbs0V6q8kPgWfTMAr2E+o+hbS9012h
NVDhe34m7mWHTopMXDMPL/GO2Te2Zk2BMljVMl+T3Fjy+lKToRguStZH9AZ2EbamWMIFtkQfpHc3
27Q7ibKBNxIr4y99UEJGF3MS67A/Um7Q/OqD/BxVttgjc/Lj8L56ks68MlTNTbjwU5RJKOBrC6Cu
1n2dQHo5N+U+ulGF+ye1YbuybZ/4bigpc3KNCOnxjnMvbjCU4ufwyVSczweWkYWbXe/r/NRg0cet
8N2H9Hxi/SiK2M9QXcaIYLnVWd60IRk4Yej7OLs8PgiqAojarNKWRd4ZOfFi+d1tn7/NNtu0Vuy/
yLqi47R29S52pmCxQxELlOKDS5ImH3JiXyqPP9POPkxgNnn+Ugne3tPuiGpkLMlzGzt3GgDMbqFZ
fxfhlFhnUALgAgoyoYY5APkIOO+cVj92rhoGrlyPhKjlKvr9J9DaEWFxD9PBRfTKYQeMZvW5Ur/f
VgPMDEw/Dx9b3Gs4n4KW4OVVmyQhMZocjmBFx/Ga/Eqne2wy8avZ5GyOFkOLWHMQRB5FgRCogWKV
+YZaOjkq4mwCYSSgVZsiCTjx4E4Xf1K5qe34+NrOHO7gd+IaTDeaHjufcpSj4fTZ6fYA6Sv2M9Y/
Wm5IhrCFqE9/4cT7G0UB4g+WfR0RYcAqWr7DJPiuLbe6PgJ0y0Kctoc81RRzZxgcYMIrKbtkvpGq
tiMUvt7cUgXqYGkTomBmqwlt39TUoRatL28pDBCBwXcDgWY4N+pbQDp7xhifNQJOg0M2bfknHv0Z
aAv976zjDiFNhFNYi+wYJOn5UaQ8bjgg9xwJviivdC59Uc5NUH1p7Lr7MXZIzQPJeiS8uWyr7zh3
3NiDElltJpvV/VTh9fDZvVfvGTuzoGJSgzGhZvbN4PB0rRPfMjbd60gDpm+QL/q5/57AFkf3prMm
fhLToF0cZpGJdjT4b7IVqMBYI1SElMdQqNXbC/VSrX6TgMFcLjpE4qZGjfBvbgAJX9gqLVt0suwv
RtehuJ8FCZiSmzvtEajfK/9S/7npj5iW/Uj7P3fbHlERhBffr7qtOljwiZLaRsOGZOGIFowEC4Ep
lIqN/WVK1ju16++XYSl+8dH9Nh/xGLbAGUTYq2pDGzjnSDgV7lMJ5EtmDzMybzWArCC7zYdMjEIU
bXFArOymOGjg31emqEF5gAd3aRajOCG9s8YiGTwmKKLTwEOECmUEiz2BrKYK2roGd4ciCcYrP93o
qxCtjOyjMvkzj0MlcSd1fqYnaGb9DBTNfBJAEr7d6c+uV6knfGk7mZh/ky7rO/wHC3n+TewhnsjP
lk8HVuiLQOBhc2Pp3B5KW8nN6Tx/ckD0fiVskab+uu8EfHsUdLWXMrHFLuk+OgqP6WnmoqvPbaXk
CHB4B6/5TApogmZzyS5N7zJTgM9XgHQmrBrhKIb4LHW7PBIdyxe2l7qtPt9fOdJ6MaH/fDtbZ5vX
ihz+OHpUEAUTsSZpyxLNTT2gfBroQbWYB+oWBIkMn7cxrY1B3026EDVoa/bjnTBBwGo+BiXQLnGK
1jsi2n1hQrlJDafLD1OLcyglHwgFdQBBnJlso2ak30O/6NEuIh4oL48IFJyIq1hl6LVbCaIOc5hz
DxSxWBoBDcpoh6zLkz7U8vld6CtN/SmLq6httO4gpX/vaNlUeA4mqNbvFeMV8+2jsF41S2KPh6TZ
dLL9FNyI1DWHL+EwWQ7tJPVn/hPlodL5QufOc+qnJhr7HHJFOclPT6QBvVqMS0Xc3mWvRJ1nNBuN
wbbHlg5NzJ3k1c+LjgYDydXwAwYNu6N4eoMCoc7m7wz8yLVFI5nRjnCSet2DIoD1/qHObrfrfi39
EZRNUSKBnIM+5cn4kK8QN8iH42QwKUa/NRu2YtX6TLqAsdU+AoFsn69Dg2HooCcTJhFtVFu59wy8
lwJlGRG2W1MSnLSIlyFv5hW/6mi5HbN4iT5p2UW+nsIovBFqSGTHldPdClP0dFbNka/I0VUH4SQy
SA/L0Yey7o+dkz2ttt7G4AmJMxcCsfWfCjr+JrExhXSlWUksBkQYVNabFcH6c2nc93f0bfhmAhv1
jztVkFRndRJPJDSeLzPVaRkrmeymTEtfUOLimmi06pL3jt1ZvLiD/3XUud0SbmJxd/LnMpNtI7d6
IJeX12wHcY3ol2FpUMxis2DARzMV+Xsy3gvbUE186eWn38bTve+AyFDpaO6uSlDLkBFqGROV3M2j
012x+XuaOo/2YyRUSnlL2zj1aoJXxnH64+WPokCbbjkAMrJXi6Kyq9opFbuuXHKC+7d8KdKpIDMr
pwAGuDcx2+P85auvrzqF3RNKPWpiCAxb/NnUDifogT7pBa00qFQdpYIx1CFx0bs0g74b3kfvXVqI
iL1fDtlT8UG9FOJdPFjDJ7fSzX2y1VJy29cqa7zu7hpgaqzqa4287fDByHvZmfe2WrlZ9/HCiXRW
SZQpLwbVE+OlpoU9xLQ/0i+xsueE7GSJYCb8SLadYqQXIhdOnHmwuCSM9vXJwa32ahJKWHfDAWWG
aozGGt98pXYESteZ08dwpWxTFVQVbP6HM/KQrP67EmyVZC47ERW/kNFV13rldtSc8uuzCspdNY24
ACAd+RKQpWDPGYDDMmYI5kxVEqxBzMzvYqeX1iP9ihWz6T+Ev+FBzSwsIhdZpRidiNTupP1AEoOQ
lbZ+1LZOJyMBjmQZeLgYK/TOkERz4wdSclDIrOT8kl2aRfhAtQbKhwCCMKaj8xTGt6GHT1Yt3xbz
yzP57tEB0V97Rk8OH+V7pd9DVd+K/WdJTi/AbJM2LZVMklq0ZWUEwReZvI3JgZ/jQtHJbvJwTPdy
uq8bcv5XYaeC82oJyeJ1rOyYYlBTnW22mCWN3KO8n/tmPUOMWMakP/KjLG3T/vqaQzoWcobbWIX2
lyVQ8SGmLGWwg6GxNIn7wQa+4RTUMPWlb87ViEhiy5xlVGrocF6q0PCUQ0UzO98FnRc3UYSqF3q/
LR5noPJefIuJV8VbVaSsAL/wdeEffexyTFXVTbS/PgsYapEIrkLm8UQuGkDm0TEW09baw9s4oyY4
lNREniFPKzBVAEXh3n9kezmB17dtmPQ97mK6uBS7083OcNueu3H7+eezXeBYR1zj/2HpvJZVZbM1
fEVUoQTxlJzEgBjmCeV0KhLEgAh69f2w/q7de+/Va82g8oUx3jRuYf/YkgguvaIx7WMRcDMpqaG9
TEV2KmX2HFltu2+KqMVpAkR4syvFYYMrI6tCfcnC5xZMDWQkjEQakw/AnVm709VDcAVEKg+nhS95
bFVG866UhwMfcL/7l3ItqQz20Id5LPitpYczeiB5s8gMHu5DKMLOeI4MBvo+v3Da9pfma2RcQZa4
wiuOb4HpSkYz3aRFpBZRmh/7YdKKk92Mvl2Ms1OBfoxz5GZMb+aEvFw5Ku9JO0QlMmaEMEC7PPHv
6LtTSS/fbgP8R5RYjX3JvcRTeS5Qw3Tup1siwBIzV0VMUeFB94m8lJrgK8+VjpVWOK+b++Lz+Diy
HF01C8qb7wTM5S/lbjm+HV7X3U2l5voeOVGutIqaRSWjQIg0wei7msCcURFO95IMlcbi/jiT6qEj
1HjAJcneiDJcibrS4mxrL37W34B0huoOPBKo/CnqtAx1zH+rVCQOg65HCcGQtdIcubwD0vOROwZI
RwH2FfTEPwqFVjzdTn6LOYs908dE/gy8OiOrUE/aPODL/LudbCubuPQsEXOneZkUb1nmTxWf6ToP
Shq0MnfWo/3Ax4qnhmnz1DtUbS645GJsQd2644W04nHkyXQY7a5PV+VJoLGsIAG+brpQ/1RPWAGu
iPFpaNKEAwXUHgT1afT8DnRQSK6od+D3bj4j01PBufW+cvOvLMWb3WR+RSjQh6/fpnsWMlWoIDnl
xHoATYAdzUgg+BTMmbeKimR+k5Go75ElAoRDxuZSfCuiVz3UlWLvNIAutfviPJ/c/BZNxdv6Su6E
J3yHkm1vh+LuN7fwwhewa5r0zACGnLX+Zb5HuaRo+nRG0y3ZCSwB1un9DVTL5/IfU6VhgoOwDjlm
uYOv9GCKRW9jvebUwhg2UNvR064HVfNR1sUdW8qU7zSeLAw0yGEOZ/kNBEv0ig+0j+al++ZE8IqA
WcvhDfGCKbf5qEUw6GSEVIFNQOEPQ8VWblk8ZMCXX7/8EbZAwnHmout6025S7isuslcUhXw3S5eX
TH/9K47t7tSdRlT9cIyU/xB6GCLwUKyzANnQAVAWhVd2uB6or9Bo1/MT88GICLlYUb+kc1/TbQzC
67c/iAYr/Wa/2fe6qk8Pjd0PXbt1O2pmYY/cZ/A2yn25zsMTo6IW4EU+qIY+Ioz3c8xCdf1Ac1ro
4y1SdH3i5MgpWetLkjn7SPA6D0zyQpryzeuRvXkAqvN83szF8Jkb9YrjlEL3Qsi61Z/fEGMjKtLt
O3i6Xyf3equPcjzLX5+uHsLsY2P7v7M0H+bobgik//bWCx1sHaUsZb6GyNufz3UuTKKxZI0+s7aP
UtWTb7MHofX0WF4+CnqkngvOMHkh/j2fwUpWw1py+5GVDukX3aIqDHGfrvOTNLKmq5SEA7bOng//
LXvMbLVJlmaJuBxw/fZTUgARXGTnPx3l6yvMVpkrucovBdmfQuyx/d3S37vi4gmt+DDg0gZ5EktE
oFU9cc6sGlvFl63tGu/hOXe7HVK26a2fOmDiKHylaMvBmtHm8B3X0zMAkzLowF1awp/0j03Bp5LT
yGXLOs6WHJ2yhxuBylTP3ddfh+gsc1jOjvKLrtCl+2JYjU3xDxkJ1JKCcU5XUJRDs+j3v98t7xZV
g5H67fLh58trMnEfyZVYJl4O0h/sbdbEVxHZmOPFw2S8UJwlskf3dLhvKZ9tvtTPfFhWa+Rni86u
aDF5n8Iq9yEJWbwN7/LhPGGjjuQfboromCUTSzMbc7qU54NAP4XRMyaryUAP8E2U8B6NacF3fYNm
pp46VLbDpIwl0qOULjG1X65C4wZk9Y/Ay05sWJc7iu3ClDmYx9TnJiM5gNxtosPBHDBVWKPV8GTN
3KFHVO+6Fvar0Q9J4a9zts6N8SL7UdGN0QlPrKcywDEzGSHVyyeUOhIGrjnWvPq3dKar+hf3wPBh
lj+lL1gEV4uLLOzs+2GC4Hj/tcgJy9Bf1YG6z6z3nL5qnNRxun8RNaDt1QXQN5caVDE/B9SQdMw/
pkLAybILEhA/s3a7XUZ/329fgehJkRClix7SaiC25Fg9dnZKPq3OkaeuJTiYWc5RzzwsIoeRi+BR
MFI396pNGX5XF7t1KN7A64CVYKvHXuk1JhaKklOvREJeRIwUVBgepj88sNAZDqQItYT5y7D0SADt
vKFEBzXNkc0b0+3FBPSxJoESTNCX8Q5n7X4QOQ5vW+QntxgTdwwOM2XA+p7nT3ZebsgHoA1bCsfW
SH8kjxkCsjtZH4YCWXO1CvvKEundiXVsTQFHEoMVuGzSdRWwSVkNmFpev0JhjLY1NNrn4vNxelly
GQC65sSkzmsy4jBlTbvTiC7h7TIAzNTm411jNnv+FE8M7jTuVfduMbXsDjeKSi7sjcl54r8tPha7
9SYOI+I8Vp7BQCydaCAYVb6kX06i0Q8MRUQ5GWuxNhcSPja4xkO3u0nGZ/egFSUdBeRPMnDFwdx9
5i8Lv2vDHyBdo3Zd7lR3bHMAhlePimoPPKZHNzsb6fvSKBNhWA0Ww9dIQ9Mhx60WcU6GepTASY5C
kR+t2QAw3sRgmhIYaG9UkbZLd3R0/iSBlt+h0GYy3apcXL0nUj6iSp6n1wwn18jK/q5hamvekSv0
FrbE54h67cB+xFo0XiWUwTET2aYk78MC2JDvGbuGSYkAOTaWWZsqXiMS6O5cICEueml/3GS/+I5Q
hD1M0W4WI/A03AQR7T6CtonZuQN3ht1qPYor52pCSui934SN/VnknuIczhcn5WfxmQo+TomVYsYw
Y8gUXzygjnd6M0tv5IQv4+ngHMRncQ2HzxT9KDomkH5L4XZDJOxdF/2ZwwShT8HmYhbu71Y0gYdW
d1gvyWuxR0zP6q7j2JwYisPoC1MFoFWJ1Dk/9d662hOns0Gr7JH1sHERcBkfbhdmEVptSLEdSyRa
oJkkkb7xEvS/gbhtoemgugEvoLJrZxy80LFcouIwxhM2v6yem7Epu+IvHwcR23+Xr/490/Fg/xxx
fym6HIsjXRGRjxmV5ImvoWiHIhn0CzuUBuEFmmJqg1aDassoNzUPpd4PoLDLObl6/WYKm5DBm+he
Yan5dNzxHwWX3HFAsu1CIWG9YsNodteduB+tMHICgIXFlk4ACQwINtO7jUkycS5Rs/gSKCbrdQAM
MmggF2i/H4bmlov0WG1GZ24A4xk8f7V1OUPba8vh2B03RsLdgMYCQbmRUXrR2OlPX9MdjEZAz6PV
K+C+GEwscbEUefy0+ziysILjPhGB7WYYwvX36ZUsoJS3lG7IWKwRmZ6Ch/ZSNsXwMc/spTLg14q+
fDpqUP+gMAPrrkOJ0C4xuMZphCngYl34qjWF8nJYa/m+sIrl1JT+kBjxM9HvTJB90CsTK1a5eHWc
ct4G1ew675Oxmx9br2F9Rrc/LEnhE+/KRb/P+tkYW8/ToaeNmTC5kPyS8RSiPd7hCzJFV8YaoCCA
0CjFaoPX5hRJFxw4SkuPcErmdPsTNPBgseYGoNOh4saY99M7GtexNhdN1HcItDKz7/RRh0NgEEfZ
IuXsVlhUS9xJSwhbkB1HDt48mJFzpUD6zpQThd0Bp43k37zbeuqMhlSZPkm3BfMUDSRS1shoxrqw
lBifEU6cyQzwVa98kpvsSyLyGbQXC4jQlXxhSbxkcHe64JVQp9kcR3NsFTDQV8oFYAneCz7NUDKe
PypTx9e4yjiCXv7HzlIcRQTLt2gU4FcMyeE7VvBU7htXHr/RvM3FgGHG8QVnA/+hykEPJdJ30MCw
MAQf65d9NftTSUZuUPxUFvUkSomv04ZqwGrqZ8VPgnbc3MN528Uys6nno3yVQguBAurvn7szNb/Y
mvbpamLeZ4cGrVbpHA9PDo1+JgYIeSFfNWR97Uayg9wslq+x/Yhhrhe4nfM5NqrrVnCr2fhXsoZ6
+G3wyZmadd+xEU601BGrNMwXNfM+zzLXJEV1vrvgkipgv1tcPnUowMdPWQIrNMu4jihTqV4caV/+
SmjwOBmo30jN0lYvePtTdeI5qeB0IeknA5tsQiR2rry9meAtFnefS1b9onAEqP3nj8jCmmKLQNJR
GvWy+Kln0mkcdmERTXh6NGeJxCIb9ApoEdyLle3eEVCbKa1e+gEnmo1KCEJPMa5r1eUs9UXzhRMd
1UcIM+D0xv0w8l+blzUc5PRp9iQc5AfNFl86xgJP+BO8jHvhRJVj39H+RIITowhN5Ih/lxusbPKq
/GXhyiiUttxn9RvftALphLzfl4ZPbcpVuir/1B0m3+KgxlnIutJfzth8HZ6bqf9cKSqXjdlRu+tj
Ym5Q5fJa7tjHBIjLmejmXEm4L3HcxW909NDAY+MLioIPqzdumt4w3IqC/CRuVdycJ5UtoIFIGl1H
RzAnwkZkDcACT4gZZaad+DJGm0djpnq/eW8EX7x7DzwrmNURbH50GX0Lxgrg2BSaWyKxjyw8XHaL
Z1TWvJVm8X6b1cQgRvBrfIjCDEUMHvNL8AZjWhfMvV1dPskFvnylcGRvZHjNr444fJyjxzGbl5tO
nVSxZCr1LODTuYOEY8JALohK82uIF2tKFB+BJpxF1IWa8ZBDbfr74bpZq81ydHjyNnKzJpuX9uDO
UARzrLmpnmYOJWhLCQ0OC20NIdTARljD3azimHKyq81fksbxGo6JF9NvGCbxpyAMyfW8MTv0caR7
cFMxtINd+h3GmrD2W176xawRo+SGyPP8gGEkoCNya9wY5Tg2L6s6Gp2145VP1FL527W6A6INsz/q
ogcNxx/fX6w0yWipSWlAUeWvRLuO+OtWCi/t7wgDKxa5dF6WybOxr584/diytCGEnphLsxZdpXSJ
uL58jctKcbBoIl28/13alQZdmMbUKj2VuFwkbTrPP9txhZ3HZFAEvVXPes3TYWLX/R5V98X9YfDP
069bjk2Ch1Rp8NqTGk4ZV/CHt57nq/K5rOkermaKyOwJkupzt09Kd/xY42fFjZrO0z4WkD5ggL7N
x5LRqwGt7RhXFd0tf8CxJOO+9RW8DpXNL/lurndqi9E5G/SDIXqFbJFfErj89Reed4pDrA4/IzA5
Rl7oGhqG6/IbPLfSqgo+71hiIka9aAT705DwHWufhSTTfhGBIPwIE+YLu5LoTN/m9QWHAKBtXK7O
9Bpot2VNKy5bTPbgXx+7RrZGuFGQHdVByyDtq1Vh87wvxD5m7tINaGTkfCr7KVg8LglhceOxLqaC
NYHezmffL/NtqaGx6MEC6eMLTAZ8nVGhGmbp3uYC836lULktet7EJ7pN52lmvTBj7TLKyFZnmofS
6GPGzdhDKygk2U3PC+uOOvonu5jd8UIpOruSSqHfCKP+KbltPJZQAmoFvAKQIRa8aijmLwoSutyn
m7pcF9bh5gH+Zt6R7QaSI0Xgl87LyjxkQ15hNj+DA/zq0H1ijoLsDIdfuZQlQzyWoXDKPMrLleQ/
QnAdNHStLa1qF+gx+cyr7XNLCeHKldHseL1amP4Bl95OQHwXc6HqgkMCkM78KTrZbPYistkF/eLA
kO3Sm/6UzH5ERuBxJ2fccClZfmDDy4pNKB/rzcgBpJkV8eluqXOi2zDgcWd+fgWOyevwppiY0JFj
8Vg8D1+EyFQZfekztrE6sL++FhBMs0h32cviQQz3grb9eEj5AfHjO+rA+PmTHR/zUhicwkxHYhzK
vcb5iW0E30vtfGWda7qDxKlxClB7uDxrFD+U/iqVjubWlLSUK7wkBuZ5bMAljE2hK7M7jcIFhvq4
z4zXrPbxQlNoQhundk8rBCWKRB6ejpTai9U7N+7xl4P3yeYdfexvR5ZnZYEEw4W/9FvMizL6eWHE
RdCAhYBrWSAmqI0FMIvhx30CLer3qeFf3CpiX7chPKxVzWiQKMDV+G0xNHI2/JjBmwVq5BQ6eq3s
gKPAHK7SIX6hsbKbeXthUCjCYoo+sKGmL839k/Uytqk7lmORG2/8W/uSdftTONiE2dufsAYBrGj9
v1F3fIGa0FsoyDU+Ts2HbIvcoAytIjb1hVm0NKvT1aZ/0bvwe5hCtZ75NGJiT/CSNts6udoNAqoh
UJOZb2TJXyzMhmLYzEtzijy/t1V/EO9d8MqNCpNehdJjnsXSHr+ZapFVuUafM2szHavFAzEblVsW
k4BXLbXfLm4WXA2c+4+wx3rBtWJ0b2bYGB1p8qbk15FipNtU/4DZ3LwJZc0ZGQCrbfMlC2WGu1DO
9AfAOOQXaa/1McN6XcCkMaOOzPvCr2e4bwXv4t+dp/EA6KOg6k/ZvHnp7ZbruvjpT7SKAoEFq6F6
hQ7Yj73HsQFP5THq6kpbNW6FV+SJO6JcvXHL3s3B91n53GY7AhB4fJRCoTzTZoJLhbOoZlW9Yomq
qVElBb17aT1PU1rCofWmty7/Ks3kCs15U5fo64PjFOfM4yPYjHdTX3Nbr3DT7djcf5cAaRhaaPOM
O3AqAttfZdEF1Q9FAw+fgUY+L3161naCw2b8oRGwpM1tXR+KCFZ0NkL5m/QWN4f/WrZeFV291FXX
FFas7sKicKe9He0nnX6RdQVBwrz2JxsVFeHhvnme3/Q5tB5Ahr7Mq2rBD5aZB047p5aZ07lTu9PI
9ANW8bmY8pHm2a5dtBiAQ3Rcd6z51GrYKZU99IT4WxBLP4TTXyycwRS0xQ/7KaWALU15W/0wFH6X
bkeKWeBtfdAukGqz+lCwZZSqMT/xJ6XBxavQeJegfho5QSTO/Wre3nobZrtQXNyOKTYBxIJPk+HU
xBDgi94pCHF2zzM0hD8CtuJQnhjU+RSxnjDji/ZPA9wChS799jDw1Jk4GNcYYWVSCMQSIIVsQwUE
HBHa1BxP8WbUzt2Z9CiB21/W8gOaLBlK/08TTDvjv7+5zdVfPMs/zfz78/RpDhaX1SPkZgE1AK5Q
OVAbepY2HgtgHxN/OE4fpcHPGm9r6t98PcALd6f9RXLhV+7Uf3CkNTed40gFMKq3PTRMrBB5O3WA
J3xQlIdemhTWCaVnxzvKzozZ9BG3kvRC34mBSgjViNc+QwY1pCN0OB3YCYXx+O3cW4wX1K5WPGY+
TeP+w5x1XwRcBQRCefOv9KYGe6ybhRrchsYEXcy+cjIyEopZMXsmHOITPKLQhfE34WxcK+cmpBUH
aKsOjTc9X71uh37fupm91ZodML++H/NSs/iy/CasXuiIQDoB5FAR1tAeQDTp7sHosyg7pWt1fbe+
fm8p4ry3hlO8AnOBsd42v0IYXCjEn8vcLhx1NR5ZCmX4XHRBStHP13pSG6/OGK/KwqCV6fej1L2J
SGtvWwIW7kfNIjLj9jv6uwVY8jvX5fjI5gqn8jB+NNP09vezhY64UhnQZ0Tv1TcBL7BEF+cal9Hs
zT16W1eHr8+198HjzuHBtXSNhQXbTID23WLmdG7rif/gUXAsMev54/ZskF2O05wLbvlK2i0y2nUb
pMYZXcnqxiS8xmATcYakX/MTdCwpbiHS3kr7Maf3S2jAUWoZ74SXJSUZk8w2vEYmON/mELadN5HN
NvhsaUDu3NUsLkCNZLx9wdoxuc6pl/VnScadSkrMxX8jCRBoVvQrWdLzB5DZ1OlIkdfiVNdsig2D
/n+K5CCa/mUxy43jFNo9Qwl/mpyUpH8uxHWO5xmA/GhMcuMZYUEV7S9gEnLNJYe1ASMOxseUTGdk
JLkpec1W8uDQNhOfrm2WhUhSnGpOTJDON4RTYCN4L6M49JawRKI2H2RRpfOme6TzJ6QP7MEdcU6q
+mjZ2ndO2QeOyMEdK+yfMzW4BLf1JZo4mVHgYHsE3EDS4r1nIfC7EVStMITxufx+UDXhm/8eJKvy
/3tvlS8lJR97usoI0kvAGzgMWeVVMvGyX64zLkiWByUQ/wccgaWXlFvBAxnhLC5Opf3lslxraIS/
+lCZ+xQnAX9P4EAeYcwrI3ZopCwAM+JJBB6fgnG1ZgpkyjRQ+wlNPxsthVk6f4Nd2lIi223Icacd
FUda0ujS3jDaN37iTOOiDCCmnJH/2QFCAn+03kMkx52+FpR0B3hu5fsu3I49B6tXylnR4WjjLY4D
edtH1ep5qL9M4zTu5wq2ZznEpaRk5Y6W3e7KueNTp1IoaEcZRGSKp6He3Xgzd6d3PpAuIw4tjeb9
D4tk2NuDlXyyuFio0omE0VjzIEw9yJhmcJtSlUwcoCEzN+WgMr4x3gzzbnwpijQ8hSNP47RCor0s
7eEGJu8LCRBfzq9iPOnH2LEPg3Gggv8Jwy1pT5f08hHZOgTC4MS1m20+OAv5LYCGrIkaz2MTIIUJ
RjTT4i5bf6iSbXld/z7e4OzdAtKO05kOSJjdAGI/ppJQUupvVHFAzv9uYcIhTXWFPf7pcD2EB5AI
RMjEzAHNqL9ARFdkcavKzchy8Cx19/U7yohx0Mw1ukhtnntIIIz+1My5UdbXdenxS99cpFZxHnBN
Onpe5gOUYkXt63wB/jJqweeuoCeZlcDRHNfFDFvrGAwp5vLkWiXR01Z/qbYCwZRXja9Rg5SgjOTW
sAdud1+rZh9wilNxXwFFFBNjctLYXL35kIcmmyVEl0obCq5ftqgSbKSRD7pSEE3r7uYJmC3kBmTv
FKSfDtpKtwfFue1ABABTX+BoX+u5BKCjVK3gu/X+yOzN7xyHSkcRjaNg5D1I73GnC4RTQN3YJseD
nzWNph5lYuHUDoBIHnPg7pFJHUVnwOfr3cW5JMBfVE4y4rbFDWTTpPMvLMH8Q/k7GY7VArkWVY6G
hgHdovVe5jtSD74A21iy8ETKRw7jkqJr4m/BZiJYFUrf8bbTP45ikjprSRb3Hkg5MhUX43SpT0yS
zIaccurl+yAhM5+IJ1zqxCdFjOJwANezmsfcNRQMZWaOAEa+xDobVTYvJVNBaJebZW5Vz4U/3dwm
Tp+72ZQh1uZVCbvcwpnfgqLsZArvG0T11BloAixiRnJZZSBQFZNaMb2g3Hs72WMPKqK1jkgqT24w
g+bqKYyh37xgvTDVL0aaCXolZ86r8sWLWYJ5vtEnBMAGo84EI7lEGcfOTp2PY7hG+0NWOfrbhRoD
uNuqzglHTGrIxbO/2jiloRYB8fSkcj7B1aYYrCNx9zHLvbYDYhhAuCHi/X7gUFEGkkAFqRpw/dJ4
vXS4XuwJ8D5fS6UKfHDlUm6+KEH/BadEX1JX4i/7lbjEwwiAZGS9nMy+hBNTMEccb8/NlcvhuX2i
uqNjnsw4DelZr3POEVrTanNnxikbF1kE5bzopiuYDcpQbcegE+5z1pNCEDynDxEggzGZt0HLYb5n
ECLudE2NYHQhxBLPu+V4mE9jcala/Tzbsiapg1BCxLyQYFjNOAmw4g2uFfadGn3IyCNPnGUJ9kkL
UahGTeUKHbfVqIgl89WQ4AT5wBHMG0PAaBYJt7/4CyzY/mKpJyf07lKcfj86+NJrACpR8ADX8wRv
kDuNLS7UcDD8Eqng1VxpnJ09EGQdSRCAY+rQj2BcTeiE4DM2edzpcdi8uBM/9vvDhjCATLqjdSG3
0+iwqA7rfc8TAvzqz/XmsqG14SEfH16+f/oKHeE8o90a2DaVsHBibggiulhvLlWUxjSnOKlID8Su
+zru2iEhZMQ5Ws1UxI6xQnu2yufq1mhiRmSCDuZ/9ddK5/KUM621Mwc7J0YH7BAQgJrOKZTw0Gxh
luPTNQ4X/5V8k3J33bchJCFaU7s/j20xlG0amAMomjr/LnGsQC2Ot2PCxQBfefQKeiUsBxBVsLIb
jU8QkORlHQbyb7p/Ulm8CJLTHzvOsBZAoLQlqOv51R76ccEpbdokDq+WfhD6juQQydNB9O22HSQC
9OMbDbt+a/q0jks+cnPifMmTuHFo/I3nyLgQMU+ZlGo+OP/p90u7CyATkURxg705uZn1F7wTGVE6
pX4TPoHrKdPovbmel0BqD/6qw/QtkrkIN0dHgLv/FwJi9nHd3KRUy49p0HjAVRSSPQTEY6BLchLa
Qu6tlqvLFBwx1DjleHsLHr6vzB6hHBebdsd2MalfxW39Q4N4bsN6M6hhwNfXE0/wWCP21AfcHKiM
l4sMCspZsNDNgiqRFAu7jH6RRn44k1723w2MX17Vx+KftWy4bhTOfEiImNXVmc36bty2rD2T3UV2
D7mSRj2jpKceL/w7mxnjKRD11Xxv5Anc82v2MuoIfmfKox2EIDITtFVkI8pMmPWWlWR02A93CKTQ
qO7QtJpfa+D3ILZtbnIwidqiGYoGYkAD3ahwDQ7cpsQSu3GYDfXFMypWgKXjJ58Tvy7hjDerAzNR
Am1duw2nrrwb8SA8NUjB12h1qYdgmzEqMvDbSbFalqRBsSCg9AanDFvscA/zzdSFSMHRXM7p6eUC
ZoGsoABu70UFJSxLLw/ltdSQzyxSe8R89ChrTq0pvrne6TktTKmYIf3Jn0LbzbMb+BjspKsptVAC
9Op/jQMLityhzJSSziO3QlcZKSWsEFPcYZhVmJrXrAPXoHylgZ8s7hiLW3DPEPwo/AL+cw9rVBJ3
h0ojkHAL/f/4wtalOemMyShEHaE3m2PKdMgB2yoLWDBN/86AZfk2oJ0FeXXWKHmugE9LyPBCH1qS
RGPu2lBtvjb0sDaFrV+ahfs6DLKal09KKikJEHkJ9Qj1OBIQiObHuliNfFKmzPf25U6S53ZqNUdI
38Ud48dn8TWGGBsOHPcyAybKPvrFqWef3zFqgu+mivj1SKp5YCx5/YK9AdOuYt6GxgsQA0IQsIo4
ki4o4NpTS7CJKBry9mA7f+RtfvzSbD7Mzx8PQb/8iDcToI+E0yKpk+5XuNl8QN32CUp30RUCLjoO
63nhg0BwmDdrLlQO6hq4+QnDgzLthW5wMXJK9mNrCIDDKO/iHBELqrzPQrHQlN3R3UmrqZGFxVkN
GVyNHd6HbeICrw+XFZdjwOtec6/uWpbWcPirR2QXHiwKWD+VGBOXgdu/xp49Nl2+4Z8ABVy60EAE
9enW/0Aa2FXJyDnFGutC2U7RjkQIuao+UOQ8Usp3uHCvRaI/S10Wov7gXqKGNb/Qm5IP0zWZ/R//
nPAtaFAa8+Ex5Zl+iRYcVGkYXU2WFTyYP6CUhIHo25EzHOYcCzaRKw4xKARUkrOME3au8QTgSGko
BwIG2u5lWOAuIe036MMaozrr5/wgZ6blht1oeJ83ONsIDKQzKPVNYfDXZN3pf9Suy3NM6RcQiV/M
wL3YPT5X1Z6yu7B8/2NGQ2m4XLb6hk5KD87Qj3CwHN8eeJUIAAXvDB47oO4Tf+pUcDkk0x9azuzR
mWRmvY2TOwhX4Rc6O2+6vKxaKMsmRDCs79mGyUU/u+5mo2HeLnW3ShCx8j8PvGcZdCUSAU5a/wyQ
a50ftDEZRQybeIwqBikqFyj7G/cz2pGPi96QcaBVFEVDudnpvGz3nNNcXvzl3x9l7/zh5oNig59F
pWkkCKM5Ma52uuXeGhSKJv/fj6POtPwzMVzWkiwWLkYaeqMIMG8Yzbr1DlV01/lgYuCoP1FPOtIw
Qd9vHlWjo86rjUSjlBtKpJpbPfQvOlFfH503OqYCeOr7+oA0bI+8n16bS5RKb3E89djibtzlV+M0
FIeweWHvv/3Otj5hFOZrXlKkuRVagRLUCgwT3h98h+JS1hub1tBBewfhyE65B8P3k73pDlIBg/5e
RGmk6pEl+FHEgzGidlFZfQLGZHbrzEioTwv9ENGCebyvB0siEcOxST4/yxwsjELiYdbkdEVYHPRj
a4aaHsUVglGAXZCvJSUhCJih4JXnmQzpRVQAJT3skJZ40PjlLcu+tb/OghZhnyI+kENlk8CUhIcD
amCHT+ffK2hMPs3DsOr8SEPdE/nn5Z2HwHXj88fBoilaU30XLHHZGABEF5dPeMkUThIY9Ylu0s7W
fn8iyI/Hlnyt6ObtEx7gEO2n88SpnfT9x4Z4ycNKD/dW4YomWiuXphqzJjuCMJog4F6ywNLZJlwo
cNCxxaWxdVanwvQW230kGQcSIIb99CLx8I8vC+JkHzlwTm/3eAzDJO7IwSHDaFjNLiu3pni+gvCA
8bDf/AOTrrkRjYPBHFlEcvriVCJmXMAhMVaKlnpqHEPdij58iRYkbsyrYb9Wzt9GnaUzc5mZvrXd
hpGVnM9kqxaeonOLoqeIfGNJeBi5IYUhhEACxEfpd5i7+cvkXC71M0IZPeEBGBaiCbavFbnJGaEW
AQFw+KhsKqLoqO+NP9Jn2wFU99J/PngKal1eL8C1/FvIIhgZB7+muYrYxZn9CPgcsAE4rs+aXIT7
px4n7kae7XY3fT737Ju++Vt+3DgKjywD/8oV3JKwhEMRZ29n7QaDMpNCcv3n95cQAQz8GH9NwGS0
twHTF52XPWP640Pfcab9Lf+mC2Wx/HvZ+UYCOAO+sEGcsMiSMIPubGKCBHsKp95E/1Fspva8w95k
eoKPqJefKztFSKwXYJuC0uMyUy0BZQiHp8BKGc4HsAeWC6ZaoMIFOZBmFrM1BjkQC2pY+RlXYWX8
XfXd3F4X8y9JJBOXuoRfqGBCJRUKOLQ1dhNd9Z+ehCRoVa3f5MNM4iK8m4p5cUpkCjKRX8NsV2qN
zu1gsED0oTicACrOUDH2Q1SRT6AHf66BJu4FQosk2g8JJvgMuGs/k4bQujthZ8gEDMEEbMuQ8OTx
sBGvc6oOovrHtJo1lAp3h42AlmcH8rwBCKazo2G4eui22O5f1gO1GxLUI0I8qlDfdelByS/lfx34
EZKIWclnUQd5ATKLDFfSTc7emNGbkv7HP6I+oQsLnnoCs01f9GGaIEQgr0H16tR4AA3mtjYNBN38
NNGBl8IaXhaOG4PbspDMZcxGHZSkFXICakd/kM4shhZKWtJ84etLR9Cy0LCcsyqkRO5cATF7l5CT
wiTDI7jb45O9Rm+vL5B9LQcX8pshrAsrZPsb4ZZb2FasNES7htZnOJ5qMKztYkGQ7Uw1n4gEUMXi
9EyY2hNGLhgIshQWN3K/Rb8fjok4YmgkwTB8v2KxDzn3agPtxYMPcl/p4pxtgmWAtKaeyhwvBj/a
YHdHjL8hIlqNhjs4OUhGSBvO1w6f9sK5GWvP2aKCMS3DPyP/NCYx42zOfvSyqC28MBzqnwZR5p5L
CGDY5qN/6ghpNN1w/7Lz/zg7r13H0WxJv8pBX48w9OZgzlyIFClS3u+tG0GW8hQp0UhPP9/adVOd
ncgCBuguJNJsUeTPZWJFxOLMNMldWZsrjKE389XwGGkpg8XFGx99iqQXVtXfrKseFd6IKCKJdFJw
BiQ55Z7RedBuqa3JMX5v3s0J+XQl0L7rT+K+pC13uc7JybBOAAqP2FvTHUCY1BjlpBF11ikq+YgH
3P98/M2ZAsuwcCKx+xdvy81m3F5SMi1as3bb6EtnRtxk+2+YNZphny/NwfLW/fU6JqcfdgT2OY87
XHY6lC1FczJhrRg7t8G4gk57Bn2GN5HjSLsGpH8GOP4Z+bbbD7ZXdgpcgTvUKe1Rr+ciw2Z/JB4a
FWFeLBvA4waYiXFqIZThtPz2MOdAncHcuWimC2rl0aP36q0W1gKPFmBFJ1irHk1311tPyMDH/iIs
OdP74YNX8ePF9Geg7R2OBv7Y3HhUhM3FyXtzBil4/cViO8SbjOjT3C5YHk4Fr/gzZt3VYrRjr3dz
1PZiSbYSZrd0dbZwG/qfsWRdKtvm93o9A5jThwQdtjf1uPvhYfdsV1jFeP7XQNju08BufmHdsObG
7XZMlCOKJ8mFvFm7+TWad0agG2CesMWIlpLB3vgpKTExlbFCD9dxxFYcIs5FfPqa9TNif+Fz2jTf
O/jYcAE3suEAiVpzjo0THlG4Isst/XmWkJbRflNijEZlYIxeEqnlixEs1jGhItrtqqbfWny3YuFD
3pqdNgd4RiVgMn2Ld35HwYX/E2CCshURv0pKeHRxBYLqCWDYwgB3bEtjdoxhM4QveJ46KRzi1OMn
okEC6s4oOdkNw0G4deSI2Xzd0Z0NCGXEEAZZyhOQ8wsGKPyNbXloLK0EpWiTMaaQBDCiHT10zx6c
1iewDfE+vmJsbQSYHPcY4gJA0iw3wpK2+UgVfGzXUBqK9v3L9k9U55ib+wx8sHQ9DvWtOfgMtLHK
+44A3sBh+sKQmgh8HlPjjFAsxlr32koC/TsBagbBPUNHLRZCGbXY5Uh3zltJnweKSSeKgyDbJLDv
zA44p9OUqoLkYiq5GsNWpCZsPbtnWOu8Fe/m3B5Yb5rqHdMtoPPAHGYL5nUdvXUH3mW9QEdBVxSe
ILeyyR0zL3WbjBWmT3z57RkQKQeKbVaEfEA8XjLcYUjwbQIEzTSOkwiyI4Y7FPwCwTOb5Dbk0Fr1
lrW4hjQXuMyNzSG+0V05cOCUWDtSTcRgYD0keX7dPyasg5KJo0XkYftI8A6vJBdhLZjwbB9ApD3o
/3BlMKUmxIBSAU80eGPP2D8bVCjZhpyNHWnZoqPnhW8DHvBqM89kFzVHgrUa1UidlD5ekJ1X9Pky
4PpM7lcPu05lbCMnQCnHj0S3mHhPqAsMjvpQyVvQWxngrxvhiT8NgbgG+ghal8586cw1LSi6eTLC
gIdzQ6pH9YxThoooC747LoN0KkzhgbeMHmXGhL0GNvbdXx+xoIIZv7N/6As1CGYdNur4DB7OyBHN
YI0FV+eOHSZNuskAcwOTlKliuWfofb7M01cHnzPg8g+GE3BMRtWGgfjDkK9APaQGCYFJUMe77Skk
djOquDAatD2VnEEYenl6y2TqHG6TKAe97kKp6rHJ0P9ALWFg1dQntsx1PLR1uxq7VbDTbHodfw5C
0eGnIuiHGtIWG6kKEN8c0l5jk3KNOCTq4DPkoBSdY40HQ/ONmVejXbLvg3Cz8tTvB+esVzEMUzqr
/tXuqo3mRcUT8FVCA6cinkMprLoYxCc0s+b3PRQbULGGzrEEhWPS493ymBa3X5wBl03ETAdokbPW
AzsBcbV1m/PLJsOoXcOLCjoN9CbZ58pCnSCj6sOWVhAnyMKV67++j6EzTk7BPVQWGWYX7F7g9Zso
2Fn0ksF9LxOLB8UgZ73LTNybMIy9DZgBgJIZE8pfCD5EohmZglJegelYr8+QQtJJKVq449KxwdJg
cPHvkslzU1d4RIcZxgdpmxk+NKzXpWOdggJ7CFYr5UhTD2ZyuD8CB0lFz91bgbQrjyWnBHaNwrAt
GRLJl1SmIGNtucprz1hA5eocJRu3nxOyFNnj0gMfIBQzu+5BWIXfQlQnsOF4CVuZnpoTrgXX5mpX
MUgLHGp8RuJsXoE4IBsqONNz4vZpe+7IwOAZleMnkDGjtNmqU/feTZzwGBBq7bJ3C1yggQbG4nmQ
wQoyodvn1M3Apm2476BeTIsYw5yADT6t2Xtx5SuVlCbSa/M4mxZ2U0GyQ+k3Fy6EBa5Fs8gvPaFA
TErSnIkNuRCCVh26teD9xVSxueb14AGKpdiJShxPiZALGTAripim0VZTLxC71kUuZkJd/DS7OXBf
dMGSDSpAjxkjZTatZRbcoBmnvrV59dyI13JMlIZWwhr7r2KaAAoQTZPQcmHue/eD23vNGTQDwqPn
ZiSbbRtLOCNCrudZU8RpE+NFCY1uMXqMr62T33n51+GbDAnszNyNHVUxzmH+CbJCvazp/FMvG5T9
bAofQ+nG3PS42kB6cKNHD5423TLktlKYPtfQwqmfN3015g+hXDEb3leLe+9l0IA+26Z/QvI3FaP7
LFScoIG7KqP/LslkbApJZWksFWz2rZ77TV3SfIBau7FJG33uN5bKFrgWIK5ww7ry0YHB4FQMaLxy
QiJYhNADLuhyxjVW9HPqAhe90CuG+O9faRyQFnKIQXbIkaiHqPLWjV7+A0jovSu2Ch464RwyOuB0
jhgPgrpkwXebwI/cSdveDzLgllwhUG01OUElgECyLiKXAPwJrx1np4/fOMsICH1eJhPwV/pNGjU9
nrnfqIAR9tgh6LYdHdZlSwd503wIk9SoQLntlHTYLjr5zGi/RgZ6n+MchhGaCBgyPqIpFSUiiSSR
BRGbR8hiQA6C7Z9taiV8iYCzkC/w/G5zDVc0qi78DQY/IODmEcuokaqDguQE4LzL/VeQAmRfBo/R
2Q4ah1fISKz1mVsdpoZwpiSpvxjJmxG+hDGLKYZnVEVs6PHqeRGVS5eaD4mTjrMeduX4izdrQExg
eB+Xig75hUyIuQeVGgP/EYtb8AamJKSpVQdE5g50K053SBLMOm5XWRr9qp3PqIhfUGBJ+j3Ok/2t
QT4S8OIRlx/a/OTlIZnCsWiuEj46UNZPTMmekjMMwpsC9zQZYr7cIqx2eQFBdB+UGthEQ6zwZlDp
ImPCmAj2gffChOGbqwABBlAdOQH/DpxKm0BTtujk0u6qeUILg0jnr/kYtN3py4thLQKpZ98GzCJy
A900y+dgqiCYFa7KAk8A6tN+FWahEwkNzj1092Rmf7+ouuzoAVIDrgNFzaIHWJwyWXU1TjuAGyse
aFbwH2R3A7C33nI6b56wyvlPIxi4Hfk+adcdMTnk1W1f/A68aHqsFW/dY19wl1bj4/IVCix/mTxC
8uprbMe36Dz/hFbEzivmJTqEKbBJOgkoLKBjQLE8+nx9xjkHTTMVKu0AUDHgcJsPZRZ0oeKXmfnF
35U+cAVVkgiFiiaPCMLMjbkSJw0wLR0+u8c1lhREl+u6CJD/4ayFJfbyM5KBCxogYrndqxDagenN
3pB2SVJzQJ49VRS90lhHJPfpW9GNDLGA27WtonpJaYCtchkWYIuiz6GrpjU5bV+YFEObK2k9HW5O
3r/HkqgmeBtxK2Q4bU0ae6RSblPbFgHOQt4FrHGI3JovyePdvnpwSjZcOxQWsIaXBUEzn69RuzB3
usfZ7jZUY3fpTC5TxKM+R0LtPZZVWwgpqE6g+NDYJQMMQeN0yLDgxpmgtgFqhLwSXNv81upLF9I+
gcvtacQOmruRgUy5OHMNj2YdljUnW7R+KdO2anGj1a+b6KTgqZxZfzFkL2mNuoopM/f7Obl8PSdk
+RAMCdAwBbxoQCjLE4iEJpFjp+7+mn7lsQaXOGF0Z7XrZUXT0+gZbDu6kq5xsxZBHED5UOnE+PRN
s6jBLUCrAqmhWx9KfKm2NPQ7EqM/LwMAPMgax0dgkd/jKzzs1pFAcQnYEBUx5USPI9UXLRnkYfqf
kOrzkGFmwkD3TY6U1JP3QUkv5BUqr+NI67AsliUug2MOgRpncAik/OXHmFEFNYLU2OydjLPJ2qKA
Awu9Lz6h633ab3ihzYUVFDv4GHRLjzgDGRfLTtxNwwt0rmPPhE+WRrMzN9SEckT/CVGA8YPPrDm4
AAWEq6lNOuC+UdFXI0E6hFHQfwjRl/qACgKPNbAqZwNJoWzNbgOeNe+7TEsE1lCHaScPRLn3jS9R
BHbUoZjhtSoouq/0EOkGVgtqtq4+frRk/i62+W18CQnVDkj2B+j5L42TChLPgQXCSDYwX6N0nlMD
3mdccyiJWFjjSMZaSvNQBmkrYQpAQTLcosmH1c5SEMK+UDvT1uGBbBYVHOcCh3pEjXdkBneAKrtm
tq90jq0zFT9exKHdBOjkQpgavAnU8CZQwaI0TYikJwaoxlK0XLPblI1uJKV6wF2in3p2MPjkjjES
bdeQMTL/uqhHwppGpdBZtZmYyEcf6dqQmM0UKuYXi5yaKXcPUumXXCpzaUdmjvRJt6R7o7qBWYX+
Mrgv8e3gu6462Q4pkjI1nGaD+PKU9kEolPzF9WfkDKCFPzoaY7Z7y6EivAXlvdXPUJY1YkjIuf21
QpTBtjJEQCk0FUS/nB+IMi700s7KCW3WDiEEsX0LT2D8Iq0IKfaNUFcFTw144OnnxD9ZQKZ18HAi
9AJhgmXeolbVRdIo3DvSsf2JKl8gQHOEzTwOgZZfsQ4glYF96Y2TmXg6RFh6oZO3+0f/hCemEBlx
6uo/mERdb/6lS4LYmC24QxFhPcZIJjr1klDl/XnDVHsTNDOfY69RR96RMTuYHiOIpSGbu94b1HJq
kR4ZnUYsNYEh/+yiAGCkfxzIbsDGHrSLmHsbOqzDuB5AJglvvAqs8wiMrVPADEIfcIkafHYRlKzj
ibhsbHQ5WZEzXOGDgW0a1sYuphLhrVVBNkTqSIJzW9hWRDpjv2mNzCpiZDlHaPN1i+g+upWfH+yl
pXHFRc/cfDbuGPc0XBPUjby+sg7Iwe8WMxMi8Qk7+mSWepjve/XmPnCiHx0FtpA4+GBKgmELZi1T
F9sY5DcL7Rt2TCuZvg5C1kO8O6rrVnYKrSnmCZuyc99I0pVXghB9XPIuA6aqfWz8Vvw0/lPAUO7w
K0ay2jblZ6njxwbug7dm5iSdHy0wTvbMTaT++QxdoA0BDzUDGoqNwchReHFJ7/xq7iHqjf5aqgbz
iVXMPao8tztC4kYSkDUWLGMCrwQeoIUCiEWXSjG/am5P4I7K9rpm5Ss+zSsEOTDZRmcGlQzIQXip
Etb0CWPeSKixIDbv0VFnWiMxaAWtbivuCPjiUzegG4CvQ4llbvUmspU3hQlQJmTDIRF9DS/ZLxaE
et5ZitIBMgggV3ac4KoK1AfyziDsSDpu9RkOLfAJ5VbAbB6d2b5By0EgQTrNCIKV2e108G7j8oQ4
BYOXD4WAtoDArHHPrFkRu4NHVHbLoRiTAiTQfxHs2d2UB0Y/YeC2VgA2Sr6BlIV58NlSOuCY4f8M
ZJnp/nj5sviGFDN/gKjRLQKt14QzsbO84lm/pEsZpABcq4Gsljj5cCA3DUIOfko+ZpstFVdNhekS
JFEqL7pwB5tejSeKWDZ8LY8IrkUO/WF56g8NlSy9aj2Bxv+actHMENxPGwhpTfFjkHM0gvSXs4Kt
je8NHqRGzH/5ZCswmCTq3wUbAwxGPzwtqqjbjn1DoFcrtlS913h/cw5ecHrQiPTXLJZsvb5fsMpk
eQEbv4ISo10h/ZjfTH6V/vXrPQY65vQcKVrfYU3ivXozalhas37CVBACGK4DMyHMMhzaEdUFfusr
EeNY2n0Cs5CbGzwQPrH9hFF2cdnNh9CBSfjW7tdtiJ/hm1kkW0Qn2RekBqH8MQC0FUzjqa85mNAY
2CsccjYfVFrfShOMjmcNSMprDc1dumWgRmNcsSLr+mUyVTl8G7r/TOiM4TVRma7t0QtG68lbfQ/B
BvGNcLsnigR5Wd51G8O7KtTkOXV8FLEwryl7djzC9YPdA4eKw/MKq+597MaJNzJBwWn6/c+ceQ14
OV8qgmLhzW9r8EbO0p2kBVqoD2l6zr07YlxQWeaeNJ1SCkq3n04wfifzvRnECd3q7h3mSixcT+qa
2OnoHtMi9DH8IWSa0enAClEc4YHhmumwXFNSd+ow458VnsMpZKIMD5aD+Y6BO2FrrtlCRuEu6hEk
jXC6UGw9/EPf2D54oPZIHmjiz8DPRyVsF3reN1YV7PGLyCwsbl+owD/MolbMwRCXMZXFQQmXcpZh
DYV2aI00WYODZIN/BiYAox3hlLc3Jgj4GGuI903VpTeygqyLAQ464VF/BZqKDRz8qYs/YqjYZV/Q
iDJzTPXe+sCqIt2Fu9k7Uuk2csAKWA7i9J284D3Ory13/mHWM/0pkrCWd78aWybZMEiOTcxoeQ0S
UUAw4eGf8k6scXdCJgNl1VsNAEC03grY4dudPWkpBeJ/QzFAWWDAlKcjg1oFdAr+AeGL3vQZC9yh
MTsyWxiDsc8MQKZeZoig9/SrakCDeXlCJ+7MrbiaV97BwXlJFMPv6OI3po3gcaE+4taxO4Iei+at
nlPME9pEdwcQjPIEbKiYVoPn8NrOJsxKMfu9Yuw1TYYw2HtShKXtmtqkU38/O1XnJzwxhQ5V9MLN
tXzPZIIivHM6As3yt9Vhtjn2IBi8+AKEO6tDjoBnT03NQXVDiVT6SHNBHW5kN9kcgmjCS7DyxBmm
d/v6QNe/YUMjSINUpvfmkMaJZwvrK1ChOmFHQqzHJChm3SXaMsJVfAbcNEK0dfCjr2F/+Pwmmwzs
mb7MttrUHKmipEAKVhEpBVtgckIlzo5Bhq+8oFSDnEmh4kCHZ57/DUeFN1lyFQ+NCgFubCg0AJG3
Vxtn/N4c4UtC/sECRf8Gz/LOkNlLXisMYs4sZec8oe7vIgru3tdddgOyovjFMG+VoCjKmwd3Yowu
xDUvXpy6aLKO68sUelExzYYur0SNLL3YvScI2bGoEFuZWDZCsqZqe6VmCUfUWGeknjEqIhiU+QHQ
BGBMAspqzxjktX2xnpppEderwPcDISLLwZT8ssMfGJyanBe3wniZbWBgGs6MJREj6KMt/aAxLAQP
jYyD/OnI6ZxB7Nwu7MyYdR4kgOa3QegPr/37/ARucqD9hgBHIc5Sh0gJM3JNc+e0neabd52xIE+J
bA69qudQ34mHBG/kPIfWwvjTHrColLVSFg+gy17bso+qkc5oJHv9WM0JloMeHaAoZ9tT4q+ZARtQ
3yrWnfBaE4HpMFjburWx5HCbLL4yBwarW+8RT7hoTmD66ACYQLdoxLFkh8CSoZukRkDCAFmPR6wO
BJuWUsNElQaSy5mbIUphKArzk8O+ZHBMTy6UeCXc4W7sL+4L/FxEJ1fhKMEyZihfVZyw1ga9TwvJ
GzMbOgn6zVcgcbOEn0duZ1hmjEy3mYxlkgOuEVRwzt7+PV5XAURYchR5ipmRu82BPnGneHZEMiqz
GRVmH+YlzGsLikq8X9guhccSMxrKm3qeEqc/3x+ZjfJuedpMI7onvqaxvZAAgN+JbNXYgerGqOGE
42DC16BDSwclrxA7WqBzOC2LOuZng825LW/sj6aFnREo/GgTBTYGm6cAEyqIpBRKBwle/o4yANm3
cAw5PAwbyGRGPE8RxMkaKyf+Ak2E9IA5C3UjQKoAdA7OWwlEAMbPbwL9DSsubAR2AjwJqJH19mJR
VHUxs9vjsjCEp8dMkZHoKdideYXP4CeqNwQ5x17LhWM/TZrDnPhOn7X7a3gFSdqn3cEgi0+UKdRt
DbWjS2tHtrQ6EyAv4J3gQCOOdPGQok+jkGE94zGa44ssc655N9N828SnookyuxHX4U5OFlo7Nc4P
LpogdMNA2Zj4Z2hxJ7MrzE8mmvIghdySLtxoJu0tuySYP5KA3v7wGKDxR51BuDcRGKPixZy/iRj1
zQu7Y2PK4AgCLccSLX5gBOYBakdTPOhZnX6lW5bTyDLrRvAzk2TK9SWF+97FAK63FUsQDWqowEPV
l4CvO+G3MNzpERC6Zgxq5pe8ReFtd20dAAqoDc58s4PjjYDxedSjWzPnlfVu7U9QeZx5gEzoRohO
4TnTGglaTqxkkiMFILgEb6nZfLNFm9z2yin8sSDioFCXYaLZY98LeQpS4grf/oMoEGvqleYHE5TT
gLFfLH/3GPpHl711VIxQUOiiidvhvgrh89IjJpE1AIuTgeLhzJHEBKlx9a9IRi/DKlKx+FvSY7Dp
vYmiFc6xN4A8P7R2qx0HZAqjJJwdWNlJVxFSPzovfiR9SLMRMFwyGNvOPgz16Hi1oCIzFpGcNhT3
MDNIoYH5Vayxe2Tdgc5AfYdBiy+jzG90l1SIJcmlALLSmJz+KHRllINqhOacn1gxktq5bSi2nLKL
T2gqWXoDS0T/khcbGLxFauZLM5Z6jIuJCDFq2eaGfRKsPhe2tkzQUx8/RrLSk5/0Qid36zsHM2D/
t9QdtJzBZZdhSxf/1bJZF6IVyQuKJjtM2OKCOKxNItpyw+/hvPThjfDEz2Ny36NpjrUIwH4O52WW
gF6UhBcWlnuLxvg4YS3N16kpzvWvhAKBaA/5pPleT2sYkWABNMBNdnoYrF2B7YiKDojNpJJDPhwc
Hj5IMneYg0usOyA9JEDoQ6WvhOxb+rqMGVzh+UNOvP2kJOHFMUNnIi789jdChv5lMOPho3jiwOJ5
QK3PZDTM5u6Xg9thMOevxyVgVD5HD4OCFIoL5Sh08cmztUH6D+DlMhb4Yd9ToRI4Irb2QKTiBaNq
8ZgXcYfZnVCR4dmeIwP8Ihywd8ynwCIdXLrfZ5hYRfcbY/qvVwuJ2DDhhgyljGNeDi61ixHX8qOf
uIDJIgcnZn+GoF+sBUFy9oPDN1CtIF+Ey6It5bGrwLR4yMMEEpXbK1C3hA8LmaNgTCwO9K+CLFGq
3dtDtqkgCDB7eljiHjG3wzs+cVXzi9arlR7oudE7gfVBSVuf18ILE05pzdRuNS7Iq3Nyx2Y2xNmQ
1vs2tQ82bF/0wqRVhc4OiTCzYcdkHoy7eF80/U/eaGodXuljBKrtbQwWOUlrgSomUOC1WgPWqjb3
AuFklCDfCFVa1PZAN/I2rzYF7SFDNIm3/q6m594pnsv97M8niAxYHYinENG5IVkORbs9BD5n7xE7
IfLmnMb/Os7Yzcob0y6goTw3Bc4KzEk85TCfMUch71Nixyf6jay1Y+L3dZnKVPDdtuHQEIrYaIPP
NUniPYEyQC/S9vAdA91fjWHGkjp3d2hdwmQUNFQWKmK20K3G7Hzjn8EiBb+FlHGNCH5gCQbZvebq
QEHpdTGX8KhdVrj0vmhuZQguNwsgpSTNEJPlNFx4Nk8Q14ROqwBHBf3zHIoVknca8K8tlgNfmcPz
roMYXPnNHcu8U6FEyCwR7PrtI4tpHbHA44UEhd1x7AXUPIqtVeWTMjR22Xnvw5ta8Kc11igFzNj5
goXRarR3AIhcdHNXArvnPA5+8pMVRNAfFllLhCkcsr0J6RJBZfdnWbXpK6NnRx1IzucRUlXjnAx5
gAxy6yf9cwTWIbIEPseNQfPtOO8roCy0I/RJpT9iLTf3A8E1AwrfigtmpKxIymACkVC5D4z/YPBS
gjitfJt2lPDCdK7RJQfKsA4nnIkDbRFLJ/Rqx6k7kbU2yGm+X+t0qM/u8u+ZqcnKpfOZYEz6YaFz
TuF7bK3dQ4MzLXyTl1+xyqxrUB6d2W/m+s+2zPfYV+6TAcbXcV+M2aCbgajKctZHV+gIa1k1BZTV
5H79rPds8ygJzJAfGlNVugZiNdNeBENSNrJQNWSPEYsZZVos5Zzms2qOxlJpLQVjGWFxgvJWLvky
z9lmytKN++bMjjFF9vlhRHMkv6xazLYJeRZsYy5xLV3JNSw8CYVwcvrXcJZGEADdtrOE4IDQg5Xc
/mVDT4bXiE0mQSHb0ZZmgYDFYs1jsWab/Hq15Da58IQ+g6fdTDZkhHzbwEKb7Ztz42DgVjmvt1xB
snjQbKGvZXTazbcZqwgzlvzc5pWJbURztTcZKuA7wBh+1YfLgjMbW54o9q0P21ZN1IKYBwyPIcWn
St8Dj5mfRFERoeqb6JGuBhB9u8nanjzjZ8esRjIuWXrG4rV8jInqly28Ig0VJjDpDaY7U1FGWKsJ
4kzatSunRaOWpgKFhdqCNUD5OXeW1uzOLBm8AP+3nLtkD48MYgqsqLwjOu1T8HJaGaNXxUeFjDuI
CyX0K79GBQ0To2OEhifkjnjMBu+t2dOmwPW71RB42m4rczFdxWotqGPmmdZAoUiE1ft1PWhb5lYS
oQ/3Uzc1m42u/W0PeWlC9ctisbDUtccxbDOsQ59dnKtSzK8PWGpUwwwh6MwhTS1M/IkqFkJGFmQ3
0G3dbtqKd6e/Pw2ZTvLwEWm2FN8esXOBdHoHdCwpsIA++LBGVM6cRQZUIJgLeKD0Mo82LafTzbbO
JKcFoo+RkQiCUErpS/hqLt50gVuzLy7QFfZeFdIDNeSvIgCBco+++TG3UazFN4DZCVQKRMigyD8D
JejJl4HV1tf4ETyD89xc6qEZi0xVw4sHdR/q3XuMFYSxeEPWg7v0Q81abVYLnhh8dgRUMnxLArlP
R4TsTOw5sTxKaMHxZeO28ZDpsmt3gqcf6otz+GQfswzJjd5n94RNFDxb1lHWP5tb4aTlPartiiIG
RBAVH1Vue2aCAATFoN4LiIF0gSLgIOQZRpekQ3Uk1jF1qzgSpiUwNwaX/qp3w00ukFVpOrzFV3Dr
XDanjYEIW3RU17YWUIb+tPlnCr6LQJxg5CQH2ZpIOKdZBmKi1MdEfp3hORbe2lIforY6YcBRLczv
WwfJbeeFOTilxpK5QMbY8TxnyAKug+FfBGchKBYIiwlMzIrBZBrwKHLwPvj3BivRsN8NNIC569eL
MnD68GXV0SNSqJho1bp6ZEcncoOw9ubEbZ7VqpUHLH4kD8I1HGU4EtC15z3cb2AF6IKmYi6LaTq5
QAVDJ5aJGFNpLrD5YVQAlbBNvRDIFyUSf52wyRrM0VWKwk3rIFo/U5gwAAMBI0LRoBce3M+02buy
mAmusUwGT9LYSLAifuKmwr5VKbZuQKXM4bjVOuw6+JyVz6GGjkbJIzsayu5xesQ4bmIPlNEZaoWY
JqUbnXCAd5AMIMT0pYTf8nVuo8iVkeuwbG3z9qstKmvxgQIjR5ksgDUQ1cRBx4TlI7Sw6I3oh3ND
EcFFi826pKkUE6nTpFo88Iu8bTUWFhvBE1SguX1yNYY33bN3AZ9LyB2yCJrlALDuOEN8w53MCQHS
WWLcOqR0vSR9j3mBABRIkNEq83IizuV31fhMvcaRmgmbiPg5FuCVhgxDn3yGADVkEEmb8MAAqLFD
ooT8nY9hA5N0AVn702ji0fJEZgyFXmhoyOVUjApo7pGQ9ZA/d+GcAUwf2yYd/QlY2QpfzAxhLrm7
AspOGT6nDPQdcVmSxbSIW5rp2mGgKi/jbZPhowKbHKMjMJGqiX4juvc4s/koG17HmLSttiZ2c30k
SHznpH+hSjzzLC/QxJhfv+ly0U7AFnQjWN3vtkUtbY3Pe6yOeNxgHS/GnEhDQJG0wCFGL2/EFGHk
KYsjr0DDf7GEGzsE7M4mFIZB2k2G134VFRJsC9LkgcdHiQZ7XaArJWawwhEugxf5jCtGgQu5GpkI
qy6ZjUQsd8dhhDJ9BrcRTeh1/+jdlyn4ng4XHEHQw9v967/+9//9P9v6v5N9Okyv7yS9/9e9uA3T
0/31/J9/afq//uvx129Hu//5l2OriqlajqpZhuMoDr/mz7fr8eme8LfV/6U/z1c1UfRzN1N7n/rV
GtxOvL45VnWhSXg6pXGjCBvHS/t6RS6zimx7dH/QEiZuSz8abetKL5HQLTpGB0OkpzO61uGfL1H9
zSVqiuWamutqhqGY5r9fovpq3KsqM89dVkg+T45fnPfXFZbn5Su2TTDTD2CskgWrLE7YImGA46fF
/B+uQW7DL7dJU2zLUFTH1hTH+OU2pWn5uFze6bmrPMdWroar+6r1Lh+sGgAMZ1fU9fNqN3CX13NZ
zPEIXjUH6lPuDGV3yTmezuHPF2T/9npcR7cdw3Q1S+7Z3x6beXPzR3ZNr90SP/t7z6nD6raE0Xv+
x7uvuP/wUca/f5TjnJ/pxb4AdY20WbE3Ds+NsrGWVM7P/TVr3Zbu4sn/i326ZHzLoSWf7t/7jIiz
NzcsKnnh0Q8Nf1mMjblyMKfpIv/S5iWLSNiG8D19EGLZzwpiwuICpnQb+RlMfLBxJposcv64btby
u5ju8+May3JUz5QpjqhzLAcmJO/3RJ1/1hlz29dstbE2zgKWsz3Nv6rNe5ws7ClIf/Jdr2GxjIVt
smdQZW2MxWpzmwiRnBf+vSlHxeS90eF0MXflrf+GVKts+KM/PznN+Yf7+etxVupGo2zUiC8BOFrv
YrMyenl+DMwMUfP8Ub69JLPnRXpwn5bnPln29TFwinU9J/94aRI/Vp9uozpHq9voxE6K47tVPBpA
W4Y2RAc9hLn55wv+7fN3LFtxbVc3XeOX5/+sn9brdDqfu7dr/NHurRK+FcTFY+Unz95FB8Q6/8Mb
r6m/uUWqaqiubTqG5uhySX873W/103DShsvOYOvVObI+Fin1RwOCe99j9Yj7/4c8bjHj5K7YvF73
xuxunwfZvew+WeBi16H9im86K6gLdls2llfe0D/fFFX53SUahE5Ttw3Xtn8NCNopdx5Kknavydio
ezbM+txY3u1OyYZKq/d2+Pwk+POH/u7kaK7mWI6m6Y6iyTX97bYUn8J5pXoBkgjxq0KXjfbOitPL
zLkvn/k/PAT3dw9BVy1XUxRDsUzrl+fuaM+rXWu106vZ0FvrLb3qP9Shlq8d3tbj7E4OS+8ghbze
z8oJntibBQa1amPV8PIk8R5Hit6KYdi9uzIDXZxXk2nxYXL5PrF3jBaIFU31eauyw/k6vTB8NR49
tUHR72L+mzDE/cyM61O2OSooCCzI6jakQ/LpkSu4Klg73J1240mQ0HulbbTdBF7jh7G5e+5AWltd
KL/O77mR182LnbADy91qzCGQoLjUdw+msydl8kY6rr4xWbdUT6+ZHZ7Rbqtw0XCdeHXfpx4huJVS
9j3ub7+ojizBg3VcrryGalHdPZrT/Iht2KXdSGEqIJLMbiaU00h7g9ikh9vnkLn/cAx+F/t13TZ1
03F0y1F+OQZZ3tCty/HE8ktkdKx8N1m/BnDAihaUNX8+cb/NvX//LDkkfztyiVnmRzNXkJe4QLbp
ITmNaqjY9mgF4e44V+8Hjc3Cys4wl+cq/vOH/y7w6JZqOratKHzbXwJlophJ5VqPe/95d70LCqG8
OuQaBIpn72HDf7IYOCf/H59p6Iqu2Kpta7b6y2caSvlOXnl66QIF5Sx90Hrc3vvTy/JeAxLJxf/z
V9R/V9sY3GBDV01VVdxfIl1u5veicTfSKR0NgBOVDBNE3o/H1A4yL2H5+w01fDcZ5W2BsBEwgDJj
B9d6YWIvLBrqUD/fn70/X5cl4evf6x3HMfG7VjVd1xzT+eWMrTIlv7jcpd7lQtt8XNf2/kxIrdjQ
CNJWj5QTr6I2u1ingXoambe1Uu8NJWyUVP75LFGWT9CKl8IOeJtXhpGiYwbFdf24jViJx1avZ4aB
5W2UIXdIxapxRqBQlXOcr9jvcB1pGejKmo1cmGUjj86UFr9+QmYr2d7LQXiCRjFxRCjgQJVvZN6p
cfGTF3tJMh2A1DoULIt6fFgk8762CI0nFyFxxRiwsAGcPtP6vv7zDfvP0Oy4qqrZls7Nck1F/vxv
78klNy+rm+NaPf24Xn2Y/VSy1U5T4Knke+qyP3+anMJfng552OKl0DVVVU3t3z/NfdqaqXz4NNXG
HCbTYuW2dU8YJv75Y9T/jDR8F9MiARgkYdLAv3+OcSnK8l3yNpy17Fs9QqFjn+LJctCthS/j6BFa
PZf8+85pjk7XdmFkyMogAiissXsuuRe34vYPr4wqX+7XL//3i/olJD3pFaxzVZ26QHyaNnLzEb+4
qnRax5HCbgijV69oSDTLr1b/8Nn/dD9+ue/FVa/TuqrYm1jDhL3MTZvteMscUPe0+fOt/8/Y9+93
/pf63jo9zlqpPLjzBXMARmSvkXaMiypM743WbRVp2T+k+99Eej7RsnRVo8Xif79Eooue1U/Hra7d
i8JSvPBKkMFE7bF276z6DUAF4NXjDlazyqno//nLqv9ZashnuzanzKbH0+S+/+3tMa7HvDCt9NbN
67ylG/tzMaqfzIpWkBuL+dt+Bpk+U5/4C43+4ZN/aqZfT5NlubqrWryN/xGAjU8jt9Q8sYd3+op7
cLOn2ruX6x7rQd8aSERGe4B5uQIN8hQd86807RtpP7m37GxUFt7LaacOrFd15TfK4Q2SVwk3D1jt
fI9WZfvErEtjKIfxISoVk/3gjMQwXNjBFgff7sJiTsx9rfT0ko9ywloJDa3/dP8faWfa07i2pu1f
ZMnz8DVzQgIkEKrIFwsK4nme/ev7Mv2qD5goUfcr7a3SPtRh2ctreIZ7CKYqHcJ+ZvX/sLjEEFuM
F56w0ebqs4TwEWrzrsbXgQZCt0tgwGXcbm3pDqW+8sVdefbSR8Zkn2lvSrmoBg8IGLazHOu9dZet
6MY3GA/QbQzmGRRdZaXASqE9qtF+3SQICn4iTumE00Fg0YrJulAlQz3CW4Xq3BBOKTjEx15a6P1B
ejCWur6skU0QF6jU5ic8JVxA6sL2xpcazprxhzJVU9RlmQOJHPznGqkU1dGEoAR51BxVeefVJ1tG
2zjZ2BQrACFH7PfwxvK4kKuZFkUR1TK5B03dGkX5UtamsRfHwdZFbqtLlrWwyxrsJT9ZBkKzT4kS
hrxEL6N1WoUbbkkSNBV7KOWuzj5bL4e/grRM/xB0xZK7LIKIW0uroUpglENmfByqA9dn6mu3/Jqp
bw892k2CL4qxkOZfB2SDv6Dzxn7yu0+RYqQHLUVup5VgIR36qbr3PNRwWit0P6qjbh1Ffe22Owds
Amkp/Onk0ELbMQYQgXtMxODGw148zbkyFYPKiqRx+vz8rJlsELxWkr/txL0NB6uINxZRRrPxhUet
OPuECem0koHgScfr86RcXFE6ma0pEfBxxf0c2gr70NNyzli3lia+BpCsXtoGMbX+6drgCXskmSm+
vwjSsVedbYZJi4Y2pEKbiHIchQECCycxZpL5lNBVLALIpxAripNGm4a1KBncjDU1Ce+j9m9EAJfn
jYnTDMsgG/y1HTQ9dsKm9rcBIBjhTfN40p3bbDoRoEg9tcCAecWuQ7m8OV+ft0tXk6WKpkJETng+
zny5OQq9ltpwKyPUakaziGIyBQG+lyvvdOeka6frA16IRS3CHXkoARoq4dXP76TKXST4tkABirob
JS48YfGRrXfXR/kKtcfb5tsw1ijYkXJP7bqmU+/dZ1Z7c2+s6odsnz9RgKp23RHvwI2/qPbWHws0
cTuUuXo4PckUFkSKszj9QQSr702wRv3MQbIbQaQ/fAUdivh9/I7pmAyY6715bffVK46hGJQYp+Yf
6Swi/S/xCwZZ3LFv4KXvyzdscZRz+VYDRY8PyksO/i3cQ4ujjhXJ84IeDZxL4wM3qm5G/zL4o31o
H4CChqZmh34d2S7V5Q8HIo6x0AAr0eM0JrkwdDr5Hx3K/QcEA9/lw80b9VJs+n0aR+GZJXVJHnXU
bihvOTJKgEsKyNSMOG4qwJQslhIfA7J2ExaJiNW4RJnPJ4S//jkvFGhMyyKnUiXV0CR5/Dnlrgvj
SLbDbWo9BPQKVbropA2tspOhxZRPNhJX8tv1QS/Fh9/HHL17mEuyVtl9uA3NJTX0LFiSsDjqp3Ar
Tf3KQ38uVksk39AVWVY1VTNGZ1frG10k5m6ypRkm0SzUZsq2RxkDAKi+ceRJ8aEF7MyJDTIzuOu6
G4Hw7y05DE+eQ41OkRRJ/bklKyXqOTqHEoS048QWqc00x46Q7fp8/j5qGIZBZMPSDF2XRjs/dirT
a0uuXyL8Id+whWbGWDrXPfkkYXAR3TgFfn/BYUSDVoNFdqVaw+r+FonqniOmZj4cbnT2KACI/gt3
kUFZ9eYn/H39/BxqHFsUYVu6HhslgJ4c79J6w0UTN8ck21hgEzENuNXF+L01f444CgyUUCCPU/No
KxVo1dAAp/2IAdT1b/bVMfq1NHXRoDxlWJJhjpamn5O8W14NHl54TII/sjETz734pBl4Km9dDcAF
brvOvqvOur1O9HL61qQ3qjiXt8e3ZxgtnEjV0yJrBPDnLugLSDbdub+LACXThPTmxDzILhdPT/mn
8nH97S+u2P8MPD51+r4WYltyg+H0K7eBs6dGm0AsGM67dzoV10e7uFq/jTY6b7TKLPy+i/ig5bRC
t2wQgbfWSrv7P84o3UKVwrNIAXp0O4apT5FOoQkXJY+SechxlVPJfJSYVMV7bxF37V5Td4Ooio5u
QraOQkCKSn8j7Lk4vaRqmqWrhIzKaHuKRWuWjmwMe2bZJPOUZKOtXnx/I8rHROUQ2l+fYP3SgDIV
MEtSZPJTbTTDqtq1Ylz6wPbhsD1Ve+GP+gJKSz1lb9YflbYRDatXlwzgxX/NX/2/zcn9W5xK+vjq
W4zYJUqDn/BgpAPGvieI7CdwxuJr/q4/uy/eK+I3p+IJc8kT9LQQv0bI4fGp/jTBaUCuQknnqXoc
fsR/AFv5lP+og1NNmk1wnzjXWDT6c/mUvF9/6QuxpSXKKrUATZY1SRwXmKUw6UxRMuhQ5XMu71I5
KsWurchlvQ3RVwdnt3OXqbVtdfPG6XHpiPo+9Gi+K9/Qy06pk23Ro2yNtYxCtU/4d/0FhxNofEJ9
H2SUczh5ojY1Dd2tV5wb8AhQv5Gf15ZRsk6NGytWHn7Zr8E0kYKyZJmW/NVm+XajhIKXK7FCDS2W
3amJGQqQ1HxjhxuiIUo6REYUmRUYvFxsREZKdJYcGsbpZxmCiU13Hv7s+ZF0wgTEfGMeLl1BpA6q
KdMolzR1dCHkVeYUlioA+T66a4R/0TfOdgXCnit3JtorjMABx7hY3ONu/wBZ1IUySDT8WfTgDzft
OhsMzilEVPG/7qjou/hVQasY910uMh0ak3D0uoWqfqLogrpGtjhTxC//gjIkY1hVgzZJ988RHwGe
JKikI2X6F+76m27fCT5CBh01d7w1gG/UYNCA+GvSqkXCtnnMdzDUX3XshcHgzGAxKu2SKjJ0L+vu
+hRpXzHG+Ptx5lHYlUXVkNXRimxlsS5kR5EfNXCXqL48/HWfw3/BrkiPZToTjEmorZ3kPQAwU0Hb
44yvkjc9RIGvnyUA3PfOHHw/HulAHvcRECIAtTiPIs6ci/vAOQTCssEhIYKn+adwVlo/K1EPcra5
tmwkVH/DvRfglaNvtzXW0tBZEZnrJ+lCxGXgKMx1eKWI9f2JUJN0ipM9y+9SoPj7cuI+tOAl3JUF
5AWK88Bw6DeRs4oGI0EKU0gVBisJzA/sKMT7pL8uEiAPoHYwD6IORMkdNlj/XtCVF3AgmOKICiyM
59z2/V2W3tGFxgod0reJBMbwuw2gRs96/1f0Zxppb7uKwYrZwHGUh7qn9HDMjWqqOK+9+uD5y/Qd
i1ABRTzstqXBCYX1YHgvAX9HBAZgF/cZFa5+23XvMVzux24ygMCyLbdpfifoe5ieyMlUMxEJKSi1
oo7d0cIEgkZrDu5lum6RoUEj2EIhDKafPBVBg6LT5axrjBmVpYH8SHiINjXHdA+CEfYhZg/GVl3L
TrCgoC0NIooiRhHijKP+aOBO+qHT+nxPIEJD7kIJQrwXvKWJuCmstGQSWVM2Br6pSxOG7LS4b5qZ
gASE92CrSxfqYzU3uES8DVKAybb8Y8+UkvrL34z7IzUXTbwVn4hUtu0xPiF83PqP6UmkahfNc2PR
4b2QYSOyiInokxldFWYtEF73JkBMNAybCf8X8DgPEliweNH6z23wzAdQkctxV2mNQejKL1TQsA1I
VQMxYKQF0LgxYN+hZYckSTJNwfyL80p79MpZDggCurU98O5PrTXXzlj37boPFQUMbdMcsvuBE0YF
fN0iYqrM2r/xX6l6JhfFy/yTgQed+wg0dTNNh8wTur6gHP0FSBD5WYCytnkFAvmM0Lf1EnmvLo4v
kjkVKf8eMHkgTFuLDykQNAOdrWlIK4Ug6q5yNhrgsHQloa64aQFZVi/ULDMmC9DJRPLmmbYo9JkE
EbtY1d6jo5wI/szoLrU+dJCSsC/xSXV3DmgTYUYI7Jizkii/n0aAdSmDFROXmr6KBK6JxpDY3bft
gzWPgbXXa9dusdYpqLlOvaDHxqG7T1UIic6/Ktl72z+6sHCTf3r0qiY+kK1BNjvGabb4G9OvRzIR
F6IYCBuNVLv460B939r2TMOmEq5zkhQDG1uW5oLKGqM5HfovEdi4nUmv2rv3ELjrgB0KQGdXUQnU
rYCuw3zB8EqPACPb5E3E9zCdpzHaYiFGcDTCD2a2RAFOAcmSZscClZ+ateZW0KiUp6KYFggIoJ+T
wJMEKbiRo0nqfpTlg+zQXKQEmHDrJJsk2QTCX8tEjkV5yOu19kGtWCzovnCQ1L4w0ZVlJx7LZJ9b
3KcUrtXHTF3G2am4AwLcwnfgnDZcY9KDc+Rwyqk2G+xd1ZgoCnq3OMqi11ctzv4x+4M8MStNWojJ
SvhoET+gzobhrvHhSPm0RA6hx1vSv3MJq1Ytj8pvffW6g1D8H1JclYKTpejUuYhtf2aCpt9osa8C
e8rRC9SIf1KC24qD4fP6DXOhA0FnTaOsbelEB8oYZ0FoEKROn+q7xPsjWKRH7sIApavPjBTmYbOO
EID80L2zxTdoZo1y9KCfumcxXaqIxyUfgVXdiAsu9IIskTqGKFqmLumKOnr3tlK90NfL5PnF+hIK
eQ4XSAmVc5zb7cP11788lk6NBkSDDqBtFNJXUZJXgaf6ZNwc8CT4srePkIB0KbWW0dIDYCjItEl6
XKTbfSbtJRbS9We4lEZR5leo7xPsSqr881Nz9wtp2ev+FtQQNeCk2ffdKUGRwnu5PpA0BAvjYOL7
SKOJDVIgJkS4yXO9eN+9f2pYWrwhKXJj6V6MWb4PMyrPWGCjzMivom0Clo28G/6111ByjPp5wInX
dMFOpUYdBMIdwIaqt+6MAVJT48LFJV4asMwKcprsD3K212fgUj71/clGX1vvgkjN/Szi7nmz3bPe
ATtWxLnabFTjo6sjFr22uD7khWiflSxrqqXqlgRk5ufX1UO3V4o0DbdFNK8gxjjnfDi+9lTvb6Il
L9TFhl6CqNCAt8xfWbKVaoFU9JSqI4xCiiVxsARUUbtRpNIuLFhFIR0lM1XYnepoFnMvaeQwU6ht
/q2RVsW4bJDh3Tk0LQ7S1snvQT1YUBGj9qmF9QaG+11aZltpih1GCrn+FTcpLBCoG64QwMjhhA//
0TwM2vNoOJ9fkO8/p8gsULwQZkU/61+vf5NLG0ExBpTNUNXXKSj8/ChBa/d1InjAjoFiFyZmu5Qx
jzW6K96xTs5ufQrpj0nujcLQheUH1kbluNWGE26c8IhhqfRdCNwmmwMOnGTHL+6Kc2v/DftrtM0Z
xiDdAzZnWOPmjGXkhSG2dQiSB/0V6wxwyjCVTaufPANTJxtomLgrRGuqx1hwdSB4lzcrmb+nWJIU
OlsahRLLMHV9lNy5VkNOY5jRkMWr1dEqrUnWn6L03NR7uQdwjs1Fn03T5sbq/LXfqLlTeR9mF/yU
Pm7mi7llOHZU0gD4qh54pBGcqFG+d/rPmx3aC4NpoqzQHRpuUK6qn+uobVqtkZIs3EISy3NicGJW
qifcH20CkuHGRfE7mQds83240cZTal0J6bx2z6iR/4XpMDktFpODMV9uJ8gKzp/Od6vrG0X5dWOM
RhxViQsnyHqtVZDBaJX7oSgNqCaPPPhSnTQzsaXVimlfZBgGwu8mZPN1MrpcxvBOikVxSnkBAIEA
aSrw70s7W0ZDGBUWqOj2wZsglS9h9OSkzi4Q8y39Shbki1HdOPQvfiTgZBYBBXU0fTRrXeXagReB
eKagTreAOiyFj7Q/NcntQuWvHT7M17exRvNVpVJd9an0VeMOmnRaaryut2vzeBZSCYampS6vf6Kv
ZseP3T4acrTRsqLI9KSkXDZEMHoUTFq4cwrFbaBJXo/ElvxoZsBjk43eWggDP5Zug5oQfeQbD/Lr
WhgexJIHJAtoLXF87DiFJ1V1orjbdNDOI0HEXc94tKkKh+2HVCOfWpwyxMew5AZAXcc9z3QQxL8h
Tbk6Plx/mt8whNHTDF/qW+ErKzTXTP2se57tTi21gsXD4fCpHA7zyXSDAccZkfrJ5unp4+P6uL8b
fz/H/fr5t3HFyk41xWS10ZsCskGZrYpQo2yhLJKMVTOAaVk6vz6ocmnqid1Ngnju/V+4UaVp3Sqp
7e7ZWmX5ZPZ3t1jg4vN5WHKlQZsLps/27NOcPereDKkL4bjFog/bk4+PvevdN/n0+uNc2nB0sbjn
KOuZ1hjZUIeeU2tBFMJWedMRUQzidWF/Cupz1pCQ3urPX9pyEvV4CfwWfboxhcj1K79oqiR7SP2j
DfLhYIhzcKAyhC0kmtsb73ZxpnWDfEHluP8Fgs99MbMcX3a3JrrY0k7SdnTn2mSJ8/f1SfydmLGQ
JMq2TCDxnDLuBUbAV/VaN9FVnd9x2J8e1s5kTVK/nM/xRTmubkUNl74a8Zw45CE6gJRRi0WS6tyK
TLo5AiTe5k7J1y3G3Wc7m6qfnCoVO3ffRtQS9WMP576cR8G0oMRm3AiYLx5o3x9kVPI0I7sI+ywF
9F0tycYqHalk9R5v8WlMjTatZsw4PRcFDrrgngUkYa7P/K8omomXSYRpw0K44kP/PDmiPrGhPGnB
cF/AraAwDrKkds7/f6OMbqW0DcEblXQBrHLjcXvSlox7QGS3mpHD7xlfD9/fZnQjWSp3Q6rxNqa6
Z4zU3d/ErkjWMCXXBhndQXbgOK5q+RhGYpuFlaVDmRS6XJ8k65YatWLvPEwxvPIuQXAsekudNzP/
7FKQ19T9BBUHK1gSRvOSZhlIQLSjEA/1IOp7L7FpLTxkvrwUOZ8e2UfiuUhJ7olD4gzqNXte2ngi
yVRJjf6gN4gfgMotTkFszJqMhCPsJ6F8dgJq4lq1y7FFlotDk31WVGuLwSS5InQp41me4vqBRqQf
FI+RGG8A4/8BFRZKaLskWBkUEIZ7da/6mzJoHs32vX6NGm2PyaeLYUiELLVazFztIRWeSb/8HeSR
RddQJBRfzLS4U011okm8HsMqHtrLgfDs+P2TSucgUYqV1HbrtgQ6URizLMI0oktXTvrWqtiRI3MS
t/eR6ExUG157kE0b+dMGc+wHn4KAQKuDoBiFWNXYBNE06J3H2kBZ0N7xtWnpF+aHkCKFb+BG4KM/
RUUT91IJuWdrPSS9Cawzah0K/I0qMV7d6uiAr7ei6jHi8tay6GBUOu7zn1aebKR435f6ImjRIaet
DPMSYly0ZAzVsmc+uOeieVTNdVU3s6B/DIRioUCjXlIUmEXpKgXfyatiLvA+PBOxUYwoE7fFHAXQ
ailhHs+xu2jD6tD1PsDTfUwMY/XYYJpnH7hADOlKE1yI08A9a/OxJ7p3YvyKtXabq68WUz1UErqO
z6/7YJpi5Z8rpaswoCib6lOPwW2AhLmFP4xanZ0nNa0exSI+eXA3r+/xr4Tu2r4YztxvwQCL14M2
5Wdb28Iy1RQXgYziV64sWL6VCndTuxdd+aWQogUYGtL3mZCsm7xdFwZND0edy4WyylKNFC28T6rm
n+ggUWmbj5mIInixCUr6oPeDbXNjL1wRJUEbJqr8pxSNreze68gAt3s/OfS+MU3aepYp0UG0EdfV
BpqqvRadYJmWqCOn5kNets89BdjrU/C7wDY6TUdxWJzUntx2arxN/2G7IyFrO3Sgpv5D+K7y3KhV
IHcAJLS8cYr/biN/DQyQZuie/6bIOWkVV2YUUtkLQV1gVN+FM717ZbnE2qJ04aGL7SSilaL2n+C7
b7z25WP3P6OPTkSn7cw6yyOKegTbBEGkHK19zJslX54TsqhOLukSMKo5KFyX859spM1uPcWl9E2m
sqjJpmgpEGp+rj/J9VJZiAxCciozyamKkKWk7dBXL4BQamWXUOlu242o3MBM/ga3DpOvGSLBqAmL
b0yeCjXBk7SY6PsOjYNFuFgsDP58WKwf6wlSE9v5HPez1Tlc7vcvN2ZeuXQXfRt6dOEBDtWKvlSC
rZJbk5p+UBGsElQVtJMYRJOhAuKlz4k6B7jNZVt6N9gEFxMPRaSTS7NWNzlzf855aVbcNaXGq//F
yfGdpvZKWnn0KltS9elkMses5lgePUS9wuMKB8Tr738pQIXNRcsfyLhijvmyft+nhSeC62LZJ/0p
tNdd+wV4JGS6PtIwkePDjTUFb59qIwnfKE7SW9WuxTKIt73ZTcDEU0VtQGlE2Y1xvmrw1wYa9tq3
UzSwy1j0SnGYUVYRmoiP79F8vfAXh0Pz+rhF7xU/UGfxMVttNjhXIrGwermFDLk4reCNJR2guCoa
o69qCHltKWbnb1V8KuM5C4qULgrY0TfqVxfDX8qrGuw3/lXHUCc/UcVCzcvuuZina4VU7gEl93Lu
PW/vvdn//gsO8E3KdCZ/fnHvv02sGjce0FUVJApiPPXS9F7gVIMQuT7KxZQYpDZFQJILUf6iOXwb
JpXlxAx94UtBoU9Rc6EJ63wSfIA1rEEsdOCEpRtH36VsRpclhQxtaCONZ1GPJL81oiLclqW3dFFW
pcMATFxFRiLmtLVu4SmHNTheo7CXdCg8IFINZXTSBqHAwdMX/ta3jv+dFN6M5OXLYwBIpXqsoQcx
/PzbPHZGn1qtA6HZQEu+ePMwNUsmgnmwgzt80FHpAL4izJN6CTgcYFGWPlQu7NV1TRd/MBNBqCmY
UZ5E8gml6//LR+a8MZGooKM4btqxYiOpdNxwC8gmwTHXnaOXILz5PFA07Z6l5kZsdXlVDXV0mLLg
K7RRmpipWVnJIR3SLLkfSl5xghhHt6zFjdUTfJ/84NzeStouRjO6zpVKljx8hdGZV9IHJD9xoKlp
d2qExY70aTfHrAVHjjpFs4yJaYXWXujhyQg+e1oiN6b50jn0/QFGa0BQaz/ye2orkNN0Cvmz9DHb
Z7QrpyUcMJTj0Np7RCMMxQmcR6CxOjeewBxe8ddKNyisG5oFoPyr8P9tFcpGoPZa3rPSI23ZWyjR
eiu6WrF7B/rKqlyExPZ1ugJ53+JjATcyAUQziVEKd6mMN/cFodcgoKIpQ6uz8LiC3wzzVBOe9gHX
h9jMTfnkKXs5+GMbzlosT59qizmnuZakdqpygZuFvFai5p7zV6gR+tBPJYLWVg4SDCtW9ejTvGlC
XOtBmmhpPYth1tcAGa18nWrzTtyJLcqTKcqO9bSDaY9sc0KyKlLRnnWItTV/WgTSARScW+RGB9cF
GsN2jEpm+OiA6mFdIetgeeJUclYh8AbJOLLdgwxAlHirmvZbI4dYSqeJIin0jUSgpz+3PdxSKeyF
vgPdok3+UvR/XifT9fKxp+yPufb5/DH7uL7KLh6e30YcLTKrVLsiaIz8AU41FfMszBeALSZQoUwP
IwnQVNfHM34hAUevOIrZaoIW3+r8/vluh+HJ0qK18bB7eHim5OVM2gl/4Bl8aCefCKBPDo/UwKbT
JySTUaiczrcT/sK8v5usl5P55H4z26wwmcSs83zeD1rnd/vZ9ce9WJrTiWsB6CsXQJWdWuuZHPK4
+QLhpNPi+XA4iOvl6/10s/enHzeG+w0nH2bn23DyzwXQVZGkliXXtCjuehPxDXtHYyU2Tma1k8S3
zNqlJkR29M020L/YCu0tdpJ2KdbjAufuBqpJN3sIur9t+qYVG83VqmBbgXpzDUCAZC+VyVbpQS3t
bI49OK5TJdCWtY6GLmA0G50m2uyini8CZIfV4jgUHywJjwLHm/qduqzMgUuPaBjUEUeBX6GtZRlF
Mqyqip1bQMJz3GmhfZK+L5IonBkGDhvIevBTdlva3nnp48DwLhRUph0V87u7znrvMMNyADk1Jwpd
lAp79S9qSYM+BY+s+tOhTHF9PaiXStC0W/WhZmgQ8o/SfARBulISIIfCbIgM690hwqi9emFF4jz2
i2Uu5M9xFSxhZ4ZZtC4xUEBnx4iI62Lc0hB3pUgVIWmjwabTT4mH9ifs0kTMpkq2JNb0Mbn5Y/0T
0/uqVSf42Qh3ghnOvAocYj2zYA1yJIWaPKfDKSYnV+imLkIFJXqHPfJh/dzr/HkNR7XG5KZ9v/76
v/EerM/vrz9K8TvVrbU4rgFsCyelR8m6nsrxmQtgoFJq+G3UO67GAGTvwDrtMqrme7ohffEJCEJr
qKPfgtRcTP6/PdI4OACZH8W535AEimdY+kl+NNMzvZj/hl+Q/CoAUvw0mPEE12dDvrxV/mcxjHPu
wAtqw1OGxWAck5bD7J8KPxcGvVZi57rmayaouuCToRWgD7ekoY5rIFF1TtXd8HWZqoFexOJNorMg
KQs9m0vdc5jFN5btpRY9/E0FeAr0V/4ZnbpR4SWA3wTYIjiHP4ASkH2UkoslsaOvxDO2jMqFfCtt
vBRDGcD74W4BeII8OkqlXI6X2rO7cGs5B6PE2hHjq56e8cCpFhDL8V5SaS/4yGe12QTaPeSK65/o
QgwFsIzMfOCQaTRZfh5mlSxJaSdAXoXRSdoTdRsgOXCCbsIDLuVyRMN0pQyyZEvURz2V3A2lOC7J
GqlpV9nUx5RHmQv1vQsglcUgzBttnuHmhzyuu6rMxfX3vHCN/xh9dG9YSu95Qm8H/w965BEv0g+k
WZXmnMW36h7DbxvFhWj40X7UQNaoiMn8nFXLivoKfBloTrDRohmvBAsBU9pGnWzPdBeolQw/0BWi
TaTJCDyggImmjBTPw/yzygC/Ul7/k8XWvEdcxoL5X5wq8UbScGFvfn/GcXPWi43IsQRi1wpNn57i
fJ/hB41jOnIx1+f+t3gJnTto+4AqSRcMfVwdKUsxrCqLVR4J7iIo8VIv7odyuui9g1jOzXkkLFHN
5M6DIi37+bz3K04JUuHqXGrujb1+aclDsyBNolQzCBj8/Dh+rfpxaaf+A9ywXDp0GDVpczODTHNL
KOHSojPhZ4sWiDcLdujPkUpIfjqqWOFDDLlAwsVXrFamjXEyeHIz2OfCHbGLwbLwM+1O4+vT65AQ
VPCABfkPSWZS1b8FnLkUQZnfH2oU0KYOyWnU6942qGAQBP5UaaSZDi5abPecdtzCdq7O6VooeKfi
fm3SldjcvBounXxsDyRzDEqDA3H259wkoRbpdg3szOwGm+5uCgFqaUT3Kpdm6qRzgzu7rwi0m13A
wzVDg0yV5tdX5oVgxeT4A7KE8JNljIFZUZBVhWaU4UPXrwoEkODuhwFzf/LtYlrV5NI3U0Ze69fJ
8G3EUXhU+blmR7TqHhp5rygf1Cwnfv5USE9S66Cv9nD9/S6hpH684Ogg0sBrl4blhg+FsNU7rFCp
wKtWCid9qST1xK8Ruao3hnMnEHZ6q6ydmdgv6cssPHh5sawaAR6CPoOkhulYOc/9x+sPeCk4+f6A
X9nQt2Dat8XKCAX7i+CWhBtKpymABV/FVAH1BCS2lK1j6xs13kXGjcL8xd35n09hjIomgal7hlyx
AiljetVbX23oCUMxDqha3UI7XhwLITNUotBthL34c7V3mdebaR8z1iArs3eLndei3Uj7Ld+nwfL6
pF5c1d8GG8UyidlGVtA50UNZ0cT8BGnryHc1XpTpQ8OnFW4Qs77K6OM1bUGpA3RDBGWN8flBEnLG
6eRkpYwRU+hDmpDnmnV0ivu8s2aokJXSOWjeBtWw5C0MaW1G5a4x4vtQyWdFYW0pUZHF6CHGTOGe
vvUAyszjTVFswFMuBOFo4r0ZHSwPeR+Ad8AXrdDCchowUUXjKsDf0XlTCzzQKnfqZ8ldjEp4G7x2
HjYv+sv16b24Zq1BJkWn9DPgUX5+TCetk96qYupO4Ry8VqtMcaxjltFJNcgEWcviysO77xYM5ouv
/WuiVWqessFlSun958ByFllN39XBNlD3iYik+JvpI0zdt0dbzqci2vU5VZvSWAJ3K/pgJ1XGWuXw
hCwqtR8KpBPLKGeovExcCf8lq38qY2syaByZyhOZ4kqAitXQlHfcjYs1Q1dOFLrNrTLI3SO9uBdq
vJfjFWIsBW86/KLCMyZZ4NNf1qaWcLRq5TA080wNvzCidKpXpTB1KCxFwSfFJhuaMH/IqTrz1SMC
YTXCPKR5uZdvFQMJ23wfJQgv0xhEdbuHaSa9afqd86j1R/dk42bTFPJejenSJ7l7jEP7M5Hxn5K5
KGRn3gTZwkX6SYje09CYeo7y4HrJUqzPeBTcWAWXtjSgmP/5GKPjw9GSRG9DqAqo8bXVhjnW6b47
Z9Vq7ywycWR0Q1rLXYistbzjRPEia6OE73GpTRvVWqLUd+OJLkWdHC4KhFq6Xb/UKDsKlJ2Vk8MI
KLNj762gQmKGK8MAZLyo1KkKL9NHfD34LG72eIe3/bU0NXSZCasoQv9qtWV94ulOD7SGQ42Nrmg7
9EXrAOw9YEfEmVrK0ZQhY+qw11/7q5p+bejR2Vog/ZpUUuNvS24OBb1iFA+wkyK4cf6oykNYrbMc
3XRlBXf0OemfYyAbJV7nBtyppn5SzGChhJ8tUCp95tjemvWvUc0OcLiI7IXsGNMifINh5jtw6ALr
HqFdGIl/kupPkmITOSjOmHAGE7Tpa2ve5qdWk9B1gW0ZyLgmPl1/3UuZ6oDtQ29kUB2EE/XzEDCb
uhQDi0NAQRmJJvqA22EjoTw+s9SNn56Hok/oFxs7vXGvXAicLdpjREqIfwFoH517funkWdnQRwpB
XqCmEODgGUCjn+rG/n//kj+GGkXOrlPrUiHQuKZojgRc7c4JzYA86cpMKrdOPG3MiXhLavNSaPxj
1NHUFqLcV3XgIjFQCYOWt1zNXOkQkK7peQeeB6sq6wgFvKMUIIAfMJr5ANg1M/NGXHqpioaIJZVO
A9gdwIHR+xttq/VxCwCxjfB8VuNZWfn3jlFvarV6dfOlqFZ//dKbpy2syQj3GllZFjZcbv1F1QMg
Hf2B2omPTDXpPKsjc+dUrF3gQ7mCflj4rNTnACRjCbcvEYFC4youIyGgNxu93MSiNg0GfBEFyc5K
Hx2xm4ievJREeRuXCE02+6DfacWrGbvIhVPvxNysRsvOAdl8fSV8Mb5Gu/vHTIx2txvqYaWFYPa4
1pyim5QVfhnSpizdheWcfAyKYsS5Db4NMauZo/SDEbn+qUcHucE2rIct7dxL4pkjOvC6SVcAL0ud
u0DDZ5mrWuAviBWWBuYawD2Vw96X7ooVK33q0NvmoPQH4rDwmtJc6f0XV3pRbAJjpVxdf9FL+3ro
IVEhgUqk/hLUqLUoTLTU94gqhsJnhqeusuIjdvIExzDSIK3am9X5xqgXug0/Rh0v+bLQlRyVxG0R
4n/nQ93QsR2zDASUl7n5GHLFG/Y50p0bK/ziWfLtbYeff4v7cxqDbusp/hCjyvqdrd2r3kwWUXS8
Na8XouGB6oC4HCLCKCyMgqbOK6zQTGlTolZI/CIF6XwAXDbrIrhL8vMQwAyBjuHtBolyBeM8qcUX
FMmHGK8NHcuruxZ47fV5v/j63x5qFDy4vu/VbRtH21R5Eb1B2ZjmBVpDLmau10eSL9zMP95/iBq+
zbQZwsNr5Z6hrF2o6hPL86H+rluY0UK0j+sX15/aMIprpFpRfgPbiIV61HNpe0skwD2oafakKeOt
Z6N1bN1agBfCqK92HjHLUCQZF14FKaqaxFW+MDqGjEr3DhgSavooc9QiXUzpRLQpQvJWbWNmlEM9
lHqEGRwR1KMsdn2yLn0Wlgn0GBD7JoW7n3OlR44KWmKoAlcbBdcbmMa5uDa4AG4q618qiqEX+J+x
Rksg4KBxVE+NhoOtbcK5o2x8e+na9K2t6X+R9p7LjSpt2O4RUSWy+AsiCwWHcfhDeYLJCCFAgqP/
rvaqvd9ZXrPHVd8ujT2yRGi6n+5+4n0rtT9dd3MeLdScC/fHKneGBSyDKyijp2WTWs0XVtzHs31e
aPED45kFLQo4w09bDqXobZkKSHtiBBLQtvrZBS0aQ0wEKq6DT3mqiBr9vcOVj9T9z7f9fXp+Uiqu
TTeSItZUW62EYEZJYXazWI6r68khWRSDAHY1ICMwPkAUnufX6QochrYOSuX9Ip/c4dkYsxCd2gbg
6mKqBLXx7ErkkC/rWLnevPRqeLUFyU7ZB5erXxt5zLqGRTAUY4jnlyyfWVK/SSXs29fCQ2+utHpv
XM9wXBPJL/wRHsDuPQOsaszhSSeMBM+AIvujcmzOiztap0Q+SSQc77LxTa5ogfbeLSC3aGMsV/Cj
Az/fX8m5LCEXlLFajSNbbAZyEH590p1ND7WtsB71BfVyXNm68UusUWZtetNoedOMM9iCBrCxtZMv
KohEYMSYSq8mEVkSWp9xo5wfPkTlfW4E9uxxytsNOd+OKk9P4nlbmC0xxprzyqsr05dBLcFv7dTX
x3FIlGwF3D4Jyix1pnTzFjqLj9URsNHpDDNTQZ1kvkq0DBSC9hQ2qJbqBXaiFM49Y97Uq3ZTsmZo
y+V7CiZDzYhhm3nGg2nFC09SdYmsPBYXScAXjRDjEZEEZdAXTznL4/tYA8KD6k6wriKPW7kdDe14
Wx8x+KdGdqvrS0O+siE/3PoAhzA78KrRAr18wz2UabcgBWICACXSPVjIrkfRFpHwIBerBOD0zZRN
+8Io/K6SXQs4YByJM1Ahw8qvpadSeqLcs7rdtWx0DbBV2Vu1fJeVtWMB9QLg8wkbVOrXYutHuSgJ
U17wS5Ped1tG4CJkpzk139Ix86eqAhBdQJ8AoUIQy0hfrQmNxAxkOdvgx8+V+xGwytX1Yl9klajA
rn7sNNNNF9VhlmloMJIGYTsJ/p1WfLs2V+8CDPKpag7pfI6usKdSuOcgwE4B+ElOxknGsTTMBIST
lR0D5pcGCMONvHH0Ful0+dbeZOdiQVo/FqTFrICrgYhSAYuduO95OF7ACWpT+4WkEQvslcx6meFE
zgllj+/nZnDO5bSXCLyyIgvbrSdbpWGgiqx/E6Z1cWtfyeh2BinJEWcgJm/TEWjbza32BnQvfSct
wRoF1iKPpVW86ygUsZWeXOrZaaDpOJmvQpXOOyOgRk8ln380ikDPu40BFu8FQh8R6SNft27GoO6P
Si19H4arC/5ZYOr5FyrJf+HyiIH9vhR9WgGBKjGmfmJFFv4rkPavMsaNjxhmgISaiwjcdp2EFj0I
/xQI3CUaNCvJCdvk78vin/YhatgoQMKSRv39tA+thnme2/bSbItWGD4IuphtzMoZBvj/f7f6tA01
8kWXszV0SnhfqSIhLxAbJ+1c6Kb+fqM/ZYrQvf97qE+KiHlt+1ub9cBvZW+kTcAKIjAd2wl5X3tr
o38Z5vNWWg9bUny8ThZ5DQWTQja/FUuxU4fG0xby5XMcKyv1q5y9P6khIjVepWiTvI4Pn99vWlIj
XfN1Ow7owR/QBKRY2KUpFmqhAafTty/6Qlgt/931/ne7T6JWStO1y1ZAkXWUnQCfBEPhfTE46RIu
z+l0dzOT+rK5PfCYa3lDsmKWbwhSDQthEeesuQYkd6IMx9cl/+8t+7MZIioIRdY2Cc2f9uPRNLtm
ztcFCByO3IfD/UUFBIVaLLsw7hirPC6v4d/v+UcNndoy0nrwaaJ7/VvrWqTS0vsVyrAuf1tLsEVo
307czyLwidLRdv6XAdo/Kl+Y13itV4SF/9FKfhvudKq6tlcvaB1QxrKkoeiN9fxWXGFIRVFglwLu
Gs+GxX57K7AapGtoQFuqvvfl9x6T4e89IKys/4gDGcGkqhOMt9afJ2E9sqhQ/yU8d6vLL+Y7Jmyh
Pf79Ln8e299u82lsW1MdqluOrsVaKvgZcMbKJaCg5TdUkEvxNszXDTU6XvOVmfnHEf7txp/E3ZoZ
hDoFI/dcvZ/LYK1tTkBs1W/ajwbWnOsXMvzHufzb3cTk+21wO+vcGbmmYtxDAXpLdPyfg6g8Hw3A
vL641x/VZlKd/9+h+2RAg6IyzOMM/m4jZQ5LGlSsaJ1Es3uyer6RHgh+/9+HUf3q+T7NF+0kdwCp
k8twQh1pSIexStsaFJjJAI8jx0iZyDrrqRMEpqyYIfFO3Rbguw44wE6GEmQtUPo0h/Q5Jz1Bs53N
3omCoKJxTlYKxBPmz1kNb6W7rp613Nqs8txL55/lfJQAq79kj4vqk7XjKOWDDDUixQ9f2KxfPaD4
/rcBJLRyWrXZUAvcCiLkZbZ25OmdJAGWgwmnzd/788shFNL72+1Mq7rIl8Ii9b91i+EbcCE2ZJV5
kZSVax1uWkwW3t9vKUboL/Pd+rQVKjmVqPNAuLfWnMu4V4EkmN3V5OXyF1bdf2kThE7zP/H8TJtQ
zdaQ5uos3GdDPG2IMZvj+00LVRXe6NXybFZgOuqK02TlQVX+0W7Bg8A7sZFzGCjG2bt+JGR8Q/sw
pWlbUZZaCtMmj1ij2KPzInXWk/KFkP8pXehfDf8s5JrcVxeRXQ6VG9CSqU2AbfzV/NKFINs6JnHu
Vs+k7y/dV7cWvf+30fkkflal9fPqRKYSkSruSrna2cSeIxVTw9K64AXOfGpdZj2qzeoL0f//EEZ8
7KAXAcfzsYb/JozKyqqHRarRDMy3c4kzCoBo3DQgjuL5mMntXzdHdP7/G3mkdgDNmRL7j5rm326q
dpM1SBPyOK390+J2xI2NoK+DpvtC2/zzRve/G31ami/t6lSuSTTa1gqVv40ozTiNPnHdL8bwjxMM
3zk4r5T0UH/37yld4bzqtItebFvq5isMMpHWRgXw6iuynj+VuAGt/b87fd5Tu4tq9FeDbGD31rQA
qEaGqWNsMqWhS8zS7aJdICo++9pNT5rleeoNgE/I5ZXJHu+ogQa3FT+WgZfALFbhDPwmGYOgxfsV
9j3ljHZ/xlY+/H3A/7jCfiA3QB0GR8CnJa8sDIOKYNCb162/kIlXkZjqXhpPUZz5q9S7P8XLQfui
OAXdDgfT55qnvpPIo14RzCFS2/UbWbHTbzKQoC0RfwfiJiITN3i5v1LpFaFV/Gce/+++H4WZv0n1
IF3koSuAFUgzC/SP4lE9pw719iQxkC68XVMlshplUZ1BTM27kBKsE/S4nF8NcKLISJp1CJ1nsLsw
B029iTS1fxRcl+M6qa6//j4gf5z3ChAL+KmBq8JP/W+JPd+qq6EpxJ7yn+esidHJToXp4hciDUuH
3DXFIs6/cr/JH2y5n/tIuOHJ3gAtDciLf9+WmtAMTcKst/JiOD3JFKu8cTt5J1OKPCKL1YT7TK6c
E8nX5e0UaeMlOE9a3INxynd2h59kyvVNBZWNfoP/+fJwW55S/VlCl5QmgHYW59wUsdVYdqmeHZhy
YZd7swaIJ/XjuSTPmx1X+0WqB498bQBfHihXomgqe5VXyMY5wtkyGrfN6fR2bZZfGjHWDPxYQkH9
+Fr1T5cFmnKcfNR0irVZbgQC+fkM5weZY5SlNO1re3rTQAhmQnrk3IiM+knrfWM8atYjyfcQg0TW
tASdij+OLV9+IZAg7lwUI7vfyZeVx+UE2TQZ2vg5TKvZ4H0hfmzYVAgI3+gKTyVe6Rm0WQxXUdeH
r8AUkXDyzZthfMDd595Qo4ihUhNlOmcqd/KTaRd9EV4b8LUv4PyuqclrRgpvbseuWLN+KM5C1U5G
FX+p2mdzsBXwSafr1ppe193aXjNGIg9GBXFzGerEvNnXfi+U+JJwpVxdnJK5dlY7Z166pDOUsGqO
qnxcZ4OtSzvG3i9OobVQ8HgG13PVPeXtGNYk68vm/iatpy8W5T96AH4Xtk9mDtDaQFyqKObodYKw
yZwyZ1q1pG3oNimCoADb1vrsKKkUFytcuGtouIwoB6GA7tS74aAUEo4zQn09/jI5/PsU/GOkRDGI
uZJ1TRr450R5a30zLtKtPW21SXFgFBvX7gJu/ky55KRQy0Xkc1XP3rrcVeCUoAvU5uRMYPLWNZRk
4ITCGVld3dJg7S5KWLDlL5SDP2r+0CRB7LMSlA6f66nlqqV0QgClmA33EfDeN8M2QEqX4X5WoMlQ
Gggd2PRO4Wn8lalwK8O30lyv3lKDXA/3JQ7YzEXkdeGllRHGYnrT2zmsVszNzGexSU3ZOSuBBgTt
efnWlTme3Z9w+AmfopI1Qd+oQTlbbnGT2DTmLwbhTwUUADcprMGQG4BF+mlBGrXpYi5XPCNzA5Bw
el+k93KxHYlNleEskZ7plHXSr+9L9Tguu1TyspRW2yWR7jrC6/iFTAhF4fP6+HtzPoms0UxdtypJ
LjEEIM0w29S0KnPlCc+UUM+YwCij2S5b9971Fk2ZYd9NVRnPjeVSriOyWVOIMUfwFbLs0ViW8Gtk
gz8pVQAVqZDn4a/5j9w2Y1fLpQYhxJV6z+wOaMG6gnaR+BWOhMvqG/H/bH3bMMwif4HdVtMeBezH
TBzg790lf3AT/re/aAc+Ffh+jE/9tdLr1VDORr8fI8kbHdI3roVD0kZQe0Uk2eqm3VwT6nj8ys3c
Af7UcXPekMYXpmHjnxxorN3Sq9wbx8txk9Qei9im9lrv7PfBySfjgbonv2xBEiAaciCJ+36JdY6G
MNAdgpOTez/g4gs1u/BvNjjPDqgtLuEUN90UPnu53/iWM2469+bMm3nDyc743L4xZb2Vt7Ibb47r
12xfH+vIuMsja5NtrjagkMH1CRDnnRpWT62TbX729r34PncHn2rxYHDeM+dq47+33xWB4jkG1SYP
h+20Ge9JbbdPm9Q97Wu3c1ZHw81DSAmdk1v6xUYK2c4SOVQfrA2shf8XpqbB9v7/DIgQ8N+UoJu5
KGk2g8JH2imuZBHRXKgt2Uy3r/y7Qnf/fegJZppUe1PjAT8fDsRPFttVN/WstyCMGAGwAX/vlJ8p
Ql1cUfwkP6ZUeLC5iibUVMDdkoL6bLbgqwoOzTU69UcaZVbTZqXe3KmHsZQA3HDjyB/d8EVa9H+U
LdFU2Mz5ZYFfRsTz352yKlenbCpm/FHDG+kWlyuELbasvlLq2gM2A1nUVzX4oJX9oXsEjoFmKAa1
+J8xzMCJPd2WFsDKXt6MvWfKtnlftD5EBt0QnVlY+k1VBdPon1eh9mrszNaxgqwBFH0D1+FJTjAp
jDIcJddSNhUxGsk9v47A878Ml7gkZg+i/ylYiApV8RVA1eNYuVIbpNpmLn0DrNl7NMjlO/P+/Jp2
HjBB1hOw81PlzIm5g5W7ecVS0h7JBl2t3fPNuS2byYjWuqPerX7Osq2NkKKh5ITZI/B1hZ3GSnB+
1n5UL/mdDKfa4SKL4JrlXl/0YxvMP29LSJbo/FxpRCJ9NJ/UdKXv2a98sMv3y9bIXRQu6xcYiLqz
oubKBn/JOsqzK6ChwCSsNq2rAqdRe3qzgYJlGTel5fZ4sMA/b+38zkJtGJ1Cc5rJv97Lbz3hMZdI
qHRC60turyT5tbCfA8BZ+UXl6LAhXCEBo+7MhW5Ndutyc3laB9dwea0oAvFB/xtqp3iT2VXWDlDN
2CS1TpzUzrcwH0hjSJnMfNfqX+zr/7GQhDz+LhufnIgVlRLn/CRJD4NYx/xftu6ygLPsjM6XSW7m
f3xC4m4U4WDqC20L1IB/S381ScV13arTAyzRgfY6eNieK1/dt88nl488yumZvnAI2LNThoqfJtJ9
HZIDpkVtWO3WvhKJd8WOnN0fWkSWxlDYdbg+kg5JoWoo7eml6Bop/uCt/JWfh/yOym29FZ/lkGuz
T91Pz+12jtrt5HE5jpyjVdSBqc9eHnZ8Q2Hvj/XrHOWh5it+GZZhu223hp/trD1XCxV+2u06SXmV
4TqhnY8zdwOQtXkXtwKJNqBY2x8j0QRx48GTAtEExb9GvbcC2ZyPpx9SADZWmmg8aLuteUIlYkPf
lWENE0vBu2y3itYJM3VFS6Gi3Q4n+kKJ+o9q/m22M/i0ptXFruLQipOUaNhKeyWy9rfnOjR512+7
MPWzYNnqXhaIV+oDvhT224Gn6sLTbv7GFG8fmt20XfvT1ojKQ8oXqpcfOvYLLSIsxmN34dqX9j03
a/l0do2o2I3vdMGRQaKBojHwUL8b0VTQTHGYEuUPhp8e29DwNVqq/ih2Gn2q+f88T8dji55e+aeA
H7d9ljzl1XAlzwpOgf6T+lBHf2Db8nPfZLsaAzM0CYjYc9D6tQ9RAC+yEoMuGYMx1vlSD5unQA/1
1jnzX+7r4Tm48M7YnQNpq4aXIPfPsfgOAFzfcHvPcC3Gq/ck3qncTPIunHHmJW4LmmcAq4NffFdD
NZS8k3uOodlEXAdeRiIFPLMYhBAjELuhsIsdmqFXBKqne1AleOsoC7T3/KBEzW5gKOgW7ptvZ794
yv31x8PCMfIh8CQTeytEkOx69BjKVDfK5uRV3hhfEGxqOF6VVyFPCuK4fs2RNDmsn2dSYd3sffDk
PUmR4lkMV7zE84keKP0xsMLylxSu4jkuvGsshTOftEmbwOcT0X8+WReQ0+6VuE7QSfaFB+EdPX4l
kG5f4ktsZHgA7dq/kOVA58+cosWNB9ugrwSNx/FhySAACuefBjhGxFCVfroTH45BCV9VcuWjS5zu
LrF54OfjeNEUcab49uMVQ+sViztcaeAczIEUtr74zArTnQby2osejpxshtJP3jFGow1fx8eoqoy+
Gjbfed54DqghC7pjHv1zsY5LQFzC+AEHuC0Zh3oC5qBFdGvkdGZW6ywqWdB6S3DjBRZYcIs7Zoru
WU+NS0IACqLmDkyI+Z1zejvbddv1seQS4iJiDtShBtQYEyFlUhhR6htRH4oZN/AbMWAOi1WnDuGl
Yxa0TCmxrPXbFYJwDsSglR+rzT8zhkmH0+rYhQREt+e3drIvDfXLSjS+S3tz3zL1u23KJVK/D1sP
nm4fJueNaGzrka/EJ5orb+H5cYtgHU3bG++zoNphPZxqWzz0NZL3pKQ8D/TMNWJj88396Fp7mhhe
33uuniHJxclVXNRpAERseKjtiyP03u5eaNS3YOLVB+vDFf+tx9YfjF7nZuHoZeESlW+6r/tqpPsV
f633TciG5522UBNsVT5beeVbFcoRuvMPvbfVCBLUJrT85d30yx201aYvTpk9gvQJJMso1RdPR7Hu
AvxUPtzX6/AWG6UNHQx0IPx3SmAV9NXvU1D5RojPPBC/u1gJYcaFhyoQHw2BFtaDPQVpyLkTAw5r
PcQzTaTH2ADBEi9Bhts9TsMsWocEMT6u1gd384sRFj5KvZv5qTfw8S1o/CyqEJ400lk1z98YDQZc
9RS387gfrZZ9DSKdNu6C8aWl5ZloWmK6fVwkfVDjlgz6uOcHTiQfehtfuV8ikqUfMKlD6Fsdyz+H
xo8p0jY8hRYWj3DPTXbjTIF5R+e3vKGZQeEPsUnvcBG3YVvbypHqj17qZf7AbYVMV0nrZdGC8bLE
cpzBadskglyH801smS5e/6Rd9JDoI9HPhV9xsui5gp4TrWZ4fSJ8F64qfky3/C5anXqmu6Kvxe1h
JeBJTBcrKDYexhdtg272Yrpa2AVAk97udA66vGAQRUJYVPpHwzxqg467ahuyDqLFJzaGGKm+lfAI
AeKyvXrmUY6k5OpJCWLlL9HQ29SQI2PC3uKuHyLSuaN38bSNTPs6ypvtNhAN6tzFN1+FgKqcAM6j
JwRTjZqwCU34EXR/d3nmnGeote47NxVyzFAzrTamB2Sk1zIVV98g6WJxX7mNCyE43SaGdny2i7Dg
OUYuIAw/kr3CKcCdGGRRwdOt7lVfjq4exEJ73V/dM8ShToNFX/c88wIjkZv+nGJEgp4TL/5mPvFs
/C9G0ET0U56LwJ3Ok4w8YMY1hFDwmIH4SwzHcnfxpEfxPRMxEFNs8Auv/TWyxIrV+BrMceuu2FsW
F8arTePl7pUFvYxad3E1z6RPxBQW80zcehWWT6JJYvSNsI+HWMiZtSt+nZD7U/KxBsQo9UNc8dAZ
4tIF5OEx1mK0b8yhxp+Q7C5Y/PU25bJiVNRXMUrtu+xn9CDMzjyZ9Ca/djx/kYhJJmSWjuHGXDmZ
r04fi4sVLKo9S2d217JKmXuxlAp9q0RJyDGZJa/dahH8BkIhQsVjOUblgaGKyc50Yc79I91ZMrAW
GGElZi8NhE3W19zzx6Ihbi5mrRBpMZZDLBaBtTg2GThfjBoPiHEvxE4IipCt5UPChKyKxS//hkm1
EQ+CZAcXVgJxNSH3H9MDyR49HZkQPyqrnMlyeBWfcQy9zPVHT4g2KRMQi3OIEPoqnGGOEwsidcv8
Vvk638nRjB8Bv4ZYIUW3NX75pNN+MUPMozhI9oV03iKZl/JchRCpsaA0LC96pHjas7IhU/JN8yCm
C2SkoAzG0PAkn1TIgx6dQ80Tf7U7NTKZO00oFu0L12h3K+8SwlfEOXmgeTWGDauxo2xIr/LGUHX1
b4anbMpAvPIgB0KXS+VBfad5yzfN0981cgjs6nDZUjbpk2wUWf4lHLdnJPf0YHHPeat4N9rBwbSV
Y6gM3C3uKVTYFsQjQDL4Q0xg/g5v7iW8brlRIIR5fJD5W3bz4MbDLbwXn4ofK2q4oORb0bzVvNXm
EupO9tK85MG8FR0gmiyDbHjarPgRj3D2dMfwukjZqG4en/lkxSjcooyJL3Y1lYbPW9Vde607+Vpw
83WHowKhJeURRnc4x5UnlDrdkXyQgnlA0X6Vu5y9Ewpfjza1EpMUFfVDC0Y5vUaDN6Il9x6EWN45
gHe+Rc0SOvD4oamK3/OH+mShEf2jBy8v6LkoFGi/kTht5SuvM7NkRlMBCHZbfRgPQhk3ML50VK0u
EU0UapbQfsUZVrDcY6/4vdc+awu22vAyo1J+4bv77Eb8ZBZ+OE1+8xQVZ3U4XScrBcmpDYfJfj3D
oHeOZBsWt+j29rJ+xjvyhXeKBK8/uEUM6jLWhL4E9uKn+GnR9ZZ2mazbQ107JCiUF7JO7L28B/pZ
PQfm/QBHkl2d4kF1+GI+rtH/rvbq5FZPfeGjKHWST/SwvkTT1d49/7xv7E2kts5yWJo9WltFphwp
8351ci8OvHJDQAr2Zbec4O+y1fFwncKFSmOM2Xqj7EFkuvtB4h+0e/ltv5iwDuLA3FHyyhZ+kCPT
KSkIqZ3JlRIKVsZnXMESdY5pfEDZ1oj1BCe8fftmMz4wsfD2cexL5lWb5/kJ4LbccMao35Q/h00s
Dft5PJi6s3vOvOZ7naidZ6n2Tf3CKUtp8Odw74d/AQoC3IBkBoHc+W+LX+k6g5Gt223vrR+Fad2z
LmtRfmD1joqgO0xh9xNAOFTlDmMU9Rg9V9icwqydPPxHrrB1aozVYjdsiztsSyhbbQrzMTU7LOAB
Y4co4PdzoCI/GKGR0NcXz0ApzjFjR7d2hLUibAqJ3D6MDQkbUMh8vTWOwOMVOwMILBIb9wYGmriB
MHRPb7KwtTGet2liHIU9BpT3FqW/2/Yo/cIIw2QMmndh5BuJ8D8o0Zr7czZKoLzRHBMdocfQULEc
hPasuUWse6m/eFeX0rEnFOlYdMB5Z0ItvMUIHzi3x77AHvgwKSAhZ4IKc1vDrhcOAuFzEE5codx3
3uhf/IoS5Nw+o4QO38u9HFx867seWN71bvTVuIqEw3pBnc1zW0azVQMwXXyFaLJvYioIBzcaYG4v
gRpffPxzfADnmj+2jvaTbZJ9d4pvqDAltJUCRvfik7LNTYtoQXdMQ9RQjcpVgCZ3TXJDa4bbO87v
01CcJLRolAH2SaEziJ2yCOcfFw+Eck/suguNI8sAT/oUFoHpXfgLJ/uHKk+SvJPvy8rhEpEaq4Ee
3HLbjOekCfDwBVVcxLdQ3pLOMTyMuwvsj1tL4deyHR7qw2k3TfZ5t2ybzCaQFi7bNDrhJ2kMG8wz
9XlCTcGl02/MjfXxMiHxNNy1+2FkCo/UjA+j2+YPxY7SU0RYgu9znViyTe311kjykw3YfkLhyvGK
m0a8xHFU/vKTUsiAb2eOjCNYoXvpPk1GwrKzbe6F82l9lPYVEl3SzGLB+VIeBvwxiP4Eu2p+mLan
ne4ZTr4pHBLs6T/lQzdPNwzmU4oWYsLrKfQHodyfn2GtY4cXKoDYORW0gMlZbyQHbEX2TZ29mO3P
ZaOEQhZtAxt1X4QZsZFQSooQNtaw2ZJ+F2WFjcoNAP97jlp2QVtBO0qIkPxKsS0wp9DLNSInQseo
0Qn7AHgH1LfFLwG352BU3lhy14RWZm9GlZBRCy4o1+yNXE4olF1gvaHRiXtkISU0QRtkW5iGUWwt
Z7K7WAuNn/puCGyhA3LTpErWYY9ZgJUjbLUc66yJrj4QIuSV5d4NoUSGgtzDXkAnETfDmNxUyPE/
lhlEaLTachFVoVKp/uqH6J4+aFA4RBvTuHY1ls3gPoK03Vmx4aMefBitYOL176RBFyGVCELBp8nv
ZrL45OZfkGSh0QkLab1JN7lHurQr4kbQkD5iP77e4twT1jHjRQuI6qMiUNv2oqACDDtlU0c9AaCa
7f/m3lwRGAJCEJWid4376w9Qo557Rk1BZSjdwgMrheCRUEYIGrH7rwIUFoeSfz69uQDS8jl6vl9x
DFdj5M1I6HLQ/ABtFZbB6UV1oXsTzyY0LYtvxXsLS2jBM05a7IcdNCNXC3rtP5pqR9djjQEY/JNy
E1Aw/Pq7MFEGfipeJxahlpnb3bfo2CBweBpWb+fp8eivfqnBiooqViJCagwSMNxRFpHXeRCnnX3C
Dq9NpAawBTcROS6NW3tgNfnpBhmiywrUTGGqEYnYorLitsCgXdCYs9BCzHp34EWtD2tJi3sm3wB6
GGg2tCibCT5kYdMKrX3iZx1a8PkKWySh9OZsMzb49gOAerEnAmHtiLkkZF5yfk0EAcXyJfNSg57W
HcViK9Y24RK4BeX+khA1jPjqkoDAobPUqrH0Xfk1E+mIllDNbSm1l7CI553xJhYqFqIbf/aHW6hu
Ta8KLjuo+ljFrruSTFq6jR2BJbGha4m2uCJm2CBYEuKLLrQznQP+BlvUTBJdxM/iEeZIA6KZ+849
/1joE2wO/NjvBV5IRLXiRzwRay2WrVpF6f1HT0KStrUS7GaFIljqzziNvL/eZlJmITQR/ryHoWPv
epp90F9HVgkO2dZxtlUwimfiMVGxXY5DRN4Y3jc2IIpzTvb8U/qFbQcMMHN6obldYGeXPbwP8brY
rLfqrn3Sd6DO7ron/U6/Uw7p9pY6xkE7mLvhqXgcntqLA2Tx+gVQ2TutJKnFsXbpsBmeyFabvqe6
sz4Uv4yX+sJZJdTGh+zRvOue+Nu8kyHHTfkfM9F44VBrZxzEf3fGS5EM34tHfCTGgUvyb32YvheG
kx6ax+n79DR954On9BbdntLSTg9CUJ7SF+lO2kl3NKh6LJCpRILbhFOt3fC9ehzg195UCTvdS3nP
LkVSLVLHYa+Xx+pIxRVC0WROcTwjSDexVb7gfPmehuyTv7iyCT338nQ6Odkx399YPO7TQ39xuMfB
OPRPAy/xztqtXwwK3h01pS7eQS8sHovHKwTEiX5niCcyd3iQnkQ3FAkv8ZipChIKX7UrO0uyRDnA
cUEk7tDG6ZaJnG4zllYjFI6jnrn9j4uMudLZPTelI8WdOVkcYt6Bcb0DfoJVeIonO/zFzUGi2Akr
lqumjGsdq7vVQd2tt5D61k+wnW0prOZ2ENYxyPOhjldhuhXtEIevt8bDCWX6wK86ng/zATv5wdhS
l4iobIdoiNLgKiNm2TZjXyr4SE8olyCTQGObSdkx2pijhwgQqSRj87pxRurV+Phgq8Yio6SBFYPY
3mUL3QcodwR3d91df6e+VZhylr/yWuwxkA/36z3pgCvLvqqOtrcSbX8Dy+dbBll7ouz1RE1W/D7X
DkI+75fdsqskmmk8yLvxZXWQd/Nh/TCqULvYV+KJB/FS79onuHCsldM9af+MEcNXPBovw1PH6n5x
hIivX9JD9gqYwNpGcfsuP7V7E3jmfXMEMCnp7+fkdDwdr4kZg9eHW3JMxkeAO1mATkm5R6SOQrCa
ZH0wJIR2empOSHS5L/fiGmMy3MPcLDSn2FrZ7Ej+Q2jdUcUkdLp8z8Hrg5A2jRESY8IEhVWe7BtV
DMp+PtzuZkjn062QAHMnDrkeii3o1mai0ynZ1kzKb5p9PtnpvVbTefW3/l0/im5T+T3XrCEyAGv7
1b7Y0pFH9agf52d62zpmD9Zxvc8esofyjQ/qb4q4gMaJ+TczsXjR9xSUkgDIBUxO1vhbPVqJmeTf
INrbC5HIRGuyLSFeC3bxltFnYLahEvp1jMOPlO3Y5AmF8MJ3G6aB8IBYyRThiCJrKe6fsiPJxzhl
U08LIbL5fk4KuHWYmuL49XaKbsARoRNVW9kXHmvrqOIKoZQEL8DZu/yUIuHLgIyAzXnGBrMr9t85
KKMGn9vgn7yJXZqMIiUwgjNHjuEllPw8kNA7cGJIfnUQe7CKmqRykYEMAIcYc5/kxzmGf5UFAdpv
3nWJEq9j/U1iz64DLWij0/50T+1cRPpRUoMhZg94D7SYsEdc7WfsnY84DfEV3seUalyDzMs2KZbh
u7QpvPt7QPd80qGd/q7p7JKrlvE1lKKeeTLspsI5HaT308GELEBy+91pcprDQublrt81h+pwfuh2
7a46NIeeT7rCaTTnlPJ1eVfeVRywfhbvmofyriDT9w5u9/xOOlq5k+luvRu39W1zJeXNHkNqm6Xo
Gt4yOoj/fAB5gy6qXSZDtI4p0oxviREbsX5zjHhKQMRoI8CHefYpuSVa3PLOiM/7834FCo9sn/Yi
As+HN/B/biSD2Fo8JOuV3QEeta/2QzIk9CA9Lrxba3ofIiW/jpRYicuojPrHLqlYvddEwonfX4P6
V7a/xpXi4r6BCD5exefWrl85ioCZUByFTgVt9L3yf0g7r+W2lW4JPxGqkAncIjFHkUo3LMmWEIgM
EIFP/3+jfS5sySVdnGJty1uWSITBzJruXt3cKTiv02QHjcaRXbYTYBs4qg/UNaHOA0YCaSGffS1u
DEKePd6Mfun9xyJBYvN/CEv5eWwQ11BfYgyQzjA+xF7uRhSAslMTK78O786H8G5c1qeCHPh9zTkN
1E937aldh7hxnbJttk325Vva+9KuPNUn/QE7tjVioD0DZ9+tq22xLZ/F15AmT7S22+4t3Wf8G0Nr
W90Vd0rhdm8N7Tuhm+zTfXtSX03ZuWxNatG1vLR31kaZ2zPs5fb4XGCS8qjvsb5aRWyPQKxW2RK6
jh8S/J61sTn+tX6olhJsJmgtPwR9vu8erTW/a5GRmDqtp+6vi2aRLRV8bngD9Lkbkv5gyO2ttG3u
r/fZxn5MdpPHyePlkB/7+wZa/X7yGOlufsyPlTzrK3fy2N/Tvnu83o+Zh9V1eGjuq3tzhNiq7u2t
/cGQ00C9n8DpR52TrzTb0dmq2YA2bLLFxltICWQO5v8OZ67Mi6W+sY/8t4rW5sbaROtMdqKTIiGQ
cYFQJjtx56XcFbff3p0PE4k0VjdhWubfn2hSl556SprO7x8kwPqLG9/lJ/zyU9PNT9IutJxYcqXO
j+96bvrNs+ckaLmqSwb7tIEbbGYf3GrCm0dM3xyCeTAPgtwWvOr1NT1Zm4JDWpv+8ooQwdjqCxNa
SuAK3YqGTxh94IuMbXC7sgunPFabkr1yfhSXynhskKHfyxaXKzzg1MaFSzO+oz1OIO6jo7W39mJP
2y/YCi8F94zj3a+rU3ro7ZT5badvxGVJ1iiH1yn3nG4u6MbzIgTn6ObZrFoMc3tZLCYzXkuDypo6
CTeAgfL5OjX4rs0WotuCtd0JCpPmMNLnUQyBdIg1EPvCD9RBOlCZz/qpeNdhJV7JznhEz8BZVib2
xRx0eChBgpppvEi22ZqKSKwBokLS59KL/aJ75/n8xm5EzPgKCEO8R6wzlaBOoUrpvV1UsPWTwrE+
UCGBOHU4zYNHaXeCU8gfx6nlqusCrDSCoI4WTNvw5zPxQihksogs8rWAsEyIVUHa1iva2MSVF+iW
EJXY2+IelwOhLDnvL8gv8h1JexC1gi3u5mIblW4HNpeCJxEkhNhsVWvcoXmxleC+Cm55krqCyLbA
z0xexcZ6b+d2UCwMIJN4kQMKoYxDryFUHIKnRvbmG+gCBckeBinUM+Hr03KVz6NdeBAKkHqeHW4r
i5OG0QY1JiKJvlRe6gcjD4//IaDgXi9QITL1ibVHFssUU6fO8lfznSoQL+YS/iR9axYHYUDe37Ja
FjOh75CCyRwpBaMFbccy3rJ6Jixe4m3GWbaVP/h6IQsxwGeus2IpT3OB10lbIVXhPleb53imrMQY
4Npuo539eFtdZsO8WlzX6Tbeh/vL8/VU7Mf1uMZod91utVW/GY7KKqWvGPTIQk8EC47qwmTWtWGP
BO5t+unafE0W5VqekSyBGnPeu+ICfWCFXMHpbXf2Q+B6OlecC5vqflseBKWBlUjEwqLOCjb1LYSa
vGQVoZ8hWqgzRgPnGsvOBJT+gwwAlgy39Ah9XL6PegG1BwJQPjta/KdWkFEHmc8CXGzBhCrxOpwX
AiYUIGEao1oS/EAbTI4Wsk6ovYYFq4cRkAAoPzRI0xBU4AygJbQ6Jmoe7ijvJrAnCywWdNWjHwaM
SJAdKuI38XfkZ/6FM5RIrWmWYLGMGyHKKlEKSCCznrhQpE0t0DDlSJnkRfUuC1CWYVnwqMKG86hW
7JDTrbIkBmcaPV5mYnCD/QpJlzUl6LHmxhUbrEh4wJFX8Fs14CK1K1DCsoeMmyCfaYGH8yMGSdHu
wswFckYMaeegtOjAaLljhod44uH3b6KdP867YD29bdtAgLRoej4UQM1r8frBliylFQ5uQjAiflws
zA0D7QzwJ2Quli9uznlzATrnMjipL+o6cfGGX9Hccvfswli5YwqsaJESYajTJ+XoWHPIDF6mAHWJ
UFBdiluYLPQZQUAUaB2lALVHQxILRQaw/52aO9ZyQMA7TMvFMO02FyjxqfFSBeNcvPRVMmt+i9Lk
gzKb5RvgmqkAdShHjWlT4JfkCqRL/gVFIMAcaQqHBebWQzyCxEFMCoIyFNSj2DAB50A8CAyKzJdV
5yM65ocFOiAYeMFKC5SWaAIP211+DQdC9vrw2M8CEAjnFchK+Sp4X6EFQLZJIwd0Kv7F08lDvMim
56OYnbCHAfzqZuJtKk+bEk0T0GvjZoiYxFRDWwlfaW4ExCIcjeGmArXR/s1PEzsBqAmU4TUAO6TU
B+K3UYJQXt2Ax6oVPq1B5el3Nd/XBGkJwkiLFYLuM0KBHuBMffxgAwHSrh7qDvcGQMbgd89u4zc+
DjNO7lINTSlfePiuqIpqwblxM5O9ySin6hS85QVUuA3QFYqpvkaNVnoQaFOaxxdI3jpHRjDUMiDq
X/I0fBecs3iJB/A6q+hyYSKJ0AQm84lz9aWtbeOAOmM5lbYCUkZ9I97A2Cq/zvhwC1j4o3y6oZ9Z
IEb7ZZ4E+TYy9SEze6oDoS+M5igZEdZhvMhvCxbAWg/bxk8gSrS7AqGXtBKEXxtUfhcMvCrEbSRa
erV3gxG5+vBOvNao9ny+9cEPVn4KQRHPAOgQPpnu6POjYHgyXwUuzuNwtFwx14nNRM06dxWz8m/K
mzkt2Owq/pPkCT0WfT9iJm+Q4REiglyMgxe6R7RWVG85gicuHwkj0CjiIgi1Yrbp70mOYgpAesik
hovQQgEaMxAcCpmcuOb4YIjnWMDxou4Ahg+sm1P5lR+/sOxR40QUzSMSJsGNQoRmXH4pGEOnmKk3
x+aSlKzbytaEuhO8Tw6lhmyxXHEhuZq+Pu2CLjifxKcA58/Pz43PbUudWfFQvDaI1hAciilV1P3y
zHq9cDHEmi7IU+HXMY8rFzKJm2/5V9dcQyUix1ICa9p6yiPzXBAUL4JJEgrQwh+ehNKwWHKE/9Gs
4tSMbfEeXV3mV0gtFK0rauF0FXGXBQFrreWpxylzemLIXvn48/pyX3uak/FysJ5iUhdELSWZn1Ng
lCuhhc0hr3A1ZkjMxH5D7Dhy7lwC32sitqz5vj1rgxsjWShXuVcoCkdGM1RZMxNyR8SQXHQx0IUs
EtEdS0ptO6JfQAp0mYLemLM6ssMUWj0Wbq6RWPXQEQKlsykLhuntWdQBiAHODk4BYqM1LkN2yqzw
yeJOPH//LfuiekrZVetsb82lzotdyBbTtdYpxZyabTvDY/+hUisI6eL5gFlWs6QktjaTHQNzGd6J
fxEFRNfPZDZNnK6QIGo7RsV/qk97joIRV29qFjZswcj8X/hXVtCKS8td5jcQRW5lqjixCMtLhJHs
CtERiqNVPRtRGo5pm2p1Xfkm7yLe4WPMiWcgeUumpScUhoKy+++FENCP1sNTg6ARSSUX6AKr5Yix
hOrrcPmV+ucHHJ1bh1NwitHBZ412v3Hm3kne9SF1Re2BvZKHw4MvJC9iuBZCKcjDyDoFFSBe3Rt7
0pqLG/4SSw4ngJQSrY8ruzzRTHzNa+jdCS0lWgSfJnYmuXadeRewgMv2nVvADcxxB+N+itcEsoSH
WVpF0w7a/wfSXzRl/NW0QXgb3Roaji+Y4MsfPXF/kP5dGcvZkE1g/miV7G+YrJ5bR0FhWg74VDWZ
e65mZ6Y1lb1cDAPSHA13VpHsbNELWl5/OJyPEJC/DgdpuvBg+i88SP6cN27KnXkr8IM/3guVrXVq
mTIvBwAKP9lZi+IgOepLvYvcyazcjmswzuCyvxECNHfmvuM6i5KGho28qimaWta2mHT4wX+yp+mL
vTedYr7B1dpZ3M3el7MfnBaEaP67I//UUnIp8missfRZ6TUFRr6gZxTLuEJ7ixu8fJ7xFvvhzin/
6rehextLL4WOYetzM2Co1fpNGjvpuPRI3loHhIHO6TbyhwDWex2sH+XFxFmy/kycNcmZiYdF1+E8
ffRENqj7Ik392W/Dae7X6+dnCYIE9vq63s6B8ADUwxN4JmUIZN3OhuVY+dOnkQrB91cP/oNPrqjh
3S1eZjwcOaVZ4vcRT3nksHVwVOc0e6kdGWZtc0cumffDpf5Qony51hivk7QqQmvMTwYN8kXTq+TK
tRaROREE4CgaPtxRibAVW9N2hy3FuTZ/0lGI1sO/P9aaiKhJET2HxbX1qTVRqfW2anPa+K6uNFtb
pFZjfe7Hi+354mXrkgmxhyh2jiHaugfBiKGgHefMW5Pe7RAa6JtxIsTbPyp3vjRN0uPx15F9FtHE
E3NM66t01JzeFT0Bg8fGbPNM6CDL0uPynnV7bzjmnv+5p7Hbuce8bG2wHPfu4y0YvOetqBcd3X+t
NqDq3vFwEN1ytFMvQBr9xtuRHeFgg+dC1bn0nDpARM4vjFI2b8OsOl2eb87rK6MPo0RHdl+3b+gW
muDXA4Z4q4n/K3ankIeT6UpxhdBxWCcLlOpeQvTvhUo78u8o2x15VSFkl2d31+Xv/U+ptepH6+h3
9+9Ti/3EGuJ6uOFfI2Zi3Y/c18JlU47aA9LBP+9fux1bCN+Y0VRFJLaPEGYaHTORoIY9AOXP0fiF
b8XVVxedN3i4cC4gpXmDeIFmuTixvae/EDW7g2kURID5hN7oQp73G02Mwat13zyXW9N0NRAXEjmm
zYn0m+0NOUjhXk7nHXtWN3R2HfW/2AHgrLM7z98u7n+yx4uLLeiuFoC5+VvfXVxMSW3kHBAJ9Sxv
kTkFME7Ip9c6P6VR93n1xDkgCHkj5Zo5EmIq8qYb6FAvccp9vr4DdAStLlxUSn55StaVz3K2tnPn
rE3x5TeO1ez2NOATC5OF+jB3GrKanhnQ9cnC+dCTj4jsMo8BYTM21KC7v/knArM23WaVIFJHYOjg
RWQYjJbKGxZvARAfyB7F4q+Jw0aA08W70cEpAHPqTbbCnXYPVySzId28tH7S0N/OpkoNLrueAkRl
xY7vgO9kcN5N8zA5doar7Ibd5dWaUkURHOK6HIhDzf9MXbgvsPp1VVwcl6mL5P0lZfmdsH5TVlIw
03n3w/qlfW3y40E0Ddu0ZFMsYp9mJmvQqzFXtGKVThrnYj5FheJcLzTuE4rBNSDxYJ7Rre1nske8
V3kjrOEJ392oerDy4/kxwQuoer6YK6Ogb7iYZTUNcnbk9fhImZgS0/QST7BV+GEt0cX88OXJ+OOw
P3WEpV18s1U88I4VcRY17Vn9ewr0qjxf95gQ9OweqFGghZAlVT4+oFXvCqGR7WJd8Lbo8ZGqjsPC
hvO/G1gLgD6MaEaYV45Qu5/RapqeLgGouLqhSGzfbANTW6/+MZLB+OE8PrtZkGnV9mquDUfM61KU
8YsauBFZ+pa2vxdwihGdyOIq+9Y7QagJjzytIJxZx4wXGdPoLuWZ5tkQhPabpAUDiNryTMjglJqI
Xb62wTlC9QdaKDov9a6GB4z1XubuYtwD4s4H+o273Q2cOHElmCYXTUPoh0iUGeVXWpWJ9kohCbzr
uJjQKWlMYZJLEpj29kLCBRABlUOXxsAT7ml7tthscFHBUALtWkbPChLPZ59Df9BAm3Kl+ulpnNUL
bZ8Fhua0zw3b4/DdtT2sBNkFKnQ22QGencHkTV0tO91Z9A8U/PbvaE2LZDm1Jsgj2UvsIiie9lRs
Q0/7/RGL3C9BkiVvsez7ILHdEwX2WxK60vyMDe3ZzbQ5rfYYF+vZT/3/X6WKFt6zskZ4pCwTKfNp
ki66tp3kiTwcjdQdruynoh39nVNWVw1vXOxmkUdUzgMEE1RX7ep0vvxksPYPTSrHQBogeXiUGLQJ
87j8URSTVxbjlpoQ8KKSSqMY25SIygzNKXZFWXueKtjeN/rgtRa2BAiTErZpZyxay59aqr9U56zr
OppYkSpProf1qajU7VQee72QjtsUaC50Dtrm4DhMk79K/4ku9Mi33JZpj4j32Hs/u9+XmOo/HieL
8AEMaSYKOwTzk2y0My961mAmsbIYA01D72VOsmbkSvlzmRKBYNhTvcuC2w0b5Og+pf1WhhdvREph
iIwlw0FF3SR4ChV1MqsLt8Xx8ycDpn/dLEKAdIP0IRK3de1Tg3t+O6tWf0no6UPxEd1odX6bmG+h
/XbJBoJX18pknLajBkbCBlIa3LjBC+gH33DV+HqnbPwqUN6aWIjqOHT8PWQmmpbVYdkrKwUKD9Pn
O9FIfJmp8lQLfUXB9GiV8AXiQUbdwZdb5uZEEiA7Fq3ggKoJ2qBhqUkLs3Lll15baCS2pHPcmVR1
jeTUN6CwG/Sp5/f6trzaTLE4Jzl17F9oOIwQQbNernuWneLu5mlk+8xR6I6s/Qamwhj10PtWk6kV
L7QYMiX9rSqzqzadIPUj99F0hmO3ElLrzfkdgAzD4FZ1RrySVsg3pYgAFAy7nIvsWu+5jvOtS1sV
X/OA5NvuclCxKiKD1pUNr6kclKn9ZNeP05Lg19frNI5n6LPCfT7hrGY1nVEZHq7OTZvH0UyrHvQj
7Rm9g4ymAC+w/GiLNQWFjdDavA40lzQuRuhy6mKGXQBUopld9Jmr5dPwjOOPd/kd7rASgssGFGfl
tB1CDC1ll/3O1XkRe5h/JRsWYDOQO2yKBAB8O42/qDPS0g0fsT4aj6bq0B9BTgY+c80awwL1BOcK
gobBxz0svAFWf4glTyUUaUDilz1ZIAnPdbGz+DjDEe4pOBm5tzbQjZVECYjc66kIbFxhkAG+ZDCY
6Lqekg1WJWRUwPiTxRbURH1zm46Sss2eQt4JEuiOX6XwxjtDdez3jvUK7B5xCMEjbtvRoZCRKRTP
oNTTEplptTIVp8GvZkWnROn2ql8/N+26KR1yl3hOby8kS2JJPYyngY3B4JsN9uAAS5Me8yLqE7c2
gAzt399PH19nclxqmDhwY7c1ndTuvx+JxMhuuVoV6UaW9wrPBE6OcfVcZm8WRyYPb99/GqF9X4oY
ojMM2VJ0QyaWyfr0eemtasbxZvVH+fmWnK63+WggagDtPK9vgZK5WH1P68miyg+y6SJBLVyNZZ1B
lriMRVXCXhtLSy+jTDFdCjUbHNScpu2eEn9mGl667ackBrsItX0UhDNK9yRAiCbTBiI7xBPPtAdS
hVzzDuPgX1caNJ3Gyx5bv0ZeIqNQye70LsBaZK3oHjIRlmBUoD77KRSUq/MWGWCAqACjA62ge4XQ
D5SWOd2dDuqKFpuQ04Sn1eu31dmDtqhP+zDYsH4XL+8YqK3N4ELsUDC+MtEWT8iAbxAVyjoXG63e
6eA3TuUzfonkqd1TJFtL6mg9chZ5g/Qk3z8mb9qAuZQ7uceXAczJ+/7+/GOC/JilNcXAvohN9N+j
Ibz2RiPrWbophmelwDNpT8yiGp7wIP/+g/6Bi9DmIAIM8Pag5+HDbOGP1bvUzTHJb1m70lr3htPb
xrofKGLZ6cwusSNZrjwG6UY5RYvJD8WLGGF/l9FY95IKN2GxFHWDWE///OQqJkFFVoaVpJAMTwSB
dy2dq+bGeBoP4iH7/kzVD3Tuuw/8VCxxHYw6P9f9kQhD7a4NfXXKGevFTqGRNdMWI3zBZRY2DjaW
W3EFgLcpMvEawFqtyt8641BG/ujr9zBHJkpN1HzoWT17o8OqebGfj7/OvYOe9zGTKWmdCykCxVTV
gmyv9nNl2VZ+czpPVugU7Xss3KvFlNqoVtxuwoLrUjvL6OmPF/oewjVCQb0gX4CeA3tBd5rs0ag8
+OV9tLEY1JCc46GcGgsdOH790j2XU2HvtGsPuX+i59YZV/bgliTbeawtD5Hh+Ezg3FIDztOzn7PI
U0PPbHwj34G8uCycRM8lDgkeA1JsJrtbjizkN1zfO7vC2nUfiweg3td397EEbBZQrI41yTS1HeNJ
waDovaLNZDKTn3GyiRYNvCWwgHsmy311PrDJMW3cKwPw3ADboPyoB4gVb26yRB/uJUoAcquCiM2A
TTDPv7k3CURoSouRfkR+OGuecFQZ6OoPhE0R+8UYbzEqAcRQ/figQqw9lOyWnJg9c+ES7lct9/dG
HtB2No5e/hjRmuRg2T/DY+HsIic7v5o/5WL/c4SBL5I2RkwnES2fHtumSxK7C9N2dZUXuT2No3Vy
3UvWvi7mqcZGEMolQlTMTj/aIPcnTjYq30SgeIQb2oQYgxgPEWKnzJ/s5LWvxaltTbCVpOyj3MIX
9e+H7VII2668gT+fdyqJoexBUVTS0RyrKDMHyxlELzfN0YAwACqkv3cemkY6ua8rPfLkyKto50Yy
dkczUb/XMycZ4FIsdVvG0+8f1A8o9vNzChigkTBrqTKmnZ+OtVPGsJjE7WrCtgWGTaOpjsY0Gh+w
mSH8eY46yn5FOrpUgYLW9rO9Se6IyVyeO7d5rNaaZwf5FeMeiiTO0ModRJ30cxKSMGeI9XcUBBgr
QpL4yAStIKTrjOI3wd77BxD0v+v63bmIif6PSc6u5JtUp8N11dPI8oIu4ObL6WJiT03UBJjKibgV
9CvjAt9TzCpwVCfXYUIbSOMWKSBN/djidXA3Uvui65nVuTPcqYPDZEndwoamcgCTpsqdvOC2EknL
W6B6Y4inc9q8EdzW84imDZIG36Eu6QUBoLwS1T4jH8jGPn3R7zuJBEs3fzzfWNw9aE7UDkkWUD2/
3mLvbGFINmTMAJv2fCSnr0hhPbyWdqfRjbUpF7oH/BONKs15RhogRUE7Y6pSxq2F8N/k/xD/aI7x
HKM8t9GjsimltpvgPPM0eccGySocGzWJtBsMj53qHVJDXCZf0TvjZL2QTpXhtnSzPsEQ2C+XdQiO
Sg/szQjidn4jcORkHgGULaekSadZZqzLcGhPsY2tQ0k7krRoX4pjCEGJ7iJoAMgu7oUuhAVFoN17
QOERISGXVbjTsEpGmOekNCQGreVamPovriq/xWJPFRwxGcGk1nRdo2jkmTHdNpqFSVDYgaQE5TOS
GEzTqRXfkU/D6Hr8oTwNnR/ZTvawPI8eYA48sEyIDLJKIbD5aVVV/lFI2jLrpmoKjzsCLv8ecbWS
W7ESnouVISvuVTceTat0Sy3386J66tXqTrNpyEb72sVB0UPtm28DIKUthOkWUlhiGFXKapE9+v1z
/YH4//UsgFSoKrSZoXOA2hegQMILrbdNfTm02HmliUsZjHtV8ZgnCKSMMIj6iacEtWLenObFJFRa
NaSlcX7RhigowtBR8r1yXg/ETEvnhZn5EaujDWffcEnJIfLq88hS7QxN6VrsoWRA4KqXHStpvdGw
51irlQXijcurYYCF2IdrkxylUZtHtjkdavI+DTYdoUcYsKtppCnlzxeChAY3HbcSM56Uo+HoNL/s
AJyLfuJMVIQtwFi5WqzN6rqpyLCv7Jem74I88xRSVHvyZzQl9cIGiyD1RR8OvRTuG/nmxJxe2HRe
l7SYxNPzt2UrRTSwd4vbfWYfv7/2X7wwBUqkYolrTKi0ZNCav0dFdcY51O6v5ibNEu/apWCRWHxZ
r+kF6WgUTW26rUwNtUuiOv1t1hJAkzNoxQXF2atDlhzr/i1Wpmn81MrQVbeFeaavCX312NQY/mJ8
1p1nEqLLM10/Nr0+ydMN7/HCLoNKThEnVqQi9n5sneTWl/ufplrlywoncDDFmNgYO+pkpH9aNVor
IgemzxD3sfEN92dtYfRBak6v0qySiO09GfL80u+IzLN/QoR//OxPs3zTTYZJgccfeqhFR5tRubx1
i8ha9ImnNcyIq1Ldh/00RSel/1BFa1/K6E/n/QlED/siVs5FS+clc/O70P00C+XRUMl9ZkHAiHQt
vbR01FwcpXWyy5S8IMsTLRLFUV6xtzSxQWDFx4SBprwgDd36pOkeU5tg1iVIr+9H4kf39OdZwCTE
zrJJTzNor/57JCrjELZmeCkOxm1THyPtRHxmbL+kSAD6gKfsYiysbPb9h35t6eYiTSzbFr3zuqLI
n0r/Ypy0WXmLLisZgfI2H3bEjmE+XhWnhK1nTK98T/Jw2SRLu3/TSsCHminkPmp1t9bM2dmYFxeF
BfOZyOVrBRiVLvhe21o48cazTh/fKpbG7w/a+kKPcNCW8LoDDcAi0vh00ESTalcdR+UV28wtiICn
/SpXyHxukEW6i9jJG/0awzNB+Hfs3GSXrcuUFkFobX0vfuEG8Sb+9eYBQ25sOLH4owE3nne4P4iu
uQvtdsKT40bvEfFuO3b8WGYInwnRTGrR2lDt2P46int6KeGDEE172ArwtzNme6n7k8e2+a/HGGQS
vtokrldXP9HGo9rdql41082k9gfVye71ZoPPNUnlPYHYMA9obnuPQtp+tF9v8+uL/Xi+r96oWHsM
NjC3sUR/FBAWLXiLnObW+Ji/4y3d116hOsUjjkB32cLyzK1Ze/AEneUOesAUbf2+vimv9oGxT4fL
ArfE9OWBkiHHNhpSw+vecLfoV2X46/vb/I/Jg3By8oEh5zHyBcP++4GQ5F5rrmgTVpCI4eCNhR8i
kaUY1HVHgvxqp5dwaVUQH3CY2t33n66Kd//7cfz70z9tDJpbcitbeRhWpPOVmlP04k9lsuDPpHMj
A+Nkl6MKs3l19Tgio38fyHeFEhaUxrEket40fBkHuZE2RvmxJBsFoCT/cY4Vo/3zgbJ6sZCBVcB1
fDrQKu7jNsnHYVVG3uO13rWgs/TUWNbO6IJr7wzqtKZwM8NdDnog/fAwGl8fRtxI8dzQQPgx3vh8
l4buckXtoOgHqqmcfYUEH8YeSqbzFqXqLmYGmQL5Vi8s6d51oab0hdADG8gCdvQoLmgNbT3cWrO5
hStE5SrynAIB/RCLJOUwudTFrxjBI5LGhYEfzTtJo7UZ1PQTQyEn/vXhnK4jjTRSXDV+mpS/iDU0
zs62KOx46iz5IwHqj21K3l6VSyT354POQ34qFvLdgL0EL9xgnn4YcT991qcFy07VTjKLRFuO4HLa
VeHB7b0yqTwzMb0UsWgEE68UNozcxW8idKlMxk2IwlrZlCrht5Zn1OsigjdAfdZrsff/PMBPI03S
+iTBJdo+4CD34bA0PFz28b58wNZqUy4uW2tz2do7lodVTDPA95/+j/Xxr1vxgTH8cSsasywHgALj
wKKUvQAfbPDbX6eb0cu2YfDDh/3rXhCbYuKzS9ic8rEE/fFhOO9mCqbciF8a54z3gO5ZziLcqj+h
jOKSfX54//wcgUb/8Tl1PVpFbRXVRgNXkyXVz4bOSaRi1vXSPrzC318jc0ZwMltBIPvKOmhtMs2y
6G28tYv0ZkwcdpCkOkAXRfPsRyvuL24+jH8bDYLGA8Ce6fOmSU7LKNHPmrrsbzcnzLBUpj9flT2t
0KbfX3JV1KGfL8WfH/VpVa/PedyNim4fhdSsYq0emSxFi70zDz+kZMomv7ec5pHFicRK7A9oRumF
iHX5gzLsQ/n19VBEiAZBz9qXUqwy5IuintuG5L6DNbp265ojhhFuRQZC6SYEXSXzlj8tF+QlvDfO
gZmhO6W4p9Ykp5PJgsl4Mgam5XImYQJm4YP9Z9zC0LluIMjo8pF0f6Qbs5m1tR9VXjG4Od2JgIzY
9uEdwXN/haQ+UiXHLLu3uVQHLYYzk5maBirK5FqgT2a1L+V5Gu4z8yC3j7YRFFnQnJ2WIpfO/pN5
+P42gbN/vU8qeA5zIv9NdP1Tndr1Sd9mpKLsOVdr9OH8+It0DCVxzkDWZEzQhy1zfEEdTiuMsMcg
xJY2mdGUh2zHhDkq3cvg1U9R6dD80R3PasBADp8b2k5xSCldOw3kl9tr9hySSwGO2hJW6oS1S2AA
W0RipdXRT2g4Nx8j7R40sa/oOL6LMf6FoIyQzJGMcyb+2M+bWYeeQXe7vvKy82ZCz128GMbVDes/
agjFq9SVLS/iZCoP0wI/gBrsaM7SY7+Lti+sWAFJ8YMf5rXlt8P0yuKlOZ3tXh6BZCrJuzxaV6fO
8FE4SieLIhQSnVlYWkxus2u1J/LWiOc2ll/pIdGnsTU1ajaXC9WclbTKULow14frSxZwAa/wgaSC
9k6WuP1ewgfoAcwY8ZIxeCouWpB01GaXGXK4NDiHfpUGI83M48Oke9HMZRoGOc+NLpoXbyCWkctb
mbQpRjOg3175YXH8x+ZB/WskfHpiL2FFQrFZNnt5IV1WCYv/uiHsophreGS99UBfza7RH2TFyRq/
tDc9hqe/uzKgU7I8SRNk1PFrH23r8mTq6w5M//f3Y1X9x+wF26GxubdRW8Ko/D279naf49oeXvfq
9ILrWOtLliNJT51Fh6eTxbvk4ToExqaBm1hNUo/j69ayfJBT+oXnvXN9uKo+/Jb9mwr0+0P7Kj7V
uHYk9Qj1qa7iIv/3oemVclYUrW/34+Sunl8PBry3m56pKoWoTv9h6f4qb/j0cZ+W7hFYWb7KMS24
9YFeBD2bEt4oKupooVklkRRTsXOTvBsGFsRzZ437/fl+SQhCdyIgLl0DujaQgojtzR8LnT0p1PQ6
EEMWv1/xCcf84epmvWf/sh8lbB324eBaEm01joV32ZJ5cbzX6Fwsj3lAd9K5dNqz24XC34THrWLe
+9WRKEzSHL42hODcwLwcxzrghfdLwMWvFyTEKI2etGP3Ew7/VaUhzsUg2h1MTjVVWcyQf5yLdDlP
9KsGXxUTzFVZzEln9RjiB1PeNkrH8kWj2+S1kOT5tQW3ksq9XYSzpIZElUEZsmJVVtrVU2KoX5dw
VjvTVxo+Qqoxteh2SPLVBft8kCByYGzIrucOjDVWsPwqIKL6iNjnC3gAdVBKqHo2qAEF4vm8H9H7
39Ky8QpFeeuVBgTctt717q3HoC6GwdcfzkT4GBAWN5Mr2rvQMWGE06VUeHHPJvha/ZiK+HVZhz8F
wCSKRTWgU8Uz+sfFijVtaM6SqSyrbHrt8Sit9qlOV20WHaVc7pyaCMgYsuWMTMvW7tUSuzI93XVh
FIBLTngCB0B5KfUeQ3RbWml7KvRHe0afMeGCRMsrns2K5pLvfO2e0+g5rY1pioaigDgo0H9UEzck
2/vMsj3SZp1E+KNkp5a5OEvvCC+y0tBrgYCkGoMyO3Z7+spvMs3pIJ5RfhpJy87PnUdrkDSZ2zlr
OV7LpUlq33K8GTw6lWeVmltZ9+l1aYEwxbkr663P9iSlBiA8Z4L1sVKs5Xy8S3o+QFFcSnxfu+D8
0N7mjYX/NyI9Wx+n4O5hL9+bneSJ92hDIsrDi1ebVz+0Dww7V6qI5bTxn81rP+SwDfxGwvG11+mf
LpBVJneNXnsleBW4apR06/KGrMT6USghHti/ayRaPnSb0C+VOcz4EIP+cV978jozve+UJSGHzKWM
c6C1Sjs2I3Wr5UT6qaQ1p5zobFne6h5uZfxB16Z8nd4nsg5vZ8OFaezSPg2tW6ulRTs5Y9/QHur4
xbKKgwUxfS6RNZTG0sQ7b4S7IYaJlO2w8qGaukgoRgc3sX9iEv8xo08UpjibLbCpo9wVD8IfFySu
zCIz+4ILoi7IJxHRUybNRfiacRDE5eRIisLJ9YeJdfL1+fr7Yz8tJAmi3pRrY6/r6/8IO7PdtrFt
i34RAfYiX9mo763OeiEsWaZESuz7rz+DubhAxQli1KlUnVQSSRS599przTmmbWxkaG1f3bwENLiu
3Rz0gulAOKAoK5xfR/PmKrwZ/XDKvxmfHpQz7ioGQHOjdJTZnf+vLfSVZDPbuVQQxSB7OOyN8AEB
RkkIPQmxOHrzkoQNMCDRcvlhTsve4Dr2OfmxtnyEpxRJPqmEkI5hRfgOi1LSy+X+vaH8qc9QkGeo
kszWrtB7+NUv+8/llu+h4gmhhu+K4Xfhi3S/mkMsaKM0kO1GZIh0dxsm2YoBxOklj4QBSScqZ6ao
Ggd06P/9dpQ/78X+7YAf7VtWmv79dKpWg/4m9bVNiuAf9mONhbu0pZ1arkLQH2/6wI1mYruOEcpZ
MfouSK2wbTm82ozcFrJDIB30lGzZ5Za/Up9uwwjlqlWbphka4HCCmX/54S335dnvTzCphlIfVGZq
BqrQb9WRX5VVHpa5tJEojVnd3moGwVOW48R3cpiCCwXJ5dIIxy1egDawnp4tba8m5gqmFwCUsmFw
CFAZYmm7MrrUV81IeccGiZJW/EkZ2b+XP94rM29RpxMocR79/eFKMz1M2pcsztTgrRAWOck1+oMO
tazjNk9oyoblUM8OJR3JVmlvuZEfiyZjEgm0SX1YBTm0GIwS1BF8G0pjTEkQdUPYTa/cSduGXxPZ
cpvjQRAAOP77Qqt/vdAyCjaZxj6t9m/rVKI0suqVvryuFB31CHLsYPwiXeOrKFzvCzIpUWz38IM0
DtL8LFMApoBOkhidKHEaNIveOzwj6xmOy4R2GMNJiPqSjRCxpP5XgB+QjDRSiYfoZq93Yqt2CqY3
DiXPY6C9lz/qmv/sWdDuY4mTBoaiyHwhv38XhtR0hXiPhUX5GkmwZJoanmJWLx9s3R18rKfY116M
E8H1iPvweU4H264j6yFIlnG2y9HWDQyn9n6oceW/zAV4Y7QamaBwZ6vKtxVYqtUgf/kCKLthhlp9
mOIlwV75YiqPly2C3q9O6q06Cq3uU81nRK1NhVW1rmFjSCsTNz86IEZ8qAnujhLiBXPgzsqrvLB9
zxajdZeftDddQ5U6fUClRWtvgCXvROehstu+cO8SdyQ4eXQpPOuJv/9lN97EGDB5KGcgEU24dpyM
mMv6J4nhAXq6I+delRzzUXnT5O3gSNEDIb0+UOt1VhMygV+GiS0DvQps1K7qezSDonxmgs3YMLPj
SYkE1Ka+mKGKfsg97RQujwiLoPhqGpf+aXNAzPnc1BM5paUy5MpHppuuwYVfvR13k+ZirYeSApja
0c68DHIi+tSq5OpjJk6+Q1wDroH7yPBGgbFuTFAbwVxSFikBhqCGgSOmoe3VmxLooa3NjHZU4dCG
AWMMU/yTpCNoZ+NTDp3y9gzR4494LCMF7idReOT/qUgPSezC4hYONdXZYzR2hdeYcDU9tkhFdP33
dDB6VMvYiWacD6Qt1odxmEyL2vrSbrE2Kq0rqLbg+BxP/c55oGq53AdYhwlPLPa5eI0GR41J532G
/Lyz5Ql0z/oX5mGMaQliymO4pHB6XSNLXP/qR1fWYC9Sh01TAJh4lTJmtkOTQ2I+azxUFPgJevoj
fZyjh7ok0u34KERIry3Mt+2mpgTZUmPkKaEvIuQadVFefNk2uLbjUhhlkMFIz6Psju3niDG9lJ3T
C3rbJ9kTtxin1iTR7GyO9i1iNfhhNfpTi6X8/pR8W41aX9FFLxLUDeQlkl5EUMbktbf7vCbmfqSv
/XntPMcp2N3GyqaviGGXyBOBkfzfy+JfzqS/v5Fv+88zeWi5lIoibCjfomLy+gJJqd0X/4z9a5oQ
KiyS8qRkbh0vQrOzDNVzpML7qY78y/osIbhkRq6qDBZ/DaL+U0o806gxypyjVxZLToBUPqSK7EA6
GcA5Q+XglSh+GXuVDhLYe/EukNed168fuo5/mTgh+5SoqJU+8lDTv53RBSEqgqJ5eotYo+1ZLgSb
6xJdeknGmsPgY0Gqa8dBZl3XI+nrsdZ8ZDpT+v+PN98hfF35TDFcB5ay+/cX9feF9VenQlJohuNN
+H3FFw0zGwh+QDWLqirfyvsFzqR3ZY0Rq68TdPAkX1rqsH7qm1icCFeGUZw4wb5HQ/WgjREmNrgS
pWFzQuyX2yXmzo7IuXhf7gcQU/NNDsJQ58m8D5XjnQP+VJoZ71h1KOXzPQl/k2abOt4qHxoVBwki
Ux0YkFa9KNYpVoVZDUWJWeiHN61dJGMbBPAwtO+0Fu8V70LjIV7FI5ND80hdpfM5PNYlQRC2v/eQ
0o3BlnIsA4niW6TV2IOzevUnLShFzqJY5khqdBHRwUCpTxgRm0to69YHAAFKOTCzC7yU3rDCU4VW
Gmfr9DlK7HddwWCJv0Ydf+TD90dtDQ7FUp09HPP9AUGlOkTLks/i6qIlgK4pIAQUNjKsOSwUO5oO
ppW7D4G7BefXkHp8Ze6fB5H/9Bhi5huh57SRvwNdUYeMZXEG7B/D9CJMXm/RQt9CjbjeIflAPJkS
WjXHmWrTWaxt2BCV5XEeXPgH+kCMi/0exMNTNjLf7rJVndIvmStJ5BMHXc7YrFCoSC26EzsBPmTj
xutqwYeYSFiRQU+0lnHyd/nkixPFobTeugPZCgXJUsrka++tSNVDh/qwOhfdBfiD8oIED6dmgfU7
/qGg1Qb9WedblShhqcb4z/5vKt9HofdUIJs2K7TNkxYSgYzGjJ0WSVQQvavBUeVcH87jeCZYKn1X
NRv6eCgkp9L3mdQ38T1QX4itZ+o2hy/xRS1W1K5GwJLnPDFEn+opgJjgGNF+b91QnHRAO7dae9QF
t9itJKdYVUcJoN5jGrNtPSdEqQzcVDy9zk+IDY9NeT/5KGDwzYxKGRfLtakkSzvxExV7Hqdof0US
DE+/n39mOn31gQ6MnUo7XXVtbanga2VrgBbhIQ67wlWF/vPIRGajU3rya83nOeQwVLdn5LJ3c6Jg
WZC/EElMmFdeZWMf4V1hv+qHGGp26S1EUf8ybJm+4Pr00xyqIBgDzHEJq7NTcqxZbkzJzUjHDuDI
1Is2Hr6es4q0nQF9XOjRgcE3TFtX12hgOEXgZkiXWTfRrMBGzODicbdzq06MN+zBC2Ro4dHALnG/
fRjAagWbiCKEG/T2RJVuta+4XTLFLGfCHcP1mvJJxxQUzE1o5tz9WaaspWHQ7480uwjNui+RPPCh
zXlES+uEk/8kopIkErVaqZVbQRS5Ra+TXk30yg3JMkmnIvFlgLjx7NRbhCzElptXkCDiKP2MRofw
qzlF9SgjyaqTLM/fyJDMqnmPZguriyTsg/X9M/MQOU7qhYdBZ+77Kw1KVn7Tm90qtbVuBpnsWMN7
f+PaDUSrfK2DEhVuzzsX1HOFHjudhoutT3BiM5JBjqcjOR5SLT8vHBQ94Ysf79VNfm0VdVQTZ0O7
KzJkO3xdmszWpFEN6CY+I/J8BVZobu4DJIEunqaQIFgKw2nQbtBn9K5qaSLKjs/1gn21QZGG17Ys
R0V+UaNdZyMJMVHi567HF39CjWq6JnZwLvbDmkp2XpIY7/gRhZQaTUEEYcbTqVzvDkdHS0cq380U
IK1jesZUiZG84SVTEm2OOGLUaoKESd51yzs37kidO6TZ9SZgbod6+Dq10fz+9ZpgdgLcYpXyOMdt
AAdi4NtePpZIcUsXtck3bDfku0IvRscuoUrW7fo948iHcAXaaeXE6l4LIaUMbu2k3nG2hkiqw+9P
nbS0k4FTgFpLVkRwl3fnZU7zgo/o2UWybJP3TlgPYLSU3jT3naocUou3754/rTybIrGUh81WIk+l
mxTJLOhWpLgbBuuK1fhT+FID/YjXCmtXNyrwB08bFxk1G3KB/nWvBygjwcO7Bq4xGdQwKQyVG4Ow
XrxXh/DkgRMrBKtQLf+NLqfEi8rDZMHUzog2fI/4uoCC6VbFehDbDQ2kYsu3LVPkQ/fi2cQ5sAwv
z8LxjyVhU5P4tQi0t+Q569gV5rx6ixQkkVd3wDXeEJBqLrsxLKmITPFhUtv8ezqANpu32PaUkRxB
1ZI+q7MuXl+pc5cXRbCo2F5zCafATQK7j0gKuOZH75a7CQ5k3BnbUc6YcSnZhN6atzY/YisP9u1b
81Vsqxt7TnXWOMvO+0hHZa1S0072ZBnzR8VzUk+YtWX+QujGEd66gInvtuLcM2oGrn9U8ml0MlgR
Jx0hBYhEiR2shVOuD+yCgAVxpkEVoDNFu8kAVgUSg2dJdgxOTVOV9HEUCd1c4fDl2/GuGszKiWdY
BbNCt7ddzOrB8N910q+W0x/bDx41XMeKpKq/pDL/qSOFZzhIZT3M9+hsUY5zJJDJLcQ7BAY/2fgf
xRURh8ZQF+0rQ+IRNz5AcfGWbqgvAEQQqMWRZcYSjkyL2544tdamiy+ujtfX08bFHxzkYtQPJzde
7oaTnlkCsrqBrgFCrmShpQ/nvGb4OKb0a2xlQujsvz+k1Nd6f3xIVTVVJmekcxvf+o2RkA5SLwr8
7eyM3WGv5TMy2Hr1jtYb8nPcNz+9ovy3V+wRNUzJdB1ey+/Vp5k9qkEXv6TZQDlEIdTgkpKrPtDj
w6aP1D614xzVkRQ7bYtPU//heGD+2WE1JITB///6yrdxT2ak6j2puvsSUOSVUeeK+ukOGnlOt/3L
PxD0e4IIhxiArFarQ0M/TS3U2vOzOez/gS8kcSqQbcZ0d4dL3W3lt8HZWEH3pa7kxrVTjHkWsX2j
HvrRUUcSBLgorF6AWJ5Ksh9wLkB7GEwDUj8ivIHIDg8sNI7u8mhZ6A/T2bIXBqJRd7KPCKdTNvo4
Pq2lB85YxjCAH/Cnb+UvDc/frso3GYCSRX42eNTBRphRKD13lAohUmL0tA69wji2UnogUw5M4hFf
e3r5922o/vU+5CaE88TJTdd/QRz+87DJjSbcZVO6L7OhOrC9MxnCkBkyCt77Z7o9mfPBBC+LZwN+
X+kLEU4moeAu4gHgOox0LeTwQ7o4AFlIDlWufKHpAQonsDtxKy8UEl6A/PZDYDrnTH+WSmmr2hA5
oC3Yo8ZWpnN08ZZsd8N8i0+PJXSSrZ4r3wfMIt8g8Dn+WKAlf7c1wlE+pSGs4tYyV4+tcApoAWd2
N/FQF+/xeYxeHx1vCmkchIRJuYk5UKgwaxvylQgJJrQK6TZ+Ts4FvUkrcZ4wv0CGYxgTAL/iDoFd
136RT3pQ98/3zuEl7zhM0/2L033r4nWAjApYFyKKE4zw+q/CD50g0rudvD1XnkOswCiDH5O9YUWx
1X7GSkuG2BCb86ZDzAE8R+NNvKpX/fT4NKcK4SYEzVh9pM9jc+fepZ+EYcb23kMGPgBqBVzebh/6
Ye6DbkJ72J94Q5JGLiLS75dFJCAIdkgYtWVJSwWGu7yrTyJuEPSSZNcVbrMNDtEBrY9Ioku+Fh3j
GtC9QZKb9pGZfUYbNu7HrnHbebYl7G3akt6i0k+PiRthvBnNMlfr8W4sm+w21MCo+J29RylcO5L7
cPCIY3xin4w2vbcWNqcFyCbiww3IxItcaLBHDlZY08axA1t7D/3VqSdIQLeQ0ndhZRlXQsmDbbmT
h2u0z29gh+9jQF0kcRY4FclPgHzPr8tcYV/jz+tcumCz1vrobO4gcl0/MuYnePSpHNKd0NmPd32M
uSLEBYMFBgqvJUEFAVcYcCR7W3aUZIB3V8GiR9EQQzd9OBhu1+B11sobupl6yrPYXOEzTsKtDrBQ
k6z4AG+6F0kD16P5NmJHTPZmzc1tLB+OaL13MEJEwu/IrlnJEvJ2X4KGrl/aI0cIMNhcmrUc9MWG
5NL9463FP7Q+aG/8ZY0HdwOuw9Rk7Nff1tj6bipFldzzhal+FkI2z1O+6ywZttXlded4bKwHxK/E
quiY0erVniVjdZdlUJvaWg/gUSbCazF4EP4jVRvNHwz1cDAW7eiVgBdQVnL3kQLK6UKK+DCbyUwG
wxrwr28CW0k/42ha0NyRQywe1Tzv8PsQ+4XRVq7IGIv45hIdMsed4WqwrnBzeilrAlS4vj80EEon
eQEt5D7Ln8QGgqb344UvEculeNOMjmyJR9tXOWe/ordKa6fVoHVSFSaqihAFcdmj4ml+vib6Q1nH
hTGW0cvW+iWHAvP0gCvSwMWFc4jlmni7zhZzctdeH0V98zjfNKGlUnUijXSSjlwJZZEIilum92EW
ZZzncJJmA5uevWV03FSIB8IUkmY4eXaY0DE3CzCrG7nG8pcOffq/umBMB6JgZ73rzKAPGh6lDIdY
mIyaZ2UXKt7zR+vWL5KsBvwyoXKyjtwuqQJW3E4aA9hBYc7uJLSluROA96mE6wDPeq9rqHTHl4KL
J773ThdlUvEidxp8z8gcyplHJ2ZbP5Wt1EJF1GkvhdpSxk2b6oAkatT9D39l5LX9781E+unu+7aX
NWVXp4WflIuEp4odi8VjR0FmLlhWXLm2HoIlXmnGqMArRuiM//3y/9dg/F5TmYYGbYDuI/zEb4OL
l2EozTMxqgVrrn1KXecwC+wZzQsLh4yjLzRAss3wdejIPiVUkTigLcl488WCnkFPZqtt8O2gzFnd
D4rllDbtbGs2K4a1vVGs2edhdnBmDq0315nN4IzC//7FczudZrNmeGrtaF45mrUY8NMwABenBX+T
JW8Rf2yn9pZzn92nhWUg3PrE3XpYOuAyka7RS0sskIku1YZbWMeUX8O+sR4dJxgq1qMeAkyzyiLq
SJ5sQRQMXHdyvfYc496U/LSufdYZlSuxwt0yvSZjmSQofGxYMq4Mbic1wlt3CRiHH/MJ/7LMWD7d
5dIevyGKcQSnpqHRhym0nAQ4klgzf9hfvX9/R3+ZP6oMu2S5X58gtHz7hp53tcxjReHMQZxN6b5C
V0sJUR+1kFL+/Uq/jBzfbgb8fUxk4WlqA+2XqO0/hU0uGHLcPUxpXQBNJ4npI0oXHck+zczQhvR2
mjnSeTRED1YJJKGcnZ7iWEGMqEUw2tvih/fzJxCDCTlGG4ROSj8oHvQPz3/eTxXE4UOMVNIsX04E
VbZzIQFoxQgLRLQzwcUwJR4Z7+InZL6BQ9kyFtfNDNGWxBxhYCED9MmzaZbVl/6wCP9qmdy6Js5S
eiH1uDMPeBIaICPheFwNc7T9oet9/HBN/1LCa0iYFU1R6Q4q+rdRQ6bBJVU8XdskpxQC72vWJ8Yr
dAYo1hvSdBbK8k5E7hFYirhSPDc70PPqnap3V4YTgCz0h2f+T9aiYvz3HQ2+bXj6K401My6Tpf5a
ZiZ9nOrhdGphezrbSd59AUeKyq8oaw8P6QDVifX2fG/VDawLv25BVgn6ssrbH2aoyl/ucw2rjd6r
3hHpmd9Ody+cpmGitQMSMSkW9cZ5Fna8r0uGd4PLPZ2YgkNbZ6AuvHea6t2sisd4ULVmrjBa3z27
HgksQxPU1prmdMkemroWfN77lgQMJQR+n8oag6iQ//DG/7aE457Fx9mXEKgwvl1PLX/UxqtUBhvE
YR6wAEQJbsTYYa7gDJ8ZjvzOHg79J1Tn1Ub44dX/MhFn8aZuQQ/IxfuON4gVSWLsXJK+Xm4F9evJ
qAphGZOj9n5uwmWt/XAk/fun5UvqnZ2gAL5Dapo2QIIi1oCZaydIV1E3k19Ts+lds0gEsMgHPclH
avb05eIkdoQCJZrX09z+/WD9Ent/W6w0TGmoRyVAJeb3dTF9GBkWJ9w/2rUkb9NnxlNlTgOR8NJc
6EyT4HLgcK4krskE3cahXBED5NnZ3Q6BJHVwmOw8duhflT1QkpnzHeKXasuerU3Gz7NM3hdM40Hl
/vDG1T8LTk2T6dH071uln/H7qnYvJKOqEzQZzR2DPMAtifYFJ1Z1++i1bN5UyJGJL6OQygcJtRLv
Usw4dzegMQfRBMopzTxBtIty2LAhN+opp+Wpmccc7lL4JhSPYdEE0zLnAaCuQgD4MYB6Mn99CgTV
tfNXNFH0OTrvXP/hZvyL8dXQuB2RRg0kZBrfnYLICCP1rj0f29fLRWKrSITwIJUk3faofTKc5kTJ
Cp6bSCEBHIwl0QLOApglpitmEcNXTVEx7QjWCycmqSKei+jcu+qRJTU9J8AFjHFO192B5uW/v5Q/
Lfo8wVCIsbH1PA7zex1kRkYna5HBE0N3uWwIY8i6kRRjpVPgK4aQEAP++RyJIq4yYhtVzs/RZlDA
cG59SmzYFQRbo0X94Y39MVfq35eh9RopRrTid2GJ8bgLXat6/rJJNyUEsYoMTkc1JnA/umD074ug
/fRi3/YqSa2VVhho4ZKhB1h6fRMQ6dN+hLN4Y86Sd8lp5tWu2ylz5Wisk8v9jUY1iYYjedKfdh+T
+HRdE/wwScZ9Q5CT6zBdGTNv1gdVIdG79YzxYlGMUE1Pve0LFGq0Fy9Pskz+/UH+FET+ftW+r4pC
Fpl+//cyShYYaWThqHgjLl+SjOIMTzXY3ugHP9WfJqJfrwk9VRpoqvkH91EQhFQqnrym3+zlmnRB
Yj7ljSi/K/fWldiFBlHpwJ7xcNv4jStcWop96hGDiAxUQCANXoprmHjTI3ooarTQXts0mujh5oeL
88f68+2NfquqhNrUOApyq3NxHiQo99SDB5vX4s6S7WdMsDJ6vyyZiPIllFRBVzrP8ofLhbf8+zKI
eJIqk00LLwJF57eTj5yWgzptS3FNWEXRR7nYGbkarR22lvaZHjXdfZkOVIQMzWiPGHT8buVzFps3
uKEwp/1aXhSU22XvyuEBzJfKihwJwBnypXovgbngn9pJNaoE3R2sENdhoAUe8WStlS1vRIiRbjNI
fNCk38v8QB+8tTvDqhtburAwGTtG9LS+m9bGBMe/Py91aiENQB/X4acF01A6TOkBr7DfQFCWchhx
PbYHyXe/smFGCc/AKHT7RST3w8q/zKfthLPJAwwJTBYCdgpYSsiePKbSrc2YTSKBoXbYQV/06zKH
V/ckC680wQfHJ8d7C+kXEXjIVCQn4dh/pWvF7+9IzIH6oroCn7l1fbUfimRYb4M9Ox2plYysanql
28d7mljdGdJazMySBOsThjYDaDUhXL2GIhl1tJBvGJCQOL4Bs3p/nnyGZ1eIBNeMftAQbhJAXJp0
NADGMRdlz97OfI7oghb+RumCNKaBATOHWwnhEf9Jp0L7ksiGqHePdTvnVP3TE/9H8Uh5zZNHeQ09
D2zat5WrawXfjzvuaaEcGZh6HrhUXQnkVfDT0yP19+VvdQeMPg0AnIrwXOLI3D9e/zmUFIUZxZUH
sIJIoEVzjVFZmdf6wyNHi1z2MfqsLflo8lS0GaY4Bnb8lr+4V8hEyfsAcWJUPp+U9USFbLK5eUp2
yq9UFQLE4QTI9uLS8wI6mrgylIAGrgD0bUdYBkNQQDuUeDZHYhtxCSeeHmo+ImNs9diZpHbnBEu+
JjTq0d9xen0vDhItRE7ONl1Nen0tdwFHJGBeH+VcdHATE1EN/uaBro1k6Gk00pzBTz6MP9VF367Y
txNs6Kteq4pFuciYPJHVVH6lX8oqwcefOfqGKswezAIn3Pdum3XgRG/JqvnUDyRwbcuDQHXGuGFD
QhNlRcQWxH0qS1N/250CwAij+2d8KK4lQnsaRdaLNvyGlIsxwQo2EnObaNUJjIkJacIieeAmwWsQ
yzi5z6IL6hnYh+075VMMa+GNQUIhOMQuD2b6wTTG5VaheDmaxxh3hxWsQCz6++DCH7bo44CM8QMZ
TDspGtc73bcNXdVDltp9EFM4vE+zhZxDG49XORKMwoYa2IyzM9i+zCLABMvfStqzjcPBBAwOQDNb
NqRuej+Um+bf7ldd1kT6Bwor/3e8rBmKYZt1frB8fT3nwW6wkhNbQgb1dPA2xl+GR94CuancjjXe
UKZMmFrWEtHjVMwE5pEzr10Tzwp2oGXs+yU91dfg5fQJqKg2yQtP+1RdAm29t1dsXZlRWCwozmOO
W119q/rfM0QwRRjJvAZeY409u1vRU7oyjHSAoSL5g7iOvvsNZIAlWh9ETiN0eFIfUrN2kM1Q7IRO
w9D4hyvzZ5XAfYl7A2EZVWsfivD7k1yahf6U8wh6/WsW4gFSvA+BYEFt2pWJMzeUA/6en/beX5f7
+/Khs37QXaHvZojflg+MgVWl3oNyQRTUJNglO3NY7+8FogAHxQbbUXmD6E2Vmb1TBuhM8Lg3Bk7O
jC+2amzQV46ZVQlc1uGOTz23xO/aWdGJf8boFTBfWupSXEaCxf8ww0KPT8cRfQSm2+x/l/iivKPg
TS9EP7Kxa72ykFxZ2EPZrR4bZ6RYPjFrYUmQNBHBY3CIzFnQ6ZxJm07cJyClaJIDG0V2JieT4giv
H0CH0mtpFGOoIsFh5Qqurxq2z+Llg2kZmfoURXROlHO8fRIZZKCYGWM59rup3I6y1OXTpxuN/xI6
d1J9ybNkpD4XO5sFz3ASXbXRNT/ciYQ2WbeJf+PUFo8G6Jmm5dKfp3TA+doYbcwB9hMbXnGZlFG2
oqFzQFDzmbxHn+zB9K2ArKV4fbfmiQiEoUIOEdES0wDmaq8MFkmSkg17oNgQjonnolAQWyBj7J/9
pG7yOFBXyJuauUgfXMi5c6GODo9lp3Lps2oJVpizgsCvRpU06icJ7/mhGTKuXqiLPs6UyXyl2NLp
viZ1T+ilV8Eu/qjkfsNoLX2q9I5/ZrGj5ECMGoN5wSbOdFT0sAqBAoWzxjQxLOVIFZnelP6oZIsy
cucDpUmCw6+nVQ27MQP+szQmSByh70quiaZU4gkiqoh0Ab51MI1EfsT2ILBRAmUzb2i8+3t5rUCb
ADhiPy8BsHI2sMuDSzgp/elr/7r5N86WFTO70EW+zbjtUa7SG6fYvoo6I5Xi7ERU8jCcJitOn9w9
aM7PvTH3GMWTcMPLJmiN33KdmIc+xRx+CRRDst6kYzgt2fZ4v/wRo8iRrIaG2N681Gdyq8cTGMRj
kS9w3k30D7OP+TvnVrZKN8pYZU6d9nF/EXcmWHMydZ7sgODpgz5jHV8nS1LcK7W4XF3HJbKkI0/c
axNu0GOJtUtsKBp5cZ9RhaG4R6N4KzftEnxQlljqnhsDP2AGaQddz8BGD1bjpgfG6Ds4fPDw8Tvo
9UArioHn0qk3rAqlEYoPoVfdPwWbeJdBPNY44BYEZ3SXfB9OzceQTYVvTScnC3OgbD8lPgK0aa7A
ObgKRxxEjPS4PCsi8o7gTbni/sY/8wc24+CtOwZ0wRf8UKhjPjZnjifynDfIke2CP0Q71nvKVG3O
Gw6uZkEKAOwMStcLJSyxp+hUqEYMK0O1wlj/aATsCJY5uwzIUIyGLxcxG1MdXmMauvGmI1ynPLfn
11i/JevqM1/KH6U0Fult7V5kwsAPrizohHrkpoYjnKR+HTFuScWjv0gYEMujNEOEgmiCW8MpR4GD
MfQcvbdu8plvWfG6HSohHfAs0y0nWXt8r5N8IfPJfJvrpML1I3IidXmXddNfue7SHAEfJtmI60qn
sCWkbjUgik4CWDLlu2sqm/AJFHNy3n/SeG9ueZLQNHlYcErHq1lUx9zhBuKmYMaT65MQqox94E1A
sj2nrN1Cdj10mL7NAvY0OYfYAdEMoiPeuMQDvizn+cYSSSucp+45xM4wC11lpqZWvgD3OBUPrFX3
NcZcVhF9NFgla9XlOXkhgi8mXIVhnxVbIS+yntAbbW0ZSRA0mxkAXILGh4Adpu0cCKzF/dSnE9r+
aC0x2CCg/iSd8xP8WM4H8tuD601wCJBvynWXpqgVMBrcxSd1RbDKnOfam4tvnBLUFZZIjMAQzCM7
VR3Yz957RQ3vJGN/Xe7CU7luJ4NDO0mH2q0AWJtBbR/lHOWbRTYtzhExY8nmvjHfNRBzXJaNjOXJ
CsBNMg3cq9z7U+1D3BUbL3GkRf3iZGeB9D1Ih3YnLXIelc1z2jDwPpdMplEinfxTyOQLkRe4Hi7T
lSY9SyhSA3WJoPjWnXXgkM+ZgEKlmQKVXhrDdl6+MSNfmvixEKdwc3xKrh1YwcbbUjOuAdEQg27L
oZ3CjLyl6CX2LRmgW0J63vO1doD2rx0ea9Lml69dydkkixzYqmwRK3lYrohUBpsxq4/JEpXjsj31
ie1UeuSayaicTUKUmYxhdxqxTyP1cIJN4D5Wd2q415ps9zVr8zJfk0IHTnccLEDdjg+IWmF0wfl0
kgUaANnp9YjX0H6C0wW/QDnFPuOmQ5G80IZQ2IhMdeRUG3LXoWiTgsjximKYiDyW/RkZeReOawkL
8bAkhxSo+hRnDmVZYWdTMILNOeInnmPOgqPHG1+lNQ9oFVKiUvTP5Png5pF2jiWaiLyC74NncC/x
pLFJbV5o4VdL2ZLcyH284xcePt7z3WBKX9QJxhhuV/BINu1FcJT3PrsRvq+xJPZO+CwvfWFBWBf9
8O3rLeYF9GP8xvHiXJzLN32GVQ6jFsL0ACbz0wrfuw//Pd7Bue/28VC6ibPu9px2t/yt2j/HiT8k
e2BsjPO3gpC8bEECCNnUNX+44I+fN/z2/ExrDrtb+FbccNag1rvfHkDGOewv7nvSf1D/5WR6ov8P
bcbW2u31niwHNyJ1uXgDHDqaY3hOd/NOyAyrc693aWBPOl1jxewU14JYPYCr1CBYVlCbAtXgwdwn
kcP1zEzmNaie7dpj0G8JyRDdn37kjqtX9WevhlRt6ZDvki1hgfs+p72dBbf7ZhAgpPKWzP/DVVO7
GbtQY9cs55tm8XyMgfQPPga/vo2cmIQtU6t6oo9NEByIUECvEnhPjiBXDWXI7XHCNJtyy8fk/haL
JERkEkEOPIvjYhQ73cd9dp8JU6xMrjrDJUueDxk47wyWo9vrLSHeBt82x34eYapBvHXPcynYT3Oe
nIlLvHnH4pwh+3lOw1M8zN/MW2+1m6mqrSGm5i4gjcEtL3iGXoKNzrZ8i9eR2+yJDVOPOZPkS+GD
MrEJXqzOr+vrSsgcdzGiLYIcUf/QXKWnEHw2pLcciWqZvob3s3hUjzi89KMn9peGxQIpafnmX2t+
00bZE5J2Sd9oeU+iRbaX9lidCYU8Z4sXN+WNr3FfncvPYtucdc/CeCsOm6VoiTsZ0EV47fjMyZ7k
mZ6rCGApdmCe3J63xxCeievNukO/xEQbehxNOOLFjSHVIPf0BSEkAQp9khN/8ZjxsNDvka1yx5dS
HYxwnq55izxzK7MGRchd4eYrriwfiYX72N8eYw8yjD+saAkktNho8LSYv6alIw6PXCkXTo3zWNVH
gQPqJc5G8F+5d+Vxd0PKQwom1DF+aTDuA8e4hmQ0ugq6IZRDY2IZb6bT+OPBZ8lXfb+F9LTGyqp0
n3OJbFICYHcGYe4ou+NDzQnL7fo9i6A9aUI9u7jD5d5Uka3gMZFQrFZ0H3YkVazubp+sOdPRESF8
JRQWn5qr0UprHJPNvnX7ngcZViOEf9x1aPBHnstDCG0F18ilM1x5+ThEqBfls7cwV8b05G+ezv84
O6/ltqEsXT8RqpDDLQJzEknJkm5YtiwhAySR8fTng3qCBbHEOjM9XR3cZYDAxt5r/esPuLBv/aW1
jeaw3mPD7neqD6wEh65+V+YW7yYnJZkozUHIaQsv1Z/0V7fvSJBnfvtzg/YNAR9aQhNhMtMLRULJ
8bUl7GW1xy6EGJJz/lIphauI84b+q6RI2qjl7ueLfeN+fLkY/sBfL1ZG3EJ9PrdL+bwJow1ar2HT
kSY/X0VW+Gu+dZz/85uYIXy9TOqrAl7DVbtM842vLvzkSeV11OCNg4GvKP1KSY3tNOKI9oK1MNBj
d8XeLz6uNf5RLZRFhMpaQ92RPV7SaKLySUepcrhzl/L3uzQGlALyMlwUpkhf77Iozqiv20Rc5ToK
rxZvfhMn8Vx9KGGNBxS/vWEPhu06NkihKc/r5rUO1shFzSDzrOt7LRVPZoRUjreWYeyXFpO8vQem
aN9f2eeDFKGR4YepjXnWyiU7B2ffMjZXyouymKbh9lqsT9ZSU71ruTCVqYAvV24uRWxhWm3otXCf
Jy5nRjSOMdimnB5bglbROGCsbBZEB0/F84MRzi8D8hsvVGOq6UdLW1TRxpDnifgiI6XpUZ1u83IG
PT+sIYb2O1/aw19I6q2gbBILEGDwaS37rVD+Njkls60J+U/QNuCYTnm9M3v9PuvAoMw0LFWDiW1o
cGFHL0uxirZTM3OJ9q9N8sUpIOlHdQLVwtTzyZKrCZ4kV1rTyoIk2U27y8e5+VADHgsSimcz/21c
9wHWKzhzVCl2oNFbJ751kFZ/XlVjiMfEFINppM4/MCZhLDlaVU0OVnw6y9FxCL6OjkyqPX84B/Sl
cmfn0EYQ9OeloFCBDMNgwJFyhCalcR9dLkaVrIWZkdsmeqc1rLfen1UWAnAbwgc+/ulDuOn2LaWm
jXsZzlAWjT1MYRErr7WlrTXJQ9lFc4NI7DF4Cf5qb3CKH7V1jlc2JE3ItTMqWgQveG0JH77oSu8+
PVfg6fVQ5ACTEQ8PGeL6mP5J5RlHef0ab+881c/km3+2lM/fiqfEML0mX4vUqK/vv9RPicFsvtpK
B2FZfVyRZi5iE1ttW1hCC3syyimGddfSjf9gYpb/GgppeBEyPPYLkeHyAwnV4h68EcSW/R4RP9YT
ZDaBK+L6CqRCbM0xFvDld3FOwUQX2xv4MHhcd2xTNlgwodj8W6Ce2u4+LHuNKH4lyW5Ff4CfkJcu
/HU2y1iHQELVCpMmlXuDUXadleakniXLs8d83QCqrIfwnDyCYxZTUs6MV39lHgoC7QEijceLK7xK
aNa21TODGMgNylp5FcpJsrQeY83p903l6ccGKQQsz24rTfUDYxlEFDRkgn157v6WxJ0h0LvaNn+h
TitCURo5MrS0rHPlEroC6Nm+pUwndp2p0iua2glGUvBkhZeZaDhNuiY/5yVobUt0K2OBmt/N/zTm
JHtnJlS5H9KOlATj7xIpgATuqu/qaY+D/sWeVXi5aUdr9vP7/9yLf3r9o6+qK6S69H0jAtFqCBw/
PcBZXKF1XZ4P4YMGwMuOUHnksKzkl1JfFI9NOzd+VaTloIhVlgA9xqYmzvK0RRLWrCh8ehB0lN+T
jIjMM9mcNFLJol4DjIsIt/bKPKZS3HaUmOUmhEN/Z0ahj0Dy/1rQTI9EWAsAs6NzP7iaWpyHMYkD
PThRJGfk3cK57mGAx/JMDKhgCcCgCAR9gfit1TPMMd0ufTNhiKCVr7pdNakNAMNqpQtvcjS9Zhcn
jkqRr+AhbnVMk5a9T7/Xb6Lhfx9oOBMirpCRs6Iqvka564eIrWV/6vfcAekahrbvgHALuOaJWEBk
wZUjgwddI6MzULGhbRV9hSpQ76nzrZDRyoBYmdk0jWFQqWFkThUMVcqT6PlDGdn0cyVIXd8HpAju
0aBGldN/niA+vBBGTahI2ugJkl2lC23mx6sGBKKZ5q3lZRbOW49a+icKjf/Lxk5cwX9fTh+dQHKn
tVUpByih8UTUCwg/GB8SviG/+UwbYVmHMKEu5ebnlX97nfxz2dGcsZFO+Ltktbj0Q6TLVex1p1/X
YI+BqGAbw8jcp72T5Mdrly3zU7E5XaUHhicxSswyIEI+SJ+bIMH94aHP18QonAZNEVLd0FNKYZX1
+ytKcnmVMzRV64OIoKxMPblTFpmQe3WYzPTTn4QBmJb6k0QMPaHxJxr+GxYQVCPtzqSTym6G2Ixu
xIfPHfQIgKRXwr3nVfTbr2Uvk2U0qOePoH9IDCAxIX2I2Hbqy86gBzbyOy9qXDH9Z11gSSVjisLX
ZY32ijJVz5HSW+0yCvEbyj/U4o+kbDoyGwIRLJmQBjImME1n0na+PEhAGhE5digM4/N7XT+rQbIk
EltNSO3oyDzFicTC2SQS66MVIBRI9afcil/N0yw25ln2S0medILfe4ltPYa8XKIoZ4QoFYVX4uec
FfgUMADU5OUVc7c4n1tXGHPym5F0k/CKEw9tqNIxYUwn5Xna8EpF40Pt99Z5eZ/CdvOb+efZjEoG
+awHUirJ7dKChh8XyqRpfMJZUZT65IRexFnepq9meUItX0qegPmQcvpbDX5DORiB9pjowVQCtrhq
v+o+mwgaQXrdc8DoGOMAsmSJxXjrCG0U9XkVEL85NOM4Nlckx/rVeZqBtTeIqCHYeahrVdVwmYk5
1+4R8mBgwlYVDVdLRFiE9OZ6/CiYnSsRWKRWf3/+rm7WaXBAMLBCPy9Ck/paUGj1SSqLoJHXnUP+
O9G0pN2tT4yn70WCKt92eoia5CoRZGSo9ELmaOOIer8OlbhTj2BxzeL5uaG82P6ZxN4cNoPzvjvP
divsWCbQvc3JI4GxDxEj/J9/7idr68sBOtwE5leWpcr4p4+5L4ICJ8Zoz8qRgQ3B974N4GvPJ9ve
3W5Dez+v7d10Zb84iwGW8WazzGnsv8s7D33M1jPlwUJSx0UP1iob6WeV/w+Tocf9r7AKHkXuPbvr
ST8/ng+T+RRSPY43jjflRqLJ3H5bOU43d2azZvbx9y69fcwO+HYXIzpSoLVykGqterx4T89rSrkt
KYBoEtvl/u1t6tmSszmAHYaTh4+7NDGFZTV6DySeGjT6Il6arIuvy85o+jKLjaJfFgKTAhlFil1J
hMbpPTJZZCHhQ61g0ipms4QM6BLtSdIHEynUZlIoLtLL3pTKSVpaQCkC9gDhujNbbAjJ966ZLuTm
WiT0QYkWitxvc7LdMoZCZotG7uzpCT1T37hoSfvgvKmuFtQMDyHQgiQcUtmieaA2jlRPhyZd7atl
C4ydGBgCdRDd+e86ZhhhdfYkuDynwfBKxxsDK7z0I0fh2W5UE/pqsc19Bh4UCKHw0TMnvtAenywN
06UnA789DbMS+VeHC0/eZ5iJ0o3gB3LJGb3IUxnL4EaQVphmPl7F8yTAVzAvhQl+LHSYzzXNrdaD
ug2ZUBdpGcXhG03QsjklM8OIfqmNsdbDbnditFP2qMOsIPQqQ1l3V5RnuO0kuPCLKf6fIjaTRXrn
5Lm9sNhKMOT4/NhHL1eVCHCQyxKCMkKA5Pxa0InoC7JZvMDfI6a4hp1bNwHtcTVNGDxLrW4r1Em1
8ltKZ+FFcQoOUbNxLhXBUMCD7WDSlhluBjJFMA9O4TTgd0gJ49b6P5/DP3c9Oi9P4RlbSatWjzQl
HXDaEqXNZKs7f9gg5vbZI6yres5sr/UWszt1vXnrcxgCTlBXS1DaP6kk/2wI1+B8Cds4VZbilPCy
FUUmJthdtCbqtxXW4YawlhpWjOmSZtauyKVMvITxGnAqjoKR3Ya2JPw+9VuEGjquflt8TvhDc5H9
VTOI1o45T4VJvA5+EdY0gJ1XCn4v2ojndTw3SIenA2CugHNC5yhDGG6QHtoeVpxL1Mc+rB2K40Jx
0OqH85S/FxSdifCTyklRzAI02b0tMf5mXz+UkxKsVp6eHqtlDreAtHrdQapf3dlCxuDa5+tSRAPr
F2IahmiYrzuIXHRSkxrsXt3U5U2tGZvOg4m9N5yVfbZ/R/biIXNmd646JpH856rExKJbxHbuG3Ml
ttBjCJdGPV4ny7XoPOMAs9WWiXtZB4fgMLenb7uV98IbmT4CGn+wdybO3zs3Mfbg/q+bMD+TzrmV
cTxuIjbnLDld5GUQd+RsMVUPfqfyK5Y01vklvWhLqf5lWg9J7OnWpgdlVyB5Y5xqFyLxvbAtdYFG
H2ZJxWLoz4DDRuxesHFBofJU4X/u5w014V7p6ztl/Kduf7zvI1/471sfFwFhcr6qfd0oR/f5eb3V
VttXEJvp5PWPPbGnuGm8DAZHm369+Ji5Px/9Y6L5+KmNLQzVuJfFXE9ltJWHotwnREJd8we5Z7ze
rUGBlQIBWjgTsxetWJ1q0PRoUbLkzUZn+DAPhTuvcSwH+s8N6ZQhuAxQ4n2u8H8++pMvh/5Vv0rr
alG6hY3JPDJzEc5F4KqusMaJhRkmAZmYud6F524UYzq1zv9ce7TZBV2bncU6FJenfHM9yY6mPgrE
wYHJRM1vBV8kKXyQIU9UuN7feQ9Dbf1tCfxHbIQ6iwrg64cbnuug6f20X2bXWUd1rV6WxFiczcWp
tzxFeA6jR61RvDzcF8JLirMfoQeXMvn/BOf/6+l/ap6G2/gsjP95+mEkF0muVZSjz8geXwPHmmwj
l/E+4saN7G7M2WF2T1F4o/AbfjBW6MCjJOjIo8FDLMdZ7qtKs4QtqaieftkFwWNcrrJ6mQnwW0i9
fx68vJOlcqUCQJPvmpddpS6qxKMHzdH9G7DFMUF3/WRinh6LdneVZj2rhvR0i4Hk3/S6NitHq7Fk
2pjCIloqT2ZwvlNHSyM4nqfHI+M7pnjF/EQUR0d8XUtNn6udvI523aaek6y1amBMIb4iS7yCv1Ac
Yibtd5bOzasC9VI/Y7yrjq9alWYta0kvs98vJVdanSfb/dQ7b8r9YnZvl/2kE39dp/xEmWwlTAJ1
CRe8r+u0DFVB6bVWXAaX52sZTsUYaT3Cml7AEA2qzOnCrlprtSsLkdMSiplCoL9mDAqhH63Vdu0L
0Gpl3y7byokhujTX4hj1iOvJzfbxT02bjLCGJyU66ECaYvecYKdpnpKJJkP1ri1bORd3ihxpeC/j
HyWT+zbQIE1SXkYLsC78SjqHEgswIWX1MaUQjPzHIQlS0TDUQvOdKpjHxcSIXySHavnnN3jj/MQS
ngB2S2PiJKJD+PpQA+FEYqGmnyDk+RvN94DqGWDu45DPr9jEM2uSLywQRxhiPFWTcPV58NHji3fB
pE9ZDXYo8hKfSqgsQEHbu6YE34AB1jU6ksHLh66YQ/7r/VmAV1YcApr4+e5kIAuX49klg4yCa//Q
WuRwm+qeienFfKFdp6wtUDX4MIfSXprQy2gyE6rgzmYlfd+uuS0Edzjqo/vEgv3rbXWJZhZp7Yvr
wZdkiLszXfF5Rfnn3DsZhr/p2wL53ytpoy69imXf8KuY0WgRupwKRV54nAptjoiXUOCYofX5nrJR
HP7Sbxf9fOTKYGz+uWr/2YuzIKgJaa1bRO+Qo6Ec/n1a1/aeqg5iqvcKR9m9Tg5Pkvv3lRoTQj/M
qxUcL1gc+EVNihnljRsDcAeT2t4OBjuIZyA45tN+dnHfmVvA5hc28k6yX1LHW3Wubu93v391Nn3u
wYO5Ozl8PL4MnP4VPxCJ+i8Iiw7/9CBKQ4OGoTAjmsF9g8njaHcqk1u7mvy/v36s3TNOoXWKBaGn
DmjdeEial+/0F9L3/oL1Q6E8yB/FwcXp6/rBPiGzUjNS1knqMK7hh5o2X1TtmZNkdloW0B3Od36V
fGurYU7LZ24B9nxLOwkvl0jqMI1am2uJSUXOMaEt4zWT0ZyU+CteKT3atWyTLTBhhQyTQ4q556+q
3b4J5MEyo23jW6aXcQoKQTSZV1d4OF02p6dsG22zg4Wpz2mR7MI9JO/LJi8n4TLHfzTaKn9AaXXm
hZiXblFG7LG8JgR+YEHps2ZrTk5L5Tcb+IkJzxzK0PWRuckCRBCBxPT6eF4TnS1u7vnm3tqW2LIR
SA7l/rcPJOoK3DAEkRs0pyQRhtAVynJz0XWmDru03/+8S9/cbnSJOuVTmml8Tlz/+R4rvL7U1DDa
ZYGZP7zNIafD8F+J/SGR4km1kNlptqTjZ2M9/XzpG70N2VsEcKFl1gyiPkcrNbLSSJbifijLluuJ
ypdOFhh+RFN7t2K9Op5zOFjux/LhTjV+o58cLqzwdPkWdQasXz+ROFRFwazB5ILV8/N2ezzu7X4/
IHIb5n6zBmuNn3/prVdKvBrmw6KB8685+qEcQdiqRZK4jPN3kSx5fH9PsXdOl7n6IWVvP1/s1hbz
78WGP//nhSZxpokXCYdUM99ceuSRGzZ07B1+vsrtl2dyslPdgvOOW6y0S3OhT3iGrnuebycTH1cP
ZTmfC84+Xfv21HA8T7b53vHwYCxmLy/3Nrpbx5ehYKSsaNgCKGPKjRAKaZtUKZkBpHifWkxMNxWn
MtkwNSPnISoglNegi6qyEaSHIvxdXURihM5uwDKHbsGuuK/je13v8C7H59u/dzVaW5hQN6aUNtrx
mbp/jf7hdZ25R9gpm/cQ5vGvl/7jxXl0ZtU9pPnWIvv3wqP3HmZ50sopEOH1pAwqmxw/n24fZoWb
yNO74SyfrnjfficEHfz4sQ+hVPm6zDpFz3pTa7qjC0Wyn14cA1Hmnz2OYRPT1fZT23MW4p+D+Sd+
PmAaO/2w5ox5zt69j3lsaTG0J+QuqBBldCYOdAtfb+SaidEp0q7NsZ+c59a2onQgEm0jbAZHm/6B
9RjO5IXqVNN+6b+Wv8Kpigda60UzvPNE29qJUKHmLZRRgV4mdv/+/KHcKsPBroaEbtSTjENGCyKU
LnqQXK4dAwDzQZtVDCFCnACTTXNglOr8fLVbnQxtp4hHBfwYtrjRKmjC7lpV0lVeG1uGLvLi8gQD
7eLgwGtrs8iNMINrsOXc1g4gX4uA1EaoGB4vz+2+cH0Hd2M3gBEA8xBWgzQvztOfb1Aa1sVo3XCD
bIX0lDKgxOhxmFGj93GWpaszXGgphVlyFR0JfXFdroeh/Emelr7iQIviRjcVPBwJ/UdFqqACMq4y
mrz491rcWwcCN2VoErNuXDfGDCZLMKJGYztb47+0g2M5GB2qHtKQZT5N8cjDrnQVfeCJ836CNuB1
c+Rc8UG958VzAyZSBniCyBvmJCzoUe2f5lUvNF2qcSK++kDRO3/KcObgHP4inLPvvIkblTiVKG0s
GTugImN+mamKbVKU0LaC+WUzWPkpU91+TGDc37nQjY6Gv96ErASEi3fLsHP9cyLFOPZIwJLyZ9Eb
ILMtl+fldRND0L+3/sexQcNu8OVaoycoZCHTOInldUW7bSQPfRh4pZahl368mPgQNwwVnk7ZZSmJ
BM4llZNNLbTggvlx50cP63i8zgnDw+5flKjixk83bQpNbKJztFLaX2RmsW6v/T7vngV94eMwJePt
SSpeIRHsupJqjEbM9t4LvlEQK5wIDBtkojzVz0yjf567GfqaGfkKz51pbzxr2KQtJ4Q2TTalc6/8
HjaW8e/992Kj80CvrKQUqjxlOO5IpWdUmx7zo+rO8fq5W367DI27IcvA4d+qY7kJ6yy6aPJaT/lR
k8kWxxl6OPm5/Mjn4eReZ/N9Zs564h3q2Dkxzqba+Lp2NSO9pFnNR9JOYtCe04QYBBsPa3rVnxfM
jWqGTVE3dDJyP1PXvl5Iv8pGW13F4SNB9OZEk2xG2sz03mj+Vr2vUrCxBVsYaGhjTo+vhYqY84vW
jVNviwdl6Xva4oQMCE7cHQqjfOMbwFdl4AEQ2cMcYLTXZ75Wp3mpomreFFdnsJreo4OLHwmm+cUB
NInnYYVIxvh9iDBubuHXDYqWZK0IzAfvfA3WjQUKO4YjeKA+D2XL1wfcYS3cQT3XGIE/r/P9er00
neXM2p2cJ2v2/Pz6mi96FHu+vcees7DZ9+eTiWU/p0hRl6/H7b61d4b3ttKmyF/fLRIvMJ8YVl+/
SexmmBZumN7bM7WwH3A855l2mOi91ak99RYHxDp/NXz/1kjzn9ezw+XwMTt5nCL3fub3z5B6DNAZ
izl6HGP0GbbMtaX4UsnYANTUQST2UurgSe7+vFpvnZgw+Cj8mGEafBsjcI/w4FOsmVm04jC3iwuy
TRn5BCS7FkbssjbeCesT5UPLM0quhytiwYELH7EN1telkW8K/cNCZUjezt8AF3pBMibX7h5dbhwQ
+7np/XuXo2oIUs/VOGOWdIR5Udh/juHimE738x1si6E5QS02z6YfD/fw5O+l+ABbU9/oIiUOmPLX
pWYWknJWVCtcqfBxTWEPqFbWe/OyOOkLXUzuvPIb6AuXg8wP6jGA1+OjJoks3e8FM1ylXejplTLN
gmweSae5DCodBBPvZPQuB06UktQrLi6iPqsgaF9ITg1OkYv1EbodOLgZzienEx5CxZ2N4EZdM9wh
yIxEEfzdOeQSWnFTZ1fmQBUMYe4mNZK5T3eWLTuY++rA3IMOUAConGR9mseD+/dVM0hbtmbKQJJq
tacAJETG7OznlXyDJsQkXoRSTtoZaoPx06vDrFKyU4UXczhnVmWjtTVPyvQcbLCfksttAe8af9Dm
Ac1tEEJGQbJ3wQZuLV+erc4NUoxmPEYyBsbL+SozDun5OdSRFmxlGlMBleppq5iOZjhncR2pD4p6
5xd8Pzn4Adz9cHLweMeGkpEqCU1mXMUtOD9RVfLWFN7xtoFeBs7mp3cGM5+w/dcTWMMBhpZ7MBCU
LHW0wwgNSfRRFPfHxjnhXSVCxF6Vc+mYTIKtjx5xgcj1CZcuR5yHK9F3W+c3u0Jjay+otPjzCsiT
JzkTpjjF3Wl/bnzwmjIcorCNAFu0MZrVxX1nmO0Z+ywblhvqf8dcXI/By/ZP/jC3C3dFw7G57LI9
5r6zw9l5uPMubrQ3GrQz9kNdZP9lB/766Z+ayjLPTdOuCnjwyFPKYw3D/fSbvEis1wy1cysU08Sq
Y/68qdHiQilNHkpA0TvL+vtxx40YrAuD0YZqjPcgGp2ilWVBPZJa5jbe+oLvKx71U/bB43zu2zuO
uWKymr68EIdubyL7cODwQiVh33kkn+jWaMGwNYG24djFDmCNdsNe6P1Ei7N2qy7yV2MSvWBxO9Gi
abvTLFt+yl/Vp66BGCjtT3OxctMphcE0fzfJ9pv1ewPT2veOXC70qL6jEruWO4Iyr9DXGpNz4pbi
Qy0tZD5SDlxsPkzbwIjno84d8tyfMcHuVpc/uZfMgxdrjgKS2iJ5b7Yw4T2MOLyr4XV7WcM6t3rQ
JvIUZXHkhES6zMQZBnUFtrvJXPb0qabYGsRvwxNFr7kDpt0YsTIjEzlKP1MkxXFaeAW9JdAFVo0c
Dw4t4jS+PEXmAueHAJd6jeSgaWdNIbIV/YQVExPA9+fn9fIJDIzekjbMnIbYVUDZsegq5R2dg7D2
HzHLci54OihuxlilQDqibgrmL8ThTYkzcT/OC2E+1L/1gCn8KZ6eiEQcwnNmYEDeBXP2fu8vpi8N
y4oIY/TOTvja0rUz9oPS5baLdgb+4oiT/AVHO4zar6/WlMg/lNRQ1JBw58vGLvH7jfA5jm3SL5kI
/fxrP0Ghn37t6DOt03NyiuEvr2RWUIEExobwvyWq4xHwrHkRuF8Fk7SJhO1x/foIZc/A3TK882nc
KJB57zTaItF0cCTHxXh3OZEhr2TacYkls+4cI3c/Fec7RlMOUMzB/TDch6d7Y7/vCAyjGngQOhUD
aPT4wDuXUZE0Tfe5RfmISjuXnQni11m+85RvNGtcCcdW4FnwWX7K180wKtJElgKxXent4NrqpdLc
IrX9Wl4JZXjX2KA7Qkwqtz5tKkKatE2p3TkQbp1WVEaQgEUZV2dAwq+3UFV60qbKqT0CMsF3hYTo
5nY/QUHtmMRTpkCy5hYwcJ/ZbyEmphdsvIY+pPhTOVc3cR7EvbS71+vdvCuSLUyGD5rO/40Qkbaq
TuW103jveE3br/EmD51XKLnH/R4myHl5nuGkTHLdE5YhzkJzFs5McP9aEejpvXHTDS4k8xfwH12k
UAVKHVXyUtAZqDkuPQfF85JUkz9/4AId95az91bxcbBJxkOBk7KaVfadfe/utUdHg6yl9BAnf6jP
yXmyBXsCUj6fZkvbg9i32cwO8Poe3HtT2Fv7rTHESvP1WZ/ozNdVEaWxFMhl3G6tq4v3Stq6FYTh
kt1L2PTZPAiw+1lhBRBePDwikdNH94q2GxR5RJ2qygoQKdnhZ329hTiLaI85o1eS7wrW9lwRioZ2
3Wl1zzRXob7T5JnUu1lk6wmGFtqGCnSoIM7vyPMj08tPy9Ca6J1v9+kvTgaMNjz+xSTZu5kE6iG4
O64bPpXRnknvDHuNIS/gwZjQdOlLyexOJxWp2/J1LXqUVMfcsfehY9svq9/Kb+fA9/L08059Y7Pi
ooZFMLQIfPjppvoPhsW8su5Ki5ORQ7Fo3Zzy0sILkjigO/jLDeScFzJ0zAxegc/HRH1BU/VOvSY9
dE99Kn9IePFfbMzU6NI9yuppPFX24g6WMiC1hB2WtdbftEUwI6RjQlLiOnv3+f3CMlkPdcXPT+ET
qvv27A3OCkjWTErHGUlBXrZnPz1r1LUcFQg0ZUf+QGL0EhH7wbaROnsqJAdC6vk3xy75QbBiL4AQ
oj0LJx+N7d4Zad4AAHhcdP40uCC6yEm+rl+ZwOswAsPmjtzOWUOq2x57vt157UxJj9k8HgTXvbNf
3EB3v1x0XNSaZiqd+usV07LLBGm3hXGKQbLbe2mgUUXNaUGMs7H7k5sPUtF0i0CyO7fwCcGP34RO
+jQnJ98u2OrX322dAsG49lH4CJDTJLaREhvk+o/B7/x4ftL/hi3MW6eYQpSe+8lcKOY9Ua9xA13X
K3bEmWFBsTutqqPSu7ByT7P0SHwT1n4vGuGkU+uRXvNKGOAMpFpB2TAYqdAVZ6Qu0TXnmJqQ5pjo
juYI78FGem9KW2UksoOM8JusJlwf+q1BhYjJ5K7sptr854V4q2IxQND5/2H3xAb0689PCyO/lirF
A7AeiPaEvqYt0A/bWj8pyYS84MzrRuUccQftM7WFqs/YligvdE54zC56iW74jLu2Y+y0e6lVN1cl
KC0bFDO3wefg6+1ZWlBbSifBm68gRoo7opWEXJunyRyNMv13p3zkwf5qHGrjaGUbQV3qhJNoytS8
kiSDPsOlb8Pw4lTozJzCO5/xDV4yEA1KJJ3pznCDo8UT5yg4a8lq6Z31aeep3vvbZRWvaxK/MMDA
v/Tqzki/vVMEfe7M4zVrAb/C9dJA7YzRWWMaviaWaSwcy8mTNHmdwJny9u2stWPHe0F2JLuPM7jr
Py+VG4PPod4CkgA5hyjwCQr9s3W34jWorC5JVx0BmwJO5cN4r8b0Jk0212zWk09jMoRs+s4RLqgF
hf3PN3D7Zw859vScUFfHo0a5ys96EfvdsfI65zKzZuzmC9XzvdjJllgqQvsSyIESJyZ0L8vtdz9f
/xYWMFBKZZPTBNTr88//eQCSWtLwCXJ3tA6VU05e8Ttye8IoVEJU8rkxFXGgwrL2zs++MbJA48fP
NeFm4BA/PitkuexLK5HbVZrvrt2BCgLRvIQ4qYZ5sgiGjMJm+vNPvYW78CtNSZFFqm2u+/W7ay6W
WFQijQwufu6zOTU4oAaPUhB1ew7SsLNftMVlTtoQuS7Le0XC564zWuC0MnB3+c2sNWNUw4Z6nPaG
mbbb07RLZhkmcdlE95QXdk7Fi0/Y2ideNVMB9Tz1qT4U76eXBG+Cd7j3htPu1YN6zK426hp833Gq
1rBY9rrn/jV5x9sBxIDQy0HTyjhmDfyHYGuvTvkTgrS62c9PUhtK3m8/Bfba4PgBijQeOOVxcjkL
zTV8FKeYWV/fBIrCR+w0PZRB5Akam4HecHrBl3HV7ZkjsqaQNHjlkmA1T5tcnHCNGyJmhv4jead+
hDtvmlNMR0vMoOQ//gQ/l8GxS4QXieKhYfHjJbiNXhV/dm9KcGPYBNmJGmFQ7QCwju069DAI/VPQ
tissTJK59nYZ5qAAYJUy2GWj4k7tnx/fDSz03wuao/3/XIbtJdPROkDL9tt1ChyEdwQEGAW3rxg3
mfBeHTRs2eP3RePOgHfQeJKU8XXli4j/u0vZq1u/QQKMuNvpFgLWiDiHnGwNNErEn9u1VWwsrk73
FmWe4D9YpAiTrnfPWGkcs8a8g9nW/97MJyX7nx2naZSoLANN3GLoccL7C6MO1tAJewOvyAa5WIpN
9m/BnCgMCCqMYlcXPAqzmZLNSN7tSNfTnMjEf9Hz4R9GTvAbgxtxnpzZobFPHzzrmrN7QpRA9Ifv
ZIPEcdL0xEK7hrRs20XSTsvaQ+JdVnc+jBt45pefNvrECUA6S3LMTyPHOpNq91Q7dbeWkZ7/vIJu
8Il4hjAvAblBweBHfH2hRllnZ2qfZBXk/osghfuM6kbBC6877y1z8HQuMRgqF6kXGdnSsConKeG3
4zuKGoTYKM3VTpe5kIurq4RZRyVhqbI2c/gtf5LOC8zQFQPc2s+1W2Ha1kh2eCXRuS5/wcyfWlm4
1VJimvGztDLdlaXwHgPnRkf15feNPhExjjs9J/RpFVw1W6d+xTy06aaYaBhn7Q71QxlW/7ev438f
5hjgys9WW7VW1G6BettqKlnDChzw2ABX8ldxj8/xPJwVrSf9ySbmB1ihhVKRKHQ2Y1c8WK8SYp3A
kT7K3+HLdVOlk+qoPclk4U11j6jF/8vZ+c/LH2sm1DRMgktL/VikUAUnGlavlITA1PiI4xZNEoF0
Z73Jd97HGAjw0/zUFUYkHJ9qd92v9Kft0RKhtB+ncwRKZFh0Ng6XB3l5oI37gJd/p6RnKnnjJQ1V
oSFTMTMaH1WliRFnaYaJFId3+hRh2LO9POHXvD8/d4t2V0/ijTYhbB33fXLpOFtabIlfw4fuPZiQ
CDo5udEkeHtHdD2p3HcOoKU2i9FJMsQnoM7fs3MMtnpYQjjaqrffpIWBx9BzPifTOHQIpreROHsB
Av2d9aAxC5lc3kgP33X4AO0Fj1watEY0TX97u9nkzhug8o6c3OWQkts/KU/Sovd6km0A8XeA4xfo
hiQj5DhehhAh3/s12VTTaml6yrHIXR396kFfV52HyLrf8h91hAbhR4iw54X+fYEb4Z1XfIOSDwtI
MaG8kR2tUhJ+3VKujZlEVSGFO+lQPVm/mIlzHJSRkz4Txb2jm0NukdyzpLt1+MKLpCYaPEGGS3+9
air7eSo2QXfsnD8p3D+CGmnMiTjFsejnPfP2D/znUkNR88+5o4hVZ4lIvYGGcE5lBWCWApNiKg1u
nebsTg/+2cWNdhUmtkNvgXIHltzozD1ZZ0Bd/hxnhyXA4XO6WUNneRa2sjMxlhcYZj1r5hez/hqK
IVBvaWver3D+0rjOJp1QGA1GmOfpTNh9JEy8/t4DVW9se19ucNQln8XzRWAZ4ARZeikGIDr2PMkB
HnYtYtZ9L5fj9pv+n+fBaO/r44+Tq5KfO960gmWXAsid84uH7zHzPu686Ru7lTUwS5kdGIohjjf0
QCjFkxbSU+UkGoCZbnN7G7hlCpliudHtfvryca+KvNXHoaC06JdpZxgmjJqLUFb9s9ZrKlOSjNBK
jET+H2fntau4tqXhJ0IyxjjcOpBzhhuL6IQB44T99P15tdSnFkUXrVbp7FO1Ap6eccwx/tBWrAlI
agD7FC2n5jesEJ9Kj73PsAq0V2GKWbY/gjt/TGhfVfJbVLfTMcY4CMh5auVYVjwBOSNFDNPeklD4
PTbXLzPZvMbpIjFfx+Y8HBV7eRvuXmNv39DTfe0klGYxzff5BXuNRrFGXSYgKPOKTrjzyjY66bVk
BBzCo2BvSk/TSSD+t/Ny5O5fU2FTXyE/dd3b+DLnG2l+22fTxy4/1LfCLJ++tpyj63IbHppbdBMK
GL0OR2u4dlbl8TUO1ukhHz9nt72/Kibyopw91uL2ddDAeCC/cHgcgjM11ecB57z1bS0v1EUxgWE/
KSZ59Wfj7mu7csSfqTgvxo/1a0qzVvHGXym7fCLN80k55eLEn2vfGdh2V1vmk4flropjqukpP5du
YrWdXLTQLKiBP/oqLwpIL2pnW0Lx2+66Q//0djVIDaRpy771ZKUl+sOr3Ilw0vba/tf4+EOwDuej
goFRhybJ+7Yuqbq4tegV19g40GFFAaccqPu01GfCEOOULQLkCFP3/JZArRKjiNhUVrde2A3NdG1j
/ledMe407mDna6Gopq+ETlrxFLmh/XuZfUqz/dnQ9wJRKF29J3dEb7JBbrpL8PRY2BSktSXWV8BY
S6WlMjETS8Y9fERyDTLpJonxejGSnTu1SYf65r+b9Ck//qtJb32nSk/7iRMimb8G1lrmXbWN3GtO
MjI43HEejcpajpLeowS405Ibg5s9T7T5018/bqsqD0hSLY8NnJwUqZc3zzfUdZHkwuwsnMmxIflV
gFWiOMH/ZaQOOv9u/s/N768V/Z+hfw9y7KemOo1UeS12WqfoYUdgRH2sP7BOyNvNVn1x7zXXPuoS
/SblQZHj6zF3rJrFfOhqBiUiE4+1RN9L+hFHhQgDWwEXth1quibcDlxwy17ZI2o7QlalWrZ9oMxH
cGNMhJY7k/VJylE0qBsYVLbyOUrFP7ajaAyi3d6aYlzeap4qW99vmnsfj4Y/ZrxS/300+IkSuQ0J
dBP1k6I0SAYJboeRQvMAoTwxw3Hh/xDTfogo/5wr7wnHhxj4V7euSAsOX31Yr/gvJLtns5lsHgeW
tZ+T1LDm17bTso3Tt937A6KrugJjd6ZVWT9Sf7/f+foqXcUrWeXjpIX/UVc0HqyiozvhItFJBsQn
1qtzlMBnyoB591crsfZIfvfsNexEoxjcW3jJo8XwDXXw4Xouw4OmZfAycDH9KQv/capcsQiSa6Fs
LyAUojojtYe715yi/yLWERiR4QtpeuXBMda7MQGirhhpqz2oX7aWIZrs1WAjOidp1ulQhNp1Ot8S
ttVc+L1EZAFxME2EPtJQkfT53W91L0PHILgirkS+9AAjwLAHg8C0WSn/Xowf6r7VkxC3RaGLw/W9
5hzlgWCjAV1V5aH0Gk7nAVIrgjr07HtkZXPTJmP1sEa9k9Nia8PESJ7dv+wISnXR/et1mabYPlYo
iB8+6R+jkT0kxW4+0ZIKRuIUUe1Ow5Sslz6gfiORnq8QLeletDJAwEE/HTq9c6NHBqmztoSOcbS7
uA/qUmegWVh+WEfgLAMRQbOn9WK97xvEvtxDes8edBGzbqitqCvql5SBzDvX4RWjpVvvBr/4jqq/
g5RO1vrWyx8SwfSypgGFgwxUJeB+j6cb+7Ld9Gv+IKvtJZRKb81XO5dGz8b04d47DaupRrqIhPq/
B/dDke7XY99DRDVvFlJih1wn5xgjWSy5joIxGtYYnac1yjv17Vcqf7Wi34eSkhQ8EoxRIbK+rfha
856Jwl3xBgoaItQVmvhpkfVM4QBrEI43KcKHcW2YjEqc3tJvnATxw9PhcFLlgH32d/L75sZi3Y60
bADaN72fitCi7EdAVzZ7jg8RpZ8wQ7ZfK9YftxMqLFXgT4IV3/Lf45v5rmjL8cteyLvhqzXcef1D
vhrHesttdRGzojh/H5b6eValEXDHAaC+NIr+6WF2zN4+s0bk4p94jfTMLyvrA9xXFv5sWNVhf6ws
IB1uXJd8f4C6ah42LaRKXQU+uobMrGflvqKjrRwmHelAnKciHFyhbrtK0XO91+yOZcX/ayn82aK3
pNerzL3HVQuqFAeirVTzETXGJw3635cw6UOJT4bb1kR4o87tSH5PH4o3VYhDzXlx9L3MWM/bgoF5
kMpBsw1BxAF0tvZeK1pri38vuw95JMrSAKwBW2mACd/zSI9MdpWXUBRjR9Y14PZjZRJempOG/jAf
k+Ygm0d6fkaO2elFy9Rv15Z3ruZjIvP0hKm3g+0DdpSHfzfqR9L3bWEi3yIzN0HFUvl8y3yEIvKx
5SuJlihNj1A7qlx8Il2dZhNM7mtay5s+5o2b7tZMZ1f4ZuNQx1bQKhGWxoVp8rQqIm9L2iDUjU0C
0KzwCFSQu0MnfpoNDBxKS2xhWz8s2jgrmLblHLOZ3Bc6Mn4gPTKzgQ7EE1t6ThOzjtbcyG3nh8ak
8n8H3elj5iSBE3X74VwkM+KNs3bNjPrX3hV5iroZzMSevMvhERtFpz75d99If19GEEyv8NoKKAKZ
kOX3Kslqvta4SY1ynCmE8oMgbAd4MfuGJBjU6EiQChUWTFop0R0+L6qCqaQnPvniED/AeFwrwVIv
7i6BN2+rgpXNzFxdptVdEGPtsYZW2NCbp7fuTUV8xq5siLriFa9BVQPOjqsbZMvCfHwT1/twUWAr
hqJFKEFSUfqhK/yx+q9NOcj8zGmwAvrQn3fjbuu+7B5e0GlQbEPD1xm8pmv0P0f7zjxd486C8J0O
xsooT//u4g8l6N9NeVv215v9CDwY2dz3MqqSRBoWhxGqp8JAAOT376d9EKCoAPikUBtI9oO8fnua
f7/WU8dRn8vGWLXUobe3h9eBvXsMrt3HgFDUEnvPQVaxlOHlNC2ZCCduAQE3g+7+KJuZvm7Dz2s/
OzKhV2xmtNUDJou9UgujLIRJUPCwxM7d+oqH+7voSMvBJKDIAlkLEf/fUzHw75p4CzJgE1jhPnVl
o6TtovbQg8YwfbScejWjmqRwn2EHHQysbsovffe32D2ZFgUgJGRuSi605XcLBC29Jqlas9mgN7GF
YOywPlhE7YW0Hz9aJPIWnrUAZAIJq+safKPrDNttSbcGUXcLeD0f94w2uEH+p0cDfd0crkdLhKLu
hykupO2pYva9y9SH69Pp9bTevNNJddmy9/+eAVB1aeb7fvfHa7xvwplTt1+RnwpjeSi7hvwwKCO1
yctgUtDAue5SKT3dsYjE80eH71aebhhxpnqwT3uIkSep0Xh2E2SKZTZHXIhbOIK8bD0isbbwectY
FzBqA/3jG827WUNchRxf3WAruNYtyr2IqyoaqFoyy6+puhCQ1ZTMxt2Utu6B0l56M662gQJ/tKmT
9547CxnrOrbY3CjQsj+EXr/UTMHu+MkIx8L0BYuFy5GkbUFweHP0sr2Hed2p/ceshkURaCbn6O/w
JlZ1FBDVOlDR2pYLpe92NKciOwnX4UmI2mLUVhKzvLeCZrvgOlHZCbYkZPC+4X8+II5/TaP3nLf8
rNdddMwKlD2QVqUeXjfPr55mHNcNI534X/LePxHWX8OtQK4gvY4UwruElIuJTZJKUTCRc4w/KTOn
WqYflLo7kHAsEcLeq+kZLtBMp0j29dwxXdtpywFQGJyjkaWaR3LcdaSOEwg9SfxGDPu5sL01DwFG
7pygMhrEiW+LKnOvN67BVeJ0NUSVR5fs0e65yLp4nuum0BuO82FjcKAsvDuMWWsVJBrRULQhB4On
ZcFaPN37p86lY1nrxnQroxPw0GttkIX3ba83sNYhmzhQPyAdRb8zX2qrcIuAyuXRvsCFyr8qOv9U
3/7394Fc93uTcGPlmjVspwZcWAM1jRSU2tvJ53E3Opfot+4KazimjHRvd2+txeLc9oAivkg3NCwc
D65ouU5lq2NgEr9fiq3lft6ZRtbUCM0ews//3gmqnn1vqVhH3gxMDCScHwDyH2dgTU4UuBT/vaE+
lUOpdWJ/BUMvKuax3RLsLxfqn6jyr+exbZIgh9qL6Nrvnmnm4tV72aCJb68WNkPmTT1FJGydNkXM
x0MHKCkE/RCjZuz4sM8ihadpSwhtKYlgG5hOPuEDDI1Zibsi+1I8p+7p1GDUjPmvjzNH3i6SdqC1
lbB9FZbcbq6Nzi1r4W1qFxRJ9QdplHvRVtw7ruoYRQu3wQP1Zg/sCcbxT7OOO25cn3US6dv1qzpW
/3p3ZMYF+NkVo+Ht3RE1bRSK6L0g9mrY19rms3N0hmKXAMNpBYT4X3wsfqgwfz0Q2ivcBsDbmvpW
bmnetSssmoa92Axf5nCHleeOKtSwLy9JdgWjXYsMTpelNOmyKfRJLs8RGRsIrRE24BRz9ySblqiN
e6ZJ6SnvYNvy78n3M9r/auDbus/9Bsm3vGmzC4b6RjDsNjChCQqGY6WzoKqstxjyxeGK7jhBBxVW
Gxfz0Yi7gNV7tdPTEnMjuHmITnxZFp8CsobImgAKhAYIsoS/52kqO6LzuLmvRdErrEOVOZ29egBn
OKO/pQE/lI2otkLBI8YG1I3W4O9nqZEYaPec1GeGUyUSkogShAu8rm7NwfO6b947cMgo7T+xjgiT
TYF9jDhtxK061CRq/oquNSLUHR3934PzKfdVSQpUgSlgZmgpv5slardrs0mGkvB4XOpjs6lvNrDX
dERafhCZEcAs9lVRn+drTt3WlyH4gG9hmSB2KVS9gw3b2xA0XUkMa9wVSUImEAMBkiN04rfsrk0E
WlvhH4En9fmY6NZ+T+29t2V3rA0aEyjeplyxtZi4Gn++2X592jIhF7CBcWsGRfiWw8nrsnuPIqYG
6HsDd1pzLaKI+w0L+6FUzetzPeE45O7VeJ+B7uvacJsy9/OEQPzgmnJXNm380cH+td2h2/4y2tVe
8L4U2SfgFDTJ+4IQ+z3a9Wf2vCohaGPog/rmrl8XojFWVwsueK3zs1/O2Bosa1Tu5tmwU/kgtL9s
Bh9kOCEZ/acFP0JOfxxF5eN5kx8iLejvJDD6OJFwRM7sRdCevGZr3TGwP5APl/5q8xwM+2F/dcP/
88uk+9jrP1QBRGDQtflJZf3RCFdOvKD5dJFn4kyIRXzS8SRZNeVz3hiq3ioQnlZGtNx4nNPUSuXd
v0eBzMunYYA6AWCf8jht+D0M9i1Wr05cFuPIiqQWuP2wV+y5RwtLDIgVS8QJu6OsgzZK/xdu0p2a
oGORXkxBLlaW1/fh8xCdRc3yg23arCyNb3b131mNKg+r6GYokCVLsxlObsC4JQs+anrXhQYW60aQ
dMSWejXq1tMx8DoF+q61Xxep1UQAyVKPVGnbj7OD4kdbJP4SW0Inwib4MQB4igfA7JV1a107MIqZ
2hZmftfjethKwafPmtwpHSSbfCM+1GCtJC1bs4K1glmPdX/CYX2ctW6zYvl3uIPgAIpM+LfC2qcr
TwPoLRqzikoW8r06LyS50shCv8AkT9kr9y1G2OpNmoXYjEe1rSt2SwpOty9n8MenMpxN7toQi1lb
vwcU8hQgtuiGyZuJtUjZyfSA7NrN8L8s4I/L588HVdHHHzP3kT1uNme9vVhJuw1LRNPRc+NGitJo
YC30ax9rXU8flIZh9IDToid2udzH3yAvn7aRyjerST8jffO+a+Vl7qpFDMf/Ca0BCmXDGQbuCMPV
XH8lX9Qafhj873vWnw97C6jucdoQ3QiEYFI2zLs28pVrS6wJ7TA9yCnwT+xZr3cJFYS9g6aLp11N
2bctD5et+NarSVjQ2arx8jtlWu/4zQda11GneO2FuIG8LIUV7LFkFEldr9FRxGiVCqlhYzSnsSwb
yX1VIjaZ4ThOikqIKMGr4lCi9i7UAtZUfVDTnG6FqnzYwubqwBNG0F7GYbf28r5c735ui393BKUw
rFuqbO7bkSS8vKCe2eJPUgIhNSvSX90xlTrSOt4Il8DE2sETqVFFTtvEMrOg3QU6IPVCIHSbcavb
xRJDX9dwqDzmFQY7EilslStAtCIWwNbI7UDspAS8upIeOvXT/m34zcXg0xUV6j2hcRPAkYQQ3dv8
bcbP6IaIKCkwv1vD/OZqIsW8TfqKQSqBJCpwNwmOWE65Kv0W63w604HP0ADMLiqe2O+Hcy6p93ud
rM6qqXv7HbVNRx933TF8NTzVNKNtjJCCqBTVqtNXz5aBCXxoerf+vf9/4AdUr442LbQ+/Ijei/+h
fGumV8/xJsWU1IqIw8iqAJA41x69fOlunhMpMqR9CVj8ZXg9l0hMfBl1NOAAoaI2PGwKeuO6iHeq
ZPpgFUx7nMR6XTMUr5PgBJlbRce2kWrVXSyWlxqZZXzr1o/dNTOz5XN5tbFa+KbD8eFI+/VObzsg
0mF53c2o1ipYJ7cw455jIM+NQgVGUBuHfRGkUhVIVRBNkNtbxZCJ85+634GENS1aUis2i0nEjJzH
ncT/MvQfNqxfrXtDBAbx03+VkqeNn66VYpcO4iEkhf0cyrDbnt6XO+DfcC3GVxUR2QfroMo/V4E/
NulmoJRe3kxeg3uDzBZmgfjotrCP1u77f8+kT9E7SH808zTcaStvvN8z+lm/Xd2sIKVSsVx28cjr
dz1rdmy3tylmKbrhcAzg4fR/4Gl/WEs8GblTvFYFxIXeDqJG7KtyJBEfAxwwUigfd2zuMUJtRRZV
PrX7qpNVPld2Xg9jCTFxRtYRnJJv5Ye08y1j/CnJ/6s1b7cYL4mlWyKUygL81gpxkfGhDtUnHDYf
gGbaXjuf4NWILaiC+FVoLkkQ5f05BHKp1E+2Nf33qHyAmVcFB0j+3Gw09um3Tc6ObvHVuTEqmGxt
FH03hkvvt3wzkPTumb/N5IY+kcyjpRsJZPpadYHpXpyKGKvUqgZ92/k+EHZpkYiiECrukBHfC1/O
DavGUlOqW1Z1vRvG+qNV6RujyAPg2QN3ZDRHOqLYg9EIJapp0Q9bBs2ZukMkztf91b976NPkqbAw
gDu4eFIi/D1t48AvxFdxB9ee7CHOJqivgbFSrNjfkZ4hZfvvx33CAICyq6x6UOeE3/62OcU3MXsI
WQCvXRviWPNsPLHXWtaU3QPC1R1bGpBjDapW9ZvVbG5LQGsPNJZu9S/t+FRjox2UNEDbVBYWb9uQ
4kC8l+IqA5og5Fa22CfHkd5d+PNuRVxvW4P6Ux9YI8PsPHzdpDhg6Vy/txzL/+6RjxsHGQ8YXQg/
kCt+WzB1GwpJ6tb85XUQ7AXMVrOuvHSNJvwcwinS6o+es7RbJU7vxAeDEIItmng1Mva4jnFFa3yT
xvg5+d+iG0otcJaq+ED6y1VJVu4NCVkusJ1HEcGD/X0vh+3k2cnqZkQl1e8q6IQJhrCTAv1OOKbA
VNGdfRIa9xLJNyNH78XWRa+Df1oWth6RCdJZ8VohCvw3HHVaXmCmtQ4VhYba0mAvu5173r3hwUq8
p40LpavGbbthJopOGSIBOnhrX8WeU/RhhBbju6bTGY16L7s8nJaDV2E7rc8esulmpoIpctAXgvG9
Oc7jvoIc+81QfUPplt94R/VPZ0sTqBK7PtIAys/3/zhbittLiYI66UVUyAw4nMeHpZoV56E2ojhj
LJ1WGMMu/fd0+aAQUsFTOdCq4jBZirfd/pGVr8e9GcEK2aSrXdA/RAbAXdT8Ft1Xd9GerF+qMcB6
au61HKatbxmdkzD7smt8SqHh+MI61jhWudu9LZ9bXFBDuL+iJZYvlrxyj5Lhz6/EkP16OzejVhnp
9+4T5jIU6xYI5LT/rcTyI5j1PktBVBC4YRahgqr/vXM5SUT9OwnLcUM0E6GlOH1HbomqGQNMQ+gp
NOLplcze+l7vNm2zfsjwvrbNF1gG9J9zJDuzW1cNWi/kQpFsVHM9rHVqxay4t5xg5V83vtjRwn6p
wGRr32xDlauIzquZgmhWaoZLEaSnrXvSwKuPbjhlq71MbGWUxep92V9oWbd+a0WF4aboid97Usg+
Yop1K/fGiTJQky+Bzk8W7K/uIO9MqbYyT3nXs0EouW5fH1S0Q2DkJC2CIdQ7Yj43sJpdRQcd0CNz
aVYnfmFgpde86/fZou24pr8XWzIMHQ/E2kPQs/4kIEUeTFg4hoL5GzAK46t8anWu/Ku51eL6Y/HU
ymfWTKvmAnfD77XXSvqNmaSHXRuFp288m2oL/eth4PlkrQ4MBp7N74cVcWrbarMsx3a9d/Paj9oA
KYhbYP17aX5KPVBk+J/H/Jw5f7xT3cvDEvZgDq9maLc1a4ILZZV5+HL7/FTLRF9dqkqLhJp/AXrc
IGRRwGddikYoG05lc3IFxjZNOuo4mj9fhjNGIfHbkP0oqvzVi3889m3nEfP4Fd9KoRwjR/Po+ts0
N13urVBAET7MLedsq6uKsnA1H5CHSzTdaJrkt+PAcoJRVPQ0XDG2SajfDvXZy7ZCUDoX7sD21XBR
gBWhHD9JEWl6XrSQJ1H9xVUdBOwpuV7fkvgiRxWgmGxqXj8MjPzRUXLqo0b93vLbCvNIakeHf49o
80PVHhaRQCWHpDBsxbdXdp5ZGCf1OFo2dK9fp57T1AUARAZWMzXDYw+pEa5dx9AlcHIyPA5mvWaV
iS4jdrLPRhMfK5rSsDsc0xTQesUBD+DsXBxOcptbppF3lNO9dTNWUSf/kt1VP51Ofzb9bXts1BLJ
efq1eFkhSG/dwhqr7RSO4NN8baCgIOtgYnDaQl/q2VVa9XWkNzSI4km3QaVvI7RLilXPOWlwU9Kb
bWlhm4FVdu9Gpp8VI7HqhjTI5zH4MI46jdtkOr3vqoxpTHDPTXoDmIaD12oLk9pKnEfmz1qw4gE4
6rWgthxMZZ9tCv9jLse+FaEFh1jOl04gn/Bh5SsClzIuRzCTfm4rfyzJpxem4aMoIkjzNRwS9eil
IxbozuWuPQgoVbZqD7OREE+MVdVSNnV44MjhM4LBCMfmXsJMa3M0eEME6Wao4PfdjjRR2ulEnnu9
Ogx5F73+Yi5tsp28KGQDMZHo0Yrb+ahRkQEqtxt/jOMGipdyCwSaQ38VxycQQBZp0kBdEGXjjqxf
19EgHwh9lYPEaHTtobqW+/eJa91NoSMMal2/n46Lfn2M4suyPk5MbVEgnwEZBh2DpnE7p+NgHB/8
bjG674AMjPKRNvdzQ5lcXxhy3kMDc25DWNSo4R/UDggvoa90Mwx3Y0PcNU5uT2ujc7CW0TSCO5R/
2bI+YRCRh0IXlHABLvw79Kt0SldIn806Rp05iheI2h0WaJolfUrxelUBtWCqdIzpN9nND2paKDdV
GWh0X2SuHG8XwFAWozDJk/tSm3sjTDfiJbnytj8UOtdz1kKndFPvh0Z9dF03d6RsD4+1M7hPEhKL
5I3lvju0Z994tZ8nJbBH0hJIO/5FW3uwjxbNGyGcc3lw+dhUpeHxvUKDnmuzxSJtL7qztoiPKB0z
aLRHRjpW9mDEL+p3TsSnwit4PIyhKv0ZkSzC77MxkG+uYF9rOfly8phG0M5An4FTdykIfKODAh37
sB7/fNrbsZ9dQ99VMxgYwnRFdI/pp8Iumi6xu7Jq+l1u3UmfkgmeKvrKc41px51eTukPXrCfGinb
rt7pPKaU/9rX5aWf6pqLfGkyQDs72/T7lXnKCQ1Q/RLMp50+Cqd9tU06pFe2noN4FaJBUpG1O/Db
h48qqiEhC+73AVlHEfX7aHcjVIpCWA5N7MKksmPnMH9iHTKjAwoChOpzq3SyhmnfrJBSuZljVxfr
MgA0VV+8DrOZ2+gCQ61ZwXAmTspR3FqTBVemL2N9FLq47pLgTChvZ7psakuP3RQaaoqy5uTV6Sbc
98avjkaCxmMo3PGrQre+9OjcPduAcGbh8uwfkr44OcetJuJAtXPbIEtq1LaXvd8R1M4Tja9w4pz2
+1FzuZdawIo32wbUgt42Gox6vYtjRutcrxIvQmc5stSxlbYiTUe5XheqRHStt8X3t4sebrLai2a5
K3AurKhjugx7iX9JMHcjymKocOadEzcsqOHrqen2ljcLXa32qMoiJmCa+auFrQJk2gvCZ9SrTl82
9w8+mjLiOYRzINyp3b3vKVns1bA0yTAwRFOmrsMT0fs1s89gd8MewPq7UUl2Ete3EfYZBm13vr6N
HhaWbhaGHS9dmTza9ug6pIX3RI9Z6/f+VwbupwmPpFNFLOR2X3+/pdztTI6VPMsGntfVHDMTdfks
SGYG3zrtIlWRwgxwK9dksQMwqvn8VrIRPvjxVIJkaB2hKlXZWL4FvwAVEiqsYr0jKIazB1ZoQ0OV
dtnWOdTnydHexxdp5+ylnbALV8LUp7gyek2UkzDSFgQ75eS1EWf8zNBbpRe+q8yb8/hh3I6vTTmu
LbJjtmnOKSoWpG+pjM6CdclarB3DlbfK19pJWZRj4RLvvb0yd/bC9DW+cvU4hKtyG13RtRLbt40w
Ky7lPNzX53wp2TTm6lJu6tritfHWzlqYSTtxll4oA5VcbY78frqu3qF5FC4wcfbKuED1Lt4jn7W/
nuQL0OiNC6FtGU+9faD2Xwt/m8yp66Iovs8mr9NrkS0wcVdX0qp216OZf0pntY18Kc7ZId6JS/Re
p6BatTUytufmOkXvb/1A8Ica1yre1dd82I5PcQHLxDt+MD5X1YKrWSwdgqO5cqgdsrG7lagLzd2N
e1T34irmHUnqZAtalnWRNh4heLxNZ9mEH57Hs2vDJIWLM9GCcjJfHmcLYYUTrqMLK83T5ZV6Lokz
N16suyftrsezBhBRaGynOpDtVTzlac2BtgZCM0pOJangkdfxt+peWpWLbMIjiEfm6U5dqVe9ChNq
a64Mc3H53PpHkZfdSFddvbhbWW7hFfs4eaHubtWLWrPckyq247B33Yr074PO8rc1j5d/LuqeFTh6
9cxs/KzeZi7uKfTWF1i6B6ic01XZIp7l+2JJr1RdfNWlVTplQBb8Ik4TgU6vpJfqe/72OVeoR49B
5iubYPW4I2RIu1a8oXgRLv5JfrLdIOyM9yP5sUx3Yt0/XU91xGj2t0z3M517Lb9KEcbTeR/6h78/
TvEsOaVT1zP5NenCM8MzodtrLl2qJ9O9z8QK9sqR36I10qVY1TcKuqN3vX7UqkkZrMWpjR5rMLry
vPs+2Mv84nMuYXm+sFeVgg6CYedgl9LfTSjU9SnyUSjhkW+YCithn6OqdIr2zGFtkXJFXwUqi8XZ
2xeeTkv9sAUA2KVwuy8uvF+4T/fCpS4ZyYSTpn5EiTjcX4/xOYNqdnBVKqJ6HunRTjncd401gW2w
C5umuoX1A6b4oPFj43SnrIXlc04r8nN+Dnc3UojLYqk9zNqaeSss8yVXRyEgT6IxHfKZuGQMF/Iq
XzYO2QHGH/H6iKVyowuZmUtk72fiipl3OzUHxUhYJgTVUyYpS2oS7/wj5bPXnMwl62KWTqWVugoe
VHl0VtLOZSiTE1L6zMAY/1sEPqbSUlqGFvZXZ8yV1lSEGpmeLJRN88j4Q9BACqSaJkxkEOhUA0+1
jVjtBNG+caRjapubZLgMSO0Y72sb9gdto23kAjWeSuXoLuvKkS+KzVYB/oINZNzgg/lLhg/GMThI
bHpPpFGflSASCPcXejyb5iK+eADB9HzGSoj3KDryj2pFx9PaIV1qhxedHk1pzPHK1MNmZnUnC1fo
jSPbHGuTNbqlk7gk4zDEIb9hojJdq3G9WTypJlmPTNfmXDdoC8+lreJVr/MUVIg34b6s1kCtL2CN
wW6JXNOxJhrC1Ftxe5uXk9oJDbNdOQn2bAf5PllUy4PPdbdXNhVxf9tm6MszNdUzyziZ0NXJJBsD
QvbhJq7cUzZotOxL8TKZ8bewVY0LcU68j+m26oOkag7Ge/9EcY4+4BWrm9FPPzSfZu0oFSwzL+zR
20d5V/XdVWdgy4V0SdBsYd+4nexLQ9TpBWUT77Uj43fjsowpj2je4YKL0L7NWOiGrCXWLa9e59zg
kxzF5GedFf0m7hk7VuKittV8XVrDVXT20d7dCpdwna+lmUdHeSt7yUwpJ8nmtlHmDMFKGbyOzup+
QfFg7KyeJJgYnR23nmIWrcVhMast7B1fU3wdgM1KW+SXBDOAYB8eOH225bh+5DA6BnTsbZuPWJ7e
ih+/ne9zZSvNmgueSwi3klcMZK0frX3esnrDxoYXpOGKa9WOjKyAoM2U7aPcKI4VHZ6bx0Zjcr2O
9K6yKKblUZoJU2et7qIDu919HaximZnG6mSZKpvGUenifFvNdPrzqWfH24YEXz6tRuN4Z6+5bhlM
Ogm+/wKi1HNdHlhtDU4uaUFeQlxcIT7MmEzCqJwLI2VLNjY/ZEcuOPQtKEZ5a2+jMxtDsiZf0zg4
nIEYn2YH7iPOkl0G0WGSA4eJM3wc5G1wbqzVrXfWWJUsAy3U72cFiSjC2I2zfB4ojt/PrwN0Aj6N
7/JRzo6TQN0S3j7XfKV+yM9sEOxJxSQ4Ozs24nr16HgazzhVOOhWCmmT6oAO9695vLseirE49lev
eTQN8f5tp20/NkUyEvuSUdPmyiZbPLdQOYXhY/s6aet8Zq847FO2M+H8rGT9AjOb33cvulU5hDvO
8uJcLQhhyQemU3423gW7bC7tFXpKNRO3zeOj2e3kntJLUs1N/sNA1jfNq0EQVRLflGo3v8hFtZ5Z
zEyIRrVwt6/N8xSfr1tmgntKMl1aqvt8z4ktrYJdXp07Gfubv5WWtU26V1fJ/DW3iWOSCdvNVrxU
JxWcDnXF7jt9/WwaHHzsmLNkUVtrh3jKYSsafEfY24v7+TEXI97hOU/m7OV0633Hppye89RU6Or8
zL/CKhcX7JqH5oHne7vywNxQt3yRgS8inRMx3+VLvnc3yjUTKCY8oGs8fgv6yTx96SRF+Fm+1lgH
eBQSFpHg8HbRuR5Z/EKtrKo8/MQrsnhgsYx3xUipGdejvWIHz2dVH3MiUCwIWpwq4pJvvubC8nYS
9/Wawe9ct9Iq3EX8YZMlRma2lQcxsIplWs0gPp65/F+Enddyq9rWrZ9IVWTQLUHRsiIS6IZSRBGR
09P/Hz6ndq3tPWvNWp5eli3BYISee2sxH3n5KPx8gc46FowjlR3FldAenUVTY9F89sbHeu77x+Yg
XYNrvtAuIhafcG073cBhpibHqw7GFdXs3vl/BFjy6naq10U3xx62BAzfG40lYRfczlJnuFWHlOt0
+lTZJiuW4XJHu270neSWPPU6x44rutXFzvpcnm5YgSPJLMszAHxRyQTDQtd4mNKa19XitaPSsoMy
exziXbCul+qeIkQywRd5BuqL13P7e4JM53IrbrElKIX2tK/2GqZ2Qv3gomBABKFAfzl9ECX7nK25
vB2EU4fLomzaa7vKut83nBtp/jrc6SBaZacHO0aexbt2lW7b7+fFWIsr43TbCqd6JQJoIqzfknk7
9Pc9VwBYpvGEdbp1jHW7KjBOdtzwJHjtqreXTvVVwrPe3A7yrPKMtebrofk4rIzNayttlLWMrQ1e
/l5aS4sYFbfR1urqsZP3j+PrKH5TE8njLDWC/cfPRfPlZbUIvxpPXjE7fMU7vvGHr8qPjvpKJHB2
Qca0R7UTITSkjI2z7uI857vPhW1f7hQfyOmfzzZuvRMW2klG/i40v/fuxFz+sV/bCMSb20FcFZ74
3XiG1x6addeckuL4PkIQdeJD6H+QLZzoreYF0weMzt/5vr9V+VPi1x3uTr4Kz0//SdfVJlvEq3vh
3HmdbRK/Whfz6NBuy63qFhuq5o1T4CndJ7QdXLfakQrPaMW71qSSSN8Ksa0e1Cte+4FFvKN1mfHM
q6/l4e1X82ytHePYKg/5SpzRXhccARqRdrWbXlq3mkdwAx4MT2CZr4QCwfc+sCIGX11RWdb9Rr4a
p9ZKviSAgvDvH9ucWOxj+zg083bFlkutNkQKS13KPXTjHFx7sxQ49Q4btd6pK2aPaaFN+YGMfu4T
6lXFAUEJCRNzeb9oDyfzpLVwig/pTl7V234K65m8lNgQFTP9PAeevK1dsKrFQ+blh09kytvnWXWb
tXF87QtUjG/w6F4xL+ZlaJVue7n7+ep5Kvd15ZTumxNPf/KRHuQEqYJc2/QSixU7sEbytjq3rorx
TCxm+4Jn+JJfqnXDMoS+zomYpauPbN5aR0QFY6Ccg1O6yi+3fbZ4beWZuIyvLKhxSg+sUn3IztVc
+SoW7TY/sHqS9wCLdJvR6Oa9ro9DuWWVogObBwimmpjJ4XWQgT6KD/W1vr5wbE4llhqm0iHwQl/x
tNPrYKylE4f1DiSPxyoxFgbSXg3+yGoV5EDednAqEPPb8Kw3Jl8c+SsfYQTKx3y/O0RUznIL74kG
EI59l+zoIHlRz+m9Hf7GEyhe5XG12wExYJzkJcSVrL/ipVcjc7hUue3tGfRaXjYncfnBxHyxwe9+
vGIWoy3vQMSwaogOj2csuFyKb65yDB+HlqOSfX3GDEY6tVfKmTTkiHCidCNCiETb16HqPiVBFSt4
3Jc/kM2pmZdqUXhRdwqBmpojCzyQyz3jFG8fDKj95uc19xYW5bXnvq7N/I35nprG+gkIpGjzJDPF
A2iU0hSvPBgnzQvPbPNt2nPyA7IyKXnaJrX1tPuYcGoQSjQvfi20uZrSxph4MhdlRDyMcSo87oUo
Yh82VrDuufUyv/KXnEDAuvCjQ3R8bRXkVG+LpEPw9Pe3nXTSEcP9fXPik/lVvLbL6KCt5Vn30Jgl
m/jw2HV3LTwkp7hE3J21U+M3Xoh1tWXMm9eBd/G8kled+i6Tw8jjLcp5mDAXOVfkCAtzA2Asefbo
ULkwN1YSQIe36+2aX6MdS3a6HaESPGprJlpDBnc7QNmw14Q1B1tcUmqM8Ov25y5DcGtrfu9LqIzM
09bllk3KFhXmwto4I7q7MorXzUKyujfG2PidYISdB+IAfsAs4zSA07hFjtTI8ZPEaRaXjwM7597t
1N5e8IS5cnocg7WxUTbSuqaqnO0GrXJqSnMRSDDqvl0DELCyQxk7Rbv2G2XlM5wvdSV3Aj04A226
Q5LwpXQo91LVffED2hJpdEShfCiox9wMNndeP463YySYaWvXxxukYs2C93ZfKwDKfMbjBefn5Z10
pgq654OzAKMklwy/kP6oAXnFJV/HAI6vc/sdnINNfuw0hNQtbrp7bYVFiPrVvoxzpydeO+MsrKNj
euy0l7hiWB9sXGWN3ExZCnbHWdZN7UtYpJjCySU/xrvKF3zti12HBhfmEefH2LzZ5/JMXoEc/c0c
s0UfNpc+hS6rPBfmBT9pscmPC3AxELXLaIclvcT+WdaUSYu2tEECyLPGxwT/Ct3Q5SnOwLV1Q82P
P9YFf0ZFhjwHRbw/E1DuMHw3iO5AsUGfQ1p3cjwtB8zPa01rMNAOcGEdn4SpuskuO6OQwpw0N2PM
m/b7QaJ3F5wbH2Pf2MS7BD7AjUInKJY9BGo+z2Kc+66yCS/CwthIOAdZOQ5wKCi4u3STSLDiNQ38
nsulqgW6RHfbnYBJ0CmUb+ybS3QV/ODMDZhjv1lwHL4/MjaosuGzWAGrDCMAV4T9icXUHlH5nTex
SY9K6WAKYMLGnWNBRR+JurDuUnLprrsdqP2FLR6DzsrF4K8ZCpeB/H2PzQzD5DE3TM3vLFiqeCuX
wcm7l4GVzJuxY8FaDfcpbwETck3krcbIoBoJP2ld4PlLhPR0JO+2Puu7ZImDUbhyFyRM2a/18e4y
q88L396XHNXI87Lbjzn1FUem72cn8tDCQlyVR4PUARPts7Ofl9ex932zWVsek+/iSvDpwe4evpsz
wUIpd7qZGeAf14/w2FgKV17d3crHGFvUy26PaGcZ+YZC4PB1Gifw6i2vpFO6zWgn4SSfRVRxenhC
07DJzndEKzZQSuH+Wb1mmzsq7HkO/ag1n161BuMYS7Td3vD1tsVa3QZvKzlXG30rbGSsnSexNaB4
g87akSQrX+nbiqKg9+juo483Tz9dCRv+9KPEoz0f2haLdBUcs3XoVZsXDADLdh/vy5XARC/1bb7H
3oEkXjumy/oiArXsJut4X+BeXO5eds73YJRZxtFgSl1ll7rRJboIO+nYO4dUju9Tl950kAWzyOQH
rC3sh/yiYT61funS9tL3qcS+6Jvq+EjQtDaf6vt4+dWuXsTEvHmLcvwco0vpPy7E/2Z9P770Sqe3
0TcAa9Bxc0l20Q/xN/mfLpLAfdKLcpR23AoUeI3EMhJ1H1v5LDiWDP95yt1gFxxjfKp9egl2ys/D
1RcMIflC7cZehoLOyE1eB4y0+wlKNJeX4iVnsjCA0pXsvuFw8WW3dYE0CnYdaV26L+bKsWB21zUW
KNOzjJfZoj28z+AEP30ZmwIb4Lu8Bhhr2jq9KqfogI0iX5MNelFDXCHtY4wcLMhy9epb3VQFJ8Pr
X9u+9TwbGI5BiOmB7RB49/P7nN+torN8F/UhxZB+IjzWb/9O5wXGi4dTwfUMO11li3IpuxmWtkZv
zBmT4+6HJ+3YuuUWK/0AGgn7LFmEp2KOMcjfq41y1Dc16baD4GFwlJcbvqhXH6Qj5EvYPBgFInbz
3Vd2PZ9JFo7Fup0VC3lreIw/vpZbTCpkZozhwa5/bBUPzRT6aeSkh3TVWRER/5pmgEclL8WlvO+A
EXAi/E7hIKApWgCFV/ICAC8DLyJ+tww9DFK/ZAHiVQFb+aHGSUDJYpaob16Khz5GJ5e/e/G+vpRL
HiU8dyYaocRTigkpeZ1FiMzepbv3XuG4cqw7GyjgOuAiHlUcqM9J8HU3QISdXtfKe0oUkJklC4ZR
82Os8fNrYJySTWeydkvE2SLO0K3izwJ6+ba+ip0hCQxkRFHiiRWRr+H5BrgDxi4jqp37os9vMIwF
1bn7HOt6214FLz3wpggXh8txv9shYo1y3KLO9Gqv6jVRneignJz+spp3M5Aecqrq/bKzYnBXr6y6
5gHNzUt5y56FNNCvvwvSD079nW3EQ8IqVWv5UKxxbop1I9gRrtAOumBOMSepsFNKZMCQaI63yrld
RrIvg0xxJFjXB3d9QBHFe/fEEyI/4Wacy89R5O+4LUfhGwTRXXd472SNtFXu3Y8pjtryCRZqu6hI
PpXeeydviP+5Cnkw/VzPq6W6jjz4/upTe0qIGJQb+URA7lB7zVUH7IdcQO29CR7c2NckEUzDTa7q
Wjwl0MFd5VNyfW+Jm8qnuguZElXjRcw+nhl7nah0RjDqcyA4SKi29ZIDcWB4mvpezltIWhGi7nWf
1HHces7noHu1ZMvY+xJR5ZbQKe83rvpJxrDmC/mKtd5FRbvQ6M2uVce4Cmw7Vv8nfN1cRbJv/CY7
0IeUHAgO9olkEjLnJ+5Tcc/W+xxCQuYUOnYJNSklwRDs5XXt8x5t354Kno+w7WRLmHQWeSSNl1R5
iV7K2SI8brjSqvalFZLU/xGFXURsLc1EZh9J+NTN3M+O7ZqifqjUNskucFkOlPW2Wy9tr+x1vzq2
i2CvrBQiggv1zMekVeDqZ5aXq923/VNxqMm7H4J9l4okWL/lGXgAYq8LYSl8kyXcV8tmlR2R1ME0
XzbH4hi/LCKbr4sASKKvrotrF4TV7aay9fXnGvABeX1j4lea+77e3HYuwf9HTkCavQ+5167VTbto
1w0jqcgXEKi979AOrY/7Lixzrxt6S2hZXz+3r0vrozbaOeH5ZvkTy39un7vkmCtmdnzvci/ciaeZ
uuEJaXukJwOhRWQ53JJ3XZVub0NMu10oK+LCJJlaJqqeN6tKoNytd9bPKV7BSvQJNh9ln1npnUkB
8PyGbrN2GyQinnG2LhYVLDrYdReqsXCT9bN8fndTgj7Ldn0/A+N6w7L46YXfcMr0ojtwnK/4Qjz9
BeAqJy0ktEf89Nj3UaLHx55rigd+k3KL4+tSEBogp7PjDPIFjGyMuYUOBEuYW94uXT6CGjyOXvfc
712y417ig0/Im/RULQsUaQhW0UZY3a8tp6vLMyyDA3TkXoxw81gmCJLZlOFWJfVcLaUVp4uAKzvu
cxWWz58jJa5JgHCM0dISIURyzdL+c5V/dp5+blbKckoWsLqym1naZkWW/3EJd8W19OSH2dt0R7Ke
h4f3TloxOjSW6vc3/bPG9rxvm2X5sCkF0OPuIZVVTXqbbeuyR8k/988s4rVa8tjvnGh63+/gluV1
6XWCJNn1NqmXn/oIFIMzI667uzUQNczqxRubpKXfhtVQN53w6bLkwj7cIpiuEgRdbNkbu4lMALtd
XFdLskCcTWhmWEd9U/oBQ34/LKaKkPjidZF2CEX/vlM3j0u146g9nLo7QNLqs7td2HBcf8UUPbvl
yS+vS3rR/YRl6U6l8P2h8Ej0b254rLjQub/5BNSQsaMCQmwUBYBB0AmM3km76qhqoiX7G9kmygI4
ttJRCazHpT4Jy2qpk6oPt8VRJAxs9nxmVDmyrdmutz1pNEz47rK3PaYRvyBq1O2JotuexX2g+jV9
c3t0AAcC0ya+VEe24q2DH+shXgrB7FVszvLy2bEXSzdeFuvazd0cj2VOxuTHqMO047b6F1fPsb6K
OdG6iyhNpU6HAE0UX3h7fnnPn7awYz/nLptb2NR77IvyUrp3737CVGOiFGiXdtGeNnRtV17qS3hK
UXJazzZ2iZ9gvfKMJQeCnwjpHdttjyAQkbxLtE+X6apnWNlG6UwjFJ6+bXgsYyd2wa/ONMEGay15
iwHMORXdHsbTulqXe2Un9KxmXXWXP+SYDvUl3mPpXhISN5zozgDeN4wnWUtHYxfssjVhwLgjIIL3
PN4zbuHYxdWeTn3hye4e9nJtioZD7IzHxxLe58vEb13jmEiW7Kbd4dawR9N9ENuYXDteP/nUk3KZ
eZZbdWtKBCazc7HAYHuhtWbK7rXP9yKRw84EKDY0GEcs4VwNLXGWrzB7FOopmU7RrdbVPN63br7E
+BC3qP5FvqS7HWthVTKWz5rBGseKAGBMNSamebcQrODrAoLUUXTzPS/YIPzJ2BXrcim6BbHQ2tV2
nSfAnGg7mbS72y/sbuSnhvdoR2hnCCh2zwLc/ZbpvDwuJSujI74PKW9oOQTthSaRgJsER/hqXhfu
JDG1+jbx2UwK87rPjp35wUGQjhCld+/47JB9L6KG/Ky0dkp7LH/6HKsjQ8zm3J7TgVioF3yqv2HO
a7dc/jzG53gbAoSz1zcI2FGwatALt/19h3z3hW9jzznh0BMG7tRe/0wiEzbhM2ds9W5tjnGX623X
9VxY6X4nVqrlvctF9jeoNrwLn3uJ/r8XPf8/HrBfhd60/4AN1VFKAsrwq3T4aYS0Pb/eyQLiDP47
zrZPcz25BhYlex9zC3UWdXSVA0MwtKSJudfNDhe4T5NpbTNqa191+FpfHR/Vywa/hLbEekyxh+Rk
lmaxBemXKRzqiABd0EUz7Zs9HHN4WwwrcF5WZeLH03NwtxsTWDsqZgPTjS26hcylNaHDpQPLlEaP
7pdbbyqb8GUwrmX3bTAY24MZ4CB3+04vX0SJdTRzXw4gaCtEnEWRuXmOrOmZssvpmTKQb2i8rac5
bfj24F89KLlPb0CIlP7N2+A12D8nEAsBJqBQ3yFO22m5IxyhjuLxbdx2BSPhVNv25+WXggloy8ce
zCVvNxroK8JLZmluRCBLyH2BBZwN62k4CZfRGgA/eIIUm7hTb6aCaylObt+0djmldSJ77CQ2Nde2
OHyP5Um8Dey7U476jmanU6lnPpftFADXaZeO4yrAOAVbam6K/Rsys1k0r4btV7RIYSdXB+ogHtBA
53RthpnZZykkR7bVgeB0y4O6syhJcN78nVUwcwgM9EH36v7DgPwyL0/rPXwPP8NkSFqFgmdbtKEb
My/0eE3vFNuVX+EI+JCOEZUA9IbyYYC1xQGczt8x/0cpmDn/N4bNRJwH+2AGANukWTb42VhtrjBJ
x1yCS+VzvQufUGtV9iwiVO9l495ORGEgCCemw1dtDukREAbF5jUypoT7ycGEfvHVW+rDdqI68VQY
B4OS9vWdNA6BC80GsUO32Cs1Y9oM5z3cjb4ZU/xJeZNo0VungnRJhNEw+5RpK/N0RBR3QcAAGZM9
rYw3XJJzAl3XC3AOMzjdCdffLGAKYK7EsX51wjFNLLGxCDFOUuduVYNi8Bwb81M9Ufftx4lHmR9j
4X5/+E3tQEoKpMz14cST1r1NX6PmixYKNhtZmo06vPGaWvItgW09NT+baNL3+wusHdSmhk/TLPWv
G4ZjsbstsXCTNdUlw2j2nitECQg1re9rfSGPlW/ePEADjnp2NITf7puDNs89ZfYZ3cbNku09Lan9
BumyAFwA9Q/ydEN3cjKFgMJWLYm+f9LclptavQ0W0WckDF9Uk9vhoPtXTKVpb7yWzGiJeh6d19al
Q7enJdHazvfT67bjTgk4zqp9vtuoXZNLdsf1aSPmndSqKObtsyt16v8og7IqdtzME8f9r6e57G4M
qZZ5Z+wdBMDa8QXzvL0uR83Icq9XOnXX9MOOzp49Cm2GzXsacx1Z15cFiKHpNhxyhglu6GjZMK6e
/bcu3h90nn8Tkb+qph91IN/hTUpdCb7jbBZyPN8zYn6uMabFZfLaBoPEzpjJZho48hji+tFrmEz7
o5SpT0bZX2phf6q0f49HAVhUkRQFBCnxV1211Cpppolpb6PMHsk4HxBNQ2JRr0NlrI1sUKcYZHMo
lZxVEA3oPxjewSbRiAZ8fUG4+nJQ4OZXbDpW5NAFHc3ObJLliFeTUTREZpb+eflg5/2lkfCP1amq
AOwXjUWoGvHXRCpJU0eNcK++1A/Vx6JN42i/oOiZcDS9FI9oo5RPgOrGrwIFrh40CJyam037lqIv
BYRvQ2XCAwwJQtt17sTs1bYqR+VrTHgScDlVmt2SsyZauHn/rib/0DhN26NmqIogABzU/9XI/JaS
NG+NXvmVB7OWXhgsrtZm5Iww1gDyjP+Cm6D8ATgBDB2dfiS6GKB7/tWp3YrgJgS9IHMzoLkyCAue
I8HiNA8x8xPnMTZuFgX8E3FKWQIu5JQ8iFKZ7ei5BMHrrPnh8P4ljOWhPuzrtmTXbjXCwMiOnBD8
xwVeYEWruexUdGy+MFr+fbrErtHi9w4F01+iR0cGjfo31VX76hUh8DVgoSfjm+r0DTRiVls30YqK
gQ7Ta2UXohnD+PW3fuafnvL/vXXX5A2qmdHXfh0OPUgSsRSyj9t+5V/Z5DYG3XIAsDNs3AHHN533
4b1dyplFdP7pfmZSBTpf7jyWj1EfsjHL+O4N1YkIBtR7fCUaAL3cFPEMXfCs5/8NkkT8Q2ekSoPv
f0b7CxqlffZft5shVhtE7jgx9e++lQ2qASAOCLXsbzx83fn6PTcaSAQi1BN0fEu/+mNuRt0o/UC7
uZg9gzHVANTJz40DvRiwij5Q9U+HGh54Uu/QLyxE84TfPn6CDgOL4TA53xx9rDmJk03k819bnf9Q
O69qIClqMNOB4fF73QK1BtEjSSUcadXsWDEIBZh79W3tXxsv/J4PWqTa2xpGo6+fBoaBjxho7OIr
Azthoo2sv0jZP26kfw7o19LIjaJGbf4x6FlzXpFVFk6u0Ymv2j3tbmWwX5av5Vua6ih3fSLrk7Cd
5MnkWY/JQEm0WEm10/Su9zdVK+94mGrqNCgJCzbJ5KE2TmbE4wimcjCyLZnmFMDOo2VDvWag71Np
yldZT/SeaPV7q5fg9cu/HdE/dDv+13z/6hTI8n5cPVREWniDuscG7pN6j6xnSopDEkimD/BvR/NH
vP/P9us4r2WJzgS2PdvzH/15/Veq9XsJ3Uf14AEAXguLBqn6LxLY5iGyCvR7gqnwF1H0J9Gt/eem
MBL8901fQXUP4zcAOVTJcEsVI2Rfc2cVBgKan+BvMr6Z9RV4G387bn+SghrgikLHEY/n9UuI3yWp
FIU0oSDA9uxZz5zPSTJVFsxNeAuXwt8l3rOaLqpBM8Cw/Z6MkhFN2Li0pf3omUr2/TdLRutaWH+v
AN0zgkxHcR8Mil96TI6DsG6K4uYqySBz8i9lkjkChir5wW1Cc+6+P5cVp0oH0gTUuQ7LTqtoXqIw
5rteVfdpvMsfm0/pxA9ack3tbuejEH+Clqj3srcSwZx/DKuHnVCJ4Gtz+TlSl/m22bSzD3bH1iDe
8/pYt0kI1rXkhOts2sD4rW+foisW49cl+Jb+1in/tyf+tQbKLYwAXoylzf0a9zlcoF3eNo8NnsG4
c2Sszaqk9c4I8coSD+Bs2rmAvqRpR/9+WxJ4Me/cXpiIY0zOLoLbG4kV3unLUnEoe3+ROWI3//+z
PiKQz3QLApyi/zKQbg+j13v1g2qz7ZnyCLSHS2tRYjENB/9+Kv7U3g1KMC2ygKLSJq/9ulGZqLnR
6piQEFljUGEjQDu0r1b7YHKkncN6T8b0o/kGaBsPuxxF8BXSSKsH1okmN4pwyqtm7mg60AdfwEk1
49G652Omt/yLZtfeOcuAfrNvkCzhBIxadvPqdjm36788hvanI6YjS/QORlWiG/+/T3eY5g/9LUJ3
0R/Jg2KYz4k8FMguOmcB5yi/1XRITalU2OEsusZTuiBuUJJTFBGZZX8gGV9xOpR7U5XM8XNYPUeK
UJhaJE36ZtSbRf1hrFicEILqFWjJJpHbtAdLaOA+M0td3IbRWLsKcGkSDMgc6Boe7o1QOYGEj6XC
tDAl37yF3gL3t4H90aZnAP7UcbQWQFv/FmYCDvMKkEm6Y4qvN2xqo3Ane0+NIHgBOhmFitSDAY2C
nCyHcjMNw3nwGsu40yL+UmhLtwb8+DnsgXG7ekqDkv75nkU1bQe0FY7a++CGc5TNyteXQONxN0Iu
3r/Zxt26A+RCXC2eFKWTAEtpDFqAMGW7d8kD682iFwOqQ3KmCiyXj8XSqwTM6NyunBZiaM1KlXFT
2DeEdgq4uVNmQz2278tsKE8zMt44dV197PMCCSeFhrenpVE51F9VfkxgSLUU+NQJrrvh7D5MJvqq
mkkO5Z1DKkbxIOXRm4ksHbrsOzEtmMghypgLswEOFvFtmDDQzY1zSV/MZ8AEvBDuyVBQWAgLAj/F
lfhRPhiPaX1UtUkNHAZRkTVQbvBwQy9S1MOmHkbqjEe9HXuZGYBsm5n6paVm5GkR+L0tw9Orpd7E
efScCtYSwxLW4R4GjfQOqM23+ppxKQCyBVY6sqgAk07g8A/pgpiENJKs46UyiCbxCrJDkua3bzwU
jQBX35QIs5DceYKCb4vx17sHDJP1qK3nGnBOEB1Uhk5qdKLN9Rl5bMXLJ1RjBVRDUtU41DF2HvjK
yfzj3z2VLiCjc4oIPUPtukwGwtMCmjG+yOPmmK+ipXB8p0MQ+7VvddHzH8B/EAqqrZ5q1SxfPQrF
lRJP8Jpu+8eFPAlVCuBlQCHI8U+XvfxLbffSw5XyiZp/ValdAIkCl+OXPFHGvVWIPE/pmrea0nnh
edEhWlnFqbcMvLgr0XzQdZkMZOIMoIuEw6YYxsI4AyhRdV7aNHtZSVfS3KOApVthNgTguKv+5DMn
nt33k7l6CAIzIJJHOTTAEV0VrnSzqU+mKngRDutlMXhNKS0c5bNo9dwQYlPGlIMZXyT5KYSZRcsP
sR2DUnaLo6kiux/mQ4MY2O7n9uPSG1fT2Kbxm9e90bv56vVGZTN519dHPYraYQSDOr1Re0LfSTaM
kq/sMahQ2NWAgtX2NgngC1YtoFdv7n2dUv/h1pUZnWj+VEM79+u+WTYDtTDDxnwfI7eWwcw0jX14
LcFdBgfMsJTASQdkM5odmj8ACkof1fX6rQ5SLyGM8JoJ3+F3sJSWEZq4C/DTc0v9hXAUAktHJOlW
0pjkwTJYR3tjzdKb79YzKPmt1iql/wU5eDpbHsP46ZD3KBbgElCaWy6pCaJOgO3FMj1P5M7IvxjT
6JAMgJklW9UnIO+SCYf8Rli9lkxbNvls47dVJFaCeSDaKjHXcP74ElbAq4eS89ZmN+CYisUrvN4M
nlyaCqLFOfMg9p4pBLzCsaFN0nCiCFbFVUPifgDCVaO/aIU/mbbAPIK+InbQ+0anNP5hZ8pJP5BS
FTSMxFHn9U/0E2PbJgRL0shhDgcXgiHmRSPSWx+flz680mgIS8xM5/IYwFns9IntwcfzBWIJ5amP
STNVcb4fywTelawx1Tk4JfICdfc3g+VHY/02AWiaF0UN/j0dHqf/HnwV3x6fW9AmrkHhGBDC4Szn
5GXO/Tl+bWgKCoiAUrBLlGdvsK/CoQSjCECi4bCMhp9FTVjxNdP+Ykb90aE3Or9RhIDXIAby36OK
5HtVZ3el/HobVvu17xPHrJwH2AGqpWUTJBv4cdFtVOibf19L8U9u4T9uLP5CWsRBbuT+I6q+ngT5
KIbXc0tOnP/QEsQtCsk0sukdZgJtlRkTFPS/D+FPDsQ/R/DLgnzrPRX+TEYANBme8N3Sj7lO4Kl7
5L8y4PzRAvxhCf9BNdbUX+5KGityTOCv/P9w9VA2pNGAKkxu2VOnEdpfAf/2L56K9AcrGYAvDE6B
PBDxuV9mVPoWlfpdVYkLI+phrjjpGEzLfbtDcfNF9eycsqt6hvmyIwqNvJklZM7tvzprv1ZbZwCA
wQpgt8BUqKs/4/zHye3H/SQRHmE9jdTVB6dZbADmR37r+CYPQvs7KZgTEdSp63oadj8kzqnA56UM
/33Jf9O3/YxDBW4ACQLiwP+QQlb9xz0LtPjxpYGkHXwbw5s2anRAvFuL5ujxu2xsNaVCFtGJ0M96
k1h03go1XJ/ZX4kFf078PyTCz2A0QRbx2/oC3uSvxYnuTz3TpY+68ez9TLYhNRmsVqZuOQRw0a0j
YrYjwDH+fQq6A/37prrQTYGk/3z/7wNvaFWZvlUFmLDMUckPtYWt5JOsGmp90ne3vyAXwAX3v/eD
LxLYBNjcO4T8bof+Y+Vb49lEiZA2m0oYfohSAj0IR+vbkWVLA5Y/ALDIpaX+pJv83IMkN3Ker1GS
Dbqm3wIsQrSxE7ZObYxfEpvWiptBK9oVqUqyEGT9uKYy+ASOun7JlgEMbu1IykDPJs9wBuJh18lZ
DKm5Mh5joaG8q2i6TtziKlPE9V4pB5rnP5a8AxpYp7QlN5tq/MR+zmmcmLfaPilsOlXcj+E8oVhp
hsnTARy7KOYw3ibN8Kl2ZPTAWT+BWpOc4mNJzSRKHPk+iDqL3UzcRLV10Yp7VgxNWToEKjHtWbdk
0gfRKR5BpttZvQFx3KdDtXPvPuDrU5vgEH2etkR0s5mAdiRVsyy08qeVYiECzvR06L5U1G+tmhGg
4v3Sc9gDFYF04fTD8fEaZRJMcsjJBLqPJdzicvwafIbP2Vyew0ZrvZft6DZIOoABh0DpKHZSh7av
bgKs5wdTYEBGjTyeKpivgT56j6BXmzzmCaxQsfU4hVOINaIzUBifVXquts0BjG/Vo+QFTZJ+QY5o
1SNjQaqwco5vKx3NoxseejzOx/TpjxRAqI6Clalm1AUrAJclNWp5+rxw9nS6jOgQ+Fg98h9gSMwy
stSRfZ+QBulK5qShXA8+V53HOPbQ6AWoXZ1rZiO3scH2PSeAXAzCLNMDFGh1n32I0URfmbO/2c/h
vPbm7XRfOPNw/5pjKNitJy3BFALnu7bDLWmgfPqxoFOxAz5HczSVTbYCl5AEAA058mE9oJU8t6mE
tDv+08AOh9jLXz2i+cWsAwsLzMdUGixup/tP2BWMy//j7Lx2HMeyNf1EBOjNLb2TdxFxI4SlEymJ
pCRSTz8f88zF6ehCJWbQiaqszkhRojb3Xutfv4HqfVogj+SFTwvc/5NpNNxQq6QXT5mry/7wFCd6
O82NOL1EshDjqcApLtPkJ6iCbwLjbOIUl1myOG3q7yw4v/jGNK0vLHec3e3PczqlPxJMM4Hf9zPN
/fBxcv/vhNgfwpP71hFb9zLZneUH2A0Ib+9uG53XA7Lb+4YROO/zc/Ao0tMK1LgjR5ND8a0iZ7QL
bispbba3jun4OG8X3WwaRBkOTgSR6NdpEWVbuOd4hvk6oqg6fQYjablHh4X1IT8cTjphTUORm7Df
7WugJRh0hcOBNcaaNqvkMfV2KEefSGZpGVn8MTEI7+WSAcns6ZbL27xmhK8yfs9W56B3GzwrZe/E
x5WQfd43Q6p6NeZl5pe2ppHYZavse6T8Zua6ZKW7JHW9w5H9NtNjiEcdg8nJNAaac0q5XKCAzOEY
Qn7x+BDFlimzsjoyrS+oIlEm2PViCPr50QqO7FG9d5pf9gfLaZM7EX4Q8ZP3OkI9k2FmceQe3Ofi
tlhyhFXbKncbYBhuLPOc6B0DsleZL8ppg3YmuvUWGq/sX/0yFpbXjqkdEhw3vzoW5qhMWoGkTPpU
IlqyhXgovWNyjcidde4zxam37bx22yCjN7DPbrGxojKQkMV4mZ+/GfASdnkeZS/oFbtIfbFWQtAQ
MDiGt5BhdL5rZv2sTMboFF9mza72zcqx9oXi8qpLM8w+j4mYXHZqaLwLP2oqdoHJ+30d3mhzASZ4
ZnlkkP599msElmYOjI7rklO8nuaVzNi09ZC7ppDAw9NqhNfLdh33b+oHlKc+0BzkeQgFQRbhU+6H
2TA4ZgiDBybJm5zWhTsEAg9LWD7tct0zWC/eUYcpQcfakl9kH4GrR6OUdgk5OqsHr7mS04bH+Z23
oXF/Mse0AiFmkDfHPzaGwH4PaLFWaBRU5typ0fmt7luoC0H9cZ+QolOzudV+K8y7PGgH15Rti45f
S+mZO/wWLtEVq3XLa59BJbEeGizzysDC6Q3SwznFxFAhfBXvE7gs36a6yGFTgH6fXdwP9fUYPDms
frJD9/isqpe7RoYW5NaOCf85pCe+f5/C+7qJc0b3AkPvq/dUHLzNvtXgCJA3f8QZYBQsUvpQELhs
M35AZOLqnWgPDydzQebyPL48QiCBYYxVwBhxUi5kEBpuh/szkDLnIbgqCAs9r+g+6q3AiXMJ75f1
8K3kofYIxfAGOSTma1hy0706vWNLV8Yy7fPdm0iMin1/2C3cntW/VyXqL4B0qoWA8EXGsJCW8Hj/
BWCbjJCb5tk8tzdoQD1YQbqnp05e3oDgqFCjRTEFRAbq8ptNiaf8uwmDNFvOCSpczh9b8+V1t9uE
kJv+/X39Q7WEOy1vzFQxZcV/8D+rl7y4W/e6GMCk6BBOEfPhTJkm0vjPj5L379cy/qlUkkSJz09M
Jylvv3qxq3k1buemmvLvjJenOxGg8HeczWpSFcDeOLPvEUhWspgRLZbsk9nsPJ9xqyIYU29ZS/QC
gqnBJpiltL/tKWWK6MyNfNjEXqpp9isacMmbt+/xuI05ahJz8v8CIFiF/x93jahUSZbx3DQ181dv
l9/Px/qqEY+n4x8J9f6SjGADracr6a3+S1CCNrVpvwpanVumY3v+JwHj11ckCK2UYbCc7yqsmISN
9Wo6yicmJgj+B/eyFRISaNd9ymQOAcmXyCH/cVU22tyI+yObT4RSGhDxLjqjD7DEJj/T4tN7RdrM
Kp+YfZJGJIutYCYXs1U931o8x/YT4XEmr++9S7yeOfy/1+i6Ai/BZLokEv/96/5ZeXeXjFaTF5jY
Vbf3UZz1bdCQQWkakfU3w1vtn5adolkiacVTlNrv8Ka6EPPSMnRxIWRuUTiZGI5ESazMudGHImLp
WX1x1B/wd3FwFRGbIWDxICuxiobTJW1rddM9ImZHZrGUCAMdQpHADMl/UnxAHdUdVbaxYy7VOHsx
XpXv7tBTSHAiHnSM08TN44iB86LXD6CZgzbN82/z8b4EaZef7l+esH9YKtizgx2JyhQm8WupiFIj
DHXbPROzCIccTHKMB5H+7sc4r//9Sr+whWk7YzOTiQwlio2n4Fe3/6yfBMFdHiTukoPXQbcjtpBk
FlKBaQP+Fsk8vdivJ4CLsTmRfqVZxu99o78Ow7UrK2NR3N5vrXOEeA5yL76dxr/ACcY/XYkJ79TQ
Kaah/k4cFYdhrKymQm3zdGQQYjWbDfdZI22q6hKozVwbOEGDI5RNdfIua+mcJX1tnBdH3W6AGDsk
cJielBURtkhshbUi74bR7a6zNqef84cmFI+zvklI2rWfWNIgwDlr+5PyomBZoguzk4aBiJNd47uF
gz5OSYxBmsiyRzbMcW6KsZStMyN+FFFufNxvD7sWgwcgp0pzGAimSzBmFUmnjQZqWHn1cSYNrj76
5xJxKm0J8L6uL5kfWGJ8HQ61woijB4et/rIQfxOm/qwPjjmwTJ5y4mWnTe1/dcX1eeiba2Nidec0
dETaopjrMT6mUZuqgRpT1/qZR3DZoojqiFo1Qk3+jBXvllL6BaL787ckO+kXUvRf7+gXtjoqd6t8
tM9TajJkqAHspUpcXA3KFIIdeG+oV6+Xs1/kXL58V7uV2MbHi/fvj81v2sz0LkxDntJewInAin49
N/IoWUahEWfEjgz1mHGCp+JB3893p+Do/PvF1H/4yGBRClwikWwR2Zz+/H99CaN6zuvmmEOHc2Gk
EB2xhVpnw6SNkd0QdlI7tFlMvF2vpoHz5rFsk+uZEeX0NnmVQhed712iPYjD1V7/htP80xdimpJm
qDAMAIiUX5uVat5ueq2wRDROeNEbPd35/szd5ej2a9H++fd78Rue/HPj//fVfmFRxU0dTs3ZmK72
ERkwcg6mfQ+gbv/lpkv/BAhRE4gSMS44n2var4X2rK6wRWRrCoIE9ZaDR3zzzFhDsXKKdHyFETN4
zfLR2W+3M5/5GkB8DgYX178+wqgxmPimcC0Cy0cqEQ7hGzKmF+mzY7IOcADrGhiRsLw2qmBnv7Uu
/tgYYV9QjpmBBnzgqwE2ctjVel8/clrBMG1hi5OS6VcrxtkO0JR/DUAKaPvqZR7i51u62qGIq6AP
S1A6GODzcVatrri2ryyHXAwK0cdLflDt99hcvJce0x3iLJr5MxaC53v1Qoy23cwVT2Bw+Dllv4Oc
OOa6mpBm4Df6v8ajV1vdgzzp0uFnIg7H3VLgPwc6pTYY+XfPkGyB2Hb+QEl4c7ovGFy+4P6dTfY7
Tut/1oKumLAVMFsW1V8rTx4sMVMr6tD97GVwISDukQcQgJv8XOBL6MlPuFq9+LnzYXxsAcxuu7MT
LAMnrtx4Nxf9V5GRy+NrsxmpLP99mf7hsfw66qa4NpiTps4jYfyqjC7P8+Ou3nosMPZZYs70YAKE
gizVErT9GqxTBhaWjS30D039jWb0s5llcyYuOaljCuFyNskmlwWFix5VWxzPo57sZNMtK7+6M4/f
jBlzMDv/sHbnHQMYkb6v58wILzNl2S3puIrPEVk4Yn6bToroiBITVWLAMoffoGcpXGOpuQTDBwqY
0WXWzh/1X6pDkNP/PvC5CwSds2cxuFF+PUJNV5zORaEJC8aQIkxkKdDMYBw9UfMVIe76dDCD5xed
JwQ0ULBTOmXgPhkpukg0lMsU9MLBasaj4F1oxBVPPhBm8UYyjNTD3HQN3QEWRtByTcRYUJxGdlFf
Kj4nJD+L4boePE0baLJpA1BRiKoiEIZM4mWggxv51Mk98vXi5coIC3t00EfNx/BGllxCN2RpcrRi
9N0EGtAkkWV44iB0xbpacgtCqS+2BoUsxhZJskXJPmmBlvtmSp3QTezSFv8c2AFQVeigm3227KKT
d5xPymOQpdxG1G1X/me8S1on6R3+6fY4QdcbeKGgK7ovoEN4eFe+Wp7Ev+1v073/rxUqT9EdZMrA
dvx1qPRIcYRcNIXF+Qfd47gHVIYyARH6gRkZgmHNpiiyDI8S6N+fjd9Oyn8eW0ul/iNil/ni78f2
JvXE20ztI4KY/2kKF7pDRnVUO/UsugXaQTmsCedbkxCdznelHZ/erosw86GcvEG9zxbhX2hP2j90
9VMiFR0MDB6u/muhXh95cymVgYDAmRqf7Y8qXOhnZ5vZtnmxCXUHsF1tgfTsLPyISjcKnoG9JXcT
ZUqavsNh/kRugH1CtSDVHUIC5y9bq7KELhL8+937p8mQJUP2h73MlMr8XZGVR7O/lyqp30L4MkM8
0/iZHdmHV6YJ5Jv97c78qS1+LRP2L8mgy+P7Un7fGelxlB5jQV7UdW/+VDH4E+XyZwEZxS4FpxoA
o3FbfdjnxPpCf5Le5iDrKsdY5gvheIqGEPFRqi7r+Bi1GxrZpSiwEwI3otJSQnF3DkA+M6RHdzQh
zFZncuke/RF+3J5wTaeAsT0zAjY3LK0gaJbf6lxYXnbaF+oNX1oWi4wZOL4Kju4d30oOAVgEPtDo
bSt+aMvuL52FpP8D0sINIcEML31R5fT5z2KslPP28mi0fCdJNprr+Xh10I2zr+VQpdLroXdxArp5
0gsJqRc7h+SHFouph5OtdWzefWlDvMi8akn3dvotAvs/s4hT7Yhx08CwP85OOpK38fvJYCJH7sVA
5OQD66gQcS7z2ivCa3A/FF4W12kTWoEaGW8dbBRVAhOWPOhVXhY9vYqkB0wrnFuk/Dz851o6qIyq
7aNfR6qnRg//AvT73HNIZ18sXPImdbfAu2pd4LHs3L8gVZFf5CiQgAqfgWuIUQXslzyELJUFErlb
Xy3YpRFwgN1jbX7FJH/09bBjEzs57RzyPxrDhJSqTzCKgpyO50+1LTGCkG1tRzSle3Wh60C+UJzL
hFycUVo1jjJJfG5fwgpfvyvQ7PSH5ug+X8e/dL7/VLdC0JDJHyfeBp3ArxIelsMw1KoBo6CK4R9P
WXSnpJRsuV+UhntUnHwtPIOz7AAjS3/L8/3z3PzXc6VrtKYqUpT/6oUFoRda0ahIWDMdYUCR2mFp
iinQTXFG/lOqXUwYu5TCSzCZwfyNCv2Hzf6f1wfBYwPmk6vatBv/5zLWlAFUJ+u7HXiRCzqku/Xe
2jx+pu4Ss16YKf6QdLvjEqcPez1NnATGa3gINQnhTsElQQgDSx+nJsi5rMbauXi9R/eHVxsPI/kR
2hJ81+/dFZM3X4hZmw5TjhCB1Er3+1W7qzcZPxAa7r/vkPJ/b+bSxCJgr2JmTeLer4/2kOVz050t
Zev6C9XxtzwqNEmwSaPAvkW7zYrFps//coT8zn7kVOOqkgjYADSMfuDXEfJUhvGimSX5APs2zeZM
vNJuLjFNdAdGV1eyFw4YRJP9FWCFEmiBEGAwgmR0KrLnp3B1ilaI/kT0ayje/laJif94Txiky0TH
0dP8Fl5kmt4R11V05PNYi9MWt48e9SfhG3f7tu+jwX3EekA+pH8MekIpnr5cM5LLElxovc67RJ2O
2vKE4T0M0uOPTsGgxPWaibfhW5ObwguWM57IomnofiT3LDpIPR3gAIxmTu/9aKfmouOiSE1Vm4Sz
tSjbBnMsH0qnd9wwW2qeDsQ+0y+WLdaEw774EnG0re0HOyMxPrvnjxHfr7Qreeh4uxJ1gi1/9N/D
Ttwyz/3LGvrTtP5+PICO4F9APmCj/yVOMCvtfsx7s90pC1hyxud5fp33UR1Ic8Nr9sM04IvlGD5G
+vDL+dmF8EfMqXexHRLbA3DFOEOYiY5l8bedQyUx+b9KN5aaKiHKMgyY9PLvI0h7HC9KcW22LcLX
bn9Pob6F1MQuiYefmoSq+PaTzYWNAqT9DsMPS+EXfcW0fHTM3S2ePKzFlaolBoEmN5uf29ziO0bT
xc8YcMNJBMp3Gh2kI39cTaZ0zwV/d97C8Xq3XuAOBCd/CqCaHPIvS7Q7Mbwg14QzmmrhA/Zttaq9
69sDUgA5798MjI/L4zJfoEReYEaGr5i5NL90nPCGoxtB7bWQdOPzfH57BEbSbpWjPRyBxQ0fg7g6
psmfo8jpwnz2iO++Yl9S7M3VnyeqYU6oQ86UnN+t8u8Tom4ivuMHc33cxe0To3gyEZkgD/7L3nRM
PDwoTaJ2a75roeWrqELvrrag4/Z4WYKpgVtRiO5zXki4RY9Vk1ZziQ6ymXa+o5u72waR0tuT5PWt
v706pc9wP77O8w3Of0t5eebW1HEVwsmF5z/p1zt7iytNyBibEmD05EAjFK/cEVQRmd7ZIxxItuv9
cUVa9/zkmktrfubRWbz0ruCXDExkJFG5b+FA+83eyyZcbkWywP60/zAdFPfjA8t0nwiYgOnwGity
i9drojaitBh/yJERXggDXJxAIQy+UYwG5kJClPnsFAmbat1vH0zI2zBjSy8CCSGWuO+XaLojgE22
eBgXh2pWgzOcfI0v55kO0X1pJBd/+vNzcIEhcT8cXTUSl0tEqWvFz5enLV5sviE6CnKH0aGXKn9u
L0f6iXc0XxjK3T/qb7wTg2wmLotAfbXm4M4Jplhx+/P4lBdY9aZNoqcZ/6Mo6T6F72Ft8q5Q1ZOB
XToWht8DRlUOv/DjhQdSMU3OsGHGxw7qh/itVY56TYVz1KGVPNS7y0F8leSwlvzjI64pnrK4o0KF
bMJkE5snhOO0P+a2p4LVOPb98upxCcT3A7r6Hq8/AmMdsJTq4lP5ondkFS9ZxQxgnm5znpjqRYbA
R/pQPkT8NiGGBLw14NsMDsw55I09MbWdMneG8Ejs7WN2Q5HYO0fVPpX+E605aUEXruiYuq3qPnMU
zVjDdKRShLufPUk1tUX8m3BVYjvuXEAE8eq0XTSYoS7NyDO61XH5qnFk48/iExZxkZ3bjlyRVL4k
0tMvTtGF4XLn1oWjDYmMGBpCN12NEj9xet4j6ryZziSn7+aGT5yYn4VgX9crpLOVjlvs57H2cis4
1y7VaPWeXR22F3N0JBYdmjNHs6Yf1lc3vKFQqNjnmhXfWoQarY8ksKneUQx61XtmXp7K4upWHE6C
f7figtdOx1X3J9elq2Lp5EzxNZ9E5MQtr43GenTumSuiM35juPzT+2SwsPqZVawKzAX69JI+iHtr
Q95NI9MR4HaFWhaIsIBqThq0EvKbI1nMq+uOZIqbjeCs3Z7XUPNd9KChFd79i0tWuXcGcylYmgTM
OjlXQac00WmQjfcJfqYR+Wk4ljyZw2Hj4ozYU6ACBED41EDC6RexX4yOyytclGpF/DemCHD/baYe
IkV/E96xBsIQs2BK+mFgnRM86BKt9R2yOjkOGJc+V5/qF8aT96OD0WcC+2ejfNwCKb2nemwGbSos
FFIpcDpbE4MXNxvWPSuV8VRkeNZOjtpQW/OCGJcyameMfjCjNhGXj+Uo2SIa9pvdwqMCJvywcHHs
k2x2SrJAmzeJjJWrvDFmHVQhc1vcPTF6Bp1fRFjcjna2VPCNMBfmopwTv7Nu42d89HHZJnO+SoTH
Hh7YTcep80p5z3V7m3cBi6e3Pw/dBaowKfZOdpoQqPvdxcWlXFeRFkwE+seyPBROOZG6IIs5xpxm
xJkubS4ue0wMUm0PNWKlH7AD9vMQKz0fY7segpCKmfoQ8BQyk+Hvsze0bdCh3XjgjAGpJ2R+s4Ao
FE3NUfV6CmGc65OKwSuCeoelJ9/Y8as8NEmdCrMigv8zU2IEt/gkUIyX7K1WIj6wfYWe8/E8XGeC
00JB432714iVwL3tQ3UI1HuoCiEH3GPHsw9X77xCQ8EXPMtiqHfsev1Hzy2Zw8xInoG1m1gLlcOD
uebdTz7luV/6kOW0pIC/JqytefZGXkFjNxslvGBEB2+rDjBtm50DdpC0mJlUJOSLbyQIchk3S3jD
SrdKDYyI0pxB1RuGVpO38/Myn1yeT9dPXfA1jBFoWDHkOsAaCqBfgUc/AtWZzpTGr51PfaG/3HVo
PeeQdLOk8O8TPyUWVkKd5IdJD4MfKwHKueSVqHK8gpPmxVycfuQNv7VYPbhUDD/GqtzzH5/3ODCX
R5c6QAp55/Sa2DDNMRO+YgHQ/1zxmMNlZktRvCrSnCp5cE72HKv2Ve+I7uhagAPji+RAEoC7Q4oj
rmCxjhW9xMH88zg5HWYi78ewT3BlZWb6gOYIg+3qoj6facl0074fvoYUvU71RQXjC9uO5LbjYHVA
2Gmot5yOgSmnUKZq97z5Q5mBYOPsuAXR6Qd9SIUeC24Vjrosp4ddGisW6EyNOP4QljhipC7l0jPm
rMBLyFhwjK5CpK3xLh9qnrbj9p70CVObuCB8ZtpWtfTklhtrPjDCSW9X98oy5vPxAJQ248AKy5ul
MocD5h99OvvJXHX8tN5ueDobO77g7nV8fbwGI5EvhApHPDZXjAiGVDImj+I6MNiEBKDkzha/Ojwi
uBMrHWIP0ZDWu8Sn6CDOf3ExJAkGeYQM0jAq5nA9vkIb5dSb4hYw3pWc7u2MHGVys+2+q9g63GbW
h3imJLovajCCH5HhB8fMCtQiof4nggAKiII+pfYFfS0+PXl/ga62aQmHQkq2rYlz0nzwEGsSoIyX
/Z2WF8YUVnpxm57Yki3/MS9f1J2VSCmZMUYWVGv6jtOWvCJ9dZzJqxvTlyeGIpsnUxH0NA+nPib4
C6DfxLkuVSJpWRFf8jq8SrirXbBzzHeYmmDqEykLrsdrBLhSx+rq4Z0IXSl1CMZeXhk+VdMzrddF
eHsbqUn7Awc9GBb1inbxJJDZN8x8KTDILwrQWQtHyIfTqUL8WyRhXaK53AGq2Q/jAywBgmvX2UTd
SLWjvxNaw5FL71VRJQA9k23F/5VTDm3VPdFTVHssfndI25QBUBbW3mM+RKfluKc2ZM5KUNdUNjgZ
zsxtcp3l07X93tNWAlINFvsn3zIn7mS+Lxd8Y15LnbB+/lxI7WZClOO+nw57uqjH0zfxQslxEVVf
2Mynh7CKrDeA7AY1LV9XbGKQxkqWo4uBVXS+xy5IDHRkdmIA1i3N+cPwT2n2WDZJ3i9zmHOzaoat
8AGj6aXZ+CzmAYHGPVIuXjHGZhZCQoYSfFrU8WMnEmEGYXKbJSWpJ8InTOpqjcETJE5M/ym34btk
MQ8vcVMymSZYOADRjKYrpXXYkzB7nVsJQWMLcVYk6v5IXJhm2ifsj75hFx/triEnJNKloHg6FZ9f
ou7xHlJ8JmYRk+vJQFN7obi5bC9f9ZroLTgJTUCRU8wNDGU8Bgz0SRXElhMmoRMVm5LH+MTkpFjf
9uoPX+r4fmfgqcd6nG+fTKBED9AsC9XRhs687fYKzzl/3yvie5JPsb0kVgmLU7HuyoHT0bNeDDUV
WiR4CwVZEAU5e1e+vD52GXI1NE2dFGMTiKPhsGC1N0QnMOZIzBqV6Lb9rFS/vvnDa8tAYnBbApu+
8Zu2sCyn6nxTwvYV+utbpZHM1Vlw7oLzbQ1aKVE3cYTxUIhOFRerIr7CVO3wfvhDKz/v2kOxE0sP
iQGjAAFDcTPtPmGc3tCUnTwh87trNKw4QEh9hgNnucI7kwy+fyJGdtmbcfHUh4Mcsr57OqWpb83p
TWamy3a4xeAcr9aoSTRKC2ndfMiNA6s4NJlM2RxZpzK8EipSHhB4n3kPfL6QU3BVrTosqK74QsG2
JgH4Bow5LekxMv3NJSg9DJVfjYADlS3lk8kN+6oyvxuOZDh14/C+2TO1GWEnqUHjiKn4zmLGcFow
EJryZ2aT+5Y1vyRtCRO7TRBf764B7ls2HjaUBMbkWlNAdE2tt6mU6CLA6YCw3I8GeizyrAhMay8r
zh+P/w5bJY7Q9+vd0f3rEnXGvN8buYNmh9EKqine5WW0hbfm3VrdfyTNlge/6wNJd2+fPFSDhobX
FiBwXf1r5gGEPkgb4FM9V1Jwp/xQbQoJ7+laoC56cElhHVbfbN76sphhZUejqc56zkHgJW5rSpcv
fUJwY9VjzAS3xIqJIt3cPOWlmLeRQJDp+aNGh4g/Ky1C2run9HFx5GB4wSkBToGP/yg5MJTWhLDM
qne61TXNyOP9tu/21/19a1WOPDh3nHMKH1OJTvJv5ZxTY/yeeqKLg7//2MMsdbsX4w0Dq0tOUe4w
P9b2oJ0ZwhUKsRIZHCSttJ/jCOzcyoBTjcMMMW+zMQDDHQ5iQKRhL0NOwsfxviqTenNL2NlPK4kA
iCf04gKE8vg1nYHwT7mPtBGYhwG9QZk5tPOxC4+LbndaWB/t1/3rjpW/uuGHMkqikTPUxnFruhLb
M25XPFaIovk97USkzY9IK5HgU5pAJ0ePqNiMXp9QAqiGGaVuTp+0Z4RnPWvORY26I9/zNynAchjY
APOG+4zNSQY4MfzK13FerZAsJD3RYz8N5zXJ5j/tdJ+n/Ff+2YIiMkZaMFo4h41g69jC6bRFoxw+
sJ1ll0d2K0z0+hyKGkcajvwBg2IwFT59KzlZS2UePRlkorJHc3BzizykK5D3+Hei4oaLKwi2CdEf
E7yHO47O04IADTGTqFDXghX19Xx5on3hzFuR7xis8C2cHDaxUtycF5VvpS6CbpE3k96jKYt694iN
r8pYWQvDl3BeZTbCr2Z75MyG6tv3rh4WGIjxgLr16JyhDNNPvXZvFNnxU7EHyRauLu1b+/L8vBuh
xigWwgTvJ3d6SgTRU47hETyEbnjwLQMNTDhwE/mxSHo5P1xmxipmraJ3qQAx8cJqoeBzZkoe+lUV
DsbNtUq3NVLRsDFyhvmsLJsU6zeJyZ0rfdyj6nCHbVl6OSNeqMQwtzTHRI7MeoLf3rsKCNmydFSY
HRme4V2SM90gOZvtCk6UEHS8PB3RI+phZd1c+jBqCL6rdUcoUOlad+/28QjBrCaFDDDpGBwRLd9m
7DCw/LIm1azkafiaHMnWujy7Kltk79ZZ2ChR3y8Fw5+oaGA55qzqA+h6l2bfQ2tT3DJ3jsjfy/hM
Anwxt5jOyc69Tc1rSIk5Dr6uh1UblsNbZaH9d606KVX8uRI4r1Idwi1tuAvo7hXui2uy0xy9qSr9
kS6B0LgUk8oTc5Cwv3gXrL/k8IJjIKceNxb9NdE3+B7XYa4GXe9eRlfFe+HoXFW8XRzCZ/lAghJQ
9eX+g5+tZndSaFnJjU8DrZ0PBiqHNjkZLJiDmC9FZal0y4K48ctGMXz0j50QIO8+JfwlTDE0goPP
OwMeZjGn93s87NM1Zrdh2HabmYyRWElwWAT/eI0qxbkBDbReP7WeRK0X1Te72Rlapa0VEaTxrPlz
zFFIfbIDwKLl59mUx8rnI/MRQG+6dfZ9exGm4u85q9ro9kjaKu6sxY22drh8Nud5ryXCKTDpJO9v
lRAMOPAw8aLavyaqsj7Xr6axOPbbJ/T5JmzbRBYTiwpCmUrwG96V8oY7kN9Imkq6e2JwutW0VXAO
224tFQdpDLure79sjrJzglBT7swCma6v6K42eB0W/ALNQlre/EfpsX/KtLbEn5W7zvygx+J40p5R
dvLxWR1Pu56dx3jRjfCsrW90QAh4s1lZHaTycKMCUNcdua0YLllxU23UPjDLt/G5lImDlLZnayF2
8UNdC9Aor6sz0K+8QluPguTRhl2ZHrv4agYl9DjLlc9+zRZVhaUc301nGN8EkOjr9mgGDyRTP401
1zkcyvjEVj47sQmRYXD0KgAloYh4Pe70SfVHvr7cL8oApA0HBNPwxIfDOa955RxiL8a0F7cHgcDc
tkwuK/OArwuDmIoxtE8gmZp5A1tv65VPRxNDOBUnpqOwMeSbU2jeFQ4fYEvuKRhO4s0jLs3RxydA
or4krV6Myrn2DE+nuNFYUa6I+sp0HgWuiEec2CyfsT/6i/oYCLWrnAO5pv71Kw7gDqxsJtAhZsGV
Vjb3CuZoo6OjMmNGwEkB8eXh4siElBi7B0YenDkn3VdMNoj4kseyHtRWDAG0wT0UKpDuQ+eRmunt
H08ABp6BKFTzzhSUOHBWcWuwx1BUOrUZXbtQk+PmnDzNRAITl+zrzeOj3y0Pa9rbFJ4XHrGbIbna
Ly3vio3gVwEJjM2f4V7hjU8/L2aF7hHKoFDi6HgJpHrPS0SVsLgqad75mezeO7/B/lLEFm7dlpEg
xQ/J5TvHikGCdHRyNVT9+KLqvC3CvlwJg6fBuxyJ9qaste9VeOYFQRJyaDuORVWO0S/gF/N/pg3c
9tGjzz8T+Jy5leqxz1x+9MUT9ziqOAxFrckK6P5Ioeay6R51BC+OIAL3eUrlTFE8UIwKVMyQRYEy
fWgLgmE3nI/0UxaFrZeBb8+xd+CsZ3mwVLoI186feinNTm/3CrAqktB2csS2M0uMeupzDMt+kGLd
iTVNKDwyhmkQ/nCxuoVnM8Ig4vrC3im8T2hKOR8/r9vnGygYQ74afegXCRtgyQz4fdHGQFRbGSv6
s0flnCrv8q3tFOrD3OlGf1Qcpu3qjS/boYNndzIuznP1/CmozjF0/TkCLqo+TxvarZ/i6zRXPwF4
8ndaQCzlYLMfUVoQvkUu2RSTUG91XDizn97idIdH1ZauyFBWwRTZMU+uPOdU1F61SEgZuXgKE35z
I6xkV0jx63+lLJB/jLCagYTNGfz9oaU50s0ptwiTdpNeKyXm+N34xFnhMPXc2DwnUtzuz36+O/+0
1GfLG5mK5desnhtpGeP9+V0n2brcmgHSSwbQIlUNkIdiP2mHdOcH22GA32L9BnkaOhiOCMQagw1R
4yECbxx+NZ/5FuT5wmN+cnPLpijYPN44YP+kOQNH318pdC7AgiGivyWsbXaK6+EUjftyOQaXYNUt
S9vpZyKG8nwm1XTylLL0mEi0f47p3z6UT2SWyWSHiAfnO6kJTyHOqqjpXFPzmbrcYiIXwYt6oEPW
MA8zZS9dz/sFT9SSnv6CwhcY4Kd+R5fzic/reSm4sOL2FvgVkyiuCr3yQn4CBqgh8KhJpsXV0Zgd
P508KVenMDYCfEhwwcuj84TW390mKvCq/7x83j9NPFwLh9eg0qvhntGB5pG1NV6x8guYg+ALY/JM
u/cdN/RPjsCAS+P/Ie1MmxvFsjT8ixTBJpav7BLaF8v2F8KrEAIkhFh//Ty4J7qcSo81Mx3VXVWR
WWngcrn33Pe8Czj2v+TN9HKbgH8XwLk+W0rg2t63zh4rrsoeDKii7dMX0H8Ggh2acWkNrn1RpmNz
21oyQBfg89C6ahQQm3jvY+9ywjyFk+4QD2ENdMmqC4IrOXIfBjuVqqUvvtxTS2PDwl4ivo6V1DHo
n53YQMc8RvwG5Kl1EwFCy96lA6Ehw5Qe1GUzeD5fvYJWAg3ObCFEu7YArSDNp3kshJcmekgOCzl6
2+uugnNzHBz1pRYHydELTyNRdoeNP2gsnfyO/ax7U1EJ51MtHEc5XbGWBCFM7glfwI3/uXzI+8BY
tNXJGwd1OZBfQXRzCsMrda8loKxjgezcS8Gp30HLfRLHBZx+1edkrsTLc+XD5ikVvxbs8uDgwo4J
OcVz1Fj1+orRj8vfOiBzLAaAB2gbxhZ/IKGKeT+uk8kB6hlHULWPGsd/gr6Jrrgide/BjjWHsc6g
McLUG5p9ykRrS2DpuC5/lfHRABFgH9+h7e0IkCG3Y9FuNcuQKRjRHFqgZh0vjLPwlUxoshn9E2Jk
THOZtzOs4YlwwNJeCrSJMsVLhsSWwQjXBfl9uBZsqJIe2SdfKuqEPlTooGEvX4BJJO+8VXExyyxM
xY+iVYIfSUuGJywmSevycRbIuXV339nXU69OO0NLZ7KwGuvm4S01XAy8znuIw4eNCrwH8AfpWHs3
zmgZWb9YADFIZu7Bp5Rn19dwnq410RV4jZXp1pzUUpq3vTaPX+opWB/5a6ZaeO7Ii8uj/hx72uLk
6Ev08VPGp1dMvxzpkJcOBxUeRUm94sjG6abClMMVrluRd42da+WH6WggBAnhB7U17K2h/CuVFWuF
SyDCmbYZpnSipbyGzxlM6DaAy3RFmA2Ow3908gdxQO0vhDZjrOMWdVw0CPSH7IG2giPAY7dNOY4N
LbzbGb90Er+ebPW1zswo2G/ksTHKvB50GC7wSCqJocrN7qN54uDMKeUCdcz4shmo7UTDkdbq4xjY
lYhA4aiXj06bC8IUFtLnvD9IuWTVEsSB5XeLrzs2EiFxKVgJHMxr4QCQ1qETQb16ZBFOpke4epxj
cEYnJ+Jx+BRbRUD7b9TQETUjlV9LSqzDjMeW3F7bQPSBcT5v0Di5OY4d04ReKQcioGRMjmAmkyMJ
Z486n5csmkfaUbACaOWDW2CFhEEiP7JCKDxA+Zy9EaK9bkfsR0HzRneS4+ax74nNlRcDUhyVwHvx
QfsLgrfmH7ASp0GaWA0kMyK/wb5YikurWqM4rHbi6xdND1NL6NgFdVwWxFcwcv8keWluJZwjYe/D
T9ixbOkrrI2uV3Z8N8VhjSqFszXSoKkxK/jY2PFeKn9I8CJoqgWPcRyPurX+HG2QQcaLGiCzP8Nb
tFeZVzmqbr6gjb4cztszcmDG+7gDur48st4mi4oWQfgO6BUu0mdtZmy7ZTTHywhDJ7vwcgTL/O+A
iu0IZZZ6642voSRMg4gS0m7UBzASzj20m6GQ4cPbBI1/fOHD5wNl9UBRqNKXyiknTDjmAJTssvDP
c/CoSegRaWm3Dv3FUT4GN4iA3p4vcEN2sguRAo4C53IozBKRdoA5sDUJADGNiWQZbj7lCEyZk83z
B1J8EourZaGpbIs+jLjeFttKww/P7hsIWJIdaNY7p4HTwBQ5LCGwA6RIT1UQL9gDVTYTkk8Elhjq
+qML3tqDrE4apAH2AMFhxpaBBgm24rBvbV4QRGJbtpH4PCmhLUHniImhxP6DiEcxA4VxVd3K99N+
HCQTQzuQ0q40OdezYLLlSN2Iyx4auxw4QA25MK1rGzss3vuZn0j8oO6qJ5iBjsKRVuvjEd7Idx+Y
/eBDl+acn/SvmBQgZNJDBglchwUK9JFcAcBM1OUdZZsJl1ikLKU13NnA/XpuSYVbFi7Ezjalxh7J
tOUwtdXnV7jpkNstHqcS3VQdl5BZcaFWEIDbOWmsTFpg+DQYqI4qsKEEWewJzSQ5TU4qL++hykD2
Bl6i2ISdSKLTEVto66exiF9A9STWFns/6xKBFOgQzlNKBWZnJ7j0pmMKwRLDPivZSLV9Rc/B9GTZ
iUbqGARd0mcZsc5XL4fAL46z0mMeCS8Vbm+NST+9t0f4GDzy/XVv7EbHT0OyhlRQFNX0yU++FjsX
Lt9BcAcIimkAn90OovvJisF0EWwrJpvjZQnt/MLSRrv0SZ0NIL9CdTBZjADhGZsr2UlH4IfKz2nn
QraiRzAazMVHSlf56KoXS9XcNnKPuWfEgX52SjBgdi9OxQBPIY0I81IuW3WZy6MKB4frQlemdb6u
r7PoNMm0yQG4+GQ8HbrVSXQUPCs0UzLs89XeK24HYsrx6bAJMx//0DAHbHMPFxpAFqXlBfgrOJ5s
spf4O28npnB8ruDy0uM72eBQvBi5xIhs3PDvIbjvAuREd5OBn1W+z/aBFIL3KeOM13jVya3YkpVR
g5rt8KQx7WJnqDmn85jlNtEnxqC/ZDfAzKAfZWrt49BLJUfBxGXGsCVqX0HGH+nukHrs9ylPQpQo
izLWwcQ9aA5udJFi4iisMJDPcUmMr1+yggP5QCnA/264GMZvYbmIWk9UdtXAp0hgIx3YBScGKtWn
/fyATdvJ1lfREsGxtOMVyL4MTWnJb9Sg1DUnPe94HoOjMUw8rRpb7JyINoaVT4FPHiLXgkBjqaJz
wuoRGk1oy8pOkbaHYl2j2SDYI+fxgrKwWujgJ4uEnbawwlkYuerZoWyKyjkVYjIVIYeTWaBaUWnr
pKMwJL0TIeE/A6Y1x8La5M55sgRobKfgG3Hxytxr9n5ezjA6Fi67K/Lss3s+TxImcXwmm/2lBRVM
XyuOA93hXT7OVOhODOEHWCgDxxVwN+A3ub3LB7tkQ0MdogUOOKTIzwlk/MCFToQUnvV7HZ2bGQkx
K+2Bnb3FZeQD2GZ+XeKbOMGaZ3Z50Ja04ZKHFBJ37F/GjBUYN+Pqyi/5pvlsDfqdfJ6myjozDv2k
G+nGND9PFduYVYG+WGQv8rh5aWbhqiQXIUR9pPX0HFsAkTOpoNAAIT3SRlgpOtEi3mhz9Jz28Glv
uA3tddnZLw4j2m0WycpQwNn6sSTvppepMivG0hJYZ4Fg2Of4OsMl2ykDPCf3ZoDIadRMEx/C0Kg3
5qj93lovI5TgsjVGgg9KaeVk0ZTYH/SZC3Sg0MrA9CN/xZKhU0C1crSnpL8FLk2Ja0VeafqweVyi
CJ3j+pR7YLvDDTlTWJMG4vvh9UB8poqx/K7AI5VQWzDtPlTq8khJx3FVYAjkEVS6KXWSvFBW+9eL
yxrNsRdJzZJxmNAlnbJCpVSkyNT6G7Mk21imo3JS9r9JAAQaFNz6FldHcI+L0ERMxKzyTvMxlpg2
NQ+M/MI7TfdLeAZ6L+Gan6cDojSKHak7Tkl7BSfWieAVjEjyzJyptpKdjsJ5Mz47aB+2EbQLA7LD
1StH0PFfiLEwqYPsytWnMcRgcyZaQw+DztHTsn6NnKfCnjQYwLKSD9wBvKVnXHNUKIcNCXIdj5n7
NVJFeFy05mtnP9PMx+fYnkMRhP8HoE48nKe9s6lTh2DX8hw/73FlEf6Prn1fpGhYtENFU1HmY53x
J8tcS+u2jXo7YbAGtKuovJDpcQ5yFsRiesYd1q7Yq+puWbuKIGN2TU4Cursb1V29L7LUyLV6w4Lo
Qe+wezksqRh8Bb9zzOVeWnh7paGgohhCGQOt+oYfLHfHYSZdtcEmnjymMwz+VQhY48u768LsA85n
KUSB62VB4YIPvAEgrFEvIdir/ePcOo+zcWtib/N+z8D5bz2/iIGdLOLgLPS6hhvuu1EMLrUhDfsR
oLLZKvbTGrDA+/3pxR+fXiKNQsdDHQXBjSq8yc6yfM5P9eTczgzSqkS6ybgE0tvHF7GkOJItWfRn
+8FLVLyBHIavd27g1sn9a2JhIyAZCq7LyChu3vQp1JQcFvRgI5uPqjd9HrrPVLqraUWUkvaGqA0e
xdxVHKxCzfl18jzNbPejYYOVTS8EODf304/VavO6GXXBiP6cNdp4K80yn55mljLhXdW+tTuOFpV1
xiJ+11l8bgqZ144321oE76xSa+F5js6quq2efaZYYr1Tk518ZfpwejXsNXWGZfX5Db5grn3D9h+a
O551P07374Nw40WTnU/SMG2ws68o3/mquEMRAtP+bgDN1wv9a7rLsiYLqMAUJAR/fsfy2VCisqx7
yd6Dsnzsic3ufB678M88KEtzlk/rQ7MWGTQRz5lZ/jvAhExs4Z333q8Xf92HovEXqhl09zcii4NW
KVehQDVTcFaA1DHcXcUt9FtZ7ydfAdBEujRtMcPFGLMtt+AKonhH6SH9pKXos1F6dQBOJPrNona+
nKpUzDD0f6AL46KQCVK41wCADuCkPZxenJb8jMRpfW0B92i4uTMIfyvQ+MZVgtLQ1CLiuXWtOTUn
tTsf+PrYBPcZSjM9fy+IzEIqmkJAwzwJcoGTcS6t3bAEZtqgIlrnR+v3+/ha425fBqEChox7iIzM
92ZSFGVYq91AihaZvDqrvlEF1YUe4gKjtxN0RQCS8KOuHHqhSRicFW/woIBlNeOkWdEUoFOQGiMF
A/PkcRD6QuQOX46vQrykovv9RsWfFkVMRwwMFHBq0G9tasRrViSyJtTMXjJWbQFKDjD1/DCVZ9K8
sKkaqEASJJtlID79h9e++Ub3ahK1ad2Im3L8OH1mA0YyyonEMyeYo/n+8nxnD+wX+NuXgpGL1Hsz
4VqgKH9+qUZyHehp1yYTudkZYCJ0I3TYfJiCHg93JuK9S92+/1iOysv1eJwUYjHN85dInovnWYTP
s5Hv7zzWj1uOjguJLEm4c+I39OdzaWIaZYfiUmyHCJZkCVUFhdfQwYLu5bi5IOk3bHH0+7v7msB/
jaXaG1zh+WWg6frzmtfIaLT8oEdbwJMWaolqVogEXyC5nz4N4mPLcAbNAWKoDS0e6TpsP712Guhk
2pu+rJCwQiQbq7Kna273Xj2CVwEVQeZI/e4V6uUBMIyGdCb52edhw2kzNPMNDbVTatW29CgndkeD
iJ65qj3QhT6KdiGDrlhlORpO4e2ZZ2wnKOpz5/JRXAMOSVAgoTgIO0nn1DNwhbG2hihSB0BrxKVN
jXdhpT8P3+vXfFferb76Xf+v4TI0Q0FLKf/t4Wskw+iaK+llceWANQgBnGTZFTVaEkAgMsw95RBi
UeAMrpzpsmWpL39/X6r+kzDKwLga/2CKE/nr978ZpURZp9TJoSq22QQVcgP3/E1/aDbwa4qLVc1p
LgnmnBsrINFAufYAnk1lDL3EKWEYCpZhGr3FP3w9n1+awj7dHpxFOF+dxqEH8wd50Chz9YfIOix7
vQ00K0f28+mRsCaYQ3Zsp0sYHSksX6797MH7JODa2jvhIlln6/yjMStLHK8IuXngtDQxAtIeoW6i
OoJsyCCtSe/dkUq5PWOWiBjChIhhh5r50GdgknRO3oMwrh1KTE8ao9ggrWbaubB+0eK0nOVotAbE
LrgS2t3rXHIuE07zb8B/+rR5hJkz0Wza5MHJPpN9CR7MGQHvd85HIBCj59dmhLPMYUnUwgr1C5oX
2MAksfQcMZoSnFFQiXpoVD3a8M4xyLe0Wan4aOaieFK9q3t1aWEgqDiNgYXaWfuAcBS5cescZ0hc
HaLB7GjdEjoBizh1knlvXlq50eQ9neurwmfKOIYrEEtKA9DCW2ESbXpwkqg++7zFJlWyLmsZgbeN
LwEWm0fnuY9p2jvPdMxtupHJBBOa7dCeqjDMuPn8A94G0G+O9QedCRenFCvbKeb44m0nuG6Mm53g
9ifQaIybYWI+HafwL2ya4yjcFshu3gr8VdKtivSLuDBc7XRYi09jfBBj9JyBwp+wLx9HNwZKSG2x
b81WY2GEOmAWOXTVR7Tazeb1MN47HxOAmzFcxY/9WrS2B/q+w7ExbsCHp6Tbom70tJc+eBS6opW6
515Z4PTpK9fnISrudhIHxbqCXPYS+5ALnpFOr3U/m8XPXNg5bSonZXcZnR7p7GTmSijh/G5BPjlK
nh+2MQYFBO5BRuBRQhtpBM4U65P70tMJ3/bIx3qh76xvio5xDTUNTi9IFawd0osl98IloYEhxu4v
3au1/NDvAtU+PWafxxGFiD3eQ5EobGxIIQI6qDRw94zpzZqlOWa4PvGKAUrADRTZRG8euefFKtPl
bBx7TjuHjOS8qbZKBVuMPtf5ZJxYfj4BmNzoodlt4/F+ro1mqvuWPUB3mLNUuk/obNwr7SCvR0o0
xVR9TDOrKYIuSJCByJwKnTPqnvNIApvozRjoR0CCzB3ic1E9A2e+PYxPI8aXsK9Hdb5HjpJ96ubT
3no6et7FyT5VCDT2cFyOuuej+06/y4lj83F5XVZTQBuQpOlxTV1hEibktys+AVvj64yfLqNhRfpp
AMLnX/cWDivc1wvGpPOSFggjAx6GqjoYjPZoGpWl/EZX9Twizbbl2+SYaJev8O8YDaxLeTWAeY99
FtqJ1lvkPITT4uG8iRZky7oY3fnHc28a4mVeqJs0jfjZ/Q/WES+pY8hM9NzQXieWZta4iM7iDU10
wphJCe+RIYvuphmQhImkLjITbzhKOJw//L48/0s0e7tBfF+eb2qToxqpepIci624Bpv4TBYw8NBf
kIgywq+ZFj2dRq9fatKp/Pqo2SzQ1lSenMYytrjJ68mCSQfeUVsBrS4Xi3hrOImAooDUCYEif6dx
WUjN93Z3ZWWiIhjw/xRHZTodprgxdg3CCAT+lohiEi5nFdA/pDdONNQKIYzFyLmigz/yRtgWluEU
CD0wYr68crzZNAQQdf6qHAFr+oiZQG9WCj8J3JJvFxsF2sxwXOFz6M7g3WBOwWfa0vwrg+0O1WNG
w+BVBQ3lZM4XcppwRDAzcx1b3VPCV4WL/KK1iZMdhSNtBixEyOfB40P0LrOLo1nNmL7HcqXafJE8
77wgZQECuF2Qurq3iYbh7T7uA45mDsFA09b7nEhrrG3dfHLhjkOntCD1otF+Z0fBa2bffySf25Qf
BI2VRb0XThx3v79zsX+lf7/yIYJzFSs+9daITxPLRogux2xbtrAK9r62Uje4fua4X9HrfNbfIAcM
qf7v5WV+QT1/XVhC/k+6oYBPx03dXYeNfkhjqeejwtjERI8DmkDtaGkj3M2xaT4E6TMbmolOzYFT
x5LVr7KVAw3BTGbN7Lx9/30s5B/H4tst3aAmVSicD+UwvGyREvaeO+yIAYyWzWlZIhE7jlHPokgq
Z/m4MXeap86v49K+zvKStHNlUhBDHArg6kyhxb1Tg/Jj5fTt3m4O1lIYJ+VQwr0gHhk+LABytQdz
NDrghdVkYL5i/9BXMtjGo1xgZyIzkEggljWzdeGJWCc7n1Dn9jsEoclU5f625TBlTCJP3vw+jj84
sIi9zRzBngpF3l/+Dl2Rxe0xQptffrbA0epzNoGd5cdP8SaqTGNNg2gXTcS3ZHNAaqU4vZd8Hz49
cPIp9Dlvj0j7SIQz25EbshdmAdAx+deah38yZ/Y6wG+E/wrp1Ro6B44EQ6xW9htCOcfhHL+0cfRM
SOeE/Xo0GN07dcg/wQt4qapgeBgLApr+eerQyoFcnCKh25AR9dBtUAb7Eot46SAxgW74IiIoRabn
UQRZhBX1W1ZIkLwMZQ2CeeQbD5BKR+3q91GXvhJW/vqisO008NXgeHkbnqi1aZ4JBw3/t4nmljDo
3HiCUx29eH2c+li7+/Ksw1v6VQwyP1xHdj6jC8+BJ3+A5rXNd9mItYq06MPn8SH3SkudZSP+AFoZ
qBqpXa6kFzoVVN4xK92InuESG62Fgel/vK5Y+IH2SVFTyM9CaaS8IUrFDLu32BrO9FHFGj3uvxyU
ln62Kmw4pwN7sKSUvM7z7XGJSyb+A4PVYcmf11bZjEzv5zN22x39pA9hB+MQZDBcs06jM/cPbEKQ
VQi8Dueij4M89kpXWooYztKEfiYAB1v4aC49JQ+CHT9ckZ5cl1QR6hz16YaGj0FkilVT6cgOsTR2
tyPWz4V+hPzKVCGRSS3mQJ8kntnXqY5IlrSIhHV6gCkKqD9lIAQvgGLZSxdH6w3X9AwUu6e4WXSK
EGsgkS7WsnOc884n5Kp1iI2o6R9PqKFFydTZD7Azxas8pWExJiwqX0fLI9kId1DIH8AVMoIUhaO5
JkqA7n9OV/lY5oehchSCGkd+8gsxdkXybsSPB7iWvIJDeQcEHPa4ws1E/OOKN7iDdIjC8hjt6yDP
C3o+ZB0kBMh5Alo8bsWJms8rChKcEytaxnmMg8KFMlj15AMpFTTrn1viMAaeiuYqal+HSjcWxJ0a
fl7o+ydq/YjDKsEJBd1UjjbF6pLjDHdM7Pzi1cNxwUyMa8ETxQfhqBAPjUFPhWk/PnuD+BU8FvrR
xZdLIil4Q5G8Mgw2/hCrCBzsJcKwm+UFZdulo7IYFvcQizsjcwOSXIzj8CAeLtgw41KBgYcvEGp+
NyPnhy4LmLuINQqnfKCYm33sfI6z4enU0NyjuYI9ngblQ1xj/tzk115sVef66FDc6zncu2q/u347
2w/kKh0MSGiZXuyjD/TroFpftQGSTvP3le4HePWPx7uZXgC+ea0bZ2HachYdWAggx1g53AGR+zfx
1xz+NoY3b6pU9iftWMgQLqVxeHRkRGk5wQBMn98f5qcewR9P03++34atUA77SyjzNPugQHuOlZWV
jfvWqm79fqUf14F/nki52bayI0mn+6Tn0Dj9+wltaVRzwrhXUUp3Rk65KeyO+VlvslOmbAJK+2fI
jtbmdTTyvIWTmQ4n3PF2vPwM7ryuH1z3xO/DqNzM+TwsyzbMQwSB4dEOyc4bRN1cPwijc1t7h8vz
QETIg+JZHjzWxlZQRzpLdaUWk6JnpAhX+1DMjK5e/T7mPyCwf9zVzTcRNxcxUzWxC44SHJSgLp1h
RriOwzr1+4XE/vl+ma9fVqzfplF7bNKiG/Zv16J6RiOFw+zV1N+66fsdFO/epYY3Eyk/V+e2OJ27
4FzvmvAlq92D8SCfH6JucjnNZM5jsIj+F/vKne9+eDOx6iKqhKskYYtS23CQy2bMeHaJk8B9ubfG
/PxZalg4ETGGce0tnC3HqSzk/WpW2f2HeXAwVKPxePHuLTQ/dUrxifrnSv0c+vbm9slpsE8OWRtI
meyksCA6GXOjfBwN9piqHti5YkuVZ8Z+foHghdVeZCyU09k5AUyV+fr3eST9cAb6fje3q0Qtxvvi
uq9kWjGPw/njyZzOC2uEu+Di4pAD4cxm/tiwl3c+3x+/k3/G4HbNuOjVUFQMRht7ZvZFCTAt3f3+
ZD8ufxoO6aIkKqTH33yK0XU4PPF7TaDAZQVwyRxMZ9R8lEc9r5W66/fL/f1EHNZwD8RInzBE6Zbp
oItHiA6Dogku6ELqpE8I0IExzp/Z8eH3K/293v55pZv5k2rq2SgrpSNTzBHScdat9nR71DvpGH9/
fH9e5WabauREvtQiszS/rqggMXKXZRKMYGLDGLyzat55ots5OMgPiVDQkwsoXsgsuypeJXqFnJj/
0cApNwN3yvQy1dJrEwwK56JOeT2sWpA0f7/KVxPqz5X5j5G7DVXQYv2gpq3YblrvYfo8dY/BvLeE
bfyRNKLLCGVp1sPJgukbo9p8v/NlSX15/9vlb16cnKZqoUVRO9XmhUOh/FlizFBtrhi+cijcAixP
lcbFd3wkTollksxe8nLyfx+Evz++P8bgdsuQw1LMzlXJUBOFHHOy6rD9h7cXrbIIjvEeI9L48z+7
5M1uoSq1rB6kGKL11UsufiI/cKoYXGYZbMinu9Xvnc9j2G/P3xbxqAuN/DpQpam6hUa9r+zzLgE9
bBwY/f+f5yKXHY9bnNVvl8pwGMbtINeFQAyn7cnJoqEvU5WWKRXjvrXb+iGuNff3aw6/+CN/zSJV
1DRj2HsaCjc1d6gR9kiwAyY5uHcXTrrr05Ug79NtOzj4MJiYigGmd5N9cPCR07oicXiPPUcutWTz
IbRC4PTeTlrAf6OzC1Ny6NT1zHmIeRm57FBz6d7BjXVku1ip+P5kT5gY8zMbXM4EEvIqysl6TGYa
rnxDssyGoBUhpsJDG6K4p3jt2PCHc2mcjeTHIdeBa2c/RtYmtczRx8hLAvier1gA05wyoOIQgmdV
OF/1rj+6PbA0R7FVuia4Sm8k7NWaNd3iI0/SYWhi8CDYNFrkNdNuax10xxZtoa+/UouUuMJ87CMJ
zxh17n24HSPFU73coWtg0mKhs/GJkQ++WPAZ6S1wBDMfUvNVNHFCf31mkMxHAej/il8E3WELyRJO
wIDg1nNrQZ8C6zNfX9GEgfbNN68HcwppCtdCUxjtZk8D7+VlO1s01geiHisFTAPa+YIBYW4DoOEC
CE748danBJLklJm7xeRqdjh16mZrv7zs+l9GsPNl6/Sm8o+cnb6G+FnaNTZqcGPH2rKi5V3bF+BY
VFFkFRxAS3CFskxzsaCDxntOOfPl3Pcrrtv9r6yufsptfIT2BrhnFtGRW1+tl54retj0ZFIFvOhg
ve12bwbMqIO103qOkvUREumYWtgyKuaOrRnPqz6yqveSw02OC4UjxFa8wDd8H+jXAgfjmtz3xICK
GaPeX8PDpWok47jZ2VgCYPJ48vpX/oZJjDnZvnkLxL02R1TawP2tQ00PMF7BBKng76iRWZ5TCzmG
KWDi8cUIWfQPCAkU4zOC6kdkZMKS7P8sD7o3vY8dC4v5hK01vbbc3cITXyL0ozvYQELrB7pBqinY
2lhwUcm7xpgS510byw/SRGCo99ZWtMYv0FnNxK9HLchR4gsTCWAZRaRvgOQuw9152U3VoJkW82JO
cjksRTXAhWuqQJOOHTLXScbbjqG/Oc7aWmOLT9+L/jFN3N6GpHPFx15YYeKzw2TGhRN+cefWD/pY
dhU8SaJJya+1UIZBSRJH5UV1q7ge1YqP4SpKs7PXwhqmP2Fh2e8N7BZEqwhK8+G9TxgzCPz+feER
+1X6t3WnLxW+ravisGvr/aEFyug7sAh6CJ6LCxz5HCnEOOCxjldxPIZW//t1fyiD2bC+rXc3tUF3
ldtBqV1FgJqO01SsmwY9e7Ro5IOe6ayGZgPuWNLoIaeBEdu7CYd24862+UNH4o/b+Bqeb48P6UU4
iym1Q/A4fYRA+ao/JG9ubJvmKjFB9ifNePJU22PcdSJzLQTwpOZL7S698Icgjz/v42Z7u6jXY1eI
3IfCYvXYweEkyOPsvrLuQzdIPQC5weoDGNSTpx6HBLQ0rCn5ZDLRYE3PS9txLNkZr2vzE8a7dUVj
MesWaHhOzu8v7iub4JcJ89Xv+jZicZNr11hpWs4vtCGngoX1etLgenzUWJpAxbsBX3uxzY+eEgFl
780VfMgZVNC1QDs3okWNdKqeQw3orZ4TYyIEayQ5y+DeMbrfMn+705stNTnDDxso+3YafuhLtrcR
9kOBjOhuOXjeL8SXgQ0Sv/t9eMS/Qbo/X+TN95TnCjFj+lEMShzTpGdOJYU0q7peIbGVSZtpx0lR
3alY7l705mMqmpNAUdF2faE9DEdlEmQ17YRwJUpLab/toEiV3eudJ/2x5PznC/4iiX6bCNdCPVUn
5dwGcbW+oo1uUXrFNZ6Dh7SHwLvzrr7ibRDFroiDSxRIZ4Rn53WEyerQ6SAgKym6I4I9f7+v/ll/
eetf5fq320r3g+FJCzmGxrqnZg4vINcfgKOu2er3C917/pu6v2ybNoxacMW+5x5ZOMnRBUdxeeec
K955oNuDribJsTg4Y7GQ67NGpYdC50NmCyabPYfgaFhVpDhVDD8gfqwRzqmkv6ZL6VQui+vAAsf4
/bHFH887/7z3r+7dtwE2LrLYZF2NOwUVo2JV1H8H2vk1xBZUkON7QNEPJNs/vqhbxrOhpVkjX65Y
KGDYrskP+rm2ikp28vJZRw8mCi0WihdX6TozueZ2F1xgOBEBLWJV1bToaAm8MWIMdz5PtN2Pb+dS
wqh3JnS7A4YDg1PhGGppSzl0yqa9M1g/L0FDSSTHkLSMW9BQKOh0HM6cgMlv1wcewRLF9U4z6H+Y
H/++xu3RL7om+wgOqjgtx8py/2Kns9Ps6CcBdDxylEVLf+srzcz7fRr8wAHvX8s/l705/p1OKh9/
JkoYk1P42K8D0805pLDcGzj6q5S3F1OiWuLEfbyz3t29tvRn0VK3tbEf1rHIpzeYI2DFvsZGcTK5
Liobn/oVgWCZF+dW54Rz/ZFWoJXeOfV/wd1/LzP/PH7/lXz7CmKunmrioQ5khIoGNmnXPaUvTS8C
Nfr2X1nig7Ofy9KLrunWoXqucApqP47oZVOF2C25dZtyfMXES0TPfWiRWfBFNa8pMhqV85BmydK0
Is0ZtbXE8l1LoyMyvxpd3f6Ml4sQj3OVErNEhd00rtZg84MqGiZNc28F6res3x71Btg7p7VIXwuk
TcHnTl+yp3C6v7+u3LvMzXZdp+UxFWMFY3av56EqnEhEc7NCku901Plo8SztTvV75/Mc3mzWe/2y
rxJV6ILwNKsHn0aC2PhOFfLz6v3PPOl//9s8Ua6yIVyVpAlSyWPwmnbFVZoW5fCd/fjes/QAyrcL
pcq1a/KCpSbvvH8hba3g3PnmfwRhNIgRqE/6cNabxsQ5OxXS8DCUppfHC0oPeIfzFAsWt8Zb8itv
oDIX0Yu6Pgdnv6PwAQkyTxtxfCR4vmtNET5ocaeC/6o3/5qd3+7pZh3K5ISuaCv2yx90xjEAhYXn
N53fCmUoFjT+4c6k+XnB/XbFm9WHXE11WB+lLhDPLW4vBa5HnzjSrQeVaDUa2Z8QVsi4ayKspC6k
uA11jAiH6KLTZdjsTZRj90qE/op/j8FwKMlQzARZuClFOvGkHk9x2W/JuCY74hcf+rANfcRQvefv
79Pgxw8V0d9/X+2rGv0202QdRpugG11wJdL7tDpH046wnHtRuT80HNlgNN0YUsOQIajdPJReqmKr
Vv0qCKP0OAP3IndnMMOdG5HXhawR0dFxqI4xYfn9+e5d+VZeFJ2v8r7SOmn6+Dp9le3NZrXydjgb
5e6alPh7L+/nj+rfz6nfrBDlQGlTYcjVgsdyhjIHnKR3CD9YT7K1tzIncY5u4r3//oxfn+pfUwb9
Vk9aIcpVvZnEg0rKhuH+UgfXUHW0uCRmcHVBtVDm0AA16EiRJ11I2x0dViFkMnEmtMuuCAxsz4as
/fIAYXmEI0gDkBbPlIZK/qGBhtKS1XQo8DTpS7DDUhVUT798yCqt9wr10wAnBsXMWyzxuo9TSoDS
OcEN5myfMIeVRKjqGomU+GCUSL2vywiubpk917gp4++i5nd28R+H/tsg3Gzi9VCuzvt9JU4RdbNq
gLixYpT/4UX6m/j2ufAKMiHuJCHQcPfCc7T1BBm6A4mimPR7v7/Wr8PAb6/15qOR1KrdywdglQyN
/KR0oIo81LC6qIj8ArI1qCq+zriTB0eCaiIXZaoPbZ7slxex98nPXbST92Z4P4x/3xTxgj1dRibH
988RyKvT4RoND8K0dFJShAzwlT4SAY/u9KlHd+4dGX4+opARKMi9DoygoD8vmGnCRTuHdENOaUCV
VVWkpEueUeMLuyyzlZj4HTVXNq3E5+JyL7pcUX5cIL9d/uZ5k7ZThnsBehZdUHhu8B7M46wdk03k
9jkYHX/XTKCd1ccH7i1Aybh7MP3wn/4CDmsQ+Av/bYbFN/a3cLrRhIDt42Dl9v+k4rN6RFuDjsqk
Ja2j1zOkXvoRuQVof+/RlbhgrKhDIvv0wU8G481Ri/0XaWe63DiWJOsnghn25S9JgDspapf+wKRU
Cvu+4+nvB/WdSSWTI5rNdFlldXdm6QAHZ4nw8HCHcUUbRgVeC+wG8A64BOTrxIt3mdGn/s3piXsA
cShlKOdFy16deeak5OAekK/Q0nntdNg/ZCcw/myVHLxypr0PuM4wxuQOJPAs0BcX2fLXLb0/Czzl
ef9xEd9MOL9KL35xcJcTaiza7c76Rd/u3Lir7EltXOS9YSfDiH+GH8yDqMvgwG/Ng8eKggDNOst4
PU3oBDcj4/iF4BcMiOUoA092FiYL3UIeG/0JplTgbzrGCCUH+LyN3Triiao7MoG8LSp+/IF7Hvf/
/yz0qGYVn4IMxl7eTpj+71+3yJXZEhz0Gx0wEKkKIhhx9pDR5zGh0SN0m2KtbIJ7Y6ltJvi+QJvO
nb3Rr2GnNr15+uwXSSttFMgk4g43IelA5N7u6VexwC5uNvGuVSD2HvYjhQGQbNlR+En9/FBu3l6g
1J1E6MWTGoQ/e8MjANyvR8UwnH1mDr+dz1BmwKZh+iVaTL9yQ7FG4nVNdj46Dd5lkCkpcMATpS9D
A7QzqO1MQg/lMlkk8OejRbJA72GT84iDk75NvzY0fKCXQ0Hj1/p+jYncf+Zwqp1wiBBhYBa0fr+/
tZ8oEOCGxz9oDsdgQppPMACOpR5Y/MCDo1JIb1FcGwDvLlkhOho8PwrAC23ZLZ7oYgHPzxbzl6kz
5iHG3iJZqE/+bNcsnvp5z2yixWJT0HkCE792Ml28AL7t1LMEIKwVo5UGYowvpQj2RbJ6v19S6ZHm
VAo8Hh7R5p+P6KuH09l93ypjkhhuR0tiaVcGsi5cpZZJHxgFxgjtRj1oCaso9U2ycf6rP9aOEl6j
u1/G/QHgFY5lHcGEs/s/mxh+WlsRMjooOk5swuWNdiqpJf78utPb/HP2fxvn7CwcB7I6NYRqIIar
KcTQ9+ChqvVQx+8/D/RFs/1pJPXvQz/vfENOLb/DLG18RvQPVSfpeUC7clXto1vvrf0VHXJH2WYb
b5Wvw13czMmQCprC/HUfb5GykW7a4kVC6444pF1Bgy47R8aLb99v+lXs4HW1WLqY30aYfY5TYQw1
d+X3VJRBew5cu3ytjtKjtew3Kt1ck2yMdNJQNVUdVP5WRHErcwWH+hTc+IephclWlu2b7oy/zVV1
Iz1Kj/Vbdo/6bfYRIhpzDTW5vNYtSs+EHKYlnn3xIu3MImoUcfoS5LuEIvBzyBSL4DYdr8QhU5jx
77f4M9bZV8+ttpTqMJxouO160mUwTvHGu3rRK9Mz/zTO2TfvdbFtVcNwd80m3pn7dGeeogNqd2Fx
LPpZpc6ivYSmfvdl5IHMLvY33L/4+MSHcBImNZ2amnlhWzfuYZKC+a2sf16Vl/aZLJKSTawoBcvi
s5SZTg010Pz4ayYWLmZ8U08jVwlWztf6Ji50+ct/jXUW9kyCCVEmJQMtUFQhLTD5UL9N4EYBP5Go
qbSMlq95+8u1NqpPg6l88uW90u8b4qMCQe2RZr6fX//COvjric7WXBMWpdqEkbK3ioWJZaa66NCd
fRvuw4c+vDLWF/B8thj+GuxsMVhVY+aF2wosBn0v3IELmnucH3bDUjlOcWdRzdxHYyVHi/SYPQhY
XdSbfhMeDNqxrA1u7B/6St3GD/4VZtfV73KGbLVFGcemmikUGQf7dX2k0ZTOWhuVkLsTrWc/T/kl
eOKvaTi70ywvtNJeiqWtHCu2+MbZPGfsdWrp89JEkJEAoH2MrWIJOUgRXyE7ah1SVEL4GdWmHUmp
c+WBpnn/57tICk60kgIGbpwdBnGhVbKptv1Wuhvv6LukK5v6BS3WrTFH9xqqwhaVPHQnr4x7cfF9
G/dsPWhqrNWCoXVb0TiYJTaHymNlPpnZiIUg9Qq2BQq7xl5Obk15gskn7qDZz8XqhAwDcKwxT6N8
d+WhLl3/svjtqc4WQ6N4htxHwJw9hBZxM6A9iVjPZKKdvJmv7in8SOJVNNoe1IhPmRA+vks22UHd
mLQNH+oPFcVbzFLmBXZOc2OLZdljSI97NSuBnfAjX04MnKd1sq5py6FRfJ4uqV3fapAHhhVSjgRU
GIj8hp1ySmnyy27KpUlFFtVmWz/iZC2ge7uUlpiTCaeWDjE8QWjMWbabiVLh4f3xGp+CBf25KCsI
W39ZHFNaLHO7fHzDCAbLOfqORIf+OJqo/VVxRyvuZNVxZRovlFn/msWzRR7pqpfnqdhtcXTF5yhv
Nl710GskVtmTizC1jgxScQ3+vBDL/DXotOC+ZfJKV8talfPpksfxmZYX46jdlbsOWXpHJ5oPD5Mv
Yju/nxhQT/4B9cHhS3Eax72Fvxyu3LGXYKrvj3N+tRiRmqp+zONIR/cU32DJtCHFshl+og+Jz9Uu
ua8PCp3UVyZ/OrV/2NDm2T2T9WGlCwNwY2MjxoqJ/ZaYCK4XHhb9rLu7RtK4fIf+2TLnMjtyZAVm
G1FxJHj8NLZTvbGlMZREA6bMlXe7cmicSxspjSx7iBuxPbmto+07Qjm2uJ+yTASqiel6W3X6A9KX
yPBfWdRflcyf5nVaf9/W15hKQRRP86qfMJndBdvOhpl+0GmXHR3UVbzbcmEd/XlHnou27JehXUnS
WS2MgdozvmIHvKNnOUSZazWgy7eKolgKRummrH+1z357Nn1otJJyq7dHsQWljsO4a/bRw1dk1WKJ
WeziAyZPe4Koa4Ju0oW+S+Kab2OfbfbCkwbRTVUZMeBuV8uQ94ATzZLypngTU2QIViLdQ5zyLSFP
22iLDGahhciGhTS9LKC9MbgLaiPoaB7qBtQybyQklrGYlY50t6E+XQJIxiq2Kb0x87MJHKA3ddam
SIHXk2eEP9eDB6lddjo9AdZdKwhO0ZJlG6+NcgqxftFy2RlrbSZ0OD7lox2EKJvCiPERJM6FbT7s
gEhHGSmL0Pg1aNnSKjbwTJ3Swrg5PgxlC2U3kmepmtFX6hYIvTIQvQqpgnD7uIl1dlrgmSu1FNZC
VS7kPF12IyLSAbRCmVoj/m1qCmWuz5al/KzLfIj0ye+hVEZPMVZhFEcStHHvy6Q8BuO9kSlOakBY
LgWktJFGmPzfYnSLkaaKQClL9ArdnVFh1BQo8nLEsaGJlY03idpYDzp+HYJWXNkAX1D3Pxvg24c+
g0r7WEpGqXXbrVAuUtMRpWVerwTIqpiL4HgnzqVf7qtw5570Tfhh/Qr59pjgEur6gGowx7AHjWzR
9tdT2Be9Z+/CB3q/DQ3Opw5hThc5cS5RB/M2QnALJ+oXodhjCexrO8s6opyJz7BQ9rO8O4xwKt4r
fYevm9ysVCyj3S1UgYBiL4LeyioEJekeAxiGk22q7BgLRCM2wrJc+tvysXmOW33R1c/YrGTCaSg2
mnLtpLp4Cv+ZLO3stBCM3lUFlwx+KnwhH+38h4cxAsA06/wKanEp0/q+B7WzTxNbQTNkgwhRbnt0
utv3wF6bMDbDu9ulVqFrsqPxbL4KkJc53n26tx8r+fbjsbwWSl68gRHhM0Ro0iLyXn+fkKoeJG4f
wc2e2IqjRcjSpUj47xu03oKIPtcsmdFxtJCyaN5YyO54GIvR3hqXOKOb8nZo0YK61homy9ce6/yA
EvsgSHwmR8InXuBsWSAx76+fn/f7auY4t8kyozV5sXae1det49BOfX+U7u/vg1m2v0UOQ3PniMYM
NxQ7HLLUp19ruJAozb/tQd6g1p4QWuIYmt9zzzawZbV6dp860haZdby06Qfbwm/a9rhFerP7aKva
CWKI2OI6PouifqITgqEkSEpfcPEer/abYnkf2Y7lOBG6C/f+Xf2OPvkTznHj8qnzgCvxdb6hoxwJ
5hn2lvXs6UlZAkeiOgjomN4eXsY5mjaPEJmlOaW4O/MJYFRc2POlfRttdst6pt8vp1Vh3yH+iF4H
Ol4LdK6xUAwX88+Ouiyyxyh3oAHMX1TWIAF6iHngO4ZItbtASV1ZdcgQLTXlwPkczj9W/oy0CVmC
HVCijW9K+BoswKfv7tSnO9ResLGboTYDjX3mm7vTadJ1uhIfTOH5v0fUnxV4tusGNwibTGXX9eD2
HsiGh0y9vIb6hqnbpEIi3F/L66+trrOt5+WtNbS9/B+Kbt0tc0JNEw57RqpyhUwkXz5U/vv1zqUX
BE9uAprT2GDIZxNachATe80E2tq9vHO08caE21e3iA9zE+rKnbvo3AdxcnjAVy+tJLuDQKykv8KB
8sGjYj1emf8pWfxn/lURPTpEXIlGphf4Fod4YdmgvYaeLr5KjmznzsRV7xZIP9TLqZZ0ZbgplP1n
OENC9lO3RJCks5DfF7NcEmXyjCQ7eB0liKwkEltEe7SLRSQJJpV7VLiUq7HgxQTnz8Dm2XtmZhxE
SSKp0Gw5Rej2gA+M9tf969qz1/h42k/ZOp8dYnuTz4cVUrqL08+vfnHVfXuAs6y9KgLfyuOk35I2
w17T0ZUS4ruxfblatJQu7qlvQ52d6qkm6Y3Qh+4Ozx1vhAguYRYrIEXyCzM67Q0rkHRv2tbHtQxK
vjbw2bmdNkOiBJ0vbZWAwrtvvsgGahMomKkaWmBTKAZyNxf9dVisANBM+VftYZIMoUNQ0B0Rb5ow
X9V9sqO8serD4ZjoD/JWQ8bKr3EQjerZz9+E6vzP69E6gxO1eGx8qYKunxF+SjBNKvMALUtKT2WJ
MqNO6JIseuN3oQbbPrAW9Cv6RIhRqE6HxZi/+e1rk4P/VXvXEhxPx6waz6jXPhi2viY7+vhgTnco
ZmyxtYpqp6rieZFSoEwfvpBEC7f0ZkNrmYWlodjjVbCF0RsjYgSor7pEiZk4PUAnUg7jkhbSfCYu
ZVO6qZq3qkCWmoVU59HEWsMzmhaUYlcfoXvh3NaP2CgR2rewWNMQ6hBhfCZTQFUQjW/Dl+nkUZde
jHJYDZKOv3j9ljMPY2duxaFAMA7GXbbLw3olKqCsk74q0XGIPxbaThx6xHH7qHsjxm19lE6Cp0zU
oM+SZsk4QqulM2llmEI4n5AE2HqaWN958aOAL2ubHqjcjxx0dEdY/Dgt3VceZWw080Iaif3xtzCo
NsezmZTL3PxNy+pc7vdJEs8kYxZa5iKLHmGEWzLKKBmqvPh36DTqFZyjojtP4Ekb4w2xwFTQ7eH3
q/Ai7ks4fvnwO1dKtJsau8PpTGFniAOFR+BtFWCXAaY/VWJt2gVgXTcN/nNm+NyqGL639yqSnGZz
HNBcmzo8FaWzx/q1nJxpcQ31YGp43iLoEZpRUDiUlWVA0lSN9O7Xt7KLvwV7kKx4q1tUCgtxpaX6
YlDoUgs+jOi3Fh4yNbPFYaljYSm6CJYpmM16HBaDshkKde1H77Wwn4iOgb5wa/RIpF0UYeVgnbxU
5PZ4tISHmMWUoUkJlRwziTw6RB0l+9yW9b2MbU32Vkc3NWxHTMIE7THCZQ/XHqV1kJJSS8TNNUeh
oCIg2fdI+yyJWpa4TljrtiVgXKrYOHlF5UGqm92oEU8QeGgiVnruo68sNG9bQ9aUXKwajFeB6GEw
36rs5Bb5nYofUVahtaaPG3QqopqsO3ujazaI9V0uDvMYpFAvUJ1J61WmQ5/5oq3QHBy41TyKqUcf
/NCdvtd8WhDBNPusIQ8bmr7D24uJKsZs7fO/4YEuQxepDY34FU5oXT/gtZh1xGzmsonfhRYtZaLd
6tnMbvryKSoe2GdWsZejVcqCUuihceseFk12S2D+UpvFujJg52IUiPjXUPpLiYyppItLkFfy2J7M
unJ8ESHMCpV28beHq2Fa/lZazx4MZZGtVZ6cVNlORVwHMhT1pJNigHHBQ52On6+Hl+nAQs2lDqy1
56WLacVUeGDkFH9bOnma1zFIHbZlarKPSaCaYITc+jr9uS7bdz5OfMlkbNmv5AZHJY5/jljsMaBA
YaTtE+VO9FhiQWNTusfMayaqa16bs+l0leABYOAMGyzns+U5QkNNsIta1KAS81HwT7k/HEujn1fs
74DNFovpnRxGr13kzU3jtewSR3Pbm5Sf1eovWSTOQ2QCgwrvRHQAEpLHLsS0Jf5VY5YXRS4aNhvo
NVeO9WsXoHUGqCVRk6elKFg7XKUPmTVP7yQsgOoZVqfuhwS248190AZtoX1gi/PznXKJQCmLf25f
6yzSaPR+zNkR7i7cRYfyRbHuu8mXQpdnWHpvhRvsC120mK6BiFfii3NdPCHucTFw6+4++gx3Mgh3
7pAcPOTbYIeN53KHGuAdFqfX3lb8OaJDOuDvADJXekrfhSBvk7JYpaFw42N4HlEC0vi8SKAAbwhb
He1QxTW56u0wyFkqwOeYg3bcQMCQbUgFo6tmqa7gZn43cbChxW7LEHtD2Z3pSY0geLGNe/oCW3zN
im4ZJYfEpkSCK0CzquJipxkYcvTF0Qe5GjAPCNNDrLYzURbmUkVHlSgupLS+KcR6LmPy05nlbSjd
anKGOTQ9kBygfnDfSdHRY1+F+twVb2NcPVwNHo6/9CTEWCdnvAoFLLHEA/wgCifNQpGOEN30UWb1
X7wC83GczeICogECnTJEhAwuuWi9dnRG+OnRle8tHH9xjLNsxARx6hHmuo7tWarbQ104qZ9i/4cF
oHfKg884+TVW4sJXOdd8PJH0+7Ee5kzWQguSzVg1a8P0r+RjP68i8+trf0sHul5O+9TIvphejbRs
gg26VgQkVbn8eZtcxIX/e5eY59Vza+TEHzSW62O7g/q8Rrwyowry8yBfXez/phvEu/xHxWrg7CDI
wiwaTVPot4FCycdo7HAAUyT5Kv1o22R4E7UPdPoQguRPQQJHCRfr0m9vFRrwFdoC/ELfWGWIxXWx
U7N2k8p42iNxUtfcg/QHlJXuWMnoiAKnXJJXi0E3Fi4/n3MtESVMCYO5Qe4d1aVdsJQ9vdvoYRzO
Woxk3RC7nQiIZ8DXKu/knRRqdhIazyomIJaxCWN/PlS4X8Fw5wa0vF8/z85lmAWFkf+anbOUxFTL
0SqFQNoWtPoK6azklggjZEa1YKZJmOjgHzxQ10NLY5bmG6vd6OpLrEDG6j5849WrPgz5GGIXRVbH
lsAESE+4jrlqS3UxCOGqw55S74Yrx/vlNfrnsc/SGz9RTD2UfXE/VenyLT6yVymW/0MmY+qirCuT
F8HZqRZ7Ydf1okQ9zFxUh+rUhse6BrFditLRy8B+jWQO+lxABe2SN49GTf/WC5apV89N92jod7p1
T4EYUyglXFwlQUwIxb/L+s/TnS3rPpK6XGuZAfdkrSbZgAgyqneKptN+n28VmNXyE9Ke16XMLudL
f0Y+u9xi3ydlKugGRKmNXYO/uxRf2bSX9EdoiQAdNVGstP7BCCypQS9CSRTAknWeOBKUNqRy6SfX
N1K8b2ng1ewa3hyexZ/oLKJMglP1ZAY5oL1qzKf/7i1QPnpt8WTC6Q57uvB/hWP8ecZzOKGSiN8q
o0P4/LFX5lGyaJVh5rT5Jsw/i+wkp2v39spunXbjPx/925Bny94aGyuWuka5T2aPz2i0A2AgqjAJ
lYEZqs8Hez6/Sn64RL39/i3OS4WNVplkZB0EE7g2VFue82e4BSbh7wZbSkggygK5+fouoEt/2zyA
kt65UK1+h3cKagXY4+4QKPb2/nv8SfnWQ5CguAfh/DRnLXZiPmL5T2WGrW++NF4wqYu7K2fFxZ3y
bdLO8CZRKASl00VxElFqhc2UdYdbGFpiOR2pP38h6SLG9Gew80PD9OXRq1O2Ze/AFeVwQltza/5q
UQr/eaRL3f7fP8t5gNsh/BsZjajeP+739RFljdn6xprPliYobrTYYDxyWqFy8POoE3pzvgAB53CJ
UWm/FL9Kmt9ig9BSgjAbPXEfIZ6N++j22mt9aZT9NMIZMhsXpRJEAx3m9cI9Cb/G3ajbUgAwbKGq
3drGpiIRc7g+wxt0qSuYvs3CPVITClct3aq0uT1+qRqgazBJsaPWukPo/38TaX+bh69uym/zILfR
CFVAGbdpZcfeIcxwCKCsJ0bvA4WzcAQleeypa1sPiXUySaSU6BAQCNTBVtfKKyfRxUv829N8FZq+
PY0w1FmOtqR6v5i0avav6U2L691qadg3u5196O7f/Nkmcu7uEEG76g1Dl9rPi+K8m1jyBKFpFPUr
YNQT7ynHkcPPDGfCmpQU54a6+xBjIiQDimdoW63PnI1EC3jLVSAbpWgPgbzpDbxHTNJDYn8lhoCe
4O7W0m0R4M6X7of8IJR3wfggd9Ue2qsuxMu6zhETQqzMejGSo24AuMnySqvam7C877AhpUKcpisB
Rd9aeVOzdAUYJwN9dUE0F0hNY1E5JQU4QxffpAZXOG6SnuptwgIIT0Nmh/i99NB9ibEYQCcQq1of
PV4xlRa8jarp+wiT3OStNXEAaoRZrIwP/HmgI31fivHM6AFcMDfM85NMMzUFZ7m8KftHdABdnJjR
kHKFEutcCJUurBvVmMWpvpMBUkaNwrGf7+M+3oxGetvkk80ofsZRe9OL1OHD97be+yTgebspENiX
YKZLzUyqcdAEXoaMOJbgpbtWGOAt+nYpPyFlMCkKgB2ZRGgmKTDYX4kSfc3ipDjNNVtmp6nrNhvY
3CNa9yBrBjmYCj4L0atKkJCpbBBQJM5G89Y0tzKYm5dmtv5bwAxKDF2H5s9ZJ5HhBbpTRRSQM+zH
AaPC8E0ZfzfcAWiipAV8yW3ENMM01UpvDtzay2gBSW/VMtbeUHiORgVLc9+RWuuhK2SoZWiEi9la
L/391KOvtOq8L0D1rH3un4IRJ++hs3PdoDUQKEjDw35ba9FCpcaggLjVTITmvjUJlxcoKtjy3Mdc
XZGhZQmRPbTVLgqZzu6zE2tHUFKUh5VjgTOu+JlifqFVy5FaZ8DMYk04Sy3IytGpFAlAg1sN0Q2C
odCTZ0Vi2I1An/ZU5+eZPS2zXWHYABbnYKHM8qdORdKNkffA6FNHwiG81VPia7R9J1Q1WwZFM0MG
bM1KGXMcaI+T5AL/bk9/T9gJz3H6HA8ulUMsSwMMcYf3pjVnIf/uBBcj6zUf2w+wVT7vBD17/X5C
X0vUowWeupQf+mFVq5WdAtdm/aosPKdv2QHoDqtytoiARlnb80z9LKw3yOUDstyYO8NurYK3Lnnt
mb+8yNfAQQ2zmmoQswPA6d63K8lYTNEPE14RMKDP0Y13bTAfuwC5ZIyZpfBVQlQ5mI5MoNFYNLFP
Bs0l02lpfOuxFHLduSpUjhR8Gqq1dlEg0APRaUmAkZ0VsAUu5wDRg0ZHvJAjlPZ7bMb94CYLyA67
Mdi3wG29fPL6u7pbWPy0vofeVJdzl7r6VGqQMm0rA042kkc/wK3hu7ZR5wujTGwth+kjT966wjqU
M7tNFoaazcx4Kse9tQMAB7MudigLASdUCFohFSO9c4tihP46vXaJynPbxfOan5rjPT79RC6CKHwz
E8yXWGJ+hVE48Nn0u1611zVM9vhuLfXB6anGTyY6SV8FfmYbgdr1yarJMJ0Gd87fVDI0uYGMVp1y
DHcnBK2Vws3Yn6YZcEHnp9+tp1ALzWoDmpXVTl8ukZRjO9heYbMQRaKsli8STWApcLuRvKNx0Qo5
ACs5HEmfnrdOYuBg3orb2tcdkqStNhZHOT/Kfnxsy/xQFNrSDNRjWTW3roxZfaAdQ5oTA2lcYo+2
AIw0KHMgFEL34lwy+5UWCEsOYZWdoMqOmGKFQu8VSXbYKMvG6x2N1RqM2UqjWFLgeBnKHJpyw2Ep
zUQp2bQaK134XRrjws2N+RBYN8KQLhWOCbaI1pVOCV8yAGIWXRymPe3264zliynap+Bpc1FzpqMx
TczbpMfFVRaOgwndDnd3aShXlVY8T/eP5qa70NdXbt5/xjgKqzWl9Tp88ONDqRkOKP1oyLtMAd2p
hgPeeQulag95kS5CTi1g0GCy7L1WXLsEmHy/58/C/9btfDFqib46OoailQu5AUbPyr+SfV0aRkFC
QRVlJPtU/ayElxhjQhRjyHvl6Iezaj+KM7WZ6XgvrdgYPweUyqWA+ftgU6b/LXbpCSjjpOm0+/Gu
Q56P72DMnH3u0CB86y1/q7PZTvp8Me92U1w7R39k/vH48yPol+KX749wFnImnR6nHdIz99pMOdbE
UHvMBXCoyGbUQBwdfjcFVPmWnuX1jWH/2imnpxdXmb88aeFqaULPwS55dvP0IpxsGT8jmkAKmsbE
yfUmpMsqOkKq0OcfqgtRAwfyajuw6Vb05WrXkNhpAZwHz6qoUT1HGQVbwrM38fo0bgK3kLaCteGW
V8Jb2hSoKHKE52a7sjjfSXnI26voiUYdl8D057n8agP95wkkFNxliRYN/v77cxr5WI2NAKdRWIU7
F/1O79DskXbdh3eAJ9lrdEo2QuBEe3EtPpe4uuM+bR65A60TLc/OW+G0y+AY7pMtUVqz6dBHDPfi
Vj9Q5vz5US+yxtVvj3qGoCRZkERWx2SJKG+nayG7T4OdquGMZve4cgTYkRgiKEK6Jwj8eexL8NX3
oeW/Z8lKMhrxw2bYwrOcBJUiW0pWIdT54YqQq3QxTVQlHA5N0VDRIz4H+DS/dM084oMQvtyYkImH
OQefeFLhOFtYry8CSDcH/rqN3pK30J1p8iy/qd1ZQtfnMbpF+qcOaLatHoNDfI8gf/Zm3Y3PwtHf
eW/6vn520WF4a5/HZ+8gnzJIWrtSWrh7nAoNC/vibtnhYd3xdTGYu7EOQrwPccwIj6kwbx6UbRNx
ryyEQ0mVIsOsvLgpHOXRc9fA7gV6hgRSb3W6fXIbNto+EzYFGqLP/mP8COtURQ1rK67dFXwBeUMM
K2ObeCwfW32rnYQHl5N+JbwqNT85+1B3FgQcNCHxZttm96aTb+St8pJtlbVSbkLr8+ePfBFA/D71
Z8c1TfKJOSQ5/N67dEdxLkRkdZt+WE5+LPa1bAu3NaYm3k46NTszdIojwSqo3TY6hg/Szc8PI106
5L4/zITqfTtnQ1nIU7VHcbkrH+WBopzFocatSrea3C7H1Fu4VM1V9SHMbn8e+kuT+J8zgZ5xEU1p
yQTO+3voVHf7ulVDZc+WLuWFai5kb64kaxH11dxJWluiyVqFqzsnckJ6qn5G6iOghTZaEFUIIqfV
1hwcFy9oAftHzDZWJY6C3Vxs7WjS6rH5qHq9Db2NFRxaenYxMzSQs6hxTtlXuF09lzIpzawwZ77i
CB8/v9/F9Fv99n5np67ha4LnuiPmAdvX/Z5gYuHc42E8u53tdvQkbTQ6GfP5Xbc6na6MPP3kf2dW
w5kcSypdOxcpMXQvNeKekcXlYr9HLiqBreg7s7VhL+0v4dTDZj6HCXgyD9e0AL9U3/4dHLFwNKsw
TTo/WXpDHGUEkknG7oRj+aFsq32Gq2N2i9PNU7kVj3QGHr0bNlmNPKiczMt9vM+vHaUXa62qImvi
5BGKm/TZMd6GHYbVnjF1AwJKoZMobd1FvpUAwAsUEc3D1W7ji1vp24hn+3owB8vIW0akV2OVv+Tb
Co/G6HlyWbw61nQT/DPJ38Y6Ay/JcS2pqFJxGyn5MSfvN3oSgSkxME9kd4VZrno1sWG1ratEt1Wi
35/X2OVr8s8TnLfE9IFZSnkGaa0ZI8dMf5cwXMK7Ie6WqXXKS6wGumKOdA2mjFAHmnTme09XHuFS
xeHbJz5vjolrt6MsGsnbXkkWAcmjHD61wazuQ1uBUFLDDg6tWZXjVJGg7AnWQDaUZg25Wbf4+Vm+
bJ3//SAaaw2PMMn48hH7do42etNZMkysbYcTt/rbL+/qAPM04zXXSo4zALjgoy3v8ra1C+VXYLyq
wTBHwWOmJfLCiCgVeDzdUsqFKzGFfAmbRWD7v57sfCOUpuJWMgyASe2+qh/6lMCil9EuBGuo34c4
sXs3WRouyI5HH7eK96vhr2TfpWcbx9Zc3hjaS061WSCKzaOlOPIKYJZxwt2gYaFFxs68/t/m0zi7
HLy87mrDl0Bpm5lx9G9aWp+CU7b3VBqMp5s92w274kXeekcXe7RrcjUXAfvvs3Z2eGeyqqAmWEpb
ODCEzKH6oOIJlnm/KtLiyDuQxMlVe2UVXYz/vn2qs12tlZlv1qUgbcvuKabRvZiaxnUoUNcMji7f
TbQYGbSnE42f3xBd7bfID5HbIMbLBXHEU3dGOQbL4Bk0o9nMRlZiup0+P+P9RCO3P6686sVViXeF
pGFfQTXvLCFoulEN6jbttwrVo3RDZG2Wp/hajHE5zP02zNktkAzYOOVJqpDD+WsNHRfn2XHWCIg/
gTHQQniYbVanK4njpTxZ/Tbm9OrfjgIhMNSwbpCHAxkefZgDCfJd+5SgyoNxqeq/wQF+3i1XJvNc
iNUws8IVPM5i+KI6EbW/JTtRrCsB25X3+prrb++l8U5D6EMAgfQff06UtEH4LZXvXXfXCPuJmvbz
W12+wv9M5NfJ9m1AbvDAHXM5vJf9eb57bW9u0IQXj7Ud3EQf0dWm/i8hru9nuIHhIL0uui6RI8M/
OlssopG2McQHdwuc1JUAbjBbNWR2J+Kp1pjcsYdqcugtoGSSfsTYruEeMg7TP/pRWaTrohlWOcX9
Xvj0zeVU6DB1px23sjLYFY35Sm7aSY66OcI43m2jWgvTQDdI/qzDpwQm6k07rsFf7gPzwUe2X7SV
gIHMeQkHOpcLO+bg9sAYR2ofMhkbJh9DQDNyv6pbiK2UkJTiORj3hYbEwA2uOzNpOLnvYndlif9z
fpxP1RSffPs0lphAyRQGeWuVp1570BEP06p0HhgHKXioARzLukWtDBYxBBFfuPezeK/r2NArc7VX
Frn56gUbQTJ2jZ846cFPgoU4SE7Y5PMQK78yDaF+CcsrC+p8n3w9NarQhkFrvMTtevbUkkJ3I6yO
A1Z5kvFgkIt6fbhO8VvXjqL0pA5oGMkHSHmmijm0hp+u9jB6vwM4glce5esC+2ex6SAiUNFoETx3
2RAjN6pFSS8PFAbrX9IveUMWjTVEh2o9hS9UmbR1Zgsr0vIFklIz/h/sF0CIZrg5nJoHkuUDMv8r
zIXX+BQYsyOtRNDPH97FOUSm1SSzY2y9DYEvck8eIbCyZT0tgk2y1Cad83tzWZAUeMtgGS1D/tTk
5E5r/JIuqXab7cetue5X7cpcUKxydxgErJoH94U1VT55e5wDdiBgL/lKITm7g3GR7Fobj759h8sk
ikNoOUU7/6BtxAWw/Du6B/AqcadGKZZqhTQfH5t7eaH4K/fdxEWgcMpTckxpsYjxlY7uvgyrcXmZ
dJXoBbH9vTkPd8wV3eY2FhSg0ZhPGDfGGi8LNLyALF7MW5o0nzqshTHlnsU2reAnFRjUfyiQxb7W
N/JV1P5/lJ3XkptatK6fiCpyuAUEKKdWpxtVR3IWIPH0+8OnTm1bdq2uvYJDuy0kmGHMf/zhrydo
YZiIwYsJhnI3B0IsUepzpFeb+A27ud274Aw7VbG1Gc5SbrYIumB4MtyfXOH/PfV+u+wdckOaq3yx
6rzewKXv7eyheBhXUu9kL2k5a51dsulbTweetDUTfSJJ8y51KF0IW+PEZ8wt9/O/hzKQ0d1hZJpW
hmFSuOh4R5K8/Oe0Equr1KlighlacpvpkBTbGz2pwnTa7KirvrJLgZNKZLJJBcJ0HSgXg8jY5cnL
zdpkyUYEatJCPLax3ErkxUA76Hwhf8NAZSC4lzbZTNh8FDLGljluQHWJ2ehlQHf8ZEolr9Y7oU6z
IjPscvy2NEJQIPuc5W2Ju5BifYcZfRvaMnIu4dEer2F+uIUS21Wq2pcCbcCA7KV9KaTCuV7ID8pm
FuV7Efo9kFVKw0rQMPLALBh8lY4M0c3Np1TQq1IO2rUOkvQpZN2Krqrbmh9VsdSVxzPyuCxc3+KD
YDylKmHGIukZt3fjvLkUi0u/aiWCXCNr0wukBcdXt2w0WnjYIg5PLZqMCsFr9giNP7l+dDdMZvQn
vfQzfa1UdWBxg+r2S1deNO2QmsQOR+e1JKIj6OChSuI8rBNfb/S5aIZzS9RWNDnC/jUyaC22poOO
M08NL6YX2cu71Kztyy11rQZfARbpSzs/C8YszHNf0EGti5GTE43D/KlEtzzdOk3L3eKyL6ytSOQg
2NA+vuR2CqGtqZ57qBa5kDvtuZtN3h9jrDmFuhpu+fbW675QiBDfe08wH+IxnbHEZx+3kZMbic8Z
uO9ZfB75ECpgq47vcpOdF831w7xBgrWws6uGrS6inoyGoMzL1TldnZ+r8U2rH0VkWxFqouLQD295
tCs6onXjk1UsJQKMMKFSCf8ljlISyUEgXzX2SzW2xfKliOibwbJPD+e6c0tNoexmGSXsuFfNp6L6
VMq5kp4scRXyknq5MuPMTdSHVgikqa3k6OaDkgVdV9shPbf4ErRqkN5WUsoKniIctBZtPRc7inh3
qF7UyJrlrStcQk9UTrcL7MrKacrYbprdqC1redWVvU3jGpNZt7klvgqjyux8KUWWovtSdHUlFTWK
uBHRRLRYWGWyrxuLrni4UZFFSPVTCAvZ7e1mvI8qFpN9SIKatAkzWJz5k1672XeTH9tLEA0nvfPL
etvTyByMQ9q+COVnFH1pzVvT0SqtLSflSDiy+VTQ9LPgVvlnawkJdjDedcOPMeZI08zGgwqGTWeP
oDia6oXNVld8K15JClB58Q0LIDJ3Qpy7mhCk4loLv2XrXYMHhStNJs2q/nSVHwzTVW/HovgQaAyM
QQPgDJOvaufCZa2PjjrO0nZlqv4YfyamRNcvsS998N9L2T8XMlMiGEpXJUO7lyDWQixUVX8h4lk7
3lJghaCSX2hVt4zW+OG/r/XL9u1++zBMkyVTMyeI6m7VjPucZL8+NKckiZCsc7WKsM708FIQHqN8
ruUY2GMCUDr19afq7b659mvB/u3Sd3VQGquDhXm5sRy1dD6Y55trCtb6Fk0u0k96e56Lqe5OXJyk
21yu2C8q09mlgPoSQzRoY/qLhr7kwIZU5Kz+kPH8lzfHr3dnkQj2K+VZvD9n1Ne6IU4h0zdGM7PO
r/Hlqywa5seAkREKLzmxM5hezVwOK7u9nTLMyJgj8Xkl8+Boz0UfebO5NqZb5x9mQ9rNNVw0VrnU
+2Odd26qUrBQAWXCow6//2bEMyRajols6ocn/K9yc+qW/j8o1NTvdmpIQ7dm0CJrNUIDqvozvLSZ
1JAZETlp9X0toplV1g7EcfJlVBjisWIGkiCyyETbWvhhvP1rbP/+ZtQ/N+moCM3SxCtjM5brKKGx
lrXeTfTCatuH4UxNfwBw/nk5DVo9KZUm7aW74kg0h+xi6jxEDXUYjuWN0whLrhfLOmLzH86/xvTm
7+YS8hJJJzB+cr69HzKXQTHHNFOMTYSvarqUkpWiHFL7Mb0d6oZmbV3vEPuFGJSFz3pxEDhzMM+i
4tnUV4XGDpfD/SreGuUUmYvYgMj/GVVbrZzafdotIHugKh9r5JRDvh26uTjMRHMVyrGtqzSNWgwS
lN6uEZSEFvaf13oWapSnRtDQ+Be+xM4bzIdr+ImKlORlEIH4aaDZJudzs3Lz9qGhG6sFQkvheN2O
5joJDWc0V1cMqiedacryDJE5tZBrLotCsGvrJRJ+WPvuT/fMOlNUMfElaUJRtHsjXykhGIHDfb4y
wsMUeoKyj/7jKM5yjkI4nQzVTz3If6xCpqix/nE106A9/eeI1NI4lRHdRCvkftl1Z8hvanRbKBrS
vvjtqmLMogoBQMuPyPU09u5HC0d8iSoQEZ36q8L+7fB6zW6FJbSGjtH2vME9MvTHNgCH0jdo/dFc
G6mXVC9l/anV8w4tZIhayIASpKZHvlGzTtYNN14sS/ZGRsPMU6GAFdIpE/fC8MgAKqqtEvqhTpfy
9ooMs8ADZ3qdOrxS4OxLrGPOS7JNuXCaLKrwLWkwb9VmEOOIjRezRdUshuqgGesS21uEaKpjRYeL
vFJ0ilEAF9NBPAX8EKbvprpLk5nKgQtcpkZjCFjn0UTrqn2FXrlC7gQTUZ6EvMpjPSL8hawxq9SH
a34UkxXjWTQeVaB6rfik8+0I+Xcqf2v5RIjqbb8vd2qIkLSHuoBnzvT187Wx82YvY87SjNtL/di0
K61d3W5etIF+P7TzrJypZTAmvqGvLkJQZF4vf+P+SQnWY+oierX0du4RxO66cIkpHm79Y7jQ6yM/
QjeL061Q/GgG969nTtijLuqmpkj3pkp1rU7u72m87esHSzjbYI4NFmysSEOn2cXtjfchJ9uu+GGU
/2s3o6LAy0nXNYtwmjtQSatzOR4FDFHS9t3oLvMrp4wyooI2F1ZuW+neit7F4l0Wjpq+PccN6Zfv
OdVna33UYYaq/OwIV8prDbOgRQrVS20eTC3I87Xaeb3h193uqixvIZ2gmdV61Y96hvsuy7QwgJWw
OJD+q9NT/HOaFl3WlqKpC0sooiNqNgRufbMM/USFIrsYnpIydDPZK1RUxP7S+BG0+df12UJN2pkT
PHffv+jrPoZJXJgbZqM6blnHb8nFNyS0eDvGrtadbslJ/0BWZQkYkd6oFWm5/LCVT1v1/ZLx+5u4
284ueXHLpXHgCELkfBigST9kS3U7uBuae0vj/75XmzLneAnTYIpD6a40zC4FtoiNaE6m6mO3kHLN
xvkfsl6dn8ofHf7+IudMT1i2oOVYhm5NE+TPJ5xUmRpa8thsxL25Nn1QhTB2QByvTJM0yN+qhyk5
8jo3al/YaIcCahNBt08aLoaowFwOeMpCG4MLNCd+vbis+1PsDsdx3fghdubgMNruv5/HP6oLU4G4
AgwCQwtvkj/fsa7oYj+KMpvVddNkrUPLkRjFNAb6IsXhJ7aM9q8h+Pvl7qbAreySYbQGfQMwrGWt
myf7Kl+l8ryQqxkBfXaPe1XLcbbdisqreX0t62VbwDSpMEwR980195qCKXKDujIW3q2DC3gmDZYy
LMGArFTEWRmLSzlFKC+RfC0QnsrZKCnnktr42YghkRwFLdRLHCmwfamCicqqN1fvjHdB0aLLUzlA
Peu95GUWMCzAhoGbxFnDUaLtPX0i7V6eI3Fba0Dpl+Sn6fHPG0QzR2Inlxi6d42rQQ11OU9GbVNA
5K/MTwGzi/T2kEvbLHsNR1+QDT5x6VjNY6KXdtF8C/Vblp29/x4Wf9m/TiMZfOr/v4/7kgKzB+0c
5Vm81aTHbNQds8h9XTk/A+rbozbOxhttzLM1NxvL6xMyb03Txm4uTG5uFS/O+S7PjgYNqbPxwx36
V3X1+xu7Wz/6m3wxCDbPV2HyhKcB5C5peDTUhXxeT1Ro84fq+6/25f2NmNaz30qckMJHaIo0XxWd
r1uPVoFdZUQiI1CIIwz7EoZfX/5kQWz8cxgo0yaHDAhV7d0wKAqtqTVN0Ddl9j0VuOb0f7GsoDV3
b1RPmoIzlfFuyN9AFBLBBH3inPt1jXtR7ZejX8LTT+mUOZa8FeBYY14PZURYxkIwXBe6XOOr4Uia
Fxk8RUzdsVL4VuSt3C+zckMBI8C9sHzT2gr1+5h/X1OyeA1/LJFhH4Q0SC6eVnmJOSPXj3KEWmSo
XCFcdIgZLuvuRvZy7ecXqFBO23hR6ofm4qatjXJNlYgzlqKgdFiHg1cI86774VCu/uvmUSWoBlQo
dtz7bPXk2pJ7bcX1ZhKD2Cl0jseUkBoRF0CseZ4K0768E45NPMw2nUeHsdzRVBq/SS/bYC5uh2Sn
yt6pC8yZeZCO4p50ZwedGfHKltu+A04qu/ipoXU1/2HS/auc1kkAUemdaTpcwj/HmnIVMKTqcmwq
RX9A44ypu22dMSAL5HNQDKSvzBTVnvzg/vvCvygm95vybxe+n+3CSGFdCnW5yebJA/ITXyXO+gFF
A3vR0sLbBTf6We73yzHojw9jkM+yoxTkgfYUeZwunqKj/hL6wHKu/jzM823uiktLc77bKT4eNc9K
I+jBmEc+qiLCuy8PYWA8Pw/LjOxJMNDLBjveIPE5FT5KhGt8QibbkZXswHElvoIXQg7yE/PnL936
NLN17N6xGIcpSD30592Wrb6zzpcSV/mH/iF7GB6R7FCcbzk2JS/vHVwr1CPlKTvCl5idd5eAfoQb
41KE55zwOG4Mw5E/UEngjs/mvbp8WbvilC1wK0cKU9up4LTvCkW/bXzmS3VTLwVP3piznwR9/1oQ
f/8YdzWHrpLtpZga3J2zSj28l8rXG3UVMoezLDlIBNQfe27/Qgks1ZBlfoCZxjH37tblfYM4Wqk3
Kp5quPt46K7CIN0I236u+2Sy+Cp50Q4hL/QpZVt9xAmwPMRLs3SE9w6K7NdDe2qJXiTVu7/Y4Vfz
fsWuiISN+lNYjG8DnElXX96O8uqJbvGjhENVhbEVRfJtaWFXqO04uWGmK3qGTyL5UXtEdQXVQqrt
3J3M/iTiXbyf6WLKL8+Eu6lCowpUTsIc/+/OJ27KfWWWArGm5pb6RArfcvK9ai+PIzuP5qM+ujcp
nI/NvldXRTWP46moASSjztYo+LISY9wMvC1j46KJQl8rXYfhSy6dhHHXMFwy4yA+dt1HU3hnQlWs
7fO1DS7moqlccQjOwz4lM3XYKtIuu2Gd5OIZ38Bbk+pFni3NK2OWHuI1t+xc26Fga7rK1rJVa+zq
GO9F4kzOOzA/UIlUmrOHXEHv9X3aoLIbDyzpchk0ye5cexyw8bKxgYDKbJbhF3p9SF/NjFj1fj3W
glNEmyg94AmLZnwgvfzMx9gV4YMebiLTIYMnWoR0Fioowv1jevUzpOJydgD1ASu65Os49aNuF17n
YvsVRg9meMyR65WK3+IlLvlxMjfKeab7cr1Jmhnb1kV9acOdLCxioilC5FfP0xfztWV2dqnt2vMh
77nrkyhLIR5BBXLwrMqlv3RjH2DbAoNSoZqnRP1E3+cxkBgylseuxm5Ql55qPdbiUmBLs+wiczl/
Azewi/HrEDeU0NfEeXYL2Pk4lOOimlYLfpFbwc0KhOwxFB7akcZpmu6BqqzwsxroZ7xHmEimVWCV
aOuXsnGqzwtQENrhKrQgxjh6bU3ch/POCKwvfkCjdEEf2CxCeXWr16WCN4tzLTcG+UDiin5NVHrA
t87Nr5Nj380VAznfIab/Fx7oxhdQc5XFRSIXKJ6xw+vXJSKjcZhxJr8MgQHbo1ymExPKHUNPpTE4
zIV6V5THQtvxjtnI+dQSqtHzjL+b4NOdnpos4J7wDMl2OZezzPQZIon6BK7GK2vmMg6X8FRDNGVc
LCy8BrMpx9Bppt4C7l0v++ecZ+bnrOnq3BQe8RWL9LUau+bUJTtJApoxgtjO+6ZMcCOT/YrByt0F
9QBFpHgps0VkzDNilXjg2qaK99doXg+eYiCLem0RyMuUOsO8otkzrPUWutkPAMRfCy0Sdh2Wl2JM
4J54v+hZbZ50ZpqYm1t/4uxcpQ96t+/qBwrBMn1gFv/3pvx3W+PuendHsxhrqr7Tim5TXb1yDOrS
N0NHlbxe9JvzTBmDlBA8ycN94YcL679OfX8sclzaUCcYmAOATDny5/pe96Z2NaSk3WiSPTR2sapJ
43pTtsJyOrWLs3h5W7fOjbpAtTH1Pn8Cc452P7+stK3yUX5XK8vGCXxzXsSHMNBwBY8G2Fs2B7sP
6aHZVt41sofDbZZDH25bR3thhSMEEjh//248TyFizU53OCXP9F10pHxNv9Ia49hyXzuX42XOVp1i
Zvp2+27fJJSr+C9q3gSr0Il9QG/aPQqdU27yAFejz/ZtmTnqEz4SOPj5kY/VcuR2tPCfDU+SXXlW
Ljqoe7yWwQrrEr+DYWIl2wQayKRyGFvkGeGm8cgvw6j42Thyri9W1crYjs8yCqZnbasRbeX2e+Jy
HKJK1hlAKLx51SlWF74E0x6b1XGHpHGRHkYif3Fnty+uvoiD4pP21GGK3vxE6vjervOZgBcSffZl
czw/SkErI2dQZ+ZCs81ZuxRW41bcK3afwOW4wJQSjupieCSF8cQ9tcgKUpYF1tLL+KRtrE1+yk8X
nCn7pbQRnPEdSTjcobPL5jvFnrW+7OCq12xpeT8Zh3wtvZ9drFNfE3gO26ujzq2D9N4HumKrrrGB
8nIy5xcbuysIL/quXJtzafMlBYnLGuXcnlW7CSYZ0jpdjA+Dr7xbs3hlHuOH4vGrdCQb5gxHj9fS
r/369RqMT+fERv4yO1SetDKWtR+5B9J9XGGWOpz69woWc1MK2S7ESZhO5mVHAOCHJdr4CC/UF/Ml
/1IkR0/ckN4ubS2yvmCuJJyHAhiYT1riXJYPtS0S/jW61XHw40V1TFwLXypHO4wHfa7P1Yf6Gfmd
sY/eSHvZNp2XlS7OcRmIhKsf5Xk1E9YERPrKwZplW7q/8esv5k90zE+K6ud+TNNrZx0magiHJJz+
jZl8IeGt07AxVokCw+bnawz4m1zWfJgIk4M7OvKR+7iQ50R841LrG0SoNTc8jLERppa4IlPWd1jo
oapdpSjx7XiRHK0N84ynBeJZ+tER1TTx3JCJ5OuCTSyk5lpTATSS01xXZuGYSCM8jPTqr/S1JsgH
hpOP3TwHIG6Yvov9y8Ikhy+sKXTTU+ykKw3zPVd/qVCKh3aBvQ1CblwBfRFl0fmBF6b6J4+Pmgcr
/cTLyWMsQ+c9PrwrweG6sPa9A2dhfQ14XxRj+2RrzuE8OfHiRiKBMFMZV3VMqNFtpx3Uz/Z5kjEo
C2VRw4nQ3bxz9COh9BvDsVD6IpMmE8fppg3eEWNfxYemwLg/GsluL8lquzpnT1lr++v+ScHSX9+a
hMmfvW6wxXmv2eegghg+UxHm2kI8N/aoTd8QOtVus4Rk4g2Do5Ka9S7MpGV5Mmk1nXIn24rm7MpZ
J9/X/gXD6nyBwM7XDpErHBQm08eBDC3XekbgtxdsQuoCHkeDJGPc9EDJPJrn84pfOPIL3vwAvB7M
iB04VPuhZFC6qrfkkL4kS3k52I9gkbPsVL5zNqAEe8ov9pHsXRjD2Zrm2r5+Gt6Lmt+mL6VbORMf
i27Z6RsGG87BEemXs5P0qKF8TNZIId0bRA7tG4bBXLYTnxPYE2ZpdsvNXfffaOA/rjYjaX4DFydu
zBk36lFNPW1f4cg5K77Rcu3T1bCDpmC0OK3Z2gYoPGCtAHBwBo8UqGdtoW8/8sU1wPTP7h5ekLG9
js7JPFw8NmwPf/657JU7wT9vXxq73ZresKpXxD2wV3IOeMFtDuopLgrf4cvKhyZvMCryuUq2GVb3
pVc/iES/R4TsQZlJEKSio5+3bzfHCkziInZP7QqDhznLGEw+3UMEutY3g52j7KrWFk8+KBbiUvpC
UezcDqD+rkyITIrZfeMyXW3lRZhn+ylz0Nh2dgZHDi25e1tU7pGsxFU2o1adDRw4tW3KjS9mXIHT
xifcuCOKSaSnkxIFLukz+mneJxEqL+LT5RQtjHko2uN2uiSei18p4rk9nx+r41+cOwJrVzj6HHKc
pOJX/MxrZi8RBvhvR18Gx5rd+RBvcb9zKEmPwrHF/CoYPRR3ra3MB+c1f+18WE6flv1oTFGIHhRA
yHvmAZf498wXvNuyXcoHDMpxIJfXNMyc3PsW/ZrPXzndE87PUMnsx2h9/fiETDgX7c8aZqDqf/Kp
6VTxebhHi6un2HiVOvJKJwIumX3n9vgsfVSr+lFj0+Og92H6RBx7yJW1eehdThy3Iv8ESaaEJHfd
FD65EzznABaqQzmOTheB8/oTP9fKvjiZ89yz3TeM4NyLOBIP9sVPsabDaCo5MYjc7q139/A5D2ZQ
v9S74aHFK/2yrqbbz60fgs00MJQdTw6WI2wZR/cqByqc3XP45IJBPS/d70eyOh9B7LCozO1l7F59
ObjsKz9Zo9l4UjFxwevKRpsYUIeuJOhhkB45u5TzCbGYgisvGxQx+LobRwZHFlSE4OlPQepeN/0m
fcFvkrGhbT9Fhh8gxlxmBF+xpHAZCOH2asy+K/uJ6OFNjwc9fDfPtBVGu+JLg/vFyjIj8NRX1uEc
xhb5m+kuC4aHyx5Z81ojVFSEw3peQ3NoZ/v287pRl5PG+TyrCVn5zsBHYq9yPy/+XvaXmL7weFkR
2m/0obqvqDPpGQ8IPgj2s3wfT3UrgGpZUBcFypJpfmQrEl5X2qrYtq9hgEMBsU7t4/5bXTIHHYFx
nR4Tv3AS7G2G5c3+zrE8EgL4Ub724qTHhj/jzNotowUOxDBKlR3Wm6846QXXD+omycNLWfOeuRLu
Uz0j5Oxo3NAQnOib+etwvvOr1QQekKdsXz6BJvs5/XlPCHT/WWEuDIHKBCJI86Q9sOLNqn0xMzG5
chO6xAwscTX0LAN0rXYts4FAUXp5nrrsvxhddrJTnQqQijHfLTmKZRDgNbtaC/PPm5NvpmTRRf6Z
BRPEkCyy2bSuWK6x+rWMfFWnfi8zbm72YtNwkVljL07jG2aFUwZAxoo70WsjJs7ieIq4Y598UCfg
z2JvQ8dmypsAG2WhjecJGEXoZIt8G5F6wz5o2JhkGg/0pOS1tW1WZkMEqrlm3dmhig6qRX4clubB
2E0hqf0sOkRv3Qpx01fySupo4eu/ljLWxNiVl9OipAYt755G9NPlK3Ur+yNef4A0HAnXQECXseSK
H2CbLnGl3AgVci2FCUmQuB3ARlqhoV0rfIZp9Wywnsrd78S/BdjiuDIw3G11Q1qvEPersSzFDCDZ
l56bOXU6vszrZ4xmv5AeLwS3XVau/vqYciO50CDat3eByGAcyF3GCu1hnifutdaDvsHbxGFps8Wn
Yk8oZcfI1rb9c2fH2z307YW+uLqYRXMIyYApXhl7KyDjgGKc9eRV3UNJ9EAQpqhcBtPglE/JF+av
zZoEsfeRrYPizWPIu1gseExJqKv25Ganwat0sAnoX5T5d7XgQ4M9zWAo8LHOV0Z4/4wz6WPjk8pw
sgJp3i5QXu9P08dWbJl0vsebbSfgkxnp6vrrtCtgAO6U7xeYKdNq229E9haWAZiznz+c0Mx/nUUN
QxItmaYdjOG7Pho8IdlqsYRl/Jr+5WE6UFw+B9/y0gMawWBKVWmfe+KAM44O16P4dp03WyMY1ukr
xBeX05ufU/6rs3o/YGIrubhk2qp9gP8+qHa8T1FXQGU/z88vVHO4CbwkB4IpSSYeCBrapk66SLb9
k05ph2GlK8AitpP3icQuHnM2+0P/lFKs5fMjnDdK53DVB+FJ2kCFpRppZk3wET+gGwZRlbcrAQ9U
O93dVrkXby1WJdWfYuaEpbLlFLX+1pw84fFRJb5Vi2yf1fYJ+jCPM6NiOhaLYb6IZiFHLL4bFnu2
lpcSJfl7/zVSENUz/T37AoJTD5hDaG7vMWzY3w643e9uznKfbrsgWg2TCn9w+hce7sf4rO7TwQU/
YsEx3nhl2wr0Pe7Wi2RpsrSEXvLDeV+fzvN/HbpxYkTFJRu4gtwBucPFIjKjAl+A5mG1c+W8PsO3
yib849LZAHJpB/amLKDpgQvmnTdGARCUmLmG5QOmgHk10s48H0V9eW43cTGnF2MBy2OkPmJle6yb
E4ga4FvH+f22aUS/ILIPt2AqkX4JX2QcfVhsgEOtemg4Xp+x2IJYM8vZscsZsBkwXy8tQNKq655H
UpVLaFeAQEK/BpjSy3ln/dSInFgdf90Vy5wYEzRGYDj9CUVoZSgbgqhrhGAhXZ8DDCIy6VuX9pZi
OJK+FDEA/8ke8y9NrjEBIL9d9Y43IIlEWdUjz6KvIdAubuH+wtkxCpgcQIQQgs+Sm9Uen5iu139P
7qntcP+BTdHkH1guNGHvLh2LWV/ol6rbYHg5roTaT2i8UAdLy/++zl9RfNNn/P1Cd/0PYRz6+Iz5
7iYn3KB4Li74sM7kYQ68K0ac92M3mnzhDoMS8Fiv2iZtj123A34su5+e8r/WM1PGUUWGwIYWevrz
37qssVWedWMc5OUvPzLQx3M40F6v3XqIDhn7FKZZuZJP3HXs2FpQPxizBTl+aJbP2md+mWlwqAlc
wIFb9f/7Rv3loPPrRmm6ZWFBwE/3DMyLlWjWOMrqhsCMLsc2f67nG1X0oZKZN1uuNuI461s/ah/q
LrhRblwOiA90YY7zwrVZ9MNHM+5ra64WU5UJjty5svEeCsvs4tPY+u93+4uh+df4MURD0WlQiKp0
R5O64UFxa3Sl2kTz3lXIU7IOONb6oKZ0Y5xLwtYwuGfqpNA5UaqDTrCHzMqn4idbUOUvbsk0wPBE
MUi9Uk3ySP98qAoN2qy7RYhqKIex75s88YNCebzgMHH19NxPUfZnWJBvdaIlRhfxn3Dxk9ZtyMgZ
HokMTUkJaR9uCinvml1GMzl6G8e5Gp1C2e2oyuZEkttpm+AMuyzIcujGx7M0a35Sfv8Tiv39k9zh
oUmeiZUpKNomxL8Mcag1hxs4jm4oecgYk2qZWkFe4cz+w9Az/mJ2TrfQVNVfnFzFNO8abaV1pfXX
o20z1+I3jdGpKE98/BjXOlVYuQE/3OUBDKP8LfqsSd/LpsxFAvN25YJeG89aJVykdyznshJnmCGC
JCkBInWn+C6hFM5i2bV4ITROmWvti8cUJp8X7pSZ8lW8SjEnwJhyTtmVQTRvPoSAQVvabJ5B7v7E
tPglrr0fudQtEk1FQyeu8W5BEnuru5mxUW3UNaqjaHfeG52tviLII4uMoDzcJFd4UZbfV2q0Uw5+
S5AiHbZgdCUPDe0+mQt2aL/fHO1I8VbP8u8Yy1Ci0yXvvAfwxUDc5OQuLCkz8Y01X5BqL95LB/sM
/uVuzQov3xjk8QEC2S/941O+z0/GQQUtuiyGl/ZFtc3tZooB27D97q+QXJk/36xVEI4kPMp0t2g8
YYqRslt0H3gz5jPzWFr2hfA+2RtcdUsRTjlP5ULHDftoOsWkZSAX2iBC+uyC8r0X5vCgS8PmcP1T
FNiv7fLuHrMoIDODB6gzMe8GlFmLV6MQO4xCw6V1WVyMOWeoKJnJcZBlqwTEIoo9tX7s6tNNQ4hz
ee1x2WTPK5MVfbVru4uT5y72YRxVqpefT/R5JtZp9H0FL2zTly6CByw/C+pTbS2LcCH8SI7RpnHw
12fQUArKsEHpUtyVBMk1sq7GGXvQHKat8lBbm6E9xMAf3b6Mn4Vq0SmLnLWhWVSk3hcByqlpg6us
Dw22TqseQ/KOLpvmsklvO4z5pBLf+YD+Gv1B/bI2CpeygqYfrT+KC1pbWTaXyQoyZtROUfJQ5wQ9
Parw9cLG1qoPVdnA1OGFOjn0egRkI7DUiaASO+rWEXFDxtQCffjvdV77V41CHfK/t+FuupTGRYzy
s6luloOzByS6uh4u8bi7WdAY6AutknkHbkB2vHdzetfi65zH7XccrfG05j/ReV4ej9/uJ9DI6/pR
dGSmmGHrfvMszfHfnJf2cgGT3gNNpqXe2MdgOb06nWX+/eRwzRz1RcdETEuSibsfQEOmM/3FNf3l
r5Nw5nxzJp6+Lrj7x8qtiWCmQevy6ivcxbFw7l2INDbO1sBgZ+cTOIVvPs56iDjThfEeBhgRbSC6
gfNmDykGba0tOyAbif+4PL69nPgzFgMbIIMP+cpPHpcBOJlOhJwGwD9CB+EY2OV1Nn2UF5xACQtJ
NoIPtWTgnU/fqfu6zyY1U1HBcsTddrP8Teetgs7yGoPN9/Fzx/E3WFT2GwAsAJjbPWIN74kLqeOv
YVZrX5HZ9qxHZN3xTIZJK+piduYI/g3IH/9XW7YX3Jvp0UBOPKIK80wfgIeHI3PwKfkkBo+R0CB+
X05qZb6z4zFOXy95dO/vr6/zdLH72E0xhqvejtwPdGz2y+zjCVyJgxFmr6BNHztc8T2CnucFlUC6
Gbnb8uLGM766mcvRkP+tme4a7BLoLWYZtYIwA3tHcHz7CGnzpA6S5aD0r4GwEQz78tQHOR0fPHKD
Go/oyM39cIFs2sVQdXZ2v6b8xpjXIf+Q5GH61TPmP68xXQEaP7ngI+szE8vByHb3VNEvGdhsRNfw
EYn/D2fntds4tq3rJyLAHG5JKmdLcroRXA4Ug5jz0++PXgd72bJh4WxUdxe6urqYZhjzH39wGiwI
m3GyfMjcyRaw3G1Ayxrw8p6Phr8l8HM6AvBnQGCsS6pxB5bx0o+aZbVUH+M1okQSH2OGKubV/MjJ
cSSVZb0GcS5mnWu+eSte08NWt5fbu9YmBcmmZciriu31nDj5z23AtB8GmNsiGVW3MQ2xMeadqSCt
gyg7tbnUWBrJ9gsXEPlxXM/XTykAEODIFF9lNsfhh8axP3LePv6e9J9L28+lD6oWMg/q5et6wGo0
v7/Ug+AicjV5SS2CzuFCzpPuFMBMCe+4nLfeuGgm9MKpVGmK37iFX1dfNB8ahy4NwfZVWxptW65r
HQTuYcoY44IeLdatmNxE6yGl3ZgRSdvY4LSXm+TYXy/Nmq+ZGsYDFOPfC8qLF+l6G1+MQW6inqEa
TiQY/CiAJpf0CAOEsCpBsxuar8Y6k0ekFZSBe/MNGL8c1CXq6/+9jasTWpGc/apvS8JOVuZOdXx7
+okwKXuP5jTAOyxN0sUmoe0hZw8X/lSbZu/mE+0Wl47YXJoiYpngUUH66UJ+M/G3yiGJYQRwOeb/
qNAgQimTM7XZlhZN58LPAbJ7lxfs1OSAAPVP1xOIOUjdpkLjZBu0JuCgkwF5NEfCAuuK2d/f/LdK
/tsTX201ilznVSaX5lqxEIumG8Q7gbzFOgOeaS7dofaK/CdwBtg0SbVK240qAJ/skXpBMG3JvDaI
zXu5KE40uHK8E2QkoHkgc096zKRXvFyKYq2GBU7gAJ1C6GQSdrsoMNaW+f73o/z0GtBFGKEyGcQq
Mgjof9/HUGXJepyiEl3LQIYGi6FkFxM8j8uH0hjHtPiXRGGMy9WQ3hjcOkiYw0Hhev5+ubp+rdRq
GwtWB0fG+jVj29ZHwKks6hSmUGWVvbAwn9PH8wxF9Ju6atGK3kNVEHfWxtrnxD3TsPLX+Qwpwfzs
YM49LVbnsfrGUgb9jv2HXcN7yZdAdDRmi/f2gUb0jCV6E9RjhJpxSEiEYthN4yDCOtGM4eBAnpI8
F8+u/BgQiRvR1Gg2HQ4UxhxjqD1FKq7jVenAusse/v4Wnyld129DU0SV1CBATACe79+ixVVdaPUi
4XQjPbaQOOx+1s6a5wyPvSdrHI9jN4c8NYIYso/9MY1tevw95nPc+XsxkRb1Atm1Y86gFvxLVj4W
HdaI1i9mAMyuf/3dyZVnzVab1PAhaNw++nNrJLyU9yKWBXfdMqBTj3lgyFxaWbNOtOvndn1iFcMZ
IaTv0P0Lx4OWymnkEe2PB070WHCIU45/KXLX4fCsHdQ1RSXmqe1WQYVlc/iUbwTc/jpmNVU0NEmU
8H29Fu4ol+wUSdgPrKP0KRcXSj+OxcnFv687pOabtls1wqtfUt7xbb1Ktkv2U2VjNIs8e/77k/1a
dCI05DSPIlUitfb7J7t0lywMfM4PbECI90x5AsMOJh/KCbOcQBKrWQFzx4M4d1Pm+FNew9yFgYXW
EberwRvu+8VbdBt6LFyUBV4RpyC3z2I8U0wcWsJ8BVwqyWd6LerunNajMvDGqWYeRATJ3enjUlpL
5cxNJdJcbwNYZ7gtq5ny1jQHMhSgpwZmdugN9NjoUFX5/CZ0/goxxizQ0pkXCot2iP8UHM3H2kLx
Psw8mpiNdCT/AFHLrI+F5aVCO6g0eMJkLl7ZuczOzOWG8MZArRzkVwhORKcmPjDz3/x0SSaSowYU
xZw7zt0/NUPEMogL+ua+1o6N395L/ftwkVDM15lB0meYupJMGXqqJxXxj2Xygdiu7gMsjGibBaUt
ms9daeLaT48/tOZSbzJIy4nGnlhH0Pd4wA7aWDmpYwMvQSTdEII8GQHi2XhqqjMLQWNLwszPk+lJ
4saTZdsU/6J2nbAQxRgvZSpoEkWHZmRuSBwmvz/ilGMi5HmXDe3VTyXnDDDl6EozD+PzrGXhaK2t
z9wYfqmoS1hlGEaQIRdV6aioSFMy6T7TeTKw6IGioFrtVvLErZm4El4YZxQ7fRA9agGVmHpxEgiY
Vi2Mzh54vWhMVU9x/x7l8m/L9NeBdrUw9bEfgY3K8oKk2jNgQ3I35GG0x1b7SMlw8HsZC/8Upfy7
UQBKYjAR3J1wWwpaJmAu2i1LlQx/nIwy+U0g+PHv+5N+q0C+3t9VqyCJpTzw0MOv43TlxR+hhlM+
5DYq7XRCtEWCu0pc5xMDEkZAHapbthhUkxs3Mcy269XbEGUZgM+0NPV69ZY7rwtPUaCuC1wDy3+M
hxy+SEE5SM+xhzPLkNRd/zIuyd/Vz6gXBn9YTLpv3MdvLwMSvwgzU8L/TruCGasLpgbpKWNJQvLd
Eg88Pjc8+qyCDlKN0Y6r5qwrpp02leSx54//vrz8C0THSvTfy19jgxgcSgKV8sE8qnN1R4+mre3n
ascis9Wxr5+Yy/rDBGbDcYH2t3H4+/q/HQmAcTB5kGRtgFqvimItlzs9rYoB0pgTkBH76sgTH+W+
I3i3tTMQMJYucmfxjOpiRG1n10sFpz7dyZV+a1wOr/pqSHy7l6sFuilDnMmTDu+yYIkGm06N30zh
XxcorpETfqqZ62B04w0Ms/H6qlgvovQxGIZYcX/fFkiHVH1SAjIQb0iqj/G2POBE8S9e9HPpw5oP
RtSg3WP57sZ1f5kASAAMi0pSxv/x2nZZPxm5JaZxTzTwvi0nJW0KPFsJJWnKcYZ3k2Cn4srPV7rC
77gTjTlc5ZvY9G/jT2FhxSyVFhk48TA9vrROPKPHFCMLoR9Wk3wGybZM5iTiGbgAzZP39CEUbETS
FgjOPEWHRYTvtMJshOXfv7EifB79rj7EcCriTKh+GuRfTYVIFcKu0X1loeMzHQcDUA4tUzkEwkbR
SrurLuMsR91ckmAy8AwHO3Ha8DF2SMVwykngS4mF0wD7RtCGyeSMhI7gN5rTJwj8p/DG0vHZubm+
YTwaGDNg7Miir8arjsd/UWRKtvPXhenmLvIH2sJoksaG4ErZqCz3njUK0F70SxEapTCqsbx1OMgU
M7+CySSsZejPi6Tg9nQnFQBR1+lx393dUiv9WPIpuGRqHsISaYIa/Nv3z5xFcV0ohaKukdwhaaOZ
wtlLP9117biAQLaCzx+3EKCM2BFvtueuZ9jnxVHTSSJWMrJ1vcTmTSRFWI+r67qcgznkDX3ifQ+R
n0Yy128HQQEOHZd6nkYjmqKS6jYo22914n57CQpuQqIE7msgkL0aYLXhl1nTSac1CgQ/XXjiBLmI
iNUPFufpCKc2UdiU9R3yRGQQpNv+PeHl6y6lSSIbQmmZtEpZwgj7qktJZGtVRlqnr+mzK4Rb5cMo
uVywZqrmlQxVzoRhq8yrTLB9VXFyic5Wn05TLbcVH/JoFq3lKJv5pUZcX9ndpcpznYdYnL0S0WHL
DUHdlUVd8561d1rxdOPur9txFhUzY0gy2KoNDlxXd+9bdWw2SVGu+gtuIAlnJpO9IFl4RJzX0GOC
jzC8DxuSWgXScbuN2uF72Lk63P7Qe4sw2EkLxZYus1QQbE264Eg2lHFEq/bV2INWmF7uoiaaRKX7
953/2OI+7xxKCz0hcqdQRn4f+5iMaHp19sOlIiMNSAz4wB0ZXMHIQ7gpxFA6ABgs7zlpdpURPaF5
SyTiVfu0mGf9Lb3dj2bgcDcK3pdD/4Fd57qtiV1nnetSEC/laKSAB7euQqRs54retMHubVZ7j7iJ
Bt7s77dwPQf/c1lUd6wACvqTq89XlFJ7yRIj5NQ6UuRjxVYTzev82VRvEBB+f0D8hjhq4rNhfRIH
vuwoViNpBBSr0RKOhKOkKBUq0AbxOdCefUmZ6zhtGLTL8tAVUPFgW/b3g15vq8ODwn4ZshRwfFKv
ERol9vUiF7RgiRdfEeNteiQQC6n131f5oXD/vAw2GKaByp65fFU1EAVNSHDlQYBUww2DRw/LO52G
3En3XNHqnGFceXqGqp14BMLWCt1RL80oFA714A4fZ5zfGpCR1oa0cuMVaNc1rYWJBFb7bKOEvKDE
uSrq1FRIuWc/ZL0YJc0xR/kUJ7ZHIliv/mtOy1x9VV7PCrFpdqCRQyCjgfG7jY6ZQXauXbU/jS90
dJueRm0JSQprwkTsN5XqrZIAaZ5euAV5eEGmb0s1cfTsua/MUQYtMqYp4J2dxKeE7qndULsKW8NH
TYF3Yxe1fJKzGyUPTReMSGy2B1vHKjqTE2F3SkltSRLUEMwMFCjqySAKv/Hdhu/ydc+2LIkiF3dM
9kJJw4Pm+2IQFk2vqMVZ23vr0wT1jeutohdxLI7X6WQn3FjypeuK9vpqw6z8MheCs3kxOcVq+xJU
rVulCzoDO3EM1L+wpjeebNi9rp+MmIWhHlEGbPJqRJ77QD5RrRj709F49acBRNaR0NtYiyFsdYIR
CtO/r/hjplnSgIMy1VWZMWZeHSO1mk8s+nK+voCoCSWWoNv+jAvx9u/L/MCveInoqzXWSpRzpna9
b1ZtETSpocRIy3OoviiAEJSQWm3PzdEHtl9rPEnhiv59VWxTf75P7EuAFZE/q3CLrr+dWps+oyhH
ugWbk27j2dEeL/fGHpMo/uolV5GwXZy2jx3cXujWr6saqQH8hhkF6kiH4a6A2Z8dgZClbHSelOPT
CmADerxMf4cN7zF/VVfqClvGmT6q4A9jkjtvyOBbBFN5So7yY4C9FAL4iQxctg9y14P9SIvAeipo
CR5wF5grrxExkooTPw6DCs/IwG5JYdlZaP/JUH9U9uWjtVE28q6ZY512X6wvoww5Pm3QtTFOxyVx
KPG4nhEjlNBPi2xFcfQd7VRahXDBHawNxuUSC0IcpyJ4DedRS69ynrvCxvwoYLTY5rs2peu5I11x
XE8htrja2BpHYzR/q/NeW+Qbf1Hl95dwBounx0KNryhPukk+tjbGuF/gzZm9F6FLkp42LdYljUZt
FEJof+6QJNDonZ+3JQIOPClceqs21Llxva+O8aaagKppDzJqvh6rzlGVOe1jDqUCrR+NPigRmA2u
s6m6ltfZv+7B/6fto9npOcNG3LKlobUdHaRlvkEO9hyGk+bYHk4fMkKseT02NniDQyDGqoNvaG7x
toAhRpztrlhHT9KyuWteqBJi8ByaryCAyOdfhE0BZ+YjeDsHNGmyHQsnXqKofxBvwZWdcKsBAUec
5V+t1+BNIQylgXoruSrjonNow03SjX4foolQyYjEPGY65Dcj2tiUD/KW/PZChSYB89u5jBKEWyiH
osGm227W8f7s9vP4XlhRTSOovCOxaWKtpB1JQuEq/9f/ax+q9+7Y3MnO+UDBVS/5bKQ/MXvPNJJ9
msBbFufYLlYYp9GE5sNA/ZEmycHbwuwxK6fHpxGWM9keRMGRzXgknespvwecQHesz8pFmbOT2BZq
RhqpnMe24CkKTepDcXd5Fo/VXXQwNu1MW0ARjJ+ICS4YWRPVldbUibisSv7Y+lcdL8/AYEB8AuY7
XDLhcIfwIdo9HTW3mMYrdZG+pzsFUvllq9znd8WhXIvLDpefizPU8cv0DvnzQR4/vQ8spvfWgfIr
2k/Yc9Cv9WgId/YTRDqTZrBGy1um2wv1fTwowtrJINoxJi+EICETwOnanhA7unrj54mz//g47gcV
BbR0NzvkL6dHDsfV8rSpltksL3B+mxKOKAEvMwGW3VhEZhbOInuWjwaNSbjNybq8w3fOcFiYrQ9h
0mvjsvj3EGiPKe3HLYmeT8qqes0eSYibB/faCN+eVbQQMBqzs9eSFvgD7948WOvw6O2MO42+cksq
mzYIF+0T1Ojikc8FKemD0E6cERS637S+pRE+pugISHPz4fRnEH8dnfRm0eHPVN9OvlsJKMud9i6D
j5645YkzyFDDM3oeAoRg7d0oWSIKR2BuPdejy1b7EFbpOodYXdFUL1ycrtMXZRctvAPdxy2/mJBj
MViV2inu6f2YFAbU63CRx+V7s/EaVGRuztwtbGGCdNbVp/o/AlOrLYmkfEoDPZeKvrNDRITmZnoZ
h5tsHBDnFyyKvTWvY9e4zzb9kfQissgYgx7WqZvERfSAjUNrVw8dqdTHkG4QZYuJkkAT7OLk+nt1
ATx8DJ6L0jbTEfZY4j9g7ZX2jgHJVpgjTEnHiNP10i6P4QYX6XPiVIuL5Hh7ES1wecwn6oP5IK2Q
AB1BSeWp/HDZpDvzQYfV340rV3wdJHKjj3YcHLy1OA9m4k6bGagVOjt6nj89BXOiMMcEfY4JatuF
98QFISE4rTv+IARmu/y5PpYTz0ntrb4naGXWj8qVOM0n+aRfVfvdowIDX4Srkr56Hyx7UDCbXSfP
VIh8UwL6ZsnC4nqeG47JJ9oPup2/98gfQPewM1sgNqCmCq5K5tUW2TdalhMLjRubTiSs/JTLthI+
t2cTL/CtVC068Ko8Z988j2NQmbZ+V+HAYJgo+P28ER/8yyrzNwD1vvjWWu2N+uRHt4nbQ95gDow1
WR74ot+rrzaNaxUzcwxa4MhIbj3r7VdpgrxnFpH7qN14G78Ve9jzAazTbCNg8bN7+6XYM+tLVWRi
kJBx0rvsenMINY4+9Tdvf7/24ah2VejhVgzRGXxJ0UDMvj9W1oaXqs4sAl473inY6OUR4sz5VT4X
TpofEylx/r7gr0+GTEQnIoZL/jg8ikZ4MevWTw61W7Cvec9byCIoCAfV1v/lUqYJKjp8MOWTS/Dl
Jepa1mdNwKUap4NRVi8lRv/mgjCpuVUw/1LgmTTJREDfwcTn+qRYhmKW+D6Xyt3zFmoTaWGQjhCi
hwfvKXVufLXfRuPAygfaBDCU9c/J9OXJRDLNhaax4sNCn8RLby25rV24xo6qC0bnreL85zGckzcK
AOAOReM8cH25uAOFOMVcDi8T++z8g6zqZqi64LzCAb7x1YaJ/n1IKiJPNNC06ecYyhXEoijnND21
yeVwb9grsmGRJjqT1lkeP3a7/8MQoVkBYo8NJa1kXR8OQl9epB5qeaDofXzANpV6MHEGUTode4cA
mP//JeT7tdTv1zqr58xIJa5FJ5LKVoVHPIyRcnTaiGiCzRvDX/mhFuDcpkg0IiTAeNC2a36UkEeW
GFtVttaPyQgN7rwnyHMolkUM46bFHDbHlFCaGWLpEdY6I3FXzEuktMIYY3ppk/PLBaGswC04PaSv
MAu6ibQ/z7qJuG4JFE2m6MSlmTX1HoSFwClUXrFU79tN+URVP66fijn0Yf4jh5fQNpbY00yUfTFv
N6QhnDmL7Lz7E7D8c/6IoeLjiXTBjr6VsEdItlSQgqnYcGSTluASxIsrWljmzJzVixx/CBE+49q4
81anA44AT/5E3mprFU+BfKqsQSWoV6OH0+F0MOOx/OQ7Wwh3M3XWPWl33VafeZPTVJ4pa+rgibZu
tmjwZ8GDOGNUoyVP4R3Wc3OZuT09MzaTdHqabkmjQICWTlWXFrYTY8IVT9Mp8MW4nMdTTK6m/++/
8qcUruqept7Sehb3/QQvmkG6tuwn/B+j80M8PZUUdANoOdNdaQK1F/Ha8DfhB1Nl4i/Fjfbc7jBF
sKtx4SJQHNmD/Rn0Guwo6peXJ3rTLsWf/fo+eR1kbFssq5DTm5gZTF4t51WehRSr5PU4EOwXvpNP
tfVAfewnFkp7fSkTsToLCcWpgWRAXB26HTKslqn1lGtONiWbZeRBGjUdYSlOtIMwtpbD2Wc4RyFB
dqH+L6Be4WES/iPIYaIgxIQSMEs54uRjY3meCIsEUxV9lI+l2TDs6qfh9yHLPRhLRJP8XkbTDWTy
l4VxGPLD0mgYNFGuiftNlTV5oSTYgXWrNj1I2UquljDKa9jutEJO87rfDIa7pbb3o1s43jCBr1au
bxe/wkW75FJ2fapmvCRUJRrG9pW5r1F1RyYKNWR/l/Mhkg4GrkRWHLpVmdpZ4f69fP7oDPxn0v/v
G7g20CvKwIqt4kSCTU5KU84XzGB2EdULsqBEhDqEhSP5ql2bJ6Qs71hnXcx708T3ilKKERD0MXrg
WVwYkAoojgHaa1xczqd93+P8CKfJEybnbltK+17a/33zv8AzfD52TzpLwEAAot+XyLivU6uDtbL2
KPPL8wh5V3MZ9c0DJo6FzpHM+zjhJRKLR1Hcqjnhb5br+XeJ4tYEGNy4mV8/59BSpZVvKRgQfb+Z
JE2gGLWCuq8ccZ6t/d1gazJKFy383/rYLaJjcauM+GXvA2xlO9J0FmzKv++XjHrcsgqZFTuRDyJG
S96KlbIx15a1Oqvv2eXBa48mLBZjakhz7eQ5XvSsi8Tfnm7tjNpPRI474anhehkyAsCh4vmyM/p5
X4t+kZtrn5U/WeQcWFpcYZptZy3L087032uMjbJLzheCmXc+SBjo1B3EJmz0THluJU9K+iSBl6dQ
xztcwhIMSsR5lSO6P/VOHEMQWOV2PdGJqfTlEFWV5cbqoc/ufGMVgkacJRakSJs2XTzJe1CC5oVk
y0pdp8lMzPEuQeGWnV6xHSerMkpeUg7BTcB0U0BkTq9/D4cfiUjDxPr6Qq7QXshgp/pcGPT2UwUT
Ws+WdXwUUhiyGZ5DIT5YAYqDNhydgzujIqcJQD+DGoZiUwjmvn+XYxB+xqr3hMtUFGK2d3JqWeN5
QDhSDEwKaZT1sB/JolE4s/59+8PIuV6bFI0mA/0i4hmvC1QhvChZ1l2wDNMeJaCjhnr/XOMGUkAP
m6cc+f6+3o+G9ufr+nLBq6HsU3oExnBBSb6XLv6sTJWtdIlmqqk4fvpShvkoyC5uUxZOLx7VOnNU
pXURY9lF5jmylo66bht5tZvgytUXr/VpqeH4B+kajRieh309jgPVDXKy40VpVnX0H0DIOuJpbup8
ftAJPh9GFy2mgYlg6bo7f6L9dK7OcbbuKR6UR7I8hPKg4ijgV3cl7nkmKyT9TOhYm6B3ZWEWIung
tlEPavMwf0zDvSnZQgXcqXzAn2S8Zzc+sPrbhFU1cXDCROSoXQtXvVOnZEncXNZKIU/ovcdka6VG
C2fgmHfhzBDCOVBzpV0cvCe6T+O4Lpg1AkIbs78Xqkmf56NWDN2iOqDFtaHKjQaPwkuXjc0InMvS
Fr2Zn2wpfo8iRBt9xN4ij3sDZyfseiYiAJCsEgZAm6cxwBDATlPIFSLk1M4/IASPm11viIsAJtDf
o03+2RxRFBXqE2dmkW78Z7v+y2olEmKZeyAL6+rCfUAooXE2kiGD0h+O3ZPi6qUjBmsQKTWdxbHb
k9pASBheKZhxJeP2NA1vURV+QTS+39PVZlZVRtJ051jdt48ypAzgmInyyHphIJ1Z40oFF5gUEI8C
DFO3N+RtuwBIa4lr6A3W7ucp5nryf307V3NRFsKkunRdss7zCNCPPrkCP+JE6y0Y7Mvje6uEaB6e
ab1nwcwnA6sWnkLtKfPmaXPs/QjdPVoe9uNsbqpvZUA6mDU6JZiHWG5ZHgXVcFoNqg+8gTIy14CF
4b7MJ2KG35yejC0hvc8FtIvZ2ek75b5vcBUxazeO8VP05oHULc6BtijSZ7+KJr45y06ovvlJY09B
i7pJ1HLIqnDOEQ4PWIupKsOUbqGRHnWAIuqGcYUbZO4XNxhdtwbWtYOzUaSXUGubfo2fX4gK8kGA
Yr0qngG685FyNDAWtZvXaA2zFZ/8Fd4tbrTybzELf12AvnzBaz/mThCjC/plHILJJBOyHcRh/AyJ
x5aCF0W7TMYSdBcMSGF+tpeOuTkGFQNcwl403pn6XW2qNoKdhamHbh0kTqxvT6f2xhIk/boE/XcW
Xtee4imOu1TlZYWkcbrlTAQowAQzcDKkbxgSQd6XFx4JyJLjb24JSn/Qz4ZFelj7kCLiFMlW971i
kWI4SX2Zxeu0kmwNGrLfwDgl1kBW8VbzcA4cNefLqKmJAjzN8hgmgTnLzW3SEnHpaeNTvT1BL4hU
RNyydGOFYg/9ZQceiEJEJxkK5p1Xy0FRKBWYTS2vwWYJBc1mTAZi7U77qnM75gVWpxibBrOclhom
cLItygeFE+IHsQQWJmW1XdSjAB1Vtcnmler24h0msC2GbojUxfPQpNXqcfBoIVUcfP8Ec5yrG1Oa
RZ1j4D9iPLfaJOXAelnTuqLPSYlyiu0SiYFU7jwWStqMdq9OVM1JAhfyNMGXFgV4QyRotIBPwi1h
p66MUsMO4DulYxLOejjgF1cHLHexn6Uqk1LcH/GVHRMl3oSOxY0GiMWVcqMRakdVZ0kbsYK4bSvd
xMekMJqFm9Rn7igiuMMevZiGPPly8Hpivxbg+iHs9XKEU1FeYXqwOiVTvm+Rzg1vdEodEbebeuRn
o5X2JuF5GYwyeHzvN/aXWx/v6mhXKnAwGrPq13wfZCEYnGgkkZ7GDc7BxA0c8g8+j0x6pZ2M0xUH
JeXgbeBgVfRGxwz7HKu90O6f/r6tX8BUhvz/jilLvDqihIUA968+5+sqmGtg4ZaG3yb1dlFuagRa
NQQoy6Tf7O3PandjthvDfPqxq5h4bqtQ4Ewg++/zTfQ5Z59PabquwjN9vH5SRXS+AqxUfZnGn4Wh
r/IRRM89HkDqLi/JmsvmESq9gMZb4gT4ihVAK8JB9jq4jNhECSSKeuQ5YpAX7iTB2mb5UYp3pTWW
ejJy2WHk9ohRCH3B9+7i0XFS3CiYZ626uEDcRzjatUud8rEXlGkSo2mo8vf2HOK1TG8f70T9PEsV
KvQ0HRe4TvlF5fpFOMmFJUSRJgimKLKIeJQ0Wzn588QQ31Lx8eLj8sVRo0QprwXJmhi3UKLMCElw
sfzpwGvPTe+GB89nSfnX270acX2fGuUlZMTJc/XjrDpsPkxeZSpgBEWMYfMhlTZhXp08zqMdtp8N
wF63TICrgNzeMemnrYcTEuBWMq2bWYmPJCoqTq4clfDYytkqtnCMZG956xT7IzLicyH+78Cwhsn0
pRjTgqxTT2nZraOtsDkrDm3qAmfSwQ31LDs0yMMRvuDl1NvJo+igjbuU8OuxOaM9WKM9w0ssX8ga
x4JRHs4TDDff2hguH0nBDroMQxzJ6KrNSfFYeS5rYl19oCHTx6ijfKAsMCfLNf0NlHPNWvXeKOi2
wYyW/kCTQGUWT/CJL3Qb416xs3uUihhUT9tgEiFRg2BIEg6tkMo1BDsWpjJaaeS10epWi+e3oz4Y
t2iJKsyPH8b10bkjBcfI8rWnqNzFrmkmpfKsnv5JBCL/vUz8vvVYBFGQ40uwzjVhLzi33IV+Uvfy
itMT4jYal3bmjD377hMlxGsWhL11UoTHIV1qMB4yjosbfKlfaylNlExFBSaDv6p8HxdxXykQ1bmN
znnsnIw7of+8ObzPHpBBk8g62h/vsTC8hYhdyyKG4fj1sgPO82U4XsJS8buLNTy9OK8xfF3XS2Mq
j4S7CZht83iZ6a/qGAuJjTWLJjde/W8Hk/9enPbh94sXRtsWUVxk6whiTcqSlBObFjxkQPFBNI/Q
Bl/0x6I5ZiTG+nddjmpQ+9f61cEPni/G6WHgyOWGUw8Ko+TGB5H0AbO4XmQIdIQ9SlYUnOIrTKMr
qNgS5EXoh4u5spf2uBwe/QGUt1D0w31HELooRvh/fhDaeS+9imBNwz+yD440p2dj779ImGSH63iI
rcYrunjRP/ipu1+Vh+olucsPAwXFNnsnu5NqrLjVo/qCLIdfq+7MF622xZXwoL4Xz8KD9Q8kScOm
jp7A1gBgGUxw0XjNgo/qCfxHGxVP3ZuaompwlTssc1/bXQ94jrmJz1HzYVj5jvJbZDkYVa/bl2Tb
vyg4u+LUvwwH4b33lL/U951bHCgo4BJInS2/eof6Q3+l399+qI+db582mG1DYMFbxIat8lbMzKl4
iHNnrowuT+ISAdrbCf/JahEfc1xZd1A9ptoTecfr81HE5vHobYJVMT0f9TVubitjKT2R7zw1DuLi
Tb67lR3+K2b69RterbZ5G3g+ssB0HQI2VTEkzZUsYClrZOM63BXxUYGRHI5OTe3mEfvEVGp2CoW4
fDTONziK5tVoZzWj26TRSJM1BR2DdbVpaVEaGc2lTlYXisWLgSGHStdIIGLOI/DQaFltLtMKkZbp
u4b3liv5KEMr2Ad3jY6RHNEAcDAqzCpEdafmz5LpT2WyxEmulTAZwNSzJfS5cWMxXcXeuIJrLUiF
q5Ono4gz2byvk9e28u/KC7A3WrdTjMa4IcrM7YLTs3TaN95SROLhFxe3yqYi/p1wpvVwXTdLy5ds
dZvmON7pzVhuo6WFRXap4njR4GQsE5piYHARb1t9UVwaV4tVks1fLDBZ4rBL/zGNdbc1sbqWJ2cP
AYdHUy20VnXYzgq/Xfs99Vn2kJHaFGjxjWXms6/xZSJfvXjEAd+XmTZDN5EqEZbu+34M+NiTNmh4
ExEG2UvdUKiTjjE5bTWkjylTu/CmOcHXqNphrhi7TQ9LTRoNYfek8p7FFbWSGRGY4bbNqF5hht1s
iPGkeogmWjyuBBReZO6ugvC+xdlbXUhMSOFOS19ON87fV7Dlf54L+7CBq4nJxDXtIu9lKUkrL17j
c6YjaDOpD5XitEmo2iLcOJWbnO/rZvf1Jc2rV1l7yanoyio5wCYelbMhcAlKE90yKFlwtW7sD1eb
03+uZmgUAaiqoWBc7YmG119C+VJi/xoOtXFT70jOihAQhBgvE4uoJZMKqXmUQ4Zr5ll24kSk2Vb+
rqlofIX3uAmcgKR6KB43Xv2nlObHmPpya1dbl5dc5Gpota1Iu2gvhSNyMG68u66ZKb7HuWvNibOT
dmdl2UM4BftAVGfOmvgpEdDBSIFrdOSKSBm2EQaNrvjJRH1C82chmueFb7a2aizFSnQEXGyroxJ/
6N5zmo1z2FFFhbu7gQs/yRqC/47ocRFLiC2KkdosEsGp9JVL2uu8q0irTE6bQZjV1crskpQ3Tjnq
8JR/vYWrLdKj44X4utF356WFBxgmWt3IMxaX9bkGVNil3SJchHML/xpxH0nzRLnrdZdlxEaJu6ZR
YJtjjRCVpRNfRueXbCZMIARywNmdQzvQCRaec1Dz0Es/y93sshAUfGX/HmPqMIb+eoSrHcK3zLKO
I1NflUo8s6DR5ZfnUvmwzneNdLC4qQBDGQUPMCDrYXXIxAcgJaMfkUGvnXdhWLl6t9T59Npb40rd
TDfOo0BbasGj5y0kYxTIc1w00ItL4Rs667R8EZSdJu1r8RG9gKn4Tor/bPnYlLPUuDFMjd9nEKAK
hCl0l5/F75fyrtMqOdH0TF8J3v8Qdl47rltbFv0iAszhVYyKJVVQhReiInPO/Poe8m20fY/dPoBt
wHaVDkVu7r3WXDO8C81unBZ8QeStZa32MZZ1W28Trxh0cBMJ52lN17a3uGahtRxJBjuxYCwv5XM7
CA/8hL/SaGZ9eKrEwlaMY6iJgVI3m1Cb7RHzLkGe3TzFpq4wnq1G3eoQzmQFNeMYu4lG+VNdCj3d
12hc8xrbbmYCTYzTl3jSkDKsROjF11IsnQ73WwlhJrnBbRpfBPm1Xt/KXvJTrdiVy52RN4+d+TXf
MohmUHv9mndvbQ6epobOrdmPOqCOdmfO+FzRn4YA9r9ZNeYv/f3/bk1/3thfAKs+11VBbSTlGEdu
TK5QeRcaKk6RrlYdo9A1uhKhf+JYyVlnFDCmMItjwxuZc4dMxiJ0ksPyCu5YxaqTJYqLf4BrlC+q
gk21/KHip5EI187SNmocfsYrhG4wMEO6T9rTmpHtcgPum+8agQ9GcBUOsMZb1H0PsbRtZd2tJcFJ
JqzppsytkExKwD5xvZCVRGoHoKwlva3ZeVY7bxAfVdLlCfhMnoeC+MDwNMJnV/V824ZPbG7i+J5A
clUsnb50K6Ve1GD5z9nZjSosYM6B6H5VWkc7zRODdBDFulbdzHyZ8mup4rRMUoJonHPlKUmuuURd
2cEzjRSsFGan1d+k7r0VnhNxIgCcvBDGRq1CuZ9SpGHZMZH0qUFTIN4T84exXx0lrLd6OwZTg5kg
fbNYBCWF6VjDYyYwvCP6gS+oKIeh9pvpEJmXrDmH42M7XOfpkFtvaVFujFa3W1Pf5EQvFvmz9CkN
Ke50odvRAo3ExZQvkY5jiYLr9cysVSbgq4UXpOLEKUNBp1PPmsxfAHIFnNyJfEfyo02MXcEEpfhH
m56qkJT7icJ/OVuhZ8KubhKVwBjxZKyOBSscM5Db96qU/rAuBDGJ1l0hDptRFHAlryHBKvNdnA+u
yKaT5ldd/lyxtTTTx/o2oikMd0yW/TT8jOHstnl0zPDK6RkxpO+0Ekbf+WKF5TrYQRhijzLX55KM
UkR5aun09VaxvLq4zAOniCvpbqZ4Bp5xo4NH1IB1duFG0Ow1t7/quZdZ/rzY5WJLrY1HAVzxYkR3
5ccILYxA730rdFlcUhmISbYZgb2IwDJ5TV/w9dmYUW6XNQjcyzAe0wdJ6xQ3qqrvFdmRWeaBWTHe
hUobWaYj4OE7fML/8GV6ukwS3VgGc2UhdNKmEbQg60Q7zYnyWHtHwvFwlI3NQsBVMxympnTGvNxO
8UI1Wh9TlrWUzJ7V6G7U4A0e9qelLwNF6h7r9dAPV6UlD08G0Gi1xI41HEmr6ZuV6MyatM1M+LzL
RdGQ9ow6riWRcJSM3F/GSxQFSFYAc9v3TIW6PMG7j7FTD39GqXVW3m9V0e1ibRg8XNMZU3lOYylh
rQAnt91Zx0c9PSfNm9T/9HriCBWMsoHQpYVEQobNXX4A5nNDRbkT4Ron+NbWE95RhUkcjZR/CVXk
VxGdejWeYAY/1+XiVEvmJHO/W+P52mrTJqxQUQj4py9T6XdtRW/f24lx15FTFYWn2orJoPvJUtnt
qFcUUhB1con6UHTigcrlFtAEp3hRC98SKm+QSbCoKieOdVAoBpW5X1n6rpy7oyYhmllOzKPDrrZX
HGXUarR7RkCzZdqzFD2Pq3xvFkwZqx795cRIunhEimuHQFZp0jpZRPZeGo7wrSaVwZmwLSOc6ol1
swqnqaudvJSntulc8nZtg//VAeRWuIxE0ck0cfQRtnFC38MaErt3mQpIrOPtZKV3AiSyApJ/MlNu
YbsNNf/YFp86rkHK8JbVpW2oRNLnjOv0EatuYNT+08o+Me8xpgZ3HPHFZMdKh3Ur5W+F9NisbAp5
aUdwrStOLxS2jWlsamU8lSqBFGOJmYjolEXl6unsS2Jg5M86Apv1lBjNcRwpWpkWa8NbSpxdNe+1
SvKMIsHvgtAR48G0PozxLhpOaxodIEyRv+eMWe/0uOqLyYNABdfc2nWy956wBh9awEODkQ0C0Ews
SV56aeQb3YcYO/MzUohslLGfKnqvYGKB3yWT3otF1VzjTF5nTLpZNVmvHrp6m3FAS+QXxThLyk8K
LMh/PzJ/ZZ/97cT8pf1NVimptETWjhwPSsfIvBDxhUHOb3kdto8KNr2wl1SerTFizZLdKpXf0Uz/
COT9e7X3f8f2H6zQv9RDBXMwWWqi6LLWeLGRpu2tZNGIhIWsr/C2Bm1DIgc9Mjo3PKIQmEU1sIku
+JJ2VJK7tX6WORxnry18mUI1XY85rcn74lhErv700LFIpQH4EKlyXiPtTZnH393Hfyzpbh7XsmyQ
iPprSRf2YS+1VncjbtPjzc4HzAqs/EPUDv/+xIx/rO7/8if9UuMkIZtLt+jKcVXdFiLk0t1rTDC6
7KFaCS/N7Jh3timWvclJ1CtkfC9Y/NLDM84OWrZzacVlmxFZUd4yfa9p4arkh6fZy8IITFjvtfGq
IfxISwMCm90L81mWUJ+NMDNzQo/X7RRSjCqXkOgqCzFZPqrcaN0xV7znEAUKJtd1X5UkTFkGe877
gIXvoELiFEgTFuJD3oinPlMds2icfH2hnCnMwRXI6VGLMhj77cxbQ50PPcJWk/BQv6AhdZdkCEKw
/0xOodiKmIEimWuHt45dUCMn899vs/S7B/rLqKipB8VagKCPcU3GnZDaLYmdpKXBRez1x2l4WdJi
E37/5k+9tWZ/exP+fLi/vgnWJFgJoLh5SgWewLDRjMrWBEJsxkCzJl+av6zqCyerTdsrvr6ofjq9
irXb678blf06p/vPxoCS2lIhtt985f8bnimaRA7brsYYNH4XMBCPQ2xoQVmJUGXiMYbJXVG+TTVx
or+BeLXbAv71HsgS9pyQYrDw/yOh+i+7Qb4KfZGXPYgc9VixPk1i4w9R4kxxvZNSVH7s5wIrS5aG
h15CxCcwE4/RlK7ROaqsIBkHzhlWs1eID3r6OIkPSnKVs22RxSf8rtzYyyPSA1WOYBkuHB+Rpdc8
Dabwru3Y4ExSYTnTtTEQSV4x50Natzfyn2VgfU1oHNyQjSHWZ1MqYFcltJnk6ozNjRXorrQdc4FQ
U0GzCOAwFSsUjCn+Eq2p/s0aVf5pK2ASQ+AFkwn9b/SBpQyVajW76ihNRGtRJSQZOVgmGawjBhMp
AnLLcqWw9pApfdOfbSfE94MEP72Gu2aUbseLqTSXMDtUyISalWVVOlljeBayNEUzPywp31ayq5RW
oOC0Pc0tI9OXRm/9KkcMVmNai2Dtdy/B/4Pj/Hkg/DIk7ibBKMA5pYt8ITVyGKD1Y7x4hJNMyxbR
4RjwuXEonXY1kKmySYJFf+Smb6pdm0+bO9kFcWofw2NBCuZrdKfgJpSeCe5iXOT02lZ1bxFJ3Wbe
0OyFPUmOkhNviTdjkCcRIXh31gKNGf57ZjnJLvMrktG8mQjIAFD3UUIeirpxp2jHcXsjRuAMXW6y
HZcnBX28J3RSvhrDRrpLX4tgNd+GI/NDrM+qjN+rz7eQY388yMxo/fyzmTFuZKbHvcQQX98L2qdW
YThgp9lrk7lZ5fHyD812VYL0QZldepnVl5ezELrY/igEFWRBEt9jaZGqeL0TEog8sibJ7OZTQrE4
X6ZbBrfyQX4yd6uyDgP2del6mHApZmeGV2GeNTrhRHYNTFTPHUlR6b2m/5jjzRebqxW3IvhsvyvU
1/QlzezyA/tUR2yDnlFjuYWkUWT7mEpWeREyqkrasmD5oU1wYtWHrdc/z4HyTAzgscJonM7t1mvZ
uTeXm4pzI9tKEvLqCTYWG6x6Ftz0jpOnmjfpRFqwbVnBUDrRSN3lCTfGguA0RhnotwDbB4gnSJbh
FQ/TXcYYZ5oA7pmtu6US6OQ6ik9K9mhZr+INoyNwp/DU6Sn+giEYSVsF4bFufxtqkDX71Nj1CrnS
5/oBDlc+fumPzUEfnuc8AIAK5euUPfXX04LJMka5kl08FgwJgM35t8q6VxBGJ8RRughH0xLzOh0r
9RPRPsmC0lx+H63XW6rmbHp9QKAoclT9LYm+jQohVOr1o0feFQqRxpe6feaXLCrQd4kjby88Z8uW
l7MQCeOiBb/FMnvhfKE5MfiYjzrxkieIby3xiMZWmhzhTUXd7eJFPX/SQGJUMwd8NvGiJgqoKIgJ
mjUvFbbmvcu5XJFmiVCFRZ1jf4SbIaJn4U27cKzb6wWj3Y5UyhRKlC2cmGn5Isjlpy7bFr0/oo3U
KTu7Qv1/m4ML9yNXn/nmI+YYz/2edwK33TEINVvmn9vxoyeP9knapFVgEYk6pXvzHJb3CdoNZuyY
khLb5IbSXia+cCY4QXZNYSPQsaJkBtCCLzAFdffQNRsYrad4irh5K2oThrP0ppfkkt8N3KWYUYAn
0BzpqvONLZDpFUdxdJWbqcam79Hhcgyw4PLjWgXZJR5PKZ3WoDm03zTbCFlI/5i9BXscNUje6vyi
fcS80rXT3WohT6uCSnMGviqufcfUWwh4gmyBSgGj0e4mmMcQdQBVAAZoM7+p7LnvXYvIm7qFiPOq
SGwWewwGFj/XYYzgNZCPMf6STv+gw+NIXlp5I5PDbTfqPiafMtqnWmDg5i7Qlf0xPMQuGKaSdkwM
t4i+5BEzYXcRvlbjsf3QNH8FHiVxJ9oVum2mbngefKPmJ79JMVltwbIfWwNLZDZT5L2kU4/tQ65j
ShzZy0CMr7JhleSTlzZutFZbfQaDrXW34jUqLWQ6yko8w8uimXb4BfdKf0RI3Q0Bg6Ux3aXLRiek
RHUt4XkWEdi0pje0xwHG0Ra97EgCXTnQdV+ZYXKwqliJqvcL0WIyA0qVDvxUt37UchwFzU5LL81L
Kzxgj2SjsSB0Y4EPfleFEPO3OEWppCXeAjLDBpoIR9hPqnkVax6S5UZ9SCRMcLf6S2T5GXIjzRPM
h+5cTacl9mUcELqNIT826le9MAe1bOMyWBtcbC2f7Bws7qGdT17NiwfJu9vCl1JRyR+WA5FqoK53
xUfzPJDzeuj21kFSNsNHg5SggI7ArcB2hKgrdrwzhCaK7fmbHJ7XmY88rBBwnsiXNHFB2+DvDIEB
QG6PIRJGw+RAl9vkPeo8E2+1+FEWj8pL+BT9cHw1hC2S2OkapE2qbp65Wupr6kbYKufkQ5a3DUx8
yTOVpya7l/udcbRqW/7stX1uPeSYtWpOfOqcRrFfi63xMx9hghNaZMK+/uKhyNFb+26aPlr1JX+q
k5eF06EmNxFb8iT0VAh2SMGH1za/T7+xQhWxuef7ZgSeM6dFWidbDxPLig4kcsx9gTdHwB2YMeym
kQ7kyy3+LlO9lCvDlnmjyIc4dq30LYuOM+XtWUrPmoAya3wtQF8w8VDu8RipljuFPUfmdve9MwrE
k2SXmkghmfhJCPWDMy8+SXuiHzPAgH9Lhvpywl8DNVz3JlagT/6iuNq1FJirQy3rcBsFoiic/lJB
Thp3ZMSQS8LPNLAMRTue7ubaa1aH+kFmi2kFT3ss0PymvlV5Qv0+JV4MF7Alk5qzFNoYHkMEALYv
MfkjOFWCPDp67aR79PThJr/HqyFxlKcR9eQd2D4MhcoBxSTTkvQbjxzxDRj0tA/Q6dfft0siC5BU
HlJotlOA82H1wbMnzVD0muahhcOI6/dDVDsM72/MF5HWuL1N7iEd7Yj8ZPU+aK89oxt0JWn1lPpj
6jC6ydsnJsOUr1bialuGorc16iuvJTwiTpLZZ/Ua9Hw8SMExvoGNMkf8gJtEPoPae801PURXi/xL
yv/xSHwZdHR49RPLOat2RXwHlSn3h2cIswb4W+2TzGpe67fy5Kb7UZc2YmgrCpuIvSqugZcFf551
Zn4R9hsXigY654TgPaef3P4J9uGc78VnISAQVWNyfUR/1zyr1j49ks32o7/Um9Kt8e3GSGLAVRqr
DYLlLOB9v3nmO/Bvxb77CmVHYRy57OYzUHAEZ2mjK1tLJEQJjJGsWYN4PeNS1a4oB6PwZU27hCzA
HBkAdYp6IsKLp5Wp27F706ZAcH4MA+brFZ6nmXoscBwRvELFwl8jiWI5zbay8IqXPKIvi0yTIwFg
kbHrDKQUnAyEjYO6s2SqK1Bbyb7CwYumJnriVCMYefFVzn1sDYyzojxg4KDcsm3jyxI+NniaJ87I
zikUD/hvfwM5s2yqjYpSo2b30e4FbX+b3wmOKdrTR7x/zsH0SxejwRXmmFvvYo4Eb3jU3ipboY9z
K1gm1cZ8MKN7qzibNClzuzEmZ3rFUp9znxMo0xmT3BXLefKAZPvJ4TJ5OFg0XBjvoMuzZQc5ZhU6
S0D0JYJu/St8BPqPdgYELVF4NV5nalg3Os2faKggr8EueW2FYE7IGvRRbSjTMbrDAbIi3/WDpA4v
tJk5iGQnQxHGKMxBJ/WUYdIruQqr99B+lxf9Hq1dJ/pwYJ6UNCDFmcgPCXnVhtFqdBdKT/i0xgFM
PX8FxOsRkZ7OK4IuPm7qGXMuLAQKYwI9bhavbkHWMzHjLhMF5CGiu5YfEcwLi/yK7HHyxCaYbX8w
kMhKlo0FaHaWdsQos6mi3kAo9iXa6q4/mH6Ji+Su+unfrK0I829xB0JGDSngYxt2i13v8xBkEkeP
oauDSr1FAg6IaLjndJupGGRyErA2M49zFtJhvcdSsPU5mwsHh3kcM8iMcJlz+thvkF1yWR8sZK/L
vsVfDAcdP37iRG+1s7lB2uAoO6PZrIZbPhElAHvI6Z8Kik1CyzJanXvAUrPeRQ8Rki4HqJvgwybQ
JmJL+/E1d7Ntcp6BBYXPpttHIN8MifN2j7+HtzB3wiD7RFCoppxU41Iz7hbsvsKQJfRWzrqz1jyp
CvopxsYb84O8RRJFS+LKvjqsjyS2CmEMKq/YCu8okuFXGdTV7zRr85M0BP20SbN9ZKfvornJPkhn
YG7VbjhKWgQF5IhyLQLTH6em9EHX4TPJaXjByCKh3fP75pDDH7dl016YXDvRB+8NB1PWfK7qFxlZ
BNKByMMfP/KSpeT3ykGLxyxbtOW1wrWoAjF6zb85PjCtf22UYDTcbtl2hEdbfo011RbNubHR2mPe
H/WL8GieIvyZvHHY6e9y9pXzuhL8LZ6jdI9BS2vLic2kZ0ZuUd3dDvlbsttPn/qh5QDiRdeh26v6
Y8X1Py26r0ERN1/R+LSRH29LBDdMxXZqbVeb8IKdFMO+5i39nGZnKhwkUsTpEPv+sK9WkJGjmu3i
zs0jRCn3IVY9HxEhpHPuwp9N+r3AXjnDyA9uR8HXiBdhegLUIx/gSVN3OTDLPteeWVHfYeis6mbR
/JTgI7D19HU+s07eFzJ4ZMm2MHbDqdq7DtljddedOfYwWhOZBXV3q42CacWR0+YvzWFF8+bvOK50
39rWGrFduat1nkR0VOUp5WE8xac8fF48snvbh6z/iSxPPd5cr9oX9B//DjL8gSL9ijJJN1dW9Wb/
LCq/4Fu6FBeTGc/6sWmngwZ7bsGM09JcebxHexET0Jq3d631JkSn6ObuFA4O48saiyOd8Sr4Etu5
BIWQN0NcGeQzHoTMluu7vD7pTB4/p+YlGq2NHpMwh5VUcYDrZM/rIVW23QgnmD0lujfgIJRvKCDt
aMQVw2A2ILa7xrr8+7dFkPwPoBr/FVapcguJ+0OK9xdQTeujAea3oB8NUFqLxAotbT/lBs3bwPAT
BfbbGPtqSRHVewbwqx7CZD7JTKEq5S4lbynFnhA200R0aj7SwtQGdaeKLPRFlL70dteL2CkpSmCW
g6fDho4xWYI2j45bpcSndGo4IfrJWzODUc9nDhmzN4ko1lHytxglUZh/JOikJBZ00Z7b8s3sSmfW
66McMYDIElfWoPgaA3+fxF5iRijh0p1+r+XkKMhPIzvUMGgmWPSWbiAsbOSCo7cQDRT1rtcvMkTD
JoQ8lmi7fA1dIa8wXFycWmXhx4yGZsOptK2ZM83u2J/RbxGwcdNJOlJ6KpYfA7Y2K3ktZCLlO4rh
07y0jh5md4mBX9tQ3aX159Tj1iWq6Fg0u4W0sTbzIUfoWYfCZjUjT6emJrdFOA7Fk1Duc3HCL2t2
ZGDFVb3Umid3L7exqmrMBDozy6BznOZTGxOfxAQjjUPi2FIpMBg5XbOVMGnucT44pZKw7ZYS0+TV
4BWC6sQtEvJ1p6kXfQOCAX8SJdWgd2/GSt+ZLxdh9rN5dHRzuVsZ8hAugEINKGS6Wl19Jw/jY2Oy
73DGaPk1x2ivkWbs0YujkBMUzpZbHxcR5zFmbTPvxAi74sZmYrQ5FCeer/E10VMvQQSffzDz9xxt
kFSl/ABc1UWkFpNtk+KkXFAhV0RixWC357L5HaP5Dx3p39/1Pxf/LyMT42b/KvZItBuZNl2iW8Sa
LLpkMcTOB661nmO3HE8VbfjQxk47KMj279NBdMsef7KHhuCEuoYdJpV2tqTYmX5q8eOiPvRaDXMD
A7oKBoJb8+lTEkjGZ74ezI4jWf8WracmOa0rPmryjNAcIhJ+4gLGI+ZbT0Fcpe+zadlauq+AF8wE
9jKPuW0PyfCTVERLwGug5U/EGcvq2I17WsQ69UxESv++Rfyq/fwP4P+XHeKXgQcKZTkTw1k9jhpl
MA+7+SnWtzgVNtUADRSbVhWhwYzGQAbU0TPSR5khjdu5+5RqSEgiPxMfErYwOJYlLt8SfLl/v8Zf
VaF/u8ZfppVVraZGG3XlqeuKraZnB9GsmWbPbgezoTWT4zJVNvxEYFGUwEV3HKgZox6HRHFFuS76
GCK8T+k2RGXU9peie0P4dkaY56cfi9ZQ/5SBtFr2yK8NKoZzSmHczzROovGUz6pTzM+MYZxO+1aw
cjSYZ60AP/Uq+knCmztv8JBF4Zlh4H0c8XtEopMsIThW9JKUDPNr06uyGTjuuJRExlPlj3SbSzu/
ZYO+acXaw979wm+J2m/EOb/y5v/31kFH1TEGtrC6/+95TizzevaCnjMSJ7gtNXnNV7RBhpeOOlSI
ZWOEWxm7hAr5Y02vwH5GTAc9EE5UJE+kWvYqo1mJ1nNRrZs4err9zgivvpWcapKdG9V1aZ4SIPQC
zsecX2rG+mjtlIq2gToDtqTBPZjX6jpM2b3A5igr+AmJ6XbB6T4H6I8phWn6x4soNd5Ni81xttGq
r7Whoap3Y8XcJTkQrXNMcR1UEtJj0zKwxvlRveEmmbkVaNlGM3MQnW90iNL9kgX/vgb/0GX/fTP5
80b+MpvIqj7qFA3yw9y6E7agq0nEZ7tsIhWbIBLFYa8oaHXWPKdlOI4qhlrUq0vX/uZl+A9D+t+u
RP7vR6qVa5eVRCucCoNmYg3q5NpPdnpmhZXzKZe9YNJgQz3DZa0STl4ZyM58q2BtMUUToPBMHeGJ
KsT0ePVgi1GDQPzSNxprsegg9ZnKjh2MVV7C+bCKS6z9NAZeLGPsWQZ838bNDPIr85Ok3w8IVeTr
bRVo075YDoz8NoKpnIXhGVj+MOdd0AI+VzkUr3cjgiBkkXo3Fk9mrDxyOvj9VILwDu/Ihbdx9jEs
rW/WsEYkThb5qomWF98c9jIDj1PGCbr8MRl0XJc8BEMcbK1Gm4c0BTB7wXEI5lTt1oDvReP2RuvI
NwIIzAVjMjfiBwSPPcLbmxujqh6WwthnvAl6eSdiI0fLZYqe0HWb0Ch9nS7cb4StjI/KQgDLscX8
UMU8oZOBe4mByGdtnzTtszCLdoTPe6GvNiCRUhGrWR0q+iuhQyJTOQNDNxmivoHGtKfuWRXIcczl
UaVasFTE7YhNZSocZalzVwnZGzWlVb2HMaNuVDj6tEIsO1tANbxGE84G+CFhgoTmI6ufk/bBXD+U
CRMTwCllp8zHwngDkrar6lQt66ZimCZfqjg4i8OjFE3+DW7O6p82S20dyDY0J6+RcKliAcQJyrPm
JUaIwbJNYajq+abPXrvuaaCGH3vEEo3d8h2A3CbzggxIJmRM+VAxrs2WxMtEtrB24wCwMMNfhW+J
qU8qwpB+EZLCjgnhasBETR2hJ7Z9S/JsChWlqF6+iiJwBnfJlPpPlMkfwkLtKJLkVp6K9l4tuS+y
QFDAGPBfRfjYpfGuU+spDJMKBd19jZ7A8oxouSQkN1G9ML4hdWASXxpDcPFXtrvE1uATkNSO0o4I
6jZ/1awnXHU2/AkFOakKKyorLr1c7ob0eymjN6zUOXoPfPNKttxSh+6EgrSY3jNp10jHQn4TquJj
Gru9Ui0utJRksBwtXgOEJP52bnsIjFprZ1PNk3teFsTaa95BINAa05ZThSTj8lDmFv7w8iNC+Ywu
Kl/Ez9HEqR5qXz0TzCOVu0qcXEmKgpXnUlT3ERDZ6gjDT0lGFp9fCi8W66FegGhbBibTLm2uGMAn
K/UvSHpnvFbgo8XXDFMUW2Zrdmq2DkqSIvSpyJI6yAzwsKNFxTuc6Lry6Kdon0V8hMxmfBz2EQ+S
d8lWGLrVakBUnNBhlYFxSMQWMaIhZqLYjg9WHl9Kg1RCfZmeKwrSGteKVffM6l1TKbqbFEsJo99K
ULbpRgrVDAoQt0ZtgZLv55LJaJMytnnqNKghCnGCnDoVHzDnud0v0n4mJKm29nO7L1vDzxpAFWl0
BIVL1ujtIeXpmYjWNAdoIHI0+zT7xi91tJMkAWrqUyVqtgahbhmQTlKB4wCPwdTFlH8WsCGiKG53
Pb6sVAM9jhs6L+06/qRMaTNIbhh5hu2FnzTqpxB7BRU/XNr7tdRPZDoV6rY9LnSv4XGOJGfAAEYS
srMIaKEvzVaKd8NwNabaKwrN1iNG7FO8n9NrpKTnTqGKuDHbqSm15CYTIxFz7GuCyoVDOGKJ27V2
Kx27u2TqGT/GDPGBAGaQcECW3qKV8E0w0Xk5yKHil+qRg1dUCpwdU/FUN4Xbrm/FxPeLbXkB/o2F
k6VXV6UEyy0Xyw+TYXu7apV9tb4nxPSW7raRTDeZTMC3Jci7d0k0PySGrdkKJEWC2igNjlrXtOmY
LReCx0v4x3YnaRFrft33owM5UV8Eu22f0Mon6Au0bD928dEyeQgWHY51DHV+mwNEtEKnEAm4nOq7
+jbwZ2VrWX+XWHlg1PXutpEaoDuGLf1eS/M7TsUvuEA0j6ZcJaLA9gm2zczcLCAZwrYURx5ISuRt
wao3dmij8PF6DZkjGKbAjfkdAwkWxz817X/ld9yu9S9Ne5ZNbSosFkeC+qIRrymQQCcz85BvltC3
wWO9V0SU+tJJI9Muy/ey6ppEt2oUwYZbJySTy1zawOAxYXysL76htQdD76GpFPZsfk2Uz8uIIWeq
+bFMBJL8Jc8YJFJd8aAWRhOzfl6iNIBSgzbrlp4z/yTknCsroivQRFIMczreOp+3hc7ohDXTa4xq
hJc1hXc67aIBImRq2LfNblyeSsVb4XRzjncr0UrptRsJQEa2mVnA5vCUixZKJKZJiZm9Kpw1hfXY
deAQGDkwNOgDKYqvU/epD7Alkn1BArL0PEfvS0MP1Q4Ha/psaeSST13ET1z+XszykqpjoHNRMnT7
tetxyL4u9cFCNrZwJmhw77XoJWMgYcoXNBFphwqRdVx+F+J7+aXiCBIOTzPpgTEQRjfDh55TTwRe
5zZX0MBbWfPn9LzyQqnQ7ZLxxxRMZxxzWBE7aTqJ6fOEbk8HldDnSwtVwQhfbuYB1XC3jp9j8VKz
wWi4LhmdI2hvovGucYu1mONVMvYSmVjU0JsRJkRSvoMglTDlOuzl9KTYj+M1M1FbwDy32t7t4qti
XYzyTQTcVhdm2IYAomzKx5x9xdI+zU5z0x7su79PjdUrcmpC4WhJ7opjBpQeI3rtpX4jh7PXl81l
4AhAF2WLE972huQYyCXU6GURYveGcNDB7NT5ZarfO4mxQ5sekBN7faXZgv6pjNeCX48tmh4KqVXZ
YqJVVR8hq4s0n02dACK223WkrNt1EL516SpI7wXm9SnE5Ehbjp0i27nwKhOtqF3yBeijwxtmMl8b
9GQp+uL5ZrW3izAFWaujPl2lkhhIYIZKe0ub95apiXALmTknL2VxrUbcL6Cn69W5GT6WnNgPoKUb
2lWqCyOXdqfJTL3no1B0voZCU45/hpYhMq5Da9fYOQLJjSnF9wlCylH+MYpjNPcoK64rFlpLonmF
DhWmr57Hdi9ilKQlj1G6nprw22Tz4CptHctJCzA4o6O2MFRtEJUTsnlDHUaWdNRDVH/MIr9md5Fw
uk8QK5Lm7MhIr0JkmUYzOyEkfFGFHzhAc5fW2Otv7ZPyBUUetiRxpupG1BicNdyGCKlx0dtR9yLx
Xlfa8AORu+WDzZiUyH6vaSP2ErcUbM/A4EI2fzTRtWBzl7zQE2G+mBimbdAZb6LGgJqFpwu9a+rl
Y/EYKtdRIGK+YZaVB0WHrhmouIJZquiMhFK04/elwgFhar66VIHS4qsZef9D2Xnttq1ua/uKCLCX
U4lF3ZJluZ0QsWOz986r/x/mB/bO0goS7INMBEmm2b9vjHe8xfSNn8YMfSgb922Bp/iITWpwpLx6
UoJLhjqpmAHu5OBn3Gm7qH4SMKjL5JhfQEUNMKQ2vFQd00NIv2XyEiYwaswA3godpaUFgd0sPhvt
gvZFP0RBfTdlg4Atca3RP2rtdhDbHw05QEWkOWHXuOJ4MYvHAXGPBfI/jz+l+qW0+Hy65JjX1Ogk
WXTGYy0ojlySXcm4LGVKkKaCayjyHqk8JAn1qY/cUimPKj6IOvQ7xw+z1Zw/Y5BoKx1Xzi02C/Yr
QAAGHXkM1uUfKxYa6X0qjg8ilZ1c/ODP5fY1LmdH1b5HtmRr8cRs4n2cYcY54fMTHKPs1nApuQhe
NzLPbEdbRO+ignuEtMMz/vhvVv9ZUxMY8OGD6lWcRKeXdwOEW9l4x27Ta8F0Iumxb9+bobGlPl2f
pkLYmP7HlNOFwBaK+mBlISwZxucgRjyZvwepuBnbQ1kG7hCy5lF+6RZWPM231iKLXMgJZLkjh2Ge
Vhj1UqRvI14bI1BtCTlLR65eibCKAWuC5Gnq9rp2lKQHmVI1lV7TiGFwQHdAuiLNKFIoIVZcs4u+
WfAWYpJMzRgK67iGXJX9DJSDFG8xglwJqivmbzGFbw2DKSNLDh9hGkWMn9PLbF2VXl6X2N5j5AYe
S8x8p5I5+0o7akQCPA59nUPmUBhQVBN+P8naD8bHwBoZFZF7TDRoScVaWNPBGJ6nZcIWDR41az8o
ziyk3jCRcaxNq0hTfozWW5Gcaxlv2Tp6y6DhSGK1k6prQqahGHxNXXyLg/oxHNwoQfXDG2wyx8l2
oza+xwwVsYNxR1m8SXXkDX7lqe2hDgnYZsboSzTMwXORwReraRsLY6V0r2br22LA4HKZtyaehN6n
byOH1NGzWoyeASdVwYIpQOQq9uNbqz+Y9XBuWsI0W8Zbiv5iJPGlocDudkFFTeFfdYGPA+5tnsg2
RPxUfA3q56h9HmC1EV5uFK/VrZc+ckDNga0k9C8T/QT0VKYk82EGNKpi9isKaj179VFjzbO/1lNP
7M5w1uO093I/3Qj8xQQB1fe/VOWzVt00I+Y0s1wr1t+ElQ8dpRlKhvmPsoABIGIKAX2CaYVHo97U
4bMevhokNQjApiOZzfBjSdCgeAwIDcjOtYYmTmw9daFXFscJV6MSZSWZSHtRHxxFwYa5+6kkLa9x
cU6Cfp21l97Q3K5vHur8s+meVSauZp6d+FG2olWYA/IadyrYokaEVL/m47ARw7BBsZBnu0RpX/AG
XwFBrtocGj4bfcU/F7t+Z2mY6ybjT/zSVmGf7DW9vwU1CiyMiwtchlRADrk5MD5shR/ShIWE8DEO
FaMyvCTVVdVYMJ/AQoYPzM6dYGhvcV3Zol9tFsWEQQxyiQ1HycY6CJEtJsJRw9tITx5ayoAMV9oq
VuBrto6Q/bAAslOGjL56kTV+trTrSKnRIXOGkacU4lNdjfuwJMYYO6RmjFxlmWJVAfw8HFgAFEo8
LBVGCFol2lb3pgrpu19eadwG5u7DZHfdwQjOVnBebFW1yvesDLsYfrjEgkQWJXA5QSBj4Fj4GVm0
OoEBYdZi1q85ggSaWJ9888CW4DcmUUMkJDAMxJC1l25TACYEA5xBT0T2pYa8ObSuHYQgHOfd3lRO
UjI7PtRvqTb3HZ9wDQu60axq3SJNH4a3eIjOCvKbObNo/VC1ojgoyc3kxJpXf5SPiHbfAt/cm115
a0J/o8vDt5nn7pRI20ABkam0Wwww1uul06NEVAlq7APtCFt5Y1RkXCoW83BDoGX3vbQU0LAFOkiw
zrRfhHfJQlGYqa3PhaeKT9bIDJ7snFCGvqaK2G/mp7CrvCT7RWAo8ViBbw8vJR/1XUzfPcALFVDr
ShmeDCbrDupmRu1kUdilr3pjDlVQXbUsM1NtoF0gCSnfChrqdXihU8fCLAd22762cE9MkbgYMlLU
gQlPO2+mCL5LJZw1g4Y1SJeQzJRgGvVBzrRzPHW7uCc7059hqWrVVk+2dNdPYzKINtJjiKTybYC3
hF3SxFJQKeY+nLFby3LxII0dMshsK1mN28/dppCrbzFjgpQrh7Y2HjSNvNt2fBonw0YdS4XWH/uK
2XDw3NwMEnz8uXutixQY770c9B+ZFDgF8XKB+N7hrzuRp1jVN7mbka8Z+1ZYw5X2m2veI9sKCqgT
47pAGjkN8ilNoBcxAp/TYa/3iMs069KziLV8jDUOjt8S361Y+2sfCC4TccfoLqJK74VgONZTO4tE
9FrTWkUOkpunpDhkwa4Kb8VTWO4RlWWCYmuTvWwftb6IRDXTHfCAGiTjLOIM1fQ9Aj6a+xkKjTXc
SpbzoYLNdhTVLzN4j8QE3rC/ETEiEEUGh0V01Iz2eYbrV0/kps8C9Lkboc3AUOmjPDIkUoOZ+EkM
Qtn2Zr/Ytz53Sk7WArB5JmwFNXGjuGVSLyN+lGBthBWdowwXgfVIwdEvZfKWal4Dq5DMBFsPcV1v
6vchA77ncfg1Rmjhd5I7WTY6gzDZMhLRLoUGMYW22QaIUTU3MMsXbIr8ap8IqR210mbEybHLghdU
iQQFWs8aMzEzVXBQpiw0uJFdadpakdvW4pEhQxpsUfB13wHLYYevISATNUiurAISSalpnT7dln2J
IqGi1I6P1ESHPJqfyKpckSVg+2W6k8XreJqaGF5PtdGxtdTxAijE9mqkxRs8ojrfjy0f5bNzwIZl
5R0+1dXq03vxVqsvYtU+zwf+LNp6h9X50K5e0tXLy+rFO7w0Lv89nL2X8+H8cvCW/+QrTPXhBB0O
5PytHM/Bno2oo359Pnz++guPv+rXL965IljJy0qc8WWCvgFerrxrvuHF3+KVidOjfE484dG0v1oy
MXL8fERXwp62e2q283ox06/Jg11l5ApA40Ot0F6BZZpjsps3wQqhDA750ZpzbR3cCR2MUT36+hXL
LXyd5mH8WnKc0E7shd1i75BtO2ywCbKaXPmK64p5+Cx4Hx8psSIEIZ8GGYjMwn5K7xhYKM0qG1bW
jwFnxR/qzyZm0GGTTdUNK3ZfmRcjXiBAlY9aP2ioRgoHqap/yPeawz/Gk2GVQcfJNw21pI93hjiA
KBUdLKlXn5zPkGfNy6/EuJVAzkNXc6nwRlVqJhlM6EU2XiNW3RBMFip3IMD4PeeQ4FWYrmRz7/yc
WIZ8mveqH7row9aa+DPEJW1UjuUsPRhBs+8YnhJN+xTNyroXp73KyFZKX6Suxm1PXuSnEjNXjdyt
Qdx0OO9m/VsBTXxoW9esxq0OF1XWhlXZM/csLFtEOWEyDDDxY6PKtw2IrzHwxDgDitNmJ+28Hllf
JV3ZtXik6Q8ABmQ6AI5H41HyI1dvkUnkiqeM81uGV0E6Dxigdp7qZ7uwu2h8BhNmcBV8gG5w4HBB
O+mYwwfQkAsd3zMBLfbk279YDrHoAEE3IbwJTkrz38m1HEo+KiZ2ERRXuUL4kNoqMgVzfO8ybjR9
7DD/XKoOAPy+xw0LuqQonIoSs9PJtCfYyku0ZTionhJC1IprPG6/O5NPV2x3ugK/MLmZ7M+GWLvj
jD65/uza43Jnu8xcx0Vm1/W+xsR/2WjAoSP+ZpAW3udMxvZ3J7wJeEhYJxzGjcl3KZKgNmKpSb0Z
IaCwRN+ZO/FojskRCvICg/f451RkxGpC5g25vu2iK0Wt7dfyg9nTLaP4Ib6bcUODu6HVZ4d29A8h
iI2AYZfSu0udH+rhS5dHTjNrFyyGuaeKK6Vs2pPsadK3Dw6zeEREZsdP2sCi1iQXSKfAeCvVIuxs
/EOBnLRvhq0B70MfAqcj8dQY8GkGGvRZ73Hfd5Tk1OLCJZJ5uJg51dGzRc9eRS/gIKuZ8UW1yEKC
p4SBlApEKlNfqFBHawi6PRsPmcLt42xwt2jJEtFLICYE8BZDFCBzKT5OquEogWUv8MpSzrUgIwZU
eTUgvQSbSo0ftqzsSggzdIuUN+pgXWTPuMxjfUoxVqLbp3JVzGStCqyMDW6fp778BBXgOJ7A0KoC
8lP7x2a66aK+rWvOEr2lBAFmmF8t6tyKqpzBv5zilnIdcYEvm1OuHzVE0T6cdNgOQ4d1n3rxjec8
+FThQktXITmM2rHVXzE7aPMzvwmkT6Wt7RpyX2Ye43xCu/pu6dcwxgVrUO1xNnB8oDzuXjUge/K4
Vrl8FHpmj7Pg+IIHkI2UhvuJ0YOl4aHgQ2yBm597CLao6s54CuSUECKMdOsDQ4+8t7vpcdSuKrQd
M/gRJEzyRH/xoG3ewkqym2rZTpR9It1idvq+3ZLZYKRPGVhQCkuKW5yqw6GU39KEhDWHH9XOKOfF
GBsv4D5gKuUQJidCfFZVVxxi/Smf2CNZGkSENgjkfYCUuviakItEZEYHko6ildw2rXHaQdqE48co
oLimLJ5zHGdn2p6PQn9mE3enAuYBvS6+lA8ZQlA5OxpI0mjQyK+3gJ8mSOXy3shthSElb+WKqrEr
fiSwQOkAntQaZZlhB4Y3gfPN8qupZV8GylaQflitZDOOPqIzzS2n2cl5zvWEEY2RIMpXMALx5vG9
7smB1H8KI5ZbKKnFKmNxJ/ts/hGydpRhtRqQrafM7hXfJwx3VfeovPB5DpmZGdEm6EBC25tuvIkj
614f2TmfKzjiVHUomnC8mOd1xL3/zipMETL9HKYPAzPeKEous/DWwzZTn3vUb6F/s2goxkFamXrn
5IxJG6jwHdgdEgNikFedAT2HLWqxZinybLt8LgJcW+w8JpiiM1G9YnfKwLFS3SF0pX5p+X05PYyI
mWShXXN3xuQakXCgUmDN5bXSQ7tgD/TVl4XRgwvLFBeuGjFCJuMeJDIAiNMKbdWPyd6X37v4mTky
hg7y2g9NyCKDHfBhpkTUoSaSAXJipCed9cANCLuTFf/ghR3p6EPSAQW26SY+1f4VQpym24a+D1lw
ymIfQb5G4hLkCLBFIMBPpXoyaSOy9nMWBnd53HI6Utd+T6QUkUepsIOnA9qM6T33pV1ZY62d1GcF
bpOmFTemm+L8LVBTB4yz5a0p+rDDnnPQ2LIwmWjXzCa/C4x8BnHezSQcSLN+mhgANQtVD614rd34
V17d+Hx87jRXS2fHoGmgrJ6udfnoR1Cixq+u+oUv1SC+sOr6haaWUCuoBCALREBmEuFAHd17tEiH
NnFpvYoUw6EmOFVm0Tj1mF2YF1VubYa5x2Bhegjmo54fa16vCTFAWH4JcXxorSs8kr3C1paOOlM4
9pH5dRLf2rCDBskAg5jKEvZGzDKclfm6H/DjwdulxpraT3W3ifR1wsC5MdlSEc4WFDt5sJ2TliH/
lzkKtpwJztRuzGBv8VakPZGRLdVmQvA1Dn4m/+84bms1sGuMLqS6ttW+Ri0F9h3PyLU6oNbWlgNG
Wxr5rfqMhWT6VUzRViynte/nu8EwHd2YLqKOi49vwoTo1iSf8AurA5g3eWxC/S7AqAbmGSqZj0ZH
q0ynX2afcfTappJb6T3uAFxW3aPBgIZo1Fsmf0+a9WYpDNTydUsJNZgiBvfsZewRMrLW+dWQqbQN
NHIA/Wb1VPYGdls+uoVgN7S8+ZPqaRnYIMD9SAYIUPY8R0ipm3Ujfi+ERm0CoMxEcP0zU9tTN+4Y
uOPFr+0gn6wIfniQZB+rMdgMNEfxhKeL2bPfG+1JzUtbiGBhyKtY+lmG78gf1eiYoXYaDWgEgrI3
eyKCR3+/eP3nVQ5nGevDkp7zQxoOysL76l9YVxyZce2UoSqhYuXJu4HQuA3MUyz69gJ0TlygBU30
xuY55uuYp85RxPccSj4sR9IaU0eiAyLjZ1PpPyf1WavzK3ZKROdt9QoQU8wfwyY8Y5lKVlK78AYN
HBgRtAi2mCd7IbliFXIohde6PRgh7Jf6EC8j/1NBv5Pmx5zTj5t9bfBlZo2rlKxKgRDuQnio1kRk
FwjuQNEZmi0EFU6uDkCvtguyVCgmGmTsi2ZWbgFccspYGQiTqZwpqcn8PE7J+9BTqzUT/pWmM7xK
6bTCYGelNpiSNy6NPVpH8oL9l6FT7HC5c7S/DX4+fvOeCvGGOT2sc72EJhrytfDqLrCDmGq7nu6y
AemV5B9z/9VK5YeBqr5K5WOgZrZUag+zuCvl8bKwvGSzPlAxGtODP1CpQwuFKPZhdhJ1Fv6sMx73
7PoJEhbhUhaZV0+GMxTR1s/f/dlOdE8hInlWKD44hmyFFz8uHV2QPCUqPAnYVqFwEJJ9m5P5A0Ck
w+CMD2HaH4MWe220abX1oFS3WMbKD0aAG/gQf219sll1+rh6L5MzhmhbQeoZGyJpK4VknQUYQcPv
qxIDOU2wSTJtI+WMQfrE6+hIi0oG5Fb1dYBKZRhoYZEusIOq87AdRv9b75B1IWkeyZSIwmHbJNbi
2blNC+Mw5pkHzWg7A8nkmGJXCZ+RVh07Xzt1vkwbwi+gTYs5FMNTybOog4aCvd5uak+QZMKIYTgs
/Xn4HrxlsLpyU2ZumvSPGmZwfl9c5SQlkSbchjwSXQKFhV/FGCW7pEb2XnQI2aqarh0SRkH4tuZ3
K7FKtlrkgxg0z+JIpK++DdNsJ1aqm1P9+XD1A+Omd3DEUYENtzFgv0hksNzCE9ObVmuXuQPojvvn
0RCxgUw3Q0GMQjo/ZhBqQnnfLAYO7FkJhjslvZ0JrLLM/Of+ONTTYQJZE2e37fwP/JM2BYHKfRwb
q0Ch1DExG2P7dMYZ4U0iUJ/1CMzJ+suHtVSHTxW0+rJtvWJrxjc5uNEx0Hui5xh22Jt6GpuAwF1L
ErJy2w9xxHjWSrZh3If8aETfI0MPa9q2j3m1b9TR8Tn6kF6ajKLkWU4dLGknIOhxvDXyV4OWUK/S
HbdAgHiEp2h3bNsLrKKQ7yuLox8DA3PTK9QZdHbI0GbU8VsYQPk0pb0WEnib8+oLYcDkukNrJeNq
0se+nU+gOAktZa40J3W84vi+m6NyKyDGVfq6sUthsP0BPjC9PflaSv+uDuBLeBSMvA7aU4uKRtGS
Z8Msv60KItYEYBePjsg2ZigPWhfRtkbDulCtrSYgUzNDIbC1VArdCvMIiCyA1FWEJJSQKGuh78s8
oAiveZbn2zRMT4EOTqAPxMQVcXuQJn1ddv2tbONHvSEkPiF+K2Qx1+T8GM/hZ5DLIQ30e0U5PKPn
pPmeoQwyJmj8cxHLXivgold+hOOxlrtrWki/SgVBz8DRktc5TFyY16egUiA8wU1O5kNUNq9pAP+g
tJwMnalyGHVUdtZJ0aydMWwgnEyIWOkWHNwi0ROE333xHozRJyjpdkLGU2rig1qJx3ztF68irvzI
j/dMoWBaf3eFAYW9RVhI8Ie/Z4Tjpd2TCfVR65jh9tF+8DXQOBHhYoBgbibmkMnvJovnZ9wFwy/I
27Pmr0xrAC1jGIl4pB1xgYKXgbOkXnpMpXWkx5bvO6HxXMSvVapjmQiRYl79YI45qGjZyGQvYXo0
LCP9fBl4D0Xgd01LP1Jtviz42SQPnkJg0pj367AKPHw+PCj8MAKrl4TNMKrmzUBUAL0RiojA1keQ
KL7vjIZqYawE/SmtfZd3BIu2JTBgFP2rYRXfKeVjUaDSpr5QiZmv/EuH6TziUZNT15aUlOxVpaWa
UMgNlN51SqpGNJ/1iMllOcDlfy6L+FyOw03QTkWGS0QaQMMakb1z4Ggeibc+9A1pGMzeIJZIUEcK
6X3E+CFm8MKetqqKxsFaHmpn+CVN7bZCddtPL91EMeePCLcnCjJNOC5kcwFbYJhEuHQ9Z4Suq/qr
2sNcrzApsRonk4RbgpLCr9DVtmruBFGbIlh8madTQtOqwj7RWR8ZWkNGcXk4jbSR/ZclYliLZRfM
yp5q9cSTwzcvnjZ+fKvqS6D/8CWHVs02cN9P5WcxCb0wId9AnS6aAqgKOFstK1IbOFKv2KOKkBgB
e95Yjwm7fYmuNRtKj3Q9FPX0d1c/mTeyUJ6R4l/CufkISJiLm8bRG93RzZ/9ZKwg+ti9fxoCOHmI
eZKeEGyyx5ryqVebfdHuLONVUhs7TBp7QLZF8uTeSiaXPhKYipgUXhxEcIVCX8g7WOHkUJu9PczO
EYgj2i1VxpiWbhpb9DLmwwihy0K+kqehk1nWNqBhE7l9pWQ8BObg+OhDdRRfgQ+956hIVIdrHcmL
2Z5jHDtQn8V8qfAhEbmN7dYSXkdGrcZHg6bH6F8lHTIoYwxz+Iww4ZnVS2zgl+57uYzUimoeiJjo
ybZHt/Ka8PnUPraHUNE1+WoVxLhMX1b6GCWkAPQX/hxUwxnKDkoDmCf1yVLBL95yOvwGAlHWWQwU
55f0Gdha6MqGwWYmvmvdIhaigcPjYdTe9ByRUdN6AsQVDcWHDEN37B8BKzJIxQnAWZWOh7agZgYo
0qaLDhCuUoLV7yNNeJJWaH1p902q4G6yx47eplcY+/+Mg1clv4IQwVsZi/kwzW+GAjWF2PcEgLcH
KYSirFmsmMCeeYctZuFFjD4CoJcxHLdgPXm9mYniG+VFd3FaKM9KSZ4fEzjpWIYgAeG6J2Ru6mFl
ujVACmW2II0fhYoqNn/4ByH+VyDAPQ/9d5raQmP7jaYm+qCH8sIxssiilb/ybHJ04nEU+WNCQIIu
l4cyUcDHEkH0THjUqXQNaNYgTC09c1OCTFC64CEG8ZL0mX64KgXvoQrpLHqP1COunmuBHnCi1Exj
dMsmRgP+mumoHJ2y+LuEHjUY/VWKKldAHSNHBs6R+IckyEDBA0bxMZmO0bDsYgh/IJCWAJM+lAjN
NfrmqpbGNYCGEw7ZudRqL3EsCIoweiEG3UDDJ1DSSpvZX3a1cSpi/ERguEyAOBmelGlcOHRQ61iF
CCNGboD0DONFFR+4BAZeflNVyY59fdun+1y1WxOgNt6k+BEJXzH/n9p9m7JdKyCgye2aZNUpzwNn
wpgFOydnymG6JOI6zb9Kxoa+21HRWM2jTt+2eKz942H+i/54Z7zc9T0r7zBnp0p3k+iYV7sMr3lr
X2pQf2m23aDC+9AJJXyKDrng/f3w94mVv1QqsmQZQGP4WUniHfuyj4GxpVhND3p2gkwCaAxgxjC9
fOhOk/rEaA1f14PEKuHVBiKTVfeUZhvYuMxTUv8MBXGQ1vlRyLH42g378e3v5/dnxy0ZSzBdVCVF
vU8LkAed7z+JiKHGxxNjkZf2Mz7UW31nPEi2/1a+1PQOQHw71j8Rl+kX+Un+SafIx6g68w7I146u
DGhDGnW7+si+Gwhgpvv3s7zPV/j/d/F/zvK/rPVFPD19dWy1oy56sPRh/vooz5G+NT9kxW21r1I8
KOBbRWs+msTppQv6n19GBJV1WO5kJAD/OKM/vla/ndGdaGYegxwfshizf/YJ2VNcxN54+iTgMJB/
F+NxAIhdejP+8T4vgrD7pckkYlEmCH7JS7+TyIjaXBk5AeYnAViimt+F7KJpzDXfi6VXKNf6v9zr
pH8dcbkTvy2GU2tlEUOR+FC1SFmgosxOT4ctiBVeDwDoZEPVeO2sDeGsMJEp48zz9Wd5SB2eQMvE
SSW8px//Yar3R5/P32/E3RrdClrJ3RGJO68Zz4Q3Q/6mR7FLnNy0mWkr/Qbu6QH+Yq2wGCBc4377
93fAXO71fz0LQ7NMSSSPVL0PBIxNRsKqEpfHbprcjrxFnFGAFAE/DbW+WAX7GkBqrWNwVUD0UfRN
JwZMHowPIS92o/wlhu1m0HGZCOmNI4iAMIhSFL1zYT7G1IFq/qXoKs430yNBADv2Ebc+WCmmUjiG
wSnUIsx7kg/JgHyIlgFyV6U3nmjEjtXOb+NobDXfx6imCX5oMLYA0sBus3Rfa/KuYCzkS6/z1F+F
aH6xZO0rHlhi/E1lom3H/NlXsdjXgfFypmKT9uBn+IDN8wECybbVJ9diXtcnBNeOyltU1k9MIp3G
HyDrI3cf8NKTbDKoYGoT64Sjs6vQP8twop///hjuMwd/LQ7m/z6G+8RDLbbGCpRLPeIAhlMbLCuq
+ZbXgQlFuu8RUFj6scF5E/ZYY3ngVcxQqH/nnlNGF4GYLHn6+zn9acHSuO3kIBqWyktwt+vAl4Qg
q87pyWeCOcwmdseXpsR7nWUdjdKIQUUAkRGmgCBdFsBKA5aRyAzEvB4ryH2YPf79jOQ/fMb/cUZ3
kuGsGMsyHRLjXOHRUX/QAIfpQcPJfNqIfCPbFu2LeVGGTxJXhnhlrClB1Adk3aCv+qdAIjl0Ch/z
c7tmtu0htoN71/1Li/gnk9Lfn+X98lZGoVVUlXY0ptKpWMWTeTfMcASUnW/tyuQzM39SRv/93vxR
lmBZlm7okkxmmnJ3VEvqAp0ppn7Uly5u2HbJqxamtqg3jg8bata/fGTKfptiWcEEIoRn41TqRVFb
kqWhHIWvneDJRYN05IBPfSXqa6WFc06o2jDd1Oyh72V7NMatLH+0bJARDag+X9XgNmA/ZeWHDrP4
ReTAb0WN6lp2G6pihbx38Kje/x66YPX3a/7TV8M+qkiSLImyIqp38lm9ydSus3LjKMkHqRgeUMqc
cuzzolpdC4gvqONkHxRcC46p8CpTpvjGd2AyVgMTZ77rBF21Virq8ImEcHyf/35+f1rf/+P87jZY
Y5LHTs1UHWXsLVPqaz14xbQbmKcMMiJeJlVQvdc5NamvbSMVjdG/dr5FH363vP/HGdy9FZrRK5Nm
KOnJUr5G/b1KH3swIfhruLaa33+/XGOpA+8PJlmEpuq6Ykj6vZqZvrVug2hoLhRhc+AF5X6G3Iie
oXKrkIwE16qcWaZtW+ctFD5PZgZni7BkYxc0TI3hWbLuObjcqc8Z3yh49ODUb7m5gWCvM5sR7ap0
YQ4F9JM4rH+bTFeFnZVsqshWIUMQpTnZGm2p7C40yasAn4ccJsHprG2IVq91YTTEhUeIFxJZiCHF
T7hO9YiM1mbT4XMJ1M2kbjFrC4R9IN8ikJ1gBx7w9zv1p4qVMZhJkJ4uQXIx7jZ+w5LL0pq5U+GW
USJetBvzOOz6Q0bOGUBJ+ZT/JKkjXtGwesZJPqtbzel3KHDmb4YGh+hc/7CWECPMrKgTgD7/sYZp
y3tx/yhlSTZEXQNmU/W7lVaZDCEV9bG54KRKDJQSMJyF+eIEsED69eA7LTaCiQtbo+c3DW6EFKnO
wFwcwxHcPRhX0FlCi1mLkJgFO34Qz0x1Bf+QSG7TbxdSsFU4CXaA8AWMTcd1zhg/7Cg/sAP2cJZi
yJWPjmm5bNHLwXsXvyDQShjWf38ayz52f62KrC9uvapMzMLdtWaabgKGWtlhkDw/ITYCMDB914R/
Jav/8TgWMassWNCQlbvjwOUbNUXgOFD2YDkBSvNaWsO/XGWWReX+crgOCZK9Zor6r239t1pXUaxS
tpi4HlAWc5iFdhUnl1g4R5HDSCTw31oYQ3+/hfIfRHG6qBmWplNGSmxDnNRvB+1qCXWWluaPgrI2
WHnLc1nZSH6U/KF4WcgndN+wF95IWsjMbRThw/cElxXF7aSALXjpsPSNIDgYe0Do+vvZSX+4JTqx
hKq6xLqblrS87b+dnVHPQ66aIUIotKHtrmBPLhosEzytc1XhQZQLmylWIP6jz5H+UAnolNS6ZmC3
olm/9offjitETTxiTREdxtZbdN5xDVlsJuP2YuCJDD19mU3lifP3y/211f/+Bkg8AV0nwloxFIOW
+G7bYbvX1DJPf12uWGk7fb51xfdiidBWxofO9EELOg/TUC+O6xd00RphQBF6Y9X6tPDwSCbdMaGQ
ZBr+fV+qNjoWfmmtypeqHuvFSGidfxY002GjeAnOkrU1obwZzn+/juV7+K/LMIgB5ANUYZjcPTUz
iRI/QMRwKDuP0rNIHN26+YLN3vX3A91/mMv94uOXVE3n5VWNu5e3aPReCRspOiSggVj7DtYOLGqV
DF//1+PIPA3qFVHUlqX/bgHIYkEUSwVNeUmfG+fYUHgUB7Bg/mEr8l/vO9UQC7cqs57xO0VfqoLf
3rtMhWVEVGzx1LryTnH19QwVVn6dnXj1j9VGvt/zfx1KN0WRFsZQzF/95W+H8i0IOIlYBieJDWmq
JeK8YxRuuZtZ/qfeAmcU3z2AMYKSuje2iUA2M9bLPUBZdEu1Y9LgPUcpHmBy0r6a6YTkBduTTvzH
GnBfCN2f53Idv51nL0dTbIpqdABvYIPCJZwBJDhhUe0Qbf79Of/p/nPjTcJ4DRQuunj35sqtmkoN
eviDNMdQ4l3Cq6XeMzDGC1FfDAvBDI/24CUI4n8tOfctEtfJE6cGWz4aFTDsP69zaOTEb+ciOYCO
6iUGuMAbo39T9Mb9FRQwz9ceo2PApKDPNiPOPJKClPNkECvWJJOjoeDv8V5VA/NfRc8fXhVZImIP
FFGir5TvPzPAYCvR/OlpfiC0/eHVWL270mq7RbHuRV6/8t10/xJtXw5vp/X6ev15iT3cKJzk//4m
GFjUWAbIChuVdFd7pQUi8QiI+8DwePkQ2fKZm08dLU20ePf+41243wN4IP9xuLur7nXdiMxmzg4M
DAPlMvsuRCQCzk3lWZTX4xdR0f844n8vZxyRddNSSOQF2Lm7QBQAUtFhAHAIWdJJu+M1nx1cX2gy
BLQ8N+zbbHXA/WaEbZXzevSD3TIKV9oC02EFw+V/lgd/ugkmrBfV0rjp2n2jpsjDgJqknP4fZ+e1
1LqWRdEvUpVyeJWcsY1NhhcVcLByzvr6HqJfwFC4uqtP33vqniBb2tp7hbnGvHt4eBoXmX3Nc7+x
nOW8m+33ou2sLm1LP+8B6aApSSphlkY+fLYD+nKuMQ/shQDH0dYoM4nxzkI6ToPiI5M8PZN7iv+K
TNix0NLLWGwpD3nCgEZ1n3XHuAFD04qbYSJ2d8CZ6UvPYuPK6rP5wJQcY6kXXo7pmXw/6xSRR4Ej
vGjIlnyevYtlklqIe+OtVB0prOB/aVUvf6+LH9ny58ljaBqBoWqJ2nkU1HtlJJhFFG1HubQr/TiB
r+TgOA4DiDpqXSYVcCKwiGk0VbiS/dfIe9HpIGva8wBi1kvvOXlrCDKTxOfvz/bzqJ+q94qpMAFJ
SnT+uFSWoNCUnIzgmwqGWMLd51O5bt0LHpbWz3OAK/FSUHdWpj3g7HUsu9Cok77R9+yPVVeshmw5
eKeAYH+iJNXQffKeAfEBwB8l1wmqpLThPJIUnPSMOwq0QGnyYBb7sAhMSqUuuTS9gmpkbAPCCdza
iZMjgB/pDPC0er2NgGbINOVHrH8VIs0AxE9VwxtPc2Q9cwG5koCqv+3ThWkOjhWYGOYdFP3GnMSV
cD+KIF2FbXgV6I99fCdJ5n6ifIErs6BE5cMHB5nUPbhdh6Axm/dFhSXUACCX5m5nTMPJoksKvqsr
BlmB79OwG6+hCswLojZdITeHfEw71mip3WjlAiNl9PCoVOUkJwyEBFvvfMV6kqN03YJqz0uMsJKM
VgH0FX08mtKmjfAzQCoQwATx5KNhcMgxhB2RWYu17KT0Qi/mOfJ5UD8tZ6hilCYpOCiydrbNVdAu
0l7J9T0sJb/aiaV1uG4t5pxyNF7IFrJ9Y6L6nFvja4uRn9TfG9GHI9VwupmXSoJ4TW2/0y+8ZT9q
PtPH4uPI0ynHj89m2pdAQ2+EGu5FGm0rNnlNJWWVdo26NIJd2e1i+dQou7RJZgLjTiF3vMnC1d/v
0i9bn0Tgp5HwKKTw2lkEoOeu3rHyac7JsC7UGa2FGhIMXOG/r/NLlMM3VTVLVdH4E8+eXUgofVeq
1JI9C5+vgnlp2mcpbi4b+M1B/OJRGdRf3OTC1v7bVvHlqsp01Hy5v00eCEosJ/GU3gKAwuUClA5Z
wcXS2Q+m3OeTJEzW6YuYP8/ROuokxmZaE9uDWZLOkuSggqGS3wdoDHSHuGyNICclqWNfDArQmqF8
IZz77cuaEiwJhQ1rCrK/f1kVFCz4gi7GgtEBpJgXWHPMgwo23OnCw/xt1Xy90tnDjNs4McNWnNyq
9Y23Qjg/Rxe1pGbnPMur4aq59WaXLOZ+uybJMYcRhx6n3/SGf3mUA2MAWd3o4RYRldrvoBP2Hj8u
fLXPBX92tnL3ZEWfkqEpx/t+GTlVy4DLB6hoMV5Ib2Jm4etqk+nqv0JhPsGDm93BhkE6Ow7yIkPJ
5zNTWxVTR2rXVCFq+XSdgLFkSFSwZsy/GiDlxAi9VQ3nFR6C9z7Fj0m+09sczddjbN5l1QscQGfE
CFRmhpS4ihM1QeUjmWjNWienzUwRLCU+kQktSqQVyC0wwVtEDMOqtGIng68RtIsBIgd5qW8d4kFa
xRLaUzBXVbKLVO9CtPrbeqMaaVgACqkhnW9e3tAFWKbqvNLpcWrzDOVUOsXIwEnUC0nqtKB+PBXL
IhQhTJO084cPQrdyscqKthRk6mDPBmLm97Rgh2LH24xN+N8L/JdvJosk+pT3qPX9iPqVMNQwdhXC
KS+izidS76EGk7mMQ1Agu3CtXxa2TDhnfqYYyo/yrtdUblOXnb/V8iOVi1TGI1UTwNmfSlG5Sfzb
yjiM0SvIJKbvZ6KydIHN9Uw2J5u6XZbISM1aWgKyy5AWhpa8qoGHhcO4UpUSjyF5XwcaU55IWSCL
1Q8mvILwME3CuMhQ4v7giiYwAJLuslrF6rBmQ07jTaiKi0D/SOFSjiUTCv6yDEx2thcV1lCp3A3M
ZXgYSReMsWepeMOOqij11VTcqYVsVcY3vo7Ii4EwILLU7ZuDi2sI0aHRW8e+kVZKPm4avbgxsoU2
ourGiStKNhYdmJhh7tRtLwRzv51AsmiiYFAkU5GV84pq26R+HzVDtGW+Uml5QxgNpBvofSja0XN3
ldUsFTBXSXNhS/kMlc8W77cLn+3LRq1XqdmqyVZkcB8iY1vuhAbqgNM/8nADY8HwyZhDbblwtv+6
ink1P1M7lS/9fStTVRGujK4HW5R+MtPGo3xPTUyq7i8WEadvcP4Nwb8gP7BQkYni2XkQpaNlVILy
Waxm3kPF2enWvGv93cXq22/ficE9kkNTt2TKpN+/Eyg9SR8U5bNIChB44FIYvgYVEq5LlX55Krz8
+FY4gRIWUSHXZPX7tZqWYU3Fp0wNu3ZyWh9XbORVARTDYAxlOekmW2baYabDv56HCIJSiN/DMuEk
rI4M8kDDEVj7lxRev95tg5BNpfoI+Wi6R19OQi3p66houQeaZTnALieBPN5xDZUiRMGduv57g/p1
/RIhouayRO79ef+pigM3k1OGMVy6cP5mMqsntgjp3prgx/WP0jzgE8/ssAee9sK1pzV6/gxosyiq
gvxnit+/f9cm6JVCS4F/qgw6Y4wHH7GDRnKkPanCKa6SRYvRDL0uEDh2Iv/vJxydYlmWNO62YUnT
1v3lTreKQMkSfsmWCIDVFsQTjLHg9b3Yh/nte3690tkzTVsxTGqTPgwnDiPeWHIGNMbijSrvCmYs
JPGVEADBEc6WYnTJKfSHVILglX2RZc59Fvnf2ff01D4u1SLB3EWdA1M3DNR4o4t2hmQfJfdIuOob
s4bJCQ2GuLpHFxqR8JoeDZpY2sH1URZaXzKWuZ8YPh3zorSpTW8rYJfTxg8YLytZM2+K7sL6+G07
+PrBz26bWI+uJ7oiI8kIfZFq+Ruqk5xe5qVNXP0lgfx2i8428Uh1vbQRw2A7gS/oyx0HGLQG4/No
tJdmtHKbYKXXPqu0vRnmeZ/u4bLsyy6ZBfStMTnok3wJO4A+qRMIg2PCORie1QSeMVNZE13blcId
52uj17MpB85paifCvQq4y4j9Y8SM+6jDD0jvJb3aV6O1nwabvIuV1992FzJSAmwKTFP78fuaH3xJ
Gwk8WPPYg7Dfob/mNSfWlvojIz7/x/v99WrTHvzlDfOjRsTwQAxpcy7l+9hgkoZ9JehWyoDM1hGM
FoO/ZcaoQB9N/Kerv6//Q636ufJli+6XzEmJyPD79aWgS+TS5IwMYNCBUiQXbSAu9hshHBwfmmJH
vTMJmAGA7N4CNGlkEDgHCzK1dYeEX6jfMvODgawS0IZB2Nb6cKtjWtEExAatQx93M4tKjV5cqgL+
9qBUtiVF1ClNKfq0pXy5dUKlYOjgyuE2p6Publ3eOPI99ggVUf7FfvQvEbj89WpnG3EdZEx6B26y
pTBKVYs6eD8B+cVNwjvQ6C+5F1x4t/Wf569GJk2thvNe0jgBvn/BpA0Hq9K1aBupR1SfoXFkolGD
sA1peiFl1P7ahYQ5eLeMeIWyaKW4QEOMDzV0Ea4gl5ENZs6Dq5QTOz+EPoOP6r2gou6hhE1NzZjm
8YAO+5THjk3BD8beIRSW+Ye2GVOTuVYIIPA+UTSRulXdUm90htlQgHT3IrNbTBZIzEW4frSqupMF
uD6PHghmU6a4eka0guYoBm+pjzLyNdOY1VDDa6jXcXrJHkM2f9bMp3tFGkYiRgymnj0eUWasRJXS
GK9nEb2Wti2U/j4JajxrrUWk4unWCcfp3gQf1JZnnYp3kVSsIepsUoZa/ZVZdatqULEF17eMVbZo
XwxZWEsAFXqzWsbejV48BOO9wS2gPQWLfJAFLEJcxjow9fIUiNcFEg6mz0wG0sRTWYOp1AXoQbwY
NSUP2kYD0KUoPsYSg87MrSSR8C+CoSZ7wLjNQxc+YMvp2S1TG6H8OqWUJe41KsO7KpXTie5dS/WV
1DDHfZKDd0Yy4B4HO3/8SPOAicHMMQpt3enPHSD3CiZ7kF4N+DW1MlMhAAVGCtPZdILBnZp+9yg+
qp6wwJmGmRf4YoABa28ZgDRPYA0o6B/CSF7mzIhNNdQxFee1qcL2o/wbb8r6iL4SZOuxG65VxkST
va5SpjOgcd5IeK1SxEzG9655Nz2QCu3GS0+SQaRPtorddUtTAcGFJN9zthNVmSxGU8UULHxNCW9G
DelR4QSQH8IKfoS+Spl/4q1mtQupts7DdB7h2IJFzCFuVnpjLSfrhwaZhECTErCyia/CdOtibqOO
f3yiGJBolg0l+Sy8goBn1z00cg7oAj2ZQMVv4Dk3ruVIAFYbExxEozB2CDc8t0QQWd7SgmM9jTVO
VY5pfVcNE6BJvKI0WrXGbpDRIJWca5EYXZcMGUohdWNJZ9ilfhdSnGmFAgqXp27rQiaCpkSmePtW
YyhyciRmzAyeDEalcdvMZZxn6IHV6BLaXMGKxWSeTJ+HcnQs8cP0824VUI2m/hMb6E0loAWfpr2v
jWfhJKSvasZuMit48qb5aLPfdN5AQXV8K4dg9dyl3i4zAVf0+nKokxVznQyDwGCdiqxuwYQbZMhV
AlJWhVU3GT/Qgp7VJBupWRDyYFRE+0cCQzPJ8jD7yMnmWulFgQQD8XKtU8ChfixAFmr1ZFPmONp5
0NPYkjaqsDHkjSVv+LnXbAS2Lnb49YT+HprWKRH5e/0J/T+c2ntLAhBeQxpxVxot85y0v5QgcGGd
7D9DaijqK7dHpdnC+09a5ulYQYp5UpvXVjhqojDPjPrw95H5S6UTcYqs40JCwMi/zraaWutCrx7q
bApVI/COEI1qO8uXk6lI4p4odlp4AJq4H8GQRH2XUlQ+iN3D3x/j53mkodBWpsoTAlYaYd8PB4jx
btgpXnxbBgDJbJe3YAFiesSEUM2Xf1/rl9IBF0MkBVje0k3t86T6ctRKZTNYge/Ht8p7YzmcLDcd
noQAh0Er2/p+fP77ej8EUhIlcsJaVdRMxcKn5Oxob7zeRJahjMf2oMGgnzeQlGyd4h7xnq0t0mvc
rXXhXYcuEs9Bg/er5FaYNY/+hxUcQFoipLiQCUk/o43vH+nsqXdVCxdDj1K8AtkGKxxPKetwmkx7
4AiNxuTFYG8nEQ1njeoDidn5vA25UC8iwImcoVQdBsOd/X2rfklO+VxTFxBBiSYjzPu+DnDqMZsh
Dfzb8Sk49YzaoouFBxDPoLDtmVprajt++vuavy09HgsNc+zYDBbE90tymiaBx5TyPklwLXBkfSFq
KKLmSXnUEZ1eap18qjC+58BT2wQphEknkkT07HqSq4VMHZQ9enoHwXqzLHTqf5TJbI1Dmkl47Inc
ZZgs6i0wk7ia7SpYD8Oy/9fyWxA7b4NkZTwW/R0+0ijd2Yeqhdc4sbypo0etfPfGRxzRyuzE4JWM
E3N2x9bc2km6wJ99MDec6RiyJgy2h29/30pqqtys8y83CSt0OrqKSs397Gb2Vij2OHJMXjwQUhj1
UPBg58Cy5RLmFl7qzPq6QPAM0METZNZY9u5rlx1QDXYAlTNK4nGOxaT+5ib7APOytsACdmGY41Kh
YAt9t2NzcJegCpxCuB2MKz3/p2XXNU7cqShhFea0wX2GdwlB0cJUN0ytCDpM2Y1PX1/2YRkBiWzC
pbTv6p3pnsqGnY1VFlnrwUWjx/D3gPGth4M6//aIQZMRHzrYX5yrRH4hx3TA4J/UMb6VIrFcYsys
QJKT0lOanCByziLOsKHNGDAljdXvzALmrMBJriwN9SnUlEUbUF5Hghz2L6wySi0dML2pD0uBTeTt
q4NNASK4bF7qFvQoTWOmuEFuFougnF/O2n6JzNFm0LUUZVWx5PNoU7MYak+tiBm/e6VcG+abCPSu
wF5igwAibG/iAX6HE0cXXvaf2b727bLnCUHsagDg5Wgqx5DtExiR8NAvKcpLG/6lK02//mXDh/Nu
Dl3BgrK8mynudAPmcelso3ioGsCiqH4Fr4CdDfkEGBONcBoumdxjSYOTJ22djInrv1+VX8qRfHtL
NKb21CTYO9uBW0OWYj8uhrurerbbLSr7blnby9jezveb29Xx6sIB++uOr9GOoOxFvPLflOPLPYhq
rXVdeIQ0+Z52hX23vlmr9nK/36y42N/f7TOVO98FdCTIU5qHFO5zJO/LtUK9yEGaswso0qmvzC24
FgyL4EhXjq/Cy0+vaIz73QYhQQMRJVp2/aYQ1lAn3fqusk4SJkzEuy2QN/M2T8Dm8+oL5YF+FGPA
Cb2xqGbwN2aAjClT6rcM/6LeysTywhL9NB398U3YrxWL56RYn5PWX76J58sjKILK3NPn1mPx1pgg
u840K903uN07hQpyE1V7ucrHdaw+mcFD0FxH2u0QPlg0cJh1xG1smKn+YYgWAx4fHLMD3sfHqOnt
nOwlFFIMa44xNBdyzYsVdgSmv2zJujF1SURK7Mq56oX3fsj0ELemUMSSjThOaDfTEd9ze+uA492P
DxOnkqEzvV6M6jgfS2EeDPmNYEBOLHpEvwR9qb8atbmX4brltRte2SGiskMilUibSS9PhBrw+yKF
8UpMMdp6wREQFdKc/sxEo+G39YTklpvCQyGz4EgoNULcOoSjNcnUUYG73tWk2SpwMBeYnxqaN7lE
Ucp4IOtF1l2QLuOmlnGUG4zrMGh2uvY86xWJCL3axxa2eZR2TD7MQAw5N5UKQQu1ZHLcCiixFzNz
WO9DTMGHxp2ZVFhSUzr6fviej95M4YxsgWEaukc5wpxrOU4DoANTAnHwkspE8oOnR9Ikis2jgr7O
7GRH1MV12nV3raU/yzRug4DDGs5fhsZDQBGUot1BMaYig+2UCRy1K4t6FmQUUs1wOZoTyilcpd0x
t3bT/akKg/LhsJeS7DHnHoRYQ6tD8gRB73UyB8yrtUqVcggX02qXjBIqAbwxbD/o0oqFudFwvoQ+
M+1lkeuudeBQkUSlm7tDcjsqBpnl0cMHQWH368CK+uHNYJrLgoyFgoDF8xvDCsImw5AcPuXw4ckv
IU2CKU8lLxCk0VF7eVv5ydyM31Tw2TJjgFqIh6uO0sZaGvwVZqk/qJa7qpX72hzWIswI1MI2lMZl
dE/8vagTfMP6YjMpRzicq/gmxvbGV+Q7cyIuhPm6il/7dJ0pijP42TGnD91YpwKqS0hebirpfqoo
9PFJSiyng1QauM0qJ3nqnkrcomTuAZIGsG+Tz2ETlPdxjTN4BevW69tlHSwk+oTavPGDtYcOE/Ru
xMIgzUsaEHnBdZ+PW42znmEYaiHcwO6eYrTk1M2Nq2oQA/l02mIERCRq68RKlhjKbiz0KfRvN9qQ
zMkj04j/S+VVpIZzKeXOJLONrK2j9NjqVEPL4lXgJGLIOwySZZCby1484g9GD9wlHZnSTzzTywA0
vEc9i5TUlsx8aWpXuXXdxCDJDOXg8jyaiJmbZOeSvrGSLCBaqJuJ01fRQqfgH0cfeWrdwl+Z1RmU
inyTK9WmSMXFVJToJes5ck+U2WPZ+teAumQobeW5ynVnWnfJkF3TFJp4GY0Hh8jt22tRgQVL/bb1
o7kbFosYsdq0uUzzDVjDs19TQTTDfhnzil04Wn5LXJBVc6aIyHP4yfejHBGdEaSAOPaBdOzYM9VR
2HRxfKyxJqJm07WveazdFy3z89TyNM1bJKGIc99pnKRxBVRF/44qoViFD4L73BfPurpJa8OpWsIC
ZhZzOPqBl69Kpd9OCwxA3gTjGimitNPLkuv3dL1DClg83z68dEr/Fj9//XpnkQplrHTA5gSFE+Ql
jrd5rDOqOis9G66jFM/LbgXg5u97+usttWgTyQTuU8f3+y1ld7FKS6uyLS1zrhhU924GoekIwFFn
ffx9sV+Tb2gSSJqQ3BNsnaU/WW/mEd6O8RYDHmsybaOV8sIEPgDq/gG19Cf3YLgUAf4W4n696pQE
fjnHpSDDCkDt3Zvx1mjsdJu8ug/hLf4ssItVJDzeJQbLFL6dBw5fLmicJULMmYu+Z0bGvkv3crIZ
6fIx1+6gMe6NZFGFxa2rfHjjR+nJGKuWTlLUtt9dmkb4RfdLzKdqisIElDJpJb5/by/xG0EtEPWo
8lHubmADT/62k8SJ4axSAGuDlZj+QiVRNKmJeneF+un9TQF3k1D2wnCB7XcZUm38ex38WhQxVGQy
KmPdDN6cPZGQKq5uRlYEGfLFDR9L4TqTrmt92bVrRbSjYabTb6diP3Q79W4cj2m2aGjTdQd4RLXx
pLgOrniMn2Nqb80INf7+eL9GTajHGS5GooZS6ez5+WkD2ahU8a+o4QwBDsoqCo84k66Y3Gm4hwp9
UCDgFy475Tzny4bRPYMRDmRYyvkYbd4WdZKVngvTZhWay4YwzVpNhWVcrchIG5ywrnAIc5NFGgNV
AvJ56U2ZilE/PoEhqzrTkLRU1LMdqI8DSRBz2jQ1dBn8G1LjJY5qTmMKm9ouR0Rf9ZTHma43kLj5
CVjLi3MTv+1INOiVSd4rs0ecFcwkM5B6uGNIInyU+7vyMHqHsY43KHqZYqZjT4k6GTBYHF9IUiuG
T/PNWM7j3pGK+//jiTC9x3AYZSn042efxY9iw+uSNtpPOsGQlgduC6tIzuZpEDoS6r4cq63gwfDF
bRd1D0kzbFMNIDwBcGAcL3yYHzCTqZRoyUxbKmiQ6BCdvTX6ADhNqwN9n0fBg9AGj50UEYTQoKzv
e5jik99jj/ln0Z0URNm5sjdM+Pcdplbt0qyrQ4l/FrvFCs+j58pVHmu/PU5xKwDLbV6L9qkRh7U/
SDNd04AlRwuL7g658nQWyuKpr4uVXDYrbrugQ5RSuWROn60gClYepq6DZc44h2PccGLB2qTg8zxf
w46hdVrMK9IYT8vk2DZ4BhKlqPeinyPRhiHV9O2qGo+jf6PWtOTXco5AA9E6jNkoP0odQHWO57Yp
D7Um3us0yzPF2HjazBXSj1IZKbPkjhfXC3Gdm1gYYoFQZiZgf2uRleVmKMqN4/WMfheWe6taoHcY
bRazeTaAhJsIFmWL7Rv/jpR4Thg4UL6aehMEFo/TWpua+DiYEFk4cFPdQNvTi5thQHLd6emihX/f
kYgkMGw9/LsniXlXuVfB0K8ItFauXREf2homvheWxG/v61RPRNIja8xKTjvKl5NtrFUTLyEq5/5d
u+XBO8ZNpK/CBweLTmyqoPvVzt+X/O3ttNik2KIYOGCk9vsVgXh2TegF8ZYUmFiSFiyBsZYu0ama
pLx/X+y/GrCvGxKiBXU6KCZlKqWLczWaFSMh4O8VD+k2Thxw8tfh3cCu/9rdsHxOfXpdPuFY5dn+
fX8IW7ugrqYCMV9SzVMaR4gdv7+CNNZvs6Wy7zFwW2AaJ703J9mYlYkDFO1RNGwYVVumj+NtuCa6
BjbaDHNqsm3jjLHjnUJw8rQ1QRrXGOXZ3ltt2bS/OuS6L8WpP0Rvyq3SgCPH7dCxJLIleMy2Jtn9
Oxmj+yLdMupvlXOpwE7Jzk6sLhNCxu14nZJQkn2bToazyAMf1GcwPuOPQLAvWzuiYEBx0MOwnL6Q
3ewwI+6eIWsxJe/Z2BymZDT39Vu76qk43ugHWAoEGpJow+99rF1bPeFiFTOuwkWSmYejK61ay1Fa
O/0Haiqcys22+crfrW2HB/qJwQnfg1BYiC+JYffXwWu9zW4Ey6a4uWU+00znZFsR+QvEQbyPbpuT
G22UYZHK9hNYyw7fjXJFz4DPb7znLUJFO38OKDYkC01hB3AU7EpjyrT2uPVQTm/CGVMxRPBQ6gHP
7z3mJhCjYWdS2DRr6URUFD/RbdQ3NTbp1dxqCQymX2VSRzGxQKCgtwN7KerAI8CFy/ckBrgqtBLY
O8y+sezhnjlRx/MDEOd0nf0xPMsg6lRbvde2LZ1IBDsmghTbBYY0p0Oo4EJNgGqhR7S1CisVO70L
ILOeklV2pOjDPsbtZ8LG7XA7w9Lvvn3jU1vzcsVwdH9jNna27VpbOEXPJUgtY5a+VjGwEYCwdotX
NDvC2tgUZOukfA6ZUwvgLtoI5SIpZxhOTpjNZN48edvqqXnHli3YNuBcrocF5Mt4O/Wb7xSmZZ1y
VXQ2g9i4rISOcT8uZb5O4cC9h4NrBozBLGoQQfWMSsvUs7Su3GDGbAiouhJGTbvK3emO5CzUFd1h
CRM7w6ZSx08gXlMpT4OFoayBp405lo9YBy884Jz8dyxqBTA7c8jimMby8yDaBxvlkd1SuVLoUR+5
wTmmV084U5T/OC+0ej68VuMcz6yCZipp6iwxZoibcRkDqTwJa9w5ngtws8UUCRgNddtAeb9Pilce
OSZ7+SNqFSy1cLFUF6RFlEzMYkZn1r3l3gb+XCNnq1Yg63th7gcOJls5w8k8x/iWavbILLsxc8GY
gvz2ln28QeE8BHa819c8VRICblpkgW90mEJrnjAToNooImq4a99GBqWyGWYTOGqKzz5S/DvrBcNT
kLD6eyuulZOeONEzmaiw1ICW2wAtYZ3TCRBzW8RVcZbc5YVjvSBubWC/Sjy2mcw/WUgdE5pg32we
FRjySZ/SgCfjOUAX3RpIB0J7fEHM8lIfQX/EeGCjeClZ+46VzC13DsYHu1tf2rX83oPc2rlnY//y
FuX4KIDZdPyPHpeyzBGvoJp9aEgBbhWLw2HJ7BjbTXblXaMNK+8BqaCFEZ6x/QzeODt4F0xrbmzr
J2Ob0urfyTvhX70b+P3jM3+QCuDAsFxno2zzGxpVs4Zvl881cGDjzO23FqwAjxqEHV1nDcURu3rT
hOUEP6Cf2M0jbDUEnH1sD8+vY3fb/ZM+0GKkNvvyG78IApTePz+GN+WQPdLML97EN/OxRb9wVeR2
u4tfiEIkDdMJdn0g5TOQrCPhqYD7pN2BCe0dhLQaqtp/eDsor+hZcBcsKWM1HA0zBEAZ7qitzVhf
qS+yQ7zHMBBEuqHZw/tIfUazsdrBL0Z5UXa8QSHAcZA1d+a7QHHxIQCSdNc/sNYCd+oie4f2wVwN
NPzhlUh2hicjMc89ksCpp8Q4B1XAR/HKnGfjGimyxmJmwSOI8bmX6DxW/h3metp0bMjU1k6uZme4
KMazgsnNTUb1Gceq95hn94+DiBvvfwiY8mKIwx9YorAIjFlywkyIYmRqR+8025L3AfTqRrgLOQyX
+TLe+Md4VzrinW4tkU9l1Rpr2bJ0KFga/KLlqKzffiZvQ1IPQiOewSGnQAKQnHo8Eimbk4zaNYBe
8I9Yhy+5lyY+9y8AxUH30N8T7H4f81tN23uS7vnSQzbDl8dOsY/qsKxaCwo2U3Z3zQ3HiZp6zVZe
DNsJB2DH9/mFMF45D1o+owjmjCc9Fdoz7azIUWWSlIlWFx6FK/1IBbVEGfTKiaU8gbhJ8Tm0Z+ki
OLrP0b18kI7V8+jZ4qE7KC/6tX7bL3knxG25qe6kU7fVr+Un3+MVm9Z9LVyocU0Z1veAZ9J9MbtN
d1hCOHAW0YmNjqV4anh7htSTYLfrEWUl4DoukC9+VGJM6ft1zm6J4dEOqpjDmlLckJnwnm0d74Wk
X7vNjilkLJ8DKp04Q/0d0iE+/eUbalO7nYksUdS0s2/Y9qNphnnU3U7lelzDMgTGTk4UcsqhkUUr
PIATJrOpzx8G/iHPVA6JE7EHURjCSyZOlTvjjiUPJZmAhfhIP+XAk+x8WytO/SQeASAsy62+QcVM
pZXAgOgHTR+H8kk5RI/mC/ELFe4C+nCBFMnp4wX1DyOzi5txjc6PqIDQo75uHohypNhRX6KH4kHa
ggtu7O4jWqUH+ZUIBsvqvnGecFskX+FnFo7c0K2rhSotx3ihopihcGghk4L5sBTMpVctrBibh1lH
l4JT+mQgeAE5S+QpORy8nDEA7JJ2HtGZaez4VJ4CFUOjq5KaKyVt3/Hu2lP+GrU4uTnhW0NQo85C
aptXCg7THLzCDRtUSk6Ktn5WKUj0FpAORMJVbvNJvc2eTF5fgzgOnxtbGUjZcPrinEZ3NessdEqc
e8pLyREEAPEabUE4r54xzwbqip19CeseJOOr+5Q/uJg+xgsuw99ioL6kVkrPn2kuLobhJIc854Nl
l+g4PVu/lXL41hBw8FCwCxUW47zQiCVntF85rfLCzt6SN/kmvi/ezHtqg6wOjN68R+Bx2Rv+z2yh
wXVzKOG3oVx7R67D5hoRfHwYz9T2/WNzO37UCFeoH90mz+URUxQ0u/IjCi+07Ww47C0FIvfQlp/k
9/JV5KMwd3dip89PxVN8ih/jR//GfTSvOt8WHzk/xEdl3fMcWixzSJxJrGds2u27uiPbbh7dN7Xm
SAlABQOStjml2RfYcXsCn4lFD1/vwu7wY/Z5em1NFFIm/6Ksp50VaKwia9Jx7KU7YfVg2IZN61h3
1jcRtofLeXTY3DurC13QH8Uw9iLKDSRfCFaA8Xz2e7/kmJE1aIUhWtE+ize0Max63WMVn0c7aUAk
dyeCqKzCC7UO7bxkO12Unus0UA1XivoLm8iXi3Z6WFh6Lnj7qnBG904QIePem8XCUG/J1AOy6Zxs
Iw/bRSm2z4ne35T9IJAyoZJEKmpH4rBwqTxogsOsKZHwsNTYPPD1AJi+G3P5GEbeFcq8BQLkW0Nr
rutoheef3YckE7gxpC8VRxqjsbZRKYnNXOGqxFUqRVRIY0QXMR2rXggfpWjV58ueLpd48Arenuax
o2+oyuu/983PM+r7wcAdoVDPVIcx5ftn22asJ5mAgUK0xxWUYCCd9rc1jLTdcF/hJUrCg7XPc34F
E/EYbK2je51tjZ02l268nTnDP2IuPKAFdtp5PVUHHsDozWPHmP2DqDnPVsMG/eIKPcuG4s7K35l7
6zk9Ti/Ov+jt76/y8zSevoliGLAomC87l/sN7P+Z3uXJXXVq9tKKcAoP9+C97S68LJ/17bNbRhEV
fcVE2jOQWXxfRL4xSklATfVOCQEs/8t83WbvIeUe2mfM+dR2V4UHC/7vuDVxlg12TY+vx32evkja
Ugz2pfws6/8UpEgwyr2jmEOlfa2EV6G7S9giJGitmXlh5f+QZLLyv33os4O58d1AamrT2w/uXMzT
WzgVeEfYfD90QPMuwcEXP0Z1Nqr49UKzbAErmsX870cEruDHKT19jKkIbgENU9Sz5YbHvYA+K4jp
rFMW6Y5Y1mOniKiKY0iaYQR+8D/ie9zeKGgEJ2WN/deCJF69j24MpgZPw4P/BJJ/G9xkD8mreuyv
YUNmHQWTuLMpLSj/UKbHT/Fam5XLaQmS3m7ia/OAd+RseAj/JRvZCa68q2bfgBPAl2KPZ3XVbAsZ
owzc424wEIs2mGsOLySJTcWQLWnmAPmX4a50ZlAXlpc6xcSn5KbKlqM/n1AFWM2qlBZXvrkSlTsB
B1dzlTcbMJO+uM9wmIK6HK9MPrd3LKNtOC76akUhgENdlI+ASggtOOlbY5UPzJBMf6HyD9sQHJAB
20vTgS+u/BIH6CsVQ1+BmVQ7eywep5TkWZhFM9yMZ806nqtX2bV6haGdk/FfrZl5IyywN3FSZ7gK
MTW0V9WGFGSTb4elck10T0ECE7Dr5KHbxOthLs7l0rbe1QeKF/G/ZFXfGleYm13Hi2rHc/Dm7syA
t6wvtYV6KA/8EdRcs/iVc9m7U987QoNZv4qO0RzTpzUpoE0s4PSLemYuzU27vg5sEOmzZl7PMluy
Mff7D2Xntdw2tm3RL0IVMsBXZDBHidILShGBABgQya+/A3q5bcpl1jldx+223Y2891pzzWBr3mgv
fBTrxM6cV2bjVhpU83SiTcjhrp8zT3GaOfZfrhHQ6vjZQhrMBCZaQAh9WM2a2WWRLNqgGJ9emKxL
QfVVbhL2b9ES4OXNYbgvWltwR7Z7sMGpXGpSa5mGy8iBFmnHIds5fyHasIZ/7m2itsdUJWJI4zyK
LQh+lY1mE9Oz0+I4NiZtWASlh7GowyxjO7TIs4qL/6TfIyXGNC0GSBDjIXgcwdxubNbOmfiZZOi/
acQJXiYpV3cuAZbgS23eTow5CnUf/3YH4Mzp7Y/luzZhZOpGYb4hNI7z3lIcLW6TYnYLbgE+uUNK
U2al8MxBCQZMaHp5MhcoO570ffRxG3O57nl6WCZzZQVfQd6w3yBOX5Ftw1Sfu5NvhMJSgPre6/co
bCeqk4akT7mItXfV7kJbGaDecXI7n6Ue245/CfspZCKfsATPDIV5v23DbKt5bVh6on0d37wyJG/d
mTwtmGob1tmFYDxPXZ0twgyNue6gg3UMWw+PPnrcQLg6OE8TwE0RV73U0PWfiXI4Up+B4NnmArYQ
XMZb6fakGrdvAE/tdSj+qo/RGnObKxlhX81LOUk8eSluuo/8W1mLSyKUXdFrPGmlrJp99g0aQjlq
Lk+BuoUqJXEa+VMZAMSfyDk2N91empfPFLrSYPNqDTGgVwuTGeUtG1FTOnBjbsbkXAVCgZTCa6VV
D86qwxtLA9PcFeqnnJ4wy/bTbIp3AgkuJP21Buow5/oB5MbQQXZGoexgHEuri4dLQ2o8yeKuriMi
wTXnScqecv/cxpakktAGSJDwmRltRQ6Z5Ixq5xYHF6a5+twgwa4dsrr021Tulur1ieRQqJu0gaDC
T4WC+TB6DStb3WSvIRhvf6bEpO89+vFLtQStOC9bqhVaZwVb7QTjaIzZ3OKMJ5BXq6QcWh25m1bC
bz5qzn73ZvgxDIO3gZBP2XW3Y3ZN1ylpq7P5SONSwO5n1LhC2UJQj+xBvppgjv5qrA4d1RA9j4ZM
yIzCI16Gp5sP1iN1W/wsEmCur8KgQhfUB3s6m+Ew5brf1SUdXRSWcgwE9LtzHB16I7pk52J75XU7
L8kEQVN2Ep8z7StWJxeF/agEzyBt9HbprBFZg0YC9JR9XsqtdthJjd+dn3LSslLzxGDsWVLXKcIN
jXr/fDva9Y1XgL7siP9tgS3CE2FBbeKMhDCNXzpp15druZ4LAgXn6tDOTWF2PTkHPAgudru7Hcga
nZriuug+T6P1kdX/hHy8ISY0DC/Ssk3eUm1fY6hwes1qsqghMdHMdXmYjMZ9sZfM8VHb9vJavryl
t3FLldGpE039SuK3nCCpVvm6Fp9luiuury2fQ4Xnotiu1XirNePyNiFpRdAWB8W+4KQPNnuD2OZD
1cvVnQQRCTobRKdnjOUP6uQ2IpDL7fLxodxgkA71hYeKyf4bEdtsy834UoVse7LfE+kpv4gtTEtw
/bMjBKXpM1ZR9ipERlqocnGt18fv49vttuSfOVV9iCBf12Z4ETC2L/AQm/PDARB8DPOjvOCL7RPk
rLzgy5FvxW9GOsxAythHHbhIR3Op3zBGELGrgi3INKFBDiKYi0PDu5/YwpG46jVdtcn2r0T0hr1X
xTMQE9O96quWAcw5SNi0icSMdyLxIJEn9+uCIoH0nXYgPnxXzyjOmhLriteBQkCgNQlUaXjrnqPL
GmA0I9RnSO46fgKUpqenXF0L5qwHQ9TgozUMLLybOOl66HMvkhDeNgwSuTQjcSgYOoBm7ChEGHeu
EA+r0PxQywwUaAnTBYOmhjEAyz3enAQoyUO+tHic9P2GDFHtMkYGgz9HpxEb60QsOhLhb/Q6Lj9q
kLq0Vf8BTE5Fww0DO+/MeXt2oA7qIyIMlpOMXvecLJhVcSda+VmXA1XFaNdGnncQXMAPlYA7Y5u1
G6V+KUfriAFx5/OLXfYc454lTLPYvUSplZlP+mWS9L5S42fjMJ7qsO6FpcNM6mYr3olwR/0bL27y
nEE6QAngGwruhTncbQEacv7mNelHVmv6N1LfVXrpA1trctpKH5G6PxmDPdjmjOTH12fK8JWR19l7
Enl+/eu1nBjRWKrHgCUwkU4gPkL8ZmSv7XkVV+85zZe6grACDN1O8306F9LpZZoAZky1BcAqyZxm
GvS1E+FDZt++dCy9n4xVM728Hk/8Iq3jNiVpETFYicySKZljgsmOW2KZgCmK3U1y0W2TEikIExrO
K6TKVPg6ncZnVLrJeVwV75o+OyTjI6YN6pL/RMMe0BKftZSapXZzhPdK9tjKcTfPjiEOQ3nBKJmO
dDABslNEpG/SlskJ+3vXuPm3Sf8oK0PlASn67EREgBYhLMvRU/EKz/P8BTkxoU5qV5xOzV7ZEsBh
81kz0En1QGeYRUhDskjyWcF73k8prJjQHI9vFzUgXBYNKeUWM5OChOMWTzdr5IGldXY1viwk0zvB
Ua1PY4LuCJK2Sm2hHqe5PosZi7uq8CWZxAhkHzf+lN7hSDNRLzt+LF575b097QmN1oIiwAFcMMd0
VfwZA633BWRL89vKFtPCvUnvBCIgxOVLFD/Oq6Sdn09vJCgRDA9o0npF9CR226gEaL+tW3nX1Au+
H2XIRMkcHSWeW9fzBA6oVn3nwzhIwcu0fJKuQX15765LKXLpxRVhKlRrMUyvB7sfgeeXT6kwzAJN
59wxSPXk0r4BeRlPN759EaDVQsJqLjoGMQKPkioGVChPPBCxogn1BawAgVCJzDo9g4DXF2vQclLE
9O/w+K1j+3wYrdPt6bULIyRe/fNtPbrxslhko1rp0etHTpROTpeNft3rAqD5jcHSWCynckMAG7gj
MHub2amvSNi6fBOjKxFlka0ioK5uXwZHJJvrZN6vAdmQaTdGqBjzpoJgYcWXoBfYy+I3nAZLnNRH
s2SevtRPhLjiq7qUVJc45DlJB/AvLl5u2lc9YC4mrTpq1atLki4TNVmx44tTGbBhreunipGBNE7w
rWYTTVnUUJ3yB/qN0jkduqRxp37c4ln2dBsrK/BAqXoXsvHhwtrFPgsM8XHIvQNm31aV7gRqSkJm
+E8nu+Y0G1HwckpCSMmn1uRoBdLNOnE2TQBbG2aJ2LjnbmKmLvV4fZlo0V7gOBA0pZW6K17bZ3kp
XOYGNDZ22GWbUX+9lWTj6fIzccJ1NDmWOxJ5L/qKn49QEH52R+98fs00Euugn7jEj19y53pawVju
629T9IbIvYh82TGjOeGVCWpi2rkwIT+4yOm1GbIxoptpppfwLosu+O5GjmbyJ0NkMayJvayYBVO2
qRKY9Oykj/E8EHs/jZ6uDVTRQzFrNSptcS8wLsKe0uq1t/72ZR6Wt+il6lzG3qSq8ykzz74NQYtT
oAkJC/0ynpYQtVXIvkRytnZjQsn3s3x/UwKtDBJQKNJyLbnPUIEv8R4j8lquZ6nk1SJzKskrj8Ex
/TxnPgtVfthW5bpWFWwtZmedqNy5GvZ2XA8diEJ+PJrVoK2X2oC4Gm6kYH7q35p5lq9uPQXxi0kO
dRcmkaMUYeGj0mAGjkw4qSbwg0+M/mrqYM8ENzHneTm/GFZlTEGyD3xm4lh5PTH4FmvWK/fUvQI3
92dKJp6E4DPHPZDWcZoluG+fG79R3CayQF10+EqkNOnW6IsBHcjy4Lah2HqFeCHgVzrFvVHA7GOk
C2wESM4ItnQvwAMj4B17xJWdxxH12UKepxC2F4w+v2UWeqw3E5gB1iXME7+cHgE37HzVrgrwIA+o
nWVWKQMxNA+vkCBHHBU8kcBF9ak8TmSkeMRaFIHI+GQ2UrxhKEtKTuXpKfGjaJWHX6GQ758Oe/hA
amLx/gp9oBYeQqqKDOLOVrap5B+eT9mEfEV5RiGnov+cahMG6kZwRhFHf7+ULWw4qzD+UMDcjeFc
6DZaEZ+igQVBuEIIgZzlSlOCC9Cfuk97mksBGhRWLgxeO5jg/gVZJ4Vp5hwhrFTzVvL018sHoytI
U33sjsjCK+34/HyqmS1mUHGjRXs6Wbiv94cp0Q7gGuJ1QVhV5l4y1zy5lPUaUhIw7xOiBdFK+fTs
w3PzDCpfLSN6J4xN7GySrFkRlLG8ZVlRQF8uTglrZs9bojJqCADJAXOpdzADeK2fpcQ3Wq9CcEEO
IGHsdEUQAw4hcRNs8/XnRXAImcgWlxdpTXvHdxzHoZF5SeO2WniVQpKHUo8ePrsuyJQY3Ra3Q5Cy
GAPrQrpgwfnJG//M5MAo54gRKq69XjdHkaBXDvDWJPOi2p61qYAOnjo0npj9JJFnXbwUxEWnuZGE
HtblVTiIz1dxzmtYEOr4pO5f6sqrY9ILp8d4IhLcSop4H3Rha/LuWM1GeDm+S5vTVB7XIUbQxfr6
jeztRZXmx1MoRdNj5B/Td1oInYOUr6Y6bePFibgs2Wdxlwub10uTZ+Jtcq2pQNVVfFhLpKkU44Po
SeKCiCqxtYgr02SmXDXmxsmK3FqJf5206Wp2rWYGaeZwZ7L2nenLgUDnhCmmZMtoG43TV3RjBaVN
qotnISdodcNpl4AqSDfJONTCCBxFAjvdnuAr4K0wisPzSxKggYHmwvtdHIhU0T/QabjNlq4FAkGW
buBkHspZV23Qnwj9VouRcGDWRjGxreKpMppejOVIcwwGSlRBjExOoT5aSYp/uzz1moeOYdRMrxve
E8bM+gRL2gvsutrmyxf3OQib22Oe6Fbv2VN19JgxwYCATHA+TE/RhrDY1rAPhB1nQkdL33m5hZDY
mk6nL9P5dD530b/Nx/Y8GNuBHfC/lbMKJgRaWoo1GX6gMHKhbQAaU46g/NL42WSC/oy/MvvkNNbk
cxKsgtX3t/nOyMjayZY9Podsk/nFE4Gzzo6vWr3t8//afS4t1x7bCPyCYNNZwcj5rMjAzteofwRj
gZ7AYEfpuxlmS0Q5jdLvciwMxVeU2+Zxn6nb/Pqmwlf7ig9uIT6for3K23BLWVMJU8mZPKWFSSnJ
8jUvGx4d5CipeivKBY8nO5N7FlRMOCqqAMdQAGqeBW2tF8sjBGOjg0CJv4JyfRkd/ZEUSGzgldNo
H20bHtkS1AYmm7a/tjsxm8XJynxSCLU9vxTxKmrfOphQWRHbR1QiWbXS6nHRr3T200OhWImSEREG
rkSedtR0bjpQHMD6OL2SZfgCKYp0T+umzNMak05qZH6ly4KT9J2j6hVS01Iuoi0PMz9wHwyz8Weu
bJV1Q5BJMGye0u5VTLdHoimj/uCIZ/peY6pDQQuNxu5LW/ssGbKqPT4ScBVy/mUooRgpHlDPrKTD
Rwoeo0jQxQhpFbJlfXiSFaxfmIjzWEHwNHNfmFi/7HiLq8u7oU3z8qVDbTX4RufaWu0+WvU5O3w0
F9/QlzRNWjbJ+q2cUb4GTT6vcmLdMVpc0VCK5iYGcJCzVVss6tteOzuF5vcdtc6npM6Fc4m37BIk
SzHocMdAFFnzckxfVORFXfSSaJvTYWleg6xbHS+bmrZEi7+M+AvW4aidtNJ3fF0fHmZu/Q12USVU
IgbsT5xp7+YSrXK53LRKzjcM7JFuCpCl8D5l9eaDU6sHMI8ygDj3II8KAqUrRKgo5uiOgX+6NefG
jJlzorpR7P1MtFV7tjivKnvNm7Y9jMOjbflR4LovdGWZNR+NM+uCnLV5KGj9Zew8TGRUnTA8jAlQ
Ht1TMvKqKm6HCscIKMmmn38gDUye1S1zbOiKXvalfXYPhkB/mZD9ccS7ex2NSGCJRtB6oQGR817s
Ul7aOcPrhzMy6TffhIszoLhjp41m/36grJlpUcTZTdpOZs6rai+OvsUw2TYDZMhP/x4q/e1Galgw
Qh5G9YHN1d3w2jDb86mOjsBwbIVM4mzTYS8ArJ5PN49k38pfoExIyuRg4BFO8MA9db9rG+mo6QjY
WpF+LY7UT6VmDUiS4/Ryzp2RnHuxVLmaoe5wVSZYvgmRgjDtJb+bAb7Q3PyO2ipBq6maXkyq0akF
HO9SDAP6oFT02a2pp1gNYTqm0RdHk1K/blXlqdejdZeJQQc54MENHKbed1/FH9d0B32muhEpwkk+
LkBfZNnrnwEAlmzg8Qv4GySrxPv3AeV7+TCvvomGiEzyn3HtvWWjcpV5YlU+6MZns1lie1tr/eFP
XfstswK2vweH+9szG8TKmsZnz9Rx+P3/TP3PMtE1hoBMffI0WSCK9wr7aw0/JJj67NGps1pJy0fH
/PUB4JY+MkXYSMi8ReU+gFPQel25NpnCJRJ9au3hHHmL93Cd+svYf5a42GIr2bZsBcHnk7779xX/
/iSgQcnq8EFwZBnntz+vuBSIdyahtt0mW5whLWN9mQAHO1cnsmAEToztg+P9WleHQ0Ev05mKyxz0
jlchavUIsYp+3OozpMq2wiirnYD6uCP/rfavPNMHB5TvX9m7Aw6//59Heqi6ijwGDogLYtiG77SD
lESyh8vHuPT/fTB5GEr/8X3cHezu/cnFVowFo+D9mRjWzMPoYNtboQU5056608Ht4HsSPcyVkR/d
1LvPUjazm6xFw2FnRw5bOkwP7NBvbffFHY83iRWsVg8X01/78d213g3oexNBOO7MHHRwkFiHa2o6
13LdTeAoDz+Svz5F3lDcefAJEe/nQmI8akwl5WBP+1fB8rYMY9c8xqnlvr0FtvOZPHiS2t9oEJg0
YVcBgYM8pV9TnviaYwrVHbaNq4MLrSEH6G4xb2Va9sI9YpxtVUyU2+11Vs0yqrTMiceYmgKhFDf/
gGfaW/mJbwqE04agDjtbQvqETDi4GlR76UddUYb6ya6+u2/EF/Q/wPvKOoUm3lBH+9JGFu1+wUA/
fmu9bsWeIYW3zy538unFUTaDgc+ZRtBHtcq23ARGeHQxKVgXi4Y+QfnoPezVdJgI26sfvRZPxkYc
c/pJYbPE9MxW1s2aPIrqtTs4euOcNgCd4KB4IsZf5rLyzzPBrcdqaNjwy1wQZqvYqgykj37L9PRM
cBEc1XhWeaBwvoxGD9K+nWSB+KkuSy/ZRM7lWe9ss8VjEQWFZSBcGRc7GOzgzYDVBz92MV5h7kt8
Q5C6iTeQg3pb3WJbERvTZMOxdw0DpqUwT329thUf7f7piROxCU/mD6ehNhNsgIhbcAnAExl4j+Ud
vHzbtKTdQG3oXSCs3DozLsfghnbEHc3GyBLeSxsf2rm4174NhF7r9gk5gwyt2daD3s/cfLcTxjL6
iG9jpW7Syj3ua3oQGN8TdlybOTSDiOBkXb0jKp+dMQNsNHI3eY4C3drBqravhs24IwS2rb/zN9x3
ZvRAHpa7IS46tmhBsWB4NG5gK+4VX7LHsQcOapmca/IMrOfeXEKmu4kI9bdZio7oJU+H8LBtn6qw
9XWyLK3RuFmkDvwQGByMjn1w0vYJZeYEdMk/e6J3sb7PbmOdvkahstwdQ3ietjxbNYvu88odKXx0
PGTrBc3esE8u9PWQ2f0HQKpkJxb+J5/BbqkhAvBeOlgkG/1D9UQenIcsN8hn43x+sVPvaiGZCehH
7RfmV1xZaR+DAc3CoHYq+FcHW8wxJH2b9sDWnZcISKmDWaJYGyCYcb6ivZInepB6DK4sqBB0SzUy
afvN4LYwd3Mi9+K1jrEv6YGPLkYLfuJmPs5NCKeAy0E+g9iB1Bp20+eDP7Ibzr+2R5xVbo8PISYo
TuoRUOMxIaqHR2NJs2+kCZBdmCHzn0/GhHOjvRIWyLaiVTS7LUTR1rbCNH2WFpn9bQZH78B3BWbv
G96+sRIXcaJTuafwvFbH17GwuZCh2rgRGT3WdaW/PiXucTn6jvaafYbBXXPQR3lifyFjMiYfhHcU
R1Qt+rBE/2dvU0eZectrqqO9s4Avg6vOV275FEeboXjO7H/vbupfijGcyiRF1xHgYfJ8Vz4fZE05
qOkIT+dyYAPplAm6dV6dzq6sOYxvux3YGdOEk2rLpnPlsfQouWiVcXoIgK6Zf+Tf3Z6m/AigF7s4
Xtyw/YgdU3YV2VNbrz646dnVlYDMVZHYVc0RGLg8Mnr+W1XJFRCDK/MX1LK7bfqq9VnXDlXlbOYs
dHuBG9HSd+e1HVzZKh8UeL9UsxQ7RJ8OpR2mA9D/70qs5pR0qIxFdZ2lViBe7O5N2qtf3Vf9fnqP
vKgbBjn0VzeaEWRiotV6EEn//egQ6t5XJhBnTQzXVRVZNW/M3W5dnLOTSVJqNBMmfEUusE0bwiNi
8rm6Odc3oGR4cImlPGM2wwPLIXvs2meGUSPTqyUY4o5O5fRVEIH8qmWIw/AtVHHhZohOT3OZ1JJ7
Q50EHWMJev9llGGyyMgAB2ThvUgTgj+teFZe8R2xOgya7RrXCzgps5EzmjKdAktd6EhWFlgzMaSe
Vp+kM4+PsIOUHUbYo84SOltYJjswWmd0YhpnFxMDkRA/QXGDssXYCttj6pmMUEiS25FzwZzjRWOJ
Hg6R6UsYJKLdIVpZPsQm/qJmIK5exr1CBTLQVOMOLjg30VGUIlWcFDgLDe5wF32mJhNGi5DEj8BP
qTGrzn71v79bxKpJ2OjwNxGXx6GR/88KcIgLIa6kstxevMZVx4vSqWzI/o7pLF32NxdmkvUm+I9i
9f7CySZhxPhJ+eVqCXb787iX9JAcleYoTc5AunFjegQiccldOpEoIRoyshusXzqyNv/9Iv/y2B6Q
n/8e+O7TjTpDy02xQCg5RlPoJNt8W8yVvbmCBh1GznlW7MrAWF3heaWgnzF6qmvYfI6W2tKcFw9u
v/Grd8PGUyXYxSRHBhH0/QIsF7cjsXK1OK3QScma5lWphH6TCIGRDGBNI0++EAD6TXjNRrvhZ5jx
6+3rWVpV1HztqQhUo3MwSadA2hVxYpMNeFJJQYE/0EXG5BiPD6CUeIPZJNRgVDJC/Y3N0CW/TnEX
hERUZ7nfwB3HwE4cXOTjV7MBlsPAGhEIbqDB5XAI6xPUczN+yXRcBOrzM3gqUecMfTONAjS6+SYx
bVHtKxfFk6g9e4oX8aaBBXfTHHmtBHxsmM9qBv2O8y1b88i/+jJ4Uzct0j7F5z2fJhKEwYhhwQnZ
hYa9vViYrnB9pOD5Cdr6o8vCDY2AU7KpzJ+k4bt3oKqkU9tqSraQxZfC3F8aJGmQUWvk85nxNjJh
lSPhNHuWUrTNvUmdildQz7jrWmCCosHCbmJPPwJVV+ihj057FB0zU5zyQOEERFt95IfJzVz0yqQ0
vOpRANFfegtcKnF1gy7PNko3/OfXI1/ULI9uRbmtXBEqZO71AdHUPqYFlHT5LvP19YPP5leHSM7w
/x9RuZex60plqGmUH+c6U5nTOcxpDYwrcgb964p33ckoJnJjwjOi7qqSUDJfivA2KIoj1aoOEIF6
Hdsy0207X9KhgkiHg3U99H4E806+9u6/T/enkrh7wv893Z/l5z/LWnaMhFEkXfItpwlrkW3KGFkU
VmieUEnVkGYbu1inrjZHwjPtV/l7+55+yUv5UyoseYlc6PYNb6B8V+YQX4/bi74pFt0z0isaMgPp
hvXvE/5LJfbH/f3ZH/57wuT+pVJR5dvTPt8n2+Sz+e5hp11dSh6vDjgXKJ8kIB6QAo97F4uEL+Xz
wTkMdcS/btrdmhx3ktnWlVDO8+hVJlAm4fvWIzSutXeMPTU9eQv5gOh+R1aeBKHlkhV+V+VuPkoD
OT8EMc1AEYWlvowLkYivnXZ8P6AP7jsoC49qV+03lDjcsSFfboiK13+W1v/cMeVU3hT5nAgrZrL4
fNGxwrJbZe08isPDKsWDb172H0r3qZ5fGTfVlCHXtZo6qoNZ2rgLIdvh9sXMaC+fnMusaREeS2Hs
YDuhNY56dOpVe7PrJ2Srky6FZGRhXj96IXYtUmbKOST+SlbCfz+Cv5R6f17UXUEu4h9ekkKhrs1X
EWblNJ9W3/L4iAFl6lEbJZgg5HYj0zkecrv40Cf6IET490n8svhFJ/XfO2ve1SIpNtvmqBCiVTOW
YetYhdtuWmh7qxpJXGUthAV+p7fCw4pUf/KKXcSoe00Cb25CnoF8dJMD1qPSFr4wThnE6/Bfzrip
hVq2qd257kEpwja/nlx1qEiHCcPNNvMFbZliaLHuHtY4v9sOrgcwllB5jaBW9W61VAkvUcRi0LxY
72Z48KeZ9U2e96NP+HeFPByGRgpLVANzkbsKeVRW12Nb69k2CeWx5Mk2SqfFkIOBCqF0Mu8UpDTl
iPLD5E0Zj3yyVa2Lz4U/wLylv37HBBRRVjHrke6jF00pM9rzlRMBN2Lq1GPxv26fa+uFz3MhgkLn
vulm/2t4yvDW4IoGFGrgnayP7jbVPunEk9Chx4WTccp2UjTTpcwnm0kx8RjAH35FIG+O8dXRqR7N
Sn7u7f3SZYwYyvBqSgRO3HWW+u1QIqLS4rkGZb6tGGyJX4aIE6PMTkPPcPLbaMkreYiKZ1SJSGrD
SzfL9ezBxvMDtv/rRO7q6etZqlutzpGGFe75G8HRBQLeAN4J77WJG4pt1o4AUHWY3URbqJ/0syMx
l0ctIPoX7HpUb5Ctooa4wIrwK9Mf3pTCO82Kd2rhCxsnen0G+GwMF09B8AEughI9cyQU60fvBL8S
Mr9sX0X7gqcAV/won+l3F08Elo6IG7ce4nBIq/mz+NCvV1FKNOkwVys4gqdD/FFWvddr0caIome1
+cq6szfCRUPWkmDUFX5+QA4djbB/1mwhFT7VY+7nTURV20MtGZXzRG+wrMY5dATwco6mwuvZaKaZ
fHy6MSrHtFEcqz3DNojm50a3ExgbSiPaJ1OAuXOI9iM132QHkWgcCc8aasiMJKN/L4q/57lcNVM4
hWEH5bpy/1Elaq6ctLyPmTtEKwhgC2WCPGhFAzM7z9pAddgUVhKpo5VHANT4GN7cenaapYt4U02i
ub5W58ZUnjfjY/DvM5OHbfmPV46FjdSBn3KWhPJ7R/ZbStCqEg04+p4Rl2QRWmLB4oTObE+nAQgW
O4alP3jRf6V0DR862y4vgPzjdHYHSiSo2IxOPklb+XWyP4WzWem834KQLKJQsL80d2rZsT1GztAz
B4LyYMeO8/TvK/8t8SMnXeENHJkAJCKt859vohbn2uGgqt32asdBtUZ3ZPs3u9mexhd/9e9jyb8W
VY4F9kGjxIhZ/TXnyiLlmpMF2W3ZBCnxgWJoDWT7th15lS8BtKPlA4zZQGJlxyvC2hZC8508nvl1
fbIxJHnQyP6gPn88dgKiSElmQsyCZer3AuNjl3XmVYm77cnpPXBnK6FpF2brZheP9fAMxk52h5WO
D/bFvfgEZ7one5WH33xyMIO+j5uTD/IxNkAx/32r/vJY0N7IuA6CK6gjGAd/PhZDH5WnQuaxYD1j
470HoPDROEkgO9+P7sJv3ATU5D/H+kHq/lMFGrEsq33L3g5+MWb8Hy1ZIxxjXNsPqqLfg867I91V
EdfzrSlik/uNat2DweT6nTM+L3MXpNpuHt3DX8XEcDSsVBXeNBzWf/qF/1xX114Fqcu04dW+un3Y
+IcVPhoBY30fNvYOvBmp5b+f2+/h490x7+p/sbgq1ag8D5SVp9mE4SPC/O3NgrJu+RcmcyPfHgcr
df5obZV/oSAqayt+gFQOjMr4uP58YfLkVAn9wei3zjAJXGyJvVl+FTgCPFvuGEba1YJx1lgr+UHN
8luJBQpAciUVgzLQgn7e5P/cZe2k58JBVhtGkKm799bPsfXlZY4azvZr9ptlageltaFyip0JdVPi
v5S2uzFC087C1aMe8Pe7/HM2P0CcIaKQv1tS+7IVhDaTSp458jvEoEuEfFuK1UdA/O/F7O5Id+VS
ProV0UUv4MxkU0xuVkfrNbEXZ+ZoxSzEmMNy59X27ezZm9R5ZMfwe9jMwYfqYfhuDd7yuzr5Fkm1
EknH4TUr0HvCWJi9LqwvHGs+WvtF9Mabb9akycOy+FcbMByXWBbKc1WDE3J3e1s8dM32GvdbCKuO
CsaZ09jX9sl/1An8rhU4Ek72pskbzfT3/kEmI0VTqhuvFW/VLHdcUsSscWzN+JiWmeWWzodkP31q
rluCRUf2Xnft2hp31tODDfKHbvLHHnF3InfP+XwS+6q48JwvSGv3jPYXs214nIWq64WCuyax4eL6
c9PaqVM7EJzg03QnD86BXNT7+mQ4CXyARKxySRXV7k4iv53VQ2Pm0hbCptfZe8N6fV20C25GvAoT
L/Fi9zbJnW0avLNdMJS0FNlanF4WIyZCyJfGWlBHq4rwsE3M+1ngUvelOhYzUPdNdtAXHlggxqMv
u7/Zcw1+6ur7c3L7/HSGYcxOtnbHlzlC3w8E1C8MDyA0MHCwGN11z4m7eYOzjNLWYez4zR3AWEyz
P6PC+t6sYida53bFyvPoA/zpR/58MKTl4oCCYzWvo/5DavvPwpOiK1W1vJS2TuvtRWykoe3YZMJ9
TiZ8iyyBPjiUz8QDHgYu9qUVhkzI/RfTssabegd8MXbx4KMXCO1gIjyApX/vdRqMHgpK/K1NEZPj
uy7mWJ5xLS3lYa9DWzTOEd6jQ7JP3KeDl24efTB/WRL+ON494nCOCDcenfV+oIIAF1heuI2WIV/N
s/8yPjobyMYQoB8+ht+Vyh/XyXDtz42nu0aikB76YZfFD34Tu7EPQ9KCPB+wvz4omYey5+6Z87w1
zLEIiRIZuf55MLUwr7mWUEBcbSi/4yVWSZTF//suzjX99zB3z04+Xuukq4V2CzI8RbAWCBY6Rjtm
sIY71Yv/lowJew2Y2/vRO/5fHlNs/8FH/5cNZvDGJsaUoSGmO/dlWST2Yn5VWQEvTmx9Topx5ISZ
I7jPwWbNqrcaWc74ak03sfPywBeMhuwv9xkogCgskSDxX8zb+txViqBQfv4fZ2e6nDqybesnIkKi
UfNXvYREI7CN+UPYBtMIRCck4OnPl1ScWyC41tm7XFFRsVbVSmU3czZjjAmD0FpM64FEk0IDDVS0
LEjuuqOlpzvwKuGQII4R5kcLue4LVJCic7G9Q5RHqO6jpNVydjj3MuVkpDqjJOiROQxI6FMNQGrT
bIIisRuoc6zB2Y/3XN46VwW2ftCARkhM+KHbvSRQWlbWK45GNjiAh4uu6DsAQ++hD2Yn7aNxRdeg
5enfc5vKu0zsgroNnjxqvWDYbW24+zhjG6W3tLsEbmEibWcBhtEQdcgQaGi0lzTT/Ezs3NMhy+Wm
6p78zad+RqMD5lA4d+GNGuuf/RiLKXAMsn0Z1Z1aQOnIrJn72RmoHgIFZisGfW0vTXhMSnh15WAC
NFjALtSeFp++yZICV1FCQCgMcI2AXBA+7AeSBx0pfVvZc/MYJv4RKI5QFgWDA4zDgrHys7eWwDa+
llYDxMbHEViIPcGpgaO0s9EgtDZRZsB1N1a2/kmHFLJTdBoZYNbj5ki2UzsNJGvdadj0PLDmQ1Lf
/Z2HDC6miF+brQlhJlHu0DYzLti61AYDi9JhUIsE0GjS4w/3Zmdv6/5oXaiT7tLOoVBcnIa5sXZR
4enD1M1A8xlfgJYgWIg7eeER0OKdK89qFmB2f9O9eBvWbDIS1g95E7foc5akTuPz+C3PgzkCrvYe
QUmpjayks3AR6gGkN4kXLqWCE5ak5uieahVtRovq3oqIQQBBZGRJHPHtSqz2Lt8SCJZd/zwTf0K9
04whQ/LcOVXO9gufoMmV/Pd6lKKz3bGhrtLk5n4d7Rver/uNEoY31D5n9Powr51e4YThqtOh46jx
trR+rWn+CVur0t99qilhqfRWqyk1geSBcha/f/cIyg0ketLGpBjC9psQwMYXFiY1wfdISOVZot+J
t7P+DnJePm0iTUv7dlqFAZx9HHR+VLTm6Yh1wBSY+fCKWYqBGNVJxp66u6qQSviUjza/RYJEtKds
SDTD1Uo2f7LR9Xx9JDyN9PbenfjzFYIMNC8o3jAjW9gmoN/gDsEmQYjJWCC2srPNmnWk1xvURKRC
VkbVCjxXwJGPvP+m0gpoBwDD2Uk/449F8EIRzUl9y3GblmtAsDONmWvbEPqsLwuX1KtwLZovV0TI
XpAZkASs5XH9aal6lpu1ST6Uu8kXABJTN1Ify+nOxocQtpx79hDnyb28rUB1onFRUFhD8JKYqw8k
2i3IcS7ixsYpFAAz5Pu5ybAD3c/f/LPiqDw/JBwTnDO6OZJW5i17/FRpK23PK2lTUGUt7NqICrDR
sgkafJAl9tH7ezSx6qWTQvacXmpNierqk5d8rl+TpnTgMtSDiau3fz5Pw23F2b9ho5/G0MFdIYQH
jqicub0mqOLT2ow4G59zvDW6G68bG6CH0szordvu3A879iBIzV/cYKjqVhO1CuO9Mrnx7Am16F4K
+IPwTwFNVDJBy1ZdVo+rFu5eNDpb3Va4NBzCIvb0KxXw34oz92I4YvwmLArK/kqjbGca+zRpQdsQ
+ah8WMOjJjVqoxLg/L2DzzVcokqFHVRofkGgWc4mbHNV3h+0JtNCaMsajbq3PnWzD9fOf+3AtCpO
zHOxUIxHrQPgHidGapau0iFZLS/bNctIaEQY3x37xowW2oplF4PBuxpKcSWv5znZfBsTVkUT6IHE
GXq8E+plmaULZSmcqyZdIG0olS5k5Whi9WS7d/aQrA4QkTeWg71ziFAkqXCinys9pQ8oWa9lftgu
rhtCk7p7MZFCDrAXqHdlxg/i7P3NYGEDlpr8F3acRwOCg4KoHO5sKWchaYmS7NdyfWhFiKB6Z+sb
KolvxC3bpeWt3TkYXwcTOsDUq/CknwtKYr53Iwt7evdINpqTrLY+Mt+LOXFzX/W2netQOiJkBxS7
SWo1+5i7xxFCie4i5mAb+zcFn6/pI9EBTrbeng9qva+COFnvZRHiXCHEDGDedAAJd2EByDVxToOM
HPV/7mkA8K+jxSQKJjq9FkrR1eqkHo80NWXRSD2MMeIqsUhXdsa6MyT6H7qJ2Qttu+Z2zuCAgf2O
F7ZXtYDP5arSV5SSi7p2ybK6nlIeaUdR13GWNo8+UIGEmFqF2JrZq3fF+PyERvu7moF89wvDGmSm
gMBCkK2wEXUx3IMNvn0O9ojQCDtxa3R5t5/7Qi4OhdoEcGdNoizUXPzXcHOpmxm6ZkA5I1R4DSka
A+F31tFVvP+ZJaMj7+TDk1szTrYwzMDy2sgEvE1M2RdeM8V2b+WCQA6bffozW823sy/Z77pftDcO
/zFQsoWPpgTqeCgdWGjLOPqgsCkbENojg2u0wUBY9V9avhtq9xvpO6Ph7xDOAzjhoxAHuiL5EPFU
DR9h47ZiBH48FHOuhHdpWyNjGufWKaCEh0YbTUxc5WDUOt+ngIYz2Igk0nZENTQxDL4R2RjSqA2l
Prqo8y2Kq44kFA+9pdFDfhEhkzg14qOZ9vZgbczMSz0RmYBFM5chAUCgf6Fg0vQbnSygM6K/D3cX
ugtoA1r2WoA0P+HXDxChQNlr0pOBbgf6EucSYi0Qf/E/ECRMt726hchud9KmagifAb7L9PCuExm3
AnoLBtshcvdJb+/su9s6Eoc1FXQ8uK/G+3yKPAwCitsccYRLiMy8o1a807QTe3VIRB8lsKA4Hs2S
kavXavVTmly33YP0Ia0GCwIOGgQXZ7tOTwVa9B5p5nOdk5daoK2XhAcInfMtxQ9tJK/41X1XQQ4f
+N0Smt0CGQcV532J4tsqGcqtqGhdUPRBnu04zjbtpPa1hd2xaBpL5Tfdz2r7nr4LFZjbmX/Settd
LwER1EKVro22VKE6p7otac5k7eX7oUqkov5st10VWfoJ0WOByNFhN0sQLTvvp/X6bIPU+sE+I9kC
zfcgmWjKnDTvmJo5oo0Lb7K3NBp6buxC9/lFoR/CW5a0dzRSOMUpPW937SN4vEW/Ubwpk/ZF+MTv
zckQbRsZ7D/iPo2Brn000H2QT4astdNdeMjGjX27pfRUYgj6GQIzXdH3j7K4DA5pfu7mk9SsNyua
pt2SGk9Xm6bspHeILJq3pMjd1b6gTJThxNWHcLc2hjPuOn7cg343MUzY+f2/LckziBFDQuUXaigI
KFlVSq//mT7creSCdd1Z1jj6rqHLfzaGhu+6bhhqPyG1msV4sBlc4D9gySp8queUHcNTDqe3FOkm
VSmnzg7KYUNvSarOSA1QdiaN4cteHKv2hyEHvIemNx9MqwmWYlblNeZBgRUL4p2yZylmhBN42cN8
x5pr7phi93fMG7w0P4hYbHOg+2tzWvECP7s8YqYwuSE6in29wW3utnWnXPJ0MuEBsaJtMCRHyCMr
6Hhfc3b11J72W5X3/9UkoVUiEShpdepS/P7diJezckl1DfY9wt4+QlOWYjXMtwNp7r/P0LMzdZva
vwOVXuhmquVHGunmbKJkIhm49NaW0BvVjGaY2Z/UsClP/D3mjXH7tIN3kyu5UnTramjz2rWOQ4Mq
LAh/gyhQ8uomPVqNnMTYcA3wn1DZiHuSbxj22e7MTTiIiXUwB0Hn0yAr3vKOkezNoUbifNFXxPgK
j9ZnxwwEVXFubT9++4FtG+HMrcHRhgnbC43Pjh2kFIZpC2GQ8x/LM5Hyn66jfsX+vbyaKJuTZWjA
Fqfn2eP+zfXlisaITNGKLMdJnaEsGXE8dw00OwaUHUQ223ujptm3ppW5dLF+T+sL2V9v0CcCkerS
4MV6hZFbQkFODCtynG68jEgr8E7ja936ZQtACGwlyg1/7+xz/CNOEz6N8JFpx1nu/rctGsVuLWES
TkGbeR9NP1as3k9opAaiIdRLGxUjPsN8xYioGuBEUq2Ahvu40FlKP+aaKqAvy/fRqB5sjBGA38K8
OuOj4Q9nSu9HtXsf2uADWEZuUumy0ZcnusVXcqeVmZWXxunuc0r3tjXX1md1hUmmjDGO4AUNjR/X
Dey3YEBNs2K1XzmS93Mv3V1SLJvWLmcwmO1WF5iF0e2C/ME0EUl/2S3TNOdO5ahPaQqx4gSbMFuJ
OOFxPa54vtc3RWvPqJlD2bZhkczeu1TxYpx5UTcWCjFQ/+ptFln3+/2/J/2cwSgNXzrcc7mxPeaN
icgcyE5XJ3P82Wontu/HBvkr9+PzmBtYi7UX1D1cQIr3Rbs/sSuehFt5rnzHFGZPR3KJ6LucwGjN
83R91BLxJERITvABLmbKNIOlUxXlv3xo78Yqn/HLjg7RpzPPjyiX64MoOsI3E/dZN8U7ZFMEXMWd
t0G/r3t/r/YzLoPVvh+6dJ7XrcbyqsniQptcaR55mZhp7gLNOLTjXs/G4HqDms8DOK0Y+dXhxozw
vitgQ1paaZ8JnWrHraBr34wYOJQ5HUKoVtxe3vCzCL/MgdWvXysMyi36etrYf8ctq7ZcJkpzoh9u
iy1MGFC6WselTG6Eb30trjhGLw3m3SzLuVBpX5scWk0RmlpRt3D9WCce/QqI5oBdVFydyqmV7MU5
a4FQVhjs4gIU7A5XDtAe8SaZuVtpnZ7R+Rwd7gZFOAiSlDxLlrl5Pe6vqwYuTGETEqIoBwm99YME
vwNPAJfmE+mhSUCbcevwfd0YO7uw3qgydUnf4C8j6ufndtPZO03vatdHaOGFV9hYuzb8IONNuLRq
D6pem39zCgr0fx+/W0eQ8jEgSSqD+RP12vLxy5eHDcVL4clHjZ9o4bdzazwGkdP5dtYOZ9E1rrEb
5vbnfPpJ+xgbLZFBavb7VTiBl5f/7kPK51EqlpfJSeVDrHZETA4yyo9jRAvweNATGVhMvfIZFwfh
cfJUK6j9i6w37ufNBt95nwcl2573SZ1TSQhsjKRgaziyRbKraX2gAKZhcEzERP7jJX8ctXQ8tat+
3jUOYtTcUY15B2uzMH1/6NIb0XR/wvBi4dBdqc/bVBsFWqUw2jQzqromwqb9NXthme5mX1x2Ew1V
a5Fvk8zvidU0hEBTNQSrapWbj+MsF3Xo0HPm2zBGpMe6gkbM5Fw7lE382MHAqnAYbg0v/ppZyfFe
HovVfnv+Z0Q8w6UhjKq3ARnQwJPG2e791ETHydnHh9kJbMPIgg+bMJIn9Hflrk3I8ioKEnRpTCvu
24tj/rj5pSSntliptdqSopCotNDOgEr3WO82HNVZU+mehJ8f+7ABfhUirt8gHbN0qm7aM0pJ1Ogo
wCDK3gLVrJT2vdY8XVeLhE84W6cvhUVZIgFhZvHBrDhhL+JJRJ1I6hDEEnnVy3Tuw15pZAXtwzhh
SjD3ViM9MRttdNtpR7BGOwL9Dx/HhjegSVo0i5HcNP++bC/XGx65YK7ThBlO+ePhk661E3xuJIMW
ISfhuwvX2ojngKpu+n6DSdxfSkYlj/3F1Wq2dPIiYIvqdN4tPerb/H+le9SBRiaT1LVRixrBF2mf
igN1i8lLZ/1uKDDbjxNc6nI2v5x47NA1SB2/yb3aGW9ey69IgzyXk3FRwBLSaAD+rgoc+3Ggg1Q7
gIBG/kg1vldWl+Y2rqhbckQt+hVW7NsL9/dxtNI9yQ4taT9v8qoeHG2suA2n+d6qW0vv0GtBbASI
XgPBdLAbwa6Tf6Xx1k/8C/iOurO1eEZpK4aiKT2T/j5Nz3Wo0hqUakLSMrnuEYFGDWHkfA8xJX4v
/MQZ5kWsWoFnYJFwCXmXtSaFBdovldb7uJ0jrJcR3c7f8x+go2N4BwKj7Lvh56TbqSXs9Jv526+K
6V9dmYeBS0t/Li5ZKz2z0ReTFr1UnmgoY00+VTrDWQoqLrI5EWUvCw1VS+XdTPj3Cbn6v9f6RY7x
cf6lta6ltTSZb2/R/TtaTc546BAIkN3ofIl6xd+j3Wiy5WtE8zLqT/RHg11VshNFvsgb9ayB7iP4
OGEU0f3BPVtWMjnE1f9roNK2rs/bZHPN//GEidz93CBjY9t2IDyc/yJOB2R+N63SXm7RUrvub2JQ
LSMiU+AIzPOPUEp7M02rv6MqUbGQL8+tio1AJ4rittQS7sCdW7E8LFN4U9yRmtcW1Xdqw/7accbt
a7c9Utxo1O63+4MEtDX51JHo8GW+J78bQj5yGVG3C/6Tbt6G6/tLvHZykJv+8MyzPSvgkxEI7tou
XY0NRfE+QvuzQfJ34E3bJ/M92lEarnn/aMBmDmrH9IKz+1PPNL+Ak4Zr8cx/XM2P7SiUHLuTu6bR
aeCGdFA5Wjpow1YazRdxjyDjAS7VIQvSQK2URLhe9GKvXdntlW4Q+nCMh0TwiGHWBy6CY55XsfzP
XBkEuMiIKSKcpPRWzszvd9qx1SwYEFgdOoA3jlQcL82YEK/pWs634+48ABA2RtL8pWggoMPWtPL2
ioNVOuYP31G6veettC4ONXHMsx/ajZB0xfNzjDj1roitfYSo7dqa0XnzBoOKh+qV19GSkcujmxxO
h1L26k+167KVizKoRc4iQuxHFGCZsEhO/VYZjldm6mG00nHftLRC1lNGO5mSK+hhKORkhuEiDIv0
V/jmWRVe1QsDwtWiuIKmA+WIMuQ+z+rnZJXtzuSlkDSH/wbZdk5zwIp7LE7m0wZCOldIcEoUIEou
zDXdL1GU3F+G6agl6DE+LBUyjGzaJ7tWNakXUTTnFrahOLMtEPSl85IpykZfHZbn4daWnd3SutCs
7WDtWlRpN1eTB3+2oMXcoWnqThFdIPU6i642XLdPc+s6QTNwH57fzolN02KUcURrKPpSd1WXuPkD
fIbQ4KBBJCiBN2qghyCPtjWUrtoTWqe7FQsnvvRp4e5mUrryWZ5K8yThQHAcRuDbOfTIVdjCUFWd
9BduJuJSaKkIuAa9RktvSdLIm6ggk5zDtEQY9yvvSa8H7h8+otlvV8bLr6Z2P17pNUGNcnfJxM1K
qISNu90Fubnh3hzGPwanIrAKxLI3GPaKs/jKI0H0CT4qFUASsmUftzj/7x1riwCSeI70b/IWu61O
r0eKn4DNqIFmNSov9/NdIzuAjI6QwEUQqkyFTeXadk2oVB++RxYtp8BNNxCRI/V8NT9RSwo/ZdMO
Wm+UYlJyFDfd0b9P0wtjxhfA4tEgT0iiyzSn7e41PaRppqbJ6kp+BksmwO3gBxNR+bQ7waBftNfm
vl11rp73+XHQ5uOgilZbZ+mBQTlW3e/h1Vt1UZGcgSERZjTYODi8BWrqJ6NKJqhyvqUjfSzW+2Rd
F/MdjYQ8p3gupQHDBkGfLLsgdP43K0wnNREKI5Vdxu7I623emKebqzjUjvA/qHp6Z4MltkHqeAVb
W7W+YtMeTQTrS6deVeWNBDJUejOU5jLZZqeDxPqONYVTdWBvfdT4eradv0PaQUSoLlSdqyb7Ip3/
OHLpOOV0NZGhUKfdRBrjptExha7P+to8ozhJ0zJaTCh2XfFrgoue0BFeep9kiHZnV2sJvbmWbWD1
7yt4DC8SEo8fVdrz1uV4gnAOXU3uLnr0EI3S9sfer8OPqkQl3aSkn5deA5MrYH1IUj0e7aSxX7eU
2o2iRQltnHiREjiK6WxmuJtXEdAl1HbsMDB/l10vePsKs3fKHYPfX93yqi2qmNpfn1OaulTU6srq
BDuqMNvjOqkgx4cxg3DzjytqW8GZhPUFz7HCh3jhl4ol/3cZSpa8NmluTtkWfKwIrb67XWfo/ti8
7SZFQ69dMdrtHfprlsLe3Bmx5SE5p0oDEUGSMKOxDIjj8iuZp3fdcA49SDvQRYyxZK96RCgU94Y+
FVyaSHTDfI3bHoOxOFNblGnQ4XbsM2h9czBHS/N3bXpVGIgXhdbHlSk932cgdLmic0DeqR2MhY42
2KxoeOheDSfGCJIb7n3AyOvsjECOhGAwtcfF23v/4FQYpmcX+vFLSh7YdqfsJhuJswF2WPrtArLZ
u0PiRbyw8BgCHxLvvFDR9y5uxdAVx7KcjNcvi8vloGKgRLmmSatUb7iwjHjiGKHqku+AWf9t9U+V
hfUXCZaHOZfrRBOimyy5MOcMYhJPvbM1YwJkgy4gg6DqXFbdAr1kh1f7y6FeyxntHcv/7fiEnrqJ
nIPIBBtV8MyG+NP+uAXlpzxRTvv5osaingQzNHJgXJFaWXP14p/wAwAHjw6DB1l0MXbm7zqqrDU+
+4usLuIxAraAnETZydYa58bmeFmTDNWBDrSMtg9S0ZxHubFu/3xw/W0ankyrXruX874btXSjjtvJ
8lJTGBVM5g+POk86EHy6YjPbjkk1t+oOP9P7tcd5lm7O6rKsTbLNpsHNsaB7O8NtBPNlOvF69geT
XBiB9dueLqokcV6fp39neksy3dm504EbqyGfgjUXIvyAdmISGS7UTu5ppaz4i0zLwzRv7+rdcI0s
vdDHhWleXN6yq2ONHVDHQhMFzpzR24RUEgnzPU/pVO1pxUkqEwAyJT81av+ssKgSbswzqZcrc8VR
EznJ48qcrkcVVul5UKJDkqHQOgQgv6zgme7yxWp75gIJIN4Y7izZLCgAPNdflMnAMleM9+wGoxUK
DA43gST+U6GksdM2p/oxaaAZTAnXFWVRA80EiqK+YrnhzuBhomMR1Nbd/+HVfGYvUTgAekLUcxOc
0ku+Qe2qarUa4BRhL7RIKN6kVnc4D2LsMOWzzgWo3BcIFKKAygpG80lCoDR4yUHYLOr5ItPX+OGW
EwnLCBRiFg9jkt7UZV1yzwEoRP767cOaU633Kkb/i0jgcfolp6G10C9JLVvyBUKonxbXsfvjiqoN
Q06rjNQLv5DiEOFlqw4WmWCgZKRaCWCI7YXRsIqSGQlIE/B5rcAnlNvDb3pj5mbdvuIkDkFJGGQe
D1+doL6kQnvx4djD7/Xai70BELSyEvD0GoMtUET5ChUcIv2btsfdPZ+jlDc/tZIriv6OBYMRDUx2
gcRx8dlbG0afYXVqxCsC4ap7/hQAM7QKdxE8KCxn/Ql6m9BRWkqaQlaBO3AI6evKJUA922fgD7rb
mq2ISnlu22STj3NRp676hKfnQ3wCwBjYFQ3wsOVHupFSjqhtb1CzseZG3evQH4q+N7Ap3jJTKHdU
ecfPqhalIUtR0hn5lGuChPCwvSFxeQMDxTUzPrdJsLjGmfsn3FN+sHY4zFPVr4Un0VmpKl57vgSl
LymFK/rhKl2aB77EGkV7o2sM44UVc/pYbw8fuF/hqT9zNnQIk4jayS2kplRNLV37KzWpFaQ6gefE
F1+Y3/M2Ile93kcYQJejyydy8oOKQZ/xOmJQpKbIZiLyhGjAY3jQyFSkzW6Uo24uLpjhz0IeLov0
+NypMOq36vaDFyYGI9DnSDERNFIeBysWxVZrNsRlIsMw5gnBqY999LzOhvgR9PKZqMnI7sfMVTuC
JwyyHQxKnxfmhELm0dPsFgI5GnL4tFDm1zwMIbmY/rT//vcL9HplWG40k0nq61Jp+6+X+iFX1dvN
p7zrz2IAWuEX31JFNnt2XcSyqEhgUCnnqVNKy6IsG7VrDaLfrR0LBpdH3fV/RGWKvKXn/eepxMfx
VPHW39m0Aymm+e7KzNrQzKIGSTXfaAgVkM2bKFcYbpCP3zzv+D3d02Do72V9zicyODJiMFDhMGBT
S37/keOxyi4NrJpFkAdjiyxtTF1EoFLI7AVoP+2r3P+XK8yA8j8UaRLdjzPmBmRH2Cms8NYYUY3Z
mnM7xohSPzYL77eqEvRcmBCTFAKdJIgVkB4lIybPJ8g6X0+MJ4KNf0AwvKEfHTwGHquKe/VyTSFn
QNGAD0qytrSh8rlB93TCDkE+awaj7/qXgHBBI/6gWUZn8xlAgcJRqbghz/g15ng/bGkrW8Vh3ZIn
ZO8iQlWHNGV764qgZkGt0KU6j4kW6ZvBUuQL+r8noxZWdnt4dsRLH1FaakW+ypkmPgIQWUQBk1a/
JP1dvBUGJ40n/LOKib/c3vuJl47TUs9ONS1PydFaZxx/GA3AmEC12KQPmW+7Yn9fvYkPC10y0ocW
1XhtLcbDExUUBnFtut0hvgDuYCh6NtkBqRl0e0Umvup8PTukrLHoDEGlA7EeUHuP12fRXOhZKovx
cYSj72FqET1THQbZdftxZ4Q8IjvtDX535oC/wWV7779z67ey7vLCIdPpwcfFakriQpe+ZVPkxWbV
+OdbHFK3XVGmHro0xvj88t4E54Gh29MKqyVO0ePLpVL6AE6FG0hhTiqdsuKor5QkOQI+sUiWdbv4
paK1kwvVYk05/3JLyFeMKW7t05gi3ILsTUW17HzVTwnPZdYSilYj60qShOScwIHwKNpBwx7Q563i
oL1weZjm3ZClaeYqgK11ypA4Xyvk6ThlDopQTeODZrCUHvtVAp8vjjYaGTSEgMyGpymXeSS7RfN4
lms4uVF70YvICS8AvYg0rIh1Lj3kas5ByPG+gn6lap5YA4HOg2h2iSuW+yni1PmSlgRc4KaWdYOp
372K9fWhmS3mCnMXPOJVL0K3AGIQGT8SoUdxwzbWW39ptaeVD7IIcMo7DacM1w8iDZ0YSvZ7r0/I
0VBVv9X2FFc3xqrT7Rr+j+Q3IopNbyT9BM4JY3aqsuIv9xxMmdBPqqOPcsOe3c07U/cb+SQdBMsA
iAIRjh+nbch9dmdA+YXeuxUlh+csLwt9P2DpBteWeZZmcxlVMktz0w0A2LrdXaPRQZ4zntFkG5LF
DwkUkM8d+2vRtgE9H9u/cyd9+6205c941dLXlGzrpHVR1yldUYbXLuJo2YEEuVh7PqXVQSUEnxjM
iEyx82iFHXIdA73nIWuFdFFn73jm7/S/uYRwuhBbkJH2o5Vc6Yv2mrRPWiLoWsDUjpwI/4jyj01+
xyDv8IZLWHUAW2LJSwcQvxO6HIVOamJlB0ITUl77hEXAJxt36/Z8D5uszSUMYoMQRDXdpU9HaNR6
arwzdkASYFSYu/Biwuhui+pr0AFQ/Lbmya31MP7Hym98dU4fvrHkbVwuq4tcFHRgFXAlyxk7vtNT
/B6eIy+P58FhrzL6Lwww4jH0vRDUV2C0pSzIRM23h/pV4PMtHj2EBLH4uomUIXm2ghZllZTMFyGg
+jBiKRMyOSI0u9OYIzyz767AFLjxB/KkyIFS7PAqS3K3s1TaeAZUyHPJNOihBRQH4+7yn/NW81xb
nkWR/cb4obfCwvJ7EOqMjmQMfnX/15s2436FrX1ObYh5/jtsaWXzRMEOXTNCXUukTa84UEhskMpM
3DhFQ35p4r/BtZWEXuX+m0ZKSElUH6mXGwzFl2w8bjMQscfZA8HPT1x+8ap34TvtzdgXOiqoVO6o
sdPkvGLaL7wInWFowUOTK+1ptQ8009EXylpie8eYeEoekNk4vp0OmWKzX/mwPAOUkT69H7C0zocj
dY/mlgkKR3VJO8iEznahCVs7dXWrCnp9C1TLpwlkFH27EF5CE6/kPmj7/W6rn5hfQjbmYEUpgt2T
oOtT26WEtTd98liIPfCb4ofQSLAvbgwB7VNrGLMJiQCsPzQ3kE6BJNQzaeC3h/byxbVrdo1Pu0NH
3YWRRTwHhbFw/3PPngW7m0HpbZrrjaRo6XuJEyECYz6OlH7s2l/CzRt4pNj+PhKvHsOHAUvGPtUm
miZaRRGLR2OKUlyFvk+iwTYhtwP4JUxNBeMyDAI6klngTgZrMJtqxXe8NAQEjgr7dtMLKRmCRbHY
yLtiIQpkOPl121k583GMt9mjkGEGghXObhTovFd6IC/CCxb9buzSKb2udRAIKbWFnUUjNWMyHp3s
nAOLH6SYa8sfbtxY+syFLFZbG/bcD3zRuuWtgjOPYer+qtjFyq96piVydwTuB/koXFPp9h7dmca0
qSSSlB9FskoE8T61szg2CLfsDxbE9DAPVfbhKfFPg2VOg8iB09sCiadHe5RsLwsSUZw+Uf5OLezD
yTkDlO145nRamXZ6NsKPo5Uem3y+UPPJEq+zzXqDFD7FProDPgxy1/gAm2sfDChQwaI/gNuqmVVX
TUzm0VgwPKl1yklAf7CIj5PdHuSJsjw1Wd9IwI0cQI5qZ8ZWu8pQlGJ5YgVEti9XPevPVlgMjB4u
LAe5iQDt48DNWnZQjovTzeH9xuIofubNxL7i3K3d3+n7tBJO8PzQPA5Zmqs8WWsZB0oaIklE44iF
g7qmGzPiYAGR3FjNyFLUQu9v2/IiLXTrS66CooMaSceSx4me5pK2b7aADL7vbVHCcsALGjFMJ8dF
iOgLclu7MqB74cI8Dlpy05QsOTTWe64NZ1gAyme1TjxDvwoSL4Jv2I8qKdp/IIilkyT6r/+/eZae
nW2uaefrmWuzMUho6gZSbxQLd1hNfelchRt7xowLU65tSf3Nlu5MCV2ES3uAKgD0nQ19jXrBLsMB
mfVE5POGg59FiYVo5+9x64m3eXpYGe/T38BOOxMjqFsoj/ACXTihvymvkXVq/w6E6jbSyRiH3+k5
NZtzA9BczZnSmsNsV837RVKTlSafDpoAhCK5+8ftvZ6zpi4tcxCoAm0Odgf/lDSUikwJKQm67VZv
7otz/DBk6Xmsz8+H5bEmiQf+4tLNlXJUDDFEUPKFMooAFPw3Z/hukiWTeNmfFvPtUcUktkcCITic
9+ngLXJt5LvebvxM3sOKQV/YYRnuBhitOjkBSl+PK4tW9Tm70mhJYFNYV+z+PCLBRLIYtFFlvCcW
rXx870crTTHNNzWageykW6n7xpj0CbpQkgpDCtysqer331tWxRzFHJ5GFQKJEH+F3lzJ95WT+jI7
ZlwaKtxWYQPBGfru0p2ELraXcgtvvkF1rWpYYVyfhuXIItWO/SWR97i0qqJca/uDSFVLLmLxqc+m
ppaDdMgZR0vyPygC2F8b+oF6pyrM0Q03/9fg5RvTWubqPmel25HI22KdzsgbU/VqmsijdXlynWG6
wDwLhSHiALoE2JlAXFF4CxSv04HKIgef3K4B+DfhCtGwni6zAOf/3p0XLhHRwd0ylUza8XC9XlN5
Ky4ahrthKeZwH4FB7uMto6k/m7s9kLlwpDtvb+RbU376fdNaRAglm0VmDKo91ZcH5u6TSncfpbBF
7Zo3TqAQ6uYwSiDVJ9Gsq3UiKerGoqAy21uduNM3d2+0aTemiOBMTHoPIB339+rcHq6/9rF0P9f0
kj2oS3S/M7zEtTW3E/OjRbwgIoK/h3r5nHFQ6SaD/gv1ufJQ6v6qS+sbE44ndPztCy/wR+QAJoRs
lFUqfMCb6Nrz3P4dsGQNDpKa6EVCB6AiOP02D4ZM48GNIw+PLrLf4/reaITa73mqttGwlYxTi5RV
eKiF2cHILp4+3mZBHsiSLfe1k3HVzEX74Gq0FI7PqrteIoKrGwsk9w6qPRFy5LCsTUW25y33mkeq
VZVUfcYUUre4X76Sr7WeECSedjBZ3h1ImwYEMsMG6Io/K8q3FXslru9fS1fyshYTvPXlvHUaau53
bgy7QIaF2lPDorIZApMy0fduGJ0g7VcNXTnPkjUtzkqdwPGWROWaCgETSiKugdPzf8kjvHwxQMtL
sJ+Im7SSEZWXp80yaRWkiVq3XJjQalk4LrRgEnUmZqsjkBGb74qz+f+Z5b/jluxnToyW5PMzacKR
c7HH5MdBhwLHrZOah0NZ8Qw3xFF/2k9yxU3R5AQCRunuNbTjGfAJTxR0QuJCRHyjb9FkQNjAjemf
PpucYKMnlFM+Q0pvorT6q0/xx/rTa6/icL1ccxVyFE1zZNrKlCzyZLXd1o5rbA6CYl3kmQ1UG7YG
AVOTsNzr7MxRe2L0f9+DqhTBc6cBcYeAoeHNCXqsUtrtopleteuSVYfSKUoTvJdD+plQfzqvaAhG
oWSotp0Y7Hxo74cdc+sMfufd6SKaELTziPbbVc/TreD3tDN3n1Q6CPNCrpHBy/kkGovkFmcBukiX
TaEUN/zeTVOr4Bo44k1A8Zs+P2pAEWOAhv3vAOqnzaKpQDtirTcD0IPHIQrj9baHztDEk/uIExDz
ggNu98+Fe65QUHxtYu++vrSVrUQ+Npati8AyNk5QYGndO7rRYME2tkhLaS5JSVGF2g1igYGGEkEJ
yNZ+Qpu+qCHFoPAfqj81AA6+qJL8N24vXVG4atRlEHEVHupd8uGqnlbyLsPRPt7UxtzuWKSG2Gqj
DgddJThvgELi+anwz17kBDhr/45bOmvrZU2hnQ90EPpbWld/bufm3m+Zqv/3bXoBHRBn+t9xSgdo
t1hcNttCWDAh69gEJkzXBGRg6RvkxrHcMdyPWwYMDXZQT7TM6R/hnVeZ7ZevO/eZJI8GWZUi9+My
7/Tdcp9eswugYStSDQfxG9/46bknyPau2bGA79rTv6f+0ojCc0cYA5tGWF6aurI77ObFmTFH0VDA
NMi2pFyAAajoqvk9U44EbIDjQ+0CPjhSQ4/zm2jzdbMudCyJxZ3VgrCCDBbpbbIOqVmF43wZkALP
w0Rhq4HolUZDYXK3bzWYmTVCyQfTGLtaSOlM6BH2ZdGOopLxTgH+xSMBPFJFEBXtZ4pmj1O81PWr
Wqx59NF+Igu44Z8kkcmdjVVuzJnrvKAd1NqMVt0umo3T0dKmZkXnFSODVrhw9E6YTaxo2h7JRrct
Ubkag15xuhNr5I3mTvtoiKprewXTcrh9605/2924tzHtxAXG75yMkepTt3SmOs43HRntOJzzZ4vM
8RlF4VmUeWQcYsnFax9136cN1oXHo5tZKsqAC8Dje3vxNlX59NR8b/uz71liClvaQioFEOAWEW3Z
Z+2QXi7slX9xmyaapKjWXK2dn3jfnCDifvha4F4UWracaemSM7N+S1C4AilAjHmO4Ca5y9NnN8cL
+pG9d1yjzLqYVHp7MtL7c+N9ROVz1nRp5zNqjRoAPM6Y9W+JJkJR9D+cnemOo0jXra/IEoPB8DeY
Mcbz+MeyM9MG4wEbGzBXfx6qzzmqzi5V6vv0vmpVd1UWELFjxx7WXmsVfIFJ3BfWTCMfvgh/ZbIw
Fstr7+HQmb2cF5wNzri/sSXRR52EamxHDHx/a0Vjak95S0Ap81/1sBAT6NztVDz9jezegXi+HcnR
rVViSc4RnfnKIxtDzJHHjFeTPZqbWC26DE7T8gKNrsBgF7WtRhIlSVD+jNEJfGNHzJYm/9yk4kP3
WqTsrN+4KrTTCVpPtskogvPZtRIriictmzTknJOzDdXbzar5Q0P+EuTpenZ/cDC8e/tdEA3bUlBb
I0OMGqvrjNtF3cJZCjjPXcZMI+EwWPElA8YFXCyyV9gxnSt6VxcxjKLJZPk1aMHyKVOjL7HxvE0m
Pm80EwbjDaoIJzHeAH8jDh4MEOlAC3FY2oUDtTYxqh7291tn6C7a9sjJ0wd9GVrSyjLCDhUmoDe+
y7d3WJuTZcCr7a/6ey+ArZDf61osNtcXP7uZMQrvxbwyK+1j39bqDn3DiqDFOoZfeB9Qw8Mh1n+2
wNF0LDQLwslXSiI1IEUW9uJOm3PLwR0mMGy/AJ6r/tcgsVezBr0dVDywOaKgGvqItrdDo6eH8cPh
MQxWR4rmpaBtXPO01NnalXscuZeWV2sSz5xxbOnu3DmMpp71VdFtF/svdMdsEe1puaxlu+FXKK3O
JFfzsESGAO4gy75sb+IKQGb9sWv3qd6ylIlFDv/Jrn5Kztp1gjUsXrqIgsmAnw8npZ+LoMPOdCES
p5xjbzBdhtfqIO2r9iQXAtIveq2/LPqOwX+NJrqQB3T550G1AQFAWE2xNheIBHmMOnRGEHIn9mla
it0pBKEiBvdxAi5nM2P91pld2YpgbgvdJCeib1QJRDwbNH/W03ABX35ODbR2D212Qj20w+stdweD
85/C6XIWu8rvBfEIOnJvBKWd5c0byHkzS7YOHzFVxySc3DxmE7FBWHba+nHMQo8SsQzHsDq5cYMb
Ok3lSVfsl8xIsFhlH3YxtETxFJPRy37A3yniG/xP8N3iCDp29MaSSA2tVSvHc0Iw8OZ8QuDR3hOx
76/GcHdwamINoSWdssObnztgG57m6PxlwS4RGiS+TzArPVSZase0e9a6Ek7B0EYHs0Iay8LhIfAT
zReWteAAIEr3Euu+hawRlEnZwqkEJad1Dg8bGzZoxNKPJ3erN/loiUcK9rdwoW7H00wLCCEtbXIW
hy6fcPBLtuijdHaEwneaJvb0jttE+wgXqPHo3WJRtUODb7GGmkAc5p/uodVLOhhO+LGGBf5rjXvW
kffjBMZTPI8zb6zJaGbCzrXb8kF3sSwdzPFj/sBlW7urx9VwuFHUxSR4eBTGhxd/qr1Xpiigfznk
AfagAwd+vEYzW4zoX2EBS0kEUf6lrxMc9ZxR9jZRhezOj98soBGvD6oYmsGmz/hz4KTu8j5v4shb
7iZEyAtS+XjTStTBpG+Kz45YoSFl3UOm2Nwt69ix733GSRdMWVH/oVzhr1KBS773IaWHbSETzuHK
+m2FiL/wqsGbX4zDMTSu1JaE12WoByWsVX+9O4R8VcwbR+she+U21gNc8APzjM/hFiO+cKu+MECx
PjAeyGQ+V8oM/2bHjCNQGudlKI8LtnTM63wlOCHmsS785BwCyng8idaznXA+d2iBiVmGONJjzhfb
DmXskHbUIGqt2er7FFpUaxrs3PZnvbf4hOrcYrnGbU9S8s+et+vPErFC/attUPphYu+iwxcPLf32
OvwKO9aaPZ2OOvbSneks3lEsN4m9ZOYvsaOrxfbQa82sEOzTlV2J3MnXlJ5vVInPVcD1kTMJy8cm
YqxasxEUIzV19q4YMERbMgxR2Ko3fYlDy5IIkRCluGXJUVgBouPRayta+5W1M5xmiDJxRZOJDc+I
SThpS3/BOAOo9hbh4HPcIPgaf2pijPKY6K8/jjwozvijHY5dZY8kh5/dzWZfG7daWR9L2nbedfEU
EYHqwwWy8drf2fo+xf+H140/aYxaJFshEwRPMdPErEXnphj0EWNzDPuG1hvpNM6tD/56+XCGeTA0
LVoiywPPfDgUP1vNDmiNYewGG9LSjmFCFmcs8biSxOCIa5p0rNzPLCn44D7YTb/mzjgn5uLs28RQ
/teUw3H2pv3URVnubn+NpoudilOcPFBKw02srljvDu01e7oF9HF7Qh70uYsZvzaobG6RMlPFhuEA
7pT3BHkFdxL6Dwt8yqgdGm1PGfXydUD4vjwK/KSNmUwdKDIcZT2iOsjVvOtRSw/xO4d4bGA5pr3z
x1Y0Cscc9569Orc2bZFPt96Kv5jLre0YSW7r2aLo8BEyHc7aec52y/gm1zbVRky3JMr8gMdnVHNf
TbxoCmVBQhyW7x3cEt1Fzhur/bJQwwtPsKDmuHlrOdt/OF/heIG4RCmSYQfPUvui6tuPgcH7UHHG
n8fjVcJxmXkuVuq0ZIH7Gy+J0a4TQcx4cCzPz3FIh137wrwkTnNtnawV59F+2WEEi4Htt3dyJvYa
RfUKD/Vp9wTrQMhmLT6hd9psuOnMdatbx++2E1hBK8Vpv5985dPrBI9WRdETR1eZfCrcE/mPidiv
kYPvBYXfo/hvKXmqdY+vV0VxebVZTYlndAdMebDY+5v9enbHh1mbs73uQmR0tza16E+s2ieisIGq
CSKFzIorKgoH2lCWpzrv/nmAYaGlTEMP6VYBSZqNQ/paS+ILRa/x31M6/U+l8Xaev2eqTGzRTfl3
DnJV1O2pfFGhoaOxYnbHDU70s1vSkg2UW+UaaPqKAglFwfOT7Q5gxb0OWXnsGYRhcJLE6ElHq+c1
zo6qOcCr6VitOFzYf2FxCgBS02tY/JCK/jlh++29v9WaX1fFVDsGXQZlsAL1sQfqqMYtGz53Pgfx
p5GaH5/3rRpMtyl93lWyftZpwHAw08jsWgSqh7EP/N8P9cr/TnGS/rbANnTIQBn8p2ZXFjDna+CL
Zy2ptT14Oy27LTHz9GSr8a+WdDacWlCqgKn5qZLyB2TPvx/eFhR/K+F0snd9uT55eIt1atvvLWkh
zf/Z7AXUjl+LZ3/yxL8zRAufQXjgvIHL2kwJTX4cJvxjLfX3pfhmoie5l6i5ydvQt/01dUPrNhuT
OnbiwHRqFI9p5DofbZ2LplKooXc3H1NgknvOT2D69sO/n3Umf5gCY6xKQy3t3wujlFJKL4lK6iqI
/34QlT/+1YyQyS3xHiDjb2teKY0G/ecVgB04/WHXuXIDEfF+OJH2qwB5bTs2t59wFn+qU5u/PfXb
2ha5pL7ra0fCrO1hnosZhc8AEmGPgXeiIUVc0BaGw6RtGf7gev4wpYaV/fbsb0f4qNzz6l01FeNU
NclNx1FjlZoDUkj2xw6wRXylfKCzze7fl/q/jArt2frtwd928fa6vK+dEt+xaMdukH+YcD+N2xhP
RFCFkBX/AvEc2vkbM7X//vQ/n2yQm4yBIG/NZv/bhi5P4MDZdtu2Bla/eKmgGp+1dPUZUhygHJ31
GgwHJWT/8DMK4k/unhmU///wb32mbgep8duJ/W47swB6bEo2NGSXAKaYDKWwVviLxPvJmf3Rtn97
6rdaZXW8592bCTbYJtOmmwY4mJp/iyClCWyhoTJGgOsnEcVfhH3/OazA0hhMRFRdMr7Z110vtOdF
S96zLhUBBZLufyCb0PpdSJB0e/kiJ9NabAQC2hbReP9z8fe9Vtu7/2+v8G2vq97NeL2evEIrrcat
ETApkPVd1AkYFgWa7vBoEpA2Cpz6ClswPvy09u0j/vYK33YcSjkDEayEfkfH5+5iGKdVDx/WgvsL
fuFlZa9JdFr5mKn/g6n/Ul7427O/7XvvmIBESUFH9tFfqqcmQs0gmsRE5P6SicJ0FukuiCNpOe6A
gzx5C/MH/ya3JdS/vMF3RpqmY7yabgY/4EUcJ0fwVBopxfNMRn+0pR9c+J8uKkVSgXP9Xy/+zZl2
q3QLHT2HC+YdqnKKs7/aV6oziQ16DXp4iIcpaq2R70WynfXGpUMf2rb8ftr0Pxzzf73JN9O/1Hr6
7OWnFidoUFIcdkTXAYtKxZ6ZA0Bid/dCckAi+vkj68AfitronjCNofM/sOLf7rGOUqPyKxXtWT/Z
AU6GoNHhkS20jAf+iCWT/2DgrdCKjE8Dlo8W7b/96Vm+vTLgv7+OuT0TZV+wycQBU//HIPAP4Krf
H/VLivK3uCi91Ma1PD45SwMKtMFt8MV8GcA5+ln4MOA0P+3jnxZTRYW5p8vgm83vU+c3dJKq0/bY
cuAXDpnEYP8r7CRpjmi8gEX4X8iWmSgaKOgu0pBgrPtXnPLbNxZFlb+bF9fTzSGfgnWr5VLSI64I
lGtohPpjIryfCAu6rUF+O6fwB8hM0jFdzaX4LYnSMlpL+bPFktOTXfWTiKCTQjjpUReHcaPoCQLj
tlpOJsm07QPhtBnM7QQH5naY0h1STAKx+JP//gWU/ttrfTNm49oSexe81souyTII+rksCXsjWP9D
hlV/4jH8U3MRK4ZMmpl6NKJ639ahZlRWvWis/qIl5wE4wPndYGszjeoAJeMW9ilaDjEJBaGp0zKb
gR6AQ+TvF9cfRpOxgt/e49uHm2ZVPrrVL0tfDQdDad7mO+30JiTe4VyisIL3gpvo74/9030JS0/b
g+tBXonCxr/PcolyUtk7o15k40AJFepPmIgnH01Mrao7pJDbAvotRnPJ5OlC2Cey+x+PwHePwuIr
nDmGp4gc0O77ThiUFdL7Wtyecr/olFa6LaxLfXSuHVs/xVXaP5oTTQ7PT0TtzUFX61hy04gtV/jd
yZSzlebTvy/K9zvs1+vQIOzyWqA64d/796K8utsUNEkh9Y8KXCqKaB522oyvek/UtXNPnGeaIYJQ
H3+4O9vA4Dfb/+exkBy0Us2QPHy/Oh/l9vwqFZQhO4Wjldb1Hl6biZTsLuZYypd//8ZvPvw/z/rW
WL72zkatFabUz+BRz+O8OhhU7ZLx+f0/nOD850novhmQeACF6X0Lh+rX+1hKhvSepYnF8WrcVRNt
Sjqe9mamtWkuQsmEhxLgnNwXeNkktdbxtBlcxxXwSkD9lOB+wsn8eYs1FOFUsEJQcH87bqpWXjht
ktR/K6H+plWH/LaOLKvfkccdefA4HVgJreP9fdV/0W39Z4t/e+w3y9q+5GKbnfMmquHNfLppv9sV
SteW7+6xcSETTe28tozc+ftj20P8t6d+C06K87PQL8atiU7P8Km23ypV4viw9ReKqG5Z/7Dlf7St
3z6y/f3fLrTts2K7n9e6L5fe5R1mHS9NHZaz0n54ULtJf/mu79FB9y5JqXpT6v6zM8hzR/2RIvpb
MNvabsu+pzNQj+QXwLJ/f0lanfJ3L02kvpFnjnnaXcvP5L6vL/3koOif+J8Te/cDeAz9zm9Rzz+P
VQzyVXi2Ibr65pQTOEngf201NWjb1642lbxLXxvefHmaDOT1zUGieNJxlbEU6uM2ydh6UmJpL3E/
vN7W/XCns/uUrSShKn0O2kLoS0gotUW0+YXa79A4eLhmaembm9/LBZouZ6sIpfGbno0WKAAQSve+
UNvOOAA6kArJCHnhE7yr04R/iQyrk4tSdqWNOpIrodGLs6tDg45WTyjeOXOPhxLRZQQpwuf+WrRd
BLr2ycicGoPt/Lrqxoeu+7Ca+Tk8IpvTCwynYrK7S3c0kF0lLGnLNzRNZboZCUMZ9xAowe6ROAV5
xE7fbFvRAHWqM1gwzhaPKAmupuhuTsF2/vxoPnqyrQ1P0c15dm1layUDZdBJBONipv1Ggu9td93P
U6R+JJH0tu/0wt62dBQVFFInS/28Xq3HSehzY7B7U4zbImpy9MHvHVEyoS18MCpbLXzUh/PZxc9H
T1k8p6+K28rKhz2/azWMLd6tbig5z5YlacK/yx/mSxwXyuC4zPaXpxgbF5GEWSJ66BqjYi2P1KAI
7yg6PedHEvOnfYkz6um1+4xmTX9zXhXoYiNC5KmXVh/J80znvE/slydHt/gRpbvs8DQFDynRrr7v
jNCEtLID9Fr3MgiwHG2k2erw5YA18eDrZN9pdxq2NOrxSQrqIemiGWIhb0/xalu2FUv9kClC3yz9
Cp5CxQwBQoT6Ol9e+2U4AX01UayO0LCjm9OA82ioJm2R5e5a1UL3Hna51qhol8uN7rwReqCLcHVN
YTjp/u3VvNod9Q7Dkz9aoMTNKwCqaCtUtiI0kmmVeEWo0ZZBnRl9JcPZzkFzrLdX2yhEoduSd9xJ
njLuepe05XoTSP+xN/DRKyGwh1iP317Bt8K7MUi8zqfhIGw+rz8aQB9TrLp6g5nouWyVayD6U0yy
/t3LwkvY8x9BGrOM2rQ76E4U0H1vu3ONOlGnzzo+X5Y2xNL7idd8XvYJp6RFlCd2RUsk1oPcPyIs
fmR10BECRh3ke22CCULeyec6eWBOu942lKwEmWmLY1QI01dAcKS04qxWzyRzcJonVvzkbkHcmNPG
1UPdem06S8VadSfVeDvnRwZ8y1CaKLQMr5YWPN1zUG0tHIIHIhFb4n2j7qB1D93wOkp/yZ473XF+
Y8Mk/ncFCHCiOdS/8yn1etuOb9ASsZ8n8N4mzqMQkiOFdce9RudZb6jKaLwXsOuyozTi1dndaVWx
ZLsARJIA9jjuaqTjTUHTu0IaeHTGgq4RDqPrbWT/7Vx2ikeg8R4/Vg8iKgA9kRFe6NHvOsPXm0yr
O5aHUlyvOYHtbmEVu+24Ootsx6aVH9sctXgMxXK7Yx2AR0M5/Ab44mQ/+zPVrV15egokxj+PX7MS
OflqLHn5y7rQPAWbuEpmrar9y9LjxNu0kwgm4kP9fTqp3RfwiuvgRZIseSZ9WTZ3cOPr8iCxzsML
uvUa5pgQflfL5Atr6uNgWSFzchr2xKbBxDs9UUriNCxaNJVSsdrpeBtcGa6ie8CcOL5roXGY0jAd
NwYGjP57iTpqqYhXNd8m1hGRrcSRVzfDYmnSu1WzUZip1Z77W9zFtLVJI3L3GVxizWwtjAUohXJ4
JPbzJs6ACR5CKe0L/xzrY3XVPdx28orfkt6O8bbK1ZFCT3fy2hsYF8xoxrpc508bGoTeKLdrt/dx
jBFk6V/2vbV5czPEmYyVBImcItKtaBZ0ycR1YMT8QIW/nh335syITxzTFzfQKahHps9Fg5s2wl4L
JRO9u92bqqt3WBxqm4koepuAp66QQLydK7VnBIvCzgeQNSGzjh38hxrfOIwNm3kBc/fEgvYX64YE
zj2is631XxtprlsATT8VMGsshf/y0rGWO9vR2S1H1UJlhZ/7I3bSuDfKLyxULNGwvnmPfmo9kXPU
afFxotpb8I7l3sU7rN3z6DG6h9U8Hd/mVxv9qvCyOEVJpHtg05B5F+dRFSvW2Ai7TjWog9dY659c
mP3N8OzHo8Y3C0smP9ufU/4rFT6mhJqnuMrWcV6pQlOC7GyZgxr63vPyfbWaiTZowt48i6SPOuwB
VrsloZR5r1qcO/b7PHpO9RopeitXhXL2ys8bimsvJ3v777ubcoAbcT6JWrXfV7uW3Hz9yIWxu6se
zYQk9XRc4tnLdeeqigQN7V3++a5t/eyfn8H7xbnHTx77jy3AZekhTrOjfwtPuThiUY/BswhUaaRL
A73xLxc7y/xn12nv/WGzrodJcFm8H0IfnFdclnrcWxuxFphRd1OECMM1ePWifxpcwfK4hJg2r8sC
LiTrGdR0gT8TmLDnn0+7WFDR0EgATLF1NPG8cAF1ADehpv3VWyfhC7907LovjTs9CYqDjijnI3im
ojioL/Rmy5U2pLbo93zZ7+3bY1Hb0ibFRKNsoU0VDx9+djECxxj0hjhFHq57l7i0Fe89rsLOtL2d
34PGJrcr+P3VI9CZSTIALkweiTjL4gKl0Ur60hDAe7YVkVPpKuVMedpq652LWCrccbcn1JNzlK1m
1OlXofIAnXn3L3vpYd2pbb/7XPD8Px2+QCgADuiJrcT4lxa89skc3/2yqgQRWzUwR/kg2VT9TkQQ
5r3DYzM8XuzXoVldb60DMwbnoIzS/n1yAfX49Llu1KNoYiMynXLZpdS41keXrjA03u1OLFavn+69
sh/R1uv5HMnH9JyIy1eP3j5O8wlqsM7FU7bfF++66vimwHFm9hmwhm2E1+DXz6ERriMG2O7Mdldq
DAVJcYo6HrqjyagpxXNECBCiPIbrLN0svsWvSS+zNF/lGkoR0OsEndnNr8bdRuiTZvRwe9OTwu4l
wROgSbgdPLgDVIAEW1Snem5Zitav0148CnwnTtRrQAClTkX4heS8I03AEDngQYFIms57lHmyUC+W
GrUzXcdBM6lDY5o7F+tuqe5Dc6TGKWeVh4ghSkZbWD+JUG7zsv9mN6fl8jws+4xEKADY7ORDzu20
f3aPGYiOetx45Edb//GAU+EWyIA5oia6ImTTmyijioqQMqq3/QeQB0x+3m0FcK5BBxxzy0hRQfF2
S63M1/x0kPNlrQBeiwK68qtu++OgHB+WHGuPft2CflogWC8Rj4/SLW0mkPyb15tkm9I/zlvlvBoM
pN7veKe4ttCkXZ+X21x0JjSH82mv/wzygGuucma/gkN0axnsEV1uPVdp6RBUZm8ewWl9snvQzk6v
tuamE3SCNniUyXnUoki7g6dtqlY+U5y7d7IrLxvfATz7V2a/T2hwPfrnPlrlRiLMeUltkBDPefHI
RTbpfahoqqebsn8cHL1k8TjoZBIva4lzmz4JqNeXU3zKw4tuXTPrDgmtb3xlTrq5h6/JvsmsfHpe
E90vr253/vmYn6wH+GNl14I308Fr3dkR7eXi4dd+lol8eMM2Ps+ja3AOHitz+owU6za+j+vp83PL
MeYqdXS7Hn8R+mLHra00/QQ8ruq3ty5YkBebU8QKaQTe4/1VsojrJnpGJj/AAa4/evZlX5AMnO3c
NiYmeMSZQZ5EhEGyjpbRtBCnT7wo8DjZrYOSsOcZAZE5Ut9v0yBjrIeJdbINmKf16Ol3qKV6LVrW
iIwgHWdhzkSO6SYfdXAe9fwsBGiv9g3d6gAH3twyh37/XexNMXg5SXRcXnLnujKr0MC01t0JNThl
cOvr8SlqPoir/EsoA85iaO/qXcP3slhe9ua6E+mDK1lB6+ZI4ObbEae84Oy075WjmQJLNiTZsp+G
inMd5aMmwu5GmmAja+HqgIRl4Mv50ojS1t2xWm18PzLo/mdRfdBXiZ/4BqvZoorJL1OrnL0gwLqS
JThZ2Pg3wr6tfe0rs+60Ozx6x/kW+m3stQ6IbK5wVWnchCfciXJ2bg4ZCgUJW48LMlACAHBQgeQ0
UUuWHLaMHUrYEGmbAuXfuLOqA/1gLIrxbUKKcudgSdbCBDCKNRMoNPt9FlNC5MLt2jgFgcqk2/Kh
sA9Xzp5/lQBRFShGyORC3bhNPRng6bNliI7e+e8m0lXMSnmdhcTYWBb0xmmQRgVrP8wizTHj5z6d
43T6l9jwHgDr1T43ERFpZpWWtMpmowvOqWpYlcpTfXIkcRvL+y0IijTExzRgiyXn4pynt8GFCO8e
1tEzOFVkkoSIfXlJyL+Q6WQRY/qp06FrmLgjVKa/zrZKkpHhT7RxBvsNSP7LQO6bruo3geyfwAry
x6v1s1/v07rdYQcLlPGnF1GUzo0cowtMfEJYEGhCG6GijnLkJay64o0jMxgZTtzO5MTrPaPC6VAx
eDscWEcPjKg3L0A3PkDW1vB+lP4dFL7hPe3FuOOx+vo4i3UsbuuZ7jYsLNNRgq2b2D3qAipnp+4X
g3Ja+1h8Om/Telwf3cnb0TLs01IPNKcO09k1Lic1k0Tb6L1OoTS5RPcUDOrDylwzpJ7kFsEjzNFB
0LwCyRHFPiNz1DhyqHrFx4noJHiQq/OhMIKTTMxy5421g6pQ+vyt0ihZ4FCMmYlYCPh8LDAw4vxk
T1sZsstKHz4I9c9euM6RDnkTEDxo1B+tyLSuy679cE5xl6fpJDETvX8O61hxARtHL1u2zs5jIEni
HGYfZdzl5latFFTh6JxaXRLmmVSaQmbxiakT+9YizJlB8bjMQBzeAx17606rUUlgtB0dQTGfRWGn
qC6i4Nr0zThfvkdMZIBwfVhRLcg22lhAwTCT+B7c7HTU/dDGWxCIheh+9h6Yvxk3fjHfBhlgvXfG
0bh7bYzbUCTYcO+OjvMUIKMijlP4uWmsdQOyt+2snnTmmqcCLXtzah5OsT72uGGVz2tibZ/W481c
2RMGrh6AmczrtsJ2URa8ohq8JkaGQZI+ljax2LDGSxtMQyhh/ZHMMtDT98FxQ6RRDNrzwrAEhSSx
nQF1k+OyX+6PXx3T3gavOTcQZPovRw9zl0PDbIEkttH9AwgkOHEdb3oneUgXFfZ794h+TEf1UJcd
lfEjVPpEU3acHyT3SU218DufB0CzEaKG495AHehRGkhY0uG+jJfqoOf1PK5tzzS5wS8TMosBOYEl
+4M3nuHm6aPZ6o70OHjbZPhYPvzCzZ3uTI/U+L3uOQ0oGsThCSSKWOury2rStS7xmWjun1zxKPb6
KGVVGltOmTA+sW4KQVPHl9cS1ZBNRXLNBIBf+tDLXJgOkcN78JpdZk14DHreHMkaVTjHGbUiV2sl
Ty5whCRifae28LIJDZzcuzqJXy4SzKjEbrbukf29zA1Gh+IbjqUn9BHuz0UVWBEd6JGAm7KC6Vz2
zy1N/VwtOFOVa3AslJnq4fSsa9/c0EBHx4z7Ei9bz2oEgOa4EtnPcF9H0tK2u9+Lu0CbjzdRnK0L
h3WqJRYD5V3Ce8CURztUCc0XjVMNz05BTOwq4hZg3tVHw5Xr6H3Zka3eoGdV0KDMDMWSN68PaVis
blE9lkY3ssJYO4Jl5i8bHjmhlf2hjx7Y0tywjag9fYqrje9MPmkjBaHjDgDzpi2sHXRgnT1b77/t
2qoY1hjWk2qkMFski+IjjZ797Ctfvk5cdnfKCmf74nWRPNm67xwvp3nlAoHvIFxrzjFSvf93k7yo
ma2Wo3YbM2/rvlzTO03KMweapedUtBDT3HnZW84P8Lzx2ckniiuHCn9U+wUwvhbue3XeVRRCFvUi
YQGM1dutQ6rJ8d1WQ9l6WOViy3JidLm19Y9ozhtYmuGy+ukmDZugiMsIxis3HZAMJNMrNLPn4Wuw
tRPg5oEREJvyWxMjyOY9p+dIJ/7RjHVQzp/3yvo6DgwmcDT/ntmn4WVM0EEem45Pw2ygEGNWucCF
dB6W8pm/bXOeBuZYBmG60vHIqtUMVOc4Uh3tK/FlKw3aODnxz4CO9VFJ5QOKHNnKvnROUUHNqCDG
KRkr6KFFTRmEUByQmRpsqZDJk2fYG1wClYzH/mijCWIWL/OwpUIVzfh8FgrTGkfrOdiubiMtzDhp
F87ma3CaprhMhZhvqKw4KqOO9+KQbc7jfP5kt5j+wIXVLB0b68v9y4BFwOfuznYLCJ5JVra4klnV
dmf6T1385WgMy7UOR95jwwygXcbbdTHXR7249vMp1bmeOO0lKp+TI7di5qj9x5Bi3Shvp7lW9wv1
761HVgOI1KdKQ25+5J7t35iNcZsgH1Iwnr7mOfMGTBD14LfzC2tLYWKLFMyWqQXZPjHHk1kvCh/d
kTHrWeQB4XZWrPMHd/5HOu/aTP28+1fErIU05YIwd+iKzrKos7hT2Y+N0XHQirfiIKlYG9GpsM7L
BwsbKGs1fgIHGsxMhjTIo4hWtkeA0bTZwlDnCsytpCsy5EoUO/fO85Yimsty2N5tnaBY1vz9n1TL
qYs4ZtgwGzJUeE+TeLdd3e4otSou1ffQHMjgrC78+uU+w3RwG6i+bF8mpGOb09CMH0tqvtQKKdX4
GnAHsr6nMCcmnl364CK/ulnVDsmtsIKJTAhCpXWocxvsa9/4fI/qcRqVGNvDf4/O+JAwoVMAXaFo
Dw4V40l4BHx+RWy1mW7nqvAl97x4rdprMrPXKWud95u4YNM9xf01CHLlElKmT3J4SkfrI86oO3xh
f15nUETt39oZHTkOogFxP2KJmVS/RMmivUrMAR/tN87ZOYHHNpko6tq4K7OH9CUlwO5ICe5MdClu
V1x9fdoZvCLFvl3Fe9lb5zc8uxR+XgfJQPevArFw+W01tN4ZUDptiulzoFqju30zRX5op8Iy+8hm
1L+ywi4kArfgHuSLdwqs7j28ngibONZ+Maj9x14/een8SYEs2vp3nGQPDEPrGi/TanlfmrPOp0Y4
p5EDW701wzS1FVHdoz/RsSFlwZ8TTFwwlTM8NtuPB+5Xj7NlEVZjff5wj08idir0+PN83htd9umy
FwEhHVymRTt/1mMiRx13SQIa3TY3r1XjpVHlvm28uFvZ5vjlKtOsHStzGDbaX73yLrRAs+WhMu70
ezOKJaZ9gpHEDChLdrxe9J7II5nWTNx9WNcOOdjbv7mKrR1Kp3LJqn/dJ+3sEU2UdmIrp+FALJcP
TqEZPL0tYVFjyfB6UKON5Kkxp5DJvNPyOM2m181jk62aRe283MI9s5BX97W+nZAGxrv7Rz6IK+26
k8PSKnuiy4BiZd/srr97ONmNQRbaXMdB7igfD85cSi70GiRT5f9wdh7LjaNtez4Xr40q5LDwBokk
mEWJlLRBKQJEIAiACMTR+0L/rv+b5rAk29Xdmh61JIQ3PeEOycRamcJMpGbQMXL5uoC617hH0v3J
me9Kl2lpG5yiFrsANcggZ2M+QpfkwpPu3eqcRHNPk7EQUY1ZgDvAEy7dq39e6b48zX37v5Z7ugh3
yjZi0YfE/g3JFMa7FTuutYqC8254z58uU7waaQa5zBRXCMYVIbrFi8BRz4iTNYyr7+p3C4mJ0DrX
TTgdwJ6kbu5rTrwSPy6Zq66FpeyLtjbayr/VixOsM6Ube4vpuwnNSiL7kf1xljaHcLVj4qwan0By
mj3FS4UT+d0aI+0GOsn7R+c+cfYgJXg4U5LRObvLd4n488FqPS5QpI4ByOhBXzWH4+56iHWHCiPi
M0Y7Ez6txysmwedJM9fk3UD5WX9VmBndVORhJD+SPXpsIRNoYmzUFRm9+mCepjJdUwZ/Ey/7hGbm
M+mjnSysqdZ4JNgUxeQll5vyJSSeaL2pdrm+OFpgrqtvJSb45ih36unxXX+wZkxCW6WcBhn5w5pI
ngiwkDof794xchZ85Z1zpk9OZGwFVdCAbEjtqoM/c7J1sv6JyGKoJqlLcDL2us7by1NFTfrwxFBI
3DExC1GFFRS+OLe+sm0cnCbKRiTjklzr/bzp3c6JJzDZ+LFP5nv72myKT41D+FPggKnF1UC9JCbn
Vh6V7qmptl00MdJpWwCkuWK1/GJmfra64FV78dTMB9hS1f4lXKHeb1eC14qzKKS562rSRE5IQgxX
LNZNMymEQA2XarGOs0AoVm06PVqTvpiXQqBES6WyBcq6aSCrXmitrWIVcqjVvhA7FaWSfMzH5GdC
RGpy9XM4bV5EutPrqolmpR7aCT8lmh1rr5b26Wktp35pPIXGpKXMR7VtPOHCF412InNNsHVapcsj
NQx6AUE6MR+F/QBjdmERUOd2R8ZW7eRiQc6tvNfb67KYsDMLq7EkSAjYfCRXr39AyYxlss1fKY+n
wUxPXO3QrM6f8Us7uy5Haq4xTz2qp3JPtiPOalcKxn1Aemj86LH74OPk67ikSrWlnE8jUJxpr3nD
Nm66dBUml7nhRLPLd7Y/U56KvqitvybPGcWTC7t6RzSV2aUvOflC9vNxb4g9nTWn7S+TlCMhsVWC
C6pvL0f/8mq+n7fJq5XYJTWAjfZoLcyH5Cu1/IQK4zZ6bh7bbRIIdJEFHHCsDXPu/NrsYqonJHuE
FoQncG7TWTr4Vwoz9Uz9kDoMvP0LPN3GqZ9VOLj1VznpD/3Zq+aGBxHquGN3IzO7TEEN2D3CAKTU
67E0WUFuxe8TKuMutC+epJIaPbweaQjSFpmSgZDXp7N+C8UMzI/XBvra0shQdIB9nAsrXo6nLLP9
1xE1/8S/zFmlswF+PN0MDoZufiaGSCGbzSzYcB0ghuI7m1EvcTmovnP/MhHfI4TFNPfyQWIk23Lj
VN+cozREmNkbgAYBOxCp4uZM7W5erllEo/uFbBN+17OXE02zR9WGEWo+CC7BNqfdeIiw2panJY1C
78LOS7GXzZnzFOoilp5UkDwFFnUzG4tLFPAdAZlHNvf+qV5HiguN3R4eMu6aXNW+OE/9nz1dIBmB
U9fQQ01wJjgvyzWnXvXaT0RY4qzyF5Hj+kFkN9BZ/0NETibPoiemFgeQOq2W+KYbL5x8jmVTprX3
ykv2xEyQH9ji2pfQY7IgAmCfJmyXhWhbmwa+aOtnKBFV9GiI4PTcPj11h3no0c0c9450TdNl0nWL
9NCgkPtnN2H/qzlulsf3C0VpObCoWeUQPU8UhgrIpdBRZffIafJKyFuyGsl9CxcA39X064P20miv
nR7I5mNNreN6mhWtb2kbgQwkCuTTLEGZotl8C9gvqtNry9x1TLr/3VRq3Evk1KZdJP6VfEtwLJiI
uispz/2wbS1PpcSW2hn4B/II2Yno1afsDR9Nu8pelRTIh912nlhNasFR9aVYO2c6G9ouh3jQTVvV
7qNZpdLf2daWr9bOpVvW+vJ4so3ERVn17NHjABWSsNJFp++CqqMd5GfcKA12edUAV+uCPpyeBbto
/Oo4z+GOf8L6TuxsefQJ66wX46U8tC/dNluktvhgsNu/5vbwoW4HyZZEn2OGzn9+fZDlaZV4l+Ip
a70jff4zEJIGu9jWS7WJSeEKjtfFTiInLT3xcFn2k/STaqmbYWd4JjrgsCGAS5bJUpmV1GzPM2QS
H4GytOPtum07y76itfxesoB5WvH9tBQeT6i8jWEgpyVqGwnS5Qz46Uvb1JYrL/NvbQ02b3g2dtY0
P/BU0Lc7hxGujbGDdQQpx756iL0WzrDV2TLH7UabDZ9dQMGQaTGjlkvOaveFny05aeKttamnp+dh
R/9Z8lTzsTtcD2Vsi4vcl+ffxx3Fa+2lnNKEsLuJhLwkXdm11LC+2sQrk8fO9KOdOL3OWGiu6Qzr
AiCP8EJNl5OZxTsVZvFS4yTXmKp065fWRthUy9In4FuPMTNdVRZCPY0Ogi+4l9Qd70mFn+Cr8xMs
+dNTPZdm8gr4QzjYDPHxXV1lk5IdmebfOzX3n+F4t6o+/4XvUkelJkOBBHoLiSwKQ21F2bjOm4a4
jkMvLp+HM7z6kyedtteC0mpIw7DC7qJEC8F6aGSZhv9bFz5pw3aIaJ+ff0fToan0bzydArx6VPVG
uky6Bb93qjzkR93q54jEIo97dVwwZSiXjAjxZ82GCoiWAGnNnwY7PX4bhiSATpBH9NJlyuhANOxX
RmL8BYgZdd3XZ34WUE8+z29+ljZ+yTsmnXjWrWePo1vy7Gsy+cIyA1+ezWlkt+pkUC0lpYP6uIEj
BmeKT5ZQ0T909wxPH/StPVrMBE9Pohu8vKxiwnA8CBajzSAZt6M5K5Jk6D04yI4pSvASUHR2v/kI
oXe7/d7uG+95736OBPwdGcl2t3N/GeQbRsg4yIgb/fElHSWV5RtVrkSrjiegvsfFub84EfVg7bQs
qTBqJZ2wZlqblt3nJMgdTxo/ngZiYvm1HZKnIwi0n+/FugH7/9e9wOiEvqsAwdVGnOPH28PxFNX/
639I/zPRj6e4iDXtkZj3ubRnPnil3n5895+v30vNfwXkQBML8gHQXNEBfLGv6Uwu5voTSIyPUWc9
jl2lZHUVjLWveogIjYLJU/Lz8sO8OIcD3QjoZRPiVsC85Cn4JT9Qxzhk3xvvzduNtORtZBJ9W7Pp
k+ORjiKN9jKacnaPkO3F6fTz54dW76BDMQ4UdfxC+YiD4N8PXQ6aJidl2awvvd9L+yiZRQeRBDB5
6r7ltGINraRhrlEe7yeFvhjC+Ul7bYq3THmy+sX1sjTPW9lam8nGKg/XOmiVtXFdJuVCGp7bcqFa
0w4MV/fdN6/d6blrNic+L2wTclZjHdKDlmaXdJIYv4B574Hl/3quG8aCGrVpUp40eVl6DU8RqAhQ
QRC3KRN0fna13zTn++dXeUuSGOfPPy+p31yyLLpzhCXe9RFQj2YL1TRuCEHAPzy/ip4Phjv2v75Y
rGQrr4ci80dJVyU40rJ6az6D0XX3/2N1KZYiImmtKbqERNrN4BZSratRJy+bAEiQm07Vt+uqg89J
s4UOgeTI7USOftu4722QFpZm4MVB5qriOOX+sY6s6JSd9KzpFzWoN8Pt6dI8trkjE5EAbjnE6mtD
Vl8H1tUj1AbKTbAlJ49VOP15QKR7CGHcFxB5RJMebbibGymlNNVSTU8WmbhK6omgBxmYXnZraBEN
VpgiAIDkF4qKdA8NbWHXMfoMYY5o3lz0JHZRHglmPw+LVQz0r3gF3d0miMJegiQJdPC7RvF2Of5y
3XsLWR1J2hoagAb+zjfXNc24aMuc3QuQxt6wBfQNXR/rlwkF7NlziFb9Opw9mJ9HZ4L/xAIOdeBd
/cUKQ4JdjJYXxJntr0acd0DuWPxiMgSzWZQk5WZ30dNObyGQHRdivz5mh8xqHNJ9jdZ1qP8Cc7/l
bf/ZvkXUREeDCbwitRtAfV3ERXUVtWQhHRdCtbQsFMSu2oeakE3VuR+FfXChoRPlaJtdro6Wpv6F
lPfYrDTtJaoOTa26cdLmvy2H8cXf4O/xQJMIVSzZVJHs+3s51JaBwqsQ93MwhrEEr1keJ0UX7uX8
IUueG3kfNhNV/5KyvVGwEgiFf1kHdxYkXqc43iG8Lin/Wge1mYlymKjDvOoOSvgm1bB0npTzNDz7
FTAuQXrjPo7KeVIC9uwJp4KUWap0om0CSDlCgPj5hv6c6jevhLvRoLooyKWLxs2pPwxVGOtyFS6S
xXGl+Zlp5yR4g3t5rw7nQ0TqmMwvT4T1WTQbXsbz9ZcbGLfif92AgjWbKKEG+q+50iRV0XdXNXkU
J2rAtjDrAhBllFQaHzwVWCCw1rOSFg7AJnRBc1+Ylb/sTreE+3G+6gpy7dgsEEZCoPh7XgxWF/dC
bAGpaK9zKUe8S9O9Rm/9a0tn0aI1fs3shj6yCj41psAhlEHWGDODvlgRfcSaiclC0JaVW1FrzTdG
d3Q7maqgAb65f5FoG6TpNi2bRXlpfzlelTuT+p83/2cX/McefyqNIRvt7aGcLsGCHIFZzZoJZ1zx
hJofjrfeCxxA4k0cDo3Hz6l84ObsX/mAv93Gzf4iFOmg5NYAQcvapBR0IO0MuenUoOkboX4PU2Fy
pUKXi43b95+nAZnDXnDD8+pIF6JwJbqSWfMu6OnTsWsfSl2ns7HVhnSVmvns5zknjfdyO+dUbHoZ
bpmD8ZYvp8rhtT6Zqbi0yOKoqM26CeAfIEKye/Ly32b4ncAaO8//XO2WzZTouYQsr8pxAL0elqiP
JSDj84CMhL0oSAzegm/EM/Y/P+WdDV9nk0HJApt1RbNuJrVY43lXVkM/TyB4X2l09pPTFdhyNumv
k58vZd59REzUSRzYTZBk/XsBaVgwXGstAXOxPa7OG8u/yA68R2UezYuHHNTfYxj0dICVRT4FSkd3
Yp5vAdKcKpzvI6rx8wacxOK616Yy0DmwQeLyaNgdILKDukkOOd3zcV0FtIUW+abYWIEQNPUsWeWP
0dGtHjhJrA3ljsDcmkvTt/Z/UBULIGYzo7RF8A2bbJUC3J01M3Oay15SOOHDcX16PQ/BOSjW1Nif
fn4p98IPBuA/L2V8af9YmNa5PwqDlUjzU74+0X+Vl4Y2kTTy+FINBN1H/ajQYwpLv4Z9d6Ktv658
M+OKU6yeNbOSlq/KPPYvdoM4VoqCofTLQjLHH/SvhURER1DLecp6+vsRobu3SAGFoPCELUh50O6t
K+5HKVKZgt8VZOeYTENHLcUTGfroaX51MOxp/Q7kcLKQqTllC2GqrLug9fXJCO56/6LmPNFWF3Fl
tMf5GRTUECT7cC1sVZ6kpdvTwzQveKYzyIpTQFdmS1mNCjLQ5Glu70/OBYWfmNbHGYz2eTJ+YUMb
CXANjbdfRvnOiQ4f3eLgkCEl47z09ysQLLkq5ewSLiKSiQwEcgiJAwB4SUvTQnnu+pEuaHdmD92u
HRk6P19evrftwkDm6OTsRnToJqSR5LMgtMlRnlsEUhexnzRRv2h1ceTkymX5HKpuoYJ3ILzPJFS3
wn1qTlraNMPxu1SPz5d0JdVPYmnOGuEMjLjaiLE658Bxkq79ZZu4u+9qmB9SyUHL+F9+uIbYZWcp
jZVlN0JB08EG2wya7KPMHZXy9prO2m+b750cAPNZ7G4g8mIDq9/kXU1bXBL5GoULC+bPRgLNA1Rj
CQWmXAqrHNPPbpFM9bk4T1Q7XLWv+S5c/bZMxlVwu0o0hciTIcJiWrvJRk9h0itXMRJRzB2RUwr+
btYvz6neC6M0ldwSNjp7vXaz2QhKIap9LRIFuM+Iydpi7zY1HJZ3ya5OgL4L54w61zreRfbmC1Gu
scqkUB2nG0DOsasmIjgIO8i8oMUKefr/cRZpKj4HKpJYqGjfvIEiO+F4bZFZUlUOyqUMtsLtNz8v
hXsLUdNYgVi9Gqr5xx/nH9ttjss0egGdNGZ7URZ5cSW5UksKBqTUlFda8v8o5vInaoQ1zHOpyHMT
S/y98rVGTIpOvSiP82TxDF7tCjfE2qG4v1+S8K3XD4+qYH9Nan+hPzetLTkvw7cyWutGzvT/Qlb/
3izD5lZHe4wMB1mCv2+njy/FJc0MEdRJO7Mc+ZlmsvPzK753zOvUp1CTp5iAb/rflwj1ZKguci3N
z8cH2OdyuPz1rf6JvW4Xi2HpOEKMkbgu3kzkvo6G8hr13dxSPiwwBHi49JUCHJ++uCw/mR0wFnEj
iEU8STXRztvc424qq3CuZTYNNZgZSeyG4cNJfrvAwSkNk9a6ML1qlNdplpBfqXAReqJ6VU0nFoKX
ugLprRdeGespTug+HbnIAtclVYtMoDzfXF6KWvBECQCx+Urm1nRAE8FGUF75ZT+/lzqzOepjqq4Y
bFc3k6phM7+Gp+MwJwl0wh7Cu7IvSydpK1s+BkoNTimijULMQJn9mBX+RTfti7K9lPRkpat9SWj8
teEvtyXfm1z/uS1DvEkTtaw1lbY+RzhJ5dN+0U3a2fllpIyM+DtjCXRSGP+zjlfWFtjO3NpoFzeE
2aqzm1qLn6fh3c0Oa0WN9cxvZDj+nofHplGTphGERbSClJg+4LMdN0GyCWEsEm6t86AM6hV1UL9d
iDo1L0twmuVpPRykebw+z/sgWzWzctglK9mkd0FbtH5U3sR5vi53Z4XTYLz1n29auhcrmVSjmKVY
M8q3eZoSl8f0qCfScqz/lQ44m88R+fh4ApAIBGDF08DlEMVf1uzdyxqSYep4PKn/stOp5FDulFHc
YLiOlbdeC87S78v2bh3BpNiGx7tmKEhr/j0kItIcrX42pbla7uNEDKoYpg+IidagJXWKwFnX01DS
7ar4rOho4abrdGfF1eLUS9W3kO6WevqQEmwN6BbFeDf9/PbvzV8LuxGciTVZN27LHIUgqEVmXMT5
oHgiSm/dsmtoyS5PqffzhaR7AZmFrQ8RsSgqHGp/v4jSLLJEvSLBYEBY7HPbVLcKDJTijQvWxzcl
OfCXuNyfAQfQjCzV6pdQ4N45SKWZLOxPVCje3EBRpOEF91VUWaxAH6HCjTI9aqVT6kuZFnwb/7Y3
3Ms2/nnBm6HPh+FsqNk5XzRoGeuecISLJnxdFcj2A0BqyEtJEQwEl4rTbuP4UzMWtfnYNi8Kbduc
ILDeSeHDz8Og3B3wf7yFm2PEFNSrdK77Bsnn5k14PvkUvLPQzj4vF4dlQBXiPLgmFmt0hxXIsBJw
hSgYETLDd7NLKEaK6I74J9LEyFZemndaXzTnFXqJT2BbDBAZ14X4213ff5WYtljkb2jq3JzhyrlJ
49Kkb/H8pykJ8QG7gVkUAFFG6xvbcA/5ddASASSBakLRwKKUs/2lfn13AqmGgoYpUQSz+O8Z3HAC
q/pRl+knITVhU5qHngG7PLLPv3m4/DEwuT3tOen/+1o3O3lzOg9aaGHzWXgC3g/wN4KU3ADm7Fg3
t0bWeGmvu+VFcB7RU8rWOpA626ocJV6njoou9WjzcITXrhbQBx8Z5Yf2/QF1hS/UsISEfwQpDvUk
iJZfHP5zBBVXAQ7oZ/Bpoi2BnX/nx1KJcJ4ALS5ADtJxpQTfHXbT1A0uI4SuXI98+t3piy7o/PP4
zhwQf0kj/5Tff3oRN6vWTLCyjepe40Us51fPF94fszXmKqHfOkZqHyjE4ge9nYoPn9MR5py7IJi0
z59Xzd0zykI3RlLYvgzptjBmZn0nNReKeKeEpKHpfIGC+KXWFmh0lPlrXFZbqUtezD72RKv2u2vv
D2G7vOTWhF6/WGe/vJZ7h5elqfIYYMsc9zcBZ1NpXairnThvw2oyiJ5W7kNtpiS/ehjfnfNjZ4po
nuT2tpBB7zVskLVTH/foikFmHMn8SI0McGTQMp4oS/QCq9WbjLUKsoyRu/9l05bvhdZc9r9v4Gbl
91Zipq0h9XOLLuDFHGwRdpB4BLV8Adm0smpcx3qv6sGLqK1LxBv335Zy9pLTMqz7iVaz0x4PtVw6
TSZMxXqbAf6+WEC4CRel9P3niSLfHRi81GnPYyEu/ilL/CPZUtsyvojFQLq5x0FnDTj/MX8SvNnk
gPK0Rh9rZNKPEh2/7E13X9M/rnsTHp8TvdTzKwpKbfhEBkIo05jbX57t7tHB5CeIwWBKuW0emw3l
s+N1fDZCNd83IBw9ghCYTYA9b7wBYUFE+7/BKU5/E4++OwtNjYuSxGGedXNoyVKuKue67BfIY+Qj
Y5rtaV0FwubnJ/xTcPjXZkNjUqQbzR/1ZtcNxWGIdPmkIRqJP3mN5dBzE7ivr6+PqQfJBe7U4WtY
bQ4nOtOrwHHm+9FU6hrMrSnnzW6HFfQKD5oaZqzteOOOiWLBz/d4N+Ow/nGPNxti2lyMJLVy5dGa
7lt/j3bJ6AL9iOZ9iq2D7qLm/aIC3Q6+EVzb/3LxMWT56QXdDMSxO0W50g2XdQaPARbkBR2GkBA9
cmXQwmtpAeWGU2ACgaFr7Iu81q8brV4ongI8HEYTlgSHn2/pHgaLeOA/Y3Yz86XTOTaismvWHfol
51k0hf/K6vYthKdisJfUVCgzpp/C4MRB8gVRQP4tlRh323+9FQt9U40UhuDgZtpIV72XtZLAoNNs
qXEugisgaOiKH9rbufxl/O+2tRAxU3F2tyjm3GK7jkUW6oMsSPO0VfwCeTtrQIoGqFTeeflJX6Tp
V5MBOn2rK1pduBwq8tvQwHSI58S4LtmxcOWtPPcgYY2hDsJjuixyGDV9jVP6wcoh19YoRERTRVBc
o28npt4tLanw2/TsStbDz+N3b82NBXJFNg2ZEtWtWKKCdut1EKJ2bch7tXk4Xzzx6IQDb3Ebdi/l
+ckUHioRmG8mU3qVqU9K2bIqJ2r20MtPOdgMFfEkOUJ2RNso+a7S5kL3pLP9H31tCBR5bhazRves
xrWSiQz7ika6UryZxrZQnsLrx7X7qsbem5MNQVhMwwFtzHP70kyP6jpMl+EFIpx7Tryfn/vOnEFH
kTqGZGHkjp/738FkL3cy/UlwL6OEe0Zl3gPAveiBRv98nXs9XF4suB/KfAp+gDdZyFlupCzpM+2x
CfbP+dvYZsMF4HHyIOwPNewG3K0B4DnfWDH8FjDfq2sbsqVi5WohMcys/fshq/O1182s7dCZujrv
xKDFJF3CFwEJC6/ht53gz6PcrMO/LnezFTR90ZtKnl4fW+kTaMUVtuCZGrqnL8vYueI4VflMpHSF
ftblIyz9BJZMgOKcBYkXjqs4KeqFrgHUnQyNUwyeGaQQBvYhnl2niQTy3HTL80oWvKSF/Suh41Kh
O3Olk/PMso83pjyJ6OrMkh3yZm9xhwQICcp1z9x+r5cdynlnd5QmeQzpAdtqNCUON6GZlPYoyJaj
TNEH7RSqWdZSvgpkMMXzDv6ANT/j1pzMYRF6JuS+7+5DHCuZgbxVdgjuzMzJ2ddQfEj0gNBnwgFZ
lNQNfA3TKHPSPScIY2xL2RVqv9qDk796zTesrGfVk1awwrKTZ5X7hbyDBUMzX8sRH3pqVM+75G4r
eGfooh8KbkTbxHDZ16osIPIeoE4MjvItIHz5PMQjqyRUHCmjqbiPTELEwRGOjnDyhtf2FXB8lnqA
7SEdmX4pP51RO0zg5bi6MuXjWUL60R6MfVn/Vl66U3f4a1LchMpGnSonMl6ZJkODClj5BfHWBIaK
JsAkGjlsJuSyn9ecNM7r24lIZ1ln6ssaot03E7GvjXRo+ixfiGcnF80Jxq7uUdHdhA1HoGCaQH6T
3HPpD3q1RGLeKUxUHuHTEMX9ci/3GmHGP+/lJoCOM5pkx+g4gq6Q0gfOiywZqSIS9h5dwlEUePp7
qvwnUrp9AyrOxWxsYKrImf5e+bFyOmonFfV47MdbV0XLB5FAO9rCFx7sZ7hZtEEzF1nB0YgRaQnn
ALsCrRp11zvEeLtw3i6hx7lP1sxE2S2bRGsLqPsv4zTGSrd3SRMM7XM0wgED3rwbnd5AJFlnNCT7
Q1M5SbNSThC2y10a5x7qsdF1H9ckfBlFOWX45er3TgA0QTn7wDyhXnuzORpV3YVR0YB89NCRcdNF
R+c2RELl54dUtXtwcHpLIDrAeFFD+aMd/Y+kpCguQ1rV+qiFHkMwQFrIcEEJd+5FQTYkHlbFPj9N
9FFHrK58KA6+ZneMgk3VkdqU4iQzNZmWbAPLfTkK6hjuEXoLHTt+oYCotAi9meV8D9I4mSDkjMKD
s7Vm1G0pLTgRVlwhytOC+31RKRjo7yJiwDs80uOnvfYpzfp1kc8xpxoF91/LlWU3++PqWeUmnPkF
HyXqZg4Cbo+hM6+DPTMKtSqvzHmG2gPFDteYFnv9DR9mhtQpW7d9pUyCqiRT74ScYPxHOfVhXQnu
+zBbvxK4otoRLMvV67rDEbRLbWt+2a3NN01FDJMWYRjITk1RloakDc7s6oUGHXyZNgJM7/HlLcs9
cPkwQEKQk618QLwGxo4TluP3O9EDaMZnkPeD//oqQJNzXlNxel5ItMPQbFLhN7SjYstzFQaIKyEv
YUSuJfjL48DNV+QUGfZoe1DB9feVlaMnsw4auWZTq+6cnGqQE4n4xrWjzI4ML52xIhwvkf/kf7JR
ghLysU8ZEZnVE6qC+aRE0EEpp6d+xcmIUmXsI2/Wo7hTeCmAQ94VtCsaK6Mz7YwqX+hZ0xTMFicU
gpRJ4Xd2L/kGIp6Y0s7n7ce+X+/h75rkfMZmNLkhskaaRPT5ZC+g1dadpp+GYm8NYZYftpGvbfr2
sXw3vfz981tl3ETb0MZxJdnqN4yyo+0YcGxj3fqwxRg8DtgGdrvr9HuqbNCLm86XzTfEBdd1duZ8
rPe9nR7gBGwxX4mXCVqY19adX3EE1WbGS+b0htfBcIWlnEziien9udtY4EKEA+zMELZbt7puEKnn
zSDHUD9Y1w0ZlSa5z0g3wp3YjwbRjDm8iSp8GyDfHVcRCyGyzg7ya4GlfCsysAYUHCoA9bJznCJK
qjCEVFD5c0W49eoIH6NOIjKN/vsoozCquXb8afkSCUdfHEP5HKqXs9HnNn0rTbBX6SoPV0zBfkFI
YQbSIobUyk/i9tG0bDwC+96NW/oGPA+R/6rzjOcOsR+Fqf09YJmW2dXievUE5OBX5QpmAGJbndft
gexdUOWCRIjmB9R/+LeDV7ypLPi3NvYKen5oA+fO6bFdnGM3Qw8ltM3cRalvdfHlZY0+qxnAHDNg
8kff6jZcnmYX9GupSdaUoeAjoTRoxYgYW+vmjRcp556kOB2qmGApqz8CxNZ0FL+SZtIaudE138Rd
DUdbzwIUDU+Dn+WjeKbJFgDJkt1AyBCDO/2RY2CSTfsZ69PbVz3qdFDj2Kd2p2d2ohy8trxgbZ3R
P6rcs+oR6+lEgMR/zGNGqLLV7fG7O49rYoRZowsSeerVOXLM6G6N2C1/30ss+8pPqvENy9fxZTMn
EnOWXX1jxOY6AqiJfn5eXIA28ntEQjooy7IIY/qnulueVtRtMzrtCHBBsg+fUm1OGffyIhtkbU5F
NFItTqwb2qr5VGH8wWSJ9H4mzdW91hu98FR5StqRCLYAFeuzLFxIZhEhJVOAPVqYyA98KQy0CqPE
s225SCIova14qZ9NhhfBjYNPAxUTma8gMTa3KK/uyzcdMniJkqP69Y78W1BPv0+vJ6xfIwR9y6mK
1vPBcIUZtGqvpTny2K37rysMhXUy7UBlC0/5LHyuVvWiQ7B0dQlgNwaowKy6GaJO6zhgoHY1iptw
4gyUh0JqsrAZOUKM9dm9Tixk22rkpcJtGHS4VyqfCAra55bqQfY8rEclXt4YVz9we7xRplL53WE+
Wk2SJScQxC/wTCjGIg6jHs5f1maL0KyvLk0vWYoXu1jDsoZZp8oL6FjzQPIKH7fEGoFc7GGX/RoV
YpjDC6rVIiun2DcBoSiWZ7iIV6hVYEyhvJgP3Ry63hFenUe46h9d+HL4CiJPEz8ULvrOiP7syr3x
gVjqEiFKyYZDWX1E79DRjRklBlRiAGN5pAcnWKMo2qz6SRZA7RVe0F54P0P93iRPxgw3cIBe+Rva
vM/1Wzu70KPt5zKkxKdywjx/hEu7y1zwOVbtVhs9YJkiEc4ZOPqIq/ToEZLubPFB2l3QDV4OG1iJ
120K/Y+lBvF2dskcdYIUj9vR1HNYCoG11tYmstg6ny4DcgHen4BjydhByCTAUnaEetK2XUfzGkmV
Bng1+tVn2c5rvx0PWDsyHTbBwouXhjtKJip+NG8XxZ5QgYPHlB7rHIEgp8dGunninV4+2Gmj7+gK
W9KmezJIblZ7VeQhl1jIU/m1eu4/WGSROAMBRejBmRVjYluwJwGZW2bHeW3Nc870JSusXyMaQU6e
SxwlMBt1FMg/rXrS0qTgH+itfhiL4fMKr//DdOAI5+/tS7w4Ili7EL97vw6UjfaC0DJ8W+Ezf+cV
Gmf7OECrhTiJ1sEHWWI2U3ZAo8ItVES3gzd9dgKdFR0cd5greCsErzxz7JM3jkRJYTPsTTruxADz
6ukEHo9glopJMtJQS4ZoLfJeHAuh1dGpNbC20aZ604+2OdUPdBVSL/4jOUIeFa+0IHo5oQTVwPuu
CBUs2Lol2370Fq0Q0LTz18FlP2RMUYegVVc6r8mSxymQNF43pV28pnPF154JgMbnMCfH6Sg9nFUT
PO9HnST9pYCfCarQ0R7bBGmGaK1qk1FpI/0m0BN2YxkN6brI6TRXo7l3GPV9hR1J8jjT98gTnwTU
BaUXJs60/z+TIr2uNSTt3thlY9lVPgx8qYjsPzuyZ6JEyMrxU/d+ZH2qfoGtL771KKcuyo3ihGvU
gS6VHfricYIKGaOPjvNHuC7QFFvHb9C5EGEy3noUiD5zdOkmOqpSpykyTBPJsWBsnyeM0BNpJtTt
aF0gdPNVwJpop6rkQQoOV5C8lyZxVeqdlxCIxQPMe3JPY8PQn9CoeSkKl9CB/a/6KCpfxhmcGiZf
R3Mz053/zdmZNbcJZWv0F6mKUYJXQAgJzYNl+4WybItRgECI4dffRfrhJopvdKuru7odxzEIztln
j+vDb4Frj/I8zbf4Wp/DMSZjEYxHeMMRrPuQ5xXCSgwd/TV0cCA3Hdjij/AlDec4XAXe083CF6mM
7qtb3QqHE0aYMej7IrzcJE5qjhDe1n8WPLZEew/PTQyhWxunk2R8WQ/t3HwprK6vwqAW8F4CIZqr
n/HywMC6fdNgN8LmivctMBPNacRpHpolaQpAEOAl7kzpCvOcnCAsClBBZQhTg34YiuDAE3r+GVM3
B5YH5a3LtzYFMiSs7jAEvN1ANSoUgD9rZKCXPQv4surG1WtlnYNJ5pyx74Ck7kDSG+fmlrayE+nt
B4YMYdP0QeUC8S2m8hzW8mr4lh6lad+mGqUYACNa0id0P3dntTCyeX5WF8I6dRJ3iKsDw7Fxgt5A
KT0r+vXWP85+J9ASCcqOWLm2m80FXh2JHp7dXgCHNkvHyQKT7QxmoystrlgXEk9xa7xwqhf6TGbW
Fe/3yyuIJroVTnZMFwbnQD7WvzKnW8mrtLCyUe9Tp6/0EjGADcl8MI9wb88c+8Kyhpp0wk0IIyc8
X86YC/VztMqozZ7TT77PP9L3cWmWcMguhrxvN/IqmQ5jh/eWBFZ5xnBSxehW4ppsOI7qPIHunVgD
d2DLCHAeg5uV9rzgET2zG4wo9vvGSwKCQkcAEc1bk5plYNesxQkUfAWzUBYwvsY4G23reBe34i5o
YgQ6djUX/nbwGdPkXhO0YPA3zcqDy+UQmClLLCSjK2NAxrMMcAm1ivurMMHv6b15K/iuDLSUAviS
uOZYwuyDFNhWAGkp4K1CI55WS+XlvlfntxUx2bd+LDk0qg1sSMlM7esELN3QLE40R0HH/fQniasY
PWcunGbzblaM61cmUd/BDx2qaKysWxxz3xGipYyTI1CcBuAxoC2jKE0SZWqxI1fWKat4aCqZzREF
aorvwCfDXSDVrzKqQIKa2f1FfFDJM5wuGdAt3YfDaA1Js8VGQ/6HVC/JH21+VdgcZkOSOISxPL7E
lgpeITbboVlCbw2cXBrfi8kdBQYAX4AjYHm1M9giAG7AfUBIPhXXMe0R8illGIgYt3Y8PoE2bu52
WVmXyroiBhyPs2rlU3kAEEMeMTNBw5Kfg5iWW93Npfn0BkloF7/fvH3BZ2V59q1s2Fz5OCjNOp6A
IOP+xJtBAjHayaD5gZ9yo3HDcWeyYTN6Mdb3Ex+e7o36agQ3s9yUBFQ6ro7ZEqZTKkdv+q0EAEu7
8x5ya7iUJlCcAWyD5bfzT30OYeQwXKoBuMZ6xtzrwl9qG/KgwN5xO/aQ0njJ6jJ3RPBEULvIIr5i
Rppz/TrceU507LGr8UFQLI3QLDViPoMbIUBBv0hsxTS5FyZN1KQEX4u9WE6HrZHPZUC7mP1NMB3Y
7JxgIk57n2hg+9ZoCvxY2EaT+qhPMc/u1akcbyuvMyeZYz1hFOgr/Hq+5Ffkc29TTAtYYkOD4KeY
JpCPlvDhXO1L3vaYMGXaMdY3Ft9zSCK5KV4c+HmR1a71Q/AifTYBfguPDGgIljP9GL6SKSXGmhXs
19DA2Y2nyi49Ny1AMV8yhFes4giHZiqeh3rPK9E34ytcLHWCOiacE9BPH8PdBZ5T/oGp2sIN3gP8
hmW69eyewxdAaiKix8UJuWjx8ZFsO9AxAekF2vPn4BPBp+XEbcebG16Ntb6I59DUmk01mpCS9SDk
mTFmusTl3KbHTjA5ECujgO815TTfhdOIwV44CG8X1fT24rYVjftsAMJmLk5AyM7vM2nFRwPZkVKy
azbDOa1Hy9QpP3vGlzwJp5TY7fot6mn32lfqmW1kCJ4jAcAGy1O4v742B53h1ZMaz2tkNFD1xHGS
OiSsQYGSvOY7BXitNfPksm614EgG9KaOARLqrXWBKgYlAEYjYhPAsAXzEk3uIDE5c0tTuVnFEfLf
CMUbWvQgeZEmMfxvgGj8jatnM28+2sq0BZzY7iorbCHBNx8YHo1L2AYwVQcAQ3zJj4aLIQBxNVxJ
mR1+c1Ydw+9sAtwZX5uMMNwg1C3h40DB1GxaoG7HywHTcT/xlxiM+3GUTr1o8q2tvbcGH5qrHeAP
naii8V/ez/BNA98JpxAC88i4Z2TDyS+MO49elTk+15dAGovBjEH/E3zYQrO9PVA3SK2FK711qdNm
NjcqvWGrBFjwjOMS2PHYsPTNBHMXrnIRWY5lSXPryfuSM2sU2BQPcp5WZ3FpJpkYdODWQByBMfNu
FqhJHETsqEACurLATnLG654LV5e/5fMGl1eASSb/ABN7g40W9YYLgt+oLyHcjlhX/mIYuUEx4etA
Mwb5OJDGIRJX5IokG+PDN0NEPKC/rPovMVeAhmGkXYkjzCy3ocT2P3vAvtJzFF3HuW4ngx4kXmEs
TyVwrtzGNPNDeK8YTSwvP9j/V+u/8HM75SRfgLzt+fcyIitcVzH4h+CNYgtzneRWDrhyh0XvcLgP
3bG9HkadhaWs0JD5xvQ2goHt/C7BzfPKcqv0p4wd0bkcLzGvaTHhZ+OYAo/NF7fhIgM3s+NjcpXe
9MdjbDrWmg+h9pUsmcwmNSyQh5mD5ec84INz+3z/dkX9hQ/T3xQ7ixMCFE28TLNpycJra8d/vwKA
5t+qyvTS9L8h2GXfPJi4R0qB1mTJFrxOUonRmMzwrF34brXVAPtyAd0WodfCDoUH5LIYKaoNxt0W
XifgexQfXrwSUHPPviwps5gDz8p4sIcSANyG9BPjNx3KMfAgWO2zb3roNEM+xjO6yOTTr0Opt97h
OycaZyzvMdPw5dgF7D19CwoUtivKSsfmqKjm8I3Vwa0q08GHlJrJqS/3G/TocBQZ6Tmetq/eSltV
82hLASl88+CQHa5YrvdqpYbOBQWhGWNnttoYjAHB2oKaljR0PprtUfCs5BDSoIwzdfJXyaLkfV6h
1IDL8ba0+K35sRzRF8lND30MZZWsy11MAAC8ZxrmNLvztykHCAqX0fdgDaBmRORXHZPFaCoPjD5O
O/JDLRaiRqbPSL6FI+QfwgjIRbCHRjTh7u4xyGkIQwFB8Yq/Dd4VsDmSm2/yRbZSpLFyFHIriQ2Q
uIQ58S6ZBTMfNO3xsrqsBLeBY7ClQ7A7SLo9hAO0UZxg5i0JWayd4BKgwEIkbX4gv+GZESi995CU
ARwC37zu6N/vp+Ss/FtCi6SBJoiVWXAbl9jsqTzvFMCDjQQYdDpYI2eYvyunAdlS6G+Tq2bEAyrb
RvWlOOEAU2dmO32qDoD53ANHcPzX3JROglu8p0DphGPr0stBlQBesxkTQ00E534YnlT4ByfPrb6q
noEtjz8USJreKl2KH9EWTp1mU6mc3JfZXrIi8i0deQ+IW6czAaSlwy0bM5xGYdBWyEVY6jY9rQh3
cGRuzlUFms0bM4tl7/rQv7cAEWagjzZvbLb+BhUl5DBuzs14C9x6nk1BQmhAd9lvsNgGrBV660MT
wtaQSS1DwRW0c+jr2EU2JBwikMCszpcGCDgdi7toRpzLV2DvndvLfcyrZ8MFK84Ly39vjE8gm9b2
btAd/zI0WvtAvcI3dh8Iz7hXC7o1ZLlswWXS1fV9n9FqSRfxxp/FSCo54pbuiuV1Um2DN3F+3dwB
8gsfxfoylucKJd/LpIel924wVVxDsCr7OicDa2sWPusshjkI7uwIOrJPpBsXFF1kR4TS+Eu9BAro
cD2EJ0n3gsXRhBfJlrzA5pXewOSRoEL7ZNG4uMLeNDqFc2kqkid04UX33LHZbQbtG8/1xH6FvEfT
VvJytUCBC1BQhakyvXF9RrjHuNPeGiyfjjiHsIbLDPWfzwW9OJziSY65akPi6at6Gx2Gq8qGgRiC
/7yP8VvETfU6tLoT76NwsdG93Jq0xwdyOPjUsX5oWlTXjMs8ccvXwXfJMCTx7Ku/1xf4ZmiFKNPk
jN8yOJR2emy2Vwu+pSFMo5duo6bW4OXugGqeC2+oi9xOGayvU3KU3vhzZIbfak9JJsYAwQZ4qLMk
wKmzy6I7xT1Gvkew4SjkjvSm7ZtZ7vJBhGkP10d7DFUCNCys6LPsSe5bzizlG3TZov+jf8ALuR8x
0TtkY3jNTvV+NZlc8g0bZRb7gr2Hr2eStbkxVPmtWNsY0YNmF8/8TXHKXbjtm9EpfF/h0B86lzOz
mlSLmI25EC0gw2aICYcAvRlA+eSfWnfSs8JCJNMtcSLOep2gOfJYu/tatUnwj14JKRHJ+AA2Nuls
H/bu6POypHOfjAp44R3JMRC+H93+shVITO7D7XVZftz2zNcaxY657heF8pktfHB5RAfuqGp5pITS
Fdk25JGYsnG1WbaV0IDQ7RC5FXwvQrJk1wcanHt+PKaH4Trx6ZawbvQ0wk7mqeM98Zy9t+t3tuDh
Mk3I27i5kHlwCkC2EUhFZndCOEClA7kxtCkBTP+aiHD6PyyJxlGKyczmSDwWb8LNkDHNxeWdE6xF
54LJad2uoL7NVE4nKjNrnkz6Zq+uqAjVHz4n1CtczC/lBboeDYpXMpzyawxgGwEkcsYgpUgKkgkN
XQ8qP6ZCphi66BCNUHmGGslQIi22quj2b7Rw7y5gISd0CzSxyFla1eG2qr9lKjtDanusY1NAkT7c
0HN2UF6aCy0PRrdnF9/WQWjdYZh/EsffX1FvWV7G1Qscynce3Zql7Wao4ozMmkxxuI+/ug/tVdXM
1pYn3bJw81MEoW0urAgOWmonpN9IGsyYZY3pV6GkSq0coCDna4+IlietDQbZKkgAXebqIjjeqGJt
vT3c29QdjHHF8EgO6lKF29jzg69ECMqqRkBxaOgLfZLt8VT7LIKhggXaRMvhKqSOtBp8V5/k5RT6
QhgnQ/9Gm8JOxKonCKHjoNIRuaixZbiKk2pFgGf4XzkAet+47vNltSfJN5jlAszkbhwqpiRRC7JF
1NVCi1bckpweZZdX7VUiHxVYd4xsBmiJvi1zQBntLP/aTzSzYTk5OF+a1kiXHDgXxpkZdqeO+tHe
je6DvGvg8j/ZW2ZrjnI3snVMGnxavIuNIc0TRKDwAHSr4K4DUBmSNXzV7GKS4X5EDuxH67rTnHwZ
uMkyW9+Wl/X1LdnCqfy4La8MyIM/KCG8k4RcSRZ3nepmTo4PUt+SUOb9+plR6CHSSu3sFdhwjY3p
AxAL1d8d1h0E+zicX1hWHdGWgJTEzUzfNXv4So0BiTZCnDU5pyVTbX27hK3Po0M5y18Lu0IfAMQi
WlIDyHbglfFRd/dDFeAujWYy5YkauiNj+uCC2n1K0gNcwJCKlxlkfZKt8khXmjrSeJqFA0bOzXu9
v0C15WVk09tLTdKstph6JtGafmTTAZVuEm1I/I7JyVUWqdcZ9uOcMxY7Js+tv6cOY3UcMLqJ8zQn
EbcCHsk5iaNLlctWt3eHAyjY4TiigmDJ8NuiJQA+RD+6RQ++vVj6rOl9tp7eOSCfWE9JePfQG2Dl
2rGn9MbANhNjCfzGLD6k12SZb1PEPKhOMHRQzdtpayEcMsbtcbpFPf2V/uR0d7oX1lEGQ93fEwUX
41kJjZrHaycfRE3UqMhtT9QZaGP+w4Po25cg4yYf8bRgbUvgveWNtsuodFDKpCi7ylAL8BGO4jlM
kiWPBn5yBRFb5uHYuRvO26+rFSxZ5gRoN4wgii6u3lOXKY4Z86Xk8Iam/hc/P1whtbFJ3YrQj0KG
JZMOo/9unG+T7WXNnmN5lZ/JS/Jxo9sEYQcg6ONkGWyj0hiQHd8GTr9rPUfok+XiJp6Tc2j6LExC
+qKbQQ1PDERRdtUnildA/e8mRcGX+4J4d62ao5dkxqOYI3e1FebNS4uLxt7fkEsITX6Tt/J2fvye
Qbvt+fTZPPpAvxnW7/0MEQ4Xy5/oJFso4yGr05qggKGuKp/C621kJcICzy59IQUtoCfJr6gtLBbr
JeKYPIN/if0J6ZIysOrEjjpTKKb3c/HCj7U0O0jGuBlZ0cXqnyrlPqQcV9Gy6Hd71cNmr/NQMnx/
ksNDf03OV9EaHegsxiaN+ZEhMYMNENsRzepVW2llX7ZEfgbpqXRcwT7nTrGqZJj5DQJrnlcTrvWN
lNFvZt0vVv4ikngPxjce8kd8G1ObuOwv9HJU+LgqmwzXFiq0ccdCY8B4OiBY9vdtO8fiCFYgTAS8
osaQD4qTzxKimoFVHMKV+kZyWX2LDgxNJYu2L/QcqU4ERHFbhXQujQA06LpZazmDd6F3ZVEToxsh
wPnBpfKnzYzHh9nP1s3LYAN2XkLBsd6X68FEQ6Uqn91xv8v+bsk1bTVbcSTEUmK7vxdkC1BvnQz5
s9V9pyTyLP0thrlKkPN+/84P15OyVdd6f3t9qU2fD7eeiTGhHs5/xEmwpZlv3D/9qb/2PiUrfqP1
EWkQjry5fg7fmBecp0t/H2zZT2y7N2ABJFYZ4L4tQBHt8pl3BKW3ZZWhooPPwuE2jRjRMOn6ODRj
fRO5ghO4nqsdycNTqIKG4dCpwTJtMbSwlKs5tSK2MGMuBGzEL/jEK0kaS8ecbe2vBSufkdunuDwO
ekOYvAsnOmgn5TE3PxQDY39dFQcAsn6A/FSyUU6SIy5aCgaSOfpuAPXfiNkZlzpq5BRWmE8lHPMy
h3xrzp/6oAik7jh/Z0jPiPqIARE/16e/ozM6GCyT+kbXscMJGOZIwRrpWHEugdGeeMnJQnAw1wm+
Pk/iyuNxLrtco1mGAHoeYMxIIX3yT5VTNFPN7oUSMRFNXxmM19K8vZiJcyUnNkuX6UuPJZfIEwNz
vIJsEc9XOKKw5kOEU8gKIpd2iY0Apmb1maDiyUz0Z/ESfnmUifGJyLhbyYIH1Gs6Du0wIiBs5Il6
aA7VwLxjs8hxEB9JKyzdNv0gKUh2Ec8D/rcM45mtbJZ7JI9YDmiZsPHZTtonEnFYRFSUz6xM8SX7
WqIBRHPsdhhYQcpLzPadmdJhHHwcR4k1BytZvgH2mxFLbCf1emSSEijHLPjtRCDmcOZvb2Nanr4+
PsSrOUMOYoK3ttkhqrhJJwyuk4tZwZidymtqIVx8vGEqjbTO4aPet/NlNGT8IrNmO1xHWPtBP7xG
dNwaLeoXkzNJgMrZJGgK0AJgfmmHvm9quMk/o+mrIE4QKaKqc3zJaWgA7AsJu53QQaxQUn+5nDa1
W53CHWcvy/NO4W8QUXMsyFC7+lSf1k6IY4HuJQfd7rrbnb0lmxt16UnttK4TvJ9ZuiwMg6rjmVVx
ji3nvr2ZjNI5Z3+nrru1tL0ez5nKP9jlk9w8o+dBspjeCYSkFWNTg4i51caZMRMS5+8M3h1A6bLU
zpKDetWS0x2mz4xv1Se24KF1Q/tMpB/RsOXyG6ExC0BUlXkhmDySjIHuXUKHhXWuXWo9h9HA+Loj
LmjVjtL3VuhvuEtUsPl28N2l21IwzunkrDdgwnfVHeazVbZzZ3O9GYiAUn3+0ulUnlIiRSrBupI8
MBuiMxPJu9IFKY08N/zhm2hjEReR72w07I18H7PCIsO6EhlMgfeuvy66ReFVHUxpNW5P+jyMN0l8
4s4o69+sry8wr7l5GH3szhu0BZLJhrGzZMbzCunSCIAI83hoNAxYPII1LgDF4jOaG+tr9GTY/of2
TU2ERSBKstD31j90uN6yURDGXdLs5U/KVcZt1to0aduDJ5N+8g89qn9c56FHVb75ney3Tbt/QYN5
kb51IRFj4FvNrl3s7cl2PHmTz8sUgBWdG7SctDyQeOU47uYZM+bvrmbwfENIuLIiD6FQPHziKhGK
ThWZmL8NFrfbsqGZX538u1lV6qcR/uzIlVWNDlaoIZBKBflhWuEa+qOb2PXQNmvxDlcYGtjARCZ0
PTaAF1EKZ8vQX/fvq4p/jxdz1aHAYBsDGdBi+qm+3xpkpXaoaVd52JH2qogAa/CjJE9Ax2/KJwjI
H57h71caPjT9aqFYg/i4Na56mw1qHGeJqCv7+Pfn+XsIsf84Mm3vw5Eoj4YPg8ogf+6KVxZ9Koiz
Ll6qzfb/MxD49w748zIPIyztqPCqWIEyPZLOnr7TScnksW4mtTUg51TbdflkyFHqf+Nfq4PPBM2F
WSs+2p/v6Tao6mEZ3sVFTXeruMPXnKDjPCY3a1GBJHswwkvvCfsSfoxnVk966X9+rv97+cdRguw+
ygeKTgIHiTGy3eoEuqF/fdKwjRH56WPSqC2IrAVoqQ/vL/a6Nh5GAgHd60s+sEMYtSb9D4D1aURd
kEDYgkklI0KPqbGdorqLlyaMceKOe/wsERUnqtyA/JEuoIquNbNLL0oTrtcEHnh4+TijWNdnr6hE
RSGyhPwypsRX5Xf/85SzLhQJqIEVR81KNPu7ObIN7SmzrOGMDJXxORobc9Cl5nJ5aCbOuW/6Y6Z1
3/qGs2kNp5nMTGJM6PYfl08iTFLYjD7Yh+tbYYideQCm5OwG1teGtsXaCL5rxBsZGw0tb8TIpG/f
F/Wvg/LriyaJiY/WE1te3kcm+iK08JhSZqlr8Y3KQzr/Kt1k8lU6dEND9qdRYsTZ/czy/WyWfnsj
D0u9lMqeo4tZsl6t90U92YvH6YQATzPGs8MstOKVtXlmlf4eemV7/XbNB1N4z1otbm5S5wr5Mq9x
XkJXTQmCJnBpa/WJXRL/Pmb+vNrD1rp3bXlJhEpcyCuW1Twwe1ETZjFQ98Ob0p1/W6gfcD5/Xu7h
VIsuwqUJQsj5WujE2bK5EKVSMhoW9NUxtaQyNIW/Li8ZV9SaZU3yLu01cFRGhWSasNuXWl38+5ak
H3f3SBHAC0HBZdr/T+MS1nWlFVXVt+xYrxq9xJRB2G4llHVUn3jZyqe2Gq7muTGGU/XEtIk/mrbf
rv6wwu51p5TBXRMWJYNWSLuhS0n022uEJk/xhL9O6r/s6G8Xe1hampBkYhONOIXk7ahb36wMAOaw
fYsotXu1McQBzu+fikQi5/oCRKnOFhVppY48YBusnjz3n1feCNiFinMhiQ+Hb9CmaSWkPHeX0QZG
O2i3Z0qpNGyGlHQTFHlq0LnG8LzzzJz/aGc1Bc6pyggOh+Wfb1ySE/C2GnY2Rm/D8F8uxms6XdAe
RemlJE88Ok39zRYgNfYRmAa1n+BzseDEfl+dkJ2dbElf09r0QTLnnWaK2B6/xfvcIHspk7hK42lu
9DP/jm/juAeTtJq+YKOeTZv9uG5/+xQPW0nV1avqB17nNugrUVMmU0i5vM3/KwvRi1zATdUkPKU/
n1ZySS9yF5HrkSlG3KeI1oKGz2nwpo3IenbUij++Gx0cFORUSYD78ufVAjW9t0GTiD0uKGRYIxj4
dttOihIeLiXbQFoM6sVQRWa8PXG7pk6p/b9ZmL/dwsPySAZhcBt0pQgNV12NVrWpHapZP0PY+xt0
sqSn8lM07wRriN1gJvs+8X/fwo9HAINpvcfNZPQj5uOu+tL1UkcC/k6M0CVzIXPUjZ5sgx8iDGyx
Dg6+B9FDCOxfxW/ebxL7dSJd2YCWK9IFb1iLevzams0n40OLE3VUY0pCe32U/PGRvGKv1/GMg6j0
z/Ivi/TbPfRTnL/dg3wZ3ptrLg/m3gIdt1WwvywvS0ZBGFWI0UaX3SsiyEqOCKO3BgPxEq2F83Vo
RF/dPHSR/kGjj+4fNJQVJje6ZbgmYR/RuTNp6Pwgc+lodkY/jhuiOxstivrJWvmBbvXnM3zw629C
0IpXPWx7AqB4n+AaRvpx5DFmdGjQUBaRVZsgh1cr1M/XSrP99zqRfwxgfnt8D7ulrtUy9Fv8k9xa
WAuFWqI3pYZm6tttJBiTm8GZtYyM3W0RWmQI3A1DEw0W9d+38fOp/tttPJgIr4jKNhChiSmpW9w2
dZFa95RkMZlphdGymirfXdoHQ7ugVyyOPhJa+lMmndp5cd9oMR2hwjMvSvrp0QD2V3sUr6yOfiGa
f1tZYShEF9wKidHX9+KNUhS6tLE7XesmySljPJjcTIkG7T5ceLIolJ9smI66BQx3EDbM2f65qMOk
Hjb4GY3bSrMrrZAJuWqlWdxpUYFS01LDv9UM/weMPmWrQlhDeitVBOrkkUPI1giLthnZSjo6DmMq
K8rBK+MFqjCmlCtGjPDeNRUtTT4X7aa7X+xKIva60oVRgIyl7629K3Og1kGNC1Ewb0ILT1ocBo1g
dpJsqlEG5KF5EruoP1ksaLIqo7+AS/+S87gFl7oEFMNs/G0Lk2GTCa2j4dSJ2nBWFNmsFEJLTT/V
4esobDYaClGD2aVL9rI3sIuGBGvnnQV0uxI5ei2Uy+JSj5aV0i28JnpL9E0vUtGpdEsnHRXQ2JsX
CXJTymDCiK+pktn1c2QTotCRLsgIpihkicewpt1JHW47cXQeeLtbW+xYZrPKC6ZNpDjRyKcPTZol
BYFkeVne08qIZfqKALVH7SwcMQaabofXyg68xnm6dX86vYEkk1jRBLBBfyVVmmEkFUOSKkG07QmW
Gkr17YHT7tli/PFCukCao0+r/HV8d90tbIQOEG5svELE12Y0REqpdYpKhkuE0qAZnVnE/X46nczR
zuuDt3Hy8Tb++BCsjqkIg+qsbJJO7hVNIT19PTnrpL8H9eUhCBVNHvYaFH/BK6v6Fkd+0XRu3i3j
gK6da2XkoXjKqO9e6KbrokVFKlsbxXYz+haaje6vgh4qw/b1a5FeE/0U1j7ADnLIIiPKFEGCTLKH
+rFptCde6y+v9OHA+uNuH5yDaJhdusIXuFuQUxFFR2k1UCjR06YgjFBVY2ayUrZVG9G2dsxRBQ/e
E+pB2Uhdj/T0ybb7KXr4424efEClLPRRlta/EiNWYKYrxJl7fcd3fzV68p5+Ch7gz4Lc0ZCmUDVF
+tOqZWETXWrRbxf5azUerBhVda7fEmKa2oqmUKSCNDsmj/yMpf/TEfvHdR9chOtFu9ylFneMUTcr
m4lu74HeZuTQmJuXSGI/c4x+sGVDUmjDIZnIHrfz8EHzQQja4H5t3Lj+SPVNjl2NmMvKTWHUGQgZ
Pzk8f9igQ0USOKOUnhP6a4r/t4MqS3VN8mMJH6XajnwCsR5y66HAGx+DUY/l9GvmcECPeJQWFHmL
WA9V/4zMQJY/W0+9u/K4un+/l4eTy8/uRdkO427e5ZSrxWNJi71SUxah+3NA5dooGEwBdZKsW2aG
YjcqBbPENv/7kfzgFAIEksDkiHCVAKj+udKuUewXV+8iuOAB7oMZTyGIdkq58J593p9i/z+u9LB/
skAWEi8FbdbzJRcoo9EIhc67Md3ejMlkKY4/5DG1pp3lPsMz/OQzkdEk49DjgHj1D66bUnqDMGvw
8bWJbseNo54GywFtRbQamtRs0IZNFnSfgi/ykRj/9wP+j7rR44vW2MOijAQVp8OD73+7yaFSFzGb
anUVJ62/ED/9rXRumXxAUXmPhr1kKjRBb9p3uDae7a29r2ttSsSAUY+ZPHoUeaxIokU4dZS9NB1x
86lzm1HQXg6WqWxcyT3KRL3rZltwiCwkRE5PdWkKbq8N7aAAyVwt6pZuj+WmoUhd+1b8igvNPCNY
MarftKAvhCndEQgm8GAa2o/62iBH9Eyh3xZRdOY/SPl2FK4BXH1LCGMwxYA9KhEvAWcFUwRc5Ywy
WkDvrU8NUf8a7IdLbXlblJSTwlWFIIMbWg1CqvK+n0zXtihYc4MU6vW5B4v/WTTd76B/PfiHHRY3
epFc2qtIuOPB37KCfbBO9wQtVggZnQILtVH6LrYpBzHTas+M+A+XZ71JEgwx0syUdP7cWhV0msE1
gBQNJuA+Z3rApmkCkeBJPubCuMY9pCmz0ahaj6b/XnRSbzcfPjrXxknkrEf/5RfR7TdDF+VFgjBP
Ju8Lq5fmIbWynXxTDZ73ebXN1zN44A92lZQ9HJ4+dQGf/eGjhrmUa/GtN+PEtNWMyhWWM2mfvdAf
jFVfGdB7PDmChI9prMtFyu5qLUV7RtgZTlwySD9rEQcei5vrXHudmdEmXJVHVtq/H+ePbxJ3iXOD
OuRfSazCTwYppFD26lQxQ2Ovj/09rTRPXtqzqzwYyKTTRrIStT2shpoBCp7kuyinP0u0/1SJIwU4
UnFRhzK6HQ8vq0zbOL2nmrRowUDTkvsldCTY7uBdaDEoDcX+98OTf3A6ezQax4vUuzK/6Gm/rcVG
HAhR2AxblySIOfTI7IQXUxN8Zn0848Ic46hlnHX0rsOlE2O6FaKgpZerng1bPL0ouh2u2pBmsZs2
H6baAhEzJoCUGLLzdjQqZt1VnlHTdF/SpnDuJeW4wR0l+Sj+0iqPpiTErmVtfNXzlwpB9X9/tp8O
NUqAOh4MqdWeNffnHk/EixcOkp7dWpsLa6U6+6kemVR7RubENEwK5e2xWNBo8JTX+eOlKYsrggSu
s7+FPy9dpZynwhBIpftqL9rlfsUen65zyrhvojk2C87Sc+VQ03+aN/wh3EeLFw+KCrXMnn/wGRR9
kGiRgBjCXVvpiJjrPm3svlPQNZV0Zlgn444YpgmGTyzqT9tfASWvsnbh8f6Kbn5bSLdIvJZRTeoD
K4PETBnOepw56IJnIPUfgH7gtFitQNtH6NFqD5WCMKgVr+ou7T5HRJBxTX8sKTaMurKkyRgdkx4Q
NIuYkqAN1TN9kfF8mvBvIxsp9g9UWiM7V4FZxP6cNELpXo7/XnY/bWGMASxHhGVUQoSHZecrni52
FxoWSKgvm2m+LzeJHX+FKFyXT2zf/3EtbC4hNPZdfXjbg6QpI8GvaIojLUtDPAWDvqcytD3z35/q
V6r14dDSUd1FQUQFoCU/ImjrQdtFl6wR3Z5dXzBjp6tTAW128ktTv1n0Bax7oRzU4Td6QbM6Qj1r
cD9IzPLRtS4A+o+SipbgBOsp36cZZO0+dRFI1VG+fEcvFGOD27K6xva9xlOB6RkzRk0PWqmodOO+
V0CpoL7i9Afokk5+hQDlpEiaw+V2PYUdsjE59zSSpvogGPteOCZIECIdYyQ8I+r1NvjPRwHZDdke
Xi2At7/g02FTKKHScBZ088SSYGfZAxN65jJflut05lv3t38/e/1vI/3HBR8rc6wyZI9Fz18MnOys
bcTX6iXe0tEPJuAAs16s7evMd6/LYF3PhKU8lWHN6KvbPnZktxdUu/C38qe4omucyuYcvd8ZLAFS
+v423DZzaXwqdoLCEEC6SlbeOnev+T6bDxbNzNuJG3XBk2XkZDRWZP5fXdB5OtjQNZsjkBavNMay
DvmCSS+a/UgzF+k4Iv8c7kczfVZP49eKSYpdG5udYuQLbRssBvPBk+rh8G8fhyfEDkDbQOpt0MOx
mWSSIrdShSbLTl/d5wiRlAZw8lk20z5Ct5vDeRp9DjfaRl1BvHnxme+gr2rF9Ps13YputYhYePQv
rq6LZAWEZR6Aw9rH83SruCzVZHP5JP5yOemSbTEEd3K1abrCQ1whrDVlDLqd94N8NMAu9NE8ZOot
X4zWlycf84cUER9TQ8cIYU7yZY8Y9tFNLj1V5ESjOwip5O39+L2O8RtTYzmbOeevwZyU0RPD/kMl
ipqwAMQRgSb6MR6bgzSRh9vKYutK0a6njusRcC1IDLd68j+cndeO49iWbb+IAL15FUl5EwqFfyEi
w9B7z6/vwbz3oVIZSKEb1X2AqlMnKVHk3muvNeeYlX6Yg92Jzok7D0rbu17jcXj/9+P/Q73MB9C4
vKKqdAh/L4L/2VrkUq7FpGc+ozCc8d7AynFGfVgu7jgohBs0CMej7az/fdEfVlZSUUiOZ+xEefRX
pFEf63prDWCGaeQW6nesntlVYAiTp2NnwL/G/ukmC/jvPZRrwnonjZevSSPwz6ohHysxafWAYqx/
D0o8uch4pAM3NFBurGG3rnRVzg7VYPVZqUGVV57i/J4AdC5EEMjNzOPfgrXrxVJjv5BoIHHgMa6u
lJeRMRV12u/MIXbBiIjKaaDN2wwrmfQiHPnaSZ5WlohU1Xo3eIIYGjVDsBKL97DFid5/G/Qxwx7p
D/39tH0pQPPxYXNkk1D/heoxgUkk8waiuYymxzry7Al39b8fh7/Lf1WkO4Eqz9RIAdDnFfq/j2Aa
VJ4mtNKuUt28WHVqti10DItsOXG7JDezirUbpbn802/032te7e192sai0Kv+YTwnxGTOQz7/UO1o
Kly8LSVW9jBsUhxz0n24b8BKnaqnft9ukmBjRJzgb/UffxgkqXP+1PxWyLqomFe/ZKDkgVg1xpwj
1uyHDshj64Lgo+VggGsQHgNsLvmnDCKKmKT7W0E9jIz+3nYlFj9mtLySinStCqtrP7eaiLoK2Pys
VTi8CKfojjna8eUlXeyg05iawwYWAlYtlvKw0Apnswnf9vYxcSsbTzE+bSL9mvuSBnHNWVHbs0us
0X2BZX+TFongTIuH4RelyAVx+0L/7CBLfH0Y9mJVJItnnKoNG330NPt93OAeVNjxfUCJXxj2Y0zT
t1iNi29c2t9YuDObiJiRVs/weNm1M3Ndd9eYfogYWc/5By1onn8/oz+05AFN/+cGXRXGQR+Zee4p
YNjt0Z19lcmSoBB0iMhoyiVDMaRjt84bPz0Vc+CWLMvzkkVd9Oeb0YyNZnhGi01QmFY69q06fpb5
CIL3OBqE9Ka/VNgLcfgpq6JrRS8dNZ3hPzQVBA1hWHtgp6KIwYHGlEoUbt6T39X21fpDoLYqc6KW
eHatuRnznzeXe8JKp8rg+4C/e4PoMD6pNXJeMED68kpLyec8SIi0J7fWlp11kqJHOd548a7ufkml
WwWvAU4Av30jEbxlcZKyswa0pwcfoy0ScxuG/uIhUh/zvsfgg7I8CvH3QLMMXy0ErllpPhYjK1eE
Pw4Ro2zi4EBuqHzRuysjmKTgdoBppm4yjIuhfco6RIf9V8dpLesfhwg4iRB8t9amTt5pgsCuHRd+
/TgU2xbW37AT4oMGm5voG1AEEpQ1YZnUSyt1coatgl0B/CLidVqYkNq0/jXI7guYMt0SskDRZkB1
VlZ27wPLNoVFDO4m3Xb4xI3z1LwCWaOvLcPpbghmLPbWsLTMUwqoJs3pg9MBrWreKfhe/aDCJjGg
XfjreETaOx2T8UtFHB8SWVL41roLVKecJlcsNt6t/IGfNus5O5QEd5HQRZpdf/7IvjZkshLU0y5O
njXuaMRIWbWeLFRdKX6tMn1kb7s5sfjhlM85WxXnYEkLAcl1gyH0M5+6KJjjMpwXxutvtZ1uNxva
C6hDXZepzGJ76Rf2+ZZc5KeSSKEk0n7nPqjEkfz5hQujjftRzrUHbbF7Ee3DSUClNysyF3MtiMVy
fasg+vHLKpxpLdQ4jPPFq0u2AqdPuSmnhxfCqqXl4RdMPfzbKHBXFl+43r9uZ7fK95rR6Oe/V7Yf
jvyzSI0icF76ESheSRN1Nde9YuLr7nbj7NZi210cltKCtsrmXjuu7gYblVy7J0HzYn/vzv++/A8b
8R9Xv/rm2jDWujCNOFjHdcJbm5XbTn8YZNBIN670g86WL2oQGCAxEjHpz/z5u4rVLIaSvXlIfTic
CCdDa7XchNxfk0CVhm+HB+Xz6d/f74fJ4nxVg6mzbim0Lq5eH8koplaa8onneFry2woLKA+2N3ta
Xay/9o2fU5krl+s1+b/Xu9ozJiI3GLDyKDns4ubqYH6/qY8P03qxWgBm6p1iYT8+rjECXYhxAQt+
fBcXtnPjXv8g1fjzW1/da7o3UUymWr+LdcNVIDCZ9YfmUVGVytlo8bBnSbsLTNNFQbOqKfOIcv8C
CFqb4anX4BKMCkEZOMH0UV30JkJ84P1FFD1o1kmEJ1dmIL5qqLZgpJugdNr0SRaytdyaiGDIqpFH
OH6mLIFfkRZNHe014c5KLhUHjFoQllMMMNFCA29Ya6HrANDl4WOVNo4Sjqc+Tbb8QXZgmc+qjn1t
mMJlqscrPVfOXgydruz2VSrblWrcaPTL4vw4/PXzAVTngEJJTEn450NahnolTtEQ7UuPVJuiX1pN
wGSrv3ghXO7eX0qN/yVq3S5bSmP/HknCnkYlCDTAz9m4ycpqrbXVWhVxUnvRoRPec/N57IVdn43L
aMART/1aHHj6mLPm9SK2PlX49Ej7469EEVd6/SAkaxlBaT4ufbFdhHBhGmHLWNQkyloB8CsMDvpq
sE4mzEBE9Vlme5XoqPzLdfMoWdM2KaKlr5rnPAq2TXKie0B77sWc7q0sXhjtYJeQOhtjL+X63dTF
Gw1lhernh8LwgIbpM2Yp7Q9esI+rA7ZQK900pKu2sklELBDaXHzOfO/O1ygth3rdAXCIQRWX9cma
ABmdi4aY++1gPqiC8BoXbwyVK98/DeBIJct6T2imtEO9CmNskFWI7xi+Go03Y1IdwQcDYYDvzkmz
6L5lCKS65YoBczw128ghGLco2vopdNRuWYWY1RmRC52/VDE7qp1uJzL8bSgCBbPNgPkWsgwtL+6b
ABcDQucQclH5pWFOzk9yOC36/kXtLp7wWJkp7Goz2M3/CyEb3JRrsCw/p3TATPzGVXEKxBfVZwAJ
5y4Vl/6HJKErC98FTVoulmTy2mkID6K81B4XPedg7JuHdGb4cbYqxmkXgNuk9iaLBwO9cqjyjzy8
r31SfLxjj3h4mrb8nVsC3ig6EFFpzgtDLa1ZdjONbpcJNBnVZO0L0WL+B57/hu0vCTmiAH7m5w3y
+gks//Qq18M+GQtl0VWoyvzmYOAu9SzP+ffi+oM0kWXGkjT+z7ToUV0tM6nXSF1kRhMBfsZleMkA
apt4Th/T++4udtMDlDd14y3bl0xaYS6dvkMPU4otmHYL2uFpC6RT2DOGLdf6m/Vw48PNF79+lYn1
Q3+F8IhT3dWHG8Msy/yaCmY3DyrEQ+riOMNcc687q8XeRel6wcN5meO/ncvn+f+086BMJMWPhrnK
jfpzKQnNSqGMTqZdZK54gwe05cxGF+xRoL6e8uq7Kp+JVAkl7dgL0xrnhwC9+t83gePrT3eB5HmZ
CGvTJBz0z08hC4Zei0o1PTwJ62b50oODmGH27gkmUewAo4Tntpg2AgD6yZnw4q9PzV2EOqWxi1fS
XqQ1+DusKd6Cf45rmI4opy+NfbQ8AnUf9qdye4Kq9iAcv3oIgMsVRdoR+OgXAV179zWH4Rpv9njw
wctVi9ct3cdHK8QBbG1dHod0wwHfFVgRUR8b2/dtt7okuIY+Z5vq7D46XLLtJXTWj4/v5ea4NXfA
yM8yzk9UYYBNIcphBTb6eZpvPNyoHn73Vq+fIZ06WNdpSiqmevUbFrVeFH2ezJhX0BCbajkBBdIc
gdpUW8TrAbc0CO17YY/bfZW7+lOwzx448Vmn8L5d6baB9T26C8iONpYceHb6KwmLZ2N02BV3LbeL
OvqSvwj3wSnd6Gug0SMnuY/hCZQLznzFJrRoTRget6EFEKHAyOh3M6DMvygEM9zSjMxtjr++roq6
k++qMXO+KpbMVtajNp+ASHYrnQMTiBmvdsXsrLbHm+aQ3y7a66sZOhdj9oJB8/oFVcNC76ZimnaG
8jSK5VqJgrXB6SblIbX09DHoNGegBrFAaVvDZvI53TbpfmwUbO7mQ5SSWeCr2yB79XSnwp3smXAb
Lc7dFy0sN30NFTkDg9ieDXrkU5HYpfwM1YvZc84/l/3H3rBWXTeeKoNwt3yyOzb5xDMJShtf1djb
DlRBnQa2RiM5Q+NOeMZqLOWNXNcrOTeWQmjd4VhkFYL4d56jyBHj1saNl3hujf51n0wRHY9iSRxT
5v/+P8d8cUJ1m6fNuBugdVgQo5gT0SXM4htP+49HTdocpmzJTFnJZPzzQrHf0i02lejBPwroU2AU
mSfJhSRwa23+YeLGn28ihWNdnu3GV1cKxLrX1VQc9iEKmBoEO6If4ZP/TKqNwLcs1E9Jgr/ATLua
kEdXa9l/sQB0ENpCMUNusb62oNsXC2kEuz3DdKGnhYrtE81nHaoaBEP3hQdyM1qnsnELmA543RKy
HQjSg9eHHqZitG8tBvL00uZlepedgPqN6scqoKne6F/9eMr77xe+erOEfMqHPKk5FryI3w1f8GFw
lhwzQZR9AbV0OAmY1mL6niEHDRP07HAG97r8927w0+uNFAw9xJxkyKTlz9/X6C09H1Ut3Bvwo4Be
aqNdsIjxfOf3OXi4/8PVSBT9baRnoHh1EmrEaRC6oR328bTpdLcqtma5LmtCBwi7WP37Wj9WIgzm
CXzimeJ9u2oohw1mGqHjFO2QzRp8VvvedV7S793hLVyg8/sw3vaoTJKja0cLe312/n35H24s+oD5
XCtqc6/kaiwuZKFQluiT9+zzKVDxTAZiG54SeWX07PhCduPr/nSW5oIIP2YxDTKM+Vj/nyVB18xk
sqTB32vmqi6PCM4cQKZm/FRTMCaMPBh8xK32JpKm0EhvnCEyRDfzXEGt0+dkZeEfjrQRntSd7/u2
Dx6Q2Ip/35QfbKfqHx/yqqluTkPjhX4Q7PURr8yRJy6M7+oURiz54+12gpMSYkqUbuvhfziEs4XJ
aEWI6SWB8erRU/W4iYOOQ39MzgTWFHuOfuDwX78vgcet8VRP8OEIVf1QVs+v6oe7urv33+55UBbu
63v4ugULWroXjulYj2/cld8V19VyzocjUhQSAoOXa/2M4pfllBXlcBosfInJhvMH6K5HOb9j3+vf
6/vgo1DXQ3LmvkiFO+B4B1uylsrL1N5ZhGO+JhTVsJTX01kJiKpoNUhzHCHx1v4mPhnwnnMUT2BU
V+pH5S84aIHmpDdtW2/EgwqLGjJnt26Sg1DvgHDy6td3/Vp3W/ZgZ8Z8lPgAwI0lGIkcev2kyLiS
Cwtmqbj6s0dEPANRO8k5gjvIOi3+E/Zf45DS4QNyDe8EcRl9lbtY2ejhOf4VRqR+knvgQ0phmnXP
avA13t+4sT+0suZSQjKZhzPKvT6MBIYoJkIdDyc/c0LpQa7vY30JobyNPwTzVQfBVuKrz8Hu6HeR
ysAgvNTaKmzvmPf++6P8lslf/8TI9pDmkcmm/FXZpJXimaNkqYxzaCgC9nfeVPsXgoW1v/gVfPy6
H3YM6BFH3o13sPr0xau1or83HbBxQX55nrEmySNFcL02nBuD9p90wercDTMMtngdR8bVWpkViRAl
paSeEHUnd2pO92ZB2sHkWo3Le5IyBlcIVnCahlrJnsDdzX1JT5/p9T0yCcUmfxfxehK4YQ24UtQX
muw2oOYhTAIIJPPuQRqX3Tb9kr9g0Ic4PM1FjYxEX5WawyQL3HI4bgNE0LktopF7U++yX2jumrsc
WhKsOWi7L6AH0VwEq2Q80LnSgu2QuDFRajDhYZHFCIfNZ/8i5ovhIBHxckresyP7fHNqfgF+y4BU
0x44A+W19nQq8p33Nr4Drrd2PLc8jfkzba7+fvxWrIVeOByQDRQ/rJ70W2avQ/FufQGDS+EfNxeC
s6JTBbuGtIXSzeHylQuL5fOQfA3EdTjMKP1XYmZxJKIz9FFAlzeW/J+2GBpm87yHxYM67M8VP4pC
2ai0VIRk5ZritkkPwDV7VVqI5SEHvPDvJ1j6aQXlRTJUS1VQol3vaEOtSm3UjP4+TJ79bdMe2c5a
76kbv+Nx29CDa1dd6TuYFBrTNZNzN7z8+xP8fgr/eIcIQJ7fZ15kA++EclWsFJOYRGE3SSiJncML
pNTFaUlLfPHRuAMQvtXR3m6dM+TEf1/37yL46rrynzc65nSkVcXYP5CpYacHn/Ms1P3l7fDGv2a+
84Uox3ST5UpVr+WwRsjbaXj58IDdmewSVgPxIp9e5Vvb8Hyj/rqR/7nO1RnWmgo9l2uFHpQUrtry
mAbZcszd1JLdrNadDLSWrn/5qe4qaXqjoar89CU1nQkqT9FcA17dzaktQwxMZIW+CB/+umT8/EI1
SCzr+7DXQR1St9xNwIPFD/2hXDFwf82cB8yThGLFLpY8h/SEIw0wrTuxI4O7hiZeHc1l8uYTUvS/
/ukx0CHGURGpoPK+3pnjPlaqev5FKkc4+esHAxNp+hAtzv++jjZ/6f/+IhJ+VS5D2aahv5Guf/kw
z/Q2aUP5oGZ3Sug0sURMMQvoS1zchcJ+0txG+lB9dgHjK6+Ooz/ZOjYLT8lXmRIR2GgudLG6lAXN
d898iBF4ST6+LC04dBqRmLBKRUXYqB34v/YzNO/DJN4PVbdOJ9WO03Knl8bKKIn3GYk61hypfjPL
o5S/duQQDwFR4STIkKPY5fHSbPnZwl8WOLTAsEdM+Yhkb9z4v1zqv28IilIZ5SF/XbuxssTQilEX
yTaLOI4sfDrgcEN81zsb0zL6lG1Z36XyikZAu4JWPImuWr7sZQ70vqtYx9TfefVaCYn7s5uV/BwM
9GrOFDN3//7h/gpbnT+nzgrMCUpHontdYkSiEvtjUPcHUWXbEd7ULLq0s6B8siPFGUQytCK2Inec
lIXEhgk1tNFdr0K5SlKL1K77DgJyMLmK+J1L7CIpjTLQ3znEVp2xeoIRJin3Wj/uDf1z1PyNFoMt
bnynIFfPa/ei4K+blqPMRxYNrqC8Jh0JAYzRp1H9LFW3NcBeToei/ZXWyrpidFFb5BesuiE5dGmz
Mjj7jshYrfwtDMSlho64Q+Tmd8eY/A8yrCS4l2G9SjyZX76zo1p2+vQlCG60Gv6STv2+kywK0DnQ
3Vq/z3P/OcBkYd+KXafUh5LfrJKSj5HxRdK4I41GX6guUw41DuFUM6XrVPKfg0BcSDp8YrbcqrX9
8Ikp20MAmnEoFGygKFUz1/TbS8pt17VDK75Kpynfh+SB5dJ47q11MkCRBBTQjbf0O/L1Ejt/G+op
nSazhcP19yr4n28jjqnWlUGk0gI6BCFv750wjyPWvb8hRkNRNmS7JECPewd+iAnS0Vv60VLujuVr
LtsmOTPNjQ389/Z4vcYgajaRF3LS/6s1r2ip0YuBIR9MHjkD2KDYv8Ykw2gfef8wSDR3SKvplCcf
sUoWPfSMWHRakSkFEqjP+Tw45oRqkohlIbslIvb3uvCCkG2w4E65JQIR/uUarZH1MBBW+e9X7Xev
6erzI7xhuDBbDET2/z+34UxpsnKKx/LYoSAx9K+ihqccdk4Q9k6A5sdAaNJUPfT8tMC2GNSLLohf
BkIKUnVhWY8S//2oMD9rePkMdZGn3UZRv1SvWSrGp9V/hSwkJiGUSs2m0hLaSxZTIeM0ZtI4hemG
Ge5ay76zPFvWJfoSefrSCPQQEvkwJ1oYUOQN31tr+XD24MQqZn5MeziQPbERH50srvxpWmX+jQ31
d2fs6r4AfeNBQx7BTvUbtvGfR61qeqnydcE8DmqyNObRabIdUpHcD2aI06vXokSKyTVMnSQ3b/SP
/qoKJXT4yBxlqjLWaZrEf/4oUpwYvi/3yZ4oKap/3teWt05eySjFvBeE82D8czjk43shnyiEbxok
fksq//z6XJ4GizXLskj1vqonpLIQp7FSx3NEGWzY1bD0Boc1Q0vtETovmZhFvBSMlTdtzNENXpvh
kuif6KF4fCOI26ZTEZrYCy4twxigPR6dhZetKrBqxDG2q3BnnGRU3gpxDQ5x1Ui7x73Hq2st51gV
k/dg6afLRl9CO05DRy3W0NDEDy1ZQVFukrX+wXHcH5fYfnpIot1j2jFusVZxfdCepHlVXXrFqmxs
bg8HICVb1d2qNA75azWtWLNvdcak3230v24ZDlSKDUuieL3qFcna1LZ9IiZ70FuAbiqHxDc4YHOA
MUHSd1igFvJ2FjtmDuJ3iDCMc1cT5WhpJ2DxMxLeAWatJf7eB98//z++Lf6aiDI+oULCdkQnBfQx
woqKjBt9Azd/dW+4H3fPz88kNd2Zi1dwSe8gv2HAUdk5PD5b8or4e+IBkO894qyCNGQ52Rds1B0S
Nvv9/QjpiH/7+/vz32vLdU3KU4ySEMsxPiIeZOPqhoSt5Zl1bKb7ELyzeCgER4eFj+Jb3MT1SpQf
/32565PbfDmGkFyRgQoOwitJgZ5l1mCOWbL35TP6WplGnFSuFMOxGgGo4o2d9a+u2+/LIePlFeFY
QT/kz3dUL9lymeNkjKjMregCs2Kach5cQBk38VQ/fTXEYfOigIqIzuef1/J0uTVoKaf7Rnzi27XE
rICBR9ogDY/9LUjVb8PP1YOMYZxpLmUirn3j6iADj1JXWNSyvbJQ7f5Ibil/mY7ufP3KNpRei/ae
0fr//0tyqhPZETyq5L6gmlhgmlqYixRDMqHeCx7L2Xsb02xnBIpP2UfjKi+w12Avgst702T0uzb8
89MzwkGChIYPrCyqzT/vlVWZQZMWlbcPKsPxcHIJqEIV89SpT60nOiGIXaxhTqAn0PwtuzKWA5Gy
BrmF4YOCI0UW2XZLd+oeipgsQXK9K/jLUfsmZ7cU4X+dgdG/IIVGsD+bTkEkXD2y4tQ1cjV50p0H
AXoiJKT/yPcjCVR7/XkQFv+79wMCABid2fzBrBw+6/y6/mdHy/o68ptaj/dl9RFO56A9ytTMoJaS
p7i6/PtaLHr8adc/A5Adka4CEFUG439eDWeqIEfFkOy9LFxn1UulkfCR7Sy/PnXluRFWsRU6ffsk
cnOp5rJuK2UiLHrq6kJwFfCUXTasB8EgVop9gvrHJPuAREVf+0z6bDUGWNWy3FW8hyBX7ktN2QiB
6JoUgSrF2Chtu2pw/Po7rd9YAyTaTUmU2/0E0Jz4STE3bc7Ttk+6DcPhxP9VWKQAU8AoHcGE+b0k
5BtJeesIXU7oSsnDIwoeNo6zHJtuoX75jCObiXRVlAUe6Rjy2tL9ZTRqJODBeWio9vLBLqJfkfUo
lNVdq0B+mMVZ1qFsJuRG2jaPUqTBbmPgdtSfGothSqAs42k8lIPIH4MHz6oWTbZNE8HtfH3R0zyL
St0uUmFJxxHBV00eTGibBKdXzVeWfpslFJVodId4GxbnSnrXDAdgUSK/9QTAoC7zba34atKVJD96
+qNpbnJs8tnWJJ+I2lVRerZkTnURwW4+N1gObY19Nxep2UCoallv9zJ23OYc91+JCs4wpsOfdvYg
ww7oDkWjuMx4W1FeJfG5woCvZcpK0R5aftRKZAhhik7VG3ZDltjcECnObUYSTzzcNybtH2waqJoL
MXVn+XOcknnTEUZY1ro7hq7ebHJz+CoVYJpjsQymxNGMaCVl32m51ScM9+GwRY/i1kyIvfgG3HJe
ZK+eaJQJjHwAVc++0atFWAwCQa1rIz2UzE91fhmzXun+yiBB7cbLM7/2f12JphxXsxS0qlflnyHl
mVp3bC21q5MpFNhfIHs+osUt4tr/W2CurkR9B7GOr6Qqon61iTEsDZNOaKdDWdy1LNPJopxISbc9
00ZdUZmn8snatY/JtEz8VZ7teiDk7rCXqpW/k4vPLn8VlO9sHwFyp3NNfFd5iAye93VlvYvZKqzs
IVuU/aYhR/sRuiB2CsU/BulS1+1xeFdSzmfbiGUoOCQEz3yb5HWhqZ8ILtwNHqL3HQ6fcbLHoHK8
z8E4mQG+z032Kn+Z/QG3XRTcBdNTqRAJssy1Z5ZxyoxZhFbdSWT5XAgMTN/M6khZykrhDa9x/pAq
d5L6SuU+4C/e9KmNhIyAAIq0FDoqUI5LlH91/Ilnb7qL9XVKOph1bN9jzQnyr4S4kOgJbrdHDv3Y
X4TqftT3tWKL/bogTpKUh8fgnlTB2ee+SIlCjt2SHY9WvHAoyYOeuRQ7Ed8JYgZvGflbvls3vqgH
Aqa0Be+UAIVcvqjaVi1cvB/i2ySemOc2xXvXn83onIdLjj2I0ygAmApVL3nmlrWt646V2FV71gkW
q+3OtxEzBvVjnJ9HKKzJhqZ6Lzz69YPKxzDA7D+q7YJojmAOL+1PzMW7i8m/HB6H7GhNG39EE424
D7lyU3+M5YORrIx8TfI5rOT0URLfAATqbJyrUj0E2X4w97lxkMJ1qbvm9ByUO4DElvBpRW6n7Egz
wL2VYxoglvgDBE+wST1HOtWm3QeQ4xgpVOHnTUjuD+8Sm91sK6EggDR/vcU2sVrpg5Q9MGEheYMq
mrzkFZs6xpobr+3fCwTvEK4ilGUiFaF1danC8wYdqV5ORahus4d0Pvao218D2X3jS0oazXZ4khff
N646H9D/fIW5Fj09A0cVq9N1vZNPsZDlZmDsK50MTOsx6mze5KnXlyP6LVKuoQXq8hMUuz56IE7g
35f/ocFE/WtSl9IHUjkqXxWLkzebm2Wx3oPOGOz0aCyjTXAXDo7KmW/T3ZFBS1RmS9bwhiCZekNi
h7JFK80JZa2sWgadfUCCH0/qOtoy7aEpEj7/+zP+ZWqa1TRUszMGXOFWXTsdRC808tFQsgd2+EXv
Yi9xTYKW5wx0XtsFXsnl7S73D08DjwAofBP6KhyOq+0CFJsw+FJeHGq6g6oGjbv4igwnaN5ufLu/
6EeSItLypx1mWPr88F0t4krRoE02ImVfOOG91S1o1PTmXYzC9Tz2bl4/iprTgqZD8rsekyf+gdqd
GvSyQbCQxI8y2bXMRLG1+ZsarcDUHcnv7pByjWiAIw/jWXtK1HXNdI/o8JScjngVmYT/7INiawER
rHskDxeG3/5nKXyyimbmQy58yoSNCJsOtGu+0HMiRqTHNjvovxT9GOcv7AHZS5F86BySWaqyl3H8
1Jh/MjUcTNf3HQ3doQiMkEYssnqbhaavL81XevF0jNUnRGxKvjc+8QbhsI2NbRZsC7KOJkcgCxk5
JHtmbTfQBwnPUzdajxGP0GBgs+NWwT3ayi5SZwGWgLlv/K2YbToySXCw41EvVw2xZpFLBj25orKy
1rP1jV/tr3VJEWV6mbQNOQKw1V89Ht6oG0UEmnyv09NSvziwKhLFj7/VQ7eU7kDdxVV1Y4X6S6TK
k8ICxRrBE0k/+LqEMYpRlrPW7PbwocWIU/hS/U4qt9FXbbQiwmZbQX7PSMS2iFKzNkKBGpFotGxc
Rauxc5pbcDJ8yder19UnuuoR5HkvlvjRu0Mz5E7iEz3XdRuRROl0N0gEySe02KrIpZirKuyRcyKV
FNGE81Y5/1YYefyIn7V3SaKHSdzX9ZtoBmutSlEj8FxmH4hqq6dOJiVyYHwwa+5j6lHxeyJFV8S6
5hm1OxokrOKTYbcKcqJSk4fC+9IIWuxqeR9MjW3UpKi2tDCblyp7a2RMm5J0FObRvbLPGkxMySLO
QX+l38l0aazBGaaL1dDdPw294hgdEvcyX3rpTqOBrrQkbXWFm2lfVtvts4guDP7X8kzTD156zNaY
sn/Xgg9EJ9npQbwatW0qGYtafxHH0A7LR/oqTkz4cVdt+hKJbinusF0rxYMkSk5UTN8GvpGhFQnk
VRG4rwbtayQTtOo3hrxXTEJdo4l0OgI6JgXv5BP7o5kRfjAdW8uOq9BVTVjMqr6RA3Ul8GeqERnr
XumOnsR83pr5qk4aHfSQEd58K9N1pQAlMx8HuAmsIBiw7JxEmzK9j1QCvtrhXEHUTpUPb6wWcmZu
RAv7sxsL3bqzdE5c4ynuCdZR7Tb67sjuspiZRfQ/Gz5tFZKLwzFwktojM3/9wprr5qPl0sZwcoHc
1OFN+26Uc8ovFRJ23BmgQ5haZbafMMXWrPWAJSaRVlUwMNaO23at0tcVQfGFuK6zX/LsfyGqs34M
R2ciJVe+1AXPHeIDRWg3ivaSypfSRKc73au6YSs4JNuXID56gn6hMIRR4t1NRC4LlM9HQXcGSJ/l
YqZs58siX0qZPTScJG0rI4e3OIZ8Ky+Yd8fU36rlxjN/5ebab9E7B2cZJm35HKZ0VVpSSPWvsTFt
j0UiJRTstQ+A/X723V2OK0Gvs7uC33Js2q0XCG6M/MhSL0X5lVXEMXcdGrl44YMsigpHbc+TQRtR
+ZhqZcmFeiyYVfYBFRJO07BSxmqZU2nW+4IxZCNryzSF1R1XK0nRUKqMdjtdxABdE24LudgEeCOb
0H+2lGqT6oFrvE3zgzspW3OcnDyw3EBAh9i7ivBsThfBvFjkAkYSvhT9V01ZmWjUgvohDB6qkB/j
semEz5GpdRqMS5mQd990ZAWWPtpTrVuIxV5FS2L65Ep3ynrS+0Mgeiz0PDPK0hrvDLXaW0iGh4bP
wvfRG+SnerRkGuXMT1YqGgwU0FzpbzJ/kFzsRd90Oe4EnPIz4rOU9DOflkqwzrkjnrVJSt4SugZ1
n+00QgtN3uY4I+e1rPemdulHxVX1FwU3i+Vo+gsKTVLUjyWxj5pRO1L/Sx8vVXwEybqUpcHNSE71
TT5D3dlKaOw1y3iVpJMfvUqRW5bPFWeRwVeWgYQrpU2dcSKCKZIdLaYpctTl/r5qAXB7ZNp9SN2v
drgIUraNZNryc9Z8vqcxmOjJOtIJemJf9OXa6Ys7OflohRX0G4Y0jJGiD7VjgT+0AYIz1ES1/60T
FtjtuyhEhBYudUaACb2/Fnl36ISwS8SBdbQnGSp7C1nd0voQl7GdSYbdtXRxCig6ASYHtXQYkJ6S
5kPynkI+1vQ/lJ3XbtzYFqafiABzuGUoVpZKUindEJItMefMp5+PPhiMWzYsDA76tN0WXCxyc++1
/vWHFk9oyfCLOfRabEat/Sy2G2NanFzVrjLVxBL126y75CYlGJOBYp1+jWTmCX5umZ7cPWvsUZri
mS37kTnZiwh7PFK9avzRZPdTfU4FaZMT3Zzk7W7kuUv1h77Et0MargJko9W2SfhzVd9lkJ3ySLYN
+V4SB3/RzlY1uDnvy2ilx1C7iYKCRLKzzHPKnCh5xNpv3dBCFDTVhxXGNusuLhZXr/CZ0Ddt8lJy
Mfr4YUw9NcfZUuZDGM1nyM5ps+UTh26nDLWtwl+q3JFAhCVCeNXu4vRsaEy1hkdc/FYGvs2Wty57
q2dEBn3ToKvLqAb6/KwOKkqWE8pk3oDXZOmdmYqkrG8klVA86WKK+DMbms8caTcSSVMobwMcQWFm
DMJKVwPdq0pr2zOtnc1LRH3FORG2SN52Q7ffdCJaWOk4CY8xLJGBY9KIiYBHloU2TbOE3Tq5NkRo
OdDHhuW5WYvAbpD9JBHvQn5mJg8xlw3PCt8So/GYJdmGxYvdivtZnm5zAyyB0PdUJzK0fhqYwfO9
FKV1ISMxqUd9OBXvKue1Abli6cod7qjfVD2S/JcaYzViQRKrYHzzFWWNa8nKg4W54dR4qgGG4SWS
Lc84cGw1RG6tm1WHKMaN7sc3Nd7a+/ynNaO4AYUmgkgkSorZNX/+G+KaS1GupYayHBsoo+NwjUbu
dlk56QpEwhCohW0yXttoeU05cYMNUP6QfMP5UP9SaCrkEUCahlOBifuXBi1Ns7nTUym4rQXPCNjf
0R8Zgb/6p2wQwwUX6djc1D5coPFsgsjHu2S1CRwcLfDj7JCCBmqndvBIKncaYoGaH/mAoIZUFV7/
iODRVPeGOwRmG73ewLO9hu//vo3aH3Ok9Tb+9g1WqPm326gYkVwrIeVdOrKn+jroKTzXymmLj2IV
E+5wjJAFRJTgjk6zobaNblnNVEBB7gWfvGom4zTG1NPe3MX4X3GWKXcKePToqBqsCI9qLB+22jmE
iZa6sbhHW0s5E150aRNKbkVC99n6HJhxaJdOeR5lykjfzE8GnJ7pRDimucbt2fF7pX2HBf6tQP79
y3/pEww5a9ssqcVbKfRUwKnqtPzIdsYPdBqJ8GZOruaVCZHhS+kSGUktaX6zgDDZ+dsythQmeQj8
eIe+9JdlEohBFlryEUQYqCaLXBXjMEip0zVlLC3wC3dRHlFblI0ja+dKfo+kO7RqynAba25KcrtM
9kQpHypSs3t3OIxkmxMtP8obpvtLQDw5b37xrrjsKHXw2C1ucqM/DIeZnSN1p1/mt0LpSltmw/Hs
x35gHEvTK08Mjatq32kc9Te6ek7yk8xGDQu2rxB0ythNAb50W7pf/s7BvIzCXYW3KOmbzWrV1R7I
/0rpbW5pUbstZ8FQ7CHIMKQE62pABOOd3DmSTlZ3aMFk3iqaqwovUulI1pEaac4e0umT/b8h8jFw
AyzDVeaq6CwJ1fXk7fSmkvGVeqPmd35NKu0IWQI4/qBKDs6BY+Bib6G3dum2g90QgcIiIn+7IGv8
RTwUngGw6rbb7m74cMz20KKZDbfFSehcOnPEutVebUmApbQ0UYVD0qDAHO0Owzba+00v2ttSvZkr
z5IOKNvKrazemBnU/Ognp84yALno5ko9s0UaatC5xc3fceylWm27M3T5XPX//TLjqPHNalp369/e
5ipWWnWIQ/lYAHWGvLQFemuJ6BS7SesD0P+5KufPejE3ilYc4pmoxtxZFNULZu0gNlNjQ/V0y8bc
WNlwFIIG9JIEjBmbFHHaLjPWRRGZOkb6kvYdgSXVVpOFN84yu440rzIu+Hw+931Jjq51SIrStSL1
MUsqDx3riy5EB82ofpRTuh0XdY/a+F4ZMguqsnyxBPWcK5bXxRTIg/RgDsK5mj/SNL7p6nZTWA9q
wow/4moGUPJqH/aMT2Jvyi59UDuqWNtl1hzMhXRytP1y8i73ta+lLJOsdGOmGYiGoIVjwUKA1erT
0mZ3inyZavKHpdETs2tt1Ieg3nO7KCsm2mL4Tll4GSzWQAqPCCF6qEx7jExP3OOtyTgqnK1zBwY9
JIQj0ylI+7x4nTDSk6sVrydLeU1LuNQRToviyHN3ajJNyw6nQAEDam1Tq8aN3qGVbhlGKB81lgE5
QEvN1xHlwdWbFxBPTcScMaJ1pFMWeQR1ea40pJvcV1VDv7CASa3lRUZWeV14QbIJQt4w8zYI9du0
hZ8w5xsN7YWa0PZCLJRzvj7tvtHclAja8zx6MprwtsJMRhudXr6upILhU1zkm0HETk/qT2IRPWnT
wulVmBdcJsE/KjvUWsUDGOyd2sC8Roqha/YQ1qv7SNp8s7at79b2lwMff7nGDJRIPppXOpHNeCeZ
nPtMoTfS4ET4fYsbY1N1p0y5jYcfYXur5ozXg8lhECJe8Y4KZyc3znEJKI8bgWO99xlm+XgPOLF5
2/sLPl12P9wI+imd7KS7n4YzWYU8XbZS9lHUSILV20G4H7D2Uc9DuW2ySxptw4uprXsx+6U67Y2a
QOweRuo6j9uUiR9ewunSxzFC1NtJvmqUAwQEKfej9WjurAJkcBuTwD1op6nyJHbPkPFXJl9RFZkx
zmp+MO0HqvbymJXbhBhf7TUkJNt8UPId2yt2ysMDIv4cl3PpqqknfhYb8mm6G2GtIJlBsxK74bA1
4ktv+Awk4vFJTDfNsg1vZ+WoPXJ7DiwtML1hZF1ujWmNJq6ldxDj+B3ML5kcsXWUgO2kvNPCLT1E
Vd6J5iUjt4V3yXxccUUwwCV5BM9bxodY9jSV1PnbkISU/LTuf+v+qop3Q38TlrsheRQGr6k2mUqo
u9OMpy6B2IhOR7WFac+fkbRoaq8Ft4IeZOwp6m8N6oX0QTA8xj1F/l7zfqZr37S4NA91uQ1xcK0R
57xXqReF94awjW+qcWtmpzZ9ILi4jzdKAXq7ad/bd3bhfy9Q9a/FxG8n+ZdacOjTRJZ6UTsuKSPb
6K1hSFRlqIH1z1Ha9oxYmwpnVnOnYe0eH8pk2Y2LQOvW/kxW/E/1/aCfnVBNXdFI4MGVzGiduUk2
zH4m+T6qHtRLuCmXO/kyZwiFu23I6RZMj+BRTi9dJNiF9bLr0rOov1VrN9KwBo3HAbTu399V/tt3
xToXN3FsAZhufvmuqVLi8plL0rHo/UgLqTMWWjCTZUmX1XevOfygIBiOsd7fV6nwPjfxUX8xs9Dl
9JfVj6B4XYzb2IpPes4BOrc/GmVwMiW966ryPDbLXUUv9O+LNtfD72vH8PtFfy1158UcCcmUmabg
q9rapumsZay4lYS9KLJ8nIiY5Ha7/n9p52csxMqJuOK9ZOwjHd9Q0JEPtLe8xNRcrbClgG39znrp
0svEMW/wA8FdH/+Q1t8MPyP5ahIItlOCQyHRFoEO+FXH9PVVTWwqNDnxFtVvtvUxSIlM2i6YbYeO
PNzCagUgwSl0om4ZX2pmCzzN9F6kbC7RzLAwaq9VrnXlphMzymhvhVt1fAToWAaUakw3J8Nbpmcp
2LYS29c3+PqKG/95I/H5o90jl/CXcc9vVYZuFhV4Scxo2rrWhNzFNPV7Kfq+v4KC/M1HfWG69HKV
dMms88zYF7c1ndCj3t7EH/m+DDcihn8+SAGFbLcBWxXeh2OCxQFJK5pN5rVhL4fwTE33Hu5lZjUb
ed7h1jH09kgG9ybaITHFy0S/kDO5EVmxCaMr9KYvzH4B4eKPJCDsYJ3RPOjrkCfekSoy8deJ9+bP
YBfvLJ9h23bawnXJZmjf/ETmpzcLmxaS/mSLLLF4EtDIJR7lb7i32AIpSr1WPmeB02i24BsPvXxD
Par6xXPhiPKbobAD+oXuBD0FkK/P7ii4sC4/pYAssMiXCV8/KZMdCFiQeNrjfC8DaEBsssd9+mQx
fBb81tiYwPzGA7/990v0h+h9nXIQRvl/n73+ZQ6LLEOcmnxoj+GjBEbnDM/53fymP/L60hYW2Ha/
LT/0V+PHfM4/1Bfkn8t7/Wo8BaPdvNeMP5C9/cBL5S16+/Wn43N/33yYT8FT/QJMi1ftR2zaHEfm
u/IWIGk3n+JvQYu/Nb2/f4kvTdcotJPaloZ0HCU/ib0++WD4axsJRGTVzUu09/NqSIelzmcWr4Y/
tcPyxrdu1F9TguuAGr+5rX/fm/7fbV3//LdXSuutsW+JazrOtHlBigdfDefC6jZ6V9znAomyInGf
1OcZxqyidS4Z4DXdRaP8MwTJz/TAQ6B0CkUmf9q5PKUDqdoz7gCWyiEIeaRZ1J8BvhzFuYywjmBo
g8fOzsxfNfVFKkZyzTLGe9Iu0Jf9UtbeGHa7PlT2rQpY2ZXbrrz++yv/yc/7spK+1HNClQ4LDHjt
aHB+zMWnws6aYZV40W1ZFBgdgPrL36Ri/RWw0WAQkOO6eqX/Ytb9dp/xxCiIcqRBUotsawjTRwwr
LSo6ohIo50EpNxUAnQqpJa2ZLNWp4SCYd4S0hb4iQRoDpwNB3DSI44MEfWiUXyC23XCsNTLEeiY5
SoPxXA7P0QAYiQd8YhRYcUwD9c6tlPbHYMGYEdvrXBp+OAIRae17ESNgx9Nv28uL14vf8e1/mXz+
sWP/9rW/AB2NZS5dNpfqUTWedchyg/Y4tbI3150rMwc2AwlEer6B1RO12lWp5/O8MI9CVWOIiBJM
LG6a25gzhbYchLUCJh0sZT/Kpj8AYPYFG3PfuNW0FpuvZf8AsuJVRQrDhS8tRh4xZ/yBJL21QJMD
HLrpODEtAXbVCN8bYdjk4as5M3EsCVmEo1jODrIX22xCtzFG+vn7DIb8II5eEUSHJeM66m0r0qfu
FvbcxgOQ7TCR0rZQIkmC07xmizYpdapf+UBJ6AI+rb8NAOicNPXgKcKTYmxmLGu+IthD0B1yjZrK
V/HX0HZ64zNdmbrNOnKUdlF0WbInwTyOBCgobX8XWxFDycuw9DuhPP775fhDcvhrm/3tgX0d3Y5j
inVnox4LGD2zMWzDYr6LSCOXdmUBs2eAzwedSzKuHdcf0J6qc+MmTOCtHC389NoYUMxmGRh43y/7
sLkY41FgWsutiTthOwbFLmse1fQotuQbPktlBPBHDR5V1SFHfK6pRCzT1RoFESPLcw1P7N9f8der
9q81ufZ7v72K06SGcVGZ2fG52r2zQe3Q8zB5PqMpv9tEboQ3LhnGv/6R7HLP+c//Sh+vEXpt3H/5
sc4+zhucF1/eJE889g+mvezLIzT963W2LRc33a1AODihTDYZ7JfX1j4d6OC8zJ9/OS6tEnWaiG8K
zT98UuC2KtJKiELfQRjxrzP0t28WmaFiBDoWJVqzg6ZUNx/xrDE2/ZCzR6XUnWh+lOMLoLaLn4pj
MnuvFsuJixYrgmcYodNclZzvmBxUGwtLNivGVaGHFCfYTchY0ozs4SL031R1Xw/FX1cN0cmyVkcb
iJj/fR5qbJltq7fxcaTsGeYnPX+fsHpiktgoF+R0mjJ8s8q/1pFfP/HLMVyGjdK2WpUcFdlpywN3
J5G3gnQSxbt/r7U/eOvrJ6E4x+MNjj96si/7H+N+K5a1UrkV7nEx9PprqLnNuyrQRLlQagawSWSy
5WY+0HpKuoMbuhM+KvajSSX/898X88fIZL0YQ4UmjqvHmpPy5d2O4gZTKKVQUK1YaEGNLayCzY9y
Fxzuxfd/f9YvRf3vL9mvz4IEQ0gg9CU+778PNcRGsB1FPouR+LJZdvl+2gpOF28a6Dvb7JCAOrvC
Pt4k9pEhhH8VSMpWyWa9s3ZVgqAgfze+eeq/GLa/X9OvvW1liq0WoxJBjf+9pnZuxykBSjrGZzPe
W0/9jF5lw8BYWVzpkIgBtISLBZJaZZds2MzhHkcrwQtPyXl5Mz4ly5s+lHHXdgdp3oMuCG2BWtKv
w2NY7zFRY5weglAQwBbfyqsv37/vKXaOXODvX4CbiqEAzk/6qvpEDvHfLyAJYjOnU77cNqGnVz+a
eYMztWFsadnMV/FVvgMbznE8QTt24gJKwBnJU3FrwIRT8HHugtFHME74rs7udCvgH127tB/A/xIy
qwv9ifIw7q2155F2YgiY6UwJoPWAeyeOpYlTDSCO+Ik5xXPSeh0za5mOAyMLPKGgYSZuFrg5m85J
ecVwWo/d5SyjzscJw262fYIrlnyNNoYDSbwENAfH3zbYXLviLnsyWvsjPxX33HWHbpVN1/TobPvh
1A/ePJxAfPrEo7PJx0th2hKozxFeM2eTtlJA0Z3VMNebXfbQQHw9L1T08BB2U2yrXkMn66bnlccP
rRntFfF7WeoYTHBHDNFNv8Ia03TEl3CfweyBzcMhgN7efIn98BW2MyqRWXJxzBK85dCI9hmJp2Zj
n4Er1gRwaY8yuK6TI3f8ucaoQd6xX2bTpq/QhQNTwSqiI3Yo94AX8OGguCfUZlhN/czgVM9PZn0q
3kphX1XnLt02jxV3KPaUxUtWZ7btAsv3YXmL2S3upPCSLbYKv/jMSOHfa+wP1/avS+zLOzJkbaqM
ij7fRsFeXql2eAk05mPONA7bJAjjjwIatZJpHf6hkTXeyu1eAxSKLdWPu/2sfBpG7SYhpgTtN9EU
nAZ/Wf/sJxZDqzUW+OtumoVm1nV5zPqXXFHDJH073wk3peWIi2sZO4hcBqtspyBfMnd1soOFXO0M
YZOCidma4sRvS+MtP5A+svZVsMrBi5ej+T68djooMnPvff1pYJ/S2YNyr/FWgbRrfgvVNd4IR9xS
a/RFD91o95LHuDLxVzL2lVTmaFebzpQ55iXGz6W0Ibh3KE7Y+1woZjn0BtlteaQ4AeG9r9vRw0Ic
bAOO6Op+cxvejQAB++pZ+tl68VtZ+BbYtxOhI4ncZqOE/rTTIo92iqHnpHiW4Awsyvuo8U3BDv2K
lf4uHQCO+M/tmYHp8+hFDuwgTAhHF0a3gur/fg79BV644U2WCw8R0SvZbdZBnX0Annz/UEhwFR34
dJnkpCoFN7k31NJZ5cpru+cg9qV2nk8JQjBHesoUD768gfmbwDAQXVgLQ8O2YD8QHS4+BQdtjz+c
tZ9KT8C7+Q7kADrglqXdYYGEk/RuKfz8qO7mzfLIyxDcRJ+Gv4IYzOCOTPFNzJg8SbNLDipGLd2e
4MfucZq9YlsEzgMQlHSnMTVG1HZnvNK9A7tjqzIe+GnrUkBuwxH8NIFCM07l1e1TD3R8hUsGG1jc
D/Pz0tyT0/rOVFB57WZ3aBxmKPddewxUz+xtOErBTRY7fe4ob3myfrPX4cprPIsuaWlFRIxRITqS
1/arvXB6+2SZjkAEbLuRSP+dDi3yTL7kAXgIN/yQuFy7Y8vQHONo2KrltiygD/Bui/Do0kkuHcRy
uLW7gTEdkjtwHAdoeRLg6TnLNwUBJdZfXqg1yAYnLZTJ/xvr/VYw5sswB8yAp+tjzvZl4yzmTG7j
FsdTBMSEttUkSyND6ZryA6PJL/LHEg9UDJkeEndzgz1YZr9GzvsudzY3wg1RvNm+tFUffCa2Sc2+
2bFTeLASDvZNS9WRQwp0RP2QoM+wn/EUhxp3g5R48vSTq/0wMLi1I5kLARHJvGdGSChHeHPDt2B2
pOfVfXVT25L9gC+X/2Fw5xNndxo9NC7ujWTvdp093vpH9fn85tme7ip3auwKrS3e3B7p/7w2cl8y
G/6nk1s+2k7potqesveuexGbmn3peoSxidsn5rdkfLQIslwE8Sfr8tTDNLS1S9r7zIULn/f2mQDS
cz3YPTKrB1yoIIiVlv/yVrr7+8I3vXtGBO79Pbb3l0f5dHH4cVZGZee3zFrOzv3hwJfF48odPXr8
42F7dTwYaPZxf/3VPWx/flNA/OkUAvKBi60sqibQufS1PxhHZZ7SVi4e8HFwk1sYag/dzXr+xs7N
dBx2I88VN5WnNT+6dy2/2s+5Ex3Ug7od/ILtbrTRXsfuv8+cP+pSrDkVyzJFtLUmtnzmF1A/aEsz
yMFFjm31+L/JqpBfMFGVtFMhv3QNPouP4fIhfGsH8CfIC5OHOlBTkDqQIfClD4jkcWzzXK1uNGHD
ioxrTFtsVuGzss3ezYdipkffUasY7QZj639/67+MMrCxQbhJISfpBhF9/y3m6L6ieYrr5Nha5yrM
XAE7gqho73Q2qZGDtiI4HGWuJWyk/n6AKMxGnFxq5v64nats2EZR2Uv3rmBFE4WfK7ecwQ+xR6b6
/6uR4978fqVfmhg1rFowuyw71rNH/6iV+ym8SNXbv2/I16aMVaCr5qp3kQnAJUzwv/cjzxMxqypW
AVNmHn5t3grqKZdIjqf2/PdHfd321o9ieI0bKzGRmKh+KXKSSjVSVRvS1YnB6PYk5c0jzKPIKyo/
Vr8XX/8FcsR5VmKB8eb9+n5fvlsJnbNEknqE+wwP4KIuV3E41ZE3jcz3xytr/FvPs7+8VkAByur+
gZPjGnPz3w8dK8lq4gQaJFxyrOYgK/ByNSZgI8o7FxMGgwEBVgrf2mb/+VrxwQy8WNiWLBu/pC2/
nSqlvijhbKjJEckSklStQqQEo6E7CJXPylFjL5pOjPmz/hT0n0p8EOfvoJA/F9N6CWuZKLG1qL/g
2N8uAYNPopTDNDl20ANivG228s8yPEzj5d8r6a83WUcWppPJoa9Bg/+9yY26pKRBKvkxX/EuaiuX
YAeLVQvjE767DPdeI6wtukjTdx+9rtLfu0GslIhVpgxeeYjIkb5sIIVmoCoYWcWyfNGXa1p99srJ
SmZk7Rc8EiIkwco1JpC3Q7qWrSEA17a8TKx0y4AWWiz/328V18OVIFrCZ0AWv+ym8TQnbVjHvFXm
zihOSvCi5ow7Tw2YKanS5XfZ9NL6F/7nBiCx0eA/mjq2DVhXflngXaNLXQrB4Sj0PlKbehWZ5u+l
eDDqzTxuFhyZ+ukxmfxvnvlfPxd9HrgGzwA3hf8+cyGy4llA+3HuzGtsIi6H/VrACJnrqx5fh/m0
VJPTkHMrpt8clcbXDghQTzfW2SfqMJRG+pePNgVJ46Pz6cEVfSqx6BZ4VHTocUFOnOfTZn5Ek/e/
boOO0cfyj5Fv6auuZ12tS7IahtwALRXeS1L4in8UN/becT4/Tc/d7if/6hzl5xcvvY1vj57t5xkR
km/OveB+Qp8jwOobKPZP66cvX+fLRly1SBLyQcyP5PuNLWMMnfzssnOsplknG7r8qS2dnRjzjWmk
7CUrHFiN3aaleRMEqKwalBntHus9jLleKiHZ/PtR/+GMzClBkhM+DirmPYaufFnT85ylpa61/bWh
Txu97ra5iZzlOX9rdjcoWTYpEUfSHqPv/fJZMlbAfFpzlZvESTcdhvPg5t+8ZP+zCfp91X+9pHWJ
/La1WaLA4a8I3W03MEfMxtdlrE/dIp0z9S6vFW8J2zeNUY441NuBPpQZyXZsPg1azTVYpZVEuzFW
/CZhvtzcQkQqioTcEMVV5VdVfC3DGleG6proRBJgHocXQsapgQI1Kq6FdSHtLFqY+MU5iQcNw8u3
dJp2LdFaJdkfbDNK7WF/B+Vrk8jTk9jeISBzrGB46TomPwo9Qivu6rk8zSOwDWbjwQBjEv+B/lUP
PjMJpIo554wrlhoyUrY+J2tNfizgTimwGeYd0o24QoGi22nwyc7gBOOFF+YUTqdI9sKVIEjwXjN+
9o24wbAcHmrjijNG6d0etYzQB9uyLdwgqjZpmR/6mv5AT/ySXsZkKDTN87GnxTWlfV0JtPMsvUAO
NpYkELnyTJCxHH9a5KipRAENCaQ3Pg0jOcBcRSLqV6VdcvoWUCDgSiEDaIvktNrzsBm6k673hxlN
VCdot8MQIFm2YHcOj4a0R3OUVThj0K0LUEohLOblw1i7LXFqXU3LmTwm48K/RCJrLr1ewx/cS7lv
DngQe0K9j4h5sQWZiX72RooSHKTPSbvinIB3RqAGD1Vl7ATC5gCa+PpKADqQPq67ZqeGW9iFtjTL
GxFHruAjT+uMuWN9nGdcuBc76H0BK8leR0tAmcq/C8VyjMJwkwIH/2WrzPE+lE95TQanGTkiTg6j
UGHsV290Q3gVcepYd2mkN5RzH8uw0g07IKzFaHzywX+EOf2nPvL64xEVlWQGg1zCEqtkrGeg0xqr
8j3ch6o7hJVvtq8Cz7NaoFvEHqv8mOs0LCIhA9FyK7axn4m1h3DAXszerUYELldZERwEDqdIUs61
lELcbZEw1Tftgppihh5TqsA+GrxxMAJTwD4DqE20HHx6zqPOszdC1dNj8oolqENhUe2jDjM6SUKq
GozbJkWLn873vB4U9hh+XPIJR10Ho3FHQ4HZDM2NGpy6YfRHSzqWyuInkoG5L84jQpS7+kYk3xoW
o1trK4Rb2XgP17CtX7PyrY3I7Al1L+5yEINlI03NyTQJcNSuYI1L8jNKIRGljzQBsvmGjH8qdXR2
KpLFUzmfSXaIjVNGHb3a9+lN749yQCZDsE+pR2GOFqzgoWH4Vl2lId9kGcdJMl+qVDrEBRhRh3K4
ulsMQKtmeh87UoKuVgRhYP6BKK0xM1+O3iDnuHmN1y90rJ5IVnCMXMTCIyRbR8cPQPOrxa+V67ik
951IgNlcbhUV6wACmyosPGc4Jkq2x/xjB3hQK9GNspgPBkiIaIbnmgRFAbB3SKB29BStBZ5JcR66
dUJW7a5M3mltyT/0IrM8KAbL3PDGvHDxXXIn6s9O5DSb43kToDnudWzbNUyOpwB/u9jXihMWjk4l
1sdlmYGCSRkH4yTPTetR0fW+CJA7Fd05yw2/VwDyrFPRIMt+NNS9hJObWmCVXUmHckgRUttDKTl0
r6r0GEvEh/IVUsClJSN7M5/XglSvCzfMYycR1C3sM1sHTeX9VkZ2uTr2BBQ2ddkeG2avsADWPWIN
u50HhDfSjJnlpzKVTKxQTYVOyYPoMZERujd6SpvP1YyLjup2ATJvzcFtQ/Q7+VnO+nMQBZtZ+OSt
rmOD8Nz0Jq+LQ58Yl1S7G0Z3DPuAOQYoorgriR4QZAibknm7YJ0+iKexd+Ari7n2pKpXinwkok0C
y6jeQCCrkRUPqrHplPktF/tHydR7W8iKH+r0Gc0thpofrTn6gq7ydl9alHmm5PQCgIMgoSUF0k/a
fQZyPBXHaHiYDeYA6WMpuAmPwhiNpzRViVp7N0MAZkP2FHjZVQ4Ox9pZijdVDD+jQHOH+Jbc0I+c
Zy4uyimgpMiA2QmnOBoxbFT+sqp/TZk1BfPHADQ/RJ1f9uqLHr4mRuTGMeJBmTt6Jzb7eH5sRhP9
OmMfNYMXCaXbOE3wttuo3uHx7GrxY4/LSJDBiabe52mt78aK60P1HXo3Q2/FcnUtZCirE48ynXJO
rjoYN5IeHZjDYhi1ux+DB7zCaNL2HSdHuGaYNc0uGhg+INm3Hgiu5GEH2KSmJ6xN/I4VvHSvvdTt
RZkjxrDQQCA+GqKrKhBaCu1YqGc3DgE0rGg79tJPAZeeYDFcR84wAOXo1iyvHg5WEn5q1bKvcZaY
xQXrxnnbhCSx1PK2b3jZSrjsgyC8LCN6mEVxMB3StJdegavWwlRRrtbHLGFuXpKWug641/cfJ/l7
ixdNIzhE446vl2vlRKmLo2sU84NedCfrwZBA0o3c09yyWlzRTD8iXXgp2t5bS2f0Ta5VB7BCAkeF
NaluIrSGupFulyh5i5Nluwzhi0Q5i3evW8/SLX7Btzr+liXJUC1jVoSKAGKMv/JP6MEp7+6UxR/f
lIgrOvXfekwhjYXUDIJG10HvlzasrOJp7ORmvFY73U9uw3N+Nn3rJtrEV3g4EAnQVdvtXti+m7s1
OOd22SNL2IkbTGx27Y5A+Mv8NL4XH8ru31f2q8n9cmWcETCDOabIpfkKABioRmVd4MrkS/BqXupH
xQ0vMklL87Y6dpvmWO1KfzkMT5E74e9GjuTgpTvTK060rxtKWr/x2mfjUh6rc3mEgQ8x65ty1rTW
Ju3rRWJiZogkiJpIkb50NFUfF+Uw1NO1ck+/QGi18NEoW4Smqt7r7JV2czQsUOMMF7rN84Eqc0B0
76eLU1bnZ/3SQJ5/LGSX3HkXwDpy+G/IYO6Fo/CQOZWLydQeFfzzQfd+Bl7iPD7Xj537fEjti+U+
Un4iSfCKI9M8P3G27nXeXe9d95HxpV+CPfng1oDYm5O2Bm8mm82r9JyfgaEV9323E5zN++LGhxvZ
EX5gsi6e3nXpRPBvdlufb6zDQ+2Up53ubIrbm5sHCxInjmWbHeA12AtekJvmJXMT9+G9eLkBKQfZ
ru1Nej4NG8a3DM5PyHpIC+N0R+mETZ9lE7Q0w7Zdf2UbP17H8ytP0X5OjqWN2cVz5/b7n6N9OTye
Ah8Y/cdpOD7z307PshPstefmYbPbRJvdQ3rYhd6y3QGnM30o7RPO0ZxrkF0RTfGX3Wjbm83z83Pt
HUjifFZQPrkHiK2bkeUMc4FghgM7FarU40/g6s/RhrpwANJvjsD0o3MovcOlcLYOcyb3fqvtyCTb
Ft6e1L/tPe6n3icgun2VD/ejjdvXDhUjThmMbOx2JrVvIzIg+D+knddy49iWbb8IEfDmFZaeorz4
gpAFCEMQAOH49XdA3VEtMRniw408VZWnsjLht1lrzjG59evPseMb3NNqqB87D8eys2V1sNzSA7hV
yaOjTxv4/jJ/lUgEIrr7PiKSjbq6v66X6271xtXQiHMINHwR7C54A3u4vF0sIGra5Jb09r2PUcvu
XRgyrbvchsF2O97aZJEDtLWze84infjLbTbF6T8NA6DrYaAKnEkOVIs6+vJxCHiXSMPbFG/NHO/9
w2Qy51Wkpe4s3cc59X9uRwsVnRxgWhSCx1/c57d15t+LzrMx8uuHL9FBSDbd4gleL5fc1w3BzvPH
thlbIksOs4wd1jf2PbgC9p4L1dl2Hg0VLENOwx0r4Q1TAzi+82DKx94fmQP2sx5szdlap0GTEYnr
c2nq8bbeB3BCBtMxnsdLXe/d9a16M2UPtxa82L3P3Fv7k4ZZ1DjvYrGRMhcPeMQkaFuv4gHinvOE
cNIlyThYHCah+9lwBaue4xITS68HK3Bww7TleY4bP3T212BPIsd7koIbwuze+SMO3lOystU7z9uk
rudVnnf60u36GXTH+mmHlMBlTYwwJprSD4luklf2oJQf7KeX4yPSQCoX5OEFEChuF8KS+vzgqc/Y
ikCRBWRh25KzOjqzycR0NmNT5ftXEKjNPMKxTHt/8vgbV/pKc/49uvEq+7XdzFL/a6NNN+xxnbk2
nUxIag4U+J/zlhD7l/3qtb0l85AH8/gcrZaPB3fz5Tys+AL0Ec56O/PodXokNE6Ykpy6CWhXev2j
3jgrWoItbbFpuKZYY9kLVaEL9GoP09fino7onfj0NTPH+LoVBhi7f+Av1nqC+wBW6WFVT2lJIU2N
uGb93WBcspVhjDTmtyITdgjl5Iw/JpM7MnFZn9uTGQG5kNHAds5klz/tbphMyMn1bop39m12vYhf
F0YgOZ7ur6pHzlrZVsgtpmx/7xa7e9qeL4j4hmcuiJ4WVkfAjH737BXTSvN3N2zIsNa/JHhK7AN0
BULkddn2RN+888iDpNslzjCJ2e7dw8qTn7tnGYQofVDJqV7raTwZXH1vz1Qu18AraNn0xWQfNk30
Qv/tgWLT5uPviRAu2L+TDJRVCDkmdldJ0s5qJlGuyUXVZ/Q55c3zcjm9ZwRc+0tU7if7cYmX/1nd
aHd483X4vtEjhjlPni0ZfugzBp/wvLOvd5QeBhBtexHdBIbzye7A9afTzyCbS9tgHEgy997kT21W
DCWvjE9r4skwod7cCqvgPVjEtzc3gS/Nb9/thTbzFrniVN7TyssmCO96wGXsbyiTO4a74Une7ZeQ
KpwG2MokcfDoXrkl4njJZ/PuiDdn6UJACCSts9JbT4BUX+6H+IGrhnmPKCqdDQ6b8GfkCWOfNWsd
lfWev92i7WGGQVFQ2ltUuW81EJ4AgeTb9H5qvtAZv23HjxP+gOBXXpUH79Zr6nzGbk4BsgwSl56u
eytOb+i0dm7Y8PaH6CyVWXE/A2sc28wfO5+LZshxhBmUSJc3b8MehDXS7uYV6NmU9LoNaYT2Vzf/
0L157z/LS7Jo/A8Sbv++NeN67deNIRrMgKwADZIwBWLn+PUf9TUjUqr+2ERguvPCbtQnq2CBmVzJ
EfrnheQg4wvJukwHLieftTyzqjUr2aD51yCGilYchhQDS5yiJ0GU/vcFnXe7WF3R7pU5In0KGnln
T1puFKML6xzF7Uw8oMHaP4Stt7dGlqEa7pCo/n24sU93dv8sWeVgMCgVgkvG0/lx/3qhjLsQndri
YL6J2eht9i0qayHW7L8PJH/36X4fCvilbFg8JNbdini29GaDI+922PHupTs5EANzO8y4xlm0EtHx
qEH5JQfjv8mm8mw/3bM81wMzgOI3LajfslyfmcH414GfW+96cFwgwZ4x16YrdSbz28Yfw6x9P/r/
86ObwcMLCCXlDztMFX/8UU2jSTT5n5+ZAYtRNZADFtc+btH//W3MtTOKcvyG3GPBPQmn5rSfsPka
pTto24Pa300lJrXG/56/3vNp8qoEnQ/Uin83/thNFf6rg1f7kFYwC/WT2/YJqFf4YXiwKxt+SQmE
LRWhZ+h7/FYsQ6zl6wV/CGHKzvgfaJ6BNl37339K+Lcm2VPoh4B7/JT9iOwLARtsxDzyAoWwm/oy
VnL2/4E42W8PQRYQwTGB7BKwcpvA4p4cHQIj3XiCiNIf+H2M7Pz+3E99cSI+YVxhICXalRX47dW4
mfPXzAKiqknkrJLrhMb2Gw/44zUrjUY9mbjN7yAdPWZg4LjzfVADseBSVRvrP6Fu6QeZAr1iI03/
+92Txm3Jz1fv7PDnjYFsp1N2SLMKq5T2UpfWJn0Vm91EwAqJeRGA8Us33JAn46YH2e/j/qY57T1R
f89VZQ45V5OvNQbk8wH9/IzOxi15l2Fl1cvDKo2WMnVkAzfoAVUajhGnIurOGrMdhvjOzNdHVWSu
ofiO8EmFUANCy4KqVKaCV0TIxSTBluStOICo+vr7vl0+S4Ax2shPERVxfKw/Hluv9Ymippp6N6df
JTrRZHvwEag6qC9Y2CxOjw+VfQe03rz2wM6bdt+358eBz0ZBeDVm08eKipTCphY/TdzjpHxWNlZQ
uMKVnff38P3P2/F/B5POnoUR5qc6ov56J2+1dbaopuVtt0w30ZZENAx5N/ZuQddyScl6NkzLu4QK
AKCoaxmi383nv07jfJZJq17Xo+60CrfC+vAxKH7EwgzoOckqS83TI1ehCsTK2j8sSwKuUb8IN+TB
G70TtlRrbRUsRVjMoqe/3wLpfEr6fhh8tJaK6GfUpP9+C6yDgmI8MdQ7cyv5hxdjUi8PT1gb79Hl
4axIPyqSrHd3xdsJudSVqffyp6vTNkZpRMtePKs4WHF/VK0YFRQ2yLVQuVjGUfy6Ow/TpTP42qxU
QYQ4mSdMwytv4cXr/nHos5ewOkha1RYVWKljEHdByizQunSSuNXyzpWvdsiNi8PUjwOe3eiTbh2i
MpPLlXCkF+PA6KYNOOhu/SVn7qmeoUVEyG1m5BQF4092UzTSe8XRR1PqpH02kcUM4KMnJ8klcROU
XF58lMVuYtBN2Vdu2bnJlL8hoDpkfg8jgXLG4OvJRNfm4PRy1nvJpB5Afy7jzEdAxJ84JBMIXI80
nlBcpUQKbIxp6idLcZV7yRo2VfW2f8uexA92JUiuabBUh+AkOlbhsfeUP2ryoUSHMMX66FrAaT4U
y02UtcV/F/sIQ+WD3bzoH91LYND1sTEUlQl6vg6FfmTrrmHR8qB35cZPpms5p1uKnQKpl0eXP7IV
HbRvCKsKoGN+dXAUcGKQwwY2zk6/MVaHJ/X+4CVPIu3ETyG39ZvuRTPv2ua1zSEXunAORF9NwV7M
2CwoK0OYh2sU+ZTQgN35ZOGksReLk9KYCLlXqp/aaW3iA94HvTghs5H6u5nDC3BRict0rHYzBTa8
I8FNw8h9cOENWLt5i2UXwhhIUxrzMfJU/NrXllcXR0wY4nygWA3U74/4x1CNTjBK0yQ3V0Zeu4Ok
2ifjTVNPQSguB1LkxscHClwVDX8wwHODVBoQYYflc8Jyr6oxO1d02dSjK+VvtbY9UKi9MoxcOkMd
NQTiOfLEaND/HkZQmhvtMKS83VS79+vImO/B/fFGGFOj8ofaQ4sMKfL/86hnH7FxEGIlDznqngwh
KwBSGLqqW9RsbLPeldBoX4tE/a4hnw/kPy7UPJMh7ORICqNDNfKuWcJ6lU9F2WkCSl2OuUZ9wAuS
XblM9eLNJWkX9rCBbE0d1xs/Hn8jVCG6yUpeRbknYXQgxNKTaabSqEs9OvmH0sOYMQqNjqtYdMW7
cBqpjoqLvARCyncxWHYPGlmcKK8Dtcoe2YGz1wCmOwONDlQr4MdAq8PqUl0sP6aXGd7+6O6v0rau
XcnZbFwQ3FeWXa/ePaevABao0XvZ0/Csv7ev6bWZ7Xz3OM5sGL7+u2tnW5I433dVS37GnTChHbmF
9TiovB3fmvhAFO0vCt3BtWf1j5b07KjnYIST0URx2ZfyyiC2zT7i0OjcfO/tc9/CEZSRvOGZ1G1V
Rzh6XQ/jke6i3eaM+n7Dt33yxZ2r0yjRpjI4IAQV0pW36eKMP4poRPaGBKPoZ+s+WHBCCNVRvesq
36Lxbo493u4VbOFMujXvslcxClbyeyrbMhbE2MWQ7V75bsfVzj8fEfY31GkIE/+xpHVs9hOA2uqd
ujXW4izVgTgQWuvtllTXZ9QbEfCIVxYbyqVtCvWV/w56NlgMNFSVvGYQhRZqGEz6TxDLHw87ElRW
VmLa2UGYxsbHCTFOKoh2W2EcUUb/MLcgx6UH21NGvw4zqjyhvqZBWoWuKcyO0X2LciDCpdUfBVQQ
X6z9baV4zQD+hPJDx3IyiK6Cvi5tMn5eztl6Yq/sdKNGKXDfujSTGIQkdpG985rfdfPN38/rexH4
z/MaSR/EP8F4Pw/MkOsiavbSaXxe3QyYMgptKvL4CY29ndDZidx6VrNOgbAFfTH0WI4M2Ew+hBVK
HIOwVKijR1f/ENfN8wFqL0vvl2QmecMiecU5YN0a+2k1h3OkRm5nURcJMhzZuLdPuOFtYdbe1lfe
hu9N6R+XdM6OPGDtD42Er2Bcd2GbMV8VY5Koiyy2kbKccKAdWZ8Hfe7pBLGZqx3xMsaVWfPi5mQE
Zv7vfdXOdgW6NmRZIjTqnfRsrIFAPx5uCCt7kqf7L23DmgVi4gO3r/FNW3NyN55hJoz9XLyu//v+
6v+6H2ejJWzjDrNjK69YCCJiFL9oD8NzK3PC0AmZ8+LYbQyXNJoT+Qc6HRdPwAol08b2NPiMpgeS
TUxcIwYU7A4JATKuKvn8RDe8CLaaZJsfBJTQfMbqV743EkA2PzqCGoeV6zBB7V5I8CaWiMBr0A+H
1CXu02pc/OvVyctgitLQDh2Q14CHWZ6jwSghjcT2IXL2/AGoNbZXnQHfwt2/7srZWFngqBcGNAir
GE/bsDq841orFeis6FZYws6L0t9rHsw0CRauucmJiAPzXt9r+21JNRcpyU587o/zJn4qFf9kgQe1
o88apyOSD9akJFewviYepLCmBpBzZdE0UxoVCfiZXg7UxouLuQHPTXgJ67mmw8Wb6pTPstLRQ3jk
PoTkrpop+ZtCbp353jVImSYJvhx9Iu8njTYtTgtDWWGd+3tIuDiLIH+VZNGglIm5+PeaJK/MQbXS
6rSKBX8g3QUP6jQ+OpRPh2aaHulXZ51bWPA7XIvUSt/oyN1FXiCK1+azS+O6QRzg2LOmuHq+OA6t
VFSKVihWDQxWaYn6Lm/VuVHMTjK6lsNDmBXzYf+i1A/6ibD3nQHCpXD0GPXPsfOu3JZzGuw4/Ru6
jAhdkU3yLc8+I9I6wyiPjvv7bTlLvZN9syhc9enj76P8Yw39PgqAQmihjMhEgP2++cNQYCCnj7KS
w0VSEAGHaaa7kxpmKoy5NQWjHInYS4IaOtyt4vI9KeaRzKeFYlZDdFrUdtnM8/7z7/NS1HH9dv69
0N7B1ySpvBTfv/5jpdriH5JjKQYFrDgnTLhg1TMXIcAJL+BmXa+Gr5gGRWafPpR3eYPFEj/nGzDB
RbrFozdBnl4+7Z9FvFkyfVhW781M8skLmgqU7x5r3VZVgCwuNNPhNUZp2fD9TPYk5rGtfUpuhLeT
aHcwFzPnRPaY5WXatC3wnc6ZqoE4haEL/bHDWqcFyJbCzgNQn2BbxlmbBFUP9/yb2YtqBkreIpSD
WpxUuWPEnkznUHEUJidguI/qa7vOl9qCZvkcKFgmoF9DxuaS/2VMik+LgwC3TgJoI1C+xl+mEwVF
aNt+gZqPoYl8KUE1D1/SIF51MtBoB4bb4+55tzY9ZOILerxHlmPSPJogDrlX3HKpTvGCmiOrgPxb
RGAA3LE1JFjd4KswdGoIpcbdsQaDvHDYOO8xGyhuawA88QCEY9Zs0I6mMza+9EVxLWevWuhpW3kt
W0QnO90HNmlrFj/SZUM3UY+VEMegbVAQGGrXm11vl5/M45BhVTYJhhdqjvhhMeN3jkh9WfZLlSBI
J7uDUlFgoUwddarfjUo16r+Uj96j9+qheOL/P6lPp2V91z+YE7Di/g5dQU0FriDrqKWO3y6yBZWF
afLAUIYgFMmf9lCs9bfTJ8qqZLYDzwmsBMnSfbtRZvozZr0Jt2ClTzofT6lPLPwXaW3O8eGApfGp
fhJukL0yqYBVj7fkjht4CREdKjajLlx3JryWLrB4T9pKv802SJ96lFNonccGMNFv/OvPwxZYeIyB
fMmov4QUPosX8m36NWzEWzWy8zfYWx/lU/TWvlgf1AGUD5ncLwfXPzHayQNoQ3ak7QOgRxULJxPA
E0bn8BOLM/Cpp/yRRgXBK1Bd3oSP+k4Hno3R08+eU3rxXMWtnI/rrb8/2e/6519f7Pk4LtAhahq1
Wgla5h9oRwnVBjfbXlvAkurFB8I7nGOIbnW/3Kdoev0rx7+wjFUZR8YcUwqAFGp/D2Xivg3LYc8W
vqdi1Fj91IxDr9/tl0Wrvke756ggm+BoUA2y1p26y+zGNF6vnMO48j+7ByMRhC6Zyako356xH6NW
Ix4M6WDtqpVyDPbhq6K9HyHaiis9nRbx06HYFOYiloIdQRyDBQcpW2dejvW7ez3CMrtyMhcKk+Rp
aaOhhm4aLMLfN2SXH9K0CbN61SWzQvDwnhvlxmTcQzoOBwFuh7afVckdai2bpFc5dpXhQQvv2ke9
mkv5FVLHP84ephoSJjUA4eN28R/lWgmwMiMrnHWyy2LkxvIpmu8Wp6/EHq5iQb5v9PmDMHTS8kzS
Omkmnu1phiTsor1UlCu5MueF/DLWkOrWVfcPo3C2JbEFaSNa+Gv3/EJZAh7+f8f9pn38eAF2+j6R
WqXc3yNd2+azyLOcp4d4I7h/P9tLi+z/O45JqtTvZ1uc1Owopbq0GkEC3naP0Z658DiVIA2STEmF
d1kiAdtPDRFUBoAMxkHid8jFawgQIbmBJYt9eIMw+9W/FgvW2EXmCMsudnkPVV82MesbM5XFtOqY
x8AwnP42/MDNUy5SjXhWW/ssmfZIyJhTEOzmpyNmDC9btC/gRGCmEE6Btx2R25PUryCT/H358oXV
AQVCdpAEIcKjOf/OYEYmGTJYmThq/1h7iBmkI1XoebdUCSH5QJjSEzFFVIO3f8oXzdGLwmA/5k6h
Ma8JoEoCEGx/n9O33uSfV45HMW5sEQGc7wOjuK/2hZoOq/JLzxGGmdtmIz+0CispFgHddvg8HOca
DHSeiOYoKr3fgqhG4OTki45VbOPgnW57OANfOGQmJXq8xFWrOQN/9YwajJyfUUpn+ljg5ElIiqe5
EM2RU4ZOu0Y8iNJjofvRWubbfvn74jBHXRjZoNQwtFGWxYJ6Nrpmoa7mxonwjIZ3SyPO2K/BK5Qu
UngDuQc5H6PeGxyw21o25tQjMROAYmRI29Oqn5/6ecbq5x2wDGhUyB1DZh++/24ONuhNgwoX/d7C
3p1s8ZENrEMdfdYFex9UldexVoNn8Wa91bhYbJYP8d7OP80XHXXJZ/QQg8KcpksJiSiAm5dasNWb
5MlcZF8CNv/s1drod8WiWOSk19Evn+8eIi9EsxfShW+dCCud6p5mGaexTAmbe29cI9hNS1LntED0
YRgGp6Cf7abajGBnr50d5vtJ6Y4d9hqqf0nDITDddAniaHEwXHNN7g/yGv7XOPykaZwMX1Xnnsgv
ek1WQgA9glFvavqH1f4WML8/oL1iaUP7dsD2h9x65yB3Fv3wvV4os+S2Qa3bLcop+uziRverWXkH
Mn8O4QSqGrP6QJb10oKwlAT7JT39OfbcuXWTLM3b+sm6h2/8NKJ/SI5A20lb7FoP7B8x1vfgzhyD
aHpMSD5HQxnHom6tlHGPPGZ/Te4AOql6wx2+YRVnvxIsksxkVJOHKyPBpSq6avx3YON8IGT/tAuz
RgR/cDc4MnwLfE1utBQ/pODkrKAJzqXplW/hws5sXGOQ0IyiiLzks7klRn8tZkZGr6AJZHFSk6r5
jv4wKwIJ1dcnMKW/Dzju9P4ZWP47nvSt+vo5p2TaoasVqVoRQAcNJjwsCWX/+xDjNu+vQ4zj7Y9D
nI5hoUfJ6fsQe4xFWRArW52lU3mNHnlx5P5xMWfb2rTH6VqoRrVKDpsEBUOBOajF9SWR+lF4Let9
RcUY0zyclCRoNMWVrgKnL18spE0dny+rtbM9r9H2da8LUoe5kjqUSVoI40UxFZoOLPu16730sjAp
wN+jUE7d6+xlaTsSZXSRD+NZcjOqq5UnzR5Cr5j8/QApd194hLDZxNE7jhry/ECaEqa4t5rjqieL
eCnQxqrRmYPAgnX4xYae7gyZswzX4ZFWuPm6QyosfebJuusXjeU0it8c5u1dWG/rhB7bsqrJM5uD
ScfNsnvVZCfRAEWwPdsobEEz654ROWmmZQQ1y0IMqC874V22ZnK3SeVnZYdPuyq8Gnm8pt72xtsg
eFlduF3yUQFgb3vvxF45kbHXD1TbTpTddpEw00H/dmV6E95YROrKizpctg0ZHnvcC6G0jJjAUxoN
+RzrV6AAz0xxWgwaNFuRUKnO3VXSLMEZMOTDAhbbppPbBXF2zq5X/aFingRqeaAfUkMLEhLmXOCd
GNz9IoPHZMTiRgNdqyhMbR9CBjxQCFdaS3LEYOEKRNEivg3GAeg6EVWp4FRs+8z+63h8SJiWLOCd
YfpwOhxuq4GgJZYiGZDpx8OD8aJdG4QuLTR/PG7jbAE4WIUUJrt9uQo1WyblM/HZJ2O40Th10EaJ
f0qCXLn2ll1aBfw86nhWP8aJzDTlqoUSRhH7s40ADrSfWvgSC6WNqLOaCNpcfqIPordbtnhm30EY
3/TXlDgXdxI/z+JsLQLZuKnDLhlWJyIVCGasKFGk4FfRhdXALvv42exWe42TurbwvDjdmJB+cZCj
cCGn9vcNiIU9cIK+6VZh2zunBtIv0v1O2+SN+mkph3kBp04LQcrFG63LyGxHhdVNByVEhrz5+5O/
pARSf57L2YZ7P+yUqjyk5orQrKDtkcpPG6gRx8a2SsowlN/3SkIsz+dpp5CHDcK1ecgHurj93lHG
+EN5Tz+K8nj50Utwe9MXa/926AqMcUQ3GveFca8i5f77rC8NvuBAEQkx9FLaPHtvLeto4BKsqlXF
/mSXgUKv2KgDeYAdKJhXyojS+Cacz2vmiHQAk6UzW58N9c0ha4niHVcHOIJUxKCwwxzVvQFO5lX2
5soTkS5f3H+HO+eZ52rUHY9JJK16I2jrCTF1YvxM3CjjoyK4KkXJU4JSxguzbbK7k2rslBDLian4
+x7Dfvr7unX592t6aARCEI9KSsTdzdA2YF7b7TjFgtbwGpGc5xh43afRaOiTCCaAjq1Fn6eITKfu
vaUAuUvpUiUA1IruwapmssrU1RNkmoDwItY80x0jJ3a17Kx39QTQyR6k0lOzgQGP7pY17/MnyE7d
sBSxNh3FG4v6bSfIwMEVODXw5zy9yhc79CfiJozlmVZuj+k2JIlaGujaRGOW7GlaExUvRfqqQ5yu
6eKs0ImCyx+APaph5EhNPskhDR+iN7NSvOo5zT/zuLIl6BhHOkx18VntstmRvXExanmOlMRoVJfJ
/k5KtvJJnpXWS6bRcdCx05Ys2/pIDDIFIpxRLdPqozt5x6Z7GVMowhfjGJEUCEJspz7rWv4EgWAY
xLVG572FLhrWwU6hmCqEi0YqvgRTm3dW/rKLbitpcA3hRj526C8lTNHI8Vu8AYdaauzoSOBsixu5
VgE3FKZqZ/HhQe6SFQrztRFanpiqDOfWniTR+k3FESyjglURwBwECo97hdAT1A/SRtvjiNEVLTA1
MIO76lUAykQOrXQvZvVCPBImUPliaBFuc7h9IoX6MbJOwbE6lq5AzXifTuRT4suy+CgYKKVwWCaa
/gkTxo5EnS66MK3kjax2TrqHlUbHo1qUaUMiLQmEHSZTFf+A0cKI6Zxu0L4HwIrkavE4LzuMcTvd
FRpr0fTven56PO6KVasT4hqas2PfgC34FJUqsEw+kgL/Kg84Un1NYU+IUSzvtwftNA271K3TZFoU
6WwvwRXTnR5RwSZRV2r/PqjzHU5GhZZ8mqWz8SX++6O6OPXJqPoRJWGxOF9f5cQB6v0R433N2win
HBBkTsInr37z+PeRpPHr/GfUkomaxtxCX8Y4m2XrnTnURp/Uq2bYVPlz2k2kBpGe5uC/sod7Czua
IS37Lvj7uJcnFEA/sihLpkjl8PeoYSUFgA6rEFeksBAIEDk9DewDOQta7tflg9Dovl5Xc938Egow
sCyrrBJCDjvLQ1RRXfd2w3u+p/Yhi0GtBZIYksm5SuWHKN1YhleSAAVz8++Tvjzm/jjpsyFeVk5R
IyWZvGrLTRUuZcI2tUCW/DC8jf1omKEQtLR5dcKC+BhhKicoCQPLterPd/3jn2cGk8uSR37TP47h
XRHL5kGDdX/0B0ApcJAhqMtszrHAHR6tdfOYTtIZ6UWQdVWPwHX1PsPZt5u2QBtOEyj2OjyT2usW
ERMhqCGaSECfXO3DfMhz8MlX5ohL5Xr2Pvj18U6huj/fxe6TmLSy9nRYRZiv62Putccg7B5y4VNZ
6Yfcb5thcmIoAB1e0s+ydlfetssnALkQ+wrVA/73+21rjJo1nkl5EK5NWj5Gu69kqDH/b+R4lYBo
r5dyNQuN7b54FeWHv9+abyn/P4/LBPFlGCpF4nOnQcGMNlhm0q30wbEwmrcuzT5wNDwuQyF71ClO
S0V6FKCCAqKgKabrDyW5ODu33AUle44D8YA3p8qvbnudKLbVTmUDidjUbdEOsve5pou8/IL9OOOz
91wVcxC+8bFd5fu5sN5Jy+N00H3VUSZgKmL/UAYpZUO/jALa5cKr3njtpKS32K7H3ZWtT2p9zWru
BHN1Z880y9HfQBCYXqgQm3SF6juey/ndZY9vSBLysNGl9PvRtlJ3KnZmUq0yFhodVWN66KW8ADNh
DC9/P8mLr9HPY50NWoPQd1YYpsZq/0EsTBsH7c7TcC92doRZ7bA+FoHyme984xri/uIw/fPIZ3uB
roUXpsSdserEYChv0uomzLji1M67J0GeGZEfHldGdmMod39f8yW1D6Qy9vmWhi5R+Q58+LENE9s+
bfRYNFZSvjby1sdVbqwzFmf6cN9TQa2Fm75CaIaLKCY4pC/BVFBZKUUgxfCHI3beGpmwOXCPg1oG
hcLEUt5Z4rOmKFemzUsKA0iFIig9jdeBhf/vd2FvSFUlHU1pVbI0Q4RuuIQQmHCJUqdOWVWiKnbQ
hENzQq0iidPjqwichptIIF/imMq1YWd89/55N0Guw5Ay6Y19AxZ+3DtJrJRjX50MSrSArobFCfkC
arJhFu2gvokTPVod+pdcujLiXGxZ0Pj677hn34TUG4ejHBv9isLKSZ2omH4FfVvHk4NkCwdXKUnj
doZ2wmowZHGGFkhl/p3F4QSITVEFSvYek9OoUnyJqurabHBpyWEp7CbhJ4kIYM72knF5KHWB/t2q
h5AQzY5V0Jv3SbrspMXp6Mv9rU49+nhcm/m1ksLF3TwGXk2kOajqsn42D1StUlWJUHer4yJ7B/ty
JI6xcLRikseTtvWlmh3DrDEpKrxE8awgInHWtzDkbrUDYjB/1031qeFAnuGTzws/Xlc8w1G6nWj+
SQrEzG+qCfWjiqbJGGJoI58VnnYTilk9vHkUsuRcT/jnDo3YzqE/uitt8e4UQqdwj6GThFQWAlO6
M3er8r16TCbHQE3uVXUtS45SveLxLoBIwWQhRSmeUHdppxgpaGeADdeZRIFiw+pXVnkxS5baBypY
6iIHD4d3RHJINw+3UjUNt6V1c5LAedvHxG2TuciuQoomJJnKqOjAPpEKThatnKyj9b7fHD5TUF80
vq4MLZfKiChbQUfj9GQpePY0jkcjKXZls1uXCmpi/b0Rn9v0AZ26bZTLRlgpLax7WOuHFy0H2Y8s
iHZinj/GlZfA/ldlpxCW0uHmCB28OcoB+jJJfjabp7h7ya3MCUtalfGVSeCfFAhWD7BQRRbMuqEq
LGt+DzLDYb/vNLnqMYlqz+oeLQ+krEV3CpATKvP4uSLovCKfE5Eg+8OgTIg8IE9ptJGgcxkz280n
qlWlGoiHJ2QUPfypdqITZJx6UuTg3Dgc/R6xouogDoTHdK2cd2HGhF0L8xJqisFq9myUzEltzlOs
F2ONXzlh/szJFAKvU21itfb78KFstiG53dsKNaCE32Y3VIuOtS1YVvZi1yoIl+SKnA/TizwO29K5
diBuo7IPT1G12h+WRBNBKnItyhr7l1O/OsZIGgjfneTh3ESWayXz0UkiB01yL57eJamzEea7AvWG
Quix+qQUoz6NInYq5gDY7rloeQlz0kDSEEVqElFHcK4q23B9WRqjGUFL08u3Rf6CnabWb4/iBASe
q/BHRMNkj2Iz39+qNUwstw/6AdGm8mhWjFcKmbWzDI2RmsxChoQTzqcUBEqk7ZxIuY1jXP/JMlZn
Rvp+5cO59AQlA70FiFpQx8bZhxNrxPiSZ8ww1q+y+DZFMlR7jTwTeq8E83Rwyvy2V+jgPSO66rEu
M8Rqr/or9J7M4ULgJyT9JE9J7ogc+nkS8efIOf8+y2+Dx9nsRweXZb9oGfi4tbMPZZeHilnk3W4N
MuiRFINRfA14Qnc1UKBE7sEKpx1KLf1ENBYy6prqJqpAmtKkABJu12D/8EmAxovavYgfeLAMsBYk
Q3naA6DC6BlBVU4/GH0Fabe7Na0d0bCjdfr294VcWsBzk+nDYfnTDdLMfn/x1lBGcZyMywrCmSwU
q058j2kqh9HVuv0zvFTz5DFQ7TFLszTXluFY9HTZs4L8wroSZjDQlpLggbloTzYZiIi0qiEo4FuR
qX1t+X5pb408G13QaE9EAnP2gddVk6Vaa0gri3gW2uOtneNb+85+2L+wZFOAJwDeQHycMpe5HRr8
wa5yV6MwE7sFgYgYPXqHe7tPiSlG8GvHwpW345KUXQMeAXUX+QL5gWcnedppuXFQRMKypUWqBNZ+
OURTS3k4HvEQT3XySCWCzWZa7+YJNF4+Jtoeqn6tZzZ+KucvKQsC3ZAM6h/0tH4/2yTJI15iWV9Z
FNURNK+i40c2mv6YbgppZVCXQwQAY06nKfP694t1aTkywhUUBMCiqJJH+/vgbU+QWJ5kwkrAq8f2
qCNKb2mRW6fPu3WZOFY0E645Si7IxljIy+Pai7n3H+laXXSqoB6KI2tkIGenrTKGcqQbIf88NVgj
hCtl8YsfDz16JM4owwx2aL+vMbf+H2fntdw2Fq3pJ0IVMoFbJGZSoqh4g5IsGTlH4unPB13MtGmV
OWeqy+4u220Q4Mbea/3rD8JQDRr0mUwjWNyZKpglXpx6Wu0Mg6NgTxRacCpgYHaxk2NfQVRF77b4
wSWu4NsCWTuSHbCEYbNmDAatiswtBQIOcLJTCkxynX9/K9+v8/WSYLhvsLeSckUb8ecnFpRKzbKu
vBwQtF4e5e5Yd1usDwdsP3syY3+1htfiqOBvuoB8g5OsknuLq9GHAX9XWsrBCbvhLtj2k51HdtKs
inazSDcmFp/DikSkKF5zplbNrm2dfvQU412rV4F0b9IgxW7crxTRC/KVAYVz0e6hn+vwCPU5okbr
3X/f6rc52l+3OvMHccFWYNtcvYRCI8nCGAw4sxbyOlTqnRKnmy68QOVSjkP1lQmFNzLKXCT5UpXv
g/QCSz5/aCH26x720uiGxKMa4kEYuHLxFne9kxbYPMbJORbpHPwoXwqkykvVSBeITSX8V3lv6v5q
SC3ZwP01SvDzWwZJOgfZgzrYRXBxG+R8FyINcmxsc0pd+HM56VMhaQoUZ5aWqY7fjAh6Ruwkf0ej
gmr3rVD3pv8VL6ESEDGsN8skeAsIJG4Ae5s3kcpA8mWPcPkqTJcmJOw4FHdT9UtRXnkyTh/iyPkl
MmabR4yiMK6CFvpR1jnNUHgdB3zKWFmCHiRe0tWYofbp0Ln1N1bfT1M/HVCUimgxHzrfe8Z/ekbN
mKIgLKbwuMjZmnFOws43xxVCa/Yj8XY1OTp30KdVeK94QtFH5hgpX7IbkQ0/tdJ8DNo0nPXmSf/V
4d2alRBppRIcS2eER3XqknUkEqi4MxI3jbzyI4EZdmb2R9qJj5eqZ/SgolYlbC/jDTbn/L5dLVId
6xkN2R+EFPWbLvafJ9IVZGoauYzsbfaVEyzYzXa3u2WN/hONk4JeA+P49ru5PpCyvi65yKyuA2dO
uQ5HjoXd68tNOHR+dtc3RBc6A+4y5knXeSWYgA5Z0Szyc2czfMI7jq7cbqFgTe6tpIqfgCMIygou
BeDFC+XarIBRZSWoMQ8vwzHuLYKwRMexMSx4IfoNJO4nWsi3PhPmCbf1l9m5LFIGF0JsHNTkIUnx
B3ozo3Mwtz5APdEgYhCoLQWTk+csZb+M+EjNaGkVdV4qWKz2Ise53b/VZv50yrKPz3TghSyicrk6
gYaB8c8w8bj1+zfFGa27wVvAiUOHdaummbfLqy92wQIiuYKzQyaomd//z0qllegbSrL5Ssqv2cAv
9TJ7uh83KPq92ibe2/73Bv7TRAJXeZyg5tJUI6DwzytKoV+OAm/HuXZe5I1/b2xG+IyStXwuMVI+
qN7D5tbEaIZnrm8SoZBKlACXNq/ZICnP2awzLgkz0zM2Ms6SsnvGzPV9YFBlfVKw279v3OZPD3ZB
9NCcNEX24rU+OZygpTGyzM+Y7jJZJ9l1hdTEGjDbUD19FTndra9yXhTXd4ltATkv3CPBVldFgGq0
GANofJXsBqG9xznRVS3OO4z5gxtb/l8pBiAK1MGSjpsNA7+/hKp9MKlZrdTzO6rbyb38lbjVfejR
1tqC/fyeb0J34ZgO6jzU4Nv/j1sF3WWPUOeHi6/O1a2mU6RPglDmZ+QiDpPwt8LGcK9bk7GyMm/c
6w8v40wZYx68MOE18l9XC1YKIkkHQ2HB4kbqvQWk4toDu/ktTfsPfAyupECDU6hyeSOvTrCxFo06
UrIMzwOUnE9vGW6ld6gP3inpl4Lz+b9eolxuIc2+bwqROddNYtf1mXopo4wlio5oeUZas6RyIcUX
Au7y6f7G5eYX+8/1yeVInkLmwJHINv7nc5TjTo3Jq/CZbeNfT6+yL6hMeKQhoaPeQzu83rjg36+g
Ks7PEuRLhpx9XSrWORQbQ/leJaJN6vW+XkFpdgKsI55aR7HCGyC28vcbyAU5t/gJkINn++cdXppO
F0K/1g9wNavwt8BgUOm++gids2k+5E3jhVOPlD1fItdfSsk5x/BbQvqLzX+ev/nEqFInhdF9KiO2
rZNV7D9FXb5TcVjpfSigNT4k41cYkUya7RHo2M2QbMLFTbz7b7QGAhJYDS4Y7I0Qkv68EZH5VIKO
h2ZS8EzhYoXaU0itWz3JMVize0EY0Rzqy7Fvd2L1WmQ73UBjEK2CW/Prv/KdSTKCSkyzy/ens5fO
3/F/zqfU1Ea18MMFQAYuqII35AFREfdFu1OE9wKqe4fiDMJ8mh7bEbCteyF1HucNIEvhs5IcYjOg
A4iO3nSgR8ciIut8xAVpOAnlbqR9TMjnlV9urLyfFoIiE8VEmUBCknH1/LrMVMd2XnkXGxoXpseC
7XuTjeTMWawvyxtX+7s44xmh9ZgLQbJ+r+dd+SK8ZG2XZufZJAXiGuUmQQBo2f8fLFJ+ujMqfI40
VjkAuPbn95EshLYfklCAWEm+cbsJS9IafbxSqkM17NvLiWSxaMT7cKQijaxa//QXpGfgra181XPi
ow52GYqW1+QcTf5ZLR6G9jNWUAxOL4q4aYDRpXZdm4RulqVLGb02wMTzAiRq4VTp20KkBMWjUKgR
vpIg0N7yWERGzD1cb1SqTjwfEWIM2a/DjvJFgpnZyOs52OoGgMmevFkgJMEc8vyNKaM3t33ECnfc
5KTajeGM/TJ9LUOYNk76ibylmuzAcLjV7oBmDCugw6gy6cBgagtfG0sZRbSmj+hRZ6my6z7iVEys
x0dzP21TZ1zFnrLqDiHW2ebpLt8uDmFEhIFVouO4Q/dP8Mwx2qt3o4X5jCtteytZKzh6+K+wv5xq
Q/wC5zC8OluEaWRP8MDsxM3czH6W3NwivsdHmOpl+5LZ4lbfMeuUsS56yXpLWY5kZT1iXou64+Jk
Dmw8a46DVDaN17qgapZxKO13W9mYS9nCd54QYAQe/XO7ahxQbu8x8toY2wnxFC9LG+nnOT3kVo8p
PLIHCwDn4oUr6atcLhyW60MKOGp128QJt7k7vx3CGY0wWRQv6cG3Ku93sTUdLvRLue9dSrVm8wk8
aE+UNvVKdTBx/OVbHPqvwll7jSh0Fp/xPv9KvG7dUvgs7pS17wIIZp5mN/0sG2GMOIOuF+uVuZd1
SB/7feiaTvnLcIdtiP+b4Ghr00FZX9jDc4KElczmR5whHf5n2Yoe+KHasld45MMnDlrlTfcy3XdO
te75yO3sdjctLy/isf5drMnIOP7WKYZ0egkPeqMtYScuLmsSmBWPN2NJr7+uVpf76Hl6NU64inAz
yYPKGI2bcfS99KCsyQZ3qnNrCyhEwjURE066CbckJR8kEjbvkcRg4DYuNdtcUipwvjFT8OQtqaoW
SMwaq2/Uy094ADoAAG5PLQE6ifmX2ztbotow4MUPfo5ztspd7YV79lk4bI75CXlpuI+XD8Ma3pKD
2veDl9CNQryXFuvuRmvw7ZP6rxdvBgL/s9kPqjJNJCIqh66x2tJqa9c3bIkkFlBGLDGcvl8bndcK
qwWh03BjsT7BWAyZM4JdMpYKZ874AafGAZ8g7R5NtStkHjZAiewBO5Q8wNY19WVarjLhVMiMPklm
9UodIuoa0wiE5IApuYwZBNEdcMQ3mNZUK9XcYxeJ4F8T3Sw/RvV+1A2YP/sJIneAfz0FPjxOzRsR
AJAZpTl6uak0UgcyOiqFMGmm1Ssdl7Z0/rT9uOl4v7WN3lj/PgnUH3euBcWcJiv4+F7zr/skyURp
jLNj3D20xls19BZtJMfhU3z5hXGslZHBiykb1AKCmqrF83DJvFLbEF1RFku4TORFKOIxzx01s1PU
4RE6ydVQrmUcWoS7MrgfUUcaXi2sRnNTq6eF6In6JtQPef0YaOtAO5YMBnUnUNZm9KsTtqJ5w1BG
m0+Y60VCazwrORbKHA735yLJakGopjqiyLJbxjOb8k5xhGd82p6jt2pZk0cQbduzQciipW+GJ9kd
H+YTGNorHtaYHt2PrmLnLh5c7FZDs45P+UmxYyuj7kUyvuDdX7wKTJ+d0kbATnyF1eIb6tTLWwXx
T+c2E0RpIUvcDRDOn3dSF3TmhOTMTZTM1mJr3hdEk525KTe3LvVTQTdX+mAqso5z7PxR/vNmdVWd
VFJL7V0a0LUkjLyb+3pgVrBV811QQh2wiGnuU9t8FWevg52qrcrsVgCspP50y//9HFfl3CJMW3w9
mNqbhAplrqh6E8m7NZxIO8Q311yR3VnC9Hsul9lxeiAEAgkM5PBw8AJYZ0CyHySy4wSIhQQAMzBv
vVRbL/wcM7uuXSxvAFjJ9BY1hzRKsYNpBhIME9tdkCud2IbqZDvYaQ06QqyHOuwobF4QzCoKgSAN
6zLYE23sgMTKw+WBKT1j2pEwF2ll6l4heuW4Skc3PxF7XMsbQ3Vr/N4EVxChXrvTwiYzOeZKc5iU
JZ2r+8UHO0rzxdiqZz6AxH9hwZKgPmLbIDNdIb7Rzr6HgpgmoL6BcfMOKDl+BWSPg9rzGWInTN3o
g1CtOMVb18kEsrLsrl4GvoOwmEliVzpi5Ca/KkaMkzNcrPE8EKatYQu0nup1ohNDup+Ioslnv59I
tvH7wfSADHtMfTLZrbtbWOzfMypMEMkhxXKAmp3d6M/1pih9GoZtxncIomQ8Yukj8WIJIXYVEBpX
QvuM5DyBjpVvVcx6m3gpVithfDO6pURsO4mO4oFdf4oOer769yap/LRJMhgFIYZLwDz6qoTVu2SS
ikjXD0Iiu1VOXlmmEz6snPKSgWIT7AjR9UYJXuCoH8uE16IUPwQdk5tFZOAhESVrvVc+Iz98MDuC
3dsEJd5XNIbrrCoeQqaqpdHvdP5YPw2a2wW5axboS8KQ40HHsbPDhxSw34h1Dl0MQtT2rhS1G2fB
T288eiP2SfgJEIeuIBLygSKfrjg51uYGzWJiOmQLdzLTDMwv/v1Ef5jJEKP4f691DenJPQhJb+g1
3hJUdTHS3Ahv1QtqiGhfC2dSBh1ZjNYlH6BRyTTkCeHPNEAr7TV0FSAOxN8YTC0HZY+RUDJBe2MU
LUiPF17hEaygaxNHRu/Q4IIiiJ+lsQ8IHE2kr8hYh4gD3kt0eLWpQfZg9jkILlqGQ4qMDs8JsjmA
+ghHhT+LZuBBZSAi5fdpqGylkVBwOJgoRhe4qCz0xjZbNuJeZuNwc6hPcqxvw+irKTUnSfWtiKYY
l/uH4DK6jNf3aSbeD1BnqtxLFXR/feH4KCTGfIQpwIS6UqH5sGuZI7Hx0nJRPjLoueSVl/3KmzdN
TNZyqqLRv8VQ+X7Brk5JSSSWliOSASbanj9fwIl84dqUiuz8BA3fJvFccc7rdQZmj0jD2lmv6Eis
B6golnoLU/8BdmHqgc3/nIbMKX111sh10UnqZUrO6h51ZbwzreF06m0f3Xf+2+A4/fz38vvhfYaD
A4iF9z6ztMX8JvznbDOGIDYVKfIPC9lhmTN4ysItw9Z/X2U+jK8fKDopg6eJ7xKX+fMqJrGY6ojR
5SGb9jR/uvwWY8RW7dPqrp/O/77WDxg5PfZ/LnZVGYSXwvfNgo5+u4/vjhIZSRZdmHvQPWIyft+4
sx/GSFyNhp6Ol68LsOXq1i6jtPArca5DBje0YwczTXzwYne4tVH8AAH+caWrTSluItNvzFA7SC/q
U/ZUvrQ7jDnyaFmWUOit7sQMmqbqXtt1p/Fj9nB7u+ylrUi64mN/1p+qt4ZhZ4jKysInAjrmB/9F
v6U/yGcdejOMQ1z8XtWH9Omyk7f5E2645XtIalFqDeo83BbPhoiu1sOlaPqqaSK/8MEbWt5zW3oo
noQHlqx8MA6VV96X98FHyVaEhomcohPEcBmbSoz2P8bjjS/8xoO5lsblai7ptQ5gNM/WvMIG0CJu
CNOuGy3WT2A25wHExdmFgxHT1cspATAu+hDBNXUIQWPZJrOROO2JSLfMW6tY/uGV4RqQwDUkM4p+
ta6U0vAvUgSc3Xvy5sLKQiptt254IkTHVm6sLcrYq8tRLXOeM25V8eAwtOtz/RKmfarGEc4PSUuS
bc8uTLCI2KClFwmidEPhpMbUfBCuZGw0gVE08lk1JJ91QYSB6fXpISCltc2eFsV7WL3kbXxKCdks
BkLO37T4MGDnK8fPufDodyoVIyvO0y6mlzTJRjM07Mlqa+pwRovTg+a/B4KP1ZSmQgAtlkNZ7eRY
dFrobpFcvPR4YBI8a4rmwacNDf33AlkM/1ek6E9DObl+I7lTeNIkkr16mCQagc/yRicxmjNIhr0v
jgxILx9QBFy9fxpEO6FmHXahQhEKTINNl3o0cMdTwyWH5UvLmdRTAc6XyGQsuS/bERl6bezLxWxX
hzfsiAXUOP8SBFDYAhRPy8k/BoO0yTgKDSVzx/DiLozNlGDM7Xf3gxp6PGUyMAU4W4Q/4xqWJT41
ZYCDEz6tAWAKlc6guKCU1OsNorzEnpTLSfY5imjDEukuMIpVEmR4KZJQjPl4TwazSvWtYZYTEv2a
5PquZg+A5znhyVn1qhPOkQYqAbuXL52cTRWcIFd/N8xxxbeFEjm4WAVWgmFm7EO84NPEF2RpSAzv
peYxEBBMxpTepaOSEYt5O//qgLlJdfbmDxLF6PsuvlPo5nnEqD5o9qLWIPyV7VJJVi0pUWMSLsUG
YR9KkfpV5GPVwfSRZPT2oebBB2o+pAQOVuA/18W9qLdPkw7xDwDNnDM+cRegcylpUMnpiKt2EwAG
SBWEPB8CUSGtRgVbUACLUK2tITnk8jlItF3QYjlERg/zL8toJNKdL67Cn/qYsKZtqU2bZWq0K6Qu
tep7ciCuChFdQfQaGogY8TCqI9BLY2XmS36uzFUYgXjBtlZgqvkXajLkoFOl3ZPlvMtlcZ027WMT
vWf642QovBmkytRfo/Bk4kHXpt7U5g4mh27bd9sQY4QqGjYLnroo9xYGqqXqEHa9iiIYjtPoGkKG
vyB4E8zYOfd4EBFT54xgTflXH/Pp3b4O8AMiVqt4NuSLlwJSjMVlU9S3OCvfE/T/HuffmwVz0tnM
Ep/364Z4SEiV9/NE2l2qyzHs8qVhEhaeBF4kYWbX6hZ+yusxWYUbSQKIWl2AzS6k6CSLE5Yb3sIh
HdOujWJjDO0hzrVTqjde2oW7Ab5tXUlniWDpeozORQOCWfefA9qkvKruxIpYSgCWIcL5X3vLxG0x
vhSL/i4xWUr4GoYl1nemTo8QR6dSxLNfx2jkMW/oP7FF9rEEbOBz8knsCMM4H6A5+pqgwxdEs178
cFUZz6j9BVSmqTRussbSuuk+JpA8GNJtUOLyr4AbJ+Heh99QEMhhLmwfjblQXtBhYwAkZ2utrn9r
XVR7qt55eai9hFGsOoui3DcG9n1Z+kns9V0ra9YlyAACm6l4DKCYdcErNyzf2Nu/t+7rb4ud0Pzm
D6O9Uf+sUIZqKEY5C8Q7uKGE+Mn0BoFD4rpCTAErLd/CykhwZDw2741MxoTTykBQGwEP9h49iCV+
Kc+0/jkAOpYU58trsNcOCzeJXYJCcsuQICcRTOySU8DAocIU2xGIqCDQ+fJYZhsydcpvZ6H4Dft2
HmzxHO8d4Qayhfrr7xMMzI5pJVQUKs1rXboRXrqix0Dh3s+22IJ0mdNJ60qnpXDaxQp1cvRedm4K
FiUdLtggEUYReIsjeybqDkew/Gl9WWxxU1DfyJLsidV2tJzZ41l95DENy1J2u9RNxFXari5PPfue
YVjjy2XTuNEhIsxwqQvUSVZarPoVaUkLF9IgUYQYcPUyK/BBiLy8pCEOnlA/RyhFioO+KWaX06eW
KGum8TlPktFuAGcQHtuwjstNXD2I8TIJ1yrhUtFSRvJVIClcY2yJuEnRN11yiMblhBtbQ29Su3J1
P5H+lG8blfPBgi/shB9tdG5Lt3vN1oPMnfPN7DWO2/5R0R7M9FAr+4QFT3B2de/XDs4jsuhUR1mf
1fmkB/9WhntxdhefduNgoEH7kvFgI9mqsI0htEb+qoqzcnrCBx7LS13ZGcYKLTlrjuVgaG7e/WrI
ToG8thR2KnHppaMN6yl35OmhA4sPPP256z3jo/kcoGB19jARx8D80SMTB+x3uqVH/ostsGDjolin
vhJh7uCB++dL0WjKBZ9/+L8aOaKQ1fsAbU65pZgYgocOuy4fmZThr0fwq8s0y2UidzBuFHnXbREf
Yh52k+rGWoFEcAX0jGWjqFm/oNbWPzB84uIcaj1WI0Sbp4l7o0y+rii/r2ZQUKpM9elY5t//T6tn
RlI7DLKgn8jGbfnirPgZ3ffFIzmH74wUDN8Wb7Sz1zjKAh92HRxLZJwLyPEtsPzPJZVKDgt/yvxD
SG4JOdkSiB9qyY8iufEk/5KwXl1Jvi7Ns1hn1N0r24IIYPDPtCQGHOooU0aDUSqP1u8SvCIkJ2Hs
pEH4jhhdNe1ewpia8mHSl7n0XnPSS4zL0drqrXqqy8DLhdBLNHOppf0q8AZBebpkjDx6zWoJCpPS
wxhmGzXT7//9bV0D9fP9EDkAMVTRYVF/73b/eXKteokJkMYiuhX20Oq9MSVWLTVurYmfnhs6RZjA
JozLWSX056KQ1E6KOGHTgyJZ410PpksF/GQsIw8pe0sSWkj6ho3UVgNW/H1JEY0TiYFYRjir7AnO
Ytd71SG+A7NrnegtX7dr1M6XYJO86a/jVj5jmCcAAS+someQEH6azwyTpmf60NQgABKmATnu9rex
3rg1T1r1jOMQGtLnlIDMBjZ0sNIOmOH1dr4sFla45w1dLIcXTNHgK3W77LVyFvbgmK/ZAy6wI80t
Wr05VK/fDXsFfzw2sFUXORdnIVoJeKUrvlw8tN/vww51SU8FsOR1f6lelQAQ0gXNl6g0I2vEDIP8
U4+6U1yGe5VAE0t3y128H4/jITirspWfTJr+R/KvwvvFraZM/ftEwzEVdStdDoQ0xbiCoTSxDuVe
HeKjqpGWV6+kqVpHgGURhO1LQTBR8iqhEIwvktUErxXCkro+9rQ8eILhWvUWXxD3ceAaWPXko2kr
w6+Kzr8eAjvozk11FKVnwUB2ICTeIL2X6LfH5i3DmhmoxtVe2/x5WhRLprhpsozUxaobjL1BwPZs
HGEKqPbe/73o/2qwWfV/3PHVriwo5hgJUxMfR5Yh4IYZn5ruqDFwUalXJjvSntRiRYn17+vKP+xT
+gy2wz3SNbrt+Zv4z9smCni9Lrq8PIyBWxM79RS3rh/umYJiyIFhfPb2oTJOwSVb6TzR3HC8lqkV
SnuNYIFpo+NEYnqMFqR4OfgOU7zFrfxCjD75DH+WcfgpcFgZ6FiJJLkmZF36tpeEcdQOjRs8LY6Q
lt2FJ3mI0H53Lr6Y7hwZ2e8ujKWNpWjPIZLiZgEi4i+DVXqXnLBb4/8RAQ8Y0q2LFYqX8Sgd1b34
Nt0FH9OD8tAzXbGbjbSuPczRPHJXCIxGuEGKEMon/tnLDOHlJaWRMz0Y+/5FI7p7/tE6W7gFj5+f
/L1cgbEpfI+jd57DsvlLnlG72BGYzDs1OqG19gCbh/LLMdzqO/HRXF02jrwJ7cpen77w5HaW0iHa
t6t6e5aXk8MOTQu6Pgbv6dq0NMwJGDx5VAku9ZNF2JgjunDw2Gast9A+vpGvbsXO2vuILO+0/vpC
a+I1tm7POEruTdYpdAI39ojNcmP4HnjX8AdQdjrBW78V8DdIPXpphvwoTnhmcGZskb+ysRtIQiz9
GReW7cFOd8WTDK2b7caL1+TM4o3gSN4ctH0hTL5yEeq5c5Bo74g8RXUZkxGqLy9ucmKshm9UvYvP
I2iCp22Tmet0oBzF+DNatqt2azjG2r8bVwJGosmy37Zb/S7Y+zsdlJG9zCAx1/9ktsJ8tvzQTuVz
9GiUVv/c+3YAYe8rAPwM3N76ZdrJ8m7mgv+qHPrKO/0u20/PI2E/gV2BFLrnt4utEmA/QrCAlcPX
AEHmVb6L9uN25IEUNuMzV1qlx/E5+NIVKxWtchvx4IL1DIq3MM1jJz4adyWJxXiBW48x7PbAuVik
jropjBXfvQ8t2/AGB6WmHW/E58tqZsi8+wyIMTFziC+9N/fPSK+9WfUnr5Cyb0FiLEBHi2Hyejzh
IKzzbFVsOP2d5mY73JcwT1Wdlp8Xb8Fa2yv7djNupg3+scvpEO2AYWwD4oz+MnijPbqiE1skeQ+O
6PVEnqZP2W7aYALraMvpd8u1X8vv+5mfcezBV4VAbz93xJeP8MJIst6px/kfxH/LZN05ZHTDiyTZ
ajP/dRevWusQ+7GJ/45InW9V9CR6IplfHd2ACFSEP5xK974bOL8fNYw1NPhA+Mdu0YIvFvzBZi3u
Ki/lCWTeZRW6sQvFhx/gQbx2qT1TYgAUXDR7HgQb3/40d8VKWNWe4Bk23vQwX4KneI3DjjO/vTiU
kUPuw92R7Mku1grUIiC9zbBttsoa2pCnkxEmszrFZbGtVgo0Ow3qj7mOvIYE18Vdaqcwakhy3Ycb
MBHe4fl3UnsDwRb0Exrb1ocT0PPXD3BEGY+ETEf4JVuG5lNDJsLEx5EdvvFlvEdny2luEuInb0Xr
dbJ76FLgtVthfVkx8loZbreVTxRpyxIidOSZ9C03UOMZLf/Xdnp1uApaU1wyodcOrfQklathcJrJ
ZbppBaDgl36pSLcA/J9Otz928KvTbYhqRasWUXcIDDsxnCDwiICoFm6k2IhFJ3kptrhUeDfOth8q
SXx4KPtxj0b4ZVw1GcPYdL06xRrOSxTgkFiA9rxsIvhgJ4YrvYQWN1WI2ZcBSRA4JH9GzC4YlBdO
QJ17JqKQuWc/PoBKSbeSSH46dzX8gejbMdZn5v3nuWs0/rS4dIKxzYb3vNqo4baKkNNtBu2G7vPb
Quv66/7vla6evZrHuKNJUnnQjnhOHKSH5B3X51+oDb2O/HmfKakreaKbgwRU7/0Z+4bESve4jP42
j4pjvKZeco+snE7XytzkEZDR0ndwMdUH8cE4i2sNx1Jv3jMQN1Lz1nTHCP1s9QES/xCfdUpXF65C
dafC1fOf0cNsTRXnYqgEyrq4Wdf/sLo1nRk90zZAOvGqrMcpULh0/UDlXLijj0jxy8if2/4r7j/T
DiAnxGKstAKKuCn5KLobaw6ryBvXv+o1GxVbFnOq+kNawIoL7y628dhsum21He6rLUET6+hw2WAl
DWmMMqV9Sdc+8sGUoqEGdzrWu/rs/54zNvRNsMrc6F5bjXBrnPQoHCaKGuwe1E1xmBwGEu/1TiIq
G4OnY7FRVuD3GdnzTA42w7I/N4cJKgnm3huV4r1cSztlGzwm+9RJz/omc8OjTwPRWv0Wffxdtus3
uQcH2JaP6VaE82ylT/m7yi+UbP/Zmvo3eJ09Hn+dpdV8okI7qdmzw632RcyR07q6Yx7SBxSQ04qa
+4Qv177cplupttMPbPFc8y3a63fGJx4hUKoW+5yDnjO5I/wTi/xt/ELx/hzd99vsS30NsSihj6r2
5DuwaRMM8pB8tc/tlrlKRrQIJuU7wtVIIIfLaEVWtJdOX9GGQWC1rPaQLCCuxg+CK7/W2HC+ctaP
H4uTyfAP+Mg8zdTTclWveBwYnFpkn++MJQk4b4QPNY/+a7NXCDZZcjTBwISNvYyfMSYEVnIVmra7
uTyTDsqpZk5+VDsLPulRuI92Dec5p+A+cbIHgwnL9gLqJ0FaYWwubTgNrYUzrPo93/8+e6689/Y3
tJ4KOllph5vMG5fpiahxvNI3i432xDzxLXwznWor7CBVckSufvunei84zUZnVOE9dZRnS3o/w7Rr
xRLp9t1Dbd9jS3jKfyFcekisB7gMS/UoLYO1vyI9fdOtc07WAfrsHFumchZG8HbB0Kx2aTq1ZofL
5KPnDRk4Ohdr/FXWuotZcbHqtpFXreC43Q9rYn85osIlO0hhOv5jx8n3WmLcLrEBQHaiaiAujPOx
cDsVkNsunsI1VK3dg/xLuC8P0CuaMxOryYVDR6zbo+ncwYdEyjVSUIhsulC9XWP129yBmZ/Urbjl
4IX4Oj8Qbf1bxui940+5qRsTyhw2G6J7hZWxbz1hN8euMwJxvsNzqt3ozqK00uk2/ujK980TR85m
2Agrc0V7T5ozrX26HnfRljrcMh5JAG6d4AQVysXTwYtemzvzCaZGE1pEv+90ShMw5B0uNOpbiv/K
zBkGEfj3AfbXhJ2mcE5j0GZ5KtGy6tU8f2oqNWqGUT+UjJFKJMXNZTm1pMw4Zojny32Is0Ed3924
6k/d9x+XvRq3+3rWx11pqgeNWn+iF9KXUIHZekTK/dEp70x+nfTf3eRI/PNxpu92PyTrAxKs84Fo
HUFpRrchWYAlnBqAyvyYexVcs61fKUWmz+YBhsw+gA+G9Xp4vjs39kdhn1rr1d0Riks1euFVgqTm
FLuJPwVCTJEFV89ukERgeGo9Js5vn0fvrH5TXW+obUv7wbfvyUuvHVoyCrBH3rrfA+fZ3B293FP8
EfpOYc64EeLk4Hov28fD6/vDzNakTLOe/v0olb+Bx/kLxPcBDQoSwm9riP901zH0ryYf5kzLpxHi
M52A9pKI+4BWpa73Vf0o65VVm6+X4LMn5XOd90+XZAtY2JbEG0pfIRPeBJMqnKidSHtT+y9B5SEn
TwTu+dNTARS9Ljvn35/6L3XrvOygf6mQZOGswTT9szZpRzEx6ipaHIibkHPoSNFbkW009ZjS0Amf
NfTDyfCkaV1eRuQWjs52Kzxd9KWJHVO2/9/bvX9/IKBiVK0YDv+Vg1BioYlUvDS3C6bByYJGmtlj
Mvq2Ir8ztNTbzSSEW38qHv79JOSfKsgFUWkylKRZ63b1JJrErHMhyxZzsq/cnnqAebvW17V0ooA0
jfM0fvLtLWiKIECzMjV3Gtx4XMLIDPCcEob1PAdOIDvvw2GVxreKnR8/30zaJuJHm433//ymdG3I
6q5uCU1Yp2fhpV+jr2a6Yi8NS92lK5iaxeuNcdNcLl6XkwD3/+eSV4CRWZWKMSSTsU17E0nVcajf
orBcYYdp//vhoxC/can57v/79gTImbvFAokQBSomnobd/Q4JySG9ZK50VEyIZtTgQ+c01k7+TlwT
TLnV3Mt8jFjtlsk2yBWPI/RgdVhNBfaB1rRY6o5VHgyvPyzRaiyTFQAwapjJ/ur2KEIvnrg7SR8s
ZJCAFMb+OruPj/02/QBm0Gg981W0ztbJXfbaHMkZeYlX8opze9khtIAi4W//h7Pz6m2bzbbwLyLA
Xm4lURLVJdtyuSHiOKbYe/3189ADHNiKEOHMfEDmGycTUhTftvdaz2qetHRa5RPBEegb2pdtgCvC
4HC9A9iMP2eeT8btGxtg7YDxZIHRJHqSTzWTrQJ2MF+ipgDytaHedZLpspXvgCeMe8P81k6V9CiU
3TDJIJaMj//b44VsKBiXMEDQSss8nmoeKWIHKE+EvEs6m7Zhgt/g39+pfGtC/H7NqxVNuGhVpMqu
sUshYpgLq1rkyTpB0QzRqFvE3pI5MvMXQvUY1ctB2Qafabky+lMfbOJky+GsIP2kulMEvbnO0gAY
4Y/4S/Fu/XwSweApRdMqwlYn06tRJp3ETqhdtNW24B2KgSb27Cy8Oycz9dbo/X7Zq/d7SFQ3SK3c
XJv+Uhzkme6WU6MkxyH9Fadf8p6MM6gVN1PEG2Co/Vmb/s7lY9LSkQCREbTpqvGsNzXSVqW0zKWl
XGIQqry5qjIrDk844ayWkMaooe9/HhWqtl86vt+eLL8/FdBML+CczJgIyF9ypp5M+E3BoNlRkJ31
WP5QrWEfMN3++yWQbr4E3x731Yk0a0O5h4I2QPWt7eSQUWrijDFpN2N1JrlztVvFY/jBY99vhA/9
1Rz3Wykxy4YBLPuTxF3o2jPFf6O3g2AFw+POR7s1ZcG/xdtujO/R15T2bUzpAqMK+LS+c9V1Xh48
qp7mIsVcRSpvgR7wIW6OebkPinUabCSKub5NWT/R7u3hbszSGIrhEGsSeEyAIj/faFBEXSYltbn2
AgAVxIiteoitQrwQs198fCvA94UUCUekvOlJC94kbEQa83JnjpFvzDEs2iOgEwv3iEj7eR9FkQui
17XqGg2aUCGXTvCMZeWEdNRZTwSltCojfIl1OQkxBmKaMJtiEpDw5A6/sykSMVMmb0lS79zXrVeQ
prBFiB//gVZ89XwqvUhTQU2DfdGodiv2syZ/lP1jKL2MIpuG1lEjF/NWl0ciDzuvO6/JjRHw4/JX
E07ZD0lbpcaFZE8EpEjaeu+l4HQsrxW0Tv3eKs8mQ78YkwT/l1fj+0e/mnWaGgNBfUnMXWMso36t
VMdBmCXujCu7w5pYugvb1GopasthWNBwInfOVO4YPW5tMUeeH1wEfkGDcPUAEkW5dLIgyeuyMSay
9pjgyuQYaw3YVNGDpd6o7hVastOj54ZY4JQumKkPc6H+PdTqLDLaSZVvyv5e/eYvlwdbzR83dvV0
wkCuA0Xqi127oixjvch2vx2W2jIexS8AvNWRl1N8RHMUxPom3Fx+eR/pY3auX4yjf0hfeWPKx/pQ
LUT0nJRI9KngIM27czL8y2s83ib9OlC71LlQ61+to7maQL5rU2PHeikKduZBZ57D26Lo1eoPYF6x
IefhOR1GaYXq7gp5RsZvqS40ZdpZS1fbQX0VmfxTu4Ec5bbHS33Qql2UreLsKWJ6KvdSumaGQjYY
ILGRnSFe8ysvR50/apTr0a6Kjiju2PEOrWPAtUht5CzIKgmHxxMYptvQ3DK78bv8yjkGnxj3EeOy
iMfb1SDfKcsq3UjNq6htLynqeKegpx2OIb8B7kc0jsGdkf81sq/2r4bOs+MgwZYHUPrPGamqg8aU
4yylmcj2akf1dS6XmEqm3Ye3lthWrsqnZA9B0g5QeL2GYPonCu0V4xg+ii/DSt5bC7qlCyOnlyGm
ywgbcIvvrF8LB8ExpWlCleD5znxxY6fAesIhkoKmxWFknGa/LStJnKPz1iRz5ypzs96gb/SsjaI8
hZiPa3sYltCdvXYRqGtOHhdh6Rf3FrZbEznXp1WsAsbgLPvzDoykvJhhGeS7aqTuzPYHRM9TfML/
/qDjsL/+cqBwjaQoPireoJ9XcSOzCAiZMteiupatM2Kgf//9N+d96BQwbRVjVLJfjZuyKsIg1zJz
RzmqoR6RrYPCjsN1Wm9V02HCK9t5SdTdw53rjo/nrw+Gu0UDPgdn7/qgVugpLJhSM3faVxlgqO1w
WEnWMvfPmeIESA2UjReeOmmd3A12km8+VVLIafLL46n+ahEOU3BKhMQWu5EFgo5lX1JtTidmMUmc
AAxmuJIeQPz+xlQv99MzHJcpJc6FsG/gZf9ChUKKGA21g3kmPPKJOv9coidNNPYMdz6d5WCW7YMH
mI4kLiAhWYcr2ssP3pEaxtiTXbr0TN+LtepQLO33iKv33bog6jHe4KfUXwhX+0UU4xkeSf87OUc7
yQ5OukIoql5j0ch7+qatI+HRmoSP9GnMJQbHk0ujFPDTycXI/2DRN3PtbKoB2HndQRX8UNfuBEfP
OviDrVqcur/Mt3idvgdUoTCqvONjVz6Ux39/y+wmb33NEFCw5pJWgUP35/trNY1SKSZQC/1Jewg2
3lnYdIfoJSKljojtc/qpLuJd5tS7wQnX/pr4FSrc2TybJxJFqXX91D3T1964j+6jgmb3IB6QnW91
h2mS36htDPZHYa0urHlH4T/f1asWYz1Nl3jh0a4OV/5qhHD79PBpoB8odq9Nh4AMG2aA066lPfjp
ZCOvrDk2tXVvE51KOTizITYT77EcpoR12tHcmg8oKSK6qL6tTzklOHQtlvlCdfxtMJ6+Z9HcW9Lb
56sPF4ZtHkh6m16sNTrYiQumgAos/AWLqrE5RXM81mIXyeJyhApPT1NEeOOIyx5VmeFoTrymC7sT
nAHpQ7Oq64nvdItqUeIzwJxHoe5xOIpO8K5vkAxvvA/zpd9Eu5Q/BADCqmkoDhO2KV9nBxYfPgnt
aqrTl5UBIaGmmiytvANVdrAHtsq9GK/qrlzXayQrUBv6tbmL70yXyq3pklV5HGwjSFe9mrB9XblI
CLHzXTPnCH8eXnjvJsFeoDpuOoYt2B5fmDsbw1K7KXVL74GCMj1vwTFevQcLFcqdV/PWCgLla9Ss
WyOK9moOaCMhVUc661ooni9Qu5Ph0+p4FUxropv7QSe4Hs6kIf4ya4QT9TFD9421OzHFfWPms6y0
A+Ugtc+Gckybddc0Ew6tFpFmsXFPrnlzvgIeRHcUgI/CdPlzFKl4PTw9B9tdzdNzfu4udnmsUJSo
E9KxqOWMNP9x7yVsZSTkh/yB7kHOcfiPF46rb3Bn0bg1qIFDqgbQbiLqrteMvPe7pK0zBm2NfWzW
hxBRJ1l35yrGjanj+1WuPrSS5aKZJaK+S/1nw3Xqeo8Gt4kfJP/jzqtw5/N8vbvfNhNEeFql4foe
zfhsGmvRzOyKuQaAmIqVUhvzYqSBSttUP+hYjhMDF8gk1afcToTqpf0l0suy0mcFZnqkiFgxSGWj
q5pvGwgu5Fb/+3alW28u9km0u6jbCT+5GkpRoRqVbhYGoTLbNILlYxupg1r4AspKWLbdQmxGBIVS
o7Cf+9bc/V9aygYosLGAACVP067uQM7J9HGJJ9skxjBT3WyqtqMTaJ8/oXCPH8Vy2aApFol2Gt1A
1r0T240Kxo/LXw1dQSLUvnKDeKO4W6lZ6OC+0mffehLbsxCd/v20ZfHm4+ZRsycYN0hf8vFvb0es
i5EbiWWzq16STfs5vIQ7YQQDEfEMq2vu0XjWlshqxs3uOyG9a+mBhX8vOek6/fRIZFamw8vYOWu3
4dF9BWf0qOzc2Xv26C8vB3NROdWD8K4s0+lAF48VSJj2B/Bx9QQuO12ai0Pmw3JYGt4EhQp77205
t6b8L91xN+qr+whZeRpP3QNiTVIp1miIFr9dp1jasTD5rZIvPbAxSRfCSXo2Z9D9nWFdbouHcd6A
9JU+hWij5Id+TnGYiGrxldaafAgX6W+OICyyniMdy9dm1b8AyFkV5+Iz+zQWwqJ+/O/mGsOTzd77
oHyEz1Rzjxea9vi7XvJl+U4dN9j6z5IjLqR9idQnnUdL8z3ca6/WI/lr5cp8qmlrTZ9UerIFskDl
IG+1GcaZBWCIXb6PHxDhWoAmaFEHAEXKJZpeOrGQLw7ZTECfRL/3snl6dR/QsUyyRb3U7lRDb75u
cME4VY69x+s9uNqrngJTndoEbG6AdOILlPrAfTAQJvvnf79utwe3ShFAUSDP/NXhTPJa02MvjDec
/rMGEQAMYATpnnQGCyZkC7ceu180eBRx/DUZFsa9iVe+tTdnpbY0SwELyTzzc7lh1+z60IOMXeht
h+HAiboU37RoY0R7zdiOF0aFIB2Y5wr6yvE+QuZZboRwmbFuw46qD1H2pBgUFGd3ns7NNYEyCTp4
GSn8V3Xt21j0Em/AN6Xy5YM04vht7SOEISWKidkFi6o3842lVayFfF6UmyBbUx8fyHG522a6dYBA
fAuYg2XQYvfw8wl5uWKkTG3u2mtppIJYcNNfobLrFHNSmudGWuAa1JupjGmnm+pJZfea8T+cDMcD
MJZ9vMF/kf5zt/OTMudk2MTZtBGPgZnfuYJ082nzmDkogfnArv/zUwp+blxU3Fc7SrZ980SSDOUx
w1uzxLTCAgp0Y80k33GtlfXZW0vRWJnKkmbfnS/95gRMfWc8Zov0Zq6OqGbD6bWEl40ndcHrGAjE
BRwDl3Yw0IcTr6OY7lsP4+FCER1eQfFeDQwi6o29COlSrHQUSKS/FrzaFDJNiCuM8iYBWERoCNu8
m2FjobBUCGsT3Ui0YW7wOAPGydTss0mG6ic3L5Rw6E8b6GH6Fz19KhCmdDTtMhRO7ofqniIqvT7I
nTnlI71YdlBU/kCo8WhxlKSGb/XUMZAgATij4arOiDxZ+QIRoQtLW3FGl3qnU7Z8A5QpE3b9EN1a
GyyGKdn4rEnxycJzSSErORVcK3uyaifDGzyXolM4orgcX5+30OqrqQ+rJZtBk1GsCRVOyk5mgd4n
WEbumyFQJiNuZGn4ayHZ5NlUovunI752T3qDuoGSUF7tqFxRaqlgHldrz1yx+ygQVTMkgumdV+LW
DPX9+xi/r2/zgJ737E3VjjIeMRdw3I1ROkABT07mHBP16qV1HcHcCNK6d+9cW7l37fH3v13b9AYz
jszB3YnZzl2koC9jYZdEZHuveAmaakUZmSepvmb+syiemQjU91L8zN1VHL/yNVXNScdgQnfUmvO4
GFtSMjdJZKEYKQUb8a2Uprls33li4275Z70FqLxEjYd2HtTY64KZFSSBmQmy9ZhsZjHKFeiSq3La
bYQJPWKILdPkXB4KNrCLeyUmtqR/XZvC1biSsFckF/bLQ/ztiUVJ0MqRScpPiOrFQt3e79C/0MQe
5hFJRxuoc87ZPUJudEwIggMRtk651pxqhrxihWBmxWGH9HUM0e2WmNz82P+pn2Dh2C5eVQVFfovk
iybtfE+m1jDxl+qq22hrZem9hTbERqqDkwDbQ7somSPgRFZoAhaxjffNt/kzT+bHKKuPJs/aarBf
KWA7AX4i+t4zzMwT7w8WVyT3EeKiPfWdXyqfgoPAHMAd6niqRcv0j3ASkJ9t/YXueEe0dfUf780l
MVE9uE6Oih4TwfMYZ1HPxlPM5DlbEYizbpcpcujnYnkg/mn1J3xySe1hCYWsw5EOA9MaCXI1iX4R
JrpF8GhAa0ShaAuYSyb+o7YQIZnAV3uoH8OPMTnq0eMfYPJOsiLIlepDjYyrgjio7gg6cbIt8vvD
ZVLt9PfLW2Tj4EQKhssUQffxkyLXCtIqNYpoIS4/KhTkwigxexKX1VRfCqtiJT5WGMJcu14SKrZI
juK7Go99+wBHA+36Vwz8nDh5teWKjf8sUCcMQsHYlMtynfOjZjkr34m+0Ry6WejYRboDxqJ0Sgch
2ax6io7iEtVfsA6QnGcLhU9Q3Q2gubGjGw9QmsIuArzO9Xk6hJ+SFWHlro1qpcInyMw/YcLH9nms
urtKvd+WwUFeOZfjCod21J2FojUtiwc/G55KEc9t8PLvAXpLCEA/kCMGbGfEJNdt2T6HEjvkgbEJ
1XhfRSLhTaItQnIos/ZFEwNb75Brm8kSIPLF9Ow2f4swmtd9v8lNbB/qZz5cZlVbmdOSjFxYSwbW
D5Ix/n2ff7Elx4WYxVbFKMsD5Fx0Nf1FaZwOndvvstmII8mcxjGWxvylnQbbchmvrWUzrzb92V2Y
R3cxYEoyZulS3woPwj4/4ztH1gXt2C4Zk9gp0PHyrtiXg4/o5DJ7ppdgR88UnO3yLQf3y3KH6ERa
ejY0LLKh0Kn4hxyvx+Xs83ETOJ3WJ9gxDBL53pz3MfUPAkXwFtz53LfeGQRrsMuBJZITcTXtR41v
pHEdWqcAHfIwj9fevkRwfNb2/lk8RjwGf6chmnvtHoOD/xae0j/ZXuCwmOyV5/CI6+oIF6I4KEv9
1f1wD+UsdeQXdd+d5IO0Mtcjt7V2mqll64QybZMVORcbbZG/SBgr/MfyUVlhPpuXq3Q9Mw7Gxtok
dvLEq1JOil0DmYT4K+sRe9+/P/cXPPHnwgHcW/3a6cI/I7Tx5/dtVVGrFmlCGSbCP78Y5I3kbjkS
COWyj3aqda6RvlaLmGnCO9J1ES7LuJ0HK926t/m/UUI0iRGimkw4NpWHq0WfGnPawTToN5W7ZZ+S
I5W8zAPK4NiVihk69qF+vfPhb+z7flzy6kuX/MqPTY9BCTY5taZRscrmtAal1KbcEMlvfrkAIB7d
tYfcvi4HCxrxIvW+qwoHXD1CWLyQyJVyUxinipVHHWdSu0RpWqBeBm+uIPfKZua9x6zfetEZ4mig
aDmp1EB/fuH0mC0jLdzLRvLsOogOpXkwhT9RBO5YG4jxmWXi3sy2UPAuCYHFNJ4zv9wOKhrNEGpd
1u2kwQLqs4jGo2uszTw3f7ow8BV5r2beomo/3TPAzBZnvWecTQusRIkdF61DQ61bYJCkn2XwrhAa
VLZb89KsDLKfZGDYSHx8NeYvhE4WnSCATHN+U/ijxWwhCiKvh/C1heDhh4ktS7wTsoUE01/4cUbv
NJ3x57NhXZD/LoTFGqHgtgzUR6UfZiIfTcMVc+f9+fvoYlE34IxEGsEIYL/6HpusTVKro02ZA+gs
lzB42G835QIOtQzQsVgb0gpJqxvP2bbD462l6b/v4EbpmOo2JAyJYYMk8vrbrEVrCNxGBSyrYHAp
MzjZ7/q59F/EYaX4r1aEZxPKBQE/Iu0+2uHJUj90ti4estaOLYo79O5Z+s0loip2uumd+eVWscEk
bxrIHRohHVL+z9dNLAyB388HtNXvBC/Z3sp0VEd2PEd4quwdGVp42bSDN48QoNeI/tLlvx+Rdmt7
CmAPZa/EIZc98s87ULvOFDxJ6ja1uHCTwQZ+3F+2taLPhCrZFoSo8xOdhou7EHVcnPFOSihNec+0
FyYWFMhMecr1kUjK6Ay9XRdQqWvxRlOlWg/9I1kqWB2Zn5ilSn+W5H/8dsEZLw33cfuS+vG8uNBV
Vx87chwVc/qKQrYY3voMdLD6yv/Pqt/59a7m5+8jAQ8Wfg+iHx4/teSfn7tJcIKJpcR8Ks8sY9UM
m6Gdce38wR02UIf+/ZhvSYd/XO5qLr340lB4JnNaFbwxgyvijkk8Gv50OSgYcx6oi0t16vtu4Uvj
AVT1HUGaqcED7gtqSWlF3hfAZaLF6w1/gqdhKfdWGO1GXefHPY6//+2kkltNLlqmK689pBwJLZ70
lxFw1XF9SX6L5B2U+GLQ+Y7cMmIMpzlq72pM66q8r5+nqXYshOIENDeNLguBd9l98Lt8qeXC3qJQ
ZsbtrgzFcmpe5BWE/nMtkHmqJk5d0KZE7yjrmNE0ZTXI3bYsLm9m3B1IFprIwzAxDNdO3eCoBgSZ
xjQmKQ7AtDW5RYTfJV42AGGWMZMyLIWQLEYpuPVkIFisNbu12mdh4J6aYt6YnJBHBGu0HASsa9jA
ZJwbl3Xs+SR9RUsR/Ydu9BPjKUBKIyrKrB4oy2rKrGA2uFweCYSddTn7HfieqjnMTeMkBjXwAc5I
TNO1Fc17HWDE5ZTFoIWDXVGYTklSuGUmq9YKd3VUfzTVNjLlaZFC/hzADATdf287xS8tbY0iPlzY
MnKsqc1jq3wi2exyf2Y+5u7HRaMHgzaXPwBJSwnLbclhsEhptupOrSV2pOd7WLJznQRbHZFSDbuI
iGsvoLotKKQtSgS5/nGN8KMJklkX/Qq0ZEFc4YTHOJIQYlmftAW1Zjaz0RxEWesOe4pNglA7I90u
l4Jl2JOujUAipS0QNCuV0+edQXNjzwOWhlHKQox1U7yaHbW6V/OLFQybIJpKqi2WZ2mWuYvEcgz4
WsZk0NZ+M/XkWRSu+JV/p6vMF+VOL52TyffG8I3xQcURqbvIvVAYvBrDRlxHeiImzBRo8eRZGjkx
JuPcUYNnPxTm5WV68cH/orrirTNnuTVA2TNnArDZJhqthrDzNG3qE/O8l1C4Gcd/P69b5fPR3soy
Io/NqWt6QxiisBMlnheXYFrTOcRn60u4catfeTlnwsnQmddkn/ubGEBd7R3q5OXOPdx8SN/uYdwU
fJtEMtHVWvxC9FDw4eH5x8oXdTClp4ioVeKOZAh9rxoIhvbOYn+rYAtcB2g9tRY+5vUZZdBjeM2V
2bN1QxdOvOas7e0xQwd3oUd3J7dOBa1haNxM8+wfk2YruxvocneewI0t5I/7uHoCfZXoYlWiZ8Yv
ZXeOss4eCIn8MsjndPQhbp1Gc5FpDw93rjy+gFenFa6Mlo3sQtBG17GqRRDWanuxekK596YEhpHj
MF85P5wO5SEsZ1RIi3omYjogVZNndOf6N19ANnt0T/hnBPb8/PLDujTyISwrdA70J2BUFBtAh5t3
bR7ae36FT2dzEtxKS2NJHDwWY6+lBKUTOQJcejuc6MA55Vx0LLt6DrfGCTfAEvcpP/vtATfQN0Qp
YKyk9U+nbzhri2SNsXPT/NIQYi7kF2GR2APiiqduG9i47B+9B3Qur1/xHVMY9fTMXFIgtMlZmNG+
nytf1A5EJahp8GvMSdHcXohcqKeSgyLbSZ/1HQZHLP4sXlthORx0m7CNOzPLl7firy/u23MbX6lv
g6buJMmte4rIgFvnImSRGlQBBAqEVy81PBPzGEw/idMa/xdaMW7c2svFJD5b++Ax3HWz5JBPZJtF
bKRTrC4zmBWAPMju/D3sILFhoENFs1L35Yx5fYbRbgW2Jd3gubPzjbLKQTRoq/G/n1LiWiJqYi1w
kqOJp/Pj3y/JrS2vhfxbGUlfqPq+KszfPqsv+0XTX2LrRCkeDK+3GYgaSSaO9H6RsOF2xbQbtmNh
T5wRxIaFHIxCSXd2dFVxTLl3yL01X+mo4SyFzaAsXje4o8oYOg1u+yiN72NrTPXw2QSflPpXUbuT
dgTYGQbUw4MhwT8qSWa/F71kjVWj66//+z1czRiS1BJlmEnVUStWFeIwd49GlyjOFDZEvyvLE8t8
tjePJVtr9LdUIis7BjlVOHXHGCrRhuGRZSdNqxQBebOQfE5/8+7dRDX95Br4fLEqu9HJuyz9blG8
N1Rkg7m1M7ZaTLjJrlsF6do4FwuJZA/Bif70FEmNdch4WXi1zT6tXhHtESPKSgF7kKrExQGcbjSM
E/rEJyUDXqnfTOgJltPhycVE2+xx5cnFqd3L6LGAdBIhyPFFPbF6Y7wN86lUzzg/lM8ISLpX3bgz
qG4c5Tn8obeiRcl6YF1XTNK+7ttCwrc4BOUsYcITMyIase7QO8UxODE72xWRGqDupxvksy6ayCCL
9LEs3pPhICX7C0U5f85+FbQ8aRfdvq2dunqhzSoxk6ocwpN5H5EWI7CwB3hzzEcltxtvHagb/mVA
6S1uM/nYuM9e9yyz7TfYeq0kbauSI6Swy6euuZaHgnCIZZNRXBeOtBRl/o5uwa99cUTNQiuH9pV7
2eMLkSizR8Wb571WZMmHd8qbf69cPLHR26jTXiJt8urAHg2eH1s5oiOaOHhjRv8BPFl9TVvxrvHA
+PulJwp23Esx7pBGfvVNvs0DdS9m1iWWCUHPzznEX7d7A81b0TzQynjWeYCALhc7k4YpTowMV7kY
gj8w1UkvpLaYTWVAJf3CbMR5qoT2YB2D9qBEpCr4/Klmo5UEGCcQdcpoCh53lbE9iwPOdxTMhDTZ
D26+GC6IN/ytoD9FSjAbunpqlz0mvwto6TR4CHq6H8knNS4dvnE9o8tLQLwRkvUMbiBsWEVFioHd
FAB00h6LpoNtS2oNbr8wV05dSAiSKTtRjAgRkWNsAI8p3/Qgn1r9i+RqGxnWqTgQqTVsB4q8+nkI
zndm2xs1GBLeDTTUMuy8v7xsfi5XUlDI2i4bmRLqqZT2oiBNeo65Vr/IM2GXol4KhJog8q0OCasc
OHJfkoe4pLAogq4JMGNF1BkpgQUoui4B3Dh3XhZgRUk8Jsrtzi7ihs/TQnTG/fJ6oPi7DrQpDeL1
zCAk7axcXQJuxrb6eYk6lYOcP7/Im4rSAMg5AKUmJodp/JsUE4J0TQrJo4VhnvXc6TQtN4P5aEDo
w9A3C0mV//ejvTFYftzmVaWwCYuqMfRY28XGC83vRlkydMtuPQx4ow//vtaN8oGFiJjCL6oUdrhf
v/9tsLha2CpQMvudvCUDJP4E/Syjb0YgFU/mMM8m7wTgTIDQZtjYOCwtCKqwv/JTHenOvXyJVX+u
VtwLUSA6G0yZhs3VLNG4AQoZTWuITkJ0PHWdYF6CzFDeISXA88K/9RJ8CO9suZ9AwoOH6j/QfePz
D06KrbBPoZyL2rdelkvvrEyEj+jJOgiP976fvws83CbeDtFQcXbghvi5pwotsc/jRNR2ZnrA9RJT
YCjRitSntnsmU2bSK/cSTG7Y235e8uqVkFXXIPOSHGhixJKFS2RexHoxF3Dlh481jSKyp91TUs/D
FMAYRBACHXlzSCNqjqXqeP//k4hFkDo9KxlNFS3oq+34oAit77WhuaYEYwjxgZ7WvFPLeRD6q0LX
Jxmn+EtuXwJAr80URyQbnGohkZFZIupw+5AeA0CZ/I7T9cZJjftifGNEHL2R6lXtrQ0Ij9LDzNhZ
EjjHI64jviCcF1Z0lOJlRR0W2btK3g2lk3mUzzH/GPoGZdWdUfV37fPnfYznqW+jqreiQgm5wx2C
DrYAnQdwc1NaG49Z7zB0xFeh6JoUVBmMZarbK6xLeEKQVaH0US3OtXfabF9w1uuhhUt0ZNOOAczX
hI8uUVoxi5t+d3EI0lNewlPwWJ+7TXWgIYtPnZ7BwT/gy4w1muC4ESf31K1fVrG/bkGhKosbhu/o
ujvcd1VRFlVv7NCWMaOGwUqOHR8Ur6KzTkDAEug0GGs5XhTl1/7Jow4zzDpladbOIL7TjdWTU9Ru
KI2V/QFdnFk6XQFWSFoN8WcfvwYueYgLdDx6OKcijEYXgU7WPkrGvcVvfI/++iw8R1PHpmSY4tX7
L6RZIxU5PAQTcOKbtww5cuLv3HaTDVENS8ipYHaeOrufP0UwCv/9dn3VG/519asJyE8vsaJ0RoR3
kFpu8GGeu/eSHAHqQJ+Zjqp+kpfTsLyzLNHEv/Opr2ahRBEFmAwphbx1u0KP6p3DwGk/20/lxVxJ
jyRtrxXY7tpLAJUlR4GSnqB2R7N6ERygETj6CnlZ4Ri/lXm8BIU0vTxSYrXYCz96p2ojkMTzCTf8
BWgYto/sELwOoM45PO6gxPvr5pCTu7ghkn3bUkJ9sdKJuxJDDqSML/MyLYj73AHHxTriEyeqzAcf
D6VoBwdrXi6wQDj5diinDd4g2fHxRShbgFMzggLP6aPW48CdiPW0+GXQEVtkQGMoq3JIK6EQQu+G
nMS+bw7cCPZSxcEXDOjn5Vdjl/LMOAojYxBrDf7EkR4TTX4D3JtfzuKLL8/a0obMS7DArwQL5U5b
XZbpB+bkVT4PP6wjQ66byi8RoaFYkC6z2lE37js+l3V1JBdzQ+wGMENqfUSGJjiYGCrprLMl0uiV
T360KvcFbMfUeaaCsUhn2bFfU6iajyX1SbPxd2OaiuciVeleo6n3jCcp+Z1sCs/ufpvH5mXYWxzN
UbCtfGBS7gmKFecqc91OpsQm3JmJbiD6mBrpBqCZYgCxQf85NZJTVslBQWNqBCG94xrCC6RNP4Ev
3tnufbXQr4eJJlIOwAdPrde6GiZVRXCaj09+1xoPZx8lbTNhN6oCBvW2arsMvIWrHaNEwfC1EPu3
SCDk10QETSJBQ/LkttTXtTarIFNVnI3UpUCXLuxedIP6R7OVLHDlfgB57sGLfpv4zYw/biZP9eBN
hnmdrJSG9XnZE89QIpdt+T44XiMKQrUqo5vCJUZV3Ee7I8wLb1UPDwMOfh88tL/uJTv1B6SMU619
jCizDDA9tImaQyQzXmVkEuK8MDbRVGls4vII7VaR82yixL5wSiBI6B5Kwby129dEvGZYWXmg1/3O
YbRNFISVjArhnB4BSk30Cg1m9vxDwkxt/VaGDcgDtXnF1yt0/sTUntmeDM2qjSgGn7D0BuFKrQm3
2fiAyaCedIs0XGTxNq7fpOFPrTZTncdRMo0VXXRUPG3NCVH33ggyG38ykfPHTptLDFOEmeRlmxz/
q3VfPrBu1gw6CIHJSDm4pJtYceSeQv0MRQVaS/ZCmbg2VDo+R+uyUYxFluxVgYxu0kWWeb7wwz3K
SvYEkjwXmq1vHhU6hmbXT/T+xA5hpOtc5PWyazhpL9Lqjo1LGvsNf72q0qj8QThFUPbVzlcJqGcF
Ho+3TP+wYymDQ09tAIACxhwxfhGwHAzYEv+9jnz5Sf511avdUqC0amYFVY3AZpoVy0adNsIsr+lF
QWpw8s/8l/W7ow0CQpFZST7WgBYTcm/dSWctLuKuxLEQz6llZGzNn+V473k2Cly127Xd3ErOqr6E
o1THhGSuO7SHzUtgzRQUNlgj+oUbb3u2prTsycoBBUDyC8HSzPv36ve3mvXfRZrXgmvk7apaQK/f
xVRlepPjfeBUOoLHfqa4vyUJp0ODz19IJrGk2KlHACWriRnh2YWyY/7xCMaNqfpnEAQz7XmQ3hoo
J2ON6fjvb+S/TfG/v5L/05OaV3OWC4B68GRFH0FQQGtCnJLKBrbniPGKLMAJy1EdHbB1nktEvYg7
dOPsdf3sfDHKSVLjoVii525IBaYBaTj8NUiMGSA0dgf5QU1XvPBsNTFxo47g5+yQkMpm3q9M+234
T5Z60vpdgRlkZIcJw4FNmRjNyATmr+m8D3AjMkwkS/oTVKuC5XewEWpf+vesJnUX3T7faU4pBBuv
bONqQA6BGtuq2OXJew4qGP3xNwjGw+VdRlrVbhtrDkq9ovps4P+dmerBT+cUrXxvzU+s8lQM+5Ig
JspllrIUvVWmGmSOPpTRryY99P2O+QShOlqQKGWbsMRSQj4IVvUFe2p52PBxVbLE1HmanrOQCRyS
m+rg78DKxUNgLrX+0NmjiIfOWww2g/yoUnTkJjX3P5yd13Lb2LaunwhVyOEWgTmIMhVvUJItI+eM
p98ftKrOstmq1j77qrvdNAEizDnGP/5wwoGgs9aCsqNVGJP9HPJdx+Bn/QoP/Ls7/+UK8N8bf1Nb
GVZZWxWBGnvROPXqPcBP1pM8HrXrVKOVhfkTnlrlUoYVGTGJXenfIHSfI7w/njwTHJM8BAVeFOsP
Eu6blkWJyzgQ47o8avKjosGqUDBBqgPsckOPfmI9ipW78lvxVbQeRoJJGfaKxFoJNT4qhrVuGNQW
Jc6WMvIVHVph+tvQ9xX5BaI2FnaPvC+TCt0WFGNV9i8SPqEVwe3ZvdAPbm/+lsVvruhttfr5g5Yu
DDCQgZFya7akdoOWVnM03+H8NGVuHrqWcBQ6QowcRSO4BU65h6WFjLljcS/Xz8Z8LkJXR9Fcb/Pc
k1j7VU/QVtWdkrm+tSE3s+q/mVnckmSWk7SIoGNKgG3N4hbwdzUE412aRHEsjxH+dyEQYWfikrwr
BE/Ks00iUyQdOvio/vysDu25V5uzrlYYhJB/bhIVP5FpujLRg83tvKqMVWO4ES++5hikxmj6uQLU
Mq0nATPAWFY3oixgZzoKXqd8ZD6Kiq1kYldPlNtkYQE4VovsKTDFkwQbl1LlSeg7TyRSKfCH9XIz
leZxlPfVYqlDBs7/3zvAxcAtQaQoJBl08YBYipA/umY9m/Oq9GXxThr3+YtAgtoWxna3Wgpz0Gr8
1XbGC9yBfz/ssqT+/eBzVMZGBqZc4F+3vdwwjFyhLtKPvVjbmFmpOBTN2B7Wl7kbnW9lYLd7/X9+
JZMdIgAxBPqHw0WlKTOJY11xhZuf3xFOt9Tu15jB7b//LnlZMv7xw6zF+AZDQ1P+nJf9cTlFNTMH
4mHKoyQfdKvyiHoYm00iXeJ2W9wjzIX8zlJZUepmUXFX8D4OgYlDqbYz2tYta3J5EpWFGek7apSG
fNpkus8IiN0PvWxPbPV1+lO2lMecmu3fTx7fpm/Ofhmv/XH2gTXGo5iX5VHEhtLAO4zzQH5dURqX
EUHYMFPCzMXv21VYpUTtgtFFG+UH4q1THVc+vBp/FAPutSliYVlzJ1U/YDkm45VMVJnEOj7Ndq6Z
KNSBft8JcYqRbWa6A0U9dN77LY1j5lg/rB/6ZcDoU2RI2jnivYXXOhag6VE4CATeoamgF8bBoIOQ
7WMOgapvjw2frZwTW7kzGbli7epFe5ksiR46M9lmznAqS1s6NKfinuGRJz7WmCoSRLfxkWWMLkkP
j4a7L7fzARgLy2HkNxtsS8/mGlmc7a/DO8hyoLPjdslWYGEDl2X06kBTsRm95vbTU4GbUOQpm5xW
21q9j1crc4J9c1IfjVW04Z+cBp5Db+12yXFoTpIL1OJSd9I3K0yKC/u4fITQrp3sjO7wKK0kl/UF
O9PXY+e4GEDa1Wk8ZKfiNKGuevbXzHXuo/v0Kq38NcwgcPXD6FJLPSv8AUL+lif9sXuE+/Vzxnww
gzABVvrQCoNTEpJQFGw68xUbU3yxfjepup6zypVC/a43oue4i64x1HQhSd8FnkZ1YFBjhau88S/r
Hn20gUmjSpJmkekby4g8cWSOqA5EZQ2PehE/dZXlRUHlJZBn4qhZqYO4Rtdd1MlVkgUa6BQJjCTC
P5N4nIb0UEb1pqmi9z7sLgIy9LG8VxLG4D5yDilaW1lyGYzoKNN1pUscpFmtW4X9xFSfhljBPlt2
yRPZzWV4IgJTbQllVEXSCx8jGUvJYdTg5cZ2MQYbA7W/wQwqC6OnLFePEqyksXzs8S46xVPg6TDA
5F481mn6PFadnTPzgWnrFNZKrc5JsFas4TB26M1YKc0WiUpJVFpHFRNIuzLbyBqxiwlGviNeQriZ
FpHiiolwkKV3SXNN5DOGMNrFlD4Ec/EtavTFewxMJtPzI33Vb7WlfoZtbaZbyqFWeYdJf0lYVYUe
a16NlEnCXhReYJEwMKiYPqc/Po2oM/LhkFanYhVmkSsni24OR+JPY/1jV6nfYBLqDbC1LMlE05DL
ShAQYsjb9muYc6qQXtCOJWS3IEk38VS5iZ85ivi7bJXWrtWhd2KNlKsRS3L5dQxS9zhDlIgpxENf
eajT7KiiWoCVZSb1zuTWDCqRnLhPqr6bQfkbStJJ9P5i5PAQFqYWWm2recjC0enoL/r6Vwclll1b
l+7rtl3N1uT4IjENJrRBNVvLHeGtPCQ9Q9putuM43/z7kns7N/28CpKisfeaxLZhXvT3ipsUlhUb
qa8fYagnqRsHv9qqtGONQK86twUMunRtF6ePtYBvT4RzOAAKrhipT8RJv9XjvTb9MOJrRBMurS2K
1FF5MHDGj08mRlYzxpqH1ng1erdgNRp+Wvoxah/HSXcig10el+fsIAgCw2dtawkOaLGbIYLB5CuY
9x0XZiZJz9j3+SnFpz4dD0r2q2bCG71LBDWlzxFFa2Ntkvw0sLBhNCqp54ntS7h0fD6vaFevVRFt
yVruqILG6C5AQYnTZeHD6cqlVZI9//sV/dxhb3ZghAaiSP2J2RTq6r+vaKj6bV4maXIvrw3VS5Td
UjSLG0t1avitZPYmjjxu0dH5L3c+QBFBgpM717/N9AFWuJV4AknB4zdb61cFyCJ/oO5E8QGl6qbm
HMLA6OS51BaXiyxvXY0gR7G/Js3WApidTxmlnhF9sw78x/Dsnxfjv4e92dDLoWoTfYYTMptHuarO
mrUwHVjJlR2h9quui/aiTPhsIXpSQFAeGENtPkyBhDffymwjEIjMwynEDuvh2qbaupAM2nEiPhXI
zdorXiPEhrLKpmjxYJCK5YS6UfSCAlN2rOUSCX2t6Jol7hHzU6cU60BECFk0D3G+DngiZlwlGiKH
lfx3r66zQd1lFYyXfn5MK68CLCA3axuigaizhyZHt1aRUZThDUV223NeX6yCZb1+bEhqFaPoghQ1
rIOV1DxII3LHFkGRKW+E4K3BbUKHCTDMpts2Ox/+QK4JNoN+rM/OtcleJOMk3iL7zrzKEDfQFMYS
MnSUI3qNNuWEAY1uy6Q2FjNdSkU6b/jUlto2zN6STgfCvKSQIhdasJ74FHctPGDD1bOS5LiPKAf5
iExXSnkDfHEv+VFCoadsoy6n+MPydV5LlX4nKcgRueRi++qruhs1pMqjSln0IyMovTgVe3lauAuP
Mh2LLwOwQqmoO50tst3XiFa0Yvg80gSsmjWvY8QL0EqOFRwGqKtjuRtLH4rwxaovyx1XYSHpfXgt
G9HR0AFJRDmME6xW1ZVaeTtYhO/wWsDlkFBGzvVmhjskBxuTpRBtjYN0RlagynK/IXKuS1aVMeTa
UsHl5yQTyeh4SPXJlUQUf2WB0aDdK2+5RvaBdRmnX1OGf6kTK9UKAjWnJbyG0jrRPwSwX017MYQ7
Y0SLTmmRTZ4ITuZbyVYe522afJTcphZv/0gmt5krZM3KS0AXF8y5N7STM/hLzIUCAhkGMKg+4Nmu
zQZfjzR1x8JgC5jxAdTdUYUMXz+0Wg2NonUHFkFdpUfQ1f2id8gyLpaIOJdMsuls1DApNOM1Dc27
OYfVpfhbMyHidszcSiRFJUsxOYYt3u7KnKXbkF+G5jmbsh7oi+ooid74eTFMeW3pPsVXSR8Jd3ip
pMopGY3KPv9KcGfbcBPepfBBVnEWEaAPtSPWzZo9iyjBEbMk7G9Fw1DFxD+ta0H3XtNktOUoPyLz
LIdjq4G2lLOTZIEtlwZLm+gywb0kykyENqoQ35Xlh86ZtGQDOc7pWn4Bdm4ql1AQ2tWYSV6u57DN
uf+JRZg2YE2lrUqe/7GJnALpqxIVlAijN1YPZVC6QY+TgJSuLanb9xpgHVc7hMVefgOcfL2c4jIM
X0FmrPG5CfzRqPh11YzQZPTjIF5H/L/kQwAIb/0uYuxWQRBmss3Mb3w5b31NP/dqBrmkNSyoMU6D
f+8sOft4LCWDcZnhu/bOFINog8rRvPyIz9MDA108bWNbXqzolH29tHo4KC0JBf++xd2Ocz5PBBkj
9RMTHRkzib9PpEmiOfB9vz32zSXtF8hdzA2q24ts5Y4Yv3XtCHaJBui7I/PlfPXthqLqiwwMSxfo
GDfXIArkUMHhFjsdE0dNmDhlc4r0544JWf4zqB9L+RDXw3sfD9uCJMxZ8LeSQNwBFtapov8cgUEs
45Cy6s35i5ld9Zx5YfmQxwykKsxXiyvB8HYCwAUS2wbwDLmGbfRGinlkPi5B6SZS4GZ+C5XQC3oo
XRngjVWSZENRo6jY1h8KFneD4SMss8qaNjVvpcANiXv6HQTYfrprwhFMnB6vDffJFHl5qjmzIR1i
/UNUL9imH00mvAxG0tlkzTz3E/4Q84e+hGKXDMhPvd/ZyfwwpY9siI46suopD5b/Xmuvfkg5qY6O
PxQUWYh/GhavlFF1prhhgQZ6+qh6xM78p9JavJmlx5Zlyx2pe6NpS8mrUV3U7nes3XflaJeMw4oh
vLcgbYojsx3KKmMNLc7Kns2IfjlWmZ7Ma4xPfuc1kTe8dokvsFZ+kO8s5C+h8NCXRK6NW1OwDklw
VXpbY/3IE7T20mukMArO9yJi/nhs3SzGS3AOnR78aywTO5rGY4S+XvNdC9WhzP6e58+TUJ+UfTMy
ljDsiTFRYdar0SdOJJ2flCS3wTtXEBPxL6k2Ka7n4VIn9v0PJZSdZGrdUEAhPI1baw4ckx6wzTsv
S8nuqYibLKl1zYl5iEXg3n3fbashIdIeozoMOMr4flCOI0hhqtWOxiM+sa9a9ehGWedoHYPaLPkQ
Y9ymy3GbZyqOYin81mXQFbla+lDKdz4NzgRfOk02VhndB22KwPPkN9mqzX7lCnmJMal0BhGDxa4Y
6JOkZ1+9NIwGO5xNpN0yk+kwQClcSZ7WIbNdkRQhobljKfZHEgTr3FHlH2b4S5bORhG7KtGT+qsa
Y5xF3TIE852P+stiGpBUOUsEFydRyeZ5DYyt6KtObF0s6F+x9corpWvnnqBS3BGzu1n/CMttCffQ
eLKCO7l/y2p/ZUiJU0cni1YzXzI7HxpaGEtDUUpKn/TaDcch9/ThMcGPuahOApFFavkmkW7TMPdS
Z3zX7kW5cbVEcY2M8JYIQtP4OKofCygdhvshedQtx0Q61iKI0fqDJBgOicPA//bQmPYgvCZ3BsA0
9Eclbt2p7rYipu8FdE4ROLvDWzQod5Atr91cvciKeMa3wBXMYA3FLbFkrpm5VJIvSvMgmJmjwl1s
qxCJB16eKfhQeeonAiIhCM5MQtdN/hDJv4Woscc626rWxui24aAt8QJhJa7m8OcUI69LX6xqsEMa
bVN5aIxzLr3O+aOlruTmGV6eq2sBuhkyBHNwCdsKdjEys6qR3KkhJnRS70Mt4GEY6Jn9ldRxrylG
wuhlEFbBkG1qq7moyHLHbY+VWvd7QpTD6FvuftQJ8YTeTG6pACu4Hhwhv08Eto1Bo+yQ11n45gu+
XQWsD6noGCoJGAlYFzFA/jA4pDN7ufwMKdUueDv6Gn2L9oQFjg9ukBY4tMGpSNt2I2QyWR3Rpm6s
izLJD2GheP3C5LYG6D1o8Nnr29n3Qhx8RvWzVj9JxWMhYPaBjqSwGoIQaH+GA9cpybSVMKtO1ryp
2eAs3WRc4oFhkM2rB+9KJq1LvJBj2VUQnY0DHNd+hdmgq4T22BGoJyLtyye8n981ilU5ucstDHXQ
RjcIg9k5bG28l4ZDHHIyKUmvzLU1Jq+TjlXp/BorYBR1aCe613XBsR142rT2YQSwGWCwR7GACLDi
b6f3ggmylT0Z5KFkA+tXSOZZvc6UZDfnzDbFn7HRuDNYu19ITg/KoRX+CtZTbeXhor5eaUntBrLq
TF36A8qdR8l+FabXyT+LWLolmWRHQv4bAHsbKTmUZcYl0bMeWKt6KLZFbe2z5Yt94a6NOMsKPViN
+HokA1Ud1mM3XvWO6EzKAz0NVgHy7agKt/Rg1mInNMc7IYtd4NRtgBvMGChQ5MR9KpK0O5UbURI+
531Fra8m+UpDiYwRpI848zomWVS3jTK+zDORXi9GiDdhXa3m9LeWSFB5cXTNcI1ZalUcfIycjD9F
2gm6sg+l4mz22CClWDItUdR6Zre6p+Z3xnzya9yANUej47OyzZg9T7ClpdA2LPDa8E6qm1UyBTSq
0SEuSGhVf46wiPsE39Mkp/y8a00ypYOMYRWBb/V11I03A5IPVun7AaqEbK7SGKCJp2v2BYK3w/X4
LGw1vFHMzaj9wnLnrGbNXkqYjgSwf2PZtiLjMo3C2h/SvcZKktUsLrrsAfV2BEiNvjcGv4P5Q+hM
u7ryXk+dBkQxrDThpCixU3WJ0wVsxCbBfCpCqbq6G9vhVUKUYk3XMDk1jEiLgUS7lhF1/uw3zNHB
u7t+N7asvh1Yyyc2UgCOctEscCYgbMavHd1GVst2pUBbIrkIp6hYYSvfFbBaVGzPuUvYjDnx6IUs
uZNDRCJsCfqlwV83d/E68lfULmJL6B5mWNnrIrZgZ/xJ452PrkolLbNeudUmnleFwDPv1dHPcNdR
8J77D+lZYN0YVsZv5VF9iq+wtjkhHXHvAW0xiqkA4JuGs3YJ93aqX4FFortt7kuGLHeEI0o908Wt
NGwa8WcV04l5idFua862HhPPot2f1WKddtoloKdXLZlFydyADc5I6iU+lsA10IJnMRRxXD5pYeXI
VXvMW/JaR+sbEOMrnBB7VpP1GPRE1G8GVBTdU6GOmn7Mw7dR/JHqOzM+EK6yTJX/va7+Ynajgpii
3sfkAHT0BjnCl7bshTGMD4O0btvrNL7I1GS4vGBSqD1KzTdBEfhtflVMw7om+FrRIKDcFNNWGcpj
1mnSRWIhDB/M6ClSt1Dzhteys2ffDsFgQqJwXdQszHMN9g/ku5MbpDaqWVHaaCKVz9o3XZlyKHAH
/NJQ8FaHnEjKcFPFd6nkkX9K043Ha00PGW7EwjHNQ6jjrOoV4Q4fF/IYOBYLdtw5FQJuXL7g0xmb
UHahqyXyBmnNoK4Uy47TFSB+hXHzu3pWXllf4x/ib+TRFrvlS4x8dnLgDbGVUCo2A6IOXq/tfJUI
SIkcESf+wWsS10BTbWLMDoDkdh8zTsn8pAdGCXBgqDxQIXUpnCtPECHluHVyxJ6vhmwNvy5bg+62
MtxTjwJ1mUVpqzrZGNAb6DRB9wePXTyFUKRAiFinSEow0+7c9oTCAZpg+pRVNisXy0Pe2hVX9oUT
DrFuJkWntKOfBXX9Nc9cvrqh+SAmiaaE5NzI5n+Hjwx3YcWrntl4pYWiwjV5L5Q1s1rWJdkxXqdx
FaMGhR3C4EVw9H14T9ZHGzrsuPXsVKRcZD8GKpRhix5NezDidWt4qgrmsdOVTVZs1W7lRxsNbefg
sBjBeoTwliynDOPEw68O4hAoXl+7CXwh/hOnSARPvymYIdGUZEkZHl8pQWr7NYBL8Tm8VvgJAT/B
BddoA5fZdSM4VeWJhfvv79DnM3vbIGoqpkp0yVDXbsk0cujn2mCU2UEuHvP8VRjUbSr1rqa99tXH
DDSkN+scAFHML0N6Car3gSfvm3P4YsnQyMZZfLEIHlNuXRat2adyCuL4oAT3NZbXEDuA80SFXsOs
bL957Wsn7wxngVEkDFnbYJubb9a0s5LA883rv5/O5wp1c0n+Op0bmkmsWkWlFJV45z+KD8Xg6e1K
xVMKJE3DfxEbmeht8u+KzJWpJ1RPB20l/jqZgCfNLWq39DoJJz086uvy52+oBIkz8+CWTgRbaGyJ
WpcrJiiUBefRskvhFWaiJw9XXLOciFT37K6CJq1Q1VNXRyAWvGaI1OSuskWZ6KuMTABam3J8GJWL
Mb/Wuq3jEYE9FWbI7+LwWH9nxISA/J8r35+X5NamOjGpVqwM+4eSYSWW9zyW0jOBvR12VOEdFNr5
uSk+ByIlCcY8sU21ni4J5T4fj+2uc0t1a37o6/SlxfGPjJsnjIzQweKbAOxiPRa4v7+nuSMAH4jS
2mg2Y3U1dxQ80vCcNm40vmXWXn+EBzXj3lGeG5SPfbMRnYx4NPlxFAhurZzibWpWJY7gTJr34Ajp
9GtoX1uyxnH5KD0BMe8dNVWqvBFXj7pgcP3aLeCfmv559OLyJIZvVfYqKr9DLOGJmAn6iyB6VbCx
xvu8OYXJJczvsDFOj/17kL2LeO73x7hx8ifIXeMly88DZjGTrf6gcEzYlihlYdDYlbAEqgmWZwT2
cIfRP97U646gbVDvymVDZiJb5efUeiowo2BK6ru0DtWwy+JoEdBXPd5d4ZPhkC9iQhBV7+Vr2t6r
PbCnDSaq0TufIvLJT91KU5+FN8yXBdsSvekMWq3BdsMiN97xYb4ect9d4TJnFe5FsgB22rxLFMTA
dqMetMrGRZPmLraYRrrGcCnme6Y+LGd03c/LFL/ynusaoh+NsKNPRytey8VWOpMlbiHcXBEDue/w
UhSu2Csn8XkgnXT4oe/gu+pYR7EAF+dwS/1TuBVB7AC25k5wf8j6brrwViyeyhXECdfatDzWr027
70kdVVaUh5P2WkBcj7bmCae/cg2nDQb6AxJWuufccWGAty9qyhRpE8As3tINjwprrI190F6cDo9D
vKPVTRG2+YTDrKd18dQm6+Vt+hmtUmWFPt9nGiIcwJ2yN2XFk431rPVCEZZzffrEGw22fuLEHGpQ
6YF4pENvnbTfRO4otJ3brL3Lyh38WUCvDqTtmynsV0CqpiMmgt5IMCiaaV7UP4BUa9DqOTDb4jrh
6xi7PqKU2ROx2f8WOvzijdcVXWdrwPbM/PTi++NAMtFb8xQYBbXJEltUYB1AxgNVjPzw78vt1z/p
v0cyb0aqo8RIJFGH4tAnqxrrPt0JjV1Jc505jHgTco2/M4m4Eb8ueCwEqv/328wbJrEh101QjXrB
qJVu5YGg16K+lN+Z5X9BruMwlrnYMVAMo7T9+14pYl8YrTHJdwift/PziO/HqaIWOvjsAz0s++vw
EoarOITWcaDCSWn2SGkXeN4MutHeU7aSfJKJNyWa45uL/kUpq0HowsHf4OQgVP99bqJApxhowLfx
lgAhJLMOkKhHb4+b5jeHuuFtf15tPLM1VTcoMP5BHJAnKOKlNsQHpnVUsz1jiybayZg9tLs2/hjK
XZdX3xz0i9YA4hjNBxN6aF23RM0urOIiqgFWAowckdY0a9E8iNE7D/DM9Ohbo+jP2J7bmsGwoAXg
JKBBUbx5iEVDy0IlNdPF/KUMGQTa0T09esQyy4JJM4cYp2deaScIZKK1mDvBiMWcpwY7url1Tzh4
5o3+jwb61HjqFEIYTYaY6yBZ4cN0Gi6jdVYv4zlrHAn6Nwskdk3f+Xp/+Sr++StuGpza8hHia0oE
r+ce2N3CKqqE7rzL0x1U4Mx4nb8LRPp0Rbm9cCYGYCr6Wla12wFFzSsSZW0XHepoOi1ibZFmPCVQ
giFWt1v4RrAgt2oCiahh8xIwfMSFD9U0QwYAmiKu2ccv8ls+aVvsSYPoo8d0YwAipXF6YYbAxO+j
bhobH5YXtTLOg1W4QtGAfIwOLi7wq9lJBkq8CFw/QUCh4PzFPDnBqUf5wOBpGj8M4M1e09ftfZyh
peqZxBvDhno4yQVHmJJDhGi+zQxHhxNCUODcfzdAW9b1m8tECsQSLGzwJom3EmR5kvUmDqL8ikuz
09jbRXDMSAsDX0ypvnl5boO5ljeW3UW1kCGKuPd9Cl3+WPsBX3JBNtP8yq92cXZ9J3ICBVLR2/Kq
WkXftSBfLMccjhmVDHTHQZf24I/DGX0y01RwONhu53obvjDxIM1o9QFYQy3kNFd/XzrfUVq//pUs
fsuB2U1v14h29AkoLTjsdBF38PHX8Gl2yrpzH7ik3jeL4Fe/EVGnsay56IC0m71AghMldHmCpwre
R+pOzab7Ig4OaSncWWbtpCklaER6/Xinqu+QbVeG0LhlJe9JDNTP35zMFyuyDtNGJQud3Z2t6e8L
XvRh3ncaDxNgJmbS2bq1n0wiMKxv7uxXqyIzR4xrLRo7DbeJvw8khVMVzmYvH4Xpztd/BMmTlN0D
lE9YfUDEniA8BvVBl46Ee9MHP9QKJtlA/eav2DR4444ZIGRCAu84wEn0ljGYPmHHtlNLPD+s14LG
UBF3fvqSwjUJwseawjSq5a0Cf8Ma8NrJ4GYUmPz5/co3IZ4m36lclxt3+2LCx5YVHiRsHqybG2uM
mhrE9awcyQlwLPNjiqWLqsG7jAZCm3608N8UxqKwLh29XngVtdOpWEAoP31mafSaW4tAgyY8xTGn
qhPAOZysilGn/OwPljNV3yuavnoW/zzl5f//8b5NdYI2vQ7VCxSNRliIaHnnEItWDC5sXrAlgGRY
VyPYb+jKuadQ6WM7Ltvz1d9Np7b2/vMBsVnpg6sgfoGpVzBXxHh8oLLOnQq+HojrPZ8Az+ATjPxC
xsR0UveY5qDYQeSaoYCyu3VzHKNtfSZ+DRUc1H6nVZzH6R5ACGJXss8u1QPSHiPf3seErtAdsjTQ
UTeOgOgZCc5oAxGRvZieJUAfMsavQeEBG9A01hGEbDyNd2q+P0+5q+0ZbS9+tsK9RX/VOkPnqoY3
Mfup93G2DbV9V7kTwTqdawU2fj1wd0Zwc/lhyeIkzepH9qZnXgyOBJkWkK904oHNHkkhmQQ7uXVb
uirzKngt8NC443vqfsVXidHdZBzIQ6ctNg6kaw/9FcdThpJziQdt7vD3OI0YL57gRVDOWXzSgbbi
Zl/0RwA1YkCHR7/f+vk9+Ftf7mZi19RNRMxB5eWJg6VQlOzB6rBWaI0df6KEK7+7guuFmHQnXhmt
YtRBxc7Qjoq+4zyiAX3XkTmxgNhJX/eVh208zl/NOgYn1M+LyZ92NgdoPUdzXOuYXk4H7gQ/HpAQ
4wJGqN2LAtZYb0X1zqj3qQkpa1Vp7gy1nCnsSxWTUlfDwIq9CDF/vbUrXFQB/ZdICTuP70bNSd5r
BOvxmkUQ30/Zd4Z+NUOPQvZZ2gs9wGAwAOjhoYYFM6wtbzY9vBHydD3yjiduNGCb6A2mDbpXQcbG
HjFcY5IkZs4woxNxgc0Igu90zO0dhW+YtzXETQPQhk536dXDNwlbSpij2qoR71QcTxAwZysgPH05
z2w8gURGIcMMnDgdESwAarG/F1BzKVuNFWj05skbFl/0jRl5oAnYXNbNfZIcgqulrRigQNKuWieU
tgl6FKiyOnJsyHdQeLcGFtuP0Q+4s23lYK6ud2sARCj7pu+iACLGArnzFPHv+3kJzFgNDPASt/1I
AyeYDmrpsWjoUH8+GOxCTS7Yxj4MHl1mzJqbIi1zp/Q4ERhYUH67Ub7tkbmNa0la0WdX70xMxHyL
Ob6qbKb5vkovnCCEWyv8hS8mQIAZnfHRz3WnMlcj+YOyrUeLQWmCXqiFnnZpETJCjDjG7RpOeayA
fZ0NnexbN09WvPyCudYzlmAU97a55PVssJThz6V6i3yYFXt8od2G3Dapa2AGYdzJlguTNxnwN10x
r0rjU0dsZOrl+Pkrp6nYtXBS+g1iHWl0C2FBLxRhI3XHHh0Dz8OO6I0RIIPaobBBcjO449LKhJi2
JCm5PGhgzHlCeMh60PactKF4ZcDRyLjMN3NxwJifXw6KuwzdPoB1o18A0lawwuGUMoiRJ8wd/ZL3
yCaYF6GmsyMgAYEgS/01e2MlXS7cu8Q05+wzdBnsARve5DIKm6bZA3nDuZC7ExBmOqJ6dxR5xQVW
J7el3p9W/HItchMcREUeCViPEDMdeolv6oAvmkC25//uXTeFV+8XcCTyJL/Wbro9l6vYxSdm9qrV
dwjvFywkDgT/iAaJGB315kCLR4wyt8VwrPLgooQ8vdLiPE30JLIHlUmwNZy++W1f1Ti0twqaJUlf
mv2/Nzmi9PzCD43qxPsFD4itQOBOEZaDXRvUAbLR5u9g7K8uJ/UkRToFOs3uTU8td5OWjwbYTHhV
f7/ji7vW1uE9A/lvo3lv1bqfFTrJ9hZJXUvnZN0UVr3uJ/MsciiZmAPw5jfxEaellZXZiUMszUr7
zQCR+bL9mB86VFPdNuY0vq1qv7zIf5zGTfGjhZHZSjKnUbvyrncjjCF/jkQJlP+XjmThDVKqL5iK
fgPJhzB4BKa/+RWaA14WqI/cyHnBy8L9XwAWy8W7LelwpebhgTBA+NoNxtaEpdaMbYUVnSf8lJ73
S8MFN8xR1vPv/F62f/1fHtU/jndzM2cNr5K4m/DXsJVVvgpXRPXaipev0+8u45f3648j3dyvxsqt
PtbK4ioiW6KHTO2SS/i/YDx+mgjdXEMKf+K7eEYl4x8tpF7VySi1CEiZPLG3ynCgQkfJBs+3YJEX
muDFBgXhdIl7fZW1MVTAyInT48jMcqguQ7fEGenbbExw68t2ogjyjZ9qDTcsgRuQo0z3GR4o6IZS
5EOV0zWJLZgVPhS7pC3uxOZDWTzXmkuL8kqCi9skyZOq1BdBEF0djVMKZ1E2BqwPYJkbLdA7LTwq
Tm0mA7kTj8g3hd7a1+1lAtMZtIuv0o+QtwZ70RnYPERp8k788mc0LbgdUt6/JBpsseKoYVJH2gry
Cf4idJqYLGEmaWaBc4a00VOmjlgEp+1dlT1ogbIy+sLJseY1IxAE6UOSLwvLwVrYwaK0NSzEU5jk
qzx//ZGv98PBlThz7K7WSTB54XikiUcEj11MH2/T4m3sDZTxQNgS6US+eJCT1IvYXZEV2QE0QCtg
vJwm9kCZsfjslRJGMH7sBsjMWBfz1G2BXquePISMvwHcpDbFRgP7iDH3Az6npCNgQWl/pFMFYxKx
eKmsezE9l7IMoSnCizlZyWOxHsRLt2vl/yHsvJbb1rYo+0WoQg6vJAgwR1Gk9IKygpFzIvD1PeCu
6usju61bJ9Spa1skwt5rrzXnmMhbOPgEtXkyuNffvD9/eV+nXQxLjj4daaUvT3XTqEbbRX72NIXC
4A3coH9afBqu7JgOvSJH+WahV777gV/2ljjK61poWY2CVee0y8YO0W1MaVCEmxHFbWAem5W2tRD2
zeylmjfuDxqAdn4VFuG8f68W0FWhnu8bl9728puLofy5eP3nYnzZatXaK6284WLou4eDyHKK/Lar
JTrc2bgT7G8v/l8aU8iroV5PzQ022i+bntW3WpUIWU6vSHXzH/0PfuIMeQ51FzTg7yyvf2va/OfH
fdkIskj0s6akb105u34xLKRZOidgw8Y8YQv2v6+l+rdr+dt3+2r2sobUK5JArndiq69E9GiC/i70
67DZ1m3gKjLkfIswUomDIOhxuKylhXrfInn2gk+rZTxmxTB76nHeJCRpT/apfjs+3luFw+UEUlIQ
KzaLFr2E1vurRNRd+qGzPivmbSd7tKlDztGiU8YvFXQbNUdaKN5FjPoh8i19+E4w/5ft4feL+6ud
81tjgJ4Qk+mUi8tEep7Zn91cmcsz3/mG5PKrGf51c/j9un7ZYEN8YIpH+gPK7WWROCOBmtkmGjay
uBOaZWa+RzLqrQ2mZJXJRDv3CRhkOti7indDyQHkZeTE9Zo3C916C8t81sw5yYFFCaNT/53xUfpV
nf75cacwSqYYFFxfHnFD73u5ElX5lElbuI/Ds/kjepduHHHpJeQ3jlMU98YHIuLuXtyZF0K7pFiv
QbNxsMedhnoBusNT+xnDjp1zvNbSOcch+VqAIMzmCAdKBMBk+yY7PXLhqubxfjTWj85B8ymGbg3J
PeUoMq8RqSRMhWdBMxNVEt50Ys7Gd685aPq6L64cwjNllQqugs6ECWFgSxDAzXkkuWgPchZ8InFQ
VURugOEy57cvEBqNJIDwFt2ACqvcbtrKHRsJEjGbs9BN9ufZlEJup+EMt1BY2gkiXG1S4BDuEIp2
JG8kAvC06fiTEKkF8ZUwuB8N9NKAXOGJK8LJEXENZ/Smmpu0J6bYaDcCz9JzrLdheBjiJiRSj1oE
4Ys519eqaxSIA2dxNHUDCnNRhw6j10idtFWTxPOcTjnZ06Xmr4p4Xg7e3yElcYr8ZTVlRqZTM1lw
nb7SNsVcl8pK1wYcRYDX1l3ritHOpOOINQveN+Pq6r3DTaHaWgMnZclsSbIIctvEdL6Eg5gsDWVL
cMVynPfkcgobVV+geKVWka+9/oK+CtvcqE+TFosOBnvp1ccSf5NbG57nMxQhWu/PRJCgXZRs75CT
9cht2G39VYMyKGcA7Em0IZaIQiJ0Fjxa+ZJsnwk2FL20HWY1D21WdjOic+C9PYjEThuaGeFcBtnm
HeoHHqGaFLd9bODESMj5RYhVuhyiIxU58Edx1w4eE6yz+Yn01RrOrFMP7maEtBLbKLyiZRwvhgcs
KJ6udOkpEwdpkFzhklRLNAKmsKhlIhFlgi4uY+XSG+o7DvK47WwrWxuBM0QbenpDcvRC7Fc4KxZh
6aN62dXl0dIRDXh7I6IisVwV/rYYPBZFb9mdiDEPByTqf0Wtlg9wp97azz98Az4wJQlyZhgmyblS
9la0gKm9VBEuJf5SyRxDZoiGyIuTYXd9PDZtsBvxXgCbRFlRt5OWPrgo3KH+aZA2ZPU14tWXP8Jq
VaQr2SJ/atM7LfIzvvwqGFekmerXEhevMof8ine3dQe7rBak7IhEjIiHqkTbT3BMc46Jdm/Jg1jU
d/JvZkiLJZI7pnUdm+mbxiz0AYs9QWBdb0SJF3STWE4LSSQ61N0qR3CRO2bm0G9WV10zky8KiD4R
1TMApEXcTSCqmXGKxnnxIzWXysAszalOTb+ig54qS6T58k2iZRqCNppXDxJc3WYeT0aYl3TYNMFJ
9ROcjUhfYU8rp4e8K2WGwlb83AHCvgYpKrz45RHcOu5RXp9wBFQ9bp8Y3/XKXMY2vzLpDzGo7hZy
fGFjusIM0u8AXwHKM1il52O6JwbLRxiNr6OiUezda+4zgp5e+WSpsh6vUjCXvR9jtseCkSvPsrmC
uInETl4JsivFyNDth0vb/NLnrw1F8xsdtbBYlgSXN6vktTTWxPjk5eUBZw3cYvwkhw4hN+IGpvuq
jp6QLv27Vvh7YcL8SpOlyW/1VVNQV9IY9aMn7RRggUhSn/v6XRJv4bAWYqzxxbwW1g396sm19+8f
/bdmACvT/370l+3Ukgex0WpO4dKhu3c2VvQFzfxZuZkIxdN4J5zrB3Ob329oYV631OGLb8vAqcb+
Y4/87TNMpdRvpcNDycLMi+VuN2g82z2IOtwOYeotwpp1urtKfYFZZz8ZOGLShdUMUj5q2GS8+tk3
2oavuOapOfKf6/HlPJA/5KGPVK5Hv47m9YIoIJzAo+3P3t99mge0Gmef/spM5uZBWbu9PRC50G++
S2389on4ckrAOB0bAl0vKmNEH/ds9fQOotpW1iBPvzmRSH+t3KYCRZ20LYQl/vfy47tIBGmgZdHP
H3dj9sREYE3SCp2ffz9r0q9h7B83mmmeBdUVJrb15XxRD23IEF+UT/qOjAQmNsiOJ9PN1h/AEk5i
VrSB4omkTXikSJWrBl3LPE8W8DuGSTI81wtniF1oM1E3N5OZcaMuaeRF8kLLF93ygD/vhJCS/1L6
jc+JrlqSjscBaxw2hTovqYlxwD+ldBB/YrhhJPR/pxL6T3qyKnMhmq2n+hmqKnBcQGsdIcPxonpj
DOO9FBf+oOL+QK8NXeY95qTKoOlWPwhzmFPOifAtfdx06/wTZzjHeVS/Nc+rXeD50ucEAGBMn9T/
Nzq4ODyYQ6bRLNz614L2eTRDBl2/AMtjk+jt/oM2Abp/tJnBMzMxPmq9w7FbEJw0C84JE61Nv01B
pcou5hYmFrBVsS6KB/keXujsM8WUTXZrArRcE0ZqQNjBsU4c+h18NLzeZeOW7zEfES2zj0uC9gqq
yJny6TNn8KY5QRbb8GN0YZPgS6QNrkJUsbUOr/6iuJad06Hri75ZkSiM/lwO0MgTrKcrwJuMX1TF
35aDTpHqTq0kkz2c8zcrYJ49K96usvL59F9Vmu3N+IHmysSdQxcKBWXISxpgZVbGvUW3w4iuqpge
glhzuxElJG1cYwBLS+0YKDTDtVfVZ5bQrwsUi7Tm9V/iEa09WbRBAvo7Ae0foyWtsd6S4QE9TC5C
HFCThf5nLKdumuzkzNyLVOoWGstGfBYn2gMEUdEFXiAYr+F4hVigSc9QslnNJBX+C1WPiviktcSl
khfzOB8XoZ7s86FwQg3nXP6aB82CB28IlEVIakeCeQ9pi51KhEYPzIV9FFdQA8LutdPxlxjhqsQr
UNbtSk7DQwjpzQCpKZs/1ZhxaGz9kHrvVGtMy/1PL0OkeHhE0txrkkNKQklotkw36bkgfR89klLC
U6Nc+6Faykxl9ZDx51BckCSsmhxVdxWy/cr1OjLLpWLYPjSGjKlhbuJ6QsKSVwLlyUmQGFrSS6v0
YJmOP69pYU6Ge+QLWBwUZ7K9Iw4X0TzmuOc92RYw0AtC+dOc/H6xuvT5zb4iMrDvycFCs5O+ll68
TdE7T7/DYiiW1R35Fgj3Dfmq+gultg7t6Gco9+XlgLHH15RFJFCIRMT9giMJybFFHWSGnGYA0AgC
Wev9J/6reYJ3Dvn4TCRwx0MMPd10oAvfbfB/OQr855GeHvnfHml81HLaVwOcZfoo8WtIb48U+G0d
JreCA7sc/kzVfjbIn2WeHSMmigJmYg+/RlJHaz6iAR/mm8X4b2+ZbE55PhxMEZZ82XTNBjUaHUKo
LSMxmmAwyflCmPyAlNysa5BHOPvzxzwMhvm/f7I2HXn/uwsQF22hRcLmAwnnKyq9FTJoaGOln0QX
TLpE1sNM/2TFVfD8znt4T25w73e1K20ewHu5N8ZCfMk2pY0JCoEcayRECcI5pIWxkJ9aJ92WKyG1
9Vm8fbmG7+O12mEs5jnDthcSkt2Bj2L5cxrVVs/KBxPEo8iEeV9v5O8GR39xRJBLSXbBZGCa1rAv
x30rScg4bB4pdjMyh0IfvuC0ZvU10uYovolsFFmbQ+nUbKmDwfWj4mxjKNpBTwq0xuA91FeD5rKQ
nqbfp4XwmwnwlXVkyNonBw0Pd+Jwi6V12hJvsiglMGv5fMCgwjxilqTZwhSWJmish7KLBshiuuAW
bbfxKssG8raQxeCQQrtMjXhepxxKLPGHTh92pJQOQt4NKXeLAH6vyFogzmPVOMZhvhjYbKVRvEtZ
Rwbb6/TaKIgOh+C1oXzPeaGyDAZRyTUVf5qgtfH1PrQQCz0adf+xqZLVWuhPTUe7gD+u8pgTwhYD
TjsqP6tQxH2Tca5vERRwMq3WlfhcJgOuFRe7TE2Hvnye2vdTv70Wco4SPyyaxtajOZS5vk5Yg/V9
O2X5SLzafrNMg2zVRLSRO1THHfLHHJBcQlISve4o32pS8E1f6i9VlKZO7xL/Y3rHP//7iieDr/hB
Z8JcEglhmMyGANEDWKinkkYYu1BX0aj/To38twYTT9yE/pr4lljavvxcMSD7p+3MejfUZwWLiVx7
kD0YTbBbZf4x1y51THKGsQmspaCUlCz5Perrg1QIq0LJVqrQL4yuunatvMqEdksl6GQ9VBgvP6kC
DhrvTppojVlgUAxc6m4ESFhse0fWOrC2+VkrCFez3NIH6KKZZ1oYKZmVElxBkhSTAaYNTSOOm2Ve
YRZXTUoh09GFox+ves9wxlsVlCddDhidl7Nev+lwEwghiLriR9LV+8wPjuiCiY4G1ZetFOhXVq8C
AwCNV3gOLSs165D09AyD6ZmK2v0Bfdgw4pOpL/2Asih+TQWgnae6QgpQnBHTXZU0OY6dwEZL4KRA
nBD2c5O8spa+S4Vipwgg0jwgVirivRwosNCW4+tShVfZzLYddzgppFNdyCs5wLWeRbrTlM3yoeQv
IQZU2g08krbop0sxCk9++JJXZxPNUBUnG9l87WOKMQrOgk9ctuRk5xn+NH1uhcexaA5ePi6toLAL
v3utC2JHqTgNniKSdTkQv+Yyxo0n0bTAFWbQAFp1GkgtH3U280dqeGZUdYmEQiV/6TFsw4hiFgto
Z3zT8v3bOm5ZzOg0IitlYtj++8S3mSzqoTlwMEOaLu3IFw85NGX4xulXfRM88qcmm6ec3BoSkTBQ
Sl+Vcu2Y1ASKKirxscM5pIOmlK417kI6FDKXYBqYiaX7741Knw4+XzYqjkSciUQylqfN8L9fMKoC
vU/LyNhZVbsXmEH2nMG9djd9R2Kv0AarfjEfKwr9cF2F8tt0hGU6F1N8CeW0LNKbgXclyyfJa+wS
CA/+Zhptrori0Oo/+3hNbVtma9Gv5iMEDpBNQrdu1IA4qp2CohgAPqcINHQjDIYa2GWNfMikbrq3
6nNFBzdMXpEWMcGit8eCExZzxNaq9xKXA0hthsIE4oZUUlVy7sJ8/nPsnygmkO7hF+NhCfESK9Z3
Cvq/bYNM27HVkt9DKpn65RTtGWqn4TmPz2xhB49FZ67PpQ0t5x6Z7IMEDYgEy2+1wH/2EViCGSap
um4RUPO1pKk0NSiKqlN2rQAuVLilvAC857P2UW3MuF7kYPvzhndStFUNL4+KZQJlF0HN/35wfg0N
vz44v3+QLyfqOg56ATotSfPqNjfEOa6z0ahcUBuLDkNq+LiEAGliKmNFuGWPVSWsdEacUF4X33yS
v7yj/7kkX26Er0qdrz6E6KzT0ZfXTb3K9/CZY2ISFvFVVxackJR1tI+as4mWCtKU5qIe+ven+HW7
/7geKp1wLA5UR1+lvEWS6urAG3HurHXzLhQnDXviILr6c+9yekeSLi44gXeljRS0OALqW5Y2orpJ
Uf00Sq4szRIccuUNaqWKUhbxVX1vB4ezDlvObCDZeV8fkMSVlQsMK1LBDM0gVgmh+y3L8mvMDh0i
nrLfvsyX1oyS+w86VkzTY/qB2mfKHfR+VJgv9c6HJucImjFTCgzE0nuVoWqMflaPfOvRTvcxOQs5
nEKV6To7YgyBIUN2M+Z3JRZ5Vt9H47PzqF6AWcRb0NWvFshYmQOSlvvPHoQ1z5virx5rMctmPS6D
bxtg0q9C5V8362uTpsgyDU9vsfPSZF5JKDmLYWHmxjIuIjchjaZ5z2VAfKCUIqKEgPyaj2PK8oRf
ERCRjys5Dzu7l5RVIeys+IDvQvCymiHEQDV3Z2InmjcEGZQqAEDMGJAffibtPupEw2X0YEZtWXvU
CQqcnTTdqgOZgMX4TFCRTxoXhOJ1aX0avmUHWoPRQ0UrHTtp0S0HIXhvup9pbb5XbxOM5mGlzujX
O6UPN2ZWbXqRBAqkml3jLwaewYQ+k2VZC4Z3QCONF2sYXJkmS9b528IIHcEHI3PSeGcE10yieQHL
ShA+H8W+yi9dj5oBub//JlvXLuXpMyycteL80ftu3jk+SAvxpYo6EheGXWl5u4e6HxE/eu1nWp19
FcwHFhI4xmJJVjf5h70Mx/3NBI44jtG8iZA/p/4pDbAqRqAMo+dO2decUk2Iu7SSEiV2IzP7obWc
nP2cv39SUXNe+u6w+Ksx98cz8Vtx+2VBk+LKzMShVndGbdmmfMhbhbkNma7MMS1mbMNIeghZfQ+u
v4yKdELZIB1Dii7AfVeauQlZKW/w3ypobn94E+ZKnKHKt9hVCwnNaAMEjGwpQ1zI6CEVQkuU98By
4vCOkDghy13NUtgvPuzDNxioQXvvXT/5kIZ3/1EsU+2dWoR4gXN61CoojrSKtfY1B3NadseQdaJA
3S2BCWYAkeo7ITkWgBrl51G4Q5uNCVSWAiaN1zGha7DXY7qKEYuODHHKT5hx5NRq4FI6jPb91odz
imk7EdOZJTt+OkFGP70Gjbt28+KEKlZ7LIz2YAYkwhbCBESxjEUJ9KsTXgWK0OxYSKS2td80r39t
cH/cJpXwxUnMgjvvy6ubjbFRNL4h7zhjOTI0gZjEvkS6AOUlgUVhMPuU1WfDZFmN6mVi4ZblHfv3
Yv+LN/znh2CioE5gDf7136ppLGOg7OMkFR/SpZY8UCCwCiM0eiOfB328GvxkE5zJuWybsJeRfNcc
W1L9U7VeYzJuFO6db53U5JtyjurzL/Uc7UadSM1JmvcVRF+MZS4Kj9E4Ef1TI8CWZ8hlIQ3V2qyi
kVsdGqaAI0gk5BZrC99AvqRtuxpvAi/j9k0EJWBbMIXWBFjCHNKG5xxV8Jt1xGiv15TnS/ltgomt
cCeLIDYJ4GLl9J3sqB0I1PJO0a6DxzAQcrLV41VubKQJDLYS18FLEmyswGZFZz80QSA/5rha1GFt
dMxOFwMbgrmLjVU0rrR6O2SOjPBOp0VEChL5q3Z7Gmllq4it5wH/T3lE42bayOVJIgnWBWp1eOHV
01hNDgvOWajQcUQjEXAsQimpypKd30DGZeS6pniKUvvYpItcPIof+au5+kTE3rfz8EOjkeda3ZXM
CmFdudACQKacCXEwi5Ui7RosFPsHfvGZ+Ra8CrZe4WXub9kJQTljVAvTNrqy+fjRLmW4N04P6n1l
zDakH8NyPkJmZRLgN9toq28QcFRLzjEPutZPxITKG4smL7DPvZWTMW1Fd/ZciYiSJxBy1bpbCChP
7t3Vt9uNjm9izvhUGebdc1A6Faf+jVzP/Tch3iSuidRmj9uBq7/sN0O5UCGVZt80/fQ/5yoUCr89
bl96QYyouqJKWv005icwepwL6LxXKzVakolSY4ZeEyc7UxkaJEfplxMDY0jz2HqwQOJNyKqq4eyf
07DO3eatevM+WqK9f+qmG9xM/D85ZIiYecUdoJu1il/Gz7Hftf2x9pywhKCyjRiibgrQaIeUI24/
W0vSJmFtjiZGou1rB6lnyZyb34mZ/6J9+u83/yK0smTPF1KrY5b8VCkLrI+CI907b2YdeOCNi4Qy
4aUjWC+dhwzVfnhYCebhesL84GpxjJTZMwcoZjbr4emxEMtl9xOBpTQsQ5WZjRveaT+F8U6hjMpm
hKoZx/o7+cavtfKPZex/d+9Xv+e3lq1qFp6Ye4mxS5C4VKmwqBKRv2v0+fB0aIf4vu7WHvF6FZkn
YPkHmaSDZzHUFm33Wsoa+cQcU6unrOCla7RzHLR2EFprmQFFZTh55A7VXgItkb934lPLJCLymdpE
y4fsr5uxchQNdAV6maHYS+zsYPH1AXPV4K8ISDKCd0V+1mp20cdzzaXzcT8JCIMeJnZVf1e0APL8
lexvOsrSXIlQVFqOWEEuQA7bQ9KNJV7CEknCteEwbXTYDYK9FACK821genTvZlb3BG211EMWrcei
Kc+lIMzbb6VjfzncU1H/b8f4UlHnXadVXQAXncNwIv9sxVWEVdlQRJALybJSKmQDWI7WHa1GTRuW
BeOxBp65D4w4G3cYjCF5/3sX0/66V/z2mb5spXGol2UoNuZuEKQ1Q8vFAFo8Sj+UDDnqQ1nUHOYH
6AnDy+j9qKWWRZSycdibcmjrj+fxYXfMb4AFFv1CCNA3BZQO2kKiAOox4XSwLPNi3PefxtjYfrhn
kuFhJh51ndoXCF5CwKT4mBmBx5GsAXJ7yGg+9EG/WHOU/fQflDsz1XtPHw9XFm+perWod1O9mNUl
DXG/RmNCa6hid6iP/742312aL+saYO/SwGKto3uhCxxsdPOQigHPzPnfP0eZKoU/XsHf7sGXZURT
+kwMhN7cKcVTm34YerOozb0MzKmlD8xkEvBnIn9447hIDYxadcqMlQHscB58jkmcsLHBVcyCwyKz
h+FU5pzK8t4VOeTG72WgOnVzMbQno+cog9bBpNdCUqO5hnP2zVf5617wv6+if+nSKkrjSeQq0B1u
f1iRN0+w8seom1ppQQQnlPC5obM1ji2FCc6uolkkqQrF8CwApyoJcYp/mAGIHtCAwcs4mMiMoBdh
XiqXeXurYoISmNzEgGiQfdbfGWL+P2fe//eG6l9afVbZ5Xld8oYaQE3C+I6KFcqOn72rPPV6Fy46
qOsSsTXK2sRCqLKx+JyJkueH8ZgBIuj2nkA/CwYhbwKWYc3Vo3xeiwGRZB8xQ/9MuAciol+xset2
XRdPsrHL5XcYjq6P+ypnDR3Ccfnvu/L3Po2G8oGgTKrVr30JkjPatDKyZCuKu8LaeeouxRcwAQKA
cKMxOXXdFf09clHG6Llgd7pJQ/87e77yyxTy+4NuoIkgvwMN9JTbCZbuvyVzYwRCk3t1fw224Tne
m6/hXrtX2/JZOEjbYFe8xzftaD0Nt2iNjO/W3Y2t/0zEi3kOrn01C7b5sv8ZHIdnbYN2AtvSlomN
PzM+/LeYPyM8l6/ts3KvE6SV3msHXc7RHPfAgelZOsjnB663FN0DxVlN1OwkR3cwIaAVvANAOyuz
7sXgx3e2TaOZcm2O7JLAGkR3qBc++YdxK5z6mhwgBs1tOtDOeFRP0gsfAhNMfm6O2aH9tM6UN5j7
3qtV/CyfoxX5Ovkt25EvQE90TQyOOx4qm4SzH6A3N95aW/KwaXdvHX2oqHYPTNdP9U9zjZcToYpw
yfflvrowm3ge78PafE055d0T3M+cHy/6q/kaPMkn2bUO2oqp8gHE1HO+aW/jQV0Hx3SHQBY9UT3H
hrkSnmQUaVMg0FJ7l0/pPr6ScLsb38c7gESOvdtyT37GUTyXN2Nb74yNcNGO3jV/Fs947LSnxyE4
du/W4ZXS7kM+Kxco+6viiQiYk/auG/Ng69j8wJN/UDfZFe9ku6ncaJk7KBWX8IEO6To7KIT+1Lvo
I1zm6/aqrsV1dNX3P9FiHYN8rh0FB8IXwbv5zj+NbyPBLumChAYCjqRltuJGbZg37bqVvyPkYwFp
a6svyoUwOzt8y824MSaD0EXbiAvLIeR3Pfycroh3Hh1jqbvtcnCZjM4TfjUqkE27Y/y3Li7FQV2U
roRTYVgkznDF87g5hK9OvotPmZ3SwtN5fnb5KbmQ8/F4G/aO+VIdHjcEPP6sdtNXjib1KbrwL8uJ
ju2nKcyKm6nMqot1MzbKLdxoh8pxzCsOzGgbNzPhEhyglvqf/jXAMPlMHpV2GeZ3E4Usz6bAlUoc
UMhnekeb8R6Q4qSc9VW3zd1qEbrqUVqiNHCabbM1jyA39+U631n73h3WaI/cboOg+ZHOimV0QfTM
I2cHK+VS3PHDKHZ8FfsZZ1DJ7k+owj/9zfhuINax1d1E8rBl118/1rEr0Q5CxY2OEqmUMhvPfCNK
9Jfsud+wrp16R3TUe/iuP5n2J8ANshc+kF4Hb43P10+YZw+2fmb0aSLmsU76gSNatq+P7V1xPefo
b1UiX2aD067MrXIm63hXUSw/Cc/AokNEQT/7Y0bT5BqJMx2ZJe/WbdgEt+jmXfoXbZ9tqqX5Ub4L
V37xuB+f23c5mdfh7JdHN1mXET59UGPSKV/NtvgE7OwmO9ZJdMQL1yZ6Vc/GKbsNWAeekFzvkCCL
F+tauHIzD7f6k3rpjwbD1qf+KJ2DN3nFebPcqkv1hRAE13sJ1/FVmacOauGZsAqW0VVa61v+vaC8
c9R17/L4rAiefUNH4l+BST7JL3gbGIwsQPS58pGbJL5wL0b3MZnblX01l86PE9b5FrA7aHasE4th
6QPUJbGJq8slVhBYnWSYsh/1CyxhsoV14GRkUiPd+TCu0T44FZ8Jh6OZ6HTrasMEpd61L82NG57d
rLP1arjMe3huHezlnzkWq1lk0zDagz9NAAhMecQzcQOJ+bU654f44i1pxaK75l4VZ9zPLbeWrwF6
oJzJK/+12CBLjuc+5I5D9tnezEv1Jr/Un/rWOPMJxz1Pwn04hte4nJ46SJoM08t7taa0560vgQ5c
+yPfi+mreJQvcTjzVwb7QHQqD+nRvJAgNDP3ynHYPhbKur+RpIlKYplttLP/lC2VV/Vp4AW9Smft
3K9oVUDZPdKjRjqsI/ne17yu/AIe02gm7R/74grn3XQYiD41N+bY4xsfqyJ8AeNEuqJdzaOmP6Fg
5lvSKuV2DC9cE6rT1uH7T0czeiQotVf+0zgn0Psc2Jh6phcFt3hPn2Ve3bgm/ExrVzQocZAwFzd9
mx5GArsDhmrTqRRspfIifDzumPk+0zeUULDyFuNLtjbfjVN99w4JJlljV/3U1tkif+OHmkv50G8p
Ep2HmyytfbGMj8r5AR0B0/pcXfaX/JCdOcFcufx2utJfCKICI8HLuVNf1Bcu1inBZj3LQHVOn4Ek
GjAyJ/ODhr18VF/48o/ZTb+gzrOxc57kN8EuPvOV4P4Qds0JXcEe4aqb7JFvO8FV+Cgd//iD+wgc
C+YcX4w2ix06fDf/WN3c8DowxLZD25+fveP4Vl+VNyBXs5V5xPUHYHuVX1XSDvbyJjo1C9kJCD5h
D/hgvHEBHTAr1Jn8Bt/hMz5c5LccdvDMOhNV8LZkvm5C3pjRyNqz6nBVoC9sHtefOChVR9/Um/Jm
LWuernK6X3Tio1N1LZ3yUvMHInh7e3wKrrRQV80Goc06d/qLuO2PBZ9CWiz4us8d37+98YDGl5JK
evY4Zk/WkwmIp0CSNifn/H10YZFNosrhjcFF9sp7B2wPn77GcwDtcVtixQ3O5SX75KvVbzCNiTy4
ZqfOfZlL86u8FPdEAx/bm7UuN4LTYQuT3+Xj4615a569jfZT3uq36jM4d260KtDi4tzbkOe1ErfD
zT8HrnVJ1iBiIDy/qg1/dHijQmhvw43nObyYZ+sl49vyWawDectr4XRt58qTf6k++1u3S/bF5/Um
vGi8GjzXl2FTr+SNcky2w7VbtXym2NlQsq5pWDHEZdcdV4+3fG0tJfZw8pBvz/fuRV/H+6Cdt5hL
Z9GKlt2TeK6X2tH25tKLfCoRJFkf0c54CU71m3gyniw7+ew34rb5qW6mOu6I1+Eo7suD9VTt6FW1
xGR88gV4oILX9ubzAL+YV28fuPIOJPdMWL4pN8lON8WRne+zLmcSZOFZRTBhty2pJfUJEuu9Chfp
vdsKS+81PnsuX9K/RStrlt5oDzRP5Y3vPL7IS+NDYxFdx/IsfHo8xxfhyXQ7J3SUk7gZj7C0d+OB
pr23u8s7Rt+juuiR4J/w6jzn9uMZKvCp2kd7hBtP3xTw8nTw+EflbH0Z0Yd5XjF4zx5HsKEoIb0H
A2+SleeYa/CpKFisYlssHJH49hKxJT5Y3IUT1RjRR+BYUIPlhQA3uV/q/hJvScw7FjlwW0HqsdE9
EpvzPmsyvteU+EdqrRctx/5vyz1CzTm6XBxXCNgCsCdsy485Qh/mRmm5FYDEFEAztnq3CiMXJ5aF
IAfLJ5Gn0pxpTYnvB7vs8/DBPBOdGMEAM+2HOTPvqh2dR3x6FN50cVOMbNisO1Q20ZQei2UKzElE
e4eNst00k0x34w0Mmtea7MAaDiNHmFLWySO1M9kRPdsYXONTJ254dCemOjIEyC0w9GhESbRkUZC4
XuFGrS19Eg5OgpNKlKa3tMQJewGC8993TZ56J/+6aV+G0lEtREMxVqwXzOQR16CQKVhZpTkbRHND
dSbta/bZI4d869q/p9voB5BlQM3l1GWY5RfjpX2judWir47Jf/n3x0OO/s3n+9KPGoO0ah/y+DjK
J3+c9RYxonhHOjfXbYHku9buPPxPDvKyJkLSsNSQQwNp/hiShQR548GtZd6EWA0C3wIoPY36VEUK
NWm/x+hkGY6eORpQWySMPAWgXhVliZ0uNBeivOkaIjh4IhHJ2V635DnqPHuE/gSsBcJoY1ul6z1c
BoSM2MDkyz5IXwIGqL+UhASA5w4SIIdzGVz7Co42zX+vxkqxEtF+Q3OgZxNNIJ3x9fHqFSByUVBP
9p4Qmmu/xOqDW7vyIfOvEJFXPHXhkX6JuDFDHKgOUXBpvsz5jEDlTdjstiZtNIw6wZqe8v/h60yW
W9WyLfpFihCVQF1qUF3b6hC2ZVMLJGq+/g1OZisbL26evHGPbVmCzd5rzTWLvjOmSBH0i4UvDB/v
DoGXUVWC12eMNW3cd2JWIQY2oy5jkQO+9YSkO9lVvpNVSwdarerWa4kcG8z//65O3gH/DE7/d+FJ
WAWqSw07SfV/Nap5LFUzSZj1Z4LMuBvH2lQBSY3ZitGYVegwNmu7xDnU1A7VgRSNYaGjRmNm0wz4
qDilYrXlDq2u8kM69IkxCYmNjmg899EnkTa6BqXbz5h3WgOdBpMk6tC/wAndpNTfC2tWupjShoW5
irdo0QxSVuTUoYtm6nKFzQxxOfP64YThN42OSi+e65XFHo8rEYcMGA+Bu6tVE+JLyy0lVUhPbyk7
bfGbP1kkunxF15BDR/fw7TXgfhZ6Z5E/DCM8t1bqyxV+6K0/8N3qGEqBU0t+6DKV8muDyHpdvSp4
ih0gomtmsJKxzfXhd0YL8303cBwy57da1hP/aUCrPD6KVfTboaE7LlLDx+RGpkQzmSycVtkGwxm1
1K9cT/UTWaqNzmGNjC3Hd/08L6gj8ezMrqSkiaY1R2aq906QGjgcqOTZqXoWWRE9/F76dB8sEJHp
9kkNbNJMo5W8IWTr+dN+ztbyeyVLG0SfBLaycZCuiwYy5KYucQHXnNqesIC1orrhlewlkvu2cQ8t
1pjzEGD4dgQnEPASqg0V1R57vsloZLN6IoKonQbDCWQegmm6d1rqJTkXVtEDT/DtxRTyMDgHpKdR
Yn4AV/m7wbnDT1yRmds3LjEwIqlzNuPCXRR4ygfkXbQZ6I5Vl3u2RTgi+mVjJJD2ELxy9QxkoRP/
Fke77xgRomQQlYUs5gvWunLiTJ1UkXgg7965rYlOQiPJCXVRWSWjBCJvBJd64ZKBFXwtrMyQN2Wn
ux99BJ0Q7vhOPQcjpz9PaklPZNeookdjxQe8ztzlOqFmWH4O6Igp07LOVfdIM0cTwYzDKPEziHUn
Pov2Ptum+/iTEh9hynLPnf11KWypCbIv9MbOq9HJebkwLn8aPisURCWcGe7SHFzOsGijMq35FryD
zGm3JV3pe1gxwJHwsdBnqxrfopTEA+L29EV9jB5EH2eX/s1lWiFb9YmDre4cnTNOPsZ1nREAoxOp
YwZ2SD8OatJMtnOLLyAonBLoLjaFL90awd6PBy00Q2wKvQB8AMEms/3ODoF3mDWx0jllbzPjuLTe
2HrdFKsgV0bPfrz5bDtb6k/m5Ginx8nRDpGxH67EhU6cPXrDrzy05d7svkSe3a3dPU3CXRbtGio7
rRxhzWzlwIpu9MmWIX3MnaU77nh6w9irfzjVD6rqtf2tCSwWVUsBMZmYzY/SZ7RB8zxjIMw9wJ6b
xDnyQfT5NtgqnxN+BSbCybn6EMnenkRKqXUG60deJNCjmuwp0Ap/aze7qVbp9oeAOlv1QYiPAWxb
Bn933ODHW8ScwpkXNgyfHoM32Q0CV30bM4MzyggevfctMebGyMpZqsBBqU9+VAcwRGp1wKw5ZlLN
bxP270l1xYgOQoSROPCsk+n5X5p/0h5wY5URNLNhLVQrqfVmnBYT7PYGBbgPx34fecP8sAyJzrSw
TYlCR0wxOqeZNEknjdJj1x3L2GIxVGZCgxl5hU9emYfptz6TsPEycGslXMiojvXMsM/oWDRISIRR
GS/MAfF78btLcYDKgdgLSwBkuqKBKlQzsQ8bjWiv+fKVTzRTH0+4WA/NV3kGqeP1+ZdAsxKM/yaU
vLxUu8UREGQl4OsOujS3EGrsQS5r2gnCNd66SavKhvMR/2mlMSMMx3kvdbNbGi2cI53J/qIG8kIr
H+OLaEprD7kYlZox+dqcAZPyX8LkAA0asEzEH2eM7476pNSHE9PFOhFyAtmrpC9SleqLD8o7H2mL
7LL/tvf3IX0wEYIaRFrYZmJYmMNu3IaEl8/1Xy++xCnTSZM1Eux18JLUiLkFPJEOU8FYW/e6nJhj
gazOTn+nwsPLN/i8KKWF32FL5cGu78ybDdEdTo6u+Na1bh2YcWqKVKuB6b1rnZg0nqcZCDRDmILM
cLdCFodhjqy/d7t+bnZkTV1UewKfgSzX1YhNp6dqgHsVad/4fuR+Wl3DjKSkn2QvhavgT7LN+/x9
rRWrPOMAqTRkZ3AejjuyavoPzFO+pkzBnyleneB1xeWxf62quVdtA+mAXKKtPCkycaCshb0y2OUa
8Du9jvtGP0CLIC7KWCb667p8k08GBpV/YfK/wUXDnyO6jYyoX9FYjLuZndIFDt8wq1rZCkkjstl7
P3AbAHfnpldWfi1rJ6ee0fmiYvTpd0Mf52FDqZ5Jtn2S0V68oHTphWpi0YgbETskHASTI2Tpluva
xAqAJNHr8xy73T1WdT5+Z2m9230RPN4+KkZYX68IVp4JQUVdApKqep65iz/hfSDCWjZSmHj+P6t8
HFLnjKSD1G3N4MB2ESxJSTIGA1GE8sMleHpBxYl8eCd3vPiA33Pnudy93x6XNVkHwmC+7fBWrNgI
toAIECpjezGaoHLfQANEicBTALfMC/MQnpjBF6fBVc3u1txm+wg4D+t/g7wZNNM5ADTt/42R5wUf
VdCHzo0gKnATxQ1K++AeX0tQ8mt4m7vlPcbOQ4Soq/Mq1Uo+BhZRAKOwWhwDiGdgOCfMAKfJNpIx
ECwLI2V36a0inLBVC5KMEcnQ7gmvMRiPxHgibiq//hR2s+nkQ2j1PeUVfr83ie8GgiXt0+/xE8Hx
TLAPyeXlzh4PggouGoFrZAfAzdAXl2kZxETmGIVVsd9VFvqRBj7K4b1pND3ddd9JYbPjadv86bGj
J/pDIjebnU6nsMgUS/2ApzI9wH6NiELcFPpu4UDd96hVDJqu8kL5VJxWiU8LcKoVACJRB7HjGS3d
v+c90ywUTbrboWXalAQ+neJh/QAenJlSqVMp4x6Ya9RkFROSfGqDGRycR9NG7UoF+4wdJB0x+Q1e
J6/enygR+1MSrZAQGDDK0y9lqTd/Ctl/3gpiPdK07ENrGV/D3zPqymSmMOCAbs1O8XaaOHSRG+AE
IOv5HTMt9RZTvt3GGwdqZ7XuHKeK6/RIO7EnNhYIsTOlZVgIyWHt0n+SeSAa8MDHm/St1MwkWMlc
nNilhZ6PBsu0IDGAVhShBBNOfWFGN5iadH+ZrguHEVDjT24MhJlc2T9hdJ1unT7ANH9U5j9fM9Gn
y5LfFsQM+Ik8RphZsUmbkKpC3BW63XI1r202l3nmZ7VL8Na4ZtSlOZvsbUb7JSpRi+Rd1IZkk4B0
OpSLI2XiUl/432Q0AQwuMHUlUmi6uHPCiDLbtPNt8higMBENO0h25zyZKH92WzHyzPlrO78WBuVG
gqUTkT9Wq21LzSiQxuyGH4U8H8mc+fOKrdBI95B5zPprBkDvoSPiynz0x5beLvzViJwk73IPprzL
RDJvdVSBVWrRqLy/09r8WewjMyCrt/7pyKFQDRCLZqOO5plpAf4GnMEOOHhkavD+78exXx9/YZpo
zFk6gSA/ZijM2yw0aV+oglVgTGw5apDU4CSHwKU4Ys4OOo6thCYtdMwzm2FFHukGCqbTHyt0L1Sj
23ADXCwWdvMrjNSwzw20BEqugmXMm9WLA4eDuj1zxCFHIBqKZcQ4uGMy050X9IdMp3psvOeW3a5L
menlUD5Q4eMdGpGVZrQZyNJmcLtv1AtUtaliJ8ZjBV8k8kEC/eHUOsMpuGE7wYNIF9IKdv05cN6c
ckogbOKMfDB4boheasC5DXEL5UXd5eKZMZ18WFyWLn4cEEw+CuQWELZMBS+MNwXD7k4mXYXyCCyY
UUOLKzRmvcA7gNnJaI70LXoyrCc7lsKVblBtsCsTSWeiYQMHczVz8WBNVr+k2Iy3AAcd+cYoiSin
aXjQMdP9fY8mtjWpbnNXfXW1tEcCsxlYcbJfxtPLrUMi2awFkgZr1zYOXJ3AOsbltrk2it2Ih1Y0
eaRxZC5pWSJSp6zZapzpAzvyc0PHC0YO9wDy9or/M7HIEVcGKhP5Ftt+zH5jI6JFpgaFewDwg4zw
TSGfTt2OnJ2YfqnnHZu/6M+v+LrQKXW46EmWHNkyu1q6tRWX2Z56EwITNKzd8zD368xOsjNrD6X1
oYVUaR3n+2EKlDdwKkx0R/hC3/IuLIhG+7R1ULSD1Z8ju/jlsO8OM+ByeTt73bhQ2BcL4uW1wcx5
ASQesXZeGx4KOXGEwtRIF9eufa6Ln1jtzkhEgEP5yxxk7kuHYbfkr3AuqrozE+s6+nxjafxyvi3u
Gr3vKu6ZbrYLPwGoMPQ9ai8CzhYcCb+3EKvMyk+xpJ4jXDso2NTu8s6fkEGzR6OQrmeXsj92nzWf
vsIqc41vcTrzWoY2JHOIVv/9LlwGJXvh6bar9232dPHyQdzG3FA54iKtVHq+fk4dqDF+AXV78oeU
UQyZ+SeMtzcDDustORFzxZkzXuO9MHeDDyXTLck4nsheXc/Xs8oO/alsA1QUthJyiTlmAe5ceEGu
ZhcdMUMMXPgVGim0i89ev69jzp5mCzqVMnQQEJCeUzyVftPkUYp0Q/ess6v+k4dX4MSYx249ElHG
n+fLfaLLPgbaqtFWUk46kv5aTP1Ax4h4fdhpKJIyow/8FPK8sM4j420mM7tQVv792ds1RA9KT+zK
t6Ai6wq4vE/tDEu71ihpQsjJqv3ZC+zITbzr4g7Vq8pO3Wx/fxOVGsKxvUSyUWzNbN8HFJtn8att
/fIzB8Pk3My3qPVgd75JHYuRupjENdb7Aral3B2wEOJUG3/pBxqc480lYDF+3oOy5bSQd7EPMkXp
cRFGE5rs7Lt+JPtYmli27YOfzX+fyj3DORkfBHWjsuW/sC7UGWhRwDs8uRhAxAeAZuL20kO4XLNh
JLa0WqQO9uEcnRwexJ4KN7yx2bpji34NAnSItBCDAFgU4Um5sVOjFJpB5KsjZwZxTMDVbK8KLx5x
HubenM6trzq3K8184roYB7BqPKXmVf5EpLwK0BpJSXt4E+GhA0pFpkJxqAyr4XlKMKroFoENkTEG
UJkSyEY2A1k6hK/toK6e6YVkucWjmp1k/NJSdCpsSvNtuDSS8YapFOdjs8yNJUd7ON8plRu0mf7W
3AoIqUs9KYUwiGf9wJhCxEv71FKYk19DHuzq2Xyk0oGsp5FyA1t3TdgIkRmyMY452jWioTVXC041
nUxXkHVLh4+OOKiwOkjo8l5Gx0MxWllt0XpVzPdHeskcqH+0gnHXM9QBHZ67CT+YCoTZS2eZfwXZ
aVxesuASH0O3bo3AAT02sEuwO8Qm9NiQTUO3AWM5lh+E7NGXitts/ZzZjEGo0PEjEPmE3uua0PQS
8Pc2oVSitmuO3N13Y3WsGZJZsJjez3Z1hEWBfi+Dr3KwhcwYBkQOOCit8LKhMSz+WtWDZxBfG186
kVeSfkveidTaIMasSC/24LRm5j4PbPQ8H2Q0BoNLUNz89ZNfZapzBkevsxx+ZLhVGRiA4SwfPCbp
DVAO0YpUWhfucPnNqZM2G/LTZlvCTPY0Au9r9LSxZmLzPmSedkiQaXs4TuujzQED7/g6+36VX00G
uqhZnSNSKD7KxxJWQfCtjcYQG+/Zoel2uXJIV7I1nhU7fRvle4cZS7yl7oRFbXcDyFd0bu4K4w4a
ysjmeBzdoTfoemEyAhygENn2ONvpbXIptpGRnVhbN7RETyy+TfZ5ZvbUagzEX6rVu2xQdWXgSiZF
O8zi2VXn3qKynl/ZcyX5+fmtN60RbVufXJNdtp9F5nzD8byCYqd9yon1pomV9N/lNr9EJ7TFXm2j
P6GlEB6ynx/F0C6X9y7ZSCEEDGUtrXNKagTIZFa/3ea5bazZjiX3hClOfhr4w7dEGT0VrnXoRI/A
D+iQzGVji3D/Gend4kOyi0o/3sBHtERk1rjYk9nj9f4Cze7PWNl40797Fih2QgfOL76nojWPAIeK
xbqK4OtiGZzdONFEHP3tJTuaGfucVBQXgDfQYaXSf+OWgCMH1m+X6TZoLvUoOqz4wG50Xzrp40Vo
UL6dBVbDxGsdy3q6mVGi0a2D+Yy8Z15KwyZh9CV3hvKCwARpVVL0VdJGpdF4vq2cxwF04eV2W2li
e4VLvXr/DjBRtHL0h69xtPGN8YfMVRBwjEYIEwkzeo+bMIp6r1IhF2zVLLrXtky+Crhli6fFLlLL
xhAh3AUDls+dfOZnCwZggf/ch9XjpUFl4q8CpKONh5ch0Xa68KB9Xr3cgNAj7NlYR1Yt6E+7nBJ0
7VeynTGZUxxSn9HeJvUtevlzKFGKVwe2zdkemIsZpYKleePTK4iLtpmz1M/IbGWZavpXtefhmXxo
DjrMoXM/ohEcrWRhldllRjUZRx8s3kV1jYMPkn1ZLKSNGlEJmd7O/SXDEig3ACmfxaXaiL0XXMMV
zxJxzkl4DfvCIFz9PbsUwOttgug+Ob416Erg+t3XmN+T8OUkYODcxURQTUXUk8AhBcVscfEU6kO0
hIFVfI/yhUBXIM9LDHMimeGJQ8adm/+C0omJ2dLVgq+5sCPOimXP9zV5pWynmdFAWihwKAbeN1jd
urbi6CA8dB4YBhgHpTnEsaWhHLNm32OxJ+GbQuk+OPBbUuUkzfUOiHcB3tilP7mfjY/cH35pRJZv
MlImrMcTbgyyIM+AAqWbhnAMxuYhaijqbScf9kQzXloAbvEqOG8AIwIU6Mo1QV+cOP3AcxOwqM6K
8BXa8fDXpcFpWq+I//af5KwGG3YPhL0YaZ6HfY7ZPbNCC//TqvdHdmg4QuC9EwMIGDIDuOOI/FVa
s/lcVhNpJQ39SDvkvxSjmKFOQY0rEphQZfXRrugdLXxoJGfslePUcpbUf34E1BuZzHUrb/E6qIuW
gYGee8HpxfOJroK6H/aDo2HDWdgDBszd59JgaP/TXvH837bh7t2TsW1VwrpYI7QhxxElP2MSfWgN
qzsZIoKi0amYB6sH7ZhsKL9HlOzKOvM72cUSRHRn3lwFP8lPC1fxC2+xW24kZ/7BDGeNXV2oWBej
NPC41medp34lOui8l9R2IUAxjE9UfzLR1JlXePEZH8mPtrkIih3SfWl+ztYBAeQXGxwA4WKdm6vy
wL000tiE7i9u1GY9UhHAihG89xW/qAyM3oFPFr/d/esD+hm83ALPuOUu1JzOXgSbHK9RklPO5NBz
hZjlnmnbsbhsnoxD9EE5Lp/b8NxuiV9Yqjdf+Q2bA2Ed3TqkJKgV1Jgr1oJwr34qsxv3Yrxup77F
6ovVUGxi4ZoWbE+4r3VmuN8mR+kyXjqBub6n7otv4DYEWHm4JqJ3oCzbiG6/GS/Sgo5QzGj61F2y
KmKLJGHBb+zbcoOEVQLs8J+5heQiPi+d6tzDQmqPSDzGmLTmfT86VAjdZjgHmlc73ZspvIGUbT1X
j++n+TzKtd+dU5stAlDvKT2wiOwSY7KRsqTe0271PTe7U9d9dK2/TP6qyIEqtnAzn5PVSYzrmOiH
R/ONwHGhuYX62+zozPCb9EPwgMZeWrQO810j6nl0j5nSqAkPVX14JY3VV3oqkcgp5begxq/xMhe2
y/kug8LcI/TehemR/+yqA4YDeMC2nAYtk3av1cySvbif3/NHDq8Eb/oXA47ayh/ZERWX+jfHMpMK
YOZkORs5dRcV5RcHzIe2ppkwPqNjgssjsk/Mmot9/4eqDp5HapQ3nsDllnZPgqWOsO8iolugmsBg
yeuVXbSbwXV6XQQ3qY3KKQsvsmsX39gPBX7fql+1qwIZKERXHsEI+lXHAzj6BDvVj9m0NbNUmbLF
XoY0JqZFenWnmj5/EveTxlz8NJhqYxAYGDjQuKF1PmMvpePdYAmy9VxvAAwEs0RkpL+ea/Eh5uuC
BvIxJmfx7NDQYavx0r7nmidjdfnEViTmMZEa9vF3aXcNEwx2rgov3KLQ39ykEpH08kZStiltslW3
R5c24uqmLo3mc34KHfw1YSu6sll9ltaSiXe+LS2gq4vgCHdgbevpvn4ER4H0OODySQ392c6N0KF2
Cp3sNuYoS4irMt+r2Hm79HQKPw1g0hCyYgj+3F7iVf4S2doHc+kEu9xTHciirmiD13D2Sn/Tt7w8
5W/6iuIIfsfaRzkzPwkO/vKqE8UwtExAH2YgRjTig4W9xNJR/tov7YPJg8QvqdaK0/9BA1jqlPj8
heJXa9XJvdx7rXteOvUGW3Goa9gdsj8EpnZMvSM5ybVgo4SnF6+VTeCOTuCKHnMofCUpIqLbyEkA
jw/K627O48dzDSrW+gIUWNmDWPiZw0+ggGHb8cjd46x4mem6semgvRLuZzjjgsRcvukXvv8Qf3sC
26TqkJDLGyytbFW60fc02Gum3+oR5HsXf3IPCQjeq9PbLiCo4sy/htzIBxr/si8aGmigzkCJYZO6
7lReAIzKoJ1hqt7+jf78p/0bbG0Xn18e5lMO/DiuRMFV4EU2sUct6jV2ykdubNxe7ZS/ZaGtBX/g
Uk5vcKAk41JO/8kNRGpFxI6ebbWP/krmwfa1FyzFaPZE8Che68hulDmv3WWmmXzbE5gUAzEMDt8b
pXhU6kWRHE5Iof16idRnZnhOvkiq+qmfTjtYbygix8pcbiYuY1Bvxi0ZjTwpa14k2oY8uyyDdfQ1
jy8NobnFrn8SegnR0HqdmxojhSn7vJrMazBtdWbEoKRmRL1ja+RwIQ1b6kAOtXvM/pKVDM/WzQjs
Gg28rAh3/4jlIz6suAuSli7uADTbAw0kWVUzvXFV2SQiHjnqr6KZ2OKFbPS52d6fm+yOvJSoLIoE
/Kj7v1nqDoK5rGyC1UOMHFujEjBQ9NpN+AF85GtcZjYRPK7XjUceEi8DosEAhPa+2OMPFWWeWPtI
8nkacG/MzaH+eHlYYy8dlXna0gkfnENsjXHr1PKhOftYKqb76XNQFXCrlPoLhBkawwuPJD06SpDM
LFAaqFaOSAZaSHnSa6eeutxvebxCs4VVOTAhhq/bmsmVx3/zKlgzrK3EU2B8KxtMsrfDXj0+b3CB
5+0p0mChDvF6wO1sku0dce2LZ8fFGdszu/uY29ncnSPMcHiAi+XuyWIqrOg73gAiac0h+8Y3GdQJ
B57o2KQ2dcpygdOYWcl76itI03SCjc28VviFXSU3niQ78S/z9Og0T1bonFtXwfe0sH+eIMXAeyk7
h1WRTbaKhmOQH49P6SvHw7BzB6ZTCyy/rGVFCtIusZXYjjpKK7MBGeg3OVw8OKeh6WFC7HAYPGfn
8hRAMcrojxKzO4Jk9OeSI3P3ooAyqCntUD+HCqlberGBJd5sJFNZC+uplsZnonkbynrZ+u1DWqMC
oLuBePdi8oWLC+0E+XD0QdJrVx2hNl+l9XfKSQWgmaJjGDbSWuCxzKlX3KWo81UZHxqiO6MPZoPa
6xqpR1qWOj7KA7SKINwwCsR4Q1wXX4KdNX5f7GbS7xK55LmtXdkqVGOOYgFOLocP1uj66xfYm5qc
cLTl/MhF4gzsBmcme8BqYWrSP/UrRvSv32iX+r372oSArvoI5GKMsBxSXoQZiU9CHbCwO66KzehG
PAFugfyC2CencMZV70Y25tOj+/oFOeeqcnFJZuMNdU5uQa06lfxNdccYqTc48TjrFlie2hJXEVeS
dkehc0YTAdrJuHUC5tN7s+A3AiJxKLbwl2Mn3WDNvKpLK0Y2UX5T9qwgBSwezH0/1Yt8hlOW3d7u
8KlY4kMaTFqO7BuG49tIN5q33AYerAHsTlezLdTpdsWweDVRvRMmRP20wlInZJD1206oaLuqYb/x
zZQBbu0mBGdB9uZ9BI/Y4alCxjB8qmzyhG17sNaZWfMi07cCgzEFdFQr5D0z5vqk26AoX3ixU7pv
V7WmPyzk6cvjkbbb1DxUBVjw8NvfvCde7V0ZFFutNUGnjKX+vSONF5i4E0hJaKLeLjbYXum9Xgbe
dvCt/O4afYJ9WOqNQb5bORSBtuQSBm0/TZlLC/XWqhyKnycEhIJ3PX2a5MYbXuVT6+ZMginGvF+M
nkzFFq3mMN2R1EIVqiLrWd5e9+renlrEKzM0WLErWjI3THKftky7Xe+m30tzBIkV9JqrwXLhn2ld
rDCftQmKMSRzGrSDB8pXGKisD9FaMhTjJOPRe/It01r670LjLb4cYBZyFFO+k3dgl5+M/1319vrv
1W7d3Kfh9uhJ7fAo/kkFAzLNkf2aZ/HFZLDdA43tWF49sp7ceu+A3nKLkMHT0+4u03oTvntXMEe4
0aE/8uflkC1INRby8WDmcEtblnrhiJaK7a0Ruz2sasmO9mBT/G7cQKz//JhozS35WoM/0f+5C+jN
/xYEImFKpB6zBpdUZF6s595Mv0Ce7obLpcotyB8ouUpv9qM5s5/SW/j1WTJDjvXd+9RcXvz6xK6c
F9RNfXovgcdDykWZOB+AmCUBl6bIuwZ24Nu48aZkNjx4TzvnFpE45wtQOu7xfbqy/3mYNG4/7efL
wTzezYEXNL/0Wq9ywHNwI7eXE5HHea4R/TWQUxYGFu0usw+3I6cDhh5TJ1bg6AJs8NQ7GGN+857w
uqUEBVwefknysdhh+XULT3CJYnswbp5Yhc7UFT+wVKF2YVFK5oDblyu5OOIBHHGtY9biy0HxxQYz
bTKx/98lfan4PfUp+oH1yEUGpsmm1+Gf6eOqNFp6Ou0eyK/4QWkFxeU7Zf8uWcw54NuZ7egYfUyP
QrtX7eqAxbq+MKbPP79wvVcvtGPTNHn6h7UzPSq8Nl/mLbJ9HcDACQ08LlnvDAGZS/JYKKzn9ozM
ftrTWN/TosgeKKTJUvmLt3OfwZTP7r1wyjWnvf9cPz2Y6muJn5NssmIdCDrQ32zpzEyr/hn49gz3
jcyTfa7VpIfbsqy767Suui0fmyPcnH7TdPXqs6yab+5S5nV/A78PHwakeiH8rulDPvHgmG9wT+cW
TfeeeR/3Pf9lL/kF+WbCf29YAdVBceebaZOQ1qnLJsIf+To94AybQ3fk48msCSR3R8mcrrgCX0ay
6fQZjI5k/jKHiN1/b817LqabOq3qacPhCr+N9hzyRa7k9Ojzs4FfHSH9nxWRp0yymy8IT6wqlpl8
fXNjeKLhm8AChaUq4IfyCJwFq7Pgww1/jO/Efxem9JAX/kk/5Xr8SbwEALX+mTvlB0aeXMvCMkNA
7Mip3AV0U9GZrufAszA90+yw4L+xM22ptRvYC48TxEKUZMrnaU9XLNr9wC4tKNX39F+tjxbjUvE3
IZVHBzXzqPJFrLHhfaq8koJimn+JnwhtvqetHnDhE62bNx0DqiWb4nlqsCiXXh423KUlnuYNHRjY
kx9T8oPTZsT+0PwwvHToMIfMyP4Ep/oI6TAaewbk+VPj3+1QPZFbIjm939DXeND2IkO9l3/TDzM9
nip42lJneZfwBFhPFVroSXfxRL4JryWepr5l5P2CDNJf2NC1pzdW/i2xev2LCRumCZndFxBO/wp6
FWFqhOSfYl1oHtGT5Z+I4+WddzBQYTvl33/+ZWWdOVc9fFWVe0Vdn1OVbAYEgvPfoF0JwoHas09c
seJl55/x8yKIuDWDNSOwCRsyJ7XPMLUybh9vqhzWJWYFwyNgc0wIka0ixFcavla6HP5ivB4jRalX
7wWndOkPpLM+N7MX/jeHkO0Q/4vhc1bfZnlipcwQG6r+Kr9KyNUSm1CKQNu/F16QbYVc0ZXl4c26
FAxya3KyIY7NgQoqpzAmqW10lt8wShiOIdaIUptij+IJuRWuta+fFP7M0iTtQ+x9DcvD1EK9Ear7
BnXeWvzFzC4KzXm/UWYGlgnaax39qN+qPJn3aLQktN6t1ctOgviYUE11uVIhZAUmNhvS8CPLW9Qf
c1Szv0G8epc3sW8NaSswloZn2GHqjkMgwJfxXNqTfGP2YBJBjaoozpRyi2/LYpc0q1Hx4tEHFlC+
UQQk4/q9PCiqj66XqcBTNNr5ukdP4sF1wftFDE7UYvnmvZL6I54Nr9nEpmPURsU89OjuWlZKv46U
3bi0l4WXBLbQk4JthNWlRddlZqZy6zEKwFslXM8Hp69XRcc4/STdKkZRF4zn8BUWMNvl7O0Wxrku
OXiVb8mdfo4R60HDcJViHV4KXkBlsiPZnuyVyUHVGj6Sreb2vYvYs3CDkoaMtdmX+RHG9TmGSNR6
NUKkiEByf8xhvt5mwp59JWXSy15Fp6GG32XwU2XeAlAf4/0FZMtHW2O/zpvXZkh/n+8DJr7YwcgW
M+lJN8T/NBU02UJ9WpFaBwtTnqgPb1Lrm6uGgZIzGSrtCoYKFu5gZ+GH8OVTpxripKStKCfgHTgw
TCP5BnuLv6hbVwJhhjyVgeFhORAdUlu+jZd2i5AE1CI3VLIOlv5FuDwvr2/mcNmh22m6+AM22M3u
N97TSXJuzQfSnuEuPRmrzAMdGyTYg2TYAv8fQ3uK4HMII4Ix+gALprzFCgwzflM+1jk9uVsw5PIw
jrUh5Q2cZcir6Hk6B7MxHJBdPipUDKJcEOJRrik2M81S8/B/S4P9NUV7nHQTRhvbpdP+yqv4B2IS
3v4vE0uI29uITZnxonNJd6kdzsz0tH460WZxgTSOf+h15s32HYSh0FgcVY9wExhy0+AU/dxz/Rie
XvKbdaw3Q3PzzwEdgU1FTz7DGveVUl+Ezsz/CgjP0WMTrtxw+EA8MikfkgfRyF/MQkRDwxZYb14Q
DHHchSp3hd4+5rv8qkJwbziB4cJnHoRvG4crs2dX137Hk3wn3K+6C/rxG9dpPvo5+36uuqX/gyh2
IgjZb+TRNA1UFFRD67dm5zCVjo4TMrZa7OEB7OCNIt09FQYscaZHoj5ptBf4xOqoTvbx9ysw0DRJ
D8YskqAHC1PJMMAysjNCj5hz7/mYW3hIPu3XXVhBkqXTcYXv8+u+oGx+6VcOAFs0qKbSLdEvLMaF
z493uBpp1LQeCcRQRcniY1S3RUl3IVD1mq46qsj/4+m8mlPnmiX8i1QFQgi4BWVEMsFsbiiwDSIL
ScRff54W73fKZW9vGwuFtSb09PTAO6N9zMn+kQGFlQ5CrHenZ5FPUTL3aVW4feVtBOayQe2bkgle
jKHvDdewon0mR+K32Tkba7Bvdtq+3b5TZT7SCcK88BUt3mi/RCDjzcGRqq6PXAhgX7zLAzaqQXsb
sMcNj/hyD9nokTnx48eYoT5JuzMpKBPA25W/CZa2A8MoNubXFVoS7C+g1iW7xYEEva7MKHZlIWR2
BhKQ1ycd1meB/AX8CVKmknwGHbL9ZMkygWzrGuR2SB0mXp2aNSwt7xFfJi8n6R7mVD0SilNenTAb
pRMXgt658+Vvp9stY5c6FSrdgBPnmBJw93p3v4ogq7ri4hTtryW6P+1wawT0DSf0610C+Ba7CD7Z
2F41Z1bnjn4KrYXj89GzfYY81UwHXAGKPHpTRqTFyVrNUG27gsKPauwFAF2TXUNT6P1v6wVsrFZo
06sJN+ywusF1LRBrd24LtKseqDJlfh2eHSAANXTZo11fo5vDbFiZEtY9vlgd6AF3Kpg+WOGTCknS
4tJvzZtRESIo4C1QeKGiSKq5HfZuM6MRUA/d5w6KafPlCzobc9peHewdW4Ok6ve2MuaL6l0zUJLf
FkxeVEMHd0csTQgAjfENYbnFhdK6v7l1N1snWZgB8zhP9XA/MhjVM3iqoeaN9vACFcpTPTL7l+9b
d2w4+HjX7G6WtF/U/yVTEmPOvx1QmkRBrew13xbDHXYURiyhaoTbbk5zl66WiuVtV5Ceb+35vEbX
HpMS2vf4BabewYR71Zj7VHOohT5jpqXCDqzFGfp+ftIKW9TyOo96ewRaFjLYGr6ak/pErRgP2nLd
w1hmjU7XJNp5d4rUdKjD3xjsBtvBo2v8Sxg56hjD8e17dKOmi4wk5af2e16Bk8HIKtYn8SVCFF8E
PLw5p9ZaDhpzWhWa1NC1C88DxDz4ww5EiNDHkweZS+xmerUdnWidh0MJd5TkKCj7Fq3XhouqJcz8
u4c+27pl/MMEdLMxbQUkXQEUT5ALd+/tx7RSjEi6vdMB0gVhBiwMpjiAaBSo8FGrx69Stu8tJ+gM
xIxeu6M52iZboXckLi1sREvQClZicE3bVH8qk0p8Gv6reNtJjS39RO1iQQXt4Fv1TrMYKLuHjKOp
CEb/Tg54h4d/OMf2L5VN3pWSe/vrHQj9QvOFmgypzAviMjNVmbHQu1BnrreR4xynvLIZGo311YCw
wso6ehU2ye7rsTnMYC7Xfs9bEBhUMCbHwunOssY0bf2+Gz6MkYXx9GCwzkeNdpaOCoMa0Ph9dWhv
vszul0FtDrHDjBr2Dy7Mzn5oybXn52c3fQ+bNmYD9mWxKoSD9jHVCNzMD/V2chj04P6wGGz3kf1U
MrhjcGxgvm1NBGbBoURIASOhd+bin2vt5nkNuHIbgU6QLD9gNzNcJBGLEtgJBSc6fOnRDRrMbav9
pXLh9Ds+vOPLhT/D/E3mqA+IAQep5Q9gF7Whvz6sodX62tlB0+xErwElc+sAH2BF2QJtqJ61Q8G5
/aBx/9Cp/O5nwxYzfG8uPAmbyDMQl4UMII/q4yxGc+vlIn5y4DaA/mQG7P2D6T/NTsJdnTRX29S7
N0HlwF/AH4llQPqr7vHlZz27Szfc2a1NGemTpXRgGbeeWe9twR66+X5uJspcOZHRmd5D5r1TNM0Z
SI9LX3YzeIHDJjqj3rviLZGlv+Tx9hANaEGw1zDqLMZFuM3RYn8dXShjE/072+96jbVAj905qv7C
f5FrQwiuAS+9myNr2kkQ5SQQHNDaXLQmcAx6D2RR2ustPa29ZAypxHpGjRQx6Yt/+kOQxfrz52ea
sQoUB+nEv41B9VOIP9wmmmksL3Poa6QCTWvlpsqiAz34uTOrhyGXx06VNBtCXLtGHPMdn7pV7hGu
oRGb+x59yqcHDXWnzv7epsUDlzxrFPOCEI6iB6AW9STr7D5m2IDVrk9fDqHlHZoIzejb1WV2ptZi
d+/Pbi2migGzpzag490CDSG8iijsMCy0hoP1GBvZWN1naBGArEL8PUbsZSpozazXnNfeGrV0uSM6
4hRP5/BbHN2D82t3rcwv/EONVO/bCranwZMS7MX2GV3XjM5EnQgRn2bNStsd/aNTlDDqEuy8J9eG
lF3b9FFW2oNtI4brGZP8e79FhrPVTs/xu/XbiKunlRHXh2Zt8Nz1Tah8zLe5dQA7SDz78NEMJF7b
O+zKhhR9OSC+bJgOykU0qPAssFXeaWpPKHXFyx9yoU21c+P2jJaD4SWObhSiGjjuTjNpMz8Cgk18
DibUkd1W/+LTc7yn5PZuz6vxomvkPWg5NNZkFri8v2RqnPO1H3YtIsDb6nGCgdu5ztLwSTHa9FOY
Fw7zANrGPPuhT36IpsaLim47SaG1vCHP4XnH/RmWYdkYt65oQa1Z1g6RBsqjGwIlrqHGc4NjNLJf
7jNmPMghOP+jh6p7+XoXnRvgwcNtwSwkDKl2obtRKzkhT1MZk1a9q5Cg315zZI4yL/FpIHUQSUDk
nAY/uhDXBUzPvVeZ0BojLeh2M2FOIIF1MTLxCa1oxKBsNNagRUT73bEdnG/h8m97Z3pKOs5nDejv
9ArXBu9bB5oHl8XUqOzdJVm+dalIV1oOHL6ttzeC8dEI9r06dowgjg77jISIjLpt0yDhb4v2b905
+kb8+uJ7qAMPDQg7QzKYHOGiHQppZzQMOuBReaMhi7keHdpCpkiK3M7BifnnxLqZHS8vbj08tx5h
bVhtuMyXqP9LkQLDmfkPWpOS9vOnirdGBejhLHuH2bZfvQzeagfdh3c2BCAFAMfTg1Gax+c4Azal
L6i5oi929w6T3LVIPKF2qV0IEe50N+VFrz4iUps6Jaulm1tevQ293gCYurkMs005B4eJmmYIpXLf
CK8u71CHJcjdTGJYfgzx6LYYNPrqY2oZq0Dx2GybFLZvwSPrVJr9W32uTtkXvEKELQa3KtO0oEm1
TaovtmO9QhrUt465SOemf96689o1HDQXZkSPyap4w345BfDW8+egWfPHizuKquvd941+RaMe06q7
/MufkDg6pAtd2gDGj8yje5gW4oP3QPmA5uRQq6b26CD98Y1SjBGi90Xn6t7BcmA/SIgIpcBsOzwk
49/W2zCNlsplF62gwLy3qR3+EGs0RvTtrV7jlDaYDpNZrowMhPvs1REfY8ORiQf10HZtlyV7nAuh
FMfa360IC8kw/H1jdiDar/mpTR+Q26A8OErQvPIvmy3g7vTClDbfqjnFq/Pdf4+AmpAUKns7gRVp
iWEKj7/stUhfxJuz2sbXfv0F8kY99rocXMMHcTMJBFoF4cM5znKvNW2tLpaza8QI91A3xLdaQ5oR
s/dXFT0YxmG0qaEkKG0PW33kL9pviNBVfMLkyjBq571Ohzd32Uvpc4rfGi97sGwfjuGsmve67/BK
BtKp3+f2noEXYxxV9eAxfWgfDyo+RNadQxs4d+W5pwuMUHe3XrYgK7ffrR7tOPPqz6FPoyDFHjV7
XqYFXrBHWOYho5u8/mCPHJc/Z06aC2xfjv7u6PCGuAkMV9O/Qq81HdSfMSv06j/QpJlsczZVcL94
G7bLhjG96LJOb920h5QzSp+MjjKt3t5voXbYv5DwfPMHr9S9MlCI5erd6M5lO9cGzWpknsz2bbY4
fe14b8PdbnuNgYnGBuZryYOgERuvNzvNWGd3ZmrmiAVckKm6z67n8Lp+LjcEuLxPQS3xiwVWGy7d
Y+/6vYTc6yR/yfTynVh9VHduhO73u0sif13jI5B15u+IJLpb70IzPQYEjgphdrPNJNXXN614Y0xK
8XflN3+UrYt2QHsxgdNot43Had2hshykzw5UMv4DgOBeuSmdR9e+eadiSJxyMYMWQmjnznvI/Msv
+rVAWHAph9Hh9YOyFQTEJlMF6QPO17duDch2fWbu7MW5HuYgw8Fy9cqQPIBN05Z6ZeYtm856n/TN
DsPmkyE/dmx/R/bSqxO0c5pVgJ5Do7vtPykbteizr0PG3LvY1mX/RSV3zfpggc4fI/X2AEtngPu2
u1tzU+DXk1GkfxU6BLkHqAhBbLO856wGB6MO0aMWnVfbodgzeVh1OUkPqrD/6D66DXZiHjBMO0j8
engJOFri219JDywpkf4Oo9Ho9OO28/UhorYRHtHZbrdQZ+FXrRCqMG2J/GzQQsrs0TW/D17mp/7R
vU8REHBMhz6OVcWp8G8LFwsJQdwTeJ6R/QNVj+QPGgtUmieQtZgrqI3AYGH7QSSilok1d+2wCASC
q1Spl9CEFYFJciBk3Py3++yrofD8t//jtG9cDiaVj/OfxtgCUS4ewbGXRA/CkFdAQ1XwQMwI8vwi
9SvrYppEdDDw/2yKzLdvfcPgJEw6OZl/8WhB9XhMJnpLTOjkzkJ9p/u8lIaqouhAZoXyT70jDkv6
Ve9sH/wScRQ+Tl4S6SW2B0dwZqMl9XYZdek+e8zj9vJBOjryFBQuXQGzjvzVxbtPzaAA1vGtuOgz
UcUhOwGtDJhyX+UQt8n2X7aCqEbn3HPWiiwvOXNn8yGnsLKCK6ebckQ2xZF7gIYOpYqzu/snmAuj
ibgoEfeRU0UzHw7i4uTBdLG/dfmpf16Y34zBVFOUf8as8zR1CJrd/bybB7Dxwxr0sj/d0uOlo3+2
gxdp60uNroQa3vmvuLDtoIH7FSidHBMgjvvqm9/FE30u/ldAd0EpzzO7lcD6RlWO75rrPWAoarb9
1xteuH2YXosnBRYyBv9xpMWTXvjgFpx71jr1OQCPq+idI2ABHhIxqcc+NnlqxBXhdrDsQ9gIWjSN
/2KzQnZQ4idoyLQboeExaZ41zAA1RJDaz39k/+yrxNeGrU3ISrxW8PqyXXNRm2Qe4jAeeqBhLcy8
J6KaKBOgMhkwEpIjMT98jts6InZg+lb2ZUOlpQmQnUmEQX2/4b6/UtqqqIahDZZCB0NvYS62WO5V
xpDDqKo8RzeYcjtqZZSvfFQ04+sRYRRC5E2V6lNrYEZpnMZZbFFo2ofGmHfi3WjZRmAh8yo+sZB3
rRNTv9AAaQUIMPjb9Quu7qODjmqoR4apJAnk9l3WjfDWhYf51+wbHqPt2fR0a/yzIJKwTGwalJ7/
Gr/cD1S6Yj3vK4dDtDQ8AypOIKRX+vS+BemP9W4b2B/RAXnTJMa6rYzuy78Gu2+Ey2ptHe+yvgbE
hr+2y8iOWngkFv+Hvfreo3ivg9B2XeVlTRQhHAUGb+h+IWY479p9zuJfNVzSJkTWyBWq2NatTejC
U0mz8JKw2TttdjO6/4iunj/IqXK7uHeviGYWtERe0T5MwuWC+zWqgCHRjEKxjukXm8vmGNJ1T2Uz
mVAONdVeboGxULKNkMFcvP62AbjKflineJz7D4Y2qoRY80ht0Dk99ekrj4Ebjjyd1qAxoM2+BuDN
s6MECpGCDyo8iye0vprfHBi9anSAolfx3vTWRs8NqTm9pb3tnSSduFI/PMSvH6QODzF/ML5HWL0Y
+h9lwMovvPLfDEIFpbQuFI8u/FhJ3BHvw7Ycpt3i1F7GTXKYZSwmC+yLLnyDbpWauur0JN+hCp9n
qwMCR3X1ONxSkkevgzrojnJsMszC/ZCWfBj4EwB72s6R/fWfTtWjnsxgVP+02k8aA0TdJufYonav
KindwpNkuBxlibNHR0KUC2BUmiG2wXmomv89pPzlPKmdUO1dUZKvg73Wyk/AxHg5sihE03ZsjlgN
IdvGCOqDwmuM69V2s7cPKY80BiCdvBCtlpUdUfWegbcPKWuHqPhQyLbTzmGmAjVtJiMakbJYBI06
6Q3TG73L6syjsjfbIA2L0NrcY9pw4mQoHDKNm71H9IqSmDAGs3BEqpHtpG11jAFFZ/AkwmrMzJ0H
dWnYvJSbz/90OyuUlIsYFYZjSJs4RkM+s3bu3AKa/OlYJYLDVJG870OL/Vi/sVxfETs2Msb7MIeE
xukjaRPao2UPRq6/3AdnbsCeH1bHFE62G4WE+xiFOdNvjF9Aubya+3PkxRZCS6eGo5frgzIjy50p
dGFrzC9gJ/tv7Y+UZnbfWpA3JHF9jEROzJjNsRFUw+rgUcouzXnJ502RBeIkYH/xk23/PedEOF5K
4T+Nl6gJp3AKDL6CKWvPNP0mT64Sbfu6gBta/729CZpO6TGwR/XBtq/99ooaA7VE5tEVNXv+kh0J
ZB0ve5gpNLxE/5BRp0pJAuzZvaMi4iQkJn6PX6QKdo8kAKk+I2BsVq/CuDlYD01fW9Du3GAcvIOU
rBZazxYaBoyV6OQ2WZZpaGEBVvt/xeRIcR/a3HzHJj47InwsCSGaYQpp0J7Yv1sq6Q1XApaovwSM
rbOoiqCHC3nmKEoZJY3a+soeElNJrA0Rj6A4QGMTw6mKZai4mRg1MvmPyFoUYMiygDJ4iU+Iani1
sOnmKDniTvCkMmQVPwkr/mlj+ugbl4kPWB+GthEu++RaiktuBFO3LhhZ7ffRwENdgwtEA3mmKk7Q
4D7pPgKetwb4ml2btpwU9yAfWXB8c6GYUPDztYtFlY1HCwvlsRCtppApTzhtqsVIC5cRi6KbKlFP
BZbr3n3h7gnEh7RAbdvpz/3nQbsq/owNc4wfHdRPefRaMHb0mt1jJB6Mgbl5qqGOpbEh6aB+5O5/
1enknkhYZrcVlBU4Ejgt5G/8Cy69FdQmxm+LECFbMKp7gmV0FSEev/KwBUr8ihU/IQhPTkNoRNg4
PAwKOrQYyxIcvINnK3ZXeOkr3DEdqwwB65Hh0wR2gZkMkvF0iY785pxgN2yNSLkiEblhh4+s+bF/
7kNjJWaziUwUgCluIIbGy/DsYj0wiaDoK901ONXPb/R0mz229UA0mnNMGz8XxVJu9hSLv1BT+TwD
xC83OCI2dXOK08ES7PFXRpCEx/jGji2884982C36rAg9XlmgCg9Zx3nh1lMwJDS33WpYn9z/7dZg
OuyIGmPGCEG4gYQfBl739XWLdJ6sEtaJwhLFKkQuhCnMQOVVF65K/lMOm5VE1KDX5F3qorv1E2kx
guUuVVOHu0pxArkBknoCeIgJ3OUT95vMwt/r0yUwzQe0tBEWAy54degCx0eY9cjyUG+HuAPrqm9Q
36Td2H8H1P22X4eZNeIeJYAXy6kMN4YPLJSVS8Hc/zCZMIUyMDd0N9IYGIy7iyHiZ4xs5RbTE4RF
1X2scJ8YlDLCMLZ+GDcSXihtZ15OClLjCSYIVbczoy0xcBl0BgHq8UwFiOX0SXDH54CcXr5BkKSv
R2T5gOUcXLowdEH90IAd3auEHUY38w4bUq0jFaCN1q8CihdTv0nc9dwPG9YKS9rklGqDYyxDphc9
ohqR4udBHr5Jp+y+8qQ92VLiAwDBg9MpywpWx6jx87QVQO3jxL/uwUqwHWxV4C4i76HJn7tcU+u3
wtWz+77NEeOtNoV36uIyx5l3IxTM006DQ9wipodx51KoYC94UVIfgjvoisJQdXZBRiiwC9DEY448
rCXEclhvRpflhKg3y0/rXnFWioaNjy+rspr0E3B3UCMtUq0wAkX3sJb5aqGLpxj9s64QJmflsRqn
KMuy1Ks/2/7uq0aVd5sP1Ydyh6xLx6RXoQJHTExeYJU2PFcv7NETJ1PkvHqQjqtxxa00Mg9zviNM
ERVPX68jWWdYh9jfK6Rf4Gz39geN8W9PzyN+YHFwW98i5omSSut5jcKRKH98HYkpfHDp+fTErRR3
j0FOTG/Cl21Enmshs0S58w0ZiYghCx+rO8P24K3S/BrK7NCsdp/eUXlys6c617Q59i60EYzIK7DZ
EaZTdbMvMrthvXPHpF7I/Mi0MFFP9EnbssT4BQBKgvEjCVLm37+of7i2d3ZpfXhOW0i3kpldSEWt
bxIo7CCpE8mMGZz4aW1qe4d/NQyf6Silu03y8Bamo0pwZtFofWG2ZQsQ9WXHwb65ou543RyquIeU
OMMeIdXPJIRmJ1+JIpf82xIHFgPo0dxi030QNbHrLB/ZqJ9m71zraG+YPit2H9Z+jlDicDwmkzgg
P6BkBIswZakVYUrUpwg4hTIrUh5qMNzeXV9RhgIgNJjElBPmeWbXF2Q0lY0ZZTElZrl27fPMe3Ad
J0z+s2d5lNTJjxQ3m+AYb/yBxV3au0rOX2ul8MniFaAA1Oe+k1nLkdXpiiLpVgKsl8luCYiwAYUX
ela38e2XVonevc9oUKdJSwS1RgY8O+mXxSEEmeATvPfs8Lv9Xf7UfcpllZ8abUSK4Bs0BdHlvqHh
Hzc1W84FPej0YLMRTSidMzhx5Al4z92Axwuyfvg9bYERTl4xPXkmBlXZPqf1p+QcEx02fqHQsM2v
3eeeuAEVuUaobcWzpFkdSIz/KX1VKnalIfj579Fyar/y6/qx4eVYeD1z2CbdfRVNvec/4KLdGnoE
+/HS1cGIANi393/yBZdunb/GQtJ9BazUwNahv0D5jxIm2ie2y19rKckSoRilrFlvhnJz3r12KWdM
oR1hGXRCl+5JJ9fj3e/AzMh9knoW5w6Cy0oUG3Htd/tdntwOTQwgQKRd9Bb1ifJGaxkvV0TRLjEi
eKcRQLJEFax0gnbPXtgLLHhK3z5hI2vozvqzF4qs5SfLmDhhecGkIEuh0Z38ggwOtX3IsHiPNM43
JIQQflipOUlfJWvnuOXmSJnCmR2uABJzAlVTGRa8/BB5feiX+T+YmNuQ3J20ClKjYsXLXDzrN68v
aKtv1QNz2vDo/YAJi1VhhLXbAJYSqgWMXoI/9Cm61/EHCLuNtUgfHKvB60QFVZ8D0i28I11uCkRp
/Q3StcJRFA6AGQgyKfDs4HjrBOGWwl5+9V59kWYLttAZT5rFRGNlSvYx+4IJxPLmtwDfOAxFAgpA
tIcdhHvnikR0P+WgbpjpSgmUlXiQU3TqiMBrH4FyebAqCZD0kyMR6qPMjkgrSJFNXAoSrJDfmbEB
F7cGQxm1SNKTj7sQPlJCRcD9ddaOFqkWntaB7Z7WWsVEpyzba5dPfoY0WhnlMpRDsa5RIhsKlZsL
uT2SAcInpUskO3KYxF0yK8f489HE7yp1q/BVnhlPRgqlaA0whFBb/hp/j73LMDVl4hPt+jZZcEZO
rLw4C5Xgw5rh3QEtOH30MLhzBCkffjXDG7jGVlfc8T2e5kOcR2gJpnHKClMWi5kkI1Nch9IEmOqN
YDXl/gpq3i/O+IhKF0QZbE2GSSHWHtRN3oEWV62aiyO7JdYK5gIEUjCXXgpiuT6XCFyjBHQE1mpP
K5KzXfKM7beyCtPP5pcyd/pkTjz+uW6dblaFmJMInptE/KH794qy+Se4Z9HAuxfJmpCdZOcdnMiV
liGdIHS9bMtGlKvPKFNew67B6GOzm/6SdMyc0c1AQgyzMUFLi+s+lsmswuM3G5HbJ2ufCdTSphPB
X/6h5hk/ZzauYrscm/jsNbkPt4FQazYN7YD6eLuXX4ZXg1ir6wwPikI/HBJ+gyXn0RIzcedt1h0U
Mu4mUCY3Da9Ik6GaItExA2YWSqw2ULTJaYSkwxNnQemfjVrfqJ+x4T8AWkTsh55FsKC+AujUmHW9
zxH/boR4mzURMjghCLJAUX0YgN0CvAWBp/6F1miNEJAX4cRlB2iEBHj397TA3oNlyFiGSP7i48o+
F2Ly8BUkCOd9DO5fF5576+9ObiP8+RgJfy4ItMsNyaYsOiUCzVWyRE5OjTerusQO+MEPOk3XOues
/yHJ7Zxd3ddmoNOyyjcWBq3vWzRx294xeE2UQEEh8WhR/9Pd18LTsRVx6I6+guOiJGKWDhVgt8fn
H6BvSPGIkiUQ375nVnkiy37ebQzJZCWzvfeb/Fe/T3oHgEByjn8tuL9sLfBFvqtTMWCGFnGQQbp7
9hkWAcuF7Dfnc4+QGsWww/pTMrysk17SuwXNfovEhUgHSHLfQxSZyQJNN2GqkH6q1LsVo0LEa7T7
dDBtZSLvHt71H6mzL7tTfvxng3gtp6af4/XkZGWwZJjkJ3mhPllqBpuHvM970jmkQFONKQLX1OCS
4muWI2WDJCWflNDEcREgk+/InGG8MD81eAnKiZ5gFqe/d3cZqiOlSgOF+ly09oTbXRXN8hZqcAK4
wL4qylVYDFFtoVejmzHQ38h5yX3lvl6nHp1iIMytGFR6D59WCT5sWuEYSxvkI7U5PfwXnUsWYJY1
0yuxZyQI6s1S8Kff6/UvIjf6a3hdg4YKNWM0yoYMWCz0M4Elzj6dHAoX9QEg86U+Hh2hgRgg/gDf
WB6foglxNm5y9KBHD1cR1KCI6lfWrOqoZ0OdZoK9mfTmAxrGjfk91s/sCJSQEUey15+gMhme+T/d
Yf1kaNG0gZgNrg/yFQh5ibARARxjxQNKk0B/8QYFLk7ZWeHJL/DBVwwGljPBLGOQWXavgD2G7UXb
j4AdVIAws8aW0vbRviv3H9vJJASXAcdo62fUVDSe4wxmwoYhsNOm018pOdbmsXh9BQcgpGK/kCNI
/1QTObHXKSBRFNI7XunCbvn1VzuSibuvFIUik+liZzg3Ci+tEBbWZxkv2Usqm7M+caWC+3Xd9ujG
ApMpbQzA08hq9f3HO95LuElxgD4FNggNIA5EuI1DKYAsK3+U5z+75RFQ12cjEouFwooQOy39T9f6
VvisZOQ+laHZkYTsA5X0bOKdgnSEO8Qd030ShlCaTLAs9EV72Af2lfJE2kODIjxF6l+haXH96Vtj
8hjBjRrGBLbBiQorbvJPK6IGAxn1Y+QdSVIqpLFKadWJVv3OCbrUkUZCV3YDqR9PwNMd1JL0jXTO
Br3ECwEx+yhZlQm+0vfPalB2XlCM+KAoH3RtR7mk6cq4GDXuOxx34mKb0yAVJZdR1JN02GLPMXkS
G0RtjHTbsZKLX501yiDEvixlZr3+QidOwxs5Fo6SC1DyygabPtcyADbhJDu43P2j24j9xp7Tzr2M
6JpiiyikRHpGm/7T60j/Ijxttn2XAWMc4fRHQMjnp++PjtUySFRTaamHk+47sDsde7L1r4820aS8
uDpI0/Wp7BUksuRPIX8XdCmqD/FNm5ysitradG+5s1A0ub7WHJUZjIFur/ZsExeuWEkxE0QlpF0Z
4Vd+WtGNjO4V3VmXCjp2sxJL8WyQUe1KlUhkMNQu+4m51bKqK1ADK/VeU21DeF6kCiJ6vvls+Hl8
XFXYGulKmeAJCQEJO+hfvYJp8HxPGYVKC51O1bbl0L7EIZCM4PMS5jEzX/HEL3T4NzWRvx4cQG+g
r03a08/tZ+fhGQsqM1SfS5WEuDwQ4hRFtAyujtQZjLKcozYoyTyoSaruv6nTIMxAhVqtvAefiL3L
iqbpVQDxyUcZVE1xVK4p3KDdQCRPgzGXTN+uurmUc1T+2XRyIZBBtXvL+6R8pxzkMqf+EzBOisva
Ia6gr0gv8mkzN0pn0OoZvUP4juyBzrvK9dJONUB15hQzMtfnTqJN6xYRxcVY+Yb6iLVyBJ5AJ6cB
gIfsNb4FlMgVqEnPor9UQ3NeruxrGu76lFeIsZUwJOBazV59YGhwHomawlyFnASZdMcZpAeFB+ag
xy8MVKnH/6JQSgILe5rNSU8XMiIqlmMmQUtQgidVphLLRqxgwO3oUTZBame/ULku3QIH/mxQg/2I
6q9cqpLGD6Ip561PxqDK5ZZ4lc5lT7Cril82l+XXipSVxD6u9uH751MBLOPSJvJw+qWWLPwjAd31
wZ0VK5ibkH6m4Nkqy4vQinQg+iA4EFORQNyVesippGRiO8lOv8kitNpb/w/3672oS9GCm/LdY6O8
Q2UVQR7ktwvuY6S/+mSt+kpIS/b62FTZYxr+x1Njx4j8QO2CjFHd3XWerTlhjSCnovVAv16UssMR
aJKWwAjAjWxY7yP/qfxYafMnlcY7cIe60Ie4SFWQCu9Jf+iZPlLElPVC4neh12TZXIrA0yNAipKS
1C+mL7k03NzBUzpCoMSjkFPV7dfDUO6jiEy0L/7PTM+8/K4+qeK+UNDnfikXqTFIQiciqF0uGQoL
0ECNYrtAxmsAKAIC8Z2Db+d4bqQfAMBJ+3Xf9VfICfVESfmQDRIpPL2CQ9KuwGYQyUPuGrdbfgh5
Efayj4SqpSO5bJzZH/EtYDcCH6hU8QfyW9Bb/o7QH846eHfZF/wByjFZ+vJMtK4SapWIYk9ZkQIv
KoPsIChDfeOnoGVGFnK5wdbRf0dk9On6lVVXeqWgMffVHUtX8H9/LB+m3mNVmpTnyxKzTTHVh56N
q7T4lCLADiMjE3Nfoy/MC3SAMgHHfVCu1dqRlxWCQuGMSKEOZ0cRbX0C+ZKAW9mL0OUbgbe4AHL8
OV6a0tCvgmZoEQ1i9Pc/iggMHSjTdoXsgqB0qz8RzQlPr7S1vnrj9RnDRFJWI4JRyvRcLam5HN13
T3ERqQQ5rckcRMVNJeWIuEgP4vO5Iz6CfEh+mzIDTJmuGExAqoCfxbQSJGRAiqHQpQT+lPEQTSYf
FH4+liFRLKZkRyBqpUyHFIV8gNhPLKdzorYVSExWEZfSIP3+4ljxPiDd6RSjfKAaWI1jJMEjNCHT
0JDzBVnuNx8S45XRoHBBZnuhV5OHb7cRQcjREYh3iqlA4IyknrX3ApXUStOJ1v/MgFQOdFY9H0J7
ddEml7mPRFZpYBZqRNX338fXodHJRww9YB3ROM5TVQiuz2IgZ0wjEjD+WMutjLCd5p8ifGGscs2q
8MtZ63+3L/2k+afO8VOJnMt96/fEMHTbKY2XmECN7xD3CBkJ4QitLbu+h4rjT676zoXoVssTqnFc
k+iLQSAcWSeJo8B5CItvfOs7pUP6n9bzdWTgVBQaNbg25fp0WWN+yP4xRXp/1QIU5eg8xXoR8KKw
zPQpHiwExYMtky/RR8eGA5pRV1q+ksWU/d5e0d+0fM0gkiVAaFQWKJLDohyEJYIC5yjJrpNuK+FG
B5DFKWGolyP2m/wO/KuxlrCWExgMlk0PUTmkbJDORWZfGLewQ1lFORPKH3TVTTF5mD19ZBi7WtiC
KyOD9TGDV/aTjJNMovYMmQF+mgDlR7GJ2qRv+OoKYIRCmYoncSVpI53CpK+opQplT+CFAhx9Xf60
WLVas4Bz5V7IfGstnJsKXbfQymNnWc32YyDKmKBssbvQ/GGzK2Wo07QuK30UOoSnfRP42tPPRXws
r0yFbHTrN1fx+RszQYb/gZ4y6g9Y+04OpEGqQtjzJKhICViqfupKywvRKkWalmOWsYyuUNFKTlt4
1b86EoSqEcpVvCuHMHks+opIUR6ev4RGXNhuF+/d04Y6OQI/LuwXmQ49FSUeSqL0KbNBugaomo9l
TPT0Mh8Oux6lIj09YtEB9fgFX75dATygsj8v8jq9GVTBFfMjYlwBh1VZB3COgwjqEDCX0diQjYrO
WPGJag7Q+zZCk/SZhzI2lqcHRqv6LrzELxaW6RVYQlERJYulP6u6RmSVSLCe2o05DsolZfmSqIJt
U+lCNModLWldESvLPO+DJkFY4zf6egMBhloibMMAstfygs3Fk2R9wnaozBSC50z+IypXJC5PX8T0
jOL5lT+XWw8Toy0mqYP/fZev7mB+yq0F3gk6PsPOAqqjOvOmancRaq4dmympwVuBPM8EEzYp3GgX
C30W7myxQ44U+pg9HaGbTo+GfiO+yCfEUXfgyVXvVhkeEyYrOCb47wrtRp6G2Fg+Tco1+rAccTtV
TAEon8Kj+hIMrrC1zjQC+cXT3y4ilOWvJH+gQEhBstahORavbhsi0B8uCa3vYCXYKu5UGh9KqIBm
Er63CbYUgslNV0hgCHWJgYjrAHi054lWASyNgTHY9TP+8nPNKhcjyYlblZVS/QE4iPxSN527BIjM
uBeu/nMzAZcV3hFF6W6pLq6sULoV8vl7Kpj70vPLgst1S6NFoZqiLpH9ZObuonXoB8xnUEgpvF9s
J47Ij3nfsoih2pnsnsgxSskkhQESz1UoENB5atVUFgoIKr5ic0W6FtdYifKN4jDFgFc3m/Mbvj9j
I+T9xdMTOqAP0DcFE/wVHI8SvRW2hPoLT5amrnUBSLz0mPCMdje7XjYOuqOrGDUHWt36KJIyN2dt
TxTFoIsRnohviHC+NWk7h14lHo1SjjMph8ALyo13sgqlETLEOmHoTYr6ZJsF839CWeLuUGpODd4o
LxMlWSa9NVoYOQpIOg/qOR6aGKysfyrmIJso00W9LpDqxjbM3BsDVCjhIZgXF5HEOPRrVlVw5srU
HaBDKTfV73Q4rT0pE779x08FYFeZnRLZT7oujO7q70jUYeFNFaDJ15W+kZ0kCatPuKgntUSxRXtI
pQ7F4bgUrKkL+mlw8fBI+qTf+FExk6ic0wMzFexXpfDNlCoXqUseBaoxwAeCEPTBwI4yz5Yg0o6a
/6fCodqYkDX9z2ZwzgdzK8j1Mioj91CP81RiBKpkCgCvY+w12EQJOWqX+C5lGvq3zEdLCZDUrS/0
c6mXlIxtNmYzhE/F8ob8Sxwj2FBLG0vDs1TtT8/1w2aFjKZH3GzxsxbVDFUkeN70Bm+M4IFvV6JX
/DvP5WhpgyXoJwWkCAWiIFemxW0uRISQSRRdphUI5TJIWUpsx63+KhbWjdVmEA5YHag8Q95FksLw
JPy2khQdSywGakvlqlMuKVBYjlFpjaE0p5vO7alKZk0oaULYPlibskM4BGxepU2qsouC9UEZVfyq
T0CVJ5wxCZJ+Tt2VymhY7B2BzyqHfZph7BxWiPapLk5FLp2uvQAy4x7J3rywPLpsEX6UAHeb0GN1
GVTTVJIVkq4gG4VG4ADVPOhvKXeFPPbbR3CjJ9WXChRT6bTcsJZYzR+BDlrPiFA6ldKFf6AIFT+1
mT87Stv5Xj584Qt66A30HvU7miZx8FosHyefBEUHWjwh9r300CISgfHTQPABMoXJQ4sR9FgLqS8r
5io52Ko5X7tK/nRReia699vv3friwskBT+A+LKfa+/pUBq5/xYB0VA1UaVPPVrdQ+AQrbqGvt0iB
5ed3ZPTiMii919f3D6r1TOIDutdhVGdU9g6zUZYS5qQvzoPIwkqg5Sn0VMSH40U0GHtVCJYMPS7X
iUhaesZy0f89SMIvhB8JUivQfTJ2myDMR19KTwqSlb8xG97N/0psBvNIZXh040HIqcl6nqT5JiU1
YXSKsfGBJYS3/04pWwMyyUHmpJb/5YIexE2uQYU/XaTWv6rtGvWiHVgZfQCL60b3SHCG7lgSyt7K
aSynfIX4V85q1EuZ2Mg1k05y3wUgayVyOXgU3VAVaPXn+lPt2Ir/Zk4rL1e3l/ZOi/1ynguPKdEY
/rhcznMt689SVr6q/Q9E5Fk8JR0QHhZUOh1W+42e0epY1kCP9vPMtQH1YLeIFVPttTgddu6PHpmu
qrQisOxK7wYLr+TlaaXQV6YVIUuiYwsR5tcLmLM6bdPvpo4u8HPJMkIcqQwMRNlMcZK60HJl8dda
c7psoK0ZuITq69tNc/GKnpzIZ4UBIqUlg0a4kz4KBzQW9a6SQyxf98Fa9FUrUg9EbyoQX9iMrlgn
qlPV/W3x3f8RdV7NqWvNFv1FVJHDK5KIBgzGGPuFctjknOHX3zGk79QtH/t4Y5CWVuyePXu2w2hD
nOZia/wL5yOJs7tCtuMEtxHfcdeItzaAfx/MkbTDYXkwOP5FAtvx13dCvXZAkxt5A2+DgSD5+PrL
CuHj0BYfdfvCx7N7XRQ0neZrolAliDh9bE41sSKl9xXr5ukmNkfSBXCbDfx6heevJqOH3BFXT5dU
x3TfTE/RT21VKB3mrup7ZB/bSSgAYPqQd04cGhuWnwaWFSqBsTWC0QTvN0Po2S9bJa6WJkoEXbr3
P8ZAPA5elzyBLpwvbLUX6FEGCQqkU9ouny/dmnwli97Frx6Y/8oxtBla4eA4GZ0jtJChgErteGC7
obmnVTYxBRBVynz0YMHDgueoReZiUl8N1q+Z2EzDbZ2eOX9xcT0o/bIDjGIk4S6DYKvupL7BDtVa
SAC9I2a++nATLXQ6zSsfeVSsJ+ZP4rXm6FptdBuv3at1Jc1B350YXRs75N3vxG/HVm6TU4jrHwdS
3KUWjVkbWn/tBqAgQBWf5h++MQlJuuPEIUrOeZT9YFlji8QByiuAd5FchguO0gEEXh/ML7zZ/vz7
ArLtkZN9RZQSwx/RS6QdYk7MrJpFMW3Nzlbo5jmJ1j/pP7U5y9ARysZLEZibwb1YtBB2IZQi7oCp
QQUQciLrO/X+fBxso/j/WEktf1vxyD60hph0lW0sO7j8jbVDCY3Scl6Ju4W/x0+KaC4GlWJyt+6h
FdsypFLEffM/G2tYGTvEugfmHehQYB7H2K7+lq/EkwBRNgb4MPB6iYmWhD5vXWorrsjuz/0qIKcK
n4A37kVjTwaayBjH5hatJckGD5KlzKrDo/8BuiMVlyPVP23rR2qi1tbwSwxOPtq4tW095RgqEC6I
HVudWzxpcFFPYwJ8IG0fvJ176ViLfS7/JUmA8kr4AhCWLvLfPrCb6h5wLhah97sk3Zv8TnZlQ5JE
0vFjd+1JJHMAzgQgoyy3BIY0COhRaAnDJZZK3PgOMCu/Jw9Dtjr0CpuTaibYw7ZuMrjxSG0HP2Oe
Gm40xX8+hCXmESQJbR7ca1z3+78jvYBDj7iKVwHVFb8VwTXByJAnlrW8AHqUrjPLzU6gKg69KiS6
7ABD0qr8j8AASaU3NlbtM6KC3J7u6+nF073gzKRS+V7zHr2e15GwY6cuQg6a1pzAr/fxteO7Aypk
k6AYwjfb/rI/PdIECRZHkIf/PUpE/UJH9Vw/UN+jJzxlc3x0HtAhJbTOSB/7+fYBoKMM1LAfHGCd
EshuGICmgXGKq61KwV61TWCT9JFgh6HphF3qRW2VY4CACNCEmMoTSNObyguREUbIF1RmGd079LRh
bsCTO3813A0Nvy8b3H/fu9voMSQlHyB1PngAt8rFydbWg9mfAuXqhsvIqXSy6LELE91bgmDQLFOo
Q++jNDLnE9wu/IrY0TrV0KkvBQJmpbqAbjostPbd2WvilqB2Qk73qZnndf92aRqO5nu4BeS1VRRn
B8LVGtUezQDxXvtlnsn3J/TNA+2CqctTCyKJ+KSIOqbZqlKxnnkO1cIcW9eK4OCldpwabywQigOe
q6cpvMGL+2jDbpfDhcxheO+je383xjkcgIkRmYXc1xbA12mE3odJrfGtbDpRvC8cyoZFLpR599u/
eCXfpY+q/7xgC5zhm8XASWPyZ/SUHRa3M080KEPKhJF3J7PuehmQyP/7k0UXI/dk3Qe4wMxjrWrP
cK2YAnY61kG/HJxrUtdc65oXS4jpBn0k0kyCNnjAUDv7FJViyxl227tGVmyzcMKIJSybpV6SyKQ7
pM3i7qCRpadihOcxINUd94x/JRsMpvKxZvq/ZoaWCQHEkb9rkkLnFPUtESxRnxeRuJjoqNEHm6+z
wj2GAsSWknqV8LTvb83gxIJMc8M7AAbBe1bu7MPnPTT2oREOYDTyAjTzMm/JbUt4g5OO21js2/FO
fBISiIFwE8a+iHDCQfKSpBfQhRiHKH7FGx+mML4Dv7pl2q0aAjijv7voHttUZIKaU0W3oomjialH
ozWuXWtrH60D1FSZHKVemZboy/o6ngUcW+qADPRln58kvZMiREgNKpOjS1bA2378IPtUT9UEogSD
lsyrySdQokebAh53B5uT0F/ukqwmn3fZEe9Nw/4lqZ/v2HjkUbmyfWoATg7UpcqJyt7p9aFHGUwi
n9PkJPb208+6w57ZRr0ehU26y43dDd6vU+Msx8QLY2nO+CglhWP6J/tv7BRzWbJCSfQM+yiFCIAu
aSHZT3S9OVDJ8eHBMG+lXtlm/63/QUUDFyUbgkftUMqS2CJUZthfTgWbXmhuztWdcSyeKdPMvGky
42dg4OmZC84Bm05RNNNcZZ5q08bZGA5IMiQx1sWVzNeIn5PGSIRmMFg8dq3gv7OBWR5bWMxUeEnA
krMWYt8yu8CF8I/FOCVS3hEGn8AeRG4b5gZxeGEzZcJXrHOk9vH0DPFtf5AP9e2NJ1kLz/asv+ts
AJLuKCdJFim0jQoVSOxELLmuMjbhoNdFg8VhrIXIDN/r18RG1NqLH1ur1i8T+oqk8pXrB3IY/8N/
EhtFW9s1QC5MD9EzVy7uH9ZyYtGSF6OrnfhWJi25spx1TnndFLyAFlK7LVTSQqzy2I2BmUQgU5tK
E1gTddZYDWSPrBoYw6zq2HzFMUggUy16bPZjtXOJVl3buW3iF4zJFbB7xVYTg94gOvo49H2ZyL0j
oIWbAC+wdTpSwvzXZUoBXPI5AJ6sEazjToZeTAg84Lm5KCXtup+wKhsk+iTJPKK7ekmu6FQMJwkD
lSm++uE6IHLKhEh+Gi1+tLM/YPpIHHG6nstRfNBi+DwalU/Qff9JNPCLAAMGA58rUlqNbYC05k9Q
nj63pwk6VLoUos2a22o+owlN/k5bMe4j8MYav2GBjU3BtmgySn/LxNnhGPDVmrVhJTWz30iGGalD
rBbOXmK/GoPzDmKmPOi40MuRZutujVuE70xXMfYPkm1129jHs7hDk460cqMC5XqFiPbxhTGA9MvP
J/ACeR/Qziqkol9xlB8YugdQ/XJsoUse3nXkR8Nv7PyPnYhRbdZk5ifGPtnSdRcMd4pqblqa30j2
M7mNjutqLFokCEl29AIx1gneueVRTu/Mf5KADAUUfo5vKp67Jra1Y89IvGyJgrLbHUFWP4urIOsl
SqiSkLfD4RqtZhT6YT5JllB+n/CEa1JClsyYHKrwib+gZ0NlVxBWF5kul2Css1i4nfBBy7AqgdLa
41tfSf3qBffPwbFZRUI2XncOg8OrX9ta+b6DYpitIcU1aGQsRs3HjK36uI6+t4FpX6PDC4YWQHn1
S+wwyXDit055g5Lksv1v+0u93D+TSZscviATmJ5yEmefBj1jmQR20AJolMcw2gGAKuRDxCtNopsS
90aQHmTHGWv1OuYdu3ZI/6FxO/qbp+YTMLrvpBG68UMf4FTQfjZ1lS29ySZPYBH6bvqL41+zWkUJ
w/nSKuT84icAkmmOsNLGNsfNBBAG6T5gCzBgTllWSAy+1vYgGr4XKSNKD1dGT0KmFThhxXG+luRd
HV6X7UxE/o4s+str9n/MxMQ0nDdOE2o7GX7UGk2+5YgbH941b0jlRJLMFEfhtzAPhbwA/SxL6Fid
jxRCWdd6HG/lIVN/GTAqkQ9dbc6T1lVAw002BkFiAGoNVQVW+kfuj+Ty5MSOuRZ0kZ0Er4QiEvSC
WwksllRVN8j9RLdIXip+R8ucSw31OGGI31a1eZSQCaQZxDyVDrKRtEnvQGUHuBOck7qCphbASkUt
U2dMlwhHp7pFFcQBkwlyQ7uj0oRnUd/3eVcIvefdkCrOQUzH1nXT9HHPJDW50rRZez6OTqXt5jE4
c7UkMBXis5Jx3f5j0nW0DGB0KzW67lSaSBKffpa86rP+zUIjm/9ZC5e2qhSkOmIQJKiv9odou8i8
d9dySfZt7AqsA22dZX3SxVVrlJCxYuZpOvgHvzEP5I9L+vaq2iICzlrCXoevtkQjkXetBK0FGS64
qfB9vINMF/9vQNxPxp/gU8iF4HfLnPHd2pJeJbaz42sUu5gjw7jtcOTK76m2q0YQZsaOEBdtYJ8x
EPrfl8DGGXNBW2DyuutUSPhqzL4oME8sido1jbss8Q7VpX35yj8kFGpUsKvABs1Rl9SdyGnHSh07
KxNMLeECJUej6Bmmuin3CXipsZkgjVruyZchjCTGKBbGocAZaBhaf3EdVf5J+KHCDnR4e9pJqRNc
YXpo7QLeslLtDudFQvh1xYouajVqHCazHY2nmNDMXhGbaZ65SApgdHICYrFAG6UUwfoPtvyfAWu2
PDZViKP8RcQyx2/6GUJxpg77aMexZG8NZ0MAqnMk2zNbmdAaSZ7EaAFpEmKWMhRuorBfmvn4vLkR
J5aYXsK0QjuQbdat3ve4yWu6CM3IhkGNj3f6dwsW+IrvoXUtJzT+Pr1mIpqfzVoawo+Ze5t8yFOE
YO/rhU3egKCFLLYwfCiSwC2O8A71SsRdhBGvHLUct5gyhl0N8mraJXG71NgGpsZ2jmafhwfJ1wCC
xvl8N9+WgKBpOmd2GUo6WMMaA8YsmCusL1eAnpK2n5MBQQmkTJy1wNDAtqSTcdwnFmRC7OS8+MKp
YwoZJjewTu63sW5gV3SV6QDXj6GoPdPBbUD4wOwmxZPmkHP0U86/bve8l9b4xJSgT5Fqr4ug8a5H
ZRNja5v/GzwzYRBPIkmsEs1x3RJGcn65XC8EjuKlzbJ3A3Dhb8kZcRknIaU0qY7t3Ge8/zId3YGA
09rrDtvGhxw43+re5NR0lzE9U0oMXhNp8u4MTkGmehttDqxGPUnHyvPRp95Fs3ScNO3cz6Om47rI
MMN15BJ3j1XywnPwRBL0DB/xUY5Y/42XiDEK0g83kq0jht68PAA8oXdiOkao3FMw3nA0JT/Zf6kG
KB11xVGHgJdklLGCggH0S5aiz+MocND85PHesWq1ac0FM6Hu3CSBv31sb2OG8h4ycx5RDPjJYBYN
w0tylEsoz1AVAawhD+JwbGQJIfIauMSen2IUxtlznXTvFKMXBs/JhB2J/xo31hW6AOCcao8ehf9S
1ZzACPdZtxX6yjazBI/FeSc1f6PSdjbeISuRJZOkifitvA3pwNCnV9h+EjtUIZGOoC9BhZ/wiOvj
BuK8cl4bQNfOT/bgZIq6LuS9uGpk52vVudgF3iW7TOqpMZVY+mtIGtiOUVypCj/GlBipMCuSdDad
Rb3SNVLn8/u1AsaCVw5gEbtzPGr4kkTM+RtxciN50gdkQt3Gi6aAUrmZwYtzxdqejnuZTkriy4jb
Y/ul0JlI2o2fximSMHokS7iZJTziG7aa7k6J9y4JPRBXkrZspPI4fmBXYdUzeWJXjomkF+AhkZiI
3rPQi8OFHFNuFQZY3CoEfo057WKYYk3wLvEh7F6kW/mLKM0V3aV4U4EknqA4TlJhhzyeIDE5JjgI
i2t8F5WtMdYxLxND79ULTjqUZY205iVExE7Ayz42hGUqGNVJczDI/pRFNW8IbwrjQW4DevSwN7ro
2ktijcIN7gvuDIAK0C7FbDE74uNJRER7FyaJW52bo+eIuimG9y/s3u48Bmy9YHK0p2obgs9ukQko
4yPdCvjUHqHOtiNHEvaReSNYGH4oIS+7Eu0IMRqXth83Yojb2roRClpx2JgwZaRl3yvgGmWRsEHf
iBE3XEM2D5HaByRpRpQp/K2v5IFxbxzbWSBCl1cCJTqV9lCSgQmI6mieE80C7Cj398a1PA8HyLhz
gLihMwjIJ3nAyPhWlMde8DxNQm16d4bG0q3cb6m3oBw8FwM9iFcOZ9YXF373XJGEpLOZHrn+jK1I
FTM9VpEcsE48H5LWCNVQzYmwtTksC9xAXUQJMolvR7QGT0n/bBsazrFWlz/965qfvo+qgDiUd+ou
UVWOml/4ljhUwCLXOJfOcldUM+B26kvsSMtBrgnnz9M9ZuIgF2SGHdsGPBoTXWWePps/zjkPd09i
W45j2E/aKbHWten6Q9aLYJsnuHEvY2FoVPBvHTdNFnSx0IowtFau31+ykGs9p4UsZNoQtuvgzQjx
uQzQOPne4bwfOTGNE+pKwZKbIaNOTD0Jp3ruGaF1rza6YsDTHYH/x/Sdu0plcv40ZM7N6xAKFGm1
3rVYxy9Dthb0JZ7i0MIYFXdI8ZdZQxjF7Ados8CTbhMuYB1/d8Jrb/3JbGRsRXGgm61pVRJvBqHg
o0wFjBANDt/u0jVr1nHgq72Ks1uKQNIn2GBu/ruXJ/i+pKFVc0nS7UsRHc8Y9b9wKORimPv0e6lR
kpOMlzFYeJz1wilBuVjyj0mHj5NllGnCRY+PgzNVczkSNJt51UNIaFxpJ9XXqK3OYcSrHBO63GZT
bmANyjezlYLoHmr/fa8/Jo15nIpjqrP8xDLsNOE5noyMqB1OcarX7G17uzplfNtoqwY59OkqjVI4
v4TIbZRCDYNyALKDGt4ZUk/x/ZCvrRjFPrH5Y7VdUl4u30r1GJsLGjRYsegtD8O/dZBfjzerQOhI
NG0XeXK7+ZidiJzpnphNQk9df5Ety5e7Lji5prxb/G6qOexeVHpzaTOerFYX9KRz/Y0nHEtcPZh7
LkA/+xgWyVS9/xbr7WKndAi3404B7T1EHbM/107+RXstQV5NzjVGyP8NXRkO+zG9+oRvvSGkuKiB
ehHKMiyUUHENCkG8PtBqv25ousR5jog64Ukr1WkRXRO2DKSobucU8MjMjxUTUpkTV45dPUklQacC
O5I2GOhClUhnOYlNqkKjZaNTAZUIINitO7EIb30ss7Ct5JjsQBeq0NEy3glEpCyMsOJId4cQNBLi
ScCiDf9PQsSGgN18VJI5vm2iXT/TOKJ34Eal8ZFkaJzf2JpksrP56Qm4ZaRZbK6QM3f23i5QfYQz
yoHE6MEXwkMVU/1rN3hE49v38nXSWgO7bAaZWofSQUh+fy0QzyBp5BQMa4cO+l7UOriTixlQ+eUU
ULK9OygM/v2rEEDf1ClbW4p2X5zsz97kH4cqNQeqyyA9mPW2ebjF26CyrD8/ydl/oVDFpP/kWnyp
+ofiX7FVQgYelfGumuOpdcDWkW6tRhSt+QXfW4co0AWoJxIeAf1b1ybIG4TXMLSsTToATMwjLjOm
yEL5i/INRBL7WArp/i7TylXzQo6XiLqp8DFUIjoEGSTWyiNE2W4jNse/a/ML9Po4qXbyqwZyzcvX
dNCJY+l95BVJa839m3VRHvy+RfuX8bM26eNKd0lQBRWjeHRv1sWSDakmwv5aqLbnLyvKS6WjyyMc
nUpv62N4uaLG/EXlvAM7LYUKUClAp/nOi5Qf0jU7jZBB71MBunMLDG13Lps6Wt7p+mp1qgJGFamN
3kxRVPU3369gZqPnLeiJfP9mU+cDlBCL8nsiZMTWKAsE0x/d7gzzD1rZL0reMdms3BlXeungJw1G
e6XbiLo8m6iXPxDRhPaGEhoCZ6pCpNtvKBjXKABMRnIBffvm8Vl9NG/DHGn8RRIVEWptU74+CsB7
7pdw8Xb7uSG5vvuhlsArIa7qsQgTisbMrt+Z38pZRXLEZQAubnzt9tH8CxCJbaUcXSAYNI6dVrYR
gPoUgykE9O4bGr41Ko19EACqIoB1a7Uh9Kj1HaLufkPquNjdU9Mrvfs44N0VQ8T5t+Ty3YIUqvcI
3mVqlc9Jl6h77N6fgnXQL3bzZGYOEE4bzH5WzMx6vmN3otlCrYcqnVSqnnNBqcfAYPGO08H+dXII
Jh5IL6kqOevU1o3I7Iw2DYo4UJ4kT37M8XX92mEMa3fKtYcFdu4rk1n7+IvPRKUsibiHau84zEaV
au88zIS9Q7f2QKMaPkEIHRlr5fj5bDZvdfBiCheh6gIFdk9h30sdqrli22wFM2Y6QY1LsJqSM42z
OT195Krs20iJ5aoBuVLt7KZRmlfHo0yq1gkz49MIHcUB9Wy+vjYNtsLas3rZBdR5/yjfW7tgsMlX
d/nqkmIf/eUb2M68tnyb/P1eH+HjtRLMIrTFN+8LCq3kPhDPDxf7oPezDLe9WZUSVp3KPrqiD8QS
6EmDQUyuCv51h5bSWzVKv1T5ebt9TE5dptU+LITCNYRzSrXUIrwKixWwyz6pgTNNkbqaB8sisY8L
LIP29bM9u/eykEQQfgrPIZJfqfQLgubq16ca1NjpldF6haO6aZ/D0aN1elSPs+j4O6qka/POSNF4
qucFN8rXjNYBIFnlpYze6/JlP0a6Pt3dI6T3ETaWwZz9atI+56rt03aEyNgkCClFFqaGOVQHK6hj
I7l/DvdhqtFm4l0aYblLsYHM6whw4BEiXEWBzeMg9/ZgyYQIB6X77E9fpZfldUhkZbIN22cqjGfX
qSC7jhTk1Y15tDpsah1Madj0h2VjMT1EozKwBHrLHQpJ/mNdvFHW2RSu5R3J+5dFCjHw7pTusXT3
pdFf1jcfdGL6HoUPGaPugQUA9NV0/XKILrcwdG+ixFGIg0GeJ1UW2rnq5Gv5MiuFuy6VlrGqRHE0
tsVP9Eyh3k8Vrp19Jy6J9qZ4POXGcMRE7QSU0JcgDqNnoPdKAOzVKkzmlIoH5dhQCZq0WJ3T0/d8
HgI4dwlS1FHNNKqnXSHT2FMyy34HPUCcCp3Q8WwklVrc4TGQpiyN1beyWiOjvOIqcenyJC5b4YOL
D8RmuJJvMi0F4Ks6QfwDXwzdy8cArb2xJkqG8JBYiR6RSPaxbhYReOImXIRvgodi1stoNmbHQwb7
9mYO3wMqRyaafWahYRya0S0steRpCMGbupOq5/g5byj4KHpfoLb8mooAcQZiBsoHNBTkwAoBgjro
9mNymEBFUg6OL4RoKRwzzFEJ/hSLI/K6acIfWTQPLwo3rV5N6pPRghAmYHpC+Dm+539stzwZJSOA
zd+EkGLcmaTFhDkThwLZlgn57aH7+AUfg3RnowbpOISMB4jPpNmPM6ACnwa7tMfEctBe0K42tRSC
R/UakMw+oCAzlHoTzE3e18ae9/wdCEJaySd0+1eYcaSi6jadyCtNo7yof2Oc1CEQ6Cq9OgzmghlR
0fUm6K1/IndNz8XcVtNHTFRJ4lgq4J3JI/AVU1j0LZR5BPUbrz5EziRrJbLh2m1gfpK5sNOkN81b
iy2xT3Jrewhyq+uif+zEKwzlPwiQgVThvQsXOF8myGPeYD84MfMAGDbSuSvDwVlElYJB6VWCmehc
BbYAbjrBh2LX+e0VKzhL5OKB1wkA5prbFN4LNjPOjYRiiv3A6ERYNlGXSizIZedE9MHOyXd3bQga
4m0mbyeX1OK2KQlLVvhAlENQSfxDH1rcXAVil/QxJhjovks+1fXbsQ6pehvdOiXq4Eqg1BHWudW+
PMXOGUdEmXLJGpaxpMvH412RRIeTMCjGq8apSMH5L0sSJkVuyrqN7hKxS8+4JBC++4QJQu4I7hI2
xHf5epLaTanC/yEXWDgK8PocPq8IiJ5eksIogZ2dDkiEflmR/CMY64jJ0I7xFsZLfpBAyaGdH+S7
YjoojHkzIWmKWa8Zf/qOXGIqjAA3CjfYedDtkwR8MQohPHsuwR/M6ExeSxCJyVfCocl/3YKRnR0L
AccK6cSsScp0D30CQXnlBLU22qIPZKqUe6nhfwpvaipO0ZEXARHzMNad5Ly7zcqVQN769YBVqsCM
GzMed0Fx4zjB36ba12kKvmIhX6Y4cjYa3WPsYlO9siSVyV+w78Xq/osSo6HABDBie8aFpyYJjGap
uIYixE7E9Oafjqd54yplOVZi7l4lETMR7+NEOFbRRU3xeRspGdi7lWF04FxKlbZddok//4PszV9w
vmK/q4OSeYvPHK5WIqrvEyURIqeBq8iQT5wwKsPG5emgJmOR3kWIwRhKlBlYRn2K7I6uepekgLNZ
m2WrY7eCy4NDLsPNDIYZmLHob1Ia2CLBk0YCXal1jigXoudNVRUTbmClDu+ufpB9VzdOy+/s8gcO
hWzIN6/IwxM38MNPRDjQhowuqDga5j731w05fIr52J4Mf/fdUmzMAa7Ul8Wq2ad3YtecJQYlUuiK
UYKieRlbpVlYGzENQhW6uKgEYB+YTn5AEki1LcPKtiM5f5bddRcWYOvwUojbdauVe2bBKMXBHXlA
QWAf15xZ8bp9xO+86muLpiRHc8o4iPaBH1GX5ImCB9zCQitfu3Z9GlmNWQ5FG36ATWkfoYTGv2av
pfrsldpWy27+t0JxLM6xUn/RjJXleSQuvHpRhn71snpJvXsHXxOFplwdb1efzMaaJmTH6p2bfSxJ
81YrkjOrCIunZKlerlQzPOkl3ALjxMcmBbaa+V//fkSllaYfp8mz3hBJmQGJz7gVKoqA3+QetbbU
PwAOxw+BG2mgIeFDXj6zTanes3r578KOHdOiytAmZ62KuS1ETHcB0t1I23gSJiP03xxIxjb1CO7T
ExF7B0bZwlNPlFhzQw0CRUPFJmJiLBP4/J5teJxfb1Ea2xbXiCFLBZNTgKZrGpx9/Z2t4vTUspVm
lLu9Z3L99b67JdO5QJHSK8WFdtUuqnv967pF6U+qTPQPl6CYeYHFWqp0Yb0+mzhneJX3Gsd8tKMm
0V/lWZUDqtqLJcFReoHjatfYZfvo405FtngsnNTP1hnPiDdl38rb6oygyAm8xLw8Hr9h9CWBrwS9
pMaf21RTVUxp1SlzEyqMCnCZsuj6I2rCknLiuKDM6HM9unxWLC6m0R/mVT8ZcyVXTYX077sXYhrN
a7QhN505oJ3kHLbByVRK16pORa7KZMxNFWmt1HPTFERdzbM7U1bTzeu7IK/f2TD7ciCx+ozMXIF/
8Wr8PWfZIpyLy81ekjQy3hyYZ/HMj2H/DBfX3ruPcAdZ7a4Nh9mLJYIU1pox2CggJaFBE/OI5YYy
SCwScYg5vvCVu+XavPHkKlTIiXQWuKnYlAlz1wiL8BEvh0zwqQm5a56pt1Li1vaWyn7xmiDCs6GH
7BB7kkLm/N3NSjvUhuVQIGfJNjUqr1i4/984SjxRDvTt+qwX3m9UBJq1W63y/OVcdrGjbbEsBn2q
oJReZtNr7Uxd9HN9lm5QS1atd44xFNXn5Fv+7kages9TRPh5mis1HtM8adBBITclw7m+Of4eCDvd
3q/H8DA67P8yFIYqsnOOKZ0HmQu057iu4SMUnq+3Uni7fhdxylbd66VOGVYKukypi3GgNkLra9Rb
l6n5lqMk9LhHiefRlujooT8hnbm625K2+JIuhRxDmVxwxlfeC9ows3+zN4CmcqE6m7xhfc2evR3Y
xKVQO5WDwq9lZefQBTuASnOMUwiivWWlPs+9UFT4UU1RQ716ntULpQb0GgoYUyDzuvskKgZutS3T
G+vcaFWkNCr+mYdr5xo+xz9LLJbvbaqVJ34e8lirVIQ4ZapHejsi4unOZB7kS+G4nQ02h1EBNJbK
zbULxzcA2qXOCZu+vc/Szcw4e5b0liJjJxWdtvXF4EJptHWaHtnCxyj9UpMrFT229SLpK89uHzrd
LegRYEbCkkIaN4KgrQ5VKagilw86nS01T+mu1KHf+8pT8K1Gyc/SpEOreMs4Ny5mP3enGk+2LESZ
8Q1PoNbJ1PrFUrjNvdDm02FU+t3tu5tnUHwAMGDlcHRuh4cDpQgXk+66EI16nflw072VgwrlSE6N
4ePZo4ogQfnDurWm4p8IyaS/ewYpQie1FBV2SRFgIBTBrrwfnkGt/wzt3zlsR4pWHXPBbJMPHpSn
n8w6dDUXGT8oBj3mg9nieE7Vw/UbM4W+G58B30LKATzijOKXvyG113IBeOctwmKljGW2FDLpNtCU
nsEOAJK/bMLhmI6kxiQYYXZ6ZPDp2rPFENdDxoT5R2tLz24xU4hyY5LgKTfwy1UY6RpDRc3d46SX
yrH31nk6Rml5jkDFt/VOOp+3DPICHWzMnnt7NrgThqI+K3s3j5HN9svL5n1Wv0WUF8mN+5vuJXrW
NshSbrPh84ghy4yeXL+Rt14MHKjcy+P4a9ffLfqYI9hA8ZUmMOVhRC1wKp9NXA7cIT2lOzbr1g2h
nTmhHpZK5lK/4pXf37jzdTGgFtt6WDlifW2+ryG6UP0hfHb0x6u7auG3w9y/sLbvzHfs0dLyvbhq
ZMvB4hl1aOgP47v67nXKzwYbwT3EICXGw2ykf48FSpTD4IAqOkdQGYsPo5K0dg4n9w8emv4YpYPZ
4Flz2Ra4RfE8mGT7dF3vi4rR1DRnMoT9Q7VIgUy2g8e6lUPdP1udXdgbnsES8J9y6NfgeX+b9CuP
GnXFmaQZX+H0q4JzFKkKdArOL7tZnwY/a+tsONt3Ga5bsT2jQtxuxsCB1+6+2SjYtUqlhpWho8OI
K+DBcFxvAspgXgHXT43nmiDL+u15xjBiPu5ROx0Wlu+MB6N6pRokg3QaXXOj26rxcA1uJm+VC+rm
zOdcboRsQ+Ye7DdMnLfCoX/PvRxGDzY7uuLykz0Pzvl/10mPwVh9l34x0CkBfWQ7mxd/y7aIXrvR
ch78fn/DZr5S7bFcZ++t/GaIE6UiNKfv8/CCQv9LZgyWTnczJyi7yvTNqvu5mLy50R6JUaZfWcgF
4jLwmZ8N9r4DyXit8rOXo4i15WsKv4fsIWJBsQ0yeVOw0zPj1HyQu39sSsD/mc6Mit+lwu/k+r6u
UA4MZ//59bzda9v95yz1kQ7apV3vdt9Ey2N/sVg3cgwEvsZtUctnH7XlEYIZNRrn31eccyoaUxt4
sCz/pCY9Hrq8J7Safi0/O2AU5ETiZpYD1hPrYYum4ITJsKPsGZ4t6zDdXU26xeMxZLstM1OejcIZ
jO5GwIfzfx0ccKVAx7fTJTnSS5paeq4COnVeqZf3f+fc9MounyZRhgE8Va6tEqGFm9t1odR8FE7R
5PA7f3zELO9Z58Z5dTn/XE7rgK2ciVnKk2vL/E3BfO7OUcLvlgs1DhhIRITbrkiQ93O40uMnxYJT
i+trJZMJqL98XyLo8OyWZt+HdOeJdEp2mEXwP/No3NO78HiZkKia3cEweGCGQioeH0a38iUqk2t1
LAxy2dEtmw4P+X2LSbvnCGOPTVEDdXb8HbOwPRaZwIdRBu7IkH1rNvDrdAiYLpsD23Y0H1K8djnc
M9BMnfmQSQ7kzTuo7jjgQFgOM+NynweZD7kSf8ru2qsBMZvxM09hDI7W3Wg5zIExs0NRTRrUP8cx
FlsEr7eI0piH0aS/YUd4NrcX4tLzIWc/a5sdwM/NBocRs5Mtnjm9+14O2WWBKoeH0XrIkUPPctG3
u2+maAAvsmst+euJq1LqaVbnjrsRe/l2OBukYZpb+OV2qqWnq+/KW2kW5vu4wyfO0HLAscN7bmGK
ItmXUQ5iHXWEU+ziswFnGI/L003T2G1s8LmAPuPVObctIS7V3x6pWpAbz/NBduqtd6PM+GCpXa59
oqjzbrQbWXmKZqR6s8FyWBjTqs2pZrlkXvTJU2/0zKQ/o/9OI1Yy7+KwnA14Yu4z52ZptHOmJCnP
h7uR7Ur9EglL/V4iaklxI7ZDftJs+nU5XAw43+xAjBHyCah/wMPRk3P6ZzbIT7N8+XM5tLnlPmWO
MAV2I97CM5TC7HQxYGNmAh9GNIylw525hM/MtsCMGc1fT/vupL8ezlOd3IWTgsCDLCDadwgYt6Wj
xavrIcNPuyjfMeQiYNoYcRSBHtzowr/89BJhqhxGXBmxhD7tLfczYxqccxLZMXYPPY51Zq9s9t3l
kMstX69h6bfS43D3EeZDPsLhNsRcmXtneuUwqvRoyGxwnUfx3KGD5sNiPB6TfjwMQ04lDkC7HZDE
uesTpt7s0BGDTh9s7mCT8VWoozCLir6RLp30zyHjN+lzL0ZqweKZD5fDUzwPI5eIrWEKQknB0KFx
FHbhyj5N/kbbGKcL70gaT78dU2Z+PHMBM5q5PR8unq6W5bDS4zdeTGfqPB7ynk58zx0fk+fj35iF
jCwPsA4zJw4CLQ7NEVYCbUuLJbG2XfBckUmf+V0bWkcksL/7TvWwbVk7Tp8hPxioAtfgB8txOaRp
/H/Sf9joeLUzfrSIkWJacNPKpMW40nZ+TxYULZoNtkxFOsUJziXcKg4j9ikmEZ/3zjSKmfbYhHTS
pM/wsY54JxOZT7kyeLzTKKPpxHzLtvwMj3tn8VGQjo79ZjP94YD7wTiaLwb3c+uW7hTyWa7+U75R
3RD77pEPj+HPY36vLliP54GjcPrJEJ57IhgIuQy6Ybb/w0G42kb8h8FUqT6K7eKzmeWIWe1fixa3
NjafTUMR4I773Mu83OAgXz+73HNVxFbPaWpgg+Uo3bz62JFUTNAl5xzmRQyCY/p1vV+Gz12vUmrQ
hp/y44vF9YPdf8Li3oxO2U/cAGLWPA9PyEh5qvE4vxWmpGbUpnCtrihggdJ6pY4VoPVXLO8J7Yar
3b/is/EDhjjFR9gh8YO1iKdQarBxc8PVfVOluDQrqHDENPsuT6J8unPdIRqVIp8E808nKPcPuQCm
3/y7Qm1g6m008nVWEUPOlbGBLqnXZy29fmNZpKnV+PtzPwxpUDE75BW2yDF9ubu978nvvYXL4zDH
Zv5New5ofJV+LqTIbG8VquDiN2fuFMeu4PoF5eJ4wW8/TO7Ube5RwJnIOVE54WA3biwstslZnYOb
p37Oo0KZcXnNzjqniLm2LDdxxNhJJ8X2evWSTXPvFWEjTn5mUOlR69GRqwNRu+2/U7pzxpBIXxbB
vYLRuv/LFtu6JZXcPLg9Qc1tVYkx+sRM5xBn5NLZ4Srbv6++elckDzbPL7bxGf1ennXK50GOy3EZ
/Bmcs3xWNzB3weSiAFPsnOLnOTmKlbdNhvLAi8ECM//OXciV2X1ysqSiwrmFVQqfIHN/w+edw9jH
hM7li9XMuXVmKt93PYzN5WJABz0x7FOtRbp5nH8f8XowC8rNUrn+rKUge/pylGWiYyU8SvvgkG7i
jJbKKzw5uhyrpgLosXzfY5tSC49VtSvUriGWW2E+YNdYc29ctkWmw/a0WDXYjtlsOPRLvVPqtbD7
zKYwtxo8lAZ1nqV0e58UxzM6Bc920uVmbF74wxy1O6DzSl2DJxWxr6XOLa6zPvZZPttJD8u6vPub
0QLnL3c70rmZ8qVevhPGvr1zW1bgbv+3zL1cSC1BMG+P7/PsMSKZ1VcFgYrpIfWxP48fDDT70p6J
SO3FR3S+fzBBs+u3xxRDlKOBlcj0ywEGIo48D6CTpMnnIxlxE4GG81GsXibsBo/6GNJ/KwoZYUfS
zHk0QzeTCYrY/CM6lpvsh7xON/MQOL9sU6ljYzmPtrtehvQeHKR5tEfa0NOayYfreChWcToXeD3U
rdT6auVOkeuXupUsLiIssC9R8CoIa2ChXcMLj/1dOIYsjDyZUsX2/dlNF9sY6DlcTrzjMpwcWOTa
g+eQ3MfTiFthgjPnJulO6lErs/UU28RVyVGCbHMLsSQzXDD/x+3ZENYVNAqibfp1t38F51je25wk
bBcZymoS5ik36fkzH+FKBT1uMH4gJTyfU5QpDFgeBSIAkyqAwQ6EEXtuIYayh5sDW4vlqc1820O7
wDOql6qMApOidwK4T7WYrT3Ah2thsLq90wm4qinmAHsVteKrt9RrdtVi17lMWWW0ASv5XHkvMkYk
dM7q2Bj0LEDNDw/w2HWvlV5+1VqtW3R6qtzExWJf5WRgzG4am2uoQ+saRxcOPd7VYcTIi4xsocxg
PWDx3SImP6Fx9ndWV7ryxnmwYcE+wdNWjSP4ClVAMSPz0fLcYo1yue2szhnNf4dOjwxjtI3pf2bw
ad1i2mNz7vGMIPzN/PP22OcGPU62DaoLxItXX8wXLs2xwMFCQ0EpgC8wZplrB/AZVvqGSRphZvJs
vMKZAGxwXrECrlVG+JLH6ZwysXCk97j08zB36OQKg9mpuiiHp1Gutqn+1JjRDMDsGZy208KtXTpF
c8qbPCJAFPxOJi8ugYDR3NWPE82YcSUmGtVlL1Om+Cw33Dx7rKNltnrAyU03Jxl9PLpyt/vHUmFs
sJrpmRD30aUdgmjwIos9Nm5Z7nhInI6YY6xzRv3/WDqzJVWVJQw/EREMAnILOM/a2uoNYesSEAVF
kOHpz5fuE7t3r26boSorMysrhz+/O8muFkkZ4ryLmk2jrzDM4BAoVwEpOGWPv9H8g4gy7iNuffQw
B27QOFug3JkUhFZx7Si9mhgyWAsU7aUDjqjsuvi1+JnNIitAou6mE3bMtp68sZw+rtp6WstR30Xx
BUwJGYIH4MOSvavexJiUrDqrY0hrGIsrWMDU2aLVWjxhcbXVn7vPA9vDXDvU86N1ivcw0H/aPRIG
0Tijs+chy6lDP/sh7MYKokBVbZVGfpKfxex6/aAEZM+AwBzR83aevJPv7hOxknS873p6BPxKclSz
OQoHPc4Sm63kMjcep+8AXQXBOP2LRkyOXdifnR0zh2fjAOAkyhpW4azAk8MAPhTGvnZ5McamgPE4
4ir6FE8YUsAOkp0wfCAqHzDpOJvAmGiEZNfkfdnCqq2wE+qjKoiXUCth7PASmMY/u97UDAOdujeU
/gPXIbnMr1nFmV915jlWRTC2nHmYTUoxu5Te42QFPcS3uRpnKMXR8XHCzsQZXF3ZueRjZYO4Yhri
XztBMfEV36OewT8JsKrY4Vxj89/9J+Vk+MDRpWzavQQ0Ix9nC2eXik3rxJXG+b/L95w79s5G2//3
mg33VH4pB8r45JOjh5tELmdTqK6cUsyzsdf29AB8ecmOpKJ9cnrsHif1Sjj2DOc/5GJIdpVRdPl9
x+04Rc9kUJ0eEFPG3XvsZCramSMw/3EHz9hxFPwOCs1+5ii9QyFW1//+yic5CorfZPgvT16b4SCS
/2AiU1yX8vh2j+QxxDO7B3a3cWbOzETbsyM9c78GE+JaXeNTzObxRaIQOuOzZkPjFdmObB7yn9o5
A+cC8wyloeyu+8TytFbG2dyb+9vyvUvlDN3uMzES231IdAIVseKpJFaxMjJ7eaD8sboa++9sgll8
4vS6e+NLQqOdnsg6fvKEa5ITI9411weyKNRgBdq9RcXaHoqKxpEFF+LJ9w5Fg5zLQ+6RtY6/02ao
Vza9L1MwV0hZXbOdvPd7VmW7AbqBhYHuQtN2j42LexH+yE5IJOKSQBQGRylc5Mui1XvmdC8HONjO
uHTxXAob8VnGoptCWGOPnSHTbffQ2oaKcBb7Eu/hC2KdmytmOd0p+RE+lt++7MFxBNrtND6uWI4H
PBEzG9hEVljby0C0/Tcc/+V3Wjdza8JlQiiIgxnQXGGIh9xFqBkSmGfZnKE2f26uPKrlATVvEeo2
eDJQAoz6S135MwwCVeGi79oxbZmGjIXB8b7vIV4GJ0PmNzgca/EKaVGphsgMlshOXMY8/rGrrpg5
DO6NMeQxEDZjto7sv+FhB9k1kUDSCA15P1TjifAm8HIsRjB7kUh2Yk6IsMK6Yq9jCe/qr2yQoIqq
oW3j92IDXzW2A62uCbF8PWtYePLmL6s+TmgJmQUsyfphhPA2/GUsl82Z2j7jL4CFUBjyoRCFe7+X
fJdF2KKWJyMx0AaaCI8RiNnwQcJ4uFTWSaSeZUKA+fnE33ircAypGxyc+AjbSRaE/SfZ6aLYv5Jt
rdgA37gIPWdjLpwNw+LExXiqK8yBOwlX8rVBcniN0PSrdhKcmi4D5go5jn+J8GUOnAm0bdoHR2sF
5WRQ8IMIGGso3ApMGmydQxoGKAvP43Hl8oOIOxdoZ80eCouypnDmnjf8J4pYujyh3eMXMM48G/fl
l8QyIsaAiJdXZ4E70hOPlUyb0Nta/BnCnzJx1sg4syGgwIxzibpB3ChU2DNC5iZjQFchibCasDWr
Q5UntieUkAdyGYuAHcRnCDyKB8Gj422F/4J5MRjcZMSwNiI2sBUWA1fyZIb2vjI4SPt9XLv/iseX
ntityYkZ/yef6Q8nxq+WlbdJe/AHRl8yDJpFl+2/qam2sIdxBNSGRAteGSDQ4XNZc95qO5ciCrz4
EbgF4WyDQyEYfuuKZpxFvdEiOp1yPn0R+DKoge20flmsn/o1unVddIaJzQe8ARtrMb537/0uBeTd
kbJpTJVYBPsnZ9BK/zGtmnTLjdHiBZXYA6uX+Df81RlDiYJFQopu3VE8XM5RN3A72fKJhWzepklI
IPB15h0cT4mAFhgy2AQtxkR6fcKHTPeBf6LubjmSm7SiwA7SP1uL821e/2IBcsgv6dpAXpM2eGBw
qrOMAbcexiderbSecOAoif0j693HFesJp3zQHNkPNTLO6FvazkuQz7H4CTe+VsXzB1PMypbWZ2sD
DyCnJDcCSxejKo99DF70AtYSkPsOXhNcMjYem2IdGZF7b/qMo/56kznR5UMx0m8krh+0AGHBJ06J
rk03ZjzZwewPSSE9VIyXnbjSI+PKabWTzZECKFhZ3zAfvFlTVp3NM7yiL1rMKwAcHp6YJWhLTk5o
FVw6EnZjJ8gOLzqyB7N33kcXcvDisfo9cJvgl3NW971GFpx5Wm/EYY5xzF9z948TDK9IsIY+3a2Q
sOvRhZ5jknm+4dQQzxIl1GH35sH3GLrqcxeETAY5wMPmiPGVg0mVLprIswq8EDxsh/FGcS5puxu8
/BxMObQRSYK0IPd38sK9YcNxfP9wms2WN9Y1fBeuTXmkZZF6ju26YwCc1hNOk8XLZ2RhMsTcim5v
CSKw5yvt0ko2Zvaj3obBe0o1HWczjuU4Fp7BtNAKr/vKPSPevp15QvAgS0koKj2zs+4+pI7i7x4s
+N3WQLUrBiycQyN3exgRUcsur/umcuaoKdyopeM+GnIHWlwQ73WYtl4K+SGXmmyS5448xnz0Yt5a
M68Ny2UjwcLX21kXqBnT+oPsJW75d+XqQa8NO/gxvE8z78KTTTops4sdjFO8GTpsESfjIB7BI+wy
HJqe+k6zG7ebOF6W/lOyZtrS1Oq5er2nhh24iTVpWfkmofriNnSsbWB7uMNe7eKD7vqy1gZMQ1J5
wx4nGSykJ9zNqHSbApZ3jFvB8GvnVDyfrv641s38Q8sw+0TKnWVNSiJv73VKEK+Yks2ctTNWGcOd
MzZe9bhZhG9y8m0sfQ3Tr+iJuY4A9LLn7tZZZ80CZ++dJl2Pf6o0Reh83Pr8aEdttI2aeRbONHgL
Sz5Lxp9oW+QjNbs072mu/WPocVi7KQYYzMjxNN7yqJkSCpYXmXvvpGeX7KcaAC1Ox3sFoWe/Nbck
Q9oIwuFNqTl84aggj+MNkZ+kxDZz0xpm7bDJLilNTuGBtLtt2tkNHIRcab3Y2VhvamW0Q+rgYsCC
e8d9M3tSbAMeP+kG8fsvwEh4ds4farohYaI9x90GIPN0oYakYyMhgfaj6GR0Udb5IoxSERF4JkDm
ZxUAiDfORZanmZSWd9SfiK7bHTq+G1TR0dw5UYiBGA+v7gKbpXVAsLXDrtuYd79VHm5ofNyIsyj0
nf7dRn/VFY9GTbSjKt0s1z3FQuvGvzVt6M0JuywHR7FFymSs4HDWXZTkuyc38oQcTwlf3qIp4n68
C0m/1um7EVmuTtatRvZ3ejBz01WMt3u7f7zSunksJToANyWRALx+5VandvKzxVvSCZbY0jWCcdP/
aYrjBXXtGaX7Ipsrh3H1juo6jeW1QTVpSwB+Vdo9sGRRJMU7oee8nH4DjDJjfYw6he3F0CwT62JR
UHB4ZxVTIOVSFpjxJDy1+4z9EPc5R3Z2V2qr1gmMhZQqYTzWV47Teo1Jnmuk95MHGU6VZ9zm1bPH
rmgdq2Zxux1xjDypqu6aeIgmBvUShQ1S+PvO2fbaMmg2H3AYDFg4fAyo1Uvj0n80C935NQxierPP
Ay+h85tKKfdrRjSArJ4eoQ1APWm+THtk9MX9cfNtpa+O0dj2e2xH2262+1BUEu9i6OzAciF7XN0u
b44ooao+mpAvZOdh+R1dd4Nyq+X7e8davhFvJfvR4MYSlm/v3hvBa1ISPsq0pxSyDcF8dxKVaJh4
RkhbnY7rCXtNQe86EgkRkBujzTE3cujQ6XcpqyLKBJT3xoHOaLVCI3wMVrU+TbQVOv0NVePTk2Y3
pM/1dJbGXJRxx7MseofWxw8R516HIZLa54A2YVLegsXhzDVmpmju507Oim8sKNT6+IW9BZP3Q+Do
2tyGH599V4lxNiwLZ4ZMUnr0xjt+9x3yOipAS8tTe847609eueguxxq2Z+mfTgNqlA0zinQGH1W/
EWEAk/yjdsk4hTnaM+9jHFKKBtSv23mCm/cevzr7vHOW9esueJAej6zjncDG7ciWjMbNHdgn2qpO
6DXl1tSmUEEWNx9a6VwFH4JcdUohNRqUN16QZl6MVqEa75H/dZ5e+5xlTS+hw93jXwa/23kvomdn
tGVL3ISPXpSXQ2ZToKFQZJ/nClVfKdM4vdSLl0ViQDxqmgWrauN289V0eVf62vvlKjEYdqFfPw6K
sjLrPvtCzTNYtE8xCPBvO0sFvNDIbbsnp3Q7xamSe49GtDW41SpbfOOoE+L/WL4vmybj6CPDS9mB
Po/Du7JGSgmmIwBfoW82S9Dl0JGMI0OwNo9g6dQERy662iHN61S9Ch43u+HjMidas0ztEblJ1P5Q
bdite1Cpfpt+jtMDelGj1YSwcPEgdH5mEi19DptX2DM+vwnVnZ1999W/sdpQieEGdUqCF5WEb8dt
9A//UifgjLv2/FZN8tCnno9XaHW/9DrNTH1MnO7M/kysZnSjgVHYqyhEVG9v4jgmjqw/0xnrKib4
TIk56tA8PCcXsPBqDYzSUZLj+fS59d2ddxpAxyikSsm40NwYfoyPT2v4SJcJH3Ut/0VZhPNb3ja3
cM3Q2QE1Y62qP/qLhmL2qUOJZr24RdsYPtNfBDLv/6g6hKL1Y9Hcxia4KHXPzlYWssbltKWMpmU8
suNp1niJPuyqYyWbfZ5YWvmLYCu5INpUf9xI9utbzSxsVP/zmSjd2fOz2VvMsn0sytef/ab9OwO/
fX4DO/RqpuhEAJ7cD3F2fme/OcvTLN9cb71Pk9BaUarFniNv1s+JfXCioyUyCgQl3HFTtNGtu6ia
UcgA1eTavP74xTY/PnRW57o+igtgnR8TNV+3OnZqgYobhs/fuMSPPY7ATOguEqp6HoNIcS19pIKi
aw/K6lje/2napegEbpcq5E9wzprh5zVSJsYDn6jqRveo79TLD7TJ10W0tbVLl50mvKOEP6UbRTfM
tz9F8RvKwfLPrwVDvfDejz+fjW6qqLF/uWN5Afdk4ExoeS+3aU/9yQmZFG7O/CBIrf6zrENUsOiF
axnHV9QPo/7rNu6ku7DFypoF8eql7D/VgFdAUwuPoxPuFKrejGj+UTp9hY7TFOKVGpkdMdBdzw7Z
JrpnqxSp3fBWla4y1S4P7NVAik+7qQ9j0ighqF0qLUE0rEnasd0o7GVcE/UNWstSvwvHFx5bhsk+
9fJf1NHdqeF0xT4hLZXMrNwF4AP1+pgja9oGKP7p++k5Q4dWr6Gfph5XFGdtwYdKMLpTxt66H1Ln
zuYP7+lXZNRobkJKOGqDAxXJRViYV3ujrnhHDRYtRhZJ9Xefuce/9Ael73TZg/IM8165b9Dj/ng2
HT86MPhaOzwcnJw9yMdb2svn8Ax9xk9bALYVJkW1cwOjuPGfWIagReQuH/DeF8BjtkuVqhShsFW0
VPIqk0/F85EW4ZrW9WtGHgzV3OPV1tt1KERdMjaC1RlENMfxH5s4lbRhIFT6GETUpsUh/HuAzSr1
Es5Un3+oswYO7AVcH1kCPbS2r/jhX7XKzw6gYJIcBZ/wNVKP9RKKBf86R+pGP3sq/MKeSVmHcSYb
BVLNbiQ0SNKEQTQ5HMY6pYZL0rom0Spc3LaADnTnlMFXGGuU6wF+qm0gmD3tzJqVutaWoJOS1qio
fr1UJsB40pwiwcPQC68dy2c/ia/MglcbP1K0QwSUapfPoTND9Fftohrv3uPwT5/dHPczDXcsZLN+
j6mmolbkOerMoAJLA+lCShdgCupEOceQT0ai+hX3QA4bQG1ZTI4bmGSm/LW0vYavj98BfzCbNRDb
cZ91nzJiPfpF11qp79gLI+/d7p5qY8Pu4LSmpgtuXwcDAwSpjGx9/x72Pi9fM3yUKRezZVDwWa1K
GUeyw7gb33CKpS51obbuVbnX3YKldNaWVL2ZMuvPQV9ba4OaWUpN8QHU5H1utGXym/yGv8wZzmIT
SwhlruIdLIUmXsEkMAhUhNugnXp82CJizNiOfThUbmBDB8ZiD3/DfIyJCYeZH5xYJ/OnWReHemlP
9WN7gSX1Y3iFu7i/vXS3PB0UCWtLwvfd7kHYm+mBGQi7KmqflUVEn+BY37zwT2RsP0nPzItXgPxL
2acoUhf5y8/pnkfkAu611XOPytou/bZHpUO4ZPI8O9Ug+KcePwfjYvx8DmrjKxMSKG43Xz0aPyAq
S3Er7N9umjUdaS7OhVEhKXXhF7R6py7m78Nxb419lE4Vqj5ttz10kDnVpb7cYob2NPoI7I65TFQ3
QeeVfcpNNYRqbl46FO+Zhhuzmx/yW0873CrEVjuAFFlhNAB0QfSP2qFL9qtRBxxtFahm+hSiL0kJ
nDQYsNShSeUfqIXG6DEB5u/xay6Ddbs0ljRuXoMeNgUimdUVpEEpQAeCWJ816wo8tXYfYML1pIWE
uRH8APyKGO/1Hk96vQdHasaZhF3FzR0XC5M/BUdz0znGVDp3Z+0B07/ef84EiIOjurJW6jwa4TQe
ooWDI2uAQQeoRoJpRuOqaiVbcenam/ocbA1kKv7tbhlAsSevh7fbU+yhB1li3RlEzq5kvE2fWLT7
DCWpLZKdNVOp/UYSpYdyfW7w7eb7dB9hHJ41hlWt9GO6F7fHETaHET6cSZ7vXkMUwG8XAn4BYu9A
cMqCWd73qexedVbmxlig7R/X8u4TmCVQs9JXzapePvcmSMmdQb1IbFwOnFj0WbAlXrnSFoLxYGye
Zzg83BkgactPKPb4qm3YQJ57Z/gJycjxrSM/WVIMn58hS7rvHJFClAMvPwJzxgksc5uVtrlTm3pW
jyE0aTdUVq7Yx9C3xgYGGklF8o1yh8cgxkxjQwWBgZ1uw2PVI29+noNTKkPIz/Asrqh6Uewhd3Yt
DmCpfFV+DPqKbDmfuo9CRR7FyuIvJvLGsiBZNb0CZ5kIYXqGDiwcf+fm4kCS9/aJabdSV4IOLN1n
SY+Gg56U8a7aDfowPd/3/z0xlifwIuSuOGOTypSalfHzbjw43xgBgmVt6V7FiarHCyDDa0hnnSWo
qAIk0ZXEHRfYxuObSkwL9qZuv30K6+R1X2AnmF17aS/xFc2jTIJ/1Sr5FU2Pdq9ISKFqjFM4Fk7J
U54+0ostwB7erWU7dgBQCmQnduIe37EOqM1m7w5gGNo/Ji4qGI2XnlHYm/Cv3QRGP/iHTuQ5PAFN
hO1hoGo3bBXregmrotKYcfiHigrxL4nmY2HkUXt17oA9tSoO3NHJeqYPwMVabvnL9+giEG8ax4//
4l+2SnWNYdJZx3/OsF4yZwTf+WGTZSdOfoHvEC3KNuP4WKb1AdXHztku05n5M0F9YtFYuReq2Pp4
j9ygdbVDhSIqXPPy+G2AaEdtoaSAN2ffDQvXuZBhhH6x5hp4lUD5lWB/8lcbtfr7fg2UZp/8oZFm
r1/UdQSsxEHQQe2DfcE3+P7jJW+NFG9RdAmgFsZGNNXNBZYAo5hH34AKoDLZ5zC+xvhzlqZP0TvQ
rM2vOeK+7I+DsgFcACkmBx5iL+/b+1Y53MbpsUt9WuM7p5Aix5yyQ8qa3LxHdR7/tj1K6agmwsbe
ph6G6YziQ5csBIrwxqF3atwNXpKedQWLhVi6v5JaRdW/03/rcejuLbBxgQvxKmo2TICuBDaA7H9q
oii2Ah4We78HIf13L/X0oVQafnrIC/fkVFyRAwMKg0GiOBF87w0YP3FS0B3ywVyqm2oaQiT90Iv9
oOf4KvX1zx7JYP1mNP8AiBeOqImKB+e3T73Zp6d5UzL351Z/KyARdy9yu646cpjJa0Qaqld4DKeX
D5wlFv4i6sXAgUh17IfBoXM9WlH4TyjAIoJIEXjZxvRywEqSTT6oqB6jRHSCAgUbJfFBfPP0v2qO
Ldtren7CQ3A+9GAFvwG1FOOcPx3JVuF5VxBXODC6zR43XV/3t0HPZM/XPW0q3XZ1ioPApNEokWnw
SBQ+sj7MvZ05UoCfA1lX/iHlkopccpW9Vjrg+IK/Q2re+OYOEz93N4mLITTtEzQZFz8GMSiWwug/
f4g3RUviSXOStQBsmATSBUZwrqnKQRf3La/r296NAaDFqrHjAkVNca3dU7x2yE7VtwF9tCgF/hPk
NDBkKY+kIdixcB8UGKEz9oBR9dMlgHDjevoZka3VJ6sJBGdB2yv8PSn+Pdo9DYAKIXVHwMVBI/MB
rfb7ZKFUnklhQ+uTOet3+e/GT7IhK+S4HUG6HhJVASVF9z7993CvbUQywYyBQh7pJx4pSB6ZsyCt
TMju4RdOkX7TE7D3jnfzld4TZ1d8SqczzSWfZ0xaS4/yZY/6qp8uTCklfrvYv+Ezi9dkMJNpSzF9
MMLV4749HEEUFswIgwN3Kn2NugMhO7BXFGOrY/x1Y20KmgI8jLr5pVyNuRDJH0mLK2pT5gKeCOJd
T7mGSAeIZtNwIhAIjUcuk0sSB1KAyBHOitcPaCFI7hTwLXJYj46ti+44OoTDx7yzq317MQGcaKau
k78Q+JxvXx0qWV4n0oQ6dDvIid6302JBb2VPQOQ+AEsC2Non2jcgm3MSzWDccTNEDikxJ0gGBHMw
V8DcyWGVYEBG+AxwK/AFKFEg/b0lPwHoG5xNwFF0EFy5HX0JGpZyAIUMlqCOxTOAOAKfHNFmm6ZF
S3eoT4xpSseAFvRMh/84c/mvXtdbVUNUoc/JjVHdlvm0JmhJgqVAWCCUhWf9PgcV9L1RHqT8CnqB
5VneUToV1VTYru4eYQ4KqGoKp5JFOhBbq4LeAlN/22QzfGyu6YcbHVgrY/gY/z2RUorI/jje0a2S
hle+7XsxmkkB+rnwcWbQbAl0pSG1LSOnH/aADgRGYIcC6puTBrPJK2egevlgv7lf9Hn49jVQlxZY
iPE42khRbE7F8bvPoQfUrgzDkfXuU1nsEtQAeYGosG8BiEBQdNz140HkE+AZPX38ooBiSKsCtefQ
mZV2XfOa4vzXCUghOJcs216KOUhd7IcgzZhXOtJQdmz3I3TL5DVvdiTBEKPMp6/5Yw4a/5QIEp08
BcqfbvDAxNtnicGti5AijXienKIl2cX2gmAgmSLSrhZkzJkMJPoJTwWl2buSQjRMUJuSPu8lP0vk
n/gjYctvwzVsqGGwUsfEE1bdu1/vwXcIju+rNTMXtynH+ORaoYXgjAUHxBU+whJLlQ62UyxwbVOC
M4nh1yr9klAXTd/K7vwmR8oBe7eGBYujFdelHwGMEH/d4Nh2YjQ+cWaOg5mZ9I0F12A4S9Oom1wU
iQ0KmgFBwc6svYRXkDhEkfEZ5uEU+Kz7lPx6nv3tPQAASEgmp4stNC0xuLq2l05xMKbyLFyF5fhG
Eid0EZwQZ/hCUnkC5XxTpsqUQQLfZNiuK4lg0bwCkxpf6xQb1ZphnnOlzIMEdaI1Ix4pXo0S0FxA
OQcpGYkyIF7jkMmGJ8i9iSsW65Ub6HhRjbEOZVxMG+KMiQOUY86glGupP1hgGGeoeaBFsHH1Ffqa
J2iLctyAfs8MZdAMBcflGFuVZ9C4UPxNgLZBLmKes+8blSFP0Vegkc5iWuMABdzgwncd/Hkk3/Nr
CW2B/UXvV2NlaCw6s5qj8yy8cly4Txm9xCcAWX3GjNqayRSjKSOHYDpk4N28DJhZel2QxEdjRx4D
bhormwI4+mqYG77gaowFKq9hMrh9ocgivIqzifdjdko3TZlXOdZtT3r6YAFjo3PKIcaduU/Qrhf8
a9Buj4+bcXxlKWX+HFWaAcYi32a8AReNBV1KFjOaPs8cpG26jDMkgEQq6djJ+BmNwGELWrGsHcgr
4JVW4xfubWQF/7I8DXO7GciY5HWsgQxQWERWFrN0GF5p78HcWM8hSwONuVBWEUOai97cyeA4YKx4
yEq4QkZLO1lOETOOIXAelSrCR1yEeZ3HAODiehDx6MxKnGDYCwvBiunMWTfKnFlA+C741wxYV/xm
/N4McFQ5Q+jXmf23fIp0qBlBBXGTscqMm6UKg57Nu7URnghcJvBWNbYFNlciB/IH9PKUWDanWo84
jcFyyOOQcFaXk1M5hiZAQu91XoOQ8EiZD6Y8Z2YDfMA17396NC08ygERirBpCxH+I8R7zKwn77G4
dmCzbAjKG/dPHsBbZhMZI/uQ8JycquGtoIdADwSxWvhTW8ANM+j15VXwZBqPFwveNc5zpov3BI1S
93nb5L8l68zu9fwrPRw3YeTgH96bjBu+s8APg5dErnwSiEIOhTBCaAj5Xb34KtfyIuH79iKguzCY
M9y1l/eYoxT+E/UoUi6o29GUwfAht6s+gybaRPzqn6xC8A9OmODZ1OiwKeNFMBSfPjdTukp9/1ay
kc4c6hxh0WzIKagU7i7Hwb87eyfwQbha8OAAZDnJcLtkDkdsDmjqPLyWIsRUOjqMgTeDR6YwRI5P
MlxnGJzklTwaZzfZ9wMr65WcOB4sGPfBhv+eZ94HtNHQnvLkIbSUz7mYxYnwo8xZKjwt4hWh/Z49
daY5pxBmwSWkoQ7wtfCaf0KqjsoyvibkI/4ZI65SprgxIWotkwjeuF89PKEs+1cqIc0FVp+0l0bl
EZr0hZoA98f4sol2iW7+E7MAbrwXfhcCYarSEg7ThNFc7vWAExrHMkcZdHMPh5F84Vo/mD+0fko/
PSqGOmvaJtCy+Mc+3LbKtFlzSuxuu9IwQv0jjFg+ZsU/5VD+Rv+0g/NjzfW5MAXruFGPHMcXeK2M
ZbvsrEWj/Bmb7kynLRAtdSbaspx8SQ40ThffJfg8g29r8XCXXQWsR2WLJKHrQbehBIMwXotRGK7v
P+GchBlrVQLNVvikpJBEZYY9FfzPHUFMYNP3fCitpLuznAw6Ofnj19mzBkQrYFx0hpzKX37n+DzD
FWwj72bEoll4NrGsdvamICMt3tkLNiKFnJMkZNgCVGRvJEVy87gmFFzgMDLJEBlrZ3uTA9RJcHOO
RxdZBz8R1+cJ9Rie6Mw46hzNH23BHXyR7XDFTYSjwxFFV58/YY94EH959Roc7KXHj+xFqHaJQ5o4
B2E9vpD84gxp+cquOIPPSSRBuXYxiUlc2aMBQYxFFebn/IybgE69q/pM3h5eU0IAHRyTODngVP0o
KpaATSahBIK6zz2jQcsRwcnP4Fnox9Kirki8H6g7XhHuiFnh40CzpHfx639AUhMCIP0Qk1sb/GEY
fuSZfF3KddIX1wlp1rK5YABQJsQjqho3t3p8kqPsfjuvpHucRdf4CskIRql4n4KtueF5rx7+8ec5
rcZ4r/QVnePYuI/4a/HLRvJOHV/1USclHP837ibxudULXs4exU6FQ0KAZrO7b+I7xbvCDkVMckO/
6YLWH/ZUPK3BKeBQtQ/+8URtIQ6zHE+LiueuvRiG++LYTMuKvVCetO4d/1rbapWev75CbdReghOa
AlzXE6wUbMNdfFXRKHikDXoQ4G//RYcww334Wy+qVdfxYs7iBFwa8XGhcHAC4fQqJZBiIdqKSxDF
+kjoJHtMiGwwr8eNWLbESfBpo52NC8/FpdFl9jYZ9iO8Rs7He4AcxkkoWvAdogf/CMgUMchsEEqc
sayU3oz4C+vKNF4kVYBoUAkz8DwULb9CyeAfgVp8TbvOLP5DZSS/xaHdyJRxqeCja1y4C5pwJ+sA
jfEaddb6uj60S2dobDq0Up6SpLaDvwDLViRAg84pUvF2MwfmgwEUbKUznswdB5Ahfiw85HALA2MY
yRUK8a9gpX3wez7ocv52UWMoEr7j0X+PBeqDYYW/6K/6IA6qC3ox/H2eeUz32CHuyZFrj9MpFK/5
58A3Z4gow6VsELw3xh1p/sR/ttpnPYkc4NpFQUEP9JuDcfbZK4SGMarpt8PJaWNAlWaFW3qIzm5T
LxFnP6YFMSlx0xEDIjdKctj4ty17wDYe6Fjo9Fjl8Io/79isCKnVms/tRBRgoRPW2LReRBzHf9Q1
CvgJ7vQ3JkIAEHaQzY6xNj5hGCXuVZYPC/B0iE/ohfghtCMWhlQSy3AMv+j+E432dtkfCEDARDAw
DsbK8dmx2B9w3BFNgWGyxidowTVOTHDBwpE+QWq6RI73MaVc1MxwPHU8ojvaBuFnlihFFBIGeHZl
aZklVhEbG5ODlkweq4ngD5Iq+yBBTBAGUKOga0mQIu8/HqMawLA7uK8EZfu8AeblscwAX25w7yEF
yhtRxTiyJUsDtSKGGJYCFags/dPF8cfccX93HqDhbIgpszLs+axd2YhNwTW8C0FoLD8j14BPyhVT
gFBoHTY8eAVCH4kzi4kGeDmBQEq4IOVv5KwZuNqIqFn43F5+aE4gMsZ7W/eJzZEgEDjUyh0qdYCB
KYKE9KUeSj7JAN7x8XkaF4jHVsPkWTdmx6QY1OfwijwOVBAPcL0Fy88+g/QQl8mBwmVZ2JQB6FQH
PFIMD9XnqXiMicExe85UxIxRiBDtG+PE+/nVcCqq1uh1O2NUCYuuE7ZEd9/FIEVFP88wEdpEbCiC
CYr4z1FijAd7szgQY9xDPz6E0kRdsReeJDPCXI6oJpaJn9GK8sn5vpeTAL7wpY6Dtl3cqCQqh+qa
Pia4wB3iB6QXxlemi3xbW77xCAIOOKHhVTnJbeOr84PpxZrCLwgWROY7kvfGDmFbhqBEHVBeVTrG
d44Y1ASNcNgRqHyRZCXaTXYYzrSFBzHYLvjiwBBNmRIXMk9Ixtx4OwRlwLeXtE9Fp7Ae8Cyji+FH
jXS2HvwrYZZGyA1REIT65XPJ3Yd3WDjW8f+GbS6caD+miC7XxpkIDcFh1gv7mxVBbNA0aNemGeFr
h1wwMy+vWJyXj67i5MEAX+8l7xeZaZYMME36sosSMsANeffYLNiG+QHmYenZuRkddOI7iwnhEXEI
iVjDEsVBtCFqW+2zX4hV+ZRfmaTMqoc4EMuA+MyrWdH7lHFCXGaBWKJ3HsA7v79hURadqAgBFgW0
ExdjGu2io7WESzTx4ddpn7Dlc5+ARqaCviavibvvGevINph7SA7PRM3wuWijEvMzooMhM4XJUZpm
7Mv6sya4qFMJWcBXDI3ps+7cRWIMAVeYRY5vmEZ09Ip/uRKqMh5GgQJg+sAnX6AF2qV8XEh/YDc3
rRFqAYrzdNiB5xIyYyiRM+N+baHBqtYcZ8EU7n+AC5sKJ6h0cToKKcjoAAz7I2FcCPeI+ogAsQ3e
KNEcQq9oyzr1iGIQqCUKkveQ3uCIbqLmx4D3Ni3M3Pga4Gx/KFR19ZIITvwHSbkJ/uFtfIkoHJ5n
+b+9wC6QmHz3+63XlkPexytQa6zKC78d1g9oyrbLjgStEUjGRwwFGGse1BrYzvz46PaJl2DJE9po
cHe+vQDajgiobm+DgrYZBg00cKL270CVxCcNQ5DUhZUUklBfckUNsf+GeJ7jK2wZ/DMv7JGcuAhs
w9xE356uuubAiXmEXbTlDDZ4EqRdZ4CIRv/i1s9+479mxUM6q/hKNeKvPTIJnQvovDiUX3hibx6g
zOhzFwAY2lGCKru8jfC2pT/pCOgLt9gWBCUSnxQRPCS5z663bIac1cd4a6/0YqeijihCJf1K6M+o
+dIAJqW4f/HYOVRZAKuAjJP/Jws6QKiQelrZnOG7lCToKYYtdjHagBnmxCUkLoocMQ+R+EJEGOqy
H/F3+JCNoiC5V2QxvIa/qFUkgOuxd8QXUaNuZyyhuD/IqECwuR+h4hVIuyi6SFQAOwmPFsHhHVi9
jxHKWuyMrzrS0zFSh/SyYbbL8E/yVmxRJ+iAN5ux8bUHwbghAI8zSJXrmsZH07CFwwd1KSitd3Wi
KG83MAbAhSs6JcciufA7NgKzQNvA2wguGx07y0cR1YB0k4jHdIj1mfh6cgrssJZC+ESWGgbF7L0w
OPZO7G5yCyRO6BIOIxmA4+B/7Id4SOSYVGq6CFwYJTFC8naI7PFGhopFdKiBeaM4iUPDpj0Q4NM5
bFkyrvTs2Re0qnRoJe3w11pDV+2SvQYO8CiU5JDRSCHYJMLnbQBh0UOwmrV+dH5kCt/gI8ZR5ygp
ILQ5ZCcviZD+j6T7Wk5kWaIA+kVE4M0r0HiPMNILIYv3nq8/q+ZE3DsxRyMJ6K6uyty5TVpnW8os
w4w28U6BMOMqGzpyu8T2xZVCLfQxv/3ml939pah5Xia5ChXPl878ptkTvpWAv6/L9DG7R+P0aBQ4
8SeiW671Ur0rM1uPHPe4uiy87KUoKDF8HGf8nsgCzbOWYrmeKCWFDqKLCD388IXT70wGX764ela5
Kvc4G5aS3/HpvlVoJ0qjRHtdjheDM6Fo86J4ZoDOvqn6qDjhI4GNTaxlnq8XU8rgiF7ovirJ0qU8
7yabYuRr8XJIvjTRuzBrfn6lE6V1+dA4t677Yitjqsz6UGfXyn4tu4fqsbto5hrJaao601i1Np+J
xvV7NnyVLp1dJ9VIdDIdXVn9XD+VyH0ypVcENuk+0KnBwrdBHDd8vGXDNo2140MOpX95XWW2+PiL
ww3N342gS7FVeZ/ABSpmO5vG7cOhV7uZw507RlKNjYmi+MHyqfVqPVqF7pOTeLxsNF2RoS18ZNHP
lVN2h5iktMMoxDRkpllfS5ZTpWQTWURr+gcDzZSfPu/EZNroPjF0/9P97Kz0NCrJTlKN1aax6Fxb
sUbh95yN1l0FaHU1aL2iPIqX8W7RoEkfnO0/KgYH/E/qKy8ltqt0qeQHy+7GKTmZD/Mh9S4Knr0q
kK9gVuviNWPvftbwxgz1GDEnMA+hPTYl7l44vaiFP5+Nx/vm1y+ZdS5TyJz4vNUgWYz17hNRkz2a
qUKimenF+xxjqL135Wcn3RjHDWOd5X0K5Vc970kdHj9PvWP79jWvbrrXjmmm8L+3iwNlIDWoTwgY
rfix8gUVnRPl67jBJTVl+fq7H+26qdqcfR4iKhjFhywvollx04kX84MM3s2pYq5To5AwmltUBOga
zk3VtGaMy4ZUp3JIEFx2aLMapBWEbsYfAHo+Opdvs44nG5/G6lJKKsW7BKu+RMkK9jD5A0qny5Cg
3PjSzgt1nSTy0Rr3f3K6lldppvO4PmbHlQtGnAe/fnJNPU/LL75Ub5dZMWMkO85KZjx2k5CEO3O2
0qXEVmyUmFLlSsHUkfYNZdyA2upl4HT9OOlWlc+tZ+ccRpcZnJ7y7t20KRvMrj90sTlKznv7NEnK
MxgVBune1m3/zXTW/Xi2FH8VV++x78IiKiRtV83d1mAxtQgksXB+PnpOXGqZbRSqhUYuOBjOm6fh
c1kybd4JDyjGf1HSZSLfB2v5DsvBrXJLBrX/K2abMCce03oR6JibBBeERHXOeJOs/4ShNU488W00
mQF0N95Jpyuv5SiGZ29rRnx/dZ1y93SFpOPVfUwLTwvnBD9as6tFLL+YVha6CkQHn75GvU7f/pyZ
EOcSlH5V7O+dYTwSf7Y8cwqx3UnwmzzrRy+sDkMBqPdK5if5q/KRoewf2nsu193sRtiwuUdvh8Pd
P5IFJBo5jFQWeBRtm1Iex4JxyvwyyBzLz1Aam+ZUvTxAhfjqM5Bp+qdpatnCE6teLtUj247h8VU/
f5HBhbP6D9Ml/ZHNNJN9B6ZSKn9uaa1DM/zoYrADJc6r2pxDyEwB0c8q9L2Ff3Wgj8Oa59uFoTYQ
aaGVGCvWwWTKT+8nVHPk04/KOl0xQrjcmhqSF7RLBbyJHvPIx1fiBZDzVoo1NakY8sTbxeMsWtHy
x6szbS+gL8tIXOuV2fcR1ZO3Xe1gtzkN9oWeQrPw9kr1NtmaThOU5VpqhrWHp2UVeQ99wkW6jNaF
3lysVzxa7Ctl4Inua7nr3Oxy736FH2BkvomUnPm2q3Be9c9NR9/Pct+A9DjS1pwxjSjF1uZgT8sK
Y0XTaaW0f0M5Poygwv/Ovue6fVGbt2fRwaJf1TMYHrGyWbOZvg1KYuZdsEVIJpVd2LpN8x+qmONf
9kMZYMSGfJWsHbj+z5rx9fQwr8mGiXdWv6t2oneqFLrnT8ZyU/XTuZF585qRmoVFfphKb1oYW0am
h1ZiuFPohbCC4PrOrepz3cl9B3P4mxqJqxytQHlbW5oP+7iYeff425pWhuDZiV+1FuKrhqKeLqOQ
re9KGizc++WqtotV1T9nvKWlHIzQYBiY36Bp6OxGVshl5wChhVs/q2g7FCjP2qxJHXBTAolp/n42
OLjVjr+pMgeRbIn4tGy4+yqZe9SC4ZrZPHvQY/Kd/pOIzGjkj2YD091zc5ei8gGnzBI3nB6dHefy
upsGSI62p0HmGrKG0uEa536CcGLxdprmTg3sJfVfkDMghE70Gir8FU7NvZofYDhhWxV+3Eel9hbx
cVeP5aIV21UtkfQHGjPEJb8WX+ptPXSLNXU4SHag84C1QtfdN5rYqV2KaqzZ7/LTpUkGSpOC8XNn
/IB3sA0B9Ko0c+d3fMyqbhNLh3kALk+4U7PSveg1ir/o75HD4Wfs7hkHbZtL7AQU9mLKSRkyBGJl
WV5yqM+Govrm7eQ0dY0fFwlMZGLbmqyJIYwMCFH48WZgonJULWjtnY3pVVxyi+Vy1+CiRbvbNT1A
2aoGE7zWgdK4i2EJ9IJ4naqr0XZimpcvfZ0miWa2dKiD0QHD3dx36kb7FiWPJaJezUYn0b2xMTzV
XxPs64Cyg9gcjbs3kUExrC9shmd797aVGHWPbpy1VTXLsE08/069bT/FhDVW53mgafnMN/aNV9iD
vWVU7a5erBcsX0rbTgFHzQlQKnQ950knAAg+qJ6oMeDtj8qp0PCwOy2Sq8bengy8U8L6Rq+0BA0N
kyQH67/dthu/t/Swp1vtETpqFQDOk3is0CJlEqVz/84x4Ib/IUc5jRNa6Jq9/lqwtyHjOSg5KcyH
PdLAXBegz1kdp0rww3f+VqhpcxI/6mA7DGDOtccTDnxydG2tLkRdB7LuUbesbn0I9wUO2Txvf3QU
+9ryaz85tAN17RV9zjGDEnVHOY7VpnRVbY03dU8vCpjY71qsu5elg/Ryxk3QC9ZzPzLlVM35wdkA
ClmvvG+uRvrWTO8Y4TdWH2V5BKWU7JUrhgxiy+g+kXvV0ObUdu3yos/pvfy5RS4JtdK6fKw9RfpK
uikbcp2/MFGdkNo2XeNzUugJdIq10jnZRNFmtMczG5wb2X6scv86d5frkudu1bq9Gy0A05wEyU6h
l/O8fW38epnJfba6nyJGmueWusIbAshrycrH3v3LJduMRHq1kvnifCWRJP21npWfX5dVM38cwjge
3zYcpaOO518EW6HC5TakPIR5k8YsgZuo+XSyQB90Ade/hFkIh0cuBR7dmnaUOXR1jPKhE06ObywV
iXvE+0iQW0dfx+ITkUblV9fByIuKeTjwpJzq6HHCjhmSZGrb0RumOZqfpZDsS1wr75oX0Z0vnkfp
D04snYsfB56VdqNZqXmOHsq99TQkvBwn9xloRuGKxfL62dVvx+q2ykQSq3AqhiPaj04yOgvTxxd3
sH6hmL3VxF5ta/wXa8cZjCff92xti+ld6dU81PWNKj5uyA1smvJWrSxi5e2uOkdbOaeLGS5pxdU3
8y+jO0o252STW/S6meCDTbv1bbn08hNNAQrkx5OvTunKZiHWvF6MKLxvm0vDJrP7TlfxZEurGRZd
0p7gJAk8Nq5vsnnCtQrFLLMpBG9ajrBv3GoFHDjRmgIyFCOYbIYpFdrlfAMWFWGtlIRVR7L/rtEx
0rDhG80jxVoxbOWHcuB/3f7BDAwFcyq+NOAC2epBplvSLr4uxfSjlHh7bTHn/FCJ3Ke0q2D0FUVR
YkAy7ZNa9kQM2YB4Sd7qmeatRZc/h1a9XTus48uiKVun1r0973tIolxzM7x9PQlEA1KC/tQ+ED9h
SrEJeIfoR0s8wnn0pTzmYfzAMXxJLp0LKtTJYKGeZS7SnI4OotQL0zmc0i9c2MlLa/Hst7z7eB5l
WiwI06NULf+Z+CpU6FE6BoOd++Dcvo+fbb529cdERf3SEzwd8OfqvR04ZDaRah7n9CSpG+pR/tO9
VQV48QrPVJCw4ExwctLWuIrLtXOHCxVk5sppUuikOofadrppPkq7MUlXPyRXvBqJUqZP511ca0CW
x+J69KopmDO1hxiDWzn/uQKGIh3V+VpUKabPLF0ZrS+L1/sot4ReHHo8sdYcKHM1UlFEmOezyE+U
RlzvyMp13p69HK3N3YKA20RWgRHLVVWoNmbTj1m2nCggNplK+F8AzcNeWSLZPl1L/MDU6rwDNDfB
MeLApjH0+3BT3lD1WTM1ml2KC6Mpf1oZ4A8wPejwd7+sqAZyP2GMfJim3plideKdfH/eWVGIEwfF
vpPj+LHEfliTwR9stiid0qX0L92cZuyhJiwekqY4OqrggGof1jSM4X+ZnelxGA7z3nV1KUxfRf3L
Os1FoLh7MURp5mkKngRlpcel+AyZlMSHm/qpfKnYk0w/iIzvqGKKiSjkyIdFxYO4xndsRlVZXnfC
8/oT4yWDeEZCOS/POqsq5AdRq/svm0jEX9aKOqLjzRuJWhw5dCNODYoYE303/9hWRXKU75Fs+QOk
1O5XfNVTLW+FdfC/W8QJgin0vyADLQnl79ol2lY5+y45mffXXPLI6C8NxLqb5aSOHaoUzNEdvHC8
AqlcrLVmYGd7MgRgmbmu+F7sfK94Zu3huKAcM4ATJrk1Cys5nqGT938oMZzJlAFeq5Hx8tdd0xB3
eCV4mpEIhsmEjmKuTuE+fqlqx4BgOQPWsJ3vuDQUs1ro2FssgKQryY3Q6JGyL7EzKyvd0H+Vnzyk
7pz33/fx0u1czv5l/86DfbXQKTSDeytPmOm6mXOn3PAe5lbzNErWbtXldNa89hJtNWu8qWJDhGkE
3BLAuerFpsfGyfnmrbFmK26Gx0Gen8wZbAvjV5jPv7SpRkh5SWK35v39gY/8s/490KOx0fnAuTFn
zSg2i/Hx9WMxvND6wO77GcTF8EUUOfdfocInUCwebp5H6EXVvCnrPUlww5/ZMM6DHeayNeXH8snH
MSKS1VKZ9rjKBoPw9yvYLaB/QvRc7O8UjJsZE8b1P/bfraI7QhZ+hvoYTs9Ot7PrPSNrnawbZSOg
mtqrf/gp9SAgcT4Jw5/efnz/PPZfX+lRZhru0FUWRslcYEdyw5b3VFE7iTc0iNm+2mhu5u5eMmEE
lO8UctW4cN4AyzqxlGg6VLAuDgR6h9optLHac6aQKitILnNF48tCT0enu/Zb4f3oeIvs14rx5rN2
jZvnj847Fv7ccqrbdAXNwQaSfIUtQgWnIaR33a4ayWMFnAmPhsgCNQ2UzOEhvRfkHWvlx/yaN4m5
BBuWSHynnLy5Xt/OUiy0ViPQkpqhUD9VrbDOQVsXvzXiNfgYrkyQZgSmUW4on9Mpj9I7xKTXFcbq
8Wbi/1AVOXbHybXJ96Roxy0lJ5pkALtOkdghpA+vhK3MK9kOFHPXFvI3JNoQLLrTND7xnC3uiiPG
WYhRXb03D9Uc9db1ELkzuNAKFjzuTgCl6LQqqCeOvW1jV1lMcw7GE1YZClwf8QRz/CHeuFBT4wfZ
hJwmhDWqi3Da4q9C+S82NbvL27o96x2LbIGjgwMmHIaJWqK2bS+rqU5MpbOt3TFzc03ndVVKsB9S
k+CUL364q3SunyCs6OBYMjQvnXDX9yXpe0UBKyHPcS2+7IFKfC7dxPDNarHRuiXQSZrb24NltJme
4/wxwVMWdP+xqXtqih92nfd549Y8l3SvwFiJi5hjhMJkBAfCzzvWvZGZ/D8gammGl3wuYaZjlGJs
uyyV35C0rXcp5z9wRb2RWZVWc5CbYm1gLR+duKGIWVSwFf7CFTX7HDxaMnDfeJbWebUV5a6hQxWk
om4bLzUOVqNC41TO8pZ8e+BLBd1ADun+VcyO74N9Pz9eUxjQEFcOlLc/6c+lkbdyqXX4OZty/K5t
Z9ni7ufwtuk9x8j0XYfQ+mPfx7Nu3cebVwVu9rc7Bf/U8599U5FSe4AGg1+3LSPbZrPEyt8WJ8zM
oq/sQY4hgozLQVB2VrPUthm1KkipEqOLCAXWB1uWf3eELN8W1Fb2SiCOFpii1ygIMq5RPyQBlReg
2nv/IKPzicftngoDzGn6Fr0k+6EypnHxSzZf6SywXvSymleUu1Zz296OcN2lbbD9VmRvayFdHvPE
pKvibRMBkjLwrBCHEM4BexwBH5SbxVH//Gc7hMjBqRgzanrG7f3SoDkEYDiHuHUFCHTLBpw9rE3L
8e27Q578gy4g/PC/V5hnAxT3+nYUvcx+YtFyW2aXpOT9ninvNIxqWDsFXoO3zdWV25bvG1++gQ3o
YjB1HmxBxrcd87DAsQa7AbEcc3YmwNepQNn1ow/1RRQvfbZdjRUlOSKYxjRl6Dsgbc5IvzsdWpYw
F3IKJj8gM7VZ20i0S8wXhH+qDRAcQpyJF6UrmuyH6wEjHmjNeW740wtnVZnPolP2wG0R/cesHRcH
gyYTeOb+K4zc9mziMHPdrWd4v9lR2YzEzNdEUcPiQMYi/yugdO2+D25Jzayysq3tZCHomOESp6r2
tp5UszoxmodyMB1/tDKt9N/MCfYkcDYCAEKwKWI6xFwIrOqwT+I4e0ruAeDZfgpabyc9Sj++fJbj
8O8yBPA1H1DA3DroE4NcfA7CqRyQPp0/sOlDCVVw7SxxkZ1Fx/JZS3qqB24InaZfFW7+MPC20VtI
o2GU/k6Zbo8cAozUJq9vJQS2Csk4w+1fh5Tj3GOwGx0ny09gMcPOf7cDjW822KTDNEtdSaYJiNCI
LkvXL6Mlovyhmkq7sPgBvQ8wG9Z/s5G77B4GzI6+MNQqOAJTIOEGYS35Ef+LTS3RZz8o17ruacZP
3ctuvFtgDK1QNY6b+wWNbZnRUevfBFZmRnM/w96ONdnX73rpPzL2ecRmmBdroutj7L8UO4Bsa9q5
C9DoEMd1QuShFu07TiUcPgHVxsf269Fzb/ye+6fbxRcZgf1n5/PIv82PX2/kQxfLJN0HYtzeg8JR
N5YtWl9zqllD3sMPmCfHytBdjmlZV3CC/TjWff6xrtv0zgM2tm6klcVdu46r4ICq37+M1Yrz0r4+
K6LySDbLVrSVXR18ZzayzdZ4FkTzRobmB3+8dZK1uZfFPG88mrNeommmKDQxPhCEWXvVMOaqQXk1
M1nZ34r71rnM0XUYH+E5dNeNVbeSaamCH+UjFfjH9uOIu7prGcQzqWhf1durXkGFt9cUJ96O/1Iz
+mVroHpur4YKo8ldcvyhrkBrrAfz5rmTHJ/7Ri3K6VP3RTnlzGzib0Ndw/4/7xw/Vz+Jt7sU2VQt
PToMb70NRevPraWhhpSloWdv8Xbia1cLiYzLklFH7/Kmd5r9pUc6Vi38QfjsgS6wGesc28fGojvf
l1LNQiU3Xf2I7vozXVkW03+Ubo+33ft8yzKhHP/LDfk/BHuDG9k0UBQxu88Zqcl2mYriQMoVsjLX
Hfmyra3WdFVJGDwdGw9dufk+su19DCWYPLGXISS9gBTy1OdW4Vxsfce7KUqgdDnVebv0uPJEqeYy
2lcXlUdtq3nnmeuuyTaqGNAb0W3dpZ1/O9QysvQUK3XrbFO/VTKOnlU5KyIv3b3LZnRj6WrovUby
CqLn2CRgTGLS11bF/4KVoo0xX7INL8/Fxfupt6+GK4eMNo2VFpVtOzW51MOYLS+D/laXtNC+wVkT
vDzK20fp+nHRyDFvoumU1Yus0M3xNc11vRhF0aZ3M9tMfXOXj6BNbXYN8NN7DbNPullqGjr9vXme
CagBRp8v7F8gF/Rm0bIS+zlGX5jYnatAX+ZoKKLEKmKjrxF5ECCdrL2LG5L4mU9M5lsvB9uifOiJ
P+0J1FApNuur8qx+ViysAjSxdVrPXXS9XPSk4KrvO+ex+Ni+jiEw/pl/l5Jj97a6nqyUUZ32/w+K
K1K+/677mdrzIz6KKXomq0qsEyRa51/1sM+46NlTIstafq8JeS8uTXVeExwB4FJ/tjJlYzB0J2iP
bzSfPlLsrWuv+rGda74MCGKVfGMZccRqZyrbwa416y87ukEaEsle+w6A1dmmYWWYIZjbcRk0pEG9
Fp9wz6pt2opic/FQAK0BZC9pu1knCAf7shlKEbxZ2jdShGtnZRRBGBVodqBz66UBTiEbO4OeQhN5
KFP5wYkMNSAcGb3rHYyxqhLmUYzKFAHfcFwzu1iVIQHVQ8+ao7pUrTXpkAeqjQbVXLSp3NsJ1VrQ
rW5GGUljx4bdsrntb+elRVcUdDPkqhInMxxZ4q+nuiErnN0ntuf0qWPO0naA4CcBRrkZ1eijx6au
DadwFEMLBUWU0HxUjSGqfG9ycWymIFjant6xE4YxCjoow6yqCORYOtiSasarcCGtw8IoWn/rvAUP
48PTOipUk2/2BeG/6c9z9Vx9NYXX9JIjE8KxGKmbrA0UPzzFVyhIHAdT1Q5V58OmD4c93ekXZm0i
pFq6mXZF5U3zhhufo+zg2gzhzPn2gqEufWHzPlr2c19x+FMeiv55VIVuS7pkr8G7pLtoeaW5l52D
6eRdEUCaZURM5Hq8KNszoS83QbfkDNP7ODYBB6H6a6IqAdZBC0jC3o6dnVrTXKCOG1J4K/wkBxd9
S0LdRh6ZmdovO8fqaZLuZWwlzb35ONoywLdQLziYXi7DpXv+uK1Lz9HlTRxviZlQ7UyKLKEvWv2c
eqt3cMx2wPqwR6sKdkvVgaJ6kweKlQ6omqmkWjfj+s1PEkFJVoNxBd5S2MHigmbWg8vb7ufccUwj
HdCBmsqZg4SVrEZfN58drkqvVvzz8L6aXkfxUZ6kuICrrYeJjn1zyI98NYCJNqLmhW6TKWZsUmju
ei7m3gmyACCac3X2+fLpDUg0+1MpWwzxsUOiYGPM9gqDcJczreRn/k8sG2hI5+h5eTuXCs10xHxz
8Gy/6qauh8qxAYNqa/wa0vBqEpDqu56oj0HgTzyCNo8uuApELOVbs9ahmag5WXoXuup2bgiwCedb
/q/AbHyg69g734Iy9tQCWNRyg/XHbmg1+AkRCE1BStLrk18uRXuFeoGz9QZAhzSKC+tx2bJVwwMZ
WJb2nc2bxHNv9tjhX0cLshJBVNUBVFfd9WjuLM3pHYHo1YSDY/H7rB1FkbOM0k/eQzh6Y910odPj
56eJdHvxrsxKk+PZM09v6XFSjzir7vtWy6cVKp4glG3W6Wf8k9l8I/57FQvOfsxR/yivmzKmOts/
2+dKJKDChcp22Qgg2ZLquxCy4KMwbTp1H/YWrI9bBUv2PTsrx94XoqCDL9907excfZ3b13J6mIsK
0Q7K5kScFxNv+48dmHXZSdlb4lYbqnd7159Pc+HJ+FM429BzJD5BK32rpIZq0XLQvF5d6Wf0oZKr
W++r8rk9935yUWKwrq7QJZvsT+XNrrVihLWx0rN3aGJYwLIV17VMrugYjYDFR7isU9FQXBt+wI1Y
CN2G4kw0TqDpoLTMczVSIJe4pHdCHUF+N843Hm+5ZmISgGTxbzfo4KKS1XCrYowU+msC46Bp17XW
MRNtKvoHwCw6RckE5C3buI94IDqf3LHs+NDjZd5Pl2aVuPhcV7W2KN/bS+v1XOvje5hposW1UN1W
jp8TO57ptUG2QveOlVdaVkPrvXhPw8w5JNaOUJGYJD+H/JgBX1MZ353Vcx3ZFbVT89HcdbeNYyMz
M2/dD05vi2fzIRGu490JMbAWg+i4n1LmMBio/KD+qk5U07degg6bpu4U3b63dsRCHY8Iz8eUsv6q
gQUqaSLnW+3VnDeO7W3t1Uq1RGy0HSyCGmd8sD+f0hqSpA5oUwJwlkVxLXZdCiPJcLTHQmgQFTrB
+uwz9DpZLWm032sMYBmY+pmIS/B8IH6mlHynziBbwKha9eYE+fEqpWPvVklU0mM9kaZHDZ2oXIbn
zs0iZj5t1IHOcW5sFHzXL1NiQ6fgDrAsDz9XEapD8eSS4nc1QkN+7TgbIlzdaFfFyO1apuhkTIr0
BnW7T9n0vLesimCpHhup8q0OASyimJfPTG7sn3GL4ggEddBVX8U9fOCseP0H6ziIFQ3gAJKkcr58
LC+VCRa42eO++FbwXKE/ITfkw5NWPjVX3UeL/cT0VJ8391XVdLBkwIQqdG6lcwWG2xR8i1jf2Q9u
b0d+DiHdXdBl/fiXbEAWo+s4iMufpb5nssIUVID73cs/FtX4bygiX5pwJuA5WQeH1vmPo2rDIenc
CAO2ACnh7wz5wXDCJARngWlMbCzKOstGcRDb4YaagoOkZuXvA5OQU8Sp2JJYVGblRy1wtg6V7a4R
DwFlQcEOsXBAw0N9zsUyyu7ErYIhwj1WHkJQhQHGfcpQTsxtzvtqvj6vphWAj/KS31UnaNEL3yGr
VDvqzR7eZOAwYn2i1GkZynHjnRS7DKVMLdO6B7XPZNNmH0JebYeCEDA76iuWC2JDDDG3LFjF1Sq6
4fragqV9eBngNNlCzk71tN62z0P29W0OLcbgagwfqbQBINJrtjm5QcphDgomUhehRr/oS7lhuF6h
w0PiOBtFJz90mhAP6WRST5L28QqbJ/SSVSswg7VpjQu5T/ojjZyVrSYbWR4L2WriW8CDKAEW8N05
T9AAgoAx+qYBr1ePSr0w3LSSVWjFcgwVuX0XhsACyE1suKqnusAM/ks+F0nQP/uoW07ZhyQVDj9U
j49kH1sGv5/T673sLxhI5nuSzTrJRnBih1MgH+w6ASYHSDg2SYAVwejYBbX9HawFsDFnPBYvw+5h
+Kjle/N2bJBKlF5f131p+yhuzIohnIeJoKOvM+pE5QbTA345G5iIlEKK+GKyHS2GWHnH0QGx9yN3
4cNdTH3F5/WnfXxyH23ZFRw/Ml/X360M9l54lXjgu92+HpOjcysVqH9N5gYbhvBFzI3prM/3OXmO
prbfm8rUAQ33Wyfc6ydJYdI5EvwUbOzJRohzeMBHHYuf9iNN3aJsHpXtwx0gZrEun3tO1Jb8zSW4
TJH/KyGq4pSEZwHEAGaZrs3SCDwkOijY3TFX0pXfUYnhYWo5s+iHUJt5AfsCwoAKQf+YZ3r3L6zi
PA48D46y1fBWDy0T0gjeUyX4DP8ZXD0uUw+wv2Ub8b8nX5a7qbH9Zml2vLPf4YgksQh9XSVs6Q2v
46X468IwaMtMjdA6mOYnYNVBB7ywy7skDFFgBPl+zGO1LN6pRbu5LsRNDZpImG34TE7/jg8y7xCH
fd9LPkqX8jOpJ5EMFGLJkFRi0G467oaxVHCc/we9Hf8uU5+aJ8SBM7n0jw6UvPv/qkaIKwwPlv7O
wlakAgVdLjDMniA11WX2hwLvkQTikaF+py1TVtgadO/x7+ZFhh7oQCL0BY9bUIBnowAjUVLoF4fy
BIR/MBwLrVS41PR3+J/BwzsHDIfsWdccJHJ1nWhIU5q1jWna889wG1kZN1D/wtSd/3jdBeILMe8E
hwrC1qbR1RVlEmgdANbM0KZ148E4H4Phsh9ezdU53729K8+UbTWFXDb0VUMlTEKaz653mAVcGvR9
HHZdVloNFy8YfvCM378IhvmB4gxWtn+AwcR8cEqMueWesIZpGxp+iZHN/o8wPvwdWhTcoPMrz3O6
vWWhcCYKfzbcKrsyz+CRcZIXwgxk1aO54sQIQuN69IiYYDLqfjrtC+TL2PcE9ZXX921KGf/+7N8w
3tJVhRf871j3a2w0QYCwUAnrUwqTILfhcjJEoFLUdBPH+muYUcpYKQu8uUSXC7AplG+jM8NvfA2P
UeAOu8Sr2rNPM2gutQfg3F4xlMUYPIV1XiW0gLbCjrBFSnhaPmLqtzPjx2SHQ0iuReS2zldSiASO
ognbrncugehriV6h9STy+Lnu8PmQyeCFNOrmsMg1ZfFWUdY58CMw1LGOV5jXBQZyUXD5O9Oh/y/3
nB8iyv+FpLROkCM27xifacWqokJGIpYqa+5DGywMpUxvA93LOkVBTQMN2tBSzhkjoBK9GVXd93Ic
hhseCDvrtSQ9qEstYaHasYHkzqFuKjciNRwZZOL1gPQUnLclk4mQzcN9E2MXOJUOlsmsNEztnMCv
b0ChVQah9m4CcyvYNRAKmvLP1c0Q/1gtiUz66rrcIxTT09SUc5toFDJfXgj5EEcAjEpEF69eIOjw
zZFfSAo6tDjbvE22AgMM95xyDXRQDGkw9TqYzHl9o05AMmO4ZIFGL+P4A2U92yT61xrcGKWIW+8L
wtrk98pslhxk9ktnxn+UwQHqp7E/udHsE//vfgoyQlCz0SLJUgs/8069vJzQjGwPUeFa9+fjPaER
ZgUJQH4jg+2tv+7BksjPY+yl46UT1klvP8n9+Ll1mwNCbzUqBCYisew6Vbf4pBuUjl9gWp4B3B7Z
LOTeZp8msQVsevNUypyBpyddTifrsVODpqueK1OOzD6ffYaBjGMMuBJD+wKtB02yyOK6uR6sEhcg
HSWMIXW48105TKo6MbFLx8/5gJj/WVTawjtfH3Iv16Djxn2MbO364t6H9GWkdBVxZfcW/7t+5hZl
sIQKhzSiGzy5Fnh0n1oPP5KXhDVG8PzUtYVt1Y5Rl6WyOte9C/2culmRLIS+YGtJa4/XtcyG0qSE
lGQcIznMiRXCkK6mFcwjO3QtfXjO2FAC3nEKza9q39boZCh879C4kElFySrzLK9PURsvR4O9Oq6B
EjjzMMg0RePED/PbRsCskG6T6j4qqLhmacfxU+5ZwwEsAcQxdHXx/i6s6aCYNm4nrNQpcLjeqgpo
TArUCvCdOQmTDcwKYRQcYRfsEsJkjju3r97SUVL1YHK0mbVfssx0ZX7tnf6AbX3N42h7fZg5QSaf
FY+Zyk1h49t8w/wTx1yMN3KIZ19FiaNr1RLz8afsr8dqQ1ZWHEQMIcL5EKvlhrHgdxBo35cpUkiL
FeeMlX549vIY2/HAN+el7haX5Q3B9pxsWodluENT7ozDeN8u7rUFFhgEzD48SP/mX5IYHEOtLZOA
4N6AhH4EAdhNptswblPp4Sl4iTRnTEMyW9f0nK6k1tjSJWYLtpRsO2zeZOjqtUzRZMufh907l6KO
AxOVN8tkzt7EGrxvfGGcNh+buAhbCFXh/1Y2nG2YP3jn39w92Z6AJYmVzrqkZ6YqybkjBk9CbqyF
h0FTVQkGHfrRr7PZez4q1DejFBAbW4iJ3wbRsb+pJpfduWZoNCLXLH6qqVFs9UaT5Ix1Sw4x5An+
yNIPaQOQAqDtJvciWh3VMbuw/YO5m42JIiBe0uM8ikHRwamsvbzVZ6hulL3Q9Fl5gxBUXPev5qQE
OlrhVC1J1zPBvKqdhmE4eg8TDzrt8ktbdzExTbylAGrx6PB2EgQReGt3wWjpvxcqjr/rUd09QSNR
YSqq87yub3PNzFSN1THn8KSq4EVUucHyvp6lcxN3CV20UGwiRlZ1EzwkUkWHVL5kGgbfds6H4gGF
Y2s6GDetpZAw+MPBA/HOOwITRc8cUn/JG7mduYdnMzw9GDUe8GCnwUcuOM7xGw5zAdVgQWyap1g7
lZkGFnoIYs9pEyREObitg895J2m/ONeSYOfxPl95xRq6GM74vSMruhwbM+5bGozjgMefqcblTYq8
VsdECR2xc3tDnQSk5uB8PBLK/EB6GdaJ836W0rGzjbajgPomah7PCji1doUy+H8z+44vBwtGMGjM
WojnQI40uzl61c52tIqVRBm/L/LFtTrf+BDhIVPNlXA12/t/Q6h5PdeO1zjS95btnWZiHc0Y1F1W
VjzUbt+HOWZdoZl7FG/FzcI0tkkyjGifraDRSQx3KpqfRuZ6RmiJ4aoPe6stbObzAT0ueuG6sazu
BzmcixBKb8N6dbGCodaiH3ox5IQ0MAZjZnxmrYZMZFYw2f8uyoWvU+9UK4DHDt1VN9G8TeZNq0jt
varshut+rJPWhO+GCRcSHQcuhdlRXFZfE/UImkQexg7j5vL2aEp4RTDDPAVFJSanCWVU/Xx1RBVj
g5n+HED1m5lsuo9JYVBQuUBJO7POGX+cKyt76Efl8laY3qtHXJHwHpK09e11ddZg9d001okOzYOJ
kganYrBWT9az0DytROi3tNHibas2MjIRaHP9EmWgQleMqqX7htLcck2a+9JpuETrAMDXzl/x2p4Z
HxBOqfmClJ2bfk/9Vv8ikyjnaqkmo8lOCkMkVoRTRD53dOru+/PRGXJ8qyVKh46b18iLmAtoCIfI
U3fZOE0OkzjUb2JFPDvbwSxf0n+ZsP+/ZTE0Htnc6g6HY+fVXAzXv/Ho1ILHVRFwBgf2eTuWeDc4
UxwIH54E75GhIhjwC6HlQ35BARbfOdkj4ZBd6Gboo9Blk9EVT70tk+0HHQ3TG20fY2NbPP0sKC9a
118hl5/38bW/6sW5bYKR3v5NEkarbt4B/Gi5veQrgV9yrF6Q1hY9IAewJBm9qAATrePoPsr7NxZ8
jeXHte92d+nihrnJuR0A7+vvuratXQcCzjqP+vPj/JHrXDlEmJQLAypeq3i4y3v98nX+PTVPZmf3
aPOVah6Gsa9FNzG4cSGdnIyGsIoOtYVFPp8sSZQW9dlaF7trvG4qItEd0dcSb/LytllAhivXY8/n
i0kP3lfNsAHajcCACDOPQlel4aBscD+hw1IFrD9VqbE3LUJD5F3t1It938fKi3tDx/yqg7c7a8QW
8YuezYMZwKFbqMQGmclqCAC7rJkiamSHr8kjhLh9z/v5n3PI6gahFGPIVJRF1t9PymxtVTHSK8UG
+zYaUYcSyJwE4qRqWX/Gx3nJcsXY1264bBcG85qP3GXvWjHgrm26+fp+ZB41UvAOV91cB6NKZSKw
a2C00TqYzBWaMORaKoJYOD0Mta5IWEk2Ar242DZOrAN4OtjElbl/hnWYsfoP+eKDSvTSWFyK8e8V
ctZ/HJ3ZkqLKFoafiAgEFLxlnp3HG8KpFBEFQRyevr/sODv2Pl1dZSmQmWv905L2HBtJNmnSAb0o
k7ng86hsnGbJa5EYPWo8dZ/HTEVzEZKXJwkWB6aOOSNxPUVYfR/xFaAqEhJ2v30x+expt+XkNkee
sM6j/opeFmhfEILMOYtkjOxn8DxMJfr4HOn7BnegYIIYtjghXfWUBcYGKXNYwoaRQ5pekRgjKURq
b8vza1SMcwtZZc9/P6zzSXF/NUMXTHR9yFWwLoN57m5A7I+wZV1kaLDi2+wBN4JAnXj1guaTQhcV
HeO/7gz+tRBwUEGeV5HKABIkjUtg89tYF007CDJw82Ygpn2bJcqPfviZPNiTUDl1vPBwW2wUpEQU
aciOaMdB15i2YJdnp+hQ2/nMFtKkU3E5Ae4LpalZVgxXsO+VzUh1SFoMA0MXHRjCC4fNZ3levnoe
M4d0MUvuymH1EucdpOceTjHt/PP2E0FGJ0LnlocV8b2lI7H/96LhpHJuozrMmHRparNemk9gI5JO
KCiIJztlm45e/wPmfdBsNquKAhnecyMA2utMGWfxYH4fDYLMvq6qqJ09iWcyGy87cjTgo3R/JI65
nMuYs786rhx0PgoQBAACqe7sQ1A5Lc5sGBta65kafVozm3NsR33KCzLE6URV95XwYLsvdmOA+3yh
s/lmW2ayjeCYKJMk8l4bTJ9TdQrvDjPIQbIsHFabXy/00sStZ/YZ94TI3PmSiCa0b/qqv5JkE3R+
yy9HNaJteEjzyWdeJt9NL83+5xEUUR7dj182W0MciYfbuEghT0mjBRSZ3A7ipEPSHz22RlyjHfrb
6XhJ9wrZPGwgnHM41jcN14uYkkha6dyzN2tGcwyqgosr9t0bfoohsPKQj18in5lqxzsahMl99Ry9
Tx+Oih7Fe8S4Wo832CQVGmtR/EOhR5eRgn52f5/n0/vMELcnn5wnD8i4L4WfZqmAPANbw8mARnXE
aTfD9DrHexoyW/CA8Pk6YqbSug0gRez7qoE05HzpKABRdVAZ9Vfs2iwB5HkichWpIgaR0SD+ostt
iPLt2TAI3tnrTQrrRnJt5ZJKyhbaBTj8Fj+OdrrNEWuYgNhsI6UPgg1H5L166uq80DbGWEOxSfIq
xcYgJEP2P3aH2AMCZRAU3mVWU8eq1Apt1O4HHhNJmHBj6tM8VNMP0UrbL3FE3KIrwkllQ5kRMO9s
M9jeXT1FcFiikIanpTAtOPLIT44vcO0gfL6oXeU/KImkHX1mFF/6SnJ6UXN6YWSSphrSio1CRin+
NPinXvrgEjosgt9KTpqkT3bxg2qJLMwQa4bP31Jk3zfarh2Rv7uR2TSLqB+z+rBwomH9QZW/dhCz
93lFwnK+wuEdN0A6Dypb8HC7CrBYgnQwSArS40oRyXsTsiTUHIJG4M9w0BJ1FM2ZLRormnfW8A96
/+wzJwJOWmYNMyLPVCgfiepAfMCEYW4JFBDZu33IYAlzfu5pZn66zgQd89kLJT+7Q3jnVr2T+4yZ
bNFjQsnnSZBQ5BmHWijIuw+v8SKC72dvhejhhxD3gfxXtrZzQXV26DIyNh/hVMGESWvBGxpjk/cK
WhBRMoNlsC9kLh5vWMK38wno/qCTSVOCCWqgkgbOluci+kCHPnC4w23wztFJcFUUGCBsfrXPd6DP
GQRXLgYqzIiZ8ZPbhgtFF8am6HIRBHTpGOMeTwDVOKpDLW2SbiUHSKMQtHAmAYmf7vaepO3RbVYw
UWtEsgRFByY3Hz0W7IySqG6ecJiczS6oT/Kmi+oTr5pAzkVk0cX1iZ/jSWQCIPV/H5Rdgzd/WK+T
uh+cqjml01B0u0MI8M9eZR/lVFOjHjCeqLN/e9La/WL6WpQ7fSU0xRwvUFqaNdgVjKAVR9rdPXv3
UT3J0CwNJmdahiZRkt/h5mKg0TbrT6CvckRILeUd2+1GaIbob8H2MHGaVABJidlMHRspX7GEV0NK
kUEC+Smou6VYKJthNH1uUYKiBe0ZlxB6iMtKfrTQODfJnjrYLRZoWV1BTWkoCtD24hVtQjAuHkuO
ax42rJsxZ5vz4NEFCOPPQ4fxrq5mDxecnBMG3E+przkH6H/4DpEr30ODks1pOHA+UoeT9kYjydXt
u1uqKVK4OaNTAiWcLBXEKkKWeRHJibqn3NwQdGMLJTARMVG9VfE+EVA+qhN5QUtk6ntxjnBm3sV+
Sr71Quf23MiIblIsR7N+9P4jVQlqFhrKHCBHRTXOq72ngn5RUfp0ETQZUe/Q4wxNwIw1uo/RMS1K
1kJGuD+zy3lGRfNF2wWFLzpYCjVUOa9F4eFdsXC8ieBrpFxwb5K5h1XHTGu1sM9IImzBvgDNkCBv
ME+JniDnM+9ri6aTnoztU+XRfqFpeEbDhHYP1+WWcwz5LBeWm+FTDYsuFFLvxTYMK8J6uQYyDygz
DBDsEZkD4oEuYXKZIYJJbzzhUK6uRJUIMwtchEiSk8r++Z1/yFwOmz1P4/Y8YR8iOaGNqA6QfMG/
IJz88ARhcEsGlmgsKG0JYxgsIZaXn/mPaAMrR8/Sjl/TdtyO5XxtyCOdoT0/ncyd3FY4Pq4DNL1L
mZpH1Zav57jqL7mkh2IiQj6iwe5OcV5asODPzgJsYDatkAYdARP/fwP1fyaMNvrZU/t0KnavM1+f
xZl0ic6769MzMjAt7hmHolxdqfnKAa7aEhiCuUXv250wyrvTFbKl4KVm7+kVVt4c5Ac6WZgkxNYb
hj3AfgNLziH9YWtwyACGADE9x8YfHAtdtPE1Bwz2bpyO0WUWnRkEl/jaUqUw7gTgDdUKt4ecRtGY
7mH9iG8imqNDEgWEhUs2fsGpIzmqCdAR38mWZmj2NOe9zlTkLrxHSv7127Alw69K8QvuB4gJkE7+
glaELvABJxy3iHNQqk0RFJd7tPokiSff5JFqp348XOUnfrPOa8e3u6UtnzMa5w3ymIdXkfINbqKg
WgFAaqyCmHbe6qp4O40BRdyb/UbaElfacNU/dHuC3cH146qxeDVK+hpnHkHyHxO68Y0TgAeontBp
K6f3VP7rxs+Z8odehxr3RKVyn6tMWHoj4OaGWV3t1Pgc/xvYWBqYZSk3h6gLmDONiWKLdpXyWUPJ
QK4NUnAmreCMg7MCpETzw+W8SrYCIoDfUzYrZizA1lCNEghyEP8dd2Irz/9kpoBxgOyU3RskjBpN
wv1J1wVazlkHFoKP/QhzB4Uq3HfrJyfLytiohvt+2bmC1tfqFxZ9yGDBZVcWIMd3APSaycTxb0YP
+Dx+Zs8Zw1qutkGwJfkMRHSRuqg62vFNr0bBijCAGabrHnfhwaBncD23ONEFVKP3waA8XhR80/TF
2y3sbtQagG7SWgMjG0s7vKdEm7ymHNEkSBU2U/Q0n6vYJ4NGssrTJ+oGoXZl4K6pzOnEpAczBE15
M9yjl17e0PaIWiUfWNQ1ClBNJj4fP89luBAXhpKC/XvSrqiA+T6Jvgf96ErpEqPnnj/WkFwkWXh+
eSgNnNjUzdz6w+8vm9GdviaPRJ3qU9VTZpzD3C0ps0rOisrhp7gi/JYeIKaGXQYJufXkFvSYXmrV
N+ugc9h31ru0XuIBKRmkoQV3vLifhJvLsuB5RBWjLQv8IClqgu5CioIFcsfujbloTm/P2+1FQNmk
zP2xqPAFy+jenptmOzx8ySczfwaossOL3Q41NR2K06F15vsVZ4AspnCUhyvO7D6Dx2gGMsuV0UB9
TF5fJSSBlD9DLBx5ZIA78PnIP66EX/VuuJ+ekz12HUR3FZZUVaiqaGRIbiqD28Pncxj4qogCqvSp
Th826KYKrX2vE/q5i7ToerDe5/2H8BLpXLotLrbrsHXe0CCXn9uC4ZVocO4k2rVPJq2Vdm6UlsZs
9v5ldzP8NyoRtLYoE6r0Sa5wtlOqY1GNy2x2k8eYB9qwJFk6C8noEfQEmDfdP+sYZyFPLoYEdY5T
Y30dg1Ty8LmovzXwF7AfsE/dfy3eyA9ZgFdSTVyZxB6e2g0MBrjhbdb/zHL0Ip/Zo41bI5AMr+55
T14VRUYRtnhyh+kgW310MsJsCIZ6mBqASEYPqEoM2S58ZnkzLRiaglnYP1x1pXMlbunrM2dYQU1e
MzLNxbCDW4NpxUD3jFYl2h3hNpmc+Dp7Nuom6GKGKGLEgIDDkQE71gf0ls16RTZ3AII+LfeD6Rdq
c0hVYlh3jxhFh2AVUrN+Tj9sgl/ySZ5JObqFGpPKWnuPagR9pfjGJew1xkzyCXDSYVYLb+HPqqwj
ycAWg67w5ZG6Ez9cGfmrAWop1IYA9sIlDcyvB/cFWsatAkLl9hwZjVphq/hbcpd90GuCgevLvpE+
PZKikm6hgP+TCRm8gqv/IS3szTQiUnojLoh1RTcjp4Ppm4TvPtNcLoFghw342Sa6oJvUyNsQknyS
c5mopjDo7Bu2wtyNQJ9pHqiB0b4QuuB0yEnr0TtQ0GkTmkJRQgASEDzbFR+HZIBEfJ3y18f5YrYO
bBbqL/hgvkYguX3Z5q5uZ9AU+QgRmi8kG09+cWeLtBCchWOmb4KkwQSaxqo7XXzyz0D3J7yAq/nN
rOHzEEwDc/aJa0I2LiFvB4s8lTArvHVJbKK6pw9LmWGHwJuoyvDm35hq8vJf/9WjqJspvwTndq7t
G6IjF3Eh4s0GJRPc4sdskc6sUdExgY1JLgEH8GXbbo3oHuZkXJXI+aAFL8fv7rlBLP0Ak4Tt9z5p
tsLG0jvUS0wKa5Lpyghj7w37M6cHKLxNYJyNYsZS7B+5bfnoEh5vHpI4d3GfvgLV+WMUEqZXxdrD
Xjl/ix9XD8CUgU2C2HlzRQWDw3hCGhkxWkcyly9RmZnL/vwB1X9kQ7YnqN7+/9Tm6hAuNBOznoSc
vQCM+HG7mDuBLLmy7AnhLDzISzoNV2jxKDfNiWLCZNB0wSBThYrcAzHiiDXCr+8zkOlKvgbuNaeM
rom0YTpaNMR7SnI8cjtMGqghpNkH6Yz4aQouC2KKuBgadRvwyBI3vhw9ZkZkrDTCBkgGd57k4Jpl
IKPzp484sveF37jbqc53hUfVJ87MMXyChUaEOa1/2EszZ4k7gw65t6m8atHfkCsAuW0SjZfAnAVo
Ar3BgnXiaPEnqUgHQUU5fiY35x1fIzFr6+eI5aEHZEynvD2/N74txORx2q6pRI4+6ZKBNO6hQSj+
EHqkgO0IHHEUzM6oRPDdtPM+/bGMdgczgflL2Fgh1nqj5xpbmJihx1iTkT5fyniG0avR6Lwc3W5J
kFmBuX5Xg+mHQWLj++HFxDHsA2TacWl5OSm+hOQwrChK7Duf5snXVOEL4bahSuBPPbwSLWkY6MX4
vMUomw7FyuTtII0OC3xSCvl/YpiEyIeAgmNZ/31EJImLlVikmbk1A6zkKSPrgmb1mF0mlxOrKGjX
gGfc7Q/IFxL4TZZ+I7YaTBhvHruGsVe5sGPS+5WIHzHAOJlD4Jz/Yk4AU5Oca3h1hmMUraLjDT/s
MBdPmfaDO5dajh6jT8KEIHcQVaFko69lyYMxYSNmX7LA2ZipJK3FrLIh7TaeYJc6xf3gWUbR5e4G
UbkheShlWFDyDR4uCyXATMoeTBAQZ25Q+/2ZfhhMuvVwxqkGzCSHWMosyTui3EAlK5TGbBfcMZBQ
GYM8CzIEaGUE1vS1bNkAlq+G0ysPb3SlmYOrDKwLdDA5+69U3uXRM77Oa/oR46TG6PlRSV2hia7J
AxuyjoD6njBqTkSicAGxJqOwyWcgwcMxolhfpIj0A9ScYmzZiCvgc5UQAXUADuxEDjGbmzVTGuhX
IXZA6mkaFrkLp8nQKHL1nWYkbtwF38oQ3IuUlETeo55i1JI0e/9RVFZzZOwBw2ljcr9Tbcp0b0ac
td4l4fARtpfFfUEKTp9d4f+RRmKmbKpjBmcuvri9CbZDMp9PAf1NsFXeHDlCbJQPc/1cwLBaS6ob
TLVEZo0JavPYOABo5u8UkfukJ0aMEc04iLL9C5I+kv3rhI2Z7faBTwNDzZDPh5WXUKBv8Ecmnaet
FEIMmz3zJ7wqwITJ6TJI2aKtfClEuM30lQrRNhoOmGqk/WiE+fT0vmzuaX8+SMhWZLMHA8bOi1bc
5ZSOegAETsVTS3wttvTGN3h6OPtdpFRz+hvcFl1SQb0Xy9u8f0B4blXJNfquPp7q1DPOQBjjM50e
IAbrDQkUdkoygNi3kO4EVVoHpatNh3YVCnFxzYwosk3MLq1YeiQVod1+m4p/PlTbb8THcfIIOwXO
VDNbXXFwDRBfaCESD80DMbGfvIrBLklYF/mx/K3YNGWTN4RKmp8SaSh8+tbqcNgzzNd6kXeIW9fu
JpSx28eodtlK4eo0T2bVD+NsKoaYALe5AwayDO3zGkEF96p2B/6bu9cEmq/5bMEus1Agf/pIBfWY
+U88YUOWJPM+IIDxUffNv2cKEsWHYxgY7w2/+yHf3TB8wX8zeA2PpivQOTXAbFquoDMhKnGbHMS0
wQL8EZVtXOA6E0JDzFSoC84e7SaiHFApqv5sjIkJIERdqb7uVM64CNSw5/WTW3QGDK2nz1E3Ao6C
BW1jrJPQwx+/sRkODJCZm9ANWOyaXeapwKYqYCLQnkU+Wnr3tdEnJNgPH+dhCJCEGtZCnxK+dx1I
CEgZpq5qg9OpBGLYVis6CXqOEkIEjkozf3wo4pAJJiWn56hhB+kc1aOvwteDwhbH4VINvy7yeRz3
uTO/AH8YADg8euDS8+k8IYuJ+GUvN/c9BBENOwkia3FRWloUGABk/igg8FJ5zeayBMer/K+gN6mX
fNntdpk72NA59KegTXQd1Bi3DW+pa0RfbexIueyAcn+T4cRAvDiD0HTvYElG8CNnmHCe9WBdx3Lw
WjxA9hcC9C3D8+QKRNOwXmC3tl+QF9g7wKCCv/lE7bga/YhDOMNqAz1ZOuQMggQIgtLRAa8e6+ee
nPoNvAHAQUoYCOlEIMHg7GcAO4JubEEcy0ImbqL6cS/Lftykw/3NMCG7zvGZQiB97guav+WHTXHP
ZvvadnuGqRUbmqPX9uzxc8mFwOT4AaR7HBy1k7IYkoQ11RftSpsbyJUPamb1ITYJGTgNuCOGKQQL
b1cyBPjxSDGGwNaH0kIjLOi7IF2zD7T3md52gg5DQ6ZZOw0nPFv6ILeUgamW1k+zMGPechSvNpQm
bwZu7xZpuL4wSlJvsey26FXKH2lNiuQgoVdO8DBa8EtRWvA6T8O80DiTr4GuD9kxxw7YOpobcCZw
ucz8UVwwcABEmVuMyQ60ILN6N9s4VqsLZTeDFb4u0wvoPkBRLqSHdzZmOUCjm2xruPYYZPjDPUqY
EP06Dp8G7IJ5mC87w6zLvMna0lQidUgy4H86HsmcoX85LskC0UGB9xCZPuhmzy6cQeV+Jk1ha2dL
3tEa83FyYWV6ztQk8y9/enJHHLlQp+9NjtsAzAKpMtXxQ+jFP1xQ7K88A4CRM0x0dJqkBHT0ydkf
VpMalR0wMhMAeVyPwm8FGAYTj5cSULA123FBICAISYcHweTK0gbDdy6uslnCbyIZfAmIk7Uo0Uou
6cwhdPXCGpzqCR01KxLqA0gPXEfBTPmw5L7FX78gNIGFwEdeAACGWa1kAI+PBQoBbjZEUd2Jbvyy
1InlVNwud88vGySh6znco4Yc978h+f4aefnmlRwkyDGaDp4C8KIV/XrxM3mQ+UVcVoJiedII+dtp
C0GTociH+mBTOp7NaTCdj0b7nzlHnEFiT5l8zGB6ush2pjsargMExOQcPU31Z2mKrYqoa/vbY3qa
d744j5IxAKTe2+3LBeJ5TYkN+LHhwMHDbejxmb0XVIR0L6jyztE5/kjzpLJQnCdjzfkAzBzYDyTe
KHHRpoYolr4MpwGfv7Rpk0lgQDhdrR+URGhPmGpYoyo2HzQCbE/oggm/Jm8czBesS2I4h60MRTQ1
ek5aY7TF6AJRhON5eN6ti2rhjkL7rNuNZgKHkBpIdk9dW7pinrlxpcjB0VJeVJte6MNyU0ejV1xc
miIDGTZjHsDCAXJ2SNTxQQ5tDaHp23zt3ifALgR+0qGb8zB+kSJhU9wrpxqYmufh/61AxwPC8zp1
GdNXzCF4HLjZ/j29R8VCWVw2bOZ3ujmez+Nw04yYMMHjOeWFVMwFWNrX2uK6GSJi/6tGkHosV4Eu
LkmXU04fkDzo5hO45G//CGDoAOVQBvwHYNvZbyrv2MGBPBAjog8mdwMwEQFmHvY4VRaPhzUEeSLC
9wgmXInLZbbsC2B1/PGv+xvi/FtxwuSMXiA7meeHi0x8A1kBxO6hV96wQBEQsJNAdGu0UdylU7M2
xpCkCB/Bnshhoe5orFoz2eUBul+8HJmVyH2ZjcGR7MDn3wsLuR2x5mC+/IN6tyFjKufnHPK60MtK
PHuaWN3XBiuLhfK1WBFiwVPyQXrS4QuB5WUVPPFRcrZwOIKM4Bw+W28se4Xzm2PN4X6Ls6CD9f4h
mgHSbZhge8ezZLFOHrC1WHLHLPYrneR/7A52u7GIekAvKBFuAUKO2rlzWeECQwUyQCuT8g7A3thg
fuvbBtiWz6Wd2BaMP+1EEAf4WmHjUGcLQw2IR/S95ADl44KwGzs2Kq5GdwR1hUSHfkejpGF8Ybmi
nNmycxmn+/Fy4PSfX7BJEYJN8rok8LnhordCX/GZ8gSxKT2OKqJr2oMHcQPSWlo3PITAesTgE5DM
DOtVxQ564s6CsCJ0OZ/AkOWPVW10UlvN60E7SIkkMs75x5gNlygQIZuR5pyakwHpBlZCv70Dv7+s
znGFTvB8Ujka21XOkmESFQUvxD8E5dn6Es0PYE8q0e63Zh0OEaqKukSbZPhq8uXzWE4BsssTZzJP
25qzl5VBWgBe3xiNh0HIx53P0I67njVMpT8euV/Iu25XzeFyqBdCWLIAXYUWyk+AnV9NPEzw4e3x
mRF3DGNUL0SysMkxyseT9vCVILN8fASVO+Dby7odipXHnsVP9BDrMe4Kn//xfXFkmA98YKx8DBAo
sZkx9bH0j1MDFyBWZPAu0parA5AquPIX8ZSF2yL2eLkPzJpchCx6VqH6JW1uXtMpzTUwKlIczxYp
rDIDpXsIntzHzalW+VY+vU/wLGMKA6R2Y957P7qtuDmk551+e/0yPe97Qoc7vcYM7w4eO2ldEWy1
KaYSnQEpHICNMH3IrLJFFt436oHDhDuAeJNVPkBkY8Iklczu/tr4RcXgDdrLg5b0UcLza6bYEHLd
lsHyNIuVJmfmg2A63MDCfAnJg+yK7bJ3+O44Wtv9z/mOP3v0V6PB8T7qVn0fbzsc2NskFWD8iyG8
utlry37yOGkLbg7n5W/6mrDmHyd0dpIiiiCk6bAQYPhA/yR7/g+azP6gqTOyfAUfAE0QVGP+/dop
OBBOOlsC2ozda4sDYzdgCCPKQfhCClDxyLDuB0B8D6tDcofZkIJuD2Ayxw4a3mbfkzG/qPgwip5D
9TKcsdXxLW9k4KjTC6Ja0iNb5XfXNxiSY7GbKPDZiS5ZvGGBs3cCOVbYtWgK2v+7GaNi5rdZHjxO
NQIruFZ0FMaGxnJtbPrTW5THmS+P25W+xxG7fu+w4Ts/jyv42pXpF7/ZnfQvCGayT95pNxtGPMNY
kOkh3icKam3DW2Rjr0+ExoXG5DkhUz9h36inP1z+8hI+iqMBdSKEDc0MP/yxyqT/V01fs3vKe0iv
U7Ind0//uibSK65jKX2unvuSfWd9O5uoVib95L5vGM0KiQ/5slEW8uk7atMyYMC1W44R3ga6dw6U
OZLR8YMnPn6+/sDlP4te+j4NgiaWx1xvQ2fSlE2BpwKsutJaXxFkhHI7/rr5hIBDIR9pRE/QZ1q4
fT41ae81zoMy6YXloQshXChKbzhL9uUW7kuzjYMyqlJjfl2V3jnW5ndsqjoYB8s9A6lC3i+2XPe2
amIOxGF63/98WEYUBMy9QyefESBGEo8wsw0s2K3KqVIO3VRfUbg3boPZO7ht2x0T2dm9nYysbeo7
Bcjj+THfhzwst33nm6Kg/K0MaKqVMat7QODfwFh9oDG91hkEkvcgQvgL+Nue7tvnpAo1BO/d9D65
RvUxPzzTvA/bGl7+7szsmPEUsWv1EyrloAiffj3WiTp4zro9b2gswa35fe+FfZwKGnXiNwBICT6h
RGQd/iQ6+mqFTD8EqvYfXp/4nnPY2KRHoHx623ciDM3SvXD+olqMLj6WpU2zaOxz8H+r7MZD99K3
WCRDJGfXObZ+BM6twJuAyGgEZq+UY4mVOogvPnCuyylB0dtZD4QMr5O+0phA51+GVhV2KRn7IaT0
DRISxb/DfDAfEH0m+xd/2vrk25vYUdDjoBJEGIv8VYqe0QulAXUl7auX7QaliSNsfZn10eFy+v48
LapF5Y1+cnIHIiX+lxFOOmnVQuZB6apGcvCFEXR/fGO5LZD2UAg9ERav2GIoPl8Fze1HDzuLTT+C
k4Pbf1YBBTH+epffIbHp79WTPJOgJp36xItY5RgAiO6TCVNzPayP7EuZJQMeTfTJ3a38d1DEjHXQ
E/SfvOSuvVC6824Bfnf5gptIp9khd21p7vOUcZ0htHr/EeDs5KVIHrgQwEu8BHVW9rA+AUIpcuqm
fWe4Z00+rAKvknvvUgPIozx1o8FGc9tdtslYfbd9S0gXuocPMk2dEJ/Da33bcdLedPtDr3N23j0z
1x2FBEnKE9RvnvHx+LwXenFGqCWIEfkv/0aLOX4SMlQmg02x4Nx5o/U9XQHcd4BDBFSiG7+JKGwP
TcyYw7iHREtJudY2pz6KJoon0PzvAiuP8BgporsiGM/HR7rmGAoyXBd+H/kI/RJ6UtrebR+5OROp
yUvEfCGbrwUSkr+cEKjeQcNgwbGCRujr1Lv2iFXIowXWQanbCWkoPmVcvrySlalGJI+dNNAU1IIw
sCM1JO84AjFA94IWw3mPYCwuohxq/V6ENpIMimzc7QcuPRq6/NzPtxgq2QBUZ0AA1oUwfxT/5FuR
i5LQNdhdCMnp1cnTUWz4fufvl+wYWB/1d58to5QdNIAoqaas3+jpcE9N5kdYiJZRWkt/2VpdtInh
Gm4ZPP++a3qZwaifZBuSmTX4Z2V3H3OpdAi4t4uUULU/EctuJAQLt/SO3BlEIXco5nNf2lOaokZy
hYzkjWK18Sj13F8ieQ05TNDP7cgYZ3PZJbraR0hh9z0pza1eAjFxZpFI6z7yxF/YTlFiOK8JirYR
4wADwtGTZqzuBuv79AuZdITDwN46egW/kEj30LlABd5tlGkAh2QWg+lL1ua25J5GH2RuvbjgQf6l
kpePJUt4VeRA/PqH3XPegXHoedD1qPqLSenjjh2BJXwXJH9HaPpxjL4ZYNJMnq4IPpdAbkX2wTPe
H/AoMkU+dwAAwsu6m7FauWFZUIY5yuaPpZJgg/0lfoEFDvw25eqzW/yci39Lex4FgpTy7LvvQEOV
zQhY9z19JRza22rDIc2pY7Fbm/lWAFxnYFLOWkShKBeRe3A7dYQhqJ1SI2hnN/d/KrG6J9kLEg+t
v9B1TlGkeoeUGR5uEbzdGuQMiCLRLcaHEI7WBZLVs9i0rDLInfvojaYLV4E9ZIUX3mcyF7H96MkI
muapsz74TM7eG6Pt5CZSOOJsAWPC+RSy1XnIAUeNO/QugIIkgnqyc45+UY6YzEgATYLBsZ+Q7jAv
PHlcLbVjfSJsZL4vnQMmvx09cPRbVT5OC7c7XEBJkU6dT6Lnpyfa9zG/+AU07H3ScxoGixWe7tAv
jbjM/kEjSw6RJ9Dj2SG9Oh560NXjyzJzD/SbpIQQvdChQq4n9UlDEURYsv+edscBKtfh/joWEjyC
T8nkxFBOGqfut8ELJAWdLkcYXKnfbDNi3Zv9Zf4WWSTOc0Ow+ZyzZ/ccoY9FBspPwjmKuVAGJnxm
d4QfW42H7hrvGGoGqA7gVFKXUXyhJqR/NYKnn/nE4JG1wYmNDu0CaiS0oGRuzbvVnjlvxOIQHOMh
YxUxr6ih+xycQ477O6OALiN58uNJhFfhB8j6CD4B8jCInQHCU0pItMmgjt7Q2b9EYBtyZRoJot8v
1skwa7syWZqWbFPP89BVUBgrpuJBmA7ctwB4cfKQqWJ/2bo66+6vFFcxdx30OpMfnE3PIb3P+xDd
jm82ALd1kECgh7uPaJOYkiUKMgR1TizybRiR5WtxzTXg3OGB4xXZq34OAsTQgNRZVYiKVcZYAWdG
ItiNXBfr7YLo8YbAz8XelOZjRoe6/J7DL+y8D5E9lcDpXYW/74dXfzDjAeFykuogEhh469Kkt3zE
uLsDkIKwsSoW24YYZOxdjY2eg6r99Z/mQAiGgUeNTuTYEXLG7FRbR2+Ae80V67UFNh9aPHTUPCQe
WucQITBZ6CWVgyC+3jGUNmLnF9f6MGY+iWOYEguh41FFcZYMTCnJgocnSpfxxW+Xb8rO3gSQ0VUn
hqvFmUtRV0xofKYDuCehLYd74zHXYOD0ydlSw3JOpWp3XhnXo0cwBlePhl7LGLBvqrNY8wlJUD7Z
XwDk+qpFut8QLofp1iHaPSEjD+MTH4F/I2h3evOzQylFQg+5BpiiGnSGh57A9L3abqMSY6JIgFWJ
lqOw9NkOaWLKLRE9s+GKNpoMXDSOTJ3ngXxNKGAczT0QakWuILc3wRNEGAoaNHFAWTgkrc/swCVD
C9DFrf/lzqO55PPfnJMIgyXhhHsJQMQezggNiy4rUZAxYijmKoAIcE4ImWvORkKIuk/VdahGGjm1
JclFN+GnY3C8qWNXAhmLVCpskbNS+EuRQnhdY6ofdf7q5an+6TUH3HC/M5qUKycpWvYJwXMew9Id
mYfr0MS601J5STzPqwOs9YgihbgWkcEEFhO8DapvQH0mjjKRTRlRavJ12utwYEL3Thru8jdud7Rf
I7TSGHFOIMExd8rJCT4bssMXBDACtpbrJrg7j01/V/PwPUI9olWxMv/roq+19OmWKKT45nMpE2iK
9WOjxFo8HtJPyEx++3nGGMVyMhirFBMsJK9AruRBuCevdZ813qfIVOL36IOyVag/e37roFeJ3izQ
Qfx2h+kTncJQLDu8qEzROCjuOSgDkqWmMNgMKoyy9QXeRdRzbDb0yfsP+M2C/XV7TXHQO19XjtOM
E9o4lDzDj4ChKaGO3tQYvxEAz88tQ+2oGajfi2/tqpSohB+pN/TIw/gZGv4FTfjY4CxPfoviIOKH
z3//Q66B2hivQxwjgiKv9d5RNmWMQIFyd98/Cv+j6tBuNCKEyTofAeWZpLOs2Eb9G2zzHkzgkjAm
fFzR4LznvR0fp6N6aOwuVeInJULFIJPn4iXkDrTRJ2Hip6QeA5kLSpP/ifCjBTcWPs3rAT+gXS1B
8r0SHEIxU3Rh19LuC5+2eyV7lcwtABSCusnLgUqs14U6lStBR4hTG16MbKOnXyH9C9pVtgHxpvyf
V0eQDTy6Z+yKz9XLLuPi+PurlvX8stRGTfAd48ucMsRvA/ZTro1YT2uA5+dyEP8mWgC0BWlVT6Qp
fSprhOeWIm3gFiQFFqExbjBekDE1Oo+/o3IhB3o49L7H2x7LKkJ6PaI3z70+D+4FrTpFAEu+wO5n
bFa504VD520bJjAqJR77vAc7mQ5BNpb3nQK6RNgHniKkLIB4F0hBkTZdp19Mm8jiAmBgZ8wuGF7Y
lKTkTbSNSqFSe9V+nwVD64WA/EzxAUzzmIuIqIsvtDr16IuaMqGslMkT82tEF1KcYTQmWItqC3Pb
1VGRapCzEL+7+Utd9YpJgdMFfT0BrA/7Q+9DMLLW+ffn7AYczWn0IyvDB3t5ERBKvF/uDlq7VNwW
0QGZp1rQ7yf8MTuHDyJCrqPzOTi/ky9SVcw8TBgZPRjt95x9ZqDK/Pnuso/Yt7m8bHb4mKxhUlC/
sWTRagj9+SMUsac1+xzJVqcbFtQ2qkbfE/xMA+PEyVuMf4ojwZYCzW+hcqrxeUEDexvLJGG/g+rp
FSfoRgk04ee3P5//r9zcey95omlAVdN37j9HvTsKj+K4pt0m4fZst39vUCnqZrDkP1BsFsWD6Bzm
vK3hsDrUcD+rQy2BwAFJyNN+/g2I9GX6KIN8cXy/ve8g7rTkrgZnPR4+o6wZ9dTgQeAmAhjyTiG+
r+ntGxdvv1DcnoJ4+x9J97XcypEEYfiJEAFvbuG9NyRvEARBwnuPp9fXR6GVdleHBhjMdHdVZf65
zG8vg3tipNB+sF0tq/vL5BQZJ66N5eFjxdeDRQ8zKAJRGJKESv79K0xTlFVXC3kYYlOe5UyTCfcj
/n3rHSeaRqfept3SCFl33xMnHIMis3EFGQ1WMIdfxmeHMt0NUUz8VIIwT5XsPKOJ6YN6TsLobQXm
u6krPRq3r22itCfPAFlnjqWbdFN9P94BrO7kuO8i+o2XXUfl0XNCJa2bx/zqo1wVsLdCs298/9TG
y+dOpNWLP5Ij+MDxnVl9EfIcgoM966B7CbAvgEb+fgnXP9fhrh+rZnQHW+pIc7b42M/Kfez6C4TZ
bCEDjcWs5IS7LF7e8g4pZiNCfGgVqCRltSxbSXKeI6Mb84zOHZ2cIjgRMLiyGSjIY/bKr8vf+2ea
LJ8D9oANG3AmqMnfNJWT7Sj3mR0sMt+38rkeu5fq2fK+pCc4SJ/rn0moK5FJV+d+wyAJepXsKOHs
soR6t7dStocOwHIV3Pi6TyZyqY8sNBdtoY06F6aQZgirMfqOgOn0iEbVh9peTR6Gy4MVnUU0f/8K
lLvho47cneruP+66hC/c6PXw2VzKS5trUOg3Hr4OfYA0+EZXa1PNumWVvakSVoG4zqiMQ99FJxFL
BJQpbAzLZvJB4ppP/EiQuf2Zex3+3vZiYx6SPNYm46t7Id1P92OfdEo10w/QlCCfliqcT/b3H+6k
8zyM5Fsnz7UTTP/eMcB4+cwvxQPKKe+iFngpK8oHmIDuUjEZC3OdDNzItrxe4jgkOrkORaBInQID
G3GGLYORPMqJ8gxyJlZqkbCFy7dxzXauU8ANwQiR1nrl/cIHIvA18RyI4BWz+LUzx5jdsvm1TjMd
pG6Jgy2IsUEFG40eCCnnaRBgEjD6y8LH31k6BJ1O06EPmnc73JJ+LVsJcIMLR0ydiEQ7OUJL8x4y
dzP2rsoAG2UOgc7uz93z6tv6aNtudZAc+a/ZBMGrHZY8VRm6HcxO41BwRAhpEpRM+gsD0PbJaixK
8fNpIFMgbxuc9CsdV6e7j30JW2i8bBuvGuxGXShSmpdwunTGcZhS6JEfU98VDk2RtvloOdJSHReW
31p+r+LrI5XK+88lxNWWl9V1/TjKfF6MqnzO6FJGq7lAtPVZLNLhSoZsOsPkP9Da9nGkEZebvyoB
LHxkpc9o92y4cM7lZWv9a3d/THRX8kkl1o1Qq947qymCIMg91tmXyHtoyJa4mJAshXie8HWSml/q
0SpwDtneo8e2zL3UjtSCECcA+DCR2gA/o2SbPmNy1tBzjiQ98vhs5FUZ8LoFtLMIAhg6pbo2vYMu
flUv3Y8TBU35uC9QIFZaIoXWYrAfxWfbVu9W1f9jwksWdAIwUj/mFtjSvock5O6yRvePHyaJZGD1
affZi/X3nt8YnPam4nhDLBpUQkGKdVVIpruB/ZggiQTcptra1+bZktJ9KNmyGKx750aiz5DgJrqQ
P211FbSoyy+fGv4qwu6m7yjjILzreVhWpZn1xQ8KsBnJvpWUHlJtXX9UfbCrgaQy1FsD1R5Hpf9+
fIX2gzEoQ1kAfpJcBvv1pcHCAb18a7EH1oKa+Vnj+VQ5p5qvX4FEGmF4+ZPUzCyxmGKDKEwBNw4O
OHxNJDS80lXmmlJa8boQo7Un1XIMhETZ6ozEoC10W83/6Vc1yAXf/2a7dB0aWcjVzROl0NCKVZzK
twh8zwuwo2yUcqIAG1acIEAT4GjpN5LdVVMHdCDQ10pA1uWhoIDoyqQMn0xdKVLi8TV7LWq+NPjk
FEDJYmhGpd2z41P3rcZ7tqNN6ph2Vq3tWubyu3VRm2+BWlPmAnJikhZCJfWs4ck3zj6U7hQqMdJZ
gCKsuNasnY0rk/TOOZ+uCFtExipJsADbUrjJr024g0rQGr0owqkVLBDJiso/H9HFCfEajwJVM01c
UmZk2GoJasE49F//LVv2GPtXolzEkC8SQ+Yt7ly21xBGmSxZojSEV31oXGUjFjplrGRT60YAwehy
WPAQ+5BFEO5pwrxKV1U5X9BIU2vf6+zeV5/PVMMxmf+x06kwFdqWxyS2pqUU7ybnw5Tlp6dy0+lw
xqOECb9RA17LcWsnTzPTaZ80VH8MlXL8OlqF8JkJCnCBagel0q7wuSp4lfb8EB4SfIpIOo7dxFIs
ta5D6ckkTQAwZq2rYAOSrZ6bQci+Y62Fby0sbYZwKSERJ+0Sb0NnwHkuW4EI1IVk+zZdSfTi0ep1
9/WOdZ8+pnQ5iry4lMoXhuaLXuZSfViFy5lYosigkQb+bNxirawdMmVjSpyGRobrCKtOJXarUDG8
wQbjRayrzaW8F6j4bVOzxGUI2+803c/G9tCZeoxepcyllLyPwKFIu7l7ZR7JvXiJVAruA2pqb6D1
7q6/tl9Lg1TPlY5UK8fRLS8MgDreOE0unRvv/mIAoe1Ic6HFzon0Wwx2nQfu0WOS+YwMCafXvv/3
ONoNLE8zh75+Bt83Mcx1j7+3GQpSWFXQ2afG+/tC5HP/K6dXbTs4sGQ4/7qhDo1ccznKdXEcEXcI
9c+t9OzFM1Z6zGKjK9lmD5i9mxgeRFPlbXK32WMGZ3f5S/buTobTVkIykITRmuizJpfmOP51a2gq
eSFXqzomo5SXfrKaQhD5dWtLKKidh3cnRuXU8+HeXI5k305yxS0V74EeM1BeyKANora97e9pcG+f
ynRkDXugvPKgBMWDIbFnV6GYjRbjjWT12As7xMmOeOXEOELMU2y0D+Hv2YZ+PDMUEVV+TBaU0lvh
tKyW/UsDYIB8VSFCqHpvXVvX0Qo6LOiMYXUKpjq9fU/uk/Uvph3SWyg05SHxFuwLg7iU9a2MjOo8
XipSgfOn0JHpZ4SX+WytBulGzuoNcmSHP4SZWj3diPBW9V6DSyd4X4ILxl/WvoHV8StenZpVceM3
cXw+4yU5WTa4a0sWH6X4shdtXCu+hc3mWIvQGJIklDfCO2Osvi9LRHiUqDndUFEP/1IeLqaZ4CDp
LWwxvlN3CbBmQOLDWWt2aTFRr5jUBd6r4MNmsiDhBarmWoadqD8/CDelQEVKUy2zd3+qBsCzkDLs
PtGAXtXjtdmyGf2isu/FLf0UFXJAH3C9h358/Bg/WIR/EIRcMpSd2aot1WGw7pLz1u6TSJuBjdYc
fpRaOlAItpMMx3C0AIdgOCl3Sb93YuRlv7GL8hmwVQf9L6LWCWDAUVQ7UoustKjoK3ay+X1DnWnB
X4mBooIYRDQEVrUwv9CvZHpRu1uKRwFvfuw++iejgS5UrXX6Vg4HscCRVj0rdF2m2qEH5qIBSjWc
zw7xP7rxnu6uPCfzv2ztOHt8Lh3354e6Ze6hln5wgV9MvBa/XrLkA+R0ZKJFJde3PxVjhVQr0y7j
ds9OX7HJk/K3npBRv+mzbnaytP3GAKOiQMI2zxTUNv8PCvoJ+/9Q2miH2XdpJ26SGE5MOlf785Y2
PWSuHGuINxRGFxJlQC8Hk2Q/pjXAD/vLHlsJDgp4GBiDlNWFIYMsPa1beIJL1d0JNyn/TNxaTpFg
+bRBqzTJdnng+Zj3auO4JteitxPohZxlGT7rBrsXiIaIqGojgMymjoC+n+gm1UvWhT4OdJS1bq92
7WXHF34ytcw4Ku03mPmjRMsRINvdfdkaTN1HcuU+U/qGMVB0A4aqcjP0PDaOTxcvysfKR32sXaqU
LMF57UgSMLPL7rMWHOnHWWKwrCWcCRbVO64Arp2zTQye6dxdIa2HWRXXuSgG65BwlRf8L5t9P/P5
dOgKknKurx8CaxAnn4vGFOTEvnMIc4CHbQIarky50TeobD0/Aor/rsuW/RTCCGBkWup1rRrplvlL
iOewaS94PdBHu+HrtjN64O5xcNcQ6iyLOpZaEAEzQXhZNxGghuZosCMDZVazyDrbQTi8EO3a7cyS
EWja0yrRZWndPbQX/QdUz7VJPdZ33/Q1qvTDjZ0cAPR50ZuwKr9J/6VbLJtvvO5tBwEs/6zb6m3e
EoBKx5ndDRYtqLlG2CXFzky/TCt27d5ftOnk++DfgyB/wLxyUk6W3vaipYXNCkwFfdDyNAJl9mfX
q70w11e9M/fQy/wr+7n5wquspBq0B5ZFvOtCAOwzRlX++eNMO3Ll12TLTfF2/jVMHCyHz8bDWTMt
9yJzc369dr545/6dbSINumDGNPaQcP9ydT1bkUas4+2KCgIeI957jQ+sBbv+iloHrq8CuDD0PqBq
FqX457bYX0LyP2fHBiEXPNmJQ8NdgOgAQlfWYfEYoJJ7RIQYFd/yYS6t7eAGMMgximaQg3YGkqUU
Djud00zRkKIVaW/E6FJxNv85nWQRoDd2oq11McQiQfGMNvWl7u0VanipbUylPiAci820/QePZ9B8
PQUD3/XeJSQRo1n2kVe3zdNfANVeGtJU5qTDIl5C/XdgOWL9dVBftux/i/xqdnDb8Cfxz0g+d0R8
evWRPOSVFBWvjIUhoGW3pUw3VL8qodK6ZdBdTtSCRwlCu/CaaFNUMaqcnpzfDcHND912sFh8Rjpx
pS16BRq7Zo19n+nkUSfS4n0sBijEwVGfL7VMeh/mVv/2CO/6nb82KIqOBjgb/glwf+dFncoCx2Y5
A+gQWnO0Z8APK087gFU7bUzM3KS5/zTboFvB9TtRRW16TMlmNDdmrTBElg+kUxo3BV81k6aioX67
e9NqKwbRRTMlU2OJT7IuZyxT4b/Drc7AZeal1UgooKugwR5mUCHMOFHxKmuX4sN0anJvVK4FfsYw
Y1ODhvFHwFWAMhizAcoWtyw9V5KZq7boo5wZrax8n/BL4SBNPHKu7vN72EDTQm8yUpgpeJztZeLa
gE28upvmreyQXdUZaeQK3ornsuBYjTaBEFU10JJsMW2u3Fvp4r76bSaK5PIWo+RqVlFeCAooSAyI
Vq174dc0qc4j6HeFue60m2urdmrUrfiOyCSe9y3wS/CvBe9FRN10q/gk/Yk5kaGY4CEL3car3SoQ
aE3sbVYPH1bQzQOqWKYCPZDU24p/NHLL4hetix/Wr6L5kYbpIkypG2gbliAiWLPMs3vYmkKBFvPo
8FDhxJzBLyUBfFiYx2c6ILZuxezT23YwkTni8IPeGZygUuQQxIly/R0X9rgonlvLOndVq6G5bOz9
tpkjttRtWK30cNm52XkN8jFXIqWUv+wUlhcCLgPyjO2b6MQ0SdkSwnUr4jkMzfQ+LLAqOIFyygc7
kG+7gLNY+Wh8sB9Ca3jQvaN/PEN8lqSDhWGZW6jB813OcEat66YSRbia0XJyLUUqd9qreGc62DSj
g0XzXSf2StSng6i7dlWLjC81qvoTi3CqEKmvv3WKVT6fF97m34zGyqOQ/rxZtQgIYKEOtRSdR6S6
epRyBmqoDsPVsb979iLT4V6f1tE+V44/SplV+bVt3J7V12ifrR9Sg/SztY73Txy0sH8di036d/Wk
iq/T6RMqqFx5dzL5RaCnl078QHJUTfTKWq/+9VQva0sgIvSPxLG8UVrtiwsqdrOlV3EPRsOzwzmX
bSWahz558fNHSBuez31IBDwQk/kD799MzEDE2nTamsSZySO0Vlf6Mo/KJlN+G3auCjufuvOrlj3j
VjZoVVcgykZztN8rnTmIjoOR5pHq8fDOT9N5ZhTNSH3h3DT/4KZxyI7zjoKKa9pNtZ5XRSr2HbZ8
P/HxgDWgRG37RwofQCs/EfTyRyfkV+28nK13o9e9ScF9PXWS/GzJAAu5DM8Xb7G4vNfPq115ix93
f4bYlidZKzUhs0Cudnt7yQe8p8VHdDvJQechBh3bOyrU1KFz5b9+/zgF2NBNG/SgQoLak2FRG9mS
52j6yu/G2jJO/yEFRL2X1xt1Ngv5Gw98f50Fx4cXYPOjPuvvfevNv9ffRCW+VXFqhUlWb+x/F1b8
FwZWSFoLtUHms7r/MnXjmjfvNTAqBKq6RK3Wgrk3U99XEjJfD/WlIjPEkqI9FcGKE116lzaqMlCX
lkqNJVEz90OCNOvstrmtjFh5u0vAWP76gW3Oj9zL+gsuRvAmWooHlP/q+/nx7KQ6OYZYtaoxwMhB
QB0joerr0jukis40s1T7UCMhZM5H5zUHmMd6t1r6Q7VpcnqDAiWAaPCeVbmBuydbovNKe9u+ju9a
9Q4Do6egIDrl2nF8HMdrMcENxC369wgUv/SshreDaWcFaIY+Ya6WKOYmwoXLv7JSxrle8uMwPHR3
Nf6gMoqq5ZtcIIiiS/fBikxqL3hl8Xulc1wazVg60+N0bzl7GJf6YwNZI/sqhZrOVzXraHsp64zL
yR6JG6msGvhCpuNmWFXd8nUZ6UzKu+aH7nT+OeECKLwF0NlVateqE5KzrnY2/OpVsGqYles5FaJU
IVe24Gz+rrzKVI5+7xpZsX00L9atrtxlmjggdle9XMGAC/CxnuJ4u1JFSppvnUY0y7WJC0GcK9de
GjAFCEXYoo7lEOQK+fjnuoP+UzsVcY9+X479C193lKuIiZvhMrJ3v0XnXCoMGIZ9qQkDUdAaUeZe
yjcUK6lck/iGRm45uFC4ILCUc8O1ZqgDT8H0kXnzpJjd5MmtXAedKmS1/DiQIlz1sGGEfg0tzeQ5
yVLB0Wv7Gj/IcVdTcKQ1QFSg3jB4tesBpWgthiNsrrDv/N8vW5YnFNfFzx+xhgOYXlw1n6LZ6Aud
s+vRazsD+tFbtcihyDeud/vdtXGpLbJBYTXaUFZtCqnKDzYND+axmrbxyHfwnq/1MEql86ge+ycy
FlHUdjbyj0sthy+R6yXqFA7NWN2rZ9JXB2WLOWUjK3A+VTKO0YvFMCxGu9HaoqmFnm+/K8SflUjB
uLJ7cBnfltrib/tCN3j52I/jVDbrfhDDXGT7ECHNhpXhcOHKTCYjHW/31apw7C/7tw4JSjn3+6hR
9PhwN+Xk5FrZdZ9fOx5CpI3BukcTXtvc8xmq5Wn+xpf2KmhpXj6O4/U3QelG9+7HDDIZyx8++NIs
aBEt6cLlJ7KapBMQPIfq6ppyjlX5E2tMm3ev1fTLYZ0+zEV9l/QIawuDxEdvmhvnENTuf5tFLRVo
czdcgCBhIIxUhbdEhdiNY839PBYy4xyDoOwq63EySEU6z/xMrkiFQbI062cKrlWwsh7b8fLT35Aq
/7IA4YmPtKGKlWLTx1ec+PwKn7vi570wIQJypzpaavAGUXWCg+ZZOGyKmVTlrZHwtPU8WMuyD52W
amJVJqePnSvbNf7a7lk9sdW6xe9dyJ9ttp59lFbbUvzYn7rxsq2NsfqqmsTWocFvJSI20NLCAdDW
3nhtg70sItMbwP5Uvgkk2hRiRDpPdeR5VcptO+vs7/taWz+CnTJRjW4rb+XUtPbY1W0+Ry0JOEb7
KkwAwVG2EbtXokctjmUlY4lJRgbZNfnv8W95+lwLN93qTSTH09P4fezsKDEi3TdN+fZrf/xMaygH
nO6O2kVAHk6hVTnSTSy/j6fh7dheJXqxa2XjdMSeknRaL+6kfOucwOoiQlCVGA9qDStwBJrkEG4Y
2nTNBB5ID/JQKBuczcp75vGMJEBM2FpOMqsWqqS9LCZHFder00MALulYAGkkuhHCWvpLpIWYBhSk
QfHBxQ6kUgr28xf3tf2v1du2fDCNgGHf9rjgNTs5tsPeGDU0OFa2PdKPfKTrXgY/OVaW+TYRnFIS
6+QfdCZ8aXVV7O2K+oXR/KhEQrY2EDI9wdq42FA/lnggDpqhxsNYy89fFLz1+nzhqDmWE1Os0igU
Rr2Un6ijYEPeF9rrQuMPcCV8gWHa31k50G6357hituNUfvzXnJY+xr1r4a9h8DPojWWlYWb4w0Ym
/1dHJPR2t5WeHryGIc37v+NA+Ob5RdjXn3mg9VEo2MRFq//5QSgdLqIrpea9Fnt/k8qk+U8ZU9hN
2u7sStoT89lMYUosCmn7/X20N3usPMyRekpjTwBXu3GnCGV/hUNDGslmWnJNFS3eyrJSHQXDfhb4
4OWTouAGHgivZA5BpWwxlgsz7XkI/nzke5GyOi9M1P8ar8K4SrisZso7DtzyXxljAjyeVDHhyO+4
EmZTasVUXp/JGpCf83U50Ix7Lwh2sxz/289wrORr29kKiguvdJwtKOxTxT+UEqeOedhKtBgKnZxf
mvW1fyPX1kUfbwvzTXCPn4t/83GnNb7lR/NjcajR5lsoxV3L70EiD3U79sLhPhSET9MgRaofE74o
kx+GMHt9HIm5oUGT8n0fZvT+BIUk33BPeFD90b45jufrg0E6X0m5C12bcPPp0rpw6Aa+kUtGB8CH
6VqPRXLlv26FsZQ+Ut83LIgsPL/w42vlPOJzz3c6i/xMj7BF02mW2A872q1seiHqsISsVVxoZIKg
/Kuyws/9CN8VVXB/dMI2wnCT79sRvbZbyc8ic1JNP/MdwBvE0NksqYxdhP8butQmznECt1Dh/SDb
9NWI7/yH85yShjf/nv/1nVSB2oitDg+INT5TYRU3kjFL04UNSEmWvAqajXEO0aTvMqj/98kEpBFq
S9sJwVb2IjJ1MBkMroX2589n3/nEXQinW/j1TY4PzXupdM37/eGC5PLd7rUUM3yLl1M9wXNNUN5x
wma6qmWxYuXLm0gwEF55KiilNCBTLtfvG/k/iXns9em/0NmUkRF95bsi9M+2zMzpGgoC1OtTYLIQ
UMSXj04Z7JDgl5HWpnUhqncezl9aKK66f3IlTKM6Q4eIU/FcYoHxhiB3VLR+e344gwkONa8a2N7u
tOXqzIZolHgNROLlk64nZ5rfG3a0NLBjOA49fVCAm3qBBiYmhhJb8WFDSArCaf0yWipoE0WiJR4B
WWZsDr6KqnPRkljnaLlrQSbUAuH5war8E/9e/9i9lGTxJ0jd+chESAwTaH01ouOucgdfPu6lN+VW
3+cIZecgh0Fiu9+D8Tn3c/o7/ImORMqkI8WUoYYx53X1atJX+CX+Tcl7N8MIKe2myfFeRjs5sJMC
mSdX02LS7Su8xpGBtqs+VEj/Qh4exj1zKnQPdVJTdvkJg9u+tPfdXZufWrSuu9ftqgleRy4dSggv
e07ACzUYccmKi8aiMa1PNQmWXQCB/TCTV3a/UXWwleGFoS1M86IGL7s20m4dpmuTn2kV4Win8UBT
GkmXcvfamGLfRmvaqtS/lMW+gPjMaZ0Lp3gr/5hKe1jI7zqJ3rO3aBLhBY8JgKQFlXNHm+aTktTa
Gnr6y/Gqdq0HbKgTNkVjktLubLkjxF8UVIFEzM7lWuXH5vZaWGwrayHc20YWw2dRzKbLK/kTu2Yq
J+Tj1ba/PwfTv+j30kCxyYR47Z5ziPuJ5oPV8U+YbSR/rYUK+mKoWHy/y09Px7+SdqEg9TWVw6qw
2RfP8/JX2rgEwuNaTcIJMpHeKxHMCh3mY14AxXLbXOtTmnNeash172h7cWzEt3XzzeSy9ZLk7jgQ
a+WcL+v7cy9+MFTIfCg3NjUhmNdE03TzarKPaUrX45pHgqLnsqk6DPrY9Rx7bobiGvQ2yBueljGt
81ZW2vajhMJYEl2vQLNvX5pOD0tn+fmyngtl4N74SnAoXhVGHHjarjFtRxsrdeJTnNKrunc/UU2Z
O1JvTGzBo/XvVF+zA8NfIVgQE2xSOnoUnuWsDI23njqqMmR6tms4M3Ggr0z7frxCOtKMoekmOM1O
Jbm09UQnDoyzbq0El6i6j8MFqhpqkJpG/35rtT02MlUhLJ5fRAnDbW7xj6MGoVVaQ+hSPDW1Bc2/
7n8Oz7INKcsdT5VL7+Isa9lYts1HUNDKwRpyUTqImxScGTwFGqwK/5PqbGReUruOU5UkebauLDXi
u7knrcpUY5p6ifpxfDvkvze8P4m2zOvKtLxuMyHW4t2zu5S9SPtpBFM2whM3estJOCWb8fOv0BAY
WqHKe2shL8L+YlCfFi4pmBvHZv6UGyLzq5iYQVT/ruid9UgpeCvXv8woU0q0Xl1cR4ukssUv1tgT
ImAhtqTxSFnQ6gkvGyC6hFHg/T/ZeBJeNO0/vX54S7tK966h+y5NyKiMFbRKKj8Pbz2sgyDRqoYV
TEybiVfh4PvtlgGDrTwNXdzK98bIbSEghJq54ErKXbfypz+zFtjjPzm1woqiYqpsXEmb3bW8e4mN
yI6lVynFUKX4J+oJnDZXxGzLJ0C9v1ASPqXBxhpT7U4XiawzW4v16U1stbuaYu/f4BSO27Zj1zQ4
Mrt3u0sscC2kBJuQ6THGpKwIVtLvjxA6eGTFtAL630S5zIhIrO+h5x2SEu3jTgbzZe8jUZ3xqAlG
jPt5iz7ljE3EBk+1FEJLl1YgzEAhjFZFrV/jHYigEOJ+dGBNFrqXonZ3YcNCS/LyHS9z0t/K90KC
DcPzZNhscMBLYqM2Xcu0gk4r00oOp8MVOQywe6iw8KdnZ+2Q/Xe0uNFZIeid21t/4o9CQtN2yj5b
WusjpithYcuVLm8S15rt5hplqy0vT0qjitImnShns8VlZPbKtJe32v3dOC66q3UrS2EhuD7bP8a7
h4Cqu8yzgqqsUKd27j25nz4zCK4SYjTvGGIinct5fHPVs9S8FQLK7KIlLzXiPo4VU6fi9Ps9SFMC
RJTgVzbJlfl6on5pwmrUUhBaURC9kOo3xtMjEFl3jDQ/A5FJSHdNbF8pKwzD2kCCcod71OoiIkyZ
76FEl9Jt55ay4IhdyTCz6S7S1WObSBb6K20Q8wN6S55dTfDX36pEubzo6sqk89mORSF/MjhoLoa7
pvyszqubo0l7FLIIKzLKuzY9ErwHA9FCPvaB9gjyX5MH96Bi5G0AX0h2XuUbCVZ/N7rIx93WYjJg
CWR21SOnB7wrd4itNlHfbpuZbDUeq+li3rQUFrPTbgLv/Lz0WqtF+cUyA690La9yFN0lstRrtpq+
lHfZov+xZkFeFp+5SixXuW2r+2RTZ/IUr4iQ2t/qGaNGsztr3nQUzTSOZ2GA9eixTfEy3VRl0mdT
5UzWblY/7AZx469tPZI2UIb4ov3WfaUa3zTXtzpRzPKiC1pYn3sXxlBsbOG3rHz8NEaX+waIxhZH
w81O/8NNxboyyToHidHyCFzZaKaDVO8w3HWvqjvjkvKqEiuFic6zlfpdxPK3ybVpqtVGqYQrv46u
YA21aD39dxyqNgfTybZi4EYNIwNS9k1Kp5RQb4IL1A7Qnvalm548iF7SAgTKy9GLIuFZTMDf0RO1
L3zxmY/Iz3GYEnjP124w8iSScGFXjXlv/XmcG2S2br+HUZSM6/AFpMT85lh3F5EbjsEO5waKJgph
CiIRXG8tR6Q4zf8EbV9wxBjbdHKON7GPU+P+s65EqxHsGOld6RKFoBv6LurqgfWneuruYMNwlyoG
IuxHUBb/lABSii0fWy8v0U0gp6XLR8Ix2tU67JQTGnmXHKdlWaNNJbIxaA8ZC+zu5W8wudp6aJVp
nisvcq5VoAHWBrd6unU2ftDFnOabEquauOrGsbfGVRv6YAeliaT1hnutv1TLesS1aTtbuBvjTk1c
VpQZ0HLUIcBy81Rz20E7mToY0+bhYlkCWxcvxHPaiLjSu7FESJMqk+6Eqm3fhJSo5Mo59t0Qjbv8
fIbos0t/0dCGFkcRRlBJPbKE9cvoqXLwvHzfGVbdziH3GHDyXU5i8gvKG5j2ZmyjgYK/lM177lAL
I8IaFRFZlXF5v4+1gOy6Va6xAN9elJYD+/s8K8qmEWbQspoKd9MnE40SKk9xqxtxZ6meSR2rUhsX
X4GcKjAlpdYBhUibBjEqV4+/KVVYM11bgm8nWqvhcmDe39zIllr+LDiFX7+Xr4d+lMGX5OlluXtU
+ewcMHL90HGcmvE8CnA9By3dbpQ1DyfO2Rb6V6GhNBjSX7X3JRjGwd6E5V679TT3nZ5NgKubzrJ0
+nwNHor/V+/eBOwqOnFr7dJaDDToKlK4OOem/XhU03NZ582ovxqBXHrUWa7H/4RDE3Y9x8v+qxb7
O/ZY2mpRD3ExqCTMxAtyNFy/Bx3rohg8vNtS5EfeSa4Ao9iK4ZNw2CRqjlCPSqQvUrLjqNnmSF+1
Y81dz2rfztavJkHP4bnznJ2q18/YZDrnN/boG5JeRko81qRMP1KJTlJaxuvCxS4a7B6lzGT9Ga3f
ggZN4J+TTCXxiUR8lQSs6GaA3PGg5y/aMx9JjPGQP7SrZ8KkIdYhJXPTau/Aa3Lq9Tm2qW+Cbwsq
CGSgkOrmOtvubQyUgylDaar3r3gIYsWUjJtIG3YsOkgPd7wIdDbkUI+/ZTf4TJe1aPsiKANXOZ/t
x2Ck5gmDmIwq/iP2cehHPqwdb8dtEdeSKQ0R0p+XMfn7kYQpPnbnU4W9a0dB2BRXJDNgQmQLAS4S
J5DuPGROJb9OjWD/il3yj0F6duFyIkNZzk/jTAf4QODkV7Ye/3190767neSJ8FYkyo8RbVWmH5us
YTlIGP9uPMTXGbOFxSD5lfVx7IeRn+fkOUvqXDi6nb7gDHxn/Pfx5ZYiqpPYVU/+pUifR6vJevju
UO17L2QK4BFmU6JQMaT025zQzYp2VyGMSCeRfGq+mfm2pBYRSii89aOe+tn1Dz13U3nbPX+aBTYy
/bNPc3T+uI3jL/fOdhA3PPEJ1cNj+ZVxXTOdhI01gdX4dHBf1hfyjwnEyu8OQlb93Ik1+blblDBj
OdVVn1/mw0MY/b6E6aMp1hj5x51dI3x+WT4N6WVTZGsPEW+Pr3uXvLC37RmLIUXCv+0/T20jun97
vvFkQp0ZaNKpTyrxTqw6e082PZqK/WjfkjXcvtei3+R/9VPZI8dMbFEfimfHDs1pfS6kyWy7aaWP
kIYTuZG0NZk9Dw5GwySnv4NhdZBWizutgdKTREMFdE+K8Xjv+QNtMs78hBREkVKW1oci/Dpa95I+
5AZF/BAPapRqZGbQEpMjJ5YWePk4n1KP4oq2PH5V0lKs2k0HrAew5NUKWRzj5Ve8vem8BATuqtSy
AcKHCdGTSiUjYYJu0DiM0l23ITWCcKpequlU/asIav54qOsba+CFHANQpgzC+J7IHPk8/d6we30C
nZNeAKSqOjDCRHacP8YZwTELZ6cdd82JF/Re9pzeawe3MEaVqixrR7Eh54j81kbFzFSTdWc/yMnL
TXViXZq1lSNbpg9T8HsM6PsNtIzl8jhIta+TDRte3KB80aPiRhXEZDGRiQ+7y3DgrvMLqYgdUVZ/
gbd7AYJdWgbi9SQraBhKJvtqQEJR+dS1xyTyj8C7KG6KsW54rB9ui1c/N4xXqPD0QYStL3k1twor
CcjhPRvtIL503iZ4O+b52GRnozyXs+11PUOJpM2iBUriWcr2s34VdpAhneDv5nJ4+0Yl0F4jW98V
+qGppjWnuphW941jI/pDA6/KCqkgx1LGv7eh10wQzAev1dPvcyIOYMmU5JnTjf+919NNEWBzUre2
ZQzB9KGTv2xu2q9xAE0mi4tRVuUE2bUepGvP6iwcpJZqC/l+kOa6va14m1iowlM0yDUvk4xzFWmb
nftS4mTiLErpZw0ur3zgsYb3QNRDZpEaZtsEP+8BwxN3SuKTwec4PNRzyCLKz/J96OOrbueJRo6w
yomulaH5w2hCQyBmITYdehMinGA0uH9bYZzbZ4usR3+O1XiNZkJ/7NG2huXCr2htK7nmoh8ZXOfT
ccIgO+a74rXFMFHHOKxwnSE8CKBQHytp4kajopzO5Tej0yTSfD7yp1mkeyN7WlztIjnP7dnJIGXk
LLxFjPqHkZ1dk4j8Z1/b2bAJm4gztQZV+NEaoUjtpjZN1Rdd8kayp+vgyTl8wwAV6Ac0cyChEklf
WOt77frR0c1TtlmEHilFtdMJmSBKYgev8djYV+9GGErhxrutohWAdPimxKztJpvZe57D8WvAIZ8a
ITJezcIRPDzNOTB2kcK5d25DMdpxbYeR6mky7Z9HvA/H0WLwqnuq9MfOXX6WdqRNmzL7fdb4b94/
uWFkfqpqR4+JXsuqrqeDw/d5COfMl+efcl4F7WCbKIQOQo9QPjhWyKUkqOXaa12dxeT6aeN5549E
ugDKlz+iIA/nSd7fduiIme49qtfeYiC291GUXPJO5CkTjvNDb9NM9JLdGzR0EtTi0MYbnSWJgR/t
NzCavZgRc4RDNLnPxED9LdriZUFR6d4WecLzaZQoI39/eB+HNh3PT+Jn1X/I77RRdlMf5+a5w2gx
CSXcn6c+0EKC20R0fZsEo4ZJVqCyD4jplcfLjWCTet/y/HHvmidqkPnJTJydJhRJ3e08+RdrPvrn
bpKg/NOeBNE5eXWTqUJuFP2YDsgJtBVjdEbr4jDQ/lOd2zmvp1q161xRlAKQ8zkkJvBAvvJ3ZDMt
8O/cR3zMg6YHAwIYsT0y1NTgzLouUeyHd/BhdvqV/OXVJ4K1LC9naa+3m6k864+fafP2cas9n4Wo
BkwYNgP49GLgECS+RaTlZlZ3yI2fJGLK1uJ/Sn3NEPOywGOK9PBKP5ZOaM2tDJA9F1dy/m4E0IuD
ztfuN/nxHEdDC7oxNfrpP2qp3jOTJ8RZD+7jUy3zZ0S4HSeMpmO9bOcBhFdKN+4tgIRCfBD59mDD
9Uaq0VgjvpYK0oikWul7CwLtYiaaHLz3IoCLz0PNwDUpRZmo9YQ52soGm3plJXb4WUtS0y3Id5CP
ilumZjiajA1DIzT9LOboJM+F9K5+YuDal1aZ8nLZUChHF2VSHiGiEZQHhZ3ycNE4ELxHq5tsY2tt
inYSjqOr1hWO+dY8X0uCIQWNHvwceqNj4Zn6NRdVwPoAUJIdF2OtGGA0/hxVHBydtIon13Ih+xUh
QAWlmDy/9qPb31axjR4VMSD4YwKMza9sM/24U+1XSB/hCteG0R3/Dhrq0PCSDd3dc2mKcmtme5nB
8yMhQuwsozRZiD6KDodX3VcNT/f7+ZfV/kg18smPau2gnK8vybbhHuVtTtUi/xF1XluKclsUfiLH
MCu3gDmASiHFjUPMOcenP9/cVP+nUbu7ShF2WHGuuYjGAl1iceccRDu1yM9n/TxGD5ZHL/WxySUw
9UxBOB0JHGGG2pcMWqmyd+6zrXP94WTXu5sHzwVLPwFdahig4aVysQaX0SpPIvBNXnYNuu85yhOt
mEJ7hYwQPR2GSHKmKzc3dzc3ep0d6h9yJAR1aPu5ggWc0CFlIf6Jy12iNw7T7e9h+hq/+4fZK8jG
NHIOLHIY8EdNy+EzgtgUax7G1eL00L4byxIpWQ7PMP3MKfUSS+RjcIseVEovNwTHkQnb2n1vUzr9
iVixUE9eSZCytYt2DgcWbPazD+8W6LYc64vOvMQOvrVdrnU71ghTvDPt64GWGpQnXsJ39KH4deVN
gJKzCETbdqpRSuNDwFon4hE8Z5fkMdo3V8lNVQiZiBKeFyShcanFjFXjJ8y5w21DlT8P2plDQoBj
Qn/IiwhFQQGsqLe511ZFG/at+5MW7e4GklQAq9SSZkTLuXpjogKxWfXKo4NF2PVBE1uQCyI3PY5B
hZx6lfE+uLIOlpBEwXxZGBy6n40NuUM1enSrI9jqgiv08Gf1O6o8/BuUaBgIK+dKJxTgOCTycKOh
ByDBQQ1n1mEJFUF/IoXgDsCtK9tWAfgdBcItthLYtceulSUxI1zoMw+hWycfYpC9od29CSgmTlSc
FdbAabqDg8tCFb06hfk9mgwuCJxRKTr9nH6w6q0O588TDbHIp50sZ4vVktcHr97x11rDt9B4P53s
t7Yne4MHlHdvuV5ATRZClCvgyu7gaXAyFTslfDzdzte/2/lj+iHWq0MJ3XpMeoEk5Iv/K+19b8XK
bNJeAM/8RCfRS5+/+clZLQeokSNasoTiB9OLK+ejlh0rMnvqb4sOngRygLJ+VgP/PgZ0JT4Gcpou
xBBksFHmZr5qMyxgEn5CvrR/oLNjuV2F8qeMjav3EObdEEmitCDA4g7hcgq+IFZIRmIlkBvji0sq
MqC/Nz0TQcZUaOm+omHkhucVJa0LPGOpUR0c4H7TTINsdR89TL4PulAwMiIsIKcwX5G41P+s6Ez3
591w0oCql94IqiAEsg2jEBkIYO0UCNBl/dRnK+PPiRH+2joxNG9+9u7CQfoKmVVmN6AVfYshKAPR
LbcJoRH0xWCnCl6T8KLd9A4tDnXpmfwUC3HVKQIMIrRkHmRWStE+uIVE18LJYDKwvCrPzTQ3e0er
6SQGKeqVsaTXIAYBlxD3rhCQmJPRPzpALJYfe9DBzwREsKExwLeu+ycm5zIjV4YBPAEFDEAZPzxl
a1/s+GIndPkrECzPmENBc9wcnpiKdksJ6xbYAEP7LeQFKf6KDQMgU48PS8gOgqhYH9WH8rWk7HA+
hfJutkBXQZDoa/iWwPx3MVwMh+B0+HXGvCocSLWFPfTLrm8BSKLMlTgY7HtApRVs2vKqilAuIvCS
ONE1CDogiES2LwgBSX5xcYE9ZvVGgE9JMUQHu8NPexfbS2DKtp9w8QyHgZDXK0Chuq3hsOE3GkP9
kyQZCW60kQYjS/8A0rQ1QqAMHmVKYHLhPWTKIdMgYZvHSH/RgJ1EDihoknfCgzPILDDqm4n7uxaZ
DAoNzBjebK5YByqAPae2qDs7fNnLlz1n3KA0AMyadyD073XCMGRNcHHBhjHxkiTO1mLWIl+gNRxp
6IU9AOr1thfcjAZR+0EbUTtDwBXvaQ8pSPUC3TrhXr6YUekwSMQ3+C9ZGbP6lVWjBREBDNaEKMvc
XJe71xIht8wlaeEgiV9ctY4nhRm6Ct1apa4Z3zT1StoZhBrss3woS15SQIx0XekmzIh+uUVWu3JH
dB3Zc8ono3UniaPWTAKQ6AZ0GHwbrRaypAWVBlfNX3FJeHHKDtn6a59qLVBXSAqNLrNAwafmABXN
otQhsIgXb7RyW8Mqbd2AC+wF4olgKeAC6XzZVbUSqWskD8GLvhodUVlqJiJFzZCjsDvh1glDXAdz
PMlUaRrAXYM1ULch/a0txm90Z8rf8zezRwZImBCWYkzRsUtVDJ+lGxmfeNANND0DkWFzbGn4AnaN
JBsNksBtyM+miTpBGlXWFQmY0e6eIeabmkgVhlpX+sEkAYfYrTCSbzcz+xs77u7JVVFaS6fERsEG
EjQPmXWGRNtVC0UXifFC0l6LPmH3x1HnIewZCZ4wRHhojWFAcqdRNPjYinuv6sv5gPZHoB7UTvXr
osQZs3jOnzDq5Z1IA6uliWMIN2iJIePMSIJcN0chpLKJbMKh3/C746P9u0gSL3jQjfRojxvswKG0
Ar4e30lQhCuNE61cXZzmg4mzbNKpCABMfG4BqMbfUaEIJw96ClTZgHr8AfepO+X2GakKhSseKzrR
VMQxC4ZDyWkDoWG3M08IlF5TMWtcW6QGklQIpZfdLNk95Emiy8gzqlqjQOqIjcAbR4We0/63NqQ2
uVLA6ixDKI3Roww5885QAAEDJkWrYb1J2Cp+F7UJsbmk4YClzQehBvzaZbBdPsWwxRK1XzvRJKgn
sPpUB93xzH/adb/B6FW9MuPGBqf1h8WbAAKwOvac4u72ooztIXFjTaDOoE0sCWEE7NueDTnBp94l
ZTEe+0QnSOFr9T9biGwSBZMWBKf1gFVPoTvF7khQKN++TTheWS0ne54i7YB9uWGEMrnYZI0OdrHB
uCcE57n0i8PaR0priWi0T87Cny0arYBSCb6Jq+lVG0wrHqfyvTokZSURwPZ0j11wE0DnyqDD0r0X
VuxI0kLvOtjz+R6kvQ4V8muh6ak5J2jGq1SflqL2qgTVvzWfoIpaPjZRDXYjoOWQOtljrkndw6UN
wHEtFlQBcYAPi5kwTZlsnIQbQ1egt2aqZ93b/oGbonB/tGHEEHAB/QB+Mbrnl+H6N0uHKfiRNg4Q
0ufBmWRbhVsLc5/Hh3lFQiAUvzA5IVslSt90YhOULmKR76hIcdfzrb8p11+hRUrNejQu0wKlIGQy
EJQhW5rh0GZL5R3YSXTJYD6nr05H+rDAYKRbOO4lATOBWkEccvPDIe0pQOrc7ZlRMC3pee3npxtd
alFMe2xwexGL8NiVBcHFSQkaW0FDoXMArgKTMBx2fzmGLAizh4imSGVEsil1WfPBQEYI1jdP2r2R
Cex0nvUOiweVFxpRxFV1BvwcpFL8YiLP7L3ex+kBj1yO1oAhWeK//RFuAThSEhooe62HFHuouUlN
gAnyjb3NCjEmABsN2SH5IL2jtYjJIKHxT3DUKXXhkPYE4sc+ieYSGxGKlRlnuKSxAq2JPQ1tNuSd
Nu0vEJFVW2L9AMzi5LTovCEBRG9AjBwdaHiZMPqShGw61NX4zO1dWIGndBMSznnWn2Sl5su2EJhL
WE2AVfLAAjg72ebHBrnDj7iQP3XDVZASVXdqL46jHtha2No+zaUWOvM0oUyAW+50Bp2BpBV4Wj4+
L9hzRiFnYxZIxqdPbkuqBnilPQcnyxd0Im1KyRjt3/QpR5ukIz+HkBtKP7A7bu132u9qHmZ7ezaD
L4X6u4xDlPVvDa3ZN1uQ7G/6UbN73hQcbEc0p6BM41hPNAUaG2aH1cEReJGMNhCqf0tUwpDfIiw0
6BAlcoqEjaDlAG+8lu2uRs6aN7B1WcDoCeriE+1KSXidx+j8MEsH6klP+lnfqKaFNA7inLo3XIZQ
RtaGgOkGrufUysXUYeVj1Dgd9o/WwDzTQqj4wtRiKaWiU1LRQrXHcZKAP6DxOtfHpK3oBckntCBT
ESVKO5YEJye+YuyguiQIDjxr+eqsmerBPETUSypJLoFG4w6i6OpGUa+CaSyj1FgNgIPJ5NpenXXI
RHLn2q2ep/ezvGUswyJCkQ1st9jHKi4l8KgUqblhxr1QL7bhFGifu2+yzU9SKVd3TjtGeP7MNkJG
AGDjVdPBTfytuSPGRCcK0ehsSn1XxsaIguSfKWaSO+8OYQKY3N5827up8lQVp4IY4pDfo6praXpC
GOCHNPHcIFqBCA6XT1rdrtDG7CLbF2Zb6RxQnakGohVewwjcKApTKVFxpRgl5SQlNR8y8q+A5tTo
UydLZYvmPwx1ExE6aK49xC6S1pWldXdDwdSN1JQ2llCLgfxqWANGlO+MPdp8Sd/p/OKC4ZI3CHvG
Xa3OpU0k/AgXELrOsEZZfhhdjN6Ly9AvzQKJwFDjg3VidCKZGk5xpCJCT1IfVKFugX3hynAGWDfZ
Y3eADUAb2Fzt9s9IBiNXoTed2JbaugkWEjySzC2lmA2AZxRcy/3BoMEEaspRkWbTeieahGfOxEvm
sful6gHX8iJLXs6/2rgDBBt+CQzvoR9BSK6GmLIoVBnBH9WW4NhThg81ASgrliiqtr/2V7CVbtVH
egIqBOAiHJHQRIH+w+Qi+k2hXUSE+Oc1qP4cOlUECuaqVDWYL0BC/4xSVIrZ1KmyojDyT31PavNO
iH+mG+HyhQ8mWOoceytvU1+eHVmeS5aBxhkDU7pYy0t92XSLWI6LIRZ2xLOHGEFOaC71O9T5QqYm
YmnNoGpgpKJ0W6INok6vCDgjPZjywfZnMujN5xgmmDr1t8euvbNrMQUxjbXazCX0tB7l3GjVEmbD
6SHiCl4NTYHAZplLXFB3SbYlOoOsOIQl7x5VY43Q119DT6VVohqLF7LhQ+EE8P9nQ609oRaGKmxH
VcYeWi44B10WMwxkNnlgdF/BOLt7h1YEHEfHgq9kNBpNp3Q84/jUKahYU8UB7hjkcQHkvRYoibQ/
x03iX1pn5eqbd/UlUkytcPXcOlU0rKoNtGW1oHN1KvT5W/ZTCUdPRuTXZaaS1HCWrAb5XnTRbFTU
fepCes+etm+0qvbsi+prMyMyu7AAD46P8UTErE9NVpeKX+z+meYxgYqCpV6qs7LFwy1+Zx3PkciI
dMgvRwTWDs6i2324XT7abVCTJsPUGDLaCzK90/mVHSkfSHevUYCpjqMArwRNqYDZnt1PI1P/NHgF
AbSn7AYhOCdusuTSqsKtU2CWcVd0fVzV6WlIFQk8UngYmhMNr+ItGCNAiyjzbxIBZUHpKyXWZSUF
uN2sSBaknJgVig3yO0oKLJBMG55E3XsZfgYrCwRR/hBs7M6p9DPcUPLPXEUSkL0UAFXbOzX1xHAG
RRpGORAOpJrczy3dV3ltFbHBU7NQdfkBOCJfyV0p6rcdEEuHVkHVQrID2EvUStTYGieqHhYyCosy
CndEXoQ4TWRR4/ywl2QPyPKPQ3Y35FG0rHVJTEmsx/FQ9FVVdyiL8VJD/klna6fId9Y6YrmcuQNU
lkeZoSwFKG95R6rdO9uG+czLwaBFvyYXGxG+b+mzDJzHPjY2BXnwXW9l98xVjfJQ0ufRacVGGZz9
h5WWJKk4WFBi2Ly3V11Eq5EA0RZ2TUBJ8sCR4hbfLTlOTzsn39LITKjWmLFqkfWSuBgHlD6mQU1J
pK/reaSrA8uOwihWoRwYwtT8WTCkEv2U0Mga1lBvug3qbLT7ZTqgSOpKHU7IX+tQUQ/tiWVwsDFM
YAgvVCaYcasYZMwqaQTN2XC4kttr2Ywa5Zn8lMCxDWsILqzsHoVbdTcruyEetklzBtjsYZY91e1o
NLYcgTNDhSFFnZOe04x52FPihtC0Lma3+izXt/R9SfztyjvPUJ4qLP9sVsTPeYDNLnJn/lDauo3S
q4EVc1GfC4zBhfGAkH43JLIWfoH5YgcoACE874dLDHQlgc4IBZrvJZ8aHR0U89PUkhKhKvQ4ll0J
Cw72p4bFYmmf4d4oU0PE9XqJ7A+rT4aF5bM1I3bDdFAARH5tlWIGRcbJxW/cCkrX538AQDgop48u
0+zyvHbJj9zIUUWVFpyBfo4eupRjU4THrhbsvF7q5IB+AK09F51JSIB4xbDPKN99Q6ZNCH/fKsJB
gZ0+vdHxIaQJQnCDnykgm7EmwHwLH2FFSDy4T8/+2X/0ad1LavsAfwflG+a4tggBD/VJHcRyojf2
56lPIRPUsIOn94lpGcrxgUiF0gb/NiyG+RB6KCLMb0CzULGcOEjs+lnaHkBKR/9hOPTAyxHu57rb
LG4CQ4TPiEDIlEFK1FMBj9vl4I/BZGO0gSJGHyyCVNiACW3Joq7IsyQApL2itQ1HkUKTPG/U5Mpq
pgy/Fyf4yjI9mYqcvJ4M6rDYXoFby9MdlyyXiYe5GU/efL4tDGS+fcBCv9bFFgpgDm7QLd3C5bVU
of1gfEFqbo2if9dJnfIuVclFyB/ZUR6LVwYEPJI6WmG1Ng+1lyoz8Kps7Qd3qwK7D9hM4wYRkjo1
59gNMvcg4kI2c1Nc0Ku29k1YSx+Yy/rAiZPQlVUhw0fbhOods5Cl/bAtyzVOlO52BGeIfSon9ogK
BuOFKpfIQ4DJMtAu4IoZmxUWQWqOa3fIIC7VGSvcRH0XegquoU+ooCvmIrsa7zMVmNhBOZgxZAvh
7/i+P/Z/CVOY4I82DFYd63VDl1XYpEd4iL0txQGKjhMfH2liSDz21kAl0ynSbZ2ojNGOUZRW8S/M
FYocSOSy7Xi3cesk+2lNiIm65Xeb2mNxDcA2VNtoMdn0a32WUInYFFj5mFR8a/vk0LeQf22Jp6VB
K5lD+g4iP//uFjZSAsJaa3Jd5JNKncsSPjg4lhBCIR92DuEVtAMfy/GKs8i5FZJBPJsSO2khjYmC
dwwk3qu+WLYdBUotwFJQtxh1R1tCG5h735+h27jBuvl5GtXJUwOx4QP/ZAljhhcDnz2jT/TlwMwA
YnFvg4DSKC5Ym4LQQmrGXuRWE+Fi3L6gsxQMkAB7Gi1FQgGBK51NYLWjm+Oq/a7vy+bBYNljjy7U
YEGV3/Kj+a+/kOI9dKV8yXBSuk6VWauoV8rn4f4yVeG9K82XNiDwIDmgcHtCNxKlQ1Y1PHF0BiX5
5qDHbKNMPWuX3hAoDCkSKECjR131GRWaTlmQQSxgjwM4O+Esk9YbvOYOSD9dmCvtQrFZsOrXV/25
rR+s2oOSaWcNuT8WC0A22sQS+oeGmf6MMAJd7Ts969at3adZsZoA8HfQ1RVUjb07QESqR75cTx+P
U4PHhGLMW/2JaPjSP8A+DK+ISoRlUG2XD+yGHV3etkB5d5QuIRZkGkOJxA6jrxiHqmwL6E/6c6Pl
/k2IVrUM8NNgI6M/CNIpISnMNLEIWfoWMk/yZGts5kP94o1krUSRifISgDFoKGZa+l47kCa3hGWh
AwblTX22M6f4Uwe7R3SwbfoNgD9ck3JQxgO6UPCpN+fberKPizX5bIlWOKUydhBjJUUxi8YYxT3z
vbIIAzQt3iWslWZLfm1fc36jHFlbQntQ5EEqZaQJE/41NjJqH1w+lp7kREEpW2VJIZ0jzYkOgJ3k
C0JbVrc8nDfZhHcLxp6mVae6kdqj9omwF2CyBxxcXyj4d1BsWLT2UC+ZN9EtCEYJ28Dgq9iN9gPf
h9lvJAYDy590W2tr0xjGPzGBr/AyJe/xWt6JrCyrgwLEM17Gg89v+Bg8QVAfBvvRDfKJ7Qg7Mzk1
VKybyqEyqDOlFt+UsO7t8ezQ2Hvn0RU0lO551USrAxaFf7Wf8e7d1BFJs1sqgUqtF0QHHyVGeLR9
aigkAweqTyoA/s+5xk7ShKbGWKrRQP/jCUsWr5q0vQHheUBOS1CqwOlJzdeO2tZDD7sA0OQVACzw
c0BWeaKTYGwRP1iPZKtXww1VlC94ylL/QpEoHSEpPdyIgRIu6VRpusgjUc5OSCW1DRX1XA6ay+ag
idrQai6RaOpQ9U7pb58wbxpzkLKSlr5Nn10loPOIKfmbCroc66kslPiRCCHFbE+/tTO+y13tSOxu
IGsa9OjfFoig0TT6n6VPdYZRcVJYSnLKXkuvQ/9WLEMj/cWLQJmRsOYnBKjRXP/EHaY4KQeSDfqk
Qm4miI3l98+uFVeFRHgaY9WlYscq/LxoEE08I6Tkn6de+pi6TO8LqEphdWQ99FiIdCTs+N970IfK
82Xs4e/vuIupLsWg8Ihujkweq53Y30CXIlNANdxK1d+pNZCulb256kj76LBwNxX8XRycICFRQn4V
wSGfgJ7xKDG0XeomyERVNoNfNYQe1VZ5N7WKq+xTnKq2pPakrkV4tKe/sILzL7q64lwwKfSNPPxU
2VdZdZ+kIqwAXJOW0jTnof6V3EbI1maw5SjIFsGEWIHYs7xrd9NPQRJsbCAWOt6AqrVwgVYb/St9
m04Gljr2NRcto09Tp7dLPEkNS8mJklgaR5OgW0ryDNEbp0gleCzYhz1o/4JEoGiz3V4bbgCVKmvj
6Ohs6mdnABvDh8I7GfVPF3JelksWrCQRpxynVcSJK9DAIe74FeH4u0u+Rgv+pNhvIp2eYzCltU4O
YTfd9AFzMyxEiH81NgDQz56BJQhAav0WAzSirqhfjarcVWc9K3QOmA8w6vlHaO12P9tpOdgMgYhW
z3YWqsnmfVltbX0KvnulZjkojA/dzNq5LukAcR7Trx1Azwx+JIu28NgEAE6dXXtLQaPRg7SVUoSI
qD4GLRGcpKeJ0UFoaR9saaqE8MLaKFKv/qpbOKOCmjCyTS+KoW1UdgA6ouYufv2IiPDzk38TJ3N2
MHcQTaef4bsFQAgo1nNNTffl2KbYfFis3Yl/qmkD3OmdSxsGkTqwnvo34G/6fkH19G1d2nrLJgdR
RxrafHFZUlYyr2RQynTRgLKzB5NahwmQp7ahFxDB3GXzZ9Ruk6l8mSFP45v0UgMIo9yx5V7B5VgE
oKgTgSd/TYVPmaZLN9QOlUn9fPONFOg/x8PF3oY+o4E3p03tjyd2v2uiJfSUIIIhfSXTLc3/axki
LxRpv4HT5BoR9dpKuMo0w2Ktqf0U/LLYtank3o9ynVuPjkkwmMvpkK1ZYQN8neo0X3UvFui7bj58
5VpPf3X1Pyqk8/PF4Ep8EozsGpxe7XAYX3Jki2gVyYA+70AMqyBInHKG/GY1RwJayfPs++c8p2V2
2clfQ/IE8NR+9LjSVRX/gRMD5CFHOLHx+wD1cH4eeH0X2BTxVAA+CjL/90oxcPYoOmteC/Cl45XS
VOyr12rVKdNzgPApmLvG49i4rxqwWVfQ3DTcIkVg0T+mdvrWLuZRybRhci5T+0928LWkgy5FeaIq
B7a8ozdG9wnG7Ifq8grY3a3VyLeOozU8SSGRYJga1v6EKuXMqDw4USq2C4uDnAeVcB9SGf/nRzmn
f87Ki+AWd8Zzbc8VAiTybSKsecHznhBtKfkgySmJ8sLkKr4QoneYJOA4gVgEpUdIHbqFp32AzXpS
y+VskNTi6aaO7eoUq84JXFB9uyxQNEdLvNnq1ACzy7KDBJKSupUNfff1tzh/9Ykrb7334DKcjB6/
kCZdcfkoC6QnTBuj4tbHAmbcVO5F1zK5NNIFQj8ALCIWTnIGsvJAUA5lHKQeWXK4BhuWG/5EY3Ek
XZ+FcvJb609/+7CW6uOVOmZa4O/Dm9swWRXtIAFzFONEU7DTZQ8YuBPfJJNFyipVaGXoEMTbteNn
WqYJ0RDgYMRnFGlT3pCol/DrhDNz7pAdM8SNG3e7QPrL/ITicQO9UbD9SAD62C0wU+UeTOt7O9Kq
WL4LzjlL+xX6T16pjqLbgOX3qmWXyrJN2+oX8Dkh7mMBVD16Py2Rh+zSRpmg5FodYMnQqIWlXCzj
pdW24KeUzNTOSidWMao0qQJAsdiq7p0qAN0duNESO4j4Qch5zrB8Aq8mGuqfcOfA4z3tnEc3ENgN
1vPPL4Xvx7BaP4Frhgq4+R5df0vdMpVDlPjHtx/QgE+vtK49aXpQgS6KAsPL13nlnOrVfs8mjWNw
aYzp/fi01RWZZYCrVm1UZitio6UmeIjlM1GxxpJNCeEbzm4MbKja3dD4B3XjZBLWHYJFdmQaJxb3
bYpqVJyNii3FZaEpKrmVFrQGoOVY6Er0pln3t/QYWkyvAvrp/4RJosFudBvfOqVoA50BIoBqxecI
aUCNRgU3hHXWXo/BehJPJ87YqazhCaYdZAuWCTxQwkzUInrUX07pJUfglVGiBQeWeJmFR3ikXFUK
5UShBje26lHte2+uqDRfh/nZt/OA/sDNHZC6m4QkxW6xWxQDJoO9fkneNI3z3ihP3GACMXKrrwEt
UmmlIIPnBb4T4QdNASEj47xT0VVtC6KYQVBdhEBYk9fFoiwhOpbmBalTNUhJvVLBS2snQJlADz4w
jlN3FwiiJZDWFa5rYmeR5RVmOVqVprFZbYvUtFD2qQIhxrN7oE4O3GHrUUOK0ZKBA9JjRlepgETh
nDTERLSI4+XM++3+b21LzHJl5xHCSNqfW3heZObbARKvRIyGPCqQbYj7R9cfxHAhQtjNsnGh8xmc
aBng7QbfAT7J+PZbbuf7j7AYH0iff0lleJP41nxTDLzN26wzIGQAIfd+QGHn4AF7DSimdjEu9yH6
bL6SzxDcVJY59BFNLxJRr2V+UJitLvbxl7k7LI/zcpersSDhwx32X1RRWbP9BNZN+55Q0nNNNvGm
/SDk2AP8OqzCXVodVTqfXmnGnr7TkwAGIpgI2aSWB3mr/6yX8SYmPsX4fa4sz+4hXzqEBKH96L0h
uSkkxCY72DDU7OAV0Qfz0oPvHIHaeYY47nTMhM4hsqhVq8y+8F/A3dog0tDEf6HcLj6TjZhRljOw
YNsmgB19CB2xRRsWqa5NG1gq8RAfoDP+U0Hq/tvKBbMyzT62/U2r1LiOSphfz9oEyuxSA2rw2nq6
75+n28Gp+0yqv7iawxOcvSumtauOLWenAp1Fic6Lb/B6zTtfVqE4qdSnuY23b9IFABuZ8pr2s0a/
Ob9aLwdbwNf1t1OA0vU5Lkfv6TMsYZVMwOocF5/g4eUNcv3U/njE7JvnsOLs6Vh9dkajn36//Vsl
Wk2IRdRDF5dmin3aw4zXgJmC81gHjdFexKhoj7Z1CxDj/gL1vo/FikFM5ELIVFW68gkpL4DuvlIP
yKKyWDft4IZSEchYWejUKIToKixOv82yt54dWlavEk18uCTD8jQzKNPQJWvZv2OwVbPUqZi0Fghj
fi6+bFoYfj2azlk/z4NdW3UzC9TbDdIwQj3QEdHLggIEMPEFu4j3TT8JjHgCAhCO0Yt7QNjPxUfX
I87hVqi7/PfrXha5JHUxDm8bzsDr0abI9bP4LKzkEcPgj/A5cFNbMrMQiKH4ZQgqhQNaugYrDa3r
Lt1La9fBtyEDh7vZ2vwoh6JEBN4RIsx7LcSIToqE0swUdE2Kn0gL6S3yV0OFOMjf4AF0Kp1rSFf3
Sw9vvCkMC6Xb0j8cwogqO3DDB1EN5xlU9WP6CkENYaSJ34u8StgJYdLm5kQeb0X733NoKZdBq3Fq
ekKNEK6fd6GvDSyA3506eq+JyfaqJfcyyPZ2sBoffWlt+pZQRneiXxr1TOB1de2f/tUE12Gx7+wO
VJjmuuvf1dHNh3e/0ix1bgxhx0pucWacGWOvdXD+Dwf5/6+bHsff6/w6P883Kxsy3du9Tn82ijYq
zwaPTQEmEL2WDpCJ/j3ysA7BPLmp3ef3OSULLyJz5lGGbg0YYN6trGug+W9v9xrws2twDSzabplH
FjLlqgtOjqgZOih9LVIeBj8y2WJiqcjdez1HWZF5HAjSQj1QlhHLAwgaJutlml9aM2uGMFWqYg8g
X+Cya5CHILzPeY7+l8oEqk760hgHF6fMuurxXasdGfkmjLpj7XKsodWxcv97YAzDh0H9+mbfxKrG
mgCvhiXJAy05v0wzs8zsRv0WNQfA4iyVGl+mJ47KzLrVjmDpkREGSIDwpHfhakl1CyboFnZ28bZn
IWS7U/DK5oSvl2pXKu3IJgh1S83SfP97/d3OMkmJmaPUHLqWA4AJ2YpbY+4Y99lECGhejIUn2LPw
q8IY0+mmz5RiqhEprMmj+1cKINdbbFkKcCihpSDIqnnBRkzDAwRQQn5noNCyH0xIUdwXH1KNqbbE
1lBqAMo9MPnUC9vneAQmjiDMvRsDy8s6Hd7QAcUiOIxMEF2cBd5TUaIzml2ZC8UiUtBDogjKgjwy
QgSOiCaeP+14FTGp1Ah0k8olaKJAYQXyG+FmFHn6fygD68HuRXuYyBSSjJOY9yliJWxqHNdjxN2q
xk4XMJY9XTPRmlnF4VGGsZoO1gQ1eCo1ONuQYU2DzjcXWhcBxKAc40ekK3CjyCFDnqSkqmL2eNrI
LVyohbI5iVxX2Hr8OE9GCQtOAmSBSz4UGI/f80PsZ7m1xrRuDEk/+kpK+rAUgTYh5HKDZOwSbS/w
jOwhqJLTI9eniutDV+oPfFW0R6BwIuOpzGMC756Q5DJraD/4CVnzPGCH4fWAX/9Vkz/C0ucAwjzK
TtlPtH+l9jBvYxvtyVhNd0Nl7s6QjlIFU6rxiiVxY0VX1u4nvBF5o3KksMH4rrE1WfuZWX4Jh2h2
WYTwgh2XmQF9hyymuIRkBhAodSPQcRNJvE3xv3kzEM+TDBNqQzYOX7QZPqbreQbbde2+Qm3XSkR9
Oj1HIOXDUc3QL8r4rdYsu6QCk83NpzkH+wuL+klfpaJTiSrwBCi68sCSw6/cHSn/zC/p+0mNio4b
+1PsLdaMTklEEzHcCtFpegBwWoiwtrnN4pIXPqvTkPUkYnMJVZ9zmt44tS7HXBXvyC5fbM4l/zpN
S2RelRPVxtXzCj/aiYZ37mkq6YPfjDfAvet9J3rkXLs3Bq6NtVaioHdDhFUHybq83BBuTaVDmM1r
f9cnzNPHG4foro/jjl249uFY2PBu+AUwPumy3NUtWQxLdkkHd+qQWleVs/qM2a6fY1Qja4Y5h+Ap
Mub4I+xokCzM0bHGKy0QTwSgVI93QccR+iHGs3F0sQjCUoQnwK3yuGVqWKurbBPPnqaZFO18HY04
LoN6aBLbNI7+GU4U3mYe/JtvwDLNLnnhn3TA/NIGk56DUSmSuRsxjTz4EjwlhmXVr3hH08Si2ssP
yj0LutcN/Y8OdfHbrBL2O30nHm1uKBMoqbzqlB4Oaksmhxpn8ERxK/XG1iJUh+LHCVLISLgEFjhP
iG+IMiAOO1ZzTRlTY92OQfXHCkOn+Xy9l/yAVwDrYTAkyD2dQY0Zt2RowqOiKvuA/vIjen8RB/k5
TcGcATR1X6A+Fn2SUyTEyHs1JD2A8dS6PsiXDSFVkAfIgFMDgI+oDL+ktkGlhY8pq5NGZuTY1z6R
ODMN1xvUOWa97YMKbSZZ3VjkDPY76/MPVgkPAi5A1yZ49Wgi+nfid/2b6QxJCvqNMRFKMGz68sTF
D0QauXUxgJ6rQUwKO/Kmzj2NLCuopfS6eWW9Klz7jQ5/kdFLSPQAkyYzAoRK7wxPeAxwZBwGgtKm
BrWVaepgfCGMV93W2f36+KYcyzRxAFEXZF2Qf27tn5IzbVPHTBpMtQgvIsQ0xYVF6M61wTtZV+dC
JYTSqIUyP1nH4C7uboEggolmQIthrlkhEROggzGfMq98TdVsGOgkIxVasQh940lzcwpNKP6rchWE
HLJcWUOsBowpxZ+lPBW2KDNcCrZDmoEU3hl1nILFlANIoXHChGoUNA5SvfLNv1xmWvLDqiEE+U/B
plVRMDYC7cmAqNKRG709AUFegxMMGEI7aTKA4hKgTbASq0JC1QqsQCk7NjurO1bgR7k3BTyUbkoE
J0iTMwry6CDEpBS6qT8XROxqwEEKVivgxfYAXq0qDlVqQkZEQIjeJwoIQUZG1p2hVMSByLeJNZSi
NzhJpSCERhDcVvupymF1KSTt3sDW0Zrw1qEN3prf6XvSTBaoCUd21xfQv4L2RK0IjyuTr7CuBWhH
06aD0NtfIJ+iECHxZJnI2Ej9EUXZdVI2Nr7KgdMKt6CbVl6hApDtBZCtamol9NP0VhUIUrwjrfKg
iJBhFHF4kWaZgrKtfW18kuIUpQkkocDa2rEInaXp/xVM4ow1Xqgy02Uy0xocXbqQ8cSUGRLBzgVa
u1GYoGGhCyuoDlkqigb/ZfK5biyhS0eQD82HEgugrWyix8KMccsYXtyu5tfkav7yGr5SpUqYkrXR
OpKZpukXIIBMu2hAWAWkaLV0VegmkKvKRDWtjCGhLdalsCMGVsLrFVqLDKSu7FnumpUA1CW9qQSr
1YyyLiMd+0Na8kI+V1ABNXSUN5IGpBTAflIMRDS5nmigBUz8MJxoPk5DHAGVp6GuUBsqSRyFrBYV
alF9EfViFikYrpayU1wFgEhCmzS25KIwEga5SJiam9pbcjycY3QmxCUEp+CBFlUxgBc5NjR83XJM
ld85k1Nf0trEPvcQNvOd7Q60PrRODLJVIGiPjEEnBJEu1XBQ3YhAtcx3kEAnTw5P+XU5ejnbS6iM
I3asKwJWZtJ7WKez2WJNzFPIaq1J7iNI8/Im44Yv+edX41oDk7AXpMuUTMPD7aWYaDqxN2ayLsnu
khCHRlBPgUuBmZIkf2D+FotkOnH5SfyKZ9iAK0zukO/H+GRNWDRb15VyrWwn6nQ4VAuQA75KzDhN
VqWb52AHB6IlAr/IuqXDsvneO30s9K2Cv+nQb9Nzm63oT9xr1ji+irCS+lHHBW1VWBZolHRr4DPX
9mAHdahDqzbzaUAWBPKXNO/P5p8rwZ6WjEl+W1DEfOtMfqK0ms7HWegdYQoedM3MB2U6Ee8AXJpR
sQxQpAH1H4JIVMgWCPCk3a1xpztoR4lCYDoGmqLQj1PhVjJcpi5HwWswbySTqTHxAlYcJ2brGYcG
knrOZvKSQGMH+DCjq9MeOcCiKTFeCpkB2H3bePCJekJ5mm448OqBQaeD0GlGKUYqwzKU3/NyKMot
cY1mY5n5Z50g5Ki4IVYOegKsoGYM45W1IYMFrm2qN6GVZDcPAbEqDvFfHB4ADqFHQmECK+kuWWja
iPrYzSCjiJrRfQlcg3an/BCBnSgu7lpYHILnYExw0fJS+E7WF8TeWiTCeijjzX6lslvLmB6zbDZT
fcVW5cF6T4cWXdDQNLEGuKC1N0yDocrPC+MkSaUgvNaigkFp0hb4L1il3kJw0jIH6wsLSGyoZGrB
9lyQ4sodKOY0acd7lonKRYTPVxmyBH8V6KsFno2um4LXNbb0L1S6KDRasdzvCLdqah4Z7kR4CSNG
tTK07EOoLpjgex34WyASThh7uGDdiYS7MvAkfW4zgpTl7jqkt2t0i4sv/ZpM6WlBFrfxDjIwMXQB
jwCGJ5fQPPzM2F9MB4MNuuVtU17XL2CwADfh+zuFMd3oKJemEWaXbrRdAhff7oGuiX3otv0zXgFB
amjN8DrKQ4po5o8+oYtMzifYsN7UAEWSptyPFQEhGAiIdy0/5TPKb+HjdDDlv4QJdGpC0DS0vFkO
tMA+nS0nhHuvAZ8oM11Zj9bzu+fQqiabYXnX5DuxsuGrDQr7uPz13shomZvy2jAvC1wRfo9PnEMu
INAC/Agoc7qvmmCcbwzAb/SNTmFp9lkeCGrI5ThNM0Sd9u1tgKmJ+27BLy1bftc/31rlXK/waDzC
tfNiicAAID+LxMiawmYd8n4sGqwLUFnxLjBn3H+3DkTXaFAM75HMRmoA4HJeuYNU/KbpYAkWofOE
B1QogNmhgFP2JSqBgskV6iPRNAsuqLcgp4ACigNcKlP7I1D8jry86hOOfMRyKVrqdJARCLELygHs
Claomx0f6WRHtyPEwCCSaJLbzknEEqwU/2ogHCIgC1B52tQpkoIiFxCDmzYqMcaxUBrAWLBoMcK9
oAFW7rlxbezqFgB7HVgLUcIfLc0TLX2IfiJf9XdufHKAFnG7XDd2SIpG1QAggNZOjDRQdYCK3CT+
JfFSIKvK9eluh3K+DFOjhu1GGo32WshEDEbWcIIwCkye4p/lyPYAAiXgnsUtteQ+RT0yVmxogjDl
Fjcp6cTwIrQoE+XOQS24KKQ0TjKbadPr/QaXiXGqAWPcYKyvv8kYon0DTEwFQNHDYjHA90qCkxOQ
qCDVya4zBwMM/k8yCwqFsjuURLm4aMy77aN/aSWEMk2FjsSPJlqHZCKFSK6KXUt0NlOB0o30nNVJ
ij/E+20Bj4sggmFDJXJfwABK0TSqotCKMMDgSBYB1jeiBXgarO7/0okCyAOoU3tDYL2wkFOoOMCU
6WA/MAM3hHQuIYTpLOe0JcE/pNq6xyLGXKk6YQfmdGwIdAIKYKuOR4ziup4KTBaQpKfuXosH6YgR
LuxjAzBRo/+Dp1TrNow8T9/1tu/JmorE9UgDoImXUCeuAwaowrDrLnWU6sIPZZ0dxrtwREI4p/Ix
C4xZejQ1OQmNSYBrR3mUYmrHSTWqfi4tL5HFqkMf0KLmZlhEWncyBaQhWIU9SVYZIKn1wYjK+hrM
Mcrk4KkdBqr149ACRWX2rPlUnd3X9mGQmpWSztpLPjE4X/B8IaZYMizMtDZQX83HCNajfugkyjdy
nosdywy/1dhTyzVtSz70gzk6EdD6v3IFc8lYAJxnh5nH6sfwxOjjtF6MQmdpylzzF4QDaVklo0hf
//t1fhv+MIPLQhkiIw65OzPxtAlKErNjSxx3ZhA0EBoKyZrL4AC2FMo+XiV97gQPPRJV0uIbfq91
RVau/T+izms5cW6Jwk9EFUGkW0WERBLJcEOBTRJJRAFPf74lzV+nNJ7x2Bgr7N1h9erVooKcYDaA
0H/9xcQYr97DOmLwNzhuIx2lUW3yRn8SeiP6KaC5+6DsLMBw/NvfCwlOYQh3xGu+qm3Q8oaUKlSP
TGEmT/QUxQu3BZENWIRYvh5pH6tbWQYhg9p+WYeyfe/hzvowIpdSYUboRzWecYgGIy8OrX3wZNYT
KvYL737GZT9G5Ylo+Q3KqvpL3g51GBRgdIB7GfxTRppSfCohBpplx3JgMRD4s0lWqKJa9J/iuEUi
z0QQRCQVO/nJGWtxsbyyrm5orIEsB0G6T4f9OtIeglf2kgiKzAvSIXdzTv6mJCP7PX+sryFzfyid
7ZwiTceffzRbkoIJRHSWEiqbeajFO8ugKS19t2Rzuk43DD2AXe3RA1bOi/iFFZuloxUiYxxFrIgo
+mcPZSCUUItYoXRSsUt+/JSpDJPsKMHAcPKL9B6YtfNKEaDMpSRgxJfmb2jVcLQ4tP9RilZ2T3lo
VJ1qp2muLwqnEGA1BIOcPUwz0uTdaqxXrAweZ/beosMpPVAgL55eflS7VcT+qt1698HMzQfp7CuA
R9ZVv+uewd5yKkwHJVRdGSwG1iCU34r96pOGwJd6otVxaB94IRE/ruYyOGeU8oI8qWwBSZziJmaZ
DvQKkTByxwPpgRsm35tfrU4tdw+Yy2lphfHI3rvSSiD/4Q/ogLJZrjJBK4b7QmHkyatrI0sZoKO4
RPFzMBA9NT2iLOzj9498rj/q8vD62ZNR0X5EyMzT69NB2ST0bBB68mB10PGUNdRx4+7WY3jroeN4
ln1k79Lu6zannzFlxQ7avgqtdXeK4wcKrUAP7A81vlBOo2IOW054hO6WvlGbaJcyI3LPlOMDNUlI
bMgRcXtlH/Kk5G4i7WdgikckJZiuH6QDggnXrlx4NcIhqjaxYvnPub00cNAViuliFbLurMhnJY76
fZUj1VFLSZI0R0fOGlIdQA1SoEeD4WY4vNh/P3dHBl09K1CXgbTEW5SQi6TneqxOwQrKqUhp8RgU
K1j5lmYfdWhIQaxgQA4WcC6yovmm4+wyN5G/F1tXW1YPI1rNNajJHSLyg7kp2VmazAvk6LP2RqUi
HujonlSU0k50tbhsITvCZuStdOh8NGFJLJa8O1o1H8EjHdI4PWlyvXXdoWyiiCNie921BbwpFZps
x44UZKx6I3GfFahJXV+bQenh1jNokkBHjXp8ik7G2VxDJoYVqYqUgB0uDy5L5lp4aFl0EfwX3yny
IO6LQgdyYHfc3WrCrztens2QgnhEC/8oGp0cHpIejva7kjBEGHTvREsmFOB+jVice1nm/IZiQ0Dg
Mnl4ABY613CCvzzl0AlL/AKhHF0AAA9oucnVEGTZEVFDv/87DRN4rd1xwtwpXjTjDtCIUeMzbQXD
Z/HnGVuvgdiBvvrLOyvg0MFD4RzZDPqHX7peyxhpyyoYYTO7MNyBGTk3Yu7YzSIVXqeAQ2Jadzbo
yPMM01M3uY7sNmLxdOWwg3joJK/ECJgNxgBfmMpIW0ZrN9TG1Z290zbOrYCqKicqcOE/k6GYBHJv
XyZDR961k/fji1CqRQ/djM2szZ6noOtfg7bHqiMDq+tTPKE2lH4/EqaT1zb1YNaEkmtdpW4OsaPl
s4IVN2vBqa/7v6qAMlCF8HChzirVenViGABZDT7LpapY52zbiGq+8cw2an8dlffjx8l5aEZzfhAb
UKN/7UxovoMPKGbvMkCnuQX5dcdiU4n2PMwZBMzNRANfRrcZNJGrRCNPrQYYID74mQBTVWfyCD/I
nHgsj2zPP50udJWqrR3UpRRShOYZK9KVAJZqhKr4qvj602HdkY0sVBmVaQjg7is8AItbnZxeSRPZ
+DNn884ZfSaWbYoFYPSSbmD2hWBzMAPWDVue9YMR+QGk2WW6bLRQs7xlxFDDGNxbAzpIqa+ZPloe
E4SUKM1Si70wrJJUQPyKaIRJyP6oooqWLnplTtidzZCrj7zwN/z1aCyy+gyya89m9PNiB6nC8gC1
D5TX7Xp70rHtQBNA1eVx9c49gtK5RpAK/FGzVm4fc0dNVyIXcsai6GnqkCqCCtTSO5ERQGIbbUBd
7qHbxL2rLqL3kecR9kXjpEK5u7mqq9szKJnT5Q2h/JhNKPZpVt6AgcPmfXvsz+6MOFbBvZ7x/9ew
qNHQJe1kxt+hskagW1sDraB+R/SZEN9A9cgO9YWMlKbSvKIZJmwB1Ajp86CyA6m25FJGlPIY7V2Z
fNUxQ97p8DWw8jxdEk31zGKXcvLri5EQujCNo1H7Xm+lJIdcFwM47yg5RcMFXAvhmJ95p2H90HJS
cpnUrCXzB9ZVNztyWD1Wkw5+FrAFVAa7y5Ih6ZFTyWwLC0m3mpVGIDpYWCIJyBrqSOw5AV4WvxAa
suLYT9kOjRDNovnXC6cvCvAfd4r0vRmGXcQk2nD5u12H+FyoZYEMscDsWhR3e9CDKhiAjCFE5M2f
ZIjQZTpOhi+OxK0HcQkiTTOAGzf4MHqs7DyjZ/caXaPH6Elb6qN/+PAsklmCTJmE8KpI08d96TPG
o5rHqGYqQ19qkILZpa/IqNJMKkGCeYoNUD3G6qkqmaVmLA+Bc7KH+pB+jKzZyapHIMnkulhz7FHM
bSP6+sLn0R6mDYuYq4ROcSW4DNQ+u0UiYWuXqD4ZVkrEfrefXdpfIv3yBJUrcDSRu8Dz+HJeCkAU
Azum8p6yfNUAmBEHiH7MyhW1SB1nINw/PA0weblx/oCS9lZ4ezhKQG18ix4SBbnKMmlXLPuZIh/C
e5z0y0wc9TRmMTSXx6hTXDOCgyGboesJlzhktR7cM6tL/lX6etIxYpHxzEXGIK5RawkPm3m3+CVa
OVZZVk9pQ1EaxqyjIKtiNwskKl/KQ8PGhIdGA/R79OJQRlKE7SMDp1KnunTzAgJSrP86WUlD25vW
kAtLMuWnHXhiigK47oxsmipjWqXcZcglKhjof1qg0gz9Yd1m7U2iqrDoRYwmwFBweHDUlrvZsFGC
DkoOubISKxpXpu9rs62qIqJjREWU0ccG9GDww62+gG7n2fCP5Co2VwiUak4jj82mp1rMKQr0YgDN
nxw0J9hR4lMgncDt/HPcEXEBhlEKQmuWle6btIRzmFXcYS0TAa6qxyjm6LExiUrozlVdLssApHHJ
s8+2ojxkf41jV99mgoSACgRl3yCM6ochgUSoxa2EX+ei+I0jC5ZkkU+WFwGNjh8EJQpM6EM3WRFS
8Qix3zo/oQ0qDVzAqHQ2Wk8+S2cd9md4AWEDI6KL9ZSBVmeuRktMgZ/ePJompmItvUd2v/XD09SW
5AYLKfTkMKS/iXpAak9JALTzeHfZin7f4QISc9wW6N5fE7XluaBuHUTOR5vJivwkbzkSoKbSVt6F
Jb0Qth/tkm9GtqkrS3Fqhi0Q8Bjr3s8QOJHRqAEPS00qEkasM/krq9viIztY0uCH/JRnqZX1A/7J
C3X3tDmCQHXwTcATyK5LsSTAFUmC5DnIXsVhgNnB6uTNVqqdCgXRMsNtr4g6+UQPRGKPkn0kRpCH
UnqagR/EQjmZObszYZ+24bDbHW8ZxcmNJ7W4WvxO7opCIg/yAsRTnC+3jvyKZwNFqR8hgvKmkCAq
1K/2PogWEeV0ymzrt4ViGn16Jasb8tBAUhIH8VGCVqXLI7UP55emfaE7C1bF0jvD771bqhtVEenf
S0zjihor7+35asrhqrSNaF6iWuIpyh5Ffl+yLP0DplPRKFhwFqcrhlS3cxmznrcT5qs+Lynv+lLu
VIKRLVeq+FviKK1/vQvbh6U948T76yK8WfG8duTRDaZGNCTaquzhjCT/t/tmKNzeYu6pZdhpvw4b
mGBEEQn//P6iEJPHnopqiX/ZGFWievAm/ZpI39MryX+8/nTWLVmzj120EZ6C0sqO6jBxlDaLHoRU
ZpUa5uVtQa8/9vSNSsDRqkAQhhAIgLSvW8SU+Z/y2liXx7sfY6yjGm4B/QGE2Pt7QshPJz/i30rR
vrbJQelEbR3q3PdipxpWw13VOihr5aNMKQKl+0yjRgGULEm1RZSCRzy01MC1Dy4J3FN5ywcyDo++
MY5/03lpdP5TAKNOg7faZ7TDhe+sdBpCwxTEHO1nRyI4TLv+hyicbSYgQUTVWjg44AsYrtyvUSHy
JQ4JLexPgRKT33C4EkYmU23pMep9FRUBTSHNTiQPl4EOD1bSh4icMfQITzRpM8tCaZFl9XGilyON
jHGh2aJ3jZEvk8akSOVssqjxvzOuEsQagjrwV2VhXite6W7XX+YTNuWjT7geKTTQeWStvEiT5GnC
myFjFb6mc9T3FV/QLs6gVv+EU8n+pF1w2hdvrrD9GYmdy4wZuLcoauTHNti3XoA9i/ZrJJ2PF01g
0GuNZW1pLPnkOHs24ara97sadqkwgSJyQfRDG5PdLF1+lrsZpScY5xB3+ZvXwa6FWssfPmG+wC4x
ARIbSaC3QEGDKbfMZWXS21/a4BbD4AVqugaLPc0s/h6d/51nQBRrWo/+6zheVNrPt00TFBSu54Qa
z3GUiM8XEyZJTZvpVpz/Nnj5X2l23LsMPrgz6lVf5Y5uiWnVyySCqojo39EdjUw+rdJaAYwIgnkb
5XK9uguCvRaMHAFTRLT6Ru0rewXNKVYCphGeaX3L2mEVKV8jcXi2rc+k6kJ0Fzj5CsWQTHzx5ZDe
f4RUqhhqResHpOzJKVI9TXDmi17pcqZ2LPpQ7jLVL6NsT9I2kJ5byYzXSL3/M0Fu7Ac6LcUS7hzx
Vh6E6wRJsYhEqGSOMk5QVmjIc0hjfpgWkBXoUIr72wfFGouau7BJp+fBje1DL1RphI5686/Zin9L
o9Pkyoi6DV8u4kImX2SlWPEXq4qODFEc1DnGTyfgG3mSnbMAtL+kDABHPDOMR6DyBNj7vz1VdFzY
oLpp3KYlk9lmaD1zu57dZ5clXgrLTpF67dYUykxvPtNSnPxp6jnoKbGGdLvEYNOb5LeX9IPIS8yp
BjQzsVlEvdWhCCumU0YVXaaYqDR7MBliUvQm3+Fu/O5dnH30YjoI0wWRXSC08tPg3S0He9bxIcC+
QDIZX2blaczkFGSNO7vfS3RcN/uUN5fvUfOXUR9tdMT7Ki8VukgLTxPe4LJ+9WvI1Ft7yiBotLfO
mF/rOkAtInys7pxDcFvFwwZTzJrAaMCyhwgdbuY7HnvFziMgx/jApj8Nyu4CfYrU2/2W2gVmtg8v
dINtaYtIfaa9BF/vuaa0ZJ/6abiYNceFMQyPWzdmLtKzX4QDmBfI5K+EPqm8Fk9LEJgv7i3uPbe0
vQLQHunoZfzcuDqVp6gGVYpPedSrnCIHVFXCktxvnJqYL88Y0/jgFMcJaQeJjfuMsEghY6Wwinng
r0eg2x/UOs+g3quHGuNsUF6ttQt9dGWY5ew0GExBvmV/Vrc+LqHHGL7eEyVT6pCDSu/tffy6j7H4
jmFGjlLzwRDo17DYurZebrV1GZBsBftZydr9Pv0DU3aeg93wEz6HB2v3U5k+nMXqvToPHxvgiCFG
OPp6TSjspek5KEKnWrindSb+MpVHVDr/z5uTNQiBUnVTwYJy1pNzadeDFd5EhwImhV55Ck+++ROU
o8rQYOdeHOQ1vH3ENEKHlUQ5+xrsaEAJGJODlAf2s+bc2ygpJZ2Gw5NmfITb6G0REDkNP26MTlsy
pA/j6deCppeOFn1ekUbfYNdaMOrDPQEU2TiWIuN3n/5Rw6e+nTMDSWb4HcafzCvt75Tp4+Fu2hiV
mWl18qrOmVppzGpqugwtZIK7DjlbRoTQwGKM3yNV9RHhDymieM/NFzujcF9gGKj6/EJFINGypLNj
zxTS4nKxaWw0K3qPbwMk4p+RMXlTMzImyomqjPme5AWDDx4h9wrHGT3ax9kR9d28FI9hZemoeSTn
LSzobSyjbsFPq4ekVqMB7IoDYh4FQk23fvXhxLMX9LtJPDMmRXbfG2Hgphpierde0qu0VFWSnGzc
2w0X/UK30T/CP88RB4XPcpS1gfKzMjS8mneF3yhK18LRqMXsX0d0whofVbiR200huLcRoQrFwqVH
75cZiHDiJfjIVQJuLZgkRqeHv/u7+WpwoiU5m5HwDuWQYsa5fVFcHIndfZ+opJmnwgWX1HfThjq2
ISlUnYwKFTkhpLEiLMasPEVutCIhnlMVVkQ/CQYqZapPffP3h/8zbcmMSnuF5hwOcRb4MB/dSn9/
ZF4jTPauMSi4p9Wp28T9r4trArPxl1rTluAwIy7/qwreaKjUoR6elaKDQ6BwJz9E8FNLR444lFz0
u6rD+7JCSwAFnL2s5sm5+Sd6pXF7DCMT9KlYX6ingmfVY+Kf56DpKk54++JlbYNzX55PHvAt0j2e
VW5s4Sl6E+s2L2jlEMKHZCYrCPcw4UhL/cXUtxfO4GnGXsN5bl6/Z3hEmzrVzC+T2na9d/vN0PB3
ZMTUsYgJOgk8+eawGX0wyzQJDg7BbVhcNvrbOcaXyOC03g5OnUUf7bDZmQHWdazZi1ppBe+VziAF
XDtnX2OKDfp9pZcmWB8lKJBjNol4XhkkJpQBKI8zUTOINGX0LIlBs6RKixFu0CSm+JDbHCH0QsLf
iCTEQzlTGAZKpgXWoW/Ko1gVCDYLNPorFBXHgDwD3FoWmqJZFttyP78hGKPGtu8gweonCaBVCRYO
q0hGTawas6EP3Xc5UVV268C/kDYIrfWqbMo91HBOlFk+bZpcpYJ2bcezJ8MYa+7jZVHnpWwb8Zvg
+3A6PMgkExq/Ur5lG/Rrd/eKcMTmEFxK/rds483Pox2MaZqykPugwFchC09RZmbgDCj+iZF4wgju
xEDHBzOEDOfS+KFPo8TMZ59AtcT6ZnxMzarUf3cv7/yyYjZo2b6i/GQxNDhJerTAl4tIBlV+jn/8
5O54tMttRZzvcZ0OUVYZKgOvkHNPJ7Sf0I0BM8gtMMww8dmgj5DplQtaIGqZDYS7yh+txpt/iGqb
Lxn3iw2tjhIGBDEsXXNVKu5/ZWekWzdsCs0hUb+H7IEkUvTtPDKRrXnQ4aslTFbOGlHijT7MPG03
/dJskaHU2irka0SognlIV8xVj4rG/L1gyNKiLZyNwV/z7++XxhOgz9V/dAkRFmsoNGNJqGwHcVhl
3/3R6CUSLhnsnu8DxEFhe0JLy6ElAaIHjE3OT/1ACob02DRZbKuVTkNOL0vt94A9yqSkf/fAxqEJ
yA0RLAGPj636ssXW0mdKvCRPl/tG+Uh5ygLzT/d0+Z5HhzHTcqG/5j0NE7ClCTR9WIvYQim9MXI4
SFBiPzBd2+g02kzUHFw2zX797zv8Dh+z5yYOmZn38e7LEgw0hXv1nw9mXzGIgRvZklxtu/fOo71j
uHjiVnv1YO8X/ekMsNa5+LTH2zMvXCPK9Aiq5MJ5TR3sZVr1VIqjanVzUncasj8RT+sLSEBUwUQE
trvcWkvKArOHI6SHbgj+ztXVDPMXgams8JO0CpbwYP24oCZtbxXtgY/0vHs299b3AS9AMxgk1hXr
9RZsx8l029l28oK5+LAigSAxFpZ7+l+T0eliXOtQISzjZLr0qE5LLcIZ3B6ub3Wv2vGpaqIqdocJ
TesX89Lt6qt9/XSugLI2mifY9B3Yh4D/W18VWOVuubFXDYevZ7UJPcRdX+sEpEhNGrusWAE+C/QD
wJ6vDi1NMFu0B5ggdKSiEd46DZg79Go9IUyxgK4mAgN7BF8J8ShV/lZJH9FcFsAu/K/AHRGMhcgQ
B+MDg98tMA8VvjzywjZwZHVsVqBWoXoFatZzkM6/GAYdIC0WAwFAU/7risi1fBKUz9QapT24+9Pq
zPecFvp7dhvjxdl1xE8YhzuPR/URrQeQTH6/HhqIIAVF8XTyGFAbAjteZFsq98+KVCsKVRRgMJ2i
Ge9mu5maAySJJI3IFNajhtUI9UzR8DDalWzAh9Eum28HThL9DCh/hIIdeF1Y9ij7BE88yxuiDPyx
FnupN2IKyGoO7pe3LuqG0zfAdGD/sNRmFnHlx6a24dxbdYQeq1YakAXROYLaOroMn2Dh1EhhP05s
MUAAjWlihWJ7a4+3lJW2Ee2a0GTKwEik4GCkwr1T1KUhztCLApHIaSLqO0fBxsFK6cyg3gELCg+E
KOgmcNJ2TMFtODdo/4xUoT6BMAlNNERMxPy6ezTMcNoCLksuoKXFYGH3jeITlAxzVOh83NS+2iWP
lkOGkX5BaF5tlPKsNQ02UHn0O3FTKE48ML0sXxRrsfEg9Min8NTQ1TBnJAk4xoJTskrWi79ja6xN
qfu4bU+f9tvqJtYiuIAh89PtJ+T3mD1oNRg3sqPA/EJvaPqwvmy6K2X5F0MsPggSNcDLE2/r3sF3
D3YtJxBD/C/ygcX3pGjcwBoglQYomThgglzV77Zj+NVuw25yU0X+UGE7l5bU7mWGM8QaGda55miX
KEP1rjTAvGwiE7DnfZc2naHat6uU675wMdFhe0GZh+OH21JEEduzGstU78JQRQgNQIZWlc/Ubu++
6DmaJtyWJheEiAyvvJP5SYmYtjmbsPMXXSfzV2tekLlEcGeKLQ+IM48PXDWqQ6Ci9AO8sgoDt8Xu
vjFFDew+1WGoJw0iQqAbXkBMgIk6myl3TGkm9S9pral14MJ9f9Nf8ES/BS4mAUyjbVhhw5yuKRXb
0waXlfJDCqcAVam2S/2LlgTUwMz+uH+1a0jdzDYVzuXLMVYzLNJxXPCYMWMb9M6m4ulhgmEowNNU
v65o3/ltP3i3lRqW1UL/br1WGFDGYFMFge4UM1D7MJcphcd+GJRaQgRLU5E5lQSLFEigBbmQrt3s
mQFJDs9DsewUeoGCTMtjxBEZYJ52FOdCtVGt6G6pDd5wqmcGAz6jD8hTSp3s1pexqoboJNn4VfFz
ZDvwrBMUUt8oxKoMKuAoGT0Qnf6SJr8yx6rBbPqfrLNgu/dIYBP0+0EBXYsmfLC981qdIDggZN+B
rdu5lhlPK2o+w1McCeRz2AnF0bNNVQG6CTPEVqJHyeqVBPsSoJ9a0m9arbiQakYAKCFxkI6f3oer
20N65KxXPUWhcxYslwgNieM+wCy2U+/aFhaqUo5+Giydz5RNsO6cPLdA89LVRi6YTFyHh9ddoagI
mYwcwCfsacuL5yZfBlTgsX72lJfwVtB5MAwMWNWNola5kjXWjSnZK7B7t/krHdzYb/a++g224SUs
VXVgMTQSThKJH2I1RwIxfiS4Moj0zbxhe6WOFO0joHsMxfouSgEQP65LlQ1sf2zL4em3KvMX9Pvv
HLhTUtNS5M/JqP4xytokehhHQvZAVRJuHGOHRz2wLDoeiP5IrDnnCtAIjAdBVQxuR/yFMIpuyCLZ
t8HcCvATiqfCc0mIVS4gpWDQEG+xR1xaEnNl3BPTUtk3LxIHEGoeNNlX64sUhOjAV36aGee85ouD
xRHRbsE8QII13QdUc3i/H66PM8DEGgSn6vg/qp9PcCNMLd0xxvZhtmEg6Iwo5eLqMKfcP24KsQOf
a48wPpRbtbN7SkW0eXacbkEliYK1ItvhqzXr5ytMOzxZVCNl8Q7UqPu66zub+3jP1ZzmKxWPxMXD
LeL3dNDpRdyrDEVT4R7MFD9E4kNwY/mzUoQp2kQT4UgRjpH/YsKCymbcqj9NM1RXZD6MTLx0khde
q9frBstPazE+SEm1F6GM8cOEP3RNKI7Q9MIcWyVJkCaBuMwIzfGDyrc+Szl/Wi5wPjxV/Xa2KX9z
034lcKDYhqvl0pU7iwZTIml4LsFp0clhboQmcqmKJ+coR6f6xZPcQuV9puEBhIDoSuOBtgUasPfR
iXZaTVPU19X2LcwBWVh6J/T9eMQE7Bd9twzD5ttb8NLF5kK7PQmQsqFIAxj1BpQHN1KQzn+nqgZ5
2FQEWs4VPFVFKDtzhXriMe2oSAkhQ3uA/LSAagGFJ/4mNOVQPYltg169L539ZpcZHJhcdX7teos+
csk9sWOunbuBEtUX8S3YEiTp2aCT07oAwM2LtgOEmDLDnAE5zzX7VHBdxkOotig0ndqGwdK5vjFN
ldZnfe4VihCcn53bUPKmF5gKN4iS+dED9Qu2bDov/knnx19GQav0ktUGRF/Or7MCh4WgWLRTrdMq
d1aHbp0YFc/o0JKuyNundKB6gOhSzQxJk6YF0iasVARCVNpA/Yj7zKBqPMZf7Zx1t2oJK9wWZ0xc
Da1ExWJ6vGJxgCTBHUDpgJROD13jO4nU0Ar5vuirkYTvIUonh4hG7QpCI2dmtGv8lXq39cS3TLdG
Dwqt35R4INLS0JJNfLXS3MKEj/rvKdMDuSyZs/vNGt8rP4+yed0wOA+JpejVwnECNo3YiTkDTpXD
nfuY7tzXFL4c3lJSRs917lW+wZG0KCC8R94IvO2OAo14Y3KgQJGV1WF+2SJLQSkRbr1UfanftbLH
1OBp1RrOaXAa6Gs6IKrjoXC/7udKreA0SGiXuvU+nTMxI5XD292jsWlrGSRc7CNgst7ZhTK7M8tb
69HD/1Bjq1OdGFBPBNGcfnZ+jBSLefxlhrJGh6UR9UKyH2MMc+PGl+43S1/9jra0L7Mi0m41vEcC
G2WlpCQvCwOkSSWKmgtEdLgxI1XVpAYPIQc+ulTjOfJNJsedlZco2Qlq2WJ7tILiGbALuz4HsyT2
h+ySSyGe8rvMfGeufg8UU0cyAStKtKpwI8mxN3FislOyVJSk1cAHRM7c1EhBwBb8++3Wex/gPti7
DfwI9EXxHhk2kMPSSCuLAZA5ChKGulT0Lkw3ogpS8xjaYC6L5kRfpzXD+l2JJv90gnZiDifg2e0/
FVGyu0ByoJK1EnksrogEjCjwQgyCHaxEWeH1Ke7ozgga1FYMAFI0yfgJIDBcCWCdOshhcyH1rRxK
rcupszUntvgvOI7+SgoiK5IwiaZWeMFcGZhAC8z71ZxiMwgMxCMS5iCnvkHIiTX+FQyLh8TWYZbg
eKAtSey6lvmv2Hp+ci3k2mByeGq6XhhOQ9GSsPbpEiOa0x23V35NiQ3DExRkpnxnj8tUPzzevku5
jr0KLvBxH86RUyFcIhlYLm+MKSxlgNzd8gh1/TvjcCquxD9xiFzOwZpSuqfHj4h4tqQEg0MsWQvz
Q5pDz7/pewUvdQvexd+TfSVBlbi36BaIfSutlET/437s23IXvZ0uOARrYy0OxN7yfkEquuPxkFi9
i+wim4qDht0G6ZvBoBrxn7pTNvW6f2uVZ4ihezAal90l43DGXcaNSeYlLwdpXsoi3HaOq2bG3Jeg
bTOiaKVeSRrO2r6Gy2oVlkVJZqlGMHiniJXOmF62HLfbw2HrZkqgV/xehLn6NZs7nvUV8S9BPdE+
UTqffAfQE0RsWHMCMGGW48R0xBTmdXsvJ+kjuoa8EBNJmPftvjBL9qWTtbnR66W+ZW/6sqZTapcO
+dY+5LOPy7uLee2tc+VZwQck9ETFMmbVVV6ZFDEuzRBuYswsUlVZq4DvVTYPTRFk4e0n5UgNgDcb
5aDJ8dx0y81MdYvuHS67Vj/Yr9fWLv59o6RV6j5jso0POT/GkxiM4wIKlbPnqGB5h7lCb9U+gdOZ
vk4gjFKXaAcQEMRtyAn8DDKH2w9chaWkMnhqqyXg06EFBkatDtH6iuNXgVocdk3UiQsRt8RcwW4z
k/MNZX7km9Qc0NhyqXJSWaJAIJiXlIWdqKr3gIkoYFjloJRq7NLgP3JRQpvPrjqDcj8p2L+CcI/C
GoUyIoMq/wGumHOykBnUIrSFRIA/5TN96NBXmi/vgDVAnZ6QTvUaleYp/ReXr0eruLxExUkJmCW6
dysvpop8wxtyfh/0ES8M0WLuNFNN1V907W7PNnJe+3KnfEZ6QZxIgkMS423ruaTpVLYaTIapHWIi
KnqR+0YMNYJFS2vSnY9rt9ZGr0dCjW/6lQiIrl1ORZ8ryXogaiO0iJa1qIf35ETlyDOtOrQxecWx
f4dxQ/iFrCYlZn00AXUos9P4JB6sYlOZfY2wziUaXyHaOhLLka/X7LYKTyNBipJDA7QVwCm0LPwS
Wr7C8sneQfLldxkbUQw081rnx9tw3NhQ3by0vwAEIWc4MfxDhl4nIi+BEBdZ6xKxRrB2qk7NX8gg
P6js0BLFpaN0tNtLdmxfbN2LreajfRzRQVv9dh9Nj5GY12JrV1gmTa9GPlBub9826i6Xu5tegkbJ
uxXayTu4vYPC3TnefbRfLrWGeQFwR+Pw2nk/2o+jeyX7WvSOlF0e7TT2mV9/YX7n2ds1/J9raher
5vtoVbZ28yHB3Que4++aOGfiOfvWATl0G+5pWJjR+zrfwph6m2UQFgJDgOoiKq23gnmIrc/NOuJl
PtaibiEthBrnE84MZv9rVg6i3pSQq6PzrQgqFFDAJ7s72Y2PznXxsW4Va0ebOaKvVE171YK/xazS
QH8flkPAC7dEgQ08xUk66XQ/PI83hf511RxVRslPeVDqX4NGt9RP4cSPrtOj1+huqT/3q3/VP75W
u1lP5vciEcCfrYkcSWnW7B+923pPNZe4du82tuaJeUIkf4T7Z6uSSJCtOG8Q0vxWhqdNc3gcgX6j
fLQpofyULq9dhpMSon2WxuYQNTEQo0NrSzhYpBhARy1qsJTO+uUlBebbaAGXioIoUguJVSVCp0No
+A4+z17l0noZ/v7jxbX29uI+QYfowDmi8WPVDta97BxJJhFGYhBFajb+tmU32buHl1MnW0ToioTt
QXWGziHLCNO/IvDtwjw3rBfqBiW7eXXL5KPFoLZH6hFFRfsVUwAoRJVn//RpF6/j9NOOt2Ej9Y/n
TvXQ250HpXPnWLaqVd+4hjWkQcG5dqFxnlZw5KfWbuHfa+7i2r89HCTyKjebDu/DEgrKTwJxcfNE
T+rHaG8LYZEI4xJU/Wps7pxjm85vp9C+uFe37ifkf5fohQDwhXFt91atQ4WHDXzoEmTYzfbDa46O
4QVGwiNsDHZsKXThSZqMwQONmRMG4olJaQZJ7z6+dq5IKGtU+YXX6B0uTsWntueTdtNKqQr2iSIE
CArRngg7sXNwr9PYKw++CAkBOxBa7gOGDTgxU5D3wwXjDWgCxozQHjUpEl883Eur2NbQmqJa9ONR
9RegAMWpVuzVhzQDsP3Rvhm++zv/Cs4bd248cxta+MtsDiu9cqcQGN3Date5TL+z67Q6q8wKLYgG
o28/DknxnWfnDr9jR3STusQ4/RP5SU3C3FbvPSy1XtPqCUVMsxRdoBT/nX6Sj1kFmjua749pgAbg
BEpoa5tF0B/28uADwnexDaa1PreIfaOz9eoXSQchzVGM39sXZqrAkr67CHOTkB7aX+r993ZljxSZ
zdDz8FO3Sg9tmgt+0732T/3CjOrodvmy49iuQ265/m3/dpBrGtYxekXlDuZw9Fkm/evy1btNt4PD
q3MsWXAXkx7eLJP+RXysvqDQy25//24nRuc7+67TYXP4GDW679hstN7LAroFzL2wCu1qL102/Zpb
8Rl7ySyM4yCxUZKDw9FOOtslIrCHAIrVfzWxDO1oL2Y3yCQI0T3ubMYqv20fNoqDuIn97BzO3W9p
+IwHu5eTVJChG8T18Ey8TrN8IThQfWl/Wvse0DyjUDGGaA0sLPAglfFVyNfowXzqkfRy+PpI4zgV
kYAUo5JR6WWKYuDpDNUTpVtzFLP+K5EDEm8z3Awyb0CUrOBcEiP5gJZrS4x7vadGP+8YNKfS+dG6
rphNHiDgivBAjLzsjtyAUbjQppkPab29m/Udn9yTK+GAg5t4TG1hjjdbjkmHgURI9MIdrJcisKyA
Y+SFAYMh+SkOjc2TW3yY6fTwNGvT+roGOLy1PuSPB7NAyWKKlQR2niBdV2e1U874q60xXZWQDHWR
WFIfTuxHvd0ou+WqXW7YgBgUIzHX1As+zoNBKlQOgXOg3dBYRCZPg8GmjuIRFAkoMeMvZvYvvliJ
gY6o9YBUDgP2YN7QfH1b5YJ1pK78R7juN0H1nzYBGNaU+TvFdX213ZrvpveoWKVaKyZz/rulllFy
UnjpdMLQ/zp99hrAviWrWbUac/ZriihE2YTDCMuytrwvqYudANNAuN9miWwESgSYWsE8YXinJfSl
GWf2aUPDuvfOyKnczWdvD0RdMQvDGE1p6IoXu3oOcVSsWrLNT7syu6x27Vvn2CoZ5pFAfU4oQzX+
i87E8sNMPJQjqghYXHr7nyIJx/iyM+vLAtEy9T/DbKyK03dqGli0919jHY+un8zBpuabrIgRf3DH
E+I2e9G0uacvIIHp4WzeBl9D9+yiSzexw68C9sC502UUO42i9VxYeLrfJu9MHSYbXnqFvzMEb6fq
d6HEt1oMYqnxGZPm9D5Pr+gz7j/mtWherw5PYje4B5Wj9eCdkVzYIkZtvUkcKKXSp8zTK5kLuu5A
54B1aWUiomUFSqgEyCJ9WxfUaitWhWceNXh83M+b9bjbd2BQNFipaHWLOIlp8d7CljU71cF+nPbv
YdK9tQsUg+B7TI+97+g4Q8USxuOk0rr1vhij8OTvfaN/8K7jQolc6YAiS9pJenD7fhiz2T2NT+My
isMF7+QXxg3ull0ZvMj5/grRfgwI5jxe7n7wWjXnSffgJxCoiTLB835uPQhdYEqtT3/xc1pQEbyH
+xAd56JVovV2RA62a7AiGEV82loF9hA1UiSuIWaNWJfnsNBr8LQllkisOzHIKQGk5/e3dfvbkuwy
Unb8ohm4ZN1LVlo0vwxt8JL2sf3u7BFsr/g3N3i4dKuEb4zjCehgiBQwhEuIy5ODlzh3uoTaxm+x
txg9Y9tIUTg3AcHwwqTm8/30ML1A67NdhEGjdGlMHhQHuNKiOYJh3QecDyGGQAKhEQ5yzbjolwbF
2e3YMe691/TJboS4YaboUCHJHpb8EoDHiPW76AhORbX/OY3nx/V+I5l2Au8LchzXNVrEEHobkzNR
JJgD2ANh4IuhhhUxa4ytyd48dgitTuhdzgnEiK7iUXnA95Oq9QZ4vkEBeYf7AcLvbPKzVT+xZWAX
Jv3T/CtF/Mu4zpBA3r2xpAeSDTt4fEzmpOwX5gkVnJ11g8CBCmAJ9qK7Z+l5p4N9TlrPcRH6eCWo
X5244tRrXrE6IJw5j247b1tzEb/hSsse4Uz4Ta1j53zFLLLDm60zIX48OhPx4ZSDSvfpJnSnQ9un
SoFyF83yTGDzDDsJ4ikOurBmIfeP0+/WrHa/0ecPrkMLjt+qwnIKSJoXqcW+S3qv3qINguiXof4m
OAu/MKRG6187pxY0ROASNHMKTu3mwknZRgtS3jfP/2MTX2/ZVZ3H6NJN20YHEWYGpRwZJFuYloLX
dPFnzCCU1fplIHWW5Gp7hZXoFdavKXSqN+vn/YelfsCBQCly+djDHy7in5AiBlsfyqp1r3crblec
2Nn2jp3YuwSIbNrVETEQvVFHn6KIz/Sv/mXMGBegpm/vFMSdpr9rn9vHwXZY8J8BHq0NCc2KxzFi
nWmw67zd3Yjh8KOKeWnFUGv/R9R5bSmuNEv4ibQW3tzKg0AgPNywoPHeu6c/X5Rmn3/U3dMGI6mq
sjIjIyPfcTk6dVn+iApR8UNr2lxcxRF4R4XwEV+SHzzeKzbV8nHcc/GvBU2lYfmQz+MbFP/WoZ+H
rpmDYi8egQK+XMDeWWdP9Ap+/7a8BZvoEFZrMFijI5txAHe6doytvwKXuzq1cQu7xQbIcLHBSiAn
R10t7MOHX3R/Y67AuwSnZhbvg5bJQMvner4hjJi0EOkg8RfYnEilvXhn/E7GjqA7ZgTr5z7q38ML
BBfAVnTYt418nV4RNau+C2+QSa14S/HeldwnbSTglXhHHvBuPJJL8oqv7R9rbkb3iUNUaVfjX7QO
ro3XbLpxC4DYf1u2uuRXh2PcLiJuxIQaX/vb5X4Pmv+KSu11Mwu/+FjFPE79aaPMC6CPztLJPtjY
6DLyaH8adzT4CgGyiO433DRRnUxyE/Smk5uPvzraA7fSuoZMsnzqKsaXQuMWJZCtdX1aKyF5WIwe
rX10WcAAGGQbcD0bLzffy00Kidpd7moV7x1WOnmo26VAjFKS5kzn2R4xkm/zF0Khpso+nxwG2aDa
P6GGMy93ithktger8xlCFE22DMZmoX5jBNjFvw8lEGXKot9UulAw3SyMrVnRY7PolMZQcqmxRiQF
wiyAxa/3gTsRsvMCT0BBe1H1nUNyFpXU7Oi9urLbDtjN1liypz2d5duVeBqzyz8jq3dq7j4OMS0i
pQx5lcu8Atbk/VOj0Kz2ij3UaGvUXESUgZKDgbbuZzoENM1DcvULft7JNXKh9Ohojxx9qEh5dxCk
9YkX64U4E1b8IhOhWmdhkVPMt64RKiT1TXJoHqNTY9qsxNtWeWe/xjBI2pnmccKVffvHJDvM00KL
b+gm1yTLUz+FUCZroqhXIHWytfQpWyXPgJIYAhbhunkbUlRFjT6QywliUmWBngfy8ID3bcjCkC+o
FIeTAP2V5gX4a3iH/fec94Z0PyglW5ISmUGFqiFKU86JhpzJOlH+klNSbzvt4s1rH//hNmezHpWT
clJpWVA5C90t1V1F5ufULwY/6B4fNLsPEc5luMVoUtjaYv5Tx3Ck0ZKF3BfeJA3vQnVrLyCDXP4D
OfCylMcVkgq1FVCD/RPlbmQ1/ZJ3ZWNkCCvJcUDbPUjpxdautql9DRdFNbd7Mjrk7cHVKB0AZMQ6
7xC+IiAERKUBdb9Us6hdJR1WcoveD2JLAfpHha+U9znFs1eBz0HIRD0qPgZ5lMmZugJgLgCtdcVV
k5GXJHjvKwhd+FjH+ePtlLwDDcwO2KdveAexy4aYI5huleTq0SO++a5bYbFrda8D6lfoXvOLvu3T
/AjT9dIrNe80uSDLt3fvS3wlEm35mAIDrxrjR12Xty4LkF7F1Z1zf7qY8N34MM7NdqNLl8zi2n5O
+JIPuagTCbfhbp5plxqPeqZ7Wn1blV6m/aBdQpCP5S+VkyptJ2hZ0ZXfRHT2mx8q9GhDkM3OUc8J
myCswom+z6iIwVX8JgdkUglSkB/H8JDsbb1JKVycI6yTXe1mcdb1HBlFBLGwt+7j60KYv4dXSqIA
Bnbu4wlvlGABb6pYRk6nV0HFiO0JqBTDG+zit7sGQMON4I6O7yfnSJ6KqvsnXaZQ4TOgB9sZJ6nC
sCyAUy3LbR9DnsHduTnF5gnt5t4NIU1Ga3LpnuDCv9rv2TQpd/O3MD8iZlTmcU/yiHbztODBOSaP
TgjGaeTt6+iBqe0cZlXnzdbE7oxHtnNfWW+LQ467mqEkpZb9uUWWIHHRw74SeXVpW6YMX8T6eLR2
eRy0a/MxvJBqHhaHJMLKQ9KeLZ5QjgAoJs/JvkMr2u7bNAuGjBqsh+XxN1nHpIzgN/NevyGpVtY5
75Mbf0fcwSzlAefak1KLim/VaTPqnilJ807xJi61fvUsfGlcbHznLSgVjJaJHLD43eapv/qDjgC3
VqWWD0qtaeNVv0TMt0bO//rbJuUT8bu5pp/S1H9F56AYXeAybWtXGrVv+ycmBFIJ9LOhNRrlBZG6
/0ETqhHHOIXu3c00XhR/bMi4e8Xg+vfAZbCCe8H9rsPS+MNirdhP2BjIesC9UrYPm/EivMMEFINv
YxMXFtiN+3K/Hm6qE1yyO5AXqY0/mKGT7QpPDMA8uk7Ok+/ksijmnQ+i4ITY1Gg+7S8rshhblPVB
H6BfBfz1KqWOASjp6+aWUEqB2gYeQndLkrS1myx//u/2B9ZgyQG9FoMNQTagX+vRP2DU93PccR9P
Pf+3az8T7szq/JVq4a/27H/mn6jCCmDO4E8SKQ2PtHfaBhk0f1FiKLPPZ+PN7Dn6tvd9Mc4ZDXYc
ZuFxWWGrvI8f0TohK9qmtw4hAVPX29RaEhnpqOa1N0f7IoooGUiEBUCfpxaAZB2V5WknwslcHL1s
SAet3qDqkqpbJDxKZQgSX0NJQRQF6g9QRFwIeKBb+3yu2pgeeRYyLaLCSwmjRy7RPHYiXVoVh4MO
waOE7NmDNqoUwtl2mwOKdyh2kFYpSp8SF4SJgm4H899XopE6Zf6lZcdJoneXZAaXI4KmrgjmMwlU
CTokC4rTB1zNGRUgypBVayBJrCNiIEnS7ZOgQk9VFfIrHml0RnimqMnKUBp9ICrrkVBBio1XQVRC
uVZRPnVSbF181XuCA3ComaoEhFAZ4CT4MHxY6apWnY64Pvyh1mryQpMmr0KyTM/6cD7Rw5X48JG3
4q7hpqMtAru0NafV5wgiDs0hSALztmSbKNSm9KNn6NfkQqER6aZUddVkjuc8sDZAyvjKwHJjBfIg
JF5bchY8f9KEpClKBhqo8JC4w7VGqTX2GmPVoS8pPRcwQ9LNtJagjQ4pOf4AMdfldZVAS2/xHDSN
1IKa4Zpicd45zVhTJl7n3c0t19+VoRWZLD3Se9XpLP86SzOo82W7ndaP9VBmaKuiHF1HZJBIzBpN
5GdT9d4fWhUqiUndfgzLGp27Ap3puNUN+iBK1r4x6zKK3TGsRwSJyfcpobgkvTqOu/Uu/lCSseNq
oMsTV5uOfPWvjRp+0BbBGgmefNDYOsM2/GLKX1VnnsOmkVr8j5k5NYUcmoxinOQjJejSowjnSj3D
JXsjES6JQYjJmPKTRDBiNjKvxaTvpaoAcw3mZN6cqDm6eqDBnRUbiICgM1Ha5oQMgsQMcQAIdaDl
Nhdht04+dGp3Jf+7MOtsb4d1IWqkScNFybP8f1Odyc602Dj0xmSVCtAbMSt0TEzXEyqEIHPSwKkv
wQcJCicIiS5IxfNIDZlodpA9lMvO2gw1hLCgzIDzRx28OLMoVS3tcb6iwfExT2cjF8ePrHVNLx4p
4yE7QIkSrx8x6+jhHmlFMsToa1C2j9iR1sLy37Aq9dyme/fVBWZg/mkGUBwLeUGU3Y4kSYK/D7n4
pwtcx6+AgFBe0IvooZpqYkdwDUrpQ0py2jBJv+5UU1uJaBLd3IG3OcAo6/D3+cvPaQyNlmUgaqo4
u4gD6LwCD3K/umZq8sxmM0Reul1uGZczSHUgcWKoq7yE9CYMpCmcj6teofYBcajdIlxXPkmrAKrD
shVNyhQTEgyJ2iTiqRqXn1HWu/bh+XpEStD4cU+g1WSlok7ppTLFlwpW+EKkAaVmX5ea4w0CumGj
RlnANNHmpH6nJK6UeKRivHHKlGWqBRUeSSwKEzxSQsaUXCpaW0pwm98ZKzHRaEikAYY2OYe4iBED
s4IggSqKsYwaVlYogiidDiaMB8AWxU0CrhGZgpfRKzPGmtaoLc2hTWG2UPnBkk16TCdMqSYRP358
9JZ6NQQyRXYBrGPG0/S2KUVSU0Qw17uJsKeyEr3qfD6nAK23DFBzYL3SwNDGUrHaZRrGbzceNoYs
Y6mCqLCVX988ayLhjWG+nq1DP+BZjaE3qzdiZDiWiMEw7JCRYwa13u3TCG/KdKBLpluHVjH7umDU
Wa/kq4lr7Hjjj/fxKPKYZVzmDPAbXI+PU20SUnt2ju7stVf9VZ9ScFtwf50Czv3d19eCix5cyT0M
s51tcAtv0Q/Hr1ZalBZZohdmB8pgkUhxcOe8agefm3kS4LJKfPEYnLZwLcTm3bQAFK+otG6oBfsN
txNYyohwH5gGMKh8ok8mRg5QANFg1VUzR4g8skPpH2ZDJBxgVCkfhcQnaPk5OTODPrQrgzJgDWmZ
x8RBqmApyQMZNBxHqloz9AFLS0KVut9GkNzgXYl7JekCJfTz5OJFfLqSlUbpE79tG9IatTcdnEni
9AjzwM/Gp3FKBRC5DkIuw6n2UKk2P9x/+JDg45CJmuzvSYXivTB3tO/him+TSHNEWkw1VFE6+Mwl
qCztN1FPG2t9Ge6Dwlid5lh248JYP+mr1t0jkuokzt5tuO1v+5BAOupyUsB+8W2pjY+07d+Gr5Bf
7YkNyXFV8Kw2/r6vmhpkq/mpZHjUvJAHzlka48ULfvWntQdNPGr7Pj+VKQA3VPIL61q4yhJskFDz
xANwcM2ir0gkOAim1FTw7E6BYszhfkngwPtgAZC85DtNgP92nUq79ObViLfDUhvZtmG1s5EPaKEo
ZcUEEJxSrPfhpNucHD7ijt/t+1WiFGKhChYHZUOUOz8YxloPeRqEe4eNAo49m+RmUG2ySmTq1D9K
uyb/ltwjciDhY77vc5PCo6kCkKS/Xkwq0xJLwQZ0cCKWpoU903VK/TQwpKHqH5fHJei1mDYfJJHN
hoArp9IREepTr/CMh8NfPLMzecslLB+5cEenhggOUi42b7gBeVdPeG4uV6mboFOb8rVjiYkt75ES
HLP9wK4+o3N+Zh/A90TgiJ8ol9CbpY4as4dqCdMpgrPgf4rDsUzniVxVMVeOaIdqtzr5mCkRtiXO
TVTDf3CCCN5ZXqkfIzmyY9zCg8NpuXgS8MN7smutyZxv5WrVej0sNeEi4ow8R5DAHF22M8QxXhD1
Qoj2PcTf5TtgZMWi1Ta58yFU9SbQ+fRhPDRjceet2pS65/vqVdjaR7rBdbfupbn16SmBFJMrQSbw
xYuzb6UZuMxw2zo1vw/7JBx57Ut/fLesojycHkrM3cM3+UTLXSlP+LUBaoOLo08de3gPW3/L0/QE
PfBNKfTOKffWD5OL3JFaT50LFS0rqPiocwdLePVyKxRRizN+AHWyQn3mgjUVfaBdZLK9s7eYokQk
mvuBWoa3o8Y8pxFAMw1AqPlDOP0YPXa8j1pr5MBlr3SP1Sd/JMCw/Gx7O7SAYsroqxf5VL2z8pdy
dvI9yy/2Sl7J2w+/xPyLiklnbkhnXnjgdPZpU2hlaq0VvzzcJlLEaInplatkPdnZ5WPJR+LoPpzu
vbuz+0iU4ARkPVh1OQSauo48zlUyevkhGUubQAOvpozL1hw1B0Rv/G5F/sEUTspytVSpjWOsPU58
fR24caYHNO4yNVX2QCleOnuwN0rYS35gieQ4VE5ur14KeVmx1yU9SkrTUW0WvVjBn7cdSRqrUksH
nXyovKKWgP9FzYcb4dM87IT4RRVM6+nl/8TaxIevp+cCiFqGMbSfSZlMfXS2s49/QVLy0jBAFzAM
Cg0tJCYpFoNo8OGq1Ugo34It8/KvnnLPGboGKYMsqXxVw6sv1UApa82ek5Os+nG/m5BOdHVf8T5x
wrsb21lJym9jz+Ju9+JwR3XfVwspmidwabhqAr5Fsuri7Tdir/62VcSKJpy8yyRcDQhb+YUUwOVU
Toh8iFhDiZqipzyRGz6f89980jvRPgdVMSJJhZbQonTTVPOg2ZpvfetQUegFfWO6ZYKbf2BG/rqW
f8AfoDEVQFOHvg1DJuewgg4A9ahhdqyvxzn71S7YBRTxMY/IpKc5evnkDCn3Q8fbiW5uwqyR0J2m
K1/Js1V4QEUT2znl4ylZ0d9xRsmcd3Rvzhr1q6wDFc37uhf7Wjt1XrP1uOBDbVpUKDmorZ08k5L+
ZrSt0tepbdX1G/2O9cOx5kXSQ9KPuTAjK0FVXn+mHi7kc+yb4xxIWfBHer7qaWdfT2Su885TvsPW
dOUjZ3y+zGY5t/8I6jzPrvhSmCVLw9LQu3+Ch3MirngEeLAcfX2ZzbJexh1X6xm3/89tqgbiuY7r
s37/UNfp6OGpP4WLy59uvJjOBJFsZghSbX1yOHoQpWmGN2DYDKywjS6hhCc27gNpc1JSm+WlXoOv
O8aj27s8n+XKOmY9r7SmMZUXJxdeePZ/McBCtc6jAaIvBOKHBugDKSV5HOmx60liAV1JNVAZ5FF8
TlZhklTdxYAZylPEBR4NxKZQO0nNffihMkVXbxB20TCTpygK7rkmDu4K8AF7A5iJF0SGsl6m6Z7e
ihmM1icEo1HS7eKLZh2u7u1Kt4xvn+445kJYHMhXNsEQPi4fzHnU/QA6WDndLlqeMY0uB3p9NTOi
oQ2yEiY4n0zyvuqF4IF5v0aOsjJDakWGLY1ZU34kegKqPANVYj+iSBiIXZtfqvSg8OHRlZKBqN/i
kaTMdennXGjJ9qKsqpAUkiKY+HFgdfUVSzIqkm7c0luNyvNbWLh3LHowlo6r/SBzitZA5/gW5/YF
sGyXaxTXXom+x5ZfXXfOp+i42uVomAsuXuhMPy0oAeeDO8gjYSH+AM5o6wXRCHIKCUKl73JxhdZf
ZZfNqW011OSgWDPF401ZITFqtKO97TXr0GozBeZfSf/fHG4rYtdn9piKM/i0IeMwgpua1mmCZH+y
QJKW7c+NFvQWXSSsCboshMlih2Fjw7AQCeH/RVJ2k2S14OcuwyGyzMVBRXHnRMnKyeitFHjvwCTq
xBhddtrkx5ZC8XidsXVCrYV+v97vM9N/3kxLfbazQan2WM3u0SVGwYzG45zflV7tCAXsJEQZpruQ
EnbeXpDZxKwsMLzF2j1cKMg9YFVZwqtToAm/eBLyJnII1v6iSgUw2z+NhO6AJKSNuFn0FaLpEM9I
LOqSV4aD5JXiN/n3xRS2nGwfGxfq34uqy0sxVesCWdC0D2F7Hxxq+DknTcV+yAVz/nuXmPmDcYlP
Xp3LiQW7rdD3cwjFu13AN3PyqHoi2cFq1N6oBcKuqJ05GixgID1ZUAtWmYDHrzZJJjarkcZdQi8W
g0gzHSBNG9O/xWj5VmRFV2D54YZtM7b817hCeoUygwaJXVLZkQhmUb62CVDowUrzehRKw17h4zyH
GNgptnEyaiUAjBrg5z0qcHrIDt2jZ1Qly8xXxM4QG9n1DxQCr6E/WXhXS252eOmr/5IszoZM9s25
tm44VjK1qGEjRMh96HfrLFyxtI4QDwvRqf5qSiy7TwdC7B6chEnOvmDYZG+h3zFX4Df4srayhxiJ
kv03bAOMUKgYjOvw+pEz4FEXbLJMY4PIdsU9XNW7MtKq7k5WDXSN4voMr6WLKcrbCTcxg1T3Clx3
sTC+D84fU9GqyY+R1ZRUpkhcJHJk/4+uNg5diE6Hk6KwPGM+r+1HnAGqV7kFtprcG6gi9QVxA4AF
ecsnEsptlKew2PW69BNOeFN9NqMYfyDGsUIXfkX6UrtHuOpiZleLRoMJ0+XkaJ5AZ5NmtAh5amM4
bsS4YysWpxDHgQCE0ShhrsX863aLaHvJDcUnU28FwIqth1uNgzCZ0ONlkiqUdno9CkyJO4XQjZ5S
NYU15HFbIsBfWqssZHQppKgzdTN2/+aYfY030e9ZhjxrBLFulTAn8UBoIiKaHerE8keASwgcJnNV
DQL9YgtCSJKM72owenoY6G0sh+vhYqSNywKEAoaDw9gziIek+2FU+XNeiepFQFfcVaHTKVzzqOn/
KjAMqIoQNx0IAIxYmca1ZOjpOExVrs5NmKJwFgPOFHD+9BzFHmmnCL1D6pjqwXqLOWdDmKK6YCMY
DLozQQYaJ4psOwtQfk0mscKLm5lILenmVsOb8dilj6QOSPszi6yAVc62K16uU8Fll2F6hgXC1viA
uhLdaOhcw9ZMSMPygHjn9btUrgDLfACmx6q1H+L8yRlBM5B1oPv+z0Gv12cfrxrwaLxyxmdmSl7G
VLG0OzvXTA/jaaaTeGMD/XQB77DgSZ1pV6c6RsvAaNhKT48B3yN8KuOjLZ9NH+uy0hDrxpDmALwc
EL1orJtgGISOLUt/VAxkTJZx+KXZKxCW0eejd3cI58C6eqKITnAPmK4M/oRNXOJOeP6DwSLLZiPr
pqmsycBc5hXKPrNCzr7eH9aqoR+bp9Cuy87WBiWEG9gFxxfCoIODMRao259pwXRR6t1yQ7Hl8FUN
l7TQkbYU588+JW4pwsCqOhstWON6ykreOXbFlOijlNr4q4FZ8EFVD8j6iYr+qwtxjpJ9rV1yooyJ
jjG+ofzPGwcOF8RwmxJHTD6SQ2bzYsi8s3/2H8Ej2NVz0QP8J4Ix2MKzgw+tYwt/tFCxj4XwDYBH
IQT0RVKhtjbY1d7feQeOnVcIs8tCWAiPLqlvZgunzEsoEhbR5+zyPvwWMTzn1ty7x5ZMLt4006eK
czzlNPO4xJwoRGz87NatKfPGZ/OEjsEW/wDu6nDtPjHEAd48BJ53SMutgL4t8LOlAzZlGlccdX67
NIh5Jbqd+yKLogisEgjXUqoJRBQkQky/wngt6And4qH8WyOg8J/C05YVLkFKtXW4IheATBFl/Gp2
gmAFVbQ6YDsaOEVYBtvriw60iuNUPKLqOOpKxBXhUC1QWjaE2aA2CNyXehdqt6m6U+WdGuHuGlYI
9URx+5sJlTZz/1GZhqgLCt0qfc1SSw9ppCfJzszgPZO/p3Kfj6srVDE6InzMVnjlhOwWnTtzihzr
9IRWex084Er/4X87ZzjtEq+X0VGJoHR/NxRCqTNCD7YJncLLLZjUzGqqApMMB0pdMNEABDL/etHu
y5DCFH5ZkODpEBxZDR2VON2A1fBqx8h/mjvv0dwlNz4fzVyYzrRb8GjuWzl2rVYuusvzykSn/qFf
wp8YWuP3EH3LYN3d+pkoE+3gzcIgQ4/wGR2aVm0Lq1lcfTAVHlFlgT0hgqjn3w+9EZUW6XoQL0Nt
S+ZRWQd5xYq5p4lancxRVRDcvjeAvGr7VYJE3WBHgLbuhKB4vYayLrIXaUW5Og0qMH0RW+huyisF
unBWazcZCRyiIw4mBes8Aa5PDcSpNvrSpSbdc2h8o9J4CuNnFK9qHmLlyQIJjbPIpUg3aO8odaJs
hMryxW7RpJ2bLIDk1rHz2oLS80qL2yVdIPGFf1K5tDIQXKYAQjGBdo/UUO1gwlnhDYQmg/eAQ7xY
XFwrhOCFhsGXCY8eLskGwcDC9o12tV6WQzAYiVJUUlQ2zhfUGkniSJ6kDbIf/B2dPYm5QrvsbYNt
IFqQ1DvWdXpAmkrj8lxyB3SsQLblTkmfhM4KMHE0tw/tdKGoJkNJPMHjElxRqZqKd1W2v40UGmkU
/31K+EhKhIB41Ofxmgh+JOf+mcqPfCStWKrVeESWEmCVVmfqp4agBKRCAb42/KxxTKEGwU67BjoP
wXWVg+e3Y4dUVDHF5Kwh/WsL/BI/o8JeZQO9sbBKCOwIphOf/hQQthgJ75GqZpUzhK7EXqPRyaCn
o/+hjSEeIC2KFDzBtUgr+aVLUD44gHDZvFM9OK8xg4xfxMijb3PkVuB1oDiN2LXUDuaVuiakjIFp
0wB7gJI0tiRcE/WoSmFXdSljIqYY55xnM5gqWk4HMs3JCfxqjSaREn/49zAEBmaWsjUqtwsbnsE1
qdc/RhyllkqDbyjlJAUnK1kW9isAmsHm8cKyAXlJOG3hpmVRvtDpajEqpaDbkS4IBdZAYb7V3cYS
e5UZ0mJLe3H3yNVqrum1aPvCIt60aCU7V45XHTuYFmZRKwzmYszC/Q5UnVda5SiWNmJvMKmVw5U5
YBs4zn5+Fu0lHev41Cgld+yfvKQUDih5kFIJMT7A9WwhuD7+ob/2n1SLPcMpYZUOSUsaoBNcSE1P
Uf/AO1RHQNR9GeyMIxGAD4ovMja4mAY3UBzENILVt1GQqRASQI3vQT2I+eSnyUPRTaAgHDstPQoM
ydy4JqaG5U7mTzPmP19mBETdoXDPZBjJ4MFkRMaEpKJZotIlF9YukF+rk5QEB2MEJC9Ch8YcR5sk
IN533scsGZeHcUfIH1cY2IIYdZHg5wtEMqExNAxFqwr0nnKK8EvkUmkWygxV2T4kxZFOb5xTDWXW
bo1AI3GbmFO4THq4rpF1jBRpCXEsPYEZqYz4fM7Jh71BGMmE0W7P/B6gsErmCWhVyiLp7KEvDe+W
5vA1r7SgNLv+9xsqIR1UmtPsfoX8OG2hOLjZ3HNim7wD4jXLuLixuEbje0Pf5B1Sye8WuF6e8I+I
HwBJ4a6QFL09Iiy+zldADRczIAhROY7uhrky1lkv9dJzdQFUpmWOnEYVCB2cEBQIr49o+InWnxa3
GucI9qSIvopgBBUlWAepkOhiLm3LvIKWi4IDmLNySyVEk04WqF34nZKyJcogCNEeISG1bXTtZAlL
BA1J27wcst4lCDKnb5herTnS7CIqufPsvK97hyNMspeMCRkSKB7KeejXVL+02OO8KbVw6kagJsoF
WF+H2nOVqU+bShDAP9djOCmwl4hvkAdmi9X/p7PNh1YJgmbhm06tuht7ZlGSZCCjbAkktz54j8IM
Y2SF/gieVyFVtAKxwO2Vf8hg4Cl3tcPpvDTx3g73Ufg1Ab3zJV0i7AhmPs98ggkd8BZVHyp/Ub/T
3KUNJwekc77rrgiah1sehwxDnleMEoAq5VuedI9NX1PhdZpx0ddMmCYOsPZ+iiY8DSxDmxtiOqIQ
UQ7SWaaZplejY8NgwUubeU/SQDMZqUZzv7VWmTFKz6cpMOW55nOwRi1KLanUuClWURyiwLdJLEMk
LINVlHaDYk4trJ9PVl4LS3NhQsyjxlI4cQc17UHrJ7gaL0L5PSqNHJgu6prFWMP2MYk6k/UT5YwP
GQfxzObYf+0A6aHOqkEw/DnDwHRv4FG9lnmF1kR0NM1E4jNmF26Pzl0GXDxI+VDGGfpvaWgblMMq
kDI1aRKykLjS3axgicXJZ69yJj8kZ0hr0tU0/bQ6qWa5tMrVIgbPCLlr9DNwyMXsYSdo6muWd9CS
lUOEPoV5f52U7KUuXk6LIcFJ/4lTVM7w393D7rIwNdOvVC/QByZJb7j4dxrdBSCcJpXF5O2e7EZf
M0sAmGAOE4rqoqrcHrlzaYK1BXIL7cMMtjZGvbVstC4w3ebMpdLyS12CoZhoz1O6lkSqcBBGMX2C
Upmm2yOmnWuHXtBDQAuDqUtsaa/VnQRBQT/XLY6u7HlqTaUGVcKydV2C5RQy/3xAOl0h1WnydHR9
kFVZ7fKeRcW7wxtJPWChzrp5Olv+l73GLqt2PfWDS8RrFOEKZv4gIDhtFtCyJCfXIopo3klAKSoC
wWfbSBYrwYsKer+g4GmXHKxpJHhh4wktBDKneSCEDQBhFnPI2qZKw18lW78Lj5H7D7z5Bn9areTA
an8iWjSZETloZqNilDRYB2djmukquSprI/ui0IjcZs1YKU9duigg7mj+avy+6lxEwD/gHRYa5TRK
VyOaFGMTWMGLddetLYEoNfCyPLI4xmbwx0tAYgTLpeiaLEldeBOGoOJYPkgeRmsH3A0gDWLGjJkz
crqb1D+6lr8JNgFGhQdRcuktNsFCtwiTQE5srjylFiOxKlMia6PPpm1f1oOf6Vc5vImRJYpAB3wF
gqeokOkcpLuIOAR/OO9wGZh2omPhYjMR6bimzsww9cAmhRHEN/g0dMTkneQx/Efb0tz7RPrK1qGt
jumAZcHh1hvJp9BrMW3N6ckeYcWEek1gnKJiMgxO9ng8pHuMHqBn6cHqcid/Lj0XRGZ5P/1NTadl
G8kHggWmTM4OOjgwI3g+kgERqx4JwB3t5aFBLKnRPcMwQOsIqoBE/zoSiNXzcHik9CyeB3EBJ83J
M4Fhb778t8Pt1S3U+uOEWH1adJYhYeZqZe/XIb5H3+QDWY23MG1WdcqST1ZYRssEBPPyUMEoq0Bb
S5UCFuGbgji4JiY6MpemC6TLNMSGudaQxJ/pl0CdEMUj7S9rThLAIE3/9hD+FzhKRQN5Yc1YCky7
O/Tw/tvz0n3vYigDrA+3Qh5dpcZawkyrPTCSjlInRUm0qT2HZMVIKDStxT3UTIOUyOXLP5dbo11F
fq7VS3dV7cSsLmVKQO4MjARHaxhDzpRu6IkFBkkggGsQ5mtkNJTpN9gLGEysxISgLCVT83gvX9Py
hF7y7AbpJ3hFQy7bBlcPWUZgVYpOxJKj6gHvHjkV7LJuk6y5xE900+RS0pQcFCUN9/KRNjJjKT21
arXoAU5FFMVafPXWk3N/V2FURbIRjUd//n8WUZFbFUEnalsdKCyidTXlJz+IaUVnVGzD/Ndc1Uw1
c14b189sLiWz5SiyViWJGrpM4UgdZ9qEU31lXVk5EtFPumSSo1YNGvv1DGlAWuHRwI6fkCEhp/82
zIAXAYU8qbfJSpuAwTgawrfUNxyJeIBCQYUbEuCKXlXXouaS1E9h25WnREwabxcfAwh9FK2MXyQP
y1dEo09gEkbabGSgunv/iweGZcS3kf3Sp/wkJZumxCzyl9gCHdpAsB3me1fK2zRoJS4NuUzC9ysS
YKxCFpyWhcJ8WEUcUJRoGPyK1B05XdFqzaZdPOVPVVgocPo9MTKRoqN2UlS5bf0VVT2V3BRYRgph
tCzNrCDSzXmXdhFFTS0XOaPpAdTq5DoX99Oi8ocbqVjs0CYeW4lo8Qbyk0chvUb5zt/6kyNbO0aZ
iSL4MzVawt6EfaTg4A/ATzGXpqncGJbskBbx1FRqXiLLiRnYbTCFqWTnGjbTs69pCPPPOCqfcFrb
Ll/mNuhW/GcRRJEtkTJ+Iz31RBxV8pXKDIktq0+pVV9rammnAwzQfzkXbkbZuRnG5NPfwQlTFdW0
9ZMa1d+BsCV97HD4hyhWDfAFFVHuIVXINWq6llT+cXwgsUpR9I7qnrTc0BPlVmezAKC/qDfXzpfi
67imV0IrpD+blNjRrcQ62tQ3IK4PT+6DdVVvpzv2laIjhnvDEFLaCsHy7laDDQVsH2pRPkEpLIUn
7w0K/eH60LLCy0wPVl8tRyl1qfa/xtVnhAJ/Ri5QnaruzTMRSD0/lzZ2erIU1SAs92FPeEOOhKml
PlZ0OgmviTp7lCXQdEXp/t18fmjReKbyssrKw627OmgOp1LrX6bJ2QTwQnSUKxWD6QFYmyPFk6JA
Lzyaog/6JUhJwNID5Vfl4GV/OHzCNW1Le+6NMKZzf4ufxozfuOgmmg7V2ssMPsGKkFlTA6wq2K+0
oGCXqf78zWWIo2lE8spRMSpQTawWVJT0kxVcUdp7eanAl9Ik6qlLs9v4tdiynS0yqOWuNovNWC61
WkHf43Pn1rv0biorRz6GrxSsPhHeJQFPzI/yEalqPAT0hymiXR1ge4IokvxD8Z89bGofS/YavHHr
IIJ/Mh8XMjlTmz8VVrkVz3ptvM/GRbVommmu97U3dZEgxmyY3IfOmapC1RXyg35rPgBbICY9CP7A
JA42ojj5VoFavBJljHAFe1O2Me0LN/RVUCPY0AwyZ59IRSC7AD0hPcDC8Q2JNIWj6RAg+biPy6XB
l1J+Vk/JnqJlMnqNHqPtYD37jYp/t427n32ezh5F2KvzMt9cIeRVnPTrK+9kiLuq9s98THehlbVz
iOR87WrWfv29/o6r19/eziXPor1GO0XFy1lG/Gvn8dOf+oYi9OnyDmWV2i+6ulCBPs5ynOfXeSUu
tqs4rVMKRt+RVUOKI9rU0/SJsh83crI61k7Jz7kFf2r4NFlDCaL2LFC+tjjI2cqk3BLlScq4+X7e
ozqYQ0RAKnKJKy1X0NSpP93JYkMSODnV2n2uLZcgVK7B11YDe7mwQONkaCwXIgK/U7aYZChuQKIB
0E4AMUC8rYNDCACnl4QTwMYAOpTCdsUDE4UzR1t5gDUCOgT8/6yFbAa112jziqun/Jy2P0VdQhUE
OSP3HQs80Xz9xz0f4XMJMtMra1Tn+GJygDOOOuy9kU9NQSU2s0kUnUOQo8l847QuPnGtUDVFjaB6
LlscdcrMjgeoyaoe5z3o/7CWDFolP1sRjQKPD05U2tpcaqsCGkdRMtB7C3vCa9UBso7d66EAigqk
5NjUEEiLPqXlA84SA23QZtO2IDhT3ouCWAFROCnESogLcsHUf/Z0kpWAEAv3Su+TuvhCgkvEYmxg
M9RC60J9dK16hHIPqh9PQ7j03CooepmUhXAtTshEx0rTULcCwnICfKEGlp1NQR43UqBPqlCqbU+D
Q2U6ZcMIUoNQKMieG4IwXrFgOI1imRukRDDQzVU3QfCDWE7pbqDHCMhWauk/OpECvmPsTyYYViAG
omcZ2n0EAqlyEz2RUgLkZNO4Q64TqAKuVAeLH3T+tkoVVNz2X5XCj2DcwKP/BXCeG0GtAy5xhHhM
3GFqBsQ+eHl0R6cGNxtMQ+NVo9CugjU1U0jBTwHAKXCQ5TTxzkDp0NBnHmkUBKv35iIJ47Jg0gvO
6A3udAu4XhT7a5qWcwXmav8oCDWPXrHcORCKASEwBfu676nTqsGXF7pzoWCTnfkDEBc/23DcmHva
jJU9LAYPr9D6sMkT8RjH+eFdOJ7+zSNjPhzLx5T6Ljg6zLGhUraqUqCo/4ZS/JtiGLGOxBP50U4i
03qpqUQLvXZHALw0FwW1U4IgfQmjMSGdXlrnbBNVpWzrN5TyJ0VyLe8ldfpGEvxJnKJ+jLRLpBOY
trS8q+wTxVDaSLisB0shH2pyyDtVkZTmuSITeaXojjIdnrheml1g61qoSqD/K4sj3CS0muB6QsyY
AGEx91m6xG8UoaQvSVwCakzgpSUsaOaZ7CTtWhxCx85W7F33WC9heJkCjW98IyH4d4FY8HN22MZe
8elYf+eYVjekXQ4S61uxSX2JRtjiGpXBbnSsZ/pPpNPQj6X8fFnEje/uuvtkneTXdq79bRcnj7W9
mU97UOvjXAMNGa+E3s5fkSBwC4s9QKc3N8itneKcItU7NAlsCE0dKnYe4zvIrSrBrVFk1R5dBPpW
zxU9a9r7u/35q0zQ61qgakAEdJ3/7vXMxdEmCBGnR7+rPkoqXiZ+Jzf2K3ZJNtvq6IxA4eo62Mfs
nHSw0ca9LM+zutD9j4Y5IQIf+V97TVuxSlChexpbFB7i8D2HO16hnHtpwc5+k7Fw2QjKtNjdOydy
6kCmmzBHmTA7CxW/aCZQj9Gs9M8oEFdHNHHqbhYom9AUp4Ri2TrOtt5MNbbR78bJvN1Db9e+jZHu
XDvl+bHkVPIofD7m9+S9xNvBDbuDksOm/HCXDmOUgEgA4a7C+6jYb6zZPNsgy7enx3yGZsuvbo7e
M9ARGM3Ro1fm+i9/5R7SUW/7m7Hvd+SH3CzKdlTysMeg0YSLAGvQyaOyl7dPb+eHspVlX/4yX/RI
7nf7hqRzCeHl8t97kB+tZ+tBnpKY64BuVnko7NfabtN/w4YmvPOpvy/CUDx21ogdvZItZvbpE+Ym
LG3qsasoCl+DAqUeqA9AhnpQouF+qJLXc1RG8pqjLERRcMFe00wV9gNdwucWujLAyL0Pyhc3GmFB
um5+WpU+6bvi16/cGNrvLDd7tLgJ6me1pk6KEVhYT/8zr0BUZ2je1ETb+2WGMCd+DFmhy2s9O3zs
nUz/Oqt2C01a7qHs561pS4Fg7t7e3p0bjviwkBwaZcTvqi0UEab2u3OAxzvK9Dd/wv0v44OPoIE1
EpN/0wC/Z1J1kBlPCBJXODuVZNejm09MIXV8alfgkB/Q2yONCe0gzy4/2Ot+1qqNTXD8ejhReInl
6InEEl35kD9Aq2V5T54xympPPCyqh4s2Sxa/KLt40kAGfjM0IHaxir/bO/mdc9/BMnJyy+mAP2SR
GgdJYSrAiO7n+gix3b8AG0XEWNsFNF7gqeWbD0Z7hL4AqhPIN969fa6OL8tjTxf1Lc2i9/FFtNs5
4pLSGyHv8O6Xv3VMO5yMCvDXnA+JBqzA+IbOAB7oDUHo/dHeMNC4uLQMeDrfFTcVH26/2s/yeaew
IhfPg2esTJ7xnFGxNyx4si6k98vO4eDzKCRxLhvvWXErJJ0GLPwdZ/lzNthnsL6iRxE3imEWPN5l
uYuiV/PavPUqcIouoxvYP3ErZHLzGtSPF6be/uiVt94bKlweG/d/HJ3XrtvYEkS/iABzeBWTcs4v
hMIRk0QxiqK+3osGLow7M8e2RO7dobq6aoCKWkjGhUaDX/vHrgp81n7IHUzkyvtsxZLXg5blRtkg
n7iirK5H0bJDdhQ5dWSBCJu0x0QykvW+OX+WqJQfa9g0WBBE8NdtHYbZUHdzqIvmVT30mjeEB0i0
BylxFHaT2MdgB56On17i6fCtkWdTCQ3c2nL7Q/T0va/G2RHRt/z46tg6+FqD6iFthNjVd+Xte0Id
yMjQHfOMxJURZOJawxVCvbG1P0hVXLObtkivjM4VG0LLiZgQU4Es8mzwOkvcgfeMFs/PtsLxzbFr
+jJdjuyQSp9miIBLKQ43plslU14MAt5U4Xi4sx23I1kUJBnAx9w1qMDvL9gaab97hV7mB+wb1zEc
WIRBef1Jtvy2Uzb+QkdGMAtKs/352DgV5ujMfrCqDVZ0Lqha5NSWzOPv2v0Hi36bHdPSCyMPFVTz
zHMJHgjTnzlztTnoziiZotf6hcNEUf0aWPff6Wv4fYGt577xHceMdocmGTQgovVKotFftmuur6uw
jXbNsFy9FsGa/R2VgulhbORHOm+4AM0gK52YBiay6UkMjDmi/qjopOdHsVY+AyRG9wg7dLOaxTc0
FZIBYhHBieTOQMbquy8aHJmlhEtHpUL3cEyWCPlusF5We7UERKBKtg+S3hPWYt5yfR7eO4WFwRpZ
LYR6VzxXrb/HAzPwWtj7FJL8JA+OmWVsK7ROwIGtnb+dPFkkC3JEre4icaoEnvXyjGomGhNBmdIh
8ilYn6BIvsg7BILOxiE50Y56Wu1mKMecGt2zNPeDesTXeeUTA0lb2ZeskfkcB9IMv95wDZ9xKyyT
HVkiuPDdxMdviyL9HxIl1DzF+csD0ekmzaFijurvpI9gOYmEdaOaPOSjErkKEeRTBrwE8TXIWY2h
JOAc91JiNrw29KVY3ZtHfy1EI+n0OUUj6VjMy0U1z+4/dm1u5G8DCycVHDJeEcx46rLhftnjpA9A
QISkbCvzW7DRp9ac96Gfir8cvETf0/Gn2gDZi0/sduzYSbiKDt+6xxPqvruGJ6+sLP0mICOojuMY
MiU53zB3DRqYRB9wuePvlF5poUu7uab1QMI9S7MVupOs/x4ZVpXRXX0Yis0FMZpeQbisnDpGZxSC
PvLXWunG14ThLJwsmjZx8D2blLc0t4hJE5Pi/5Khm9cR+RWlGEgF0iruj1qt6R818holf4kBjgF4
Qq6mvGdT8Z7fCeOkD0xGuYfAdgR51BnB5NQh0iztTLuiLZUcUfGQjtUjJnMcyRoy3ShmU0Q9NJce
EL/jvXYEttuS5WtaMWmab4o/nFHE/gSqsFkpCA4kkfZtGyzAmAOjHnR/wcM65negk6IaYFzd7tLv
IKFwVR2Sj0Hb+RdsA+a6+dRSR6o5rd8j4z1MV0Lg/HKnY7kr90SY5eBXWb8HKECkzsHpkdIxEH8M
STTUZz6jcO99wLxybZ20pXJXZ8EKq5GdcsiQIk57yzQNA6FNkg34H5umn2uj9oGt/3/1Vb1Hh+ce
jeLkknEntyiBUBi8MbOiK2H2k9rCf1jGpK1BpxGvZZcYI7OzIc+NU7uyUHABSkVk/oP0L0iJNKXm
Ap+TDv3ffI1uxVq17GCPeZG5t679h/oz3i6Chu0yukqSG23Ek59dWaKVOifEC7BFFdKmNsOeQUbW
avxCsz6mTrJf/DldbwP3PSYQWoi6jyQelEfYMvf4Kt3BQKhEw9IrHgA4zy1CnscWNgEeHs1a/aNU
QNFlwaOMV8I6Pxiv/+o7O32qrDhXJQQd+pdLfUmX0ioHpVSp9WDuHWoQ3cThA6Z+Asnxi5j4bwSg
t+NPoGRS+JUi4vzzRaAYwTMoMrVBjtrTrUAOh6NJTuSjkU8fv7WyJq7xHdVkwkls2H+j8WbqAugK
pX/7QevtF/V3QzhS8lIVBQ9CENpVzZ9yaFbVX/tnoACYb+GrHVrCn0P0M50PVc4kPhtcHYE62BG/
tgB0DIUs8djMbgEOIoFGMW2n6OjlgW+yPICL9Ei5pw+ujwgFs/ICpK33/Bc6mn3BQJEvVzgVkkSA
FassckuWxQ6vP1R6S7Kyr24/ULXVpYBAPFrtuLq1HLJRhGIO/PDOJdulkNUExyT2782uN/VEEzUN
7RoRpbS/LSZH2uzzrQjGKTs/BuSf6Rt9crCFis4VQfMksvlI5FryRsXZOyNGWtZ+vO8MxwJaqzze
NpVihmK2Z0Vr1XDQ7MVPXXnZ2ZZfZACI/lkMXyrqCuShb+lXX1cX5gS88vQz0eMZMpFRPy5nH4jS
9CQ2NPQdm/by1w87/1n6rYb0Jw/X0eNx+9uFAEMkJ8s2TQdTxIbFu8xBozjJUKF2o5cn/9wCYIXx
Jjp+w/ZS1J6CuKAyxcaF9pGPxUZTm/kxHfcPGAAirek0xuSFSrrglk8mKWZOyTVUtu9rMjVfvpgO
ZdNWL72YE9vYPGepD+yvs9z7df/sLv+ropmluiFr3WCQp+Cg0TcwWn7kDLLYskN19QeEazgf2JQl
0laj8OUKovNthp/aif7EieygGctPhnbhBTSqb7uhB4YX/b9jex1Kr2VRispnbF4E3NTNQYL5z3NU
UbrsWg2lMsMu2OLkJzZcm/KNBq/D+y4RewynsuYUzFgxaS1szOxxUmFnj80xT4KQ0xbzdl8WW5pT
cioOpQIo1CVupgakiMs3nVraWv4twoQlwmZdBZu2nibCuF8Sy06/dtMmww7K2ynzNazjUr+dvBEU
/S3UzsYwUud/Kx3pJxLjtTpE/CHstTDMU4afUwNg2LKCoLQ2eQv89MdMT6bM16GJQhjc6xfEsV5M
TZ7bXJ9ZiJxBi6YdhC1xV6fpRiGJk9u8dPQ+ikvaqs6Y1sAUCjW77IkykpFJPvyF08Jyy/eKgGip
0/4UpP3316H4WyPhiE4gonNEX7pJ2HHlqMK392UXhmcdX/kSHJxD1Fw+dO+dVz17kFwjH3LoNFcX
R69oZnQHdOkppxQZHThS0RWA3KqGtA/mb6iUWKSPMuv65HEH78kP96znWGQ+Sev/8nRr3tHUgwtQ
ysSXXz1Grt/M/D4WqWvOldH4UCoMnhwwB4L+3eNTuQHGEu8Jv5dT+85ceqAiHVbvP1qTSHbazDUR
dwC+hbWbjCSguMo13xO8AKqX0zLm4zfW6/Q94W2GbWxXKMBCM20nP9PvywyuNElcDsj2HmLYFQwO
ZmCqE6Fq1Q4DfBPQikvgpYaBk8XLnADEZJby+KZt9Izlwvqkr+QZGAIPDJlnarhubqHf9xnIxbRr
qA4Rhkft39Zu6b6Z5G+SSd3YSIzPyjflNcKQFFbYHkkLAc8MNOQYEkDgWAbSMP35n9TG7h7BVrQT
mW4nvpzO38iN/XUUIYZddTPxwjvEkh798G7M8QPSB8A3+VDm06Fg5isxjig0puWUhf8/uuQpDu18
/HF/BgJkRS95aNz0s3ZDd8+umCOhHPGe1tWEzl+EiQ3ERd/b2xgDpTRz6yhwkQHoUQf0g//ife0s
PvO79BpFfvul2d2NDPt0LCxomMNAGAVxZYhJ62RyeWkqm9ZRgYPT4f8DweMf/2CylyPN9AtqAbj7
0Aj027Nc0QjF0KRpuj8XQ9lL0BwuyqKGXrp+QoRXbEJGvv3cYVFcjQOtv06e/AiXQF6VsiM/x/Xv
QEDIrB1hs8hcKVEpdigBkHIAAbEsJgT6pDL6foP4b9yFxFeV4VfyoPnTfKToBdMSdqCk+DyjYNlL
CpC96AUj/3t787WgbrChnXFYmZtxg8yrUg2FZFqyBaKh+M2Fwa8TcU+H2SIcW8omqENfafCOWOeW
cypclMHpkY3IFXWPSVa5RE+RnIWKYCMuGDAQmfHF5XdJrPqxu2racTp7M8QJ7BwhhWD8nGJsEWcu
rzxiQ4sVaD+N7OA3oP1sel4SZwQQIVoyNsQFXutzHRcgxx2VNu+EvPfniZh6aiI6yFZDm7ui5Shw
QT7bzwlMKn6N6DwqZlNtMhJfriYNNNSvvxMZF0x2axZJ4ClMD/+DEQ0W58hw6A5FlvQuqFYWau4h
NfVF781+k/fP3H0FbUJBmERk6jX6kl95GBHUslEd2EXig5nUB0O0c7rHHmOyX/JAoC/nodCxcruP
0aM7KcgDTng62T0/RbRqAPo0aR8XwRWnpfuv/U/nCkBCZ0UeSdBat18oMKSEFf+ypuDEM90kC6Ju
Pgv28gXHQcaDSBwBnurTCpH3mfFzkls2Aq0goDT4mGxNY1IpPo7F39RG7zq/VqeA2gxGHLo323D7
xvOZHvwiHimHENwj7hDmb92ya23+W/YQ7311iM1DC3+mbRyJWY0yyytHiQfvdMTRBOaRP06LLs9J
N8gpAJ0aEL8LKL2nxCxN/D8pBnApZtAyt5Q9B412JapciW71O/7/zjgfvOhu/KWJSOzSk5JBRJ+y
eSOapo+riamM6IfSa/d1Oc2UY1+OI4Gzx2nGVEQRvlFAR5Tir+2ndPX/ipjfQy4OlDVV5/tWTBPU
VE+0gKmr1gsRWeSPy3t8ml7Gq2z3CSy494iem5ooyZ01X/s31zrnCYdNGMnoHCgjaV4cMyyHDwqk
6UP3R+RgLCzvJe4D3BDoHSXnTlsQmdX18whKQaaBGk7ISNYUOnSWQuT+RuLP5YnQi9GdligQPjky
o/dNcDWsOxngiivlrlAZn0nGwYrSCZ9G2rSv3YMZOLBwYBKsJgygzLHEI7bcek/mA8Kha9Bd6b/O
DWDLW5sX4rGXvDLgHhFui8lLnWAj8ZQOZrVXEb0+ZVtwOVRkabb1HFv5YToxZV+bftSpRN2pR7Oa
hh0rG6NpB7rhRDRPcX39dF70XlStI0AlIFYCsuP+8Z3WX59PTuOqXuPnQvkOnqvkD9hEwQPoriyA
RjI67V1ns+MErAfXInJlcnHkajSJWebVgKr0h4LTQBvCu4IqbNmey8SjnO/xbR/wl4Yz+3iCOpPm
yIfSUoQcXRRNVfu11C48lpJMuc3QTgDqWqvJEhRZ/gyrZPJB/xsGBFiAOqgUmpMD/UINAMTxtZwS
XhNuHsiBHtacAdGcyt8VoQKLvK/lhdgWt/wOgBjEk0ptjEyPlTsRZcwTOdxasMF5JAasrDip6CXX
nCxP7eh3XAMp1nmkuC2zaxpt9tzyyXcTCHP5Bx41BKnM61Ef+ilKkYC3EKi+YKRDgWZ6CHJPgzOV
vQiBa9yu6dR/I2oiyAaNXyJAhfYS2Xv43gmvmfheq6e2wb/PjUFCi5HAsT4BxHEGQz5QxxunzaCT
pPPJts/PWNRBNA/kVRFDnd4Z0TCvmuXzXygSEO9EWTMAFc0H9J30SUSVSppxYMrY/TL2qRzwTGGR
WAudBUt4vUxNNxFqO/MeG/gU7ofE5RHwGZnE+YQKKeom4LSkmfK7yUNfanzxOX4H8+a14XgB3jTd
QD+DKxZUeuYwRBgUExUU3H4edZ6l/P26TY+9AEEKgEGdrXdukY54ZiUKp/K0ye8luC+n02J5L1gI
5bAI5py0WJ+keJMTdzqP0MXPJO9T3nlBt9DDWdXBkWNkAOX+tyzRpZbGTbeQM3bWw0FvsYIWqzLl
Y1Mm8iu1nVx6ZCoTUO6zS5DeH9BDKAO5uggsqkCgYQbByno2YtIRuA2TTu+5rfNB1PAU3OQOCNRX
Wuqc7Aq1wjz3QEtst/MeblWBFQfS/Ida/mdqTd9MPmYUR8kWnOPAzShbDz7Whg6oxrIG8Yd2QP3w
rRw5mpHkFTYSaWLBunsLKTKo5kUh071bwj8zuGJ3jJQgDN6wlFwwVEL3ObiAKEs3frf+cqh/s2nV
2Sk066swSUhTuMMeReC3gIFzzp/IXEA5ddUSXCt+AE+nBw1gfccLfMNWofKfVzNDQcfbkVuIWQAv
JO7CxUCNKi0IGVf0XhTZsh5lz/OrgCA8eAmHSP2TuzPVQdn49XfzNLB3cal60Sk2lL9SAJoBYH0j
p0NdTZkh6g4qxt1vRkGqsJnBrcQxAyLeURmn4P7z717rqRjwMikdn7ZMEeRZd7Ev1jhIzPIYNpRx
vwiRXpglaPqwJRFBEp51h985/5Nn6X96Sj8aaMaU/ekXdkQy6klpdJ44UmPS63Sz3qUyWxRsIcFw
BAl5MyXBQpi5FhD6sB5HtGcDY5YNNfTyvW9lFySivx/mmJDWZiqad1A6KvzRhLU2p1h+qHuhhhyn
j03O7RrnDgvBf1/lCnLhxy/ITQxLU+buMLxkX3EhlKwbvuOsujXPCy1oe0qBWcfYDBEk7iUmLlOd
joLh8lGn+bazgDczqGpHItUNAmEgj8yPHW6Jn+m2YoFsrm5+cxKkfJKMlcgRYMzGMtkPtb1Pv5xL
QdGa09wYk6SjYQHAwV7AtRToLZg0OYl8o/Yv7PrOliMaeQTwXz7EPATdU8uufi7vQmbQ0AcimKdQ
uWIMQzswCkBKBOEPnJeDwHoJa6Q+flowQOku6RVBsxSsn/A9DulWQCXf/9WC1cZhbsVfj0K95pdv
WMfXBJo69/A5AIso9uEEjJ0wGzMd512KI4ZDQHlA3zBHfvY7PGKKJeNN9Z1wMEp9LdZTBW2hyCWM
R7Vb6Ew1IoBBepQr42sgHAlqm+7hZENQ4b6xhjtWV+KL/Yjn8Yt/0f9WKx0ZkHUial0bIajW4dwy
OKDS7R7EL3zJBLfFfhscMxy+xGGKlBgxA8eSGpMe+BRceJhzkeG/c58yh84B/66AJxkw5+OWvOhN
I4cghuLp4/udqNS+iTnkm/ZhFo5NO1H4JGQXIP5oG0McxYlvEeEaJSPY0q9L9NvBCkjDLLozm5Md
pj/mMF5T6Ss3dfyJd9A20aaYi34w+zmfabCKQNvigzFoH3upQKZHHBJh4mEHWwGwBWMcBOT6vxEq
v17e3rg9AAAiy0ypu1J9jArQhNIGfH+gy+BM0G9XgrkAXq0+DsuY6ZCLSaBqHgJkBAHDQepABC1J
Q3HoMXF7mkO6lj5xyCss9ABFKCx/lGu/YzhvHlU4iwX31e5M4EbZAfP4jX7yg4qFBkrnAglQYNJ5
gbXe99CNxY9hf3GqgnzIkkI20XPbrKYEhs/R0oPBB2IwOA1DwmwiQrSIpzFVJa9x8NWv/LjZ2Tm2
g/ZrH+IWgoJBNm/Yq4gIpqsEozX42NaCai4iFKRe73L2oS8XfbIRc0Z5Jm1Yx+qJxdK9mOSaoycL
LO1o5dOraVMnaxh46b0hEEIyjES4LrQqdho4hernf8+/nDXsfl7oSuh4A0pC8VqQV7Jb2A1MJA6I
aWnrGJLT69899MB91dcQVjKlc8io+EIl2+6KM6zFj6sSCZY1/X2PYn3qubB/0rqsqToRqJeXDMat
NYYVLFK+RFdn9HLS2OsFFwJtBUdYdA2I+pOhkz5pHtamMRzVtDFCDFbc+bx2RTwOw2MjjlRAvzX1
X8Aku/JCAr2KocSCpHrsyyZSfj1OMFP+XASVObk4q40rNXWRjN7WpmVMn4oziohkxAT6c5RfcEb7
CaxaTaEWfstRgjsa6vBvlg5g677c8Ddky+N1KimvggOXNH49unTTlNSEO6mjsepvB/8+kbE02D+5
rVgjZXO8EcchsFiy6ca5AwScSiurYgrgQ1V46+sf5p3k7svrN6rMuQDcMKufdl77dTWOYGEy1htW
FT4IxehVwsDyVX5tJfD8foQpx6OIv0/b1JyzZiyUrlUM0/dehssHGPIMsPbIv97r5VuGH5SG/QKm
qdiRZuKQGZeW1eWMc8tWbB374SOKdopyI6eL/qoaU5dThHxPqWQzxG/hqONGeW6K8YdQeo6qQQvC
2DjlkWkuI2DaLtJnNQ6vqP3AmcPWtL706Mw4vlAG6alTPESWsLVbiBuIir4eb6ky2SXEZux2fO0L
huaqR39mlVSZOvS/2E/QIHwGKTTPk6kCLQKs2BEr4fwAShQTAbRoKzeL9g+DG7xM6NYvxl5yC+/J
uMFTEbSYvCjEhjEczHynnCr0GZWPyyUYai0Y5zjqCMC9V1nWq7NjM3jLsbS3MHWRH8EeZFhYv0S7
3mLQ2e9Gpo8nsFXiSmxEgabbpbz5fIZiYL9/ThXTgAzq1pXzoQU/GEucAtWNG9n8jRAtuA/yuJ3k
CIwJby1Sp+/Jk/kB5gGDiDMWjDPJf0+ts/UHAu9kt9+SjjaWXOue4z0kD4t2ystgBo6a4LYMEc5D
2Eu6gbHWYPRQjE8fuAMyqdW1Qpd6JX4wTGf3hKWCcBhLNpWgBAhngo3bsQg4NlLgpp+NfTeyHm01
1HwFdiTms9UobcZgsVQE0exj2XrIxwfQ8hnPgTwO8v3zUoGpejRQtrITGkeBD+eCjKN6kjth6VtL
xqwhJGzgfaJhNwwvzUO6lVOieHJDGBdpYa4Sk0wNMipr+zgvHVMvuIaoJ/EHP6NV9EdrtaQd5onr
T1+ekSIYOEIVYjrQOxb1V4ggiaEqF4Zgq9AXAhqF14/AHlY0xkD0LviSTU2SXVbPi4iLHcPIpbWr
bvw7wa+I+RAoELJ48pzsjLMK4ueKU7z30EkjQL+V4VsdKctyZlBJSr5hTItRezQAHJcv/qoIs4GB
sdUWfFG0i1VusvoIIHwMfo/P47lXaP78/jiiZNmj9HY0/IHGBHyKL0nLq/clNEAUW/fFPXW+FcyW
IeBpQThehf0yKsuprPIvJB1jAzdzcVbj9IhbGGIIaTACw1KzQVmj29b29LtXj9bZLBmcII4srK11
2tdj1VS+4ysUHPioEguNK2lmwXUcM1sDrxFWOhkH2oyyDZfauHN+MnapXoHjgw4EsQJBwrqzncDd
gWr2IRKvMXvVsfq7lfN+MMEX/PjxLc1Pn9c4mEiQ5hcqfiBjBt3A/aWPpAdqo/K6vTbT/FyuIDEs
dO7ViV8IJlHrJiZqOTDassZpJfd1xXCKB+sqBrZNEptGf3l1pAAgofaFN1gWJfd/3Ze+0JpiqzvG
sFMfNLjqHrFmwuuHiV9SDRcQz8sj7R7sCkl1pXJEvkJ4ciocpQCM8MPwZ48PHS1GhYoEHqFXprxw
Isi7lftKx+/WeV1o/WRAd4+T+1Jwz4iBLgXXPBPaSNaGNGXwF6gIvTDk2Bg3uW/EdVadMG959fZW
AiISG2wVDqQj41bNmTwgU38XsbsCkxB7ov5ZHoNjQLaD24TqMxtyZ/V5yxfvMdsLj8agZcOWKH3I
s18ws574ZNKzaZ7iMXPIZWix1R52Izfj0bfALt0hHZAlUCHX6p1/1Y9uOlvb/I7Fr3enATXIfCWY
6dQx6FcYdH52zQuXfJ1jxUr7VpAco0PjVOJN1OGkxgb6V86sLGQgylXLcRgBEaW/b8o9wzb4KCiR
unxbEh8cfuM1rcZJPFfgEz0Th5P3xReKwRnrOpIt8oax3Hz+MTdqi03LtruTrLP9a7STaF53xCyE
36gbLs1WbyAH2IRQoNFOmn+oWf1mEVwJEa62o/kDall3sEqbbcJeeTGBAFE13rtGkRAN0YDnjp3x
c/ZOFuI82FXjN+C5n91M+N29YIhkzWiLrQGgNo8QX+pVb5skWzbRJl8+6Re87x24Pp2DizMvgxtC
VcTM9NYv4H6n2UnGsPWa6hOSrAIEbIO9iP5PpyKWn44g3KW7oI+URSr5+Q90Ywt80OW2CgUJIuTC
DFwKSNHPkdxDXfvl0kvOmRBDrIrXsnRm4EIXURjOtgZct3zzO3g9GEMByNe3zo9paO2SGdC0AZUb
1EQ+ttmd5+pNgr+Fh050P3A5RJ9Whc4l31L8ghjxVebpmm9CWcM3s3zYfosvwAxDli109D9jHT1C
6mHuBYTjsbRKbc0NKOrY9l9Xf5R9WIRBlsUDBMm+rLeODh8FKOkvG9RH1jwcCG7oGbWFjcG1eKGr
E61+OUXrO4NSc8HVUuaxTtJNsFV6XcB+0kvAFhvxnNl6JrD7aYBQbLFQ/LlRPipAjpxyibB54wsw
54b1sGrHTeKUQOmJ/Vt/Eltgp00bZjjCXFLmwPHsZ9FhK1cGQQcNQ65gHC1Zv3kumaJzNxbwBtsL
D5u/EgbosGHVfFSXQ/2cPqi6TTfEYaqXRqJ2Z3yh+vq5Jk4hIfMFwuqhqWZSSQCVe3x0WGg0ZuLs
fY4CvLsm3FLMr784zzGWNn2x+IsQt4QIQg5mCCB6VoApLeoLxLB8REwAGqBN2aeWAysKxrLZuYxt
NQwFne+o0eeQEt6sT9nBkmdTrLQhVGbKKspoQZwnIcwmQHpXfTlQGHH+rbAQS3e9ZDgcDRJbD1C5
rLYRclRr2vbbDK9hDaMK+VHHnCX37I7HG8TjBUuOzPIh7OAJhPU0k9QVdjgYA/a7R+oDgAb0rNU8
jffQsCaBPVZ5l0MvjYdperDqiXYQIZGHvXJ4yOqqTc+MjrLsmfoRtIkpCib32gKEubUDT2RWIN87
JholHzNDinqsnZW1cpbk4Y+e1uenYGB9kGXqHwC0iQjLM1xIs41uh2dxpKE5QTr2Ai+eFmxrwThu
z02PxFHPPPcBC/ebLnSCjcooFnI9uvqOCe2OcZmDVRLTMNCK4U8fFFuxOCn7L8NqblD424R3PV+U
uve6q0eZOG7OTwpI4OhJe0n3ZsLhIXC6Weh95tEwPULxOVAax04Dd8eRK6yWKQdY74P7H2/5RyI1
Q79lzXnGSJuNxFv0XmItdXsCcD4fXyihpCSEYjVmagMD/OPGm6Qtii3GV0OJEnJsraRLxNLlwSTS
sN9qzovQzcAULrroQYsJBxZW3V/Mxd0YgoMGqmMKI2OuQr9NXItzIN7FUXXDRowJ6MVwGVMFp9es
F1/gVdtC6BnQDW0tsD8LAiA3p59W/ARbvpU/e6CM4+WrduXbq/PyPbsP9ITkNZYqtt91dcMHQPr7
4cSEnaf3Aclq8bd1KmT5RZj3kJzkz0hl57TSbC0bFYg1bZiHvHERBorm1f7QVws3rezl1QYoUoA7
h6UfTi+/z/L1tcMPPK1w1KS3N+eLqzSkVTB5QGxfIv3Qcxn1Pgrk3EY4EoeWuQX6ZT3a9eNPLzOf
f1T4MQ3/PXEiSLt6In/cWPa+KXNK3eYa5/rb/tTYRo4FPB7DUfbats+JxaAioW45Ejp3pegQyOlo
MhPODchWNNLEQdA44i7YV7ECr2DZ4/7MpHmishuCSsjzFKAXkjdbx98RME31HCpXox9C/K7dLB3T
RoNpRioTrNe+c9FnIMF68GM4KOdP/xe8hvI4HvJWYQDFK50EE43V5z427Eizv2AbxUSLXfU7zGjm
JliJsi5i9fRlptMqJAzQVZzrewgQSvFrnO50GyEd7GtvjQ9JtLepcOppvQiWyqSZISxGje0WR4FK
+JCye+HR4DMZ0ly4KHwlwwiBUAfZFtjXXGejDue9yI7npKsBDfNYvcCBtI0bqmt+ylRI8hgwTlt+
KsSe441EXvP3BLkr+frakVpn8v1f4adYutQ9FRDV/wJq34DpJyaPPG7zQm2Uv9joxOaebzMhcUP9
ANNicXct9iJuzw1lXH999LG8a9ngmZajeKxvIqfvV7cJi7317VvNoBOk0VEH/DLZDKdx/eKAmInL
6kIZxqxAXbU5i3dAsiQ6+HYKHPG+3uF4rfsi8jVht2P0pYRdNxwi9ZaOP5vv0Limf7HNpsCxnCtj
GeqFkzFew8fY/jyyA/1qODPrmWHZBIWamsMvNsY+YEcIri3jj/1vZ/1Fw9qVxG1LIUbD1cHGM6bC
nqbjCXfvFu2VFQ9FarxBno1kYfAyp0ruCtmwCx5FsDaKTW0SjW9Jty4aaCMD2cxsPfPCkJkWaKsb
m/5vngf4vX07x8A9AjZkfyC5gYvI8p54100UiQnOoUnvzwY22raF0QQeGkTj5qwDH1XOi0GztgdR
M5oxJQ1poZ9H9eNGbdI7j4CbUlWDk/ISpJq1pE7xNRO4rvLYUHuOOxZZ8ZXd8wp+UxKPqLDa0D/g
zuV/QI6U0bR0TDeYgVg9/wHoVrhqx2pGNBlGnjnKwAJ40c2gvNZ0Go65jfFd47iCNl3qN9AnBXIP
gJbh1ICZto87p42HbP6xefRydCDYXzd5LrWFhM4AC/0w+FpUQ/Q5ZMRLPK8OrBBPofutxH1AewPd
EGzCTmWPyS1HjJH/Vxw0pxj/CoBTJ5rzMf7E/XtmzUNOzJPINic3zZ7Y7718bf4d0xvC+0HsgUvc
BwK2BqZ40OqAyBibOsqk2Hc8Kr/aQ3MgDi15rvWiLNx0opMIMY8AE4EnAqFHmWDX6QPwl5AiZZyf
RZjQiKXEvrr/1e67uapEYSZ91SBg66a9RHe88phDfYWxqGyb3+IJcYMxgXHMYIR2xf4t4kLRoyHJ
7vqBbxKluzoOYAK/3R8IOh57rDmEYT/18XlTYjjrsbUqRxp2mtbrr/aCvLezYBXqaKFSPZbTUt5X
aJcZ0JMFNlvZlNX+c01p6wNxlXwOoJIV57TwlWSS6Eta92rMIOk3r7WbLI3pvOqZtlMPOcYxlV3u
yrN2SeX+rpDqZEaMq0j1TdQeDFuGHTUCIWAfHt4Xjt+fIcGVUQdijAtx08aAFcKonreo5sLVm2cz
bdMNyewoR080eNZ7/Vh45D/0X8JHuNmj3LltV6xvvfdvWkx0sVYoT9+TNcu8hCTvc+6oGUf0Z9m0
mDATJ1iEF3zkT6AdRIHHcwqpDMfsYTmFc8HS9BIyCeUvDPN2pY6ZK8S90Ei0hedDSBmixGW3B6B0
hrD+849coGyBcjhG7tOHwEKPRu788QTFucXoi5EbXDqHMDWLL8LNWpjz8vYDMmcBAVEequIjFh5X
dVYw+J+r5/QaejRX9F68BtWHIoeondsNgwnPYlQeXxPmhO8LhGRKQk6ONuWPYtROqOOUUkmvTbi9
ry2lCZ9qyaYkkv0w6rkWdrot8L+BPjvWhsEyteMttjHg97ILZbvrufKQiGHPv0YkMOr41WsHZlXf
84UErda4ctS5TiOe0nfLeGiUbalHBdgG8BctL9vgbIMmQXJKHIk/X7ff+M0yu8agEv/U1y4G0ahG
lJz1Vl2aHxeIVdScYJ8AITg5OJrlWiwRRKs2c0z01jLfwljYNG3mxgbUPJca/1kNIY9pLGXlEGA/
P3bb0NhJDowacqdKmeniOUW+fGNP8bRL6cEmTSFxMspgnLBQBPm5brii32vMw3tlQyuaGmjMxqNP
fk7a8Yf9D6KamRzKkMXq51E8f08xq1oiSBMyFR8Yx43H0XrnbgxA2q3pvhVh9Iz2fROnDPlPucVE
q5qkFovXFkmFtyVf2p+jpfCkwUU9EwS/ZUo7Cpme7OAAGAydYs0X2fxiH1L2ym4sU+kU75EMtqoB
pbAI5GjI2WLli9eNyPu+B/9IOq8lVbEoDD+RVWTkVrI5a/cNZSdAQKKkp5+PMzWnZuakbsUd1vrT
ahbpBSg2CqkM/Oz1W5bXd3qCfIIFglzh/UGa00YhkAQ/QPuGWNhTnp5E8RXLC080TB3UgSF9nyhB
hnCbEMSWXgoa62gltMua8eo4LGtEznaNxEF8NAmz5hFQrOUJLf7upCt6ioymtyeF794JjanB7akM
5PT7cDH8II2OHhTidQD0XVlPz9gX5MVwIHPwgL/semivg9qbg0TGcIpasHJT1FbmazNGy1BEcONK
kHCURSUQAslAoTkyh5cwUdC1o/D5BDFfQ1dLySZV9zTs4l6aO7X3wl47GarQDG1KL3WBIgb3BeJG
YXUK74wSeHrpkjqfmw1ZxkEnKmCGk4zBAw3aaVbhh3IzdNp9ILJhwvRlDtPtX3DEhAGGKv7IsMTp
GkrwaQqHPLfIStgUmDORwgA9vw/Nay2Tp0pAd7DSMXDCmcW4i0Rbee+FZ2SBGerMrdJ2MV48wxm8
Sn9aBWRWxBDkb5FKXMG0iEGooHgiOMe4gBNGnoDaG2EIbGDld/x4Q8xcFGkRsqfgl+OFGtgU+8U2
Wo2Yn84GI9W4bdXY0bfiQeJ8QzOMJaGxM3b7WvCBNw8od73ZX+92wCLAjJcAmaSbnIstWQg1GH29
7lBImSy4eh3eoQmh8tF3UjG2dnuJDuVOfswF+m1TpJPKlvKyh7FeBvd6J50zH+BZxtYx2mKK/NrR
oQCrgwaWj9wAtpBMnXiLoYki4XmCs8P9DWZHnbt3Z1uIxuzXgGi/vS3FKR3t1uLx3eVWREDDVLAp
TrSECsXCuwLuZFp35gCC9m4pLfhDjHpzq6XyFRwBcu7lMTpztC466nQ861/qI0LpPH1jcXseV5x/
8Qa8mWHvkhecDBeVwmb8bJgqbfFchLP8srPv4P4+wxogQbVrRmBdhcbW+bRGe+5l0OvqtKfeNPbP
RSr68++BvA/IbbxnCOFJY0MOQSGbEq7d7dRrgdjiM25PeuGkCO1TS+d8Yq69ARPdWtqtOzWJRZzL
/PgWLJ7/nKZ1xaMeMQZVx6hwG+aKFNb4qWDCtoulJi0U1AAnnvdz+zrWyCIQe/0ybgG6fjHfBL8A
8c0PyCws6B8CzTO1BKJn+C0MENgN2ezYsH55yBoAc+/OPl72cwtE/9uTWN5hnWVYZO/S+HMx3Sec
+IkwhpLwXsKl7USidC7t38x9LauLMAWhs0DSxyLwBPB1WPRrcs+d0FI+Zx4xdZmlgNDNmC3+Zp6j
bCG1xU6QrNKdeuuO3RU131a7hMRBFH58RfTIKCHMtBBrWWlWPvXyIyBxOt1T7nsAyyAEk3pKoTbj
gILrQ+HyUP4ohflW3JPhA1shm495RmRiFVODMvsut5mxSn9QxY14tTTckXZKmcaCxN3l5cdwg9p2
Ix+jxxSFxOWXMrcO/pKXTOtVH7uBQRCJYAlf73qyTbcIMDF1h8fk2PC6DY/v0rzRsZo5n+9H9ZsB
nCU2fxiFDhJgufPnjLMOLLlYGN64yU/BJPyytHv7GGW33lEL1LuACc0YwmZedgNv155+CXTBrcf1
k9RmnpzR9EML9PuIqJf5UdiOd2xKAhwOQjQsEDD670d0ljb6Dwrb+RdntZ74bBke0WXcBrsAmVDi
veFYltX2nxQIE8R7Fau+/lGjEMC245YaCcqVE59qtn9vYpYYPJ25N7pZfLahr08QOHwRHyO0z8H4
fXdOdSlVd/yAbRQ4bvi98/heBgeJVN9qOaPEPL7N8RvlhPIpnzsuLh9u11j8GwyOwHsn3brK5mie
Xi+QFbOdPXHDmZmi3FEO4tzP7e4ruRscKlCcFwi+bqfQw3CjFCTGThJcagS7p7kIi0WG02YhX/V+
oX0liNc+hzVbJRTWgw/0zXJuTEHbDJI9qBzMK1Vczbh7RWVrMGx3vHNzKdtUvL7kY6BZCAggO3K4
4GruccNSnpCKk1AxsOdnG3FCUF/v5eS6G24ksK27S14gQyfDidgQgU+HyLI/jnzAOhF/z/sImhim
SxR3IItP9fjO9zyYnj3NwUlW6r5aF9bsJ7ylg1N9C8AZVNInymL1PIHMoJSc75EFy46FApPR8Gfo
PkrOiV7AffJeIvMrDyADQm6mHwoc8zx1ueLSBb5Zhc6+xmKE5mI0QXKL4aSjoYtpUEJK0ho56hkR
ODiFyFmKkESxsS6EtTMU2ycnCiMvVsOpSH1OQ9C15JQSF0tZUQEtWjiYAFGHlz1xst2KfsGw51/G
Pr+BgXFnoOx7m/AcUe3Nhr0mHgBWXoZbpssnLT81ULZpSXr5hzM2d6Q3cB+piadW8CBXcIOgV3/J
FUbuqZ6ccNPsOAgbRCJAQpmJ1FHqLSDOCdc9A7ig9Am0Fcpb5JpogsOlVDhzkuGm1FhKAHxbCU3X
Ass/XRHkkfSHT2ck9hp/8rilpuKvzh/B4M5mJjVsiYApWgJ26Q4FwIscCm4MRk9wgx/KK+jOHKcT
80eh5urvtraie+1iN6zOWf9o98hdOyhUSAKAQPj/a4o/zM8568g6YcGm6xBlOOriG1on/Bx8kLBn
JCwf2zWz6rY0369vdCKgO/OHDtcBUJxv+3HLNVoVi4pG/0GBH/wM++ZWnGiMgWGQGmeEZz4tBMWT
1AIeEF6nNluCuTB+HKBhjb/SaYm8m5FIegpxAXCAVwfKuW7XXAs7pKznC7Gc5sWFRAbccJ20DdHW
J1Z3wd3dhQ5zWC+lDtEWFiZNvkL8Li3MFZOC0iMKxsN46diLIGCNmSzTU8ZcRosRmehgn/Mlj6jY
ocPKL7QQx+4e7Kgd8ru+1HgIBxQpsA/VB7q5Gs/eIkvshtbGuCmXkWS5wlfs7pc7vUQqaDyCj17k
FEC7hN6X7GT2L3xxMXeRUMZXPimUNLS4RYe5OHj6MGkxPBIVTeCkH4HgyeoV0wIfA1a6ttmEHHxc
6HTdnIS5zwJ4byJHi5b9Ca1tTAObNKfg2HwbzVIsIQB2NcMfxFOOvnZRX1uOimO7S45QiD6Q4gBR
4IHC1A9hgw5qicLpyPwAiDW7/P2XxRJ9h6Re8V6jffSLDs+PtzliB+5+K1lVOxL2zHZq2yDHWBgZ
GOzkWyonzz4LCcau+i4bRoHFQGJzzOxuexNZfiAs27hAQ2mH3UVb8p4alKOkXpBcTsiRdIyMRflX
rZECENWFkFsRTY73vvYBhwyGAwBNhRu6S3LgpvOs+m5q+3kONYcXXybL6YBE/VAywJfIgI7ieEFa
pT1cSSA51VduPXY60yKgfzi73gsOS9CpL7rSU/NjTFVg0JnqNtoK5OmR8IBm8Ctoz/hBsdwBsQGE
o9zxox1mEmGO5YnlFFwFDJ94SVasHRwBLHJsjjAzW4RR8sx90w7GK+T2HIdYEoVNL3tNsQxYujOa
8OTKRs5l53mSKxNJFPQKX6TPGe4aUKUIe7zF0VVnvkJwstEQ/PZbMSP6jee4mGCQ/pObiOKRNCFG
xH0n3WIkSkRfz4mWbPGy8qtC78zX81PKMLdjPrgSThRa5VfJZPV9dphOaXJD2ZKROTqlR86KhUUL
9m3FTq284c7NAju/pTbfyF9gjhCWC0apUE5ApTi9W0ytLcn9PKBgPdzppyYPiFP7U4NgsrUvEZIq
wIONvKzsfo5LavYrgpX+iRM5MuJT8fF7jzcBDSwlFU+mPbF9OePHRf1peKwbE7Cez47eeYk2FsXb
izErzH24kyFFVqHGvIUa9gcziCvcA6Abs7WbzxHn0Fbw0l9qXYF5NNGGyQ127OdMVNVWOfjEjiUO
SNdcjT9xUz1ST1/2f8VW76x8/+Ykxd1HezP3eCsdY9DrdW49R3O2DHb1Wf5rTAp/ad0WK5ooUyLz
66taxjvjPKz03ix/8sxUD3PAbZxJvT0n6jI1E59OpMIMSjoTMtLak771Gc0KGprOmTGIb+pqablY
aTE+rsiiwu/W+jX+4EVibAmtZL5D1/TunX6pMb42v7WVaQgs+Xvd+uF41yuzAWWeO23pasWlC/5U
okC5ktFSFrZ6HGVfeEFmS6zXcFmVOJtxTRvnfjx2UYWmbSHSRQ6W1k1eAFV1MbxVwldpXPkfsUZ7
Aw9Bvi1IDMinFv+Ug2soO0YLvjtPEmpTp7rUPrX2Q2TDJdbESxLkaGPBr1AQgdBicJ1nX2DlySHz
+paPFR5zBp47HzFBcO85E5BTOEH1mZ7CzH8lZvChy36hukV2jz9F/PQ6lU11k7+kX67Ep64vItQy
EtN96Ze1yUCYvu7NDEcIThQnRWmQ7AY0xtKFDAAM8KOvrgCl+5/ZF578PD/WkdcCZuFEjrxZt9eN
w5t1ZgbsLIOiSKsuI73z3IpBx1QrQmEwESVM/Rpd8VyjCi+xl9vQLUDe1D/B4frapPeISjjfApGQ
C3uiXlMmy2ZL3hgpphLDvNHs2uUnXMSxWmcc4NWavuSE52IEKxud4g6PO0Bzvj967qJ4qaPG4HBR
+HBM+RMtIjGdyo+yy35VDcc0Jo2F2nDHSQ6vjtZhDqtqppNUveD0BMxRXlaOAsx+sU2rZd77XPv8
mnSNYvc9ugBjveGhDCY8DoGNvFdJegUrHjGTTxSPIdlMnGHADu4YgnYoUDpXRwowZ1x9klEpUN9g
jWS8Hbk5kOAoX1DslnteCtTpR4ab+9R9tiN9IAm5AJvYkjGhbdr6XLLNiWXpIAhfVrAMKeeoTSvB
gVJCWiJziUhW35AQ5LbPy8zYUbCisMGeixMs3NbkLf9GPkxNfqP5KropycfYA6SpDhUN8JqMCGhG
dKXzXmKL0n6JCiZnkwzodNU5cGRevgaFh2q6smx/+3P1RbqFbte81i082Cpd0QRp68hpU0s+UMBC
sX7ja+ucLAd2NlzQ5ENtBT7ynD/dhBgbjMnDx51H87QPfxlCj//F7/ZxZTF/3lerBQqTXXstHXkp
7DmxyC3X97PDWneLBZOxciexWhc+GovEGjDmxewhlne3znv3OXeIZhGVVfEF2dN8BXC08txBrG6g
bM87z5AulF2TnX7D1hzoC+e9a5TuS8d9yOnKCU9y7i+RTeNh6AYLA363wQIEpckCh5XsT4ZUTulH
eFCj03BJvwciuJqrqK51WLT8MItRVNoaBPrkpdnlsJElnWCExlQ9P6n6KAwjE/R9zYq1u6tB/vX8
EX82P5CyyWSfNr6UAwIWTuVlcqorOLqRcdHihj2UMwEDuxaWQrT0uHO+DWd25F4efe5LlB/q95Ry
pDMXQL2rOM7JQ/3EmsS8lz+a5demWk79IV0SLfRpwh7qpXLUNvhsV7Qm++GPvr796YjIkn6TI7R6
BoqsrrJfuMlVshG45dES5Fa/NLbcyFBD006lua2PjISG7MMJd8z5q8NmnESM1A5ucECHwBSi667I
vfreTsc6/d8fNfEHN9K18/norDzINmH/OuqMDLsna1VmgebHTjmJGuFRILdYHSUHmySeimS+7nqi
zNz0lCAulAHFEjcSLEm9lf25xR3IqIa6ZdNhd9Q2KmO6uRdd+WsA8PQw6slEGEjGeoh8KfT5LJ+v
DZ9+aMvzaQdyEKIwC8AvX4sAuVa06DDJDh+zwK1OwZXsjOT1neuEPpGZsycQLHr7mAf7Hw5CHNID
s5qQrjGsxa5hxMnGpARkqkwr7WWqNDR1r8bj32rtkhpHrZe+PlNkQpHLkTMjJoaanIhODfcrYKU3
NmeVI7nbpjMgFuUr/aAChgmczix0x+v3wVjx8nor5WJ9oq1y0uSBGPdFHnV7j9kg2jWeBA+Uu8Q+
TGEQRMpqTqc5ylLSSUCy57MtJIcWb2hrctSUJDaY9VFDV9PYgPSTG4CwDAK86b4yigYzrPhAoQhe
hhchNq6dJw6d2ZeAFIWaf5RheJAXZcohE30Bf4z1UqFekX1S6kHiyVQsuBnZwiNZBN9tyimFj1GR
0IpqDgFUL3/Ufp6k7E3HH2J6XELCtr6qiBYF4i/0GDlS4b5ZDW+CE5DVFegBwFvA0EpQBxXFdBU6
0eig+BgcRZ3fsI8IYuPq8l8ysIdQ2NPul6xnoiR0DoTaS8PJ4SEEp2q4SfLgtuChVNcz9Yg0cbJc
v/6I5qFSRbupSeeGUGAMKU1FQqLXv5HdPf13uMkJzmX7cQT9vPIPQfp4o7d/7fAE0II3AhyP2vvk
zhq7GvX0HUaAAu6pf8UotmsuFO21D+r1m6D28Dht5cuT1vdlTGbr+LWKXz+ATTPBCZQNok5kttSY
r02fWGsDCIIIAukown25gI7RMthegp3wxWzY1zJFLY2sg8gW97XlSEYvwfS7J0For2vrAqejRicF
Hfryb7acf7GrikNJSVjOKeXkZWnxkxPa5fNkEWKAYXSEXZwUKkzIfK8aB1CUGheZYYee21gClc3g
bnfdV3gXcNbh72v5/skfb/Nph3wVY89VBkME1b2VVuklufFb+YlvrJ7fq+jQX56fdUBxmv7G1/EU
2DH3gg+i7zNhY0ca5G98DBpLPqouWFq3qBdoL4pVOuUPUSQTpn7AItaDW463wDO2Kup4zWJIoMOU
N8BEYj/3WJL+hTJgHSoPWFv4KDDJtN/gZ9RfrNDVaOFpq8gIpYTAJrQJV7h3ufew++JYwUXopiua
hAadlr6hbPRhJ42F8uDKLN3uGO20R4nORUAO8d6kRK4Hhy+iEZofJBs0Cs1PhI6IrmqbnqCwjR0f
LR3fVf8e74jb4kfzQcqfvsPBmHyqfkN3+y9nDzgF11FkkV/1lxxnO0qZ5K+qPTF0AdymWBO07viH
mOoB4E7lXHKVd+7zJ1llrrTPeGmwoEg/aCzaL9QiNBLw6bhk0v3bzU2DaYuMUVrS/c2ejrZ/WgNw
uWAh9FfX2QHWUPtoyWyML8xuQBIDXYW0kayWF0UFEg1kCUSNX0FUHES1MADIr401IAxqlKsKXoRK
JsfPN6lgMEQAjoXiBnvutvAjbCim+pEiweC+mLBe0suQ2KCqmzKEUDtQsISPdC+e+TLtnuw/S0Jp
90lcGFYvZt1Ep2Zn3DkhJQLYp5DWqT9C9CmRnDNpfMq/4S8kOjm7Vg5w7Qx7+fEfgL0sv16bLnLe
X69vfDsv6G8M8Xza0Bbcp9IFo7iJvk67Br62jg8CwxDXT1a6jh6QpwxbRBvZMBI0d4LWpmZrb2h9
nKyEf3EIekCspCyMGw8bLxqC9c9pIh+Mm/0mW5bZdd1fB1YFfnsz3kAG3QpQjrNijRSVvEkXV/ST
sYmzY7cNDvpO/KGzxzpKgSH7yRUXLJcWUoZPrKj4pnhUk+IH0cD0X9krnGrPV1kKDOjl5hJGdzxT
H1BNEoXChygNHzQEJFGRsfR2sCJROGMmHTtoxs5vkx33ZjZBSHYRrfTIDVJPHB3hSv7BoJwjQlbf
gvce7UFDZaY6M4HYm5c7T2+C4D+Hk5KeKFYF/R5nJ3Jc2Gp4SowWmfE6CzfAbtGZ1ElyJIH1JMFP
BC/HjC2QIfBoJAJuHGO24cvKGE6Ja8oc+YlfxwtXguimCARgZ3GjAjBGG+72qtgV4qKinwfTGpck
Bs2V7VCsJW2vljYdDqa+7AhG8j4Cd+IsIwd9UBzMha4lubhEpefyJYNgY2WTDi+M/yQGAG0wRIL7
kpqQUbJzW+o+QoLKW9R3i2ZOU0bIVpzY5Gaukcvruh+DqijfAurF53Esl3V5qY3r+7nNKUuyTYFZ
XXKbZK0HhPu5WNx69WtW3vXupHH7YrGabSgn0qfTdNesO1fpfVDRAx8GvAQe8Vfo67j6OCBWHYVL
AdgDQ+rUNHGslFJbKR3tipkfny0GV1hJa0aIk7oBt0DQZDDAq7EK/p9YJw96z1D9uLkg5S6AGfkM
COYsNnBU1dxVRJzqRyQWr7t4Ek/zi6yhFbQGyX/N/UFyY8EeGqfCGVryyl7dev62m4IMKPIBEaPV
i1dyIcP4/S8IrnWM2hy2JNguBxihzhqnnJNF+kHflOAQpApvbeMfo5Vz4Cp2QWg0Y1xg5RWfsDg5
dmp0K1O8CLgfStnvujSNyosMl9pZehD8QRTi7Aha9Pya3ivk9ZwvH9H0iD6OCBpOoBz8NqPQLTIU
KjWTEMHctcSDouLQJl8A2SRxU1RQwGG/4+p5ojbPvIkaJjhQt1PCHpEhqeao251uBp8RtyE9OTpt
hAOoMnGz8oJQ5SFTpNUKGHrBfCnGvJjkmZFjonHvME4TEy9wcrgoEBejWyGRhPjezE+Ho858n0NE
YlJtA3vQ9N2f73NIsOYLJU28ROLxl5wbqMLEG5B/XSnwigGSA+R2lOyRmILEahqTYGgOiaC34weM
Du8Q/SPMmihYflA47A4eIyXue0pGcxqSXoyrIJElYBOmm24TxhQPftWRf7cNJUJd/DQgiwobAdGs
1HoCfdx8EgUSlgkFQFOHPRzmD2Mijkg0XKKrnhLF1RFLG8cWuBT+/MwfpXDtUo82l2Rkgq8FA8KA
b8mnyVHHxUcoEvHl80f/zaOEczS+AUrQioEdE26LM5shtVSVnY4/fVqsLFmyQInfnk8BuwYWI3C4
rx7ew1WPFbOCbYPZGWiTSHRpHsNd/gvuikLu8gLuGcCIHkJdooYVugMQPAhnoe7IokgDFOEb7vI8
8vTgg1VBnTmDfHigQn1ljEZJr5ns6MQfjwcNQblIlOSBOlcjKKD8aMmzprSYoGz1KDNDIp0sMeQs
UJ+i4ZdrW6d7Yk5z7VBo8liSAGujWRIpyhHHUum2GkZuaihCzxY0I3QiDBo9x3StQ3FJKqRCEEbD
sqLIMc7PliuS4yk3VxlHWtPutf7cBQZ63k2TfIwBy0sGKlqrLTk4qyfh5ghayKkZNxzIRDLICC2M
fKcxjqNl1mO/QvMfvf6FeDN8uD2IjdkO+/E+3rP8mlY+DWj9yY2m5A69Zn+SkGEZdFRm8in9znKP
OgLxmWoSZyIm5nsb87Dhxl41KVSALhS5RruSgwmGcWPUW7HTXirE5m+rDCit6HzRBb9zr0GKof/o
gKfCgT0mXOmm8g0n7TSaDQqdEvJXFB2vl24iahaNDXnhcsEmPDfsWQkNRFrR0vAyUivPc+HD8NUp
lSD66CEkE0IrJr8/Dv1neSJdUCZ5CGBGYZfz2+jVMIF2KG7bTfKHQfkp7PPsFNJ+/0WNFYrLZuYq
moUpAtMqikUgwPuMyFI0d60LeVFD4DBslZNJQ2s8u2ntLsUElD+eZC2zdbKPNPB0sgUCM8QvZDgw
nUp1q4fv/rmdF+6zwaKErOFacpZMiUs4iXecF2/EZXRDB5k6DMfzuC2hoNCCBB6BEgPKViIGVPLM
MXxR8lEO/HQboIInqXS7qHU60lLfHvktnEeN4qPxkK7DHwZPY62DfYumEnGgW4ivGBRXe8h6iFwl
Xkpyak9jUENjkqVRvF3Ed2j41BuC4nUR+82tjyfPsvT7Zsdua6wwRKiRN5OblEMRVoPT8GANVIlD
pU3wCKZfFl9kOJ245izUyLh7H+Lmg4JpLNzZJoadj8W9CtoVPFTqhm+xMoEDagbIXKik0ThpBQVH
Yz4zC+n/kxylxDGA/XieDJW4NacersD4qPV1reMb2ZTACcWebTHUpIxYKH6z+cS8B7pLts8LLOFt
SeP9zUmIYTzAr2IWg90jfVoYZWbFiGDCX2L2ODk1KCZKC2o+gNbY4eWE5KiCMvJZEPCKUi+hhqbA
HcEm4uUObS+NvmgFM7tEY8EP0r1DbHVePXxmT38ebp4oTUsTLkoslhKcKM0SKemUa8818sMrOpmx
x5+A1nqfflEDIJNzMybIBw7qa3aZou01dQ8x094gJBCDt+cAXnrc11S68sIAlmxAAh4UimAUYNVv
ywhWCT6oMV/CfnAHnFvioJPqE7hF6c9P2Z59jcDtOFRY13PREwZopofyst/X556WudCnHIFa/pAM
JglW8poAAPxt5dObk+MdLAX6VuIsrJePgDcWGGNkzWOz+Cg/oeyQ2DVsy2CVEWhVu5JoRWytyBpn
a+wa9czJUpbickR+JH2Vv+92p71fi+ibqNG+MUMCT+ZTmfFD0JKgvzDHT+jYQ6BTra45h0Utn1Gm
thSjXH6TKQeX8o6SeM5ItgGPNM5Zu4yOPS7FwBxU85eKQXq6I5mhrAmjdYrCq8pJbbKkxZsfKN0k
9h9ScGPSIK7nxEGp+3Y8ZrgNkhaZxELYpboli66AHS5hk9gB5MFodIuBqW2yP+IDVzOfEIGfmsM3
XsNpaIPzxpemvlzNWESPwVgigW8yPMkL+yESz1OaH3GyzjKzs4ortaV7qcxo+3ukXAZplT9Zxb3i
JMZPq6DdOLARPdbCInyjfPaFE2e0RexWcCu4djbCSeSSyOhTz5x7mKlr63mFxmECB1rEHZzUJ3ng
yPMVR75oq3LXXHgpFsmaC1r2RWgqjKLHirqQbcURAQNSmzMTORUAN8QVJ5/NKAPtWFFugeXW/tuf
O2RdbUT+BLxx/ZPgkYV6mZCHXb+pzyCCwzp3FG9+S5ca3VVNFsRullgyAi9mgUz/CA6BDz4WFARf
NFc8h8wfl4k/P8nu2wk8+RNOCdnsehoMRp5bhfsG/b8pm6PdrXHMbynC7WKL5XFdbbO9sZzmi0Vb
gsI89hpT5TThBltihAB2m/7px+vACf2R+BcRoJ+JhtM/6QoXXasv4nCJPl0F+0e5o5yEO9VCvk9F
NzwHp9djfqpmez2wKTh02Q0Z+CVvuQw1zCikxijsIwqS7P0BG/kuLgojQMiJ4coBiS7JCngt1JYR
2DvH+WVk9WK/cD9ACm1WiQV8urSf18Ijk84YiNJYkHoOrEjq1wKCLvhuryrquQ6pufc+v8/xR/jR
b/ttvZuShdLPp9249R53FAavCB2PhLkCLPYB6LTW/wSGmOVrHaV8sBSDPSi/whg5Zty153HAdzY5
tSqyoGuEsU4b77J2g5SXFOJhZ3xWf9ioqodBD4pUaYtqsnlUx+xDWTfH4ZxzPsJjLZIdWkEfBflP
dUR4951TM3LDxuvZxXhUKe5eXK1Mw5S3KTuFp/Q6ds3u3XO3kiVCLgPWeerx5FrXn+kTgA9rOVsX
hYM65b2JELV7rrNhmBDhOUm6c0sivipzh8EPZLd7U2jsMBtzMEpeNhKHtU6TrcBwYaAuwgYDbMTL
Wb9/zpxe+kGpnyP0GnZctqCX+vvezWw534UpQTrVxyt6FDghufzXzx3OBcFUQiSmxbovpwhJ/MEG
cCEG6/ABftX0rr6G9nqdOYYkTDMzL/9tVZ+aVZFuDdIHEl9k6SEzcig9kgMSeoWn7UKUXB7cKgU8
8ykcThIqsTI+VwRNfMX7VrkJgZVp7pPGVCZiz33yUVaLeLZUa3lSo8qzdWPslYy8SEfPEI8vIUfi
uZ21XF3aRpJWgYROEMMkiirJJT1klLk0zgIy1T4gt4uhAdKavAzcA4zCeRN2cBTnm1lsaZ/4p6lZ
GSoxzynkMehx26FZ3WNpBqxKFSS2PyXRfdnslKIJ4SIvHxkN+XgieUYv7/BRAZox6GNKRJy6w1Iv
Eft0pl7cuIy5n+pirfWHOXTRAKQvJKuw954S89nURyqsCSEJCK8qdLSPoCbx+F1Tl2aqOxwITEAQ
woGuAQjJnig/mgaF6apkIDCFJRAvkbh08q1NCDgzJ+rEppOn9h6pWLugw+wON0riPmg8uJvuadqK
ZtUQ90K80eb4sODxnbQDtKRznawa5pO5XqUXlA4mX727bSjzeToGk4YbcHEXE4Nsy/FHCm+d7GTc
n01g0SmTjLLI6IV429DGUuc1oMWxaqX6soKuKe2AWrrblgjtNIf4brG2hZk9FrsZOCeoOYW6/N3f
QVGCPzLvKW6N74jY/ug8Bfk+gM9oklQHU2+OXWNuq5a0Ef34j7g6nxc9zYb9N1sKDxIzGLlULMWK
XUzJTnCW/zUBsxUA/BKf1J45qgzpReyLY3VyRrDufrAfEf4CgqIJLgk4cULoozszliNZFUiEACCX
xOWTKDLToeadJwnOBvluiOVI/LIynAQESwEqMg7Xy28z8kcqvHIzP2f6GW4AAk3y2/A0JU9ac2U+
FGP1vo1O4E/JR/1e2/IX1Q/Z1+zZuvNmfrnStkTBucOK9AeYEqxqK2Ur/whHeT8NDhlARgnBWBMK
mxI8Iy21w7BkYNMUL6av4lV1RtV1rR8FTCBFHAQ/6B44idEshF+eNRAn/EWKLZjMKUqfwSZ5lndP
H0DgSF8BO+673k7VaRIG5pjLs0N15Ar/wklI3OlDtzRMlsL0BB3/7Cx2jHBwzl+1udvxK5g5zDPT
pBhMPi524eLMf16OH///Cx14amKKQPlf4aFdxRuUWd40QbahN7ah++3EO6OM/WI+i/3ePE/qVtnr
rrTKvvR9vRv8fCd55sydr4Jt487W060du/q/hHqA9AABHgM6vpQPSlo64Be3KZ/Lhp4VcSacGq31
P7cKmjn+ErjF8IuXBBRYXoFs4jgVEhtlDxS6eAOLYJPVnyKp1MJmcnVjmvayA2udkP6e7JHjFFJ3
FK7FOf1pzukZbz0hFbpkodGDACOUK/9k+36zxMZdckXyOPP674YJqLMbcLS+Up4u1kkIXj86sMYW
MQoO8TfFg8Jss9ZRIYU34r5ewvWZsoe+5wiiiV7PIAeVYS0F/RGrSzwxlemfrlJhwgkxocaiQCFH
ssXLRTyF2yy/Di5zGx+T+vIUbCBKsfx0SP2J8ht9/m5PPx/aTbkZ5y5YCFFXHESAmDi9pAzFE7uT
OJaWZBuywEgwIIfW0/10jST88lyndzG0p4ifmUfMgZXyfgxrRYjVRftC6ht9ElHFgZsb1iCYnP8F
+5N4qgjSQD/rlLSYViYl8utbDPzAMGepj5VsxpDjxlJlB/WzRr2yYGQUb9rqmBAaOWwMIl8Vmhea
GoLGffSi7a+CpZTpDcjsLvnPwIu+GUfpLq37TeL0fzLcCF0tONUBDf/I9KafwVV/GqRKH5xAEOsg
Ud+v7x5lAfc3Uc2GOAmSiQQizYoOkthqNC0f+se4727hKVvxUzoTJBzTDma38nKWs7VOu/hr7BtX
WOFP3LwOxbI4BEfNlpbEbPjFej7t+gGRJ4tVdEKgzac953LH2xM56ROcyibRXpcXSrMP/ZhCbn7i
ma7jr5DT5UrYyHeMmp1Ajfq7W3Nry+ec4ZyoD/sPUL8V70gBnI/WdOk0druZ9SfvOekNWMvKRmHe
kAN9KPKzGFqVI+95Gx11yGAltEcmoLtdeQwku9CXleR+cW2tBFtlsuDc/JsK5PmNHWmhonYZk7l/
r2br0pOO+plFmQcmbXho0alFU9DwpICFUDEAnEgYo/aY5opSXnQTQsLoNfmEANroHUihjPQbWoLr
cIwuuR/ulGNPbiQlB6JKYg1AG9cj86j3Bj3jfB/qrjAjbssbOALMGBscP42I6oZKXL09Y82q8drP
Bjsxc3GYs+DJOh3zgiYDNC39ezuxvwcwW2ztNWIwfpTgKqWpnQrSCwpAPhNx+39EndeS4toSRL+I
CLx5lUUIEBK0oPVCtPAe4eHr70pxJu7hTE9PN0bapnZVVlYWzFr5jOgdmPU5FNULG7RfndTn74By
Cor4gl1BErM1OL0wlFXZYlGnCoPuRcRBSgeFQe8TUg1MBfCe6Ub2icj/bT3wqBEkBOrLbi4SBsXf
GnpW5mYBCROsu0myJX9oQhoG4R6N8yZlUqu0xPzM1oMdyZmm17KzCgzVFcVZiKhtjG4zuFo1pC0p
VYcqZKBtUEH6oOSVq0gglEGpf9cXAyrbHt0q6CjEKBd7ytDBC6B+5hncC+xRhL05by1S21TIsSeq
3QzaxbVJouNkVw6wrd+kXeAHwf9oTSrvn0+Rk6S+PLCRkASHhUQ5hHW6T94QQq7xmV45NYqpeDl+
JDh9y6wU2y0Qfoq2sFJUk6IIs3MO22S7azeBnj3eqfDpgJo5zV+wgAfuJPW39WEppMD/yoldGpQA
cPfgKZt26QxeRg8c2gfcWeo3QLXm+heVT5o1VY8FeiREFQiEvxCrS0+vRoHzm9tFYKmYdV67E4VQ
HMG0LWoerSLNDVB9ak3TzWq0Ib9UL1JatsHKNoiGt1Edb3AHGboGsfN2KXhrYNLHZQSPvIxGzvQJ
wgDh/VyDzXjcRCRit78wnbaDk2on1rRbcp5qVIaqLXoQIHIFH1mWywB9dz4LSuxWxdYqK1UJE9Ya
6dx5YQKwTFp09VcYNkQP5ozBTaW9MJV5wKnUspAcrBP3dAApoFRlf9lfMVba/61uaJj3e1xdUqlC
ZuQiyeEii5Wi5RheThmxx6b33HeAcG9vB028BnpbCr193uxA6wiknVE3hOF49Y5kvUB96ew5Quj3
e7psju4BdsDegfavOrsY/w7yAi0Znk/rReHkrYOiIr+UDi89U8DCyeUYOM3UJtBvgxTNG0XOaY/a
26N/pykNoqmzw/zu7d3TeBWc/HJENVH72m61650KUqpZSMmdw76IKkRkmVuDfC1alHVvSK6rSoER
bQdRTEWWfbmJGeKnuYFcHk7R5As5pgLM1PbnRFvq2WVCZe4A8VgH3dyIbo03ajiMwvyFlkZUG4Gd
UmRzGjfQY6qNX8EJ0cZip+VRkgm9zmj+7KNPfB08qETl3VinW7/R3Ywr+KRPowZkhQRSlza3S2at
NbkMIOsDVnKEzEFMlDd0196p/+wXe4RRn3T1Ax5E4bXDbB+StQMg17uGh6QVVfpNND2aXYCPO+gf
KBieDzQ2ypUigunt8LSAJ7YiYuyRBEDgGxKxRdpm6xTzFkUNKFbAPimEeyLL49SBM0+6rAiBdEBv
JWS8YqyPMWGhGxMS3UbSMnpwbjA++qPeoXnrWITVOYfpJkBZ2LAc1sPVXxnTSh0BlfvE8r/IZ5eD
6RzAFOXZM7nlBrockZq3wTmEvI3v0jC8FVA/ChJtaqfaKzwwyvN+6Ebdv0s6a+c/gkPv1LtA2oKg
bJ3+yuGBFPI6UPExzINV573YdaAuVL0mRXxq3Y40uXtfMLjS15hJK/Dwov9I+3B24TWe7HKZdl0e
mQp0naj4gMJp7+nM1GJRsSAc+gYnu3AflPwTPSpKNPWm/aN7DCALVNqXYDucDkptxFfb56A+aNLV
bz+6/uwpTmhEIBhvRDEhApBqNrk6MuxZv0aqrkSSCL04d/0kCdkm91xbQyN42HCn1htqARZoZQxR
/o32nLsv543I/QqIc3ofXpu9F7SlUvtQR3vHehA3Ieg6ARWzilbFu/Ru0XN08g7ewyS/2K/AJD//
UYcQUc02pHdvSDMo5IqMg0c/Ax9x1PmlfzaKOKveJUa5Yga9vH/wbgaUR+qvLYQtBs4rpP7k54V+
XRe4zaREABkHqqFsBInuNOeCF2Nd6VRtXpGD4iCjYoPCk4Z98Q9bbshpDqZQV5AwDKuUVNfN6u9t
zGl5G9cIX1u/zUfvuu6Ur8nr5sPiRdmHrh9w0hSXvCEkI1xVoZgEzZSY7N6Lcxrh11a6n61oUYky
SQkNdPPl0G4QWSgIuRSqVAiPG7369vh7LT3M9etll2D89whEyYUh2XEH5QNJB2HXGfksWQAgUDPu
MC1NwE1Ob762knpwTZCuocSWjp8fWOj7XzTr5qRaAfspViIyJ9GF2TwPsuS5eP9AuPoczxCJbTYS
MjRGcvEeg4pz8eKbU+1TuzpozKELtlfBncDrdxWQnCJDfTCSU0T7pQ1CEhz/hajUpcYFVH2dWefM
2t7pYGZTsEQmXCDJW8mKdbg7ongFo0K1m2v3QwK4SDlvG1IGSgJe6ffqd7Kj87yZQEIZgRXuMO2D
GY9xmSCPYGVH66UCrmz3M+BEuQF7q0capQpA6OeHX0VvBsocuXrI4yDDpP3aVUKGJuhB/QXobdKu
Bg4BGo233mbWTI9ug9IDKe415sefbJhhDTDAGSfwNM4uMJYRScaVO9hNNuTxdLKJJFeNj03CtX9f
HeHfWp/hZrlKj9N2ExaKmqh0Xxv3WPSLJ7sI951KiNFq277iEp86F+gcbuXRpgS7eGrTIpfWD9Ue
nXzTDAVq1IaZgrP9OVlIsOOqVdpVOFNU1jy75ydMewDcdR+gj+ogAJKLW/l0b3V3TzsmRAHpdl7z
di/7vnfvfD3ZcIXuP1BDs4cFqrKpizy0vdi11+DEN+CcmU9pEn3C4FDdE6RDuscJjQZAMvG7gcoD
SEg9aHd/rZ/qkMLWSsRfva2zIwNGuIbN2tFMwYRUTTRJFgDkiEo+KB01tK9Q06LEE9MA+g0QubMK
5NYr9N80bh//fbTgUqqTVtyg6PVCqwVJqReoef2DKkSBGugPBTgwbT/4HXOU2BBBwSnjvdE1xIuz
eS4r7DGvx2Bet+EazawmQko0nsLdIzgwivHzr9JlzXCP2aaXIaQAcwQqML7Gg7ogXraDWo6fAjrN
dXbwTB5nikud1zbKyIoromYNo6SNDDoQEx+Dp0JROOVvBxNSMTQHxO6285uIXw6uBMLQMBcQKUFs
gMwVLPrKfM54orxKeI+P1l//fH6JxhA559ylYTP0/eG1/Y4edA/eUCqyCmkXwflzHK0pAEPmN6bz
yQWaPlIT6YrDE8tENQ/h2/iugq71+ORtRo1w398726DRb/QpYKdDAgkdd2/d3Sfvserc/LpVckHZ
306p37BrVF5A0Ef0hOwhoNUQi+5cdssijiU7JI8SmO4mNopGnuyOp3fGtXKAOmAm4dDT7pBvrmyo
ZAco8KG5Am4UxbDx4Q9OK/2XHr+FAKryT3l0br+DYrDaGOVRBZF/VOlsBLEn7z5kzM4hzH5K6THY
WjhPo0qXzvV7GxYbCwCqRmECvwGKPVx+pmmDWMYMFxGFZSjNo3r87rf88s9juOkUFvX5Pq13V50s
LI0uv5V22W7+XJe3wfa3Grewa8cBxtrHqKNkVDbvC9Zvg8P0Y5yQN8FUXG8OqyqLWrNSl6HurhoC
RfjFjfanK7Dwo8W64cnz+9/m71gcr2ojiE4tfN0D/VR76210XrsvKubxYaEH0xgYIIJ2uaB4VBmQ
tIHFSCADWFE1z5IfKsbVDmiLB2UYRjmMlUuvmsXQBVEZvP8Vrm0aPdBJC+mh4rnPYY++5SragKHT
H4wj70p3hzZtSUFGaMYJKAPAuNm3gR/IBJL0fjHgNQehTgpBKSf9o6a01EQhwoSfSisEEqOothCM
Hkfln9Pyhp+UjILRzh590DLPXGJf82UMBoNZhM9jbIwUtMXQ+QCRj3/iUDiV9gjcwgA9JMfFrjQX
FMNRCkoeGtjo+rLg8uCdIxiKI8T2vfZvI26c++N2atc2g0FK8Embv3KHIOKESv7TguN7ISZbW5Cu
kDshrf3Ii6Ap4YYUSvYTbvUIsm/tiu4SnXhB9rkvCWh3N8AGuy70rQzK1o5q6wN+bEGVdpQ0lplj
XHsKqjjYh8e07NUHq+QxpNbi9EOad+WTHKh1IbJDUYS5lhCSwOqfTd3GBPPqFoL1QH9WESyduOQA
XXeOHkECwZGHrtHabMwg/Xtl+lgX+XNkv9s0yqFhvZrWI+NqsTT09BY+58uhhYcFpYgHdTxGsuuX
HN6UN27BhwXz8k50sAeHHFHTFuDrQwrVg/491j2qmps2yuU4srCmkDItumxn4mpmMeMRpJoXTBQP
0uJkrg49KmbQMcvMIE15Aig6yn2aSuAqi11gLigjtReLtRW5drdkdn/HR6M7MLqLmzFA49wkc4kj
Rf2FQXUUXwnO+Bl5AZMDmfB9Tf3DdLCy1xaYgcuq6CHUYTWtHYnRl0lSw+gPh8MwnCPB48TgUSZr
jz9rYwmoZgxpgUvNOUU9ZBibBplYhIZf+UOfc598OtUAJ4bE59n4mxq/ugJd082Yzbg+HlBM7Prv
zm1atUjXVDBxHfIR0PqFRcs6RtsxX9hRVDAHD146WIw2tESr0G/tZH6MhQauYC9Y+ovx+NMBh+8c
DXZDUEI/k5FL2QfaH+wQNPW3w601ysxoxEYZDKhJ4c33AeR8B1iIB8VLNpPXm0x8/9mh14aZUFOo
GKQzCVJoUryCkvz84QYkm3i0mL40GKkyis4ulu4MCS6+rqn30v2g/MKdoWBkkq1ibIny8t2nedYu
vLUPprvgaAVJciBhoVoJdcPcOlLX1ES92o/2AcESuCDUzuTrgiqYcK1+yWDJH//jrzofP+uVfD0q
/qFTr1n3n+PwnD8OIV62zV1au1BfDzYphz6rnUK6Ijyy4E7vbNSAw0twCeqwz23hxy4VFWgtVdpg
Y7xMOPnOPlrrGZWGJn+b1LRTRfGBllE1SV34lH1YR4vYBWxZz6na5fxRsZ4uWuht4OvOGn7jxv7c
vMYB7bQm1aW+SLQDbMwFQTgq2TY0V4SMQcMaAgTzyZl7ucLZsflaQkAW4THO8YH2NWVJgFSYbx5i
/SqQ1OZCIwVWMOI2Xo3vJrG/M/xw+dP5Wfpzf+ITaE7yKFN772Qs30YY+rE/mRTNXuwvff3DD/lv
yYJ3j+Yc2V9+Mnk5vNkkSVhQXtLjXXpJj5xDQONmI6XIA+SShmhWwFpYGezOwXjcLf++0tOCBhUA
Bpi0X03TqrPpoHjrVxhaeFg81jxKlHaXYNlD7W43O5xFeDjHAaFhu9QlduhjNalie3U5k7I+1Sj7
QdZHJLsj+/K0NQwfmsdARGdadmiSIFdIoXIZxWrOmYpDGZBD1pA/ZEa9eueMEUTssWlhTtfz658e
sMQpKqCOjszWKlLMrQdFA44esBNREtbQtKz53n0a86mp8QS8tSnx5O8aoz+Pa2gaxnN6UFlUSrM5
2K4yVy9jMZuxgb9mTv9WpkYT0KPBWD5zcWZ4dPIzyN8wKq7OLpm7fKNDidN3GVv+ZUSD8WA8BMN3
YHnZFxe/yOh3B4PFIlLqR38ocMY0wAHm/fhmES0G7mDsYm4o8EIbIUPV1qCun+AHACt5Rqs3Sosa
5JbTclCVZDXfQzZIWzP7XeFQJzHnp4hU84nPICSnJwzb10P6jjYT+BLyi1mY1EfgqvY57kBK+6to
GsLrP2F0R1QW0I3XoPS9i+pVfLUfDuNkxvE8XK6sEKjZmjesKT/QUiYHw1d13kAaEmmRU5ugCyxW
v3saK+dphDtGHU1vTBXJfB4nY6S017WnMcej53EwRwcqE078SNkoDaAelKH9RDL9mgsUKvwCxkiW
bSZYWracqMtwF1hJTJeL8V3MMgtuH5YNK8zBwxqXQdPTxzd7MI5QT4DrM8VEvcinYb0o7lhhpvTQ
QUNRCn8KGLGdSeCOQeTY+VlgvCOuecRKCUB+dBPsskDbiJ83rahlRwuZve/788GL2WDWHf92xzN3
4EbcxfdOT6TsdCiU2qU2B4eNk4rd21vyg6CnOGnd1HHAP119ZXF1nu6ZmkM0V3GTqGyyMv5OIdj4
yIlSeUqtiynjpv1HIxEMhp648wuc7xBa6bALGiNEZqCTHsnvfKl8OKq1ZPQqOpHzygogD+2Eoqae
P2+xeIDPDNpuGQ8Po9FFHIdnnqIPJSxk0WU8zaBsc3yRDjGmrr4GgeMFHEf5EDW4lBYlG4jNOBgz
oDPN/3cNwJAwk6KZJAk/vlgYNT/VWEYuByGPktHDJC5bFi9MNHIq+gv4pDQR8KsTLeFXWLhkRJca
M4p4dZryuZRHcONJgXnibfiHsgQvrp7eM9QH8cFwi3k1DkuSjlL+o2223Zi87R59pqGc2uSfvOsf
BHZ7F51HSFBT/fjChEEGY2hgzHSaHfTSJ6u23Ct0RJGef1ib/pNn6b5IWBovnkcnCmT1S5g8PZD4
H8nDQ+uDn33dLpRbzZojE/jqPrp6DUEh7/G1asIR3yhuH/rvZS+545qaxQ75PsZLG1LmC0F7nkJl
QwcblSTBxjha+NtpQCdNs4BkIllLblx/GDqckv98CJYxY8ml8oHakhCNMZC8iKer58PUJDQzY8ae
/1OdILiQfDwfx0E1X4b+RMuB94ArZASaiDuq7Yx6QR/DXPABa/xMDwuaxPFkZ+j9GiynZJLPOFL+
RjzxNb28wQbr99F3AEX6SF1FDrJq2lg6eKFP3l8uq1ZH002cBNI0BxlbcjRiCx5kS3O/g209GnlB
kPJ23PQU3Zaz13TLHaG0B1BcLSCtRSzafN5uWeGc43POYeFPemW5u6yqizWpGX5s7c2QV0y4W+5p
ZfNBkWy7O1i40cPwTri+2nH4Y/9d9b9LpARJY84dlRwWiwby+7kxw8dn3Q30PJiyi3Uw3rlp1Dhw
1eIBRHyO15sAYjC+aAsReRZtbGbkLlwZrojjR9YBlxvMIt/vJSvBta9DMWA9B5/uh6V5xfMnQdPR
slSO7EVOAJUqggP9oSoKdRPKsgOIoUjt3WTk57AsIIBk7TWnZzgPY1yRdLS3+ED2oLUyJj74l4U3
ouWST5Em6MSyuLPkfP7jlMU1xQvhlEQoiH/Ml4xhw/Dlm+jI1v4dudFAFpPAk3dOJjeuJPd55LtE
I0Z58Qrz2O+ABdY5kfvU/BIDCXqAdWRVyivR+BfyPwl8etaLdhklIPxQF4YEVD7bd+Y7n/wb2/Jf
5jCO7/kVcnks4vx2/nvPIMhnDA3q/PFyStAS5Kuh9Yf/FtNnIgz1hvlAfAOuo7eKtLXzxaBlTp+P
zsH6IRLpVMy/P75ZhlOTudea6mmhWSFxh4Ynjv9++kNI/J2GgWHs5b/l3f230RkOn8aSfcdG6CVB
euTASPhVGA5DFhGKyWwr2p5z0x9ncrdZwRIzYT1pnctEfLMUCgMfXVJteXkg8afZuZjDsjEc/izf
eEXciaaNtc6qlc/HHk7ZQZgWtspyOdxYuueD0XtZE5kDzSNPZaKjaOH+9vt4kyedbRyUBJneiiO8
YEe3sWKI6NZuErrpWNcRr98d8HWmSGgbxQLAn/vsfXf7d0FRZwEPibZMLusps1k4XD2LVjOsK+RD
tRMjV3tlNOJCMRHY/1e35rCPRuxXfVK0MyOPp4yA3LELwYigKzcM3FhQsdJA1pKbKHBQBRgv1hZP
ZqRZLdwkp1QcMpOTNDOxUhoOze7dzleHroN80RzFCuw+vYXROkYIYzsoE1lTeocak7SUC8E03PC1
EDxp0ycTvx1RBE23aS2ulyVTIdOvcll3S6CuBao50w6ru7JY359pfOTDfh/4X6RMmOKHw6RcgIwB
B12fH/s3h8nkWUHNiNGUYQko2IDkwncKRNo4cvM5sKpe61cwfRcr1sbVJ6HZl3tomizgqx9GehQR
2THkuN6cIHJZMfJaHsHLcAfdwZHwGjSVyF5WYoNH/MVzFK9qJQUMMQx7bqmIDWDR8ln592WTSQ/w
AiZcURxiosPMfkGkwWRxMWSX2NJqcqjx0a6FT8pPdc4gy8EmL5F/Qmol98NRB7T0G31Sbn+1Zmgu
A5SixfoJGCZ9s/d0ZtJzay8SCFEDorEMko5Vfadzd09c9vX4Zdjgp+HMCl/I2tQSmEh48YD79l8q
kPWjoOpgp3yn60vTK3euMTgyGnqwqPIFibnDl5xaC/mMgBDTNt7s2SbsYDUj1oqbw69RaiFZkL9B
Sb5eqt6O39umugE9oE0bPQcMjVbKHjMLYN4hj35+mDXynvaeNljbwZk3dWRydTaznpfDYafz1//j
+IkJJhv8DKPNI1YYdO5yO9+BYankr2EYtdkwyItB1OpHJwwEblm8du+UlMvF1yhpzWilYuzpRSmQ
ic0hfEr7RvaVFSn7r3e1XpM34mD65zd403Kbui8rkTxG7jommD6dWHIP5X9q0eeziVXkCo/e99zh
h7o19ih+j3xBvX3uUY7kdOj054f8jylLAn0MNjvU1crxYZ7Ssp1gKBJuUQZTP9Fy0/LBgOxsJ8Ui
sMY5+WxWO++XTNCekL+hV+UGQC/kLhnG+dsYciY8WScykd9xSfCcdDsMBVfKO4xyV8mf43koaPJ9
uR06LFG+5rQww4rBbtSL6arMOcnLGJqJJXhAg1gmwH1qY3BbfI2BLJkScgCdCS18OD85fnWwJPhE
AkUA81chOIyPvkcHLMam0RphR5DiHmOi5STlB4VUpzdtYAENCMNQ1OnBnsWRxtvqJK9uo40Svnvo
tCafFnjjBcRxxYqsOVruhPDE5FPy8hpLbexyRxtNDodWh8ZUxzTPjuTKHCICfx6TpstZoq1NVWaO
1Shk+bDWUe7bmIDy0/CJqyKvWa6M/uh1ejVBi1Nf5vRXyo2fy/0o+ytM2AOA4juEhs5dGq2BH9C7
YIKcmyPHRw/K+dxDLAhV8CYOkOPHmjWO2Lti1TlJSDYizguLBl4Hl60ApizAVFthlTsjCtvk5NZN
zCBPj/JI/uuVpUw4e0mH1x2vWn+IqdEKwxLdbV1XAViOSWJFcY7L9MigyxMsY+z1t+/XLLxRPYs9
tDNCLk1rYLmxjuYwXMIdzFc329Hv8T3GktGUO5KvGX6Jyp+Br+AR97qzmRsd5K8OsEIyTh626OvQ
Ta0NQbC+l93RTeNGTqhT46GwsCQocoR9xgOvcxJz1SyRjTEbu0RqLG95XjrBDogh6oHsK0DkG+Kw
Jl/RiZwmumoY1H/1OWkEFOh2BV1+kQEcjgLPQ13E4oCC/MnKabE+K3y2vA/dXu7Y/PPMWfn5mS2z
I4NVM+YgErhymk86JOaOKN4Rm0GxoAZHVkjuvoZI/hAYBC4toQk+rz95II+BCADXk7W3pkA27owx
YqPrtP9eAjlnlnfAftFdTkaD2WLEMxMZk0IOq6UpFHC5CXgkgBIuNh5bf8B/lQcrNEnIJtY8NxoT
/2kMw7auSDemfSJjm7vzHJl0BwSeE74xoGBLgDjgLX5OkMr1UjSjUfoeh3xuft5iLSv4n5q8CwBa
meXzcbSTNwZ2S7McfVGI/FxmS+oM1UdqjQfE2YPog7vvEdyMeE3QcDjThCd83QLthSApyTAIScQH
wzh/B0grI4+pKv98W/m/LFkgSqh7xs8z/zXGOj3hsctndPHdZEs5VB4OdoylHArYjJ+duIzH6cdz
eJ5GLEMnEz9KCN5lRvVP3lzHM/Z2OcfVmehq87nyYXLGhe8pzLEgN04nHa9JczcQw52kzCwHhH6q
s573YgmyGYFJNwDLJb7XXenT+JUPsgqOuMSyvim+xflHNyHgzoad/k/nbLaHiO9rKXLMKWjEf9fO
xmvmc+U9hLy7hlPQ/CfNZyA/QzC1mGqdaVebUJhVvFzbuPrzGBsuB3drscViAi66B84BeedxSMyY
9QUwpHgcnEpetHEL/yH3VRB98C7NsAwR+xjL4YMGs2P5VHx0nGFXlkqP3CXRZZ1HF49FrWvJx6ui
u7hhfmJOGm6BDYMtye9luSTy141hs3ggZsEZxmEuO8Uu68kcESjIA50vC7iYREgMGyMyohnCf8Oq
d9RyJ3zj8PhYaYKXhD/JiOkwZ+jGLHswM8yOnKDFy+x+kyVVoH2QDWLMhM3JHXXH7AfGYGrl+Bqm
mP8502QW+NSe1ops9ssfFQi2v1OisR3JLSONwvmWTGJLPh00FiRBtm69r9gcr1NmzgPXW7GDo1H6
sjgzAw9/t8pQ8nkMJJelXZ0R86wwiYwsnjIvAa+kWs0k37K2uNJ8BWvLOc4od6UV37MEuBAGfQLo
OlQWSevua0CV3kuAStgaGK2YJaUhm8xjFtPXUiiIllGTE8XUCfnBJ/miq1rfyQ08AH+UtKMtxB/o
Li7aZ8D6fKV/55DFCgpDMKv0WRGBU2pAgJVIf3Diyqj3tKf00SSy+Tgd7F9/kA/InTpWPPPOLmPb
N82ahQqxRfVy7kpXAgLm4Ck/m0aWXxdQvp62nU5GIp/cPdBFy22Qm0C/XKyDE/vhXJiL/Iav86yB
Vv5sRsbiYY+7GFfYFdjEQl9ordJTQicw6QSfew41PbR/CPr4odJxLI58Q8nWAaKSotx1eA7ZNp7L
x6RpqrFRxCCDv/UmguGYoJYR6PSIWc5a1ctwLtPzPaiVpeklAKEIpPEiOciMCRw+vmVkSD5sWVnQ
nQDMGaBvvMCcCwNSplI+9BnWcm247W671CT02FEcH6wkL/3GS0oUmDQTUdpzTUj235V+vdZ//ta/
iSHoaENhCspxi6UUPNLDKdrUxqt6f8vRCGa3QvWojn4DUq9PbpdVhyu3UhPtz6x+QMsH8klGQodi
oqP7arSnDNw9QviqSQ771qWcu0HN2/35V862SO790ZXoBo+Ld30jcnME4hRUeujLWRP0KTDmHv+D
PKFjcD69rOsfuCMuyxRFoxecTWDqqolDzr2Ndp0RMjgU5wvrfn8M50x7STId/RqZC6r2p/XJmiCH
Ao7zromaYnynlcl58a459brVO9OSpgRTzC1Nnp1GQPvJWoASSaHEGoZZJmDrerbrFfcNzjlvUCJX
oHqBCmKCEsKvtVigFBhOY1SzS/N6cu690EBL0BGiIug4e5xpj/7xsj7suRFEXQDjewhtBR11bCJK
eXG1D41NQhwUQhbbuwZsDQStHtBQPgFsnlahU6jZTVrv0tE3obRgSFO1zD5bp2Wt+fMAAQih4NJm
Y9urzN8UqFcM6ioeJQPVdDLyb+PchezxobatA1g7yHx69EltAJoy74j0fo1ujSpugL9cXFKN/W6Z
6rrDMqbi+WIhaLnzs/6mIiWL0oGGO4VxGe/6Zh/LfbFhvJVfX0IQgV4CyeKZmdPC+FaJKXRqmtsS
NOrHX/PULyAQwc1su80LpdqdXvlNhy3zWKZSkbpum3bVMMzN7OzfV2GdntzhIesfD2hG12m602Hg
nkgk01KGPitrhxYy1WfBQNi4RL3LtovSb3T29rX5sZluInQuM/PUR+eZRtnImC3Vu5sePa/a/FO2
mp/gDF8G5sB7CNvlQROU6rKSoX8O72pErLL6q9Ip+TluIWDT6tGzpkhbAiqUYUZf6DFAzyyjySnd
QdqsS6eezqVbJfO4H22iHY/9AJJPv9RF34IYCmoQufVLp/mBqAGJvKF28FhHqiRfajBeabrrS4/8
b5kc/6QwvvgIzZSpn4W//OCwmXbOFPFkf0xzbQJvvMUnU4l4EYeHwAC+d3VvUWXTwAmGmY/Rgy0G
JkLNp7jwUOvZiG9KmGJ407dfeIWV4IFXREhNDxsP6nlz20YTo5RZcGWZg8u5x0eUo/lpzDJe9yjG
W/eufrM/7Te0wryCg8R6G8UiQOoVLcU4Yh0Kgt2tky0oSui82pRCp1QK0vJ0tUOYWwokByhhEI7Q
6AQ1Xru3G8IzBsuDTZJttWJr1PZxllCVtQfmOoK+CwSfuu8YubQ/5VCUdaezDZ/2/Nu0kU+5k7dB
0LncRZSoAN8yPADYUC/7NCr0oKGIiBLuVv6naV/ZxGhmIqyljSM+jJIuSuzvCGWUVTzhbU8+dVIE
k8KljUI8PTxNCHX0ut+M5cDpgU4IVlxAVJlU2MqH4g6hvEUGWglrpa43bdhOpLdBX6gbfxowiJOa
n3U+D7cO4QqsFln4amm0eqwk9bKt2Yc/ysJKs0JAKppqg7/dyUc6UIueDmHltYkIRI2iHzI8LMOq
e7ugUmyz6GfnkzqZx5T+PDvbbjVEVWdnbMZ1OnvWOD80pojC0MbmsTGhWt2bMN/LERoIMuFjUZ4o
qjcaI7RL4B9SsjreFezz7FtVRD8QGopHe2hAIdVGry7Dygbcz63r1M4QEaEuxNyCNfaL4cO7cT5C
t7j9Fv1NyWVNcKpHNXZKr4wW0/CeVhOKvalieM2ysPo2T/6LtJs4OhjahpfFWYog0YECuIsDv/QU
lehOx/mMIBVimirxKLWfy/cPWxRSO8sG4iQFEG+DfY6E14wUBObOZigKPnaramO5qACAzIEO5Nqm
MCDrZG8cpsbdYBAJ59oPGLLu7uJcrnaNzfRHrQaJAXJYKgfiLOPY2iHtBiGu5Z5nK6jFfpNy+s4D
BWNyFzRKc1cYF/zAsAKS7r8q5kEdbzfUzbg4F0RuHQo6WvTWMC/je9NEnao2vPefHaibxd/9qC4x
uh2GqV53WkM0/kgKL2/Q+wfgGM/OumYXl5XJlaIeumxNGsFrtvzE1YZxXTv0XDyl618m59w7003h
53PxSn7ZbWQWOnlqyNKp0OODurlbFXfl+cd7U5A+ynIeHge/9DgeHnJ61Ggzibdgi2aHlAoP6f1o
367mTqUo9t7jKGGJGPSKKqF5wTllXQqU6DKnqL+BhQ6pf3kQE92sJlV4KTPcGrJCp+G7yGuzv3pC
O/sjsTrlJRs0LUhH7hfnREgWM22Wgk3cGL5oP1BF1bzu1mZ3O+PgKASYZ77063ROoXdKrzU8ds9Y
edh1/SoFf+A8/A8rrzHJ/igtpnhLrLhHt0wH0Ky3pdhhB4gxA8u4z953SGLX3+q87r3GlfFrXLfK
CEin5d8re/5CPFO1NwiJL+t4YRQAH2zoIxeEDcYXr/hTmnD97JqC1xoe2sWXfV6gKbAdIZuP7mZD
FUWXh31+Gqv0vWy9BkhslcMKqWMXzuN5xpl3oBaNppiti3ftsTOm1udm1/qUeLfazb/LuLzcgQu3
KeaGKj083J03iFSIccQgZ8w3jQN/UfCMGPYsQeh/DS/tbe8BURhoEiIwKxcfRMaC+pk2LQ61Ku+b
C9GVjh0NqIwGMjRP6He/zUFWM1fu1aFmZJ8efUpJNifzk1IVA3hAd4sPvjMOCCpQMfPP6qrU7cx/
BVe/QX+sYN0rJ5w3NDxEy6Zi4u1QeUu4dYNHaWItLgGbGvlT++oXKAM9C76xPzXVCbVoPfpTVple
/7GgLL4+PrE3G2KpVhu0Jzy8gWt0IxjQDVRb6/2nns0Q7TYI9EK9hWtgoYl3MsL6svyDYFxrkoVI
x/xgNGjKXmyZ76fxjvfjffAaNRN8QLzVX06X4xX6p9VAU9Coj2g1sp9Vf9/9/eCGghZ5n0mx6pT7
yNVcKHLHuU023dEuAh1EsyZDCLduYYhPyweMhoODxjJ2AH2y84ZuSUgk4p40bNodom9ALnSNZBxO
GumFYZ0jglpMuK4e7gXkKKLr8QsmWG9XM2CMV9pbNKzh7h9tneAgeZU8glA0QVzGrFDls7UIHQn7
lLZMwSeSVRvk6AaNSSjj0eMq8czgEAiZFDbJnsoDKaoUyTVQyac6CWvfUx6CAIMYIqQ22XjnYYQg
52/8EaA4bG1FGAKfU3pE+C1XoYeiVE7GtuIkJReUPwGvUkwI3qVMCuiPsvaQWAieDmTtXKTQjN+n
I2YkUfli8WgT5SozBBkQvrE3dWBK5qgDYZZIfCXaQiA+BxFFpLF/xDFFoCKfCLFqoXmdKEejo5cw
XQGmT3qRbCbfAIeACScU7BNWhlDFLSpNwdThyPErBY8EY37TBPt+otkq9E9JGx3k+iUIAnercVZK
MAXTEAp5cXTU5y6zMWdtMWg42bwhniU423d4UtFHhCcKv/wil8IuqYYFWBSZBTjfTMkX8t03iPXj
kIwoFz0BMll7CLZSgMOBmM9F8EXHyCCSs+gJ1wCP3dmAUgKFsMU8i+oKtikhq+AMolRQBq2BCsAI
iS9QcoK1PJX2BfhE5xFarkUjZgjp4ovE3aF5gDJjwWtA7qzZqlsmp0WLEowQ9aijE0l9OUzUV0e7
cRs4idTx1u78dpnfbveX1O1wKa7WcGcNiUz3Zs3bm0t+hMg/oy9MirukspOx1AMcAhJIOCfov+On
KBr+UsE0myQzwIRyfAAMGqy2aKcl4AmsX04vEdUEASRnZ/Q4ygl3yfyRIYnFZwyP5pLw+uXk2SOy
V8BQnP58ICVU7jzWBIMFCytcknGJ/ber7dH9HQ759xK+ghxylokAEiY/Icmj61FKiUsBWNNUCfkX
JC1ARYiHrn/bVYdLocMcX7gRRtH9uodCK77B9hfqnITf3A3Q4xBOXx/xnjpCTlyAdiHAE5/D5THG
QDfcC9f83ZxgmMEozac6WkBbGzP47jgaDKIIZLcl2G0SH/y4JlQImJK8lV4KbeLaYc1M5lObgWLY
atbcn4ffq9O6h/YpvoBIGLwYkHIyB7NkkIrmv4+MvAXUQuwPBoEFBa5IwnVqM7FgdjlYJkiIHUes
5DGAbEHmkBv97qymC87Bb4H3mKE5JAY6Ol79/A3WrhaAL9CTncft0Z+EJDC3JCuTKlHW49aUptJW
1HDyVHBs0XZEeFbe4WsYRUAXDHTr6qsAUBHqpKMhLEgUZn0AaXwh4YDzGujJJEjgVLCXGQKQvRzX
XGCdAENv7U0vgnHJRfFz8X0F0NfJMcGYjF9eFQt1aNf5WhZUpg/5WDdPXAC6TGCu6AFFDl/pKdlK
bUJZTIUHQjGUJpbV4aWyIEAMGIiSkepZKVbiyzKZxHOtYHKm5I7v+bojMHOKodI+wvD+v8xyRH/J
3sZOCijBJfxmU3VnDm8OCb8tQFO2XDkF7moDaVApdt0ZETe3IKPytRBCsN8AcPXeDYJIfgqQ4Pna
UPSqOQuROMGMqlpAlwupj9d/b5VCECsDwGdN0wqUvBQrWZYuN7HfnaAL19IGVtLIMEa6AC1/3fAe
higbkRewdFjOQSBCNphkqt2klLQyKg/cS2w9T5HpkG3BcLS6X0MjMyw0TqCjBhNyC0/UAEAVN4Lb
gFvnc4Xu0RTTp40u/1ImBFOeaikpTQmECEFWh3HZzDPN2ABuhEzfnMXfw5rIYnOZHEb4smSPtI/0
fOgggKrag9/sHC/jUpNexcnzYdqknOS6G13cl4Gj70jqKR39H0Ko4dZD54cSx99716rSRwpnDvJp
hPXPZtFQ6Lr1dUdObZK8ZQZ4sTB/J19q8ETzVzK4NwvggTfX9szHGIKLdtWoBIqoxSHO5DeRoTfR
/iGsNyIO6w+0mXxu4kk+WjLzX1OvvBTMZYuUR0W76knSVMQjvSNJUd4m1ae8+Bsfpgd+P4q8ja4Q
XJVf69q18DDdpLiBhjk5JjpIObPFF8bKYV0PHAfMNgj31OREAmWzQ/KeHAy57RcHii4LWo1KqYnP
4ylZpA1n1cgrwUPSYNHZhWyFbEsPm6C8DpD+Pxhdy4jJ/Jqxwp2Z/G8lx/9j6ry6U2eaJfyLWIsc
bhWRAJmM8Q0LMEHknH79eWpm+/3O1gbbBMVRT3d1dTUW0phObJ1JO+kk6qbhbwYH5nOjXI9NRVrL
JgSZOgzOge5vyI8z7ZPM0FXntdJACdkTYP5VgEurnBrWSLesdggDSBAcNBh2mHKcWCbu2zs4z0rE
Tfie7XJ3u0TUO6U2EMjotwogilAWY3YIilFuXe4aUAiuop7z/UFRffGhcBZ7MqWk6Da/4Er85Pq5
+YuCSnwspNyGEuN2ijg7SwIgNMFxZ6utOx7KnDbNwwwDloh1it95Gt9/Pk0Cv8p88lMLCqNPM0OX
ndI3KCUh2jCFL3YflqkyG1Od25hESBOAFOaXcP8Xu2bxrVpMqjEyCKlcHSIm1NxLvE9W/u0RSSNY
xZ7fEYH6rs1yaPahkL6iVpIAEuQr8/ZWnQmqZ9GWLcyKS3qFArmthoUeMcheqr+v/nF46NNGofNA
I/j3Md530aHa/2SG1XbBq32R6Bdsk8yOIHSF7j14jD50zTh3jwOkzEb7wb51Xux6505tVI2LICpf
pW5KmSD94QaP+IJ2PpbuOIJEhyZWxqk0kTgKzwn57qCEPDxE7fgVnTuZFvLfbBB8zSHd7dKPM5jD
gm6lnRRl7BNlCOgkJJXGB6YEeYnw2Vq1UBMNHnE6mPRh32edORWUdD4v+uUknVaCDJr4zxa99XKh
0LDHPEcBxq0OCwh9s9IoDQvNKryNKkUVzykV/YNP5x5Qcwr7oOaqRp0uPnHaol9DfZJzso1PnGlt
4mL90aqE+4Dq82aZplL40GgqMkRb+S9oHsX2a5pJ6BQUPsK0/fzedR/xxq+1amE5qLifRm25b3+m
a9oZP5bZHu3k/Xsz93tuPJL3PNOthLfRtn3q7jqPZPdzoQnuq5UfHdyVt16sghpOhfhR5WTHKwpP
QKxdcAlywHTJK/h5CvRz/ofl7dnl5We9fVu/U2VqlndQCSvha7mZvikuJbwOS50CywXKumLhVcTp
8k7+ceNkFu/fQz0zzEzRSG2cGjUGYIMCAE5dGlKl1H+js9A/jSo+ysqUJ5EwInW3dUckFdtzSguo
fZqH42ZTzLU0VpJpD3a4J6Ualj1ykDP+4Z496noR1u/OaYqqZUHGxSJD2YGtkdpSQYVY4G8pEc2x
zPUpUyv1oCIMscqL3yal+XCBMFaRihEQbAsVT80JnWDPjY/RxKmEfoJMhxuD7bobZwBdVPZYcyk5
dHiiOXdCc+C3N865WZRZKVo7R2hiuye80JU7xhHdTNGnpLwsR5EZKncUyDX1y4hNgfy4ACjN8csf
I3XA1/lBuzyYe0iP4MKaD/KJkfaPAgtKKB5OmZzy1i3AHVHd2wYsibNqD5FT18rgZbXbfNYFrOKr
d280CkepG87vgTbZvCHaOSo7yYfdG1eJNRbMPHL8ut12ld2GGrsN0HOkOiYNUK9sEY8z86ydQbP5
cuVZN5PmdEpNMsuTscCFI84xBR104kI54+SX/HmVRtvsYdlDZNPn3PtcgbZqBbegd4+6yj0yydp7
NFANfjQe1ES/6tRFx+R7aIaJmGQPRzRGm4L/n0aKieBcBmmHTmC0FppEfLr+qUP6CWhmQ9EyCPPi
SPUbfA5ewexPYnwP65et8MtsOd3W5apf/PmVijkV2ynIk3sKz6LNYEDoySmE5nRfOVtXb88hS7CC
UTJHsIlyvFJiLwFXgo5j/k3NBzsE3Cg2mOulskm0Eof5efZ7Nz1Mj1EtLCwp4P3WnfTg5OdilJYq
nW108yUvWojvqIc+m/eogNxRgQGFZQjuLBf/5tPGGXUkKa6e/DvSQgc6hB3q2ejUyPM4NTBnrUk/
Py6O7xvvjYpjdzVIB7dReQwgRc8QzuXiNfuwcB6vi+sCy1aYFWbVZ70wUzSw/VGVoxib5Nj04476
ApVmKrwrYYfXc4r5EJFDX+T0VWgcvnZB4QY4S+6xdW0VKBtURRpfC++mWO/JT0CyOpoQtH5CJw/R
EewjvZ1B9EvkvVd12Ln1HBfNFNt8fepH9PQmEcWKhlLD8E2SwWB6c4/eXp1paUEGYIWRuvYfdC/P
oR+L1HFQDR4h8gYUcu2D3Q9NccN3/Q2LttIGB2PAHr2SWcPaTwNA42DtI8HlArC6eXpBNga0kYpP
LTSCwnOwrtdoolOj5bNbDrRyOioFCImHqhVb+7fBhfbf2tAtPAYH3kORIHR5EWHeTUx3b/aw4BbY
U3ryeK8Wj/Ad7dBdzU3zxrgW0dHVAHjzwAzwGI/fHtr4/763blCb7Ob+LZLUPTdzsUyJlnOEuADG
hXtTtNff5QbXDT0NCkoygdj/or+qPqTKomw/ySklMCkUUy7GFrCIPiAetOh7IhQo369csDLBB1A5
ZYeLsXzj395gkGAbSoTDlOGi4st+vHzEr9qIHzgFs18yfNq3HZbkSdtzZHQZrSkRRPgBBC35tAfk
5sfkYp9081sjLHFElbXqfhRLhE344+Uv6UeC9x4msNmUjbl6GMjRXJtDWAy7eY4qMbLF6e+uiwuD
NC+yVDwwl6gUrxs62+tGbbFGOubjk8cLX+rCybm/93lEJOHiK6soxVfaKzGTomT8QLI9kpkvue8o
76RoL7ml4c2tBhTYc/lpB8doYa5k5Fg+ikKok6v5E7UNSgk1lhC54srrvp3mg2RKs6d4zI0tky2b
gAQ5RgXzHpycJtNLGpb7MCaw9Cq9xqjPJZEjW7QH9rL1iookbcHdHmsedqXfZmrsMFru1dOD4lbU
LigL3ka25K59qrexUgW4MEXn07EWGTUF5rZX/GecmLaRGz4ilpPyNU00qsPWoxjco/L3itJsTlPe
mdDhsH1LLs4U/eM3W903b85u+ep8KszF1WPnQ/GtUxvQJG5IUgYs+3b2Ho/RCUm7ycktd8h1I5dD
9ybZBbo+hnuSi3T28W5ten5TJqm05pZC9TNYrEg5i0XZW1CSTcMGfHlgSmJDxS2KAIrUy2wTSg0o
/dJ4JYXOs2J+KucoJVbcprhAsSrUUTA/8USIIWmw2HnBJAQmI9ApdlSLr5KtF2HrC5DuTvkZRf1w
UWlwBT8hTVL6r9O9z1SvlgGdbKWlpdBkwyyZ2XxI9pBPl6k4KwTCLVS0xzPrUIblPNQ6BTpa3FjE
S7sFu9NniPMgCRAwdm1aQpHpfNEBvZ6W6STj0+Nzm6Dbe5zmArTYFLadh/uh6ixU6yKYMvUy2LcO
ZSGgOAoeDVo6I+7Vp8WII7BDchAYTXUGAnB1Po7TCVx+2IcgJ9pdCymcAp3tU3CORZwVAWsm0OV/
IaPC2rxbjRUAi9Nu8YtMT6CUTIWCKkEN/Tb1JDgSCqa/Df+WQGwFCqArrA8AwmjN2qzCtWfrFOxj
Aa362w6C4wBmNOgvYH4szkyhQaxJVdHZDWaE6SrEsrGenlnbbKYSKxHW9HPGK+AZM3rOh4gEcWCs
uzM7BCpMUo2E0CKBFGK2fRya2zsHSF7aGa1vxR3INC4XCctzYBImT4rZhc8Syss7TWWJaqG1Rx83
+00LoOFpKAEDXCJN/linaAR2uAi6eFPycLogXqcGkkZ1Fb2GuGUXKmEZlU6mpd9GxkfT5ohkoi3q
WKVQyguy/3pIhz3P/bnC+cz53I1YY5xFnC9UFCA6omaJ+370akNaNrm8K1EFDOrO8fHzsC/8rrUk
A7n5G8ePmXAS2Z7m+O6RRDC+qL6ifbj4I/OVbIBb+PTQhtC+rqIHyu3YKe32aDxunpwYPxh/kO3J
n5W5xqvl2zIosHFcTgJen4vdT+VsiwhGAx2oX8INawExAwNNz3+lGMptSLZA2OKEEj7hjFw9PiH4
yvCXLCF9BRwpYtLBQ+6K3mi6pvtYDF4tFmqzjFt7a4q/xjuAcXyGFMpZqSFWLa4ZhF7YjKqm1yDU
IkxqRnZA0JYlyM80OreYJMo9ZgJp/6gMMszEKX+1zM/51ZOzdmPUIJOPIzma5yMkUxryDEcjzaQv
zHYeZ+6FMZVXKYt+qFebtApgOf83Y1g/Un4i0ypbR4iXPtKa6nAWGQioOLayGgDOwR/QJs444r/L
AzFdL0mqCiKmg9673oMYF8eKQcrOmIogavvGAne7If/GogAjA8fCN/WDOX8wwPmiwk834dF9zchK
1c8DvOovPG6PeuxAF5L+LZM2aHLL6kpIgUNT+5YA7VI/NaqKg3nFlH8KEaW5BP2BUZw4tiDRYRbI
VBFjadJrN8NmOHbGfpIkGt7TnD+o1sm+ewV/07g4VOoRdZmRz2GMRqM2Z1xaGnwdj31EHKPxV3Wm
5DY5HPKRLtJjLeRbzSz9drJ1xK45aRvdO/LNabzB2Rxzc9O4wDrrmgHpQhHg8bCReRaRuUlwNMlt
rb0S3r014ILmZo2Ury8qD+yAodKfsSFpx0J9SxG7CtnRWIET2WbXWJ8iQq0e4IiHom2Jn7Arb6I9
vVwOdI8jmmNMjXws1FkkrELwK1UD3QnXkA03pBpuL8zKx1/mCqyhWdJHzAR/CArM5FLpzFvVkAkh
jlwKa+B04kU21qmTogIseLagajKNb2wsRlJ/ZxSxMTivHntPLt45RjpjGkNarFejcStXpEpYTKti
nJiRnBm+odhHi7keyIE5mXg6vSX2DMtXpFkfMY88RgSN/Jef+HTMMp6zOUVcKflURNbFAOpe35q+
cwBTx3xMbrZ1RbUCayB1RvVuVueY5w3umiLWizvAUE6bnEwIUi75HR2FrPWT0MoucloVht2NKyt3
VjH9GZ8Q3Q2zNl238bgScnAfQnPlhxaACM4Nsz7XRa6EydsbjzH+LgAO3hEE6NnXQhE4bWRZdLDa
6hxPbx6yBg0JfWGBldRdI5zi4Zx6ZfXiO/UPv7ngfnXmOdrkOtdgElRaMhpadAlIkvdRHntDE2WS
uvmbqby6Z0CkiNf8wOTq+s5RXbhycLuh4kcbaeYDdfNQ/KG1KHSXSZIpknBMkYt6qq/C/O8Jbfp8
pGB3PZIJr9B/mqY8/vnfXtj7ZkV7kjxDWjHV1iuP3s7xCz1cwINj74LABsGSpk0zsidMotOpPOcD
zaWFPdGYjPtc0RLfDrYBTYn79Anh9SJ3hG4bXYwr09Cda9vWYHl6m64O4AM6RVQ1QMDYPXXzhHm6
UnlWhmV03/1XmDc7JsxCZiATgdnUKdKZxpoewd76GJPx09NgNbc8I0R3gu6FmbwgJb/2rYmpTujj
Z8g/eOJrCW/WuyzMInzclOnAUQ3Qh2yobjr1NTtpasPKdbVSrKdJ/p9dRORfjfwTWombGaB7/Amf
35eJv74HhZpXvYNo7MEsH2i6rVpVjGNRN5TuHJ1DDcmsd2yje89+a5LRs2IvXckr08fJz/euIAQK
vXQPawZW8JWGNV84G60YIi2ALcJfiLeBjRcY+PBMt+lj+AFQQbeBT2YhQf/7moXMBJtdgyLacgaE
YGDZAERzkh4aVBpcmfCDuyG/qRQfI8VtVVqGy5GphTrVsgwcQJPKa11hzVMUY5cx0VO8KzkZimVe
8YgQ8IT14fiPHKe+eI4+Pk4LqGBTOFb2N8OdppIvQ61A1oizrGI6ZnvgYiVlNFufeoKD5FssyDwu
OHhz4FItYdoCkmKy8if9J/k4fqXbRrSeSUrJedOv9x9eCCTAncUtTxQ1B3rliThuPnoaOK32Qzcf
7a/8xJOzSzROd109a56RZfkTuBKeJMMqy6DomG5AZuZ/tivQhp7jir8K5ymw3TVQAJ1GhVCGt2Ke
pU8FjGg8Qp1KXX1YguhnoQXBgLNxiEIivOFAehVUJHEzhSDbUA8kQ0bTXX8yyEABfIfvkB7d1AXk
flUjILzgCU8CinL4IC9SJJNtGQwKkbQyOf5qPaHs6gtZnwfBk5Q7lNoUfUTx1tPUFSironQdKaQK
9exUsiqtQy5YyT999P+XoCmi4aMb95dKD74GtY5viAnQsPukX48+nAB1GiiRta01M01qEAE7QJFJ
lt/rpfG1sQnRi6iJjRqIk1pp6y9tXF9Q6K4iYaUR0cJBg1nC/C3VlL35xaY4bVHgnkLaiAyeKmpU
bNJX/PIV2YCoRnmlJESkwkJYxjKjnkMOgHUG9IoJ2DhELYpIb83yYwDDGe2+FS3bQ1q/v5AgXa9i
OLOjB6050EwvYKZqvyjRhxdYyIS8Phmkw0OxK5m+TYRw6XXlTGj+Qd8lf4OwI3rntC2DDl/w1818
q0AqKv7AeK99I3KeonuPXuLX5YZEEekxemui3LRGfNtDzzI9NSCEVxBQxMelZ+v3m6w3MtUnCPGc
KLrmXOaIY1cop4JU9gPZ8r602VLcYtUFeTO5x3pgF/ESuc3IQZJkI6dG+lNqB3p6+ikwYr6IMGgA
lW3dRK0B9iGM+MI34npDvHTCO92xhIl2wV6G7blVYBIZikdjF2xJI+sy5DC5ZxcJLPwtxXYmD+mw
MyJL6XYn0mxROUK5mGy0TLpFVZCLA3siLcCEVsS3W9T8RZs5nOZSYFX4MThG+EKiYGnNrFFXT1QA
Jf91oJ8mymIav1oUAVdIk+dIKarmVXceUUp8skbnQHSh7Z8NriHHA9cMN0nOmCqTFHf8RRsVqMx5
ZgzdFqhVDquokug+k3yWAv4qJIGsO7NHS/G09spmQFX5o/y29o+cOPw6bu87N2Cp9zC6W6yiK5gP
pnt4BxahKwCwiZhKksMoUElqOd8atAJV1JcGbdm+3hWsQvtVdNuY8KhFJT2NDFMEgExBD3/t/y0Z
fk/jTe9Bf0UyqFX6CNTXxeg9vo93o8coh12ii1ajWKaBk7+6+pnWGhJccCMTMmk+GlYOTlQPxVp2
sSbi5dnzYNEfvWbPUVZMMGEZOmaIXzbrrjOmMyhWgS7SmYomeI/AMqJfCOmQBNejr3UIAbF3Z9ZU
19tv6hyeiRQ1hoRni7DHqObQaWdkZm9dAoivRI9yp20mmVxyl6AYFizuEUEQiVNztYs9oHkIqMWS
+9pHaWtXJBB+AtyU3CKgE54Namo0D5n8lFY+nTpy80vt632hP0B4i87T3e+jffm6Lh5ZVK52s/t4
gvj51f3UAeYRYEesG/29CvJtLRjY1AMXQNYl00cMjegfRW7m6mR8utSAadRfFTUp3f4cDh3KT1Zo
VfuIKadxhUnatIYg0VtLyIXSATh13rAap0dMD9HFub1L3dVviVoRp6QkBeqeybNZi+nPAAT+7tHu
uyc4fPv9Cl9kLh9hbvAID/4Z/FQY/Z1GdEJda/RH23X3/ceQFrrD3TQPeRdQ79MmQ5LQNo4bjM7w
31m6j9FBNqq4I4VqeAeKUUU2pHdmfQvtDSgfxZOMdwpP4QG3y9/21AbvAg4i9+/ibuJs49A6kXDV
a3pVX5b7J1E+Eu+CLQYA2sb/ePl/6c2HL1R0z8JzRKI2+iwznRcBt4KMHGfh5R/7+eDtXRHNtP4X
eA2hUyRnXF6QDWkUlVTCdyCXnDxpfIdD0X7UL717N1+GB02WPuBeoeNthRan2BfqihjPANB4LbDx
8AhocgrDGITki5PEOdmenRuxcwhhF5GdbTv3ocMtZD0yae/wO3sanM440wyQPfU+Byj2PjLnm9Gr
W2iVKrRD9W6X5pm+oE1Wd1k+/BqtWTqIH3cmZBIxTekK3fJe5hbkgcfIJ7ToFfJF8Ljzbpt6xb1B
CaW7IYq3TJZIysflr1JYgL0Z3vz1dD19AsMrlsp1LgQI98D+PBEwnOWEuggR40BBoyDRm7bS1ml2
a5T2DLnsEyWaKiAZApa4qGWv0K32lTGouNWmgg6FJWU8wk9cax2BJ79KnRcKo0K+m6Q1dap1ddbd
DRkBm0fJ4R0rwlTIqqWGQyqn1MY9NMq7US4RluJamE9xKWukCSrhkQteCQtxId6TDSjF+aAW0mMW
fWUNIAUoF6JJu1xaVGB4GoP00gkOIWmln9T83A2QRQ+haY7XC+OJ4IdM9sjtTXxl4NcD1Htb4gxL
L2DtK3fwdgaUYYNw0BMNF7cKKKDg+O5lOhs5j5C5+UO5EAFGhVD3Da6+DdsU3JV7ZcgAj/gRF8CX
bM52OSC4ocUyviEjmCkOOIGJp91W7KhFuZqnN/mqdWhGg/OeNTHhbVgLde7uTdq8TJ88a9w/fCA/
OrDWCC7Axj6opKi2k5mW2iaKHWiPCycGngpqZ/DpJ8mZIGh+XKab0VqYu6q3dmhGShvSzp3W/xNQ
LzNs3UoZeJlgu/wz5WzMyP751TbxywC1V3pfsfXimN6mBCpV4qV0MUEMld+QZ7H54HOYU8oR1WJ5
ZnRZRh/z2a0EW0QXKRpickONeC9FoH3yaJaX9+kGpefNL+1ZaZ1XIsQjZ0EqCEw871WvTJPrRwhb
hqOD3Bxvl5smRYv1J5VU1GiFdE+rn+vnRiEqsVzrelY9o54l2kXdTFCG73vyMji0WTo4FHq3gCYf
2xE1M5/ehe5qrXtcq7Wq1Fi9gk2UjdVqiPwhOYQ7ibrMl5xvJKTxOh5BPkRrPrzgfhd6V1qz4NQi
4U7Pu2v4+apkl/nzTBJzzzICnd6HBg/bZWY92FAQGhzJgF3DCWXDjT1MqmO90pdPLdWcu7Pk3y/e
NY1H3h3YYcf6LzrDRAkarFmMMFiiXGuVfK1IM6KtHKRTKTSgWd+TMPHpG++O4i8tMOBY3sYzkh+B
Qwauu1VkY+CWG2MuS2tNjU1QqQXOEQbUwKciOGgmXUNnt0RTvGtmcU4Wr9UERWBNJk0LOYLXA6kI
9mK6gqBDBw6ibcXngm1neDbyi6ijPvrlH+TKA6rfmgpTlJvBnM2lRKJsjTJE4mfrSMTR/vRO83dY
q5NBrULR3tDCjxaz7RJLheVeLxbqt6pP0Qq2oVwL8kCfJhkoizFVPo0ngfZKUwt8VBAvWvKYiQfg
AlBzUHIHzFJZQ64QKiK+DtjlQPOVwpeKt6x5Szg8/vZr3TmE75lSv4fBikhTsxkdyzAxIAfdSlSL
KixlH1rdprldyh3kkLk4ZX8NG5tinqTkZYIL2eLygI5RzTtZ4g2vK5gq/asQV90eatthpvf6ps3f
v8SYUmNWH1bIhjwkMGQjBA2ODtgW7HpGbhg0coUTBDwcFqNVWPLv46JHdw6XPlHMBP4Gwg+QLyCW
YmCmTotqZX42Ni4+E4KLJoJqJ6wWPP0zz1x8YZ9cTlg/f4KqBLgejQKkWpMfqhqQHeMBG1m6J9fp
G5KuCPmUVUHZ0u1jL7dqCKDnk+FW0Ec+8MbIoKsGf1wIhSm6v7sM+84eRiAMxSEvdIhiRRmnMUYs
daUNVVWk25s5ZPr2DVtWL8G+i0aTEbFiXLEZUo9w4hU2qSg1F8BIlX9q/Uyb3awpucUoFexKvAA3
lA7L9i+SXyYmUno8Am+2Khizvs6JzoqCrpz3IBPF1QDxMCdIJ0mLUmuzFGd2BoVVoZnALIVD3CD8
tlW8tiHvxY33MlUjXVGumJ9bYsMsUuIdyP6o53RB6qFSshaLEHfJ179EUAXhFvjF+8RNRUxyLRHQ
tfG6zekoDAmnmHHQ0iqPa11pSijf0Jz6zP/4wVBxuZj9CK6rdgcUmn3soMqyWERdMj843exgf4M4
SpeMYhjNYYbBzenOfopRHOcdaFWDrJdMx8q5p+MzHiUwEXcWWOw7AGzyx2MGByAnv79cYGkVU5CZ
10cWXeYKDg7Vxu5IRAMgp6JDDoJtsZfJoHdKcj6oIsmEYDyBJlhs3x90g7yeOZA32FL3gQIt3V85
CUdVnsjvNjcEL9H6hwCAN0JlvDRRWpCJE2W0bdnyC1pJhmYpGCmtAFR6yxStnZDLImBYyDf4JlyC
P++kFOr4lF7UIl7SjmiSwMMGHEYLHHwqxZeTJAF8SbVZ8xan+lwXVvvE3KldmVDXIL1cxgf/od+Y
2+tKKd05lpmGphNcQzqJMIFSuHvw6HdTqcMLkv9coQCq7i4nxqHWVJB62Rm9q8BzjTcjjzvrPFpb
HKZNnAfUE+9GdmqCEaWDKebobNTwL8xuumdUUkKnVu4SSRVJGNam8XW7KmJVjlm6JweKvwxXWYUt
d2j7ej76QplEbFy39Njw24QimcpvKRJcJOGQ7ZVcUIW6mXLXgkFSiBMctae+/4IIxpByCiRtKAyR
NPWTr000H2p+a1OdfhyuOceEJ3CoVTHDj5niS2ECir7Fw34w1dFwgYgTGkT7QNGIbA+MZXAQuTiU
VkEvEDAy7FA01aOmrQSHGz9ovCHmHKwX7D8zzMRHHvvXBiu7FrszouqHs2uoeD21H+cvSIdp0KMg
p668GPHRkg91mCk6vNxJvc5vBzBtdUv4X8lEe3o4Al1ewhVDET7vKj5emV1eB5XbA8o8OM0Ac9yT
D2QCulcCu0ufFkHnW0CXi2o2OlAk6/L+ul2cJGWahj+6CFg3ntPNWLE1NsdYn8oIvHvGItBDGSvZ
HQEhvLDxJmPu9VhIOBbn5RTHNZ/MKR1VExgfZMrOHpw8Us0lmDKKp28x+nvkBq29kb3S6izgQ9m3
sXpoNROjG01LWxBgISpdmj5wqrh52Keuvoop7a6DLlx+lBPdXdBXEhLkQgnJkDrqCPAQz2eoGij0
n0Tu0UQrlieDQ7PDI0CoigqfY73UZ8xo+FB306Efn9fTx7SUvHyCB0zbW/l8Z85qcMQFfIe7b7W/
vAU53CRx7a++pgeJscEeHwo33SYVBovKHI51QE54+MKeVEOlRQioROmpag/5Bu8LNBUKJLdZyIi9
Ev+QcM63SbVDqrPn7WPwMAx2R/e7EEpTumCyfQ3BVCJC6EuSwZbumF00b2jTegCg+mCt9V14YJgK
ZK15B1zDDbH3luc9+ZsXFLnrwVEqJ8VF1CNDaeSKzt+rL8YOo5JvXUeTpLMK5EaKxFIDxF3x2OGC
SnSL/3lF/H8LiVs/71QbJrMT3kJl9fZfJ1GynHx9E2vz2lIHnT5OPjsIMy7U/cxlaayCZWaj7noY
KjwuzRfwxohrxG+g7xb5K7w0eWe6tQw0sDEGWDkX+WUpbGl5aFmeTfLWJAfF9OKb8unk4yl2u9Ne
ncZa/qBcR5SEFC/O3aZOeswjd0jFueH7vWGrwbn1p6TZmbHE81V2YMwsxMs2v6fkgEJekwqJt/C0
cmQClHRVBk8sDdwkB3gEcCTb1C4QQIKZGIyEdL8OXA+y/1jsX/7/Cg2Xm5jDgkd3qjpAZ1u/vXjA
sQ900BAALKENrj/neOOUGyIVIHMBwHLgXmATbIm1wq90etBzJZ97CfW4uMevJwlMMm0sDIe1r6tL
VPNv9Ja8sq/R/wieCKFmYxQKuANeqNDIP0u7FAgDScpmaixrNMtHmgDM0r6AouBoWxetg3S7YoBn
IqzQooGyslrHBuVQ5ANNOClfrzbPugIzhezJKUQqBLOtxeL2mCkVhABXy2ILDSTfEapcBZutFEGB
wvqNBD649SRmYWOaNV1jipQ60eumXEtSki9Y9czXdagtvUGg7TLLAM/1Zzcki2evaDajIR3v3BN0
G3FR8c7wXfXJQ5tXqFqziRsyDeSM9TqwPiLnuIuCggmrOWgoZrrDZzSxZAVU4lEMZw5Mq+MhpFzq
y0YqrU/a8b9U5mymwjgVBKkuitlIJWenpnRFnz7tBM1ZFwy871LUino/v2ontKMzDOcES4m38DWj
TA9ejKpscbJTNoCjBglCaDJArBzEry9yNJp2OY1ahYi+s35/gRbwTzHW5K6Q8O/aqQ6YSWeI3f1t
kFZYnRqvLnIhYOri4dnqL4sJyKV9RCTUlee7hkoKHN3uAoQyqmHmkf3CzrObOjPsiTxKLY96lX1U
4l/hg+YM0SUwcjhmzIJmmuoXPOPcYgTDLtwjvkzDxkDd2MVgkZNnQtAW7TdYkWkvwTAUJ0mKLHKV
rjTf2pj2KCKgy3IqU3GEkLQzASyTXrihAglOEedNjA5tRd6zdhTBMtR96jjg+h2PGLfYqCSjaq5Z
KkWjDkYflU+dt+YaI2ZKGw2meCb65buuoHyJR9ahVDv1egSQWEO6yb7r4KTYYX4zThh1Y73lctc6
tDSz3esd0l/cAGqVoGXIDCiTnOLoOe9RioNBgGlMCZ8lAtI2K9zV5jXsqwrDNsydyqzJhmPSefqV
dBngAwpzFCOrWBltuqHKlIcwEjV3WelkZTbk0KlanH45TrJhs2QdGTrWrdKvLcbHjNiH3VRVmjwp
OisFygto3kM6IP6ZhKiXcjUwDTyKjHL7fRkDTZOUL2MRFczpL+0COLsxFn9ZvwsxXQYa9bATT2vh
WBlcReo0E3Y3jRJG/x7JymuGuHRojU2eempJPdMp3OJhOUUQkgiDrkfEI0mSttP2OPn4dK4U74rA
I744/EGFVSw2w9jWTcBKgRLj+yMlqIg8+Ng01kSkTdxckAFRI5hGBmwFO63kv51toPE1p0lT2+Sh
NDAzwcZMmZoUk/EYKhUMZMt10rusOe/Eh3iw92KIgnHWUw4+Ie/eG3x8xAM77FkC4UZkn+mAz05J
tPvjZIqW4tbzw3YbkmDOpZUOO7gkIIYodoGzncAPJPXN/FZ1TPUQzDMxQwy75RyN4wH06d5gClMD
9o73/Ko2zgFz37QY8H22I8LWMWB2IYnJCT6AjVYYhU/ohXHM1KSZ3SSQQTXkp5sJbWl4bnLT5Hnp
YZx9LPdtjBfGtdZQsctfBCHGrxynJ5MSrfr4hh6mwYD8PE2Cmu/YK12pEux28bMm3xoO0BCG4r+L
jlD9lv/AWeKfjlpBmebqbcQAqIQP/9xkYq+aEiDN+vIzRF0XSi3aKMSl4VQrYGgwi+PrKqevrQEO
gRv5zWbY9sc6OXn2h3QL3o+u+8SpQV0RTeoekc3ldy3aWfFRbZoCOG0qUsiedqnahWMkvuDHZftv
wsmjxhH0uhMpJGd8jRJ7cBqnIhiITKCLdyByNtfREqUUagKyzXfQGAkFIhGexHlSkRBeBns8CtG7
RBlPwesf1U0jWVy8v0Xelw7nwqk+UUQhelaxfsOD2OArxYwKcexPrRT2EC4d71t64w3/oliX03dr
YfxSPIslo4BJYwNdoYBZKCDPa+9uGRRhencALDjbgGCFvr3LyarQ/9ganyyQtXqzqbCZKns7EFif
GQu4uM4Vt+laR00bbUAf4OcSdDTCNNJUn4DcPuOPnqcJlcok3dn4zr3W5b8SGNiaVoppKVNkuO1o
DvcK5KmXCA0j2Z4KqJDEIZBu8yU9bzUdlXHVoyLf3DQLUC7WOkWaKOXmWIsmWybrpp4qMoMS9jMO
COdjHanQAxqGkbdXolNT7p+bhKOE+caxDk64dPbKMOBz7gZKXoHyFZqMY+/KAcPk4ipvpsoHZc/W
sdzLk5ttbPyeSMe6uPjV7gPDXRie23JC7eVlhFnulu0cZ8g8bqalXIQGF1kHNig/PAtpi27VPJ+6
pf+yd/9Ls+BGcuvXgCjvUt+uPMZHajnJ8LV6VOdWoiqWggtjTQADUXGxhxtLWsbJtHVLy6V9tG5M
eEqwDLhfx1gqGeURCFVxLBhn76qWTiiKSADZX2EoWsS+KTLe5xr6UKfAnKtem8KKl1v9+p+jLrec
qBWy9furCCIjds8LbFNlZEWPu/uPnCoyE1Zj181SxFTi8EXFZq/+jheHWv90O+jCTAfQon4Zegwp
ZnpmSI5Mb/BD8T55Jxc3nEgDI76GK6upokTVim7y6VSHyfSAzUp6E78HZUrap9T5Tb7EalclJ+Zq
NLrRe2lE8trsaChL9PBFY+/BZpdVYvJiFW+vGIiRd47eKbahSKmT7JOGiE4xmVhu3X1v1ymCPlEu
yDgxpDu9Sa71gjHH9egtOTqRMbkOdqHSxuBFOgQTN2TwVpRiIGFG9CCjLupCAaOdqd+CeyzwVWY7
m+h21E2PvwCsYid93Sby5RVVK3o2dyN4uD7LjWrNPBMIzkhDyvoCZkFpKg5EC4FO3JrcnmJbKHZA
WWY46ahB0Ha6H6ZD3rk75YNXOEcP6aXlVl6OCaRcR+Yrf5GwEpAOPjJeMg6LvHikgCmjI3bBK1UY
g1CGUFTKEvsLyCeLPpgi3tcRuWUK6FUzoTsfMQP5iQC+vNaiF5LiAktYkEqHvButfiZkViRkhQFf
Eg3gOwLB1asG8ot2gjWqHeHTqbSXu7DeWWLj0HLpbT2YkB1jzXSTvBlzvSW23AbhZ0zZr5y5X+Ed
nR6RL+Osh6rM7xA3s9Or9zY0J2Eo1pGFRvLlxDhIEsYrn5KF7qCGxAbs/WfiZsaDhki+fhvAC21N
kscTo13x8p1ddPFq1fBipDApRetlf17UrWTC3aNT8lYTnfQqMpYKtb6ft+YqdRF842RXmjei05VT
IdvdUKvTegEiqZNvnd9oS/J0J26PbghNnBMFlDNxRfq7YGZKQnAYdVmE6alDlrIa4qCUcSIlR6JF
qhhij+SayJAMSdo3tBoJgEhvXMD+jItnIw0VLciJJuaAWElu0lkNulzj7qj9csOKi7UJMzWvPZof
SMLaT6rWRLTfmrug6pSXgaTFJj2jl0ChASwrLRa2NxwOpw9+JbbpRpRwKJuqc9W6iBL2SCHb6EUQ
m9gfSoju3Y8YRymQNCtXHKFsq3q/IoccjtoMvL5Czi8U7SsCXob8YaQzFHtqnhK0iRMudpUWSmwU
e65oEkiv1ki9txRSK6QTKQ5qzVBBvCg79kFZ778WXxq3SG3a9j3SCxEeasNb0jd8nM17Ev5hbpXd
EEuYfBeDk1Fl0IZb64I1P3V2cXW0ix8YE2AIkNHPQv5BviE0YuObbzBbZR1oKVDTeVErozCUFQoc
ESpxRI7oiV6Wq5wtJsVE+0K5cl96LhtYWXIYIM4xMUO4ab75qTJK4dVqxwW0gPGg89b3i4A6TXS+
dDhgj/onllG1I6IVqrtdW632MvLNilt0kuzJyzWLVMiJPoZWb/PwazvFoX9tSUxaZ422zO4T1QZK
NG+cYzPfmx4AZfRxdFlMQK54mDFEQRODVopeUnMySGXNmSli7e+Zw0qthSldMHJkxNOp4TQr+lXg
qjySTbXNZjJeSFzQ9m72lVPsj4FikODgkPKSn8P/PJiLZAYFDwq1xM+JOWvyT9RIDAwU7ERmWk7Q
JhKSrzyb/DAtjCydLjBcYRgW3gEzpiRQ9D2F7KS2QCZTPvtTMV/R4erOQQRAjHlqBXXXaW6z+697
RmzMvVEjWlzqJJcyvGuXHL03ClkTodOWzoJAGsIaf5pHuAOGkEMxk0yz5C3AK5lrFenCku0hOvEP
kdXcJBrH30JgYjFSWyFqoMx3CGB8rv9qMJXJwXLCNCUpBlEYm3UFHmMy1w6WuEN6xMXAamMyvQqr
aYrwfWZy0CFz7lskDDRU5Q5JCKzMHMiGMNZydQaUWNyjd5PMWDLNBrhgyjzjX0i0gFpnAr/BNBnH
ezLR3DmWHn9xz4GI1zBQpErBO3rCgSN6ZYa/KQTVTF0hwECg0/xOVltVGQptFLRUHdhgdL2P8Tgg
+BNzEjkH+AwAi3L42RGYU215fApgTrgTTP+wwaEyk7pQvlsgMF7CzucLBlGVb1lsXNh/RT0ZWOMq
rV65a6Jxamfq+Kjdgp+jAkBVAFKs+PhrkFYbEdkdlRuUjH1xXeTVKKQXEGsDJhu3rdkXPBw/Yf7G
l5FPY9/QMbBvdH0d8MuH4hSFbXJdHz4hOg6wOUs6NxwL5SsfSrIurGbfzuMaTVnVSuec4nd8PP3x
JGIrmf3XlrQUG3vv1Dmwth0MAi6RhzRqvQh7/gpnPudS0NwsEeMBVHvl4Mi7BX8/Nm4ypX651tE7
U1qhsj/VPuBTNpGddF+h6iBWVDJrB/KguPLR5Gkm57beqgZ5Tq5+O8UaF+W6dgZ6E5C9ytwVG8j9
khNWTQQZ6wq9G7X2cwaxybANziPDTGjLRYPIizOmQlO5ahqQXE9ybStQfm6O8Eryv12JVgznK7Cz
chkySrIVMgvCbEt89W/R65JY1CcyCKxR3Y70vZaqm4McXeq/2q+2uApV+M9Kuivc0yS1TYT1ios+
EyKaw3LYyRO3SMalSBsj2xYHLJYEszidKbzbW/SgxWM1ln5XXmRSWcpSfecd0XnTgk5piG4r2KrW
qQVjAxaYYr2oGOjoTtZsIK9Mrpi2LSOEbxCF9NLoys+wAdw/x22Gd/cv880vuHB/kyUGyPyXJ6rU
pw35NAHkgn2iZ/kelrgr23xmM1cel96BZFsWMXbBkeCGCwBRmXJNK0X2TI0OtXcQnlBjmM2MPQFf
BlFXWYRkpBcKc0jZCxtVAZvmgjPPnLvw3jogwKxtzSyMKgBWb+sUQo3F+ZEJxt+ghoY8N/9D6arQ
IKXmdsnimUozTU25RkpPsH/rdUCzZ8Zf1qEYOP6ozGJdkLdCVp3aNMEJWd5BquW8KBzW+ZD/JfWC
Fw6KphFh77yPSJCmYHnR5N6+9Pnn/xF1Zl2Kqs0S/kWuJQ6gtyIiiIg4e+OyrBInnOdff56A3d/Z
bKu7q0pFeIfMyIhIfsImo8ulG29wFbT5ashIrKBDv6y34/aLXyTIF6iXJbpCayIslrLqrq49/qjY
ZSstFyVLi7jFxW89wtow6ZRiE4k8vRrGN7u6b3zZWHltEM0q/RZ0R7V7vhwgV3UyzdD4fKNkLy32
LQrEWRYjNQEXheopbYs34MlCijHo8CVT3oERc3H5T5C2RKxwOjAH1b9ktaZLi5KH05ffJ/nAzX72
LLSttM9mQ9V2yiO7XmqQwP+tLowaro8uufCFHGGgTZ2glTPzTNIQtppbW7Ndx38JGEmZ0rIXUVFe
p9dHpDNDF+9N7Uftc9muJ/g3sXMpQBLYom2f97RaMgLLL4jiJaaDTpXygRrf6/QUO5pcaF0V3V6C
EQYiv6lhrPur/E5gj17k1KDZ3f1HUP+zs2ias5TGSLwBmeGewqIKX5eJ9mXQ6zE7uxBsbdAv9vop
pnGN3ySzb92y7QpLYH8l4FPirRxSj/z+YUinN6OpBI09qJ/hJdlfqzkjc5ZzyGIpci6B1VzXvE2i
Ph7/Enqj6yPIWw01BXtrSVNjjkq86f4XNbg7MiOtrdoRgfLXxY6C1rM9aIdhlq7TYOPg1Nq1lXnj
k5d8gFIb2GOUwO74OMkAYcUHIkAYh4M8hqaHJEEGwlpKjuB1vgFHe1fuXHhSESjrinQ8B+nY07Th
Dii20jwHKae8ZcXUQzMMMybOChFU2QVSZWEbZjl0xQbqtEGxF6AChk1gwH7I/4dwF0uvdWxcOG2J
v8q+5db7cjN5oFwzV9uhYMqcRc0e/GiWfUHl2um1U7LXs58ropDSc6YtXWjpbPK0JaEWqI43aujr
fgkP6BdJQDNhZkAcAtTJaxb6kIJyBrCiAL0boEhOES4GeieTzVpRxBVRJ+EBUc0lQ/qJghQmpWy7
kpMmOPJox9R+efWv/ugMaj1SyRfHeF7omIFnQPy+yr1lXkpHDt5quxeOqfDqSmEVZN89+Mqo85/r
Z0pOzjbv6NwG7VwIqc34gtURoMipt+NBybuFw40jnEcXhoqAkYn+tf+fONETP6Ru61COxavGVy4k
YJ0cGJr8+W9DmfzQ/5rcXmlicwscs/2k0pufrqKsY6yrgrocGxpd9xpxmjBhkTLF67ZEpNJBhInz
ABgPESzAjVD80ZKIaU2wnMXLZqi5pMhU1SLJsTWgSeX8rJIMPrXEUkuDW8OUQGsJQHUnkiNcJWzC
d4a7ng+G/Pon4ER9YUP9R7vwW43661f7t63QGpiCFVSLixIEidC6W2IBVTjZP2igcFur6lTyswVW
61w2jbNGbNoD8FE8e3M1lNPqxwZMv9sOGQrmeCwzeaSu/spaGfVCYgyeCOZ1CFiyPPxf4TgQMukz
LzLQ8hcuws5eH115zY7HNfKDUzvDoXK0cgHncmfTJIQgipdQsJ+nUSJ+3CmTy7ZY9ap/q2S+gOYo
t6gg2bnRzEBg1ynL1XNSyB16pzIRPZdPRiPjOvseQRH5tW7IL6I2MWJBkjB51OvnB07weAQ+usYU
uuTwvcIMfZ6ksif8rI+PRqscAGsMwEwv9n3XfIwv3Xp4izeDAyk4wdrs1TUmpfG5c4oX8+OQPgDx
Y3lbl1vn5hEnzypduGu+CT5Mla9bAitdApqR9rq7WZ0wDQpFaPqUh1dmt9i9vRqX+Eh2F15xbMDa
7GUbmN+AGCSNW1z4QwXfK46roRUbnfvkNarMrr16zADdNxM1VPnism9MkFZXGqtoSEWc/VT7h+K3
Z4vSaDudL7q7X2u0h9jdKBBZ1Xvfzg73o+JBgpwebWCDavCeGEVOrNxCKlPvf1kdRheUgZthdfXE
EN/6OU6OzfeKBqAd9HfhgX5duL/3F36hcxqfp9VWbZaGL1g10T1g39DGJm+J2rrW532sznb5bSVh
VQ53OlQPv2QGKzQ3hutBoL6Ge9a/jF88dVCfcK33/TIQ83gzOPGkArL7TopGdxFdRtyFU9cK9y5c
QnqP0fz1L0LWRse4ZzvGzk5kRBfl67tBc97V1o7gXBXsqG6vDMJF8TxjKvqpDZb0QymH39c5iYqp
0OICNqb8egurHjGe8xopSdeREkNbtD1VEVYevd/mEz8OBcKChN5MMMVP6EhFNKN705DGJICT/+q0
hZWJrU8eUonGoYQgP7pZWKAoCFt99nbCUgcLCk5LMVDmYqzIHqkeXp6gsnD8FZ8RQCzV7vcQXXic
wnugY8+fhGebSIT/ND5xHKPz0KTJQY3llNQr0s/UC+XqlVFmCTmsrV/LO42RGMV0Sqn46peiF3ql
zRtCbvQM6p6iwLA+3UU77vIm2odINvfhA3POfazHA79PPDKnjzG+k06VP6vT0/JKnwXZDF3pF1Ho
JfFhqMcxtQ/DA99Y9Bf93XDRpy0PPW+uXsW/jctTegKMjekG0810rK+SXmCx6V2zj1gWmp03aCh9
1HZoz+tvw4SjVm081o/1wdsvaZI0pRnRh7ZYDDFAV67h6ra+vZp8WZd2EzqETBMez+l+/Jxux3uQ
7+rA4nhPT/g80SXlMn6sr6AsjdNYT9LPKmfbGjwMfwe+jXsBSyrxM1yVU/TFu/Q5tQalvjXYjss9
ALZeqU8fE99E87AJ6m1OwZynKf0XqiVaL5VokVZy6TBSx6+/cb67lUOTlhtl0HbapVj2iS326rCi
qmsUyCwVnqwxQmnrvQjXsv/fKH6JE8AZ6JmDVekvsH1xbvzeZ8lP8lMoI2pqvAD3sv/LBAxJo8j6
SeuhbQ8o+f5Cp0tzl9OPRdkJmiYVRotT6e3ZE2Pj1ajUWmdsCU9Lqzw44wEElLgt/XxrzoF9Ymun
0K/PTh3bxEqTrhdlGlyg5bg26VR1g4ffLVqNyrz0h8j3tjSXjMsbzwF+gAsWM4+vVmNzdm4EGDV7
gziL3gbAsWf7y24J6DK/FRs1LEQH13l1dI2Lk+LPkWw/sIbbsbGqBpitjlO8VwtBJUjgqfQfd0TE
rGHJhNuzYWfcjy9Q8G4DVA3dY7QdZFR3wl72B21H5xfx8W/GCKOVYjhiayLKzbXRrIvSchNMj8ld
46ELiRrfYpLdYVZvyBtACkYDKqMyi9k0JVRqDm1ChUHoh9SYAmLRTeP32eKlfo+2nBnWlgdPZL1t
rZPeq7HtfSgfCLHVbgnMSIBHIAtWBjYM/5CgAYUfgYVAyKJjrb6dzbASFjrnUbreLouhgQMniiSa
dkGheDW4gtdfxsR3Sr8M4WsZ4uSooinmIltYc9OvByhBuu9ewbOaG/dM4x/KCFZ0DJNB3eN52xZL
2D28LD8BheHRfnmlO8TB/0zMsDCrYmAIN9NBxzOu/l7A16bVTm1+ny7+vrPCDAbixl90bh3Wdfph
DMr0NKLihBx7wXZS7t3CGs3q1pvhZQS9zN8MUeBRzZvVRGPsvsYGfa8+bi1GA54cGvQOKva5lYvu
dYhbSL/eq8TpeD5exND8CCXkYp4BKtSvIUNjQM3uA54sNMMgRiJSogEPC4RSEzadLEFR6ETwo5hA
0Ex/53JxlWApBlJGhrm2cm9B3iR6ko7kxbiyrlcXJF2REQm5SH28pl5X2bieo+K7gqYLNTcl4mAK
olDnuMlu+GxChKUKLhtCpdZ58U1p4wvBWb6NKGNXKz+9eY673+krsnDxQKZrhenXfGsKeS3FqxIT
HvyKdoHZT/GuZIHvn2k9X56yqjxxBmYDd/GxPzWuv2Wim43NzGJs3MIHVZS1BU2c+Rhvk4bBXfyp
/JnrN2EPxi7oxi/2J9whnlULry8tthpfr7IuTx5LNhGjbBcwVau0qlhMkbHe5EkunqMagWUW4Le/
t8cv7r82adozKqSNy1/tSM0JeP+xvi0xt6MvF7JeKl79Y/DpmmOG8OPVpCNM9PLPU4ZMcV0cV/4u
o80sWZujt5eOPuPSmpZu56HVoiES3mKkOecm4oINxlOoZKDSwp3aN46GfWEbLzcTNnTGtlaa8soA
HBrzAXerclCiG/0a3ILf5BXMNWxH3r/EkK79Vn7LrIjYqn26n/A4u94bp1Fheglj1Tr4uFtG2DEi
xtF9h6w1vsJ6zioBtCsQmqTHkAT/R0ia8B6BOwJyeI6AKQVnqIrkmMYe7wB6030VXqjGZRrOhZik
sVAT/fMZUA3QkiQuYxa2o1VKKcKI3agHgyio925m57O8/rJXZUHnE1zagGZoP4uNBUhj64iXRvtB
xLlr1jFvQSDIclghxDnjwkd7lgp2KM8I0a197mHz3P96ufSdplSO6m+xSq7DXq+MEXWtewstAorK
lfrFefhYvr3q5LraDK4dSNgTYvFelzcnhvISslu4rdgH3BvvQUpLEZimzBVQqFPDgPCzaTwqjdIo
/bsQ+nwahxkbx4dnrES+x7n2l46IjIVknvztMG+oEYI3P5VGOU7/kOdXUdL1FutTtxxcNw3rZ4P0
KmYhvI2sTrK81xpb7BgoRw/eMyYHrta7AULlOOlzBTrVpFHm0toogNJuOirHi1aRnlSUTehP3rUc
lwU/5h5BmYjvEPqH2/m583UrzZNb7kCkICCvhkk3cbdOnU0RrxtKnP077Iotc5Tw07n7vDdWsfsO
EyDBhjP1sKEBItQhbSf0SOc5kQ8Oyiey+SVUJSWd6FhE3gRltJOReBtpd4OkGONMCBgSzyjLr7pi
Y739nKDxQGso7H+AXBHZrVxBQEzIMdEB6bdNniWBsR65Idvb/qyq/TuOSR8kzZWMziF3pJwaReZL
eiuyz+/G7Q9yUAJh0ioiHKf8JiqIdLfv/xTKj+Z2+ODZIlhkH48Ae/WGr/UKLLT0T2fREz/LXEl7
XGw9gseTSkrZf7Xk5CNTKtnmfJpCGHScqTsoaQahByESNqFDiTSkKLgVhl3oYzmD2lllidxn9r1e
9C4B1mWBvAX33mMa1Lv17pEC+VRehYZbRqZ+5710KlCBeA8R4UQL0nclNv7ik7r978icvq+ABk4V
R6p9oGuXeOn06xpIN3QXtl5WVxGP7P89w3LXG4ypApTK9r1Br8+mEUr9YUG2uWSsGROTKpkY4YzT
LfaeVCv1d90efT23rxwVTxS0O68hvXllcMUQ+Qw2cXbOKAtRKjmfqOLRfOvcRr7O+RQgA3azV8Bn
5x1Xht9YTg3lWEpDHEEwo0YsRR3ehWjP//Iy4xMFenMLIk8pOxHxg56aHZJSPTEHOkygB/MZ5Iok
ko/gMp3J/84DP9dMy7hpvYhiwMTW52rDNBqStssQF+fzZiWqNaXX0kvq0frDBRnz8QjXpxRnaA17
jLU1TBOvxNXR55D2NddI4p+buRcVHJr6Zf125WKClx5e4txJ3QBxsA5jzQZdWj09ZzfpBUysomEe
nyd4hzvniVSXKfK1AqejJJKaHzCavJY0+PUZV+RwnL+cLmxd3Dr3UVZzenAlVY7lPPTY8ip1x6DC
zoTmF0KcKOxrp0Aux5qpw4ujSYSFEp8xFG8kKxzm6NIEZyevNCAEblkUEHQsMJ6tOvJZlOZXorqt
/TdZTbBo/3dAq3CP7U9kBntO64O9sPhcW5gXfBy6Y8nVTicpqd1ENUqucOpJLihVxdXJrRj1LIyt
+fetqZGvmSETB9EjN/HXDkDeVftQ6inSiMovJM7MfQoeByhuokzmcnrZEag2JwNrFCztT4dIt2Oh
NJKauEYxxDu1v7+SCJXYH51iCCTTJD/IYGER345dGSIJaPrAfPp3CKGmtyChnb4jAMh0zwF2q+z3
bfqTQJwXeK8IkN42AFIUlTM6j6JDOozSB2DzVwurQE9WE906AiWTpnStJ7NWBTdOQG+eWyeph7je
QqUKYPIMONeWq4pS1vRFsBP5QR6kQ0gfLKDjqNQ3lhqP9pHYKEITN2Yb+kTVHCMi6VrcUEpt3HSi
sjjWTMSSD4QhJfe9KtFx+YGC/JxdCIsztnQm6I109mQn2XHzQZQgJaFbVkWecJaHPo6+Zr+MGPrF
9f5ADKnAT4Lw1ASNO7pE/u55JNnixtFXCpNkEjqElF67OwfDlZYQcIaHrLZysZAs9piKq5jbH3Oz
JcmRHdjdP+BPOdWY0S4kjiPrPXMPczMtoVpIs2p2W5RugE24cJjg6QdrEVX8ZT584Y3LYgLsnV/4
BKPcEu80kNpJEiQhn5JQiiXw73jQP1ZSMz4zt1TU/QIXSeOCG9yVVl3lBV3IB+UGrJcGNbg80AEQ
PMs8YPrzk5MmtIeyiHUqzU+vNEiCateyi70LC5vFbGFJyFQQ+e6r0U+iB5w4Fyj6yoo/shlTOCdv
iHdWQRNWRKT3o9g/Z/nXVHcRFM1NUPVFDw6GqsohKiZZAUg+/yZy7+p7mXMxv6dy8qutMk7Syz+f
SlAFYE7dfT332gQs0JiRTof+av9BTsR9qhK+8CjLO15Lf1LzpTUqUvRTgxpQYJ0AFDREdzIGwxrM
3k7SDkK+nO2hiSQcW/dBW69q2PnkEktY2PZgzfrlL0GsRTIAJaSq4PM/MYbsIL8yl2JmfkMtmbrW
+jqZwVoIZ9iN5nxpDZZ0Jrf7DSC49nfmGtUgKkJOhbxugIVrSB1E3NUPsuZwoJM62KTUNGLQNiue
LVA970UPag+Rfdp4Jijvtb0+MGd5Ec/oyP+W7/YyVDQg9av5ByUEaAIqDahigZ6P4hAH55XzPlZa
5ZORFMSKzGjZgdC/jsPRuXPsIBJtH+nvUWVntVi35RCoo8zy+ULy9pnKCyc/9F39XNtsjfBBK6aq
MsWmSiIDnymbD2Z8EChWiByBq/G/E5GNi8xcsHXPupHoNa/Z3p+48hbQHqx3frVOwYXjFjyCSubm
bzg1KUpF5a1zVbS/X5pY4FATU3xDJwbyR+/VSqMK2uucXVJqvSDuf9jbV5orF0Y/tViucMWLyXKK
DKZzoOEk6Dav+38bFjSy+QuSqse2r8uvHVvRgg6ZtWr/WhC6WuxokU55j8ufPsinlXr6WK8Wu7RX
sI/tfd9oH2nvsw8Lg9OyOv2Mb6E4ChtAWYrVrbpTnO1dmesqIo7Z9aKJ4RKbRIJ0mYQkZtpuSTvi
PxT4syB0oOYkNlKD0alJoQW9gVyB/6JgAq3/1gwCSDOIS6jfs1Ey3OR/LfEDJTW1MFFFD2zdJABU
qK2C3t3hJzNZih4JwD9oB3SwXgaQXF1xCtjfuvAVs/K1GJMqxItPQNFXsDELyg9n6hFA8qzJm5+p
UaaK2GAFcDpIKvPCr9K+vG6hWizZoxwVYCxesEz9ONQ5eqw6yIAcae/UDksolSBjXXNylolLSTDg
dCWkFBl8idx/NAigQ0bhZbjMBDvboYjq+nSkBRg+prg7Vhq79clo0jLIxoFYz6b8ib7+X+YiBrXV
3RJQKBUB5ulXu3xLxbPJJOLX6PPHBdY7ivJFsB4QAE1mDGxkotkmIaLi+thdqyBbREEq26GEsV9m
Yfl36LTkhll62OaK6IxLPwIrAx3TTU1sFoXfX14cAhauqbNDqOGkPEU2CPlj72kJyQ+FhLk7U3Gg
gajFQT/ZYA7obmmh6jMpyth4HqAjiZB0IYswiPS3zBeFObL8fDt1n3TGq7VOlC21w25bqiUvbyiW
iH8i+fXKZ+m7PnmlljmtM3cVJT0JvB5NyBLvuESDJbry2jQTiMrx/t7cnfEu2z7bxVfj+vPCrPTo
pX8VdOSvxsmMklLrQS8lw1lgDwKnRFbx9CJx1QScI0EkStdiDH/qLdpUU6o44pSm/iP1jr5SVmre
oKzM0/6FeoZYgbeResrgvoEBKhaoRK6zTSu3Yn1mnqmmd+2c2yUWOq2xhdGJbtBgjNXWo9S4pPaN
ftOfjlVC8GPFJRLIcDFIg6/79HFKwnKxk5IFzFJixk1Yjjc/LwDOffeARdytUe5+yYSMmJzESzD6
wn9Xa8IpqBIMZKtcER8IaHZhMbhx9yiNwdnBdk80yTbdsuEvUbzoF3rwo9sbmMt5N5wN2U225jj3
9vHnhiMo5nMRnc7DdNekb0wb81kWSvnNc7fx0LiP99EneLqVzr1baRebZ0abDrCHhsmJDV7dtH8n
Jui/uqZdbr7CcvM6e7kvN6URDParg93ePo10UKIaLaLC2Un67w4u4UzfbtLf9JJ+0t/1Ll2jc+Nx
6d5GVNVGh0HaP/euvU+33tlj9Hig1f0JGSbZCS1uqHBB2Sn5WFuCa7+AYQN5Fx5a304hrEUL7/5D
05tatPVf7i28hPQ38e+tsrfpFoJLh+1zWImN6OGXcC6VGRVdfcev8Wd8HV6H2zZQLLDg1XuMT8v9
srzCYapfGFi9dFztVfobT0ZPZ8IVv94uZMd5pT9pB085i2oq9YjeLqh16Q0/qPT34/qg6APltIog
QQEQ0uq7sgYy1bk5O8odFpM/wDoKqz//2rq1H22aVntUtYel+BsZUX1Ix+JQPBvTUS144xXdStcK
ChQZa10Jjg2kRdXVfnnwLhWA2Bqa2dkLaPcUnO32q1MiFiWJRRPpfwD9ebMasSetxkYbmoPWZ18a
zdOApzoFBeSa0joDTMQapIrUEqhgb1hKgH6fxhszBNDmd2txAOutDy5j69qmEd7Z234dLG2w1CS+
RPg+fsSvOdbIzu3Vvt/s99G7WMH32E4qZJkMedrBXNcHjAKHanHu7H+xsJ+fCriaNq4Q/JGVlRBd
PLx05yZ7bM1vo9qe+EWtoA+ETh5GqC+rmX7tKoGKfX82jIedhCX8Npf1FbvH8hRSZVFuaDaPFAyj
RbNMCNP6guz7xdGu9+om8zeBIan+xWFunyFkjEzPOjuFuPjsFjDgxyjZcHBJBaKanGoCr05Je5/4
hdiMzKge1+NCvPD2f2pShBlZyPdC0tqYMU42FBX4sYlKJebVwdpAtFglOmn32dljd1cP7/ypBlf6
Dt+Dna8OWPpz4QkoA6eIn5O7Ier+n5adO22dFFmVPNOrcCTIkcqutt/cnU4qHAMO7KZjtjH48N/u
of2iwY1a3JzDT7CP9shQ9buITnlW1WXh9quYGhp8h3+D7/j7Z+MEAse/fIthzA9uBEx6Qq0np71q
v96t9Kz/HudPow5yZPZ4PfJf7OZEChH08sSeT2+i52rrfBCRnnBPVNuri1dwRWyFvkrjJJz4OaTw
25KsKJTOEwCF4wrTpVyTZ6lIoUnr05bfBPIOkgWxHuQnVsRRbAud7UVLGRWjtVRc3OMAj2eWPZUc
RAw0+zuv5IL1M+EP1G2P3rd18DQHZcABPs7r52F82bt0qjwu7dwKOe3UKeZ/MNogcWjKW/Mb6D1V
gXhk5h3yNpOb3cJN2tAB6eDyoTYhi2W938d/thbzEs9noXlCYHu2lNErKz3aI2YLjKEP8bYIzZI9
vZj/ggSUpMkUQVeCWoiquaoP19wCtD8R3QWeKMxUBUaUj29m8Xolv4OW65EluYv4RTtmed7AdBPP
4wJ9P1Ooj4byElGGLHLZlY5W2qhxy2CJUY9qIfDUnYAz1MpatfsrsPTRfpHk9Z4rY/1qWr6oyQW3
utbfaANoryLCV4WdQmxl+yUoVokw810B+KcFx4OMRvF7csyY27tsjD48i3iNgP+cNA4np07a/LQX
N9YOQvuy1TxuutX95G1Nayu6OlHNw7mp4Bf8Ov0yfRHAyw59cggliq0TGA7hSljoFrpvLCKFZ95a
iYdpn0dSQmJCxEaswjBnweWUtNU9yR42bbGq09Y5YyaJZAexrqX2X2oQ9WJGPBjMhf55nAw1FZ5+
4i3aOpTrXFN88vUOCQ3uit4n+kRFHt9Q313Qm012jNugwrANthzVLn42vlrivWmMZ9nR18UR7euW
wJ38JPsFgsdAWYCcRy1X0/sxZNaQncntvQxZ7cIcurSssVqPma2vY/HbL+KED3R7da7IkOL4Q8LC
nGTjvHY2LWp+iHZkMsFIblG8RDK/bUN6pt/kc3iJS86ectkCbTf8CR0p5Y+9T68OEop3Q9GDsip1
JlGWlbWreQIw3d3E21Oi879uGa/QYmSEJJy7SZ6E6XocuPY3EtlAgELRqwXX9r1tspcnJMQAiXjJ
C2RQIpb/RGFPtFqRdaghnkJLTCkB0utdeV0qUtShG65FRdliiXS10im1DxhNyfQ1W1YgsV9AxG92
wuZHRvJx7y+v+LOhYTTclHPrpOA5xOWgCjuO3JEq5w/OVhzswp1X59EpM4u6uy74VdcMv3eqm/pr
/i2FFAkAYSc7YP5AGtjSBqxjhpWwHhjlRiU87prNE98wosLwztWLjaNdic34MrlNdqMCEbFh4/s0
Ooxek+NoA52x5mx7heiIJScnoHBAAYGZYNJw+RFg+N74KYZ/OzZj97Rofp9YVFVcPh1A28c9L8ZV
OkuD+nynb26y6X93bh0NLKjFyGRzJWFFr7x1FknH4k4vzan5hFqZfFvXo7u/Y8cNKFUdF4ePYRHz
y+UOk9r95AkH7QMU+q1HJThqcl9dGE1sgd/rOjTSonf4OveCs606tdXTKb0aVTZQ6E2vxvPn8Rom
r3YtMtxHEy15m9thpfsW+oRDWC75temD/oDf3iGsbJoEz/sFVI6mAfVe1QsT41mDkO+LPMUMbgQJ
ne3OKXdvtJ5gz199prt40ZN/aT4ksooPyLZMBbUfXQgCVF5Q4v2J1AEBGhNrYY+CdBHL8S96aFWb
pcJWYRqVEkzCKyFmbrJi8ueXhmJw5+lPpCRVPmgKSnOXt4SSAd1K8Vku2KR4JJOkxlJqJMAlEBuE
I+VsCmE0qtR8ECaL+Cg4kERtJKAIhHHi4kCn5HQoYEF/0WpKi5IsQ7+DWg4EMYEUChZUCog0V40P
pKTO+6cInnw7iT1CowQyiCSeFj47OLmhElHZKQqqP7dxgT63DWwqm8UI3B/U4RtrUhdGFTrFcBJa
w9+0lylQZEMKDZGaSgA1hftE56SKw6ensoUcetVQwhzuJiYvYsQVT00oFaOA95v0lngTggkn0fFk
ytMPiKldBwjZcofygg4JdU9rl8Cbp62iB0XFDciIfAjzP/c0oVBlok72QtzJurHFUJLWJEPLYZeh
rxL4RI6GVVhOdL/rbEHCK3XKgllUrsUIi4+m1I4IYbDtQw3oDclQuqoCR2Qm3S22ZAbxYo/+oliU
caSAW9QoSUDoTtrDE4vHhS4ZLI3y2obxRWEdFA/fZD7PFmCMdr5urZm6/F7XInnnCW+CvTe5qYaN
mHLiqGnpxYGW4bR3HrTEfOBRK23FMUtTLf52I+9541sjL1sj66j5ckt/Jzpx6pH6kA5oqd6Gz0Q+
e2hWO4gzerdu3gD7Bmhy8jPdCkJgKVmyYkufFJdbq7sia/wbMZK2eKgYeIYf1TCD6J1oSnsF2FKO
L0njMZTAQC8hOkP2UnzVd1StF5lkQ3Hg2bwGyqk+lPPzer1MCeRspEhC0+fiixH4pIOCXmXXHFLd
l2RGlXuLqr3oJSrtU7tIRTWiqx2AD7QU8T2+LQhcLYu/z0W9z/UdUhJYpFf5nw8HQ4exOoiLwPKy
RTlozFVtB10SSoRuIHs1nSJ/mU/nPfx2YDoqXET2IfBJH0vQVFbMQWERUVsKQFgmUWGuWpq2rEWb
vsGgZKsJQGLdQeVLl5ZyrAastIENVcKjzOTE7sxfjhyhPnoX5LY/Q8/zkgayHECfiP1fwiA3JpnI
IDGRLf808kVz3OAAilq31kTAyypDPoF3uDyIGNldxCnQrU4kCBh0mn1oBVhryu8pjpFE/ivE5Z8j
l0UKBeQcvolbKUgMSenCFu6r9mTK7FXT4zwzi/stwklhi7p1inffTU4YmI//4WfDCfVcfr9Bvdtl
ysagehxFikO6i9y7Foou8sZJrCVRRigBF3YYBwEg27r/ae0IqCIZaSI2lcjoog8MkKGHGufUuBpe
QdJ3CGW6dCzcWTMtVkbeUP/WogLrIpeAqPTUX/cpO3Uw8gDohKnKS5NPSR6vXx3iVDrkxXSFJZ77
H5a8nLl/BZvruyN/oDtMJge7aB458C/k93/rSicmc0/SXwcLLkGKhUYKJhNGxDDopVhCMSzFgJBp
jF7MPc1FlhXCdPGFMlU7motCSvRQHGY0i8vnsAphttwqTCUnkm4Y1iDZTc6zEqNULpiZZQhEL/HQ
caEVFUvcFk0DJsczgBmo0asiJKpsRXhd2YHo1ilZEagKgxL5e8mWWdjVwylJc6HQ0ySFzWXJ/KST
cb40FXUrFy7frbld+S6xWeKF3foBmzVYNLiPIgRvmnxhqc6uqK8BGzPep0zLnx6acjUViplaJ6Rh
njY12ETNR6afQ+Srmf8zv0Ot5R7/9Hpi/AxFDdKhu48JPOs4FzbSLv70M6LyhN7YMycE0py5wNM0
MwS5ndQG1T6rP1sAovpI92PP7Ctky/+Tb0cTdVXUL8CZAb/Xg8hvqhIdOWxjhi4GYolg6oA0mBFe
70PImKmF2e2k151UemkQMNdzCF+BKRDuhNRWxRNIXF36hflCu1UnxCpphKyDPELHAoKDfejL1IIa
BsoO6ilU92qdM/qRXYeOwM4yy2jINOq+7AhfgRSfqlaoOe0uVHvaLT0jqYVTO5FF+4wu0rOT99bH
F57LnFRg7E5Wf9CjuSdf2tVQjY7/MoMBhRPMLIzO8L3UrRO7avj+ef5sBl+ssgbCM3TUiMlV0tiS
venIY201xsolMwuuUy5XwUkcQYw+n9p3rcU5IY0XhVKaEglkSPRQ7+Rd5OVdq2SG4gZFT/IzXbDc
tr7eLVP80a2BGPPHWkrUkzRaLUa2SUlFQ1E7A7w1RArC4cw+dOV0rCUvVzz822gYeHLakOEe4P8e
NaJcxrXrp5ARRE2oZzv0Kn87SZq4/31QZ5InTuJgn9cHXprq+bbxTJ2vf13zjzJnbfUNv5j16waz
lx2L0g1dgPa00yYm29BeExPWPuJtlekJ+yiC/8Jp5TTzo+h/4aXpk0BrH7/J1yFik+LLSoBfGo+r
PK/T5hVw4FBgiCCZW/uvDyjlAgZjdptp2NCXkFkN41WJVs0sZ9fIXkpeTyoMqAg4o6QA+K9gEbob
X8V/yr1n4HMU3DQC6CFOXZZlVSmHsf+G7Zs/VSiXY4tK09jHNfdHcXH568Yp/mwHG784kUHTeXSl
GeJc9XP9piqW6IYzS05NgSsfpsTlQdjc+ovqEGu0XWo5z8vD2FyTYBodvpN3/MxWBq3DQNrsC4pS
LiMt9ReM/BNf+DGAGj0lgbNVRqNRlrzFv1kZscxtVBypXADOFqnjxbt5QpwsP4kK/Xq/wKGWXIYj
D5vQ8rNOhFKDkxiCTgD6xbUWMfe1cYr2s8QGZKDoIlVbfgklG0fHXsmuZy56zy+4LroMa1kZonsj
0ir5Q3xls7ixfNYRFpm+giJxVSWGEJdVpiOYPxNB5gaJMCGBn/fA9rn2OItEnHyr06qofZ+dV6sb
k0XvJVaaSEHYuvnamen2yS0fGY4uvArJKgVJihbKIltj4O1ACGIHl5CPZVzrrqI3xWaKzKyWAUO2
5NzipPOmftxGLDSVTS1IV+tDv+R9pkaSa/4r0zAKMkI8YAJyqRuY6V4DooBloSd5BLJoTCpM/7HM
Da3yODBPpNhH2SBll61USjmHSpj3tshI5BQkJnUifEX7ivkFkOYgqQJygmtsTbLuowro0aRInUy5
j2BU9cOfKaHjuN/BqxDfQbkgHrv04yD9gjWAcD29QQ2RxXIuHq82iyE2QnBPcgd34YL6fB8fPWuP
vBAWAewAPun3QRCa4W38U+YbFHwBBA029byUlDeuFV6ixKOgO6Uqf76cKsrSYq0Rk/u/1TKzNsFQ
Ko7npDGQclaqf4Q0MpeWuiCrtZ1uliJ5XUCF0yqGKjoTd1ZjS2co3JBz5d7oE8D/hk8jfBNoUDQL
LCJQlSLC159ytxaFKFPvZvdTKjAtUrBDeD2NUb1DHrpnzZKznry7/6phe/c6UVqmB7k1N050MLrj
kWkK2jKYlSrBCx3eU04X6KYKk9qqqLrNmsP6JLNbKvmakPgdOFWb1XU52rVhzRwZxyPNTlSClEsn
MyglhMT0n8pCP3I1phlKdgflcskpB1L+6ISzreBJAUxC/sr6ChUKNAIUl0ZRvYqvjN/0GSl5JsM0
ECFZt0tDDDJinBHWGHXwWEnwKQ0w2ppvSkzPjjYUlqu+cmSF4jkBTOkScZGiWK1sMJDZnKi//qrR
whjaleghYDx/ou9g2OWSy8s+WUbq9eZ318g84260CjG8X7WoA2bB1a7c6P9eOvwF9TXYBOoMthYB
4BhyA4yP4Uhxx3bel4j72xJbXjT7HBmXwOzWwKtVQyY/8vlG+ttXojuUNxTdlOu8RK0PvR8Paqtn
9d6t+oNtS6Ne1ljQZhhNmguLuebEhY1Yjp7jS4douz+wB/8RAmZqaqz1SFxQsUtuAIVw5vrvjD2q
sEu7j3oWahnNmrGqSdMI/yhpPz9cJHZQla31EekSljnH5ArGj32gFwrdUDLv9wNfK31pI8c1iTiZ
+mmj37+CeejXNfALbU1nLj52KxNDEhRIcF3M4EWS4qLWnI0reWT++3qOhr0mkZZnRcyKJzLYnCBe
q5RgHvkjMB4ciyFCrOTWht+0Af5QisqhJq2gjSJOtBkgzlqtY9M8TuKi3dLF+6dWF1cJzxxEJuI7
8Xm1EiHb+RGJqxBQ4vqxfk1qf7okqhgASGr9AkCixq8xY3GIIyg3mcxPRn46iojo0sdIVx2CMOjC
qGy1lKMrBdImkif+Yl0oUdDmswEgubYzcE2ESliaUSFMKdluBhRp58n8gIS4YAsI/lKm3fq3S+Mw
uFGpPQ72/ceoOnmMXiNaWnWtzqt78a3OA3CEdu48yiAdFbDkR5yjylVUeTL2haIxlnuFJuI9EGog
QyBdC5Vifs04E3ND/MrGXkYpe7Mmyb8wX5OEV2ix/XNhYExoOBxFYuEpes2jfwpsBH1VchIaIJMk
a9egotemJPdWv1OwrgRq6nmi2ymMh+iYhqzU9PLOQVpu1Zvv0LxuGjeTtqZGBcT8AJIrXqMANoI8
jR5ddu0FXyyqWYWah1WdZI/uJIGxYIdHChlU1pelibJlF5nrcmC1amOQl2ynV4atG6F1XANvH2vQ
DUEISIpEZpGaUgGE0I4dwkQSsjPr2RxXaEAScHcSRDlUKE7usAxMM9PcTNqsAX3fNuoQ53AKHVMD
tSBFWLCNnvLfIvRgnCNOWfg6hx/vg+Rmj5eE/CTkIcGS5pA0s1KwPmoMYUhxZJM2CLkpuMlHAiM1
5bP5DsHCy4D7cp/Exunhz7aFz2XDn+MafTAaz+wRlHkq9tl2sJAWbfaLoxSnY3Ay85eDtIiy/s5b
0IAH2UnKnaFrYOmvsiwtL+ydlAMpdKOnYYSU6ZdgGva22PwUSDbowQI9FdIDqSaV4SeaP1pZ1CcL
ONOUFoBaCeTkzUe9+pE2i5TAUNMBoV3+HqQo2AsW3WRdG9XwGvnZTx4pzUK/9JdAGzlVjONLl3WM
6q2PyT6CgMtkOdrjUmJt6I9JkR99kXdbnojvX5MO9xL8rfahu0fDXCM9JRCOan3ipLkqgQuKmhvK
kduxfMONabHaQN7LeDfnlzUnSr19v17Ma11LknZlQG+grzybyI1Fp6f1ZXzwXiwKEOUGA5F7ZdgH
+guVtkaTDb6T+/DkVs3bnCnoJk0EdhtnILM/Lb2K9qnB8fVq47WLWf0SHqN+0kdKAKMRz4MBrqzw
eHzqyddQ0SROkJljPvYDZayQ8E4QfVEFQZWdyNO59s2lujOrlfnsEZCIqCxFFCpvCP6lbX2p2icG
Cjgm4ZmAS4FS8aodjnx5zpNqiTAEPfJD0bGkkF27hy8nyoxZOwvrrmHvo3PjNMzfPkt3ZjgrG/CM
9I7HRgJ8p9C3lAXt6l9urBW6c1aKh9NhOqx+MpPegKR+FcntmHfCqhIvQ96LU9ODBtFYTYgjTjXT
v/wfU2fWnCrXbeFfZJV9c4uANPa93ljBGERFQex//fcM3G+ds4nZ0RikWWuu2YwxpltBGThz42k0
lPOSulTpXOQXuvAuXGpy8/P42q8vNwOIHUQqyEmTOOTwgfSZ+3F+BitWzIpn/T8s5yrXviBbRktq
EhMcyMPqq7zB9eSM1H5QrQl5A7kOAO34xfjI89JnTbWmgAxYzUnKXJEVMU7/DD5s1fQv5tkSPwT2
1/Kx4x5+NS64NnhXIdyEFsKABedA60LqTLfIaV68w9N7hON70Tjj2L47NdzFJwNB2+yHkAh9apIm
M4YRAeuGEpGZJdZ+FWX+TbJ7+yPBoharJ4hqgd3fdGGE3ol6FOmCNZFijrS+LyQFUeQ7NSmWNwXS
KpyIdXL+2WCfiCZPo2vZIHeVBZttaDJ9+Ui9VX+kYSuI6tH87HAiJPBHNE6PLHhKFt3XWCBpFsz0
IRz45ocxmPJstbTLCkWOrG4RI/UAuCw9ltT6DJRiuyJRXnCKozpJKJhAHkROgiB4cohh9abGEy+U
PcjCitL+n8eNtbjZ8s3KHe2qMlDgVKHTB68u2exm7+nBGAQzBL5es12mkeTG37nbINKAg5j9wbZG
IO9B92V4sbRvzbCE0bzKQ5BmtR9Q3xt6spXcYv8zkPSVfpF/IEwCLaCnbsZlBFtUyhnW1V5pcF4C
53l3Nj8FZ8/OHzlkgF5nHmKD7sd9uS27YQsjd3S+NP7Iqc5Zrn8iGrzQBK+7Z+Gk/UJlY5xohzMN
ABsp2Zmuz3YhqDl3oF9QUPMUp7oaqB1XjfKIFgNtjRyMwYU1H0t6rNVssn+h8/xJgNDD2hS3XYz7
xGW19NQiQCgN4TTganK0Oun/uAAHTJzw/4l54/VyDlsQZoTVjs3XhRCdoG5FgRDbQsRT3ATlMKLt
9Nez0xEp3Qp4A3UQeWWSd7wLx+7JF5QfUkLIrwB99ldyfLpLio20zBbb+2EF18QiWQovUahyhV6K
CPdDuSgCbmhYaGAofNTA0lbvfYUjv+I/Cp1FktX7vuh0BSYAX+BgoiFwGL55+mZXuSSnXLs6MXaD
fCy6rlQSVMCRC68cdw1p2Tsrshbjs0nlvi24K80IbIB4ectkmi97ap+cl76so8e7qSLpb54dWMS9
xBZA5Gw3FvRK9PAVqjtuLE8Su+G32D6uBCphReIrDFAllUhqw1en49iJ/Atswe6ZCjjv3NPxQD0P
JCwpJX5FYUoDCM8jR0kCq8qMn3mHtruIujiL8C3bLf+6Sr2PW+cnnYoaZgiKIq+ITD8Xme5pklYa
kbTAeaAdlRszQus/59URAF91/plKhEKtlL+DkPy2kuh5qIxLXIF53382zTQzKuQpwf3V+I+hqAR5
ixYkkqg6Q99EvKTpUVXBJeEDUwO5LnR8SVerdwfBYwXHLI+wIHI5NmBjBcqUlz5d/KCGHajBJH4R
6NNSVwkViVKQfJ+iC8f0UGVZ/++xw2bNPoaGjjfFTU6GJZMmJd3qHDjnlAS+1bCz8fUXd7KbUUGj
ZtJPhme2antDO0fr9HudFsEw1tN28uikfbwR8ZR5xsk9500vYZrHJi8zso5csouxz8xBGrX5KSQp
Cma06V2rbaCj4wMoO/6o/lcnbMZHn5c/IHbMzd/mr9Ryz7+Nsnn+Lc6vD/Rdi/Pz8Dq94eSSZn/w
5+d9533v0ibzPAwvHdB5vIorU4nbzx7IhLLUDSrd8GOA3jtQ9/20o7r9Bv3B0d07r7LZuJrRvdtq
urnES4d2U+WTdz12w3KnEnaer1n9077+tmicA+0v7CSffqPcPaTTT8GjCFKv2Ruiu7hTLXnhpf+s
+e9ip0Rs5VaGb/wncpHjDPnw7H3ziuXZbX/eFsnbJeb+ZF1fzvNpb8rWI2wnV1hFTboDAdw40mt5
FuNxkx58GfeiuadSw0qMvP76Skx5tOoVpwGQA0z7oVPc29WkUwVLldr1l7WhJl+1z5l1vbcvDfMD
hIcaDlF/kztlXGvWhfaq1qbhXz7G82I1GeInC42d6gX2uNEiH7GnXboRj+L1cXdYFLf3svGZR8OM
jHyhwx7ck1m8mWllcS5d2oUivESUagL0d8i9F+i/Cqyr3LIycJTk7bahnwwbd690GF+iXvPobopO
kyziL+MkFyEpDWqpeczGHHbhal021t17j6KgSIUH3QhUH4Jn3uAtR9O8ge6E7SbzG+bH00o+nTr6
ucDeKAJ36iG1/doNKQ3AZoJS9sJqo9eK8Dhb1sV+dZr2/bdVt/c+CCbnM2vRFnQzOqJY+D7ZTwAm
k8OoGlRpTnYz7qV2nbQ5ySrEPdV9FOxnO1FSEmuypRhwLhuXD/gQg8GKiMYDR6Boxq+7FZ6sas3M
Lm2Q4lnvAgRpv7ErtVb7E5atVqO1UrazsMUxz+aQ3VN6AYMmjdrZpx3jO/XRZ7BbfmJ/oD2BFtq7
9Zr5fln3RQ0z8mwXgQdbz4P+f2DRD+YTshztt0hhIVXSb+FxQs9Dk/pmnHdF8BgQF4H/NIxTp3Qz
WyuaNm/6xeb0ejBj1IXwY7nK6BotKsNXrX0GhE/4D/YRChn+TD/pZUFh47wI/kH/wIjZ3Wa33qN3
KXIwRoPXOKqK8TlYJUpMOJrw2hHkhwFfNW8XuwzEbWNmKEEW6aB1/lHr7o3/XBT8cFxwaqszQT1M
b2KoYzsDtwkvAu4B9QUcyLJ/QMabfgtuGlTH0eAPUNGgYQOZHqNi0NgiU+Ndhx8TwRrCj7wB8GfZ
XB/RpnmxRkXtS4bYRdTHdqlErMziqGS9uwIFepffyryO/CjE9mlptkGtEVbzIj2ht/T8Q8SFUYks
S3Dd0X3aw9ftZF0YRg6NpydPu7gCnjp9Xyh8NOCklwfNSXECMGX0GZ339I0+zhr98iRdvs0qpiUv
7SA3+/e02ccriNza+jVCS+oVlPwENP06gvoegsG/wolmGaDEciK0uNaN+LcJuOyzo6/ZOvHuw8rs
Nktmr91jHa8yWPrBZpwR+a7Oo5DOy+/phwa3lAN7+9G7ibvLW5okUMvt8+hdM8r+I+mdLs9p+Vxy
WtfUvq559TEbZRdy/ADkb8sEY7OE8A+QDKWMA/3q91UnPkSzqFxt32guzpI4jJbX0L63yICacQ0o
Cao1Iem3hPR2y32zPFAs6DyCBsBLSIdBizqJujtfAH4eKhuPdtTn3oU4DQmZm9GMUR8g65gcjGrv
JdETST68jc0fBrtCIRdiIAqiSDZTy6WyTn/4plmOTSLcKm0oARn9vSksUj3dJuJBUKFGouhjb976
5a1LSH7Fs4EHQrcKSJ5/5FPimh2nbTQrQHQ3WP6b7fvTLH4gXVivSrtZtRsl9t9OSQ/ylFRMZpVK
ZqMk4ZMLOD1cJ+J+lDYBr6r4eOpxFlcbDS/8qhpB5x1Rb7h+EWW3O/WolntZvIZlzmdS+n0DhALy
BLedlj9N+1LrFBpWyjRMrc3FfCK3C9H+wnGBSDNOo5a7p2507xJWPSlTCtF52Z0mJadAwpM6WidG
lIsq86wIcPC3BhQI16xitK7GDeFg2rxYFa/mFbu3zoU+mKEUBUBBQ4H0LnbSw6TU3NBu9iX0B3YC
mU0lAiHQOm8CkYoLxxNUIfDDGXi+0668OI3SQbJjkN16F4KT3uwxJ0aGLkj8QbGpYCaz8+7k3Y7m
JqikRmkXgVNaX8DC4PqCVzkYn087wyNAa4FOEKA6fVK0FOISW2B0BNwoOgjlFU3flMZY4kjZC1r3
06LWDP3eHOJRtEmMEYor0Q/M3UJWmC6hf1waJrcgnZD7EFakxTx/fgL4XGsTtiJWzLgh0qeHDjlh
1cU3iPxA7XQjwJwVao8hcSM1c1dw6WLnOWr2Up6hyoNDnoJNuYIYR2AP8SLy1E7m7zsnSs93J0En
Byy1l6BQrKRvzY3IKbRcJISctxOCI8cU8n9oH3rJ+A34karp6gZurtUpjBCgAFUXISiQWLOiiWpt
4pecBPBpxSvatH9yHCFwOwhFUuBGip4VJoiJLkIQxLSWQkyHYtJYXv6FnAy1cuB/BTiEdbthntx3
50Vv0A89iHGGJdOLF43rxawCnRsodXtwaQkhEtIdb5F0Pf0pVXcBE0N1oqULEvbPU0ob/ZtbGtJ5
ixzqhdobfBin6LUmFYQAH9x/cX+YN1bcT9z4B0PtUyYaMBOWtUnBh1gdGnekRliU6IDMD5TFaGhP
rvlowzmFi0L7jaFaN9aYVaoTHToZVWAg44i5bAi61bOeISkabO9AzVd9tYCiIwhaYGbSFaMTEpgf
qPyeOilQVqbeE2RuyO3lg7hiey8alFG+RpLEPvjCWpPZgFz2auOYkDrqNjrKL4ELCNtgM2BRIz7B
Jf+A/wV/0SDNpPRFkTpvlbdLkbMPSQ7W9xkBzaa9WimDdBzwCjMqowNAYXjovYnsRCm4o675YkiQ
f0jW187Bqy7UZPU4oFDoHbx0orOGp9AV46EIiH36oWfWmV/gWjCI0VUnOcI4rjD5DfKPdoXquV1D
mUOF4lPuA9SBlDNOEOEETt7Bynf+KIr36KGmjq2jEe286drGRZ9oX5D1CRSfrI8SnUU7F6mrX7VN
M5GNJK+LWp0Vj1vdBzkMBZfqjqUWoApElwfamMGBhqHUYhecHxvTw66RjCVIgRCdcmvufFZlOLkT
SjbJeJAHnLAW+LXhrVMZpot48pqdyGmfDXwEwA90Nq9usX2Zf1nUUIi544WgPfeD8UUAkqDTTaaJ
TeUUkhQUm+XRCvuIYWH85xdrP0XTbXi1sfmCnIAXIgKsMtpfLgUpu7k+dMWzIC9qv1DLqw1eQ2L9
HkjjXQrz+tpDDxWKQBF65dE84elcSPrA0Q9KE4TyyBk8ugf37j0gpo3RdMHWLkBkD9V8KZ7U5qze
0SoLHv3HOh22VkcySsvod7PFKGO9S1i+KZb50fv8NFaIduJ/Lq50aIHk9Au4GpeuGhqtZW2JPFza
P85fk9L2Ni1aDURBp+U/hHQ2XahvKXJCYLcS8zneAxXZwi6aVafZT8VPAEEHzVWKXYFAOHx8WwO3
Jk8PBgrgz9MwWV76+P0V+9Q94KdRPqgtoTeVCWTLs1L3oQxQrzC5/1WBmVlPZARbTrNXGHxcJDMn
d4JqC6f1mRnlqJ0CAJ1eiBTgh1FD8k5ubVlj0QPRN6lykD+FJQyq6ttoLCM/iQziw2i8ZmVmLX/2
r3DCyGeFbT6ekDAd77e1ACfiXDT4mIQiNepEwNAodeIq/V6HTVzqSxsRSkh9R7xYpiElSQKw0ZGi
yZSaA33mOYTbtOVfxMH7efc2Xu1uvLbP+WVc/qpztS5GbVtYXkZxnwX66hI04v32013DPyyzzqZX
nj0Wb5qM+FFvs0rhCtbUcPfv/TZIWaYBdmszIg6201mRLqWD6+Q5fk2TBdbOqy3i9X4C/Rrq5Sga
odayof08vjbcei4alUUkcatG42Y8d5F356MIsbsNJzKIPcngXP5QV+I8iFgSlstRGNwbxmfy9E9d
1Nc6H/OJCuaQdB11yN4V2cTGgEiEMXBlGNjV9Wb25K6RrqnZZNYmRS2qXoty8ue39ltwwj7p/Twj
90CfsPtZ3b3blkrAIO1TM6MGVcOavx1oQPPjfNOL5lH/8Huh+vGHmtTk2Y/8dPbpVn+uE/a4SPuX
znWC20jPdoda9RpYsL0fqIz3BCVBZDo5DI5AfxFr7Z+76Q+rwS4c1ahdFOH2LEhrJhPaw4B8Pk0O
GM11TBlnQ/GMsBFlunj2WYQAomePwcmGy3YgJxR6VQx95xNsEuOxYKRU0AWZhaOHcxi8+4x5Yq5n
FRnZ96y4gxPkR0hKMV8YZRBD010K4x9yHCn/FLj1cxYCVA1C7nO05l2vD53Hg7RpvhGKuHeamBGc
xum+G04IBFOIhSANVkVsNqRMNef+TMJFoQs9snOiWNb9oBsNIpsSRlAgLTNEmQ6T0aHZ36p0MMLB
GS+ZyJVE7HDvYRvAQ3j7sl0q4MifZ5eB9l0iqDIzn9Ixddgx9I7pZrch+UKmBkGVbmnbBD7jN37j
oLSK/672acZf4FMi5yI3BLE/u9xp9kuDaq88KnQ3P9HitmqOr/ZzRIEKuiR20tubCIp6NYx7vZ2O
6sRgiXHYpl44Tvv13XvXdFPG5pEglLD2BJYWba/gua7y7hlPH5P3DxPLJ3OQjSpk+Llfw8ICMdsJ
6P3JAd+KYVBflYDwb7oHKhATpMhcQLfI4jL+z4gVcse4nv5ldB1u/t4wYwESdEMf8zo8nq0axfUt
MrhuA4Vrr7TCgbDLgPgmlclm3ZhQQKNC+0tumPStCZHzzeW1RJN7DNBUi3qNcfSCC4mVOL6MCuRH
hgajhZgrnoXr1vjmQBSpr8r0q0MWCL08GP94EiiePbHJiOAW2gyNU1B9tuFRJk07LTgotjUrxhth
iwaBi9lgsN3MUq2The07RfVVndpAalWPnRdeDH9/aF8jq4BqGf0dWs7p4ZUge4mu91C67HHqRlHv
A4msYZKnSZbR4iAfJvYvTjiRpEzUVwI9/DuABbOp5hWR5KPJBGFz6NS5KrpYnP66OXrgeAFon8D/
mxbBZZS25ylc5myeOpsRgoLH8dV9/kXOx6Ux/LY5OnTvHVxB7zhHohAt1TtEv8i5/Kj4B7djztW/
Ejcn06MTz5iZBWCPAPWCzQoW66L5i8yf1hemUZOVPUBtacYkFi4nY+IfBlS4Mak9KparDHBOE6TG
KpzBQh2fnfJT2KSwxysuGLp+eXVfRbvX4pgae8gRrfFxljFfj4YBjwHWAFjozYpUrR2OyzXDZAxH
BOjR4sS12PSWe/czqG2ro2qvApehYg70OrAc7zA5ATOgzf1l3kA8+tq9j26DivT94z7J6AFp4+F7
/QoggTvPmfjDKrMsZId2m1WdPuRQwrFHQWWBvtwCLspY9otYnVYI8CBAc/vpqIDQ0+yOO8RHzkme
3cfnCZPqh6UVipdznZJRbCxZOnqN7WaGeiaGurGlqpv9AG7p12B9oxU5ghYCff0ya/VjahsPJ+rx
rLe3SwtG340vbFQE9qcJYqI4PEFy27inAdyIPWncJ2qS8ejYQZOP3FchqPgRCXlmn/LT89cimcQo
VieTOwaaSTp6oSGwwVCTnutcAFxSMPnYiEuSoy2n7SooExYAWmuUTarefFXQArWBxQzxTVAu+oXM
3sc/ubqyrS2/FDyRMlZeG5nh87SKgnFh2ZrcPe4EQSTxDz/VkUQ/IE9N3y5bpE/tEsxYl6CEoCJj
UpS4fQ3dQnJSFlaC80dVGpxTSoM08zILPSZz2olGl9lpgP6hxzBbf+Dwk/BHGBD8wzAeV5bZ392q
uGRCqaf8irNeI3bgG/43wcG+y0+J8lVl1Kv5fezz86bf+h2RKbssUqsxPJrkyHaQ7WapD4NvT8BM
7lK5SBZW7GgLRr9Ug6sdnFILmeBuHWV37mvoPLqXPjqwHuA8L+3TZYNUtCnqBOD8Nm3t1/GuTvkE
UNgKm9Mah7s7/PSXD9GGgQCH3MvIcd39wyzDO86QjTo5J/i5ZNlq0PIvfrwAsLtInQtvARDlSkSr
Oa73SUNQYnLe43enQFHoYT8RNi5w5V9bFKGR9nrDmQ/H+MHEs1WUD+Hcg1FgfoH/Vw2EtAoAtfGL
Kc4MiHeFPhkh79jnpTIDuAi7BHUDWgmWaKY2LS0K+GhwngJhBqGfZ739IPbu/Qx/S452RRUgEz3J
5pCFttTl6qiKpdLVGpDGIBDHg1JRybCnuRQGPw0or1DJGIDKGFCxKJkDmsQdTHtqA2ZVxxrhUl1Q
Ia5d7MXUX1RFXdMOAkZDzpNOpoIVvefCtOi1yAfkQUfO1+qLx+YPB4Gd7yiIDBeEEnsbQ4OB/+/z
0zTtVBbxrBSIeyHCFo8JXHzyEWIXC4uVMs/xwPhIqkmiOEAa6p9+Xyw81CWIk07DutegnqOCmUpn
0orRg5Iq4dDDxqW34zlAN/36Dm6PUP9XSFiVlU6QqVhD+QQo3/mm25bN4x+yUnUY5GdXcq6C/zTb
/p1v8YKiJHBSEcep+PIRAC+p61FZpCoo0BJXlYvNPZB8Bvaf6/LKi4RiouvtgqtRJnCKYFQJ4cxW
t9HNsPfWxZKCqsAp6nx5w6v4lkQF9dQm5K0OqkmbFNEZL0bP9E1aF9i9XPQfNwVKRo9WK8hc2VS3
7J49cAeGa5tAiHo0luQ/u0eFS8+4+UEAH8OdGuOHkQTCUInhVB2+BNP2UPMAS8YabxAy5Oi2h79r
9ak58aLoHhA5NJ5wy9uNBX19SqKLQASB9mS7APsZKGtz3cg/jc9VVS3oDXrqAMSosddnamPrwbrH
AfFLkW2m7sB1xWwAWAk34MN4GdiD2IGF4wYVp+IMKBL29m0bnNLHYbgg+KCiaIYQKfMDVV2Ke8i4
s0grqX+R8DvqzZVl/FOGzf4hoC4f5tduSFwd9jdAKp9maVvZ3syEjDh1AUZRSA+Dw9UMf0pbUpTo
9W9fS8mZR/Pb8rGN/27bxxGImNmoWJW69YArO2yU7CzASTyTG2wuks5+lOxaVYMCSeLFg6rz6dE7
9wXWQXkSUDYIXXQmHqATz2v/kZhQLkNQMxSJHQEEfyn6zzPL5wWAPQhpAwcVRJJ0xhcgpOr0f2yI
1Ah97iWmr6vhD4I7J1AwYgWEAD+mvEBeseSua9PLOZ9IuAZVufUS7iR71w72U4mkPfP6q2q4QnAJ
QpbBFFLHDPVRlhyBsBXBFHKZaFbfgWCWDMiMDIlij8QtFkWav8DOQodqqg5CzwJhcd+9GuAzIWqj
EUlm5rkKyBlnAU5q/OpuPIIeCqeA1UgW81fCzb2AmEPnpt0ACzh7Y08MOD78aF0XH5TklnQgRH0F
tJwOWWVnVckre2JuCUudadeTf0wO4SYVrayc3oBxUZX26Bx+jxQFQSD0dOxqcKBKbm46OTqOV9hK
YPpghGMghXgDnEvCbjmCQTLI1rQQI/qCYAlHlTXnbhYAb9Axgp5MzsfZDD+Ly+ww+SxKUDhvQzAT
vrAUJ4SKjqPz5LD9TO9j/GLvE8D6HOzZPx5fOFILhotXmr574myWfx7dM+a+4ldnuO4Ojsz6PjtP
LuvyTlx/VnYTz6NPkP8Cvh/Pb3QcyObJFNFw7z1PfxK3/BfPgSi2M4hnib0hYH32WUsMCgAIaNuH
YdZfowuAOHXLpz3BEPe3E+PMQoXljEEd8F03s2SCCuTSrEt6km+6SJEHip3pqxucgt+clqB3fKkg
X0A3U5Y9aHkhGmTTNdWVZUnncTanQeRrl++enum9AhzmMEkWswq9Q8kWuBofoC+5eV+YQWypYZs6
QYKKGGjZA0PxbgOkxLhIO43cFR8pSKxoBIGGZ75b3qkeX2okk83POTxAkyP/REgGNNfVUfHHGUs0
zp3HkNOhssfcSJZIJ+hMye0ii8TlP/pcFkCYuGhmEDuBFteaHfqU8Q2BMIXFDWILAwxgQEdBktcM
qgxG2m7mH8shYaCnA+4Q8wPT6kK+3KFoCnNc1Hbdhe+H4pHNsIcgOIOpBNAqNjQ7/pI5mU8P2e4v
3U6jVdf8e9X/Y1eOaTeZk+XZaxAIGgE7VovDlMWBLhuBbjVnkE/gPoEC78ihTBZQJeUliQvNJ6hx
rbXXCk/EWUy6ICiBqQsxq7VKkFduHCelPVXBZyiACnNYFsojSH3r+muTsQl9dZ3SUn/jNyI+iASh
UaP1muPURdOmmyRhFNkxNXKWNdMNFNvxbcksinNTgqDC8tMOx0LUalsKsaO+yywJX3ox+RHz5YI2
CSKUrpIhEVkDkEs8egUZLsjyOS4sywxmagbE8z/xOB2RqSL5Oq+dDRraUE0n3nv3MBOj1+RCVVIh
Fd5QSJtJXN8tqusyTWKx4pe1l0hDwRMDKivv5XsMTWyrNGbwGnMA0MPk7dp0khoP2EPdQr5xBWhy
I7iMbLlOW6hRWpStewNmI3ee8QLDGGf3H9lSC3bu9TD085mrkXZzU56wP/BCDGj6EMs1ih1GcsXR
XD+Z95n+TjOLsU21AeRaDn2RwdS6cnQYKtDwBNJmbPnCnaMzzwyjSx1TxgiAtTBzZI8F5ib0x6vD
ECPBjoAY/ARiC5ZzGPAPa4/Re5KBIptY3WFCiVHJO9XwjtBEuk5wQ4Gpp2DQT5MCdW4ruOpGnYYk
qdWxO221nyRTijRgeXXPkxcVWlLhO4xoA59QucGQm3vDpUig+Te7oPtZDr3X5D4u7kiiINPexGLO
blmbZwwyzvxLVEV9nU2agiw46L/ntsj+dPlB+KDgO9sgeyOWDjsMBYUdlGUaPbYAA6/XQcAd4ZcI
PXSG6sI85nlKl8X/lqXvNR5gKTXjuWgYgkBeNnf3NGx6sniyIvnt0sTECGF7NWoJjG9AhI4+glj0
4SkZAberp13LFucZebD+L7IFHEJoTceyAVMpCYi1Vm8PdJ/PkzN7RVrJ5ExEauLds6Y51FlvtyCI
2tAQ1cJVJEQJX4vuLcitFKQo17irPnTYEA6dOrnNABdPis6E/7+N6fuAUaH4fB0g0Qf5iaqNxDEE
BP7XBJbqCFBVVXu+hEUhgt8ooReA1Ip7ouZkIkLmJMktnewh48Py7MDQlWqlkL9C8Ipwku9RmOLT
WMS+g9OkZlNAo1WUVT3gLLKpRIVGB4eS9DjgI6Wbg8cTSgtv0oe3HdHpAgqZd+5QAluXI7OEYh56
Jcs4btParu5HIbcb4ouhXpo7MdrFktJlEx9sy1cKr/kFR+qrqicKZwNlj5/bz3tam11Hh1GL+ksc
iAiRtxfLEYpXAK018zVMTMUF2tCPJlhomKWE8s5XTBemV04nqrnidwn7TfGNchC8F5HAyHqimCuR
KeERxUAVX4aK+EDNzBITWgO1qOVyrv1BTcHXDG2ISuB46YOMoiN1Qfj7B+/E1gxu9LJTTRvXNhu8
Ok/6zQLscXTDmujfctfRF7PEAy2LEcoL5H1z8PHPj9rRgjiPzZOFeu1qY1+bftMp+7f+0wyHRbsw
kvDS3Yzdu3l04YFjZgISjVdHJEGxsbcbvQzNaPFz7oCZFtFbtcEHmki3nHVWR540s98DdDmgd4ia
R2dI/KRA/oNm8Vd2XbLkCB3n8qtS4BdJVKNWjfoQY5aX/kPPYQ6f7np8f3d/+j9vc6PB9aK03+Rj
Nfh/oAirEzEtCb2JN5lQSXUYNBOGTx9kvSi5bxMsN00LeQrKXDBssOYzPoK369/TmfxNJvHgRoBA
L3PvoT6BIKijwd5j8LU5TURbvI/3QI/p44BBwG+MycccZ0kQwSJdhGsC5iCW+GKufCITrEcGbQPV
WgvVEFt1ZS2aue/Dq1CDUGuhTgfJKfdh+K4OoyEan7rEuigJMHYq+UjItXrSyW3Aqc26qSth3b0P
ds26jU5MC8lVUwwHzy8SX9l4jNU1se6UwfYz5d/dBPkuYfo/FoZghgDtDPy2DAA9CnMuApQjTMDs
x+qvuosnq3Hn8NNlZi+GO5RktYwpxiMchd0d40aLvVenp4LoVnJsRM5D72WQx6R0hxBNVNu/RUZt
UEkefjmV399IFSXPfX4WeztaXzq4hQEaEjwOSMvpgQaEV/F5oDBKp108eiFtFU+wPBIwSDUrcr64
58IyVnxCPgKSy3dj9QyC3P1iCR4PDUR4BYJgwMiK0Y+I6hOjqImsazSVRiuoti7C9PSEEGlS1OYj
xEm1ktCIF2VUKq03QBQygBuNPpF+NUC/duzR+bZ1VIdKjVXiWhQ/QA9hea4grF5++emrHYC2B6Vs
ifI0eMhuaTu2t/8tcRzz3kSnhEPfjekKAMRUTE8LBZTVAh7ngV6QVTRgpWjHTOf+n9AoozRuwoNA
dpkyPyPjONlYDTfpHTyEEc69I1LT91+tDSIofIhOKa8frHwMkHXbg+k4mvWA/JunHpb70blXFILD
BCG4Li/ei8YKNFw42SBmf95hm4H+K24WfgbBBaMxgn5qPTrHyX4UT5BhGF0AhxzIpgAngWb39kFV
rWiEyhIFEA/M/MW/LyRLWHRKGEbjF6PZMGUC+SaS+5d1wIxG15YPgLRC92zZNIgwEFuqttgom3/r
oOwRjPBxq72rm8j+wkRZQCHJFyW9S3dLJ07Pg/ZkNJHY95+QF/qgvcGHCBqDQqVZdeo+BXHjgcs3
CCfZoO48+k83Hj7mh/EeANgUuGo/G+795yQdXGcRzudqwwQ5G/EkMquL2K76x4Eo+8A5dUKo4VNe
B9NgVf2q/0ZUgJEM7vTdbRCCx3YKa6VglctGtczQTKgxTxseeJlW2WOc3mAis9xVaKDjXj90F2p3
Acy2yK/9xbx//oDXdmqXqcUj9YyqClZmX+8d5uHTOuwlFbhxqexSxKNzFArDyCq3p2QAWRc7tN6Q
skapjU4Gi0fdYDRaovTfzRWUHVg4P/2w0yTSYYmeQUuSmFbdf/Rkp6X/hiGd8Y9Gt/0uXTwq2CrQ
qOymatw8AKBrKC8/UbuGBN99tcnMeveZGB21i1AXkqp7PxgZoQsSF1Wz0jKpaPFVAraILQvKq81v
EiTBAY2vWdPFBeWr6ZYZhLsbJMMbnS1UkVHBDdOrWD3GuMrhSknwEn8NpvK/CPcJbklmkrLFRca0
fJMGcpjleMHbzQMs5Fl9+ku5yLrg1g9wy4hbcPdEDCQYFFMVNxJvkFLZ9BsTKaKQDPkFNaX9ryIs
inSWqCrLZod4zCS4EGP/5Comi439lKZbBEFQGQ5T9WWU5hKik1gtSTdl4wBHFteTzyboVWaYfOET
OMm/mEkR0bLoLZE/t5frJXm7gTsNiDl+4eKMRvNl70x4pVDrq/y0lvfL+/g8xWjEMuyPF/OoRQby
mwCgij9FflAxyxgFJC1GikYUFeBrY9G5sLjOnUUXTW5JZez7DywhA6RGz4aXxWDpV6ycubWy0MLo
AOXE3T9On7ybTh7NAavQVznjgnwKNPTVzMMZ6csXX0iM8D08+9CrnBYoMKSSqVXW+nL2dQDaMOUD
vGRdG50bV2a9JH5bT3WcxPF8+xApcQrfdMaOtNhwh8+y3dZ6d7s8wHeWAOKwiEh/o43nurqbcNC+
yg6yHfKnsRc0R5G+mN4rafbhxqms5Qyp743sv4SbRap/UDNkQKELm7paUNCqYHHps8R6M1RF8COs
68j76WfuG7OsBYFr9PXY5bXr0dd14/1e7u4i7zIoOs6fNxn9NiB7O6zSGHq5bcAuAeeItY+UiNdn
4dHiPpvFJmYLtA1e57/eBVBwvioD6T/11oIth7Zgj35JjQLp0kZ/rgIanNeRnqj5gZxxumP58ri0
fJF4j4y9c+4fiBpJTOMqY3WwHbXWZJ+Sv0cNJSSf1zBfDGYjv9bj4UKaCkNwrxt7y9f3ikqXNp42
uTycKuGHxGq+bZC18kTmFb+rGpR99GkN2HetdWEN2POBoh8412VpVKY3RtXcONlKRgPjUZ/KdjxX
iDGGs1OguB7KH/4k8NJOdYUy4kz0Y7jVeRKb5Dl6nN9Z/5WUgqS/zNrlGfJoJK2UJIJbY2sGJtTK
VrXIAPvH9xsEunG1LclOotAxEMFfciVfaUJc4317sOZRIkAl5Ygn5DJ6bw5iSP9JZkxyBTvFf4hp
SZ2PpOWA6USsXrbIOjXyoFVGahD6mpBUaWS9opGcJKX3+bM8769gUGo9eAh4ZZ0uCg2LzuHS33Ze
SKBoZFuIKHW7rbczrFUN7k9CUTtp3+9Gp0JHqklkFAcHP9m3a+u0aiXQUE/tiM6YpU7z/XeI+7eW
dcWDWH0+aF2aNwLT0H5E7XPdTj82MpGAoBkHtWabeX1sdZoYOdI7NBdHCrZb6H28l9focaPou1A1
qdN2Yeqz5pyKxqbWJr7f4ehOYvSOtjLUzx2W1zsNaL6ZTK54+9i83Kpi2+JS50bd3gISrSbK4lp/
7VnotKi+Eox/Ey40p5PBlC3GoskkrDFriSsmPiW06f8l2HaSbsM1tQt5K6SxC0oBgUT82t3Yze8f
klm5ycPVIqRXvo0APDRcealfH52WaPwSc8IX2oOc5nDB3JVAneya+hp8/Tn5cVT6FXmSiGDpHW5K
9hniEX4+5TTWoPWFToawVfJ1pUcyvdtaRpmyYXfwTyT2vQT1YW1fSTIx9yUwULNFsSqjZ/iGU39o
tsul9eu8bpBYKTBaSe3gL/yCfWvZqCGmtLZbCBSj5YcrknvCF6gqUtW/IbbxlXbkVtlV82sZZQmj
2Ql+zYNWxy961DvlaqudVshnpBgYgoDxy9iqqRX2e7Mv98vM/mNacIsH8/YDsI913mudvdvr3W0W
3WNtWN3ffXJHx+HdfxRxZhnNrM8KDEinK1WLOdcd/P1SRimyyngbiV+rA4Iek0rarMrISr3/7gUw
mAdmwUQ5yoT0ohoTtshs6meVQjajIlDH1rbq6VX9PiQ3Rvkvv9AaPXoV2g66E6KgAuY/w5RwQnZR
Rsbj+U/KQUFEUVACcC38NbuBLE4OCkvIpqNVylOj8s2SqgVYFTgFd5KEVFobZ4NJr7m7z/tzNVGq
kGglmG0eOEYsNRKpkZzov9Ab4eGYlDTIdfi+IT/coH2fYGQSUpwntcyukdWwHvMibRyk7i2tYslp
yVkrbp/b+zZdFifZ6hVK3R3nCUcp2j0CsJOfoBRIOUI6/w2IhRWobQnFhZv7jsixRv7LBeaoKoiC
NFWEaCqAAJQeHwobH8QaQm/j4m4t4k59BSDGJW/tv/yP44Y0gFBc9xUYIvvO7c09KqVGr4WZsqrF
NtlnCP8k0kTDg/pG5l11XymkMMU6MtZSjlBZXWkGLb5yIKWJpkGppA2Jw1qDS7eQ+HrdLlkNkg/j
GLX1eLoZtEYNtnCqzjOHftalv89/+ud67xkWxo1gxHP+/ljqGCHkKSQt9Z3BNN242tWm/8aTSf2Y
AOnQu4XGEUeZlbXWfQDr+fg/dxQQ2ue9j8v6enR51ox65d9jrbvFxR6P5aRgd7Duj+uqWbfrGY77
/5g6s+ZUtS0K/yKqbEFfbUGwwy7xxYomgqIoCqL++vsN3KfqbmLOyW7S0Kw155ijwa9L+Gf3CvZ1
PDv95OrdmF2cOuEO4VPzxlRVrhZ1DGAUDi917It7WZi9Th03l2gAYMnz+ZnH67C4QRYmBDT8fWV2
VqL6NO38eGsfUOkR41FdZEi1Gu3nqvaGOA5P7l7qAACO9CtyjFvPf9slNOnuEF5hCCbH+e2tq9zP
bQPXl9b53j2hfmnDhmjdYNa0yq9zm/JgmfSghZ+Q2lFjoQFLUBcFFAbjDYELEPWqe9zT2HmraIX6
5+u2eeWOkHr5pzZ/Vtkkyu/+y38P75selcvr23gOLyAIWNW/z3DGs3YnOXml7yYEnHUdi266qQQj
KTeZ3DGOtshP7Veh9Tdm8Us9TVDG4K1eH2MhZ0U/5UYvorKuttLfcYzP//i4te6dFPK7jHfP3ROZ
Du1cBPro1L4kPaPSqWUgQRbw8v3RLldbgUm9m4Vwd58uJDXO4CWeJbVnu/JdqXSsWv+J5iKmhRwl
B583zlDMRsZsJIyD4bO0iJIKT+adpfbRM5epY1bn+WmlgvXTjlCM/gHirm77KA27m9y9hL7qTWJ7
OlndeT9bVzh8LRskxol6+W4GEb5VG8sb8IMPVJxgiB/zMBjmOXfjKL73zLyVGMPqbYcu8hpyI/HY
UKGvOKnt+OeIdKCVh3BuyS6pgnZanel0n1Mt6mgmrRkw67TrBPOXk/ol7mfo+MEsGGOPbecr2VY1
8bZX+llmb7opV+S+Jc2TcKzNSO9Pfev7hBZDIKUU3wfq4nLURTWYX5yc/5003syzD0a7eiOu8Bx1
GxXPJED8iM0X1WW0zNLBvdKD7Cr6Km7qTMAY6NZld316opNpwu6MgzUMKIvAwy275+BOV1Prx9sS
90iEzS/hJvjUKcrkzhHPPguXImnoE7YadRQjbgYcagp1LTDBbW/nqLqLCoF9np2RZ9fxky8+Z2Mz
NC3bOHef+/siq0q/d/FOy9RCxQvMpZKSENb5uMpkDB5gx2dFT2aNVp3igLlCuVUFtn5gQAh43ido
knFBG/okTHbogkP5FQPjU2MVuI+ajxWQed7ZfMsg8rFNt9GfFbRuW95V+FFt3mlqK/W59qCtNjQt
Dy8WCFQfCKfm1U3UObyNfvRgjAL2e+ynIfgqNnCv0aPaPVTJ0M2xkHby1HugiT7C+3vMb6ONl6YP
99J4tcrb973q1VePsDQOszJrUWBW+2er82iOH50qscObGnKa67NXgd2I78/1L1F4djMcn94d7msf
X9pDexK8JvJ0lbD91KGKCuEAMBqhei78b/By+6QnPHCa+SkNBIvL2QdzFiAS9TDSuShescrxSyr5
q2XboELRPI5GjbZ8457A5gq0rg1rw5Loj+y8ADeeMhzyAfD6AI6y/R9YH/YNrw6wb0EXqyNQoIIY
JquKL+LQpWACYW3DQXm1DFCQqyQXHwE/SpQy09vY2OBv0K6eh0gL5s+kfzchCFK6xr2c4vzZzoJZ
2IlwvOHx1gM+mSQIZDSLUEPJA3+BXs0UMpxlzxk+848u8aL7GvRqHgzngzoKebwR6JH1kk5OToLQ
R0V46KgTAXV2VGeXCaf91JiqM/kqHOjF2o8AVhVGpbUQvm6H2GMKytWjs8e9hhKhgTaNuN75q0ER
FdS7QDrP1ZopX965NbZPu7T5ibJOcsTK3T6xhPAQwjpEWNh58GzhFbeyqJ1RfObAhTa9ejHSFPB7
I2DYaGPlSy3ctWi/YnalvuQnvh4pgf0YDm/ncyLUK81lQA4BDopxu7y6OiiyX/ftEqc1OUbcbTFv
WG3A4zQ+ebk5sbrcEu5mxGilr8D0AkRRQwAiAjZzF22Oqp/f+VqCGP4aIImGV3YgaF7cMvdqNpCr
oLheYDBZ61oJEDU7iE1QPfWvkEnHPKFvl52MR0pzbQE9uDwxHS/3SpMDQmUuX02zI9k+koUQth9F
FIUSHmqONTKdlEr6wZLwdOvR9DyHBtwu5XQg5HiTrtzukzk8MTu7qg8XmNZUPoo0gbynHeS2wI3z
zBCBQgou/2FxViCPG/xZLy6AYwB3MVy9i4anrlW8BpnLiWpRa8vU6+NhLFabcksoau0YgBDfMxl4
YNV2Y+2VQRXlxIDxUkr6ZMafiZJERlPxMmxFzSPuTsF9aT7u/RdjwF5pz6kFKOJfo5wei5BUgWLw
j8pUDM+XXy6UKFHyHj2ISu18Wm0tHz20Uxh1ucUXHoJJ6dPnbXxAaNW4YpCfgIQY5CP+5CfnVrWS
Ps/NSrihyuHPA6EZY31QBpQUjg7CbqIbvDh3D1/eF64MXYM1tvmDcWzl2Ytf7bgbMyagKmMd9MLx
1S4hURqRkkCoFjQn6nI0YSm5ItMEnLowe1XP5nnPNthwozAjynk0SYUkM+FLoHpNrg38wXMpOSmf
B1cgveROCojB2z3sHP7IYms3mNbdEX9xP5GH5lyRZFM1he1VlaiWHEGmsNRP6lrEJCHv3MFbNayl
j7KpI15fcqmMHPQm42qfh7xwcCz1PIuF5k5X8WxTrnbiaTwQyqHWkudu8w3uWbiWM6xXmwr/5Ag1
WsxATWeKuac6NX1FWQBCdLv1OejAqjwEjFPd1Edu1eNDfqDvH6C8FyuM/I8YIY8wN1VsXeTtEHAd
k5Y3AWdgv9pch5qffB8ZXKwrELH/TibmtGfkhUDbNs1fe6FMJIXFaNR2oxEOGEBhMTirD8vT8hS7
QkpS2VWWZqUxslyesD8+Gya7HsDFewB0cQFlzHuNmRyjCzzugyXhSO0V9lAev7kqk/edeKTFcBHj
b+CoLqf9kLET6ZisHtSzeNWpe7i2jv6DkLXL/PB7J0xHA7SXoyN0b6PL5OSf/NA//Tz2pV1zff86
eCTMuie3TsXgv/3GfDPX05kqQ4r5lqZ2au0QdhVtyokzIgBQP65atyoZOwrhE+qlIKgqKU0kefeY
NnTI6KshtrsBD+JQQVOnIL8ydSwuV3U0y0z4+JHCkbw7NYKi8OVAiM+d8fnJZLynjHGkwmxDLaqr
DGZ98VaFtw57HUIoavZXy7v3HgOZ55NnNScRBWSmhjRaNSUBU5ycCMhed4kmUrr2stuSxvjRveOH
XXxXm1OvQTZraueejiaBgxXIAZ8B8yspt5Lv+s/9N/ndYIq1b+7rBBdSCJ0Y1eppEX1AEOAHYNX/
HSYGMimra8B0YOpnhz3ayTPFEg1gl4ZfaQ4cxSCQgQoLVvEmZgh9qPwCFTwHqmCAvi6ubuiXl8Gi
6lcmCTkjk+a1b7Cgg1n4AWkZunxPPyciiLF01oo5WTsCdNKb3kxk6gjqiRkyx4xPqv03k5SJ/Ksr
39ao6UvUJXnGaXaCWpgPoUx6VRJKyp2zf0EafJpj5zDeTNGisIZuhjKcygZH7+TFGB3hiTG68n8V
yMTXr0pfq6Gqk9A5OrVpc2ZOg6RtzA56Z8xemDIirOQfDjbDHM/O4ckLrE7yajX4vNY4GGmdDyfQ
uIqAKn3m2rTEURlWhhfSpHN6f7noNdkMz+6tkC+k0htA4vpQqzWy0EcCMmgqRcNzfDbqYIC8UOIk
kFQ6pkMR31Iv8mQ1o/zYjKo20Ww0J7pVMUub3gZZuoaStcJDuMkuhx7QVaGrl/nJJUndKjKtIp5E
ux8MeTRyh4GsLcuYUcvNkoNbELiBPDFArg9mEDva2VSAQri+tUrIKQEDOUdFvhhJYBh8IQWdPsdk
3v0+voNtsApW5iL+aixqa3NdIRbwiWx3dvvSESyDn+rO2jVbgd/cVfbVL2wa78v6F1Kr6lf1SzkW
J+fwk+1PTnmnL3N0nrvXwBrXcWm1igREC5ssmUQdbEQERFzWER3IVUoHTYlX0Mn0XYkkImNAjE9H
qj7VLOFVDonFctA4OKR/u7pGhntHsWByfZGST+vjy/6IC5coey/Ieiqa5QiFK+NMfk0VCuMifkRe
n3qJ4ShLywq3Gil7vYtCdYhIVGDiq6/yWoW0At3wJ6BDUw60+rXm5Ll85O1NH55KUX+rCj9K28w/
gFpPMaYkxBqTtSLNWrnpdTgw7PFojWVgnMFjOXm0qtQRQi+EXHw1VUvJ5RJo++NC9SruvSe6eynV
BZs9nDVwGdjKCKCyBstoJIHpuHYZvdw3vOPWu9mKWfDethczrELRtL9CFb9BBt8eW3A5S6PBxR7z
3LZcaG8thKI1PwKyBHbKmcChWIlYs210PhjAMDWuDL4hJq122jdFWTCoXc/g6jSCmgGSizBer1P8
kFZYTFq3WRSi/78sZPiDqK9gN3zYqpojCtJzLhARgHWS7jMdPLeBA7odVDpI6bD+RI3IaNGaEllD
w8YtfhpHRjeYbqBGlF9IqD50Btw+ude1xl3ol9TYsYzynultIbsAdWZ5JPoQtFY7ukYBH1aJ+Gz8
wvDjzQSWuX99xFdusJoydDiYbZDYpn+AD25OGJG6Rnfzq8RoebHqy5XxIGMuWrVhZvAhqnL6V1yR
UL4FLB1QLRY56/h7bS2ev0Bgxk+4SqqtFYwfeD2dlUeeLm8MQZjZRUP+AmxBOgVYpF2113TwZMLC
j8HxDMmXbdlnnpUI2Qps8n/aDgjt+IWY/ScQDqsfOW64djbt7adtUK9L2iwn/g8XxqI+qxWbR2PG
YKDOnYB5xrWrTG+cFNu+vio9h4BVASVKoNtNQFuSNaOoc8VjXg5DqXDDrrOPRs5tf2OT156q+qB/
8B5t/aPAqa5T1tpZY8Z/qtRHnRtpWy8iMilClcqgSs7kiyf0XeyidopW3nuOwCSLgbm20YCaDL+Q
VcaDhEXH6vXFlRAd7cl3GY51fnTnwexQu7gTtinCwqXf+ivYCiKUtAH4GJHJAySluAzaP43eyRYZ
Ct06G2oAL0/zMwRbL+lqEcmgRnTkXkIH1cOvxGLW/6AixQESls+L3o0OGYWUhC1Gz3AFew0s79op
T9QI3wdwBViEQu+JvaFUNUQzskDdXctJ0lbmhrDoRywIIxwdZCnJ2E6EF/gbPIUqeggxKyIsL05W
YXtXZjG5xJQKdxIB0tHR/RwGfizG4KaQzF9rXzm0sNGkOg/929KYHubBnA6RgEt8gMqwlnb513Fp
MA3Mv15fm1m8fH3Fy9OPYrBTbGDvdqPBBMxV/KUKJr0nT5P9SZc57zGNGgfeyU0HMkk/8Cr+i+F4
Ey9pJeKpmGs4kF05EuKjmH+fafkFkUN89+6jE66A0lsoxZKlaRQUx4vO8uNcf+vQfpBveYHMr+Pm
iBQvroCIoqKLVkggkAcujxcdM5+kwmznNUBwKlWUVCLPQhtlFh7SH4+6/4j0EjRgKViMSnj26RYV
bYUecMqaMo0Q6HMj9ZAVP1lK0HDBpq11Ge0BYHwkFRhEFGquUBE79HZzDNSps84sB+S9wI9szBtz
IITP7Vxs9je8ZnST61ZXyfbNiJ9an7k2wAHP4uouNxCvr481JlYnoPJazxIedQ6TsQGIcj/GJmSM
b1rU88yxNTWGjbHyTy2QDWaHRals9H+YdJCsxmelFyu3fzIKZjV933gnFEVpozUa6TGAxQZU/42d
q1oZzJVxg8U5hpJVB3yY4ib8gPnqWT5DgwlM0PvDNcgNIsCWB59wd4rpjHGXKhXZUKfYUTMV7D5W
OjGcJ0Z0GhyCL0hNR4/OqCglZx7gDNu+lLwIYUNIS6CnIbnitBNgzUInYvZBNqUag1joQy/tYjHU
ngElZaDTDyFlrb/PVeVfF9bm1JnyAFcKE+OwxbFTdRMWCDaMvrEMuEIqxgB1OD4IQF7QknGzLsZP
F/yIxVxnQNhRlBkH98sni0WDNuAGCfyg6oEYaa5Sm6vX0snVJYZFBG9D4X2iX1jtN42TFlW59LT8
HYucUwG/0B+pafjQH+40iWoQ6Be5JWjCsIzB+rnRXSyK/AAovz9F/85l1oVWDw9D8wbpV+7A6eXX
NLdNwnJ5sFebWfhz/Hn1Sl9aossDHnuF5B7wCNYRMc7R410dNPt8jsWV3oqvqs49Zl6YQ4O9ruP1
cX0YNyfBeOOzQi2Oi5DDmH9yIZtIXVXYqLSBfQtoWpwwvHrQsPbkWspKZ9cd/J8cSjOiKMG+bcMh
ccU9fhrmvuJzZc5TgiIH8NA7MUzCaIdVENLl4DJWqqt+F9Jlh8ECAaHPwzAh9fHrhFSC39RiDktw
8eIHF0cMeS1AlAHRHgAF9jXtTchEp/X4e/xdxjXIVXrdMRzgDoRg+ge0B1V4atpwpcbXKX45fHvX
YTiouPH6uXgvqgwqMJIbm+7iPbwNXs4PPFAvhNmbTC6T2L/Mj366vC034+/rMvxRj5vvjMVZQaIq
5uXABEVmtmPzFCLC0+XgM0V7XeCMSYf54zr5ut5aV4BKGcJtemjasd6vjixahp34NZvAx+3jtqeH
PxZsgYC5w2lmYdtR74VMhVicQIa+Xt9WGxifWurSYYShKOfznzLFVf1ogqiFrIqR/Uv1btyrI4QQ
xULq52CAxF6jR7wXedXCX32gWBvVHWohlOx3Zh3UpByHyv7DY2HG5NaiwK6OVWZnlMxFZDiDduI6
nPTLmgFZHU7YXAXLoxcyxLG1IZr4EChiHMM/6mhsVvhYVXptmiLBo3ss3nDga+4MjnW+NFA8KGRL
CjnMexk9UaSzWrBGDDCQoONhIVAVAF586Ks+o8QM+bH1eIuwAGVR5FKKAsosH6wjpRwQUZ9kVbLj
9JgknuZGb5jHvj8fX6Zv1Dhsmq+uaokCsOSBtLqbubAiQMXCfl/6QMoMLXPKsCNQu2+hWLAFXwZm
G4rCxsHrQB9GizPH5lurEkdG+gY1i4uajoH9nyi5HDaMXq6RDmWqBXYDV2E5DsnbklAasiNqfXVq
OkInpfZQX4RdFzj+hd7HwFzN5HFNVsnqsmrOIck7F3vzcx8YdEURZmXjfJoN8IoD0sezh5a6OTsv
DV5HWGGUj/KmVVcBh0a+9rSzGpEIdw47uKYU5BndT6qsAQP47lVl6wLodxHT8zGYpMh3em36l9qs
RmYmRqe8lC4cAAKlYL5vMnfLvAjd5XgOymCVgSPOxKf9Bf0u0AvpDSi9+5wuWxzoguHN+6BrFvJK
4bhXJoJ1PHsz7vLPhh242AhQa0Q+LkKIZM8/0c+rfSVzw2L/0eBcHXvsVAYVnIain4+JsRiBIh6S
GFSXikBjY3XMT3yc1YzW8GlmEgwcTGvILqY97Nm5YwCK7XNAGmb4LZaDBOPpuASskU6yUeLfMLGV
I21lX9qnMKDY1PbBSOBDMDqMzhzS9GKC0rOKA2dPKBkU91g68E+f7JMW/l3EHevQ9qkvXshUCzL2
h5SjejhlCVGqM2Nh0oi1rDyYglTGrEnaa5JOifLtQxItE3YarzaYDQlvV9HGexoaJYV+YpLrrF43
XmLJv3pWX2oTyQkEsJ38N7b4qpszB9h2QsXu3fzY14oYzbslqsqLd3DOnuB90VRFQrxBLlWNoM1Z
HYlaRb73fGKels3V49hr3ttvaxAwiHz133iNIIbqlNAh4w+v5God8OSSrG1d2ya3HbAwq/7f6zfh
KWNWvT1uTXbHQE4+wd/hDzQ3wn4ASjxjQPe8aEzO+IpsOpR4d0qCBPBfXAl/wrIQAprBG8jefVFo
dLCa/juKsEG12mJYqNTQAPSD9CiHruiV0B9J16/3AQsNK4M8MfI/UlapUCDh2ygqKYdI/WKyc4fT
d+tqXdK+AAmAs/qB//JYyxKmsxHBF/uaW8W+ah1zCtab1WZVf7ax7hxv3JMtPPhk33+PoMJHGyYj
AgboGxtEY3DvsK25w1NovUqjy7lX4SkGoP0A941dTnEFBL5/7MHXI6c2NtbmjPDc2XNamuUTcD3/
uGrMRRWufdPf90EGv48zxsHD+upKMY+xtXdwM5S1Kulj3DLO/hXDjgzoR5r0Ut6JEKffz53q16nS
QcPGW0763z5DUo9DzVlvlO+oAfFN3/BeJLRNX8JJ+V6r5I5x8NDmo02ILWoUDc2JNcLtpTOBzaSp
bxMIFsgsbLUOHvMB9tNubNNgay/lP2KkvsY6ytMqYGSDIxw1p0DhFb5A0ReVviKMHa/L0td1+Qo7
8DEbu2Cim/i2PMzNXW1X2YU/5kxLV+xuvM9htRu/1kjfEhEzY/ZJ7iIxb7hd7we4N8LjVJBKiHbl
x5GdtxyqTVytnp2Df/DvSyxMqGD3tC3JHieaG+0MNDXaUChQlGy797+D7TTGLX8ZOhrFvtgEbtjS
pP9K52pHezOuwwX2VwAhcNk+FMxmDwm1/cQzgIZpii3ANGKduY8AW2nGcDpfC0OQdf7bSQbJIBfC
MKy6pzEu62P4kmMwFuJaH5h+hfiF5VBDg4X5LYEKAxFYkn9o6fo8Mb1y/01NeRyJJvTc62jsDhNl
WjSXD//h5/PQDm2IifBfzV7uRNgq2sbgPNGC8cAK4ytdIhxb1r7M3Xv/3td2x58EIjeGZFAja90C
oFjt1Hue3OqoOtLCpelf49vATWtYZlZFTPETpOSNBQoiKf6M5awYJMLlw/IBJZFAUpbzslu6vOCg
bcPSFEDLWh1w1nZ4h8vHKHCrQJDV4lB/ch4p3kevaHSayyZfWOIJIJMrZ05DT1CjjioLVdDhE9PJ
epi87s5YTGX76MfasQv9ayNVeOl7lXm97vMATTq2Pf5xztOCP558CZ6CjrCcO/M6+IGPnXM4uYyw
ZWZJYgXCKb/uYiiEy08sTzRen+t0BtwyJ7VJ6sITVSsuVqjip9WjYpcF8QxL81Wddb8xr/qn7WkV
b9qnFdy2D8MNSytWTliM9CtQGYVBU/tkvV2OLFLhgCnJHYcc7kWnQk52OogLFrfFHqMpB5TYQjoT
1FLcewlug8ydU2ed1tW9eWq0ghKP941W/oasCAOAYPKurOvO6zhNS+N6vyK+NBDh9D6JEST1UjZ4
yK5QpipOVuqVvAjBYKdcXoNjRuCRZdS3+BQ1m7XeqQxiyZi9O/F3vtqtVsvv9ca99VAKbUG/X3m3
M3Td32vHHboy5nCALR1sOPDz4NcQe30GqYpmHg75h/y+IwLGZPJo91vthaJUUGNAbv9WCuhtSedN
SXlxrq1Wt9vvdwn+vLpW+y9tvUcTiY4mDEeSDuR+ByIyLhEPJ+MS9obYlvTmju/wHcLvaPU96pjW
A7gMniWmtsPz4Rc7PMZGSfuJu+HJ+KkypMkNTK7r1VEjwF0KYHGN/IDxL7IJedzAdYZpy2eFTosS
Fx3uZJc9zW7+WJXkIGiiRD232CRTJCCI975hO4UgnZjlFW8bfLbx12E2CtzJ1DxYbOZ1vz4qsTFe
7ah9ZT0F0fCqw8ArjUvjyticVae18WlZn8ZszIfmo1s9p9/h6OJdvDPU5fr0uGzM9LfKTNl03Hvv
U6e5EO383dcUxFhqgqS95u3jNOw1i05avfSjvWJq2fVG3H+m14w7l3zwsFrHY7OVZE6OMMDqs/0f
99yi8PxoaEbWqDZmZHdcbmzANWqg/PtMF4SqiNEE8FTVb8Stqm+CHel3ua/C1YZuEp7arV0ewUUs
OUmpW7l0LTxrSiPVy+biPYu/spddwUwecS7eR3W9PQg7pC5mMl28QYQIXq3N4lpMRIheglgF1e4P
E2qIE5VReXKDrzSJ87YJBIl7OjjjsX2Fm5O3YDO+8UShMo/20T6kxwO5Y6/edG9Yspjrx66xPqH7
p/oj37N4qzEHh4aLLxKGAiGOuPIrnzYJlcV/FArM+Flja0c8lTNuD5pIavlvHXcxvq/fGphkvZV5
QorBiotJi0JHBJwl3fJMzj/1mYJKDFf9/YdDotgbYwLwiR5NVsRRBw2FAbWk4Tc7auzpvSWulXJN
fBNkuljOiXKk+D8qGZZEBiNrFEntzVCkooQyukALmKjoSBk0Pb4vNtS0qdF7X1tnt0mTkhIvpV5H
gbOA2qQUzy6N9vPriWeNvmG9ku6LSQkUMS7JS2/X3Q0XmxYmVmeLx4fZRtMz0Y3ikWS1UtrI7wt2
h5ftfVXGsgLSXTAWqoudLya7SEZu7QEtaA+pBAfUvnx16h/pTXr5KuhhxNuH/wTIYfQKWkzGKs9M
8ELs4R1WVdy20b3OZkjqBqM76Y6VEd0WP7/4HC8cbuV0BDFkdfPUlFi7Ny7Q9JH+YWSMrx5ePo3T
37SSAAFD4jkxMwo49cfpZRxPHzjlm67pIjFMEUVivA1ldwM0LJPhiKtDwp59x5A2dC770Ck7Glli
iuuafgiCg+t23K5/N5gJGU4ODM1B74j7OC/8xweCdMJ+g9Qh2e5KtygZi8bSwgdRCRdn5CoyEei3
flZQcadZWPywBzMrLa0v9hK1t3PtlBjP4nHG6eKvcGA7dhrmLo7YKK5NsOuG/XIe07j7mB7znw1A
CIzVEXpxA3H68Q9eZLZ9bY/TJ8hLzYOgQoPOyCn5PsMXdiueYqdNyBGANU8MiU8YG+sVD97Djfse
vofxFONqEJ2XnXFK5F+m+XFgbxAACFdWQk8N4PjkhE5hS/X96l8wKb8AXZUn1YnpVycWHENGizpV
MO4Z5QBmqedWGRYyba4zxqxNzSEq9MrQcCvD0qg+f/k4vK7K3zX81HRYk3xVWmF2jtjzuA55f1qn
i802XR++SnNrOahyGXWEtgFh3egnTgW4Cz9reqykp6NmI6JkNiHA7H1brERwR/cz3ZPsxgX7OHYJ
OC9zNPqZPLuKJw+LyZgBn0aJdLvgmdeitokJudVgVmiC8AQNOblt+nV6Wwy2ncgtEYQogOg8yAM6
HuXxVPEYPHeb/PFZEyiGbSrLxWGvgwKsLN5t73/lbXWbLzShkq1aQOzSBvs6ObnRcSENggQ9odpl
AH9+tQKkEft4l3Gx4cMV8SbvXO54TEjqeev2s/m6z7P5Y1QezmY1V5jgscvFXr+4FXF1Po+f++A0
z9wGzR8WV1Q9bHOrKn4I8/q3+IlMiX0DGPOAeLYEk0bjlczRHCXzNoDo8BM2s4v3HlwARQFJJ9eR
mCvisbyHDRcGcTbLZu/Fc1Fb3VCvH8bG5DS8u+ZI5LiyU/4N9oRhsUazOoNeMXWrUQEWOQHkIIJA
nCn2dbe9mcwOrrDfsJROvRqmnF/58ozbYUY9fru2mi6pKcmg7Kn03PSVMaluUwfploMLxacxxvmW
BQ+/BC4X5n488cpfLblp8QAI4CRMY6xlomZLOJ32Z5yyKal5Cx1aIATGxhgCfDy7FtxibNnG8OIh
hEd1NpdfAevv/DJPoLOK538F6CHposTsdpDDQVbrmfTkMV5ybcWiBeOMvAA9KYkt9FfA1KV7PLXF
GTQwOLwPWM+9Kn8h5NxleKlrHSixDsnfFmy4ic1DEwcI7RxcS/aTD6jLMhAOdVjOCyUbQK/mdC26
BxZaeK2tGaLAmfBjTeJfKy3hsr2QIHmz0iNDlHdPTGsmW6xFxVJN3NYG9ma2jIFWhHLRLlN7kRt5
jYcYr2y3YgN+DsjBmqBi/sV1KIOJQfpg18xBYdSsChOA6ai7mn8gYEk5WA8c8s8/edfVDhKTcYAt
GouU7t5ByME+Ogi5KCFabjTd42h8Hr9rreMAQLrC1XzpkLT8v7MEMRzKwC8ufezMR55tkV7qAHaC
rXQ8OgW9AYcihSXfOqWpWAvy2ftvC4V3UcyH1cCIbXGm1XiS9SUQ692h8u1sGBayv1lcBr4MmzaM
tu4dPrGYjHJQkw9hCTckrSby1eAb4TIMZpDg8H34yLzZfgs4/9bOxhWuV4XttMLmhM68e5xSPsx0
iT4XCJZcJ5sQxsQekE3wXWgfviSbhHlYHDc+k3xMGIoOSjy5F54+jUjP/E7UWaCN7yr5DECPoZ92
1ste8wh5jWjzxEYdeohiEoo7i4qEH4zNTvemzg2m7btKn3A90olFXE75LHIl1LKoBAKxPOpzziay
H6zwNJ28w3zNiletLyz2xJyyjOPfiZwzdMwXaATg0EPwIES/AnqB1UGHPnZB9Mof5e0clIh7Dn9v
/67RdRVEpw/fATSgtYUj+rV0VS18MtwUs0cCh41aii+sXD2WcvZWMWq0hAtBbLIufFYGxctBkimC
wTObJfFNgDzPzTBj8Fx3dPuX+trBGvj+vXflXfBzVkGFfyD+3IdRNLp5Kdh+gy1SUXYyfxAxi8qY
o3rn9tZJEhfnl/hnVQA61SoTm53jUMUfo2zuejQtPIC6gocZztOg0TXfmtfn71ljYTHCXWM2iOW4
qp6INvcBjLoZAK4C8N+XZb6f5kw3mq5n2lGxJ/hVuEcDvgcO/gI/I/86yUeYxnrJNHYzpn8GKJ5G
kKZztelvaGdpiL+lzIv6zGaZuZGaNdOUJbbRDglB4m83ux/HDaPtYCp14G/C658f+uUR/0MusiPh
8qYnNgNNjOAOXF42YE13pp51wDwFDtNoo4TUFxbUXXNKE316cRrEDtRRcWr8aQ23JwselwF6ZIw0
Y9GURfOW8zAa0nVzXN1iGGQ/UH82h1qbg/ouoq96DiIv8kxCoJaV2Xukb/UAGx2XaPAOsfgEMiYI
NgDFe9E0Yf4WjDF8R1fSnGy6ROawlH4oC5W1geCH6QZwYdFgNDE35NYitwW2o0xH5cfJytLjZiRw
7GY4Gcb26MOJ8lMBn1J7c3mgLKUUHjTOsNu/csb4kh9oDdKdq2VDLOUtT4fGC3qq5MYDD501fzrb
F83EAQInFE5efIxjBvcPzzlrh5bxPQr8ImmcKpzSWzufIjFFBcNllAJZt5+ebf0ON2bx53oKVM6R
/oXjqNqEpm0u8Nn1n5PqXEEg4fC8UplXntRGOpRMs2EGzF4lolfofKA2WieWEyU4lVhKb71lgywU
mBw8THf3WGh1+K6GhvcpBwoyiF2irMpYKLQ4PDs3GDQ3or6hNcyfrKs0DKRDOPdM5u5QYeqo3rYZ
eWz4wTjGw8F3Bq+dfdivEU/LBlrqm0NxwqMWzrwtUcGXefvL5bL8usvl7+/dJmFjemRPcF2ir1q/
S+KuGgy2Hk6MOdKe7XGGI+epu2CNXmgTNYY3ngc2xs/yKClSxq2S2b+znFjuKWkeL2zl0Yjk+MLy
4Wsb8VRjVbGYSdG+GMwGDfs6KNJuH/0LbHLVVcTr9AYN8lC0QJef7dn+oHQQjEd+p7deY3Hr/TcW
JiaI5bTcTur9MGi/VneesB50mq4mvmfMmULu1c/KrWse0kfIJUqXICVXdAlbnjc5Zzbv7HgxVU3d
fqak53VQCs7XmuXr+AymLa4fwVCcQAkjEHYc+jTkjLwnTQhnyiFXK1Qcd1v3Rt0J+0nRClzsCwX/
jUVTDrYasSXFkE1/rxhuqwAT9W9TMBIbI9M3/ZpfnjS9ZSrfqht8xdORlezGup3zVGiApG3k/7aS
BM6gSasFfxYaKpSBe5Mcgx5N2XWW5ld5sQ+i8vhh0hBurzMFfETtvF/6NX+u33om4Qbyxi/JP0X0
0nvxXD7WdAw54PpNnqJ84oyvx1WuGZ8+nM/bM9fIfHioDz+8xzIeQU9fG7wiSvUs6966ohdZNvDf
UjHVKAy7lF6aT9XopT0etLCIt9d+FBWresimmMvmjQVgy0xwi58yH276Md7KDew5VbboEKcXkieI
gBtZnYwcWVaVgfapF6+Q/owODdg7Jgar2tOATT8nGU2MWAvGiUwJGFyhvBGLWZraBsj/O7bfrKbk
/fyI5SbhgOgZJuwJGaoRaigVWUuT36z39J/4j4XtCsJa6K1TouWQJcj5B+oMCcYx9A5x9UTaVYwx
tB3mw1DCL05opwzWFBR17WrsDw+6EkErL4g78EA0AWsOz/QYSnF7Q/v5PhEGLenFBRHSxbITWrf9
tWQjMLtBI7+zuWgbwQsb5Pq6qiNewFCczbwY06XM0XRAImHv+ewtxpN/JSf2GBVNxTlt4+3mN/kz
sp5/fe1ggAGYs3Xdd+Bl8LUDmcoI0X0P0ChBDLp1HwW9/0Nc0qaIxh62oFQQUdeoD9/bI/F77Xsw
wIgbjJ2q5oROSkxZ9PNUxTo0VhUd9eYUfszDc2tZasvelDvg3bsvP/hqBh4LGpvDZpUUX20RZ4x/
rhSpj5xZZTWE1i2Wfdh0+/AQ0T/BiPBrDoCkKy9nRIJs1szzUVBYbVQJkx1WKuKjHlcmEgL+YFfv
TiZl4OAIFg60QE346ZpFs2pgIyXuoWhNHxYP98uIbZ/7SSXZZ8Q9D9twARj3S5RFkqV722rS/0HS
RbeWZlZzTPvyF/IX3+i8iRmh5pNchBEu89jUFuGI71bUn44qickk4kepdTAL51fQMr0kb1EaQmoE
zB5BF4dYqnk3M3cYLNSQzBJx1OeTSCsRFWWC4YvhYcClF7NfNU/B8+eGsKCXINPFWkuMIolv3sV7
YbOR1xxu7Aq9Tjya7JCewPnh2vMEeB5mbqPBKGAu1q3dxieWjjwsNJx8dU4mJlkmpUuDx+sivhR5
X9KnS2ygqSaWnHAvsdhm6AzAOxW9vfg+sLiJ+ZExPCtYGXDBIGkBvafbBgGRaNcJfYTJzqaENhmf
ftF778yg6v8OYnKYGiScGQY1gOuUS+LsBQNpRpjpwjsAC2dwxtD+yd6gjgd7BlLEhDmqjalrr6Cy
1iQuHdehbzBblNVZ7edD6TO5ceF7sThrlxAeVjSi3cw94DYVjUsuLRodjJrJsAv306UmiXp7Qrr3
U8RZKnLOeA5VvzZTMh+1jlNRYTCKlGpK4YCYoEwwtjBPObMq70wsGtKlf1DWuI2lyQFjYC7mwHOe
TR+z5qoEf99a5Ys6r5R2eNvcGltjBXuHt+fv4/eIrN5jcMRkCN9dfiTNAVEbuBbTMWgWRbXJOsEc
h5lOgLcSNx+2qODf0LwYZTO9SFqMFg5rHZjDrkWLlMkcV6egCko6xv5aLHtJpzKuD0UfqA6ffm2O
AN0vzarrbBfv4z1r4XOA6EPlKUY1BZWJhWhCdAq0F2yeB+dB5a+Oz7m1uqzlgpAw2D31LHjMwokI
cmTQdh4VdECmW9FUPZOmWk3f8muTOmKh4+rtm/PSd7xVOR/2yuqsaJrkb07cmG+S9Qrw3rRVwZE5
WcCfNXbjGvCnSQ9y5yCvfYF52oAgzIpbsR+LZPZYXGalVTgNZnKrDCX6sIvwcdGa2HshOH2IvE1K
Au1/QU+lqJpJdivuFhXUOojKGZpTC+WKIrQF4AB87UXqqHUhiHNbJ5hBSHOo5wfD5ekdhfXmO1qo
O9FBwyIZ5OPcqjhMa6ROr48szoCSTDTClOUWOllkM5abEL1wcNNJZfmYV5Z3P52kkwfBRXeySXTc
Zvg5Q2k90REQtfTvwWEiOmFZOQNoMxRUqcC3VRAqoSioBYXsI0YDix5LkKbYcgg0Ob/PSX1uzc8r
Vb86EGFQA4P82JnLKVmozzapoy0mojlimhDyDap/JyYNSlhhlfuPYeWBb+mjPcr/8r8buaPDZG2s
sqkK4woGgu3H/4g6r+VEtiWIfhERePPa3tB4/0II7z00zdffld1z4p4+aDQakBDsXbsqKzOL+E7P
D9fjHK9+NXoHyjcOSObBpa1GRwk/M9MDWto9St8iZjjGFjVa0agmDJy5DZLRY3Dt7aZ6Zb6DV0c+
HOKPxtG1e+uXxoyL4hURHetaMx7wZWBhb9sJVnwHkFkBNsKcP1Ba9rg79Uo2Xn2QLalHGLi3hXeY
t6DBIMnD9ZOEmmqFjD35mLlhsU1yBgkzWcIqgNYkgRptKfRkFawC4F+d8HyaLx9/dYBNgYxKo8vh
tQ020j3il1n05EQ6X5ydpG6csRwEHHHLHqiQJ9I5kClqDTkTi5WsfjBWyZyvI1AVMJJTF3S+y8Pw
nSN6q1mQnzNZyL5CtIS5WBnVnRLYSt0Lvu4NGB68kNUvXJrb18jnjQuTCJnHgUD/JUi1BtAPEsUe
S4mTAFTzRdKvg1bjFfgESKUv61SX+wFzNdFEYrTC831hjcikxFT8omrwCvh3BTJ9hgxkBOt6ReCV
9i9iciKpJG2ek1mOsn17BlMtQbvfRUwSzg1EZLuzaRl3BfiqUFxcnGCnfof18av76b56yaA8NxiR
h7FL0bp36I0UYdXQguPQyDe/OD/CimL6Ema0ZyYyn7qoNd0iQkFaKMCk3+hGyZL0L3bJRlzJO5up
DFt/U7SaJ1reFyR32Kjij8KF7C7mmrd1iU4iStK8X+lWugwftfPtWsSkb/SrKC9JqBg1inhVC+GI
5WV2SaR6ZQzpkeyKqcJ+TI7VE/Wn/6EDdZiBd/EML7MHLqLCT+TmRZ1CCSTcRra3mTBIEKRmoHw4
u2R+J1BIF0oEtGoqZ1WUqlwRVk0jAmeV1m54LZi7Id0NXngVVTer7CJmVmVQdZmql0/5cBe/tlSP
4P9sQ333CwOSHlaxW+wKjOLYgwbRuYFfv1vqCRSIKmj9v7hw3SC+KDeI71D05EejdP2/w/ZMN4FL
lG2o2ecZU3fgm7wZcYF0rYR4TWxIvDfauF4QtArpTXd64vxcCf8jtzAkKT1Et16JMls9HdkgZCil
NG15xpZoSrPYjGXEZdos0n5lduyygskHRxQDv7aQDAGA+ZaallssN4RRYsQI20B7Px4URvvV9+/7
1zilEPgX+Fx6kqKH21t07leZV0XRKgg6z9g0zWlt8J4JGeMTiVOVOOzS6jbusz3ZqnkAcDXicAOJ
aHfZT5qL+H701YbMSwqtNPUGIeJK5iE3VDH2f7ZseSVv/Ywwv6Mttgt34dcV0ppJXD7rB7MS0w1M
A0UBehcx0zySxQiRkz8FAemrKm0FLcY4QPw6+7H23Ye5yWAhL+Zvq2nN/wf3ulBfCKyn+1pWBo91
YUna8GDeH3gg/aBfiZmY9SCPL0PzMhAsB9kO7yg0/2CikV7/VFsFmRY2kvpCFT6mtPp/9C6Js1CK
YOMmceoBur1qCuGOWtoq3lW+4+gscKemfigXgJav/qjKVAG1sYINn+trgqDAaVjvaf0qcFJvBa1q
4Gr1qBVHYYhzA1varDbAHCeaKTJlmdv3ccxUUKkJc3Br73aJpviVbu9xfKUI40W7ogRM3IYXBzmG
WWY6xj0kITE464z0FF2XeWcSkoIDCUk+AGkVrR2gzxbyRfM3ep9N/j/9Y0uK2qib+FPSNMvKcTdS
Di8L0dh6NxPr3EkoWKA3mbUhdY1sFCloOG1ucCsPY7Si5Gykxy7CgggPaO54TCs6fVX3lXxDBuMi
QqvykSrkOsi5O0/hqOGWCXJXkBthMNUxM5cJQjeTcXysXIhSJL+A93rhOYqlW9yPr7wKYCLe7cIX
0MUCe/ExxXhYdyk68g7pNtHtyfk5X72MmysBgAxOcc69t3UNheUT4xyRDDLagKC8m3VZXpYSXQph
zK5Ts9YnM3LJ01F4NryCn30s8W6pSUtfifm+ctwtMndZHQd9VLtFDZd+2SuHsvsu0ke8pWtgw/ja
FWaL0xpLg0Ww0q7thqswDKMZHcn5GinRpACf8QqZsbaU4+jFL1G8wnCk3rjBK2qgTZReVSRhgFMw
utjM+jLiV0jBqVuJgCkErzRA6dmvz+Yzge+XJjOP20LcpeKTAQXkL2roY6toHkghBXBlPUBx2aXq
ThEOVFBkAAx3Yi4i9DdqP9QoMidQXUmpmgLaHX1dRFuA6b5Y55ItqVI7M5H0jOGYpDn6dkDGJHkF
flDW8Tr3jr336Pp3Rwcj1OXAx/vmTQ7YBajZ7Dq6DlyMpmO1iyLHzI9pwngWzSRiQhGrnySYnXHd
fMCP07qHnou2UZ3OhBqQgMlERm23uS0QkgiZhl3aPOqPsWDU15RTEp1BOzcQIeHEV3iDuV/OOpIL
6FGKrazNNOFhGnIkE0wJQ0Ag17dhHYcqtIMeSOgzL3UIvAXWAkwOAsFGQLNgS2BNLFOHhAJPwYGm
RndvsZC6igvqh7EkRiPxYqT8FfGBjiWBZtVleBHeuW3N5FKYApYt+QpGMqj9WLm2DhkZBeoIYtoE
AzQWCyyu0I0t8pCyeHLUomkVzUwZQfaq+cWxF6Ne5xU0NZl7EP04bbM4qIiiDpXOa6262M4h5i5u
YqYkZXFn21JzCjZsCQP7DOaIrYarS1iAeMayJNUlXseWP+nSiWcnUc2ZDaQNiVm7uQv2iB3TjaR4
2aVnzzEHY8yWFWuRhGs/LXBA4j/6wCOdDh1e6dk5lGekuxqbanPGtIjVhKBNn7Zh1SIGnu/eqLMP
SKdZDtM0MEd4Y3N66i3WOXpnTfMpRyt93Jd5CdT8S59b+kP03sm0umD/laANijcB8wlr1RvEgftH
co7NnsB64Zr3T6PDqIoM9TBCCSkrT/6AAcz/R/L6CV66oAiMfodUhbsNUsKUIg2BkcnZ0KV/fMX/
2bhj4x2r0z/NAJgArtACji8YmzXDWmwrSoJe82tnK3TX1d9TmgyLSaiBfgfpPff0JjV3Xa1UMaVK
RviwQiD91SrrqtS7ymgEm/2cCs7HdbIcNW+Fncm0hwF3IFSYGeeJMoo+KYIhuDZDules0q3T7fbB
8/VyYSsd68D032nbDvE8zzFnnUgZQtY/Vv3cqahtwsVj38aENkNihpPsbFWzBa+3xYEM4oynN7UP
ehNVwjqZ4REx6k2+uHUbG5sYYpsSRdhKlgyDxEpRT0TxklULfC8HK7rvxDbliLKPBkOjd/o5Qeea
W0w/PcZ25RZ8pHw/5Kxf0Z4Dp5MhKJekJ0mKF7MH4FHxJBNzlHNG2oxxcYAGe/mztry2pa4YP9vU
0r6oQralB6twuifRl+glqi1C+bv5Hp0G95E2z3ymbabjW8oPWYY+/+ouwA1uRmY5OBxdXN93QWkq
FeR4jrN/way5h1biULRxmIIO54GX9VdBjkgycyj3hD2L7y8Gg7jQ2f77Y/XyOUkfJi9/rHHaMj6R
R0kK7bA+iabxp5YYZLQ+wBPtFHJE/S3rjqtjhmDAsLWJizwXwN6LNQ9fJ4+H9feDOtTaj30bxVbO
xecXxLrmXgekkcDcX1JJ2QEpMOwof+Z4qMyBuHJWkYkhbEStZHp1h2jLm5vGbNIs3m5qOpkaaLqw
ptWrJJcdMplOpCWiuF7z4aiwrjOGgRxWF7yt6HZAVLvK3l+pWuiXDrsqpxQKJogbBVRG/6atpc5M
KncLhFFUe/5p+vVlHJxHcLOnVS0N8c/BL8RjplJk0SaToZL2TA3ATa1y+nh0qxP3wFPWnjhE6lmD
gBPpMZW/mcNKoAqe9IyPvOxqPULek/szp8BntrXorq1IBptzswJhjiGfJJv03sXmN5NIGLgqcTAU
fhERR+g+xS7TshTCv37FofUB/ZeZN7ROLZzvZofBL2aw5+Fq0uWatzjmoHyMN/AHyNt5N/dOdxV6
G+gfRJSNnl1rZ/ydWqdWzf2RuXEfjOOpXLsn0tY5I/n2TsIT3vnf6G28RrXN6+872qIY3053nui0
b9hinAHBFKGnHHEkMSdKal09zPuq+MKTumDngoNXA+V4dgirVLsvM2A9sLRg7QeJ0d3QYCPAJ8Yq
j3Keo8C6OnUHgSq92nzzBL+/DirwHhynIvY/fWEETLEfILYnMg5J0Hhz6LNx7m8dWkmAOG/KVnCz
8+g2EUUzoAl9ZQdWcRqBripLOphs9JSPozjg9TdGt2UcXBiIdx7jFEEjNkEHVwH+ewY368QPoAG6
yXOy8G+OxjhB8e38vPpUWPkTETaf8IVwO9tic/9KETZgbRlhQwq4ckyPMcJeIWUP6zwOd8ULWOyj
Xwpv7fbkLryRqWYSjh1WNChUqOQMRWPpyeqow94mDbWoVmhCpfTvNqxgUlnYHHYVr6/9GPsw/B/p
NPkN72ZpJSky0m2n8aHTXNmiVQxmXycHFkfHLsDKihgpz/ontG/smEddVEpIDhlL8JW9g+pZ32U6
r3mGXz75ERvV9pPXrhhkZaKrkG9QogJ7KLFT7X331Cy1c94PawIak9ZoNd0wUsfCx4ugox2i8L9h
+SFmqRs5UiIdAPoyZ+G5Fjww3Vs+2xcyDMzpkELjEBIO96l7wd4M3uarqyFIaJnKDtjT1952KsGx
Q2p0Q+97PZrQQeNyOzbyNAVhA0F+KdhUnw1IsmHj6iRgE23r3MZwbliYPa7mZHu3vcfwhwdd85iE
9vSDOyp+2lQr3ie2cVLErvO9qOC95WFsB5S4BHgNNTPvMMnVjaIdt6JenfljHzQeEuKwWlhBMSGi
SRfzQ0/I3hF5sM8r81J4mXUylE8u2lfAbLGLHGl4DGaINh8o9Ed4yfzsy4pfdvBol7x3z0BC8oIo
9Fotf3urEUaFnfUePbaue5DBkJ1Eq1qO9wIEhFfRSILG2Ikiy9qxoIstOMu/lfAvQWVANjK5ARYA
seZto6BRV1zYgPIzkaKqjPMFL+1LNS3t9HH5nb3bzOW0Hl3Axq9ZuHOeV8N7/ypJ2WkWe7Xo1GhW
2i8XFuWQ/nu1YG+2vE0hSQkJL+ii5XlWaBHRSdkWiTTbx84lWo0YQX8aet+fecqtyl8ad8aiZDV+
ocbezUQJQTehBkwCGwQXIQZ2KvaGZMS8GeHIYv3gdtHjjb6OK5fmk7QRfBpudTJ+rQtv68RwkuLd
jS6Tx1Ll+qxqq6DHMw4ZF+0LfAuVm+yMrnJ32F8Pc4WjodXv5yxxkLqHqB8Gyj4qyvlDj0TAIhqG
oRd0qefgS1hedzWhFaQyZ9GWtI898TQYIbsDYr22ju6sHYXWbJJaIDqM6ENeMfAHYscdMb9shB+T
kb8LjRIOv1W3w2hhxtYNkMqmY15RmygOSOuR6TM888/0anzBxw6Kf0EMa7R5lTirZrHNNFsrgshv
cm4RWfjL2YgmnGKe57EoFsJQolXBMuiQ9px3xSrUmL/F/FEXniga3YjJuDzeiaw23VaHobKIWJCt
JMGoPXa2PvbThBAMeQ59hCEDFhpPw6fW549Bj898t2j2kJPyIrvOudXDExPN1M2v9N6kCwtYU0ww
4BQsa3oseh3ruzhUwGgYdw/DaT0fVP0GoZ/+0m+B5op+AgKc0nCO+XqN8ENH8xGOc1/WQD5Qhvs2
GoPd0S2VrQ1FHxTxy0UDay5D/kQdmHyN+GgMKowcR1s5Bhe01rQejeZggI8sfeC7yZjKNp/7BtIc
f5AOB6CmNXs0aPpP8KXkTtzrfNXpYm7AGSMdHorS5uXxIF9/0V97vIzr9aCKsO3SLi3Yzc4+MOaf
4S4XSOPATRRVSsUuoz9WnhIAKBF1m+yAFRd70Gfnre6GPRgNzW3Jy18tWOundaPjmZ7+96ia+Njn
Jm4OaXTIqJAJ79iEUZFIjzSKma3hzbviXyfBx3l0RmT/o+7IInlffVslYuGKta+CGWfiuRUv+MSO
DQ+mT80KRdGAW2N1WfpW6IVd0u/AO8+t19Eud9FpSIbAyR3YTOLt9xtWn04GIE5hXXSHm0DACD4I
waYvkj/wpfoYfTDovhl43O58H+ODLWbRifPNAvbUV3OOyJwQnQciIcTW9XsSK94G8WLCqmYmj/4e
lXuepRjCsg4nBGLUVmGkpekMri3tugmf+qRsej0IHkXTYa9R67ZnCyoaRiBHzEZu+xyuT5wKKiTr
zGmcVRZf2Agk7mPfH8D0uJu9J40w7vUKfFymWRMvh5Ou6Mez99FIjUQ0V/kCYYQ/mT7avLEjniZ7
bQBDEx8lhHdz13ENpopizaENssdLyvcrXpUfDQfHiNY+E8M18flr+Ip0PIr9aA4WHMmOpFdkeoxz
I8XTzIQFQxRGbfZge8ZmXESzj898SO1LBUnLYcM6vBgUbHpB2JK4ZHFXdjpfWPAYCc+4D/OiEYkx
U5y7tXks/8AEaV5Abvh9tp2J5TgL7XYe0G5X+OKVaIedK0HvA9kI7GLYH5Yol3G+Ti01HmY36GuI
G9mbEvgV6wG6HcS6FWgHq2jEp3sH5Qo5QBD8PZC7/QUYxJiuaXKM5FlK1Phm/2EG+m+rv7ZaJqRs
GlPehnFv1CZd2L0e6iCPnLrPuguYu9LXMJXY6O90L8avULjwAzf8yfpJH3N0+ibfI+ApIcAxPYbO
mUNyyr79x2qU1oifFYQrS99WvxVPUOoc0vRha9iHjKZGVjq5DWCeAQtC4MPbEMCCqpb6CAU1NiGQ
zYEbBBJurXmvJJ3JxXylyMRo0+L3YFMlHgn6mclUQEygkU+74GP0xp7PdZLwBA6u3Sj64grUWOcU
m+FMc/DCkDuELUAcQqzoico1ytqtCy8olxDUqCUST1wCiNuM+gIXgTK4A4uvTBtNHjR80ZjYGv0j
ToUXv0d7pF/jdDr0t2TBET6tzGXOtb4L8tIcDI8xxIegMIYzinv24js+R3O/bPQW/pqhTXQ68Okm
M92HJf4mI17R0zUYdBFH1Cq0ZpCk05NnmbsMkHPOKH2f69947hdCRNeogHckTgFOtfBrcDVDtsE4
+fE9ePXvXSlDYiaVH728iSoLykWuvYVMrjxYWAUMHsLsHTcHlUZfzA/9gtHWsGCbbNUX257f7GTx
AY+4SPPSHd+NgDAY76517xRnbOfrZK+ALXk983+x6mc7HIP2oEdQ5+v6H9Ejg9rh3QwQU9KqFhVH
1B1kKengCNkiyBRkKy4Re19dKX3G8xkMGE6VftJ2dvxgn5DDtzw53E0nDdvKQFHJ8/X3NqOg9HMw
teO+7HxH3yT7PjxH8JcZb2SWu2esbbUq3iaZljX/+60EZG83dSwUyzPdwHzgo7jnVlntptsKt6QH
AUQZAoNaqHEg2q3eczM+N6+w3AXa6BIDU+WadgMFv64iyCWo2x/Oson1h+MpvroF84alU2LJ9rTh
4pgsR1xYHPJb3tMj2NMVKGOuphkz8kiV05hM0DTp8utWU4z8NmSh0ixVy5QxiNEWp50UtZfmQ/0t
oXQ3V41cSU44HiS8otuM5qTEODOUadxdSHt2d+bGz1j+tMU4OZEWqDcjSF9ce5mANfjNl40lZRAQ
cjVIEH13tr1ja9vLsGbhzZp4n5tIS0QHnNs82Ic7XB/84t8ex4CXXxzlR2o+iVGmAcwCXWnKWCXO
3Dg1zhByVtwIMxB0KjGibhLU3NKOQ0Z1VKsopu2Rzu8jxghkBB318k3Jk5V+qyMLTpy2DDYKFGTT
hEhst5hTRVGtx7zMVsAgvZ33py7e3GD6CPiM+exrZh0hhjczAET9w8RJSOrwasXtQnTykoFYBhpD
ladm583ksfSMLPWlcd5IXXAv4GSdAm3AEu2hBvMIZOGk1uCLxSFwQ6wnyTcyqQIcTBqkCaqPa0t2
aqgP+bejwR8PWCs7dz/Ofn95xmNpmYKsVTyHyylJhmbJv2s300gCBTj1d0SSlQpSwgm+Dwu+SqSj
Km9LlykhxfZPZp8ZdbbRLLeqXLWOhh80prHEGTQBxDue29fxwc0NaoCkgkn19cOae5jQ10EchQjL
DAqrTarKMxP10q4YHmX4m7WGgCN6V1SrpkJV6zQU/CpwlXIptZcShtIfFg0SWusQ5ptVmHmt8/Q8
vXKrjarAGCVa/EhQ4FpkS12WUTSpICrAGUCcc2WxY8VRhguWzTG90FEVZahKPtYR0rvlkjw0e1Ho
A+E4W2vX8V0oTO6jJxfw4t/zrzHJTZLRB/uLwRP7DGnysJfDbg4XOrh9+whgghQ7IzmlBB3KeTWC
NDZc5i+CVYkRKN0IUAu58yjunSPRdWilEqvhF7H6GatF3CfI83iEwvCQaMBiRCGyFYYzFO5eYQ9Z
c096dEltJOjBe3tsbE4rKdeurQJYMHyaS9lsTDJzGg2ip1vEmXB1ofHhFIPnkaz/0sCilmPRF4Wp
CiFXJMoaNlNPV4nY92g+YAgEMp5iUEv6nGo8p+RPPgi65HskCtwl5Q7IPoMH3FmsHmkkni9gSAf3
S1ebNVLp/CfqyZq88n1V7fwEexCTRI3JTOhQMqqzcpSNGdb6VuqrZqaCkZpM6vBo50s+IBmBLoGX
JAoc49lKl6FZ1R6hFaIPJHf2ClR9vQm6vY3CNAkP7ME7FnpYvofXBXlyAu1vPqv0yyht9n+V5b31
87/+yy+0MYjsMO6zV2IrVoNt2HBooTUL4flrJsQvktyCNR+dvVLzCo/eqjmLAdMqaOftIYod3Qu+
Fzm7jE6SP/KkE+tvyjaFWQlbV/w98S2EkvPSG+TUTxaKfFUafCYxm1aMEmBOT5Zd2mxKrZy4k5aN
FG1J6jOEyeJXKNT/r0TOQ5BNfs68K4WD5uvMI2H74pRnvHJFdnXKJCpWrVJjCzMjhVQPzmS6SyPN
JLHYoX0VWIpXnHmsaJ2euo5ni67aqLHEMQZV0qjC1O/NdbP92//toWUXqEYMePK58MfAZw5THFJe
DePUTLqHZnF2We4XN4ZtLGr9YpBncm3+79mrNCt1I+4lsydONdfWe1bkNZlp5PqNRTk7tI+zD6ol
0HqW3Izu3OFi5j/N6xdfwgqAzaNzmu7QYZG4YB9cj4qQpf4ajIJp3dJ99eKdlXOU5jKpKaEXB0CP
5ufLkaxeL4ZUU4q06paorpOAE5HW8Ilwfm5We+LVq4sikZrupzUrbr3cpjPRgF5ivcg6v34ph148
egm15m6JciYP5zBvz7G3gU9aIbVK4Joikxoo+qttlF1639STEetf0l91ZtE38EMVxsXYqjN9ttj7
TaXfRkEDEf8D/Ne92xAsRYrQ05HRZib90ZOouzkOcNE9ROXW4auQJaKjbiw5+jsEhIgAtS48iVRQ
TbtarDJ3lMBYlkpauGBwMH5+xLTtcI93UgWeQhciEWzBCI8XEiFYEIzP4r26DwlDkKbFuNasEI2W
0JyQcsp0qLhMOCDZ6DNwGP8cnCp3f9m84ReM1ofdmKXmY+i5bimDAuJyynqVSCCliec5abY0k7+u
WspVhC0MDwKGSvOAf+qAhFN6Cn8adzisJenCQ8PmtnXleSWF2NO58VG+/E/ESjie/QLyuuYP/1IX
QcfhL3Yuo9jZ+3v+TXckkOKF2/z2xFvP7JKvmONrmpfs3EX0TqnegK5FH5ujAKOVl4zDvT3k2y0l
bPNYMp+4CY0Km/3qPn33731k/FbFVM6grAHqELKG2Mozd1PO4y9kBzGKhZhZKUfs2T74umD40cRn
p4cNSE8uUI/Ffv1aNFoA6dx2baHPGX1gt4OVjZANHgGk3vHdfR6tL+OJxgyWjuJIHliYeuPc43z7
d/OKu/HHyNtHKmw6rgmjD0HKBYLIpFtTunSDnJUedVpLP/SHOhQoX8i6B3qrIcuvl8uCK7c4CfKY
GepgmckcRNEgJFvIvJ333f9smDIVO5wzsVl1IIJeApnrKvHdFXILTX3E2Sbzb/M/TUhN8qWSD99c
yDF5pLaObg8uuEFpqgUyJDgGoEctXMl8RFh6ARtO9r0SDodmmZX1cB9H883xcDT23oE0ISjz7c1f
892dowG1Ti9eshLa+evs1td4zRzGNyD3C+jxt3G1efEq0TeY98v8rulycioIC9Ashw1O3TyukS+j
blVaWoBMDIykl9BrIdo94E0hsXd98gM8yApj0awYNIecRB+33UP/0D92Rbt/UxDGbpngoQ38bqlB
y1mNwVQBEu/b1ctTw0Og5mwhH3/9QvPXTEbJ6EliU5uUNz8aEvrA/xgY0RAgdb8M9jBK9r0TYUis
6FTYzvmD9wnvpd7Nh7dmzxh6qjnJHnj7RFdRkBCRUCqTtKuRJh6SXxwD4nQhlNnTGf9e3WQ4zFAe
TIfFIyyQcbxdmRaI+1diAvGRKOFfpnqHmUFoiYGOXqNqsrl4ZN1Hksl2E1WKebVMIac3Brv3P/eL
g/cgvz9guCbfaMa2pb4MaN8cFT3KlS8BTFKvjq8FDetediWDZ+fR0+09oDVbxiKdKUNl81o24Sm8
P8bzY7xJS6myE4RISJHaDHpmKxfwt8J5bXoeEuic8wzCNOIHmNrRfvZdaKpVfdrAfQyXt39zAfZM
BpAAqIFilMH2qU1PNbX6A6HNLuYKZPKQt4Nx7/gVFDtzRnDkO/mO+GOdcSYYUYyghsHsFPFRlyrT
kgnAz865Xxi+j9HXbrhijIkWSyubciFPiUTho0qHQxZ+rJiucdpUxj2gt/NgUPJwdcBLQUw3KNOk
5PEUrHCV3IdEJ8hjZNgmD8gvJDUYIe3G9LR+jxt+XdYb0EhI2FSEyMDgvaCW7InLtyOdU0oHnEUT
gbIs7Z17XWSPVC5ruuPYAqh5cnTufRHcru1rmzHqNFN0USs4PEgsJAE6SidVgoi0FkNfgwiI6k+c
9xgMO22LSUKZsWey31gfqw71b3I0v5GK6K8b+3c/TlU40oxVbJ9Rp2CInBIMbbUMeU9dOsyeE5qN
dsbvaSOAbAJz/Pir33P3keH21j5QNQiKy9nWOyJw+hi+htmv19hMlWlf8hMxoMKa1NzTElT0W+5J
yvF5x7++M/AdJFEvQ94pJ2l8sEBl2Kph4EAliRT/dRKe+8tAn5MaFQsiUNwoGx2cv2TkzPfvYFUl
6TrKAGbNMt8EpVvDbJ4ZbDXu2D0UcfyAmJHUHwzArkzJ20+KFpiDuTKbU4A+SUPV1hZPQMV1/2HY
jKjORu/iAcimz22nX+YILg5I/2FJ8I92JSjibtNwt7d2nkrA5FSrr45XZ7dJwGY3pZORlM3K6IRS
5GzhacgIoOpEI1bmy69dUq/7DtniZxpIoexple/IfNAGrtpvaBkkFX6um+syKK8jldTdfzfv6aKW
P90Dv7pXrxDRSGNAkAJB0fOAzWmm3znbMb2LytMKBpql6NfFfrDzzlOk26GyPxo+8j7Nmw9q7ZTV
x5c0jnw2u6zAoiniAMlMz7Qi3/DVD1Jvlo961Myh+aQBvaJ9fS3aO8KVdQqmmbxySykohXHEFCIi
v0TKxhkBoVFTdNdoE8O8RVFKL5LUCpTsxzKRqSoG8K7LhB9c8dc103AN23CXhtEz7R5tPcMYd7K3
/sMxsmcJMGQLxrRV9aOG+QfFGCs0lkYnQHdoLscaS31HH4TwTsRDxuEEL4NF5zOHKc98Jvy7Wi+b
F73ZtM1mzZ12mrZrTl1+oNE0W/zFaTo8hRY8lLJc0Ax/QREJNaH0MAxCzcUwmoa/HhyjC8je2Wyx
WF3aONzRMNosS3YEyDyvYUddHf7JwfuMQvROO4u7GD0s030XAf+4g/YOQ7Yy+87m13L5HlsQQ9cm
fYBKq9cES/amnNO0gzpsx4EP7E9PjU1JYyBylnfUfYMnjwNuHKAL1LEo5hUdwKI505Dk1ABCactE
05X5IC4Ks75e1oTKZpLNARnJUws7E6yzRHZVqv9OeRCZHvg8gvPczuqqE+68JBOpwF7FhEhgqrOE
6qggUMlU4aOKCjEpnsCv2QWGqKKK3Jcqg3aSCgaRx3T9nFsRhkxmHFLFpkSq2oQjVnz9p0urhdvJ
gZgfPKE34gkpJR7cRTJ3kRNVY6KwbX0wi72nmZp+0TxcA2VSO3MmhLsGN5uw6f1W1xBBEL9mg/As
FOeO6qyfWYGITwwPhGf/cubDnb/HCBNysVoUwnPkM8Ud0gsTKWO0a5bTXvD8Yf5uRlRipevVvu2s
At4QN+yRL5C2EnMy+bIBZOWrRKPC3tA2edtnHjDaiGdX4weNCk4NClrVxdKNf4jkhYZWn+YJJRt7
9G50E+MKQVEdF71aBQeB/ZvX/GqUoHyGmFOaDBNKGb5IwOpsxy77k29/R/pSbhWgfwhVOJj9k5lr
jrphl4cL3A0hhOhpsvVjezKL2sDLklzJEJeqh88K6VBnlrVqGo3COwIKNexPePPO5oHjFnS9Bz49
YA/01oM6TpxnivoG6d4XS0Mt0ibtUr93Qi/25PcF8KF2HZDNkVxhGJgzFjS9tLDpLhWIM0JOFXWE
QROuMEMkENGh+2IRQ7CZsbjpR7dp2AHb8yCa3XSueLAad+rj0dsixukTAH02RgGcvb1wBM+zmRy6
WSTvCybNEP1o4v6Q9/EU6ACAqyPjN2iU6RkogrJj9HT0VzUUGnqxFBdVXfNtZh9rRpBV352fiJuq
WofqJZo+MPpiwPtKZ35Nk1WMnZIDWCM6rki5LyuksnUF+8qjJ4OFFaP/XXbs3pwcrYFHW/qUa1cg
FKkypsh1pK+vdJITk9cibvS3dYDRYKAG3TnHofR0VyywtUekS5dGudJSQNERrEvIO7GuZvL2aRJz
hsx/oWcx2yY9q6TJvlvjPa6qS3dJYHJ7Lhlph7PZdTtrg1BKmCM29WiA+8oo+J+2vtsjMVj3SBB6
AG+9Tg8PFGScpASI8IsdGIbcbe0w2YX7qVitEBfXrssB0DBJMSQu7skfhejHHSmopKXGSHLdGUvG
dHFMAiwPbbpm0+ZZNMduhwFAF8PmrxyvH7sVBAKrH5pfwHSLOgxIaAQk060WhwBjEbhXk8EIU55U
ebm1kFfxdR6vb0XkNbgzXbiAbNIpBRvbNBlWZIx1ELTsFuOGpqQwP+I6hUG+3YePO9kkHFrj3nK/
13AgvFHu1jrdF+rdDBx/4dP3ha3BL5/+T9pULBmtC/MbPmZPOmwqUQrvt4XHadXonBiWJ7XEcqxp
oLz4a0TSehLjcZk3j9fCfTOtx72kb0iv87aaY9uwdZIabFSO1G9w43cauIMF4JoKzb3RA7xbqGjl
0zZOf8weXHOGrDtXDhpSv3bdOssxiNWidfMKB7xA6/1QW1pL6AEWzH7n8F026348StIJr5woGDQ+
LFgDwtogJaafjUZw0lejESymERKYNwcERhZ89LqNJggmjV+YOBUQuRWMAWs1h6BipYeFpbYMPF8T
eYK5erFpziN22Au8OTxhk/5mULx8HCEiG3CCxXhHIPC0cfonZo501rFFFT8382HpTRSF1AARiPnT
wRaqpvo8IuLKwAG8t0wZfktnfcjPPYfvqJT1OyQO2nLyy5bOXrY26iBKyaC6NsMxCUdSYhRxdnk4
MDIlr0jr7tQeGRPF4Je2OwR/4ejA5haI8ICyqZEFCVT5ieKZvihBmNAAAdIEdYG5uvDagvvR74Pm
Huw+lDi6KnD+JT3SkUQfmWQYuF/k2OzSuGZ1R/gqPQx1LVJ8mvNXeN6VF0NMDxjFmEZEn0kZyqNO
cp3pGVam0CdYQTBhjTcDsIhvIoETTmqikFAP9UGvKXEgkPNMM/BZOISuC98F78dCu55irnd62XLA
EiE7RfcYzIcUA8srp9ZG2YFV96mDYAO7pdtUVt4Nrjsi7Ss3afD0+kszwqh6G5iN3EBdBaHHIm2T
gwbXnual6pjFgApuk5yMhQvce2JZH1Mr9AOOTFnoxF0+fS/1nsrHXwW+TLM1x0GJQx5koOAcBkIz
dQ4x8oyFUgQrKGGbQyMQZvZ9JGORbU/W1+oTqIwHN6TaP7SvWAdcjqaaKJgDSMM+lB/Sh6thv3Ay
1nXbHD9G3DxwzALiCdz7mdMbMyHVDP3ZlORF59TKMVeswU2OgNuPsWthDMh4LPw7crP3BI1vXx62
W9oe5cEDH449WF+ZTFhziFX4NoCwAdXm/dgRzPjgHyt2TLBJMCU13fqqwj7iHNAZQLkVvMh1gAiV
Tr8dDK91LvwrgVMWuWqhvV/pNmZlY7c48qu5z6tzdCmXS0AmjdbNu401/uN1MD8QbM0bs76x6XlY
qkxQ1VXDJ4sPyLxVgen4gt5JOY2WDqNEowLvIKrgzLTz3wxZjIMrhkTtU1M69m1LvrLzrgzGSBqZ
5MbHO3oV2ohlGJQqcDT0YO99kH8eGd2HhyHvCH696SoSXHFwGH2bbmJMLRr2ZaHGVgWbaVIALJs7
/AoaPLDjPschFhAYQXzH8ynmFtNsthphADIBZhuEfTU81hgtE6cfdoFDVMdla6rRV/iIHwfzdgLr
Ph30wR0+XHkHzi+i3Eok53DwkeYt3IKZHCWCGn7H3/Ee4+o8054+TMzszX3WO8aW9J30B3DmQj4F
WWpMWGJih3LgLeEKYVWKTglB/PlJCx0+rOZ5T0EBBtkCJ1wZLSInzUIDrH6+ntH6aT3BNIH3uu+D
QHQVM3SJRI/qWo2B/+wF1JIaEW75/2OV4DRXnK0Hikb2Kh6vfMilCYF3RDKUUEjIpkhGpDDhu9rx
KgowD4Y6DDvo60g+p54VuSoMFRL1jpCPQqdG0CLIQeKRip9GRE9iSLQWfFRAS01yiXuKf7L4w2+R
9DxrhItKL/mOIo6izw7uMwa5P1keWeUoLXGoCRTQxNR8LrLPJO/KHoYMxVCoEjSgbyWYgJMpXBVh
dPB5oaN8eoV4CCfb+dtZpZQ6UQpFJNDxp+hP3QGQLNMPlVwKrTI6LHCG5e2ZWqFZ8zSrnsSlXqhv
CkfEk10LVvcsVDmlC3hUs+JM8idQRvn4QLgMZf2q5HNEwFtQBcYoUZ8lDKlTxoj6ofrRMQehDmZd
aVcrO1M4bRns3GUAe71FFbCqmyNo19whhPHBmY3N1skMRzQ6uRvdCkr5aqTeWBgqY+Z7GpOYH0L+
yjGtIdH0f/V4uYCJq6ySYhZxDit64qZEzsw5WSJ3n1CKwoEQ7DBpkHvbs5m6f234pkKpNyg3yLlg
mahLzgXVP3Nd1DS8fJjHBSWHv5XewQP2azussG74xEqAxvr7GHcmGRwGu0ER6fhjLzOG++jnyFw3
CxGZZZMC9pEgIQ1wjA3Gk4pScm9mQ0oP7giolVGGlMEa/pWhwHqDnhzgP3w6v74YgeBAYPg6XuRV
IjcZLHBgn9ONnpOi10HW1JFWeKZ7lF5nBgG8oAziFUMw0e+uk2xRoMLQgQaqBcVINzWg1D5/w/RW
JVDwVPOqr7qzGjOmMZEZRO/l3PuSvGs2Sok4T5wtsPr8hOmHzBL2306NxpI6OT+3Mfx1k/YpFBBb
JQDdWajpkEUYOGk9QCYuSE12gntO8PW3WzOzyS06BRiESO79gH2Cu1Mq+MW6jSyYoUTkoDopVFvI
L3ANqMhzhQLwZdgkhy7Q/plq8BOCC09xS7GwRmRaOl4IROEH//byMo+k9d3q8C3HYyBCZEtjOVnp
KGJoXSDvwTN2BvxK9KTw+o/kfFgiWSUj1av78aQjxeiwk8MuShkrrzK02x5AUNHng1BD1aTKf69y
GUHck/WnkfSAH/xU4Cwb/JaY5AXGc6lP+MUQNqt1VrHr1B5YNeoq+xxyVFUybVRiLJcqcmcKWt3u
wPeZDyOTdw99xiN0z5h9VBYym2HqAvMHS7R2A2o7SGyapKl3OvV5ohyAYjbQwBfiaEspR0L/dMsA
piylycRJItHd0KxD+D1atQX9BZZwKXxG2QiGkyYa49dEr1OWUSzDtO77bHkldovG33Oa48YQEQ+n
efKPwW68GxcHVxi1TPhTOqALiBLI8oxnRC7KaFsPe9mhuKBE0JOFZ3yJGEPEEtalBoogWujR1NO0
9tnt6YT4LOqsHpbUqIpLgkoUA/FDpyWuUys7qrWX8BcSYUBHrKLfFWMujmFI3XrLyASpHoEZer78
dso2+yb9HSVW1T/p3V3XLZlnMbXMzqW/PBumhTq5w+wrNg/ZHi/MAf72wbqg+jpY2o0vr17CbRJf
LcZOlwh40DHxyxJ+faEETtNPGv9l5C5Yguq6j74cZpSB13SeDGII+XogBf50lIrrJltDKddAl/4l
5PA90Q7LYYFkPJa1NEzmVp5pp6lnX6NmH4bv8WFYm0p/BR9JJrvgdsTP+/94OrOt1LUmCj8RY4D0
t0DoCaEVvHGAqIgiSA9P/39fss9/op6tdMnKWrWqZs2a1UiNCnT0wrYnNb1qNzk/MvUY6EPmsb0F
4aLojTJO0xNfsQqEahAwpeJUgn1/rxSJKvqQCD7AbyKxsJlIF7IClgiBiti/ZqmaHj4iVHehV7tH
IhhB+GFqY4f+lEWjIGOwbS3MFSWz7NkjyWNsvivrly2NwLns+zOc2iaZD55twELqBIdj36Ao2jOc
+NN8SJIVsT7+Di3WgtUjCjANPRjfxmp/pY4IaKgEtObEXM8OnlkGthmMM7RfTOHQS+hh/irfvlFP
+ETZFyXFsGJ/OLkvLtLLg5CDc5IQw54a2EwK9DwA1sDr7G2Dpi2KCn/wnPqP/lNPIQoYY8N8tEG+
VJ1+RUxVWvT2yT9L9GypL9gjSuJ+m8gEKFssfUIShf2U/avDqxoqbgbKjcW5Hta6kZmjFtq6F6Ha
lwzX0GonWLNiS0mQ/MjqdSkcEgT9LlXXvM4EU0zc6OUjBB85hFlVqSwFd3QhKDbsoiA1O8S4qHwI
U6ke1AfGa1ZreNOtcPPpL/kz9IkS++l/KNU1diC8gJgrAjekBJ5KpaU+llPDA1lzfpZjitxvFc4x
00ZHyENEFnTLmlh8CL4sDtYMiO7pD/pEv6mUowYMNSV4JvdY0Vis7Abqp4dptZiss09YxJ6+kR/Z
bLhk/wirWMo4RDOp+0e6+A9I1b1aC+M39K+KdsbWgxR84iMfh+gFEv4njCMH4Kc+TrZ0Rebd4G/j
fNfPW2brLwDKMoafqI9TdxtldATMNuRSbz/ow3fkW4CZgIq6y+isuZuDpyaH1BNL4IxZPcHPpgIL
iUi+pJULggWQfMLSh4taykwOnrRXKQ7pgRvFF5l4ppf0GCeH96WIu/thee7EhYLyi3lFaiE3ZI8s
pHUJ+FNq4V89zhPTrEDhIzizTY8nDpm065ffhkrqG1QxnppmJg+T/eQXtfYSumUql6l8RbkkNfN+
8gnIfDUaLUhYCE3pFtAPIDnybfuD7lolMpJlKuVCOalkZj+r7WooqfQcHUhT71ibysn8a6HJqk4O
TQzMX2guIcz6EMBOrRDULn8B9jL/6pWTLhDaHwKGFdXIsQ70x0jm/SdvKdGV4pUpvNZscB39waxc
dw7hGWgwzE7z0/v4HJ0GMvbh7Ct+PvqKjzXXrU3aUHdKn02MDIz+mGtabOWKFQfiBro+P+DnPB+X
xYj5P6IsTUaqlve7rkZOupahZag0TiWz1u0zQwE/hq20VOHrNVPN7LulTJW/FJYcz/uXx4Ti2e3b
4+W6Oq928+xiN89DG178rTJ871bf8+z0e36jF8GZLhSb8BEcW6hNMbRAmPZuOzLeDNPzDzweJVZU
C7UAPOnVSqdW7oDlNQRXVBxgZwm5koNUMzuAEhgGUwfOX5LwgerbxKobWlGizyJXMiNm3spN1CrE
UY+mzSSQVqLI3KC0HwESigkxUh+goyPISrC8/1oZcvkJZxxtIbzlVaqNVBd6QoXZI/iMb38i75JE
oabAPStNnVHZCrV9RjmOzfxLMQ4YPRPqlPwoiengZFd2H789JEXTxgyO7h2m7iZM9WxaXOpfKBMT
GnbzkEpQbqBuMy7NbkEhW/0hGQhY/d1FUAz24KMKmJJ8oc2Qv1cy+IaUTq7O4wDuAdUpLLp2k1lH
+GJ14A1Jr1+apbiIDpPv0X6yfrk+p+blCDiZHbUymsK4oxr8b5kjsJvfkI9YvS7SL58fuZf9rLbm
zWEaFkff09tsOxWk202lyu1rhWD7rGdA7cdHEntSZ0OPSMAUWvs8DdNDuwY9XeLa3kwL9Wsajpxq
5HpM7H590sD6e1igF3qmcbjETPcL4imX7gafc5HHuSnTTCSPbsprD7ilm6NZd9U0X2dATgyUbebN
JgDspfBHNq242Gc23aLv5d1yK4CxCLDEXJMFbp5LgpK7YglidqmXZtd1F2O37GHKIG3fCeVKE3fL
eL+jIJW8WdVHsivps2od7ZT1ibmCBtVPtEFTpbHQVv+Feq64n5yNvSUCwR3NNdBJqqma5VFun1v0
IEy1M6oLBAVsAYv0/VTVTJ4pEN9QSH4LZabl6sV2vr1uPmF9DEWtFzS0V6JL0X30YwOgy49i/1Rz
XB0LR+SJBGeeSb+vzQijOx0ZqSSwDMxn09n0j7QfHkJn2nHViByIQZybpaFVfVQhIXbQxHZRq0SL
L1IQZiz+ukB/GFfL5WNZ1IUNhynGQPjEenhmeyO3xMUSChkhxwCtVR5K/Kt7Am8mwnhgOVOssa3v
6trEEeUKPQnsI41rVKxGkIEozCDv0CDFwOd1sbUhBiakc3cwP5Sq14j4ixTg27pQ/w3XzQxj+Pr8
eD/STAKBke1xdDyHX79U+zaunddPWqpRtoiLwmqVbhF7jHzyZIKxWsjOQf1tmGG3wCpZQuVIYyd+
GuvJNw2YaFl1Hz6h4bjtIPo1zkb5Vg6sEEchKgyPy9wwVS/S8Ee5wx1L/IyvkwaHp5EVvZDiZdV8
Gt5hjP5tK/s3vLjwDssZBbLxA2HNM/Xk6rpcacWBbMrgs4/cJoP21Dz37y3LqChXjusOEpZObEGq
F6Q2kpoL4SbZOrHzo6PP3w+97/qhccGjTTdzRxxem/64kT7B4082WrZiTNy6cxnQ0YWN9zY500sG
Elf01L2OkY0Z5yBx3VGBtCjrESsXHdvr7qmeGwDYd8+sRKb9ofXbvdX/aHB5ah2r+W62i7pAp9ih
NBhO+7VhTdR/KkpQX/eVFK7NsbaG/0PXgGx1d4U5nTk1jqgk3oO/w3flQU0z0ChDAwoQ0oBXNahz
oG5QIl2XpC4Sx4uPonNsq0hP3cEViQ+aQ17mmSgzP1wrl33lWKwXx+X5ZvA5KvLR+0p+U/lmlU6K
10qOwg5EOnpfz+sxCNCLSGAcD8rmNulhticHLqhrSEqVQkyexZf1hAJrgMpkgEn47oaJI7vGo5JX
rtsnxViPygRG8V+qXboCK3E2412Wy3GJ9xwvaQLQs3UdH09ohQb0y6y/JBd9iShOoHmvaldpxOTM
vZu7xy8+InNu2H0O9Qv9t56c0jEOjf/eMvJ4ebFbbeDtcaP6l5xRzIaKAItp//zMSg75vtdwaZD8
iWGTLc9IZK4/yS+ZNBCQyJil9vKMlv2Y+FdDbeVpYhCjAvujv/whqDWFAeoQmc5Q2ESsyDf1A0il
ssBJuBoge/j+5wk8Prj5o0TxxpB7A5Js6ovsX+v7XXEuuuMGX5CjX2sE/hFfzxFIEH3ecSxk6YAa
QZaabN8fp8r5fWgwYcIzObcvw4pjlWy7l/Ed2MdpR3PPYrOMdKhZEx7KdzZQPLJUYtRP7Ae/y+8f
/kJT5XZyvILJXzo51jX599G0WaurbPw62JHVfD/b4PRYz6Uq+XPj6VpNnbqX6aY3vUxbVIOUISR+
9X4QgGrmt4D7hVYa2CY+yHMILAEtkSxRXHgdPqrqr+OMxUmPHJcH2gFwxBdX1Kcc2LtLUxAUHOJ8
EMDMLznt+1Tdx0OMfouDwyVWLRAQAREOQe+t88z/6btPcYgIqditlbEnIIpLnbqkQJrTDZuD0U8S
7L1SreFGl9DjDaWAWeUE/pcSxODTag1nblC2UQLcQTYVxLxIj/K+OkxCpeL8OEXsxH99rSw2Vu8I
jzn2mTWVQrg7SCPIFid0nR/CPHrWEN/pYuEoEuh/jQjc+b9G8jSxos7qMeu1f6jhTkqefE9fsVqx
welNYrJxzBC1s8Bg86604WuVZmY4nWx9cRQJhhxrIcS0DqwRC18lUak8iWlIvdl7dBuep8LmN9qz
2NooGRe3XT3N/Fhd3hxEJl0NhE0ADRSoeEJgz0obefJiye5DI8aACgK25jQiUGxslamNtzNvx4/H
7PZGWjTfV0SRErXuevxDUvkXKTKq0XA9pGlsokL7CChILLM8U2/fyrOhcM1JHtS7ZJw2I/ltHkFR
ImtzYw8Wf1tonSS5Fk5xIC/kDCfoVpNnItUZTA8hHBb9fs6MGx9aNWoqlaeNuxzG5CoJQnegM6uX
yGtCgCwKWgat71CxCwVY12QHdMgP9ZqUUdVX78B/1FFsl9vlY1OxbQh3x3ZWNrTa1rfrxnWDg3zK
jfe52vpnkqldkPvMcQOPr/Sb3x/hcFHt0j+x15MkKZA/F7xG9AZH5b1YQYG+NMi8SbgSFxBoolGW
cBM82c3LoZccm/ZpApBUF9K3O4eN/Q44BrqLizVZodn3rfNFVRzs52npbY+hqn2yKnF3K6VdpXGZ
3oI9a/SvmgceamhOg3bzt0JrVGol8u3T9ForIz8FlapbbG+G2+hvnK79DtM4gQrnZomZzhXUeDdo
MzI/EAi+wMztBu3qR61ZrSJ6MaC/ajWE/zHSsbeoUe8Lc81XnFYFDyWZhw9jrGuEa/cG/BjcG50y
v6nKdKElHuRkwwWqrVXG/dxX0jUjscmENakH9zFYDVbkUJyQBvsp0jv+5pK/1EVSRjP6xc44u1ET
iYVerW5axpkmYwyFXPa6BCMoI8QOI5VUS8KfcjJsK7Ro0fhQ1sw+KgdtVymRK7rVjotbzeyIh4nU
18b3V/W4+Fu8Nq5TUZcshTvauASFgIoF/tDRSyfoo4XTurF9LkLroEcJ+TCnO7MpIhDH5HD57YkF
vQt61VofCS9nHibBO/X87cNAJ6vdtj2TNfooRPCKNQv1B6EI+rmEbXrCl5pHGHhkoeF/oLnQuF9r
j1n2rdAwsWPfDtXNraq9QaKS8WqkQr3n9AIRD2mbGzQDDaigiVYX5t6L9EfUfPDZLYZKoC0UQbqr
PbX0iQnztoxYd9R3EtxNYN+rIZT4sJOQK5IzTFWDhCRaYjR21Lq0DLrvVLAU0ThL13Oz3Aw/i2Q+
QSc3HVk1kA7xDtHIHUWkymtzVI+Raqc6lkKkFo6S48SlxFC1dUUFEh7TFJO9jLCgjHePbeu7dYJP
bMePA4X4ReikHuZTxKCEuq3WIdkC0XsIfYrtWkqRrPbswB4UlhmRaxEoECaAKGXQ4SGD3it/wmEt
gRkxo7O1IqTEdPULxas5GluPSgqJc6qC8pXb8JVWu60rmTjGNsq+fJcr25mZBDncUs50Q+KTIkEQ
b6fk0siskTtzb+UvQSo0VQF4DxkqakBv6s4DRq1Ew8lChyaKaMASLmOtfm3yQ0hRw0GOZENTv8jm
ueucN9XjMwgo2dMe/QWjM9T8dXCO8kg3biaC8YBArV3kjdiHuToci8v0lQzc+wmdlnc0Of9oFAax
Hij/ndzzmFx8j4KKd6qCEIkhCkQQnWirY/U48HktheXPRttnBIwB3k9v2T6q1ccPbCR+OjHHqjA5
t2VegtA1VMHOhQr1kovm3FY38ErL5ej7B0yCcW+V2HNT42szDybMtjEsr8pj/v9ZyWG28bBXh02l
2KWZbLH7NLSP5H6CKR3Qk3XytK3kkPelTKZY+UpXynslHH7L07KJa+RQdsvdM9mDr0ft61gFZT5i
XYi9H1FmleripZeBj2/Rqf4bC6ZSx/g1Pb1l0JyYwXKhPGRaRAO//hWWGidU7+Dmkun/a997pWl6
cun/DTaz4nIzSoWnzmc7+/xLDc8fPcW/OgfkcDZ1dbQfyFS976NTq4SFGWzm5TpFTm1giHJoJ2BO
/q0I1vAz3i12bL65Nh89yrydpxc6S7w2fqI8cX22qyTsnp+6+F/QhK69O/nP8DdiA+dztg0USH4q
M7Diro3odyTizqhEfA++Bn+TPFVC2e6Z6tdP9Che8eERQKWs57dGLSxsBjT8ZxnMBZbiF7W8xCLS
sxsDCCwO0GWFIgGjuxWTip0f7TQ4K/07PQYsyoLTXDugpJumf9yuc8U3+qzlW3ShxG25Lj47B5Yl
VUh6vtnatffapjASqeYDvKdc8LNCB5L84DZYr0oIIilTeG2YrD7BF5MXnXrbj+kTTHI7TbfYR+3U
/QuLdf2jMm76gYZD58YrTCreu0GdNTVIKTzg7JB2Mi+f3ePcMptc67VJZUs3T53LA+KO5upItuw6
O9CrrgxDCFk0+KHQrCyHRFdmCYHWVKlkUmSQMCVv8otOGI/ntx1iZEPjIguj7JEDXRiKAn490RsV
xMRi+5Z70RI+7HI8fHuT2sgXRX7wF+fzyaI9D7swGRu8twcdxPv9Zab2sjTQMesNdQcmq1l2qV8C
9NLDiVwYqiMfXJo6oPlumZy9KP4fti8Jj/hQSdd/QyM0yz+V90wKQHm7wfHd6k1O+UXGn8FOeehP
g6fkih9IORlteWIpEvPSbA+YV/vi3PgLqW5ylUeIABJvWWeYPIrX6HGxRPqjve2xFOqlGgm+Oi+z
WiOQQfQgVQv1rE6emCEv8pbwwkLyjvlw/XxFEvKrkpvZ8/T0sh2hll77UIgVp97yZTz92gf/sWOy
XT6BqEzYkhYLCynFVUBUIB8daxmCxO1w3/y6PB9ocPBTpRfLtVKYX5pFLCiMH1yIZZYyl8ptyb8/
6dvEDVvGQduYCybmM6sNKdegLwBhpuYKP+tWbZgalvBUqNzfDJdMF1O4Y7VOCXZkiRfCkoQFYUwr
MeIV8peHus+fwc/op5+CufLdyGx79+8Gpebpa1C8hNlCP41O5W+FcuafWh1R4u+/Ol2D+eLf+U4x
Xdugb8fOm6t+gmYiI0CfnHWlCIu4+4MM/PWn+VP6ImI/3mo/NGOIsQWl9w0aKLiJwQGrWK7BVx6d
Bxiog2khgA1PZKaPpFNlLTJujvTVDiUsaGFNO2KAEErvkE/tFWbx8qNGHT3eEaqH+OKZWj/fTfcg
n7WtSt30Uejj+B6s6xcKGy0ARGDZO08DC6tRC1XqBr/JZDZfASsH5c7uwdIuxWim2tUFgJ4MTiyV
QzG9Sk1lD4OS9bg0WI8L9PGzF6VR5k/XvOWVVtCFFzPt1rvL2OInGUFFLYo1wqOgMExAfgIkPI2v
2tPztq+XisYqHojRneCt/ochi9B7vpYeCunv8PQsIbAq2/fXO02OO/inI+1hjtHvhMUOkoISqZIP
tJiBT4NFYd1mIdybFEtEwJ0UHgmv7ivIL9EBgHp7nTB6FKjeBls4LDCivsi5IeKIXcxNs10KzEvT
b0qbIhyTTorg7EZ67/4JjPCoXV92bHtYTg2D9IIYhHDxPxhzBFvyTRo8Qbw7LWV2QH7sSu+RTiAj
R1thybhSqelgOyxQ3wW05H7NnvCxb2XrbhQWP3GHTMCfp3ccQoiJU+Q1VY0BF8ucG4dsdx3xz/RH
5j7Kv/bRuNilm5ci4Rx7NoRgKG0haDoAFTVW8HJPtdfeZ0ib0cVnqESxwLJVvILPUG9XBPpHGiZA
f+qBp8V3SIov7rbBBlE+APYEsVQiiyS24JEkNKerPARA8/xmU4xJyTzQOme6UjzXjKwhB/UKWlAM
GTYUngU2Oc4MbwOyrOBPtzGW+WfO2kPTo5NC80Z4ikY/MSbyN8yz5yeUDmNTDDV7a+pUuXMvJb94
HPr33r2XdPH25jhTEsTt0nVlJnDevi7rac02SbUtN1Ya7zZAsINb4y3SKP//YD55CJmpISEw6Ilx
8zyvA6ledydeikZa/H/+jYySTKuEM5JwKP2Nrcv7TwQG1LL6aRDV297SHayH3iKy6WMpYiBusZ2U
HKarLc7njoGGH9kf/hGDf9DJMYPzAz5wL/F7PU0HWDmM5Iwsssx2lBr8HXny4oempHMBd0LCX9zN
LeZ6+uIjtDGHlbZobGQbOiY5FsbhCmoAbppbfjm0+OEwZFh6Di/zfwyANU5aD+372wFhdQ8DJMXd
tcfmzvYFao/ptqddKkYNZTqJHrLTa+yVkf6MqGdkFwDLfHu3+vNdVo3XL+aZLGyJc1B5+peRtzFH
KUtpup//zsk8nXBgJI5+Ns3X2NM3HVdHJY2Lr4/qGlA1W73yZpUzOxlxqEb7sa7lrrUNqVgucpqh
SSG0gBOLS7sOegKSYgjsYgSQ47DOSqskrow4GLRwLPovTXuvU7SdGrTcBpjzu9DIzPbEzC+zmUHl
tpIBrKN6oLtjMYjjEfRSUSetvFeK5e4v9b1ag7RbM0RXpASfE+/4ZblmajItPitDUEMqXwhkuO3N
of9sRERaVJcMYcI5vlAC8yGVtQxhw1LBZ2h01J9Ee6xR90LN4qNtPzxQVttk7Fq/qHlv+enWm/Dv
iNssc7UDJC90E6YAEkQ2ajzHb/BXA850nxak4JbFQhJxXUy4QAwKf2FBHmY95O8hsuAqNxmpEgQW
kK5/u5IYLQ+eNt3NULl5il+G19z08vHd/X3Ge8htgvK28ke5zrqW/qzdgBdgoUfgxihmOhX+qq0j
exxSEe9s3+eX12sljVEdZVgyoPD7+vjUx3ffDpiHI924pQsUabY+Fme4sd2i1jiulmFEKaikpPIt
omFqlSucU2lJxQp/4mrxIzmUkZBlgAzTZAK+AI5AYfow+8wtAfOnMqv/AtovtYX/gdLRvAOO2gu1
bwCrcdXK9GU5hBf/LsvtnURYo8vHJMcwsiKpYVnTcGh1Kgq+pEOzlQF6MvEbTWeIYa4+PgbYC+YR
PRvQzu5NsbBCsOaK9N5ipOen++/jp9MYEea3xOWYdiDUUgkT+yLTGRjqAAuUiNHE22z9a2obFzRl
Fngh1d/uvS2UeCFt4nRN5Cps9+G3z0Nil4TrIaaNmZB0Ybg0ZqYiqbGB6OscvwZMcvGdzjRvlpLt
hqwTa4ahAplFJpZzzHOdANf8iyFEIdTrgRwNaCx7x4IbWhBmImkA+E7+l+ridoJy20Rc90rZ7Sms
QCRIOyDfq0KwEnimBnKKd0tOm+f+oyoLp3oeYNO8ETwnoHIoTxakrHhK4pId+XC66lHXSUMcnDQb
7WypRpL27b6W0JCyCCvHZ0dtZBXuVQ38M2EuIPodWpQik2aw0v1JqAnyR/JI0Y1Wujiehqew+tDF
AeEHPitBtL7UPkNHE9kfYpwZaP3x41JPgDuRqDQC/RqlpHPCC02InGqOIUPICy64pCJ1mppSA/vD
AAUgbLeawr88h9+KFand2ip9BLIYFFnzxyTD8MRJCAH+d0gVNDdNBq0v44rSiTibplcbjyR3SKK1
GQgmnp2kj0EB0STlc061B21g/P8V5XBnjBNDKvUFHfB9NzGojoaCU/ak1kPxRHjXGZg3V3QF+HZi
dbhDV5A4P3jdkviWbvwFs86hPs31TtyawWuw6kzP1YHJ/QEvT3O6mmvzJBZzSY6nPUP1TtFxYoaF
Ri1XlxigOLmrwhY3nE9XNx3W2CDVpBqNh3iRucT9m74qGzlzJv7SKUbtEp4j0AddpiAq0l7YoWFG
eV5OHlMDXM4rgwflY3SnTNPz8tOFHYxrdUPUB4I9SkNU6KXvYFdlAMG3E7RqutR1kgY4yvCk2ExT
Vct/SGXxE4UNckPRVw+BTIJOi5HMuqElsiQmHN2IoD8HRL722KHnKmI2fhC/EQWzR1MaQIaNHB8x
eszbw6mt0GAdWymkhl+z1McYvkeFWvQ+HI5NDrIh8eXWnkdcWro1Fu7StKYXmQbFOAjMjeK+Ee+U
TB5vLvAOkg3HRxC4cTcydn871pS5KZgQBLFjD+AtBRT9jvAZPXhr0VHlHs2pfbduYAzqa5yJTc1X
fAFZakhfu2iwV7M9GLtAmG6N5SA/LIaUxsDnVmDsG8GhctxfNhUiRXNZGmxvSa4yPv/SoHj9XDoi
pW11mPSUMhUklRF4gxbd4MFvW4oyLrHj5nN9xhYG8Wf8Jx/S+coFOLjSAo8obosPydqDGTkektMc
f7XZkOT6x3VAeIsqDcW3ijppqINqeccrt0NGGSBI1W5qWRl67xsiMXzG0jsF0ZCNjX2k8d7tUuQ/
lqY+br3g87n1sQNSkIwGsNXYiYvqhX4GXjBOWouW0L9h2DXxYHPAkDvTpTCUVsq8pTAvbZiG0uDL
oeNkPnjTBxVplGgrIbMaaNif23dLiNAmAl5hQsUdLwjB4LzgwR4nErFxS+3NCQLzGSBQ7bnTE69N
Z7zmn1X52zZqZbRUzVVSIPX94nN+uXspLovP2/YNpyXwGWfa5WWb2/YvwssyFHrnBsH88/2dcn5U
fvimLzJeDjV/u/aZ/YO+q0XIDLirdGmjSiM8D8v1zQzF2NmFXuM/b/eXwrsSsPfJaUQr3VN0DZ++
CAbz3QP5wO41luZ8dH+jJc7Z8BoeeMIJ4G2TrfzMCRv32RqRI887ofweXsP0YjO/3mq/q2N4gCYR
7qMD3QT/hrvheZH7yH0UPs6L9KIwLU0f49PYQp7P5oE48NBKveU+1qv16rrI08lntecoMkir0kfp
I8sdvNVSs/LsvLhPefz140GLjekBDugU6UXIaLnqdVqc4fj+UF4Q5dHhQe4QncPxz/g83dAQhTWF
FKkpmN/oUdtEPzzi8T38iTy+AS3Pi+/hccGbpP+qv+Mie8vXsPz2eq2l3n55q++hb7eD2rVdZGa5
AX4bXKSpiAgo3dK5L8xlKMLK6H0xzd4p8a+opdjoPuNcBd3o2XqICHIQdR9qrNQL/RwSQebDTmTR
T1SCKOvBJGyH2Il9EJ3rz0E46TaGGAMqtOcBxoGcekOqEWQjOlDHZc92tL5U9s3n59BES9gOmNlz
Pu757bP7pWQGEuCYGoyEfc3f3go1DdjQWigEajSu1IcDPuEd0ziafuZJN/UuT3x+03BxIogMATx+
UdFyal9wlV/RT3GxJOkJDJiwJItoPsdV73a7gF2vGL8goij8EgRUYd+qmMNu4zGIcJH/JQNxNu+c
8aINo1VWI9k/UoAmTxYZeU0yW81rJvlNXYsJEtaTkG+C9AVOuW/lK/dVH12E5JYWE/hqpMEmvham
F0+HMtuuBm3UdE0z6sPLv/Ji5/c6uUk+lIQZUOChOjHX2FzQQjQ+o+S9T8imghVO8PcXEyAB0v9t
dNbXFXRRuiSzTPmojLNY0Ep1wTXxFxzo9iJQEuUtxhR5irpJJEINJeIPJWG7KDFK17o/58du+BmB
EYbBPAiZDhTnT4Iq7+CAnWumc6jPj7rckQBNFobY/YVBns/DoNKNGF0CS+glhQoaOfO5u4lJVt6a
gXZgQDkn5AoZu3ZYDZEEDz8GpGzDBY236BhjyT9/4+SNBfg0w4JuBa0CSG4cOHRVToK3Stfa0CY6
i8me+1Elb7uvTD6r7XC0qTYZ7Wo1CBiACmPJuPNGyS2ctAFYA6rqKwjwLgLuFsMUK9bzAll6GOT5
gnGbMB8mEwBayKqMO/eGT4ZOFzCp5ggQNCYooFcnHwMmAg3fAm5rMKpylijkE4ot/MzkULt3DoMP
HXLIHhKbUR3yfi9oiBMvNHflc20+n3tlkKVtfMYHTlhL1XDyCuHaVw9g+jF6PLAQHkI0fdO8t7IB
YsB88bH3yqj5MaLPEOehjgJzzxvGkvpki2GOlBsxI/CJ27uvVMPqmitqzwMeS9fI7HIFYcD8ylbn
iy73vEKqNyRbjxQBN+EWzPlooOuPUTj31szJwXlbRZSPDFu3Lc2wy9gY5Op1sN545rzRiBCPIOKL
Z50PPWOLoghwKhrCW6S4jn9FRIfIWoFKNJYySDBrWjUyEQTfz/g/aE28Yb7KaEe8YzLUr8Is/YOA
AFkgPrm72qWQzXISB5fbxvC9GOLOJIh2ufpeqNFYvioqNhy6EX9PeBOyA3HxH39MPB9CfGPVLjmN
Bls/QgsVjyFKGGIlIOJ4YuP4DfDk2Kj7Or36z2A2ehCAN48ajaSWIE5chPys8Rj/AU+Qc/a9OP0G
hgojea5Hz78YM+xXpGmLosSslas4f9GQ7O+u6qV6uq2lUip+vZBiGQ612HoODHzQ5U7xntjVxhsZ
WEqseBGwvThgEmrjyFxij8udQqRIr6L119CT4TP0Mjb1MYqZPOgr4leZMBkWyAhEKfwQBi7FKA8T
ZPHR5Pd3/kq87Z15bUbgIO43gwFh82Bqxwpl+2HEWgSg0WVuMmsCXsiAjnF2HVfMPyiUZ8CR4Fhr
Es16WDpnNyReuMF9fDAGw++v9g9aVAzJywMFGypuPecEmxMXxLlXDEAv0T+rpcI1422TscYz14v7
o/7On8gP85vo25Z/iVUy//4oPvH4bvajaD5HGBqGK9sCpnUeztlbTsF3C4sIcIHH9tzYgt9UAu4h
qiFv7HjsP8x8mSVgRg+oJl38PVgv+HmJ2JuGrs1ahznBkkvYXZJqMQm2Q9jVILCg8VeXZAKLQGx4
0nY7WbDIaTRWqmMUTGLyZGw+xRkuX2zKGprCpC09EcvGJ8xZ1yfs87zcyLfzpH4EmsT9WlG30W2w
hJk+fEUUazaej3W2/6gbHeHG4O3XiRXQeFOd5XfKauAWYy3+cdBGi24ISrPAhLqo3csWLv9uF0Gu
eRWTByg1GcFPZqAW3nr2YX7c2DqQ6OKTqSmZLGj/LTaJdZgzZpY5UIxSYJpgleJN+gYVw0322V2O
HS7Epo/cTHZIqm7gDrMtag4zgaARz2FfKlX+WuGcD+fZk/Y8RuDCW4BbA0DH5YbzfJUmZXJZ/lqW
XTBA11o33h29kHjPZ+RCHRq2g7DNtfDmkLGxxZO5go5uxVhpLB/e1YKtbM51MmBU9dYhihJHJs7J
N4sukV7V93eOOgGFyp4C8F2m6hnWaaF6fbG11p1c9x6Bo98a0YhI8TOf81Rb7LliqEflSbqPyRli
QLgxEfp8712mUTvsRhdqQ9F1cb2S3owhbVMivoeW1LApWT+sIwIHoqcOORy6J9QNE+JqzRGRRCB+
zrpkbRGHWeRsuONRbKYnkD+Bos8NUH+qsIC4ly9YIzNdW/qxIP+No2qmRboR+C9QLZE4IIhgALBH
Z8BUZ+MGiTEnl9CfekvZwMTlMaiXqAqk21OLzcCUwCGsLYsPVFVE8qVAWQdhLM9LPTevc/ieL1Y+
Jd5puFKU/nIbnvoRrWoQP/oj4jX2fbQLuJMazre32EeGqEYIfWgiXNlyf3iL3dU24wl5NIX6IQ3f
ahi55CCKazCMowd6oco6cJAKpiqYUNX7eu6NSQ00GKOe2SpT1loXSkGC5XFAMBTc6awmph+j+vED
5DKYDWlnQw1v3hyKGbgDMFUaAH3f8tiMzc3B+2qrUwVNDKjwO/wGviJ5BYhTBiYUMhRYSUMvSLcT
AEvYwxS+lYNJbk9QxN3KdJEoeQJPeS86V7TOQa3s/iIFUigphrGmnb+gLKZJQyggxTP4TBr4HAQK
wEhQ0nsLHGviEkzI5vKa/xhaNPPVycGgRB5gdYTaJbDEre91+BA+iDhmQypLzHFGyoY370whyCJp
IHjp42BY1SVS8uN8PUNkB68jErSX2/3E+KiP6Ewzvydh4dLdtxwdoTuvHeECyksqvf/2aJlzKbjx
rwOlr+NPcF5xYZ7QvQqx/ABHtafuwG+sVsQfnb6MDLApyWhgvlMNeQSuHPCWMwUTPtQZAeE/Pok3
G6z+moPkLcX24g+YOZ15jCQHwypJMK2wAq+juZHdxJLh4L61gQEZzs60XAMTpWWwjSeFODsrToK3
QJYJRJNxkvm7+ojxVIlvm3eKjmsfbr74aiyzARVf5A1JMaoiZOKRil9iCAzYndIx04ivQQcsT0LC
Ohjho37ILlZuhOfjajcF3qZOI86y3ETxrstH88WfrSYE2+WM0KMAXx3QrLUTA7z05ukNmB7OCrE5
HIIBy14UmMyLOC/zhOHi7JlNcWtkoXLeA/Jp44P+zNx8XrbpKcTKLwNqmsEIReht+4F8OiofwI9U
5TCs9tuJ+1eRHK+SMP2A+zzwfoBycy84sw8lXR0t28d5lKpfSylBpaCzmq6aDBfkxxofMzg2VdcT
aZwSaTPQFkv6YVT+oLAhNRG8Uzt0DLxrO67PBdWb0UMttni06NKgkUPoDGZyNumlNIDkzYl8XJsf
gzb79AfxCw0DBqMBjGaK3BjsTWAf6dGemj02fZ5CsxObHaHQQ1PE0YnmW9yiNvE1/ZKeasQ3bAoh
XTbbbX5jX1wE7H++0l35QThCFBbnjdyeCEMSouCcQDREQ7OLizGfd42MC+xiYcDmxo7GbSLvsW6s
XqurKWJgaA0OGDpum4lUr6VYY+ynYK0uAyQ6SABoUpBE5HdWO6/p9LD5Cao9m9lYDNUQ7sYx1vb3
XXzMn36n2zMVVh7/WK8ZVJooDGt8DW+sE9q1kLzXG7OWVh0u9NtJDyZmMHmbHs/DKcbtxuWuk/1l
X0LHjzoTfs+xrYIE5qr9JTrTWNzlksaq8V9Mua6rMD2+KmU2XS01afIUHFycd7ImgIACxwL3LFyu
jKFYuXsN4mw9RDIpGB9f9bhdFfE/N5JSeW7ovsF9+1BoBTTaq75o2hMvlYiAT4eYRZtN2oPFe8MS
dyAmjfOsJdl1LsIzR9GQ6GG8pEHiko2lXza1gwmKu3cuedHR1JgxRaDjjKqChCerpEl1x56s4+Jk
ZXDQp26zu7zQ5OvWVdHfzG25wlhhJGmfxKUnjE5OEL+eCKJIkpQEWzL8NDPs8cwsuVLrm5U8owOd
59LjjGb0beQZmrCX18bLMou8UAoH+ilYOubk3Sm+piS6x3kh1ThmAJZ9P7gPU8y765Y24xSWXCR3
TcjWX3D6G32eoLJjLEHD59CqmgvnTRtLMvkZr5O0+bIvUYRX+FKGxIw47Zm8YlIa2CZY7cQjK6xP
qp6naPEHA5NIhmZZ3IwrX2ZSMFp3jN0LF0O6RnFNKp1cz8l8NoGQTDse9h+0+a7OpkwQjDhnCmRo
iIYF6MxYJDgyLKMpBQNskoi1aRqWL8seFZ9kFgfMpNGIlTWd1To8gRdONZM1+ky6NNhLOh9MJeac
pt+dxKTgi5nsTcucjO23z+iEsiI1tHygvpKbfJ6r8srcXj8QoZu6WM1typi2dCUR9mBo4mEhm0OB
AObcGot99QmxZZ1rH8bqxqSTcNPz5OJcHp9Hqg5bY/9xTfSMvlXuZR3+ntfrSzL0jCWXseRmFjm5
2R+eIGexC9gY3BUZZuiCv+MTLFHL6V9y7c+hWVCzcvZf9uWaEk4cq1xuDV7RkxqgNEQr8rhMEiox
hhKr+Z/q0IjVR0fFEVfMsxC6o1OceU4axTmUJ7omyaziStlGNVt5RuIWOWCeEToHSX8NiVY0sE32
w3jPcN9IkpqMLXsKSBz3icnJ1W3oU/pvmUkMUeJOnxsRMGZE3AiUBK2un9QRZ2qiPOQsNRI3Fv8j
PJBCIh1TPUH/v65adEXF27jVoPiMgEydUJkjRML19UhWpUGEI8kyYLkMocC4+DEdxHkN0xeXJjqQ
MXb7PsQ2svDI3lpyhH9QCqboz2pP8aSXBuCALhiVrzZdis3q0urUW84c6eQdNBw0531C72TN6bay
yFwU7ohThFKXLEHTMuNxJTo22ERxHchMrzpJBr9v8mQ4ZK4nqyrN7dXsxiTTJzT2eTu+dFfvPKQj
xsxnGixoboMd3TPc8E+GKDg03DaUIL7VvXvew2/Ss3bd1fKyoiyX+GY3sd+CSUU9IOuritgbXcY7
f9fRlWxihtd9hatDFSYu3WKujkZs12CBTfZAzBteIlnyqSYl3havdK3JM7XvsMCTFfwSO0QvsKa5
NYk77+kz3hbs69vgOzmPTHXq/jCRdLpYnmZLcaBZoL6Zg4KRdyHoWrN8wDQ+A4yndYsYxGNl+FUF
ECONCUJiiBLBwwUEAqMB0nkH7X9+J2BEA57YUPBfiG04Bt364T6DQDUQ+X0Zv0M7qQzZBBpv78Px
C7nHQxPw7NnUAHHT8EYhp/cMAoxwjx/EPOGmMOU++UUEqBGJ6oyBksZDLO8YXGyLFiv1hArE+xC7
WYIt9Uky43ozzEhd958C02ZQbJ7BMUAGyXm+CdvAs2Q+JZZgxjOcUUt9dLAz0DKSERCfhymainy/
58GzNn6dB/nm/lTZTV6n5VOFjGx4WRbm115pTssL0n6z4sCM5jBSBdSriLNppMlku/3SPas0zUFQ
dguF7FhhqKWeIfhUOw+zNfiqnaeYlujUVAUJTt0X9Dh0Ll2EqEw+ofyRR7vS7ld5tFhYmAitsQP0
ZK3EbTq1CDYUHEtmSZbAlXlO590l2BXhN/YkFgR31sywj6q4l1kH8XjfQBHj3+HD+GIXe5+BzPAz
3iISM3BqJaJTt1aRBNyt9QoDPVPPzqw8sxh1B+f+NzqG5thOlNVWT+M9+TXI9aRPS/BYL13EMTk9
ll9MR3nA+irW9/Mil5flSM22ZLDk8/+O6QUHs/W3ZWnzoUWe7NBK0lumu2C7U4jSlluvTYttYPzh
v+S+8sAGl0oO3gasfMCLcBtuItv1fQ4341RfqmyhkYt3O6sq9zX7jBNGzlBBtQbfIiwqeyY4w2Fo
nDKDKzPDAKwIy4QYihgEtnxCE/X/aG4LD/CFnX+qewhtI5gdmWkq52lA2L1Ym/Feq8r3lRiP97hW
3d2T3Z7bMcYhW2pXIN3s8J+8nywOEGPoYSwulhUwGgBuIW6TSO4pera0lgcis2KwDEDfSLSJDaXi
uhqkNSHWHhvFpeABQCQ5VQmUUuJzwQ1t1e/mo3tplahqVOnh9kSG8ItBKjNEN1KC7qaXOoSi6gfs
cq4glnpkk2LzGyWb9oq9SnaQnuwUxuq0s7KCE04qrj4BT4NJ6gZoCNMh7iS+j0M3Llyvv8P2+4qr
XzMIIhImhNfcuoV6/HvxpR6/fWxB9Q0ZWnZ4vD0MK3Ppf0Sd13LiXLdFn4gqk+EWEELkZHD7hjIO
BJucefozhvR/dRrjxgShsPfaK8w5F6QN46FLAGf7ze3EgdJcADb+IAQDfM/1aPVuytYElPZiQ9KJ
xgwkf8m8aABZJC3++9u/TAybNGbRmc/9RtQr+X44CPHL399kyUC0m+HekcP2Q0kOmG4oTYUZXUPJ
dPEVO76IG4YbpCaXAaM1lo9NuxuRCfxN2+gxe0o2AWevN48FoVkrx3hketEu8e+MDrqMcR1P3e2Y
Fjy9NU09DtXbqgoQ+WWSZsUqfJVf+tvCcJnqbfe9/PLjsA0LQ+JcGs5/4aTAE+QKtoxf6NhOBKHa
BkmI5rat+O9LmPCI7THicqGqBivEKKEeG2+4Jj4BkeWZ8HdwMbq6eodoigDHpBpd16HCZ+e68JNg
c7QxdrQUlH7laIdJhAZdl1qzjx0aDnkXNdOXLvuGAec29ofqOMq9GbSYs5xCGmHbqk/9QyxyHSxA
44m06z1a0XPTZoWoEMTqjfmWbWGpQ3i17f7ETFjiNyGm2VKPz0nyeaoDc/HRKiygnY6ULpia3+BB
ls2raTzg+GJMcVSE9I5IE2A7Q5kDUAkdG4gLCMbdK1NLVNSF22HEq4yFYIck3nDzCtdplJ0+Xg+D
6+g8Sk295V4zr+Afj2TU4fxTJsDLuFZ3++qFUt5Ldb+q7U6VbKaSjn9OhUqGrONfBbtWJHGFzu2s
ciHlGP/cqIb+/A4ROoB6nq0n1EfoRAkSHQ1nplOWZMY6xDNNzr3SmM4+zNIEaNPe3gwX2nLbLc38
na91ECcBModrY5qH/ssE4IpOUyD9euBJKvN6FfJqAE96MJ6WTBqPPVHMx80wzhxvMTerhoLa6Fi7
KJIYdqVy1uhWMnWToEErobNpbvvMfcNpdXo9K4XBo4ptMNgx0jGbLMnZeSb6SV9kOGxX+s5cIdDi
c2ytoKZ2jkTymQ2y8iimdY9FbXZdLd1qCLP1MgFSXHyDSP6z+9gj7wKUn2GHOijnKEMwREcF7o7z
dZWppPAp2RrOHmE7q4ERFkknuhFP7jwrXJ9QEAnRe/vBc2dUXzuDLTYUj3cGZYKA8ce4otn+h3hL
szkaOa7EubGUE+y2BjR3FjxK6icOyVeNXufdadGbg5D0qvgBzSoRUA97qQV+10fCWJkDZg2K5x9+
NMsK58pRLZgn4UBBa6KCJaLe24oTXQB6hXz8PJ6zc+pbsdw5Op126Vl0RNfGzpZ5eXaA3JYI0A6x
7DLCz//fGha76CCknC7sGw5EHJ8V2XNdEyo9bM1AwyuqZ5Pwr9yxXYcWJJxiwlNTMu4VFxQElIWD
dIUmbby9SONoox8SEoDTq3mm/Z3JnwUapwl2pKxiL0vxVczuK80OGG4spHCLksO3neTBMgQcLU8X
BpZcQbx7z3jYcZhDMwjG5ZzG3jsrRVz68DMSzfCh3iYKGbCiuwJybi3gznxhzid+iZxhU1QnXoM5
rql1k/gWUEX1+IfUR10q5jR4JvvClTrTj53WFdpB0n7d5fiIDLxZdLPN+wjhgza7JLxohuKddtXR
kBhKSExXrKU5aQGoZqgzTV1AEc2PKl1HCHvJ+A9oDwJ/iKTKETZnEv2KKd1GKqTrdRhpkXlhzDnK
TFEVQg0fsMzWiwE5eSmO2qkqHLlryME4IKvMyl9ghgCyFM97wsUhScnsMJYlumVm6EhM8AkIDlsk
OnnNXLMrfRJcJZt1kiFNWMvjLBnBgKEmvGkN2AOtkCGWwGFvLPI4XG7YD+leEfAgRc+harxaLYAQ
lOOa2yrxlTT62NV6n+MJjHchd56YdYzlNOhE5z+iKNAa+srjmPlMMqh1lmNEFKGCxsU8DAnHRZfj
If/SajF6jK57fL97NyE0ZMmKuyEO/RKla6Qj6B8XOfqBQHAbSSeLGk0lXWdAfAoDVcv7xNqWJQbw
MNgvvgd/C5vH6j/Gp6VLNpCrCihAAnirQbA9+H7YTcGm26NWz+R2TMFM4fS8xYUs1iOOmx03+NNa
0ktrSsWSohPIMEbukzB+2jYE8xid5KxchBKugs6Oucug9zgDVCvhNlAb4dl0EtwvCXqcZn4aP3U4
FE9+J6heMSelnLMJRygqBlKJ9MfcDYO8oZQhPB6SEV48K01CeVtv8C05SJcVZqLvncvowO+wRfpc
r4mPM/XdR6uJhCnm19dsgGweFShGDFl+sqsu2i4s4zFBa5/Qsz1PIwHZw7UOWXviL8DpisaEk0aU
WFEdpHdG1E8jSefYocVpxI4Ql34OIaQSKDl0HC5u3vmJhVZRWI/iG7VbRThgzmBrndluYGxsyGmz
LPeOdZ5zqhUFd8TxMJ56UMgdRq33ZZ3xwgRzhmEcGcaY2jLbiWcO11bY8wScepWd5pKZPLgR8i/q
sWtuxoSzOvlKBjJb8lA5cWUmj9eRTBfDHTuFY04smXQNfj+EnQLtJ1JGJhuzN5hzmEMkeDhmFz++
OL58iCONhzisXmQrwWPTQ2RjON0sSyRYqYjHPIlk9FmN1aRyGTi3zoz3Xh+t/GQcYOcBxcY5hf4m
pAVio9Rfve4+7y0G1m+4Q4uqcbjDi10Nzqfq8Vqnr2CxkobaOrLhKu514QByGWQwiQJHO97yiXq3
6W4ygezwmFIwu85J4wVGqQO1P+SN7BcuDxenx9gk8CaBweWL28/QpYaLN2RkOTQdX40vjyLucga/
z+tfNl/C2IkHNEcD4tvFchNDuxkNoLX1dZ6UxDX6epSUj1ojBqfXlDIcP/G5Tmwy2zNPbZQRb1L0
EUMqZG4KEYqPLVtzXz3tO9Ym68vEIR6Rp5aEKcVGVqK5FktAkUsjRed+OfiOxpS7mRKkVFlu5kYi
jmgtwvfCgCY+M2PgLjTv4TyI4AATAPzkcx+QzgGhDe5JbOYGF3pT/bSxn13XZl+/PGHRO8Yo8G4w
mfygZQyVcn2spCanehHC81N+875RfqkuwpJa00hxDnO159ZVHIOkSfqrZYURADWmcwbmiUfON72P
Mt5pzO3CQlLA5Vp6Vs0VgbVHq4zPaxLiRD6/95Q89hQI0iQJ0tR5HHnP2jyBSIADR2P7BI5ZlwA0
/chYLZnBup/0UGLLiWw44Z4XVQiEHozJVUO4de3yWibCzhGfXCDZ4Zkssd5ZQgoS0+SEVtXZM1ii
a1CuU54h04N4q3ppNjGX5E+cA98NN9+c4R0j7mhknDJEJn9VlkDHm0IteVJ1KbITSTrZBd5R6XRk
rTWNmqSRJbhI20xBE6ut2zQCg3uieOKV0E2b7GqfwVyy6GDm3pnoWq88foGcFY1UwmtwP3L0qSFi
88nkizSBXgMXgzJ71izXC9/vLHnavjne5nw8H6cbGuh5T/8mthTRkiDALrPafS+XpzUJABYMdDzB
+Hd88pkuq+aBVlm80SiM9dbVjZvYOpETBejjEMgjh+An/7xOXDMU4x2W3mVczNpb2s5mu6DTwPXa
rUSioiSDVBH2cPU+zfP/++9r/BiAxzCOW1gkmc7uNt8f2/pi0P9+6fMtGIVv2O+RobuznB/mR5+E
DK8wkXrlOpPy2lq8X36DGY4QpOM4XW9a3cCT5iF2DIG7ccZ/XcboGP3J5Awk0bIWJYO/BAdLWr8p
ZeMOU7pF3AhJtCemwxBr8Hmv5IcEroi7IMFPe2SYfpwmUT8Ymfg0yKWwEHurLYeKM2wni/EByhMt
nlFmaf9GBzCWZfBaKrcd0CPIsbFZ3TP6WUYgq1S/T5fnVhr88rq+752p+p6r5ZdKuhCWU9XVI6IN
+bWXyzXziEq/H8G4H7pZ+PW0HyKw/VoAu4FcS2Pkrw0dijcN2sgvWpmPA6HtDMmQRevefll1yszf
9qJ1WowzH5ty9a9PkhNnvJ1O91NvKyjBTObhMdoM8yd+zZ7V/Fu2tr6Gy/7sUfnrb3lbD3D8sQPq
vbt5BnmaGp/o5rtAXxFP/KM4pt6SopUHzic/cU3NpbCYVOFhBP1LyGHL9qm5JLzuHIJ7D65YK9Uq
IAxOJ2SEwWGLRU4tm4/LEjOOKyIZpXcZ16qZnwJODo1CQC3sC0CBrgMFKVH1ztW5pmiM5Ybbg2XB
VDuwjYbkyd4rBVql2c8U0OKxVcJpMlhgxGBsbKLDUgQJZ6r9SXW1PvhePWyZc4NNiGUkClny3g0U
dqxskAJaKoSVaBtfZNGEIYT6BBmQUn0BW3hZKbPDTbCOpeh0/Zc70WO4OEyvO5lssD3SvWyGbGdn
RrcIev70H3/VnI0XXlAKydNU9HGp8INU7Lqxo274V0FKYhUtP07tFAnrXj5cfB2+suSnSqDVy83c
HBmx5b26ggmH7JvSATEAgrMZ955XeAmAisKpFBuRXKLKZmqV38BLsv9oy0I/GGZESNfbhiVy5eL3
Ku9M4SsHexqhnnqZyjXMVEqNdOdc3QhdV1JazeVz9/C1bM2AUkXlZqpZbqL0U27e2moM/w33XcDG
3VX/cq2sywiIIQD8L6D9KtpKJ35v0J7PBwVcymGm/vvl06pq5Fiwj53lqXJpZzc1/to+gzO4TPj+
mQpaY1fyNU1Frm3cWmxu4T1NMnUAk83MjlfQkj3F/yHdlKntP9I0fM29qRD1gmZ9CZcx3CDoxFZE
MMoJSBDQ5Q64CtsIAS8E7wgmA8ygneA3/4B1boFzAIkf/dYh46LEtwfCjQTA+6O17SzfE9iOcZTR
ym3fJLaAVZBqnrtbhG+XrQOqTn/oIgP+A7TRHGUq98kM/ehTVP554Vxth56vTT8HmHBYAtadBfu+
VxD2GiuNiLD/624gvw+hBsNM8IlbbYHBZtlB+eo4+R2/1MWtLocvuDnVe8C7/xU+Ue+G2kx33qjw
thyeOVMv9ROg2H9KrfGFKGZxnP+US1OCShFv+RO72rPDIwS1lWRdgnVR6dbRYcblhxbM3Rv0Ww/Y
BuhpUzCJ2gV9A1gYeK6EHGISXi5qNlHjr1DIk40FxCKtUQS5VcrjAk2hoFOgcEsGCDeDaflVWlB9
YyPfRTzvFnAgPo9bTZ1Y3YXGYInW9L4a78sFeeef37oZtBGRBd4fiSCxOPQ4QODrCD5n58d04Q21
Vz0gRxyCMrkcD8/6WhwX/7Dem2W4kM+NJRPZlPilWLXxj/eC2GcvRkB5Uk30yjJwP2Lth3XlzBce
q1f0xf4Cfof/i3optvfQ70b72+NFoRHRqVnA5skEV7KRpetNKz/OdRYThAP/tWrpz9RoNUESkV0s
2Q45w/h8rx6s3G/qaQ7lLygeGB6OmyW0FKgnwfF7gyhv7YcTuO0cwzVfauOHW2PfKffVz1q/b0Al
5Rq7er5a4J7u/AV0cmKWo0pcPyLcxSaQP/7cA7X4PKLEF17D0wiZEoQDS/UzB6ZO7zYoIaQGScZe
EJferIJcTJABv/THbvw1Us1rd9a6dv8ayxZtv2PWA62bkcXP1FMhSrxoPsuEOEUvNYg8nFAS49R+
BDK9sK11oOLXsbMDXbX8DbiY9NMCV8WJR9w3OIaQv7nIaAnzdrk/3qXyeHIe3D1pD645o/ExeF4q
mXxlnaVp0+wX1FLaJZ9EI9mTYgRmjWYcU6F2UsUFUcTIrA8uLUUqgHXMeM6g7TOY5SsaX3eWgxdk
fFBy8ctssGFe48gn5aQcOz7P45Y7knBHMvFu7rAYa2yG7/OVRMwYmF99UKxteml865fZ8Lyufj4H
R1K5tEEYHhupSW58A0KNu5/PRMXgjw+fK3/X+q5TWH+uBtddY5WrpDfRvvHyr0J/HGD/f+lqmZ5A
6+pqTVu5Wf3wdqkTGWwJpvk72wnbEEBfr7DHCa77uS89PWKRFGkK0r2j3+a6tsVVj9Mu2Rr5TddR
wce/u2qelFBre64cIUVBy8BPIv1QRyw28Tl9l2IZaWphv0G+detI9jTikLm7ae57BJT4ZN5JKgQb
+KG89up7VjHMYj7H02XRTbPo+r1xhGn8OzdtqLeOE+yaPCb+4r1xeGl9H3QSWSELw7y2IStJgYKH
6HycOSwz2enWXw/vkL8sUqXwd4lKyCgsKr/fM7K7Zm3jW5zSTPxTA8Dz9Dg3MEkN9RgSnT/jTyOZ
Ic2bqCACnocFBnlLXU2sJmygE6s3SqBI07NS4Nkxrpw52yCNQX2+lxqlxqxlK5Vc+8LQx5ttINbP
bR9vZh1cO1sErJMRzjaZF2wteflcLbX4Hqa8iwYrA6vUncbnClEdIlYMbLqkrIRA5bza1W0roPqn
/9MQcLSVyOBQdHgCQ2Q6IwnK7czk/Ei2IYI9Vz+NXSO8uT0+tYd+lQxql8GE6RCb0IZQCfq6IZFT
Gl6mZToWXOaFc4VmD9+o8ePN0WkRiD4svaSbRLK6xuByDPtHCU6VopXyp0oNDGsNDGS8Lx5fwjPw
t5zn0ujlEwoCfAfbVu0r/2A7sYLx8yrEH0meUsOGEGvOlPbmNs7HOpDpznWQr14H8clGaDGDQulx
eBwWsKrLxiVaNvy9+Vo2nh+XaMEnszg4iz36oS/tW/wELIYMl3JXW7e8qEfsAFaC9giJDfB8A+tk
z2UNSt5znz2yC2u1berzzbW+yXVSDu80KczTRczbA8ekHK76zN/w1P7rrruH9oEwYrWC7Peoe/Zd
mb1WDKIaO1TL1KVa2O7ebpXp5gGqxmZ8RzjkwSf+JvnwUV9/FEO6VyJYAsVIngjktYkSluXOGd2T
E14n0iW0nQoX0ZOmZTOc0G0jE70wCFqXPNmEWbtc3bakRpBwwNyEv9Hx5zeyJVo23NOJMc3H7Ncl
2XPzZkpi37BH2Hperu4JFNXstK5+5f8ks2EQRIP5z+m/xNnIcGDL1iNyRhS/7f+BZGed5Ykhu2Sg
szSFhxK6+9v3eDlCUv84cPVK2lassN4K318au3k+OrXo68B/jc38hExqsQZqGI9Yx8TYwn4Zf0j9
IkGhgEG+ku7Zs9Dgw9osnnR5nBojCEmHJhsheYe7IkEnYUf++2C5h1TyDwbMtH2p0VX0zsW9EAtK
Fi2THIcQw5upJJIP/SyS28l2OXuGyglh/5cA0fbPl1qp96w+kH0phquxDUS9IxHPxc0ycLPVFU7Z
Mfa1HbJH6gTJEvJS2TD7IDhB3LVDi1uRvXTDd05XLzynZ8md6buvFJt7Bg+zNRaNxpSwhzcYQ3Z2
mcV+4QFMK2I3+bDI7ckF2NTV0sdvaP11Lq019/I/b7a6wicLL60sXl8H2TLOEMsnoL1Zd9HjAPWk
X0nFj16bHDQQJs4c/pI1OdlX7BpjEegFOUw5VzIOGZ9PPPQn/i4ytaC3PrJ4yUB0dS1jH9udx68T
FkLofsFZG0G0LLH3Hz+k+gCPOwXxFX5+tq+4ZIjqoL6YiRuCes4tXmKt7f/pgNwjFsGAhHNdL9zC
MuoIYNBegjBORRwbn74qX/nczFUyoxDy9Od9oLqqVy25cudg+cG0/El1rhBwEc8bXvrp4PefJsWu
KtlgitQOfrNttlB15qbHpRWfTU+jjcMbf4wWOLVb/X6nYPMXLXZvq94MfA2JmkOU2ZMSejLl9pfG
82v/BEXqcJ4F/HgZBuDSR80RarUJcUwqM34LJGZIV69/DRT86oryQOiSpwoXFUXkoEsoUsHac5YY
PrSirRPRcH0EhfLfgGTVw6o0IYsDTv8mcaxiQCHel6h3fDMQpHYKW9TOICmz9ds5vNwq2X01l1tX
nr+1S6roJQHylwMODoqkjChGKUgjsZgP0zNBu+gIkjNmxU9VCkSuvVlYnFO3JyFmhXX+/gTyDGHl
0iRdBxhIisnXzxfgUPqsAphhH2EMfFGxxX08tIDnTcrkB8yRk9UnIU9zTNzHkT6dlnqk66/z5TI4
Gv2MRg2qw7URZyg+ka//Rl8DyBTgbxhdzJh/Ya4SliAL/lXCJ6R4KHcMWVny5G3BBcFOYi2kIIMb
9EsvwE37RstT6qK167K6ydR+MXZ0paxmbyFTAD7h77j9DFiqUJBi1EMN/mgacsXhFqd5ROgCwOYi
cvGH6h6dRW5oA37NhgRWTIRiTeW4CZeAi2XkMliMLvRRhcBR6VCppvI3cDFkEn00X+lDwozh52eQ
yNE1A7iOq6r6HyzK3HQUtB2M/uATXbhlJbeeIO2/uX2XqvfmAbHAI9+yhu6QaenZrrCySbRkwdJ5
SQiIuB1N7P7t5jYd4SuZvpRJQPBaLrp/YEyi4PvlWkkjqovqSeVx7bzQkOb2le5jp983e8LbM7nj
rxS5/3+PdYWa+JK2dZ3hdZyqfy1DtRDjvmutHwoEjAw9QZUiMQRcK66XBgGwuEl/qvuL+g/nDToS
A0DwA8/ytxLwqWjRgydPmxNuxqIt6CWZcPI1AUl1QUIHrOgEPokLhTf1bCZfI2ka0CEx9fkwG+YH
6n5h1ykN5IN018R8Zox8K+nRPcvkf/gKKmHIfJIZ/aWHZmL6TzXX5XuQrn7gSsGkxIB5GbpNLuhI
NQEHg1LmzitpP9I+mno0nu6RGTYOxhdkl/LBeC1yenKBqs2f8uuqumg/yEmhv0y8ZAi66zmvCXdH
0FFibBnodeZyg8s0is+fMDFa07Jl5E35MnhFE87WxEBrwJ7x+wsgCyadV5hmzrQYF8EVoExdjGZk
D8TmhLCwIexB0+ungiHGP0/3SiVxiBTs8EwlgWe/KUREpFmtnKxIay2w/Rus2GzY3HNqcLPwRcJb
e1PN1r+ZaXx4OB5bn6BeNwfB8k1BMy6lRHGtwfCE0mO3be7YV3hZ0UD9fgpbkqUJY6g7/kLpHkb/
K2N8w2gHOAt7ctGMqI6CfIi+u7DH6bPS2/dAHRFJEKdQxOCjzxrfy+4TdVhkolocp7BRBJQK6tYX
DAgigm/7Qp9eTUEP2Udy3Racnv/LRCYY3ziCobgBh2UVvPw2D6+lGbq11LVfzSiKfFr7aRLffRZJ
I5gFaDcgcxSr8CJk/D9YcXQrfyOUWTv35i+LBgxnArDark1yJ7oGpxXagau6YjffnOy4D4rZru6I
8iDFdb1lEDIgpYl75R0TSbBqd7PB6+hHd6/fjoed9hCmraD9EeLoLMu3yp6cAfFlb9u051aJyD52
w012t/s2TWK6uEweAw7g2ZzqOO4bUK05RWgIBDhFxcBSboJFUki9j84cMEvcQiplfXDL+PeKKzDM
GVvmp5KWRQzJLvusX/CjkWa80lvNJWnEFIrPGufOGggAQX5bC8HZqBAvJO0DnHWlN/qFk1tUvhct
EU7FHhdq+6Hon+J/eHaFC3n7XA/YMk2HG2qFFkCkY34oVJvh3kEyOlQArdQJRE/UbQxeHRwMVEXv
JMMB9ejwsANKPQOzkVeoN1mtLg2KNBGI/wA3AEGxGYviQZeJFcv4DIvYrYp+l8VTC6ux5WNd7CnR
CTpzX48LKQwROtwn1VepR+gfctTz9xZgWqYpW7GnRweyTUzagSHz3mEj8RRJCqZW7YQMs+oCp8cG
B5Rk+UK3RrkmRfFMvARzrzf/7qNYbKTO05KR0gDiipha4vLvoYXBuBN5ptpJ16mAwvyaJFgaqlck
1CEdvAPveUvq+T0lGxAn4MvFbXoHgklxyuRDXBmHmXCtSTMTksMs9jaeW5qk3PxlagatDzuxlqlh
iH/4G8M0ir6BwQ+tdn4rmYmeTq6ybeSDRRtRmymsYn4XYcgjhHNG/iScPggiiSQfcV86/uCnz45N
43HCSBgSbuJBd3nuG7cVC1ao5aJz69ygmLCslcGxR3fSDZTVRFwEQ84GD3pe+DGFLCyNGQ7pHwg7
oACWBkT5BOOdVcnK2lVQIhaKJ4c9LT/t7IgSS3JTiAcXg+/2sMjV3MfXDfZm+2z9krejZ33l84H/
He6vzS0szeB0Hj87L6PNuZ6SorwIl0+k4aiSpCrnE1iiTfX5eB2euzn8gDJzkJow1xq0xvf33NJt
RDLE+UNSiG+lClLhu0lygPL/HI6z9fmchAzUuxVQDU4yZLA55hB0QTJGGVwaRBMqbIOT/421oR6K
vINoe2vHZnacm723GN+zqw4/2+CpeB9DWv2HKGxbQRWoZol9aKkPaC6OlR9kp8BycHbfeG9z2fvN
YR5lw1ue6SOCNOQ0c+URzmJJtn650GdwzqrR9h0GSAO4VkFfQIOh3z9S3jzHCR3MK/9K8AxSQY5a
EmhWQRWkjxZgQ/9d539PclYcNDvQGwoZYCKx5IDou1cq0aw2BtDxNueE2fmY78pFzBhKmxUWMQHP
LiHUustBpg/7n7WRAn/VVt5EQGgRYDX7SY6qMtSTE3LeR4IhtoGE19F0qvYMciFCCshH7cHVurOp
agYuRe04T0GCPffWKZhGt0L1XEJ6masa+9gWkmUBzBBS9F7+FFV8bxe2tczEGv6W07sIfsvdfWG4
za+qD7iFp9opQ7ixO3Y+C184jojplWJJPWtiirgLQPJgrd6qU3Cfc01iqTMviilB0NlccLThkKjl
Aqe5rvSQrdRVCE9jVLeREGYxzjP26xHIZEgh8Eo7VhQLYHGARgaejMq324sU5oN61VFrf9O54nDB
Heksms8WxK2maIE7AtgiYmCuifLiAX9om3tjXYDxkKvAmsBsdZSuKRAgSZ/GU1CZNxFWuM9d+l2H
AUN2xjsGEcMsgVAAHWc3EFWpPhsIODZSnX14ro0uOMiMOavhhA3gOgx+p0YL/6aHar80OnZYF68h
iGFcQ/QN+vkgnMLX+Y2yYYYyHL6lDy+1JSRgHcdcLz/YcA3oOqKq7Jmm6GwT6/P5eW7iZp3q5heK
ncLoPBucUXpbkpKu3BbUaSal+ewY3Bu5++g2vQBLulFSGaUrpXuQAoO9q4TLXo9W7cG9hRPRqKRQ
EF2MMm9kleqFt0wd7ZGfHX1P4iLZD78p/gWZt8zbcXJja3FXlBPZsku0+6KWgJKQqhx76Mn7yno4
o+/ok56ONmONw2Gy+a+3iAIJSUhvBMXkdeIe1ERj/mUizVbdFHxI+reoQ7YerU2qSnWwNaPe0XnM
V72vSSkASpUFX5VAhknakM2fVfEHcKc/jLIMffhLD3nTo9NQQAqDBJ0kbjCwXCPj4TVzUm9R2wbC
y9Kw2d3U8DqN/w8wtaiw8XtZA8hmnnsITHdVlZQ1ZKUTHITdx+CgWMQrQyY8KCDmOU5gIcbwJLBU
upvXvstd3skcRQKp8j39txLVgPsJcYr//2hPNz0gwTOlHmdiybjbJrjboDmyWPiKchbnD/kZ5EQs
z1ERJM0p01NieZ+KpU1+cnUzfN3Xn8nA2hRiKpwVyyOvkMjbxIMomqGogi/VlXmTpXXlYPDahtFC
5xdkU0jeNr6aH1gWRI7azVGcq8ExmhY4qa8uRnwPJom1CRUZ1MLUqGkTFG2R/21AiB1AJKUmNyJm
YQ//BdPv8JOvY0/a0ynZaYR0cNfw416Jc3/QZkEnjK/CcftqjNhS1/hcOZhyiJNKIyOOne9HrKU5
MnWBcg1u2bN5QReENZz2CEQ/BDEMvj3iXGQ0ENaBjuZiCfhm2I951iGeZBgqCMRpwAcu0N9zPzmg
Osdu4vmxVzT0bf5gPgmGLVnPcK9Ni/2DivnNu1SKydINZ1Zh/Ru2X5sD+L0LXOZut99utr+H7Y/X
9XQBipqGBD1IdXOwi6UqeMLe+xaCIkTrd9q2urjpWIYAdXRWYodOy8SPsB/NMw/RtO68z+tjXCW5
HmJ/MGCudno6vnH+H/fDV8QYKd4CfkvWNwAItvIOurIx4LOYfrWWDUDigg5BzDDC/KHqXATYGJiF
Q1WAERRrO6NHhSQp2QBcjuJrrlZqKx2I2mrw22FcEwJUhwvUvwgoXH5YmnmxSNSLQ5/Hof/sfz55
TxE5JS539x8DnM195vONdWR/tAz9Qgm48S+dvk5ki3GlaoEu6odW3DmB9Gyxbc+DBAgigIEZj95I
Qopm6tM/SmbNAfYMIv09+7TTtq8u4Nm73AFcXn7rQ7voe4ofYEIBEHFGCObGeuzJJYBFoTeL08KZ
u3Rl7fXeXa4k/IKwB9/I+eQ63JQdOePswkGLN0Teit5MiLSoQ8579uO7iDOwNgLnWYIggW0Arm3r
l/AX6U5Uq5pC2iyG2erARVBXFu/18w7Hysuf4mtlNnk7sRwvuZdb+fYG4P1hYA8WJENBvS6wJdfp
ilYzqS5a9dhxr7BgfBH84+E3hFLR/WTlgJ4/YancYBwld2HkiZxv3FV38qxL2HtCe1Q7ZR/l31R4
VxFInXjbLdLbF3CfkvBb3L/ymx6EWpwLyJL5eiZIOM//eWhJaU93N+bw6JjRy5JFu4fFxMoO1eUX
5Uf4T0dKBAreJqm6jKgJUJ9EmELaoFdSPt+9roSLybzJMlpGon184g2c+DJ6kxwDhpc/1CuiAxAv
A7DPsSADS0I9NbwDGMe5EJmfhAq2PEhg+wLuXqo0lq/sPvDwaOSnxMxLEaDek8ZLCk1LMn4A3mMI
MANhgqgQ404RlFEMrbln6yg3uMHxUb5ZXpejxJuv06IZsQ1lNhigMauxxcBx4roZ3/Oorvhidw2i
KeOTn7JuEgMVOnrcvsMYVtcR96q5HAFZouJ6r5ynRB90zwHTBICV0m+fVjdwcpEGZtqRrfwki/1p
6kWY5QYQk9u449K4NRY0OgMQyqTIzMS9GLANM21D6qUPYu/5ItEqdlg/sfFMZbxbMFTx5oZ3POYh
f21C4IcR/joij8jiPRuEAeN6tK2ngS+iiEGUCk6xTvSZr6MlUe/x8/XSRbdG6UMYKS2yTubpSP8y
jzNhQlkgIkboWvB3Qt1PoOd/1Xwk83EgZM+bMtNWG2egBM7Vz3Tn5T2LWECNPiFvan6QyfvCeGA4
3wYDgd9gcwc4hdiT1js1ZTHmqIOAK/m6VCZXPiQR/QI+nMIQF9Im3o/wGF85Kw5sko3aVNvhhjmo
mz9M2JmA55lWkkKUd1JpA+KgjWqTcNWQNTbN8znmI1OFn8Bb5FB6dwYZVv83h+wry0yJz7ZuRLm6
6ChubbgwwwcMb/+K1UyEHzFNhwCBczWLcIYROoQ5ZEFrSYbyE+ciG7Zv9SPP05UAJS2zGxaKQJSw
nG6oueB2UIIph8YeRJpD32Mhi2bUR6w4co/V/idbP7Oic/nNp3x/swIT8gijw+dxz76HoPJVNN69
8hxmaqwnLfOyUH2PwasO6DgnB9xc7wl5Rd7lIBsCaMcTCvcNUkOEuTE51HgC9WRwd/1Ul9JNXJpJ
kKKrzoZCIjUkemO3+QhVeINkE4s4WVWWYNYqIqdPclj9K9PhSrOnQrQIc/HUFomb6plYkDJByx/C
IPsuLhovgYkKo3WClgYRBdxGKI3IPcRkAzpQLb7VE7d3lbFSEuLAsBLqx6fYYSwbAK2aMERgArp3
iMuJr0BPm90jaFQS3AKoL+tB+lyRybetolAeks1p0BJsD20y3831S9AyNGxXUMZq7Huzq7a3Q2Mz
pZ9M40EIz3+nRp6+oqdGGvhB60Sv0XzcLjJVX03thEejabCWy3BJd9ZS15a2Lq4uo4egtaTHGbwq
G9v8hVtqS9vwMU3uzq+YWwQYEw0GskqSlMhEM8Vo6e3NeRHbxbgCQYVOLrJsI6ZVNvrysTpQBZZt
FOB5TL9Y7pnQHBkzlGwyRhRSVSGUAHsjV6WRtMeHkyVGk2ovtZjPeGXn21zQkvPBbtGKNtBjSPSt
rBr+/y2uF2pCTs1CoAPC13HIbxM17//aLCDUT2LOrcykRPQlyYC9ux+lP3YCrwGbjIk07yF/RToY
q/6c+ewf+hnxkqC5162J0ayUlLVSfp1WQgwrPRMaaSBf62qmkzhAeSoQ1G7MZ1pbkbcAB0xDKDQ8
WaOk97Aw9Oidh4tgNuW/pLOAF8eraWgWWQJvhcNxA3Ag2M3TkAVlWZ2D8CaP4trsB9M4o3NeT3NU
vK4Ho/OEy8QYyycUGDtRzDrp0ezj3i+3C6+rafHrRWjZabqbZveVDYCmXKWA3gvZYOr65woFSszj
4Kf1FV/xzheFOO33o9rZhtAtW7W3Toe12/znS/XZkmw3a9ZJR74jk2BKB/e29l6DrCdZWcC3PrKd
VTtvpFwhXb13lInDnufC3EAmpA2cXEOp9+UZEXn4cQm5mjIaqFets/baVxKbTlcEuCZcqnNtHWmu
E8uchcbwrHmdNSHOQIXwi10MUyYiU0ig9t0O+4Qdn9NPwvR7dYppPdEFVMHCFSmcMwEStQ0AWExu
xANEtYsbcnsYD3D1PA4S06j1o7oAm4YfUySJg34g9enaLDh/00n4laQg+JhrthIylgbYRBPYcWJp
oFdgc3ivSRhyjTEhDHJX8g1uroexVn4Xe/udi+lXJBF3fBPaIyKlcQj+Z7RENDHANWZuCCusscc2
9yrTyAS39p4yh0wBUyeyL0FC41iQHlyBG6NXoYvDJ6H1UB+ao2OX7pUchvxX5tC69h2fJMBjSIqT
KhjiqMZLAWS0Hp54DzZuLIiDoIi5tTqEHeIoJOzZ0+J0O6v/ltuPLkoeE5mchXdbWaS+srfqYgRI
lMb3yw6NcUF95CPutAp9AIzu5DGWGr9CkB2n6R+Z3Pa1e1/w+XN0rB+hccjEzyBccY3VM64YosXH
6uMvuscE+wIZsxLZqcQvJk8/MZf2n5e8G2aC8xWCvVIjmZgoLufD+za6BNnPZz1zrBwmsJ4/t5g6
x6xTHOD7eNbJdAq42J1tUJjfVvXffERit5eb/zXXYBbJ6EyBaNLBp8tB9gvpALB2VIbZPqu+dEt0
UwE/OaVga8vvuEps8ZNCcQEBSN0kvat87/4GnpRGNsVRvpcbrHGldz8ZGp8n90zc0U6G+uV/bY2d
Zgl15QbdMGm7okDUopv+1MlxUdIRwj/XSrma3mDZGG4kHdTtl1Me6asptJO0/RV9k+6z8lA0PjWK
EQjfooey5hJhQUrEgal2NtphpukkAv/ZmPHhrC6OuB/GqPOvvyACZWsomtRS0y0XsbUhhfRSu48W
x8p5VJ6nwD3va+X6HXRI9Pue27VptZiMXZ0Ni26rOLHH4+YNA4NjrF3UqGpIfezo1kv5owiyrBOx
AxOEYI+mG1UMrBOBkaIrse4RwTfxI4MXxx1rmgSWDNyxbr5+IlYTmnFS8FE9RvvjENDBRT2IBoIG
ZAYSVMcxl6uPK8YpF6Yo1FkcSvIDMDIQFrVrjfVvdStsJn0lqvH1CxeJZ5McPOEuq4U7+m7sOsfT
0hRwUA1ihl7hHp4buBtF0lIYg+8xPrxpbFziZaydw3HorJ4oaY2ZxuNTGNkUZUzWX1YTm03aXT/R
q3jW9+3VBw1g3VNvUqoXw1xTqYMHQyghT2co5kJGbRBwGzOeKuf+ktCZ9quV+SkkvYv6xjzNY3/8
ag8Sn7lH/Hat/XYzcU8cmv12PKMZtu7ccjXYdF+qhaa8q2TIvrBJw+u5Ld2W1UtcfHDNk4lG4hgz
aljlbdfMUllgD5THkeT7N1ZxZzWUL3ZMWk28LRpqZGTZadde09hxmrgWp4tru4FBOec1urfsNvPb
KVEaWnVk+3Vm7Uw0a0vx38/pNkotpv/XWrVZMIAErKJ7895cRblegZ4O+QFIsBjCt2svJ3/H8Hap
LsmFVLavG5LCv3AtcFKPjSvI4kelMCq/LsCsAbw7PoKXa7pyTwXrLi/esWW4MEDWD407a8+6uody
Rl+FdfCoTK8skoxGbmKiDBVwkW2ekxRjFVgyqITOzzQZkzAv9dO4AXUOgCYywWpFc8Ac7axhDJGj
fzNL7yB3IDuoi1izVC/V23zIsfey7KNZeKG1OWq2CD8UmkVis//yB3kyDItGfMFPsEwdrF4wKXyy
mxOXCkdsI0teX09LYk3ULlv3txeEVRTN3bc1zc/6jI8iR2FXdUUmjnyz5vgy8Pc5WjXKGZIYXlmb
SPoJ3QY7Ktn9yN9asL+x5m5NQgRDyBiwITGpETboo310oa7EcXgUhguagVNXvAHO1qGyHZvHUwaY
Qsaqly6Hh3VX6uFvqVZ+Y9aoP5WpniPd2jutQjxQBxdWCHPCrKNLcXuuEdlxln+7j5+ECEv2Q49X
z/IXw5748bkuabFKputfuNmbaYnQ9hK/xf9t7SUNCAebj6t760qQCHRhs2XaqtPLeXfXidJuIRRd
LwDlE+ZiUrnh0AhPwcMNdo/wPk0N16NSqpElcMkr+pJn7MxXzfwRcj0GBDmSCypIZs/oofyVbt8j
10MTRcntHP195etn8quwM3kwdgwk2SWnHs0CWX9Mw6E+qk27cPL0Ap/81ibNE81Np7umRQ9T11UA
C+gnYnRgkQ0x+A9Q+jeoG3j/iZ8tzU/raqpFxw+kVTyyeJWYhAbAU0gYqLgZE6UaqYbtXf8QyfFr
vAhvj6aadamRfoEr4Z0BlMQLnkz1TPYYvOSWCTNhqaM/oSHXsHsrU0tX8cANOoYcJvE44JXYZKFV
g9FKQ2VLI95N6kSwPCsTJ9cerbqJYk28ze0AakwSKzXFZyxOkhHcHOuAmSDUjSSp2ojuFGR7xdEh
eNJiLCGrqg+2+rjX/5AOUqTiFiyQFUCbij3x3Cb5yROBAcEG+3bHATQ/4Q2kaPP2KqBfwSR2eKDy
zIEV8/CqL6kqk3tqLtKsoWAIxpt223VOHpqCSEgiNZP7X/QX0Q+yXDlnanmQp+QV718Qi4PyfKMQ
lZxLv54z8H9EnWl3omy3hH+Rayki4ldRRHDA2eSLKzGJI6KIqPz69yro55ymtZO0cYB72Lt2VW2w
gpcXLRTg6iXKFyLonSn7vjnyndJboH11J0fdfF9cZmofoDfH3j8RLUdf8cZwZ1W1powzKf5Rn9ZH
uwNcqRuoPqieUc+Gb/gnOyjhgFDLbKUWDQqem2yeisZ1H+Kbd3fDw0AF3aZz3xbUaii2JdYiVqsP
xUYLL8Ue6hjXpF3vmRcXmWBtxcdSWRkyEqAp7+IAYKx3jbtRR6YVaknaTEdG2jFYOQAYR/1T704P
phqYgdnsJoH2HIl3BRdJMn6g/HjgrYAAXbvUPDoiayddY3ZFi2rCKdADpCgXCmH3bX5104fPYHwI
tyiRHf17AuXRIbsl/SvEB4wQMEpIi15LKCBBRKHKp3wA4CH2BHoOPhBZE/9RyNa3vJNbZ4OckFNQ
n2j3oTRKawPBUaIlXaHjiKnMOeL0yPw9pHZAU07owhDKmqOUyrPVr/D2yoPqA5EbWYqnXZ105d8r
8WZ4l+AvbGfgJ9QQEZh1a00QFeEpLdgWBwhmh95xVRtZFDloYsUbLgC1AydOTZcSqrsHqq5iDImM
gdjOXG+2ou5JnVh3LMhVg6T97ohEqTdvt6uSDYK7CqsyaLpUfmIBcfrIYkPtRxSJVSAW+14YHddH
hEFSRVGRQX4i5zQ0QDMDAKHT8PrN1fGyldqzCf8rr5oqwS8HyRBZp55V77JQTvjQVHr6btBbUYaB
yQAWDNG+GBYiOVAxKAaIaCvlpdTwFnilJFRfaUp9q63GXBS38tJzPrmIdKwTLyscoOCAtq2y34AE
WA0qquvrMuJk1f2o/4B+9uB/BTBKYRgxuviixBPVtkmkRSiwBeGKezGQ6SS0aSeUMB0zct6AYjih
9YxD9/WZfsZIm8fNXf8MbrC8/bSizgN297S6727G11HSXEOTGJ1s7xQ55wZyp/vlI3njXdEz8Pgd
R4Pbxuer46X3rPiVd/sWmpgAbdpNFjMoOMPIgiWeBJvBudq2n87xik/BExgAetMlbBGK1wc2Okwq
Pf5hXfs9ew9IsiecdltkwXb3sEN9++w/+tJcvqHta3DwWRgP+mBf0sqJRC36scRB14loc6dOOuTW
MzzTM4pDFGuYya65OhVCvJPLgXaU8qfEbZehuLcqmF/pF0VfDTrHCE/YhFSDxPuI6NiHfL9obYgE
mSPzdKlLN4kT4adJX1az0rZD8d81yjWB/6X48gkoPb1Ewjr5sCTUHFY9j+FsFyBnaciAExMGImX/
RAGhhLoAq+WkgkzEocmkgzHqx2vonL0H2HOC3EQEqxRxQylxqCJ50FF1K5P9vfim1av9Vd2oL4rs
E/HK07Vn0qnkTta94qTzlaFqaYC9nPqVT+QT/olbNLAIn19wZ7TS6rabS0ABw9ZPUTlS6KZSrXnT
4j3J30czpjGpbp/o4o7LBy8FqZfAu+6Xzy0SxsOt9W5rRHgHTpLWVE0j0cU2bstRGH/8ro/qI3EY
d71Gt47nCSB5s2t1aijwpPPX16IR6Wg56PHo6kw4bvSvgVICs2+ylMF1ToIk2EPwHOonDUITssIR
9VQCjm71Qy/QdHJeaL/aQPFi0QJp101vS8wb4T2ClnWxyzmd07da/6Pv9ZP4VzXCE1CbKAgsIyJF
sehwU/yvxWnH0qNOkKDjjqxFdFISGlI2ikMX6dVVN2IR13V1RGHWgNdaSD4O9WJRaDFqEHlRkzDO
z8ijpF7R8RwYrrTZUlGXTHc7kBhC8gfpOdPF5g6/vBoYwb5rMQ670R6ihsH3RvDAaQM5qGbJuXss
5E8JNGkJVq8I1HUgRgaxFndE7JHH6rxQ2CeB+wa0IQ8bc8XLD07+8Np5T6+d1I1BLkr/RWNiTO5d
+1MQ7AUomHTcsbAoaO3bMb6nXrVXAS0qb0nHIpayneUPmk0hGddOdcRT8XT57LLVE+u2WSh+THed
JnYOnvm5WaSurX67Ci3l5PVDzavgWkNX1UohCj7YL+gCyEP3PLrP00nkPn/yRdW7IA6BRnlHYN4M
n0F8R5lRtd2a2XkGx0anEr7jTp1MnobDe/eKKrHSvvj0JHQrpvu+d4sV79xtLOvgbsbEalGzyEeY
dNRSeXT6EZWZA80ij2N6SBXFwOmRt+OZDad57dohFccYNLQySoIGxlojm036iV2C2THw7YVHz9q5
MzubQ9cynBPl17ObVcIjAqvHojozSEsxxWLBZbDe28l0EzlPVMWml/SqdvtU7Zg1vCMO4ycs9X27
trj1bfc6SpEqIilGeYzI6TQ/V6aX4Qa7gl/oQDYoSa/+k7OjP9v7SYNAPV9Xmd9UDYLs6TWhuMGT
I5HMKw4JS2UKTZJtzXZZ926zyihDYf6TPlzr58Get4OUvEPyZv6wjDEjr17KVE09lG8AMt007pgf
1xXRwsIMd4v6tD7S/AD8fREhiEkDbSVnQRk8XAUqAwKV6ZSQUCEcAAyIPfjRzVEpdTqNsORhvrMU
X1fVsDo+Lp/r93r/FQ8qDUpzd/fAes1EpsAfLW6L6PO5SGa3SXXYAPJsDGjFiUPyfr1fJ7N4cp3p
/rg9bpMP6yv52X9U1s+vB0c0xb/yHN5px/nqi2Z6843F/bP1/f59MpoW/WhSX50+8+/4N/o9/abf
6ffu1/y4fF9WxRp19ZLgJGZdtV0ZqdSMhIV13uxIP3xgbWzACovghrWQdpiugdwp7tjea3gb1832
bXybPU/0wxq3Hp0dFOqhGeiWDS1Px6tne2Kvv1k//ltPtAQnhKVJ945Mso7EUbo/A+OJnNZ6CAOQ
k9/Cy/Q232xhn6Xn9h0Aj3ZgxFU0xDTGem9aig+9hDJffddOvMboElwQe0naeygieYqPfi3A8wri
rnxdTCxZtDFV4f1a6xa+E9lXBUOJBr4no+fg0T96R9Ts9/5xtB8RQ8AbOsyTZbqUgcJ5dB49BpcR
Lgzd6MN0nwRz2mWMfsKAsrhn1rAmH4YvVsJpc2qG2ipPvEUt6bKDSSjb7njDOszOoZ/7+0LxeV1e
l3qh03w/PYRHbptxzc/9V8IgebrpX/onGZqidxBTrfFevqKxUdEglrSBoiVTGUqjcNEc1fN9iPIZ
WCqshtqiz98WI12WrAnjPI2KTUn1DrUBVmHz1hMgB7xF+qQIQPbuWH3+Wb66Run+hhf0Y3QIbv57
eB0/FugdZvvxJrRDK2yNLGJ1MywugJexS0vsKHhrN29NWpPN+EjLyiPy1j1HZbgfRYM61EflJ4oR
dCg6OFrtHZG40UuMYfPcPtrr5l9e8951tpdF3IHOhXZK/ULpTYjXmCadKieciJWAPrbB4dE9TGqr
++JBFnidySO2Qduo2XvnaP7obde+81X8m61axRUyQzIFFYpV4K15sha/YgsumrvKwybglzisN3Tm
EdcYZSxSV8F4MUJdYoikfbk5rVqPaOW967EO5YQe07SHRYvZflYcC7+O4OTaYHJUWIn0zNkm9iQB
RL3gG141eBCtA9J1rp9PSqWnMPtll+R/KyBtrHen9gHaeedZcxK7a96D5OkcvrHOtx3r5Fdq7Sq5
f9Or1LsbQATKIQ3ngvONlxjuDaWn6ZmbDt8tbcKGB4XejQO4V7t4aasTU/f7xE5lXV3f+hdYSMj6
eumpzRvPKSD6O3wm/AwXuF40jo9u7YbXBcpF+Jzjzbd16178s3/xG7FjGJgmd2pfCSQIon8EIoZ3
8dnG7UbvQiK/uiz4/GY6alCJuzv50zMCM23zATeUNeaPwHx34mr7YfZnKSmQU623N/MjCc/RyQ0m
fi1ojGIzvDUcRezhLnZbX/VJfe8kzc4Fl6hWxbmMb73GquYlezoBoyioB/VVffVKes07rGgxkWRh
C8h2CUViEpAHHWNpLl/z+/QxjaK2RjZN3WaXWW11+MxXtwVWTewni6PdJiVnRtE+zG2tALv07LQT
S7Br4UVqPFSNxWEMfOxdUaTZazd96QOywGJ2NKaNEYhwD55G0m4u4vXdrQztsabCZhz3b8WyWoem
QUBLWNucpEWYXMZgWi9JMr+avSoE3aprsG5h81Jh6apouJmYbOyRvUtFjShU8nnzgHQ+51DsJYFZ
GXIQutnbMidTfouECG4qg7/STVbmx8NkG1JCCpDRYq06BzeIJ1qhd4AufszmFm72narppJs4eMS2
9wSv2jPrRARRLMkTLDOfkNhJvINThXlx/Lt4cMndu2uyVK62+/YWBvMJ3kbmP1y8l9Cip117rMRb
FHey/lbvSkckmJe+PgC1HxoibZC06sOgD0Yf6+p83frKzvdTbIVigBUilE7DN8cPsnHgbV4F0mfL
CRX79/poUgO58e76O+atFt16r0ZiiHp6usKaAJOcNdt5zVdKoVRF2MTzny0BJ2x9JLLonkLtfHuv
0rO4T0ePGQM8+2V35fc70VyqPjG22Z/E9iAdUy01pljLktSNCzfSNBCawU4RJMU6IpMxBdxa/QyO
VxcONSycEj9SI2ClzHpmaaWFOFCDD/ceu+iTRKbRM7YSb0d9GRxx6r6qrmyCMAdgty3V5M8NdLYW
MGtbg1YrpFCjK/skcv/+YXB8tw+D6lhHfWij+lcOU34ClTdevOPdwviw5/m0PszIvdI34kZVMWqY
B5CMsXUv98vjMuf/Dv14kJNTSVMeYfxQg1Mky4Pan7ZapQ7PQR2hOnXMImcW41bOD/K4wJcbLxnT
JbpwN3zeOsjGeZR8JV86M+KWVzs1bujU3f/Oipxbb9z2S2V4mRPR5vOB3rKMVDRMKr29p6smye2z
/+7joRHIJaK+qM6ziSya8mFE2iLOOq/vjLhkuJSIcimUD8BkfGJ2iyy3+WBBQP7wWr2IyFEP6Kh/
nzD4RC/ATT7csLgkSinIQ6VvnvXvPSqtVSrFdF43iyte9xFbxH0hKFG/5ivJFQylj1QieUbfmmcK
VynGFNl1bXJ3laeWu6Z2zieHML4HsgAMY4rwotXFrY/ZLM6o3lOCCJJ1EToq3RAlbpDgUPojUlbn
DjNdp5Cl6c4zl2lguSeXyV6R0JG4bVYKy+SeIR+MxN8ELQoIFTYX2zsT4j1/nj9XevjyreVd/fL2
GNeGOvJh4hvgoIEVECyOL5PL5DzRiC4zeOZj77HFZGIgWWM0qAxr+FooQ2/2BoTKw8oQ7Ax31u2J
kVUrTthtEPdlmXEf3EHSlsdptjxPz9P7/DGXuUc2st06SIyMimI3/wV5wTUJ+7AEyPE4jefn6WUa
h/hpcPUVzWLR1r3hMRG72teMIBlWg+vwML5gd3AcymCtgRJ/g0UUliccD+ycmuiFa5j1Nxy4WAE1
7KCJl5qk5imHwJ8E8STgj/v2EGRX+tdetUh6pUg/+yVUIKvryHGJZjLGlUbcK9BOEoHvpEAFJvgB
Xj+hNc9H1uAZbjx8Cw6D1H8xGqqzXdc6As/EBUSzIcKT7TH8tfFLEpn9DKZZuJ/tZ0R4vyoFa4EX
1plRSdQ8PeYO5SrKLcQzQkRq/n2gzUbbjdybNIM0M2PALGL73Tb/Nb2z75wM5+xnwzqDILj4qEJx
i7ODxH+AjIGPDZo+55mI7879LjzNwXymJ9auim+7Z892zUGuYTG5jePxgQV0XA2Ovk55Ndj7pwu6
bU4VSSNJIljAingBhxiXWTxPRhU/Gb0HFy72bZ4vb3M2xCjtNv4OH3puSxAbvyuHtlJV8kRQghmX
/MmaFKTlYMB1PYx1VFfHz+rKWKULrMMQjpS+DfJ7qbEDKVMvx+mJsPK2yFev1eZDGVTyff0WsCxZ
l0FK/MJWRRH1ddXqEg1P60dg+uQbTPfwe/2uT0WRLyd3iUi1hm8ywRsNEr7Sv+Svuq1us7/9SMHy
faBlUsPSHMhYRugH2TLmHIaXg9heUHmDjfhZL/uUYwrg5D2ssskwjDXes16M65ysPKre3t/7DNbg
wa3Zr0N4Z+QynofEiuVfm3ZhzdAetcJmyI3zM66EhzFDlbOf9ABs2okPe4ARfQx2vK3msoEFmmZL
OWOizpVRLvXKDtsS4EttVNrNtSG+iGsEAZY+J9ql7G2zV5nIPyPrpqeVdRiYP/Fjcmj1znmXVO+K
H6Vfq1KSOv401zF7an0Snb3mtobzxsNpnp37pUdV+sDKWGtn1c7l6eZcJWw8d77dP8BzsKmUFGTM
opChHhQqD5EmeG+EmLedo+JafaVq/q0nb/tLQQ6o0wDj0bviLBtB5De7RnHL5kbx1ZWfitovk1tS
Lk+Stz0zVymfAD/FTVVWcN2e4XvcOFFoJ7sttyZKJFQ2wozoAGoZ/9Bs6dCjCLCVYJ6AxZplDqY8
FFPQV/xWEF2Q21AhIr3pwkXh76HNSh78or1g9zcSjwUxB3F+t+tvp4a3F6OIksBftKfaT6kfcaHJ
2vDZouZJ76W5PWOwQQy+YhwAr2szXh+AWRFWNNxouZk0Z5f4w3537zBa751T3ia3aHG6qSZeYV08
HRMxR21c7ZlDyqHDE0xKa9PNQLkef7XjwJqoCeuZ+h40bo5ncfDozypsat3O6wSszKamL1arSErq
1poiB8w76byUKF77NrSB81y1+NvXveFWSXPSabbvnOe76XlOe4mp7Ut0saHDTlnVV13/OtgM5c17
HuDNC1GQrkP/qo1n3lVJENj0LF8UhgZV6ZbbIBq6gIApeT7A92XohBXHVGjGiqvqgA6jD6LA9htv
iWQVFFsDc75fPT7KH6Wd6+AyMCe18RNG5wRe6dgebjhU5YxJYOGRZe6TrbXbgMskopUEGOJNQafI
2vdlRHc0ccIbJCS1ToN2VKd/TRhe9LLKxpulejRQBm2433Jmlu+BCpGIAFh5BGkAe2D1Fq2rROPs
mlv8cKkT4OaNKlmRCLoR7gUxgZEchtUn+PNhqA9ZAtCiGWeuasT7fuK+UevAw+Jypx34Y27GyTzR
haP5KAicb+cyePinBJrvmSrzZngZ7EZqRKMPpYq4usv8MTNbh3aT8YpYNXIeEKxoLkG2uY6/pMpo
tRFtQ6MQsQ7pJ1fcpiAt2kjdvUMcgeO0lBxFBelCHqOyclGSUGCFqQSwhYpjQrUv5Bryv3hNFSSV
oD84J2Vr0mEkLDlkC/FoVeK+FGPizbW5/d3+NEIuB4i4Rk8kE/XMrVMvz6Bel5eJgcmFOs9FSYjE
xYBUIYC5hfyg2akMjuiVbAjG5tBg9rRmKmhf+ndQV/AqSoV/0Jha2+eSLjLLS+bkg+gCb+Q61/Fe
XsKs32QgNt0MnkpK46+kn8GgMehToUn0gnego2z1g2m0xSg3YL7oOFI9L6vpGm0pbaVFz4NDXch0
RFFMOMMU4lH4qpZeUjxklS0B0sYX36beiRArXQgPJU7S8YRPnI3zPsIE50LNXBiaCoQ6QHNlgMsw
UiVViJaY9VRHPNUVmlwBpVhsbQSRKv6sHlvABYgaQx3nIKdmgh4f3JXfU1nE7HPxcGRi4eyqoPwi
YSOR1FLa3S2sD/sj+958RL+v75zj9isTayFeIukLqypIJxDYY7xtrm0z0t9m35o2QmtU5yZ2fAO6
vNiiJWCfuNIalQf+A8WVztwLLQQhf759DebN8LU9UR6B05G5Wpx07XVi345OOKkUpGKWNqc6eaJe
SqkoqBUpL94ruZ1a1nSU3A+xP56QWd4whs5hRT4L+vIE1+wYimVSkEVbY3V7EuEM3hSLBHT4iTWB
Rjk2JtK6pcxOeB1np3ruNG4d6zPpGL3NZ0kzMVjrEt6G7MxUdUhZazHzX2pS1yEK8c1/81NM1ljE
H5GYRMgzUE233PO26T3BmsvjPRTABxBC0qBZV8488f/Wn/LrL0g3u9Vz16a6Uu/zbwvy5r6360iM
q3AJb2xsj3Yh+ahTBd8qFL9Ubi4YiMn/9Y69K4bDhdkwqgMMSxVgPwIu3NQaSbWgZejwV/EaGCp7
EXE1Nqy90uTYmDYH1VE+zse7pf2Zbw9f9bXFZrALdsHGZ8nZICR/DSrr/c/+p7I1/i7Zv5Z173eb
v61xiw7bY3sSL+vwb2bNMSzG9OEcIN1wgTef9meyTtZ66nwbNzv59jKIoH8x885QZpIB/cahnk0w
rhrabDkNqjvRyiI3wF7uFZ6OTnXamMeBjnpfbCzpHCEoDxvhZkSLl+GG75rz+txeXNfWZwVuBD7H
7ORY0cNqb7RjWnI3Qh3R6vVxKm437+bxQnt2UVpbFBy46yC+ORnrHEz5nXed78j5wGg3foYLeK3z
Hmnxs1mZxURSB3VR3J5d1iVoOedBJbj7D/oxQa4S8VLro9Zl0fQ1Ma6MsFtXe2fCknbFQ1obmRZG
7WKVWbk0tfhXZCKDJzJ9rT5iA6OCKgrJIlvSDgAOqW471u9yO5KWRoVk9GyUGSJU/K+Dm9ydTeym
3xlliFMBUWiP0iFGZYPCqxHiSQjij1qG5ahg3omG+OwaPYu58NpuPo/9g12Qa2uMj9e4ymCquFDC
O9H36VsimGOvReyvm6QwMgUUV67WT47t8oI1+lXEHEG0Oq2a81f4nMSsFzEvkSL1UncbVQr3nD2M
zIfVSQPH3sPyxGSjtx/n2i7GhHZG9vzNcDe6wFPUGRJbMelLPNlk3j1hy0V+w2vQMrY4S6zK135r
3ICwRcsw5rDWdpPzikUCo6N/GB1GxeC1ekejWI+0KqkPGebe7Fma5QqtKjj41RaFh98Q/oAyWNy8
lX3uZsfFflGZm1OdB4YSpeaRMTSHFm8ZohjHldaQKRuQ4H5tRer0JcsIHZf+ibegPkf63zq286Ja
ithpF0vWvVArST1X8QghPokRg2sncTdfMeVUi1eojy0mjVhfIp9d+3QNp6NlbRB5ERBFc0UUXhTQ
kKeAJjPQrB7k5i9pVKWTLTmU6p4pqpxUZXmQBZWRRouw1owATuE8BrNQtuExeBuWgdMd1/tjmNGm
zPYvYTy9hvXBDZHif2MTsAb4Blob6yHERK7QydsFGX0cKaPN6TG6qKzizxopX/Z9+rU+DovdojFV
TZB9DDgRDAwjABGpyhzA+Gk64hdRaQpb9Dxt6QCOKRJFivPaSYsCPtn9aUGdVcThNGgxqhGRrFoF
H0nUA1wI0ELwl+kp0qZ4i9p5EA2J+qjCMlH16EUDGaoJECHFEZXmSF/X+dkRxdgrNBA1+z9xF5Gj
VDm6LNJXSoVQUiOPkGB1KHYTjT/+qv5VxgqW1B5chOszPEYxzLXuIcKRMEJfGlhJMkDPDFOCKHX+
bI1Po8o4xal9q2smVw9FtloOauifLViNZ7R9Jw6VxXQQkdo/eMTx6aFC6BBn4uIlO9x7jL4CXAgr
ZNgfZfEqZXXQVZcJiLBUjBYQpApnLbQ14u6J0A/QL/IgdzQvDGKaR+LoxRokPjtGwECxLw/ONmWr
5ugw3Mzr09q0NnqHRPse0T6HYDaZKOuAFsL1BBoHoPG4eL0jua0aTrCcYUciPbbGoZ6OqHtUDRkA
gzd4Kmwt0GYdeQHuCbcS3N/0BdmfzEHl7tqAWoP7IKqF2MSDjTxxihUm9lyn3SOWrU9KBS0M/oR6
bX/nU+QxaEylQHl+SU0utXipGq8N6NwwP02vc0K/pW7xNJqWzWNVFz552c+rb3zVuB71wSmoDp/D
C+JiqIycU10NEeQKastwv6x86qDI8gbetWaQZtaPtTnLJ5fAZjmWSlFptm4vQCWJN7FVY7yW+fNV
jQT9ciFPAuvH+Kl8GT/Wz27RnKZU3tIV2NaK4jjX9wB3LiNOrE9uHZUNW0Pdsj/qvS/dpX8rzuGg
MWwOYzBBjPP9W7/Bmd31YRZmgPlPV/QdwP9AFXvNUKVo0fpOCPreJn8p6EryV36G/TKfxGtj3sNl
++P4TSGWPYaSWHN0y8BtmNocBpNXfSI0qmjs1Lmxm982zo6S1LPNPVI4Y8oxykNz+CRybLHP0/6T
rCLf2p/VyXuSsUKNzU/zM92m2/jv9m6bDeph7UarfTVoScdMGezDlNXpNI1H5/A2yiBWV9vNjVr1
LOoUuix0wsdwjXM5VoWPoAL/Aa2nDhndmtNaqLcQBWxGOl7wPdnTEWD61jB+t23WduXaCRSUh9Ma
VAZVrKLC1lxvvTnPw/f0Oclnr7CKNT1Om33s/HHTbeHCovDsgZx0P7yDazbnp1V9ns8ILxUcX8kv
i/t9AqvXwvyT3RGecVj72P/uf/Njx6C3xKoyv1Ro/tDeg2TVoFUfYYfSEPXdaxGSpzieHNsZZBLU
LsXfTd423gCs+17+cfMEpep41dtVljHdtBvrOENVHubjGsGxdACKUJThS2iQE/4Vsg1yag5pR4Pl
n0SWT8hFx64diHsErPW79zFnnciktRoAdbFZHsZQaw44yHxzJyeaSl9nAktrxLHyu5Qk1poyCvKf
/a77uDo1qD7A4aOfZp2qtTRar+YAJ2Hr3Umf7ePT4fOYlH1rwe47fbQrDxRRMUn2hfzNhgJe5rZ3
NDC4AQ5vQyCvI15Km490la7sj3ghhyLaDFN1xFIdpYAESNIVSHCljEQiYbVDL59KGgMFacriLXln
glGrs0cTWK9ZxJPmiBHDzRwhy+UGtEJsI/JSlRyY7IbAI3EVMd3wVUYI7FVpAwACCKxogO9JTVLB
YkGK1QXWNF+4tRDcF3bJCu1RIX/gVUvUqwhDQnolp+o4HY1e6hLar5JyIJRDUqUASCFQ7Cs9reF6
UewP7N8EjYSj488ftTG2pmCU94C7HLjI02iMvsHcwwZRnHBcjJrHeGPi/1/wwUqT4nsgWbSSv5t3
WGk08TW/qpRQuml+vHGsHepkhe8iaEmbprReB2MP+tfDj/m94vH1fmVwAEwPpKfWMHxP6kwG5Qm7
r3yNacT0GMYjmm7Tt0osbhypWFrvw8cw8smtesjS+v/fEzor8mvRLSW70MXTpWuheRVOoQgx6j64
6CocKmaWGABdF85kyCrkLvBGLaHoT04VylHLjLPB+LytJLguY9bULUM7e9gYlxhPyo7dJJLS7r4j
u59efg4BK49fNxC/HOcW2SaRLBmDnBhKWwO5dR3xBpEATdKRJpYZatYmfxXbP3iR13JPnrUUVNp0
LZQB5Q3I5zOdN9bfSj4VJIDLdcCYtBwBzoGZKVZW6GkNG7DuaWfm7bVCGIgxy5toelWgtXz87pFr
vlk6eAzpj+BFvcsXYYiCyXQg5Y9URfhaMHpenGDtjAeaHAtXkxLJ5pEsE3wyhHdAkw1kMrPmzJrY
E1ocjeKRUqeCOkUHA+MXGwsm3p2qSlnX3/StDzYEOPkY/hFeYOTAi9e2wkRZ2njK5lhZ5WZSGWs1
khQKHDNUK3UN+ibChiYRpuJpVireDOEtH0HyU30wVgZWxSiwiVv8lpcWCk2hh1rHlLdLeKhW9wpd
b5NaO56oa7M6MhdSYfZx/VtUHuEH4yv6BBmnlKldLCpK9CbFPhvekKLkGtXpvQtRGCBNxlWrFbRx
4c1lhCowhk5+DqEtsA8gt2S+kkXAKkL1ke4hWDRoRibNTxlv1UEQ6KsYtVFxwyInlCcWwPqoA2xN
UFA8g4vxKmBrAWtPIatPZScktbEeCQW5+z1H/f0J87GLP4ygk7rLMCNDvfe+vw/YDU5DIqB/mglc
T/BYBC3Hu2qKbwZSRpT6WBvJ3CiEK425EfEzP8IZ4uNj1cPMIswJ5WSetpWEe4Wt1ACgiq9ES/jH
yY/4yPTp5CLP+fVDFwFOlyfm4BMJf6WBnowQsbpQowwQmZWykRJEo8hemBjG/jd4GucGJE2m1p+I
M7/1Dvk8RNZSNmGhOP6mNzcgaZh1aFJsoIBar1G0S95kAyNoIt/9zZds6nVomitwL8N1BeWCJ5mH
uIfis8ObpmiA087eTYMptjByb2qNJEgHKUUE8GuHL7hjFSSgNmUL+0NX97BQ6qISpCiIpwUdikGL
dcAx16XXIXiOKBx4/CMNUJUvTowk/sWfRKy3xihyeISCcOYLb8SGzEfsBEuNH1J/RAouJoHYECqv
S4q+5/cjCFtHFOmE5sVPder1U6o3i51FTy69NgPEK39JwggNR9FqIsdkSyf3I04rXvoosSvtzG8a
obDT1Bke+LKnG9cNdZK+1628z73Tp/pHwhpieOWYcsa9gwYjD0GFo8/CqxXlI7ktFN/jYaSBoIfG
GEF9//uEfC5+qRgdPGCiqFFdRtT7UJ/rsdC/4PaFoaRYIQzlYmxq5HNiGcnyF2UIaigiFbLHJxxp
pUKxoAdIVEEXgmlZiaRGS4Mn8UTenUPmNFAZXpxX3qb6V/+Cp5Ke8YtDNAGl9jIicifuOPrcH9lX
sLSlWvp8BTCELZGJIFk+0JmqIVnrE4bP+cvePlJnU4Gxuz//UGBEJFjpUHqNkLgvjl2LnKZC/4ej
ZxDwPtp3YsvlE6FDCj0mrXSvqvT+1LrGYFHtYKCturoKmGdqhQtiJSqZONQHBsQpYFG4ojf/LPc4
TKlps7VvLwBy8VGgBWY37JlJ157xOjWyU0qDtApAhcIDYH8gF4KPi3Mmf1YrCma4Q0sSxyoLcTH4
HksGzK55oIWOBL+EGZEf+/HkQf1y08lXGqlc4d5p2EAvC9WDuXKi+qNMRPonntFm6JHyadrrMqlp
ZRZQUyl0MRlFFJaYQsXDwtpVuwzyVaw5RUY9ULuud6D1G+hJKYdCZwuv9GmBwrmaPrLunmYq0eD9
8/5BCSzCEM0+RA8ROUREH9Fmii4HavTUOEORUWsX2SyucNWD+MiYQQVIY0ipBBlPqhDtgr2Toa8W
xE+7V/cS7j9Ec1NELLBm/5OjhX1QJ/V2eGjgWSbNnwKPMo/cOzl6vyJrJnUpDg3l0yTq1lfpwTUB
tUfQxa5R/wJdj2Yaq9tn00siIeH9a6dEFLRIyXxDZie63w+oKw3Y2cErOtSN6nyB8BLEoVjaWQql
i9ShiEMRjW7CtbTY0XXTjb319UYA/yRco7UYXPhdp3RNkX/67A/3FzprAeepHMOQ9CWGpTDTlUH8
ftEIcUaQYznxJOlP+4fx9oVCRH8W2OXPsLNh/BkejqAdIknlCsWD6TgoTYF+9Tjc0OBNuttlg5Cx
3qYR9wQnRZYgnrOQ3fL6S2VR594erkj9o9WxibCPzg99zX94os3IRA1ZdEfTB5F71RtDbbpdqOv8
Gq+7yXImj0qUFfp0GPIUPeWatBCbtOhPoMYH9LvA62GmpgF/P3aXT0QU09G9hdrBGAnkEcyjXeLp
FyUr5UCSOQvBoToHWIz81xeiVEOliVzKl4RegefOU1xo8b0kt6URzwEUDXFBqDISHZzPhCDJTBrJ
x0JIi6SgwlyEauUsvWgttWIHkuZVVvsZhaUxAUAE4HambE6DKP8x1PorMEaL6qbfYigy3/ZsSGIn
YzXLPMygPNHQltqevPWlwmFn01TENGnfaTFj2bFQQnGTsr88NA/uhYhWBfzKNgbz2GVTYeO3UZWE
FTU9Q74szAhME44mZ6B3r1SYlxCbHHikDKdiO1b5B/ic9Y0Ha1uOQVz1Fd4a3KsCIb3vnQcRYctX
hrodBiC0XVRVSApc5oNPJsSsqPIyUpzoKN+EvMDz4irozG96pK+XOSpoXQusDFT5vFOlU4TV8Eqt
FsqNQGsbns042nEKAza44pcBBoH2MhdffyewmGjjdIvlxxz+xG0UqUutLriU8Bh8uMo5Kvxeipeh
Lvd/ueh3jQi6yYvJdxlCNdVmNL0XbWhgPCD1BI7ArYUgzP5oxj7xwIgL8vLSvFPQ42A68hvEI3IC
ZAHpRmrsqh18TifbuP2DX9PkEUw0S1VLKnFLqdUbjGJ5sem6CMlMOroyl3WJYcgxSSPb+GejgqZb
bIM9+Y+yzGgJ53ZoT6AmTMAjlRgJJUUgvtbrwJfmOU/kF/ppKYkWmKoLo4v1Ijt5olWWn4amg5Yh
gaJyclHSUxpT1DSsOHMQoUk3Gm48zel6riUXDjLJj4bf1UWNgmOIgkJh2he8s+9trECJ7679T7tH
MDj+pGvp/0UiPLDUjXzLSJ0Hc8lVldHr6HWV6uGEQKovRXq5WD4K00NmOIscbXBYPpbVqXobVYLY
W9IxZcYSMcE6lxWvXJjLuPGMpS8fDMMOLEQkijeK/UL7B4PNScfNIGLDPDDglHYKsYUcA6eaKFgm
lvpWjlMFpZoHXAmFNf8LwqMjCFTTshSYipH/gm9Bitigil5btwzngkEjCc/+MOI604yJ0gwdYXWF
BEvrGmm50pnXVcAc8ZNgia2azGau2E8ALKHqiAAVnS+Ye6hFQPclrNzqorsgvAVvp2GxWv7AdGcF
OQe7wf4I/0pt9VqL16Q+FOHxo/Ypzo4YBNDM6WWFvfJ2O8X6qSc/droZlHK5zC9sexVqYuUuzJk1
jAukKaWSF4p+FHUe5YbbaAdNI2HJyWAlAmviYAC3YrRv/IHbmt0KLRC70TQjN6ToP9h5z+V1bjjZ
IBvsf47hORTAw5zcpoM04+K/OriQVp3TqByHAPSMxsMoXury6S1oLdAWrt96ARKM1TReE1qrCNvr
9ydZxrPHUk0qq/i/iDiLJZgrh2yEZVUxO4zBItb+V+vHWUprMs0puFe8bffNUI7pFVZnHNe3GFLb
uE1ut4fBtjbBc6+JMeEKl+BZ1pv5iwEZ5bQIdeesKWMM63GBWjW6IfJhzmz3S02R0AVzXtW/gjqH
gqyQCBi7Ldm485hRd8RW9/c3wqo/xKMQOhRvfkurVmLVyrBOTT7q2rWltevW0G4AIRHtMore7qOg
bz87zZ5oZmILyy640kvhkqM3I5RSVJ07rckNubKIaikU9Mbk3hH/FSh5bW5Pg8vSOg5yuvqseanL
uV1rBHnUxXvFhAZJH86v9NqDnvtGr/tnjS/vNrzMGL3i8EZfOC95DvbmGjv+uD5Kzp39nzXIrI4Y
y3e6EYgJKLqENKrIc7figZn8VI0LDtxrGywpYjuCUQ1Q2M3rxlBkXVHsRd21OvmE138eBvnkAHUs
8/Wc6mDVWoiUIe0rrGjfBCTP/I2nZ6CB/FYbrJ4/zHzEQScnZytDIFzqXekN0DN/Ds4dDbInSgce
4161vw1pVUC3Dvzz92BMxFJfz0FteHq68H/h5dEeG07DtHlut5a1HQqRJ363YeXiGM32K3abQKQw
+gaX7XHXvVudIxhy0j41O1mtQ4/O+7V3b7rAqru/CucnIqqKE2xG2DRNpAw0evObswhIm5aHKDUg
4Zza5uS88aOa/z+azmw7VW0Jw0/EGAIieguIfd/nxhGzEhrpEQWe/nylZx9iTnYalw3MWfV35f0l
P94faws/59tJu44yNoRoHlEPsImIVEKgFiGvextQ2I+I4wObGZbPSA/ViQjDz52Emdjs/5cuTPnU
TBeJuhsEQ61jh6ozIDCsPvOgB+O6dtMX9Ft9bkbqY6T/5OgqjnE7FvEGnDhUMBv96volUfTghM5R
IgvFCXq3jvK9o2xFnw1QlryQTYnROv9IADwejy/7SLDd7O9P3HDs40gqNdq1gq/BXItl7mrQQpM+
m9wxdRi03LUN79zzHdIJCp6s77yqaTPPkV4tO+59LabdF7YGOdv9pVgcPvYGkwhtyQWV2W1ywV2e
w4sE1NN6BVRe+OjEp4HdjO9x6YpnmOwKPhNtSeOznUhFJjUZrROnFJd/s3qvkk9Lx/DyK7kG7xYJ
2SvSngzg4EruuPRJEaZDOb0//up3pD0m55Hca2xf99e9xDVI0Yd9Cmq1N8ELJCEQRMyRTCX92Htt
Ag3gh6xKdGucyOvBuzdTWMyuDnUJeAbo17Q7URbojrf11NhUbr2pp3K1mLZozX/k+XwiFUR9X/zp
o9Lp7wj5f4vQxZ4WMPNQH0mDPGpYZ6D06Efh9ShrGdQnBPCb4avFhy5mPRSvWBFE4vu+/MLp67m7
I9a+z/u4gRDkrFTDorVlWli9fVFnzOKRgXatX8iy0lEdc2FQ5VTcVdt1Gc/FCjL47q1LdLd2b55S
ou8IqdgloPyr9ZoIVHlnIrw0WB/AscjXWP/8/rAWz+ddF6sqqcAsGRgDeFcJbSdtHehtsl1tWbH5
fQHEwL6wsN4YcMHK89kOP7PyRk/elRGv7XbNKsS/xGkg49BIj/1e0q///TXWmOYdXxj8wIO2VQZm
0ZRL/DupAGvSUYhyxyQr0VPsCZxLH6eCxIBwWkkQlTgQOhMysmzAPNkfxGyLEJYmlwG0Cx+0sWv5
P0yida+I91HHnGPIMscAvxEmLVqrgGcogF+HdnLf+muYuD6NRuzZ10vKWjTt9of5a9gPZ2ltaUQp
H2NcVf+SSzuvCCS8z02aft73KSK7qwEujmka3gFNf+/Qswem9Vrct+DxKx5Higl44HT+aZNnbNHH
P7NhB20GPeIDl7QV8zIvijGtvxFbPwpdFlYAVG3fYTI2l7yO3YtB3HxoP+jwVVdEAvxhJxy+wtmj
tEmj0J446A7Ylx/ZdHC1E+RbxNUGbtZh5q/1S/qmxbgTUnux7lsngvIZ/iNrN9eb4LmMjjAWXQR+
u15uBWNqDwMl4jG7jl6Jk/3TSqt/xzOXuL1mdOWVGoHV+ZrTx6I1LJCPbF61XS7q9l+w8b70U/Gw
fVIBuIyK0G2akXm1u3T+MyCNOJ131zqTRMivMuyHLMtDnrcfLQZYBQ4ZiFEGE1KfjHGlu/FYlZgr
S0HYj2fx6Qz26q4lKUqrnBzHDZEwiNhr8OyBm6zM8ZXXGW/LfQRcw+eMiVjYCVFjIjNfkT+VkjlC
CA0vkXPtzzP4nbtlMkq6mZbUCLlpKzckIEy+Hj6uLiePaVf0GOMO/wJgFP4JrlLEN/Q15FAt62l0
0uCT2cVjJNLdH83tW37f0bEh0Tp1XPW7g73OvQZWZ68Om12gW4BuujppdpW2jkoricfpv/sl/ZeB
0pNIyZYaWnzBB+MynnY10eb/HeU+2Rr0z/tsq7FKb9vjfZ0sg3UU4GjztzEe4PtezFMmu40I5qlZ
Uhhv0iq4keD83fvRzr0fnBsNSApaavaXyqYA4qNBK6NuEIX33wgdK07zU52NyHn9sPRs5NaD9zzq
m/BN8nd+tJ/ujz4VJ6IxVQAF384DsrVlbobcGHXN5f0ZdNzHSlVN2GmwQHcDxp6Wk8fSnz1Japq9
JgN2f8qkoQwBkSPHhfDE+f+x09zhWe+riFKzch4p0sCI/pvYrnAjx30Vr56HdJfu3p+x1iF8wejA
4Gm8qLxhvuUl8nEFgT1ct/1tTJd6gmo2LjhLy1t54yfV1alu+qXZClfd+9LRcIn+C+MtDObHxaIx
G72ZQQBT9xV0A+9sJAbcSqUvqSApr7X4YmRDkLVKqi0R8AAbsvEIZiwos8Ad+eK+edBb7ORa6SNY
7V24Sh8nSZFFJLTszyUwhOubBIXOy9LeH71LcdPxT93MpW5aYp1G6IqpRA5m2XyJSkUETXLI0B3W
EdG56FegeiGGJVafOmnjr6TnAlp3P9G1hJFgPpG0D/GqiaBItLbivVQxV7XIJfo7ZcGKyyTgxqUM
pSAUtXQy60wKz+JZoq0r3qocX7D0d1dKBJXEzID402rRUsnBakY71UP6K5EiUh7IELmMcxRUtkQp
k41R9PBbQ3HDyC5Mi7YT2TbxTLgyBFyVBCr5a4kdCXid2UfJ+3SMjbG57ijDkbLurjtvf92FWGTF
RSS+QlJayPAaDRaSnWgu7nOxYivfZLEs2k2HSIDeDktz1idyCdlIETstakCCCrls8omkD3xckZ05
rhqMSiQMjBIMzF3MazpnK7stwQaSUYILeiT/L4Y3Bi9jnK2H9/3LER9uB+DdwNpFMglHdihv/i/h
2+olPonyU9+L9Mq7ebfnJbgRWoGCs73Et/zW3zLBdMfI3LWcfXIok8+cXcw5s/SGKwf1hTn5WHUG
Ewnkfp2Skd8fctb3OQ2ILBxxLxDViszkHMmQ4oKYhWjaoIPB8+OdyR7Cf9dMwpk/Sy/qd4hR1WOY
NbksWLjkSN0euQyPRcQ1F+86p+zQnJTL6xb9hhz5DYnDqTzJLO/Pw03IQz14u+SQHJR1doiY2bzx
N81twN9UN/PS573GUM6ce8JWgItRThr7Zhuc0FTy0U2Hpu54J14NlKxdlCf6WlSI+ck/aMHKWIeL
liyRtzJWpnjKcwqcQWjhRJL2wVx7u2B1X4WbXWfcnaXUwYf3qGg3Evc5+/msYQ4Wbr3oq3MLv4rf
zi3Nh6E8xjFJuqJhKBbaTCOQIpo+RsUomuLsQw4iM24/1mjNZbHFacjUb8ldsrNfmcT51hYgECkO
iERuARrKZEQEL+8P6bWT/tZMbD6to9/kt9M62e9g/ZJgE5+Wth2hHqOVlMWDSwqhmkisxC4qkg65
oPoOe6gD3snPMNiiScOPdMOiR5gGMOpzFpCLLzElA9g4mKmheoqIM5BIg3hjnHzNNsR5jnMlmALP
XZ2ECkG1769xdqdMvqbb6u4Ypf3UMaGswGVXRkg1nSYEutBu09zqvn0lMSeyM8NtzvFk0uUB933L
R+PkkRuzKmYvpB6Be5281FlhLHJzrj3HVVYB9l0VqwlHGsQOuycdKEOH51TEylWmkrN+yvFJy3in
amBnQ+fGcM816V3LeJ2ulSkbozLtud/NPCgdP3GI05rk7/HIotDJRoO1f0gREfkHpk3zZsgMJ/xw
GBK7Lr87FxnYYMpONEBNV038z/ZLFfoOGcJOKJuNv+HMeF/M4ut8jj520O645HoBPGHoKkHLBA9w
xsMUXORflEPZRwe5QKNpzi8y6zLD6EisARsR0Qg8dyCYjtVyShtIozitMRx8DqQqEsRvTNCLvLgs
MlGLGZi2qVg6kF6S6MDHAKOdtxugCO/zp8rcX5CIQ/zJnanOYvUTGgCPjZUyQdeOCR0cpRiEU6yw
dAXvdA3p6JVFPMnRC1bzfJLhh5SDKBNqhI+duDpruw6HcoiR1aXcahZ9kTg+WPCHvb1kkghUIoQi
5vY5z5bXpOhK/rRfv18ZHgueyZeVk3/3slOYKQBTb/ogDRTaCLETRg5WAPbk386JVAtXMs8MIo2o
JDghRiXvTIkL25jWwz5splgBZdcVpzI+j0X3H2dRyo4aOr19b3J1rx33CgTwk2MgxUxKUbijnHR1
ktbEjylu3Zpl+8k1TdGQyGNTKCt1q0Qx914k+XyNoT2t+y7clGw1O7wHLILjx6F7Sr66p+fhsSgY
84tAmsKielg+kC2bMyXswwJfyIlL5T5K5snnKIn0dT7rLpX5YN5dVqFt7mNOkJzIKeWSHTonuXvx
SUo8FRopiwgysZMHqIblIE4FyYY4ykP3+ZazSx5YZ3IdeyAPU23v3/yTf1KO+Y8HA/sX/ml7Eofw
n3kL0h3XimQLSZq7BNJLprv0t/CSfEteP74SxlIyiGEnU1KHkC5YYIArQZFpUoevw+uQfsGIfwkn
TXrcRtmKe9XDler90lNQnfAZEIgPGfUnms7nGH59gM5WWVKWkIeh8vnuiYlyI+Eyg45VLpju8zYd
C/SKXJcN2FzQPaLuFffldeLxq/Em3lSIofQZ8dxCAcVTEZ+gp8Fjl2FdI6BB0tckxkAGqgv1Sb7l
G5OTz5+EPYK+h1KVyaFzJokzWQ5x9X9u4vQXba0GwfUulTsp0YRirtenIQmMEueAU3xOSR0uMd7L
T0vSm+R75ZzKhZf3P/VBvBBjgoCeAW9BF3YoGCnfd/94xzvH1ROMYsXq7PTMpuPvrYgm4l6zzlhz
0wc1Lyf7MVzyXf9GLhGp3+TarJ4zDccVUggYm+mEhR4LQDuXTB2Q4om4v+jZhjf+F1i8hxNPWu0+
aSDRkfHcHL2dvunyAsuLrCEu1lbGIgMj+2qJINUX+qI3FwmzBCAZSw8dMq//1GPA31TZIlBmUhAj
Hm8EPt3UbQONL6JkiWjQqNV7brXGsT8LyO5adIjTmPYJSSim4SycPRMnBuDk2oCFmHwX23DMKoPH
W5kavPoS/ObZsj5KQeFvxN2iozYkt37lvf3VBFqzlvBxh72XS256x/NylwU4qF0aKeOb8oXtumN5
uztKw4jGUS7G8AtkgS35MYITnVKvd5wl+SaC5mItspQNrRVIhFDlfYuAGz5jcn3jWBfEiUDHwq8y
MLiyxgBrH156VjjtTjhbaCjoXHTxQqDiBBmKc+d+giImjxTiVmavvweQYyrzlg/7qbplCYCzjvpz
SjdvjJOHVZSd7738DZhsrq7btYlEUN97J+/UP/QP4fxjgxUGUJ0IxSHOwuvm+faNJnhHk3ldDq8L
7F40auglCYafl1NlFs+UOZpcfIZS70lchxTqnUn+g+bZj6yU8xxnyDE6ds7enlo3JQOECpfaNSS8
gNtYVnNaL4nhkj2M5AV2QDGH11/1qDc2fhOpGxOSGkTeKTfB5LszwR2/+QF4jSi+3uvHplg1C7GG
DWai+JNb8yXmsdfIkEt6Jkc8lbh8c9br0pjrTNKB3kUS7y0Q9TsSLaESdXLnEv5cyuJ4f/2U5zvu
K/KigjkRdABVJn1DFQ6pVzQeNmCDPs67TkMntOxmFjBYHgrUkEJbNK63p8ElgC5ThnTPIY38nN5l
3HtN7nerpekAW66c6vd6qX4bDNwjZgeUOQlzQzo1b1ExVfvL3FSBVXUAS3FNoysHgiSjhAYlXxWB
3Ycjd3q7VRIt9G128hD+oCA9RyBnUIF9ELJ2E2NkjuB6WGQot8bqgrSMmLzQhByn9ksFcyXTCFEN
PCqEJ85KiX/yI3IMKZt+76R0s600EvOLyAJABKgD0WiHfHe7YTBmbmWc2tThxENghlJH4Tc1QdIj
/dzpmD8BQeCtHeW05C0BAs1jJKgh0w/AIA4R9uMXZgpQRKL7aJpg0QghOpaTHFkgPe/TVsGE8uHj
yx8Msy6Y/HSAyWlZ3RCZn2pFiviGzO0ZguYHwAEDBm4FBlQU/oQL3Wce58ApNkmicqsb4XyI1im1
W1CdxMqROZ5qSJHKisnhnfEvIUYi+4HYNUn3kxNR+dPJ5lC/BWuQ4kfCESWeqG8tYwffUt9qiM+S
7TUFcCScwboAema4fj/xKtAX9Lcd3cpDmttQSHGRjUlnCjIL39ed0I6KsUSyO8VeIq2uOHR8R4Qz
0J60uspQm0B0YIOomNJcsSSr1si0YceZ49jY57NnYeehFhcKUABoOG4qWsSkQu/7ExE7B3/a0wn+
0LpgH+VSbqbe0o/tvLNK/sXj7rf/E+1MN9mBIiIJ/1JnKcWkcHAiT5u1N2jOTS2f3/8AeACeCrZ3
AHBRoj0ZcdkHAwe+ROAph/T//jsl5OOHlmfFMxy+Lv6fsekRzDi/jySuWmoG+Sz9t8ALYngS+bEY
PGXglXhABEgQalU+C3Erak8BGvgHDkAMyEiAPDy6DRnJa96kptEI03Kbg0hl3wk4v+xqpCtE/LfO
yyhUeAaqKMJXmekrHGT2Dop/jUzWDxTgmK3E/4wzBXl0+zb157Cnc8EF5dcZKff2Dkp1I6lFZNdx
JONXBXDxmBawxbAgQ7MdsyJyxj/AW1EOpFb42EaNzEzoI2VqJ4OCxv2lObky1bFl/nFRlcScucXT
Bvj0ZsJRPyfplG+meBdf9mD7vLFANGhf8B+qiJNeVrAhWHpOSLDv24QmiatZaLwOniFv9Cvrc7t8
rdtlvWlW2q5ZKQfl0N098MDtQOOML85EAdq9EWTJE5Lb5IYy59gUlvgYcvIUUKmUzLghO/Pb+GnP
6s/9+DiL1DyKmBwlhsZ61V3AaH30wdooYv94oambt4wSxhChrsR+Bys14YYgD8bNoGTVqqM41kXu
LjyUzCYU1YrEEZRsJUemKuD0fMCXMdjo/bXkKcghFlc4JXzFYjEUGk2Ot5vvLd0e+ODJ1qvneH+P
Hx0G7dzuUgzXIrHHy8GEF7zZ+Uy9mPsnqMnJ/FdTJ9+CWzwzcVH68+6iM3pNO8ioG5YQp9HwsPZa
2w8cD6PV3sBSCKA5b0By/sr7GE5PjWwQZBOzpLGCOaPM4k8/bv5mSlDeUYZSiBSnQdkhBglxR4sr
TtRftAl8R544FgpbJo+prmZL0SWHnPYkZKF6E5nm/uvp9DaErG48JpGoZ8m2INXhr7vpYfi/oxmD
9UfDkJjjnm9XcGikeqCsbKwH8lRS1eaPiX+1ePyDVfVy+sGk+GG8ZI6sJZljgsHGcEaPR25gwAyh
Oyh7QAaFpKOxQMC0CcHbQNL83w5Hhtkb1APjRw/xMWZTm73F5SZzcUSzI4oNcVKI6FwcI/nUmKWb
F/u2eCw+DhLJGvgchGH8dSPr9W24r+8Y3QnyIDF1ShRHPY8Rt7RzkRvJVVtxTROwvwJ2XMnF+MA3
JZ685FZTOIVAAE6MnnN2X17V6bNCnov1b0B6dW/4IG8LK9ccdoWRK9UIgcQjdu+eZSDHmKl7DS1D
NvnLaHq9YRcPwv3YZVx2s6ymg53ctA1DhZhC50tb9nyJB4tIQTRSyihK5qruwOF2N90Fmv4nWqwN
fvpz2Zs90pWGJPLcvmbkM6z0x6iaxseSeUEDq/gZEES7LGcxGe94Qd4fYc9ODmx+gnW9brSGHoXq
IZ/JwAIxvmYTlFTjwcycMZ+VfDlmDbyHvHLeYAnA/MFWIvMS8LScZZSAyGUycgcNRFqCqMrOIfuH
KEi7xL/w2eH97c8ZoBvNuu89ixVCEFvSsYFHAaRZ03/k7/afjWe/lYEQdHhIPGTyg9xezDyTmGJc
yHJVC70th4jBCIVBFoIIlRVBtinxQGC9Ze/8Ud/mCTGHSxqLD/T4jkrqWMGuA9h1ak4kSAqi1rk1
p8GlvKW39tJecGKxWz5s03Og2a6+Lc6JkoO4knkHLTeu25pJqlLnUunif0vO0Zm1ATcPqwlXbg8l
EtcOyzMp8VwrqBtK606uS4T6JcdF8ykqq1Hzm1K9saEjP86t+y8ys0IamNPVbclSBGWDNZ131tqa
MPJ1ChyvzxpIg6/m0Bweu3LTTp5svCmpjuJ0lEOy2nJ0MJSVJEn2YMF82SXCq10Fux5pRozedT3G
yMFMeJPVvjvsAPwTLiDRDX1HRS01bEsn8Ng0WKIyOERks8a81EdRxileqhhinpPkUvUd5DzM2MVi
Ahs5Ip23x90M8OrPkkv4Q9IQEuZTCvjk1Uhq3S7Y83fD5udbNQ7aFS5OPOHC1/FY/J9gQz1Q2nrf
RevEs226J+/rWXIZPm8UjxFNECLj+R2T+lgd9XbCa4v4QxKYqDqRk4PygIu30P8m2UuiM5ZG2wQZ
/2BqgpDDioIEfZKZGjfYZ8f2T6IJ5figRCIlkLywj4SAZltCnCrdjq/W8Cq62mYikVRNZ07yKBWg
bjg1BJDZs5TcLggsGJoNXRu/3jtLaH5C6K7c5OuD5hwuzOuubQhj6dj73PtHuSOZkIwKUEYSG0iI
oFMfn0fvH1ZaYAN9VMDLy0BUbx7hTr3OpfklIHccoumd6jdIyPGA2h2T71YHoZB82gFeUvlj4ddM
2pJ4AtsI3V9CKYgL1hs164bdvFnrC6JNFuz4AfObhO6nYnjTGsKzQPQM5e68iQHZIepIsaFLe/8p
i/wV8kjJmX0BlqE3by30nbL7ctmij/7c1J266x+abbOFbz4k2MrSvxQjaflX/bEjs3gOfpSfZijT
Y0Wvh4STAVUZ7qo+XB7Nq0hLZGOX7dQnfEBfNVQU5A8lBDegkprLWpATQfQkoUASSyrcg6L+k1tB
+kwwllUe9zyVIHw709Uw1QNCd63+ZbC9Y9qVMGMx/fbWfXHbj3tMIFjTk1ATrcXBDoIExSW/we8u
TTpjgKVQPri/cBfCkUVMZYEpNu2w72an7MSFvO/vxUusk9usL6NZNKsgLaF1rmOucKT0fVwp8jJT
7mKre/2y3EJK379UkmHugGM9pFM0REST52ihejt109BU+t/az+MvOga+05yjY3N+EbgdfndAuTlj
BR3VaRlkkZX4bQmvCbhdXW0i0ByR/FtjK0Z/bU3w3rvzJr6f88IYCtaCdoQwQupM+g20JNOr5xCP
Osey8d07F9/1sX+uj+m+JpYu34vRW45wHAje3QBya7TcZJkCPfGghVr8kIvSzUjUdjr3mMhIFHRB
ILS37zPpIKY7lsWuO8FxwxuDJfDtk/x4XDBHGe5z7m2vuM8G5DhIzsJ9WbDJd74fk2Sd7SNu9y2J
Duw58z7zymVEUzBr553j67vk6PxdN0zx2rFfctbIiUMt+EcyioHcBKLAtxnUQy1jnMtv82ye2UEk
B4IhQujeE/rYBqMoXRo0rWtejH8V+gf42r9sQPtuB7GT+CSK2QVmMCLHEJgxw3lg9dM1YW750dv2
/np/4i8ULfp1dBOts0oLLBuqqJ1F4yhaWDELFEyakxlwsqpGBKYwkdmR8Vb4C5mAhKoKsf3f5u8P
QAnsBypJNAcEY7zGL3b7ZBLnIypRgOyWJEjA7JLYo1mrujhB6cCXmPDyERBQ+6/4ibI98wCoBZ5u
SgOuDasbd+WtCKfPiJQU0i9FofHTWzS+TSVHXFliDKlfp1m5EI1nvkR9jcTEI8v2rFaoE6hb+1gO
r5sCLWvAWL+a9+M5ESTFJAxEvPzSL5WtVS2rpaJZ2ZpEdzoj8e/HYxOsxQBnwSH+zkKSwDrpsQLE
yES8vr2C3K1EvfAaYeUsh4Ndhz5UcqNkMFt/KkPRYtHwvtOKkYTSEFJpc0IxbmOl0tIlqPzjIXMC
CB4DR1b3kiafT1s5YybVkVSZ6dcim7yYkom6BBPlAM019fjg7W2fJxAYDXPMPJQ44TqmPEjWX+q8
WurzFw2gwEUGntgcPw6F0ZToAS45sAkigp0uk4riMxiX25u3y3aZIOomgy1KHXa2bFxd2q38WuXe
oa56w5bSE8zk8vaJgbVjJhuz4lwv+KZ/y9+KYqC2OlTSt5YsWarD1esrniqnuuMgJaE1/dUOGr8B
7gUGSNr+T/VVJNLpXULoMoqAgeUhfW3cgqTY42BaUbKkpNLWGZJoN97jbtomwwi/an8SJaPnFjvV
tEZCOK3job80FmFnod+nvcYNt9mRP+UOeC5r5Hvo9fgm3wquVqeecakNzU3WrErcmTYJt9iqHP3v
WjHbZEDDiZiFpfGMVOaZWOqeN1yz0mXQWtmkxD6E0vppEduHvJi3DdapsO9b041KJ4y/oj0XPlF+
XmBHvsMlF7MR14ySGD6MYaPvo2LjjXmbLv3f6BLtFWocRps1xKfJQTR2hAwfsHXboVCjYG9Q0gzv
XOIgPEjxsIFkhHAbYwIMBmQjwFS2JyRMdAlP5GUxWfrhknhbEL7HVFbP6txOk6O5IYG54IpYBHD0
wFXAarx3LsI4fwnSnf5jZOI+2CNW4CUHDL+7SrLs4oVYdHYZonbZn7fs0Kt2o26ywoWATP6IzLfN
jeQwEzI0VKnVjfljfZ8BJzDqjiuLs/F1TAgT5HXox8Mnw4eYtE6AIhhJbZlEk53aJ92J3Rg7iWOA
4GTeGVIjXFD8TokiLFnFw6CdgtJdj3IKh5TYNPAbnULVn9aqbWw1EhKq12UvY7eoG6ge2Vui29MK
Txov5qm4+S7vGR3Nl2Al92nJ8AfvK0biwVSGU0StAieE2OLKkmLBO3TW4dWBSShuD1Y8SDqkMSSv
gqrPyuWLdOxZsXthbB6VOUhA7Lsq418kdi+lMs9WGpDsOF3y3woxYqzy9I2LnHj1dWdZTluMGOLD
fs2Cbyr0uhjnoM5oy7UVCQcmWkR1/kjsqrndgcWhPTynGKwQx65qwPL9E73/wzL/FeGwQxEJQcfH
uvvlmU4eD1vSjMMxulo+7qYVYjVx28Q1SJqoxgFQQATqewkgB1DVU81AyfR35flJC0+nQZY7Zx6y
SR5WOBYKpGaEKMNoXk703UP3BLf8IkiRFOl9OwoGZFMjn+S0ivmS8DUmIlIEgghBocSUPsPuwHoi
YP7xk2GNWhJRazojnpqi2Xe6+BQQT1T/yn/5v3CcV1bxlXz14bp8K93BISYICgijJfylthAyaafC
WMJCOto43/XIwoPlXT3Rfip22wW3JO5emaAf0NwIQVloB8qsz/QcrhxY6hrusLrlN/ZKRHGdzE7/
dLTRf+qPTxR2ZaffkuXSzt9rJzQeEIbTztNlRtCt7+i+o5wj4CdSXh77Yl2s+xh9tsHYBEIlXCkm
mCDt29evB+Wkotm93DVZ2Xy3JMciHTb+Slua+8f7vbpmIx3hQckQmGaqnRgdU1tFOnxu0guFu/GN
AxFkPEErxFaGSudbBS3maQL5mmt9DVHaQgNUm3pFuKM8aTL/ebGe92FTLVt/OqAsxImvz8Jo+Pwq
2pFCxFs9iVcNDQi0zKX9RxnL/giYkxAxxQ4iSVTgBARRSdSh+AeBh3YtrsI957BsdUSZ/T8sESsL
iWgSCgDi+i25bfWPdyRRAMCAKgT8GiZe2St742Jydp14gCFZWDIoWicLYwDfIokpkmY5WF033jbY
hhRM8TZbP/YpCTq8pCwa4qPKl+HaX0uIVcgY+bNgYho5aRKcIVFi/aGMoy8RiIhEJBvdhbbeJ0OJ
xxVyP5yK9EzidcNDecpvcuGcyrfup7/ktEhs0ix8YknuDEmCSncfyOd649yVXGo2l13spisUMgDl
4fAPx1O3YAgO83KJHcAtX9kPzZJy7sFMg9cyxZqw9M+C3UC5Ap8+gEkpIP0VtCxNMY3x+A6Uoc9L
NLSSvalQO6ZHQfgezn+vaEJ0wmcAdhdgqbQLzNXkWwD0GuN8I9g50BBISICx6oAwU8IZjRvjlUWj
BmC/4kQFyngMrwz28o/aTrLlRQsGOf6uXu5jg3qUY6/VTsp7rgzhNLYR0Xb3OX03QFGlI26xBiS3
uRFUX0L8AMGtC+OEnwYoNZ91QEPGvZ5tEMSOAI3/VLFyYEybldQyY7AtDeME8+c16sdPAazOhcYS
+oqRT5xoyspf48EBFM9HbFzk5NM6zjJXftphTcVJW+/zrTEv/omf1ht/pmRSoB6vqK8J9DTP1xGQ
G4+k3WdgGQ/O4YKdOpgFMyY2U4UJLCMAzZM4De4CoH8sRZlE12QMHmY3Jx8CW8RSQtiyPRje/D40
TvHip7dC0YYjnLrFgtkyb93DwO3j7hoHm07oKJVrQt05zaU3T5ghfdTDjUx7dp8MPdKApeHZXTLL
9vfQSWqyd64YKHuTvB4F+k67mFAJ8wFq4Zr54gAH58F9SuA+QM0/dctddC9l8aW225o+GWPfa/xM
xypz3p5H9bHUcDlpqusz2CwbXFR1GAYr9vKssZV6aPC5oZlXCzgzHDKUUaN8v6aVv1vRrD7da9ak
nWyiZOF5lJv3qU6nAavaSi5xj58MdiEDpipb90YpyHcwLBFmXDFOmqsSCzecrHZIkdz9eQA584bk
sJxluwd1NnAzpjOUdlY54WMVP5aDBCP7WEOJks8UkpP0sXHRtgQR+emKOeNBfbhGpxcny5ByJ/r3
bGaDc54h6dlioFT3PTtM3FfAZdAOiGIZ6IT7sUKVkLseYzCs9lz0J4NzD5cGI2LQJmtwGVS+8hd8
rbNaRyNOzAfqy33en3WO/mVAHUhyokJXz4ynB42HstJdlc4VLPHFWcIZyUXG3tQMfZQeP/78+kvU
pPmv4SItXLKZCxL5Y7vAgr9sSjebMHZYNYbJYBwSA6Qun0gROa9Jxdy3k/hYK9NKXSjFJiADFBMe
A3n7btIKeqvfgP03oNjdo3LLyZN5wpd1/r2wHfft2oSZJ/Tduq50YJyEXdEnuekK3UPl+ldR3g0m
ITFCW710c/JAdesBmDLNr6sg2Fb1Tn9szfzHSNcDdc8YRjZwzx/WyQy+ctBzDOhtz9EjhxNDVJ4L
/t/oXLTdqd6kXKsDsi4pDn19wnnW4OSZVKzl+O+usxYJvjIG0rtO2r7rtw5Dvhh6gYpj/Eq/vdeY
/7iPCk54w4YLfeAtOpiuAu+RLvVbxJzs5+uoKeMrpZpHTP4L7oQFlgofIdRrPCDsE30dd4e+7pB6
004AaNvd5U8r2cYU5accEVn3q+4SdZCirG1Z7iqnszKxiXAlgjZsgUYGwydQ8zpe9BI7B35ESH8h
SA5gCJHs0cDgr9vpE+P7sfPT/Fy3nS+qpqw3fuROPxv18ZObWBWs+ELVkmzZm59SFDeX8gAjdqwz
0vybmYIsv48irhPxGPw/QJmeZnt3B5d1NquxwHR2AbGOxJX8dYsxAzPRAv9gGgOTcrEpNPmE0DsG
erTjwaK7Ag1DkkvJBPtU2ZEMCeDF0lxOgvxsopQkpeR8ZYoW//g0ay3j74qJYFGNOxJNyI42U0aU
ahmSMDRFcAKI1cthu/np7pRfrwtn/j6fdoU21V9O8h3QpYz6ER3OrEt8HNq+LkTuMay/vdjVmp2S
CNENGKk5delqmtVojkKNQ0YMwz3BF5kK6kE3seM+sBkVDr0boRcFT1NHawUJ6NuveOWZwyecGG8J
oDxj67tOimeOUXbw5L4bcE4ZU86TDlwqCL520JnJigOCFTN8ulXXQSZl0ncNVbLwOonNyfOUH2fq
w2pkJYDiM9mEaF3Z3jftvg4p/2x2rQc4nTlNINijTfe5yNBW8iAowgnQY/tUGN8TLpk2crdTpE2l
jXclU/YadJHJ0D6VMURoL3e60zt2PbvojdJDjdKVMp1y3gooq4wJjQyLZ7QeKDbdWL9r6YQsMyxw
81pWi+4vZraARZh+ZfGgVr1bWo/lw9aJk1wp+TTTkeUkC+Nu5wdznOZzGr6s/Q36a582AKYdUwBM
8JRnSsNcLUv8GK+l3j1wT1wvIard0FWqWeI54Q/1qAqUSCCpW6IfeDo3CJN/fPkMnCuldM4WMsZt
0hDcpIzr7ghfDVuOYqBGcxJmepbjO4X9YyhDRUR9NOi5Su3U0TCgUnQ7jP5gAI9pLAM8KtGwz0x2
kIRsqoFpD9zOwEXfDTwK3GT3jLGpz66haxwzddy7H4rOqmBFt339ohC1mgxf9SmuTEdBM1zOi4C4
wcEi/FMUu0p3IYPbKNlZCyWPQEaAEZ4O6EmmjgCdiPpIrRWNPhUWP5aRHegamYcm4hdlKZmVTOKs
x9ELkWcfA5OFpJHpWQCu2uyaj+rHarDOaVaicB20DjrR8LfLW4P3EacYBncsxNXIxI73GBZvDgGO
4daaYj8KDnTg8YZy69D8A/peG7crp+LLfb7WKtaEi3GGQ15dkcHmU99g7yOXK4pWTX+tsjvgYoGh
QiUmaWXZ5d44vGvERn5Lqt4NwcSWwId9Pmtk2DQoMu2esVNW8RIvM81HSr4NozzW2r/+upiwcbAP
aVyQoHcgHriKCjemvFOdEDYB3P/P4H3DiUKmpEbVqnrDhzd86tBAjhk6aMLC2sbVMUAC5I0rBdZl
rnZ3er1pe3aTD82eXd/pfOAXHb3eP++zRzNN7zbNWIpYFFf+W7nqvdyktl/kHDWj7Kut2Xvdq4qf
yq1rOyTGKHOZ4luQEUgh9ZtFo565eGIH4jy5bsp6bTAwwSMzlyCczHm2IxtFnMo4rHhfREMdlQpA
+xBZvE+Gnj9mRnH5GtVc9YpTkA3CXBcGHeduh0j658qnqI5YF5TLI7kV0briceJEozkt7jOfvqic
edHCf6z067ZKpy1Ku2TLNLTH5WrHxSzVV/X/aDqzJUW5JQo/kREoKHDLKDjPw41RaiuiKIqA8PTn
S/1P2F1dXVVairB35so14OHr6FwYN5YkfOcYf5tYjBXjAsKiez9SedkaytfBY9++2zCRZzmMextH
6dxu9JQJvgHrClc/zCxqCn1G3GCKnFL4Q3hMCRJPyfudxMm4HJCVvj2s+jAJvW0gYnBAjw/TfhfI
z9uHcqKxiwRtjxPJNreAuBvwi5w1NHNYJ2KKc1CUEZ6OMOHEnUbw2gdkHAI3McG50iXswsrForuB
0ryARAAFo68fMf7h1OhYBbP4FusFwFUTbzeUVpTVu5Hhq2vl2n3c/Xy5uwYRlj5UMOkwuYXAqlJr
5X7SCtuM6nTnTTwlPItHr0zH1XvKVdvq7+pBkYUFFiZYHAVK0uPaMpQQ+gOspGX5WDaIOOusiwPZ
IhWo8haXmkbDUabGQiX3r5eQqYII5DKGAVgw2a8jGmFb+fRhejeOqhhBcmgezr3RfWCJ8rbqxx8U
5Doew5zOm65ZrxsIwv4lMBmZyuqWHrv5a5bkY6jFlrrRsQDD2mH4vDnq6Nm7rRWWSO8BQYRlTkzg
b0xoQc4xgnjQH/DeXofmOqvtK6jPt9RTPux00vib65I2dH39uzNUNwGYMosh6uJN19ZDRgdHyvno
oOk/50H4qOIvkI4bewt8qGBeqXoA4mjeqlWrHvE2PbQJZuJwLvoU+SlsKJ5H4yAIGGtGu9daAmyF
tSexuhx8xs3YUVsQUuo1HTtH5tHVyRQYZ64a7IZ3f8IreJywPIdN9o/CvKIvHBhwYtY5MuUO01jH
9O8D89g8XiIbkWDTlFkx54LaZ/vpcO19GAO0m1a1UHtMzpnyaUEtduenCsBtStgjKMy46VwAgB9c
jUiA9TCLDd7hIfIJrNoO522Ervxf0ykHMAcgHVycJygH7ZV9H7cbTsaC8Hc7GhAjqK+WjxAdauqy
6av7hN38fews6ay1uwOwXC6Uq9VBncoWgdnQ+sKIep4GQK3EC4Egj3i3R5dptqXVW5hTJguM6KN5
B7pL29EGOY+zbQMY3HDRfKzw3LSjf6yxGqwbiQQgBXbPouBhGH8EYTsDl+huY9MZmpzHlgozld6F
IrxC4gZRBU/Mi9vZxjfO4+5dtZ9X5BrDl+lrp3cWABIWBlPDzt0HJmiBSAwZv+MARYa7c7vw64o5
J4S6vmv2Tl/ThqumPzBONOU1/XEyBW4MjQYepEUWMMAxhO3IBg2+wiJRDT44bTEeNt0P97/7deSc
M682fKXqGijGsF5n81BnuqNsozlWN3rbbaW9LO9H80Jzr1ziqNE70+tzzDNNsmVOm8eKpE0SKDal
31m+gF0NnKDgRDv13mhMY2b12yfrOwrazkpZvFUyuVUm6hF83XRijm9sA1w7AtSdR2oAI8FmP71O
OYuVNpcezA9YUhBIV/r4pSF5hLg4gKXJKdnpUl9mfVjc8bScZasri3iXPaj1ZPADw6ozVaYFbdim
6rL2R7rVYCReIHOADd1EDuru4L4ADhwMYPy7q+38S+bfCM3RCC3q5Wxyjz7WrJ2nr9AttNyKS36G
ImFKZBjJhhVsUmgns3eoU/PTEZ/0gTGL8IH0acdEGP7xGEm/TknLQqeaRL6i9ZU8zCCzAXkeomhw
oWu+BNIAZCSUWcbd09p2oUDeoBYBnm/2otSlkKts87l8wwum47786fC/ECe9hsV91mmMKvg3p+Iv
nSZjktVh0BV2NX+O8wjR2bkM64RRJvqdztlHt4rNT9OvVDtixocMFH49vb8Zr6DHNi4MRi52Ql/7
cmDYMofF2Qx1CNJa+zPZ8bnuv4aEkO7QsN0wknudaG/0LW0gW4N7Qyy1ZCpyisnbRiSqX5xYM7tl
5/iJe7DaQkbesOEa2LaWYHmN7g0XZJWMCHYiTvKvp74yYVEihoe8lka3Hqmzh9vwypCPmNZfT9Dr
Og5XZD1rw9BKeFTJe2uOAVnm7UAMtpJVayifibWsMTVgLTk5Ma/HNlITc248EeuZziV14vNJqfo0
YjvDq3DOtwAaMcKYErRVdqkAX1G3UQaz3LA+Ufc+yFfRpJegBtI3yvYBTr5SN+iMon+iUrj0G0sI
/3McT9IhBuGSDJ5hsGdSImTxRGGn3HwuY5V+dx/B9U+tcg+TvnjQHMtpmc/OuAr0zlc73zOxLGg+
K2yshBHXgIJHC5avK8vJMXy+kqUeTcUqgrh5oAvdYcDVv53wDthczhCM3WfULXHtwSbgOngyU8/6
zK7Yl0CetCN6daTtGnm62NOQEhQzznHO/ySNt0IZXrvvls+pVX6HOWo9SGHZ/5klv0r+AOavd4fP
snmqWQaGrZySisGx98o8dER0dY1TubOuDHOFs4xKzXtqkDeD+CEhqB1IG4zTNdo7OwZEMoNG28vm
Oys6W02WLHgq3MeARW7Bmb6RCM6it+SbVf+15A4PuNCVVfxVtJzrlFVkc2XzXRscdCwILs4FP2Ca
Tv8DAcVks7eyOY8J6fS1RPehNlzo4tHUPPGLC5h0Tlb4dWuQH42dn83i7W1Rxaw0VUpzto3V6W19
PrGJUdfhe8T8LPF3uDj7D9yVHuQKUQeT6EesTdAZPnYO6sKMqEMm0N57i7yTwVcxTBcGnqswvlCp
NaG4uZSvLUphOP7TdII2vf1x2nTEBvgoMkPTBsm/8GajfVUXhZ/+69Rg8JZO3Sv5l5jOrFt9KHFo
Cjh+rNR/9TafvSbI4SHcvA37tVSYVy5aEk136qwZZKbDlldynkD8EVNHnBXD4ZBj5GrraKgPdrhN
pOEOvgXy9I2kSEoIOJS9aU5EI5le/muBRkO0Uvdp1W/+sbZcOq7pd4jnjnoyZWCtffbOhze1xtMy
GrYyp3lqwQ6Hws2i7vAG6kua/Vvw8DTFopguX6tbZ1yTd0lPMOKn74WzWzGaAUJp+/SFCDRxFsUH
T9j1Vs4sbdPanllp6GeZeGZuGrmtE3Qthccl+u7iaMB3IOovhiwpVb2t/cun8ZoGOzp0/rDrYC+B
a5kP0zFFrLKsDPmSgXSw5ZPdUZ3yJRvqNqeq8tIj9eNrfoaY36VeSYZN9s/aqrakLFD6YrL3GkmT
3HTex+vLTi8SngCZoPv8o7CDfyElGI5ST1AQmKqU+EJjdd+1dyOj+eMQvDD5YBN436TyvTNnPp6O
p5RzAIr0lSnYgA7jgpkhBJs8eMPJp1dh3BDZ+qya6EfqVsqJm5CIgVTbLMtzVDALMjx0GzXjqGoL
fa8FYKkREAWI7Ty7LasMFLIwoV9craOJN2McgjH4MPfv/mdRrmBheMlIW0mcI3to946RONnXbsW6
V3bPRLFAv7OitH+7HqLPBLRWa/uNIF4grvUv9FroOPlhtNJXiz4ucnGAFC0mC2yLnZL3dlFpXVTM
JRq/l897Dt3j5murmBkUe7ObtVzYaChC73utGBa4DW6JlWwhzmi1cIG/hag06N9q1gEsTIrRE7mB
/rCXzc4Q1Ya6AF1oLt7bM1Yp5CC2RC7+Tz6LQ5OiAfoz00GmMgdaQcm9llDs5LoptvltVNzcThrc
U9vE6UzUkTx06l+QOUMh5CZ+5ZKJ9LNMv6xwImeCtMPJ0uCYLB8u7ajT8MQtCALlN3vsd7h2thCs
RcjERU2i5fnry57aYtfAO/DVkDIlhm1ANxNiIeRIvun3Fr63rBQ8bwRZ5uaautHTihlRojcXE/WL
JyaYL7/C6/2C8FbeASAJbqKWllmUpL3+1UWMT4HkjmI97eEaRtAxuBCQFwIGsYsTT9xAjH5FqyB7
xs6ZTk3UGu+v54wwEocoPO/u/z2OQpaDSLxgcezfiZBy8fHDF7Lfv3AYRlZX4m3MTYM5mjwlZNo8
xQmWmvB3IpdeY/QeoD9jEjC6+yds/Z1Jt+LdB/BHA5yMLh4GFHaFVejxuBS2nHCGxO6844v/o/gK
luKmPNrjfDi543wnGgnvAgMGEQLyzVFsYO+LOMKHaIA4Yp4tvlZ4Dpbg4o5YW4HyeXkqZcp1yLFF
UTOhCHRF2PuYwRblsP5ui1Ds9N82jpSUi5Jo/5M9Suo0lZO2fnJRObIXS2qmSVBu+XUvEB2/LOq3
rvjBCg8SHievcVjNWYEnjXGEth3D3gSbpfG9DG5hxpAOPd/DVtHXqoEay8qP+p1Xgt3t8OXsFhr+
QiMY4M2gs2y8XZCdcy+N/xhGUZBrOAAmdrs53tGGmT61t8rcCXMaXpRpqxF8ccYTJiws4dwvl5PS
kj/5SoxKeR+Xve1auEgPa7CfS6TNDgs/yBQ2TdVZIAKxsUus9VrF/wrmVmnlvbPDiNo+ykOKW/a7
j7+1WFw/8bYb0VH1Emu7/TKgJaJmtBX7WpGP6F4LTg9EeLgaoh3JeZ+Qf3C7uJyF1m2GfyXMRnQ/
bjwTU0t0nqKN4axkQ/ny8BC/zECiHCaIxhIiMKY5z6HpsVeCYPToCeOdlbe9+kAqxoYB9/tsO/rs
uawPsBsQQ2iT8tRBwhCt7yMsagB9eQQD9tYuZDUHX1MADzbPog/ppKwhvHOSNVOnSUfecju6i84k
ovmASDNA2KYdqEqyi1NiEOiXF4edsZq1a0T2yjqFOk0It4H8kvb3+K6cjFNjBY9x/mm6N3DPpwsG
CnzHGEizH2hYtpoL0NTxlRy/M/cy0YF9KQ4vrHm0ccO215wXQdqE1XIpR409In+DIc6DeQoC1x5O
RlBA26E5JagrxroLfjykURUfkAdsPgfp2hkXn1E8goQN4K2jkGdW6cCdaZ77EeRQj/a/hJmxdJLV
zjWGrDsNQAhQ4w06SvOolgQtNLEyRHbTj9Yg4Kqwa7CpzuVa5FlTO5NZx58j87ScrpMnjZnPjTV/
FjWc6l815Btsv9ghP21h/ZvMjUeUvEKxIH9l0tCDBtwYGrhJdeKkrrb4Dr0RtwPD69Y1GwGqMkq6
TDCMem20vw+kSTvp5lsm08ySHzjD+dEaUGOOjxIQe4b+CVz/7sEI69jQzXSOR4rv5W2OEVVoWve5
OFn+/FY1IgnE1VU47tjd2e+jAc8I3dLsc7des+fHglMEePtcRIqjF8P3jPOwurLiNFcQ2s82P8aE
2eZgctwc0+jWMKyG93zNLPkpY0ZIwaCwY4a4zYtDs4zr9ZlpQu9melbyDyNPvQdGAdqTARbgWkHY
TC4CQchFZ1esmlrhzo3/mV81POTGN7qn56we56kPiSRL3M5VMldIIPdaIegTi0AjHTWz4KWdSspg
l1A6WvkPPAdWDbi/wAofupgpsJWmgOI5yRQCB6xm5d4DBIa5wYdrt37RzwFsFXmoRZM7Mx7eZjvN
fAy7y8GNsf7Vv8Ei/qyqh92cQ8aoM+z2orE+enTB1PIuxiKMSmzEQFyI/c+mLq3Oy34yhYGq81rz
TCKqWXI4BdbJlu2sa4TkkWJ0yOh2hJlg8PJaE3yk2Qz2HYqfGWhyiiyYkbH9aFBZg1ta95dzp8tW
umCP7cv0AjjyB0+lKhdoXXh1KAO40oy7UHRMWLq3bgvfvdxO/q7LBgZQV3iO1CgPN6Vs5DiwGsDm
YOKM+us8Qh26o6ghXmrZYWCFBq+XRLBMEb9cATNTrgU7Vdw3en+uaKjgwAhEXoBOjtXgDj5M8kdl
l22rTid51WV6XjbD25kJQ3imnF2TXAPbEWM9qJ6fRVb1Xmz5iQU55zGaRRMsE9obtW2TfccBzIg2
uGJn2Enps6ap3v0YQWexq6YaxiZtG84YRxpqr950rq1Qz1zlFBf0/t55iE3bmxF/1QOT5OgoYWfR
xBNCHSZNULouOOQXhMUNs+7yhnDmlkB3nJXVoPTPU2NwA6tJj5ephht1xUYUinwQihzgOiP8SR0h
OUN34V8nV/R+d+cze8/4JisGShGuZuZ1xZ4Fih37an8Yjqk2IlACnqDVcYA7jHVsUizMHrscApQ3
7Ojdtl4Xnxlng1EuXgEO2MOPMkxaflp7ReK1+4qrl14Dd9AtEFPBtTM6U2wtlGUyLMnJMe0LkBJD
d0jdQJVR9w3KKDNsS816L8Nrs0LiGONjQ9nTUTWge5/hCLFPwQchXNMOgEV+jqxj+FiQP0eLwmVk
tceshq3r4IOuI4jbNuqmbpOoSJY/G9E4xu6TFoxtTkF392QBeM+bc45n9eqnjjIRTtWS852FV5t8
rvuUuMJxZvoNX6WNUBF/1Eu6O2KWQYLhBpaU+ZGDTqOZDh/zRYuLZXY+MHd5ztiD+NP+93y5zX/x
ts0Eb7obfZYZDYXi1Kb73GF/kU7KkYl46RqoJzTlQRa0vDtbvf1nmydjfWkMHnPFafXzkYmB29V+
PewOLjmwMJtIaFc73lT7TAXLdfgW24D6iIixQ24hKvvm+Da82iksgAfCRnwvKjtD7Q7XOHI7nH5U
ZUNlzowcapqgLD767X/3rbLv1E65x1/Me44ohvLjc/wFsnbpKE8882mX2OxPblf4Dqd4YaDspVaa
MuwAhGEhXFAbULd4kBATaLEz7GmQruEzgzSaTB4muAEEQfDMLR+K5a7LvAcWK8lt5/k1eCPBj+14
9VpBU2iyUMFBUCEwdHGPQMD/4r07M2ZXMF2Lu3EdNP6p/r3XYmBAchQbfX0yvGIA8NjRQQShh9Ul
mU4XXkaP8QIJXR3bMDwGD8oKh/oeDcDi4r0n8bRJXxIA0Hi4cTDwOGJMy8ibC6LBA6U0BoV7BZaZ
wo1swR07MShvsG9N8EOG24TZ+eBD+xyfN4WQg25QRkHhw90hnb7C282HG6kcoPT0qk0TBUc1fq5J
rsC0F732YXdokG/KEKp3/ocFBivAC3VMjtqF/fzhZ5P3mNkvTytC7XMbcMCYmqumc9BQFE7rnQ1x
7I6Z2IfAtGGFYWmjxw8kRbdOgnPhGmLA4Rdxt74xRlmnr+Pl1r+2l623q9qcljExWVhNlyM133K6
ggkB6QzD5NhqsCe6Tzayzuiy814Tzm67OXn3eE4+FJyrW4zbhK+lMvPNByxOTHXsenjJ7UPR0+8B
vuaD5wKTQVaaCPcS8g0xBaTK+zDGfYRlLG/xnQEwR5t2mxMCmsb7Yuc76/OXnj3zxPCIxZHp6cXG
KyDrXwsbiGnX48lZOs4m6PPVkJX/0nbLejgukcF5WT+1HpGr6875eD7mFN2aO4ueyweThX58DUBf
02k5Yn4CdA1H6KQc2pMPPDJBsM1Hr8ZyrB5CqXi8u6aKs96Li0n1FXYeA4aL95Tt1T6n3UfqJKTF
sEHwQt7gmPT9lrIyKNr95uAe0mLZuPwRUsiuzOcJjBc0+91ON8KhQ2hBl/lPJ1YsPy4oHpJaloDi
Lwt26ywQDEhuL9YDZU48CJ6X/Ie2T3pL8eN60fZJBys+XCmhXvK36oEmMHFDefGFCnQHwyHJe5Au
WXcMW0QblV9DiOq4SKhcvS9fZQxNYoP8lHQT0iCLj9SNAQtuwmIQxKQu32NR4oj1kvwK6c9wIwwV
68Zfnowv/XoinlROS4YDtKLydfGGE7vTh0PgsWjUavvXoInBnNgnwmMDemRON5avyP/jLl6kvOrf
qwdDDNPhZ6mHOt5NbInS/ckDGbxf8mCAk2HurDbAq0jqWv2oRzes2ligLGBUcpNgCkEARNNtuM0x
0uYAnJq4MtYaXvo3C7ZXEeiF0stXWaz69dVjN/icXYMvWq8DqMwIv5fkcIPtT3uhdOWv4WHLCDCS
4uD89iMQOBZ6WKfM2wFX5CcS3Du7j3IoP0f3g73jXsHq+djGSgNcXD0aXLWFExkLSn3k2hRNynCR
YFQMwYmJCE7GdHwML77GTjvSmT1g6s8H1AgowD8fxO3pLjZ1ngHjZNFciIHXCxEhC7qXzVQmsnIP
ceHEdhLrCLBlxjW0KfMnXjaf4cP5YElJodWPmcM8HJ6AuIgT6nE8isc8mzL9vojvz0MJHWGYjiCO
0hUPgc+Q9FpfPXYWyOYjjifwCFhBaUcfn5Gb5M8xsceodfpMXZz+BvSBKMvRNPdaxGEfKTmz7lu1
Lnu+LJEh8o6QhwKCE9snGtzTcXkklGCCYX9vqVvr2sO79mEtWZkoglqueDb90jJu6PG+sALZRE8U
ApJnhhT+q9kryMjSQphKHoQYZwDP3UWsnhHYXHiDJqET2kBCWK4nxU+dHuWCvWx4xK5AvY98chW7
bYeMMQKmepIVeF5JMKFMQnqSHo6RwHYJ0O7d1yrTDjIgcSUsGZER0t11zHFEVvcx72Y87pOPjJts
Yg2Jpj6v3h5DcKYqEKDHN0IVG+PzKB6YG4n33g3lq/z897O8h8Vgr1yVqwZeaACDZGogOWZUwWUF
IZP37D6Rq01AJ7wNnYWKOU05MjBVYbVg4SkwNpSVpOkCW3uaV7vhIvwDcKZo4uMvMyfq/nE/cLCz
fd00GFahvPEMT7zVlL7cs+pjCf8nKtMm4HjTvoxb3lC1N39iZbxZYWCs2+Mx/zrjDdub3FJrIx5E
FdpU+a3yecOnLIGWJ78c4qy7qd0/rtyF4G5/mNwt3jbp6JgX8dJm4QxTlMFuT+PDgncLUz8K74P7
Yje0dXI9G+gpLG1YTV/E1mu8mzmg6/Zxeq2FMYGjELYGxbpYo3j30cd/XRxq7zJkBOBAK0F0VjP+
rp19awmHA2UnqjoN5Sh8F84ayfthjCsq7T5j7/jiJt16R4VNRsNb62vQhNmxgvebZBY4o4Q1eo9p
hehLAuwlhk5xs2Fr2bLfQYWn8/EdaLAM7pvMeo1hptmjvUj3fqFwplcE6s5/H1Nk2IyZ7xuwI4JY
jvcclRz2G6Q2bi68SMPJp3Xk347a36UrtszGsggyXkeNhcJrvjtJjJ6oVKFi/2XDBvFp70BgH41G
W7OJWgpEKFgNgX6gc7fcNzQVyZnci/AePxasW+fJ9pcRBoHZnl+Jb0PyJqlzUE732fbnniB+aU1r
fvne50YJ8FX2zyN7NJqLoh8dPuhfiFYOCxW5iYkKorngyU8Q8zaaj+binAKy4/Cl+V7yGMRXQsKa
9nsgrJYLhiX56CNSbNzCAiFF2YIDe+vbP/TQ2n0sbQGOtYoQ442LMfYlcM/MIMrDp9QF3g5L7Kmx
cx/MZljJkfQCbhA834z37RmGM+WpBiRg8WUFaU+NNmCK6BMh0tCVhXAtsaxHdplJkDA068sdRQpU
raV67nXeh+p9SN5eloQ1xirAYZzW/HrUitgMQ+dCb2u6WOVXHDYadLwt2FzW9Ij8ChbQF+ykpvX4
Q1KGWIMml1awvb4dm6AyvXhDM9zgLtSbN5uodkRS+jO4UTjQROzhB1D/4z2BrOQb0vIZFRvJIT1j
siHtps9VwepF3vsEEaW6bikhDcsLfUcz/OhdjUNzARwtfGhAkGMUsiBfVnbiIHUm7ESVjXPJ2mis
QBq2EUOifuv0bjlQaqg9YRcJf43Fl57HPk9rgl/SsUgoKNjSza0NDdqKTPis0vbekdRWeL/BZGhx
ckKDHCsnJiPIRSHuVP51hcA1AOq3Wjc7ixwFcADL+bhy21hkwua1jD0dDT3R23SQx23fi+uxxXE4
qWGLaQIiKkfZ37B8ank5g60+cICidzfx6yUiHKQtvkahSIk/o4miZrv90xBVL4p/7PKD8xwDAGoa
JLRefEILVXo7PdgRIQrAzJDtoCmQbSDkRn/m1lx03vDZZzEuUN3rxcXsuuNVznUeLxHU1S/aLMsU
tvG9tlh+V2/I9HBXVkrh0YVgDrEXV9bzERu9oBjcX1uTRQeZ/1QnbmWPmRWP28cj1KDowj4P/gEp
vxcvK1z4rmrqwn/FVFw8HmSIXCLv29Jm6cAYuFoArwApAM1wps5qBDKAczRcldPgmddLpY/Bnyvz
FNx4rfaUn0Ac5WLtcGcSkdn6gipYuhsELPCLDp+TStmxfgmPxGF6qy+0eX4wB++wGqN9gHCAZPx1
OpNwUsIFhX3rIglLh+2aeaNjeKoWntcMTgpYq+JS+tkyrE5v4Q4wB+aNRp339HDUenho2QDYy1VT
d1uaTyhwtrqARKDV7TF/wqV6N2TeQjmKuZxzOjUkeYw/seSSpZbL1uPTteOiLCkIhiORK2i3Me3k
I1PiwKppfF1tlK1xC0FGeVIIDu6iSL+fYG4DdXlNrhmcWTcvguA3ugK3PDgz8GT1n2Veafi8UvRw
hGjPa9DkJupiDXTQh3KQQ6L7y96DjleOrnRJ/mtLofir/qQ2TCCXMtRIHOiUSdptsUfn4wrEJYZG
0Hbif28OyrC9yNlIrl0G+DWKHiSsU91vhNG0nXnRizmwivP5OaUeTIdNxDn0k1eb8V4cxpMLxp2N
mOrgvlAfTCZcTbHfDZ9kaeCu6GPjbFczrGPzfo7w4AWxc9R/caj++9AIwRIwurABjM+KhhZB7aY9
VFKQO+v1wjCPRgomyVoRJgoKVJSngUnNDdvRu77dy/h5LAP4OpjlwSBlgmiOa8TnvDjKbJKBOXkD
3Jii2L0f+LejuE8ECFbc9HZ/fBM+1pNgxnTG956mg/AMMAG30J5K8jKVa8/QvR1gDSF3+MQiS+sn
PSFt/fcwVwou0aMA6bGm37Bz6Nwk3gqO4RqI9LokW3YQTwou9I9Mtd7bG0HW9b8EY76AJ7tTu8yc
PvjLKtQWjKtrkI3z6Mllkgv28fbra6+SkRDuNs0rYkhvt6L4anwbPJgicZigOIWAk/OOAzYPKjbe
2wKKTwzKhoLfWENoarrFxY4AG48NX1zoXOOMGf6T5icDLOPNnN9Zx0y/SaRGx8P1lzYQK72oS6tb
fBxYINn8cnErjADfyugZMPMCgT/h7gcetTtk/dLb2C6UA82DYgAJQxQPfIPmhn0+2GANC4rn+cOZ
PaTUklEYiZL2ZoMCgBtSUsu1hyGOLK7ikUeBbSTqxZVkZiK6PpOwF7iNkGJRcZgxsuAq88sGvXX8
t4PIyKn6tHUEsmuW2uuY7pt/5izhJpbbftylsONPm4pOJpZSq0rnKDeuYTQEtsF1t7oN+HQhTStT
S240r187R53PIZofTSK4owH9NQb2AQ4u5HgJlPSbt8qAGLDGl4FYg2HnQybguGdiPIk/9s8nW9pa
bm5nGPs84DxjHoyW0D5GfsOT24ubGsDxmZrz+OuhLINdniMdZEhAWGSJqSYezPSnUqdWgbhASnFM
4B3Ln499drlqa/ATqf6DuArv/m0AspZGYQurP049CNSwCDuDFJnsGeX45uztMBDScIWny3Te/nXE
BF4cystizFc1iLm46PQuAq6Xt7k5Ro6B8b806bdvk05JSCMufb8cSfkLPziZXb1Ta58iNIG8NJOP
1xlTbjfC/vtNe0g/6f5QA3mBqQ3gsb9/E9B5Q74jSZjc3h0tqeKvt9hIuPACyNvdDgpn8JRA3v1o
PsdVy6KCG1GmUaR8h4/wVdGiagQmSlQfoUUMJdlkHMX3lsv1umFtg4tY8QZSGnJv7qpbTm+wnfN/
Bpz8f+ttxY5ru2eyPMrkp6gKpeeTAafEM0rmndykM4WxTByQBAyyy2AS8/HWy+6kt37BB31Y671U
s1t5EvicAdZYv/ryYg0SC/ML4oXWA3mq24fkg04/1nQur4MvyAtSPdMq+nzv93sZu/KiECyuu8RZ
9gb8b7AXhyoZzX5/zZIf4RlfCcSVoff/b3OZqcq8mx/EjgUzionav2200yXt1ZAFXofXp6cfsPrA
T+SldynwSs1DrIe9nosLMH1oa9hAMQunBe7DUZvKFF/e7SjkzfosKnQdPI3D18X1Rwk4QQs4no6T
45H5MqeFf7oNTqfUPp0mk+NkOeldrV4447Smxe8tS7smNhx+oI0mlsP0WYvsMqEl1q0tkWq/ID2d
t0HearIW58SLTS98bpBz3uDGKQH65cp/8Km1AjkmU95Qvi53IZSNQzziK2eLM2C/bzrbFt3RvsWZ
xePRrNNa7JlS8x2qce4kZHj5vfKGcL7tOzYJ2pwyCNHg9ci9nv8ZnfBG8ydhIp5bEz41rRH9C1l+
y/8DF5IhiYh7koVi/UW9OiwJMjwezx7chiM8HPr3Noe7bU0m4AxrcVWRWXsrlHk7jqb0bOyk/6X+
ZXQsQGrBVOgMEAf/0dmMrhNx7BGzLPl75u3AC5IiwxEnyTbEK+wwDZiCEiD+gfasU6xI4p4EQ/yC
zTRrTjPEEXKJppb04+95w0kENUQyleUk+932dIwcTa6TES2UP/U5rvL9/e/IIkhwJZsWdJwuT3zW
pEuT2xMqMDgtD8OQiL5Oxvx0VPfHRjTUs+5MzpXecVmGTzzQ8hBphBhbiDJhu9fR/7Y9g2a46Jvr
x/A1lxw+uUTI3wOVabFqLfOlqHNphOmisbyx4cE/DCeuvbvptz8zSEtUq7fIze//8sRNTowgoQHE
uK2xXDbxGsYFMVCmRLqD2V2GKAk0hDuDHTEI+KljNhdv2axN77N1s0CX/YYNEyAL/jEAuUhhYsjd
BuxTBrbwVEv4rUS7LpOlOft4yZJXhA/iz+/tc8AT8buEyFKi+OjaBSJlElTDIor8HpMVgX+aAbgP
rG18Gnd/L6+tcklCcEQFL1cMj8+59OB41TPItkyRZHHKeRx5tOYR1uIXddy58Mh4NIV1bFwUQkm9
7BV8tMTaSm5Idi2xMIYn5Mo29cNsBaCUiAy5+tm2MDk23MdK+E+Q8UCROCJQZWMbVrYrywJWPqeT
LG3/T0zDqYVMXG1ouCovQR7uSBQuyFrEDgwOTRvZvNsm0g3Ghij85aEjv4YD3eZXPnpyD20qELHO
6y4navDZ/P7XHDf6UpMLbveDCfPQGMA0dZ+cNgMogp3B/aAN0wZWv2GM1BrvXducAXGqo/rYUuw2
nPwN76s+xvOhFdtm97pM/giNS1Zw6NBTh/zGkGNK/KUs9dDtYL9QnFvAemkgcgxZrWV9joM2g9Mf
TsnEhq+IgyVmhMC8qClYOdvjxlFgYAhQrKisFb+jJC7Tsj7gQuOBHE0QfED3JSj07KzXXF5zLOW+
BmTwcrCT4Ca0QpgKD3wFffza3QhXsM8BGNDfDcCZIEYJuUc+fjchWZmWkyUT/Q/UJVZaY6Jsv2Ur
WhWW5py7F0hClqBQMGLcGM0bYvoa/8hsoCrW/jZ6RdIMmmcr/5dsYSWIRBE/1sbqpjjNnkZ+2gLx
99KsegAUTMg7yw8k49MLm6RO+CHDEcQoCZ+1dT8W727MpPhFRhyuEE88ekGtl6onu+tvuZWr3WQr
FgPGhDaKv7jc//t1VFcmOzhtHg791f0ULXENcLBsgllV24bmmmAGI5zdgvEBBc3dTv4xd4Ztcg3N
pp1h4d7sNlbEDa9QjHvlNHFTBndIQgMZaddYeDTg02o2XgDz+Jj/PRCMObAxmzcPQUbyh6x7V5EE
55YUKzs0VtEYkid/suUDc7IlJgAiu/lAaPFRjeFWKimwH09cBNJ+Y6Y3PBwg0NtA9zyzdgzPby8q
WN/FR4scYiDuX5a2fC7oILwjF0MYwDzSesHU5N9dKEiaGDnIYsxOjyHxLwQUI2y8G2ASkU15ANsh
OvJw0BySN31z0UKdsGPiBDriMh9Fanz1m8N3V7fbiCHA5xv2XWV3W5Hklea4lF67MC456b0KZwrc
FGCJYJPqRvr0Ru4tjj2845Wbn8xRVrkG6ljrubz323DLcLPr7FbN5+DcCiHpmjzjpqOuMyRH9VAB
8UG1HkcOSFd2SpaYiAD2JNCCrjVurSi9yIHov9cZlKNtgw5oZgxqSE5KmNNrnsG9o6azhNQBbWJ2
piGkNiPip2XDyX7K11rbGDtdxZe/SjWgmkE5Zgy0EKzNqCxMCTBjqR8juBDvh4WXMN7nCRG67Nnf
PS/xOSuaYKMgoxxzDUMJiV0uxkb4MHrJVHE7mP8jvYnnSN4ew3iunXahGLsIWAt4y7X5K0qoJ2Q+
8N+muf9VFeeu7E2voCJWlsGnK1uYRMGKCyc4FjVfMpSq445x2u8e7JvW985cL0SCC4U4nsfz0q0x
EJNJyAdWJLxITi1W7zkkjk/kJ/iMUKSJoSCePig3wS5Ud2faMS6oqN90t2ZKguD4yAi/eHjt2IVm
zSCRLawuXCV1+WJLZz9+7oX41advVnqV/+zWs92/38gKTiZbFjfKGqA7CWreYSl36gw6g9I2BpB7
bCSxfnYSjxK8t9llVDYGWRPBPwMG6/73/nyd2lWcDt/f0Q4LHiCdIOTMmXnRstgJaVGWWnlIfXZZ
Soq3XFr4DoU43zWA1gVeN2dytd36mSvJnW1ruWw7y7WsLsCf8++FhE3uGTM9HEC1pcRBIyQDGCYH
DmwZAPkLFV9dvSf//zFGxWNbvLZ/f59PaAFDE7H5KL3aFQMEzqLrpCSDfXWd6EOyNWbP9aozS9ad
PmYB2GTpi8Zf61httDFJIUelxKdR27z2ycKILXy6/0fTmXUZrkZh+BdZSySC28yExCzcWBQiCJKI
4NefZ9PnVHefKmXI8A17eIdVhToP4u0WJXHgmYzYN3k5rj4GkHT4fCklfanED1VntboPpUYtIabE
XCL5n19qNnsjITrM4OhEI5tZBxxxhaKOhjPY3aiza321eNUdgc2LbgztLrYhNglyyUWjZXxK6zlW
7HR5tRWacPK307tZBcUVfBwauA20HR3gKw27uqcIyVsekQw075jymsf4Q3J+nuTneXtc62Kqs3ss
obXeDsdu60FQdGqO3+jycmAl7rBnDrFBKbpgs6QPSTzjq7sbb8wYQMAqtzUEjnefqzjWeMkEiG5y
62p+Z95CRhsM/gOYOIJrl0bvJu4Sj8159xy3QB04Gj0S54FmC1QyMjQcgRhK6aBKlmed6vQ6HTxW
ZZi7lEx4PhJRygxdAsCTd7fZbbEvcGo3CpAsIEe3hYgnvSP6XHiVRGdcSyinjXOaI+MENXLn2EBU
jaI09XGE6uFyQZa6oJ/2gCiDRCnlbs5TtwCJeABG6gTBKHni0GShhE6v6iL/zw+1wZ0SxpuyS3PU
ggQiWtLD9fK1zTRStmIQr5pat0IU4+TobSJqoB3o5KYIAkGrxKRF2+dtfmCvc2A5ZrN0UKK5vPyg
3TPXwqQPNhVFuuucz0G6wilK8PJ7+DX5HEZNBmGRRj6NOihIT9y6jm8z2yVk9BSRade/HUAQ9c4M
WojoRRwqDG3ddwii58Yu886sBxdM5D1wx6RpjESGiUQMS9jaRKUqmxFCwPgDhJxQNKhcwIEILKBt
dfZRV8B2YovT9d6BsdSCH9+xa9tWx2sRg7h16N8MEXSAC9DoL7cYHNHTH8SzGn1kEt8epwXYGhVH
zEVevQaI+4bcgvTidPToc/Z0VLkQAT172cXBD7q+ixOOuY5xpHo002U+uJ5tfUyBUlmeMsEY6NQK
UDcbQkQvrcZnnDTDmkYVfHBFtHUEIaJmYkYGlaSnAPScwBqiaEJ5gl2XWo2/Hr80fIhMfqk3u+BW
oME0jAZ+WXVTRSRhfiEUH6hNvwapHqkYr8hHb4CNtF1qVrajFu3zbur+tkMjAyixin8SLcrnuMa6
/rFv0yfqo0uIyZQgESTHcgS7NsLYbFv5uDto/ntCtRuyfAe+PCDfb41G6k5Mxm7mZ54gDjLSCPki
Hx1TEiTBz2wlzKG36mjNSrwrizSpgHnedvq7nQTpsM6pF2LCRv2sB8Sf/v6vgka+5h0A8FP/keYo
CwbtUjGfpLcbA6T4dWDF9OUj8m33QM/xLu1iIdMHHx1Hn0FOuIEsbQxaFx5u7rxdgOVUgSgb1L5s
hoN32GH+cjCp//Um8FEOUoGfeD0qDNThJzOpCsItAvFRpw4G4uJsUXKavD1KTvLobJY6HpV6yg2Y
Vjj8ajLD5dWcNc3e5Gp6IwprayOYbWYXm4Pmp4lUtZLJgZSUI6GZbhxoDQuMg5+sXdOiqnEhS/JH
VEjYkFhwifPI/KnVSNgG/f5bBlipTp1WrOzyiRd2wPwxamz5vzTNfsWLFhu9bPeS4fIfwb4rUQO9
UGnLlq60PrfkvnQtvx3KwpxK/j9NKfBIuWo7vVjT8EwSwM9SJdtSzNgOKDr5lCoKChdoWbCNStEk
xKko3N4MH/fqKLpTo5L4lLi7J1nMN8hY96R8EhN0T0/WXrem1E4kPlkNOLe8L6nPagCMX05zhWH9
y0oDOR3ROv7+Uq6HZBwqGRBlGc6Cg7R4hIshdTTKdRyEFFcignw6eyHZO+f/4Q07EcQBhSjoe0E2
5fxFOHMz0CmARcA71nyqRW3STIIFSXD8uX8xqSSlhB6SceUkaakxiBQnJ6ii9LM604SWUuF0ynuK
kBfsBjlXqQ3KF3BVm3P43bYHL6qb1VeMVSIQeb7EF3KJwH1wUCHxRVhhCCS/1olpJAR5OdiIBE+r
Fn7IASQuk8is+sZlCB+5pQ1m+hNVtsT48kVeSQyDyJEcMPSsAP0DoiIBvBwY7QUcDAp5/hwJfQJd
qo07skHKEa7kjUxQpieFphGVtLMBE/VbIePoqD22SDwAp5B0+n7LAGeyJVKY0uiWEwSEwqnIARDt
Iz8LoPTfVZCrxideqHVKvMq4QUnW5CbJl9xVInUucI7agFxmCaZ4+q+oNZe8VTJXSYB/NSzJxSWn
RRMFY3W2es713ZPHDsxZyqMUvH7PkNtINGdcup3wOH0RzNKNxQhCblL7m+LKTeK0qAfyifKD3FV4
A2iGMdFHtIFkjMtUYBqce1PIQAJmmF4tGeiShgHM5WXZXLJhQuSndd5IninXATsralC0upvs4wJ+
F38njljhZOo9ZgWpyfcbMZI4gXFuoDSykbuOkmAkp92+m+LLIW8nlTqJTuUaVQC48JuROFRCWqB5
PO3Nm8QbGEwRa4VEsPW3mcwfuaeGfPeIUACoJf1LCbWJYLqNtZT8pYG9HgjZiV8n85gvKSglh5pH
cXTCgj3JbKnSCkMq3tac+oql3RP6848CTd2GUhS4+C9vLdtKbae5vLitrsadxB1TeGRCbINJJqte
CLjFlMWddZA/wSxYbpYB1GebIq8r9vPgRvfueDi+Gos2oQrgmmCzQdqDVsLdWCzoaRoAIDcbAIOC
qhOpeJSbbSzBKG6CpZICB4OHgUM2YTMWIBO6TOxvBsA/c/77DTIJ+Il/GQwrnraDQUCBqcB7VTh0
gtNiw6CaCjbQljHJxeVSIzndJ8bigssonTOBpM7isx6sBmicUysqDX9D6ymYcYJynvL73zhkjLFE
yIJys39Vmd84lveQz/6NWkpeXW7pN7mRz5fjELaf770NNhDAiOJKKq0kqU15O6FLStpDxU7+NQSf
VYBLow80fIXE6PNoPvd/rEA2RZG+pisif+WOSIfkOILTDIaKXvPyKpf1ZzfZC376+su+OLNTGrkY
uLcHwYR5Ji9nA2wA9ZS+y2QHuYuF83dWUqCSSyt5lSz8ULWYVjIlJP+S9U4Wro/FZJMeyrzuyuvE
o+K3GsrVll/wCNGCXHMavqyeOlVrWbtXvFCwSxWMD1nYJeeV58BxDeReyfe/aofUumToQrmAVSYg
P1kNFKa8fDRNGFnBSMu3NGO+69i32C7HLxvA05HJKEfz+5J3y2w5SocjUL/bHmk5fF86BlBmeCdZ
D7db2dLktGGaOU9slk6OrH0mm+xWKu1cDFkx04A9iRaTmDDxe7lGq9W1u85RwgH80W9G9Xk5IlDd
AzxB2hF3mUCRk8ipjhgKUfIhwShjPW/Q6sWXnAImrWgy6WIBJv03qKgEHmKHmSFX820ibzORtYSV
xOYizHetLuVSf0QIwn+70miybYxaFm0CeQHz6GFR3WPBlxEmf2WFlgVGTkEaIrLQU1PgapIy87Bg
zjj9g1QcYFBxiux5WLr8/yXbg9yHWvk9IJle9Gck0deZJqNqRGOoRDyVRYX67E+RVQs+S+lmki/R
2aRww3JDURiarCw3J/c4a49pNdq0Upc0JVlr6ImGyeQ6ANQqDsL0S0EPI8Aqf2GNEKlJf7A1zyT5
eFu4PYrByqI/FJu7VKyrlxvpHQtqL6ArGmwAtzjftYgHA90Bfxtsln26yTYrkUwkJpYxAarR7w/3
EBqHffsU5PN1yJySJWy2AdBKTPidZf3+0+zTt3ZPQctdBhJ5TiYjf8TyheQS11gq+799D1VXF+iJ
iALJHn4AFjKSPU1mE+gVm7k9YiJ6ov8q15UsY8RtO3bn0pFiODKs5NpDIPqGJujE8WrpfhEFMAX4
QwRGcCYVUSn1fQy6BgPuLwGUTGB6ivIu+B3JBtxwWVhltZzTqWMlZV2tTJZdRogMOOlcE0rw9/D9
c3H9kXyMjIt/YYAswbyKPyjgY8QopW+W513m65jf6uPaVG6r7CmioSv9gradLb4WkpYiXfDbVqDc
uwwGMANWLonsJ2QE5AZcx9GOzlhKC4FfS0HcbgJRVbEP/q7u8H1BFvJ66YDIaskFlzbHsU/85zH2
vcmkd4G6KqdGw5wRL+NdgkEWWj6PBAj87LfPwEt9X+BZsTnzDtbOFwiv1NV+ZxzNR0yc0ZzrXNkS
cnHinCr/8b+IcEqienRb6O8yMblE50BeLFddAI4foIywl2gFShORKIS4mzsREpzTFqM5y1JV2L7c
v9WKas00rJsDCb2ZYKxO269raEw08735sgwzEngDbqYseVLcIXR7WfKopPzSfeRl0gNe/ZqPrFU8
FWCkrFrfhUuW82/AJCMIRzn+5fZHsHXl4o6ILkeyE7DofO+NDJDSlE5l9F1OaJuwmrIXmaOI18mm
GH2jLjkJWTl5bx6C507pj4voiWaZbJUY/1COE38uurUh4tGy/jJ04TH1qCF+t2cJk2TpH5BL0Fhf
beWpEm9+k5MY97zQj/xoxZLPK2UaSOi2+nZtx5RmBQ5KOU5sTwz8WixyI9iRcuEVUixnVed0uYXc
OlICGes7OlnAuxsxFaaScSXpW+zI6C+87wyQYYlzJgmmz+mzVJpWzZPG/t3S7fnRZQIwif79U3h8
Nzq5o/l89xvbXEd2auqqTAJiCumdyfBf27Ltd2h6/Tpowmkgn2VZqAzQg/SEyCHldvCPXP3dqGMd
6AJLFiOH/wtcCN/lW2qiTpPLiyfqxfUYmUxLmeayjsil5PJMb+aLVsmUbVdWHVlzpND6xuxQ5sWF
9JKBLXPO8H+h9TfjYQxJXkDNN3xJ7kraJqOSVO/bcCcUYGgx3BmsPCa7/XfV+cVkIXDYmJ6wtIll
xHIgjA96NGMGbchd4I8/YpoyzoTZIad74pD/Daa2KyhOkBcR21ZuRSx8Mgg0weaGoUycaBBumUvh
iu1UhlH7izKV5U5Q9BK6f9+KBFKc0pgicuqnrpz+r5XyrwJf4xV+JIvHfCt15Lq52tI7JxRg5ky5
ZgBMGGT/4zs0lw5CFAfMfg7im0NK/i6puQKmgsSiIM9eRVEmW2mLMOmXwsgtku2XNZ3Dpqn98sbT
ozUe74eJ6f4NFZmewBgkF3ibshqMwXHwEYWgPjiYX6YVRXLdmJogVaa8kTQlYpZ88SBLWfgV72Q1
Ee8WmQYcpt2+ZvRRsrFOBHmYOyc2d8PGFIiXpThPxgZFh0HEzWOKyCe0XblNZPeDcVfwE/IYN531
Qz6p++e6eyYaa9BK7jknLYVx1ZN2v1w86W/8IqfYk8CCgG9fW+DDmCNQqizwWfjd4MH37QSisZ1u
+QRycrJUHpTPdhGUGGOZY8gByJdEVTLuWZ1Zz+TaGfuHNx5T3r5aoHwElsClZrkxQTTwQu4BaZsJ
uRnINnmfwLXJ8Pf74V4Ofyo4ccEYcNG/8PDY/rqxyWXE8MwE/L0l1IMkKStUJAwN9FHQSFEc2Re+
TQNmGdOMqXlxZTtAgOK717AA7EZoNsGFYOYznXGE/8dTuVuvkMn521sl1JAtn5VlbY5YZesBAZMU
jmSzkT/4CDPCPnwiP5Qmy8/vswEdcd5ToOSoHmxJfG/G8K9FtLJ/yvTaj6dysaK5D2F78H1VaUYA
D0kQgRfIm7HWyyhaRauaXO3xsCs9Qt42AQyCzTeXCywLOX5mDGpM3LrNJNqmXghqXq4HsaMEI1JI
QOamK9Wpe1+CHAm6deaHtCglTP/tNWuXKfWdCzITpBAgXyRcO4o1ixv7DsEHaR6MyIE8/nu9zAKO
FRMgMmGJimTivcmvHs4vgm1yOrKH0c//ThkOjFsz/0QpU4yuOLc55EJI1UOa5rrMYvmi5iEYK6wM
BrpJ1sBJrsJoNWBCS2DcJpUmIJMV/lcskksmp9IxQgGZyVvALOJHWY9iyBgAhRjEoSyV8gs+hu8E
g7bd8g3ZgFwsqQ/JciDf8XTmE0M2XLV79Gt4qsDMGKhOSGni28WV3Ei1GlgU0ImFIN0+9m6DO5ZS
Y+3W14f3d789fKGFiOKjdQzrCNgt28PCiZFUgDI90Lu1QO/Ljhnb37ureoKskV7V/zQH+I5mC26F
fFF2o5+LFj4ueDAwkLine9ynJQtHWo7nOky8Z6ebocuKimAbzNG6bcbtNn3ZzQs2OiTb5wbpwDg4
ATktARIzPE7daz8vYbRU77BUpscESrR1BoW5Ug3dRpetYCctUZcHSg3GVefe8qB4i7sv1CIGcLSy
1igBBU9627/gzaB0tScYZ0LUFrlul+YxtQ81hOjdYSPK0S3LvTN0xRDwRoRTxwQ6AniOGAGWt12g
Y9CBmjlpRkVQHvBBhYYCKsGLR9WsmLWH2QAKCrzDF3qoTY/U0KwF+TYbKIiy1/rr8c0v7HPvuT2x
G2K8SqG8BnPhatXGPMejX3GcvHzqRGRN6pB+lQV4MrzMlKW6LLedruYyEujllvBdeHP3GcYetl4b
utvxHKeC6Tnz23AxQVoCbXw6H/aR2baCUUn3wGgsS5Q8tLAxRK8akZMznj0WyhQf2XXa9vtQPwAq
yDY0mtF1gfEwP9MRTMc3vjK+qqAKTlFjj/fg4yiGC/QTr4gwU82GUa8ZN5b+m5MyviHnbnnX7WWi
YBhp3nITNhEiwgkli4dZvtClN2L0d/E/tx5/ccCzEJ7eowe0STHA+SsrK4VYgGfj+WVcKZRBWmA2
wfHHRgfd0qcIYSvQI9EEIX8D3b92WrPCWTsqzvdtQNLIjDDoV4DaHWzSzDV1Dyz6PkEDmwOU014j
VGrVRYq7JIobYpCq0GETVYEalaDHlA0dvTdCfvzVwPwhMg/KuZsfocdirtKYJ1TQM/OO3/YUbUVX
Qy0CTwpR7mLwH07kFvruNH01jPtpfIrx/jqd+5BmlKZo44IPoGIR31jT0BcH4+CSs69xy11ogXID
xPQK79F1qm8cPoYu+KqmQCq5dLU5Q7hPZxMcDTY+BXpMpXvUDkppIrFM3dBMxm8AwWBA6IPXh/cO
TgHosKIvTbRJ1TN1z3Taep0QFy5QCm0LCYMG/bnuJzH0w8ep8fpTV11ezfUb0bd5+eoz9OuioYYW
xblm35g3lIaPvdPdY+AgGZ54ohQTwd/hoO5to7MtV9dhZ/t49jqqpyt+vujUTTxhAbwTQtyiB0BA
uzHU0SzKzBu8cO+IlPlgHTWOdl7vwj6o/hTIDP1bhPEfFaiOpcIToaR8MnPsQjAfDAun85EGIHLp
Se/onFc0LVHjJz7J7xZqKyVtNmwP0Hu7wslHEdtqg2pHfAGnU9U/+6l96+XLR4hcg/PaXf5qize0
Mm2Tja9sX4l5692KfZOb2PFetbATvTfgZ/RDFtQRIPdPazf2QXoWTJD04iEGcQUg1PLb4CgxORAE
zbvpJN5xyLBQEeqzazjHw1V5E/RBQqqFrNYVWAKspt4CcNEe2NUSSVM0xq6vGWngWezn23mgTtL2
wMHcxjrIVexB1pC96Yv/FWxjABehZ1LxQZ7jQyCQgtq5Q3AYNKPHMNvjboLNXMIadQ+vSEo0bXq2
jRnaIjcGOY3kmg3K6FW6J9zTL6UYgOXA+b56OLp1ox68QeyX+CUP78sWu+JGQwa5R6spJbKd56lI
pOguWIDw7FNnPtxG5bzWRaRz1JmmwFUYnii8AghRkPdGfQVCG/pVm/UqG6FLU0GHxlZe0L9csSbm
T0y76LO9eiUg1Y9Bl/Yz1aEUYcta965ID1eW5q4/XYrriGfSPh5mG8rtGaog2Brel7riNkE0QFd5
ICuOV3RKfV/90zaQklFFrtnVG2si65ojVulf8i4/qppdVdaFC52NTvCeWl6BouHF0e5mRZBxFW8k
FQm1s6PTvqeU/TY6+eg+1PDuYfogkJhbrzPy2VvkhYCk6YSIY7WfbK6qxZnlU4Vla8FtL0bHJbJB
ByhmBa8y+LB7TGP0hFMevtVkiYgMsn5sWszDDLZb+7pHH/+rP8jGU8yxmv1jO1SpREONRsNIhCK5
EujWYrqo/n0mwvvl1an5WNQP97AYn/5S3NMm3HTuV81TGBTr5X2BOkm+PNLvRqzaZhVnFneikoW2
w8oPQhdvYDgqBGGA6FtmSaVnhcEI+4GGyxM0s6eL63JioPz/qZwrbJVx9UJn2gCpV7tbWtsuBvAW
28MUUCw1ETL2b3hRYwqXVraqiykAH8vyrVUGSytbVYmyKsUp5DnYzkEiQAhBsovUEmTQsLW934V0
GuuOUngvGjR0OVH9bpLqVV7eozMeIAHSV50PFj5w+1zFZ4qWZoa63u4zSP5ey2fNeMzaizdnBcIL
1u8GRh+LpkaREB2MhotLSpKjLcIWFD+9Fv59S0ImdqfGUjw3tWm9AkiAhDSL12uB4sxMQ8WrcDtP
FzmbTwNYknlDCRGgajf2LkPUxuFP3l4WIumt1KnBIRl2InRwOiTafSZTC2DxKmaHARCIpJHBr5KP
nX1snpA3BCcJipjpiWNMjqgdbnR0u4+2QjTZNhmkie53Chs5/Sq1boxG4AcXGDeyyjyoxhDEnPr4
fBHNgIDTi34JGYzrRcEQvA64C3aO5Cu6tWHaN6PmXzPipeUhCdg6Rirq3+uD2sdFcqL4z8kDaer5
OkgcYL3YsifBfVrAdZs1rhZYRZZ+RgjRExe3MSqZ0ADiVhXyyYli1rHQnq0pv4TpsGKPmK8XF7cJ
F3t5U7CZW68Y5M2OKC9R6U5NuKfr1Xpz3jyGJ44UXAe7PnJa4B3uQgUsoNHQA+Hu4RBEvogUgC76
KynoiY513BaIPZ4IaOMzOWo6YBAmyABjuwICw+xs9ReaGxGGFIhRA9kmxGEjprwGKoaCU3nAW0hF
MoZotu2lqSH1dFzciPL3ae8aqn7T73CvG+4LvCbitMOSBtrLqI/Tu326IZRCh4kaYsza+TapwXON
GxtmX8xgPRkqo/4I3/X4x1wBG5nCWIuNy1LfECHlbaY1FpWXv9YiPdtn8wkIjMCpiTIusshiUVV1
TEIHcIVtQA6pwzEAET2DJ3tbsW61IFyA8lrvTtukf53fN9cN0j35BsbVJEOQ5ouSqWYqtlo5WtiV
jcAZUivP3FUXTEm075o4yJ40D3F0ep41mM8GWiYl0tOTT/c+STiH2KoZrcwusES4O92Csgx2od10
0KUqgKXFMeQA2svHgv1a2xVokVG5wKAzc3Wwz6iG4bmkMB9Y6ixYnvoJjKuTUvmvjLQErnRtwkx2
XpRXFLehoYbfTUq3CUmTQJlomd2ihkGlGTMXgZphEH2b4hi9jvJxc/6eYJyE3KxIUudBa97aV1fj
Pc1Hr8F9dNmnkxjWcGrMKivuxv2sv/aV+SN4BnDSxudhOtSc23QdQWhrsALTicZYMsKLGjfpfKNF
1/Ft2sBYBvlt8D1ghddG5wBLUKewcOfbdXT0392sew2K6XNzm1bM6KDtPNANuIzbKExSGfSRCMGo
A+nmhoNqRD8PcqRvP3YxfSWghOBWQlhjcZ8iobJ5bC7jePnuXsf1hnEZX8Y4SiCcvUYMOd7xlpTj
eypU0Pmdv9dxbXDiCBNQhgAmiDJYBeSXWoSVaHQKsoahAecOsMaG9wZTd3wJVPe+uQdoGxwemCBf
gnqUTC9zFZYX6mfgnd4Wnj5/2l/aMBCfybEGZZJU1olkEtVwyjMRXDuwJfR5oOkh1gnv+e/BR1Zq
v41dkXJIp1zLdAhleHznGrb/1qBNN/pfiSjSm9dXnATWEGzDfOhfQYkVG2Ru1gqKA7QzjrNy8Ca7
oSeajFI395B9R5yhaCD8UE7Xfgegz5g7kAdIH5pLai0FBSRE/v2Og8ExkQteBzOyEPaDa9gJ7t5x
Xv+7c7TYJjqNqLbSFesy//TKCGup7A9JdcBmJZxz+o1LgHDEnr46eN8lk6hgCTQJY5NBgz5kJUP7
BdaTDLkDT5zvVKwdcAYhTDBihBBBovXV4LyvwGASMNMmVUwdHbcdmbXWRAlfntsK/jBG9U4hbxDv
4xmLQowmJzrAVKJiAyA8k+W50JhVO72Shx6SJyWzxL1ueU+ehkhS47vmqbQyTpSeMOeONeOb7fEE
Ij4ax99fYc3N92DoKuNeQAllr2O68hk1++UfJzyVj+DVGnJSxAzszLHBa57bzjhmfdivh/xvvUQq
/omSBBpYHCbyLNaLTO5lPhF7IaNuDp6E221RcOId+L5JwduG/kPruEIhllB4/rfuKj5FTkkgqlk5
Q9mg2KuLl4dmJJvsqWE/fSywYAI80NypmSSWsME/C3EUT1ZrFu8tQPJ1zeBJJMyYbwHHxNV+ccJV
nY8UpF8y0jH+gsyyz1CxPRpTjlLZ8o2yANG0wu5kUOzTfSfgDYSsls1wDuyth58FD7DN88S1pSxO
E1gI5b7AU/ANiD0eqD6/h5WeDa4TMt9fqiFBjogo3kbCAQA2cuuVg4pnbKFNjBTvESI4teI9i9Gd
KGnb9B+TatZaFNQMcoLnd6CQPlOGD4h45/qmjueOWHFnYxXYP8Yp7K79D2JzDaP9MdMrKYCJnrQo
UFK7dLKAUJ9AQ2UjA2CpinY0m9dt9QxLlKM6VpPoidrok/TzaLfB05MpsKqQMaKXyMgPVGA6rz7C
HR3EUUlfMF1A4K5pSxZDoI20MlEGxY/TonkCOeLmyDIerVw19a9lD8UHJaRzC5/lAMa+DTYG9D2z
WzQgyFaJQrRVhsMCKPrSUGJRiUgRY20HT1TxqPaCelckxcxBdaLQTGs8cTP2C5gV2ye2aois4kig
WU9GOlMRZYU14RKukGZBeIGpLfDdOmYCLt+omoUcvgg7NYci8CS4RFpSRBsX87XMcj8nVIhKOkuK
hl7JSwDKZoNeHVOwTpZvaLHx2teW2kLZ53hNzB/wzt/YPLAtwn/g/i3VqUqB+kLEZxE5EC3kNAzg
nVLVm9c3z+Fr8dgyte4TFEtGuC2HnTEamkxedj7k45h8TH0iZpBrYwzleywQSM1CATtZOSUNlvSj
w6rypsjrazteoq65QPaV00XljHY0c5/QzoJB8/AzxWmsvTozGasiQ0Nagou4uyMT8mVc4J+1oD5D
rYVFS5u2TGVMYWLbmL6vuIYYVEOuW4DjqJKx6rOeE0tdDp/xdcExXiaE6OdRtrr1HhPK/mZr0IQX
/Bk0vKTfHL+262WmWeXTZuHQmG5cWPQa6FHOstF6eCeBG613zExWEf5lOWG9kilotbscJ/KwrBIv
YhF+R92dxaVGTAQ/Muk9T8vWvVdrukfQb+0+UxC5N+LAO4t6gvjUtv52KxxaV2QP7301/kzfQSnr
QLZXE4ejIGz85Tbn1W2lz9eHzt96BFMu3t5r9AlV67lYoyVusaQpD6OGL8/2sX2E6N0w0WPW3ajz
R4behKcD/XxcchEKAvWtvkz3tz0LoD7UrLTPzosj+tk/r16YfendZlAsM+Dj+uKywsADUaQZrDr0
lGr9IzFIY1sbNrx7793Nxy/4yU8go0cvnep/SC309MktgmXv18YfStI+/n/j8+yyaPfjQXuYuOd9
vq2NO+P28DjR2Wc8gsf2hrDsM73uEArdkaNB6cCYvRbVoAy1cyyHjONUnWIA6J0arCG4BLNdOp9l
PYjndUbjkImaBOeA8l5QzV884ezzts+p1ntGV/bQpwdRAClMVpjL2oCOox/g9BMyszo02uYFclVO
GCqJ8LXwSFjqLYusBHFRFF/XwNgw5IMVFcKcEMCj1O4/3yVkrTmvvFuggHXqvjCsQT3tDv+mr6Oy
rhzyP61l4v6GkuAfs3PQwl1XoRhmdqbNyc2792GXsVww5lrGCfvZrQZdHuNHqp0oPA4SPO44O1bO
CebTHfbaFsErymLJ2Wlv0YVn+aB8SPER6QtG0OSx7+x0PI2eYT5Rtuu26pL+UmMBNYfwC9Kjbupl
q1PIAKZw2rt62R4B5HPTbM30fhpBbgqSfQuB0bZIKdZxnN1SI32v8p2KIqduYByApCweoazL2uxY
IbLQ16hnQKo7WhlaPeSpwGayyqr3jkCCTsZpDyFBbdkvoo8lx3gB6URdm7UBfIKFe8ToqlnKkmcW
JKqzJw3LiDyS24MgQzfdN5bsvCervkf810GcF63qmhQ2+3lfSrwoVqPRFNtMPdzojiG7V2pne8Jt
lMGNdU+zYw+LBPTE52gcEwj0YCEByrkdWh2pVDz6tG9J1mp/cC3QFMKL6j7E8zdYUyVAedmh8JZ4
EF1JfMs506jRY6BovTegVTr7DExKXhSYx+ygBeyICVY/fjVLVuzfjy2XkQmctEwRcs6X37ID5Y1n
F8/Uco61cVGIfPBacU9Pl6bCk9pm6+90C9uUfHQaNTOhi7aBGYyZSX0owh61+V7Y4quD1qFFXQfx
hcqo41y+5CoOMZxbYykzUI3rW96aU9RHiKqyQCGyiDwHGgW1aTVqTdS/8oDHKpYKxTydQ+J1T4N8
cEFn4NRthYgruHi8DN9erU/eu+JNAVS2/o7dU/8TNQY6bi8dj5YGi60bg2ZR2K7pF4E3Xr2iimWq
3LAlX6bnjepIBY95N4T+dUJxrbZEgI+KVnWAqlNsalE8ppDr30ZCpcssLI+pXOaqdR1iz9ilsgjT
PqEKtaw2rHd9hbJix1iPHhHiIY0Li6GoJrUpnqR+A3/n87japONWdB2eP0Z0JsTYMGDlJq3SUTZ4
TZQ+Y1gVXMh9d1tdAALGpIPksR5MbFNCGA/YXQ/t6efk3NO6yDJPkLolGiHhzsCaJwaSXfIPC2ZP
pzL63sCN8Qtude9ety6OtFBa9I7O3gN398TEU+zQmKVjIALUTKo59S1KorU/zo1LoB86Er4UMND+
OhGsQcyc8edGuLVHId6nMr5jnFVSU2PI0znrCBtS2GrEUagY0/zEwdRlF55g6ktSA1ix/QWjFDZN
Gjp2lTRMrQF7O4BuCgTyOFpO59wp6TPBfOY5NJTpMGa2D55TCenMghWV3mJuHfuiysbvlYkGhuhi
UhQZ3RP3PU4W9UCfUScZvxCPgS3B+woI5vplTtdQWW5NW/iP6wPwvf2b9xkq3dfwMyx6Re8zqY8y
eBbrAATtPsMBnJgOfkWL+SYZD45Sm6JXD26LxrjTP+JUdPOPM4mELr0LbKs3FFb6NaDlMvpIgpDA
U5Ey8g2vDsEEJ4GQBmIPEVF0Ayv7zeZ5HyZ+c6F6xV7xk1E1kPgWRbIeBtbTR/eCoPmrf4V2p2EP
eYU0zCwLXwD/VQS0lVAJT/262x5wVKMLTWguOCqDx36MKhb2IDW/6DXAHIRcEzvzSr4qDx92sDFr
++p+V/PKYz1EG0LpFsC2VZjy8MKFtO1CMaEmJYiMjxCyF4XXwVehjgxR7KjDFrdCoFsYhji00piS
N0/c2V+OwEGRXhS2etsmO3NHAAgH6DQDLyw91HeYpHT3usjif4kqMK4ccDeAXmJax4iJwPjA2ZEL
e8TdCa0+0DiizfGhMS6daensFGA7iWpMnRM7gCUGA33jTgvW5cF9Kt3MTN1LSI/MImPpncIP5ulX
2lEiH6f6CnRRxf/4kIoAI4mo/n2JJPfq43XjHuvkeaCOGyBAYru1vYb1WTpCnsF/hC+fLCZ875lX
n7bBPnREgBkdbGnYIf090yFX89O5d3Hee2Uh+I0TB1HMVCjYxeBqPaBCxTANhe2BUtOyMXsyAKRP
D+MAwurduVqdRbN/cuiljPBs7kN9GkEVY2lQHKE6UpW2sZYBKyKe8hllWTxfUbniHLDuptj08Un+
rmG5F3FqCJBOCs2s6RUraFlQztgLoEeiCkp7ELaZxWAzEqiLj+FjeIQCEm5fUzxzXt5gKqtF+0DI
M+G6GU2vSQJyOC0fOwrlA0jW0KaZ/fqhPl81BjSwx8+u4in+fVuMIIpnY35JoPerm6qWNr8sr1bF
v6xZtS1ha4arFaxJu9oTm2aj84hKNrldSPanbOlekLBOHgs223ildSkUdy/+ut8m5FgScJMsow1M
/nju0ZJKZ9iNoycGy91KZpKEAwNFzxgDcRbPlzRRSUzhypJiE37EmLGY0v4MVY+LgjIOFq5wN6m+
QSWh9ULmMK0vz4PHIuXmU3cnPaYGt4x7eK9Yqf3wqBwko07w9C+WhiiHPrw6tPVNpPNDdVEO2ksF
JundaS04Pqx9H5P2/B3UB+WMoTtpYkM9p30FYEXrIQcptH22A6IBdpU2i7hq5UPtcJ92HIZpN+1d
wJ/75Owqx/EYXvG6P9vr4W1w9l8QL+484zx60JmIPQrjQ7Xf9KrVcQlPHo1j4AEJuSBtB/sKwL+b
BlSDWec1tBkMaq1sAY/StV4sJblAJZXeMe82dQ8oAMoTrLoCu8A+kakn3IgopkwOJJnh9UCn5150
KYxVyKbX+g+oLtHj7zxvTinYKjuECxP0kHH73Hw6EhlBxygOF8D9DwrbBZ6zoqcIm55+FnnfeY5D
HNgplBXXm1dF1Qdmzal3WV2RbyQ0pvROcEH04TaCB/6PlCtwXkbDnhwDwSpug2iIJzBQyWefdopp
2yBZnPocEzFHrxXR7EF1Hqc0U0x3MCiyGpP25ErbCFEJ2s9GsrtN29Ej0J7IOxrYkFEDewRVNxfo
MVP0MRUJTt3+UA+gSrA24GjfKZqpFGDte+Q3Y+xd2kE8qSErhe+SnQ5fmxN33E6BHEUvN53kM91/
jPWttm1pxmVE0350jqi3UWxH70+DaYGa146aYpuNxECtt7XHXe5IRse6QoErNsi3oeBY6rPbJOHC
F9Mr0RktTByOFQq5UE/3BV2AfT7qUGxidUUiA8wB9Fo+4Lar0cpYSx0z2aEPnOMcmFKPXBvLt6VT
h6XBBDiLKJ8iDar9WHg13RtKsXe7CRZxbXEwDYrNRNAzbbteS9r+2ms+B5r+vVbp5D66zlCwupA6
QK+mTcwMPxEVmiqegrMO5fK9iofTSANqQLlUM0qo7KS3IEDBCTYdBmQd3yGkTFKpwVBT6ZSm0rDK
TYOCQM0uavb9KT6q1ea0VP+SeXt2PtwLlJGtesuEjEV6U3dzC9AkkDo05E72unQQECbaBLECmRpG
cmvZQO41ocVMY/DbyANjs7itMANh+S5GZ+LrdPwfSee1rKi2heEnooocbiUj5uyNpS5FxYACAj79
/mbv2n1Od682gTDnGONP5HvRlpHJQ3nDREZntNJ4HjX5rxaAzI4t97UC0qt4MCParSQHXIpOetfx
mvNfhX/Vok7xNdQYFhvu7xXkO89Bn6G4auGXgM4vD8dJVKs6xiXxA/kkjfyKbDDl4/8/NMHdeOd4
nPxL7ktwqfBcRlLIt/AT+c2I/1ssUg2c2bl9/RYTSK4I5NJcBoV3hRSw5cLBsySVh4QWMllmrs4i
f/H0n1uNgdVKNlOgTBjQLElgJwGzRrKgb9htF2QB0BmtPtCxN7vpJXPVw48ZASHNPX3FdUsqlOQR
921Xq8pyVbun7fPj+8/aO6cmrv9264KT93W/tC3orCEO/vnF8iVm7sZZzP2ryT1qsJoDGX31NrvR
dc5YPTAmb9rCjbq+xoxNGGg7E5t8JpH9hb309BV/ois2SLtIHenHy57L2G0C/+OaQRmTW8MotEiG
pPYERoIOG+PvsD1fhJ2cFpqeMrksLT7riJjr83Wsr9X171yyOBzRoU8F0MGVX53aQT57jdpQWALh
3YfBMgFnMTdrsrHCn2+Fle8MsF7HeukYfgk4asX8U5oyYTY35ga3ldlzZgln2cTpE9ee1vB7ivF3
5vRlqnBGAvsqzpmcE+ZJomZPHgDvOSQce5d3LB20/m393OAaIqgLJM81e74pcvDoJK8EcjPKPems
cBiJcJtT8NAnoFRjsz12Sq8bVweZ/vVwDX+Tist6IcAAfDnibNwRusicATNtLCppfLc35KasVwXs
Z/D9T3ClP9rXWK+fX+hx8eLsgjflF3wYaniWJKfXeBsSAcZWKIOmErRiM6QDrg1qMiW/Ln6Fb9Es
COlzxncBJ5lXhKj1Ad0ndJVEgd47LZb8nc+LCWGxb7mdSGXpZcA5KPI35bhdFmBHvpXwdC4Xo6PP
CYigvbo/qEDJJ1wAUHQ9XA81sqJMvxrKweJbDM2Lz5u3S1mvXIqz4/g1Voj8qxJVc3NtWS2NkAHz
mXflqjIA+PHsRxpSLeX1c1nTNjPVSXYzABfl4gpjT/ZHeIRbeaRNGs8iLrULNGTz+ACEZaAkjqv0
d/EuJpVgYKZVoo+q5H5WpniyJL+htSCO3NUG3ADJjqv6tvyF5SZjBtgv+lmqbdVRTZ5oT94AgWS8
QIE7C0kG0v7bfy0+ffNP3Tz7mMrC07kdrovd5kaalsAXB834vnrynzZU5+203HRjY3g/aIMslVHZ
6DGREouSsFBpKx+7UZYW/Wv6BkQJ+SQRHkp9ZUhW/VCbfvrxp69uCv/tqTGmMpNfYo+A6OSAi5sj
+nAbWZNv8nXR2XC576Ixd1JshFn66ROlHpdey0NaVzhwk36AG6mDuyo0KZe00UERVkNG6+N85dB1
FEQTwjbhpioGULKGwqagt8ATkQq/B9rqzT4uf4sm6MOjfhNBjyDA8QNTHB3plek1UdzwHvfyuVs2
eHGRq8yV8Y/H0TdG2Xm3xyy0z+jtcXgczOkb0/NsZg+1+JLWWKCT80fPgf/KvunI5ezha5Ev+d2Y
iTHEQXikyxM1IRo57XBWX1qEw6LXTe6pMVInxkz40Ed9z3Zxv3M8YovQLQuRDBsxPPkJ8gDH+5sI
BYERQzFGEAYJkZ9NeFR/50+8GpdCB8nN//EIcI4vgwnJa5CTraCmOXK8/t/kDw/8k0nF+2+Gxo7L
PI1Jy9MlHOLBzovnCoOBcYcGgb8BjwFd/TnQc//97XF4M59lUIx1uBDk/5Q+dzjRSmwLDlPzgbmq
I6G5wQSQ8RSu3gggZFJOCHSUGmaPPVOhY8NQBGKk62zYazRqMFzCROB2r/n34uT9MTGzml4DQ5Xd
BWTLpvjq4fBxkkCOYC8AnFGysGAhXMcMjKYONIurBJiWCZhMfhD5OO6L/C5GUjk8H49N5gaCKzDo
x0i5JlYVdDIWFH0itPMYfBisVi/jGsqW7eFajUhQ9d6VbzNWs0Wuh+Gq6Y2mg1QLTL7xBQJoYVJa
JW/mE2KJv9yTTzGWCQrXT3LbV7FWW9tVYq7LbsayJcmRE+K8fRkAs6r4FzMT9NuEfBPmDcvJfV9i
Ct5zSLb32Z8sRO6kPLaMLIhfybH9sY7mnextyIIe//+xGcDDWQcs9jFRJX8sJIxVSx0lxCaktdZa
wuJ5geUIP4wRvYs3sHRbNcJayewdWSiBnveYoerBLaIgfNJ+waZ6u3UW3uqUoyT2g3kzyRyUcPsb
KJdrH4v6kDEcLyPSgRDBgXgXNivkDi9/5TIx9nqgZfMqm1+iNiTTBi8oafD4+ypxdvUeMOG62ees
kEaMkSIAFhwvOVIptcgGRxV4A4uBmCnKw7jE8PsV1lVs/fyL7GImTN57+x7fbQzvVnk5MY0TKSgf
cqR/rhGS6gW0P8JSBYchi9WyY8Bg+GTP1zies58qmJRF1c9ni8GSj6qZfGtcN1RCf0Hsye34Uakf
n5J/Ba4TSxT+5C8yBM44o7gV7ImH3znJ+5i7z9u6Qj/ShOV9aiL1hySHt1on9hE2/D+cdK9/1z9L
8nHZpSS5Pz3SvW6sGSxvwqCakiZkkm0gm6GuHWRPJlK+Kbm/LXsNoaI7wgivBDRy8VMeA5Jj80Ge
1+7Qmq4wRi1n7SBpZmr/PdJhJVhZ3NiDz6IE+QTLxdsE9lVKoQxPG54Dl63InoRQkP01ow8F14K9
87e8d95jw7FCEPjslcF3IM1B0gDyXpSZqINsAQrQL2IoBM+mvkeEoAFc2lAinz3qOSh81Z+iu49X
+HLchrwaZPC70LxHjr5sfGAIiGU0+ZTVRFgBXnY0cxdXBQFFAw5uUYGy+5YKlumZ0Dpsj8bxAZ9i
ydQPolwJYRf13EOYiNkTOkE895YFkV58GgAM4hohVOlk1VQ+j7DuwtjK3M2YH1La59gS72hleh/K
AQxLux4//HWrB3k3ecq7qBT5DNLuUT5VGc/Wof5vwl1RdGnug7iEmqRbzwAYZAepyDJw+Ug0CQT2
8myc3m6qZ0A8ZAhUDL8ZC0T8xCM1Ye4rJV8puZLj8+85RTqwQ/MMmlO95yCp8LwkvFOd0NEF50ux
IqiNNUR6xKz4XP5wmrDQift8cKhd9H0dO50dE2H8oQDLnufHM4Th/emtIcBVzOQF/hLpv8i8xUT0
PYzgpYT3i0ebzYvBkOR2V5BDMDo1od1fWkH2MnaJQtgAYy7EFJxImxQUPGR8qKS/D/YHZAd6v9KH
3shBAJOSuigByVre8+LZMCvvAUS+0uyTPoBZIBAxMEireDvLxUIMchppy19GrNRcmGs+wso67Gik
S+KT3s9Te9s2JSAnHD6bRuhNm7UrjqVwOiIp1xrq5fi680hosamBXiM2qopTdayZ3xYusPRv9hAg
FmcUs7i97j9Ov7DV4w/9KdZC2AacbojnLb4qz376V8ctIThyXWnzisXnPZe7rQypy6z3ZNwpABfO
EA+FBW7KrrL/DtjSgK8ozr6CoPkMq0l5BkL/Qr/DLE+GogJSBg7UKtChd7lPTh2xqVBKIQI/QJou
fwz9ecuWrwfQjnuIC+qHvaBHQALIOyRUCgqSDogfnmlgAg4VBfnf/cvWYTjSaymNlvDpRu0YGweo
dEaaT25HGc/S9xa+/I+E0+Vz/PmjQ+UT8TG1kfSnrhzAJO+xuo6ErlUbASAyRv+unUgjrUUFMHRG
LyheGaZ0WNEBxwQPH63koTh8V0pwG9wWt0V5yGZOypBykQ8ZuI9vi5yxLlqa6W30HZVn/cwpkRfm
BjC4ANI/FExFOBUCLifc6zp5ncCBm5MVyIyoikO2BUwyplSXVuHv0t2oHO36LInFUEuyFA6LtJdj
Z9IunYTfB5geTZxBAyyLDRN0/81tJZBSjAdZ/RoBNJUnkjvRc2qeRBpA7tYnFVgMOPCkEmr/9DEd
J8Wcni4Lcx+AuxGpnztc2RikbaHwvI/2SOcEzuTgOrBxdhtjdoj14WX/RXa+Nb1nH9qQVIQoaoCj
s4kAw+DCkERygibyDMop6B92LimrBzeSuLkCLkmhpDA334hrGDUV7bb3v7COWZt/wlMXPyqIHa8J
ACSvCGgG9YYhE9PDyxGm8f3InFBhlEHk6AUvLPQcQpJ2CeDGh3loxlXE//pfGCwimrmNvn0SOn3I
8o+MFbnn5O5B6nFtQPB7+BbjRmglg5vQRNh7SL63zZWp/fo9tB6ufMqTf2JY1W+ZqtErxLd5Ft3G
3SDfQmiAJQBsmNrzYvVlrqj0tZV8+jCffuH1mU2EMy/pnXfJszDSh8R8hS8ZIfGo2W7YoKM24gqt
5PTKoL8kgh4IKiTqBBSHzA25xGnOh6MC/7pKNdaXbLJjiQH4ov4nIMdvZ85BI5qXftzw7gpRskRj
xDqO/ZJbzT6jbiuEHpxlVJJXj7ElT8WcHJ7VHyxj5R9VBr74vfRAUpk248pm9tp5zW27aWcSvRa7
dBZClUbLxJZ2K72HNinZ056AfdBDu9ZT6w+DmKRlMGcTqVVD8W4BCXKiIdRexsXb9I2r/7lOJR5h
wNlvu5Xc4Pu5z1/9AoY5dVsDx1AymI5gUQll5kXtU9iHHHJ89wa2klZsEs7r5q0zfkTyqqSdgZNZ
L0sZJTFObTWsyh8DyY5gY0NtYQAyv4SZqajppwt+zMlNygeGWZYzqoxjnQ1uMN+x2qRnRXwl56sf
bHOcX8C8GH8jA3ngrRV0bLVyrJp9IEzW8WeVOHmABkHTqM0A3L+CPyemolK/OGLPgDbvtWz6JYS4
aT1qiJJSaFnK1Zv+qEwM7LeAK2B+MZuQTxhWHEoqEsiyGyO4zRh7A+edBXK4xLDnVKxpht5nOPOA
wBQDsBryPfXYst5D9+CG4/juM3mv71ndGYhB2/9ueGteU0L/xZRvBLjD+s++yJ5e7p9zeBSsg+sa
JRPECehO76k8gB58Xd7nMNFW5tyafomAZabJQclTZaQKsmPEG3SdXx2Nv98GsgGu930J4ZZ2BIw8
IibjEOL6IHoa2pcV1CLjT4VZwT8Zs8dUWjtrlDOgm4KGu80GcPe0Z6LA7jBIOptcWaogPnx9CGNQ
a6yPK9bFzC02TBwZtFiaSy7pEebVbou2gjNeroTLS50ghID2uwsU5vDkPTZjhgbSooCE9hnpJwQV
j8LV0sufc2R2uHT+XhVA5i99LMA1ugWiKJkZ8lgeybN302tLF8Y7K7OBTcYJcVQFrvT9k0mIov2a
UpFBXCfT1n6GqFyg01NSsd1DiUIbUmHlsVU29Uo0eTev2nzW+RJOiDa67pns88/2Qh9Wm0fQxTi/
RdKYuJqUVmJAdObEGmkbCF6cM9pj+P3mgCBXMou4DdIixikV921nxisNqEyKwEx3EYQ1BLZkPk5B
HP5YvTes38Y7ZCoxAk9CcScDqaq8/H1B181WdxsQNx3f04ZM7IsgNM8o2waGLw2LVAhjRNwkV9VX
oGdI0XpwTDpU/8a4WdUrmlUuZdLU3yN8u2OBi+kJVihCb8UM44I07DP7rVhJw3uAbcvCmmYnaQob
cPAe/FZKeiNX+xa0SCvrCWqWpcUlgd5rnA9UAb2G+aCIrvENZlKevE/QpkLAYKDXjKWzZ4xu8S+y
gNtgcfh1aI7N9Bpyi8bQP8hUu4c1uPx1aqTP8YN9NZ8oK0wl0lcfFi5mntKQaywjdpMNA8BJOxjp
Y0+VhDOuMspIFDGE1YeFrkQc2CdtztQC/fwEeuWsP/R2lHR34n5D0o9eagLrQiwIR/gEfHkZ46sl
qzRrB/W0PZVXZ1j/G2uTz4xxxhW3yQ4wH+jsYbnsaAqmu6k60Ce4aY9rhhhNwlp6SQXg26yyQB+a
4Yf5ZAazlySR+JWIbF/MYUORHtccLgsuEyl6+yoDiszFVRuuEWGi7K8JZEEEV3ZSjdGlcaj9F0E4
u+gaFtFurqzMMcXF9WRuXmttyx+N7Qc0iVlVwazqssLkOfwcLPhw8ngH8UrfwFCVpq+BDMZJRnu/
BcjVl+9EiXDdQzf8nBtH+QxKHSIKPNPj3AQMFpV8oHf4GX9Hu1ibKhN9Dg2323QbeXzfMyI+y8fm
KG/kOGynRdR9Y65cWLXFjG9lQObqjNOeTa5bZ6WsLohjP+7FcFv2ELx2s4CZ7GdMrdo8wxezKzZO
zmIT7YYMRuSp91juJtQXzfmWmsOy72yMv3wJEs+8E3Lmmt17+ThTTb+Xxizf10z2R8BPUN7e8D7k
RQHGD5M6sfqZONv95wArsGGNFrRcUAShKSoXoJvy6f6n4r4LcYgvDtlEKPtG9BhYUM2zheAmjugW
ZWY+M0r1Zv3C2YhVHMDNmQlv/SbUogvOuVeADTsWXtLW4osd4vm93lGLwihg2gNQtEeiBIMD/G5G
vsG/iOQO0mXzj1vIYaL8NECOuXcv7o6Nk5KKtusohMx68j6zZAK0sfcIVok+qc9QJsAjQgPOeLe0
jpDUhgW88eLA/RRb4e54HT/3n30+x85zIG1hu9/3FH4Mmtfa2dq2U7nyspO9+R4oztrVCzxVgU99
Cb79Fh8FvjjxV5bRYqSlDeoke8Mu5bhE8K5silJqocrVc6/Q/Mz07scXYaOXsYaCSMYq2/uhDIJC
jN/sCxhVlbc/Yoy0RHFCXSYmZ0he2VsjCtxtsAZ/zC5lfPkMbMsrGH3j1P3w7wiJtsXxyWaMJYgh
sDDmYvq04gpjc6FbAadmWgUolZgJGmBO6VlSCO57RHb4nj62TlAvqDSvUQbv7TmqRpcZpt69knPG
FAawmVAIyASXkRJRpnqIf1GzUKYiLOkzhbskcg9VMFBjNnsKT6YNOemeRTJp5b19hlCkehZgl3Ii
/Knf/m4hYgRpgMhmEWwJEE20+fdxGzzRPwu+CjqRmOv11Qfx8JD8i4+OKaKPKTa0i098h7YhOC1t
oK2pSvHGgvEfqj5u8HMBO9f8+Unthz2zV4jqddglSrwb4J11FhSmIibHPmzQ4Sm8Ew5L8GQAlaLH
VAj1VWgRlyMmGL5DhMUNNisyTVydKZepKG5wZt7I0W1XZIyQeDq+zR088/vCYE2I+6t4h0psFxJl
iP9hzpL29D4jJ3AOV9aTfHCy44dr+ZUY26PK538eUw+XyWboBAZsb0GLwLS+/x68MBT7rX448xLN
3UclTXbhe3CdPEe3oOZKu3uH5STzLr0cH2LHe8wYYIVFSHRu9Bh1/WsgxfqhGNxIiRJWd8glMSxQ
sM6SVx1qmhpqJNit8FyVewvgROxd/D90UmjnK8IfqL7pGMRR4OyAgwhGLcIDAOIH9A8Oht7lgYco
wIxwDQi4QoLTt1/1n31OXLQW9BiZ7wRiZ4ThLy4Bwk3jEgAZ8mhhyj+nEeapzIjCi9fQajn4qO2g
Lebs0hIbn9Hn2/ikeF0NXr5DG8XAxoMRy3vayI0dbBvQUPFpUOT6KOeBXPFt4wDopXgvZlXufKsE
OFOIzufN0QuLPmGbIDgPfPl0QRkU7g9OAs+BPcUUAMIau/QSYTY7kfeaFiMoIHRj3Oe/+X32PeRY
cEzpb61pdahDVAmyEEG1hw7GXrMs6gTiPVUtS5k2/43UKZVifnim5MqvFIjWK04BUZWfMU0+G6wJ
W8lKrfR1kLeMQEgIy88wGMztA6gK6SQSCjgDd+K4hSZhUy5ep3oBPyMPf4ytmeix0O0QLr8meV9d
ovyV9wQyUfuhP4+4563Zb5OvWsST1gqVzem6hWZtHCjIIXILmHlrpBU3DXMKVPJ4m4/LsBpbMDeY
UkDCs1AY/snME7A9YAhQQjUWKsyKZovLrg97bMI6qybEOv7o8bLem0HWERIdB/M98iOOg1/8lAWK
ud0ccLpjM++z50/LFb8PJFLSOuruS6xs9Kkxk0avyWNAR26PnW2VFCuGB9mWfZklh59++9fTrw9X
Fz7n+BkpE3t0J4q6WrzG1bLFmfOsHxkP2LBwKleFwsd1YwKaCzaOeQvzAjUw00eXrQRlyt3jOLpT
O7vytX+xcFCTllVBaIwUILDbzN78+IIn8oAxoOoXM2hTFIx45zJyN4XY7dO3hvdRM6TVCMon65iK
jb+6JKM9fs7rvXPgLNPx/kihuqUHWh0r6PbX4XVfzF6Ly+i25r7eyGoovP8O8gmwNE+/eXr9LKku
kGpUWcg48Vn59KtkciI1V6hasoAGr7aFVCQjhtfl2ZZKC2uevyn7ApSQpyjjP3MYw3IEfkuxBMh7
+acpgdJAR61aHtMnTAYZhtJus1djI/DF6AqamhhJ+cVtwYVDL4Z+S1S7ZvIAWGgD/Rq/c6a4PlM2
xmeMcTF/KMj0E2/KR+Tqp1ZEZooh+y4DyHvEUF1W95gi+F9KgzaTh/moCJ3YPCKSGzz2rz3PwDJk
ydBqlxBEO3+O9eVz9gO5frBek3EBlRqGmjKiWfOROSe/GD7q1GLJvCNHx90zkQcaAI3frkgxDQrY
mWSZwcj9bfQQC1RBiqD0ibKkhfiuMwX5xfe5tYYXu7yNGTKWe1jBGnTGFsasOeBbjos5maZ8bSw/
COfD95lPQvnzZZ83IJnhVOK/J1fAESTHEsxDKKExcn9yYuEyD4DVkfzbmAkoKT3BBDXXnHEi8lvd
B7gcy+NvZKw+IyOth9hwjL6hRVSvHdYHCMipkTYno89gNqoHXCjIPfq7CVSMYszEXVojIsIsAUXH
55wDFSGGZhIlUj/biblBEXIf2TGeGVBZjWNnL+TL9EoEIgL2yn/+fIO5JSrzEeg2GfKEG7d4z+O8
mj0Cu4wM7ufKJxeTFtFpp4610WvkRW7Xhtp1xHRv8FmW82LZbLj+dx7eDZDdbKya3R88GgS8XTP5
FInRpS0+DhbdR2om+D7HylCZZILk6xZdD8sOCkaVQkHzb2pUPRNDjR01Uqqxrs7ujNBu6PR2h3yD
OvEC+0unCc72nZCni57Qey5a7PantJ8tetGhzBxwAfkApMWyyMIULJEnevVvUICX7YhBdTUYtAyd
s3DzAR3GEh1wflCSh4lg53wBYejZR3SQ4A87Afb9SJOFxTF/Va6h9/glH7T5bWIln+Vj/vJ+J4ga
X/iLBNfATPqHXZZQ/2DW4A+4fp3RW2OBAewkJjPMV5B+M6EgMpeRL3ccTGp5by4/f6zn6j5nKeFu
hRR+7edRw7e5yRgEcKzMfAFYhkQw7wGMSYhkgm7MHaWXny9O77p6Hq+rfIUyBPuzMwNwm5Xx62Wc
4cWDdf6ARSx4VV67Xwwnt6BpQyIZ+Pq6tR1pJ/MANlqvGgRUMLUOCLByAjjLmbb4nJhttJtuos0y
8XOOCs2F8/dlqCMhu6oCDGtWCE6RyO4/fMoJ+srLodphBuM+LTHVeEOXhmaRMoN5Ua2KbGD38XWJ
BEAfSj85/Za9Lq7HdgQQm430Aa/qvSN9IvU7ApP0yQN2o46JLOkvjMczCLeSb3wixV6QjgkJUBDd
U3DkGzzK5NEFN+ZJrDfd2ioPDbZs3ItZ6IT2CIgzw60FtIueo0ofYLb0D/r0ttdH0gTPT8v/9K/Q
Ghi31XSPnSeiVKdd7e/Q+EMOCWF05FLQOIlB4ZwqQ+fDPNa/0e0OCbflYtXwpdHu6+9BMQYG8rXt
RaFrUk/EgtY9lauHz6gwYnFWt7UNLcN7RPW2nP7SN0vQZXP7Y2xZDwfFX5tK626IwQB9MbciCUH5
8B5r6AcwnT5r6yIePBD1/Qv0Zr2k3BT1MVzviXJ0RrsQC0/omP8TbxukLZ/RkzQ6I8h9WPpkhhMl
HVcBG8/DZUpfQpSD5sv4lpv3gKwLyUjuI+bmqExQfQOjA/eF73gWdzRhx3qqL5rQ3JvvHoxRdfHm
xSr3RQwWKTdXisFm+8xIlh4yWC427Agbja97CW2QQyZlYYy1EUYh4Yfm9zti0ARU8Qc4SKgTpCuY
4kDbkTBe5la4QancvCfko4iuOARWYbIESsbDJZpMZmbw+LmVK5e7RHr73SXiM1632QSIAk+AcX26
jNjhH1vAAVpI5l+wpMUf5F7OJdQroucBDKEMpIUz2VkRDCEJiJ3CnaDlM9dKg+vNvpjqa2liB7A6
CxGwIeVRh5oZWg2zVMN/qJ6WFGagpy8qS//pv5DbE6JGBfxISsZPlJJ5DA9IhxJI6qxbMnzCBgTU
cd1ggosbFRQyZXyhfPrb9WsK4g3Cl7Vu9wzm/rlXSuCtNFkVBLSCcmKhLMhmgMGQwQAsPGhvxkLz
1dQE7Nl3iEoxgfz77rsgi/UZJdT+8aenu4NI3GT6iDxibSzNiDscNT0a9cVj9FvY/Y6A1e/2tyj/
3uNyVoSfocacJ26HvwHjYAIb8NPyG49ZfVINpeSTXPqs3FE7cMa38IGaW+Mnn6SYFCEIevKem0F+
rEfKopvnGykkWHWIED+FAKa5ZSqvVQm1utBbSUvJ7f5YLtjlPnt7yFyQNQa/B0fIoZrZY/7cx9du
hoSfihlhJmbpbk5KGV/WQkY7hzvXgLZvCKDLBQQlB0WSDCWcy2/GpKW1Ay7rDPLg4hc//1oqJzgO
6/tao2iB+ARtbgy9btwsqPUoMcuFPMAMKrggJ7hG+HVNi74yufe7cTv9TaTlb2oMYKl1R+rTMxG2
BLWSKcXcUfLUyA6+odlvZtXwk2gXlzRkv91nNAEIBxiagp90gviqgjQAcoO1DvQRWxaEh+fye84M
H6fiexlcOc1c6lNoIVBKWDA7bo6i14DG445EC8HzYUPsK0iUe0Fwg7ErIGfxONgLZNtwMezgrKTg
aTbhY+AwTMIopanOe5eFuSomECmKLYj/XSQ9X9fdlWmK4CIMIQUwAHn+XFnjLqimPOYLQ3NBMjRg
ES+N6g34nG6cjheKAKM+RD4Mm2APbC0TtMuFsXFT4gI1RhkUygC04x0TMf2VfD429fkNMku73M0K
X2WL+/tOW4g3jIt4WWB+XJr/MTKVPcfVqT0IgAUTBoLn2AA7eHqNR5nxEVHgI2v8k3oeEYsI/mCf
OsQOsyYD6+FCgYM+i+6kHmebMjbGZb856Kvs2Pxp+8f4Mbej5+KBagK6EWtA37l5OqpOdLlbEEBq
fBYXuAx9jUnqercyudRvcFVJxSpY6Hslg3FkQP0FVJnr/FWM2jzS18pP/P5OpZ1/hd1yrM5fy1PX
kGlTm6kLSAieALDzWGYoMdr/jRc6H682LktvRQkCUafyCSbCIaF16RxYMH5u69aekjSBEdaUKQzo
99ULzqGz80Nhlr8ye2FKgLI5Esb5j3S1qoNVWAetW/HgTfqI01XI4yBr8JJNcI1T/vXrHlfi2ffe
UbwGv45mbwwzutcmgtSqjz4+x+mJ1xRvusEDqceRxDZ/xQYCIqaw0E43Zo86gD8pvHhBRvNmuDHc
4aeXLAhzHRKK8vOTyt0v7GDGFdqbEZhC+xhcCV6JzpfeZMaPI8ydc4YZsxzy3q23gJg3nOnRQu0t
9t/hv0iWYbIfJgQCfNxkcesl+8WQUIENb8Nf+JXwUPGQve8TqL7j3fltyPuTy6K5ZB0PoU8Ew03m
7ocbdhZO9err//v7wl1g/s3j/nlNiCCCzZ4nCgdwXkCES4uTHQqL/M1msd/Ti/w7jjOfmgSNyXmG
rbpw259I8ew8if6IrY3qHi7ekOzOZ+FefWZUkxEFI6It725yfob8IOl4BmJ2MYj5/9QIw08RhAxc
7hWQEX1iZGY8C25i9H/QACeMp+EkfuFVF0wW3SFhOcAsnLXE/XeiHsFiVnBIiwQCDNkEMtbmyfDM
SZoRLUCGAoeGT5K71/zNJSIoe/GOIZ75CQe92YRc3i4jQ46aM9KRsp1sNHdPdeNyujv4lumu54RD
NSAmoPU3do9/a7zhhuvB7oXD77+Tx/e0mCVsuC5fJUeSFK4e8c58e7yxOBQTE3s2YMKayNt+xThW
6dFb9W+5uA3VSDqz2l1+PZh0Ref/rvEDzgjmN3J4eYea4iN6f16DElY2mzmTKejIemyiPsFBcw2b
l6WTxVBD5Eh3gxL7A1PYu2I6wB2/2eGgoKCb9zPalUpUpDr+dPfkAtWZpyLNMIc/WKPa+GWMLvAD
a5hZ/lV1CV3/CP/JqLkFVuNfG7EDf3IPOrNJMDec+oM9/TFcgACMLpZZH8wv7G8QoOAJwzp5b72a
hl4VpMEcihI4L7Ldy+ALCQ0Jhnsffs+V/8p86mq4uW/PHDHt5i/XLWD/nEqXMuQAIYAJxitkFpfg
WjGi+ZbW9V4YzClztE9JoXlO3+A7pI0DZHu5TxmoBKkZmDk5HLZQPuG+gUb/FuSkPolxiJAjPdr/
HRjHP8Xt8uXPCHNpeeVAsWqnAmGHBmzFcUQWr8Ge2ip+LUWkdJk6GnHhc9B+gws+tn0Dh6V9Pbxt
aHSEfkKoDhGjX6cm5CohwhFu90w/cb9CZcTEjaoOoB6OeswMuojIKMvQcaqeVcb4UD3t6C0NS9KG
hDFfh+fjWd3D4oLrdJ+Tafd1d0tGeTARrINBWbug5GtXjMmAhV6TZ5Bj19mRaXYJLMiskUTn4fTS
34QG5Ym3O06taAUZTs6wSZqhnIPizqgfY83FhyWNIEt8AcEQ2MAvSBySllkjzDG0Srz3ER4UdKn/
baG68y/eneWFDmyNjQRA6P/NHqQiKAgVLQCvt5RwH4G3omGNcPPqt/ej5qyS1Hr0SyUw+QUs/PJU
rHaZhMFQsdKbJHj3fG2tQiRpReIW0i4rwZOtlbCVCB5ksGAAgWzmh8REiPcl3dfWkNe+FvSvyMp8
HAAB+CHp1DA5aQjfnsBLGPE8EEG5xd/TM8AcC+x6maMwFQduheaEQT+yp5ji+XakDm8xZaFSZT4Y
0HJiE7CDDca8dcopChjLOQK/jiSLgZ13beG7mK+AC6WYVSAkLwytYE+0wlLNYqeHUE/U3R+gJXIm
RAQTpAyhDLOnw6UHiJwGEgdbCkJKMQ6RS+ISMcN7IdvLPS5XprPPN25y8eUWSDskP2Etfh5pEm/i
MpXqsD1BArDkbgEHZZLLi3Fp41eZk3BGQYx+pcRvxeeT/3YeFw2qvifSFsUHtOeKbhAGrbDCcMuB
fsKt/0QXUhKvSAG4/zeKoU/5qeS+UQ0QOf5dSyO0OAM5/mIkAEUUun2L1QCugP9a0OdZTCedno5A
4cRyYJygaQi9DCEA2+/gQkRc6zYz6q2PKVjMFiWNhN0Kxhii4i9Od7DH26jC9Ax0I2Pk4jZULvjd
oVnq7VY1nmm68E+rhteNLrmiLEsQXT3NgLKM9yom6uo5YSXTHYwJPAnrkNzVupAasHItQM8i/d6P
jEqqe5/FUcpDDTq17F0KEElXpxogG2dIxiB1AwmKmH0ynWB0pHl16kiinFPtCIFXmepM9T2WuIaQ
OmkFw7idqt9+g6M9rGqW8h4Rl1yTb1d/uE0VXQiXzfofBvDO4fFBnBXbr82dyvHO8O71HEGXfnLd
gTzIcQ2Hel6raZinl8ZT+ei91ZjCmd+Pu4AMm/HxOMbw+mh6354k0n6voeGPxxCKmVhJrvjv4U5z
fhufqkjyp0yRgAuEt3fWO2XYisfzXmwD1sPVCqcwxYWO1lOi6elEQDfIB75KPDRfiCciheWpL/eE
Xdq/R0LV9PmHPt2FT8R6NgFmmzpDOZZHFGbaxBjAQHN348dAHWu0U8WWQpa5ylyDBHFCq43+wGOD
T9i5ycbsMeIjiESGds6+TTGTiPLGlf9VUqIWOM9cKpGP27HZ/9tw4b7zH9uv2PwLl/13If6N/ABR
Y4migQIhDyi3zgK1cwGLvCaiBDnzEOqVyTMUEgrQxM/W5KJhzeVrpkN8PNyLKQQxzFKkrX8Zut/w
Ns0RPl3Ip2zCon9bXhCGGEz5UQigGbQZw6CLA9VB0TiwY/zHsRDvTY+nqse55/vhbGKH4p/4Ek7T
cXgco34G4aHj6fEUdzp13JPOmeVh/067eSExosF0o3h6Koq22puS6chaYTnelwUV6jomElRtMgZP
/9F0ZtuJclsUfiLHEBSRW3pEUFHsbhgxGhobEFTApz/frn+cSiqVSowahL3Xmms2m0SihmkaT9YW
OTtJblDn34lgDMdc5SSYnwZjvX7aBVXXCLfJu/b7EIsbg5IBCMFI/ehVT7pcGqSilTe72pLvTkoy
55jYZS8lDdnrlcUX0PYqBHf3B4uPo7yC23jJzVOMfyALsieypkNcIPrzudaS6NXNJKySmRU58i14
FWbPQyf+uI8SCMMY8824BBV06CrUVPdGrYNvZuYqmAi9BSCAtIFO5cXvTNtz9etYAW65NMsPa+LE
eYFREYa6HFX+FLcp8kqTRfIN6SoBORS0n8X8npnD4VKTZwLNSB1lBtUfaJjyhI+aI8oUCAgQVVDu
kYQqOwPFlm05M18Pa9TYT6/Q2/ng76sZzwMttLaBFAwzWrCEGrdHM4NM6oFYQC8YcBUOz+tFgWHf
cHxUzHSvwMr/ux/adWqie+GX7hxsxpgoIKDDhFRzb6n9mdgv+Pulk+JqiD9yY35TVD4V0w8QAGm1
lJECBTCYuOI1S4lQ0lK2subjSBRU+Akz3ADYh/QYp0H1z9aMDYAlHuH3Z6dZE48tBkIUP9Lt0ng4
0nMs1Nh1RtaNc5fX5N/YSI4TeiIJrqTqS08HhRUqLehULX5E8LawILuvBmjj3Q8k/cZQsK/nOVFn
YThaGZ/z5Od5vK7giXJKYUy87s5I7NcMkaDbsg5MMVxnq6dMaQL2TugKJQqdzhHEUrQtbFGYxmE9
4DO1QyMOO5TB3yBq3shDFf+Kdybpv2RLDQY+tMvPEG60YF4qmDUDtXwcGIvqb8V0aCPDaukvb8Le
tK2WL8D8xu+D9NlqY0dOosE1UNt5DooMhrzuIqrOCQROyazY4h/2Y+S9L9UwYoLVrFuU9eVRrk63
e/ydXJQBDxpn/S+82OKLSmiv8ZGetTMmJYNFvMxX3bleAvyNkNHeXIypr5EAMMeYejN6/GdUO5qK
/HAARyTzL8WZqpaKbGjsDO0ONmfvJe7t7g15beDmcZ/gs6p9V4wvtrUByLSK1wp9gxIMDkhbV+sV
I3DTpdWsWBZz0VRaovlkySP7Z+0yK3LXLK90RuKPiPakk+TP0JzNRdfI10WXRHKdaID4fB7OaBvD
qUh6OojQOj6lf+RjSDNMl0gHbB1IQLYO/CckIgqmqxX+a5W50dyai/54/rHmL4tviR8iHeow/lVf
8/Y6ZzFTpiwD5CDff+V5eXjMtO3rKCFAQ4Hb2gXXNOuXPLvJKxVmax2MHlaqMSMwuqO6LRP9RSXy
sN7v2SNStwZgT6L/DDBYBqtk6WRIwuYEOsiIAZhFwW6xR2nqQM/blPsaeykG81/9ehhuXjA95s+Y
kelQMW6Um0dcDi6TlmrCrBhxEE7ZGfKPCtUPPjr+tYyKIUYuRqkJ620OgcQYBNP19Bfl03jzjoFp
B7mtlSZDvDwuFmBtxF9OVOEthbcRUyq48/M7xLzG/v6BhZXIG4C3ECfBHzpKTrPvjMZMCO7ARkbQ
jbkk/HFEUKEDKskFDh5OHb6YHMfQKDhZF3BvsDdLNqmTuN0sjUUAMqUtQTipfw2pWiH6VuchvCn8
7CfGfVZiN3w1RGMkJCQQHPs7NaF7A+LxMO9F1JMJrjfWs/14Nyl8SY67avYq3St9RkNBqWsPb/R0
stoBbg6aDJEH8+UM4sptM/rtQ+pmOZawRkX1FvD+yH9AvJtQYUKN0jUReoLJH9wnjOQf+54J59tp
oyaqzq8xi4pO0vhzokuwg4Mx2y9g4JSNwNKA9huXHWtC8cKSkRo1vEomY7jmtTp7IwD/SzOfD2M8
IjnO0qCq1S7Xk5E8WXTo9lBeYCUicDbgPUZfTW51iFuG3hf7s82IQeFeYrAILQaSC/ZLI1py/Ur+
Ebo8gJzJDA+79+FGE3WBB4aKFP5IabZU2BjfiwlJB4ODWlTIIz7MzRKjo7OBOkuFBIuTIWKNSRsz
s0zEDTCVLymWqMKhZj5XGmxjpHqCZtXaqvP07nMNPn6+VADQcniRisOcM8JlhZswVIPUI5sajiO4
91XMyg0EhB/4lBCraY46G9svCS4MBtJfV2JNH88ouTAUeL4FHgccj0M9VSlYg4op/lo+5Bcyu33l
MIxGS9wGf277SfwQ1FzmEMymtA5lkZ0+nOttNlSFYyBd140X5AfKOpKl5M/ORnhZcrT1B4+BeSN8
WfxtepO+Eg0vh3J1d4sDsHS14Si8g2SbbFkmq7FgvXdnyO3Fnp/4ppwqCNJJMTCyMyYmm7clkS7i
wxkIiwV+MBTdYXZQ91yN7Ns96IMjyw6/t/YysIJLI/iVNHESaLH5BGOGao/1QmpKuXP7WO2pPdUj
X/AMsetjuGUDerRUb1dDCoT7hIpfSwD8OeQHSGKmCZi6gCw3lzFE3m9vsYJkF3BFWYKEyNEwZOui
JYJGSm/K+WM+Q2nD7hqRZTs/SS7ZORdGRQynGqeMQO6RX3Xf8HU9wnhoiVzvwZfVz+778f9zH4Ay
vJsEUGuglDz298JoVGLZdRXs6q0fVPN4A1pKGDRBFlkbsWm4phm4aGALZ1hZCFYnyByE4ZeyxoIE
5TdJgYyqYgj49zT45xjuD6fhG7vlXOTH94LMgqYpfaCuEiYFbGZJaTwhzYxjrjXkPV/6zIscV1No
iObwYwGHyJzzkjG4e4xDoSd+th293BMyMSdahylZaVILcVXhDuJN0XXf53SJzV5e3BBFDw+1q0bw
cFnEMlM6MTFkIFZ7MhHHjPFQfozxH73PCmxeX0bxSy5MAglWY7DHTRBuYA5mC14VZ5vZ6BtyoI1/
wW6afRIxTCQE6IIZdTNZ6Wf1FL8XQ7jEYFoK8+/rQU06SyaMVowayxWOfPZtDUsa4AQDI2k3Oj3W
UNBmH6iPH1fIehb56ul8oXxNgYkldz+cTR34U1Ee4SU0U3+nMGVFknL5oy3AHq4/yM5gX1uFp2FF
zmspvNpvJCoIRwt81+LHHgjB7Rb5rlti0MYECNdOgv5qQXvdJdEU47tgAFmntO47yVM25a7AL4ph
zQ6eMYoaVAh1MPRRGWiH62KwLC7put1d12Ow//FuWJlfWm0ab7pkKAVA2cfbzH0EgvTxXZSuNp8S
eruiE2LkyNtWRL2aZ/fPcNcUB4CsFA20Wy75mZxv9E0Dk76JdgrcwBrb2LWTd9H6AxuXDWMwf7pF
oHqal0SqVwTIwJmweln8RA8+8hg2z2p7GPqlK3nSIomb2ejckOoqtOBZoLBdFQTO4BZGKuaUBak2
PtTdwopBVzfahsj1ebYZzliSzRwXnzGJRQ/7tf6spU23bo4spgxPxauG+IrOtBDISQZEQGdKP8WB
IHAdVShi6nAgdnpWbf4zJEXlBDoFJsI7vmCnGwvCukE1VS1UuyEwptpAfd7gDRXl4QuvdfP+0/51
e/iRsB0WyvoxTwKztKYRZl5xc8LxC7veE+O2SXTfdRgdHhq4QaG6meBA+UZaT15CjUuJ8NX7kc7K
uaai2yib6+m5K45YgKDguNwuwxNqC3p3MKi1fNIO1H1vlGbBc5H5hfu0b5Ad324WfNcqPck6m2ub
0blH9bfj2seZR8INcHqUI4naINVfgGwPg4/Y/UCbYFkZMOeIp0dl/9HE5V9sCAjCjm0SQeLb83VY
FxBo/00Y31vYcQFuej0cJTyv9AJGFzU6xX97odSXIE2SwvUe08YK3cq7pMqgYcSvOpm9f25LNBC/
E2wIwUGJt/6Tg8/hC3Me2bk1IBs+QdkPnX/+XZYuxoMmVmu/t/ke17XKkFdTzBaVhchcB1jd9quB
fYtJyzGLBfspZJypCQ25H6D30HlZkS3HUadH/AsBVQZPNLVowJugXgrsIurIrwUZscQX4MlhUt/h
TOfyuiM12dSkMF1a4TkmMQoCrSTLi+x5OyFhJTuM4BAqbn0uEROIQDT4iKG2v0fI4sjLOeL2ShmI
aRG9hv7UKBynW9WVNpymywIlETbi0XQGOQZUuAUCt8d/09lt2eKXnPsw5Ff0KdBzr/5nWR+Q42Na
gsUgjlhEIbFu0UVH3UbGimey7ePcpylwOVODyk/swY/wxUBR1eNMDJj8MRt0qLWVIoVnJ3zblapf
cHIxL4A49sB6vCAYsqwlGAWxNsZfvzTqh/5Gr4OCnEX+KkItgD9BLdttSl1D0eX2ocZFDZ2Wlzqf
TfA+9G+/OXdP2ocOZvqb++9QJlaoWD68D2nDeDyiar2b8O4d8JExThhTTrz1gDEq0wfGxoDa2EpU
xkNMi03gMnldanpCCblpDu/D1XhRN9D5Q8s5qFFyHhLthb4BBlVwZw6YuO8D3+vPwzPdUs0AgMrV
+SCDg3+JDAKuVGG0WIVNDKIAhqwD4ERAn/8+AvROLuWqW8MqHJG8ITz9RPIyttAGKIe5Z9jCKg96
YpfsCviSxdUCqp4ztkhBDsDA4ieClHSVx2UMdZwcNbzBZg92qK+eeFRIWIZTz9sYq/6bNaEw4+4F
WfxN7IcgEyT6LyZJLtWJU3e6MhGi9WTi5IAFG+mH+TBGWZ0FJ2ORbuTfL2qw1dDj6DPvmWmrJyY9
NBGfbRbly6f3tBtM6svNddmbN5BL7P7P3EV6uB7Sg/In71/bll5saAtbGG01XhQ/zFzW40Vit8vn
frKQvS9NaOG30BoKNz8Uqd6ce9gzkTxnZsO4nKiCZTuvt4xt5yNkpkP7ERbum68U4Zv/3USYAbZe
6bL4wQw4M2i5NnXUbMYwo6jkmaf9fX6AUbm76xlJ/366r38GM3wOvAqyW8hQ6ok3kbZKwQvT5Wc7
wfz/usFQYDNYVWHG59X2Ob9iLrApfqB7AS9zJuRzNUhcTFnWD79bpfM73cOmP9/3g04fepP5cJHP
q7+cklrYEnWz7GfkVFa3am2090HDR6G7unqpN1mrAXZHdHYCvRwFj1pM2WyAIDhoA5uGvNwrbBfz
MfFN/UKFn9jN4HYEdHC4JQD6Uuqgr/hTg0HQ2hAAO2PH5HlCEjMZ8GN9h2s/pRA/X86ni+niO0OR
gWXNfS6h+h2bu2+Yzl96YtcuPR0IkITlP1VbhG18zKwJU6aPUQPlChaJPzCugUB+IyBEUiD/wYiI
Py2QWJyuWR9pzmjcgE66k9jljjQbkILyVXcqxNLNngcDn3SB0xuGHzN5/Mbo5q9kR40tUBnOZGGt
JHxtc6yS6uWTTg2HYQiijIhyF1ZXKMK/A/hYgabjkOdrmDFRoJ1yCjCw78XdmXpa+PKnS1p0oGbB
fk/jSA3BOlX0Iw9XtRhOGEpw9VobraxVW2/7afb21WNt8gYOrBKEdUOY/gReL+42rm5OPescyQIi
ztyWkwdLCm806+HEkRMBDSD3rt4gaMzHdgwSrayu3sfIQsV5zltTncFDmuJX1Vm3SLZp+5ciOwP/
p03jwb3QB7iTTOyR0YIDpwd1xvDJbgjqwAgEGo8WfFdfB39EXAuZ6QLgaiHjNmQjTweT/cs7+Lqa
cecypXGcELNAVCtwHVuVYuQAcoC+KDip7v6tt3wUXvsarqxD43Tb4aJBN0geo/MMn7MmeJ1S1FmS
h3hkfltOHZL6sCmlF7WpPO3pP9KwMNK5ogDE3nj5mudh78gW2vMZ0bYIRGiqXZLW4ROr3P6f4+Q1
IqAulBHJNX8yIN9vEgzwHT0xoiDRELxq9THb6LP8erlPFJBP3JUwEMVNucICMVndtxBe5rXwYXQ6
H7o/S98H7tBji6N6kG2xZjqSeQRpSV5qYTKvTjAklQxPbBGXJO0grwEaftlzOQepuuk4GFtlOvOy
MYQxJtQNVt907aTCwKinRKqQO2DBcy5iyfqEU7d2CIBypkxbJRvDW4sBjskECPXNB9kiEfVs2OpO
8atFivt8a+Ef+lkI2ctjKdPoz2QCl7DqValz7NYAOwuIXflnflpzsLW5spxG7a6CMibv3HLdPfU3
kB2XBXtjZWoQupCM4HyFCmn5OmTIB9j6MQrHgZxdfZWsniHDROTV1IxIDApEoLoGCwpejzA1X+GT
vEh3oiKjKjU1JN+NcHl70ELB36e8aX286cYdXGazov2/OdNkLne4LI6B8FVQMRuDvIrCG6c56CqY
U8CbR81D58csDkoqKhJ6pCXmx6DHfCHVCBvAmNJEFX2DQtX6N3LDkPtTV5Af+vGziVt//GE9v07D
AmLEP//z5mFhBEiiE+CXQuYb5FTYZNlhz+80V+zKH6KioMh7uWTGyVAGMXBrGYn41wgX9Ev2y6s6
hf0L83MzICUV2sHDuoqMKKNnO5ma8pc+3Mow0kcND4+Lb/GM/16yCf+fCfoA2nJnkhul1iaiALKC
hsJ7xFBuNnruJ6YhwPWIFgvv1dvYsX9g0ErzPLHK3mhrYxjmuwQ1as3UWbSkA3A+apWp9epnXete
cX82n7sekxncoKBUYpsksvrQ5+V/o7P0WzFT/Wt+EH8UZ20PciW49xdcTrVu/sEpPTGJ1wIML2MV
ijWROEg2gLVZallJW7pJsh4R8q++igFjK6OqkNES1btqB150Sc7qqeXMBBb267eOgd0RNmkr8gCy
Xy4SqlLQ5W7XtxZNslgxkvkggPy0JYuJEh82x7bflv/yL5jNEp1G7YIyAdo7mh2ACDzZSNBBO6ia
5dV9S05yd/pyWRdz7D7ywiuvsz6xsrH1kqB+6A9xMjFXF/077yWdG4cDiR2k86FmYvvJYZoM8W/l
MFmjh/HtGLoL10XcEp/kKzLhmRhDUC48LYCCwCgQMRHhifgNxzJSbRn0jrFTtHhBOoRkhCscoKXx
koxhs0iGgC8qazjyus6peQ5gaeCbjXhKT2q5+RCZAy9T66c2DuSHYpUyVGYloWniaDE8FhScEiKL
eAYTSsddEVerbPU93Pb5bgi7/qqbLc1tJ5w1Mwi/U0QBeKTgoqGr26lLV42dxhTc4t+kmqnH4Usa
0HNzS/XxXJgRneVMbxclkNqJs4ffQD2nf9Aj/pDzE5b1/RXeLKjppYVAphCnUhJkBsKL4d/kr/2D
1P7SBBcB78y2Mt6VcUfWgh0ndHnm0rlIiufIMPCii7sPiZ6HI4xlJZxiSe9S/GV0kKyMK4HBy8e4
sdD93lqWUwOiA50cPRuPlZ0h3LOJsYT0OpQTkDJQME7foWDn6jja8KgNk1FRf4u7+rx1Ln0DzdKD
qKvWmODm6GET5hQiX89DAdjOZHDo0iJfy8ztfKEsFZMnmpV28vPCiVbC0R13F+A92pvvHhWurqwH
fp4Y1510voJgHfLd6ABLPx4thRTy6SNbwXgaigOAaCyH8mm602bFcXJ6/fPDBL9orkzMiSQxcO2c
hAUWH/h7wO9E3NXqd3ZSRk/Ix3Ya6CFhcTh6ZnRZvgrw0J5ujjCWm4T3HTdrAWSXrE6AJ0XMOfgC
JDiSuJtIVpmY78kseYWjjyuV9kiy3xVepmbOWg/97RuNE1Pevd6Lt2Y3/zQSjCyZPYFXMs6+He8L
Znrx4/hYjf1q9bpUAAuubPfzcvn2INhvr8urJ4wP6+10/1y+l1P/tfoE/S7DqXsIT3+Zoj48F+cm
fCwJzvxVfgdrOuV/xnkcWux59v0f8wOBLsKRL0OoN78sSV9Ez4MFFkQYpY+8cSgdpGWLf163eG4z
hFB/YOZvumdcL96zBmMH6CuDxT2qsYT4kgKrq6da0MYReY3AR05pwGoeTpav3TX+CNeYMqDvxDT7
uxEFBIm9aNbzFdLmVTobIefHR32WrROw48kBj14f0fL4oETtoRUtWk1x1J3eOKZ8vN6q5hpgyXiG
yN4ZAZ/dloPFNcQBa8IWD+q/ec0Hv83PhxzK1/wLf77zFD7PowLdUw6piRlggHaBgkOxUirF1HHa
Zb+QouEhWVJPSSc6eKDK92q6neLVU0PH/3f5XeGM/bLz9H8YPGPFiIVBOJ039tTLaZ7v86E33Uw2
gnFaue1yvBl9EXo0vxA4qr+M62XN5xQz/aLnY3NIY1itcfY3OpZYkMBtV1b97w2cICLVhDrbp7nO
L/WpwEVHs16nySG9XC/kx9KdHrrTILzGHd/InZefAjCOPSgbrFQOvrVcB+7NlxeQaf+qn4YIgq28
v23HazqOmuZ0qUTMcOtT+7HYfJIx7lT4/hoQkBjX3EA9z4NLtlMpRxvgW9lmxkhLD1BzPzJJ4skV
yJgYrwBqQjXZZzhovpEnQWqat8tqR61ZijhTOgMCEcbn9vDc03PKe/YvXidSDmKOx43h6jmfS44D
sexO1Yz+BGCLxEQWmU25THYwJSw8psIihBoDReaZmRXcqcTi461fjFm/YDkDtKNtwZwFyRqbDhUA
nWdKZpPf5TZhh2yyhPjhnlLNxlcxiMMMB37ff344PBQWPyOgXzBqQ4h3sdShvDueRKo4y7QBnkmC
vIimR6Kj2xvM1DdEkBPtjQKv9ujtDYTgOj0LEu2OWPsPfyckXidBz7RogVt23VhoS1vV5DpCGnjt
4QkYgUzwAZg8eN5/75SmbCwtqZxnYqOyjbpWFjhIHNOf5mc6e26Ls8AX/P7SHtuoXg6h8AthLOCK
CuN7hk1RjkAKseJHFlE31IcoF47ZkugeSAHwXBhenr5U0fnq5SPiGEVw+rjSUK1x0HjJqfQKIcx5
sVafryIO7V/qGzcVt4bfBeqA5hZAdykfaAYh+0lufuRVhiXwvNTr52VwasPXGZoX85kPFkAiXpRa
r9wGb2bJOBXsJYY4uF3xmOCYh+GRneJ7fuzHKzFw+dHW/6QIXMAODd7Dg8AnYxZOHlp/bOlAZzeO
/jNCXfycDRD2AH81IZck6s56Q/Sr/NeENrErs5zaEd1QsX+Hn0W27+NiXx2oaMfbASTZkU6hyDtH
TKh3nxg31GtmcyO8CqFcgHX+XHeN/4hhpUDEfi+m8DR0iX1E8MHY1nMG/SeK+c+lu2I+KHYe6DA0
YqfEoqhe1KzKcJl9CcRaOkyixi932aU5AWYDo+LVjCOnApgKAomL/SU7ton5omw0e5gpNKVxMZNd
SnkY+WJfOmFmcxgI09DiwrZVXR7iH35gcoIHN959GWJeGsCojTwv/Nk3Fug9zt2QYBfNTpurS+qL
SWGklDjMfabGYDOJFMGF0evLc0EE0ElZ3nBkxjzkMg6pGBofXr6YwIAFk/TL0eR1O1GaydF1RwnV
zPAOwj8Q14uA0hI8j9dJOd1sGSSr59LHIz41rqqw03otbwfiWBjfsUfwKrLG8n6/9PGYRUWYnb3o
ojG+R1iPaHv6R68DgVXk+mLKxedzyI/iNKBgi1mQOCk45x7rMuC8u17YNNjME5F/ziLFHgRdsfoI
CmU5y34ReB+4RkE6H2ucSghAHB/G5NhjkMrYjvMWW4/iV465jKoNcmNMnClzNvA2hTf/7Vfzm0BE
AzDKbo5toJ2mF5pfNGgj9+sU4RWdaRrV7KGQQMh7mvgKwHgirV7fpVoFtT2JBnPRE8TSUjpwEOWo
jyAceAS0ECKxQiGNgVn8dBgu+ekKbkyOpQ2WOVYeSIQ8ppxzF3ZQ9kUkPmwOhVGAnVrtSKCUo6MW
yxsGrz25bcyNSTBbQjA0jh2ewaFw1EtnWWU9fOgBK3mdl/awQJM1Y0mnm6CthQz7dZ+5O1Bcmmdl
LvwLXgw6oMDQ/fE60a8wc/nXWrxX/4jCNA90JRh4XI+YZvuTxZ2NYKlule33R9o+6U3xvQKF7cWY
vABptECPCHhkNyPRLVnWp3p3KU7ERB1zZDqAPr2Q9qhox7CEDGoLpEyNu96khsDkrvb7QytgeVQ+
xgXoA4ppKfnAuaxb7D4vJiQZpSJmmMC3bONsyQrhJhSYGK4MrbKwMhiBvamQrgJYcqKkwL4G71mK
490V+zechUK5NyqiwpmB4N3VasTkfXBenABkGxB9IfXKV1da0LFOuvmNFp+A8LdfgRKQWoNnHXuI
q51YlcalfTNHbv21mTu/Wer/FE1ncWqDfp8mjHp1mTHpGWaHBgWC13YijLdYG6+Qen657ihR4bGW
TEmR0eP/MTpBCYY0VQoYAjO3ErYac2qGDfprn/4xXMdlgt6FjYMgRgBnnvnqvblFNfZi9eqzGiFE
Coly3eAUbRDSMs+33/XkWP1qjAQLKnyBuxsaZgQAlFuGi+kPFeJgfd3S9FGBf/bkAPPZ9sFIstgc
5VmzRUcu9idmlRy52c3Lw2xzDVG4Q8ZAwY1cGWYMPSUNAtUjezVADMxnuuu/5PjaV3sedLToI2VJ
eze/72gHEH+g7POuO4wOwiLIFxhgbcpTEdzwpGKtWk5DjDpd4uwtZZk5D9RocsS8i2lli0E1xvp0
cM1uzOgGi4714yJ6gUD2B57mEoOoLmUMwUTkXBIy98GwSlv+6yGMdqau63m9xy+JA+Cqi75CYv8y
OagfxvSn+254Ko6pyatO5f+vlXxi3gZNj7kNZSpHAoAOjdKhdBWPLQDCXnZ87xBD/VtWW2EvMzgA
8KS/OCYjR+wuzbogv7ZcyzsMmGPieBFlqdhBZat69Yo+Ye+p2/d67KOQW459/OxhGnOVaSIpL2h2
zU5WmdVC0biepHPpS4friQ6P/aQ9yeiXdt84OaFbO3zCzEWYlh66n+cG5r9dRbzNXjHTvxWKjnb3
XL94zPeaXYTd7XWhMxmfHp0uEU93HIqv0Txd8eYg3BqtZL6no0pRr1Lrd8bjOCIN4ogBkmy94lss
RyN2TgYmDIUYlYDw/CTh4PBtvbvZcVktoD3SLaNdP8K6VpmhXgYzmc1zjxqtXJckl/wwvr4fNJFK
0uLV5/BrvWi53zs5IGzIYLtcsNixD6B+wySGwmeAu+vDQSFOQ6ysh0ZBmmxc07Rr1vCvM7H4xa+r
Dwfw7cE33hhwAAW2dIt6cuFhRRFWicW489gScrQleqfZfUxHAmyNMwNoMvnTHQ+sMPCtLfwTTGV+
s4cBs7Q2/vgYbDAC+BhXjw3QSp2XW/sU11NvSuRXEzPHvLDHHOv1MBbOBp3HxPlQex8vszuE0e3y
Gw6px+FD/UPWKbL5/dgYx5fpluwBKGqbJmrCAgoY2OwmBTXvg6dDpg22NvCyMd6BFcNTkL1kroa0
JEuULywax3xVr99xvR65jKqARwnd5pGXk23O8xiZkx9p08efxcT4eAvNhy9EIJDw1Hivhtv2Z7gd
7LOlun/iCviMnpHmvzkUgg3KrssWnK0hVoo1HYtEscR/JWQFgtkFR4l1fuB+2YNbPFEZAlRop/EN
Wr9f9nQLZ335DjDC9O8rnGgJP2Mc7IOiMNyD7RyKhkbAX0wtZ/ipmUiTj4wSIZKMzGKvzF/rCl+6
MhidsK6Ip4VFePYT658S7JznxXNkYM/cIhAiCnDh3TuusGxaEERTLcBpjyVyn8Ge2g86GUs3qByu
xrgiKzrAYbL63IyMXhX1dzyZjUj5uga5m89w18DZC31MtpaXKX0Z8+IRY3AcVQmw4eKhKsFc81+F
M7wASL+jkY8NC8+HjeF+gV/2oAjDHp6kh8qqOFBYrpiIPWC2Tj4uGoruSyyDEHBMW1A+awKhE9cK
7Jz10e7F7RkWplf/3jtVZTYxNJRsRq1DxcMDqDuV3E2CyWc8IOaFlAuU6FRGmNgwJe1IKTJozqUT
zD3M/xjMDoPiMNg30GnP10jbQ5vEqWNoLDR6mWNwxP5paDCKCT6wZQKBjx/5uqbbC9EjLZ76YqCf
jqfgFNA1PY6i62G8/zFVfV/qexzhemsvmqLAVvUA2M8Igj3fFm2Vpu9xlbP43jHgM/GD/GgQYERm
vS3x029sjJLV1842QWtxk+O/+wjMh8fdcy88BI2nbgZ3/WjuuXuApXo+QcrPuJX74ltfOzDFvYu3
oWGaJkkAPIa9WNgBbwvbtr3/f/Q2ZYBR+4XeyYfUeJXtbJ0/Y8iKbVCsQWKdL95gcRvIuASsipch
bcpjvRDZoLzO8G+4dnCc+GkQzzFIFMgZBKjxX7GsN9AQ6zOOsTBtGIGVM1ICdG0q1Gh5nP3idvPZ
kUJypBQdhdmudrG3Y0wOH/kdPx8Lqrr+DN/pzpkpRvL6VFT8A/Ou4HLPyCsHGkKgy56AQ8xq6hb+
LeoshpwzZVYuHyEsD/+9yaLBCpUcAmoaubhwSzPZtevM/ZCBrvy9Zez8PQ2K58NBoT9AAUdhRiWA
TQ0FgEXVUmzlBYxIaVWxCjz/SYPIEveHHQnEGIRQMCIgY0+cihN8fO4PrIgMiW8hw2A4JqPZlTna
Ixxz6ttHTrl227Ik44Qzp3Dym4jqmy+BMj8NTCs6yhJgHGic8gWPJgaEU7ZA3GZI/LMmyHq/XjWO
hol1R0aGwTvxUCCmKjP1BHX7CFZLj2UYeICi+b9ShBKdSOG4P4tZrTDkBX62pz2rGOZW0DLhCYDG
HalVWxHsMYYcxJUG02Jzxx8UC6zLFe8aFVGiMV6h7AsxVTtgJ8zcZ+qlwTdsfkeYDIagL/QU6m4Y
D06Q3xibwKxrRDt+64Uz7GO4TCP4kwDryAzAkSSvzokIsoqhXTcmCqnyZT8lD5FR47ZPAxT0xuit
N17YbJFZ2erF7BGqf4mf76XSYCuOX+zOA6MqMUUwQMMpRSboyP4AFFRGT+9deejnGrDVv0x6YCF5
X/308+qrj1i8j9QjVEtUnSmFDF/7lfZ0x98Nuwd9x/uinaT6SFFyGfoYGJ6QS+xoW9FYQmXA+hO6
TWXVFO5EyqrLD3MwMoh8iJokaIb0mWzCYKSUTdMQi1C3QiSK861/E09W8RB0LtDA/RTnzeIE0mmR
NgZxD8G4IfLO8O/rTLHlCVCFPcclGJvrWKXA5FUj0wxAhb/i7TH/719hRiRhijLw1fnUEG0umSXw
G0XuRxFgxx6Tb8ibak4ikXSIKyjfw2kWQjXQp6O5xBLsQciwcuPc0SeOQIBYwXVaNoPhYWHkO2Sd
BEwmFjrlG+59qd27IgiFOAzjgedDHM9q6AdUvrqwiauMlyPkQxx55MO4A0C45H70OO7181tf+eft
1qfx4nHGePS9ObneFivWQsWrTSKXG8c2B+tI0k1Kq3d6Z4Sv2Og88p4Um5kD780VXLk3KSWpnUNp
6gk/Kiqb6my4A4JwQLh7jnzlDN2rfbVf6J+JuVq0C+q5GwNPEIIDSRWYBBDl9Jd9DbS2ZWaOBESl
y78d/P/wCUryr6GrQJ4zH9ijuyA61g5AGc9dHWTHwZKoFgo/lwFozGhkeKoDir0kqldS/JiBlnyR
47Ns4HJJ8bYmOGE1BeO+XRRaW3C7JT9Uxc9THfM/7hZfpTCb4xEsvFO1zfjYR82sk6j78Hq7/gBp
854cr9t6P41rM4medjbDEGdFTxN/obVjjMx+/prLq/eWKXQuPKu30oJFBJwJ3hpF4Ghx96+7AS/N
nwCLGxw8cYyLXpv2+FlmjNxZdraKT7TjCdDiznrfOEziUmS+Fqv3Y00njDHafzQg1b1jAtdG0213
7onY7s50dxLOjYCd/8bTE2PzMN/O+/haUI3gTPt2RiRajtz+wj28gxH1UGE3McaAJn2HLminDVfE
AiYRHb04+zs24skWV2v2EdW/84g4YFoyJSlGyzbOrozpEX6bpwZIExDDFIHD2Aiawl+RwQTGN6N/
NxU/8p1LAJ58l49j3EYRi8I5ugpiHrLUglqM6guI8Q6wSG0GTw0+u6Ha9Ky8ZQYhJWxl5CAKg103
hUWG9YfXbcS9pb6AUMXtJ9yOnHa2vJuJKxX/o+7ke+JZUe/whtcwG/n+i5MtZpDmYE33KS7wx1zM
dhqLF7Kzce8npPSNa6zYy0WpwdaBD2VvYTEsoinEF1W9oDoQNxDfFouFsCQUF1VjfW1xcIik4hEh
IriJ0/ykruAAC4tMEc0snrfI6rzj9j6+ECMhWCrA0RTIn8XdKmewvMoZ2zcH/+4yIzffR9VXeBP/
Fz8pXBM780jrLwooSiPFZry5IQ+CvyP8VCn65/ikeNcIZKEMsb4zgqH1721LoEfqwnXBVDR1iXLE
yLjbTLbiNZT4XXhuDMP4nUumNsXyHt5ZF8WvxJkt/unMPBIfoVZEvUUY9TF1j+IJiac14W+LH5a4
K3wJcS49vryjeIh//OfTGEM8pNs6CcB2G7QxxTphpwTP89f7H1Fn1p0qF6ThX8RayMytTOI8a7xh
qTkBcQJFBX59P5V83X3MSUxUhO0eale9w3I+n06HX3B7cK3pEsj6q1WOiBDuPZfeBduaamx6psfU
1+8X3QCyD4Qd1Mi5tX1zZiGeYc9sZK4jQeGIhoSoQ4hMB4CVGCEMxDfMSPQy0iWQR25TeI/o5v87
R3X335SHvlRsesdY4eyZV1ekKX+n0sa/QepE3g+gDQm//zvw33vjlNb9d0SHBSjpfLmMJwfWGEZT
2uWC5ihJBQilKr31ektaHwJ29zSmDwo4VGJRCYHhV0PiBkbZI84VnObhCgiGEcyNXUFUSqqu03sJ
s1zgSfoA8PD7DO0ZeeuN6HtKi1IXW/A6zCGIIIgi/oYRDASOvyNRt5OxhPUNKmZgNoG6/t2MtfH7
lMybPOWL0MCTE4+if8fNdHrpDqdP/2tD4LG7b0WrWbaAbURdHoSZKVII9dxYKmsthjMcazGy7YGN
QCs8SNi8V9RCMdvgHmkThFqR5fXPwNKfKHOzs2WjxfU9ET/oMNTlP9fnf0YiPvqJ2H6Fygb3XR59
iSoVWzc8eOQwTBvoDoLlucJOPUd47LENfg+IJSpqbjZoWtmvkhiK/1kxCFIhBIPh4nssnwtwAcpX
oH75X3PBaKiiYSpbO/kpT04hI9eg1AjRuSXDf5j5mcEREvPmeHyFRD987AAdvI30WPjAvR/8uSD7
0jv5bdFfIYEC0cwdgbWTp4kKy0ZeBFSPFz59A0atvA9A5EsowH+UDboyf+l8yCUbHthP3R1FeCaZ
v6mGREIkYqmTw3OVrIssUqgW3pGsfDz7kjcPyWHgBFRPqeef94/vVw2t6bG87qkEAbeGfQlw//nz
miub6w7tgIYQGCN1+Dg2RVbSyuhoH1nLciIISPVYxjeBW46QTaU0i4biP7Am4E4gGv6YCKghuPUi
i9gtjpRpJ1RyUd4nNQhEVyXrn0cvwGWdgKAsAWuer8B5sx8DAi42cOjeoqau+OjMnEIg+jlKC54e
r+0hsQrskR4mr54x/isg/MVSeKx22dgK8gkRFgl4TlT1hRsNUYW4C4M10dKV/xJokdKcNtEaKfwV
0OhY/nQ6sEH2vj8kfIiphEFA3BiY2FNXUJ6YZxCY2vAN5BK4KpzYlKjzhRkaztTPHpSCSAI75N0H
PRJ/qCrzH6w7VO3gHF7xA0fcCUXlFkZO4S0Kj15w8hcKURCGYxF1BcRLZNtUTtEns7Dukv84GHrV
PD22/17o2P4jTs45Wh7IdwEPnsIbJRNJPBJhsf0mCq8G4n99XpD0Qw/wtEjDFI9tICnetyQyk8Ai
CM5WwOcFsVtukuASuf5PGgJ96J9oK2xouTo0NYhI2Yr1HA+PexKjN1qBcJYcbU/pvfr58PqTxTnh
cx5TJiS9DBoDEhdTFz2RHZ5s4DxqjSb1/E50JgieYECAfxFskkfmN4B1ftSxSTkHk3VlkDS+PsFT
4OveHuqKXXsR6DkQB31xXVszamDzFgLKCv6E/k3WG4xDifwmCjLqPMt6aDkm97jardzaS7eXGn37
Xgd9RPhTgKIpdsFKo/K4M1H+/IQN+nwIgRLWfFeuN75XPYRT31EH1793RNmgLL5KhAIaEDR5P10g
w9jdUCsH28nENrGOGfB4QwRiLPJE576J+SWDFA5H6VM87rAugDEuRSCO75bbRfUAMak7z3Gj/BkK
WQ17HOfiXYCugZ2fiiU3DEown1zKGE8vsBurzr5F+ZWcztOH99lpsBAaqG5M2FvhCAdtH753B7Vu
x/tCE1HlEtgwUJZ+hC7h/qOLRBu8TyBI4H/LrTq5snsHbdXxHIYYdmOf8LLDN+3wXnMlGnTQ+fuM
GDUZWe96MOYl3ZpJJCwhMSh4KT4AVN7R0MYCQF+cfqBXDtuJbErYNtBlGCHlIBsBncJUmOHNxzeF
UCYZ8zl9Lfr5dGUXxMCSYSXcnJweiKMTHofOGCkTkNKpESPHUyNIsyJ9m+FcJOUq5i3mDBWlGrjd
FCHBt5oTWG6JGXUoG1leQv2XqhzoxcVrYhoMFJK573G9Wuj/NPIi32CdaEpk3DR2EOx3qUKRpG2E
rXpGdm0GMuIB4Q1IwOIJPAEeNQJnfAi/pSMKSKfhc6vPNFZjIs8ZAIDkeNs7R/ISKkHivWsdE4JH
qtzExj98FiRJXqhwIy8G4oFeZHY3+Z472pFP+8Q23PGMjp+CZ6PWYEKK9u3d5Qf2IiQCLXYWgBJu
+P2Qou93IgzrOn3rePrurO/fKdu5ZTv6fGc2GnDPBdOChlKAnx65ZDo8Mn1xju2U1nsu3PVnAZxt
ng3wbiMLt6DccGB39KKOgGrtv3oFKKzoN8vXpJqBlcR109gAJKvICDndjDWQ9CW2cwPUncJq3Jo+
SX3msAWsQttTcNoBB3+bn6d29AmxM5y6ETnv+X3DGH3aAmViZ874BkwAf4oQkPl1l2zgLt+/7PX5
+xU/p+n2s2godmMhRNlkAgl6UbPkdiinYUAshYvq32XEvFYY3Q/1RkrVJI8jdmbNkhxS6wXONuuh
3Ti6RWwvq6hEDZc5EzH1rE8v9GSuvh5YlwBT4T1Gyd/aJav0hwr0+UDpv6j8DPAJUrhwTb8BByao
P4ID/EaekVWepR/uKynxKUoPKYhI8km5b8LJ/e2LYLnqFVMGywd2nFefvR/xIxsELdBDmG7UiQAK
gVR+k296DO0F5QQUMjktj90ga1rXgev46cJ37HFDvqMH+XH26frewOsNxC+Urfmg5w+2JA5HWxKH
fijfdr8/5d6I369dfvpbFuoRuUXf3w4G/mAmqUb/25/5rE4w3ma/9wfy+5oH5GvGzUcFzedt+fru
9chPetxmvHPvm7eVfwSnPI0DDRi/AGF6g9Hg3p2wRwodVllYS9GazCi1jFjSopwC5ynnQwL0946/
vXZ//zbg3Pzt2vfli1NE1v2b79xfD8iK8nY8//cnP/jl7x8v5olyX17O4UMOzeFJrvI2fONVkn4l
+Srt8dsO8r68Tn6h1fgZ0oLyIK+Xu74cRDK05IG321vMIUjRSmOuuaDtwCcex+eAS5aTmvmDNac6
8F9dJ6Dl1q8uIYj/PRjs6Zru8rl5DexpMnbm1M76txXgv1DzwXcEMBxHxDQDooS+hk9Muy38z+xE
agZFdGoAwP0CDgqyBzQqote2b0/zkfnlxnYdIYHsTt0pWA055M0DjQxrThXzVAYAA1RlPILYK0YZ
JtMGQ470T+5Rd+iuii4ekpgVBOyRBNHBqmEMsDElA1OQLCIDE936ZVj0iz6yIEGH7UvRV6Bp29Fz
2HrChFHgznzgFHz8io2U8BnQQdifQw38ODIQYe9M4HIP69E7uoJSiJ6iMqkxATXxK8bIKVR95gPG
6Md/+gA+8B1w/ArtEWJvZZxQl3qj2BORIKUk17DyPaIV+mOTwTeASOIpzNAhyzIi92hoxUBm2IlQ
WiQsYYBjT6H4EDYjvfvN+sDFveE3A7EPVN8hlLowZyn9zugTl9NmCOSVrK3X+PcYccagDt4INeIA
262DF+7MKiyNKwg8PTIWbTQF7kuZvP4Qk1cU1JCb8y60kRJlPeqlvSa+0wbnSbU6/QZ3Wf+zccbN
Qd1gwjK7zRBCHHquZ3UfnB5dP6eRsE9CXg8pTXYw+yctpA2e0+uQE1o6xPNI+XCpo89EHeprff2c
ZgOknypw4hCjSH2vBcoHZZ60Ap7JLz4g0ys35UEw/kp02xNyPH60bU7xiDgMb+oCkNrxBrAQA9zY
+EL+DfExKUpR1t8IaUVS/feVFRvIXRkoKTuZ/1w+9mxlj2DeYiPEV9VTmdIM1pJPT4nTyY3UpTlV
JEU5ViHk4Th9dDMQnPaC5Ii16ixA54GwBijE01ltbpFGeRlFLERSCH6hI9AbRdly6pCGvPpK9Bqq
IuJ9m8NHodN01rfxZ5hOC87jsVYgubx87WhNGgypr8MWPAaawWMqDjjPobbpTJLJY21N8nWxL4f2
zJqYDc1uxYKvufZxqkcL88Rm1Fjou3YmWEfkq1aIyvRPOzZJYneYfDlLbZofbhvtS/3SgXpeBq+w
hhDDJhXdSQfDQlzjV/o8JQi4DGyPSlhPHyc+Mnv+GdTglb8/yDAtLmtoOQjT1X3W9Efbo05yHSYL
Z5EOhbv1RmkZZpc5OyGLqw3VAdq9PT1QB8+DOy3x74Un+xkAOqi7F2aNHMyOCibgLZB9vjSI1sfy
B+K1PsGGC3qyuEtXYTa89+5AYWEUh+qss7gOStLDrEvwUtixDM587jmqaGEyJnhCMCoDNuPdSIhh
i76j9H+d3KL923uFDb0Zkd4AOkhcLs5bE0IKNIzwMipWRAwLVuJZRpX9gucG7iSzNysfGI8JAUgv
G7zHnwnSsGC3oL8BvO59QBEz8dzhogM8YK0m4SPweHVuMFGSwR+dFliBesQ4/RP8pk5kRmBDyB7c
sH86weMCwIm0d42QvrJRR1SohKHYmeegj2aQ2hbJAmk2C9qavSPa7NsRuVYfHwzSCehnTdQJY7eP
a/FPyrywLoCe4tfuV/MmPk/L4eMH6T6CtQchGaIRI0vsJ6xFjt+fp/fJNZMumnUoV5Xx+asYX+Yk
mdCdhYkStv86QSdAasDT2GKSZN5htHvuOod69ZgR3+irdnQbQ+AsLoM7LhphXyHZG9/958BeNodm
WY3YylH6IIhSIKVZnmfDY6WAAQRDppp2365hQIb1+kEmHCIENrlLO6oZUG8pj26Nnb4EhE4UJ1bB
xobNDXvcGHDKCB899ponVmdj7A7LDZntvy/XwKEYPyIPEDj4Oiqxk6x/4X2Jy6j+jaywhDV2m1Ok
IfQ0UKm8g3bz0xd0HhT5+lSIAQfYJKlIlI+VudhXmoHbZ6Ma0AeQekUfaF+vizlXcobdIV6tfZUZ
Ar3vb5qFYFWHvA9oixojWWnel3zcv9eE2E9fW4sN1CvS+XiUwM1HBSnpor2BB6aB9wek8KDaI3Ji
kzpOQ7ZtVxTXyLmmYc2sB+4NUAW7LpxmMFekzSFQASjYKbXXIO/sYBTcTaA0XZD3DpEq1rY0KzLY
8PnPqmBAXdUvGcWWj2/i5zkHCmVkXg0dLwuuOMCqI77O1VxELBxPP7bHEz4WKJy63RtCLoRBLqic
CNmszpQT+3jJvgTCfcNxGGGJ8P4YlFnoIuRZE5R+qElXPpMEdZis+4Y05YQpZBFsUX6x+vZpUKCK
CnMm7eJg8Xl4T+Y7DYkl8OBd3tKxUGMM4ZND0QIqZXxDyFNR+SxEDQeVn+oRac5QZ4p6+aYWXC9T
lQF1Q9YejtrJ8rPUN9FmT9D3CBR2D6hKkNqvQrUKzSx64/p9DzrgDdMQ+7IXq/bTV2lfaobNQDuN
dldnoAZpZ9LwECzm9QvrhWz0uAz5brWeGEffgtsyz2iCa9he2fg2PhQo54caAbL+1HfZLLAZduOz
g9cT4BnUOSFQoTcBRpjlzMYo6Uwezbl6jw8ONy7yH5cNckPPcp1UB11fc7gWT7/HeZhTAKGgcio7
gVPNsdrCstnl07ur0G4GSjI6/Zowq9SOqn7uYsHT10hmOfEZx0wyGNqs1IAi9l/0DE67XBptfNdm
ernkWI01SJJNi5a4Aba2XLb3iXFZlNXQwTZVzsfanrVZpk452L1cWy2aiSPrPlW1pVoeH+XyBjCv
gAPLeaejqhyJdzO60fsz1dTCbbou8kxtMlIJN7DUheBTUqh3EsQn5y+kG4q1lW+0Yu0AJWPSaFkF
VRIEOo4a7qJ1Vs01emHeus4N74VvPRCkLWfVUFtsYJljDeqheAqzrDUCvJ7REjWiWxrdHuDUIihU
ykJhoriKu/NFgbnHvhvmkfKV/0PWASmFQoZE7nYh72kwuzllhLteXaQPSPDoW2j0BaV8BHj2zzmQ
AybpSoTa0achx8O7uE4E+pxfDcc7w7koSR3+QONph0B1AOl0xIDNXYB+m/JJjDGUy70rtj32gRI2
1jsjkGyA3Jo52D9zi+0T3kUAL/G/syfFNPuiu1RLihtDc6NhQCM48AR2LheL0gkyqkyJH7il1/5l
YQ+eMwqYI31iH41+OtZ7SR+k1oyqMHSOcoVy0ecfoBUpuqOFsnmEBTagEnOna7oXHnRDMCtzNOFW
lJgWMDGZxg5nIFlUVndpH5ff1z8+iCnTwOpKUeZGNdKYU0+N7N4bYOIIbOIA+h8sPeDG5gEZD3Qk
A+X4CPMdWL8wRxHEoEJ2B3ReYttrHyi8+shZ9aCY+PjfTKGujtKdDQFi/GSaPnIl9GqwqzANMdf6
Ab9QzhEtMmr/bQUlKatPDw06JUeY13+ZPlPpC3DJ9PaOsjTK0c1C5tAJLFi6uq8RO7meykK2v3cm
GWV+QjP42iG9SoE9ALQBxAHeYcyBTHCw80Adb/BxsGqvRGe5DFLgdgBECY4SzObCDqLPArZ9ngPN
9NsDigg10E8sDGAlr3Vsvd7IVQEGCfl+Uf2HFmJqhKIsZ0ryT0pnUgFRKCESr4g8WPieSM0SAzCy
8ujXoMFUANACokXZAMf6CFNPypYIrgShUCl+X0g/+Ct0omRgdI33KCeqo5FFWEVUNHJgW5dQ6gya
lByuoL3EeuNG0apFJ+WFYhOeoUxEUEabhYHmbuZDTHSP2o+O6NSPoGwISknGk7chh4tUG1W0k1eu
uU59C8FJ5DF4kC/GCJ5Q2Td3tR8GSrZE6LLhqdCf+DL6172NLoIPI1SZpKhCJzOU2YgAEcNAvUGD
tHyad6ginsZqPxFNJQMlEmNmLygj43LNzIm3BGEwGWmopVfCdB+alat79cL6B5nOoHZYYpCVPQJ1
9CIF+uvqsYMqD5Oeld2apgWimRhABihgkFBnPbjs3lKy/PRfUsD0xO3PYrABvwWZl84xFd9ymUIq
ZZMtBVCLyZ1aFl2UGgS4rQneUnLSSF+tGYyYbsknK3grJ/oAsWI2xt9EbPhqgt5XoPYBccSvAODB
Y3iLOfB9LYAtkpQAeX/rjCmtsAOg/1srg2ZNw4B32t73z/UnoP4oZVwrukHv1vr4V5ItpH6LShep
GLhacTHMKMmNt43HDk1wwyB+zvuL4O4a7tBQPAMRGWf2+ZFiLmphswclOehT0W142qMRxBLOBEUC
/DKELI0xYb8MBKZBqqATg3y5BwLo0Ml3inodKjVdlICpAW8HUlcmcbF9U6eVIh+VHCqllHRAs2Ve
iIQTCjRz5GcpM/2jEBR3wzgOw8ybhJPRbgcUDQ0XSoQyOHCeo+HkaOAe+rJFMK6SbTeiJ1glnw6R
AEsDgkBeYy2nh2ob6nuCLSHVMhCNELknoLfRDiZeEJIckTpKGlIUoIDSXfz0ej2fj4Kwj7eTLkmq
f0vaZCiIF3dBNkiSMUxDbD6jNgRiF/rhYQdAz/LCyY7zbPjYNS+JavJgVr+WtI18mls6NUA7bG1p
C2axkIwMNQR+sTnhLf2epBn3bD4WEZ96BSMQVbyNAHKq4Q4Y4K5aIhDaE8jOZBQeDlSbDW/U+jvU
yMGLtsOkL5VmNZgoXbAJpaC4VJQBuoDvqLiO6YAgOOiFctBPMLrFz7XqcR7upA11tBFPipCmCihf
4PoeAMaP9JI3v5EwworXiiykBMgBR+gmcVk0xl/fJWLrVqE0O8+jm0k9V7CCME5Y2OSv9HOG66SB
vp+OBSEANJXbjVwHSggzgf3IRbuTW8yr67DxUmboCD0uBs4tbvkDNkcmx2nDrTPTOIuabKAT0X5U
ODg2pwLYsfE4qfNeuGDSlU/jfCkzjkCYimExrMMRH+YfdOnjMYJ/EZAjRTrVTs6az0muL1sKEEiA
QXKWbYisCxZH4FQBQslxBTp0G3KE8je4JSm5HW13Msh/EZlb6aCiSBPBQhud1vjAILGInxF/JylN
72LgCciC0IQ8Evxho0M6Ud4e9Off7Q+nCRCNMXyTD0BOkU4giSHUEICDyr2Q0STjKZwIOQ6Y5S+E
FDvjSDpZMWzQe0HanlX0/tqfJKlJ0YvKFnUoBgz/Kz8ZwRWhCCYlMBnBD/4uyVpYL/yUxK1E8S+m
KWkLJgJQIjBDMK+T/FTCKMeu+3ee+kOX6KRLaxAo9/7FRyd2/IfxgNtJmRBBH3AiglKhisOZUIRj
Aw0fF+EekSKToYpoPUfUQLBwC4jj8J74ewTk7syEMyuRwh+WhdQM7y/PRTYlQK+OMyNX9lvUc7lO
OVoCstVCBQX53EAq8Yhl85/8EKacYu36B22RZhTID8EErURBlZu0hVyxPMIG6fdxYeskZFvYIvhi
eXLmNfSQo/RPWklaii6hk7uT1pWrAn3Mu6DODJiEpYAe/fptWWlHuea/9v1wrvIK/koneQZ/LSFt
UbGm0OLAjFSOLfB6lid+Y8WmFepYjEUFC/NeSEs/5a+AdOQxnjOVlvpr8ZbzR/kK4AChKNgbroTn
E7D2dg2HlelKPkaK3dwQ4MQBRGw/FNK1fzcKWZxgB/drQR8IhAEgAwqAJ95emk3GpgwWuhQoQHxn
eQsSQVS+OFz9Hy7oFxHEfRlb8jemULOLywimQbzdb+8DRyX9Q2KSX1dUioo8NR3LB08lgXdJ+C7v
h8nS78QAZFnGpSyj0vp83jNpW8ugkgdXAc9xuQLbN8aAUrlHdw8ogFKSfvyDSE8qWdTGsQIgBfRb
jA+l6g7Q1UNYjY9IDinnIO8nAKm/N3nwCKDwwJ7w0fM3Oh+tR4MjjsaFycLMR/D7F5r6r8Wkzf5g
ICJiRhUMjEr5e6mygPxd8B9eRbq/xX9Bfpuh85N9syA/wtu/RwrPoxzQ1lseA/GRMut/qN6jMTnO
IhuPUocuWckZ0OnAvXBzezoTpEH8B+2CnwgQcF8GfM0gpbkZGNJ5ZZmG0MGrifZ4Fqoy6Ksk0kkD
BhmvABlKu+R0e45GxwY6QXvKVCA/aUFuMpWIVoZMK9KpeQdfVOrvvwOvRnYHqXraQc5NWuHKdRI6
cxWAPtAKRX/9QNgrf35zsjJXZIS6PIULkpMveTq9mpMWeXwUSL0TuVbJgb55hCB3JI/JJfITSrVc
BspeLJ6SWW99WShFk1JGPOMDPJ7ck+9/z5PfgHsNpan+ew7NIh/rHzj2bwVTJjIypcnevjIhFTGU
gaNMpCP8/WcN/esrMt2ytvMQdt/ynf4iU4bc0rEzkz4kg0H09qSXNx5CNExcf28k9+hb/z1fgkw5
qiWRzv/f/t7o/393RtaMj4VZWj5MRAc4S7lPJz7KnP2/z3zTCjKrSecTzKB0OEw4+Sika6LS+d+c
IT9JtfMX8JU9sNh0BTkmwj0cS+Y96XR/Pzlt4j6ZrWQu/HsneVRWm7/fpKv9Xh6v/bvMvxXgd6jx
t2QkhvVydEIMIgPiAwy55WiIvvMIoJ1fzhisjYlMNtJ5q2F28YLcQVkjVpJpew0Sd3Rjx+3uHWN+
YzSzwrrI07kjihMGpmOwJVuPyrUKoQeAjO5Ry9awXbVJA4UYjCI3bWz1vv4jAGKrV4xbuP2UvKln
g+zmy7wEtotNHtoegfZBB9oA7ZoFgPnJ0AHy5U3K78+3Q1LuGOgAFY7at0oUvGDHXaM8Tw63nGeL
pxFQ0DA/4BgeJ/8cPwrvfgLpTCqVCrMHTfyQARjsI/gRPoAWkR8OM7NvYaADgs29B33X21l+Pxr/
c3ApJzUQ5/0tdRYp+iGV013314o/DgyCKH16yoMn0q0Hy9dd37qFED9zXztFmpT7idqAF7l+M731
EFK14AokGlrFCaWCxxyhNpLpBavnOXrh7PyalCswBBBr/7TJUg9E3guvnqwPcvey7lSUr6xJ6Q5h
cGRHbS+jjo0hrIwZ/uGRfUCv9kbl3fQx/1FRY2QzAWXsPsbx/AfldduNXrUPoUPd60msDyF8PLsk
6ODcO8wChTCsLqg7dlDuTenEuAlRO9xib9Znp1x34Qehr2DYqOQEJ2QLo5yRvyqGWOJOz/N2+9i2
kwzA1w9CG+2iUqIWHN9X/iapYswcpLVIkfpfxT45PpfX6fPb6WH22orZBMgYDEMd1hcNWrj3WF/f
XQtNPJuMlZjMkQ3+xJ29I9nXCucVKA9HJAFv8xcoBOtAHlo9UFQ3vzomDeqbsbts5ummmVVf+tRh
NtUjWlY9VmQ9AN6Hr+3neD8+SJMeXeDxR7oh3JSSkqALLPIoNqnGhgQ3LNYUuZmVs2lH1yMkgl5z
gKRQHpSv5nCf3BfFPwJBwheUg6lxm2qOtcziBaJykWoA6vkjRS2sDaWKVQM0VW/UbNtpCTAufNXs
DwoC6F6GnFO6sc6gJRoyFjomB1/ZUIs6Cx1Db4udJjCuoo7fqWeR+BKTjaGLISU+VVDqh/IBkRt6
aMG9nj3q9fuOoNHgDUEZYA6gTvIQ1JIAxBbz3JrckBIt5pUZ558p6N9NeurZaKhT/0RUAuMDxW9V
/13ErzYi5fuKCgA7n9AcZKUPoPj2VcAddNZQCZsW2Gg6O3vw5XUHMln4SMIS6oPkzOEPP76yr2bc
UoKU8NAdSDrq0y+G2t74Z007szu8NNmp3WJqVENYe/Ddwlybk7rvkOPRMarxq4lF3P9Zqf+Q2TS0
0LT7d3ua2lPrEzuXOq7EKzRMFBRHIgMdEL2HdEZuxOf8eGEiBvhlQIVF61R9x3Cwz8YYL4QHMMF8
amPZaI5e5lR7915p70rywrz3tc7gpfTEfgm5jfS7QKhX71UOqNKbX1xGuh67IBeIqTuDHPJUccAO
2QHIYSBXVC46MLftsM5n5/yQhM1l/s4pEVwC7dtNhnXfSXNsgNlfZ9giUVSINAAxg7saaZ8d8ErL
FvkjfYFseQkNG+GkmEQqxhpZZEQV2iR5Hynz4boekpNH+f66J0WTDeFUfCF6E1/UQYXyDQzS6qsy
PSU0p8BN7LR/pT1Q/QTDgh7nvNwo6KOBfULFgZCijCgeqDisfaUTBW8GjWw4FScUixZgZnigM7VG
t+FzbS+MHYSYf6d7D8MSkwoyeJd30H4AbQbAXTok/mpPrbroSTwHWvQYPvvu0vyibNQxfP1X7gp0
gobnr+Hz8jOkaWOCWDDk45v3NvwrOwml5+hxegqh6ChD84i/EhXAL0oUcEWABT1jkvUgyL1HlXg3
ZCPub+95F+n0U2VQFvA6FP3Isn3USCGHxXUQT9iB4HhAaoJVAM9EEpToq5ppIM/axjO/XcrirRCU
7XVn/Fk2JlDdw+v7wQZjLTaeK3cti0QRl+QR21mThJfC40k2WRewi4ArKcn0FVIJENg+k87IgKAm
8KfHKnWEPk1y/AIo7TL6APgoB5/ZZ2aM6onKxroKcaVa1l+dArzCRYjl6sxNgwte5QhV6Wlkb0kZ
vqCgmd+20n+n0cPpGck4fyyb5/GKBRP28fk8Sw94CpDLR0tE+3WAgwACZQQwGnkFEMswH2rdRw4B
YblHFcPeeiHBYswaGIcmCgBF7KCRCHuM/J0CajDRIgfxUPuOJ5VXzardaVEGxZQJwEGjYnsaXEhA
quTB0c+6ghduyO56yiO4Nni/UYnxSyApiCgiWtyEUM8+aHYAwD8hjPfsUQkO7l9VK3Z5CQFA0UVh
NcWG1l5jPjrndwuEHUI4FG++cwjkfMLjfH76fgPKLz11eAFsRb0H0x/cSCEIUCFihnXhZHvpyX/F
zjPuQCd9EzWERCFg90o3xhELAw3sVnFBx1pWpFcb6G4A+dPwo/n3Kuh8fJ3SRttTIvfq457RaSHA
oTuIdU2Qekr/g8QooxdCGjjAn1vtU0DkFPhq19YAsev3V77C9ZD4I3MFNeiOtG8KEpcN8E8StRYW
Bl0rjVjFkmODq6L9owL3IdIuPTQk3msKtubVN83QktbsJpNPaIWPsbPl6slgggxkh9osCKhqsk9H
zLI0oqo0Ak9YoH54ROoobPBIEqBiAy1ybYTI3IbIcPlYO1Rr/YeXtFTO1RDlWB8cCMVM7k/cVWf2
8d9IvCEFyko5BOyoghTtqkhSUTQ9+YwShoiBqKp32trr58RkIZMooZtdBibmgnWP7/eJRraSxCV6
9GecSDwT2sIkxY3zOSyHZl/3sAnyiugC3Ag6olcP4SqzGwV8Gn/A3r0jIB/4OKw0DJ4SdCDHVjWu
Hjvt1gPpq1XTjjW8PSdlESF0o3SGF93LcbI3yUlhKFDuDXJcFGUonaEb4PjINlM73H6I7iFKsnHg
fR0KUR71JNR9IEfqg6LoYUPz/taoPeFNB6d6qxFiQDpGuf+QTezNE2KteWiaqAIljXNrumjNiW2N
ztmieA2uZM0Y+8ry2i4TE+GIgYHA8H1xqtYJiQB6hduG+Sm4PX2FRu/ENdv6dKBQgHjOTPDbTq95
Dd+v/g1HhSy46/2HeyjO1K/s7TtZ4bZXPOPW+LFgaFtmmHSiEkBW7Jx7LcK46sj6rMzzzvmsanWa
JuPKXb2SRdZszKrfAAJHAOgVkdM3+tRJ+fr8FE+U/GPMK5IkUJzItntaNSe1oG+1jw/4mi8qbXwn
+44YBk+EjjRxKR9nHgVCyTSS5345ngGhZpnhZXIFYxvTcmXPNY+KszpXw9ycP7WZiwY2OKx0r1nb
j7Y83wePCg8VOAHs7T6DlwsiaHWv6G2zusGrIyxRZwyu1qB0xymUv3ZCEVXJd89zT+v03XT/gN2E
F44Zvijb5UPdWZXNLsUnLnmv0CB5UVMzkg2F0jbpX9AwQLn1Pji1k2eKcnsvZwd3H2f1QnUX72xe
E9662lBcX+pBnc3Pb7RSsJ9PgocTl1RdiZ4xk3AhUk+S57Agu5f0kY1UYMsk/au2rJ5bLo9HW41o
Tbfjt7amvo+TjAM9gcqB3cuyuYUvJJLh+U67/jTuuMCRqxilt3+VEVw5G5HhmxvUZtXymLYNpF2K
WlXfNeZ2Ov80EyrMnNulXrCKlLPMPpTPwx3+83lRp/vkvDhps3snelf983ul4qJROHBWx5x+itbJ
bXBxVul7lf6qg5opIlj9zIkv5chlSeVSillrHF/3aaYDCebVpr26Pbevc//9xE/y+Hweiuf2VKyv
7pjTuUNdwKOlhS7tLsr3qj6trM4yVUdNZ5aZ8ysJaih4bfzpfCHL+iBJ3ukzEt1nn3ek5TrGvPPZ
WCXyjk/yU7qn0azuJAevX4wsZfhsR5f75N1OadlKW6fu+N2MM55QLIvbV35anZ6Hup1yPun1hygK
FMPKcqitceJMOeYHDXNAHPyqoVhAXMVcZvD/9QZR0EjtEy6BTmRUhwUdvvRzuHVKeDLDdxPS+0XG
hl0VmvGW/yA/fA5Zx4qH71x8rUCig9yNwexEYaLp3iCDUNEGP38NcBQR/Acfuu3pcP0Q8KJK1vZU
qoouc0+YAeXvYIIZFmTAdK+yDjrHhln1DITiQKLsHG4vdq8gIXal+0WqESanmDt1My5JVSFgf/Gb
encTtxm00bGnZV3tntYn0kh4T6BS3fY+lGiuUSflfOQwfNfJ5DIf/n4xN96GvEH16N2c6PHg6Yfi
0eMrbXuZ/q3clxydi+BLJd7Ph3xnyGjmoDQIcRWXzXMFYJQTYYuTP9i66Ff/Dt4HuIBxilGeeJHx
gI1MqvARfljATpvmtTeLmdZZOvnixGAv5Iw5heflJ9f+6QYys9kLhNGbSMOi5Osi5qNAkuh4JhXF
p1jEEVrd0YO9df7ZVkL/jkzkPpMT4Beo+FeWJLss/TevyjE7enYANaVECHw+twSibdt7fDYdENR1
AF6n1YOPO81PbNT4bI7KaZjj69MZLupmqp02d6ZEK77aLB4hwAaEYFM2KqLYtxHIDjH49fvJcpOx
mW1HTt4HW0O5QZ+WAFXO4jaEs4UIxOUBsDlq5z2yoKFQZYRvxCdN5tQFVY1F4+jmKax5QlsChv4L
joNyMTCKPkByEvVIkj1Ek420x3uMG9GRaiEiqDiBPuZ24UEJIPSkmTIkD6PHLANCNIKywjYYXo2x
fp5CCc0fXWdF2P/iaGRBF2QlrtSi9uC3kInV0WIDcbvmifrXCTIyC6VUSueu1kVSqR0qY2pp1/1j
yLA5AeqEcYPhD8pwlQQzD++xO000xBYm6IEq3/cfamIpCgRW194ihHf5RusVUL8igQQqb9PG7gI1
EyAZ54NuqLku2O5Sst4ZMB5mHx7GvAjxdmh79y5rY6uJ8ex9XyPG1+k+vupv+wsH1Me/fIo8ZowV
K5W0g7kC/u92kaYJNOC/DTU/KpX/FOiiw+spVJclynY9818C5v+0MEb3ecNuBlNowt3FY1Ws3zMS
EM6WhZiMwLgisAUy437bW/d4+oF7jlicsnj1jI1zOB/r3elLXynkYXeXVTLnacv7pEHhR/i82fCz
fv5Q5gjpI5G7ZO9+D7gcstd7dOA8EiU991AtSbMsnmPF7pYjKfCvS7TG7cnnB88pcjA1M5kIuoJe
UqlvseFMhX7x72Z083+mP8MJDV8TK7oOSL/QPYjiWFMh0UDzUxaX4Q3s3rReFSN9gUh5K4152vNJ
51/GKptKiuZ/iDqvLUW1LQw/kWOggMgtOYg53ziMYBYDiE9/vmn1OWfT1u6uoCUs1kx/iKG9HCMK
k5yn4Kbl9wWgsb1ujn1I+GxunPgJHSEaAlVibjT/i+rHqOW+Y25h8tZoyQUbPLu3LS30I9NRulgw
plCQXT9+jL7JGV1Jzu9N3HfVdTVOAxS2eSsUlUu8siyU6Cgv5wWJDP50Ds9h/NSLVbn7LvGxR7uA
/CJs9JeVnc1x0TIKu8DekDw5d/ShBh+NN1FPDm8LvbEmghVcuZsOs+62z7vKw/7O2LPRmaII+opx
3reJG4l1wydowhJ+Mb4YAhth4um/A3L1qp0RCyxuARSDU/BMo8b0u0i7LU7Fmq7GqsLDvRaipquC
K7Nq0bVfO4IG/wy4k4g4n3FV2OruJYpDLG3YfMPvBN7e4DXtUWScnHN02LSs14Si4RoV9ExGSp9i
rY7SrmiYvUKRcww5aZfOaVBQF6BUEfEN6rRRI/MTkfh7+9GeNfo1YufvtIOMxVEnUd92Y6KjnYg5
MNLN1b7WPY5aUwr08gqovWof5kRHTG9u+yezkfEFTn1fj5TRRcKQsVnCa9+goEG7q4UQl24jyQ4a
ZUiABaxEPnKIXlPjSbeDPV0fHkDSHCyEymWzJoFdtz4imM9OHtQZylIThVoXszmaOE372H0zJRjc
wRDkIjikMTYZoxekbJ91B/Woysmx+0CD7Oos9wgmEpqzHRDkWtyijQAXx9I6TMqYlX09FaQZOYM3
Lq0JrQtoCnooYy4hLzxjqSqwroQmc2YUvvRpBP3YtujxAqNYJgg8ezCEvMWNjRgXHfq8gFkZneDS
HTR6X2smA0SiHjOkOj9D6wOi/CWpr9FKnH036YqRYqQN7n4VlYEWIxtDi2mdDs+JGVbrBxzOl0y3
B4yxnE+iecgvw9LAnZXRGTZU3TICd8BEyNYtpnVNAkJzCszaPQIY7yC2aLXHw/7J4o0/nAWaga7i
xzcX1gWshgOIipozrryqu3l6bagE6FrmQZPKiRbFUIm+bRRQOEcyEsj30tZnwB6VUTM5hycGx8/O
B7MKRoFhZQ/hg3RhF7ik8SDvG74QVlGs6NMvdC4Q2z0tBtSd/PE+c2RAm4OWm9HBFZzGI3z2j91l
ePe+oRoD540zp4hVhAvpW8/QnIq/AdxcOw+0yPBqa+FRn5jQnXyN9wCRoAVFBjYoynmolFqg/oSh
HNcxmh+ckt3uBnYbUZiAqhoCc525H1F1AEIQtYhvKMOhPwEwlddTPWBTH8AapJqQXOnPxi+0BL4J
HYWXD28MPmIF1TQL6Uk/ZFUwdhnQrCagbDXhZEBBGcM4WKfdy7oR3Rk5gWxpNxPkFr1r8gYfdBpQ
BAFLPQ1gj4eYTtg3JHTQ4nKyLvmHnaK/TAfM30xx14BkUEOwksSOgcGO+pclp8Yp7HW8VTYDzdVc
PVCnhte03wvRLUBDI0YYBBRZ1mUsBA6BUxHjY8k8Dn8RyOMMI2gmeIwqUezRvbTfDLkxB7UO0vUJ
0OrDrqAzxgypiBshxSx6bMwe3MMKF3uXLBCPFLNTD34rD5BR7i7ekGAAWpGHvKPDBBF5o33DXtHP
Y/qM/GYPp9mhF48vNabCcOFquJKliE+jXcfU9kJkw6nCJzPg6uBf2Avl12d6guYG+0XNPiRpcvCN
wT3+DhiPd84zpqPbJsAqI0jdZq8Rgp8DhYdMB7dgEfcaw0/8CpZtZYvCEqmpVW3vsYgdoU0X4PzA
3x4IAShDM4H3E8O8i4D0w6Eo4FXkM0geKDS5H7RXMDtaM1dDVRuo6MkpMItchvWlr00+tbEKDI0g
IOJWTwmZT+tYxc2q6RQVbRRQs/vWOAOotqDyK1261/cOezI5L6BV6tNa6lbF6qi20UEmiT2+IoKv
eusibd/S48N9a9a8lGlDvrnnfR3Od5OCo4bwB2nTE99BliDpFH007rhHcuqKDfcdrcgqvpYBGy/9
/BZuCQG7HyOCaTXiXy32Ta47dxiTA5C2VKwHFGY8ql58go7iCNDE2RWz1ADSVQfaRp3iyaI9eSOD
ppjfGLMKmNxlglxRJeVP1TlojHm4GZR+jUk0XOgKaq6uufktxt4C/2DCcxOhEHQVrkwFLNpeKliH
m7uMTTYXICZogICTPgff7bKj9Eky6V6fdx9dDCBz2qwfu3Zy1RMAUQfMOV1lYMqQJHktA4fxq2VO
DTBBsYil0ZptI207/sDQRrgZ0WZGf3DSImIfYE2meIEyfie4QjhI6HinzhtxD917MbNF92ee4iXF
0NfNdnAcIHLeqLgdiMUJ4mtuAdEeaTl0ERCuJXb0+y9f5uhY27sbiDOg6KF7kZBDiWf6LBNrDNtw
1Xt2aE/FCA9g3EluhOleDye/QCDBJSjDrEfrN7x3mvCUvhAZHv5nhwzC/LZi98OxrZk84cQrIwim
rr5T56fVfaQlWnIYKGNEE3GZN0E/EuZlznloa6GOECzK2AUuVdSMiGOS8JVTUPp1hEH8Qty2BsiV
ueosC7UFZQzjBpIm2ssXmNUpvDddtSaZvwScVQTnnYFuHsrYwcxEVrDAg0wPHyRpg+s2XyDbO8nm
xxEgTaxvh9QZ76dtMDTg1CcX79JmDpjKTSxe9tala2I2Y/bQgAoM0p/+JzF7FVstJAj32E6aK5j7
85iq1DtvRekJcQDnGTJejd7EDa1PLw51G4YbnScYmQHpm7Za7u89NP9uyRENyTJphLfwHKAijC0c
ZQP+Ij5aRhLeGaKRYiHh7pIfXuIKXrmCzxHTjPPoHD73pCrkk8hU3B2SqOekaAMlhLi4eSDWjOLg
9BjmexRGQzUEFDTDEKhfucsI3/ceDN+kuW4GzBAwUWvRx3xHp9VnBmC6ZZ0G3SdeP4eYDiG1R22K
Rtyh//Rr0zeQdOTau2+wZ4gZ0BSLUFekff1goM/EKwWNbOea+PJ+Gnb5Rs8JIPsRkvdPSRwdVWYi
4He3zAVKgmFqL4FQAP4YksstMQmWaUHJGKZpoeB2Jk/NXcZwHzK8hTag9qnrFJruFSktipnuPmhQ
WkxLjDJRow3f0TtqJcDhuBLcLAJsYij+00Lh5OPaMn33kStvuby6uuW8fejmCVaHWefx5PRtBfAI
AkcgVT9MA5kO53aN+fuiAgw5PozfqyMDfkMYJeD3q1SEs5lFqRtUqbgojJuo6oCOYwRPCU0BQ05I
J7h0ySxJWmulqHi/SQ0u0NHywbv/3oVs2acdQ7Xl0a2vCR80TnBlB9ii0e8QfV9Mo1Ua9VS6pZff
vBuk2I9vmvjpsrlAGRAZvQc4AcVXuXiq9Vza3A3pdLl/oKwck64zTaKWhqfTWOHqZSzxeseXRrYZ
A6cSIhQAw9V3zT72As6JVSPb2bN7GMLjLtdNyDv2HV3oGan5bafsVYOQQJNJNLwOTau5hjOXcZJW
0OdIBweMwJ77xhgAAqZ7qNR0DMCTu3PDzRQSnbDbZVZ7sa3dCDolexEmnBMMz9/UxSy2GVP3A2np
jkz6RdHOXWuIiB9GQaopyHpOPa1YatsvbVqDOOTkLVA3TzKclsvE9IScE4uIEGJYNUViIriKz54Z
RWq/Vg1PCdUOKtw1nB9hLmAxcKbbArzpjfmHbS6dDLUTRt7ba6NzVhl5ti8/06OcxmYIayIpCmqE
gI9InL9AYJe1nvS3aFt6Ym2RjbT+jVhzm5hIUNp0Q3EiqvzLBAZS9ggo9pof99yuBZfJzeVbEWhr
n9t87qJbRyA2L19TVukxWJrxVbefCMcW/SOjReXQXSIQASQG6C/6lioALlrZDVfDtxxZ+9Yblavn
mCkx6VMNFaO3f+0ibQVs/RKZsKcHYt1I2gYUZ67t8wlq/rU2O2l9vrSfUX1zLcBUvE8OcuVOa66u
4UAE8ARfEda8lxHz7WyGdsSkXBwqip0lNj4P+4y+PBObDYZjTLL6YMGzHvSkOmaRNCLeWCaKLDvi
jPAqUSuHo6LQU5JF8UwaO5gSGD6n8YtJ1zlUVuWElU69V8K02N5YIwEXgN2HZmC/4dOxArTWJM+v
jz5TiG3fKbOJr3PhM1SrZb4rCGBro+E8RtAPWo7yBTCMguNKOUWXSUVjhH4h4QNqSvuU+80xW5g5
vAUwRO8z+YYqQo1rGd0o4SLG6mIZjPbtstfsAc7BTzCglEMbBXN6yoZJK3q1VfIEaDc3fNY+oh/P
2+diY7M3YXfXr04avql/bHND0UHftfsdFpvDoLFSDy7XQQ/SBVRaw2PmNkPkNetCyGIKn8HXoBjg
rtE7eJlSL4yosdcQ0zqH8TLkMTIwjm92Ux8mTfAJNMeEHXtjzGmKTAbmg2ikPEdntCnO/mmI9oQD
FEc/ID0fnIEGwQpvp1iJfwd5WGefxYALrlOoRzr/yKl9UK5AXD93syw6UbEvSkR56HI1HH3/Acs0
0mbtRoP8/qTZrdQtM/TZRZwj3ywZORIGyMRIqZgtX9wT34cfGlPY26T5gjXqmCsT7g/Ma91qIdlD
fjJ+0oeDQjGqrXKSn2tUsa6AFYzqFDHsl8iwcS8/bA0rKYSK8dwAyIytCtnhx7/iyYqdXOFeSSYL
77SD/nY7uWn0mRYglUHXglxE9ohaeOmoLa+VirLxEi4zRN6WdUdO6yMBC2NomEhw/wwtfIMwTo5d
RZ6JfPqNdAxOpHiiIFvNrZRbT048YkkICI6/09f6Nb2vjfGn3xoeQnNVH7RGalIwOxJUV3r2gNzo
VCT0UrdaA7/BB/RVkpwms8fLXG1aGuAw2r8Nh24yUK9MCVqP4Lg/Qh+lJjivK5QyWcvshtuCs9Cw
T+zSqBwzU4ZExEi6q/oFeTf4wroz5kLo7nWShhqEyvV13cRQEs9LDDhfnU+nHCrMuKziHjPDlclu
zb3pbqX0MM+NmMS+yG25UYDqn0a1b3JCmOOGogFVT/4OrrB7pu851+pN70qUYltQCCVDt7iO0/vD
elNS0ScunbTybi1c370zOITMUVS7KVI57hvDy9feWNQZWWJ7lTrn+DPQv0CvbIIA1/kASiipTbR3
iBsvqmxnZ5N1tK6+YA0daFXT/qJhiF8ImpHkl5axqLpMN9AYOvYfr0569I+v3uOGQxnsaaonThup
dd3w0qPTfLv+CUQn/cm3B1blUgSHo39fMptYVY1hq9Gp69EbZQDYZHdrQ/jQQaoBiwFQhoTacmv2
32hqldanzydIsIq4OefHCTLHustpaTXoPSKuap3aTW4ML5vkzAes3nt2wOSTfxvOw72z50/0u/1C
McLXxUOSK7HPJuISaufgND5+BvcMZUFccAbV6uRWH9tQQ1ziOo84e+39uzWO9kYJzQx5p12RUKMc
5tLyH9yxIb05AxoOCLk9vZerp+Ju3dryKzbmaYLgrWjjONTtvoJFE+ot3rOTidvLkQCwzW3DBkLh
8WRUPdzkx6ujtDsgFPacf9R2uW7p6DQ6xupESnxqpQ+UOWnSP1b0l+MLbiQkAK8dOqaJ2Qakg0jn
E7l+enP3ncyoyKSm5lbtwflV57ko6xy6LRGtL/rk3ensMCtbOFwzXYiLfooOx5ZfBpjEYW5Gl55Z
YcsJMG5/REGHeE56hBgjOvLUdgerxJ3zPHARP37Tn6V1iHzU6LtvbqpZ/YEKMixQeRu961RzNK8c
1l1WOpz14+pFcog8FYaqr7ESVj0Qv/TWAcqgD8yY2WmFL9YujrlBHbWCU7i5u7gg0fdBLd5DMYI4
h2WTMmsNG0M9OWL7Si8ivgbVjBDipIkWLsN08ZneYzyAJ7Xk08fNya2tqh73uINrR7tKbkkToGTh
HvCfpfB3eYOddJSqtk7jgYR1sByBUOFvyhw3DgOkJXYJyMK5ZGRNiumEta4Bag6fNJspivzWPC37
S0f2D4JJKk1U42i/YnNw1v0HmHCgmkcf6Fiej99IvrEKTiTkPdK7J3p60/o6FLbnfZ7ht/HBpcRT
AwjQ5yFRKKpPbz9p8sp/TLmpHjGZFRB9PCv35Qa04Q35aBXtJXAcSH91IJxGZWndhdmI5XRclmFh
RM0yyHdZA/xYgPaiPn36Be6A1CZHTwcPjwZGdBfld/S7kcInVqzJuE/uEXJFw1U+7N0hf88XH+we
MgtVbxIDvg0w3VjhF+4gPIWNdhHmNtMo2kHAo2wY+Ix3uwr6kOxeQ/by89sC1WDf2CcgLr56DdF0
pXWvriGBB7V13jE8zT30TXrZ90AJSweFiuARvIKbj1kCqiJcIyRPdPceoN+Iu+zbMxgqRDcEGm6z
xrw1v+ITS6+KPD8jJuAfBJXysiDucKJLGPdgxsTMRkfPz+Va0tBHtCFfEG40Eggm4hBTYLI65vob
GmtQAh+rucpm6P5nTCiYSccPslbYtfwDHA6tQc0VBVissZIrJ6//IHlxeO3T7rMu1owdQdnSN5MQ
a1jKls24harYGwCR1VBtkSynTU93Hqr2UO9hFELnQO8hZ0JGgRd9fI+MFRCi46BYEUZo4cKm/vqt
fFbeee0HP0krmbLqg0deH52HBYLCecOWfmMuqCfGUQxD2Ep31ISfVX1XhTIlO1jnwatTdG5UMKUl
UB+WtlWhVBPkvdO8NWu2s0H+AE7T4EaG/44KTps7H70KGF25U84JxA/rynJzm5bpi2vvtSN6NZUH
8BqBh9R72DfnggwgZlhOwwNUib6k6WcgGH0lpr6OSzp/Z1uJ74koEd6RAzwmFW3pGAnAxHCuCei9
rmgWSiPwAYQtDxA+pNmM0FtQ8wynFuDoB7yNMbNzZPj57Ymi0JLXU10AQ2yKNAOTkr4Fd0T/mtTa
RPGYHMN5vsEdlU6LtgzdO/9G22HZzTp0+Hw1ubUJGfsnukDPNnIvAy2ugt+ErRbMig0QFAR/KsyJ
Lh2NeZrmZ+07pB8z+MyVjhG+PBHQEhWkwXt6Hmf9yxCFGlhTxFM0OUgU+5dtfaLQqmuJ8FENWcy4
iskWDtt8iyAgEzWEkj52g/KpsBuQGCiukP4eqZN8lKbOTbN1ALR4rNOF3C15kjG2KOCXSTNWpxmy
ZTbjbFTKqlibPsNaHzDWe/QxbSZCN2IrSdI7JKowfHyzTaihcRcxFsbj57HRu4+f6+uY9fPA32RL
O/BMfZRx8vHOfLG+MbBWV2rRNXTnJIh2J22GVREx2ayhEQDMsBHT7dgsEYb1qPvsJnVC3lNQ9cUT
pDa8g43TRnUlfExIg4h8z3Y5Q4mAabUekUFoPR3J0A6JD5ZFnxtCIbvjvrY71feNl1/bkYKkbPl8
We+oiOIzcMFk5ef2xJaLecNrC0DL7Oo0x8ygpHNMZwuzHxpJI4pANe/DfH7SlS1sbZeT9ryEHl4f
nc4ue0B1cr6ml2ahVHU1sm6A7uhQX7vZ5hLoQYMB68tGrlojipKrry64jDAYwOOLIRLkQEjYfJq2
2e5YWo3Vdf7aykiLTjK/dl1cAJsYtySF7jOxeh87untQ7cMIiwJl9okwRgzlhRorBl43uLer+4Xu
/SFSGehW7ctYP3j10bn3nPBy5x6OWozRR8wvedcMqZmAI3mhRrXZEi2Br/sy/cdo+UEpFZHYo1eC
k6O7xK/TonNrt0JlTnvijPXW22rgSAtuP+KDii0V2IGKIpYCE+AKA3TvooJ2ZNSxbAX50jcmh5Su
o8L4sgTMqsPqCbifXh8ETbK4/nWBShyDj88X2LnKkA81euVh498PoLUCuPW1UJBB9HVOhJZ2T+Bb
DorLRq2UNn0DpZRdk9xXGjAtZEo8NfPyNKhwtgKWS8cSxMHZTttspceaC2QRYCKyS+ypd0jQqs2G
yraFpgpI2fGnoFGJnsuQ+ppmD2PA2pQ9+jKm1O+8nabTBDTda0Gh7JHYYqUZi6NWIzQ6eufEkMEc
kA0gzKv55e3nqn3z8jLMaIofbjbKJo+DR5Ol5dWfNhJWPEn/DgqicMlZ3yiIbs6sQIOl3exx/Wm3
4LyCpqYN1+GSLNmbyTa6+KLsP30W/XWagcCjk8wah7VAz45BKaXRE39GFGSgvNDvkgqNwkwbQS9g
pIJopSoxv0Y3h9Zaw33UbTwxDv5Nc/g0ZxPPxyWgPijiKG7Yz1a4fEUf8G2P8HsM9CpRGsPmFRhD
745BvOFdq+B2GFwe/UOj/blG9Zv75MwHn0g0pyqHWHIdH3coLgLdpaMibrHjDF0o8fU7++y29rkv
8rYi/S8mfWzyNkhKGAoiFIfJJeScVeVgD68SvVlldRsr6tAkjJDI1FG9rtuH3g2TecX7uIav8sKn
kGInZIFqswtV9Ithj1+P+KtfeaSeHsZdfCe8svBgA9Zxz1OyvOjtpeEFIayCz/PrR9qw0QXx5AIU
T+rMhjLvtvlAq8FA3EXaqV2q1k1HogmzZfdSWunbPiGKCN+DUgbgEPN9wy4idh0qdChspHI/lWXW
sv1wn9QdT2fTM+xe88c2/doode9Mu7ehkeROi4gfDfhhdWGMLzPdXXqSzMihIXbGhX8EO7LYnsHM
7ZCYzN4gaWCe9GBJwCvY0be47C67L9Y/ZI/fmN/ev40ZcsV58mWgV4+fu8uiHjxRyD+4MlpWg1Nk
rK8ISFRj+ir0dJGOEC9PZuazT2h6bIaihS8sPbxGfrw6AC4w54Sz+ncI5U2IbiIv/0Si5TARYYEG
QzymTI7R1vhxWJcEWxnw4hlRG9H8DPAiZu4yYxr9bQuZli6xNWLQxTRc2IA/1h/MNBHEkI/yldyH
fQVfTQ9Q2OEzdUSmgT38DjnV8iBrRp7Q4q6lvsLx3tYHAAQ45HosA06Lr/F1k+tySPiOuVyhl+VP
aY/ZNCq4MAC8kWIjBogEG1+TnzVtZIvgObYco1NDC7BBcUKTiBEiM4r1WubHf6La8sS01GP5WHNp
91m7wtpsNAfmikvvjONLdQds3CHvdICT8OwFryKv9fdKxGKGrTU+YgB8Zwoimt/GwOy0Qnmv7LTh
4MLX5aWQOU12F3u3DD8WEvPzq9U+WxvqLg5wx+Fu0Ik646juitIoGRdtdiEBAwjjI0kWAymheFZr
kVAGqsE86uxv5dPUw9yMihW1LLfODfZ3VkryIpZtJxvQX0J6ESFp5MRArkP4vdtsJty6IIHIxX+J
ln0bkW6RmzPasRnrc4gC9J+u9AVGxdlFX9oBCOCIyN6FTI/JCd+r21ncBHeeBXJcej8RM6rNPBSh
RwSY0BvOuc9v4SV8YkWDiQrHe2MsjEW5qTYyiz2F3wi5veTQLqIX99bNtMiIfW4wSQv2dxeVs3xD
0wQ4cLT0lC1VoLf0SGBfcNnbepK2D+1Gt+6XmzpKfIWthLlDgoA28dOpNh+bsRvLBZ1F1+xXniLS
yHk76xSGkzHu7i/RJjx2zh3afab/dyCAyPc/KFNoTVH+y1FjLt90vh2Gytie0Sho0mV4MYoW+zPx
RmO7/t3by/kn4BGn5DVUstjd/zixlCksdkbQjsYSyx21/3BFmp0Lxo52a8sOqPsGx4UdU3bN5uYx
KdwHsnIFwHtQv3C1OBgCQAcoHRNRSW2jsJ3eV4pn+OJ7eJ0sh0TV8wTwh9fqogBtWmb/Ehb7C7Kb
x07aO3dKZLAoXNiS5VF5H2i8chc9nXr/7ZXeA1yCzqZ8ClX/E8EZ+e13Bt0Ow653mLUHaULHCLkx
5mTBwT9Pm46cmqpr/N6i6d7XpqsO1IHSq3r1DiMgRx5s17yGXBaAUHZBmQHbry9CmdlA8WSlGL+H
6b9WsnZEFvQ0kvep7k2fyRvv10CJUkWG78kwPSoIHvATWPWcvm90abOKFmK+UPJ9cjLL37thvXm5
80X9WpaNfCTaPjGUWgbyWHqy8KRdFn39bC/qgLr7/0MZklTxbzEVQM5oTVdBCxv4EdqoN+JYZiL1
33J2mrPZXLjN6UCHp6SI2QOSUwKcBcCLUK1FCAjAcEywYs+Uj7m9FrODERIsu50/bWP+cLfmK/5b
WquHxUd2CezmsItQPBJgrnjJL4kKISUPkZV8n4cRNTzSn7bc5M8Qfwr6TzwP54lvFYHLvz1AMsL9
a0IP20acmyeUe0G0V+UCQOagqcr3gwKIWF2IktajKztg5fGKOf3NZnxUwqxznzBZwuGqxUpEarQt
ezB0Px9pUxhrsHw/yCzSPw3fntw53My2GDXIIeKLfxKM8jeJ5/ksn3FN0GRE7ZILwQWhDUQIJXw+
aBWJrcJrevEPicRRiaJFQC8FRCfbGUiAmA9A8YmeqKS5IsxEzygglo7F50Eo/sKcBhvAdOK/kUqu
Bcx0NmUu328bly0dwSYOI/kViw4+j8acP+32fArYql1506k1Za/mD1u4HBLM5JLW17cdnvfuX/gT
WI2Q3BkgEnjruMi1EAeSh4gENeHlIZjjFjN9yKCSv3jyCbqnjF+v7S9NXx8qxTmsb5Cm6Z5DzU9X
GnXxHW7bGyv4tKNQq7eBmzT7H6SCzKFEcvkO0eLIf7o/olqBWIeQzVvo76Mg8sZ4oUUpK9IBAimu
tUViAS11kAwo/4LkEgUSEY6QrwJCBtb2ZOj2dFH7pCAm/ebz8hPkUKiUiBUV+oB8p85BQUmFjvgB
P11Hdz0PuDFIFxiWWgLXmGy3zCQA8gIydTJfx9LUDH5y7nxxMUM5ZUEuQSfTOne5ZhFXsi+KIjR9
gH8xyKBNDG+4R1eQz3GFXeah3/gQfadYJfJENL0AXYEKXYAgrK9PC5W5KYaLMssrfdOT3IhC7+/P
UpOqocImsuSBSzIjPv4AU6dOZxdk3t5wZWyFPBmwF5BWCIUCJe42qdS7D9pF0idLquSA8wSj0zz6
hpBG4lOstk84PartN8Z4Z2wvKCvBLWyB3zAHvm7lWO7lSBFAnJi88evoyx4s8lwM0tRZLuVgfXYc
OcfRcZRPRBfqwljUHNaG+TFs9r8b+Jsn+ikHoSuBjPj7w2qAU40zrTy0iKe7hrJ0lN/xQiD8NJGl
VsAezF2D4I5tgsxRMxiX2F73GonSaSTYX4++w9b4PoP1EnH1mRzM/o7DRO1Cb2j8JMCYzDX7ajdr
v6NnJB/VYTrBwgMYZXtpIHrwmOG3O1s+2idGxqnTTJrJiyc6isgKM0Ms3psLCBAPjHGhWC3HCgNb
0I7yY3+Pw15pOgqtInUojSEzALdkBiB2G4kY4r7wBrtvTvtaBgTtIdrAvCGEA/Eg6IsqCJWw+5k3
SWivG3UEQpPFLSmUGH2I0JSkTnL8fNL+Lfw+2BGA9+Rbw3KaYnpBhRMB3Axeu8f44dPU8otdzhCV
Yg9gbmXt8Rdqp3ExqmMifRsAtfFqzAy9aw9SJSC2uvPoQU9CEorpFxm5+ChJ4izZ+SlAntIDgesx
z2V9AFnP4DCStzE/DkF78McEINWT/jI/iKY0DZ/OhU5CJ2X2Kb5WdzyuzM09BA3MJiNH6S4ztIde
iCRC3oIkvWnw8YrnHtg7HfNikZBqRCf2wlBEXEQNBnASukn0bsmJ191FvG253KzgQuQuZx9421pC
fzkRRRxZQLKMckDznHcwqtfZw2ODAQqI24aPU/EIIp8A2akpKPi55yFk8BMHlp/sUrIfiHgXsxK/
9jsrh+D9tN4dpt50Pa5wWpvWiR4ZeXYMZZRZRmB6sAtoJuO1FUJH/YRIMLbvNP0SvFRHd75y9V7D
P9G+cizGQwKZhKLuyZzYFKNbiuD5nRQJd4bw95yHWGzE7vg9BUW4jGhwwTpnCfK4I31I95tf7iom
QT9PqLMjckqyl9ALsMToq47kAZTSsByI25Sox1ylCtuIMMedOgxQHuPpjRRouOcGUgeJoo64KgGd
CmguEC7EROjalcCBxSRVFB4ALr8iVZOoBD0X+Oby8zyR/DCAFp2QnRRd1REnNHlz8hZN1NoeGCZd
nQZ+V8+BvIT8NlXCKJmDE0ONiDBh/+IKEf+4YTNDPdGXs2R6a0k6SBW+7oos0Dn06AOTHJILFEzj
Xjzkb5KeobLh0hDy6lBEEaTu/ZUKf+UAQsLUnjI1j28iVuzkPUbftohxy1F3aQSoIlh7J1CYI7HH
EauYPf5E0WpFw4Bk8E2xUjEqlyxX0g+RvWYySAp3oTjQ/eVQSgeBLd5JFBohqdyvKCOz56CAQTQe
YipJHwaeZBkfyvMriYQUZ1KTkYEzyiO24GElFktPHxqMx3nmQK6CM63+rlZKViaxKKN8lKSu9lO3
QteSjO2D3AMSKCLZ0pUakq6PzYBC/JsIS32oC1YXUvGvJDRdqkD3xdCjibD3I/jLNKRolOxfHm/v
26+N8YpwdFzgxcfpSyWgAROQ7EyOWxvAamQkp/Z9z3Th3wdcV1TeYBrShu4y2abNbfI3PSmiFJX1
NCSdDXDf5EGphL6BI/+rtssg33x9IBbozyue6Tc8yL5cpgaX7K/YUzBTFB9xvzY/oL1xoU68/SpC
kbTHZbUndeSFS1Q5XxYFuaiDEiWFmmRGkhFJif1nsCXiP3950qY3ZYFxa0tCKwXn0bphVDQ+uuNz
hLva8G4P9/u9lLGmo/d+yYisDyl89/vMwsPqbuFhNSX+knDTgrUGakcdYIXVAxvK8wKN4GMtQseZ
A6rJTNLnaGzvMWXqZ9aeWMeBWWXUmU/Fcm2zodDfLdu9TbvdWUEJtlbjMUn33OA7OnNxIZBXg/lv
+yl+atK+WKPMY63r3Gfd7ii1/M1uFw5G4YgvjiSHX6/ls732dC6XDm3d3wOqO6L0R2vM/J93/gBK
eo6onH+/EN+jkrDT46QGl4T+72wyQfLoe9i4n/H6vAhMA5HiQ15ObBFR7QOMLXv2Gqc2LO0EDi/N
FlG5kqyUbgmJN5Xxr80ijYidSR4NTmnpDDIPTSbWf3wSN87t5GIhEwlADYLBx5l9+MB4kGW+XncR
h5Q7gemYJd2RlDJlNCLGIZfyBNwKY5w2AnMhpkF/rYQxZA97hXFelFl9/hOpPQCmjgJ7Ygm4CXgA
EVF1BLQu7wCaMP83UBe6hqJIJMpNiDgu5A2tMaDLhf1wsybMtaaVLMuQoD0gfAfSe7z+RMPEiFRs
SFcsZCta8co4jIoc4HP1CEtX2mG0XNnRj70a2o0YvLPPvxBuywDvrr9thUggD+wsAZuz2949PZCH
GrA9jA9uEyw/YykEDEU0V3IqsaMSIUW0oDjrN/9D3U8b9rddSDcoZRQtNY20IbRf1+hrs/YLn2E6
zVEkUrl1pLfw+rUZATj879BhB+nug1gYXGMtHEgbyxi0HMDxv+LTdFMqIeoik34TZGh4PuTFWFoj
r0V78fQrNyVNluIndaWziPKemPMR7PryUYIaa4YYJWdmDPUzvtekJoWE8Y1BAfGgQRXwpoIi0KFW
oXJ2S3gm/Ma95RzpMIgumP0F5fiJ5PAbsKga8LzeeQjyjXkp4kMnQHCyvZZjyq+PZYB+RJkoQTAN
zVux0vsMG5QIkA3gj/piQVn6twjyAb+ixKuLW/TAEiLognfcu3/3VIcQNngPwESi2UikUznKDgMR
1B+R7Itm3dHIH/SwDAwHrFtQfQRkCc6imMV6ohsppQDQ5vA8r8PPRdMo40mg8oT3rbK6965b6Iss
R0GRqCRVKkv2EWp7cbBs7lvRCbAxwGRkyUoaqtwtvxaqpEViUSVSWai+eQbPcA/lIbeqqESC/La7
3TxaS+exLrfUKGRPoTNIT4mOIxMoi2DR4TPc6N0u37Xmr3wL72U3X/1qfqc9jOxOZz6ftqeu7PKQ
+gkim4dLO3pz+FWy0sWULVc2YS6aRstT7vgWC4SmM/e9+9emkKjWklEJSxUIgTwD/dRf6FH7Wle6
3++NBNf7HpPmhXSFNrnT29D8pqHw8xVkt+7TeCwD7kyOaEX+cAzUSWqvypDNlGtkjTNrOBzu+8O+
6fSHw2i4ijq8Azbywu7Npb9A9xMbw57EUfoi0DtkK+Xt17jCkirTZf493lw8uYiyv6k/gxfqeYoc
mDJMFtnkpClc70hjR/rwy+Drg5wjAgLP/XULqeD43NIDl8JDR13nHjCquQciwyV3rN6R8Kw5PeU7
Qk3oPKsxjS6ZT//tYBUaeKIuKnuWLAe5tHXA0pJ/ywWXShe5T5TTRG3/75ACt0+OIyGMM5FZbI4S
BuWYSyRlgD7IBtKGke7OPOJcMr8bwIH7Vc9A8AFl43fIZnOgCNQYT4ugsOaD6mRyHSqINMuWKYeI
pPKAc0sqBTORXgJ9Ag3hBzA5R4GyOxRrLkWcU9kzTrOAJj/kOLJaTr+QcafdDvIG6SWxEAUMw2PN
urW8hM2UMxCJtxSbMxfor5OP/vmgNvh39X73GXhpDpFjFD08pIR+5GVIQVCWhbj8lgcGzgiBu+AE
f8eNpc6WAoMLpAdZFqLCY5FnlF6ZhDPpkUmuLAtgva5zBRDd5vzDFuU2rdzrrnb0YUNj8iYt8mWH
nZFEgnKOau8xlrovdTK4fPn67IuDNQuW0IWHJA/c+gA5wIwkNO9pXcgvNQHb/YtbYGR/uqBSQErv
RPolKZLFlfX7eQl7CHwR0huWRPjcOxJT35YOy04yXPFulJQmdfZ98Ts8oHKpYO1BMSmal5D0ZIRG
RTrPGLBJdboVp8TtXxNGXvDPDU9KLS2pd3MXHUjrxnRG/i9tmBLZPXHDktaP6GJq9HxEy/BKm0ii
k4RUEVmtdeveX2AX699WlHcO3PkDlepPVjGF668mlVvuEiCmLLHhLz7UR3kEYNctkCmXcgRyGDAZ
+RoYeLZX6CHswTDAxc5YulPXdoVaOArVtJ+Jl9dQylRMzomiFB1J05aNXIovBsBE1abf4pC9FoIO
rsFySGEohs3Q5RakAaMRS6y303q73V8SskaLt7IXSCKfVnLjneEn/rWa5FZcLLqs2t9Wyg566dNo
/Q9V59WkrNa1619kFRIET4kK5qwnlKHFTFIRf/13DZ/17qq9utvVTxuAyQxjjnEHX+ovEhEh/cQW
Q+FLssi4tLC9KclKt1hecW+l0/00QYfaToId6XBsw39frIL2Ynw4HCSrJfGMmKGKfrJsBzikP8Ny
V9x796zTDXZxhMFSHROhbQnYOONfhUaC3H95h3++n7DrpMugNcCX9CzyCjJdMFtst4Mtud8lIa5H
zMr3aBTsR4bXWw+2UyZX6ZbyI4LBpONQz+B2i+K3yiyhhDXVXHlaMnv/hdPSezFMP2PhLuaelHMo
5lC/jaQcBBuSV6IiBPVV6LGS08NvFC26sUU4XHgmNWpAgKwLe06K795aQm8ZPPB9+Wzp6uIudoT2
LBH3dM4lTKcdWSzIyxyYDX9jgLFGNCTzoLgjS5FNSm1LLpPIGWQBgkES0jG++oSXhHcZCkCF8wwy
RlrB4RowqN4D1ZVK1hPLrDsXg+EYY0lO44wWaw5JVZNHQBrLEs+YS7+EmCj3jgWe2UMivn8d8X8V
0g/S7npY9NRQYaZUg38mlE94uAIJimSc/abV/zfrilavaMzyRkaMbOABUjcGEnoRa1Gcpas7BQNA
5y34QEz4OiMlFCCnU+EghBIYOiMwb4CCw5Ghg2DY+BaCSAMbjP89tkj3Qj0F1E9sDbNuUS2KGfml
Xg5WLRvesSUopu1lPb+GTOugrrOpucsA0++qP2P3GBJ0ob0CpAiodpRNVVZ13nQfI8F3H7/6kiKQ
bAQ4OXq2GprkjpA6ktQAea0ZTCU4nK/BayDjXeQj4Q5E/7LbJKgy9z2Sf6C9xgySD1SvDInuoqbb
7jDIZ+IefkKpFHVvqse478k4lSSQjNPfBuY5arnDlHxG2xvCrThH1mz47ja73xmAH/Zy+DBotta7
Rc2OgRMKaeQ4BHKBwxssW+7up+wA4hZAq/9lw8NmpHRJpWnV8lb7ZS3aYsQdjuyztr91mGDkOM6c
o9Q/p/M5i/I8DFOX8TS/uoNwTf11iiXhWDpwh1UbmTCCl7sfTmW1COU/Zn+Mey9gI2SKl0dZFZIh
cnhdBO37mOX2JT/IJzzCVgQCTKqoIHRlDpB1hz5MVVVSjOKC+4puDlsbF2ddST/C/5I0JKhBkpBY
v9GfZdTIO1E0YZ1pdWQbyb+AzhmHGlBwF18uRP1OfWuAPxx7+N8u/hSy2qCQhW1cJF/YW/YrqH4V
1sfxxMQuFRtBWKNgipdXCCmM9uZIvtSBMvgMq7GkWZ++Grx94LAQjUROPe5jbpk0ndtjYpTDL2XQ
JLTyZfEzAs7mGJnMk+ljDkGwPbrotjTKeXj9fWV91MM4pxPJ05p5UFZsSTPKaiZTFHv16TgLplf3
iDb0+MgubiV9ZUPvEbX9IUuC/E4SlL9KFM7gkRUMfeLRha/7IANT9Rhls8soxjpClhYryI81NH5z
KjWSG/tM5ciiBOeDp56II8TEiCgHS3x34hPIhW43GmGOxO47WQDO4tX9FwBOMJ0/FiHidcuVsDMm
YSdTvMT4MgBkPyXAC6AXLBDmXsGHRqHzUwcAhCGDBBm9ED8Ljiq7yQdYbwnvCpp5dWgT9kUScegB
JpXj8XRAYgJL6sqOFovjlU1tjoDhhbntFRldsytRBux6mNYSJaQw/xXKSJSEfhd934psv1SbZH8i
BR3ezPyIUwd9R9C3Xy+dqayD8V47lr0XSmvgCwOdKn6yVnqZgNgfk2KguHPmatXdFgMC/AvkR8NR
XDIm/3It8v+CTAs77zCzwQAR19fubVLD6JRnZDYH8wRGAHU4bCMhMf+26/L4P9Xv+5D+zUyP9C7z
OOxNyjnDwmktpdML3lNCKRljDJPfSMN6W4I41sujZPJlRZWBSITHSBIVAfkBe9ulYEU0KM+k/I34
UBbZQD5ECl4Scf1z8cYk2/sXzd1CaR+JBrfbzObbsoGNslJtTx35pi3ka87cwb0BcTrMgtN/btZy
FpVddowuOpUyKkEHdw6ywFfwnyWMl4BXVut/fZ4EMVoV5F8WoLXsE0aF+IRI5Gmg2cwLQwnuZB+S
e4QJsHXlEl5crrQD84uUJK4+v0gjSOQIXuv3ChlOLH824cphYfCxoi0jZ0CantjxX1Ar56IGcj4k
+UPsgW3ZcMDD+I1HiS8tD//zQKp2EkLcd1LDQwOWQ7QmEt/KtPMhl7f8V0s8pHnwbvok85g1GeLj
A0ZMTPbkl7ihhPtM3RQKpXgoO2bGu7gP1qF4CWozE8gyGy6jcJGeuaIcCAOcpDGs6BNsbUql2j4f
GD1sn4BsH8BrbotVPE63ry0k1fe62U0XUhV7wquZs0uafd3bDGnQr/3B9GpN+YjUc1bZ2Z5fvxkG
8MrSXGerasuaissh2bqGrTVAKrpXE5kxaqYUnXpW+KbcQIIiARl6mRXd3Q0O2TdCzAKvl8xlogXY
TK8Fbs4MLx02wesODSZ1ae3TtYJP5314n2ZjtUef7eky4IZ5DyAMysDnIWJPNASQv+A2M6ff6akv
lGUZwo09u7yqFd0a4QtduYavDfXcf4vNW5fHRA/eJaBi1sFHGGvdq95pvxDIs9+p36aC+WYLez6+
ji+41Hev8Qy+q/iIIUnBYmm5BmDUxDeWoPkzLJaQKmB/3bbf+ybppEn890Z+E1wZlRWCQ3guZed+
BWuOhF4ANcmh/XQWoM0DXWkuOOMFJDkvk/SAiRqIUQKzJaKpdduF369CM26sr9N0eOtcJjCzh8ry
g+4uubiLZxXO/cftVT4eggLD9zjv1jBSwA+zHzhCA9On1YvcRLYA3oCN8yO8D6tlA1Q91Nl7pOZ+
gT987SEZrTYdkNawhWuo5KQTKNnaRYnOsHPCMFCILLdja5oyXxeEs6DgMcf076Pvpjl/eI0QMIwB
pCEDHJ8cisEAoHNP88rhu18DfUTyBC0T0WD97PE/wnGo0+59p5XDhM4grNBvtmxu+4fFv7nNtiUZ
01oUzgFTQzNsHwFpi/gWvIwcPU8bbg+tWAB+4+bDCmIAw/MkZUURu7a/w+dLpBpacx6UQXIs9pQ6
EV0o9lRph/Du6WVeEZbgl5DoXGSbeplHb147Af39XVes+6Tx4Q7VOHFC37Q8fclRT3/xRNmh3cUn
UDRlVFnzcvsEegbxh14DZWv6WFN7RP5NpQ5FXg0wCJMNd7kN+8o9gYG7o48hut/v6W0vgdcmwx3i
vGg07Qe7nCPRrBCSwW0OUPqJU2zjBSSrQ6+nztP5AsA6sWhCF0Xs7q+9yzePF59lEMYVo3pbiE3V
hv54OpjUMUvhtF9W+eb195pDLYQigeMH6FjTjnEGQ7N4ghvYh8+fW3h3HxLuLYKOnoo4VLRj97ZU
Ewy9NuTmc4ozZBDwXrB3V5K2RmRETUJJ4IyKUG451asepbB4hQnyKLwvpeLSrjZ16sFo54ofa5TQ
G6sTlM1ZulVMtzqi9EdFvmKh60s6Bk0ZNrXIHE30hwfjmXosoqHU9s1V3kIm1Fid2er0mbJQxjQe
RBzlgkK+tYFdvGgt3tNZ6w/EgT5/jvJJDfEUAxUWVN6zfU2+mL1DgowaSw4waA/z469HVIlIeqgD
DeS7zbdmBX3uQHwXLV18uSgHI619Vpzv2fPVM7HSdcDetaePIfy7RYuZKMo2jznIz6QZoKjZRm3w
iswHgk6k8TrkbpijSsWGgEbOEPQXPBlwodDdAYY0YTX86AcNJ2WMm3S5zntzA4gPlKK0rwfR4z1F
n+CK5ScC2eBsdsnqVjjmw0tQYiJzeUBFcILubqU5Z92rEUhgActFdPfyRQzYBlGIA8ECyXZUueqZ
5n2C5tbYJoBi/phmLpZ3gVg5jv+aEvfb6ImRNII40T+7z/F1la819mad16yMEdZG3NGOV++FVgvu
HO6vzpp6FoB5zfEQ1a2dG7KuMGP2p605rlYA7nhGipAvhHAX1ZCJLEynrSVTAjj9CNttFLkLtjTA
FD7Iaptr7HV3CUzXJWeTL/XJfWnO8uiIJmD/TE01cZp9UNfvTcUYQFcckquCAsmx+Nrmx9VaPvK5
BhuCMObu7/WTe/u4Mfl2mCgnl8eP6eYo2H5Hjdf2qh7Lc6+JBt4ZvVOUQRQkfRCGwrHw2TPIwt+m
r9MkW3AVAqln+zwwt0iObdLpZXPZIC+NPS48I5hFTBiIxnPe9Y5Zg29rV7Jp2UBsLv6uYM1o2mUB
qe4A0qI5RM+r1a9rO15+PDgoE3OrU/vPeU17XS5NJBSWd4SEr6vvwkDUDLFVpMGgOqJIl/VRecj+
lKedTCEz1rsW4g7g2g/6BBjKJomu3x8AwhebgNuGYbgkbbi89Y3DuwniI96ki+bQmBZ7zQzUDToB
ORs95rs9MBDzjCyB+xl9hszX8NVHyVSjFsJOFbwwywEp1u2XpHjlKJ+gcfLrRgciM4z6l+XqVEEZ
MNRnUKccl2Ey5AIgYUUPcQiDsF5ukct5JIgOQ7Ey/l7TLGhDLpycd8mxIo6BoSRTQdFvep9F+1hD
2gp11cO0gZb5cuVQY8EeTcsDzgGMS+4H6tKn4IzebysyL50v9KRX53vta9myhQFmAdeQCo+K8BZL
BEiQ0r6vGCJ108U2/AVExL6SMkBb4fjcpiNrlzccPUbOHFMN6B4Ysto6Wze0cDK5tVDLYvTDroAK
ZNxy7gaR0ei5RoXnQiC0KU0+2qvjKAG0gcT7A2da7FjFAZaw4nJziourUFZAWgepdGJoHI+QYjcc
9u4NGFFkChP3Tq3y5CDex6JFJMIEVaxwsI03BZeMu2ZCgpJY7d22UaQ40aoCgPqmkvbQwDb2yq0O
mQDmbBlam8dKZ9pnrdRsTu4EDgzviVLWTVZhlrzGQYUfjkv5tc8vKdEE0WoA2+oJ/JcmQkqFoLf0
UtDU+d5sumgUV3e3hbAwgm1399rsYr5qfYfvJDgRHeGNPDWBOlPxe0KMDp4Pv3h12tS33mM2x120
Gxkd49+RkYVvGw4rN2fzNRwmI/r9V7PPEDzWueW/n+SOPgSWND7aMpWNYFiCFpN9f6KJYnNh5yPN
isoTQf/M7Cmb9EjanGzcS06EX7BUvZNOPDtQoUo0pu+Bitgr5OXaE/l/RNRVNyl9rskkuwVcz/DA
EGbEbOy3NlmFu4f9ZG4DgAKaemicsBb7TgFwXWkOdMMJ+rjtgKeoE7B7OfmRsjGaLEjX43VXp24N
ymOWRub6jjk9OImTz3l/6TOz97qemGu1wO9dzFt5/LRtPpJbqrLPQA50Bf6Jq12DaUI1UUUa+oaQ
Pn9nFWWdvho2ahjgfQDHfcCOjiFdUtwxdyzHKMSQqGIlf80tyytit/pr7J5DFVIXmpF/Or16CwsI
jRkECShuDvUtJXFQUuSk/8whEQ2AIhJ8sKR41ZHiSW0/YWcvlH5GgHHrnhGqYUpcFdQ6OiSSkLE4
OazTFpo7e/SsqglJJPhgCYwoJNPxNiMXBWqUDDLRsv8Cy3IaZTiiANBiw6KGXDApO8z7mojIIonF
TAKkGxGHM2Yp8k/dkr9r7CtSOz5e2X6zFPOh1P9Zdej8Jzdju7koDm0geihJ5Ah1xCNwCD4eAdTs
lT9rUX1DZEkk0DF6327e8h96D0Wb8vZH+xfbF4KHGKMhqwc8KnMR18yogaL4YeErjfup93nS350K
TUWya0zlSci89JmrCDW9B8U4353mDyI2jNWeDl4JrWf0/dOH1gr77HeKeIx9nxZsaAHgZL0mfuJo
T+0u2JoxC1xwzaCXuqc5geYbBgUMJ/ryBbiyixIJC0dGrYG8AJtyxaOzwYZ8wsUxnPiPbsng0NEr
SZECYHhKaEo0WY2THf2NmF59gtiG5sl2adtim7d9ghoCAANfvAUEpXbb3dRLEXRU0ICqkfFQ3fuo
GTbGMYhzlvr2oETs8rW9vbnwiUb5AgMjzoH0PSEa+g+EYxjFoWh2colDTtdQF5WIN+lttqpbNh+i
x4SpwIkwbqHCf5+U07taRVaU7M9gRKFSUaonUU6yFS3pXTZn9QMZR2kvpWzE+pku8ckdC140Y6vw
EYkXYln9D3Lit3S/3XLCFj0sqLPQ+TutjkrQhKM48zVMfwReM+If1h6HZcQ6+3p1KG47VuIEhwgy
5IPzrLUikDECZRj3hKMcFXdUNJ9gZx92zNQfEgNorMXWMgaLx7Yu7uvj1piN93tN65NAXAPfW6Fk
qzkJsW17WiBBLTrRdUnTiRgS8wYayewOazIFzPMouvFHk70mt4xpkV7FboMuWH/xmHZZc9oXl8jx
9Nd2mfhkmV/zykaEQhV9EECD0j0jGdJP0eqaF0sTyQXd7Zq74qA4LXKE4Bpie8MgVdBK2SbURm+V
LAbYqsD4hlhHlQY1rwH/N0fUu4bUEJkXzuMEeXv0p5TMvjP9IjSJHtrgsWZQg7Ys2l3qX2ck9QCp
AVqF92w5GOoUjM/G0Fq8cqeF+hy5ssplqWCKZSAn3Pgb0xQ+DZPbA8VromX7Cj1bwyHDZS+rQawa
NvJulnhVFujPw+MclWqnQBLMmlUmwvC2cUBn19roYwOwJ9sxXVi7lkncaZ8VFgf6+olf4dj/pVO4
wwiszF87FCnj6IIsAUjoEQH0Oyduas3fCAdns8beWCHXk2QDxOZZGFAF13X/gZAowmfoJcH6bq71
9/bR3loAkM/zTJ8kd8+4D412+GoDMI142SPvKm/Xerhp5qHwx9glE8BjfRkbSvSKHRXMR8TGUW0+
7caMW6re+hbPl45kerHGGb3ZKL8G5iUqrh4F2Tf6hEaQFgFSXqizvP0WJjCUFtpYLwRNcD6Vl178
JmqW1HJ1IlPXhKwT2x8Y7fR/xE9xWmQjpqBvkUxPUDGZRghaqFGwwy9FMNDEkxtZ1UY8eaa9mCmO
EhBCB9SjqLkhe7V8dW4UZBqYzNj5GqWM9l85qqefgASj5t1M/0xIZbLo2fHOSCCv81D0Y9SwPXV5
8+qIQW3loYJWTua9djfsAjxzpLGmIieoDRL6+4Bd/wOeZA0c+tFjO58TVK0L7liULIlIr4tsxTxW
hnnUWN/C29c+DbDBieTVJjTHfWucLK6DbKT2rwss1kHOzh9/IkBaH+PQiPSjhW1cghb1lXgd2rbJ
MstMOsO/a9qcMit8D8mkRcLwLVPmEwmAPIiPGnIEHXj32/bsNmMPm8Al3bcXRIU4tcRjhmlpoYTI
nNwmWU1ASqdSovvytoFZu2q7GPh4lPJRcqPUH+EQ82L+3+dsilCFYMWMlD+z6eRzBWjUGhxFEUFz
WaA437w59wUPJnGFK2sp3D7GDerinAS0TwKAdUatTDTt3mvriMYm+6QEj9hkgHCAJSLFD/J6LQM3
MlSfofEOyiMKWlso2MvPpDlBNmzyQj3ly+oiMxxZgHT+2Wl4E+L5AgyWAPbw5JSmBM7EzF8FtR7n
1bChG6s5TBWySuM3eKvMS/dnXOcIWkC0EYIQdWAnjkgNjkuG/BG14duiwpbvmHJjoR3P0XjQAc+S
xEK9EHjtnCRF1NzEU9OwY7PDUoKGDYCvzGs2vRJ/ooYE7Dn6svTIr0xFDwPFG0c+b4+AzVH8vAg4
CWdTF24Lp42uNV2qCE6MHBVjEzeFnE8alUWcdYQFHYIDchmi48H48HKKIB+HPyJVQYUv0fyzxKY+
v5DbuJQBSYwn4G8sHV2IDy0SZFsAYMzSxWMcn0O+U3X4AIuPeHu60V7Tz713bs2Mx+Z7nVw0t/ns
fNjo+qdz0Np+KLZqbgFeFeA4OQeKhj6RHLqQDdZbcHDYs5w9AXKfPUULH2sTpJcpHt447ClLCuET
/N1IK5zdVnhCvvoONYN8JP8+o5qiYvtu3yfEi0kUh8icdZMIqkS7NbkzXXd4VdaY8ytSZfKawqEj
ABdggzyyjsVMfp7Io6G1xN9RmkGqFgWMyemENtHxcuuZiMi8xcG+QrlgFBNOI9QwIf2JPNk9/0O5
jjiseZ1rxRhqPuBlw7tuG0N9jK035D5KsMj1sm5WSKJzMryrOmLRDUXpFpbNfqOUZxulZ6zaz1UN
OAflR9wO0I8FoVxPE7ZIbDmI1heGDBXfKDvX/ECqjAgwScanEbVeQv0c9zqidNWtLeeuzRAxzga8
4pqyw02Ce4rwvNQ18ZJwno3w255LuvzLGLoC7BqTwMkML2UCvGRDUjkscOTS09I/FYSX12VeonNO
iu/fO3gncunj7BM9bv4buxIN2a0rsI03dSM0Q4hbK5ddEnYwFcYmyuhy8gzqgKwgXCf8IrJMdw/P
k9bd4yl+iQv/fcNnwZdfXFQHS66FILcV8Yju7UU7ngmnf2EEj5ARCqTUaCYK/ZAMCldH941aNJMI
8RlnA7gjDj/af285YWn1ey/acXyzA+KbQOWKAxIHJE9D4rj2VfSzaz/PFjxiYIL5CrsgfC03tdj5
II5L4u4B8unuJrT97xsHlaTFWu28yX9pOGygBEUekerNZflQF89sRvhD6uGsd84LtmyyawPsTxGc
XfjN5xGDjYJoCUMI8kwntYdJB99IRRI0saPjUQUihqYDD589OYuyRpZRNujye/H/fSvs2plEiw6P
sTUwX/JKjodhCo/80drEGwu6DP/vG4hkxH2rb8DDUVhRlDGLQQFPgYl3wzJkktc5fg8V8ReYCCH3
X/po06LbUndQ/HKksq13bmjPClYZWRlPilycEMhkil2oYUVSeJaCtgCZkLShAvf+ywIUkABbCWBJ
GGNUeu6gMcEchStBy21Wq0XlULsybB4o5Aoy51e79VcAAEw7QiFmId6hIDgFF8BVBQKoIW/5q5sK
mOxfXVXYGKRzgQf+KNqMYkqvXxCA5Kp/yEHg2YBtdgAoBXvDiyZAZwPoeqP9BP9OgTYJRoOktiOP
As8RPekv1Az5IPIP8OnvIFDBIJD+5cM+fJLg+8H0jEaCAN/lNl7vFQA71I2BTrUpPn9dc8+01vAY
IKvbTAE51pBNJCXlY9Z7kxl/Uq2W+h9WJyb1vWRAyM3t+nfr4Uv1KcKR76Q6+EWPhhohou9WP0ek
J2x0GggIUxSb0uGagFKgUNEGyFlC8+HWv/f4ZxIQsF8HQ4psRxvSHrtfQIgUJbaCTxXGl3C+Unwm
SDe0OxeKznpw66KLzNimXiyK73xkzUE/e7qZnAxdmYD3KFLxYorZgNtT+CdEgVXeKVzFW7eNbC7/
U0I5Z6CBvj5+y/GAIBGxAP57/2rS6Y91JlXpLwg0qakLHeoxuo1UR0r0AguPg9qrF0JiknI9LEnJ
igEoY1ON02PRAysjG+meTu28JhUekiRqheUXK7Ab6JP75MFjNitmRMMoV1shVlf8vHv3wXlChhu8
ZtJhLZEfYI3g3zQU6Rv7OMh4So7fCvMtfnbwM7MfXk0Qa8LelKr+10WQHcx/y0EcvaNvhTH05H3/
avlvdJ4vJNQvo8dMvsg8kOhPB7dROtD8+6QvmPfPO4jB++C/FiqAd4rfaWLJSDZsUEJKB/80uryd
F8XMxkpZCObmDWfp3Ln/EhNHOfPH4XZoq+6D0md8tI5UIQ4tXKlfWwVpZmWhLOTSK0iFGc0gx7Do
6FRFJ/K7Qkab/z27qdpvhYRj7x4nKqgEgVAaP/SdwfFua7nWx0jBN1tax+JHWkcaUJr0gY5OaIWi
ni9fnx6qaXDRko581VuRuq+26YTCgaRLVPcG39E6XlHPf3BWN6Q+YwqqxSGfVINiVIwy/oLNM6MZ
Ch3kuceIhYnkwIFo4Fht2yw60jaP0c/pgjm826IsTBPWOFomaUAeSG4D8Oyw8QJqVXv3SUYMQLaN
S2T67GUzxutj1l5pJ7e9Krek0fhu4qqGHgvOQJyWfJXbxl6+2nsFP4kkSL8e6SE6m2TVXmyGQpZw
ckH4qmkUZBeWiZKtFKpbgADvFKNTvtp76amglJ8ej2xadVo2lV8IBDgNkkd8c6KcCxvOf9/5tUtQ
8Cq5B4Qkv1qP6hTg0L8+S3zTBzjiKz+gmQV/QkDl5NI+kEYdPSSy4AQ+JxwIGtSg9uqRw9Gn8QOe
PCA4sHclvUT5H8zvvx+SH36m9QxU+RERRGqc55LJvw95dNug3ZmkAHqRC60fwR0OA6UPw4cXV7jM
XoJfo/DGwodjJJINqHJy5Ds7DZZnBJysQAUY2YL2kED1AxJ92hp7gDBHkvyemh0Ih/dgZMK2TXLs
90HKs5d8vag/tAh/otVQcfj97borQD0RUZALXM6qXJ8JgMYhUQveWnOijU9ti5gAydOxsY+ZPx6g
6rqE53D5SCOndpTaPr/wkSwz/E5ulCjtqnQJWvinHEIO9nt6439hjobPAvnlHrudqO+znyauwdGu
OrbaA7GrQwMSUx/VuZEkAB74nBBVZWgcslpAV9gC0GvVHjldQkk2Ol+xwlsN8X3iwLRjdMJZYiz5
BPbU3eaK+EjT/giHMDBC9IcFg1Qr6qL2qzEiJMLGLl/Q9tHKJ+9AIESAQXrKwabu9ezdgCA8w/OW
6+DXZ48Dwxsm9jrhxITbo9Ts+UO5iAA3EVdhkUf2t2oG12pu2j7XSbT2Uvr3LUnmdMHRWQuIvDg8
x+a6EZDmU3Jce9OBoTOZX7ePHicLvjy/TbPeBQz9vjrSe+BtQAnzcXImHuV+GJMPdmGuAnYlJ+F5
8jgwGHTe29xzBF7CyTx6vw/lneSficV4C7BDR9ZJk+2o19xTHeVEOdx3xQfBjNMkkX2/dmgCkKM0
E75xj4Cmk9hXVpUBesocS2I62xwCNvEiGp+NMM1y32orRgmXBDwabqqJlPipa20oMRC8/w7Apr4n
T2JX/jsPOZcNzHeaDbKsPENsTEs8Q2Ov7ZOBwNv1wpcniBWBmBCxgjBjm+yShOGGcadI+Rw5QypK
2EBwGhX1e4j4gDkpSBDbIuYKrBRf0DbnReb8NKNFXkeulSA4MKeUP2TlL9xkKwj+ZEAY8QrwfPqd
IdLJJxbbp4uluzQSCTJ2HEmfwxFBx30hI+DmQAWCGIMPRkxYehBJKJuTXXDol8eu++neFyWHBT3e
ugcVuW1svOANeMmWFw953eJFIo5j0xwbepfDqXMNT7NDyZsPXHGEM3EHp2HacuJX2iDuy3HkIkRh
yOqTRBRs+p0/IbpRA+ahYXLuzOKqhoJQukGeIEuPTxuO8sQpU5KdbMt5PYEjQSQDi+yDB5rTRHuq
owecpTmkmEd2tlu43720E7UlejtAqvJYrPK7R+/m8xg65PhI8HOGxNAw16UIZQ4JfuD99aiiy7/P
W8EqPVnpodOS3qW3GT7pSNDx+MmAqiYlgKI1GDOakp5/63IBvJXWeHkcEpsM/JmD64LtxXmBiCtn
u7h1eTN9YsXOMnHfe1Uu3juxJSECZJ+gj2lwCFAOZToG2YI7NjQpIlJt44oocgQpBVZwYviarZpm
56T+xuivFaWRjRY26UwxhHwm1Xgk6bXVu00Q9eiawxpZAxjVQ6ZubRX3P6t08egKMPI00nFwT5iS
IYG3IqgCskW6brlmRiaNjmDtIyD9C1QGY+F81qx9bhM9lX5hunQHXhn3ueuw9xHFdLgrwj7gIi5s
rNhaYtfHHs1/0YkKdmQErPIkGyyu/r6gezJm+AwAHH02MzgaJlQFXyBMNRvDyuaejZf0Jt4jfYPc
Su2URw3NKpiKDC/6wfTWe7F60QRTKDAhEbX0Wml0NEH89+pKl2VKdThBJs6I07lurXGybUxP3RhC
uzlMj+lRehdPxX3O+1Zwp+hVgoIDJD5FT5jXMlRIiclTn1WFPwJdaMoA2v/eB0aK2SvlallPki0u
H11LJ0ZmVOLQ5crcxa7wvDh1MQiVbiCfHMuwp5OcugKo5fzID358iEYLWo5+JQ3HaQDcIjt/A9fA
XpEPQlmXmQL1PWZbIHteCdK/X3EL+8xRFFMVYQUJdNCgM8R9PoHWq0N6M8eSRpLQ/Sm3iXuQMdcx
3uVO07XSo6Tz5djdW9Ehr08m8+YrF/oQH0yjJFw+V/leyXgHOkKIAwV1T5WPvVuYHyvkIMwhW+68
nKjBZ8X8lh/5dMbG0z9v+Y0pi0kcDqtMY3IocSBjvOViC6ahg1kLuiktEAqQyyOHCLCUNUqMGqqw
Hp8vHXVDNdmYmlMwkWqPWe6zasoEQG/hOoXWBEJuTA6SNPjN59AX6qBt4B0uARf2iT1jyhZMpFHY
27Anzo//WgomFXVDpglG/JalW0CYxYrXkHb9Uu8Vzw6Fu4OxoxTBpywbTSYyVnVpYWnrmhmMD5Al
jK2+2TlvaSEa6rce8AR5jwvdiJWnV5Hv418vpgh6Nh1HVov2lLFAaMC4EIimOsZKijstV2ttwEcG
GIWytasgn8qdlw7cnpIfYFZip2bKZdGwP9Do1AADv+KOX7rPFYd+yezFp7P6/Japz4qOgQU35rfu
BxTshgBKOo3kHwD8DRHnwMm0z6y04sa8V+nx0uWqVZOJkvGWIJmASkWH+f+910FKzdsloE0K+U+f
rC/npASMGBmGjMcKR3pyFrQO7aGxNz0+KI3cXK4MG8xiTxIj934dGoNOIKoQTjBchZWbAb74wDcI
8sJnQY690ppiu0mD82mMXXoPiRSQFuY0P+IdK6N2z98QMTkv5Y5xQhIFMG9RrunqfXwhuI1SY+WF
NBgrCIV8N48AQACYALwpyq5UDjUZ+mShR09wsqioshcOeFWnNW7S21x3nNSy0X4DZlufd2LEngO8
A1YC8OR+BNb9tvMJkncREg+T9r65ojUqmR9jY5X17tu4z7BnO65NQV8FIqLyBthJNY7WvfRMDN6Z
9dFCUegD5pTMwJB8MQuWCW9PDzQWhwrJeVx3eNkJ3KPdnHJZ8Zx2LvaIrfCcNSdH8B1eF8inyApy
6f37AEQlgXy9ua42jIq3ewOBrgdM8ARWDHTgwrcu+SEOx6HEPWJB5nUqP6xHUADiPgk/TgN+mSOv
kX9LT2HxQdjDmCJPswHPjkDMkxmXZuZ1Ikok75QuW8FVfLIkWBuMNKeX3meo9rXDe31eYn5KgooR
J9hGAR2z5xp919RfnZK8ENXUPvb1FGjwdAWcXWxaZBP6gMDaXit6hAmwccow7S6VnsQ3RhCiQOTQ
xhDm6HjpgpD8rfVSsPjQ4B6jc5SHGgoQ6AFRKlpla4oUSGIgCL270IxPhicJ20D5U3T+qPSrQUyy
GemWZ4/trTf8uHx/ehty41Gy+SqgCcNyvkOUyONTID1DDtg9Rv82Z6xXMhcAsmjuz4C7JZYhPUoD
Uq2hLMAIFdJwidFZ6RHavqHRyQ/AUga70HGIaGAFHGXmFhUo6ddUeVjcQEWTi2H1eCLniKdTn5ma
p84DADssD/KXZCHZHTpFFT5Xcltkmmx0TBa250oNSGxzY+TtYKokDzW0uNWiwkxP+/1N+iZexmPu
CM/JzSRkCX83kGF2XTRIhbb6dBuSVv8+UdBZz/9uuRyB2WvKyH6xdsr8zGTOfCrny2XQ+dHI7heE
R3zI8dRjOtdRmiEaqMc8tPo8aNLDvwyRtkCA7pE5o8xmuCVGhrfA8qxBG0g6xcYJYJxXR2mFFjo+
QNUjoOajdq+N4NT1qHUZsoSDjM9PjyKDvm1/o+wdnSi1YUm005YfipGgoVk2gVPCTBqXH0//W2V5
x4xu07R/bwElwTgLemwjsZMx8qvo2DkmsAryhNzzECGXV//mZlOdqtgfWi0rdF9sBdxvj1oSm377
weiidrv5AJjvtREkaXulZjfp49D/8RTBgAI9tOb40rK319n2ezTDxAFxyjID5gnQMvLw6K6lPUrm
lHXhNjdABhyNvrn5jtG2G9eH+vBROwYK7NuWK9Ij16DoiOI+1RA7nnHUtqMB2cGpwWsMuBAQs6QA
PlMdVQbgPQ7A9qRDJ26gyA9mAPr1kNrYPeDh5GqIc4puJpW1L7p+fzQmtotp395dwKqw8CGcQ4bt
PmEOBMYwz4NZXNlx5+Pkq8biPMvEcACmeDlLD9h3fB17rR1BLbhSldNC5NeGL8beq1uQPJhANyRX
cBk0HJjr/AhmF24yRDFrpKeYHGo7TvF59t+kJ3Zku1qAdKgR4151DS/T1/xMiRilPTKmY8kco1vP
fXXAATNDp8HNncjlcsM3BTDH4evmcXMY++jGPxrupQl2+DO1FuwCBgYi0iOjI8ljvI/uoT6/ehU4
biitFPOwFTZ8U8dgzPAnnxlzBjUD5FrZpf6dx0wQs3h97U8+9mV4G+bzE67TPkU+iiRAaTrUfrfW
4jONPw6lNJVE9/rZxSaJzBaSBKR2yWaT9ECU4bvjLlx23DUtqgIscEgyoVqG9Vx1vF3Rgjtj2kkC
yC/RWwUUBewD55aO3JxxPkaxv7UgtzbC1nVSMcIgk6sh63/QnBp7crdC0WuucMtDGwTgNG4NbKyd
eE2CGSGMcwjGh8/W59laJ/NwjVIxOMCLEvbgGBsjN5ghfoQyw/ICNRVf4c5zSGKEkDH1vkgInB2l
ZQMeT3GFrD3S54Ap0Ht6ETmb4MZYN8Emx5R1R+LcWnskVrQWk17aaQ1c5jZrnG/VxQtF8KhF/0eX
AzSk/wA3ILt8FUt7JniRb4AAmE/II76EeohKnD15gypjjUEFKDE90Vo9DQXN/WJAuriEV+zZ19nZ
bSJhAyf6SxKlBeAEIyXHgNjcUxc5BtleTrlhBCXxp9lVbzXfOr6Aq5cDwhjsNgICLeGlTBQPFuJT
d9r2aS0pYJGT+PbiYEdWvOwrCz6TlqCATY0xw6GPYofXgGV4kBdLflJmDa5ED3kH1wEgZILMxYAU
34OMbQrf+uPm5DA5NdKh1EObfsNmuSFz9Su6q0eSUU9IGHQGPGEd8pwAL2xS7AaHkkusF7VHf4Wz
jeBLz1ypR/0oOhWlJdQ6CtWThhTtX4sUT75FucjZyb59hbCMIIZPpPuAPuEGoDrmXnG1glbtoVBe
Y4VGEhhjTHunyNAA9nc098aeXBk5EnZPstTBTFuRqmGjRvQqqX75MwUDsndkFiF2/RZF2OxspKRy
wG7hF5NkJJEOYor+wyjfVN8CQ8ROd4TlaCfvpB1T8/gQ/MdYcdljsa1iwbUfbeoLbVoE/TCzAzP2
zgiYU+5HGrx7Bh3UzzygWMtz7/9oOrNmRZUlCv8iI5yFV2YEVBBxeCF0q4DziOCvP1/acW6f7rsH
RSiKqsyVK9cCWHVQBDSva9FPY0zFtDVmqC1qFyxsmEkUYTlvJIdpH5EXj7hgQJ0IvJRy9HOUoRrn
EEzEwdh9X2iU8DHl29HtcGfdEZnj40w1RQWlnAbg03CDp1DXfRWtPWT81DFPIIKRxn1E7UyadpGA
1p47CDcIeMTZDK3KTGMFUJFbZSZjDsMlOAVu6EZuIfHRimrCUhQ0GyM6LQpMY4sRNR1rz/MntU+y
B4HLaYxgNfSkA/pBJZ63uMgBeJet+pvqDBRznGcnA4Knl4NQDuUIuQ2iSMl2HWJnC5X0rF8mlcvb
M5x8blRVbhRhBtZ9BD+SyX+b0POfrNI9M5cuAIy96KAicE2gX/FeVevIP4el9FDjHsvK2UzY5sHs
2Z0hkUN4dfpJFUPjVBTvwyZa6ky0DN08BpNHjuOA89O89TUOkw+ErWHpo04B8fXvC4ECnQQRu9Gk
+5/VftXC7BxYNTzQaCLyER1rjFHKxehtzsMx40Li9wVOA1IcGB1mOluK1d3nOo/ACApa641cXQWy
cRt5C6t3j3nl1wBT7JA7ouEndxMImvJ8R3GpuFN355ykOETN/6+vv3waSXjS6cW4w1SFgmOTA5I6
8FI3mwIGru6wx5404K72wFmspG71R+ADqOW9kGOsaG0A56LUR1DLRY8Hk3RXWU3gjZN7D29TEvU5
Q8vCeN2xAL/eozNeS2yUaxQzafWeZTaKY8VOQ8943p8ST5Bm2wOAtFG6LKh9luMc6tgOR02WEbeP
SWCELA4IvywiTJq2QQvuzZXrgKFNeYLFN0a3CQZa8KXyv1ZsylEJFQJB0FlG1u19zbKj8O/XKKlo
QMk4jjBMWoNKw1Cm1b2zyGMGke9hcNjwII0y3rANsNSmQ4xlyN6IGQiMIlgNUGcbaBhiRRqDx5+e
Th6/W6gMiiqq6KVeE3n4YxCW8LN/D1MoqVovPux4xo7mNpmh2mG8iRP3Olkf4SPESPoou/CEg5Xn
vAdYZJDdLUrWVor74o8jkn9EcijvshyfYqlMoytbOTaCJZ8otcX4uTVpRkcYlT9dVVSxaMVjF/7G
FRPtYsHcwZzgjcJpZtazz4xYg5qA8Zh+Xzo5yI6Ahd2Iv0dCm+ak71bzL3NWIZSBI0oqgZ0SQYdY
UDY8+NFFeD56rAgvkTnlttZtr+VdZ+ejwRqTrc6w4SDfpEbfbYgB2mueWwrGdQrKVIjTJ1eX3t/d
HRppuNeXZ2s2GKrMcUMN8zWKzMiJLr6Iz2q5mG6JGDf6p0nh5sl3qBDlNt1sxvGVCSI7xodHHzVs
RHPwWMDJaZP67cmBVGtPL02bJcyiE2JBX12qPbfQ99G0e7vHD0ZgOUG9PQiaLi4ZRhq3aXCAmRKX
pBEROhx6+wPzWtTUJz1kO3fiI+81IuZrWpp2ZF13DNGY4O7SwFeJ8APOVhEOPKKxIQQaNqIt6l7J
9aZjvPTmxVT4kdInHDofTVihrzmfWDpRlI/fhKjU+1ciEXVSh3Xwepiv8WlKmxoObS7xGfqysxKF
QDRn4VyJOghfAv69aJzQXynsGEhZ+uBm9gkoXtAKjhBHWOhPhZWyKlLqtmCocw6IvWA5yreHvxoZ
FYfbxofeg57XRiDc7oKSJB10DxQwCMr7QYsStZTIezCkxNQc/UHohFApWCK/7GtY98Li0K+4HmJM
O5g88cfJbZrFB9qCfgS0J95d2A3V1cFJpUNtD4/yTTmHR0nOluFzSzbzgqwYweckJoI5VJIspO4g
KhjIpcxI3JrYIbuTEjllIm3OgD+PjQJT7TAXd65W1HXLTX/5hwa6/9rA+UZ+8zBmfB5gmO1ZQZbU
m9Ngx1p9c44mQa79hp7jsqp/43d4HXZZmYYtGvGeK9VLCWEG+u1Oi6l7vUs6Vlda/pfzGJfaY5vT
Lda0nhRDuWUOwRrbL1vVR6W2ipJYrzDV86yK86WEXNc8LjwMZD7+mSSnw1I9IrquK7K5AqDzYxe1
wYH55eXtvFTq7SD/v/izy36esFuxyV22cNO6yXv0mpTj+6o565PAKgZ9kARwrwKfKSLCo9NCl3J0
v9DfD1mtMiQqIiQ3B8S4m5sLABsRHx6WRTY+LH97HzS5zFMSQmkko43++kEtw8LbloUPahwsAz6+
dM8Q7L4m+9yt1IlG+Uj2Wa4d/hziR7QZ4jGvS0GZsis/JQLrsq1VBiFfwuZNb1/mUDvHJlExcF69
sTChOkCzEMHdJ6nXHBOOAE2G+VLFgASZgl8ck9KX15Q+YfZZXnsdQY6gUeLwQqCvTjKR/vl3UZdJ
bRIjRTd307LGNYI9cgSiQILDWIijrFxs1U8JVj9JEWHaHdMVpHFG0ASNdAjZjt+w/Zc+H/ccwYug
IfLoyOXQRknBQGiCn4TbLZ/JXs/EJiBnMsTKkH3ptCVSZrXiACUffSvtpkkAQevAhMuSQBeah3Ye
iQw3nBC7vye7wmUnh5xRRESrlLG/Em6AC/VAwV7mDXVSPqVCB1ZiBImeWxaw7KT0D1TF/dqkN0nn
TOQ25xN10SKElo1dhh53MB9eivyc0JkAC2U5dbHh1RSBQFPJ6WqTj9pIrMJFRZvTRLZUhm/Dvja6
xHJU+jF/8nEPmBryxZ1Mg+5RbsGdSbVJbfLOIYE1jlU/cZnSP8V4uzH7QBn4FZNvTRKHRLtFZAT1
gZLj1zriakAZBZK6/VwT4XKRUKyI4bt7dl/aVYnWC4eJ4xGu7CWg8TkE9yGRc5Jt/0wwTGF91Pj7
931/mDnwXTCPZStP+UVlcJvksHKjEXhkGcr5fHg6QmagZwV2yJf07zwiCaE3BnEBSrYNk4aZKmPY
23vmBgSEPqGW8ByETHA5+tDwXwQP9NrwPElY1rFk9FDqIN+TeX8dYXf7Y0hAGZLbtSXBMFjxOKLc
+R9TgmdSdMlkaPi5wpU092j3cP8hcrxvJFdZK+AyvhJQ9k68WE7hywxQyB6UmmyMp4as+XfAr8UW
Dy2jD2X1g3zWBzGhDmU2vniuYY0+E0az6XDszCbTgUKZNR3SISxoa4096l2AsOdMscsvniKV5Ark
A5Hq+isl5VOAAnjq9aDbXt5hlwoS2BPxSkqE0FjkxLpDYXkgK/I7SYhygN4jehVaaXBN0hPiX3yI
BVAMoVpkHe57qZ0MfNV9Qvdevj46XeA0bdBw0wAwu1Pi5reUqcMrVW+ziMYHqz8B30FxtQtTXG9j
eOT8/QAgiPNWhvHMx2Ql99/nH1dUvIy5kwNYfCHVFEBjgfpVkQTvA80LJ4BekfsZ82BlRdZAHryX
G4bEgnOiEVthFecR0dshE6MH/gjkdyS73/4gffa8gy/dVA5hIZ0QcCNhKo2/80Z0slQSj8p9hs+d
ekXeEhEH8+ujklyZ96Cl0QN2DY6M3fjBg2wRJpIgQ0ghMe/zXBA5nBE4gncAZFOEOaUEemupETBC
iKu0Juc5shIvi1TT6XnsXYN5Z0MPOgHWcXdvA0zlVmGrEZ0s2LxEpGIdQi8J6wQyudpP4CBgW6sL
Na3eUz1EyyTKJ19fcCNZIls8hxJNH0ntB3+VBe134wWUUiwMquknQm26SUXngfKSTONDfAOMoinA
lg2WRM+jqY5arHlPlIT5f+FyJHQ4jrwXdxOBIDBVZhq8YRh1YvpT71FxWuE1Tjb84dHjRk1RABnX
e9T+WKlw0RmVm/gxDl5uAAWAyueyGQ22iIO3ttQ7osxIBFi98LgLqK1VOOKYNdaJhxjhwbAXt6Nu
dPUWYTuUzvZu8jmZ3DogsKNesU/CXceCgrhtdbBIy+jPsItcqJj8Fbcj+el9xn2LSXPJl5bAeOZ1
trnb6GemS9liIWM45F/YQVym52EgsnHwxy3iQoKzTkogRoY5KrH2ec2zGX6k7HwB2OFWwp3U6GEM
hFk0updIiPG9hEDy80kXjyF1dJrjXIa5BA5gx9WmvYY+MCHl13pItg5s2Nvo3jRCVMpd0nPjaPdG
qbH79398lHwVFQdknQfB8+eM4fd9xFlnjOyTO05ASm4wvNEsijkSHl+tuWrBiJBCPuwq0iADOIG+
ZDAA5FsJ2pZdd6eaKmDORrzuZy3KlFfrcjUwTDLl027OFVOgXP+jjqgd8ZsVxat0fKaflljGfc0/
sDUoTHzhTD6jIwuebEsPTO1QLLNrgHcGoPJac5bUDXp7dxU7SPJiX6Uo6xLPP4CaFk2QCEF/tWLY
8y9k74o9Rn29BSAuTYyQqRFAY81gDI56CwLMR1P8qz/3h8us1CaI1/KM51YL3dnrrks7BJg9MlC0
uiLHah23TyDNWitULAHPs5yHDkpfB5mlDM2vn/leBpzcHiPwOaytydv4u3GKZK+uVvKg9TwR9xWl
SNAQWw2ZB6PO6EFT2pwbe4QNLHKoDTDsIrgAkQSpS6BKCM8Ti+NgEDWAl4GZ+TLv2Y8U6d3zLO3w
VGP++XCULR0Ak3OQ9QzUR4leybmKsDtjJCasSYRkaIF0YJJAA4A7HWrPWUoYkA7ZN1pOOim9IqC5
gBqW77WI6IM2GjJlTC6N7nsFkoNBqZHNXgw//XsNc6ngdPvSbklrWOFxkp/0BlguFKxZLBgWITnN
L68vI82J0/jGPZjFz5C4cw0uwN7GMoodBXamR4S4MLQ5Y4kDX3A4b0479ufvTA+53hX5bphnZj2Z
PObsSdMO6tCVZDgHdO8oaPDMgSITqXosRB4LK+vfE1KeeZtWfZs0mewm7ACcPW3adj6zG6K/Nf/S
KM67O0TczR2aPTSH1y5FYdYze3Cw2jug9u6MKhsPfwj00J61iZI/1F6bKOeBTiIUROtDQg+Yjl7G
GG4I1gX0DrJBQPRgG6ntXxEYoqTGcvHUwdQbF5d1/rhLJzz+TEK0k6+U6TgRKx8X4dv+smpeA5Dt
7sF4eVVt1LhT0nqnsDxdIYWvNpKWqRRoWBGk5oAZIMtBLmvEtuvWB0NqKpf5oKkr8Rt5jKUK9msU
sz95+FvRnUhlrprtSakaPFJvY97YVdjfVJjVUayxW1Fv1F7SxuNhh90b3Zz+lgN0Vm23XuIveIMJ
hePYGetr4EgX0vA0HxVk6K3VB6EYV8CCustlUVdZXlFGheOypDkN16WmixEjOCPOd6w0VytnYYrP
6CJWUT9uIW+GYZd+8yJlWwTyIGBHx0yXVNhTmXnirEPmetmQs6ICeyHIZZaTf/G84MUrT8tPaBd9
6e4WG0V6KPQ2ad/SJlFH4vrfyaJF8DSW9IwnFeE7V0IkYbXCKvpMsGWfE0Zg45se7POudM47Mtri
aFyO1J3utU1qzYAB7esdcmNaSwFJi/CCr8/Z/Dr/5h6Khbaki5fxM+CGU715Bq/pDSsEimzsnnhC
E6BJqVaEGZ9EKdEE489npbW3+N3uPzgLtsc376z/MQdoWgProQFt15ozr/kMnH+xCMUQeDWAFhC8
sV7gDG6wxnaDOcihLXUY2aZQtw5zQRbtZyAnS3LMTy/Y18hJixz2+GRcEE2923hSYM8gRy/MD2UL
q2JGzbMhytRBzzmHPYIK6WQYzLsgRNg2yDXT7iA/A4Pn+qiteTwt5fQzw0wPNYSGAWigUP41CSxa
T5te8QtGviezhw41nAX4EOPDQ0xs8gUPKC/GF7CBSE6mA4s0uDTiEe8Io86+lmCjSqW/6QrqmyoO
KfCuWH3KYesxLLPZ+xBQukHCYkmx5rJsvPBxtzIVJt2oktZCupc5JP4mzI4L4XA36a5JpF/bMgaC
PIMy8z4Eg0i2W6pzpiOVLvllg2xLqBIPEiCUacj1OBSVH8TYKQU1WLfKoZLwqr6k4vTFg0dyMBLT
L8lO6dKHkS9pQ0wweN6WLrmxpC4Pcn74Vs7qDRavvbbky5cl6Wjl1us3lu0IV/q3bUG9AmUYN/PI
rTMPt3hHwPBVizKt+rVySk7s89B5E96PhAHloBEnWAGTg7HJhwBCt8jXK0AW5AdJuH+HKiRt7xOA
ZZ60JZCK+3Db3D6JDHEmeWERgYSPJEcTbnpFTKcMSRjQpZffIUwxksrp8aFfloxg2bT664J5jV45
fPiS/LV54kzJ1NuCopf4B8NTEBSE7dKiahTxdmqR4AO/bL5nSX4uSaxk4EK+l6Q73f/7TjCCV7yy
5J1UtOJ7RFTMUBYkuWuukzoDY4rP76QpqSzLMC2Ugmew53056stlLAE3JD1kEBg7ed2VQSHMtMnB
MUF3C8731wDBcFMXkHwcepENemOR+a+BvfTB4t/ACH4hRyI5loxfMs7KIHsUbAycQ/DjT8KuILiE
vLZwBOlAZakyNgTF5H9EUVyNJNS/pgbKh8TKYpdDak+ZYY1dz4sq29FBPPT/Ky4cSmwWh/hdGkUM
PvaHNAjii3YSbXfIt17sQ+YJDNLIOBl+oFdQRp6UTiXwlp/IyRKS6oI5kOrLkOOAq3G2lQFkIfCD
ZMakrMQrWfhMbgqmrPxS0mYpXOTbf5lkZfT3cqXIYAlMItDCv8GQwSTDdmQSyVukIigDw0fUAPKg
E/SdtM9G8w7TwORbWhAqNAsGBl0I93SUQ9foUELlnm1vRLF0uyMVYrSeNIDAF/0pZr6ZvAdADTJ/
ah4KI5VqfejaPKn0LvfMLlUsvnkikmhmXCmicIN7UOZoPYzOp6G8Gk4WzsfvIU0TH+yoyIE7yb1h
XlEK/I6gtGMt2wieF7vEN0DRb5ndSdenWPqVEzhqStiYknzSlASLD14jxcDvglgGHj4spTcNADn0
xyMZSRoIuXRAOjwQOjNZMSGUsP5QZjNptoKx2BvDIYM0mV5ouWoSNdS6EOiEgQy1mJIYRlkGLQyU
GCgbIa/VrxCaPYPrb0hrHfo/GUL1DzkyWsW8rZB6oWEPVVUby42X4mC/T/r0nd9D6mexQDjPRG4g
YA1T4DDpDmk48Rp0IIjGH2knWzgdgz6ajgNjRYNNTL7P3ORZooWV4isL4vbbNF7TnzQYKKFDeXhU
Ti4WW9kWAxrrGpIi2WDZzd1hfJ7VP+8HbBhPkDeIneBpcs7hBENKr7Fh5wQkgzlyAby2ujEhh+I+
niidWQXVsasNbzv4wbMnA7mVF3V7YH52hW9Y1PqdnLOj3bthq7QPy9P2hKbghIjpcQcHbCxO28+6
XtMGy3Kh6jVfy08OdCTlW3UxWDCZciMdGAwiiircVKpTkCp/X/AUtHkQWApZvFh34sWXBYFGT0NB
4sHxoI/DTaM/hfd9WHpUqRneJtToX5NmMO7CvCERJBZ+AS2ziBO8SVCOl+6dckH7pu3cOLckKtYP
LckCYfgxeFTHMqwA2UrZQZuq2SUNNTZQdpZN6OtTEW2mVRD4f04yH5DLMFoewP5tTjxE+jAvahsK
x1sx3xSFCVQgwlrv4Fd422yOIT+V8yJQRrumZ1OuzY3nDLEs7KcgHMAA+thILkoaTACnw+fAteBX
5ilM2q9BHx40xs+hVVC5KKfd3TW8ca59k/+ORfikakDieAYGYEdUEtlBBQFPh/TUId0AB9N/AiaI
gxWd27i44CbBTnmbdOiIEjS2KZgwjV6IuwKUshyS+qdsDdwGQSLoqP5xGYAvWWLwTqEyi3I72K4s
Zs2ErUTwUKAXHy1oYDoMxLmrQKCy1MoPZV1ibUeHV+BTWb+UIby+H+2AE2ERTG1W4iS1X+5hCwqr
/t4G1+BftR36gzyAmSMLJ/02IL1CLKDvC60imG5uhzGK5dM+iVi4KOwlLN2yTJJWcxBBPt7r+5oG
MRY/+AgJMK/YvsiS3LOUIeVl2cPk6WUBZschIGSd/+LxwlGSh8Ie0N8PFp+kgVAkG6cs7E+Wzdpc
CQCqLmiKO+ufhknRk7l9jGjfYpEEZj3Kok+Rk+3pS2+yLL/PNZo/ctk5vCxOju/+PQTS5yoaQBez
ye7ytTgkvysAj79Wio4gDdXQDZEKB8a8rgtQKoBtPn1Mqyn/kdnRkPZO6Fbj1OkTH/zRbn2i465t
5I+A2nMGnW/B89b3WD/TZtC5jgGZ7jgIffY0+WDiRsZNhS41oSMCxdFMTmdUTYMShKw93SsPoqGW
ATv++ydUUUr/4EYw3OnKPOmoXyEWbyto6A4wA+qPGr6CpIc2iPPguGlYlKWIPX2qlEtZ+i6+6A8/
LDiIbAo05HEHlN1rzPwvVlJsA+kpIYpOYKXpfTxT8dyqQNWU2D76E0pXXzvCct09I26EIAiQKzg3
00PHmIYSZS6ZNrLjcLmaZsmdki1dtvYNjzd7bCR4fr4s48cEcOyDQIV1USB0gn6zXxCBUnIQ4zzB
lSm8SccjwgUSYTpy/zvWe82KpbSHoLeyyX0M6vu3ttG9g2vRPDJcSfMb9f83NAY6ynFQ+iKge562
xgcd8QEkKWy658Ez8oZxfyPpI/yv9+zRMc7IzHWX+XeKxV969e5fk+iK3ZumuA/EiV4/YpY0bg2H
XyopfBea1xVH7ey/7D0g3ymYbaVSaKzBeez6M3teVf3wCKvO7sYWj2EunTpoXbXDcxdDT8TSSexr
ZCTRdD0mve62k0cFsFFx9diTnk+LaaV8Ch15tKryBmDwR6c+lgQxsHDQTcnRkyh5huDEMc2+Zoor
242S8NVrKe4JHSdUTRoVgGRestRhI6AsPmVhlKrbUoHC58fBon5akAngybSVi/PuU6WEggZXtRO/
T0PlfHNLafGqp2oHM/K/wYkwow3LZPqqvZz7Vd2t6hFmxcVSXtEBvRA0EGSo2UZAm1rp+Mm4dZs8
cr1tt7/g/IHR64/A8vkh1fsX0d4ivGmgsXsdtxkKqPfP7zht1Y6CazcbaNEK+nIDtXazdu4MWNmq
0NPLEUHFOK0PCvTyH+mYD8ifTjlw7jdGX9nQM/hqTmjESskZmgRmD6iz6gitB6KdjjITTYaWWmtG
wWdcSmCGNnUrfj0AyunBVT/O6VvrI8J6XN2eikOnxXWs1CgOAPPIzE4Ro1BfQzQeeAQzfjp4wmS4
enV7mZ3Q/6gV//nyX+g39f7ye0dv1KN6UJEd1dQfgJ0gkvZgF3ZI82FatSqv0YsGUKIe4fUFMeAM
n0bZ3N/+6Tttps3VufmKngnJGLyxA9ONcaRDhAYAdDMhilHXSdeDoz/oJKn6gXg5P0PH6LPlcv9o
rTreJtXBp9XxNhm0X/rgO0mfGxpt0q/bpgjMCk+/UTr+qusyX8PNfSmzi+JegZoQQLrdQz6AFlk6
Ab8H6kb35EYrE1LVA6NVU2noJN3L/v6Kctq7oRBnb63X9jmE+r0a5Zfts5pWCvymmFZDxrOurqYs
cbT6Hoe0u+TI76sn0J/5Z/htJ4973Ece6ymFLG5Of3CTrjyMvq7jLrmG4BPjikoQO6E9qEfNriW2
pmftgwYQ3BS7CQV53kMcFamfVssa+CkC+kiu1aEyoofB6IyfsDbdu/SwXf5UUvOH1YQY/R1RmqmW
p1nD6Ksm1Ba9So169YEqCBg0bbIWHCPq4up7SACR/2Utp5p+KVh0nh4roRplu+snAMCC3bFB/SZd
5qeYwEXsqQ8GqpHwHfj6CiMDvZ8b2NsbBR46UKCqbb8DOGoI4dhEjggYeGqEb2SMSDTQW7npLr43
7wOsSkgAI4k957MeICSaBX3aGR6m4rfvCLPqd54XHSlVnoF233zSxN/y3qgxdzFjeJgFAXbzsQLy
UW/D1ubWgpWHxTnRSDPfX3BnuQQgLRlBP4LAfVDfjnc+gHqExzo8kplUwfOcnKiMNow3GG0GPIIg
J/H6JXXPnaB8OefauD+h0rP1osurbO/n4eqpEpoDWef2a9LtLkn3ARNykOQ3+UAD9S946Xon28Bb
ZBdXPgNS1vNl+sWgLSU/s56oBuR2FwbHDQT6a97AvE/ZCFWbRnN0p0uI3UpTa6uZV+IR+thecvBf
4uE3FkrOoDFEDueuGBzsSoWF/Kf9XanIr3TQT6m9rOU2UAHphGUjuDxCsrH85CsKKFIXRkw7/LAK
V7MPKMS3QWcaCxEKfW+472/4ZCWr2mne5MuzxXpJjNz4jqjbEAz2WZkuNDqAs5G2woBi5lJwY4k+
o1ElWR15Gs9aH1fYztX4PozW0b9Cs8ghPDzBPfHKMgpmLrKT6Zgd8nQDY6SQjvbHa1Hct6/KY7Or
b6OLsjFOjAnp8T0L1XuQszzklM8PcLiH93ZmqGyI6WmKO0eP5aag/HztWajJsExXbWIMBek0OxOb
kuv4a7C1kugT/dP0NiwOtM2xInZYo0qWdDYllDuO7gFBoxMk/zvMC2Kc3tEHUrizJ7GQZWSmLbbY
DlwJ9sFed0dHLAnJpcvKqR+2iEccUWIjfD3L5VFjYVa5F5+cTNJXCuvincMOCIxhX70U2wHx6aDB
gEjpak7vFkEUVOSD3Y7yIPkMRQWfTg6q7ptavL0O8s82SZItiiaYNwz1fRhuE+o1SEWQTGqUVI76
bsc9xf1N831bc0UNxbVdW8PFkl2Xv/PJwDp6lXuivtejp9B7z8XY6ooTd2ucc0LyJ0RI+Gcqhlmn
Np0N/fnkpJnTvTgkyKZFD5qP6srASOACUewmaEWYJdyGYGMSJN+RaNl628UK+MQM8MsxAirdpAtN
tFh4/1vDSk/SqpUkrKLrsmAFASuutHhBq5hpuLvIhVi6UDWXrFuTw1KZ4zjyleVgYLQ3PL5ZAS1C
QfIqRzH85UVb+pnY2sW2Pbpppum68djdzf3ZKMNddK2h/He1of1PxGpI1bGREQmWeAXVp06EWnHk
PrEaAWZWpP2llVxY1mrE8D5aeIADCMUJ6ZMfAWqF+VhP83T8ZadTxoEA1sG5Rb6UhlIj10j/eeVW
DCAuerhYkQoRlXIlxJxuX/vbiSeddA+AFdDgJK2iP2em/VRuczCuCFuhBNJGGV41ezeJtDEVNsv9
+xOGOZytWLOXS9+MJVH1gQHh5ZNliW9Uh1GmQ2X+nOe7UAybuskGi5Eoyqj1IjEgCcr2qG0/OFzI
n5s+Wy8xjVtPQ9z0Zgh4GhhS7Omq4Y+UX1dy4tIuTYMJVg17PHWHw1DaLj90JW/fzpbSPW7wP6eo
30H3WymiN7nng9/JnHhdIodClo+30SdkL7i5ZC7kJjiJrCJ7YkcrSUfG8d/uLxJjuHEcTeTL4t+w
TebI5IyxlpSzYfcEqeNX9JdoO5IizXXHv/PkXTwGHIDpTyOKmKySfvwG+6rvcE+9MJzynFz1yF8y
hFD45E+mzecXqlU238vEiMw12kSl/Wd2hpqbG66q2zGWysMzi4mcADRisiyK9JqnmKnudVc3KBEl
zziKM1AjrugFZWIwuoJuRQ9OFKyCxZhTRkQomigaBsgGE4Fyqk7+zEyQPFesniJEgTjD8Wa1saK/
v78o/k2csY3AGie4HFbmTLSS9vubCZHZvFKcotC5qgwZYbR5oFrYYAVaXLYod1MUiypXLME7Bs6a
AAhaXx9bqEeSuQ7oyIDhMaUEdtBGs6O157GDXastPCZDSIpHi5i2cPbTffjPLueM80a43ctScdNZ
Ljxj4XnOdD91Etpq+OOxVM1y2LDBIgiS7dZjYVjJkMkckuOtVm6lQR9m0DHjtJiahdyRwoQCb/u2
H7kuz6Vm8hSvl27ErXDN4dDUbfHGcVcM45gX8HXMcFkxYrwcy2XqW2NapzgqQ0zKQbV2tVnJOkEH
mXczPG9BcU/mpVxSELtRNOYmcYmJEYaOlwAQ8asAbitzSaZqwOLpapa1CqxYzvioT+Z98C7f56Qt
15d1FWMxS55FfHm1eHx2R7gHU68BppZGcukX59PHeM1y41Np3YOFrzNRhTt+FdNoI/VRV6I0K65n
A3tCl4gOsAPHJIw3dLXivbgARWWiIbZkHFw4mkZoOEaIuwvPNrMsjrGfmwUry4rsyF0t5PJWXB0D
J+OBWp+GrYiZG5xapU+oWOGlyp9M87+6b+IwHLu23dfs6N+TsPP9pf/bP1xbllU74iPc3R/0fu2P
J4H11fd9XiwiWRN7yYCY0e+WaaOWbtrykZVGYcG9B4j2YTQ8eZmVDlQ4QH0Ts+qXFx2MTRNth0Vl
yTLBsjjeyVNqnenKK60F3Y8yVzpxsmCRj2GRyv2WXYHxtOBHy2SRZ/Rj+W6UG9EOl9LJhJ/xc80e
cYKRPPNsi6a5NE1GFYVbs0ZfjHax+qrNXYqwVxbgFsu9PM2C9bL9iLKHeJQF2wF9f/j8tgxY2Asm
kLfneZCTkj3PmepDJ2hoq4URbr3xDRJfQ0PwJZBlJ3bdHdcuCxUzEUcnboMsVOxNE+gjUDxecjWy
yNgjWvAqs9Gxj6teE0Eb1hT60m3qaSpnQdXBThp+6O2NxpYthzWXWxvf9d2D9E1OZYVXtOvaT0Pu
NZ/Gc0HOoLFJ7LIhj41u6r7tcuuiKA6QLUiY7nf21eHmNw+fepgZTuh5XODDSJIQh0t8leVJ90KH
r+QXi224/2hTY2VxANkT9k5T09lBfqv/UB/qjoGX1oKYgHcKTMY52bbtWisrIpDV/6INz8+RqfDv
BkU2j44tj3uhubEP2MiyJps3RA+27/mX52wymey4hdxjDaOqkWnHXBtHo8rI9Zmj6WzvtHRmZN9Y
PnTd55XlHAd2CCD81QvdjtjuGCGcepHqMSNtzocy991NxGtlK4x57LT5j6PgzOfmGq8JC9zEOFIY
Z8IQPshu/tGDk8sDzB2ECSPchYnbNZpu4fttq6NPhx8mjfOh8VDWAl7Q0CeFbi67FjGXD4UZJF2M
cgc6GxEF69cQEvJAI7VuRVQd9QyCqgcbZQzzY0ULYqa/ZyUF0SlgLUBvh9AHbfauxvS4TGtWUbvj
9OD5YK3XE1YE1e0jNWN6/owWReALtsQyHXsQot9Y0F+hnec8Qj3nE5xa9G3pXXaZ3W2JDe3XLegk
778slHhIsngSMg/BUaOl1VjtvSYK9YfM+sbgvcuWn7HVOQPr60OJfkdHVMRuW2hl2wfUqQjWbJ2k
Q9m+fj02hXOZCKpPeXKYLysfquik+aMY35H9JFDpsD7wki3cUl/KgJdt5Xf3mdNep8NzRO/ONh2u
kBaD/rgSAba2vmnrYMus6pCpfeBVKkTZBQ7qtQWIbNHcVjjAtx3rsBRVMHr8kvuoBNtN6XCWegp4
bDORMhsbNOq390hEx45RM7lMfjAwSl85mrH58r1+ji6TxkJd8D7xY6Y0QT1BtNtg0bFlPNFeaybK
XhnCoH7x6UheuFQHCVTAfel1px73EJIoYrIvcO4Syq1wigFooeV1OIgQqFGbo0ImpN3ShyZMNgcq
irsRHVeQUIWd+6NGExYUET8f0LjsPNfsCAzjRAp6t5i3BSLShlhVGzwb2ORXyvyjdAQuLvThzPkx
bUsGDIyRxrnunlLS8AS5GrAaW7L4X63PAhcEfDc4BVE74xPq5LlGu1R85Uhf3BQZtKb5Th6QCqmU
onHHfQbG7i2yJ3yI86gEAvi7oQBDm0StNfcQVunow43uMHn5KwUTVgmZ4GKDzNGw1KLE292LiF5/
CDR9R1IVWcAJQDPEQoiv1JHFvUZicnRm0DAmSgwAtQUMMJr7fAJbFySFCveRMb+xvuOvKR98p3QA
fEt1uoiIvfjvGAUSD/GJP4q0NCvScldEUr+WvecUF9HqnUDb1noLaK5A5hJeMhAEOdxb8FY9AIAH
4V+cYQNLKlNEfDqDxC8Ju6iy8vVJWwCqE8ehkoC+ooi/YvYXCB3aIvusoAKfYv6lqUlGhauGsGme
YmGQly6BOUEHB0E/h1QEGQBo37isPpk+9DTZtKHBVJaa7MdkHW44ZH+EfC9fsd8JkPt3AXAGcC/D
0VuI46AqmQWKqTbnxACBKzOSFNATKNlMrholdSKeluhgUb7EQBTZRS2LztKRRpmDgayZ0H3gZ0we
fEB/iM0k2JQTKiY0POs919ing1OUF8+g4GMKLVLPuK+7Q0aAT2eSU8v3Dz1z8CcvhreGWg+zcAiT
E2J33N4/E/UPuoLR6Jp0vT2TB4UVNIQ4FM8pgrVRm3IJwFmbWh+0GHyPRMtVmLpffYF2GxfR3POm
B4jzKIuaQ3zEGMS4GL2Qd6SmwXkwRRkD+b4iA1f0YsQbqGVws+UUBcGlEkjtkCmLiFH8GzK42gM+
voF4xRlxH/7a3GZuncw0WNQ067UW3CHzEItu3QLS+TOpmbeS9tB9dqebO1b/ziMgKxtsgvpKylE6
f215d4Ywo8idEAGhuRI3pnz9Mb2Te63ZdN56eNHhgJKCf8i7kAsZJ+F0+tJp8dH3C3ZbGoPG57U8
4E/iTXRnCW8R8jAkpa6R02zS0+plcyRvDQMOmn22au0XoLOh72/Y3ZI/kJGJoqgXErFPQ8i4ksxD
BOeP2AomYA3JgtiHrZ1t39nSL60lZLcLK5AM82fb9zNaXQUeIbQRBMTmPX6j6JI4ipP3BpFW8oPp
dAowzWJHHrwSGINEiP9x7H8hyYZYabVItoR7xMbjwJlO9w55g9ifSzwocZfkknJysPJ4KAhMFvx4
9cUemRqMHFjkXCXtEXBBkoAxq87K2pBJjckCFosVEa+EqVYwDiTw53+rVSByoRJJcQjQGiNYkTeO
FyQ1wZiMmqyiprm11gEpJAUg6SCelyRisYEhhhPvASYVdT47qKYq3BwIYoASNCZJr6lGA6Z3sRF7
1wpg2nB/C/Ih8hF23+xAQxD2Caoazu9/HwIr46gZ3pSYgvFy9mITK5FZ8ktSGJeVmFXvXh7NxkAe
XAohseVuLMmXXNeSlFmgFcSsOSNh+Sphy+KqAhCnfYIL6IZr5wbVNuxGcKSrjGKY4J8o4kIJAebL
JqvDw/ykYxJq/MfTeW6pinVd+IoYgyz8VaI5luEPQysAIooECVf/Pvv0+L4+1Xa1x7JUYO+15pqB
M263WY08bzYNqPkYs7Ltjmc/Ds0Dh5aXxcdwoS4Txez+Ig7PSfR2DGfnK+/u3VanE69icRMFCYeB
v6a+9yvxSQs7gHyMNJWjDDeJa55gUiECJ5nO4b0KLqI3ZkUU5n2XFYZvfDY4KuI8yyUR/HEuczoJ
KgekLRaazqEchyMxPsn+T4Q/feEYjs6xEknV/eQHUodwAsbGc7IxeUoxPOZJwXwdnOMc0Rnsmik/
fIGBNz6R54TFrOwrqGJF0SsOg3h/KcalnMIswzwtJTBrMKs9d7HM8SNizoAjXn7lHdz2nHpky8+Y
vE/jDeWdu5VyPinBx02c14JQeojD1LhQ/XLo5JxdtJjbFHBKH/sPkcvdOGv3OocpvYz3LBiODMGw
GB82wCkHWDTjv5/HeP7kHJucvxunonztx8uPu8XCg7KakVhYjKv5xxU8SfIAJr8rUDkGksL+nJE1
5fN6Ps+ILT/TOmv0gMpEWsypY8/Xc+8RKOXO5w2w52TeeG9n/ob8jbRmQqYQ0MUTYnQeUkAfj+LZ
K0f86SbFQ4R3Gz4TIeSbx3ZNzT4ii2PN11ZyMQwZK8t6+pmW7jNQ8SSJ9jbeCVZoYSkiYm8FUz5M
IGbGbHMT29W2o6X4G4AeboIYlXWyg+gJLsvEkC4adCxa07bDxqeVEz73UD/z3+6mBMoRy5FQNNkp
4knYpfQhnDb1ePtagCuvXr9IANLpTQtwFLmAiWAfoVIgXKDAiY+KaGAIO4ILJfqamyhhqPw42zh/
voQcjlUJZ9wRJzhAnPcZrwd7/2oDXECX2RT2O2p6Y6FsHn+jhebHumsm446TgPNyjcADnq3eOC9t
9sToKp02EPEib2iXMsy8cAj3b3oZ9JRj5gxU9kh+ncUo0AWxyolhpKM+CYxAI/LehqNWrK0pO52g
YKwgci5w06A6FTpPrIXhHFISrSKfvYem9sbox3sT6p2jUldgY4iUHRh6iekagn8GNZFTXQ67faRj
b6u7qende0XwaqB0vBrgfEc1PSx0IYnqZzqFZ3TjhRrFSq2ITHHL95lGBGqPxU47IicGM5NurmZh
9yj4tmoeE0P/GsX+RVHWH33SMOYlAanGQyILTN2T3u24NgONBFoGF8mkbuEmsqkWS7wE6dB2xgPd
Rhvjx48KztSmjQlncVVwnMQuJv7leGGaw6rIulONBfDGrQC9YP6Ksylk5QLZ4JL4hyOCmHCGCU7L
ahiHW6g6FwjA//5K9ItEMwuXbp5lv/1M/O1+LxCRtQ/UBM44Xx9Fm7+m5StqUiHGZCk87gjoYbKz
wLEGQCdyIAr96/PceBNDRRCXPHxvBFBCjdzCK8Z9BokyfzAPP949e2uz48nbsgiY08CeHSwaPzBv
Xj29KAAGnHJ3OCpIgw8dP0AACAhlOkX3kbnpFCqXYDLzp1nkbus/kQ3vDcurDgNHP2eoMe/Cjx1E
SJD43ahbkBLsO6rlcqKbXpHMqhdEuhODu8T/vM9MC2m5PuqT5LjF/Vy/Kip8dTQzsHCA43at12pz
IwMu35mTPkYqYDfCRDmZmNqe4RPXiO13GCqxTPYfjfu5szXFliBGNcSCwD6JNzrDEDGusuQwp0Vj
1IQrcfaeP6JDrvfEpXGdwCY2xxET7zu5fxESKFuaGqc3a2fj93JAL/EgQmmsGjKURaEPPjO34kVF
y1Gr4EcHUvohN0wYTtxUdXqrvrTkensxFMM9GV7hreVE46xjKAR3JuFnCg3fJSgOYf5eS713Y74l
GAEWPQJuusSO97tbzHPeDBXB1yDalBt1703D6xBTURoAk7BEMWxKfqRRIL+NWa3/Mi0SD+ppgauQ
ixfOAHX6jf/ceXIV0oBdU419UjK+ModH400QvX7tCnWZDdsnujKxv1VyeINPiQN1CtwW+xBueiR6
1XC5UeUWDfY2WAHIr18JolMeVZNb2qZukl7v0kKzD4L/I0ypJ+hwjZ8OQmsDF4TmstOUSV1usA38
Lkeg/XLIbLyM/aalAmLwpkKuea0Kpo3qnoAjOCsdU7/7nFq+Kn54IU9lTQ5SoaOrgVWnP3ZwFuAX
DUPJ9NRp40X2tIneWePdSI3My8Cwt5vdbR+OZ2cFEb4uTyeqvNKEo6FhNB70cjf56osvm7l7iCdk
yfkv7JRfuVCt6lIE+Tx4SUftdX7GPqP1+whfI0eqHM3Az1BEnNvNoh2NOVcSisrL0MK/wMFM/mM0
DUdzgG/UbhrDSYyJZgWo4r5K+HQdhHho4/Q5QjkyYwd5KBM0BsKIGf717112NEouZaJlm5Q+l4n9
ur6ToeKnqqcEGLqQQyOTVv5Z9104Gr5bgyBDB57C6AThhUYWx64vBZ1Y6dBqQVtMIIL8NYsRSeM1
uwDctf6q8jRILWFPy0sgqXTBCZX0RwJpLVyV58Wu2dLX9quE1vhJA/0E1AneSQDY+UAOR7tTLJQL
WTWGm8aBHZ/rD0qD6lLvX2xpbjatbyXKu1Wx43dgdABTgow2UmI6NycaLok8FrXqEg9TFUR/M/os
ayJEhwnLdv8XI+H6ZxWt/yGw0SsPfoH+m2ozFEx77WTvJE04tqIQi77K3QhPtsbR16l//4t2hmD2
TkybtAunV7z8gx/SycZSdfyiYgYycdAUcGmOGHUg8XDsq6YvMrY6LdCT4EU+Hf5PWGcpiA8Auir/
ETu0WCOcTlGK/LB6SoWrnvsf9czs9/NTYRO2VPaKsq1/TAoatPofMoEm5bllc8rQRkQE5qpk4nA9
CxIprJ+aIydgOLMNRo+NZc3vFumwQsf0Yiwah5HqcRZE4AFbPhL9TeobrerYgJ911ri0UQ8ij1XR
iz2DkXJgMTb01Zv0ZXNh44TGoHwXrVMQDUwbnWJ4fHU/Gbs/4XPtUrPo8iLeSHHCTApwbzY6vpkf
d4FsbDrrR0UT+drJ16e2fiQzfitsNIQUMb7tyxjVA4xNdncDR32+gYIANSz2pOigv5ek5LCePot/
XM1/t/AbVNlCfkCoDnqFxzoPStSQkBTWVn7E/UpZZ7WXsedC97MniR3UrOhQokhO+/h5ftTNcZxs
2mZOZg0qC/hY72LG7QCZ/XF4FTPrSd2AGn6E3Tle3KdW9VVybvJpXcFu5Nwku9TH5/8NRwKU6g2X
2BLDfcoIrYF/BDmMmf/QTBN+cZYugI9E5VMC+QFaMAjV/wppxXLp9ITL5J6l7b3649s4twpaJV0I
RuTNFnyhq4X8GpHxV0kbAS3NCrriXJVf1VduIX7OTfjr8azN2L0sthUrWRjavM/CIjvwAJ5BdQdS
12OImxhzcfWyp5XSgq0MWfwjiOBy7e/plbQg2AIRRIL+MWVZvCc+mF1yxtgrm8PUKPvjoM2VKlRy
MCsYOFag0odpc8ifCtvP/c4JwM5GSWWye0FKgECnjTgmdgjBIqHzRMfNojHhTTxzLx7N8vg0RHRQ
I6TwD6LtwfDg1gtiRV78pjIGmANlRrlpGmG400yl7w4S/oc2p/E/TJmlD+L5PEiKFeRVeBvmN1Xb
GJBGh/JbbjgAI+1vpbaHtPxu2IpZeCXWQKyqIxPB0DihEhiY58BhPSoreUvOYBuWVxZho6VQHBNW
lwFD/uHy8/PRKI5gM5OS/WAlhd/5W3MSLLo9116OIk/EFgfgLKi90ZZsW2KhKIkRDKxsj8MCuZTD
aDBTtL/Rf1BZIXsDuETdCcx0pmzVTg/hRpeyQsMswWCF0TcT8O/nTonwKnOQPGZXFWQPthNHBQbL
I3JKYj/vSP0omss5O8WdhsNE5zRu2ACRTIETHqBaf44lEJs8jqRxdhh5eMlAlgL7TMbwR+8fD10f
J3J11nDM4PpX0LfT4CTZhO0aCpVM748OURvD0YI22o6P5e+7mpR/HCr6nPpmhcqkBLUUzPz7bsSU
LaWNmEJrjX6eSxGpQ5HZXd/7V+LmQMhWGCeOfSDRMh253TMQVxFDYSjHz6DTV/r9m7SvVvWYz5F/
rlS8Q5V4wIbcXt4yZRO8qAWOfsNohbYtwqi09rCxa213ZAdyTCPxGGYW9y26H/yGhvb0+Mw6sntk
uGHycYjCDv9FIR961kGpLh+YufSzfrRUIc4+gpK3yLX5MFP4sNQM1QZhGZYedBZ50IGDD6427AAL
rYdwtbeKCQlZzn3Hjw3YSsgMtFs5wLeKHRpQTZ2qxHbk0zzQavcZCwYOPE07WgwIqaOpZAZYIVPj
EJXOu4Wft2wXDanyGVYrs6rFp2DSbd93ALqJtZPjay957dpw0UCnlHwtfbryCmv9IHa/nYQXwOjI
OWqjqGOTqYaD8fHbbSkfe1qTfpnFK8h1LJ81ejeypmc6wCCYOMwAiK/Ctq7LPWwxhKNQ9tyxqvKq
GyavdsiKhGUKn4g5uORzsTCwwjTLzxzRVvTF5kNlmXh9NtNST9Mh2hbztAstQg6tt9C2pu9Z9Zz2
2MLb4fsKdx7UnSLu7t7xRI3dGnrREGgUHQje+nH8CVV5NlAJNU5nTrtbV83qaBLrVGHis3jpblRs
EtQuxSRX5lKGy1ferBIKCm33MS8vCPytMJLD0fLu9L+dEfZCq4h2+7PMB5/XBF47exN0jN7HK3dF
KSTpaA+oHdpFPgCQQ702v4p1o/mI4XLoTFXzzzenx3shBvzFlKEJ5Wv/ornlYv+kKE1ufewpex6P
MQ7tav2ZslWDSNf4FlhX7udEfP9rnD84FvkVlyaQPx9KzZ6jc2qBxNt2KD5vQldKYHVFA5fGatKp
lZEjP9El6HB0yJENPvkl+WGDQvZnzURNpjmPOsAosVd9WaEaZi5RpgJsL7BogcSsqkztAJXZCgs2
D2mp1Nqkg6/e0IUwwpE7BBtJfhk8DvOoOVGPg3S3j4Dil3abNfzxAz8b0HpuSNdOWdfplbFBuZAY
v+DIcw/SxGu5YI+Z7ilnQyafTiR5EY4GxEzhyHLHmVAlU+Om7FkSs+GSsWqrfBft7F3zcPLSu1PS
fFOgPM+a7IyI6oF9ix1Q4dkpWTGXz5oRBiYIR5Rbp5TkhyU5gAOVFchV8BJAATzxPNrhwgFarSee
fGE9tr+Heb9sfkvmnNgoo49GdGpPir8yXnwg5a6iCkIo4qhjTWtCFYJjwo+OqgiWPgGc5UqzGccX
Dp1zj5KUEeZReU/v6nduz0SCLcs5ip4PMQgKDLY2IURPTxePNeXNKL6ZptdyfzLjtNe1KbTiSPU7
aUVBUpv15GV6XMt47ApXI12+lCR5mziJ0Uw+jT9Ve7k8XB49USRMi/e51CcJmtySPGYwaIkOvred
YV418/eyrOCTUT5eP+aPSNGDQP9dLasr39Tl/iXtqCNA4kQZQsH6li89BTTjs+xAcZCPZv1AWfya
3fPLs5miv6SW4am2UYF/EqfDwKqIEEWaMmfRHhdwl/heji90xGzVarOt9T85T3yp7fza+Kk/OC6/
9xW/goNPwYlAoNgjxZNOGqRKBrgUOk+/m2cW8CJNXrQ0zVNdBaS0qBzZp/98XIb+aKPwerTvsQGN
tMyoqKkxEtbAaEUj/KIghgaKmkSnEbVNDkNjTQ1QmYa/eZT7tiFhMd/Jxc+DdVTGtbgtfnkRUV84
pQaZPQtj8X+uzqKT359e//5ilrckTme6qF/pVGWXZewmdceqPbzLluBpKMaqsYrjzrUQEDyowl/Z
1DoQVcaoECMBgF+MTfG3xs+O646RFrs5DLSfGhlc7zxGsGJpHiZtP3n8slhGtw7HtOes6ScKnHhY
ml8q8+vHT75UVvW3smqWxszcP//Kv085NufZlYUjfhLRmOzg6L/o6eCIhOqGeOGjuZV+tG9jzrlr
sJjhg+/ghk7XhflK941l/LJff9At/Lx+868hbIQxA5S8Vnj6P3Y0DRrcSQgbqLSOww8X2Z8kMXyP
QnWtbKUrijscVhbSDN3Atfi2MOSHg1uNOTgveCzW2GRCC8/jJ2ckCBwyFfY3qtscHrvRVkENb6+i
S/fNkIyOtdDGBQCg6hXmAjuH3HCqDjdKsUyy7XD1D5wZKSvEKr7F6E0YRnoVEEwiAm8IVDo9saxD
+XuSflRE/1seA9eX1bhhQ3rTJSo3RGzSDbdaptTwprYfUCou6JqtGqqB6JyQPdm+YYVwgzN2bqxY
e8dquEicMhapPS85NOWAlgSd+TvZNUsMe2Jcfib9BQGyCFprr4zX5S8RNTKqJ+ZFW4EAMK7E88gC
pZWVRS+CH1nnUhowymz77dxtlm1v2BnfrK7PdTT4NM9agmCdj2Bc4saOp/bLVeMJDsmxT4yZiQ8T
1joSOAbyDQeEdlBwfYmvmjpJKCsYp52Fvh5Fs4VsCo26ObUVRjjSTwyMfic0WKMJmuM8aRChKoDm
bCZX3iOj601Ow3FssvDh8AA8gMkjE3yALDJhpXWXEU/tqIRzfUmXZ+98V+1MR1b0pe7xz3gzfVb8
1yhMu12G4k0n//TvVawSFu4qaHuvwRBpXiyqY/biSRzaTa0PHzb51pPk7csNu0KzLstdbXlFs7ZS
KLk48ypc4OxX+e0zkNA6ubdfFjt5ese0aZEvDGlmc2J0UTPueNmvwns3q1cOm92EyzEZBooKSG7d
uX3M4vsvOn1JdXnTlCWWhfbMDM2aFA5wDKkHwmarxlY6Ce9dPVkNViI0/THOSA9/VLsJJXHKhzu8
Tmxf99FWe8yx3PtYQJnP5wZ/PRX/sHabkd4ca4tcCTJ9VjG9zANRHMRfsbHp8ykKapbuh7oEm34n
pwdzts+EQgSXAg0fJTPMWNYmFQsDp9qPZFLI41KFwj+fmph5CDnCJPrD0VjYgqj4BAF8B8gX2QFg
5SNBZyr9TxOPQrKpuA5EiVLvH2eAm+ZKz4EPX1Cv6V+Lz4Tai90YmgjNB8i1PeFBLIbE8zVPl+Z2
AEjHgoeRPWD8P8Bdi8bcfxc54q14Nn6cB1EZ05FTJvBNf5VOnz1XmV0uOF/T2PvkE5v5PHnhbCtv
cY8qB6LvJl8ccRlsC3T5qp9R0NEXJw44ebblCcR/laCoHFrhl7QEvwVeYsYEtMpSu6331p/+9UHH
1s3g46AM5lz/A7+npuH1ssvyHPwQD8YimsqWd8ulisSQ0pIQOt7/nd0TI8N/2yH9G8Z8LGF8NMP8
jVCUrRbyEybbJxM0jr8sa9yonPvHTx4HBQl57aatNq4f1KPSIi1muhxk0ARO1h8rAfbUD7J3KemT
H6GxlFwEC+zGoHp8IHATGCKVi/7pInVEEY9SjUexffPKYLpgKwdiwEtHGfDECY9su6evsDummG5y
mPko2Tf5kLUJxTusIjBgDeYDKkrGkuhCMQLIhfoYZgT5um0WCME7ChA2eGp8PNFinxwTEFXeIO84
A5uAGEXyVuKOiI4UZtSF+Y1HW237El2K+LwE24EVO412JvlovCF5SQegoCQyPZ4AjZth/EFF4uyk
y8+UhdAK/sFL4ZXxVlj2gLPRrrHd11xy3+2Tcn/FujuS13ZyRTCGPkNH7IbCD2gWKSrLODZ52NO9
kVVCrACPgJuYuFYpgs5kxVekKfAmnx+FDHJrgnphYXTzOpuXkGtIAq4Cm2wJNtlcAC0yCxXWuDUG
VsVEgz/5DoyQl42zDmQfhsd98HRzYQbnGt+ax7QqAJcLXw7+vhNcNGAUVGRvQXvCy+TugPlxD3ZU
Xu4cnhMNhOnuMGx23kd0AgxVugBPVA7VQjlSujJ5lWDSa+NoiXM3znPKOplXfzJyMlh3rNzavFBF
ISz/wY/5qrbFuVlqUHLyK2U8GO19h7OxAb6VrAm8XhQr+nfcY0DtfSvkeEADekPJQc/KLyOthEk5
RSjaqvvEPvezzy/Azm+8ynbWVl8m82Tff0FSI7IyvuCFMGO8Mkmw+gEFEm+QyU8dVPB/EWWFWMzR
Q1HhYoZkL9NFyqSDCSaeORNrNbidC7/Ft52nn67KCTlXXhRg+ufX6Fw2yU7YvCLGP0FFoEX1cClC
mkXfRY/DhEda6qysqE1m6W/FSEm6adZ4RHo3oBLzCy75i36FfcYVYX0Vu3qHwBQQDQQo2thkajTT
KkB7GtC/kmqAWZjPpRuIeZ4wuxKSa9tjzARVKp3iIcZIyoDuWM9e/q1yqf+EqijEQ2fzWljrN1NJ
8JkTbb20gmFDjAhY5eFBxnABmrsCQCYm83SHDZhN7VlM5EN3pPZ6HSosHpk7++W8nxqrbPtZPXf3
1euAYfqynMnn6MfGcvncgLbLY2HbVxwV31rpq2GZLUSiwXMFUlNEDucM9Ansy+bpJjpH6zJovMes
9bK9ttEdofFncIbzzocNiHOl/3qCjKOZXlBoYTY3hO1hYM6+gPTI31skJHCtCD8lP54bUyok0SpX
J3n1mcZr0xvRso/ZHTyA9Fm6ER7M799yh4rNG3EglU3HtF/HUhkLMogBcDgP7S+VeERe8MN9PVjF
x+2FLpmNATdWlUyN+odCULAoQbJ3QC7SsdnqB+4T/TKO6ytqHPYNthu2HgCGTkx0SW4Z7ZUf9F/T
6Hf45rNH34Sab5b7+Osyhif+E1ITLPh4aWJu/MBthA1g3187DBSxNcBvaJipZ6ZEU4Ux2dJX/HRa
r4fnuAFJL6GTvkmqw10JOV1IJMRrwpQY3wfr2l7TpbpIfhEp1t/0NjO8JZbRF24FwWhZYe1WHZ63
6vykTf32K17YOf0NleOb+qlwNJzCnHT++NIW+My5+br7k1fWnMoK8AxVH6C9+ttlSBaF6R+eiMSL
lJx2pf/mpGM+3KGLGw8E3n6O+rk6l+X4/W2BErwckwuGKSyoVsFGCLg2MQU3Dv86NBUZ7tMI8iCp
4Cs5uTBqhTNzAyVinYEXAMcGwNvBcgfSEBeAx2gJSqOB1cTLfR87hh9Ccs+eixUx3r79oVkWuPLB
oBX5XpFPR4ylSLws1lyFDIZeG6JicGD7BrLgOjPoV1HHQDajXhHDdoxLnyGlJpQT4WQOBcBjyMOr
IsmARRLTCOjiIiMIx+VJDk0FeAnGEqhm5tdvN7/grNK6/P8bi28KVUopTsrIo3Y39wPm2Bgj3RlF
a4vsV19pG4MaBjE8dTKLInEy/fzNpcIwgxKRopj1SQXV/NE2JfbdFIThZ1EEzLCVrSzu/7jmMcYQ
jCkh3RNIpUgZ4LzBEYzbPOz80VTdS1cAgDhzCz00PyHqzvTjUt82oX7EXv2JzwWCTsTRn/VLD2Pi
QmTi3CZvI5TisGOxYSzaejmcZsMvev/NshNP2tV7tH3ZYUZkkzlDOlyiPpXDzLqlvJiWa6O/X4rP
4TXCaNs4uTZzhdGIOMKQWjiT/Hf8/QJ7rAf8/erfF2CtkSqUOvA9LS+pZqXiDvXyY+2lirnd86qR
FcwluozwomwW1aW7abB1JL9ws718w0h/NjDtdO9fL36PPbHB8kKwstHg1CDGXrcxsZAj4D0olp+r
fDKdbsoYPsNmKeUqHN+Zdo5LTlaDjqjyX7hPAGoHVqjhPulhPAr5/x2a+I/EobkzNor7WjGTxYJc
WmpbbNvGuDwvajd2NRQ/fGYLDbEvvvuuaEMtOm1s00NcCokgavspjBQsXNL3IY4Jm5tiRvJuA5mL
ldcZwdeImfFhCgCjhhZri9/mu5/yOIodn4sR4/TfbJOzsdsraYU3tQsOOq6gvVUmYB1xfTAXBL0p
ZQNMdgLABgquxTb7oqN4BVoxZRMO7145mpb4ydOGYa31ZB+rZ5XhyHiRG37bQ0pw8bUkk4dG8314
W+5ABFIlDEdZLzBrwYOmSaatcQSljNrwHs+tbNkTSoN7q+wAfXta6TOCTSADdBNjNIVyP3BP696b
GT8gtwFrByN3DRd4GH0obOB8YwLDmsRCDSuAezDiKzwacov1ot+0XCp37zlaIDJ+SE5vkNWkzcjn
GN1GxIXxPDIGlvPEutxphyzA8UE/PPo/vTyYj6UlfUXK6WNdinyfMdjrN/Jj/Yg21mfVqqdePbEZ
xDEdw7DJ0WrLo3ZsdpPKdmUUadHceKwsNg4csXCT7BY4kUePZaMxxURTAc1Nc+9vx2SVwXVn5LNV
FGbInfig47jAA5i7YOB2x+MIMXM8oUNOvrXKSdUgvhNtt6HJynFGwBjlUjxA07F0q1fte/t57hsx
HWUrqmmOChrqpaKuI+ViGcKl+7PPLCxBoou+UE4Gfnp/zRdmxrjZaF7J2jOJ5THr5TLbfOj6U9I/
9D/zL5+Wq3RKvTAVqSD5ovFxQJ8mgBv0slii5X6JKq8MhiXxA+4niMPXnHVdDh+zwU8h3SHQHqte
MtPxLCQWYqGHc8VlRugySPThgi0wnwhi1zzb8NFYp0i+gbuF2nSWHuJD69VuNpcuYAtOtGa4awNp
WrhUfeNIaTFNt8Wg10STYcHz4SISzvF6fKSbrV+nNpq3F2w4+ewe2P2dDfKQao/uVkW6BRL4pSBz
bHbFG97VIHR5J0otekzbU3A3jafPlXZ8v6G5jDleav1jpSf9eVTJ4SiXMotxii9kXW9AvxnGSJ+T
JtLtnp6qBB+OsulKNXk/fqv5L3zqYSCi/qJp2UNwL8Zeu8xm9GjV8r0lrgnb9HyZbYU/PMz9PRPT
ebbNv6Rvup4CpQc6gzW06HT5DLFmWFNNlGvjxPGGKkHvW+x60NhDtUinVphnApi674ikCkYoZVB4
DYxOxe50h9LXBTwhtPEKE7DcHW3tbcUoZPAoBNOrBQkNjTaSBEQRXy0Tj+GUzB9z0kq7E3lDwmHo
81OcOW9p4EX7h/EhdQuxkXgEsXhSPS8VP2HPTIS2+ZYfjG2OyyUmaufXL2zAZAdSyRHDFCZ4nmVQ
3R8h2qiQaf8TfbGLYoW2jGevrUo7+ZfxlkFWwXCRasCi5SOCKT+w88P+X/Q4K8ZwBDqiC36t8fI5
hgr2y7aG9Afkjt3X+RVaOgiWLjMwPglgc+H9KsifKP1+v79ZDj06Kj6b2OeH4eziUAnrAFfre9ix
uYO4k+RIzckLMzxhK5q65HNQJAodHr7afKcQ2Xa+Hq6u0FOtffR9qHyhoUEH3leTfTc+ov0+zufu
eQ6f1PdtFwccl+1HlKKCJjbLptlU41YLmJ9NEZ5lKIc0qg0hIhbibFyD/5HpMAAf31gIedd4tk7E
v6JIFp9A4u1hqREpY2DKLUiygiXJRwd2PsKIGHcxuhrSRhCfvvjDeglXU/h85wvB3kRWtRECXqhn
SOE6V7BVgRg9kFghleP/P9zbufgNj9lI0akyFT1pfy2wCAvMX3MaXewDPj2zDuzzeXweK2J5mI79
G6zKsKhaUM6x6A6AKYX9o5iEspGxeRFVQX6Gwkz43/aRsxUIQRUg1ttnL6GoZamHuAMRhGVff02w
6ZzxHYuABJcPPiSE2NfkDiIJI5L7+Z6IN6K/aMTwsaCGw8cQUA/vaBJXYPIrYtLy1MS0lwfUu3qF
rfhGXkALWrIOf9b6QT9EmaMf7t+AoeW5xysUplCInSZIbhR78D/40yxbTMXx32XmYsw/q8/KmEsR
4OuwJ8OiM8kiG7d5wI/gjglt6L+vjzFvSioylF69k5yYo/JH2YNbAefSSQMbRuIb5QNYxXhyyi3S
sFQN6yiUyUHAj82e4JDALd/H90UZhdbLlyB6ojzg5Kad/HerW/jQuLK+4Za2JHu5MEkGxD15wGMG
vDSSGbe4c9LS6MBEGH6RlUBaZO5x28Qe0jPygfgrWpn/vlgFtNwzBsI/wOwkwwWvkk2xGDEuVmCS
0EBbDrd83WHFMqt5rx7m3+cxH73PkEz5EvFDuDZAu+I5GDWL3yxuAbTYv1giuYU2UzO/BlLD05pU
qHKSYWgSex0LWuXB8sB8A+arAYrE5oYfV8qcWVil8SMaYHo/gyUCQ1KA0s3csIApxJf6CCzVlxJ0
XIBl/JcvxGnYHA3gA//39QCscZRyYeXA83THuw9riOFCYvn/r2eFZBJHwRJqBW0hQBz4EKsyt7At
AXr++wLx4htm4/SN0WMKLia+541KGCmV0kqwWbD2AjzHuAcKBbjyP+M8dmy+EXjjt/39379sGXyx
T/H8/KJ/fp7bcs+kaUniAaUexqPXhkZPqOfSl//8+GBoA3IyYqxYTYRohs3xn3QG8r9YRxPaGLGa
tl/Cy61H5ycEBgY91IjvskA84r8/uaukVtjoXZjgeNRTdoop+odOjMgQhPYV7hraSiO7liD2CS4K
qM+v3a+5VWcUWnBCMJfl81bHAGXAGV+kbW4xeJ2Xp/uK9qNaEpeqiWgGvEoi3VEs0AaabupQoe8Q
SJQExRx5cUdVAet+KXuyByTjTdHNTKf15Ire+PvXxCmbNSIUXN5/yAhO5Ci+uRWW82AX2lE7QkCi
Sloje7owgtAWLP3fn7HPTsHuhax5815kU2MGmZElWQsk8sNoqFe4AEJLF72fUMGYvjolYJkekI0l
nbKe8/NC1S0Y3+JPjTNwvSLljf0LGiDUcdyUGWurfL4CUmEaCX7LTEno9x4/ddjgL0/0zkn+Rvrt
H3+FXFrQi4WmGKyK24zeMnMxHJ5WjD8Gwu6Ykk8uuKIiOOVq+ne8hChUopjgbAluwtTvJv7Bjeqf
wlcDDxlt8It+TkpZMOewfwbCeazCx+q5Klblyp6VK5gBU8FXxkNRG2bMGQhAYn3lgqQcKmScJMnV
YOvXgMuMeb16i775vcHUksUa9Er9xZe4SzBeGfPNHbrc/XT/vp84uLmrHqhYTDj82LoAJj1cJRHf
txfa7ov+m3yrv9JN/tXwTJZ/Xwe8Nw/KkRQojhwUvYZSxx4wPM8vr4txpLm4FFAlX5t28YJEaeBF
/Vi9MMzXPO110o1dbQTETrD4Q2tjtDQgvHwtnvWEZoNyRFVW8E1hKLcwetAOlC4sGviu2Ui0HEa8
HmoCCJ30OYVnQunDp5psWGUYvQnPJnwLU6eChJBsPg1WPE4yHEGOiZLsKv9pANrY/zAEEhZzl+Pd
f24DCNjdDl9w+9CDqT7wvtL4I22SnHmRPfzoYUpXQ/WJnhNnIZ9Ari20RjAWi8jiLwAv3CgX8lSE
kmoz6EPs49TaumjP3tH8HR+zdDco3xaYLW7FV0i/74sRWNa6j1cRt8Om4hx/7eLhAOk8s0+xcbaN
r0g/86UzkjSTU/k53dX1pVzTzXDqIVZprvAN7/drKR20x0HOj92wYwlPcHlMnboW6lzcjZFTJXjN
sCJK0tUGQlPgzNGQjGjCIF3mk6YTgwUrWjJ8KHUMpqD+bBmMZKaHCdHr/ctyjs0etrBwu5gFALNz
v/n3GlaJtFKTBaQ6BgURCUpbmOQMD15vTO5cvMcy8UuoYRcFnmtCcFQD8girDITz0+lBVC2zcj6C
94VobYT6Cd+G1U3o2/erE44+waYdz34E1oT3PNYfQu1OQzLGilJonxfisfvzkn+u2GIsfUwW/olR
0KrxyG033goHkxRxgviv/41vA5L643ztC1lCyJiJ/kwgw0oxJe+MJDdd9dQkuFdHNZt9RgsWvBfZ
dt1CLZcZrPOKrnDyLP1P5dMqtp+LNUzxAYeOUb8D9vGB2Rk1BQScsg5TbVEmPhkpoy17bUuDLy0j
2ALYMP5JJzkLMdejG4GPgyHwi8sSvnBSMzTx2ck5tLRPA5TFPARNZivuoVfT2fgQBdgFoTQZVUiW
KidVjLYQI1AGIjxb5Xfwyiq/hz2DBhu7TciKvAy2HzxNP77Rz3ht8Hwg8tAU9emif/l9MeP+LGBP
FJOpzpHx50uY+Oej5aibyZS2RLUCpFPKeHh5U81Y8so2hMMzokJqxz/Ghyq7pqgkUod++X7mHBIj
O+RTpG7etyY27mozjvvriF2dPKkKwpGfPAtxpqVKWEQ3XlUr7d40V5yCGiwSvI7hlaCFyd5LCcdY
+fKkZCGIEO354FIDVBCIeoh8VrGsmtsgrTjZ2all7awPqzs7sDZt5Qu/J+IMlsMBFQAEJAC4fpc2
c9zDovcXR0KnMuGvmLgyRsKM2f5m8sRZ/E1xh2e5IS1kmsbR6X803ddyIlsSBdAvIgJvXrGFN0KA
9EIgh/eer591+sbEzHVSS7iqPJk7t0mhSdtGefb7f0KIzM9yRi1iOcQqT/9wwPhGId0u2hcbpX+L
MaCZ12O/b023sgby0SpZqcbhOUZ93bt9NlbVxE/IuXVPKB6v705DbccehWYxw1fJoLRyWNTa8Diz
uLk937CavPj8upEG984H6T9bw/PfYmjFZWZWkDhKru21Yr30nx2W3RYVAnvLR2o0pW46dOJJTmVe
UPpZfJzKAqHuHj0zSU3onYfogxgJs2D89+fpb2c5Fs/fT/LyxPe6s52hlZ6SQdVHsYHVHqqRHB+t
zCPwrmLRpZxkDL79NRtR5LRFPpishGH2/60R+gYGMBDYKLNkyVldxZoLZrVXIdi61xpIjQ3dIvPO
du5w6u627+GmiieidFwWJapnehOtU7VUIcrdmFtGgiuO9PPzr8sub1kYnDT1a1hH1wapDJZv9ly9
3VRFIomI4f5p3tmQbO2PPSQocMEl3kFtDvSjW7qlCsaTtTvSTq5pu5eZY3vGGuhJp+l76jVeDy6F
OppQKJasXsm87rP89G23nHk/13k2GckGDvDx/O1PpC4NjmlJyW7Rav2un7YqtrYXrkWip4eVGeO0
vWUqPqhVsE+r7DIV1EaCnsdz/FgOMkb6W2q0toTlSdsiztaN6UrdZShMNCfPhk/tFi6vRR2awbA7
NjEokBWQoJU9Mnq41W5gcBCo1JP/Lczc/7+xXsHA2D5Hx/H5bVrJdmL6xSC7xeKJ0TF9xH5iP8+B
kOou7geou577SQ6ynVzv2sysq7nu4mfzcRwUpELsB9fB6kcDepuQhNfyw/jb9Tv+k+oc3u7vUM92
aBv4KktsedSnbCXsSGMVNIFnZfGx+BA+BslYijhZV+ZaH22m+khk+PH4Mjp20RTmTwIE/ef91/AJ
d0KDw9U0gF0HmVsJipQBnGhlJ/sBLGb3YSZcm6JCZh+yAm86zq4nJMqycUuVIt5CXLi03GKqo+OO
IYUufossy0bczYkci8LDSGL6ZxzSFhyG+U8vcD04ndph5w18Ib2301afrnl28lkm5fvmZrItI1lG
zxqVRaK0fLOVKvnweOPmGxTTjVs3hD2a+1Llb5vT6rbBYo7HPd5KkO3UFi1tKhX3i7Dj1qXy6vjQ
ZMTmBGUIplIym9m/S3U+8kZXlF2hVIvJ8v1i+fzv7fud9vefWwSE5l16VcCYcQ3KqcG9htdLefqs
OufLuXHhk511Pf6e9CzMrVEx+7MTFdpJ/8Q/lu+2HulDMdmD4Z3/YoXind0EooJdWfoodLMbriXt
lqUTMiT1wvzLwMndevXD7CPWCJRPK/NkzxkReBSvSpLpoopf+ML2xxMhRkARyLOQvspnCxSn+uH1
hrPg2scWdFcq4JQolvBmtczk+Y9QEP/ziNoMX/VkMDaQDJ6L9u2MVB0+ClUI9R6xK1FdX1scUufL
tjZFLDDLhsDDz+5qqjOGtEfyBJKcEY8lLAPvqPPk2cwEr0ZSiOO5eufogAhIdoehJ7vyVYlP34KK
zYNjJwQr4qmwogoG6RqLyeWFSZKsIbKih7HX387I4NyrnrH1MX5AjJZUGBg/CmQAy9HAFNOPIfsJ
DshFPBT9OxKBDLxn1jPxjPz4cbSekX6ZFC8Drw2vNPtEvEtN7n8mUPkTuWh5rq5Fau2711hlG0Of
mYXf6NEWFcPd63tvki1IUCjvR0mrcZ6S3r5Yhaxsk68ni/FifBCrZweCE+u57rac6hW+71G2dque
amdq3WM070hLMdqgvpT32eahxZ56BxGAO82rmXogvWcbqGaVJyQv9X1o3aNFtHl/Gn5YDHHA2LRp
FNrxfrazalxb+zFkqglGr+0NqhQGtQw6wrSdcPXfAX3ZGrpm+dVLd45fqUa+k6oXGiv+Thjl0blp
8Rvtq4gTbXHj4n+X1V3l3FyTcFW+gDXVbOXYfPTms0MtP5CH9ibOubYdZSt0nKVbO1PfjwOUmHiT
1NhkTl5eNNhLdtAxRCCmolU91j2I4tu1JhthQU6uvkrbLlL6itsCl8GshvNscQR/RQ9neYIvOtkN
c99zZnHJWmKyn61nWV7Wu6FLJOUud0TSBYJQK7Zpsra5dJgrq+qfcuJnWF9WtEGJ6PJ1nZxU9trl
VTphcj5lBFamkG+emZrCKNe4/M1bi87VyT6Md5PlTCOjmx7ZhVUkohXvbvpo22IhQq+uHwX9Hp4l
eV2tG0vNb1y1zY9chpo5nkB6y+v9EaV7wpTsmZrpSzkR4rq2k1ff7sCWnMZkVVHHAyDHUBXYVTt9
kYwbser58nyY/pqz/37b/hw6C47Ev7fx+Tfbf3Uzk+SDaH157mZb81aqgyl4oxgZL8YJPImP2OAk
LeoLzhxvE0ngszpewYAsP0DYTZE3jnQt44PzzbFHHLVmZC1lPFPdJcvxPzoXltHRZV3OfIQg74Kh
uri02JUT9r1AF/jMRrn6tXKq7pv78esdh20hO690xH9Rjx+7UjxdS6fqN84VYeVa2rWnhXK+jR+7
bebK82q+iZrxyRb30t/+Pdp5uACvkrLHjrJ8c3ZIH4fGREYCT7L3VHfRtlOMCvWD9a5rLd3Ofq7A
J77QmgJg5tXFUE2vB4X5rarVqeSECISAxvDffnlP2/KdefOYPaBoDTg5ms92df3lqsZhtpHuX1oI
nYBnZED2vMAdyTasVU7D5W9BZJJJYl0DzPX/2V3BZqrZe4kVNBeFwsBOOjGYv2++8Jwaz8nRkdq9
jBI20oh77elwM7BTrUjsqu/Gp8q5euQGMG8nL2V5LVU+XKdKupfuZsu5yq6ZLh9GsTam2lA8SHUR
XTr7odXPum/8vzQyWRwEcHCeo4AvWHNIDbxFh/HBLJzq7JCI8h/Qu5Ld8QI+DEzvTH8APPfqYRzv
Cc0ex78zndwgqL6v1XM1POT6fTX2vBC7mic0Ho9XXL4jsGZ7qY4XAFPaNO2hyun6YyC8DYCvxHNm
0EVYs+gkDZfVWMmuF2t4ZT1Uhm2TKe4/k5b9AWY6/w6vv1aRkge/eFfn9aMWV80bUtbsElhOd6TN
X1O8mdlqXzpFDc+8l0TiSsh3sXOhuzQHnwc8evr88Of3Cimvjdi6vKZAtNe6lWQrb7L1vbd6ahfW
1fZoRc7gC7ZScGlNJ1EjisopAL44iZtE59VaG+biXcbIVoVXIPWoMGF/9IQhB1xS2C8+PHkCHt2u
7Lh1ALJqvQWoEjFVw/6aYCpf1N7G5XPRiFVjVCFvc11iY1mVHfCmAlFvlF+TEzOhNv+qDlcjM7VR
1ZJqF6EvD4GJNRX2K9XiLBClounoYRuWtCqcv0udrGA1hoZkW13ODpPUDoCG0F1LtV4tXQKccpYc
LYbzgYs519VqtxIJvdGqdm5M38WM9I3cVSl4Fh3T3vb3wn12vS+le3a4OVuTJvHRbpzppHIu7tjn
81IuIEh2Nl8o4MtS7O/8lm8+69nqngEH5dtPuo5HoWFEcnmMSYN9GIdu7kvwiMUFvgfUBiHn8YZT
glIbRB0wMMmNuPFx5vs0oP+h3DRSZ087+5nMlq2uqU7utUUHlBOMN5oh7i5hWTfvTNuPieycP5RA
J/6STrS1m9yZSpcObRT9e5QvnRunakwww0+stXg/1CD45UJvk3SwnmoKEYp/5suDPqoZNhP6XsEw
rEfqlrQVgOxWRFm+fmsWKtNWrnJrwkx7+9/px7G8bF/G6Crb92Tv0n1FOuJVN/thk/P4ssLZlBOt
24/o1/oacv+e6ZyibF0AZPso/C74ojJBL6Om9FPt63fOLZboZFv8PtAg2PzJoXD3WVH07t+5yqmp
Zrh75u1lLd+6O/9/z7/Avl92e65yd1BuHMDJOPKa+aR66l5662gz1EjMVv1L9SxRBjWgkhWnzvG8
+pVle6bZhbuG/BWwLjePsDezBK2jKTVzA75s0UMZiElu03Xw7yDdQfoJiC1efDnvtViWNawuH4iJ
/NIv5XisWM/21tLadj0T2T++8eKDetm7S+4bWMe7H5uFqp2Ipku35gb6s0Oxz8hVLz0rT5/fT2xS
JWAyObPk+lsMV2w26zgPK7fBs3Fq78vy1mzPKuvPWIQiCKoP29bHEB72w3ny3rvZarLibxQ+Y7/z
9otl4N2KPFnJRbe320+iZQdAzPR3nVnmB3G8hQnOLW8R654Qi60PVRFnbmbdnxMQ0oZRjCUPPRFb
xvyayhJ8+e99ccNLr9HYbz5WveNsiTnsULVlmrl4jlG6g8o0kdonPG/uXQ6OF5BHvzU74uPqvKom
UQ6AtgND0N/KzOid+clp8YXlGjFPAqsY7i0AFMmaQVj7mf4LA4/kaP8lh6LsJ0KmA8kW8mY+ZLNg
yoI8dNzUvb6IFyxtSgOr8/y3NtGOQyH8qI4cL9mvlZahPeV+QEVwFIaDLAuq1Rh51bbzhzBxEDIU
JmYxlEKNvLmXA0caUQchPLirJYHet6pVVjdd4xr2NGgFJ7pbCvvr5m07lSeP1nFguV48Do7ttA8t
Xz4yjUm79vYl64laZoAs+i6n1qGyc8U5ECqbcm9BecuuLGzWLCqUAPySA9PzJjIhwRzVNqb4LdZd
XSKXDWH1DUJX9nRdYq63ExcTyRGFmn2aIVRlNor7BK7ZQIJzrdljGXS44ZsRqofVwMgOEBJG4qsH
zCQXPYq2xSM0bpT9Y1dv5AkLuYX075rJy4WhO1KDiI+vf4YRpf+q3OcBpl/76EW/k+lt/5L91Hdu
grF8CLfBq54dLZv2t6turLP8VGOb+OeL4a6L78iUZ90COkeFz9TnYZzr3Pa2EChDZ5KTXHMxuQ5A
FvE2Jf0UpYyGXmxB2UYFUb7kljKFH37yDRUV8gAdhKenCjUDI1AKHU30DjOJHD1lMLXx+QeUgidI
eFPYBtLAmo0OVH3S060cA7U8iMa88jBn+lNY5KpTnmdIEbee+CnEd2E+q8yv8A77O3PEf2R3MnK8
ee9PRhLIghOkNMOSxd7KSvLf8Dg3uC/DXQZICVvHa8m7H7AyzAzPj4hmMB8QHYZ33AZN+pDVI7AA
18BbH24NAGLhJelWbkwgsvtOQMW24W6QY3YFCBgsOfcYWk/hbtgff/wBLHlzqDsWAETYeFmU7w0Z
FP9uHH83lJIKmP7YC7nyv60ojiP8eneQeLd4wHsQzbXCbkm/wVNl9ZfwGlNMXkKg0IEbip0rqxdz
i5kRbFT4lmYkvN5e+M8gIgnObw0aYYOPX2/G+MpXD+1NOz/YfyXq/A/a2fdUHdfwILoNN8CHcQh/
zwyPX/nOvrloF3qrfTXdTrefg8Jw+inn7is9oNdqUtQW5lqLQtfn4WMNEZCx7vYv+x6OzWQbmHRm
e2aRUp7PcohA+BIgnY9pS7LId3J45MbxlvxezB59bVt++GgIO2knNPr1Z++0EiAhQRRTAYv29WWh
5aqkjEkplFJDs7+XbqJ1H7Hyd0f+uEwWH+m/ZWdlQ/P2NEZ2L5OzFy2rKzXev89nj17qxzdjdv4B
7sn3d61LTzroQOeRb72+tlGufWkkL6XFX751GaNKHFEq+H/II/zVRLxOH0xDR/eRi1XZ3Py4V8GN
mYqLAZbgTl58uMRcQNdEG+jngyJ2iKFUSa7CFcHooGCE2zGXHeR6+6a7OD2Y9tMjKUdtjpggx/3n
6ysxDpY7b/H3yw/UxYVhGyNQyfXiqnRh+4pr5L9qAPp9rd4RM1mzeDzAoM/58qwupXlxnBd0OwJw
SAT0/SSH5kLIx4MW4Bw92UbYJA+TtlSdzMd2/Po4fdtr/aUPpUQ30zPpnCQBGNZmuV4hujY8jenn
YZgRgbb50YJq91xaicmuHWulP5PteWf1e+9P51Lk7w0OAwXkqeMAH64wyUS4a93MYPe1+Qo53Xlk
5nXj1kx3j5Ps27aFqvR+nOyiJQl1URizUbL57Ca7u0xxCZtvZV1IhvRd+SoHPqfUBDpLjKtIHtwt
4SqmpUBl+aQGOOcrOCsuFmHpKNFqn0OruDwgbBaz4WOcMkhz1NHK+3oaom4lxYnBVaVn0LZiyNxq
SWcgwOdFmhuYCstCkLHk+9ZyfSlgrawExF194TaFZ2R5cp+qi9p8jKmFIxTvJAcX2DpmV2f3lW9J
+DbY7Ft0Lu2NIStZ9c+vxZg68oCkb6GBeopSHBfhMhCRvM6Uaf8uscAcR5A5xMoobziW5hZTChxu
UQSQoh9ig0l4JjdopEeHn1X43wcazI+XcPrAGvH0qbjvztCeI9TKXUEe8UiqZkdJt40XmMLKp038
AbEuUg5ZV3ZgfpzLh96xr5mSHYohjwWCx/Rt5FCtnPcut8PQNwKvnsLDgReYEayYkOf/5b3R4qQm
io8LHF6tvBqf5rMQCCkzXU1Szq2VU5J2EjQSd3KJL0QiS2wcTJoMl3/2N/0e9JWaopnSvx2YP5Ax
r4Nbz1acurQpTTD658XFQNmLmTYSnFU+nBQwFmBwxj0Jz90EedetpYlAwjn8ULA5ZFV5uacziJ2S
f+1so3N/23dSir81eUgzWZZ9/n4JkkR65MgAFjPVsibQEzjAnHGuCUuhWux7xxhKmTtVb3x2Ggvw
zUY+xMbkVtxU/gpvd0KiVqx68kVtXT3YjgJpDqV451bbtHEhbUojyW0TS8NSEjKRJxgxJkyyzU0Q
A0EPIAz965/ibKyAW317XzbVwPxIyP7GWqtdIszpFvu6kuigln+vZDpb6eno7w0gPbDt+iQzOVY2
dXIj7hyYKLP/bCjtU9rGH42vU76fJDraoZ6AnCEQtsc4D2qd76ppwl/niCDPxqMaH92aQbYfTcvf
4qRrX/vSN7zJPTqNbqgtgRYXhhAwbWX+i5FaZEq1Gbs8GoevaZQtzRvJuucZpfrzRrp+NYQ8W6dO
7j33GVLFj2Xq3MZ3rvYRRpT9t88dgSQhBwgTBH28lN6QEe37t9K1D7koq+m/31/JxrbC9j1HNS2w
NWXScFjXMBR5Nfr3+rn9gPQW562vRVWBfJ9GidqTfTmXGbNlyKB4FJeY5E/fBSC0zuXM4NUymAFi
lhEdJHILxLdJuRUYgN0CywyZTaND9BpnGvOKIb0aqz3wdnOVTO3YupdvFQoCSGzvUik0HrNHmzqq
SECcnmwiZD558ZtmbJY7lZ4fBAE0AyxTFDVC8DkDPHFjTA4+U2O8GbKFu/i9PN+iUsH1I9M71+b6
xCsgdqyc4mVmdhz9MhHa3M1sfyPir1wflafr/RqOy0OquOTQyHJV18lZ+YyFRSZlEU9qPy2mY/9a
0HDDXkOe42Foo5YdYVcwrhtpbYwr7m5X/aFXQGgMa/MTVXojS37xeXuLfSms1/69ljqU07/HvgzO
wxt6IEqF8urEJizBqVaCLbfpUdEA5QRyZAxEtcBPcq6zPT8HapBOFwlh+meTQyZq2+CFtc5gVamV
Dbhzcz/Cs2s8vqETlSUMbYX0c63EIm7j3P/Wdi+7em6MOOW6TrTw6A2LLNIiU0q8fBx4N9T79Og/
UMPgOL8EBak9hhaCQxP+nFrh61dktT9dZOFb3HJBwA0c6APTAlv7Uo1F83GqnquHwNtDuXFoPxs5
A/6isqndG4fW6yPT9cQ1q88Qnw4tKXTOpfzvunIeyNWCm+FmpmBdTIxKh8qGx+LqDwO2fwF0CfEr
WS/WdD2ULhQhFUDWr03YjcbMh2zWXH1zqHB8CWQHKDW3jO/ywU1JgVrHSxl7Ru2z7hKR0zQ946/N
thwEvaonZvuyjMRmsr+uxqq7UkxaCrNx6PiUQqWvS9lAMrL9hypxrPxMa7Yb1xI6ovX/pXWGtH0c
R3oHrOlOoXirX4ak/1GimbDjOVQfTaaPX/P2vHl9Z9lDEnFrauFLV3TzrCzG4urt41z19Gqm+QvH
smqSAOcoq7qKAVQj8sY5s4ux6C8UY+/pHmZ779Lky/aeL6/r9FGnMeiDvo0g/zM3vvwkhoEHzVq2
f7Jg7TrqRNtF3hWfc8b8Hw80nHAi/jjf5wIoDQFYCiTHKvGMTfrEju44Ishfduad5UzASPHJYjrd
iTV11MLrPhJVUTZfJ4ygXf3Kx699rBB6N1d1wD4HpMlysJ5JhhNUlqmigNdzAJ2sysb2nCWqylAJ
aK1GJNVKamxjgy1JyqlIJV9kEVI/CMg9tnOlY21avUSC5jvXsh023hyBAsbw/DNX2dJ9aYRQ0rlR
Vh+NbWvfmr6dxufyZpahOaTaK52HrwgIWpvNS7MViVcrVru/dda9yywBvytlJ6fRblRgdVFa/d3n
5U3z+vFwKjFgSGCjc79g2rdfV+os44JI6rGshujQ4+/+VzvCMyE1LR9AUzu9WF7sXPG8LsfwG/Gb
MG+PFe0JGYCGSw1iPhi9DhH3AqqIKUpxxMRmn7IeXm3CyjZwaxw4oww1B5c9LhLKlcEqsB/1JPhL
bspwciPh4qyey6dlec0Fzm1qZ+o+OZXgpypEfMn9P0kvwW7ujLprPCfjDAEB8NNYrJF6BSgI4urL
mx/tTRnVi4+585Df2j+vGGyUPSz22VQTd+c+QMaN6/8COg/sFku2neZWAOyiUCfQxum4xNpHyyhb
ug/wgC5rs2nZEGqJ7YhVyuu2bHN4A5uoKVDD9k+64aGTo+vM0GpmW892LY6M8f6THZk5zWPeJVuW
CQi0emd059BbcRVViqXEFf75IU6F65ofVLVtiIZ87Zgm3IKzmRl5nq3m/1JVPnEghpNTZ2/8I1XO
h6Un/oD1JuQibz17bSn6sWvNzykXcB314dy5bFqMdnjwoJHF55N/M3B1avwvINmVsXxfpNIGaBP4
4NRLzwKT1FlgrWlMdU/STAA2vIxrEFlvUw0ks+e8zwEOSRgBTf+YjfWs29V3mJFO0hh90Y1AwLxG
q1A/7quiMd2cOi6bd72ZCuZ9U5Y93oN9RBz+N512Mq6dc2q4L2TgAIP9RTlMs9K9lHAq5vg9SLZq
D7wVVSA90nDGtny9YzMhsPNjL7u/lKfXAf8V9VBK5SIzWKVKl01Y13pYb/yWNzhTFyD/Z4H9haO5
nt58TxcRqsYSSohbxNloceze7QiumbBh9rr2ybbHBKTdsl7kCuBtgqSonx5+1p2UvYLmWayfmf/w
bJoXt8ABbJ/AJ8II2inbObsG1+xh/nVKYUUmSbi0+qc24CN2jnzyEmBXKYR6qSabsURYba33OuQY
Ju9ihK+1zLGdp/y+Kk1bfoGY+FbOtdyxXtADYRmWNvRP3V14cfXkeNkl387yiqje+5ZlKv/HoxAx
rWB+R+f6HjYStVeLwcSUev3wowc3YNqQa1o1kAUQeUjq7r+m5UyicojWFkmZ4vkk4tAyrnwvx/rY
LcXkW/JnI6UGnE9U8ChZwhCcHjeVU7aeu74lhjEgs9t5v6+FeZpPAfoWB2TJ9e3nKkpRbfE0xrrW
Sd++z3IgtWF13PhU4rstw4VAOHOutZ2gIH6hkphPGAiIW6c66ISTX3J2qNIkxO0Sl1W+r5X174F+
5GvNCiUqUFIWqul869wmYDjxQcUaMROZGAwfxIeFOkIAu4p8POLdazPDMQjGA2SSQWk2CUZJdj+v
yik2wyt74qteX900Y5tT4T0vSYCXGiLAPWQv4ktCnUI68MjYfkj/glEBaIdU5QnSZQx6rMRkOz/K
BbDT0EVIhMc/71Ve89TAm/qNS65hK5go5s+fcVoeIkdhD/hflAud6ydF30v2SvYZECO5DeyW3H1Q
K0VMEbxbBo00P8/2KVa6EM8MbpFew5Yv0B18nFzquHyRV58qJikmDVg1SNasp2LlpaHlHWfr8MaI
TfAx2tiVcZluTjx6USoNRD1Z3kbCwSknEKZqSgGYT4qn90qJTM6M0R798kNEt7cQYCjznZ9lLmyZ
Ga2mgg2XEuUFce1QnNRbN0vAMybdZD/xxs7mjS/oMTrO7p3n5/peWXBWfE/eCViqSTQezUKaVO7M
grC9+3Lr7sbk1/W8/plEDpwPa68lx8loB/5aMHOrIib09yrtsrY4l+bvJ/vja3dVGHJKRTDbbjrp
x/CV+0wkceBKHGDNWNafFNZm8OvdLE+YGt+Vtu+pr/Sj9Fw0TDqF6ppM8EwNUlku6udNZ9u43auP
OG+K7tLIMP/k43WjqyZdc/Hiqm4Sb/wDyYW20SbTQqrMYoDisRe+UKTPn4XmtXP1+YncYNuPybAr
UdU9zwF+qZx32eKegY9o+vUAFXXlXtrkv50UYdV1je63lob20Nsv5LowV4s2EC2MGgyZL39lN/zS
EVReY833blqLcxLwyllzrtPD+Ej7KT898Ommj/cAiNNOYnIa5JMNqFv28KdE3/DWl1fnoBOdp3n6
+qWk59Sp4yayMljkXbplDm5bZ5RSpkg6QwGGi595ur8OKS8L6Nfu2cT49LwT6ZFyzmlLid89x6d1
C7OYcZJ7+ZCvnzLfbKaS/fRngev/tnrpV1K2XBa3Y8s4hJDuK1bcTQCeztkkH+SO0eP6ycY3CeqJ
hEl+pgVXljNvud7L8/53Uo4gHm77xDj+K/KWmWGAiZdazExr9QNr0+6a8Xemzvfd7wXVqLj4fZjC
Y9XcpbYhvSjOR//wEUggBwE3OrMNPD4nMydxYA0HyVXT+IiAv+7dHiMgDqzfjitb1cU7Zr5EOBiG
rjM3RWasVD4/5v2vaYNoUV5qvONX0rSgmYynH2rpcRoMLVE0mGbe208AsPpGumUnqn/GLtYXFQ7l
yxsKK5/L+L6litwZJC8anJ0y8xY/4em9fXzULzrm8+hS7W+LUf79IONTDkxsfG+jbCYytUUXBnt8
J1R7XxjBidbebtbFmWpi8gVaj4+uIzPGfWCbTulVYKU8r28bi3A7sjZeuxZdbeTPtuuma7PtpY+j
Tb8xr3Imysc61wut08+BkCG7L++NGYemN99bc073FUFX3qHOCLZtHj2GGPRU3zmrD3GhuACpMzct
5S0+2vIhQUNy5OVgphi+mT9fz1ysq1elGzNaK9lj/z8AdRfvKI+mmiRzTR3+39nuOz1YtAwByQaP
GvUc7cINrWGp6tBwqT8W4JAu/rD1Q0dZhRRdP481f2LfGOsWDYjg9VxiNB89EmJtU8Vj9bbmp1TJ
1VND6GtuYqRcAJe75w8Yxfxz3nyUYWRw9Vr2fdfC9T1N0puKDfrMPsx0cvsh94D4ketjc6NAUrbm
NNKolP81SagBKHZ2bJokwPs4f7cGzoPUs5bki1G+uBlfv589rcH5WiqQG7bn74VOskfxkyA4v1Kl
V7fvyxogEnln+947/t5hCtHX6TyOPVsvXKtnYxOLudBLD7QwNAsqwOumuUH5pO5NteP/XButAxnb
4b1dJrITFILyeowYDAPjKbyMMiH8gydAGsPIJNPeJ6vLtE3zTfTFtH6ysh0vqrll1T0K21tGy4GI
NbLIXVk2QrAXmhE28b8DEXy+vu07kvhfITJguSonGqdKUvRIfz/Zcqct88hopLtzCZrYLupEeK04
pkJLI29SvsZhQRLLRAc7PtZo52MD+G6fDcKtkuqn7YG0AJna6hRsZo/ugG0f+r/AIGKfhfuPat8e
tu20L0NWnU7UdVzRuw0Sl+gT7rhIdDhwaUk7dHI2bTutsv0xy7pEtFl5i/V4sBQkcwlvmirW1lF+
JAXu49U6FaJj3Ir1nzE09Nm+5CIsr8cy2+aRzGXHffGBVmvSCYKQ5GwV5zJdvdAh5VMNeiZkqB+S
gyxyYh5rGa1T0PyyAuF5HbvssER4+FEhFhLYzDVhtuhZqM01UvR8LG8RG+ELWEdmAgZZ2lh8hwHP
vSGTwN4J2hqBkIkOlxweremKJyarHfoEKkP/4g2msTN5bMSdkTfIGvN19h9n/ICOhirb0EGG3RSQ
dhoixj3psBAPj4DMS9Hy74ddTk4YAAbHSi9w0WP2IPlAQxx8YnkgcyST0p77Tqq1mrRs48yrtOF2
36289f7pouHY3dmgH4N12D5vhrZv8VfXb4kfOp5bYGt2fOPfL37x50HEQTHJNRFpKL79FF14tuo9
erWckaLqNowqyfpeB0ugR9a6MBmvmxg949WP7l8aWsu/T/Xi62jR2/TsPjq+kHg97B8q/I6yxcU1
WclKSohVbPfCmoj4/LHBURpZ6xUKNCGGu8rqkStjmmZhINK+4rGxjaZHpbdZtCXB1deDpKQyPOxg
c1/MTiuxI3Fs5FQ8DMDMxfzEGWgoH+8ry862aUszyLVoT3vb2VXj3JMu6sDKh8kTf64A1dhGu+6z
c2g9Pm6Sfs4d8WfDfSN86pbbrWvtioA2/1w2chGiTXToZb5etvC70nIbfW4784iC4fv6t9fkNuad
c6XQ/TuUIeALs0NiokSjowNr0/XVWBHahKE+7eSq3gj/1u+4OlOxiY+6T9KuNLwTm9KrZZQzT0MI
Y+Nl4/r5GhbC9Cu9bPKsTRH7A6vJMHKuKAYFi26ucN05oKFp6NrXAlZZtp572kOk3hLSy1Y1mJ5p
qJzpJKL55y1K2LXBOkMU1DFKDuZvjy5lGDk+ClQHFolXd1KXMq2k7xe6Se/as7N/PzEDKb6az9G8
uei+6vxLCu3V+FndsPxGdTEJZYqV6fXjnHpbbI3FiQmkxAzVaKddQfXlgLCmuZff4pfwtsK728GP
BVx2Vp3M4IJZb1GHtXPovKe/Dp10czd41JZO8WvxvigzcdlsqA7IlCsr5zRT0pnzbb2qIFyOYrPb
Ltpce4l89dZcTcvXWHTgGfMZG7xW3S/n8f1ev+U+N/cqkn6hCr/JNHGK4vAStJ5gDtVGP+T/XGKv
n/7d5OT8EV2OWBt5ZRqIWvI9MdRH8dbYdefHaqK4TTdfj57P6FBLz25vuVtoDYbxAsfIxLLin/70
hifDvJwfqYMhdGnaoOVP9zMk286zWynH67fqbxqwy49F1kcBByPasEaCPd58z3/lRw5aLdOWJQlu
LS5IXTAGxlAHwn29Bdl3zHCarZA3bQfCOv/96KWOsHC6TVzfZNFIQE3nFZrn0hyonToNIQuPOvlI
toFcFxpbeN+j/Kn9DoZdSiKZsi19ss2ebPrlEUMdDIjxXCLnj0EFYYFaXNvC2xsdilwPJqWIqrm3
emr7CbuydWwoV/8eIpSk/bWF7+B4D6+NDrjF6aGlKnsuygXx1qLnmew7QbxdOvU8Y4VWvdh2ziO3
iDZ9blEd62YbAGyDlR/WpTglB4XnG202hj23frP5bDO8nOvL7divVajSVjxuFahy6kMBVh+9IQPk
G/Jk7bmu6RXv4DzYLt9kRagxFs65fA2ErTrCHmfzTu5SwixctS6lbXkL615itu6jbDsP/d5ZiKYb
MPoIYRLkSWkqNiE1oSD6TkxUIfUmvzX2h1SPXKyq33H/bphyHIiot4M9YMmi4Dh4zkBZmui/zQ+c
ZymmRsf4z9UrPpJIir0xmTJG7cGuLhS4/LYxQ9elW3FMDpQqrQZzRJJY47SrJAQQeEFdJlf7zdcr
X92/TwG7q4ryc9+3HmNdj+899WjOvH1wrM+vKoXbH43tIV/ECDB60wE2E+k6Nqn7JPl+t0Ry8V8O
5UOmvvhe5BvJZy021Y+668vPa5kl7J5lM6VlKV5oMbTZbmrT0WI3hNvXnttRodp1T/Dt5Lnq6g+E
huvYfPnhAg4UCQ7Sq/YNNaLkjjt95BvL5jya+0uDsLiHETA5i+WjRbxqO3P68POO1//uK4ezUzbF
OJyXKbv4/QBgiuFqUfLvNzjaj70p8YDVFTd3roaWLuqnXUvYdZJFuxRzfJgRaTSx3l1nXvjrEY42
x9krNBNah9MwfLaPc/nmZ9CdWtalHrAFuIC2FYoLxizqt98WanjHlXbsLIJ3imfoTj8kwt594b68
cJWiytIQhb/2AxNnxa7334OGExVBisdlB9DIX3SY1MgtigXaUS4UbLD0gFdyNL9XJ5aZ1sIp8mjt
rsFtYR4RRxkjTuzdLnXvw0mfdKpTS4Det7Jl/+tZILs6I8/SYxKY1B/xzkuAgM1Nh8LDHU7pNtDC
qDeJmp7fGby61V6xIA2iINzpFcJR7xbVEyAu/b/9YC3pVtZu4ITpYnUabtXdD5jmURdHm1XJvJW8
WrespQP7CfUWU2aQmxg3QdTW52zU6MAIS1phAYxSX7GR0aFi7J6LwxCd3iq2ck8JQDzQHrGS4eyM
mM6H69bSgDKrMcgqNeH16zqhAOBWCb/eo7I28R+xbSoyd9fT23gHljekzf+/9aHXAqDWL6+32MT2
06tch86KkiaHAb198wfAbVgUjcTQg/xr7Xxfd3fGScmHbmw5wDHITYI+GMWkserdR7xuka6G13N1
4a11H2A4JQJFyopx/njXGaGsxOxUgOODHJyjvUToW1afe0ZWjeuhtt9WAABcs5nOey0suKs5p9nu
DYDxsX2f9vK9Ai9EVn61M84xLvB0tNx45Y7rf88yVMvAROzexe1c1bI9VI5kWTM1Og0TLeHR3Mcy
/XXLHq5akLaM7Kw+S0gqpz9TKDbzGkaNdNeaTSpjQwZKEBwjT3vx5roUX9PuJeu/F+xWi6qblEoE
UeLjQbqMj1jGyZ2YI4gzwhpMKCDXG9T2YV4OkJYdCqfyMAO4V+cbi1ZoTrrQSv7mH213DbjP53u5
tAsbiSOITTi0oYEOZxlY37kRThiN6TzRPm7EhtU2rVjXpFy2za+cysn+zSqLHVjtwnXpwZJSSF5t
3QjhbA9POF//H0/3tZXa1mwB+IlojRxuyTmJGG5soEsQUEBAwKc/X+G/zyIsVJiMOeYIVb169Vpj
17gmP90XRJFvk/IKPBFYWw2UxpDdrwXL13yeWXDoFbPRuc2Fspgo5JvY4ppoeJJBsWU6O5goJzto
48RdG7ztALs/aQEYGameKWA6uSZ2OdUoMF327cTDoZ8HN1o8Ffp6WN/TpqERZ9rrhsTcapnf1RP5
57PMHaKhg+9sc/sM76BT4FJgDxmN7Hh26mKkJt+l/Dr/eiCbIUffVv7M6yG/CX0WDU4P9/eRU2A9
kbrEjqT9+lOeFxulk4GKJmLoVlQ7BlkxMhYd55WkQteJSNJx0xYNQtNdS/ewVFgQXtoRCvytnRfE
NRKP0oLMNWuCD1G6QrtVsZGWfemeefuTCfom2B8kcXjPCl40lu3LpTxVY0I4rb3DxLtHLOynRyrI
EN33li/JJWtC2j7HZjtOjNxdC8VVniWMBYQE1/qXiHyJALU3KORFteVKqNoc2r1QX+rhu7OLVIrf
PmhmWR2m3umqDl/qKZVFmlcYVKVbqIAj77ncBjN58IbJIyYH+EIXaa4bjMP6quWibeo/SdKlhMQx
Ub47i+fUJMcgplP9sJdBpjjEP+Sn1lay4Y60Bab7/Oup9MCzfds/r+9TTazcp02HqHH/N5Kc7Ak1
wcgNymc5OzxV83c/tcNb2vTNToqTZZ0Feeojwp+VeiRQQOzSPnCXrQGVXqYa+XHFdl1j/sHunz/v
fyaL6VwSUJMexmN+eqniBjzmaNFm6sc3Bl3r95XfZch3F7P5ScARIb3P+DV4srMv4licJAftGe/P
lwe6NizOx5d6UhR4/NvJjQV/gCcDCc79RU8wFLQzT/+D1J5/KX4pxSNaferF/5dkt3Q3yI/EzFrq
XXS3hHOXdfmw45f2ucGWHBjDT1tjlSGWlbpFbxdmKTvqiFDJiqKAP4WFCJY2pT2bLLZ6Pnys6PZy
216sq5hO11p6Giu3XaotdiFUZlPma2S6wLltP6yBSwTbbH1ehLHgw87fqvgFIqH2VbN8OBqNeyIE
zSSAklaHLW6IC/VRDL2zbfI5PSUZwbT87iasrNV0L1O8xxhHGbEbC7MO1Zns/zSZSouG6/y8BCA1
BH6ykYVRnIrNWCI6qSOxUWo5LLnk+/eQqxZLV7bLbBZ9NANqPxPwAPNYzUNsHwxohB4Bz+paIY2J
1jIHaC1QARD/lH0/FViDAchcjTzPGUc34IiZClC2MPFPygAK7uUUqsZCZp+oVSKjPleTC7/9kv9d
M62mQLhaqbqpZcr39lxodv/3yetFNd//vr82E52EtXq4ef56vfABpEC2j5PFSIrzIOrLl+pCN2Ns
rAcNQZgqypqgyfaCU1dlYIGiljLrpU1WSTyKqj3zHR9+kRvb3w8v2Ov1JAaiDsiN+fKTW0oH71Oe
7m4qRefYXM3SE1KHw3193V0quDAuCqN08kSOLS1N9WpWCdhvGNQGzXtQDdJD2hAPX0RoL5Vd07hE
qp281GU01GCDV00iO2mrsbLmM0ZsvjAEC+CuDREhkRsgk7lB6XE/W6k6bz3cEkI+zM7bynOuroxI
e8e9BjsXHs7jKFVVUZS2lqvlld40ZQeb+kK6GrUg0OJL3RL93YHzfT+of1TEPl2GDLoIcOEVTv8p
QtjPSFNA+JACp7ZER7WH5st49xqMlP6uWkQ5pnrBGUCm49kPi1T+s71FfrRdgDyr1+a2tu0kIhVg
0z0g8y6+Kukr+TZy2qPj62GaHWWHw9UdBdSKzTolYlvP6/BrUJHrxbvi8PCoP/z1CxiYR5Vqae8D
QYG+IZwb0VWurKxfCSzHuYK9T04Ib3m4vFts64qQ3vMnFL2qXNr7e+LK1JjzJFnKkuXGnH9LilIY
AEuCofXiZPvvp8NFa0HuuReKJF4ejgJvD4f7o1Kt+SeJCmqQsDwGEL+vJ0a4HIJN69jiDn820zMP
gZAnT9aFY+sKkAvdEblLp1r8XX0O79mHYrOgeLdwbOZntil/2S8Gxfaykt11ogJsVoyJJ9sx+fzu
N2zm1VGFt6+oK7QZ5uVvHIJOdGklTm1ObtjPsXIQA1Ts0A+BRXJFQkajYcdFu5tdZ9lTl4F945Za
fkw/wZyfRnExkkl87cDlP8fXWqFOYeEb+8LyIjWt9CaZVAbOiBdJ9cGK2sNsR6AFi0NtVq3cMBc5
eEHAvXFywp6Dy8jfiMAHWIZ3GWZda1H7HsB0ptuZZURaLQruAsWHhXyGmR673PPudMAFDepr9Xee
aS7GxIeNc8UA/322CTjbttasg1VVLPHfGp9Np+af5ir/qJVFYeqjBf7sJno/bSTk5djg7p9bmcZP
Da2PhvZWiJEckM1ictoqaMo9XdN4voa3uXhewcW+yvViul7a134oh0eAD8DMswyxq7Cml6/rDmns
yQ1wiRQ2MO6HCCvSC1bcz0rxGxl3O369/CTXjp91aZ1d6s+xNX319N2i+I+QgHQvQE3HQ/GlEiGe
0x0ZPKVbpGbXEp2fVfmehK0My86puXu+B3Bjb1UP/cLdaXoeX9vqoZ/K86OOpp3Uozipeu+7Bc0Q
zg8WktWOqIxSSPqomBTEmzxp2VyYvWyLYnUlL3JEl6rCw3tbN9lIzKOP/sc8dY8b276qJI5a9QHr
pIm/maC28ik/yo+8eQIUNbDufrTHl0sMzp/tS/dnchHVGCrG1To02G3Vy9z7apJY1v+YO9826VU/
y1JIAYOqy2ayjgRSlUlaKA81BRf8eBZODbvyu4IwIBT12zzf25R+3rKzFYzoic4IPvgPjg6CJJUw
TE84j2YpPXiED3HctoJw00sro2Qj4bs69w6WFQAjgxZaSUDFYpa/3z684KUD7KpHHX9+WDa+bJH5
HJJ9pnwOLYls4zplkwwkFQgrRy50RQjgTYgP+oZFPE2PDN8KpjOqNMsO3NoVvO5cuuERmrSZqgGf
rE2Xj9jsMDqAvkljZ09NxE5eUVWuZeDNJ13VXD0xAAhM8qO5Bb2bZQ7FyOlBSRsUexDQWr/Tz+Hv
v6tdSTWY8b9z/eVUUag8K01R5E4A/Z6TT7ZdNy3Lr3bjTiYKbaPAshrbAwzhtlfFmYG52BHSuP6L
P5g9v/P92Mt8a9EqYHo2Vr8VqSu94b61a6Rq67t9fddHRfnp7Vuf9ZcHyYeT72n2bfe+vicid3fc
UEHnXc1cYgFL16ZO9vUq2opTwW0qlbPf7axlnIVcvbBdVrVipl+QxMfAvVv3XoYUmC7UnCuL52DV
qw4tw4KrLE5WiT+v0UazBFZC6XifZo2RTP2oy/lIjDPIEL1TIKXX3kdT1lMkGC+Hom27llieSbmf
bp7g9+tmCB9JzF/UhnjiGOzVXZPE/SQ9SXUU7FDs2j7BBTR4bVVE0eRGlebI/pGSeJjtVcFufT/Q
mXpIT0o9ytXDEwZY9zz4ZvY+n+5W/9C8KI/nmy/zA1pNezf6YNyVD5hxcpSGezNuvHhcHcp3F8lt
u5EIf/+nDWqhzDlYk334bqp42F4UWnozWT88pc94hutMn+WBc/mhEM9k0TvOJS7f7xAyZX0cKr+7
Wqk4+bxX/1FuAueFbF52oH786i4xvhUmSj2sCuSItz2Wx2qwYsl+jErXLoH8B519PbdSqggccBdT
nUWbiDTRuMtDyGOv6ptj+Lgpgg4DA2y56Pq1F8UFgUOx5tW+TQt7OVA2+PlHj0lXoH0j+sqb2FPF
O35j404OBNce1u3zsm3x5C4md3VG6GpwanzdKZS9befIwQyKuT63OaQEyU5zYy3p7RRix8iHdsdK
qqPi5ra9Z9DxgbN7MP1NdLAqgq6qJprniUhypuOta3+hDvusLH2+En6zoo/8kNvffvLSVCX4CJHk
OsvXAGKed28GyZKGgi2zyEtevSZFUQTu2GqAL8UEFgLSNhcO/Sdt16SoZKkOzQMLKuiD70tCHPUl
X3MCdP3Oz6dG9p5XAFNf7nnfxFQzeL8Y9dKpC8rMNXN866edckPFv4PkmkDzAAen/kInzMviFCKO
QnID6EkwHHNMV4ic6i3nx23/ho0nZ/sMt7H2JdE4EuJsP0zYj87P8KdVnBI8E3n8iASJDWptEyiv
SBHw7QPL9u0LAhHAG34muliXw1ycLR8XobfMUHn+foPu56Y+cHzD+46Tr1LIu7BjWDl/RgVTIyyL
G2ZVQLckgZyJ2nG0WBf1/KEOjdfgaIoJlFZyiktuBebCPb28f9/ExqD9yW1jzcZUfKS6UubbZIFy
uxi/1Aoj9VhVSizS8bM0wMtKvNkZfW3uIZbQt+/ey/eUV4WLBLjnf2DDZG0WySJC+35gGxYk4BEt
to3vA3320Qo29skc3j0VxXik4CV6oI8L8f1lLfVb91ZNYd1D7YGNitMQhOOvLRd95WKLTWwcimLq
2h2mYAggohiCMyrQAdjnACNsL4ey4DtQOvt0Q7JclCTtREAtVRLqIYE+SABDssH5a19Laou1P8dw
nomOi5jLH8IqPlAM6oPkre8JGuM20z689E8BpwvkiS5IMGtrOAU2MdUvNiHstgS/7OdKjcyhCcfg
Da7Jy2WiB24hBAInUD97lfRH9pg7N2Q1CZVrJkiqLqI6AZt+9JUuW79IqIwqP7m62OQ4WJB94d7o
Eii+uKgUEZSYLuAV71TK8ed+mspM4323ssb4NRinPgFMRDpoXFKI6Jh3JHSud2oYmchkIe0yl07q
0fKMS5rqsZvhuUTCcBgiS1OtSACkYvMpRvumHjEP4lUMAKy/YtOXhs4PqaFD07uLo1MBwdtujyQ4
1Tic2sCyHukZuc6LJnhUZL6KVp6cnrNPW/HQz/GhDwpXxMkgS05FXs79g2XpZsKdbmMHFq061EfV
CTONkDhXh+rzTou+gu76Z2lD7nFq8RD6t+DReo1M1vadBoRyyz6wPThhPyncnKsJ2Qr3/3ImWtdM
RH40PlM684lUapIZxNv6rkZEfKVOD79Z0J2OWAOlUQB/3QfZU0ZbvdxvhiioUNpMXULjNfOkn/Xw
4geeJC43NkITOh2j5tOvfmxRYcaDfHX8Ycrb3myecbf208NMCCltTZaoyCE/tBYXEakD2G/swCbj
7kDAnQw81Nqa3jt/rSODV6sPBfgGio3BiG1zJJXNQ85MUvnXtJqRceGvvwODF8ZOC4sjaULu+gXW
bDrZgrSfUz3oQqZLkFf/maHXhw0MuPTJAqIrAZNXOUIE8GNWUCVCzu72n7IDwu8v3/XMwPlkii1a
S6scigCTUM/5XX6H3zBYjCPXs6DG4uXu99IJqtBS+VXWgMRfskxf+dclAP+4aBRHa+Uw1rOX0UKg
KgGtklI3zZMOmx6ml6L/YGSPu5cBnwbyZbU81BIf96lQm0CHFvPfZya+8TTtpX9JcU7Jj+jlnX6X
DkyzLjEsHMkdtvBJoRu7Yis3yBEnEjw/IOz/lHsT2RpI6/kxEmWmOF9RQjiNL6d29vMOO6WQ7KNX
BdOUkIjEtaEkbVqigjC3peoTGB+EjkL23cw3fTcTgUADgUQAZobvRetLphr5kU7Lj4qjdOMDWUQI
A4H8SsCsJI2jKRu9joG2jpReQutjigCghNN005WmOzQErRq08IP6SiR9cOnQxC/0D08/u4pIeH5w
LpGEk1tePlKy4a0PrEFlRuBuWw2bSd4uocHetpcbgzmBxYq8SJ767sy9xrOCMCYRjlv23M2q/nEp
g/PywXtVJedz3Tk0KL2kdsZz7UrXt36632dEiDup9NiGu3y062Hc5WfWWn7Mr2LFqnk04R22bCWR
ZMREZbJFPTuz1ZtSNr1v5P/paniaBTHO0NzRZhWjtG2TmhUzRNE7KXS0rm4GDf75P5HqoSDPJD3b
tPKkd9qG0ddbnNTnv8udwNauJZPA8oobHzHs+wTmWE8uP6M7OePX5u5+M5GeuHpT6ed5uVM1jd1+
KdYX10b+qXisoO+9DOXGbgZpsJC00vnlIfgc1ljpIjdgKv+UGR1eOUsOUM/NL81MX5GsXnFQLJWv
wgPW5G6yVer99nfcdaD9oDRe1nGQgc0NVbUK1+fcc+oZ7ab5Uv8sdNPSvY4yW+BUdmjO3fAM4qYV
NF55oqPxUU/8zhdOMn9kOQdl/CnzXeG8Fe4VKWWUkjNSIhTOJPZSBTsfZjQNZrlHPpa9o0RTWZIo
If7xD9ENxHgQ8b9XOv+kbyqltrroHcGddq696m8Jx22Ruy6Vh4fGcAhuUfvKIFCa6WtQX4zYnUdS
X+f6d4IWxdvmIGKmuhXLLPUlnQ3llxGWg+VX9qI066qfhGIYao+JhMhI+l9GDqaCIPXlAuCyh5yp
OLVskVUuFXrn3xvJacrDxMquQkfOc/S2XWP3tPxoGEXpIlqEn4HFtNHBNleC74HwQM9CmehXIi7m
3/Q4odo+k6n76Xy2B5YVNMeIEXMxNPinPH+Unqk9EqdMOt1umJwxnpIHc+UN2PHZXBQhNwefmfmI
YM2igxoGYUIiSM/YqQEeQ6mbX78mnPDoRZSTyzUrRkZLZZURi8PDoomm+FphWWGlFdu+s1R0pBfA
asP0OPRNhHPNmQrjBsxjZq+QfdDFBVIE/ivPgCYlJpqIxhaRaSpS7oDXyjalIzUlg2rr41/7QXxi
N1w+ZeqsPIwz4Dv3spmpQ/cXdTPLMgXoyEXBw9B9DKpRGFrJfJ2BKzCLsk4xos/gMTM1i6H30QQr
S88Ai1nY8DqbXPxMPc2OELOCiUWOtNj3T2DMx5d7v4JQLP0x3hCPTN1e+lvBUaBnEydIWsUvtYXb
OwvQPf/2OabF+ZdJ89GMCJLEG3Ae041d4Wv/PkonbCrVyfEIZVfRN7zlUez+9gu2BBg5AHL8odMj
ZZNaYn2v0anq8+V2doLB+7Hr4yvh8fEG1BBbmoJtpzZjOw4rtJ0VZzvbuA8Tf1ASFR73PcHK9kkH
T6d6jAgipzZjiz12EZWXfJ2xKaHNKS06xOwUImFdBVNtM7HpBznu5UvsQucgrYRZZHr94GjUfe3x
WKO1W2zoet8FJnHR2TlXw/A3R7td+HeGgbLedY47xXrqAvHARjK40zA8qbJ+YN9gGgrHiwt/9zzn
AUK4eJIv9qR9T1BgdsGdFgu54wQzbLcNWOUiSpOH6c2+ToQQ4y2QbTXG2cmETM13MtSxl0sgcv9I
s5/hNGE16yGVd/oqiq5VZKIyqjpjGMJamuodu1rKDpXqLP4nx4oAB+4gzdwl9PvTJBrbAchg7zCG
YpFe1hhSAJ/EgE2eO0AcvyyBCqnISQsWROoL37ctHGg/HTJbgjqwPD0eebfngg0EKFZaJSsXZJxD
ip70qbyEkn5nkRDSttHTsVxykXfF5uFKFDsIXasDuN7I+F0xR8+JUVHl28s5BdvOjrfKdAl1SxqS
hHYG20PP6UaoayAGYt4pefCIPCzHhQnv2WFERTy7R1zeJLnW/14EvoU+i4R+DY2R9O3Zi2xBDAeV
P/3OinVR3M1F9uBHZUlNhQmuGpw4T5EgQzx7vTAnRKLpqeEtM/IIUdSy7zwFd4GcQC2v5kzNUd0V
AY9LSISR2X974ZPuiVeD1XvJnPz/s0MxxQzGvxcLtCi8its997hO9ZyB3cOd0e88FP10ckLR+5mf
ktYb66YlL85HjMZz9t1mTsJqcp7u1RzTeBrK79qdfd9LqWXNYEYtqzlRkv0MbmrPj1MuvX5knr4T
PaqTrxrB1/Cdzij9ThGm9KpF/Jm/liTfaSkUXj0Ra6ln2/uZvVx+337GzdgLZelWfDAM/RIRW7/z
AueoKWVwKaOvRr80vRs6n1sztrPVxHUO30vH38RQtZOjPsnZPhmrLsJ3Sf00Cu8HV2Yz2UzYs9wz
aiHeEScRp+DSMeHT70aIXjBUku+e/u7o10Y6jWnP2kDmKWmzeU+/Fx4vpUZ0xH7mcKVXF0w2lI5k
Yf8daDFWKZVK0ut+ZgSUXn11CFBrqBOLTrx9o09k3z0x8H3F7tDi93jxd2d6uuvRRXKQeE2/S0E4
TZnFm0nyvfSafDceUzIvbvfCLzJ21XXPSJ/8jLquwH7QX4Gl7wtdA52b1hMW9EgIlSjm+W808ZHr
Hu5RBsoGIpCAzg1rX+oXVZBuqs6ISbe5kE41vCiq9GEi3lQvfFC6imfd5QhaqNy9HjHQaKa9zFYW
Ar/Pw10AwLcvIhWz3bQ/QyQohGxv40L+aMFZRfcaOq4F72jFQbq5SV6bGiZFeE2ntgnMC4zJzBi4
XSRf4Ou9jnCnoBuUAnOGXX371s0kywkPf8Y9PAtnKXLjmuAF3u4ISf9/T5Ri9v+tAfwcE5UMrmeH
i+kixZKSsfIrToX4uT67Zcr9vcGz4cGn+o3x6u093/XVEkGmasN38czXOkwNMJRxkjVo1ObpuSpr
FhMKFdwkfxnoKR9ZY2nJrb3dr8R1YaDOblmVkefuOnt++bLoYqRZjAgxcRTJPw949Nf0aP/9ChTY
fQiW3GFhOALNYVpRt5XNs7vv5t2HK3uYRt9fbzc4BCZT6lFCzvuJxhnhuCzO47Gr1XTUoulZueQE
EjWEaG98qlCAJlT20z1t3/XswyPzigV5ce1VA7MIe88yXU3RjRjwFbGa8OYViJHxPz4zeQjIkIcu
ED59yw1p9AyX95tK6mnfzAyXvcxw/5B5Sg1/yRTRqltVUkM0q0S3yMyo4Ir4IQN+rJyaoShyYGJl
6iz5xqIH9BVcFubc/7Raqa9myP79W2/r6Seb1X5F8xHET3xJfCtVKUpwky4i6fLt+0TNQlbH8vya
yzRyl1ox1b2s2+nivUqXUpbWl87y5e5lS3m0eHeoKoGHQFcVG/15kSNWe4EAPXEEM1ch0k9JWi94
AJXMrnKWmI798NtPXGuXmURjlb1ae0hR/doo9owXBgXAonnoG9r57XBhLRol3qSyrqv770bxQFFF
3YDemh73ZPsr80uy5mDzsKAE8F6sM2rq30VFlwvTTfN7xAL4zHCpaklWDzOifejC3Iuv6yftqv1s
WunuxVQf/0yzjx+VC63Mn/YRA6We70oT/JBynB+BYxWgK8DNlW8tiIqtMEIUadUOyVZfs99NL7Ot
Io68VD9+WspWpt9y6x6BDyXPgNAr2GQ5t6ttpd8LnCHKlHMAO9qsGPzlfrJ76BbeS+NFjTymHK/f
B0xt+leZ+yVia5k80GUuzHFd9TfbJkweWP/JrZbUulVKaV9NTzbvZFHEIzMs0W5xskoB5PnN1Y9F
+5CuF4r14ldln5FjX12l7hOfTYyDQglpuoYNJIPy435lBR+tW1cx/0IzQfcdK598w2MRfU10uFA+
DwvQwlPt5wSGVcI2/4bn1hBcX9Rejuq6LdRGzWJwHX6a0jG5drlkbWHovCfvPlQxu9SVJO7+Ns7o
XNX1ppJ7zoyQ2QnQnau5ZINhI5mINdL5zQUxKAFZQ9NtliIOmTG2xVVeVUpsFo/Vw7p2Jvu2PCUq
QY4slZ+vfA+QcrdUBrxGnGynGMmpNpkMtuVH5FG/RHa+3bBjKqoHfcLQkKPUBP06Nuj9Pm8Ho07m
3DlgyG5Ks8/tcPPdPKPQTd8KVbV4CPOIUFe/CWQsyfbkn2URtHOCzERQJIth5XekFpcJ9XdlxIE7
Vq2VuUed71iSu+i/ev45D3weF+5W176Q98Ia9PyFpYf9dXgnqkbWL6LWRDKEAilTS48uH0r1l89O
9tpObeXwls/lN/fp9HdAfba8Lk/f3t5Gb9vqDxX9wSdxgVnyp7svP0c/ZO6+X6/X5qYkDXz0Nnpn
dREEb88ylfa12l+W35vGYfBQD4nqup7kjVG5TzeSJI2zIXdRVQ68Uqx8PHxzFWu56tu+2aF9f/3D
eS4DRJeKxizqm8obOKuco2OUI3gdH6Rj3M8MUxU5paKh+VqmtUnQrdw3U9CVWmqY7qsTik209Yl8
LV9DgW8Ua3FbNTJcTN+F4dAMTcxMecodv4s6eznfKNO9TKJRyatcKy4LkkglUZ+eKnGdOk0ZvmWF
ZVZURIsROsgMr8daYsLqzLX2IuaEQ2h8XahYXR9TH8P4vhcPfO3aqfm+6m2oeecVW6ShUim0UFRy
T4eHwtNh/tLPk8wYEkWXBBpFyWmbJ6olqtLeHv+dHjb35+Z5fm5Sc26VqqveqqfwQ6/YfztRVmLb
1U6V0UhdnLu36aMyOPNn1QewOZS8yXczkkOY/dYCP2crI9F6c/6JHnqHVkWzpOO3tc7Xa/I5+fxd
31VVZ24Ig9cz5U5U2zmVp9tr9TKIP6m6Wj7WY7idaWS+3OfKj48xnk61K9XqH5tLTictW4tpvrds
3W4Ciq1re8nYUGa8KMW5nW4Un1+eP6Y/j9J+GDENRQgcZXQ/W5Xv7u5GX5V3j7fRi8ebAdnJlXsm
Wky1VD2y7lJ1OcRDQ5+mlDzJ4aX7HDSsQ00daQeLeihKeGAVUTVMftbyo8+iHxZ9NKOubIFdN/W6
aWVet9PtFE0AgeijLwGikaF589WyzTMqFWDDgVzEfHi0BjwjlgO+lliiHtZWGcxvx+aHWukCmsXI
wLRj2Zv+Xgh5WkjdBYyLiaCY4+SoBe2uSAXOHoFnRMqzzOhq61ZMaDAZTELodl1jwD8cGnB6/BFR
QHK3ssAB7goRfahwNHh+jupu6/EzKWo/LyuDlPXnUEGMnCcRNzj1g3RlQAEIx8DH4oM+GYU3Jz6N
SYawvS178ayS2MAfkUPmX0KQBKFVObve4ww05h9QsShxRvkdQUCqAhLDD5JMFJijUODxVf2szVXi
zFc0AhaTqtY1oRXVkygSR4N1Qc1PAa05DY/P2gDiII0l2l5Xkyka6Sn+phEH5/M8f7bCROsgAm6c
eDdJY42PeGeolc/n8euLELqz0zl/R48TdNh+DAkL82Pns9yLtTluPnrREf8cYBKHRSjzNJ/7Fs15
ng8GulLpkHYCgKOHDadnVaUeNWMejXQS8XlLfrwReRHu4y0+72fkCnXZ+HQ8z9svFIzChLq1nOeP
pBln4CBzJCznGCcR2C+SjqbFY5523ea/WtJLVpx9LLNS5cnRxi3dLvgpbtB15Nlg7C+Qe07Ph9E+
0j7Ts99Mlchd4YGOEY+4dvEsDFw5duIypMqtQbbiVAIqUqYTHTNZe36BdWCAYBTH0aKT4qoM4vq1
nO4WJwAKOhxuyv1aojErtZNVxZYryS7Fj+Gxv2y+lNup2qklh7fanz3J13bo6BHDIc5uWfm5Myxv
FxYfraoH6KuTtfQcI+c4+KyV1FTIoO/uoy6eC7miWxQFAg89GtGnnoP99Vxc7H/BhIpygPy4yuu/
bPXf6672OkR6cnupIoGrQ7yZfyAtZMZrv3vdlLvd7pPaXppYxiwuwxjL+xaOYnUzvlZTlQodkwb/
tUVOoYI7V4EtlvfVQ3U1vRHr62Ti3tVHGyUHFNWJXRdqC3z2+CKkPJpTVM5ISm/qh/uvu8+R/41S
CiDOCm2AbnXSeAgWYdwyj6H79d3NPIYA3A/CRrERo5z6xm022C2NBaa8FXS6qxq9cYuf4+p/tdSA
qXhFWQvxyXLFNaert/H7vIrAH30OXtwBSSjz5mjcTMeYFQeDOBKorISyedBia4BDtORC/TYDHhVV
e39Xd3FTI3Ffvce9dVu143nTDn3BXWVFxnpdX9rlZflW7E+VUuvtJk1o/7EDfZY12IwR/LG2lAw1
Ku+NeBWrNv00E2Y5XIwJI032s+9IryXivhxGK7d9t7IpF28Wgik/9nBrC/4jYlD1w6OyCaFPCCtX
AIEWHTZacF8pNXvQjil3NpnpYXNXGESRX+Y9V4cAlNulHvaOvV0L1F6YZZUnIfPcOFemjwrdmE/G
+mDy182rVrz5aP8L2yyslAtTSJI4zpygNvGdGm+sdPfFJRzlAciXBdba5773MHx4eDhVMamH5+rL
4KdGDN0tXbdt1n6opl8Y/oXe/wZZe1e7jAqKFTw8dL/KQ6orxrW4QfmBMuFD/PjbiOcoyBH/vwKh
3F5Nxe/aq/wMioXAgMqrCEn5VWmeXXk2ay8tNU/rr8r1rsRPb57lKLVTvQvNRqZWBw8pJWZbLYpd
PIhi19XPwNX6wm87V+P5ZVw06e3jv3XGZyU/WgLDyheq2PtOPqv+Sb6vbtVg11vVSFTUaLPUeAGk
DY812i5myoGgoQpBUbhjLBZzf+zELQp4seTv142iFelvvYsRkV1Vuz+138pTQujnpSr2Xv3fWb5m
tYbGdfWksZ9mqySW2rGiEgiX65OSOmqaASkC5nlncKY5a/FIVilxDTOVxHsSZy9m/b0hHJZps1RV
u6Ce7ReqBXZkPJe6OaqYb4zcnRTlx5bIz0dlOESq7eIgtv79K1bHYwt+bK2xcGbg7LFGpivBdY0p
FeVSw5oOI/2Knbetb+uRw7jDz9vcbL74rrBEs9fq8af3IQTkCOf6L/+52P3mcrTP5Q8nFPNMOcOZ
CvIWqGKZbKxHCEha6B6e2uX7/r1E7Fr6YXXrguiK+FQsady7p99KP8oYtt+l7nUW1QXz8a931lVw
ErbXrp+pIDX0YwVPVnMVienVTO1ntK/nm3+PY2VTi3d6X4XUWTVfZsOz/Dpa6Jzi9kHlT117VumG
6Xnq/K0Ci+q5vLEaxCrAr/KO5TOdN71dqgZSENb350PY4S/o8B91rrPRE1zGnC/jyJa/1TRYtq/N
c3NV+6arZJ/N9xTrqWYFb5ZliSwbuv13pExTjwnit8vyBmpBmakCyrwt6ldDOAaMHJpKDJ1tNx4H
Ql/lbRdyT/vQau+IcftpZJtZ3LeXeSxsBBeq2ObhojSPmFRth1+2003AuwsTo+278tXOdwREy/fR
33hmFaKThtvfphIfl9Hgtqi+KwphKFhI7+/v+7NUpd+PbxilH67M2vaqPItNc9nMkvXs95+6x1r3
yb/Z7N6iO3P53Z9EfmtPpUYM+5jWs1Rtduz79F3bIdUl/6rBfjUg0YhmkB+tMDu70TTtW5ZXtXsb
nrMWsjKMYmN7+CrTDvWjxeWpf3/fXpbv3j/q5+atqVp5P3p7f5OL0Fg1JIWDfEaP9qXBwILyZz4y
eG7GGLPMWtwrNthVacaIX0fJ4Ninfqyksfrf5nbDRvDdjY0rFhLlLRj+iPThfxKxMmNQW3lbEj3K
ZmOrUOVkcPbe2xbPsjNVA/hvn0lU38+dr97Zj1zB8AWS46n94VE9idtG89h57HSmnWKFlX6tdB5H
zfeP6ii2qP3dz326mYejXMpZHr6tzEjiwck9kxEj+kGA4/k6P88TTx7Dxd3iruR5w7M6mFu91f3y
Ph7L+8UZ6KxE8cta2Z38V/Mz9yyVUBbvKhCxggri2QaJ81Pn0Nk0fugyy/S2PfLXCEMZph1ter8b
LarNEV+WwzbiWN2Ag9i8es+6mrEehvpPJ6zMRe0fUxWdtjGmk8PqYU62b2nJQ+Xdb/7Hkr1TGGMp
AeDCUvv3bzP/91P+F2ZSgzDO/fFho4jcPQnxymF8kAo9F9ATHKVqZU+VR1ax3z5+q6wam2hczCgd
HbcI9SXoTjPSJcdgistTm1m4+pG/xlyEiiRvBk24YS88WrFXy2NG3ndUmz71I1R7sUu/jM7Q+YgJ
nKaperzX5uwV8VOGkABsZOaEAerTZL/qRFWb4YaTPdXAaGRALnGLhTcW3XkYMgeVrwMbPXa/u+ew
e8Quw9qIA0jilqrsMPWwZoECboI0Gvk3Op3y1cY/OnFuLf1/5v3Numc1s88/OV+sfbXu6QP/OR5/
34qTVF0xrH87uKvV8FUkNAkA/9JM/g3S1bdssDjxK5iVmT3Oq+cb3aB2buulsWvFM/HrWQr3QALB
+0uj9ArkhQ0Hr+1Xp/yqXxb/x2ckYYU1FJfppyqx9THfCCc7bufac759xobK8w7ONFEC2E3VBaqi
P6PnzqpV0IUx9zhAMTfZOk72dj/U1I0v2/bOEAD4iRlYavpTzNW4rvHVke17Mx75vcLlzjG68T9T
nPNSnocfEr73fD6Xha4c16HChZrzhZI1/3HpVhxAjHF2fXRj7JdxNRKyq9mkOjmK8YaHEps+u+D2
vqiKrWNvvoP6hdNf2SNk3u244WXyDbh+G+brwSjFffD8a/hEAe6Q+Qxi4J+NHNc6BhDGmBOKPfvv
u2MgyYDTw9l3pOkb1T06+VxT9H35pj4z9zYjPTMcuuh7iV0O8FtFgblNjb/+DSM2Bl0HJjeqbipg
oViQetfKY3XaGa0q74vqaPRnvIfVyqnjeU8mPNJCOV7yPG/ObJxvi186HjZqWEy9jWQuUkCeyTbS
e0jwLGNyRPqOiL2+jVGu1EBDvS+6ZoZSzKwrKD5mE00SWdleJkOKR7aM8GvwJWPeZbABEm5xPVEL
bsO05G87hnhMp7gxmQHhrOcYqzGh47TjusEv9Ft0iF41SqW2GalktKwTmfppRhuDLb+j16DO4i02
fGuEXhJ7uEq4T9a2Y4kD6AbUhvRnwetYiGIdEbaIwRrDNayp3OAASYrHUSf/LTTxxmw7PIecIXnB
RI3fm8uB9PytEKXy45+pAz+rrWzeazuyTqh+3Seqdzbm/6wU6gg3ULXQ7ViHAZdvG4BRsrLr/nkJ
YfuGa3G9Ne75z0Ez0GEs1ui4CTEpMBSj2pCPgXWtDSYknr0KN5ofP5mHv3rhe8NtGlRoWXLhXRIh
Jx0e+/rTS3kW27gN/+GBWW+/DqpRmH8n1vhD4zy0ZYXpv7YJENr6c8Yv5TzEX3FNLmjp5n4qBEqs
4uXm8kejPivj8b+EWUXVgo5FbA3Rhm3FQYRqbhMtcpu52ta3vxUOAFY1Jv/aSjk4ZBur8hWcYczb
mJGbahDZ4xWaGGFMDPImTVIP/eHU585adk5r0pqDV4A8GP+khWOVjJuM+u7fq0OFRT0Ag1D6bMQy
Gqu0DDOuKB1egyJQg8AO/hCmGyjy3+pPastE4LPe4Cko0ePzzU4BWsQg+IN6rD7z4hQpyTEu1g+p
hRAsQhAAlr9bUhbsr9Xhb2JbxjnD//0cq0kBf0bSo9v3kEJmLeagJbC/HdOP9TNSTTdAtp9WLAwx
JwNwIs1sANxWxL/FJn6IRnFjwyaSi3hb+yQ1WzvDZsrFMmwMFlosgmn4CZJEy6wbsU+3+PxtObsL
5zXW59gBVa+KZc8X4+04yNRnLebMqpg8po/3xaPngoZBMZbNx1P8A0gCFYqLP5jMr72CChrUUxwz
Ht4eYyUAHwZjw4qbq98Ao+CNgce+qoNB4GF2FJYg02EKlb1tzCzEGzL2zAas/03H2DDm8xgbe8cM
BIpf1RhP6pP53NtsN50tz8pw3dwZgrXd3W3XHTcO1UZjbDT58bVBPZbFKqb9f0Sd13LqWrOFn4gq
crhVRkQRjW8oMCyRgwKSePrzDdh/nS3j7WUTpqQZenaPYLjc3+/s02Tulvtu3Ue5iiAUp3aSVZ9M
lze6GpoPaKUu4S/ri0belhXw5Sgn/Y1T+cvv6JeXsUaRj+O+VD/pxAuLltKUYAAnruv2lwTmY5ze
tZIoPfjNCW7JmM5G33VLgRl68eRUOwaJilHFIkzWHVcDuFAKUX9+B78VWnFwZjNdd/V4XZfQ+CPE
mz0x79W4+CYFZxeH9GJodNiLciN0t3QLSaJ+R+pIcySqUYRuWlY4Ud2XrbqZVjM6mpLxJDO5xkxu
vabd4zmfuwtYlbH7Vjt+e6BGkbnSBWH4jLjY29nFGg2CtR1oH9cjkaMwbIExwQ9gavIg/AMWCP1z
0fshm0/smRvj8dMa162Wvd/vJ5yMOs+3nQQFSpnqH58e9cfTjqZLsmOV2yt2NzfDJUalczJtulxu
4la02Emm6UB63cVdQRLsLqYF/FYSEt+jY7/4CybI/p3nMK25lS2zHgceZcw22eTcg+PK5MUkxjSl
+U0hXcyyyoTGlFAMIMRFo2yAxIeTjIoz2UoUOvbKi+nRAA+olDcOhEDAoCsgqgg1FVoMBzLsdhx8
s5qKKchcaShwm38WkE80dnVoMfvfQV9nTC94Ft0OGUcm6hNNUSgNrkfJv4asE3kPhS8a+crMIeDi
aJwrAFAI810pv5srXqTeqDue2SCw1BU69P2WKlMq8xGE/f7wM6NDSxSj5OdHc7nGAz20pYQXnWtC
m9RKDWKWMfrZd03GsuNz43SPtbYoOxOS5lT8C+57qQVC87pCKaQo+I54wkoTYoW9BgEDi8UN5XrM
NYIjTmjq8hWm9f+FYN/Jj44Fa5B1VuO6KoQGiCpWjkneRUCOK40eCHTcb764ArupghhHxctQU6QG
5X7Ccw+YLiojEEkdbr4H6MMJ/dBX93h7rLk+eGRav8I6BOYXyveU7T4npTmpM+wM19QCh48E4ruo
71pav4c6GeRTJCraVsf+HuqI6pIluqiW3sakWYNC2hk2x51JiQM9U8hr7x6MsbNdWT6YdslG3CG4
PSEK3l15NNLc3hqJSpRc+PjvUQFocTKb4/o453ZMOsMXTwENxHnkWzZ3HO+ejkpPbiU1rwqRKxsc
uKasngixnL9zCldHhn1nX5c/YmJI3ScULxRfBq0erj+tXjFoIgA1KpBmq90o6cBWBGeMYicm4VdQ
sm+6OUIsuLLHv1J/PQA0wOpOR3n+DIpBp3e1i2EBjzYnrUMGGFmJDg6O514HevljhUoXklQZ6OOz
p9VVOyDtx7QCV7CT0WrccgAx1+18dgCgT2ZPmoBUvVTeQe3AIySmJUiTRquzF0c8HUOPDEprNE52
0MeAZTrvLqRqn9XLi1YdJ++evVeXxbgP3+vVjcbpsNbXIyfg6tb6DRCwLVC1VfvYQ1OaUcDLcRr9
PDjh/Wdko5OFoCcA8UZfEwETwOehuOBtQYe1CKA/i/K33tVhsrmSQGcpRmaqiXZfTgNeyLeUQeE2
kM9Sk1BmojfrilDW8/SOiiMUWX8Phj7Nam7OkM81QeGd8wnN3tzJ72pUYXri3SS3xXFYheh7ym8J
ew5OXJcONU8vIRJvF5+9Gggs77SCVhoPY0QHdd35XK4HGG6+0bT6AhRxFwk0zWsJRjSoon0uoFos
9w04YMnsPnnx9pIPa5JEmyQzIp8mAUzoocQErjvqov7BCUOA75Y3ek+9N6CR7+XWSwWuRlOG3YGu
nuIkNCuZTwE4E2Vp16brAdZPvcOKxugjs4TeSATU2MtpB5LQvvU/MNXvPqjedx9oOchoANVVLvhp
VSAPcNuR02izZQWaw36pw+eDfuZQQe1/sVuZFEWx0PtWF7o/XB5MoXcfGR4Mc1EFGwK2lpYW8Gep
NpUByD9eXAZEqcDZTp5D3EGR2xpnmzaaRN99PTBz+jioeuYvhAF3UZc0QN5vU1aTun0BxJDLVWyU
jdA5Y/7LWeu89UBNhksop0y1K5HP8wYZXp79udPcE0Dt9CJEELuPcTKrsJWe4JUjDDoyBDT507aM
XDE5D+QVAB50TIh0z+e/x2FYUmvfCG1cvNL9ZNZjJ5q1F8jRrK4EHCBmids/coEZ8LjckvECNQ3U
Ul5EtNixsUmRRh9T8mFHjgL4JDrvcAAydMCSWftfU/jcDH2iTY0oD7r8rgRNj5sE8AV1gX/8il+c
VnQcsrLoKeOSuuL98eGudGFPQg6qNw18LGs4Dwv7DfoaHH35g3TH64E2YSfEB4CtAJEfMhGHLqrf
nT/kXUA/06Z00aYqcfA73tspzDco4xHKm3adEFFJEXW3zKWiTSd8WYfuGYFBgrJ+6qdkd0HleKcB
KBC2u2XSkeC5QcmR36PjFptX/4ZHDspxFDaoCHDL5e0J3t68EZTSdBYubVGbeEsBKTUqdg48igJH
lxCyd1LOjWcdudlQUEl3sqWkAzDtYmbD1NEvb5gK/Uv3NOuIWi+hufvw0F3gSgDgG9cpSqQ412rv
zqYroaQFYx4X4XZwAlJRd7XJrVoBcRrDXW/+Zs5qeA/mqNS8U9+ACt9gU83Wms9duzhiSnN0FpRg
yqONbj5ctsSoTPVK3Zyp6UYbH25IrEGNEGWNSxdcBpNK028HufUkuOFMQE9WWFTACRCbtOxKL8ID
9cbEj2wQUSy6xzeajISliZ0QaR1kL3AlZvNxYI15+g+8emMZ/U4bWxD2Fjtm5DGq1nr8ml6spPcc
wId2W0N8p8zDlCV4QOQ3b45x++62u1R+7WR6DzCrGaRuPFB0ch0kHrBHvLM+Vc3g2ANkL72o6RtJ
vMeYYG1YXWQkykqjw1ibBqwRAzb6XPmnhzEfRYcHRc2M9LGm/BuggNu04rX+6FKjUrfaO1PEIP/G
AkZa9Mh9ovsgydTwWsuWdw8IMwcIl3IR3j3sypD46OWcR43Af6t45MhaHA/WGIfRJa2bNHPd9S9V
yCE5Fnx4cg/pD2rhSI+wBL6QmT1xqYCXEEShNMl0CL3b7fwcEXrAd8Hw8cGhPdooN4j6gLiQGNAk
pFCpsBdr4tGyrVX2QhNSI7RO5o7V1CUb1zJ2bSQLm6yvsgTK/bJT4+4oaECKBMskhRwpfjoEXliF
0K/gcTsv5qgWHQRfbkRs8TPyjjYXyDnsqNiKywj7BV9uQaW0pyjD2EkHivXQtmAObCNqJ8aKpuOo
u0bxpzG6gQIrUSxjHGIQR/oI6bjSn2zuYQs68GMJ32oeCR5Qb0r1tHDObtEvaT2JLQAlpA2I2BlT
4OPwQ9JyTbBmVv+oaPbCeWtIjLUK/QTbQS/k/lS81EEPzKHDoT6fe7FDebYfmVjOj+qEULMOwMOH
UV5FAASX7RVOReB8Dh+V71FMYbR7G9392zQeXKbZvLLE2337xAwvdVHXmj6D0hLpr2Wj11kCHHwa
yMGVtunveoFH1VAM9Kd/BKuBDB920WdI76zZHhmEBTFYtKq9THRpRw+nGK7Z75MFDJ6S8uqhPsAG
XbGUVmXyK4xMFhIWG/6vcAiobDcZ57O6BHpsbha8KS147GCwW1mjZ8hMY9X6R0IT3BqQ7qqxXuf8
O6IJrO48Px2yripLgqG8lmwlZyHozOoLJWKUqwvREuHmUywg+wFUlOVeG1Zo5p+cyTc+UmRz+MRL
37xsPKywqCKuyqJRLuaYb9TVCx47lrId/P5oV2HdZ73XQpiMtSB+Mhokc5UkQQ6IjResLsCZZFnu
kzZxw2ksYZIEVXDlmJVJBjPzzb6rEcxZTMN8akWrWIX+pp1UhhK14BWf5/HuUL8kCqoTUlwak+jV
oZLG91DSBX00C1ExhhnxxH/bMJhI/63QrGpqI8FLH+VgtopoAGkviMQAyWO9m+ICdMeUqo1mhyO5
J6gWxCZ6lszEeG+ilS8Qh2wX1xPtJPOETiuRJlHo5yZwCttv4hWy3Z3ENO9LEYbwRw0/7TQnKaml
/aFGiZ7bcLYat1xOYsbQY32v0V+OBJ7fZ/3q7HK04fXLrf5BY4jnlKHVM5AQ4LvCdhRTLdZk0Jsf
HlhOEK2r3va1FUU/c4g8FHVVPlevUFCn7vAN9gmBEUv6DX5YJIkaASfxlmocRnksqXhB8mHKbyMw
pSv839ZXuftvHkMbUgVcap7ueJVpS+cDLW5Yh5wAd5xr9M3rfxFpHfShlK1WplzbTEJ9r04H0Lsz
mOk3ukBquz5FdROlvr+5Hzz+uJgEtbMOd0F3Qg+qBJyaSl/lxQHJXF0QXRj9TmdUXfx/64h3COA4
1cdM1wMgGPAWfRQCyjRA5bQ6p/G9UuyZZ0QwapF6Ndirmp/W/AQPULNBRfKyu+2Ir7jnJE+g2H2s
riGtIS8FwR1hvqeJI3CtaqHxgLE5reUeYRcNJwcQJKLTxHYIPlyAcuUWFMUHalpoy5DhJKfUhw0I
km7T+QthRDRE7FD0wfaDGlmhMI7IqgVaZ8z7vYFM0XOOuBPZfCokpRyyddviT9chvyYYQzmh+Y/n
Q/OQE/aCtvA2sGNoKHQJyHVXMaEinjEDGToueuVetkSxMxwdqbNmSyT0vXBag4pQ60asCNiE+sW+
RuxRpcQRssFSbRECAsCKGz8TbrP1uQNbX3cvrPrcDhvAQXD61L2wBvVvWIo2WBWU8DohoUqyhUQc
AE2KAreBLB/Rmye2y70JAp9kYhtGyVmDad0qD0QAyq0/OEc3wvgHSSDyIwK84mXF/QGJjjAQEH5j
+6Nno9Kj5Le9QE7WAxVr7QQFQGvf+KVn26psoe9GJaFNpbtqz1h8a2y2AXjaJ1TeWmbkjbaK3Yhe
CarUr/A79C6MDa27d5Tvjwjr4+TBayBTkuVAJZkOtjuZWyVftiWjbYbEBBnrMDP+eCfMMJgn64lp
KMGTMb9RCknMFZsHxGZIhXGw67AiB2Qza0toE0xxynqbzdkJqcxAQnfAkdAs5dKUCId9T8O0dSe/
SYOIral83QDu8eAVTJUYLmn9YCUmBERyjdy0YIgIpXAnrj7ZIv5/AAWFrp/5JzRno5d9dGIR4nAh
76DmhG+vqzGM3wW5H70ZCoNUcTpgjjUb42YASAWJQy+Z1fqd3huVsh0Ox4Q6Gu7QAbwakRBRBReg
+I0H34RJSMLmzGN1X91BF8Ajxx7z2o+7TUdQi9AsAaf2a+7jX36AOXL7l/2lf8+f8gghc57dcCEP
WgBp+60g2mBYUgrC8Ro6R8k/7hpkqF/snJBDRwzDOG0e2J3+QKnuBPXEvRMxHow34EGgUUa7v3Yi
kkptxGIJGns3r2llDhlNMyK7GXZBZ/Xfk9O23T8tH721k6EkiCcbrgGvXhX5wBeSulSEMH5dEQ6Z
527ZeeNVArN3lpPYIEXXbQVZN+5XXNj1/K3io+nBrUq9k3t0DoOSV+lmsyr6uUe8/mzkzGP8bNpm
lRQ3HOWrdawiN27eyNkDDNnU/0LwNzX8qyBZmlHbfLHhQ6MmsdOXYT5BwKygK4ZG0T+gmEEkCOue
7QczbmhfYMzzGkQX0PDhLlJHhra44l/nDL8Mo4LyM0KabnP3xCIB+1lUivCZQE8ZOz42JtsXJqyx
mQDEBwvXQuu4fXQLNNap4i2vDGo0Dc1l4UCKG+S1bq137qXk5hA9GTZHlaBKUAPPYsmFdcNxKai5
RHmXbYGeLUm83G91rEfGPeQTKnZSNvKHXcNOmDUVKYW6leFKcrIiqEon+Ct2OWOuNNF055enI3j1
MUSZ1toMwaclo2buPnghklRuRs4OSsnDTuro3Rjwf5OjgzJERDTPPJJadwQTqozk0tPF8LJxt46s
InxvADcIMU9CRSDFecN9PbA7dN8NvEAw2oHgKhumuGnmMIJGBygioELutM6473mf2xPpbYs/3wD0
ATg/YVNopnKuM0r0X9J+/E/pJZKpZGUFr2WvBeePQYlgA/4caJmRRPQauJB5yAle2aq12cd2jwH6
UwDZ/fcWiS6+kNE6TbNq79HCIaXXuQR5cxCTi7wGaWMYkklsDEv1bt7yTy2MPhsvJ0V5FnRtY7lO
R+/moHX3iqqTvxzaXOCVw3xOvY3bAKuDHcLDeqsvdB848xyT30OjWyDBmnXz66DaWCKpkSGRldkz
RPEbLLQUeUPzwrWg1us3EGog9Qzy7+Q02zI3xm2Hq/PeIgaGnFeVkzo5WWoh9Mxv+Kq3bT6X9ytV
8HOSieCtpN+Ts+WHMroe/AZMIYrf4AAgzlEHWVs0EsV+RMeQb0S2DqH+modZPO/UktSuW8/qMLHg
IrtHlEvDbrlhFfszZfeLjebg/RctSPBIvBZLcqyPcFfGmjczKtuUXRc6W/DWwLUzI3/e5gYeg6kD
+9Z3Pw7NGPnSs13kZhN9g32Z/+N0zga7wqAzbpQXEvMduYjG8QYlYlNMpGSxVYXtdTYrje6bHNlH
456/c9nPLQTLoII12VuXLUyfsYFOSvoir8w/aQMuRbz6fsAm0n433Su7ToBIKSRQUksub4AimgV7
inX36dwSSGDYgCFCaIYtdLCcAz6EyODghJCYLezDSDC8rJDSwMeuuU21vIGAiyQynlBwUK1FK6Tt
33krxm7m3NvjKmbfj26Dm5p7EWIaWKtcesnaKT5NKhNb5R5v3gFWCX+BRq6dOnk+kDlsvKJVDLap
5hzOTnH13kfriUA3SolXh0ud3NC3suRk01DEyVpNlqEEsc3mrtwon1e7lQm0PCR07+K3MV3UIGqx
IAOscrFE7z+m2QA9QkYcPDXmEQT57nWDLnRnVcGjLETBDTnpF5jbUU3KnHHAreIW31HWTUU6I82u
Kwx2FQG+js0WkIZlv01CanCuF7MNChGk3M8LK3XUPaBlgR+oycDitUswgvpr77mI2KqWOJ8YMqG0
2jDS4TkPLDcoqDStFpJqzho97Egqwu09bA406pib8Xzc8xlRyuwQlvGcMFrl/imDCXen7tUymuDl
SDwwmaJPQKuyCW4Vw8vJqMzam/Q3RGm2ZodAIveHv2vL5ANx5OZ79ssJSVmeDRDFNiqehcmTaVwd
PlMH6WX2WPkOC+XzVabK/IFXcRJqMr2FjTmvpzf/XVAaB2r+Rytx+o5aLqeJyxhNenAduZ5AdCb3
ptWBzQnMaZLvOj12fW42qcTWDb6cmc9wRTy20ETVZWmw284NZN/RVaE3dAgHdq9dBZPD6pCGMIgQ
0avFFi/AE/H7STH7M7ISmzWaPykKXQis6LrycW+j+G1veE8kWhoI2JH/u9WNN71YLIw0qNfx/u23
w1GFy0rEcbfXwDIpd5OSuU1buF9dx0i71M6TpNntlOZV+D7t3uk6v5GED2dJuGg/+80jYRt3/XAY
1tiOJwv87arVwbo+O4ajdWlYCccndlINM6z3anLlCqrXJcj013OVFfNbedo+BMd43EmCdgEa5rxp
xovqfVq5zLH/SA9B7TQ5lJdpZXRJu5137xkNw7RAdmH8qAwv1Fdak4zLcoT7Gw5LBDgvv1oanqPx
kd+m4ejSntTSn0pjcW/Mbq+fhJT9td8Ih9fnvzWnjwt0ad5o/6V3lu/hDc6UzxYuJZt73KC43Sx7
16cUwSmhlxdR0k2vfjUMDpwouWzcsiAMHv3k4aVcBRKz7V7t5bfW7vk0oDm3JBiUmrsrNpZMAGgX
PHtxxTt1PKye1/+QIsPRtbjb4cPtFL1nxVuXR2dyXvV+9Syjbbj8FKAwFcIFr9GGyehhqkajzomT
IyOSyB8lv2jjffEyBs2SGR8ZdqB+wC5RpiY3jYgOIQg+i4mNKGA0vlANQN6GPGGClRdt3GoYSebD
rbCDufQRv0HMkLYcXn4UW/i9vhE8eTuIPpE54lPXbpv0GIHXAsK4UUduAA0oJph4eK4HfGSKZeFL
Lk1kDjnLdII0CNp2p12nOXnTipcktdgAkl9nhygu/F9Kftuvg3BbB+nmGBQIZeE5Qur8vcuURW/+
Azv4muZ/BxDpXVZ+IpnJle0OHX5FEgFaWw0b0+Ddb2zfR6eBANvwMavuWSQx9mTRPbCkMP8ZxU4B
IG212qEVRU6HMvDJeEYm8lQRFZDzqPEaljrBBVfybMwqWjBNhpATV3ckoQ6vaa1MOi6/Y13dXlzf
m4TA6UYKf1VpT8rROAbd5KEOzdU5vzfHbEIuZJcNj9HwVZcsPTcBNZLoB7Go/npAwncK9idodJGw
ChrjfBQPo+1teuq3+uDyESDEdahLsXYPfgfiILlzHVvinyPTbAsPwfXoOSusxz/EZtYzCZ/24xE9
Z0bQWEfM+WU/qVsO1qO3XZqEQQsFWgwqg+y3sQx7jX7Dzay4fyRNSAYT6kgP5afxffaaoO3gHPt0
e4L9B8/KsFiZHZqjAscsp4Q4OdFGbmJAjFnjC0J0N5mee8zclw5WeMwKY4qvj93pZlKZO5aBAAyL
V58ZqyBhA2SXOaYc7UvQEMObf0pmeXQy+Sl+9hL8BDMXa7+YAjseGv3iRUfKES9vsopGqMRUzHO8
e0BTOhIPrd0bHS9klllDQyfn9iHv9+i2ba5IpTSvNP/hF9vpbMM2W7BsUqIftvb0zEbDPl+917ti
nJ//0tLwiRJRGWlWiPgONTKkQE/nSTwsciRi4lmt071jPXKfvvLMaH5c15ldb7sK9wf1JYbMq7FI
EvzouiiN3xhZOFRXB9QaKR91ThsmGT4jOwS0OCwIhFEnHB5Rp2JcHmX4Rve+vk3c05uF1KMqMwbl
G+Ilu9yOSfaGzyRtQbaxuj/+MmH+vYO7iYH4nJiTzgjd7TdaXQMa/ntH1ArbOrtcdqCJ9bN+MrnO
7GoX+aMhUcL5MX/U3dJp0EyDc+6nLbvxWqyPf5UKXk5kQRqje2o96t1K8fe8brMn5NR81no5CRXd
Wq9a7dXKBnE5IQgid+AdeoT0Z/9Mj2oWbkpvmz+mtV4K3pbwgjz0ld6lh+r4Ml750s+oo/fiQTy4
jfiO7wY/ZvP7LyJkZImXreXzt5hH02REnEiEF41aPcz5IH6OzkHE+jqKeZ/YbW1JGAD6a6AISw/2
ifWywWNE9PIYEczy6eV9da+/0Df5XxCN0NgOounVb1IX8ztbxMh/09/SEpjNoAx4oDz4wmhGLUYa
icrLiiIt2ew7n8Ln9DK0eNMBVhkIoCGrq4+v8eH6I0Hk08dkmrYKiFAeAMMZ6SBowQOP+IId5xkD
ILM+Xx99dG1jxG0J/m5EEH+ECXxFq3fCzedbPk2DyiwNcoyn1wtiAawkTsbx5DNOs0k2eUMinyWI
fhdWyC1+GAw2sAjvGQHAi4Ah4SjI/6BYXcOze0wY80jp8gYhDQR/cfyhDpPaw8LuthIOgYx6PrtH
VOSj3WNX3egBaAbZ03ePea1KoYyuekewURJu1RxhBblnJDOK3QhsTYRFFC74EQMgePdrccA4ot/y
RZqdtJtPyjD0yB1SMldBmdCrK5RvjqKQcLhCNotWAbtaaNiL+S/o7YTAEd41Zv7TzzlVoqovgp2Q
vkJQK/nPkv2BIgkJ+nC2xXBbMbaqA4qpDBIIpjGQI/BxiAoI8zYAdqSMCZtN6LlUuUDbgHB+meMP
qYq9MVkgUZvQzeP70Xyh1sB3v2WuUZaG2Jaj9XTBvgJXakyXbeZjfmBhQm3wcu8ixcjoYCPN925l
e4VIDVcdShjjAWHv3/d2zcdveT7bw87d47s2uUygvAmcGMhuOCWc0VJ2HpRgUG+HhwUskr0kAyzi
VzdyFE4HAO7ZpRb2pNIIQB6UJVkGJKX3te2dIFLmOcMss7P99+OTz+atLJkK+ssA8wy+9G4H0iv2
9zlXhsc9YEYp5oSJnSUeNg+vs1UVqZgnVJfIZMD55snxnKknnl8DttYMikavhW40GJNPPUnaksX8
QjlZYzse1Hqygjv8IS/ICGRPGI00vr/DMWMaqzbNbN7aPn9rgKd+Gf97fe8sNZY0mgSIg9xCCiKA
Ufx5ECezsQcF5DPSawCwaJaZzs8UssDWcdepcJMq/xVnuf67gEpJfs76AuDoCSTYhTPTsR//tbjX
RMZBdVrAEyM+Ng4o/VgP+2GnTKQPuz59WsXoaT0xsqq5KaXJ3OznvuhcOWYmxed42aWg7GSWOJW5
XViCZ4J1TiiqT0ShtyckNwG6AckE+CYao4CMSGJDtgEIOZpNJhPRmcc192mRHDr3WwMsO3ITBR3w
2ZiHwhj+Q5DEiezm9LTIfg6b6t9pU/65bJp/0eKxWf9Fm2Tz2rwXBy/tnrxDZGbdQw+FdK/toZa+
b3o3NlZBPLpC0YMeSVuzfkFeDYaa/iHGG3sbsd5gr5Hs+LDYwPDqAIku5tzNRe7h8wthBwXuZbmi
90IJMVmJk0GODsaoXTYeufEiauQLcDlbdXbZudlGFsMvQ86rbk/+yW+kF5Jdh2PvcWv21y/n0MKc
qQUHpMRIyDFm9BKqSvzMKEIYmKrnQd/zPd/+BR+grtC0OoS8FWBQaH1BjHWvAYbytUMoJDP+8V9h
QCOmUO37Q78/XInICPuMrKoh3GffHQsQimwmX+PV0L9PY0bj5yui+5DdWLaX8fQ9f88vNgmTQTya
msxYwdEqdUMYa8PV6mIswc8jHTV/D+ptIx5VD4huGZ19HSe/0PmXGb2C4guAS3CQ+r/aLHjkR7xD
eGlxzXjaf22FMgdHUkTKtAuuBBR+21gtl3zM31gpfBD1+4P1IWS59mqYXvsRIfnnq/oy1zwFlClJ
8Y5Xx4mBrGJkXri5BOI1q9LW1xlAALsDbI46Zv1qbq5wPjvmm2m5bSVt6xYdSaIWwMiqVpvInfxr
zb/yerBIbATQZGSoyTZrQJi1Rv0C7h0ZdJTMcU9EvDCyblRXPz+8iGRQNE3N5PNDZY2eCUnaFi4+
qZn/eyNmVhgpJHEYyaKYMsnyveOW3Ouu5L7tqlN2yM/Zd2jxLWjxLfc0PAyffR28TL+4d9P+s9vy
W/76p0YHR08LJuTJ00Wc43Jl0Y8XMGLUJwKPe0dPGPaH/f4yMfrjs8lVNVY+myE7m75cMWbPTnN5
dR4mRF4PBZmTATwnRYWFjCws2t0abZyT+ey1rKTBD8TugHWoP/TIJPOZOmB8wJSE5bjUKZF4cf7E
pyYzD/D9gENWaB+c11YaAVTNJgeLr9BwJ2N7OITkDCO18CKXHs9YepKO6TGyqr1kn+wZDSfMA4z6
8j49W/BTzYcvymhheB4iJfWJEPwtSIrGP051OlyO3Yk7Ee9pUjLHm/nt8+y6l0FU/e8EKavRZAJr
Lhs5DSOm13V89b2SX2nybXPyagvsW53HpGJXFnQN6zGMueS67A0fTe4h5QbSKz9YbNy7Df+xuXff
/86zUnCelYEyMdeEB/t2YHoAs22VYI7l0+hfGttUJK6EsXi8+vX6JL/iWGUcqSyFSF3xOxVB+PuN
sDy4LA5goQJsgVsoXFkv/EK6pYd839cpxRqSHH+UIP7Kf4dN6ZcndB5me3pZnBbX1DwtLotG0Bw1
glZwql97Z4SqoINQbjrMwsJGbgunlvu/bG03pvnFfF1Mvrc4vWJ8/ff6O2fW66+NnFH7N/pp/q7n
IYpEdyRipzX0epDKNjIf+CX+SmjcgpDsR+eKjb7Tm0222wpoQKnsHxatwnspGU44QzaMJ0ZOyZMA
TKcluVjW0KfbaSC4dWTBKRx2CNRiyJyfthhQkC5/jKkDszuuS1KRMVqNjOpBUgOEI4jbtd016he9
WrfAKMmsB+sALfPhG3PAY3CwKg+SyjiVnRbCgQGJsnNGC/0X1OwNlMfyMG9OqhMCzd17+h5ZtWmI
Gs56EOKafd40UDRErHH3mCUzvMvGQG4DFeoIie0ReBDUrgtwb3jeTr4nVfXRS/iJgGMC2XRAoShs
xqGtB7IQXWzUIsr+oBlcQL/F/r1HYtFExru3HpbGj0E0OP50EEIjmnsiFrAqR1iGFQfr/a/DyCYe
Kw9v6HS/3HD1Bu0WsX4leJqwdXBv/psdklGZLhZ3uzZqDk79Iogu5pXMW2g9uHvlk3+AhMAbwdv4
ef2gS5X84I/Wgi5OyIuiAUglKkuFgVbpJXXbkZMwwfF8qqcfabucpYfnIEI4Cyd6IPq+oHjJ1C6Y
6JeqVgY9VCLkpCwCkBsckBtbiDYYoNocBKhgvW9IbyP5UVgdd4VKN1Qs9m9WOO5ACmCRcE9UvE6b
06b4uSw0JhbFzz2y9K+IGME/98996YPgPEsJeLwXKUOpxhpsU/LNNmUSQPII+1BqjLy19/KP/Zd/
+Lf23m7YbU6bUw2P9VTTKQXCZ/+2uDFM9Msm/KT+tf9iLHZz/83ayOYOzyd6+IeHKsmU1BXOWQBN
4nEhMO6kcW4zyH8MpoluMdZXSOlirrQQTe7nMM5AhJIL4uoxTWyytnmHLairtXZfqKEqsaXvcgHU
m0azdIMpHhtkmeOOz5MamF1RBYWVUH4cZtVottc10BWAs4HiCji8s5t4exf9CzHbuLKMEuY2tmVc
YSafQWwldmzFTEQv+zARSV//alHtVPz/3QO83b9l5mDj55adDmW87xJDXbGOHGefJJ25QoLvMrwN
qVrehoX1JvyrIFRAd+yhjv85WMgGpSBZNH9UkKWeWiPUIqj32k5Cq75tahLq6dBpUN/XqfQvBsug
lsLCUSOX7h66WwAbBxgBpDYVzbZH45dSjJs7QAFQWyEK4h2HkmKJ+g+yThjqAqiQxS5Xu/nvtDvt
2v/IQFzGAssIoi3g9tHLhg1MQxt9Umjj+PO4jU8rPM2A/mabAslX7NLqZufnsItBToslHMFzfvT1
UQAxf06z2k+MH1nSL6MyWm/zDTVOTRfHKmqpjZ9wEi80SjRGqv/gd7qPftkv+2LhI4XVwj4y3JRQ
idjkP+EQMSwSqf3W9OVIQaxtrm2tuumyQanVTT3I+d3Ye3oN6Gk6eBJI0BcggwS1Or1AD6yqkTl7
LlOvREU+xhLz3usgK4YNAHjVwsfMuw/aFbEaCda03e/xHb2ikBaL+wS77lk0E6zwJagKFoiIhACj
WoBlefCXK3+/jR8feP+Zgi8ZCbJsByqFABRBsgH4Z74TKi7skeqLQb4L/iaMuUDZ16EorkzDABTE
7czBfoj7xGaB/R1j7RsxqCtpK0A4Te9VH/4G7gre75TciYJum9YnOCqj4lBy606OqkPFPnhNp2Kj
Z9FvEOMnZr2fmEVX4gy1D63z2+lwhzLFMRGpad29A1F4DmBsMMDvwRmKzTEQuUYYpg7befG6xQ7X
XhxeuQCoQpUJTyTAXXNBngWMDM5ijkB53yKWuERa88h52Gs2kjiSI0LSmtW6T4wQdWjZkfhJjXkb
T8OP7J3U8FgPQE/oN5h8uBJ5ozDD874P/Xs9T5zIudv6axUhnaZ76SIRecPRUbcUiKd72B2lcv4l
4Qvu/poJ6K+fhKERrTMOvnSk3Jggsg9831CmVDu6z34J1Rdd+RTqX50tWQwCu/yZEb/3pv65Nwl4
6/yTO5AYDiVQmEqU54n0xNLXQ8icsz1SqosaHKjWXzFMvkQi8gFoTrmVpShkOXBk0cfoDEB5SVrI
T1acMvF1KOl3Ke4hUDPUB4gb2+qplI7BC/DwL6dF8GBRtKThDBH5Z0GIkDgLhB22lNRZlSpgwsWJ
ygbU4SUX9cmwxXBtnuynz9BqRIalHE/ihKiN/igGoHhXJ8AnVCh4rWg9igDEvSLTy92G5u2qQyth
A+waYSipBYjI/LIiOjs1jqR/YY2QGlL7w9lmjX1z15rcO7KODjJIwaH/HcPYAvwnkdjqUufqSr9C
21EA4+CvHkBJIle7Wi3/6uANs+7Undem5GoLkG/qznx4IiTXgdyFckxSDhQ9VWqSX2EH7cPUyK/4
w2mMrTg9G79Crp5+r6mlQKUQNqteoJ5IXGFUutQ8CXckGKIj9gAzfxVEpCaCnohNGCF5LL294H3n
ibjnUDch3zaM3kL7PmBTQU97VuW6JOCmEOKzrokM+ja69w9D88PqFkBRGFLAoF28dqDh/I8+rIyX
7im9jUP3SA8x3aiiH+hCz6BBZcQpbZWQKXTHwYpFIw3wmMF+BNh9N5l0JNVh7vdsMuVXvJ9MwKwF
l5EyLTpquJNln8zMY1TsQcXRd7/poZonjhYaqp/UqMhyEBM90bzKOU58AkfjukmHYS6h4wkufQBO
zUzImn8B7XieCEIe0gxNfJr6qiTlxMjUfCg8e0x6LyPD9D040ZFOVqxwyGHkyY52IwExotEEVcmT
IqJGINAA/gSCH7EIO57fmUPn8Z6qWolcFgmtqG3wunieAXZECojcGnbsaPTLy4UZfXCa8kHT+/47
7oClgFNRoEXCUdxcDesv3f2bQoQefyRxk/uaVp/EFHVLaCpFHLlZQm2rydwCfakryj3SkgibTdmq
LXbkLL5UXTLXRk8CMvQOadHgi8PDOxhzzA0+glKFVWZTXDgKTcJxiur15DR8LB6Eh2tCuvqoNaDq
1RpUtO9oPMz053tg5zqlyDV+T/Lg0osuIAepkI0Qrn2iF4MV8eyAQd97Uoybs4JnvaApU1E96auK
dtXJRDTgtL1wrGeNSWMSzhuTpHccHAePbQ1LWkgR7e55jnzWVNTD9/a9fe4rWyxUgnNwG115YOdG
R7qSwn+IhTYR0rx1hmBfDF/j9sKJJ81FfYHrN0cySzEPa2HoJtS/mGvirmGdwYGPrCF0OybLHwgR
mndsrDtD6Hjcj/vgPmea+hziaH55iJp8v4NEy+uRbTHbbx4IFkAoveNx2yQelPLXRJPrV9VGIfS3
o3E6subegz3iDTHp/MyYmnRvjDPJB6pZ1w/ZQSPsSzRnSCGIdjTdZZ373jT6Q3b4ZBTmJ/s1IDsx
9/25b6/GdWMpLQYt7pKG0gSmYJEn0kUkLnYDwthZhRZprU+26OZKK4k3mG/mq9VS2kpsNEmHKF7N
7bQPIIrdecevpP117JXRAeulszWh8N3S60i8F0ZQsqQMlnpSfVXA1IKf8dWchYiKHLAwpIpOHn2Q
NsxN9E3lFySv9VxegGhmUDp4E3POaWwiOvUJpyMyNsrbsH12E+DR7O/HMfma9Ui5G6EVz3icBSf2
HY3IsIHwHYbr0WF4xJDBf/bP3YrfcCs+mvjdigvm0cV0TeiW3wo/PYAmVmctUIYhu6veuoxd69ut
DQRqrE/Lo4pbcY/d27/6qD7qDNjvD879Y7+aGv/H05ltp6ouUfiJGANpBG6lFWxjEhNvHMs0KIrS
gz79+cqcc4bbrOzEKM3fVM2ac9ZpZmyUN0F8ZfhfkiJa6Qt9oa4whmbKPoB2SU9ciAAL26uiFQzk
4iBTnfGEX4BIzNP5l5gwnqb0FaaWCi4XaF9XCJm1Jwfb4l/XB2RM7lZf82Vwwy7u4m3o7Jy5PORY
KC3M/zIWa358J9bYLvx/d7iSkyKqr4E6Nde9NwOnlKhCYQWclak3ovcQ3EV8qa8Rlc4ClU6GhbvP
q33jtV/Rt6eZy1WSazO86KgJfUQlrEDdM7dpg/75uHOEGJFNz68yzARblCEmuE/+CWL4RMxuwVvj
/ovdf/8w/pKTFOtAecqwUkK5tfX0GOXfPCn8TvKVin9bsxih/6Izja/zLymR/yDSaydd2GGu1m6o
RLKSBaO3ao0r3dP27Maf0bkAVPXPQAzmga/yHPDxG3zM9T+a98FXAf/unkEkKx+gE8+abhWP5v2y
W2PJJu/FM3X1pwmZ+I39zZcCNFuWVqiSfj/Buzei1iT4FtcQWI5OSc/dBTdbciruMGFO9CLx30Js
+6oXfM7+8Re/AqRdsc4CO+AdxeBP3l/c4gQ17xaaB/P9H0BBVH/L9yOOXs7ijtVitWh4VAuFShhd
Xdzbd/mdRZrXv8q5HKN/t1W+qhYgqPWr6im/glvKxfy7PikiDbcCmBdoXk7bCB68uTg4ym3p+ZpP
z1MQNDM0wxJVorO4BzkpwZ3JJ3eLyVdzdNw6ZuaCLpacmYZZar1K3X/cKZYYSVrF4K9mdvZkxHQD
5j11Sh7wCp6ukYglfcGg5dXiZxjL7b1hPofBm1svb4FKh2XKC8HFT0EeYc9511h+in388+DvU1zW
kP/tu1Ay8cW1TIbd33nJRaTFjKvESswtJEeXV0hR8HfDrkgA6CYJHtJvpvvGYnmN31gQ+e1fGIdT
9sdc6gBzUdaIGYyIgOSBg+5fbUBaC/y51sJ6CWt/+Kh9QlNseiRdHK+lyogxBhDa+/evM11fAGfW
sh/nk3d+A2TvTA6S+ADds+XIBiIWSa9SWfS83wgYh61ZFcSWc5VyJkkqqybxX5zjSP50uBKYXx5S
zLSW2bT7yn/hCtIEZN0itwm0taS6pc8fuQ60ffFblyCyC8Qi9O6KodjfAT/dRP7e7F3CWDaDb2oc
fP0+H85bcmX3nhM0KFhJai+SOisYHGbro3+P6LoW9thO4u7uj1/shY31ZB3lB8mOlVexBZc0+8Kr
rkLOhqUPR/OtCZ+nx4SF+MNDwRt+vHD46kCD37MppRDibwVfCvcciBvkdS1jAXtCZvY4kuErVpky
M+S5J/uU2fE3szvmNyAnDwpqH/cPWabUrzvsbEagHsqSSYdf3T2+F9Xkcp+Yc3OezuQ55qHqXr+y
+4/HQp1eoyau0gmdMGDwPf9PnTZPxOvvreSrBtRZuOa6PL50zkKZH5tZYcEI2tYf6uj3AcZCFzkF
0mPAm4yFFH4m4WXt5xpuxNPoKCHFcwT8OU5QZZbHDj9+yd7FCVw0+RLLoj4jypWKM0E00YnEtn9e
DwhJ+Y7o/uzriZiviBfFiHCGQJJRhvZ1eaSqsabX2kf7xZ6zshYvL4dXPF0ALFH5WuK3QTw7OaAJ
5h9aPfCVYiMVhKpOsC9xgDAAVAZcIxT/i+oUjElZOryOZVoFepQHtRrA+3qWLfS4Q94zldVEboCU
QAs2kyu97q6AhXz3OwIy/Lvoo0VP+sO+qb9AydsWW4MO1mgUf2gxeRgd6h9Y3hS++5+eFKEgybjB
w6iWzbKmXbqUgKV6TNNC+UcDGiBlEF9iC70JGQH4guTugmpJel/6SI1jOskcp0pEF0ZfCcQpH/TA
o/+H+KY6r39+9k9H+2e8AkGJ6aKG4NA8+BdYSFsDDcVtbB4ntJEJm6/jlEwzrr4UzR0t5aEvrU3+
Pnzk785GjZEWr/Hkja9c1wXaH3RAdigoBhh7SKvSp1QeMhBqwRE6QpF3CZ4molnJi8UO5OSLfjWf
D+gk0rW4rKP0JPIkPpbHuIfVdvrB0IOgeTzFcMPxbW8iph6SuUhAKznc34M8TVAKniIGQ+xFY7ni
qegS0RniFMR5EPOxv8BRAzhAYIAikCzvaW29IfUhfRJ1DCwdnKBJgHmFPAS3EVsCoVaI7VzPxTOR
9krod5wZc+n/UPPoghqcTayeO1T109O/I1WEf+P/42YyAR48JJkTJIi+ks90T+rfYCCMT4brn4WU
5LjileYAHi3JOl8c90tSka/mvygXgTABYM82ZpIlfrCjffBtKK6+NDBzr5HzRKx0/tBxs60DNPHV
TTAjFssyK7YZ61JO7HxatVFIqRnMNXpbJC1P254mlnVBosLRukTgt9SWbWDt2oAgsfBL0iJ5X7kb
intbA/3l/9SYVpNUE4pZurDn9LI4v6CaQjsB73oONyKPitUQ3Me0NaZ1GhZ3eErQgcrbv9PHGZ3m
0beodkLgwgaZOwowxvoBJPDroG0CykT7b3mnBXYPxSd97oftGN9WPMmsD/3j2MaX1Z1oDkTlz0Da
GnnpAzyCgR7s5/WvuGwJ9nmZmcvLTL53Ntl0v6OaQVMOwE6aDbzn7+O1sgF4pd8DGNkdC3carmKu
zPYnwIZgFtIA4x4CabiPjT6pY3UxrGwEY59K0MCvmzqzW3Kc16h3jj9tVMv3gHfZ3JrK8zKnk/gn
7THYZlL0Z7KRFM+tRLx6ZfO4Ihc/e7+09XLf9Orj5CsDvSuxIDhuDDS/F/dI5w3pSW289zT9Lpd7
OH7BxYgvzfsN/hJM2C8Dl7hhcj3FcA6qy/sIcSOBgX/6NOPGDAZiotNE/eBWjpefEvE0WOayB0Gb
mpQBRFtPnppXrv5CNbFKoPRi0SLk9kpmTdRG4Ecys3mTfZVY4JmHy2Z7S4yFTbVXNlCp+ZKbuyZX
TJ7YGbBp96656WN7Ltp4+QuFBetKLWqKmO2fgOZ/DzEdl8ZVKyohlESMc0RDKRMMvX5vZn+osFhe
jmNxJBcEUwokUvv4A1kFSWHNXNJtmYxaPUYdcOgWdUgLr6YRk/pi2c6RdvyhNcKnEaYbPHIBqVvI
WlIA0LVJfXLzl/zlzOP6WtAk6zUVoFQ80BG53Cc1bqQ07qBLveA8ol0DHMbpADnBdVNi6wjZp+SR
LdP1bQ5JevnAEgmjo5iNBx8KQQ1PfIUvMIG9QIJKVkcLb645cS7RY+XG1vo0VVeQHkUetj7NrPAS
jd727sII7jPKT5/joFmUNfkKVSUm+h1dc9TOR7N8FKnKwmbhxcsDF0f4wHPkWhnUdsFlRjTSoqtE
hSLPoRvYtmWI68+BLsSbG07r+NxRMI+hchDpVYDI92crGGkHc5zmvxQIuDskDLvy1wj5P4YVXUK6
gNZ4c31TfNA9/kOJLjzHJa1oeQs1LL6k+MkUonihb6QsQwMS5uk4BPQTY+DeTYhqJcP+/fdv8UY1
0D0Sowk0+Zd4gyr6Up+Q+oiY6MsKe/+l2kgL3dkAUCo748BiLA8pbtbxcUZDHXV3Z8PTp2KhKhP0
mcq/yVCl/ZdH/xhQJGJSXk8dc9Z8Ia6IVGRdXJSCvVIect7stx9aqLE1ZhRm5Wvpn95Ln7Ijb0/z
HbIhyC08xOD8D1ol+l2KBfo6kslygXV1njhYOz/mj2UWNvOHybRSqJ1QYQvN8acBp0qYVnCrPlqI
TS1lNim1NcSA1rph7RbPZXlwqGRaCE6eIamEmoSfiz5qaTmDMXREixsKO/r3jdBA4Q4qgXVcjN8e
GXIOIVXPlIQW0FL1eVYPkBcTVIBfUB+ilSzB8v+cyaPfe0TFF97EjYBD41W4WXw8YVxeKXQnb66F
+d6vPgDl5Oflr7OB/o57R/4ui6yKg4eUxOQ2yeNI5fP0ki9Y4LKV2NfecFmSwpKEDFIaFqMB3DSg
YVOuFV8KGaw53et2tICZpOOJjob8m33icaOWR882I64osjvL04L6BnXo9temJ7X0pR6vHdQTrrOh
jraw6BNDSyuK50943Q7xGAmZ3GMaL0I7zlbPI8o4OGl3eno5gzRgpFFx7LK/UH0Dkc80qYDzH81q
Tgc6CN01ruHFCffr7L51ytBG+Xn91m5+n4xBWz729yl/JsMUmg5lcleHBsKBGNMcc/FibqKuu63U
l4cSIba+nbGmJooB6ZoN5c+eEm05uf5kP+VB+dZXvRGkwD0soTTbwcF9daMDWrMd4gJPMGrRQ1z9
Zg/XWRPMg8QMfpVUCe2k5+mu/SH82dbgshagMpolAz9sl75lY89gpS5o1Jy/tfPb2gR4LqDpIiD1
tB2NL9HM0Mvb9BpcebLJ42fU040V+ixUFH+ofWRPSAnT3eVgAU7znrAvHb+g6SFC6iJRHgT72ZbU
gm4ECvw3y0vPM20/H6HJRQJHN2xoz1uzav2CQ0rj8aJATJ5+Z4Z/NPw9BmR4YVNMJh4p3K5PKqAZ
7iW3mGiM+u2uQLlP2zbdFQEUu5j04Ya1/2L8iruD+IFBYFlIDX1Xv4j1A6YGM6k+PqZSmRTjjiJQ
tn9Vp6ezWaInUEbNGwIRvwYUYEbf5L82dUmDqk2xfEBwpbDw/M8qaNmMM4jxgx4MSRcSKQeFFwRc
IgXRTBWf8rh+Vt8Mav5DlgIjGBKwiuFN/6/lIdXjfah8LZ/QC3Jzg4VAVO3qyqYEqa1MQjqF5uYg
wpOv7eyPAUlXCRpO484Dd4rKBlkYDj3yr0C31gtdVX4cYDv7+RP5rSC2YlsmDzGMBauvn0EzISrZ
VtBSwMTOuvLm2SNgn5Piy5/VLv3A1na+OqqgnIJzZlQfBesUpJOF7bKm8dUz7SWNpgxtUog2+cqy
y7OM6F7F407LMJ2G94AHbJ5PyukX55pKmx/qpNiYPwi0d9L3EMtMcauXj2cDYOHeu8efvSsLeB3V
JDoIknDoGfsqybw1g0bEon3+lcX7OkLe6RYf8v1A4PplzMUxihay8f/KW7LTkSvu5jQ1mkICF84z
BxIak3A7g83audsH+ColzVEoNeYvg87kfLGoWJSeOUeDzDMl6ZysRuFjLUs2t+Ka7Gc0+XveCEHb
xdtQB+/GyIcAQZ5SLCpUD9kosbEQkt/wJopHR3wkiyDVQ4x4ZrgwjPGmwDQbX65J0GyQzSIktkpW
OtSLuVCia2Er2+cFtEUEJor3syKMGE+2UGXIZUG2AI7sADVuOAAzVuv27Kav+t5/rPvSO4N8jmew
CxUgPpDM5UCbKVAmftJr8GxzCpbeMPjaqivCCs/Ki+dQ9gkn++XlHU35aQWZrXm/PFwNtgqio0TH
xWjHZ9y+B6A60Go0MaFd0sgP5nD91eFaiEFoP0EtEevAMCB26XfLCkKsU/gnZOQji4Yt2JzhqXCC
k7180BeWTnfklcvXUNxlz1NEGQZJGh3SXkoGHmwK7/ru1C9pGmYUnveijH9Qoab5I3WZR8sueZle
MJhBgn91MzIZ3yS7okyfobdGvkUlb9BgIJ0t/04j5WLi0IeePpD6VMlIv7FylLgO+jgx2B30+rjp
2sU9jaHkDuDbQ3jBjMSrkvZz/D3W+klxcHwHbno0wMVj7CWwi1SKP4jLj92KF6C7pGkopN+S2km3
pR/Z3tUy3xz5V7aT29lDlNoleTq1P7lE926elT5NNHO6bWxQi2u3oKrdnqpAS4HcqPmFf+Z3gK7z
EZO+m7P/pBTqjj+DMeVvswYSPCCNTQP0Jby+fRqTHST8GTGqaYanPirKsFMnuF72mC2OKIW31I3t
ybGMm/G8c4JsSX1Q74JRcrdnhobdpb4t+cn2RnlUA/A+J+wnBW6a1MRpBx6NkvXtHAoJ/w1tgDOC
lpOvjwGlLRr4RfDzGb0PnDEh6Pdnz/DxdoTOyN9BP0fvhJ1Tibc6rzta8/sIOxQcPKD+X+nBvgIS
Msnmz7FB1ZRZZFOkpQ14/c9wWyr1QukaTyv8Gqz5DVA2TGdkzimmQgrr3b530f8WLNxLBOlKPmcG
WUxKuiAcKd922HXU2x7NQDgo7iMBh8lTSsPgNLsLviWw69fjrBehNGrt7vLLgDMY33s8kq7yxvlP
XfdUyBQ8uyQN/2+i7J8xFRMbUvPlTCsqy8dN7fVJKnkm0t3TuPTPUVdsTMX8+cxM88ZT7A+owXWR
Pe2SI84bgo1RjaNsK2sLyHxICZbV5qU8xqddjThtXv5cNPxlVmXIgCtv7mibruX+Rbd5U4WP7egW
1bCJsdJdZRsOmitYwRLC/4BmqnO1fEPwa0xGVI2XaPQpTJpsF30fqVpwOOL+peJgEJS0+mKxWrcF
ObaOS5i0ChSuJtZ+bLj4iLDCEFWwiDR+PhUI/v4xuI0vCjLAF9ZBopD+hzHAxHCR+SOYInWj7NIu
x4wn0qANH5eyyt3hW8R3ODs4ADsP0DyKppwMi6iNWbCsoWRZvKwIqF9bh3xHsidV9BrNPVWWG3JG
X7cn5X1yfqeNIL6mkqhBC/+9vttLi1rUddlgZAMQg6HaObnt0I+xxdPj9ad9E1vcA8oTDqXlDZmB
9PmBgyMWtuCT5/iAbERluQLYYTFnK209VCk2R5XGzoGxxS3gyOs30eVjfIC9UnK4oU67cN8KkbQY
5FYc1ITcEfuRBPxjjgDEYRDEkEpsLOzqN1zXkOMTCQ0wnBUPM4YbA4bM9NmsHgcoaJ8vl1VP9RwT
M9EUiSchfsxTRC+z60KD/ARreebASr4urBgGMiWjdnYPji+n1XllBNfFeVVPbS05nxjJ+0kDNvOa
R62ywVZJ2gpCSgcA4zCpUXh4C2y4riYniNR2PC+YL2hMfvBhGw7STWr/CgZKBzaVKiV2k0Wc4sy2
0oBPiglWH+r318+KrmzRJelXF8xVLJ8ntCDWgBxXGTgXNMm1cb7ARKNhpTn0x6jWEhoc3mYMP2fv
ntFCGBgG61F9jM7rVxaXQ5Gvi2U9kO3ioJRUyyNlQ0yE8U7A8GriHKZrXoWeZ0cMZ0FHZ5DfTW7K
BZtDufKjRKeSecXeYMfAEl0UelluSHjQiZtJsOflMM/4SPgVZoTeiDF7nXTcQ1/fFsGLpeFvyOtx
OsLSX8gXtB/gbam8OFgMGj4SxWFSKUxd7jYOOy3oQY6Ho0EMrGIVJH+lJ4hoVbBx/nSHRQQbPH8/
SviYhoAqGTYa8gfyOfOzIt899P5hHztsVBdzev5plaiB3kYYvq3DQ+YZP/3bnjkcEqzWSMBdU50g
ROKcAEwwgwx2KRO62PAJcFIQI7EeE8DGoyAXo+AtiyAoPl4/etRtrktsL3QGJoYROFVWLB9QPnLw
FmyYPMht+K9xA9bEN7Sa1Fh24KowG8uYjRSz4ANnsTrHDj4eZxDVY3DgLbrVz9iY8DlH1ybAxm7D
NwZ3CWQTYrCH6wJ3bltyXLDSp1w7PrdhVa53+FZyPryA1tUDESWsFdY5yl2hszVg6Bn+iHRqzenU
EHtYNUEsH1NspjqWUOBWmpWgz8QFgOqD4TvUmHBUEJtmZYuYK+Tnhl9tcOBAdgmzYolfRi4mHbIQ
Qbnh9xXbUVyMKC+YAcYgDBG2KTxpMEAuOAE+fnfx2Ei21w0TlyOFCxYKhkmQt7m5O72Es/TAHA3+
W7+Qa8y1Jo8gN/O5d7QpIGXDPAQzUxRh5+T+5lBrlzXgI+M6XOtwd91cWYkYf4r7w8ThOxUF/45f
BphDnWFE6ZFcXvZrrgeiU1RlrFBtyFVNIEDRHiEa4fwhlh+L7Ov4gecEgokde3mscL8sBpbhn2J8
S1B13taMRlSw3BOLj8pYwRxmCWsvP9EGvsWVEC9Kdi/uQIwczxyHmBNW8TliKDP4UfmyoRh+9JCW
M+g4gaW+upWOAYjcMVjaHBDqueAFBasVGD9/L+ec72Po+kyt6dHDHBtBXJky/E4+im3WY6yksXNj
AeWmIS731GHebATyNxnjUGNqfGNh9kOKwc4BMh6UQph8/SM80y6PIX6OEXLD4sByXnYdhNKcOK9i
2C9PFGAs8N8dvPEQe4dIw1KROQCKhneADBMZ4jrzu9yNf2B9JSdqHZo7recMiKoOMcsAWGRNR7MM
fsHUwRIVPuKrSPhSc4LXB5DuZxbYP3Jtyh1X3LeSEe4V2MnAegowCKd+Nz/7xhvBE0aHMBEnB0iT
tPOhlXrAmd8XLRZheGcVWPAyUpGifj6uk2deKxYeo2igIOJqb7f7XI5YzMmQ3T6vFvW2RObDK7YZ
r+eEssTX8YtbyeQEaxIuNvJr5I/MHvkDNLycA/OP2g4SXN7rrVvBaAvGtBMtMcWU85eJCOIPARBB
DkPvTJiNdTnFvAPzRqwzYVn5XNSUGzNsOHG2O24Emyhzrn25cIQm8B8cKyaEfODf9HWC6xiza1bn
LzZYTMToQPLB6tVi6vvDnem+qRAOmyt99aTvSfXJBWyYqIU7Ur1aZadtAbu55zAYV5BK5nwaOTt6
aLxRK+QuHjMaHz3LvWHFIB4mvMGdWjc38JHQREAPq8+mITKPEBA/Dw+qLCUEQg3QAVbpEaOGThEO
5R2Cxga3i2hE8wjmxwNGToqWbJWBgDVv9vvtscY0iHWPSRl2K+6g4uE88vx3/K7DUIEEAMvXU/Ge
gmkwA+EAPLBH8M/sl56mDa9NV2FSlAbni2da36rBcqYt97eNbVsLI4efyu/v1ji0yESMsf3ZdYTO
Vz4T5fJprbT1VHXcNAKVQI5N9HY9Lnrz9VEC4vdw8gAvoHgO++XZRv6Qaee1QdsJjaHPxlEis66C
vZF75uUYjvR4aPjlCWrLA85bF0PTMP+pIKmgoWO/TN8KCuE3hDU+wsecyHz7DuZ6gdP4wF21FMcX
KxFnm8TqWOPFfWaOAhxWv4wCxiBC5lSm/wMLDO41A8nACyz3K53Vsq8n4N2Yiy+BCBvdZRmEXhgp
yZjRZtBEoHpLIRFj/7Jf1OqsEqk5SeCswkcj/zJxZpiasGyVwase/hEOEdukjteABvzkK4j9Om4G
bR1xJkwkL6GfpRKa/y4hWB9nmh6xfZzu80A/UVyr2G0bdl1EKzpWU2UZ7e/fGRe1wcX5XIVaFVdO
Moxebjfiavq/3Se28eYca9ZZV7WmiuVmi7xan2AaKYOYSA6uDuDrRDZyQjQ3qQ+F0ZmXU2zt8k96
CpJbulff3mqRMQIYVBNndYxH4BYJxhFjyMhBtkuXLWU5lkmcywLkpHw7JqOtEwu3Kex0XKz8BWoG
H8BbadliORo3hyFqDg5dDz77bNUcukNzIJyz8Aj6UViVyEnxsaXhDbiWv//cN4BV2gqQwEWypt8n
+m/f+OAEquadmggnN4M7gFkRFUFQws7Ldf+kk+WGDz3pHrHSz40U6HPSDbRa+DYGPiSdjMlOi7lF
hQMXRRgEbDiOgH/6h/o7viUQqhmDNMjTcC6t6FenxZhIGOkcXPjfdXqz3ctMWxcf/Xr/z3odfQ+f
6s5A8P1RQ9SO/XLKARDWm5MmrPeTmxI89v5nS+wuWau7Xy76E2jL0qHlrP5aPdyLFg7vzu/jHxIr
F21Vf/Ix6zviAuCNBre4+PvD8NMrsNI84xTk39VLSQA/djstyLGqaib7hWEus0QrP+7fRutJMjOQ
2px8rV2Sk513/G+NUddGp24sfiw4GhOGbC0IdW9YqPHr847S9bCuXRuOSFTBQsGnu4nVdhKCtdi4
MxXrGwOlmN8D5R6NIWJjbgYObnnmFyl35vwr23/0JLmDZU8ajfJiGuHlQfwmriq0SLF9g7gwc03/
COJNnYPqZE9pinlm0a6T/szo7BziSwbUOLiOohulxagLbVbU8/tjnLTmT35f304xnmI9CTCA6550
YOyPWesfbjVDDkNNTfxSaQcoWgnRTNxeaIqG96c0IgAmlW8Ig3A/DU8U7em4QhKIyyam0jzFWFSY
rjVkU3w6fQpyGJlDOt0QHP51SMfjmpRlevzSjxPsid+Lb1ZtAACWhq/5dVpjsT7tSIGd2Q7DUTxt
vKelJ5t1u2AvqBHgk3BxocccBm4ABB0I5o5kbGm+6BcWrG3wPcwUORw44Cr73OkSVhuLjfTph+QE
tzVm7Dsd6QuuhtASxOYYs17cgWYYug6HigKPjxapRFREidyIRTWy/70igUXedUY7sL6qi9u/M5ei
5RAhnLzsLWLoNtLFa1RlDaBq+q1BF6QnwDv2yvZPG1ZZwK5Ftz+COAliyWrOkBQ51YB4lz2FH0gs
c6AjtkqeIfGpaUSjLekWYqrrYTCnp2ewbrOHEwCLqRK7eoUHOM2gKTvSY8c+crQ5Skj0QAD5bywc
4r56jgXzSdn5FZ/Mlhh5i7eDgTUpDVeSCj3YFCyLiqQKKrLWMhwU5wziISOVTMYoOVZG76apC3lm
flm+npge0X6ar6emxk6CLpqyjU0UhAoO/yypeXZURwDtmLYMBuAnduNoAMDyQKmsREunZTrl2+K8
PG7sqeW3mG0jFkG/H55ZyzXiU3wWA64240OPjujzQkIzVSeEldBZ4mA4zN7J8YKq8pdsQCPDTfPJ
/t0Ys1VgjV4ErUQg+Uv2BcUJzijjAs//HanmJ95Q7FulRKho/1cP8nSoPVQqaG00ZWjifWwnr4ze
OY4Y5Zxz4TTrXRmCG5rHwAC9uwXYMmZLnYtHcvxYj7BnUr1u9EX0TgxDEqBf551N0zdiHwe/eElK
aEZqrwhEyzVrhgBnmEWQw0nuJGlDuwaJXDGlKEuu2en+scdirxLdCs6nXZdPAzjUcDnuIMSDbI6f
dCBZnSK8uNT3m+NazlTRQQswnMNQjqLHZkB7lrl3HOtSkJ0gfyUf3c8Z7Zy8nU6UL4dv/3EHbwmQ
hV2vHv3maFDRhFWFHzQ8m+I2wdgLT7j7HHCzKNiyJxTzpLsIYcg/1oGqizEMy49ru50hrXI+ruk7
pmPXNiq6RIebcUnwpdtjfHf+Kc6fiDyUwx5nK2znN9jl7F8riinSnOhahRh8BeXgpjv9Vk4um+eo
TQAj0DiQEeI61ZM39Pg4rC+wQt9OlwU0lbpfqvfXzkzOCkeEXZ2E7kwtr+cyqd74iLeoNwLFEjI8
QR6OOcx7nHIGUCw/UwSBAKXZgd1bSQU5p2bStG9Hjo/mQxieMJWQOmEzFRYlRolefpR2SSSufTRQ
/683IKJAIDh22g58mTWZvdMFjy12J2egqGHSLLOWPLgdolu+Mq05/ny5neA/07JW4Fyuk3yafmsj
aRnR+GKk8cNywcpufvDzqzHb55u6XIEB0dPDuPoWHlhQQrzxewYfmirxOwkS6wr416X094bHRiQz
GHovcdnF1dCWn1yHBhSsMatjETsWHm1K1OKnDzg7Thgbp9cC5uIotrAnqQ8I0bMtDmYV4qC7W2F1
jrNXcmIIqb+Q28dY/fl9Oz1hVI1cmEveu1csS2P1+mKk8GPM1ZFxTn8qSpAJ6OdFSXp6F3CePQBx
6SkQhbicV0z9KB6+X2i/4HgGg/Mw4hYDzcxPj9kFJX+9dECOlOQI1owHcXLzDcdTviusW++AYSBm
RXT+qL/zVU+k9NvZGLBjM3BdPC6YDi6a9Zk0gy2iuazaxlVObv1NKSLH1ZhQDlXixaa8vbjSlWq2
/7ika6BktYk7Ys2Lu3fm8D5gZiBxUXZ2n1zOcTYKLw005LJ8Fb3/3TeAxggtacNCu5csgt6ss4Tl
IeF4SyBH++REp2oBnUNdPUKwVxcm9SX3H7RrI+QZxV8K3PI7ho3RmaW3oBiRvxXnVxNkLY37T9ac
24f6ad4xP3TvjZfpOLbci92DIkpNRaNg1SPDg8dDOENDkh8VaqeXklpQsL54AxSV1nfOE8yIxx/5
6nF/69QlVOsKCyFn2jz8PXlHF57UTaa6WfVSGPG1XikUJVpPgzwyHegrb5JMYODKInYFInPHKlx2
tcOH5LQpqpWFGfLR10yfWpSmeZYWjubEmANbwqzHF5fNPlsaCJg2lb09qhgQeaeTVz8C55aot6WB
BtKZXE1G/2wf3SGV/aamP6rg4ow3prhLeTccznS8bT1jZd28Cnvg6/Q0Cir4UHbYgA/AK4Mfg+tN
N83GqzNAuuKaby1YMtLShnL269g+8Ko9BUkkCi2ELoT7ES6JJo5F06YOq1W+4xIScdU7JvCtmDF9
jZ4TSViLenORG5O89YgCzyYbdAfVL7IgWcbY8ra56Y8Rzoxw54dh0GZTCofVa/YBBEB7L9yuUW8v
RnZ0zTFjvEY6VA+3PQ4T1WZRJ46hmHi+hzeTqlOUgWZ3nsIhoOvYNhSTbv8ogWPoxKzuMfPJ1kY/
UT+ZndRRKGGMkvRNL/DWmx+rsIKPh+PixA77XzprfROEGOsMfgJ0Gm0xwr4FODfITDcvfMea3SmJ
NpMBNKENTCoB6MhM7xKnbGGtl2EQLIbQBLkb7Zmt3LAdPn3j9dHd4+4tO4dp4dHE+24FJRpYeHaH
lLLCx5iOvHcfQmH/iwU+iDU5POt9bTEBJ9jul5e4auOOOKrXJ4/HZqwscj1kN6+QWY+DDpSjwz3b
KzPIkuVritiG6uYbKrL6y9SgMkWqHR4Zdfgexbcv3DicwddlJ5iYcLTCBzzmj4JKoenqpL+9m4ED
IxjtQTnoBKVsqEB8co5j6OHssKegxg0EG7QhuF6XI/QoI0ase9v7ajbPAZ7wz0CzQUjLDkhRY+xq
0Nvv0QjOgT6a3PHpvhmhnuLBWhMU4396btx+24yS1pizs9IzjEUovkKg0l0vwxygcPvCdV5VQPbt
eHEh/Nvq6DeiVnOiqqXBkiYeBGc25u4CqGpgeCYmrt+2LelWcMoxHEuZveW2qIrwxvqeHjuf8DTi
It7wEG9UdKfqoiqX3an2+kvUnWE1EBWoQElGRDGkt/0OGwwnYBfEFKzDkNkOarRl7WJ0mZ/A4M6+
Y2P4G2gdOHA4wlfmgOE4hdkOO996mdUJ5dniQF/3UEFLTIWD3UZr7r4CV1XbdkTRebscWetxI9Xl
ew0tErAKpdUAR5aw8OZdQicy1cS8vuXIS/kENXkorIsv/XhddOuKXl4ADOio7OBq4dKJ+Ci6dtFY
j9KRW7LgnQINSLFJLsXs1C2qfj7uVo90ukdHDcbUBxpcrD3ICwfgp2Ao4Qg75CHqy/hKe5cjltl+
NviYTylnz4ZtThBle0YT1QTbaILcB+UZhD5a6OSefSRQ9ciWDeoGF86S+B3zVH9cJyYlK+2fmsG5
mZjfBgjOi/kJG7WmaTJ1ddbn5PqVLs3XTpbq+bBsTNirt0MTKLr0ZthezgHSf5yYjpMKOVvpkVff
XYheVepr6mf5q7NkxXB7bxMYfzVcusvxX4d+mKLUycW/r4RoCg5woW+jORsO4q8KL8TGADt4oJO/
JVclbshJR6FtBi02zTkXm4if2z91sui0n+/7pB8Sk7TdjpScLYMBO7UKrNwCNrDwo8tm2mN6KedX
yOC22yDsQt7XvJyU1bWKqj65XZOuAuMOTlnUAAbTSqRPFFTRe5+fmyefjhin83ZfvFvaxH64We1d
hmCfTjugp7O5OO0ob+6BGExuKffQBosPKnDW8q27uwpsVtMvxzCap2oxHSAnDMGjDGhEGVTU4GgI
ZSUENIM6vRSLK1SQxYhGEIOXmX5/DQfiKFprOe6JCCHF6hz6N3bN/PdA2018QK2FeQ0xC0o31MrB
B/S9MVhoz12RyrnHsc/cwgudkj3+9PktsFALIfUi1Wds0ACAeJrlFXbH1X0gRyxlseNtqecyj+nH
Brs6q7yMFKb0HKg6DQRpz0AeT2hDj7SFek72JEUjvF8f/yxKQlao71kMaefG4UfWPjTBL2+7DDdF
hEF4dhcR1VbFDKlcOtR2afHYByWtEcAPIRpBKcbHlh5yDHzYe6fALEO+kpunblf4sEoc2rGDCGMK
dqRRSZDb09aKOtTp6ITUwLn4NnxxmohA/8r9feV3Fsa9/pXUF/o5LnSKp41pVtfRSQCXbyrUOp5k
+H5yFZG7gyW8peCI4L3kbr2LRiaDCOeO2PcmgGQjx72A8wAt4muCaAFG3iNQSaIf/hVJ7R0CCPeU
7RZEz9mYYz+/+/s969K0Mn3sUhvU1ADzEC9o4zh2AxIq0mwctU/k/zjXs1mf2AJgdQY0FSygHzXg
pVOnYRk0Zh3+SOw+BdOpuwcD3jN5wkit0AXccT330yucNxefDGtExEbZwWccqKQGAERF3KEs+x69
UgAjEQfUAGsgsZEj4P5PhY/QgY5wv1188B7E27sHO2lTbzI7OFKuGN9mKUzMY4T9NB7s5niuNsvj
sDSPyzLTvIzuf+f8MbMyKzTPlnfUIehial0HYLL1leOgR4E/Bte44TVD4qvTfKnEWXmJXTHuP9/1
Gt17RElEvSRkBcePdKBLKQldHlGoOs6oG9Pg40YJh+LBiZaYKlW7/9B0XluKalsYfiLGQAGRWzKY
s9YNw1SAiKJI8unPt6r3Gb27dnUFA2GtOf/5B3odSh1c+QP6HIZpPwxpo2bB6srCJC56EMWh5Osx
dCm+i5qNHhEbfDIT+GUkbVj5OhUiLZUGDVRS2nKBFewHC0rlB+pvwJ7c3sBBYN4tc9uFz3lPh3fb
vAEkw7RYFD12vDxoZUFSiug2q6E3oIUxQgl0OaI2K2DCkIrgxwuQiQpmNcaRV6wt24t8xOsobwT4
eP6QusOkDXLq0KuyFVOY51Qv1rVh5qDJ8HVZ09Z31uEIrJZB0DLFjG6avA7wWCGSck3kqis/d+8X
1xAWLLhovaGN7gvFGvzwAw3mnx0kaMwSYVY5PIq06sFC/fqDCVt+Z0K1vlVrTRk6vbL2FtF0+EaF
pmYTeakC7JXW59qtuvHjCB/rwbmm4mju7ueIn5QBfBRKgbr8rkpHi22e+DmA6sf7wXUaMJB8m0cf
hVWvg03MOIHF/2Z94hCkq4M4NcfME59Pp/zSY08+VjrLySagP4BHJpwOuw+EZQPtiQ/QbWmH9I25
uqliLx67bb1nANCwo1DMf52cGByWztgx4EajcdWdjMXm6T+IsoHcUiBvGhVPV2MPa92E4X3laeRe
y4H+DgrkC2gkmCOB1SOhxDqisBh8UQTiPK+gNiOhiP6PdyIqBou2zgAXe7LNuhBwO2KjNI+9EFpr
T7F0jM4YDeMyD3x1t9K3C5d4yGBy9gSObGxONYyfL6AA6ZgtB8E4DIvp97FQ1OBBmANEROn2jSxz
8nrexsOXAtwEg1a594AhhhAlP68RpZxsxKrdxRisqcPlm0pLh8BVyjGVDGtFk+Cv8xmErRo5afKy
BgKpZij0rb5zo6JVrl7duLxVtnFnQiSpRzVJw7ekhgMdx+UH5mBZ6TTD7e0zMGumNh9dJ3qqGOdF
574eMSNFDYqyjN1kz7hvHop8ygdPdtMeOEZFfiVhvRRP3VnBfXMsqaQtMndqGvSz9BG9OqKH/mD3
jYBZ3jwSWqonaNPoqyB+RML+aY/Ib1PlV5Ph1mXIVntElirpQonuKOBDmHC4LBPMkWCvDPh1d/64
XsKln+2vt6Yj+T4DJsfs6xH4SdThMC/ysXgRfO89gPTAp+0YCuW7uz65s1gdWeSI24ZkcGEIn9/t
bjNgrcKU2n4yn6XBP0m6QNxxlBFTeVh3569YYehpiR1khvfX5DwsVJOY0sFOpCsa2u1pwMiih5YL
/Cqftd67wUuxLax5powHlG1Mto45GtdF8rU0jYto/Hk4DH0KDlZFU8DFbmfIxxbv7dcZnHNqRJiN
W6HNZI+CtBJK2ANt9EUNgziF90Uvr8FqhQmAiClxm5tTwZTM6e4Hh1oJvmHKVWmlC5IKH2ZvlG/a
JYmKfZ+K+lkTnr6Bo0jp3I54xQkqNmWSqBMCZ9r777eb3aR55QLCDO/W4/vDwOzD2ubn39X7qGzx
QS0Ra+ZWuS4vVPh3qxuz7Zq3KcJUO5mqaKu5Y+nvn4yYHks8NAeFjRci7p4v3vEoaZbvgf2cF8uv
c69JYEJDnVAxwJ4Ls48/PA9cmle3BMM43rOAAzAYxZd7NGUChQIusc7YI55ZpD9mNT5H2NRxCMOX
7nM5l/DnjZ0mHBErnAxeo1JZKmpFuNOIg5V37j23B9CA7Pv0nK8/2IC8heJbiwACJi2RU6orvdyP
E49h6OeekewUPFleOH96X0xkBhTxrCB+0PSghfWwt4BAY58z8ltyqN0uSZ7MDcRl89+HFidwk5am
vOYecRP8FSkAJp2D+cVIpF3f2l/CtWY9EFrgijJZAe+Sbk/KzaEtV9ntQhQRXss0SNx1uBNVNuFC
SgStySZ/6AOLwHrsuAiZ70+H6goSU28wkU4wx27fbXdlJM5wuuKexyejtm4XNrE7ph6kvgJN37ES
wToPpMpwP/DHsZc1a6LhgRR0JyejQO4tEqAV1U+ltYxbaAYp0Gy9vhbI9DO0Ezmtqe4BbGSrJ+UM
S9aomQ30MLJUglQcPty9tgkibNUDgmYIp3LoFfBPiMjo8Z7GooNZGmuBcfiCBBhunx6Ql25W/lP1
o2Xm3ic354bxRwT3wEmRrUnjpALkDV7PsA8PhJxLuCJEpaTzniKEd+981u+CCk08u+Bw9sHPSg9e
3Ux6aWaGIEli7E4XGDSQhj4YmzES1mbxUpvV7S6bsoIydEZmRpQABiCORmXgPJRxf8vUIB7ROn32
NJJAzqFhzKrcY0umJ6RdZIOXRjcio9kWX57808CioJhwEpBU1JSJM1zgIrelNuRyT8Xguo//EzMR
4GN6CJBJOFhiLEFMUP/aXkhKeTAN6yseowdR1lRi1t977B/6ZMi0n3IDilpmkr7wokrSZsqJV55e
lXL1MsYU+srbuyOkK6QKyFgw1MhXhX+UQOmomLLFrqKOKUQfB2lXzPJrZD/85oC9G5TNYixyOlMI
K0TUkCG+7o6gw2A3ytuWsSroU/1ZHIb42FvV+wcP/9uj45DCt7Kt3c+43TOdKplclQ4HAEsVpo0U
IXQ7Iq2UUTmFX4xBeKDBI6EFJaZF3BSEFrK03V3B+YUXo9nf2sVgiLvmyn2knHj9zle54+/q6MYB
UOc2h4i0ZBAAOlld2xPvkZtfhiagfFCD2G9edV8FyzThkT6HUG15HO6UnsP3ORLEHxHElI2IG+kv
y6uum4arhs2SAq6vO9ypQ7B+Yrx4sUN9/nph1Q317CWiytlreIE19uHOHcAGIQ3yQVimcVgPGFiT
1mwwuts+YMUBizZcCPTGN/6bo0ZiFGEC9FUs/jSxFIuYmKMGEIFFcEQiwN4tVubMzYsTh4eXsHou
GSQYO4A3BDrVhmfXsIOJhG7xgK19YsA9csEjUR3ltgzYRaqaHDxhT3ycqHPyD+IqaDkIs5AQ0V3p
Phfn6yitkP0YXn8rxm4WZVV5el/vE4CloX9bKtv+7n1WQ26mSrfBvOqAa5aDpc94AdWUGRVvjpwU
JQMcN2XJQeI0DGFOAbkL3/0pxP4S6ZrFDkq9rgApOMMj7uXoKhtIMuVP1hFmwe2z0ncMaSQ9ZH3q
9dn2CTqhX6VLYnLCftxNmTOwSxc459PYqj7knMd93U8tGs84dstHiHiTeWnPGaB952oB+INjs2Zk
BVSpExfbXlhCh0eRXrOF4MbBe/5EBxpBiNCbek2VyW3JAVQw4mRzcyhiBrn4KK10gCSqbJIp2SFP
nKYvFhE6o1qQUbotuT5ijIdTsXqRm0P9OoOc4j3X/OJjS5ZwECHRhcPcXjJ5AmdGPRUkizKZBshU
GLg41eRB241CKEYHAEX+I5vnvuSf21My494gTByTaCZzNNEwXaDX+lx6NFNcoFLsPnYIP+j/s8yh
vAE7MHKrf4yEaReALFCuCKtg76WnJy0QsCskp0BFecUM6GsKG0IAYcJBmQjmx7LvEU5LYcSxAWPk
5iMoAvrD0H5N/mofw2GzYYbUIyfIwtAWirPYEV0VPx6LChV9U9YLoJhzP4Ovm+KyBSdlrwkGvzoI
CIveEF4eVTHAcuEptZcluwx25IAEP0wHeK5Fgu/xmhUF2CyZ9Ag/Jmmc/kZdCykS8y+TBGrsDbIx
LRa1LcKEW+yBiiqcc2RxxCq5OhLQMNu2M6RhJSxCqHDDrTRSzsWejudBah3Bd4RZQYNMmVvLptZM
ueDKaV66zZB3QuXIxYxTjAcN/UWMGz5yJzJv/mgGXHec0yK1Kzx78FqDaPC1dJ6ee4R4T2Q6i/SY
Sk4fPSHLY9Ku0AhGP3wwislHhRBskTGlf2yQls46cWUlaxfFB7bXyFiYNRIXvxJiA0zpaCbhKRP0
efPg06RQzdkNBQRsRSh65sKTfEejhbhP8p4HvMMfkII68yzL89vdlLpZHGDs3Pu9Q7FcvCigHnbl
SjICQNX4leptDakeND2ze2AmE66szCBH0e0fWUjRpyg7DsvtnP67eKAW1rUrqcg4bK4rlCEITKCe
UDCT+NddgW5FVX6FNdAQXo/zArNBI0gS73lsy4A1EONfAmXxPdVQlSq4sx4l3b999lC8mg33MHiB
0Zu/Pi4+i0ztAZQGuDzHPkyKEYgYVAoC4WF3CANGMDwvZebx9SO7IutxZEy1pYr2FikY66a0xxLg
qTvGrlHtx9N+GaEK1axyGS5AUHuEffSW9gOD6QGdA5zI71TBbMW9HUvQxHOy1WCDahYdP+LazMU5
5fHwq8r/6ofCELU+k2zp54uCAE5G3y5gIaWPHcnAzBSnQ4n5EyKDAE4d3rxkm8R0VTakO/is/f2n
IQIXuKxmt6K0YTpOOBiQBuHSWJczM8MniSxQzBxySMA9Lzn1lCD5lbnGRswk2DV0QuRrly2N7ceD
Lz282WBv3K8wjt8HdopIhDP1YyKu5eO9G9VSeDs8f743q0A5B5xVuUNsjzTmEGYjCfBEsBsSh35J
Q3nltSdgebjdLFyslhaCx/akMt/F/G98nxPk6v/Nd8lPoWDFnfJcBEXqCKMdxa1xmpNccrPA9+iQ
YwflQLO5HyJcjWBEoNlaMqbCLrdQGFBDf+IChL+g+TU0+z+OxeztvzY6+NmG3TtmDxhYZxYbUS38
VF+0InFYnHpdkDKBWBhLrlLEKjbTOnhpJi4TGtUQ10+8qNMZFBHjBCGfkE6V06mYvRPbTAzmytup
rTuWJMNJwyrIeEcncNtM8Z5aGqXPyvUefz9AkkSGwp4VVQyl3u1asrTAViAn3eKX9M6FDXgPkPzA
mzQnzFMGTJjubgN1vWWm0mus6BpPM3mmIAwsBO/5PTf2vdKLMu8uJKNyiqEF7pX5mMX/7nJMv7BW
ILJnxPZRLUirmgicm6kWO+SweCVXTqpNobZSvnZ975su2/0b06BLFlL34LiM/di4hhJfW/AnBCnL
4yUCrHTbdApcTjvQEJBGuhBFDqtOMcPLE4O0FH7CRFZCmaZWRMwChZhRG/Rhgj528VJB7f2gALHU
X2IBu2N5ZGCDJgz+Evgu/UmfcdmczWVYL1FQE/G2VOsl8Hhl6RBeaOsgSCk0h9AwjxhIcoEJrQH0
BH0JINmd1TNw3JrRIfnxHGwZ9st8OJMj71VjwfYgV44KdE34BSfp0jA78+7HcjwsaeYlzJ9+77eF
JJMhhls2Umbd7vD5KdZIYxgwdDOlm2S6kLHQt7ixmMsNdEbPUFm5aKtLwQoJI5TwXjwGciz1z/cP
Jph2FStmZHgJl0+e88oXJTZNyQHo/osUEsUXYnbVfWVuFAE7ITHcfvu49qjYCJp4lAD+oeg4qugh
VGq9L4UHZg+oLasDW9WWCcmkQmSe2+3SWJaH+6keaaeaZEEr7fuAqWx9OJeyxrIvEcElSmcI18g0
IEGvG6AnRD0IFmDKd1tONqr4QzIHeXwEXDg8ZXEh6Tt4TTBUzkdAkbiOL1od4hVsLPoe+feFjyRb
dT0CAJAm94H5doZzbRS/LcKcf4DNGuSfRH3OAd4RDP7VAc0fFWnCM9TzONSWVCYgtdEhwxyODJ5y
of6STcIeTjOFowXtLsalkHcwLIWifHN5Xenx2eHzQE+SusAc6D/MGpts5eN8Ddg3TvpwBg+Pq+B2
H+ujz4lbHQVniemFTnHRF/AQ+uYnxDNKEsK2mJYLYJgFqmssqiZjef+VvLcDSKWhqsx94yxA8uw+
isFT9tznHFausSN3ZP7D8g/gXP1UV+45kSWbmL2d4bw2JY57kFfui+X7Y74mZyYN7WcKyswWM6zJ
9kRG5mFdAL0OL5XEwesH8HvLnS71SAjBoJZykmUggkTY7l/Tv1NUYgDNO8uOxCPSSInDsoTJWG1p
HbgfiW53qJyau2NoR32XplfuMqBKaEC4TcCq3AFbqYxM6XEodGfSlLeOH6nTYoF8khUHnAdl/Q+m
YNKiNMTtIiAVzUMaWTGcY/JkgvMm2+d4OI4XxUrd0lwy3ucsY9O3JdZjdPO7C+yRzoboeccr0aYY
ucGauFYYTvlxE3xgMYICI/BQbBWnHwB4mDdnRfYiqOvQIM/63QZYmkZnbPO5Pv6PZr1uZndAiIuy
t6qdCD3rw6J0XkFt/lAer26IFMSP0Dr0hu4duSGt2iqdnDNPOAzBgvLEng+HEWVMtSzJ42qmpCrB
r3zQbEBIdJtJ97eyQvpBVuGz7l1vh4o4Qos1UFRsQKg7rHrGBMsNrtXPZ46wrZyCJVLVo31BY931
/MFWG7P3sDW+d/KBEOv7jsqroFOrHZpF3hASSqCWCEYRFZIpX0t+GcZQkE7LbRRKO4bvBJgtP2u+
sEDjNKVxfjJUoHfmcGEsf/hciK8cbCmlp8lB2uc+Ba18NEaMz6QTLUx3pKCAmnX8rLUx/LHqI7L0
WEx1C+YZ9JO0DhKSVZAJDO3btELVl4xiqwoGs8EsW3+mTYCRjyVsQYSJXL5W9/G6IiB9uEZtOv5C
80VLva0u5fweqqM3v31DoIpmXLUsGKfQPwHpMRdBomAiExz6Cnwor77KXAs75YC/EHAPiP/1gTNw
aw12Fau7hyGDR1nuv9btMV9n6/oIHX24B9YkmRzYM13XW65KCi1Gm9QDZPDwJsfxvC8iU8K3B2W4
nhaEbo7ek8EUTcDrpB9SzEwUa8yIEPfNeevlq5uvzgYwevhNkIGcKE9O7pT551dzdRhkqF2IB8it
dgh2ZpIDbHzNOMXoKA9YF8Cf8G57bOFDKW83XpPJQuKjAZoztFrNpUxjegWQr5nFm2LVLoF+Dq8Q
kAb9IhQmacGDdPvyYDiYozK/PfdCyYMd4GgEPwQlawBWFExrmKlxvsF8AmX68IX6sQ0NS6Tc1Jaw
EaCPRUafWmfxifgC+Q2AkApefqUbc5Xhdyfs7LMBQkXkK1/zKrEIcmcOgRBpRXyCzQlN9NQ+6VK2
iiLTp0IqLWDs6vqXX1xccE30ULCjxoout1N//dSDAX7Lw1WUkoYk3l8/tl8SGKlnvNw6HKw6ZZ5w
Y1Sa9boLgiHsHBgTBBeH1KoqiuU47FrGwiQV2bfIJl1dZK9TiEbWt2dpeESd+HUVB6AkqN2MpBrQ
O9FV4GY3ev30dhlCOJ3uDAUZuwbmSKg7WDVxLK4DkcghnF+Q2UCgTEUFgYVRYd3OHWJmhIzJKpoX
q8FVvcrX3oitiZsTO6M2spindId2wZCkPH8SCFaUBu9jesEEgHOiLUDcmct6BfpS+HB3+/N7mw7Z
C/KMacmGJqnQ/6Jw4DTSHAIBvMexAVrcm6pEENTjx5qQShxo6nUMM7LGxe4+v6NMYZ9p7eRCpUiQ
LPIiXPkAWnGRaZjJ4ye6bmBmL3Oyt0bo9lBTTGm+eV+kaArZIou4QheMvnyTXmkC8hck03KyzsP3
TAQnzr6kIuSgePqODpEVWx7syucpvTuvxS36MtgxzF56X8XEHDba7lYENRP4oVWK+zN4zyQtqL7e
TRbriJjNQ67HCLiBHT+04T0U3l0LERJ8sLtBS/YD5zBObBEXpOCJOk7f4pgoyNJcrhoIMwaQ3oRR
MDlC0rLHbnAl2u8zU5gsARNFgqmrCe7o4LcAToqY15hvBFiYc2lu7lAeZ/OvvITU/Kwqm5pKIpv+
KTfm6zl+g6ez3Sraj4ZRLRBxNvrm7R59vaYdkUd/r2r1Iy6llmG/cgIKBcJOYAMqqyH01ugQKH9d
GLquhkHlzVuRgjYMkTpgDE5VZSHsvzLYD7f1GNGZrR6LWRQkGHKYmKMDknXOSRtF3km0PQw3odOD
sQv+7muz5GC74A/cfz6ngM1RX3IEPZQ8MHrB57DsxmqdVpfdpP9H4YMDXJvrB8pGIe2b0Kt4Zm59
sfFzkFpZNN6oUCMMCrA68NFWJLOc2GEWAnKR1neEhs+NMKhfInH0aQfZAgdsdFBHcFlSvccake9M
pZoUVt53V/crrKvyKdW7Y/B97L544HxKPCVSiGSVWPinAHCj1hviboFoAReEZeK+Z9jrWOwGYxGD
895DTgTMpYAcDybxUj9LeB1JpsZLZBEiegOZviW/TeSlSFW/5izBewtx1gLdeahx3huHEHhM2PAI
9WVY+chScODjQOFzljvpElG1l/ts4SDFuERgbo7SMUzmd9wC1riC+OhsWBk5vrwcpo3uAyMBkhJZ
wFgVFth1cNx69m0N82JKliLYs7HuHNBtvkyVOap5hBPMPrsUuCwDMQbC568d3Tx8JJAxt1gsKCcG
KzgPPC35GPtQFYVkv0O2PM/xIegF/dh8M8THzQi5yV0Kn37rAjtp2AxR/3mNg+nmXjkP4S1sjXH/
J91SkR8GG/xEHGndEe7wnQGzhgULr0AyUMtK5/dF30MorpCulNPS+4xRs1J8fC79Da8GS8jh8bnA
KpP7X4j8kjnBKovGsDT3cUCIzEo7x7jSbIPKwaETjzvQIp/KyPpysEkTZzpfOt855l0IcwSEii88
gXaHHLqm0DsfyZgaMRz1jVGBrSGpYMgo6z6g9LpF1dS4rWgYPcJO0S1TQGFrYtOjER3I6/mg99SI
4Pq60lIOWYegbUAdHgNbUZD3IIJj6IlvJ2cFQfR3BBoNkJYiuH9wMT1IjSApKewxE+NYYG1P7OVg
a+y6TcnvEZEKwSV4brAaAQuDFEahOBS04+SDCheHYgvkkKserKVwgcnGhf1cRVNMfK06oLFEbklq
KGYZgqho55StNOzZvtDNCBZkYVKbZowMGZvu6tzs1WxXJrJ/dMyMUd6RWwSw0C00mQyIO8WFhWDs
7qUf9wkX4mJ/sw13r8hMiomS6ECA546lSqKA0PWTtJJGHe3nXK22DVNZZquT7mlj+ujhn+ZAbVXE
HEu1k7E27y/jBr6w9QTNEGlADExzj3YeggUYYg58NLSSg4p3iKn+Ymcc0EYwZHrsIfJJF3noPk/9
qTrR4My5iLWYxXCSqFxsmNG/nMts9FilP9r46SEiXGHSwPFnpr7pY9KlzxmsVyxeyapYJZjhzbQT
xmpmP6EcTi+62Hi6y/djADoge3ndX4pTPRuvZyBKVIveIh7mLJra49pKRuJFcnyJv0wWtRot6yPx
htDWWvl2+Mow4Kpm+qjwer3fblYrSyTxQEdu4Ue0qQ/TDi8QcvGagOEiKWQJ9Sh8WyzS4Sar1vM1
y5h1DO0iLBYKy+mynbX7DIYtZFdwScbMNU717exrTGi8BjjK1fvbY1MwFYt/Gi5u4dr/qwU3nPqW
oE8vmGfg+bX/0GePGzvCM3HKAZ1JsUrVIAHOloMS91uMOBEO0thjV5aIKRiAXIQaKE9Aj+VZQZdc
tBRLMxlPTPbtbxqPDcjWPRrbF+TrjisIecMrOMChM//Crxxn+ufMLmz+h1j4/+WfHg7T+3R6mza2
cBTvWeJbwm09WYqP/z5v/vMbJ23s73tK+N7Sh+NKL34iD8RvHsbiKwfdGx/GIhABys0UjfmWwM5x
s0eV6YmgBLqtmcjIQ8r7l4okLF+pgO1o1t8Lczgie5niC0fzF48iLKaphfOgTzwgRfKfdfqHbz+2
t2O8ppdyvha+JvwRbvc4eaw6esxuP+ClYZEHjpAFZbFWJbenHrUPDF4V7D98IxnCv64Ea/wo7iAm
4fhMH9Lm5ahKwtcNscoQz0UwtxqJVs9WdHCCe7pNLwgFusROltnaaGy9571KP+H44TelACz1/Z4M
fDHpDfa978+rhy+DzGKE/eWbqUkKV36YQnwL4M4R7YZsltCDz+/7t0c2pK+my8EsWmmLnjeYDWdp
IE1EHEIExPtfCkE+HsykCctRwjgPboOPriFIx8IODEhZMdVgDXuRRSrzsObVTBVPiPRgoPYVLMP7
FPXAgneTjUtiwi11tfsuynN1bs5ffHuf+yFnEOHcuBKeutoPBTmWjyYgED0srPm/P+cB2D2EcGE7
Zp5pGVg70ZI7t/jQG67KYYiHHoYMZ5WpNOZ8GFRpW0MjXYBQQttw5PnHf5/+bIgcs9jp1AfCfygV
2gEHpgCRd3grs4gPCHModv0DhF0cxFFrDA/oOBpWnneFcEzR5yrEzi7ySEf1MnFhUaK37NWFQwSl
sihGT+HhvKtPxlKbfhiwllRDhEhjfIXLGHFN351yStmS6J/eXC6qh5OZjb84j4SdHZkkEfQOvFYx
DgTjGEl8JvG5+L764ANqaQepDd0SUJY+1aaUS7nKT0ZYtE3VizDMiIKX7gzXyvJB9y7aXZ06gfX7
QyDEx1UIQ3qC0Y8qw2oiHorRNFRZTNTolIH2oMnnnNPC//dHLgSfv39xC9Kt+5eYsQIFhcgBEyHY
UNH4WLN64s1nOCrRerEXe938TE/3GGFghWEfe6AK54TcQZF1xRkUj6Cu5QtHcIoZWNASxIgtO8Sh
OuzOfXTDyJ+46XnJ3ElZgMGlJ8J4G+yTlJD7bVYSflgx3Kkd7Vclv2A6FWE5Pefms4jSJL9JLhHO
o6S6CutY0EH/CDljhaVsuOiPoFz7d+d3tfmX0dD3+6N6svr9xT7UChMCoESWaz5reByRcrz67fMR
sTkdOh5xwRsHU6IFZPN3xSOhw+6PBm5uVzNwKHNwSjX/M0FaR9Jq4nyItJDNR/giIzYJ76EIobqZ
C9g9gPs2gBNvFvex2UvzNaFEV+7Yrud4C5vJ6E0kxvf6lTf3u6M9Np9JYq4ymxdNKIxCrkI+AyAy
31Y0etq8on9PKeJfIB3YUFS+kPQcHcmoATPPSW0Fp/2hO/CB9by3tcFpwJn+C73q8yiyeE+Ks8KP
ZSreYbj5WP5mRYrC781chfn54TjY71jJKBrxvsN6udkMfTI8mqDnSEiazQ0P8Ainf7mxOMeY4fHz
0/EeeHTeP0+Av8ooxNj55VYzH1SAI/Bt/yz/oSIT0IFBgMl02H0veI1v4m78VWGldruJ92/rxedv
4rzCUJwTshQckbLBaRiJ4IHUxUda5N/eQhlK5eqXhjkUeExq820spRMHvamZkXAg+39nmR/i5Vr/
Qjr839R+Y0Dd35HsJB6E9y38dtO/sIKC0/lbQwGawNHhJKRYO96tFf/dOLniCgCT5pB1PN7Duojo
BLytrdjlZylG+bpv+5a/uDkiZOSCq7W40h4czr+0MYCmkQzeY3F2U3dl2Q3XbIGb3ypxfvd9Xm5u
h5DBOUn85fFUX7l+0LDRZR7wA+eYEe/L64WNxneZdP9d+hxTMyQieOgep2/zSG8caASdrUD5wcQK
k9tCJCwwlyBpQfxBy23D78Db+m0SAXL8kvKj/Uqcwm1rsukOTH6Qi9Jhiy148IO4KfHSYp/+t1eL
fMpk6oj/gXiJtHMtzNaFmeZC5Mcgwludr4HpMFsjg8iCOcv/UMxw744Nb3f42+az4PigHtCJKRR/
jMVY/KPmUZ/B4IxVF8Q5sUUfwL3GbMFuizuD+Mjon7z10gb6dhUsEsX/IWkJVaDYq/FL5PkqlzTU
oM90WPwQKgMXON1kFl7hSr5VMfEwH79vpw0jBiZ+FvC0OFI37m43b+zjERaOo54NrzgSSUThxSOD
HXhjhXCiXTIVLo8DNtED1LnxnH+CbdvjIZ1cZQscS7fmyK7tyNd+zlhqyuQkIEpwcPz0VCCyaMzy
iw/Y7u0zhfL16ZvIrBb+GlUrVq6pO8Ai4Wa3iz4GZ6K4gXuHVy0p8jvG4GRaPcVA++mhnc0W1L2m
6HsxxwP7oyM2XpPiFQ6xthAy8cm6tGz8p14YfBFSxRuDOzVqcjBHt3me1G7xfbKTY82//RYYzuAG
o/lAgRnNOQIeH1/YEa09eA7mOSK7AksbbHp6I1IsSILkJ/EF+JJR2BJImG+YVWPEmhFikD7dq7oW
Vq7IKtg5GfIeDaiJ+GMaHC3Juy2L6VGxDG9AZc4FOZ1ijWAdxbreTjmwhyeaKUdEhTSzDSsIPDTh
w/srYivvYeiUs9hgwXKm3w2ruM2uYL4X+hXlDfdRddnEVqDaCkp/n+ezIP30ju3ku+nbGQMExenE
47I6nwUv9EeDfJh4N5YacipANWATMZKYUw4/DzfCI8RXWg8KGJbxIlwQntleXlcz1i/+JaJbFccI
B25kjg/WsYLWufoNHeELyj80q6UHgCWzvC0fy9eFCRf1MWGSJJ6QvUOGDSxE3gAz/PX4OIDv+fdP
srlG7CJ40Y4z5pSzY8NRUrgHkZGSmTNN59StfFF4YzOj5W4sx/AEqVtFtJz4I9DXjzk/i4p1fP8V
WZQQuNmiufL5JpZxtnBwzbDV5TSxRbFxf7gmge4OwsjxY16v5flMpSD2crRadjZRph//jDiOb4uC
pXT7AVXAwAR06LHIbnCbREo4MqhPaEMutXHo1Uj+pjA9dJpY5qvvWS0kJDRBuEeJCLj76k6i3o0m
H8Yu/rRwfXTvQ3QIhFMGFiI47YWfGkMuYRLJ05ab7AfvhlX28xEtOGwk4GDxF9cAtIXI42K4AayD
XxwoadbzCTxWmHy0jwrGpOBs5MpM4FkAM/EiMIGinaGpDtCMv0wqxXxCRiDtu/AmA7cF0BdE6Gge
/xRUOJ6yTHby3ljiektAcM9TFiw+bQejoUfdQpkblMCGOBmQKM/DYHITzUQhjmoZd/th0H79TjtL
mernaL56Ycm6QD4fPTKgY+kX2zsOqsiJcCyEoQksQS4ahpJhRzLOa3Bun6Na9kXMPUOB+HWz6UO/
6ABe23c2MGVG4bcK+fa6JwfNYKnkdidNPuAnFHJUTIwlqn0z9PkNRhRV0FOoM26dlbIpy3YoNj2x
jSIYt1K2QLHH4aDzXjUK/krOIA8IuwArC23ojBaRrdgiCxt9OzNBiBJPcocWamzrvu8QVbQzEV/E
LH5WWQNH2KQr5kIPPm4v2DZAjvx7pf6MFCHvgFjx8t/AiA4gkt8ssEHw3nYGDw0+LbmYI1Jdwf7e
tnBnVkxc5Hia6Gj4YCSO7A0XaPgU8xfrLfztlXVFeMVWchkPAk/ceOYOkLSytvq47+2hsQJ8VeZo
4Oz18RuyDu68WDtX1r43y0eY308v276H6hXSLDI4njHnjd6tBb8jPJW32wtFNjoPnsqUKWheHI0G
MBFzBX6cH8SnPHPtES+Bd+d3YIP8OO+Ud8BbhFzM40BVcC6E3B+Gf8fiAxarkksjwqC0M7W69fJR
xlvRlBgt++XrF5yMJZNQDRulK8UQGjlSlxqOD9pHc5FstLnI44A8ZS3UaYlpdMwJ9KUgdillMHDC
Jj8iq4mcqNukMzsfDe8ctiLvQ6RU8TMe+Rz27SodGr/c/fLIznBajRai6oqWv7q90PmZixEQC0gw
lk4I2p9n/uzClTKPLJHzkWywxvgrnchw/y13kv17iWcirTCm1kalGCwkexXPCo8HRtvEDjyJnBiG
GK+EKggLs00hLLZ5gsITryxzU1EkpXwqshH+PhvduETVnch8ha5ovyeiaKQ+cm7/RYv8qwRFvSeb
8Z5LnNt6xlXtkXto3ibRUrKz2e/D2XQrhZxHKnVyKPouFjAssn9Vq7vh+o+ccvQ9fK5JYfVLeJHe
5+lANnsaqCe9ihRsohhGL3neB/7vw/N2xG2Mgz8PSGWZrZLHqLVEvHrpppYnRPeR/+8jmnBWWDES
o4H2euQZRv7f5IalZt5aZ8/blbSJxD2JxVoOREq78kN350b8NWgTr3fEn/i2dMhz4VqhFQ6fAz/5
JbNzCrUPiVu/8dIPxprw9KxPZ2XF4rUfAmreadlt8gnhjyNWoZGYY4j6xZFrP4yOdK1KRGooC0YF
Kodoo8mtz7HvtltJDuQqvL2uaomnETjHHEytWSOJSO62PPgx8BDdobQ21giOs2gkKOswV9T5/YMw
3VdxCU/HHdQLiMdmyxbfcre9YXGOxJ3a92IIY5oVK8GgvqQrdalwIp6YbtkZ5kpxgBDqxSCstGra
oIydmNw5xpHomFz80lzFGRres8ZzbqSXkKstfKqe8yEMTSHfRrJx6BuzHAla8NqLHKCeVxkQQAMx
p4QDOUnHhXMGgAg5V+OH3/PyPSpMKLDpaYBR+LjrrWCU9S8tPTeGrQixY2IaMcgBrg0kSqZpf/WM
HeawrP4zXDzIKVMLCEoOM8ZiBFFeC9E8xYKek73wQ+OdMReDm2BBZiQFjPin7wiY0AZt8Goia/+y
3TH3gEcF3CrgYUB//O9gM9SjbCJNa7/GHyibZJMP6MaHocBfxpQFd/td499bq7N69+0gHCT0NLMI
X3C1PvR6Fu6yCQjqc4Iztj+8PE6GtZxJ/yPpzJYUxaIo+kVEIIPAKzMizvMLkYMpoIiACvj1vW51
VHdVlmmihXDvOfvswf5mRoOD381dnaEuiaIvAyX5P32Kod8WE6i18OrHiCNOF8KYmTkQAwySqNlE
iTAjahduHpE8QEUCFKnOwItBb2NpK5KiyYFJhF+1IDfW+GYoXtkvob99cr61+cQjwNkL3Pi4TNrE
j1r+sdjkM/nhD/GleG0AdP4uzkIU/f8ImaqcMb7J5Fg8S5yjXrwBHoBOwdcwJXgcFAVL+l74rP//
GLDOv7Nq95x28eP//z1j9vTvmAxbAigVqWCmUmLX2/swFemwwWVp4jFv5wSOVe4zDmCQphF05JQp
iwNl2VwwNPZg3ZucCUTo3xdM7CHE+hLVMx+bzHibkBxm0RgWl+d8Czv6YkuzsbuyA8uZLuxg9WPz
9epK/jK+KckI9CkQ/7hvKmEn2qzEGxYeAR9aGW0O3EY6jWVfBYKYwYcBRwFzm1Fkpij1Dq0V3GbX
CPpsR63yJSD9yW31Igme0vsLkIAC78Cdb8BQncBZsCTvPMG/7vfF1GXFXU4uJSyJ291VkXUtWE85
zb88XvnFjB96BhIvOb8awdYE2K08k/ns7HpomDnRTJslxb0yq/TwfmrXOWaCmFlYfkOVcT/JWAbB
xO5tDEzULLwv3x0UeOjHQFVYbeBdBfmGAavzCOVQAvBMXiblUniHlFIJaJ2tjF89DnIs7d4tua5Z
KW69c523OHkAxlImYis30WoPEwJE0Gv1nP9YzL/sZ3I7QeWwZ5ws77ifFLeoWSnmD2DslaghTXGf
ufD7L8pJ9aa0bxOiAs4t2uvF+FumI4OsTku6VikhcIu0jULsaC/VAV/IAEHYOsP1VpRYgEp/f8tl
GK5nkzW5DuF6TbU15kYNzBiUIICHRimFSJ4JIfxDr/OM+TIH88FDlgvLbracX38IsT+TGCsjaTrf
dPcBqo/onBQ34Lp9bvlbsC0aFRAdgIFt7Yv2yFdC4C4uuq8herKxIn1j2M24nmHarpuX7hdS6af/
FpE2Nh/w6zV5AudXN//1M8LKzu5+0joaofT7Q7I+QvxKJ2E45wWQJdkchnePr6j0js/vMc6MYK6f
MlIN//b9yHzrqwB6mFqgYx1GCe69cH6YZ+u4t2EJDtGAMrjzYIlzd9FSMBr/QMP0sDJHHiPfKKau
86e1xIDWWMg6djBtAlEbn10byTgTUrIiiEisJzl/fjYagncUQ1yX1cqy8GbjsBvCXJHif+L/M/S4
ndHoc6dnBAgQOXBfZbDU3u8/aH5jdc09DZ8rV3zWJNpv3LBSh2k9bIx9i1rMTacITeNnzF2pUT9R
nvnwevfYnlzAZVGvNzE+3ilWTaRRQIYAkDpas55NcTZaQQU0SaN/BIzn2CcIaChBRgzhunnFTH3x
MRyVGRuS8y0n9EYW3acBTUcWAB4gHy+S4ARjTsTzzbUclSM3xVbr74MxCboyP/uDLZX9adCcODXZ
pvoZ554xwP9d3eRlOr1L7L7Qdxaffo7Nwm6kY4/kAmsYBu4VDiDQBSowJGycDJhwMgM6mn73dHTy
4USop/0hk+z3rkQ8hibWjOtsZrYud3d/d+VsBs0Kv6FjiS0qadbDuvwttR3qSv1P1EeSh9cQy9RD
TqCg4Pgkg5sSm8fw+SagG+cNoagowjGZTQapEEAiGcNKX9pymbE6Ws69nw84UeBlfWc7X+ZG1Axh
dbhiUnuk0DL3bL8N3HrmuOwT0D+QQQ+OudYDtQjNdPL4q2EQ4PtMSwfKXMIvc1Blqt7IyXE/Pvdw
4hXnyX4B6wrQvrfVasUGrWM3DJILk2eNw5Ly3ZlM8ToieqCK7Ep/NADclaZdUcteXR2fQrgY1Apf
OGICKlzpVrA58F8RC0mNUIByXxLmX4MZ9Kxbg2fW0QNl8KhFsw23SH1+qZgRDfqKM6tef5QRnkYX
KolFm1LHW7iyIB3kDbEIUJ6SrcuOQ8Sz6NZwxlypi5prF0fVvcEG9aVfNu8n1jI2h2FsB1Z44I80
+yqQHSlu+bb3eRuV7AtQV7BTqObMCTvQBVjtFhSQ215/zAbWSuWfT+hme7wucLrRPwB47AAy+IOF
C2ZojnfSZ8I57LdmuhlZU1Z1inZuX7DvcYC0mrX68W/Jwm+UDcTEIxb/dqIGElZ3k1lIFr44cWCp
6PUv66e2bsuDVAR4z0iM6ygUPyy3AfJIvZpeOVHRs/zmY3lhT/NeyPvLOMhRDmBKXEV4j7IeP5AS
YWY6GHxCH9NjrebTBeV599Hd6ZPxdwNlBGwOSB8cypenDIIb/DLObBiP5fuE08h7Bu979yF45RUM
TZR9cddQ4t+H+QMPXiZTaJ8TblnmLGRzu1f87RTbSLjxuf27hZ7A6GXuNTfXeBZvHnvVcpuH88Sa
gJHvEdYpoAJ8KLjxDSDvGT6CQQLjit8A0s5QbshRBVV/MMwP1Nuyw/FjjwKMeBSsHUv0XQ/YBLDs
NQ7htr0QiH8kViqbTAsNNtrtBzItCnCDa4KyS4/R/KiwNXC4wk0UZZwUcyBqQlgFb7Zi9Qt9VoUX
dXtSCzjOvJH0uilHvVeSPjbU4LYY4Q1ellHgSc7FxIvNrYFmyE3EFJRWFPEveh/6dCh8gkUDd4yy
I2p6/0E3MkLEp97iT1r4yvPUq7gBZVWgU7treClqqokEq4nLnk2hx6+H6v8jQcq/8pzCf1qnlKu9
FvprxFyfNuzu8vr5ttwaU7TmSYhb/6UP07I9yfXpVmVRLrMRcVqK4ljXU/jF+E+8pEWv/Y407gIJ
3ZyKcAIfLVWSE210bKyteVnepaX5PKFZNvBAuPXItksa9zEXS84OM7PUXVXvhDlQxebQI9U3uKjG
b4brfTDGzVrNYNKOtWWVAktXWJTVm0e61dFeFTgqGyZy7FGOpw+6azTBwhlFBT4n/6mxkKgsX5rf
XFbYYtWAHfAjIX62XgWyovnlH7x4LRBKI6xTAAaI6sYIiBzKOb/dwKuL8PqHTfJvdib4ZHC6JXZP
SDuqbmrYltsre2adz5wovOXv5Y+00RH2n/T/LWRkMHcsRm4Y2QjT4Q4ySooobMzcZk+fpsysaepZ
r2SsBR0hqmDVRFHEGk0o4dlaIFeuhAIFEzAhy1ul4KeUXOe7CZmSW509D5wWI9a7k64gebTfAxfQ
GKZJSm7nltDoDOdHNKwRhU2Xug8lVihsIPmCZz2i7hHSnTcnNp/C+wDxwXzANwMR9f2kM8AfzwHA
3CHHOxonAC3S2WxXtRo+SPjCiK6DOjCEJQYro56ps58DKN/sGuai6jzJQtxVqzGzDgwIz2bvQJxW
UZLhd2t8K/rsNr//c89k1q5iqUIzDAGmDGjR6Mrwe6XwXKvCvOW1NUkiAZjEjFX9vhJ6Mp7A5cE3
TrD0iURB9MiW7YpkYAhMBwmX+s8UqSiZKkIcB8nHwVfWz2ORmPv60gJ6pOVoWu/gZOOG//rCD59k
znGQHch6hX3NzDomwXWR+YS5QqhuqdF9FD/PCPL14z15feziYTe/pFNAKqOWK8PxJ3iAgScjE4N7
9H05pfH2gpKI5RV0dAgwrgEAp0a6bR4sCTHqgfz06o6ckIxA7g57m0gufutPAE+RablFJb/OVC+7
uMQ0HKF2X4ejCaU9xn70AhAsJFUwENFB334vsckS8GU8QkjiJVzibtVaDhLcAap7yU2t7epbaFjB
NU9y/JUr5M3uwU9Ogg9Y9nTHvUKtLDvZb8tGvnpApYEBeBr56sEl4gzlg+mUO1wFQZPHE3RZeMcc
UBYVW7Jbl7/h7i/++wuXa6Z04XI59mLd3uk2aZy7QxzHh1PCV0ntJfxe2bHBdxJwv+V6eXHDMF6L
55Q2OCT/HfgKkyo3Lu04VsAN7xH7MkUYZTnLrGqT2TYIUYh7/e6cX8g3fk/O5b4DuOuZ4uxTYjQt
3bnuldmrcnl34hcgnoQYHWaoc0s6uOhczLh+AvhgNQXvqg3NVW7a0uKyxsJAI2iXNVqQr+xs2z5t
jifBpRdYijSKx6sGT1jhe+VqdfCQQv0dKkR6h3gNVKDr0PrrfcttXMIOj/SFFb327be1KM7jh9ft
hcN1JAUZA9iK4XIP4sbtOMT5/J6g87wnuK7v5bDwRG/ShR3oZPeNW1ksJqvZBEBxDSy4zrgOSAIW
s/gh5mk0JNj3A911+3zNcR5n5uJ8tX0kOc+7J/n8MsdX5x5gMCPZt3OGNPfbctvw+s0JzbbmTMEn
NRChwwKU1I8mJmwhuxHSEvtvh8QrpmBAQszAV+IfpeOmhD3D+QZKSX+J2Di++LwzUMUcj3O8HG6B
UXiYJ9hjuBElvFqeRrNlROxmbch+ViSvEGNwgv6MSEQdazNpoy5Gx3airKrQ2IzZ6bhHZ9L0s2gn
6sYgjLWlJtvX2JTSKwiMeYKXMSKaOa5P84w8UgX+J7DuGpBoohmOlmRTdZ1uWfBBogHnfkao5ufv
n8tOX5NFmJBTDilSOenr6u8Dl4bQ0ctMJ45KJ+L5PkWkW1OpgHYFZMmNDmQKw9JGSrXDe3hXw8CL
Tp+pCIIsQ12E35wNX7h8j8jUeKz1b/Kkygne4UyC9iAS2jH9hW16R/dlywt5UauYh9oN4+45O/gK
t/sLanQkSNBxnpiPBWI0Ky/g+iYmtdBohd/K3pxC6R/Blbkgs26P0Plt2Dnn65PvK9EjFs75Ovnx
q0ecbgaC4VbjxQ3/j5BuSVKjnLqRbWgBXsRcB0hM8XNIyrjEh82cUPMlNtfeyNW2IvKchsErFhXG
3Li7b0jKmOIDYvZuHpvYj5o7ghVUYoxEGjrr6iwlZVX7q2b31C5XTwg5ICzxM0oQIP0Vi3KMSbVM
OGR2NCcKagmoOaWjZy6aFazYSUmliW2IaUWO4WsAyHKDOPo2Fc6BxOV+wpFli4R0dNLC3rzYKBON
9KSpPNHn13/WV3c87N6wihWSxHLedEsrNq+rBZ8sxnh/eEGwVkibFL5t7d1xrxgmlGRSqCQF8Cv4
RzBO2AW8F8yVwVbXUsg1JIU7DJT4EXIdAsY1UDE/czEpwXqClHtGFKEU/hZTLi95Ji5IEVHdTVL+
F0nDGZmX+BXzUuIIRcTRacuiz/zpP31cGMn+rSEGiz/pKphXYPLvEt4NXSMwT1y4mBcG1V83GUhY
nhtrM0EddjKTgmO/+PdhWLPW5wSQl67GO5hoEzO4R80UP3rCShlak+mCW7ptfHfnagn9kCF0qMfW
N8bkCR6MjKTvIlhvIp8xwNNhX10nbQDHkzT7AVqzGuIw48LS5u8FmUywcAm7EoJqkUDf3BHj4WsB
cHn3S4zGscAKsQPA7gFqFjEvWFJ8YiaSEpeaGEuWCfsPK+VWenjFuk4q4ubS6DIp5lWSzSF7xZ99
6vbxWELAQki7uUgX14Qr9hnmScYiPBvDs8qTF7nfNPpYFTGy02cKN0kTKxEAsaB0mwvJ47aAG4bl
7xSwnGkrCUb4uinRv7ns5HUUdDzq+R+S7BneWluBWgd2FHj2zF759syxnb3NI6fgrLmrxdNmGi1c
ncARkA3zZOIi+UHBoPinwpkAev+bBBsMGPguLyi0Oco/QPzlH70twOHiZgPhokiFa9E7+yP+Q9zA
EzJG/Jtta/CNTnCP84iXa8BbGWM8J4AYybMg8TOwTu1tpeGMELSd4IO5nxkC/oSd/0eck0e4FZQ4
3k10dRYaUPMjFn8Rb7eBlIHs8Bc4lEEwFDkwGD9giZiKc0ScuGOsbt8/yAbeYSCYfYI+d2XSK6oy
CZ4itOzkDPOZQQeWTYxgSFub8bQZuC2XFxD0Uv8WQDQqDVS+uAvv0SLA5IZfQYF2CcQl8Qy1iIM5
WtTE6gqhI6M+UHjxBFH5pdEnBFNeXqF8z7noPKHQ808RSPh3tZS3IlTnsbmsXjPMjdD6VBPtSzpY
+Ds45h8FGim9DA/Cd6Q5p7niQddPTgO+MprzjWTP5u/f4hmgyp5EEjsNozfMYDOPeZmcc+UPDix5
6PsHaf7aXak+MnQ539bBOrRjhOiEPOew9MeEFYjE+I+b/SJVdUkuW/BSsB6QzpB0x0uJDIrxZPwH
gZ1GGHcK2OgMzPEc66cmqwuBD1akOGjhXZFIf1ndtT+qzk26pMnFPwS4svrS+AZ8Ih3LWQQSvQsd
hZzy0QFjVMQWLJePBeRthaC1gqkMACAviw9JBoDGlIFPm/HEIBTdOHq2T/uVzlj8O9iy2UYdMM1K
/Roltlt+1Tv01j0KtLlE3FKLVGXMyvLzFG85TWSHFN2Ke/mAdfWsG/AbRBnZHxBVeKPDY4pjKPNc
nZn7vGVt9NMTLNC5SPzFU4QwdXFKX556uOp+ojGEBvfwdLZvHOWw9H9R7plLA4/YhoGtyA9nli3m
3vjmTfsFHTOTW2J3+dXwgmlS0NndZxa6m+B9xNHJ+LV+q286IiuyGLZSYm0fzBcwpxgnQ0jd9toX
yYgyBLMahAmMZ/GfARXgEWLUO2RkmLzcgePcz2veNMhCMVvrH44pCx+R8D0EBZauNZgWayf3zq8y
y7E5wPxDoG7uCIc3eGRc84zCdlnBWo5WCnfDy4xzdtBmHyzYgm6Xf8l/2m2CNwVODpjGELI4Io8x
KoztS4UZZoyiT2CaOkuGqmN8Q3HPFQ0ac0ke19VjQfp2ISV6k3T9NoXHgew1xwkSi8d7E+G/Ncq2
GvwcEnHYoVsc9KaX+YV8AiV+CQvPYAzwMDAVheK3hLYILWH9V84ZTzMJxu4av80QpGq5XpMrFGfG
zGLss8WVG3ii8kHcQ/IFvdLX4pLpoMVcCeU3TkD+dVEfrz9AZ0pICgLNt5f79Xwt2+PvAdKdEr63
GnNoJRzHWlivJ+M9yAzPwvhk//5HNsInfX2biPr2zpD/GbwTwc4TREWFF63WCjQ//vT5ros5NSPr
U05xfA8ua8xZRElKUUhleQvqGPyYTb7cf3AvWkGw4NewEhSGB9yCJwWea26z6Vi4TQUVnivwtibN
jxIQ6pnISHkijLThQbC7VljjQzyNxBUsaowUuB6GhyesYL5u0TPjSh8LFRNVjAswTVfEHWDfI+xd
KBhxuCDyHdvum43SIp/JzqlEhqNMfhFH3RwNSYzYo2GZiDv4OstnH79DxB6+MacjFXIzhhQwxGYj
rBAa8qjou/LZZYVbVjnDuAkUQ4HJmWOtxkATW4xFM8J0acBWEfLQYw2jzP8AQ8zB5fGo+sQF27OY
UH5ielHVXLLhXn9uVSSiHq4Lur+O1yfQIpvf/G8R0oi5iCDsPNbl6TG/z5FSbx/QabhoceIu62eQ
tuz6yPeQwOwwflEgQm+sGPdE4kECZStvUccj0Xy4IoBMyH6oGjbUHIkak+7R8L6W6n5TJ/mSImSP
v8ScyCL8ABKyADCT+VZpvfY9XhwyWgwbBlM6uea4sukxkw2sPnjH12xNfsl9DahUnN6uHFPLfz+m
txG3LnB/R/KejNMrKZ5RvnsWvsR2uNFb906wJ5eT5Sisr3TUsO/w841Q2L92DT0965YWjH55zCWB
Mhbn8IxDpM4EB6Ruk7Np/SCgDWCVeGBNrvHzqY73CJmJsc42yK5pLFRaeVY4cIgZkGbElYeupxOq
tiV1LPKrjz9SKTtPRYTW5g/BLKvfmxpTXKpcgyx4/ERibnu6GynWXYUmWrBlWk8KR3NWXSxBeImn
L1gyMo0vbn7QYChi/9WSLf0GgMBerJ4gRmi8smCpgGZTAANL8cbQ9Ho0f8bG4PaoYe/U4ZuMa3ou
HuSFSuQcaiKFiNrsA4arHBqhmo9GctpLvuQ/Gvwo8Z1jxPI43VArw+wtlgapYda5fS4+eVy8Kb1H
1p8+nj6u2iEG7avV3B01OMOY9L/l9MEY6wWPzDDfrqki0eywUkX34xhlWzDCZP9CY0dZgDdmc5HD
hh3v85zgEsIW9Ua1JWp7dVo9ZlgmE2VOi3bBReSyus6aaIyPyTQNhBCX24lNukU2AqurIkcktTYf
JrwthmvlOE67KhhJz+TZetbFG38InfmQmPKA90EVVdm5nFSjoHpePLljfH3OAaVf49EcN5WHBNb9
GdHZlhcsKHA9p8jOCu7Pc7e6H3V+XnW7CpokdnHNIv2jhqivlCgmjlRv+4IHKfcT3Tw+MxdCuQkl
cWmx2lGkNxspXw3q5g548zk1mXsYOsySHNqem5SM7AaD43TZwHuB3PWa3dCjgv6p99Mg7TX9gAHt
9WXYFyo/xQXEwVWKuzbp78en8c11R/oXcQaUJK/J9RpJaMWLqZ4mJtI/YjQfm4oqQVKYwuCY1Szf
REi3of7ijAQ5cjiNZuG2BmTD0HjxWZaJRU50Ax3nWbIdEjRHZ/COVWaH5+ZK9W+hZh9zlQd4VBG+
C4URVRkRN5mykrd9pH09lUX/27wdzg8w1v0ozL+yGPAQA7c2I/KcoT5zr3HUom5CLvoJwHrLsdvj
f6Qj7HIIZsLR414x28RkPEQQeB85mBi1Utiq6+7+Jf2LZpcGFMRw/aDgWq49QsWDIuhybacgdLA3
0FAYLloms4j5ccgeBmoYjJFY94VehUA6mXkU8wUi43GUIWKeSguXqHT+Or8EHVfb17RFvYIkNdPR
Bh7NKOW1HwBnWDA0JwtSqqxSvWKdr8F+6kooS9fwCsI7HIruV0vPeUptPBzS+/TdTT+f5F4imcqu
1fpfF29miG6ufFz/TF3N4AEU/G4JM1/RNTEnfR2JhJcopfIYnQvi/4xJJNEt6DsWCiju5gJ/z5jW
2HoaBAybixdG0Aw4hJ0JXFLGBjXg5Z5FF290blWgt+ob0yZhLMAmKDyqTMyG79yjwkoKc2uUPExv
BchZwZ4CwLfzg8XCylIGeg0h5R7ygWQa6KMDIaXq+NSZC3NwMqk8vWJw75L/Mx7FSj/ha2LmR/QQ
hmewtrwwEg502ZH/GTKh+cTcuzVs1fBK028MT4PXJkXMJbQmLiR8yaO+mqbkyCPyfEd6H6ScDd4M
GoCbYJ/oaSwR2YOrAsJIwvSGgIAf7ekOIyzsvTs2Iizs+ImgE9VcmeiLzBG+t6glTA/3PUiwyKt7
Vi86lAFeWM38hz2jmN2adSMv8h1ghHz7u+wAAoqJ0QMKXHRwz8wMKB4e/+/lI388GTwExhNgbHoW
y2b68M9QRCRNj0II41hgYulFPCott1eeRI8lOm1aaoTHePjQOpFq6UL9ceqkcDebaL6hU8phtbAg
cW9ik0CXjtvndXlbtwlp45DWBQspZ35DeHDGOP7zfTkJ0m/u9SEQnwe6NMPs4yitMnS5dHGIyBn3
u1VSnQUpmE6dv4l+vQ9bKO58k1oCyGKwaUxA29Hqq+v+C7pIgMdCCdVYJNY/w3Mf41Zwsc8rfIDs
xWJPQGBE3pn98yNaYc1ecJfTXFpI6FQsLwT4RfwNvwTxGlMxWsYLBB/RQo5/x5vheNsrD7pbRmVb
DiNaaDmqf+DULYxVvkWra63eobF67t/0xsaMh44FVfz2mijHfGvMQBMuiUgZF5+p6E3hahE4B7Fh
clmKQgkhAJwx+FdrUApsAFeX02WZQTTCP0KQtQSewbMYVswpsW5z/MJ5okgbG32TVg2qRms7qaE/
8wrQu3s0m1Ri9Zn6hS/oL+Y9hgztFktPQvBYc/ECfU67Xbe7rkjCWzFouIbDzAgN8ERgmWQURhCo
k2KN6n9r4QElXOzEBwbwF5pTQTMndYdeWvC5Xgm1UY1R9bDD4k0BorvtmCxow0auvkmHGENUF1FV
0c1Imnl6AXiMmXBW+RrLbuYOdTjuQwNpMyI10oassMZPQk0u402JhebGYuNgr86XMgaRuH1hQtsd
ZAa3ZSiRYod8iQK3DgkSLkZrpY8uqv94QEk+ZKo5tQyM03KleGJYhyaeTlXKNxiUXB7bcf7z+hwK
9StTv/rurLJPp8d6K5l50hioTy3MP9/StNe+DAW7cywk7hfOsLAmpg6RHLNJnRrmZgeVotd5lfv3
UxDlj3TiFPGZAjsL4AGfc9Inu564ScRIGPY8SZZo5WP1RPX9SFGSohy+zC4FDdTEgi0zfiEAr6UE
hwz7sWo3sgkNCA89a4LEO0wPH++xKhf3merokzqCxHU5XtAXyC6rpd1Nrb/bCnoYmzSKHWoO8UO3
WcUkZzG4zMDcDqpZI+iil4Xss3/grxUI/dDg3l9T7G5+TZS+aHcOFOr+lftEmZM1tXwi1INjK3Rh
CPRgK5WuULaxtaB3uIWoKZBFYTJi/5NB8UrGhHcqhEEfD0u0lZAwFSEURjcjxsu+wUCNtGl5fM6U
KWG2CKA6kk1V7wFR9UuOlVdktcic3t/NB0f6qIKJ0CXZ5I2KicsPMTidwyTfQIlnYkc+SBtYHUk1
oarZYyw5stBEiYUdMUIWYRZHEs0EwbXBhLLwcY9uqGrxF6Ys6EKyaRhrQgvpWf/z+GlMmTMwCmJA
/kY/IgU1akiGNBU7gtMTls4kGN0j6ANpcr1tMp4lKwt+AIObN29gAQAMCxwFcONi7IS/kvRDdGaj
0L/BDJ9d3N8EYGNfuN+ysxE0TQBO4YyG4RZQNNKvBmczOrB/dmkWxGboHeOYNn8wXDINiEQ9aAgX
kD9hN/dCZ/+27O67hDoBcTtqwzHFej9y5VNGU4LVLMIcylKYJNToksdxKGuHe8wlaqDef9sgRSBG
1IkUkdJaxhxIdRh+P5Rp/fc8IIbGIN8QjaDToVefMI4LoalldhjvTqX3RMnfOvNTvNmYJ/Za0LyO
9BFHx+kyQ6tcvuxqRDHjtw/PvCa3Ih5G3uMSsmOOXxjteRkutg9XArAfAonjXhzoghwDdfYTcJOs
wCFAPfg8ZZ/NGNc5PBgSWIOUtYpdDXNG7603ZrgOeerFKNaldH4cyt0dmglcJA/+MgA6SFDm0jve
jpnqqlMLM2lExTuVS/ZXLVZvKyLRocONik+LD49+AMASL13Yb1RzDMgdkC8+kxwO91uUlPBGO0S1
OuQNZ2B1rTweH5QE0x0LAT7CbmpTEThnfrwc2xlS1LxUCVDXpBDHkitc5jI0Pj7F+BtTUgXBx4yD
8xb0J0cLLmqgM7YgAkxJNO5L+KefdU0PysJSfF1H83ca8I+R/VKd1I/YonkuTy1kpt6IFOwjyY7C
6G7TLhWii4FTLzaBsAQOpNlEw7i78y45WXwYQk6qdGdRkKAXvO6M61y0qHXYkjVq/34Wleee/AgY
/Kxyz2OYXoaPFHqGY7Tu+AubXWuInx+cu3E9cLtyjwvNwe9xcxn5xHLYp/jEA4Z9EMMNpK9/QoXZ
MYCdb/qQ/S2NHvPbYiB2l/C4D2MS8kcwUHaZ6WMF+XxPzL+2ByGZYAPMBF7Y8IH8MVCnOFa5M2fl
O3mmDt5PNy16aWtKjhcZSXgrf6YFAJK0IZOoZZwDrIkm5y1sdLk281kJYoyBrOJxBvt30F+3N98k
tLKfqFrU6jiKUxMRSqpxC50NzNzYFREOWEGzUaC8m4ei9MddSF0qS5jFOvT/nGX6r7cVKqBxd0iG
4iCjwm/zSUYyDsIZiCaQRz/eBX09BS0ynOQO25oBkQV7H8dAQRGEdDcYYYbP2C2s0doxwnzRK1p9
oHWB/vgprS8sJ/X3qf0stLBtN9DeWtJT9Me3BMU1wyfiNlEugQnQioLwFhZVYHKL9ryTxya/Uvhx
cz896dLYKJiuMuozCXnm4NAJm6SbWovXqHeVW0dFjmPJYnjRIBEz7eT16YGVmugglDiV/p77VXeZ
NOrXCw8epq1U818vtGRkemsBcxg0vAbtB8f1mtcFRzVvJHuU1y0La4kXJ1pBR3QOWISQ0qd6iC86
3Lz4eMAGjpDKi86FgC1z4Ug2Nlr08MwxS5xhNbfF3aGItZEPM7VFp2K5BB+kJKVVhFIJ+z7GnR8I
KMyfdcccEUflSGdomG9UKqxGlIrUZ3dflT2r8nTEN9NHLC+gb3aofSBeWK58Fl0uNu443oHmZvCe
XJormqCKoVDq0LTkRUzghiKRwLbkJyQleuH5S0obVDeWLU6uxITfxZ8S299L5VtI8dD6AsNikEFf
w55ZEWYajnXnroTMxXjHQMJkzpJQ1wiI3bUIJm/8B+MFcmNeZMvYFXteIZL9Bqp8DJ1RVL3o91wK
CZPYuKdwUuTlXpmb1q45IjUuzAsXxvk/k5lAQY2Y2kAblfvAIq0h/mdWaICBNnZiwiRXRC7c5i2E
HraxGS0m+x7tVlJTx2E6KB/09Dhkk+LzO4hyBgxM8FPEeK+cWPtmPSSWL2q8cot9rnG6ArtBfaPT
IPpo+6wONTXajQjl6HWLKdy4L2gNc7jJICx35rz3u38pJqMSy42wAAl8MmN9rsVIYcccEwJe5nSz
DzwtzTUrn378o7g3mnYR4cqhHAxd2ceYbpRVnMLjZbB+dw2oWIsKtVz4+notVcxNc3egL+18BuVy
Uv9RspmMoXUf11hgCfIos5+UBGE8K27O28Qj1DWIHbmGj49vqFN+L346yhuGLVBxFCwHXZg1VCfI
sDGGgHHTCH6NbE41KawLzxqf84ImFRsXSYPoBzJ0A/GA/wu3UP2p7vvRGNuASz5Xsm4iK8bu0vq4
878wSpOhqNQ77Jsz6euaPSHUwhpSGbbU5/fHcg3+cbJ2lFAJZmL0INbItYjjgZWTqst7hzFo+2MC
wVnPQ2ocZHmuX7fma/XWcSjmZyWvx0v2ErO6jvHAvu0zoFQmTwqL6SiQ0glQ12ZICHj+d5FYe5BV
atLJcAM3PZGNxdwEAJrQ3y8VISxCDMDi3KHqTkvvnXmcuAyfWeB/cN5pdqqONLI9Atev59LakFwE
0DnAM8qcN+s/iD1uAZNqyaX32fS/T+aqOGcMRDKxVytUL2jrV5RC2nUyrha1MqnHMQhT9YF27V6Z
T8OSx72a6TC3WIZ9t/vqXOA2Mbqih/0wxCP1Ol9l4DFp44trrKH8cEuZHFVDlA9URuby3XqZsqve
YzJRJ6XKMEkqk1x9TPqnJII0Pv26Hk4VWgnoG6pEPEyF1H0cPozIhFQx/k7fH/y4l6YEIOinVTyM
Dzc0XGxcqLQo+l1QQOPi6kCXyPj4OKnuzIAyphl80Mj2GuIf1K70UJrJ82YQblEQqt/fxU97nUhV
ifH31wvk8gG82/gy6KZKUTJAQ+598rgu8tYy/wSHCbLq1e1UfObG33Xc5zFO184dVHmJRpop8/qC
SDML6BUZ5OOa1jO/OA5oMDdtrP+azgHWnLSBQRp0e1jRsbZ8EsZIB+GbnmT/kmixEj5PvLef16T3
Ybec5NOwuuzK3fWvB0CiAAWZP5QAsy5hlRrcTgOgMrrgToCWBCO/awhDYrj/Zqpz+brmDnRPqBnc
oRgV59yLCH64s8nYKwN95NZcpddQbaKPCW1zqhqR/gw4mw2IcRc31tw0Z2M9Bs8FkZSxKITdRCYc
CnYDyYCvPzgmhOFAgz1PKBfW6q1PeU6KiIhDJF3u49dySOGBAyJB8Zg1W1WIETtuLAXwL1w+9r9X
IsFX76H6mtX2ns/HL8YZGwJt2/M7rptTAy6i3VcGS3lF8jS8srePz5txI0iS9vwFV75zEEwoL65k
RDAh0A+AVLcYY5nYIuhgK45aPOgqv5PC8ZusQVaZKdkeoFXILW56IqNnI/dRJCiaxUIfeRjjpjlh
LsItVKUppNj50n5BSlt2aEbGiGXZzBm1Peet4WV74DqVaM+z2B3YxZrpkwAqlJt47TQ+WUspMDwY
OamGMHDeBH/xn1e3ngJjH8iIw/f2HS7mzS5iFhzry8T040WkgHNhzKoyy3Sf3E54L9FofNVvEbL8
RmvJzAIDTAp2Nmn8+xnCvWOKDZzxKQkkldoA/UXB9v2OUikAo9OkqGaTHFzlFV4NjydmlFefVW3t
JMy6nrP+TYSJV4+8jHnx4F7xlGdmXrvtzbVgRzCju7uwakfMlYjy1v2DrAlartIT3UpEJfGv/ufK
oBpTMryyf1lbbsxvtK8S6XG6q19HhSIDdB3PUUoUKk/KGvRCLblOTo488KzpwgtCpoR7YbMWPtuY
CewTIixDB8KrsW8GIu+DnCW/pYciWXi8MIGqXmyiMsKl23vXvM3/WLqvpsS2IArAv4gqcnglZxEB
xRcKBMk58+vvt51bM+OocA777Ni9evXqQvzzOlnNlh9qBk1yQ7xc4iWcHVocSidimpKM+bjMohNZ
Dl7MJPKjaGFOzpQHnRE+AIvkX3IOCHsw6/Buvw5fG7ezB5xD9VP7WuDTMbajhMEKKeXjlBxXESMh
zFu9jwr2oIvnLh7k/KC3W+6YYwZPZrY9w0a/UCBUrgMTmI9Ywme+pwKLGkco/SwkRS3SHMWSsPVc
hQ75aS8FyUpP+r1E62Ensj6yqmxQvGugXx+UaVIvIF7aHeuKxi8x2rlt7MdnkYTuDWPtSN5ZeXSA
73KWGy+696Gj/mfUP/4uG28Ziq0wp/1s97b9jgcJ1oeq1sJhd3I/oZoJyygZBocyh3KLClErRG/V
qb8JlI2185eJmBt88SqQKMSQcLVY/ToUWL1bn+jJvmferLlEJWpdt1fRj3G5JfjziBgKV7yPFrUT
loDAGaFCAWTwDVQSmC8XalSkhw0+PL+Ti/zMdXcTwDgpfakBUDytO/Y3H865KIbQjOy0+2sqp8L+
EadxlKiOoMW2HCgq0r7Bp4QWtAQzbenJ88JjIjNSEOQzi9LeTzROk9Pn/Ds9nGvhnvaB0IvgKN8Z
G2bNUwlW9IE5EkhNK3mabEDMfyTHxvadSGNDoqvd4WIXmV4a7O5gVl/LCUS+3urzOb13Nqe8TURY
Y42m+2qJlnErS/FN4RgrpsiyChvKkN8UFiTzPMZ89fvI8jd/ouNXpL+hB0zYgNIRfU/nLZMqnIfB
RANxONkj0lXk9nBATWGIoFCoCJ7iPH/le+2Y0bSYQSE6y2mkAbGR6cVnCPXwJU9/cSlVG8hFiBUk
kGShBOWRQpE3uVmJS1XY1+jP9wWT4SIZQ68eitt9V4k0/WQnJ9TLLg/JPDTMQzpbzdYt5mFo5jN2
VNSxtS88H4VMdc5riRRwsUcK5ojwkmnNqY6S5z7ncqEYEHc7y+kgicaoh7D9xm6hbtD2+z4L5mGk
uAVGiW8MCYF+nDq3HiX/+DqflAtHT1T0cwhCWNktlAil4Sbgye8JD5mRQBPoJMiy0AOrP+iDnSkv
TJO9+RKwml+OlJfL379ohX1Gp0RCXtigsULOEkDPrNQojIK3wOSymKn79kZqiSlLxTzKz/vXUDhd
UsuDXuiX8R7xdngGD7LVouaG5YTbcG9saV8tftLJqNWRqaadzZmrTIxDuhq/cWXqS+l8yT3aV657
pBQpnHJrpS9vS+DWzHl2ntczyZBw5+ihrCOz/c5jW2HD7hqRh2OgvouVOMQ5c4+k87pxfvZW8+8o
jzJE2RPlY4oKL8md9unRdC6kHipwfUaDpD9PNZer0/5GppF6hKCNgENoa+9MQDSLlZLCRPdCOlZC
XHFivGLlLMFMtGOEtVv5FqniVG/mdcifapuC2wdiMICtvUSY4jNXFA52hyMVlkQ1F4Mv1m2j22Ml
0owmaplLcfWouCXOzl0S67KM+hOP4X2VsqRWxSSd2U4QurOGXz2d7xw4cc5dlcOjqJW1xc5iNKWV
7HgqtFNK0JNVljKKvV+84W3mKrE5aYDSkqSMPThdjkuFRd4i454ppCaKGYtUErLLKI7GprkFGEke
eQJ1JlU8grQO6oH8oVxZNic6t6KLJBNoEt0rinBAn9BtD4SdoJ5RRXuVzZZmGia9lO8nxcRXUYbl
K8NTLYllLcQ69oVLLOi4Zhy/Fs6qYJSci+J/r3ZQSGAiZJTlqtM4zUULBx6XFFYZXUZ/UXYu0s+z
FY2khDCz9iEst+P9x7LlHHSkcLzXhDRILCXn1WDsQG76+5nd+BmwGa5f0tx0QAoLKqMZKYRj4F6W
XLVVo46TGKluCNBZLjLtI0qahUpBPMcDgpCZcs5HjSq7K1vyKhFSSa3wGcbbOS0XSPZJhSRNSEnF
YPajurH0nui07ev2SXCHXXUpiysYZBhYV2RnKOSloPsMxeUgYQCLBEIFcCug81wWpadKm3840DNb
BJw99xXa3L6WpYGkIQ2lZKQUixfD11wlQopLBHihtnT1rC6oSI26xRyUYDIU1hDNVIkzxNPiYAn4
3861GwDxUUxTsEsH1LGVuVZ8avAnuTobxatrmYhZU0FxS5H5eiiJXVzdYDTVK6L8rFBQnjkzSx0U
VZUdWXi8LQnmXKUMlmI/4COBjPvnyN7Mpae89yps4Ky3wk0JS0WgpHVAn0d5RblLCZY1rzXJJyyp
bb7fVLEi1u0Mdyt468V9rnCm2uSMF4TDwEGrCib6hjjMXiXqxsspK7AxxP5JY0RSh4Xu3wsZS1KI
GwjE6uF+phQlojlZSNINlmT8RNYuSxICbkckbkEmsV+V/BTjECnpJrIyaUrn7q3mNwnlMnx8C5ci
oC6T+JDiEJsgAVWai98H7SFFh+x+zuUr0u/FofghpBbrSN24fm4xfQAYEjmkCzp3/DiJ3fF5cMJB
8ztF5IcKvQB5LbttF4Mp1OJQ4gYeO7eVHYuXj+s36CM7XstfMHl0qmPeaowV5v2UPfQPL4sDpti8
fBfQD7vsWHqI03Ct5JNgfvx9M8KrBjtm8+rRRZVRlGnt6eQIE67YqsohK7+4wAmiEbQtti4bZIKi
qusX8rAI9KiVEG/ZK+w9KwkvkD9JpMPJt3Sek9zfxqnqXBfID6Jfkj56h+niZ/GDRCX/Cd5Fap2i
QsKmS0ZwLiWaL3lZF659+YmhApS/hyK6Qpz9kYr/7HJ1zX2KZtGrMdk26wF+IVGXHd9PqpBv1CAh
+HUy1ca371h/+xOTqUDgjtOhyq5TWkaAZBZSK/eqH6NcgqvtN5+VAUa2mdnotKIpYeDkhjnShBNi
WDGFBxPA/lPLzRLeLQ0TpN85v91Nq1U8Wr18Ey3bm8z2UmnFCvvZYf4iQDHRpxd+427D3FfFYmfV
8eAry00V8nOV5JfntAv5mOM3qk06lnLXyOmfAk6lFfFRCaCylIKB2Lco8nRtCZlNOZSFJJ+eKWa5
AGh3TIU5xx7iXgNI+c3iXIxdQ3aIgiFxUvWQjlQZEmLtMZ/8MhrOAsdQYe0g2BZZ66bgPlbXrMSl
8CJ8a2IQTQEFIqaOCi+zyJqmLP9EeQjbCatspXkupHqfXZkBZE1/titJNI2V/NhMEfk2jW2TnCIY
rJIKtW2l8jyxrbb732T9ead6KQjySmwrkfW2v4u1Yw97urUviY8fQJqGpAcyN3Lur95BGZbCAdmx
Ru13iEdWKuKV1+9jJAo94sX074sMeIABAn7vq6o04e85PL5TT36H5bX5uXTWIyHW67m8tZ1kY7VN
pJdFhWvFIuq4ZSY7DMPEJBdTnGb3tn+/tjZvBxFTq192QobTQAziXdZ9n013fn+ypiXkHr8TrHNy
GF+Pj3j/+s6oUzXl4/79+Ij1SPQPb53AtkKtkv5G5aB76cR6ytmm7ZdiQxC0505GZHsPHOnI7BsN
bvQOYs1HLRQxVeWyc3vDC+68egvuMwIY028KGbz0jooXHdS/ejYyBLrUG4rNyxFWjADXI9eSBXJu
xDrySGxJVOoo3hNsJ1DlL1jfoYYzA0QY2qAuCrfDzE9lQMqmJ8zntDl0wodcqg+Z5HhQ2eLq/O7j
o/CxdBgU77oKRcDK6PKBOZcFcSdwDHbicWtOVbxZJB/ylP2VgflrKMGerHjxn8ibmCLi5PH9oArX
c3zrmSEUBXRzrjSanr+s/Xb2bVSNDB7dGHEoUcdy4i26KaZ+1mNhTYeE1Btz7JoNHqVGbZJspMqu
E+2nx0cYFSBBcsMr/y1+F6hcWgXr/NXBVL174MdDx+KJpkPtvseU0nhlT8H27fGR+7zONj+8ymwy
H5lIAGX9UGy8dqNjZWcp4F960Vbm06lk0NkXtmPnd4ZHOjm/H06lRPMyzaYDFLncoyvIj1w2OADs
pmV9rmSu1bb7UP4UXRbRTvTQpqrPwEohqDu8fCYmmbJIY3bRIua4+Tlepi+c8svu22rRp/7etoCu
oiXhEaFWrIAw26NVG0gOpv976mwVGsIyUHx+ca4HgbXk9/l3PTj/OvSiJ2KU+dTP7etU7K/zDTmd
+RbfJi9LctpoMF2KX7KLGoMBSahUAVaw/MTSzPTEaDPDpPTYSaJ2BEIsP16ryoWEQrL46KS7UIP9
szk/VDfvW2g45O9STr7fq+nP0eTVovRymJFQkew4WxD/mCXsLpgxi/zmazkI2UWhTDZqWH77e33m
Qeq45ZACdkwyW3BKxqkrUOwcmEdHIAUq866UMW7PkC/QIhM1L0Y+RhWVUgQXL7TjwHziiFJzlMdF
SG0uStLs9tGSYMBD0sFOkoNenHcf9poUW+Qt9/NctGwxOsgmne1rXgrf6V5MTOMAYykPqqIlQi24
LMlDoZtfEu7D/STTyQ0lGp55S+pHz14fnuNMuUY/exqBtE0h3d9+ridzQiPdKY79aPxSKShHDgFJ
JB//3Y4V2msvehi7tavN49S7tm9vsc9tH2eP1P9n7DP3uWzEB1Hc5H0r0sX7/A6pU8KHXJoZ2zYx
eUwcyUdGMWeyCjbi1F/7vvibknvQcrrKkl/8XL8jn/YmMuxqcZB86hLRR5FEQudajm+dzc9N+0WG
f5L9e/cyDZu381YoRDnQwbKRaYA8UNtC1XkWERIK4xktBgko1X51Y+8rukWLySYAGVlgwmemvftM
qxc1lVQY7bzar/ajG62tPtPT5DRiC+FNlsgghRDS7PW5SldWH266pddditqV731M8TfmV+aTqxyZ
XDppKd2r4Wq6G66Gah+W+eoiiYQ7XKYDPDBfnRsfAJQAB0g+qai2siRm6qjHBvlcvAG9GxYwouFj
ASMAO4ZvkrNDtJgRojq/2+z9Lj1jvnRxkH7i/fP78VsQTC9ziX3O9p3wgGzy5LoYT5Tnj9JyU1nm
SnOS5KF7Ec/Nc/aQens89r/b5aQFcp3EC8HG5A6ihdU9jzB0UxoxwzYsx3roSxHCD2rMbW2RZRtE
dqYtwfhFKzq3rPnLsniUp6hiZm4kK/pwp5xRiuYEtQoj2kaEjZia1NiQSX5sPe78hN4C4arZWdrm
poJ3VhKFMl+zOYcwG+L+o8G1DYNIznTwx+In2oc16BwcJMSwQ1xIFEUpD8DCftWy7My+p3/Unut6
NE+UzJG5BhQG2zKRqh3r4Apeexp5o/zqRT49VDjidLNCa8KRXfurjZOFiuqlDbeP+arw2qgqX3wu
avt6ehzGo++e5Xg/U9WF/KVNZ/8N5VAALTVhAXkE6a2qd/ROQ43X5Ghr4kcH8hhO24KUzE/aGB1H
Jm7wqKXHk3t788NjWeTv38f6AlELqTufBjQGC1u5knj/dHB2FHgqD0WmAhiJ17D54fLiXfF6r0yA
w3T1lRwn+0mVK4bn93Bm3zqroXW0+Fp88Rd0kVG6dtNj5JD44DEdDVZfx/qxror9EGSTzDaM/KOW
HWQHu+G9a4RjPe3zY6z56uGK2PZ72QGP5tTRwbeO2ie9U6d8GGbHwRxINJ0h1+61+/jgumtez/Jd
/IRbG/Vbz7ibSYfpY4p1gdw0M1X0ZeBOTOMll9UeH2wSg5UdOIdUoqttftaNZP9qyV86t86zpb7c
26mTap6md8+x+LlMHx8KfWfHWc+y+AkX/OuFA1Ek64L/rlBkqGey+tITu2Gyf5iehgbLGzzt/Ekg
RQc5g2MqY3Jc8JNo33LMe6sfV9iKmveub5yHTJ+xwjLdaOs0PAyTY95HfHD/zo4vnXP3MMzwNtrh
wYWzbJWhyXpm4KYrTunHZeo7G9dF07OD0wel5HeW2Ft8vD/nTx/R8aMZa5IAmt7b++5R8UndN86O
n7NdTw8CGXX5aOCJnu1EE7tcr47/BinVSI+jltBWqGTAFujcPpKD2zQ+jjUZEqMX+CMfH6cH53fy
DIeO6CAPZ5qRFRd+PE2jA287qcF1r0THeio5uLMDOqcaoyrzw1Dd9aK/yfZOUt198OqJbG56ok/P
llTlAacy88YqZsye3zdvxLf6q19IqwhfCtZIFAlT8DvWXrdi4oHX4aZxH3JYp/dhlGR28iNL/THx
nvwAAe5+L5NRL9FWGc6zSfo+NK53ss/xznYxySzVmsgny4fGkyoxqK0UpwZ+J0hMSaf8LNKvLeLE
eEXovzbvPFG6x8YyD0YuBY26oPp/JeUdVHMDozb8dC2HHPLV4FhcDMTSgpZ3AUSsMGXhM6jqXkpS
bSpK5smC5SPnQ+oqVgS57YA+l2TU/v34I6uneKmfhxJMS7S5/Uv//UmFohAkywCRrg+/U3VBWQMu
qz8ou60sCeBLNSjzxTtqSqg9lGoLh+UKp89kJzn0rcR0hKq2I1dMJuBLQiVQp97l89Ig1tcf4fgS
RizhxBeF8PGWaV+pcbWcXT5dMX8HtroY2ANsdg7T1W4gPpffVjKONsUg07Mph1zkIFH8woqgYFYM
hYj+/VwLfOrApo6JlAJfyrdJ4P4FGfCsekWB9Rx+IyGWOOSohs1fVCvYdgh+YMDVIw6DlzyhSa+H
1tx55MPV81KQetSf+Q7jXh/OOm1mAG1YqR+9zedBgR8idCwX+xFEQRYtjsIuHwDwPw0j0PlDnO39
3rd5syBs13g8V5qR55k+AgUf/t7hhH5N1tjVEi5S7cMnE8T9Mq8isECSAq8fA4hBAMpjGYwS+fks
8sp7c8DGZK2x1DJCB6Wsgi81ktHVhedWXUjuBvlLBu0ZNxw6i3S8fA/5vLHqsUVEYXJubd9DL4Vu
VcaskQh2wuFtX3/21w+FnVMNLeDQsGr651lMvnkYEzQcNcqWxKpxFsLYGAXpkopHG5t1fef7DMYK
av375SNIpV/7wKHMp044etWlpR74D+d9blPPMf5vOzARdU1EeiXCC/pJsjl/5BjchOQM3Lj4eXyc
AlCKr0WJBnkMxQ7UH0+Gyk3J2Zsj1jeJbH6yJdkuS1Cs+D3ev3/fu5HP29v1Oz12mrXiM4iYI8PX
xxTe/s9a6T1nqWbkUyqxwwT12wnn5Fp8rb5YEN30bPWT9r+d7dlefXnl0cuOH1MngPPCHjwlkRN1
xI/tUKwOmTx3MRbqGNIVeuIHsW/xWwkcBjy5yqcRcnqb/bp5RyLkRm2GOCaL4b59HisGijn+y1rP
/TBvH3Ybq+pHlmDuaz9OfeV+YEX331BTL/LFdeNJBvsEWPZ9x/++fNxtzKvTW+o03D9v9VfcUXO4
AH1P7Uvu50xg7HH4WsSmi1TgUW5eDcZS5iZranJxhAokbonVyfnNFWz2+9R7Bm+F67uewVzFd6LJ
fK14rhieV5Lab41UVvLQnZcyo14OEJ8ipFRgw203pde8GTnWWV5bRdc2lT3ls11rf2xapmySe655
ibyTytknG7F7J6cI1x2JuBE71l/zAfMI53O/dCE1umJcbuHy48QhiKu9c54B4k9sBOYS6jra4CkF
DTyodlCdZ8rcODNDGissiLkYo+mRvAyuu+LzMohfptEY+YvntrpLi3KXHZ/MoJdUu3Px3r3idWYB
P4GcCqePjKTPYE5leJCJzFs29j3a8y4e03tMrepK/FJOBGYmSGpU22C9ygXs7Q8V51gCVsuAiVVz
a9H6zDT16Bghb9gmKgxKCG4CKsL4lDbdW11aqW15d26xVpbFHSJn99FzsJ3OrdOolkjTqsiUb8r6
bMtYrairp9dHNlYFHgQsKS2oYxlzJ1Kfdo+AByqLHDIZnjPkwSDeLoPq0VhMDhO0OEK08ZDB8YMq
NHk0LCu9CJsfEWrINi+TM2XiUTGWbqlyrGdw1p6bzm7ehA+15q3lLAid3T2JvRNcZrUJttIgkC78
rbjkIlKRPga2b6WaiWvFgF3Hr9pjVMwsymo8RoepbPnFxjjDjWbCZZiyQLwQrj1dGwQvhSCZWdKT
fPQ6F5LGFvIY/ZAeM88ZYawfl2dP7JNFhRkTSwf7K3IaZuYIaUrRoyYgzyQqiWVJX2gKjSrligPm
TGOihWAnQJyp23fymw/s5Wcmf+JpKXeHh9JVTsZ+8r752pCCEVPfSq+X8VDxdbGIItoQE8s/+/On
GOZnNN46J+uje/d1rmR32BrwnfN0eag8naHb5lm+D1P/hsNZliyZkXAtHqMMwauRSZVMOQSINA3/
FRbWrnNui0qC+PkfTDjwsg1BzJPXCDnxxESb6YmlS16EZKVsEsQxmaNC/stgB9K3gvMIS8FqvJ/N
eM02mIhQDWw9DfEbb0iDmHLyKkpKa8SWcqjYV4xD3pT+XT6lUwmd5U1m8QAaOHhJt4r2I3aHYCkS
A7tzSY4x2KvMe9C7+eouLLpgPKulYPq+8hIfRzBacqnkLS7lqzhEdzN0PQaiJliMPsteY+0ytUdc
aUrZgNxzMZimMoCVf1NRM1067Mp6wZbkQTOb5rbkc8+aJg4s2sd6gfT27oHQUrkoGb8rql2XhrZJ
qOYO8kMIXKE1c7GdzMq4QolgaszF0zT+9xxCBS4RFQ/sch/jEjOHta92BFBMPsYOg1RMuySYIo5n
6fISJ4I/fP7HqGKb0JVC0zo9tOpZXPzw9va4uhkJyEEDIdmdt5O/93Ay7KbH9mUa5ofezpTnaN4G
GMdR/kiOux0QWE6GfjAoojLuG3ZkkQuFtsyCmX42PjZuTyEYHkZRlVWqGH8jsuCKwLEJp7w8dtFG
ZIpA7t5AaiF8dCl0RY1jzU0PqaWb+7mOXRH58rn+93c1/JtsmnU8mfwFVP6VWpR/I8EUD66MMc3J
mV0WytahoJse2iPwmwGcB1aJcLVL44Fz79F0pKi8EUf13J3t4+GdZqXO1vTdXxOZ+jxoU1vaFD71
onLoMMXIEO16u2l0DBeFVtztsWqrBeP90gvTva1K9hSyYmCesmzb7hLWjYiGzBdnZ1yzA2zIgz12
of9mJxmje3v0Gy/Fx0tUhbBYDtM/PxsU6zk4RO7Cu+mFDyK528mUV0MTzqQHzW6mx65Bto8nB2YN
SgqU16+Gz79eFH7oWmZhFUBkQZE1QCSB5+lpai5Zg2FOTw2JBXqYuuVuupuuhsGhGfKqh7rf4J6m
YRgMyl9zwiNQkefljfKW/zFHwlPt5fxR/XN39PhWn+70Dk2+9MyVe9uTcJ6trIOgp+wrZLfiZmrW
uMKnmUnzV95I6H0acfzEwRHOWx7hXZZGv5pYuQ6ug0tzGilKUK+lapEyaaTmhpBDKKmwqQzkeojV
gT5/7/nGNFQ9SBUjPSC+6W5nRHLMlZOF75zDJki9sCzLon7nZH4Ky1NpYVRoHPNvZ8hcMEdzbVvy
g57LJFGWWTTZ6dRV5zlW04GmRbouIu3ldTVTvleyA3bour/un+nagS8KNh9n9Jm1vwbpJOvEnmqU
ImilFmJvVFvIKqmhgIy1ambUmhAAVV1CzeiCNquvcSXHwrwI1Yn5DOTiIWFcELSJx+RQU4ChiDHN
4gO9y8YTBChfilnFGJyX7kTcVUr+inYFOW6Vq66mMHacZM6tqbFVsSz/9iycJORzV8JuQIaAd+Wg
KrxxgvJ2pcIsISbbHI6PxX6QiF7KGXJMxUOFcznLpypHtexsz05jbce6SqWp6r5FR1LBpOM765zG
6/RQVW6nNc6VeDbBp6IHhA9D8mfef7kqaAbFCkP187qMAVWK3mS5VN/I8tQvb2ulWq/fz/5u+KrZ
uAVeRE/u7XtbvmIZBfadG92Rz8/jP3dPw/TgWI81ISdtDvX40En2b70XgcWH6rLM0HCOxQeHjvqf
IJfVcCdaI6oweDSjrfQgPpDcC9IPK0lCjlhM+tehefl6ViJTmHgh/S6vKOdfvC4QN1gV9tX09/Ez
EjTrRFZ9lYNcexb276sPvgg/pXNWVo72Vw++hH+TR5dTelVcrx1mA0JZ89ZcdPhdxz78aIYL3s7O
ccyL8751UEebgXqePjPPn01jUbg0VsowI0mqXOzVc39eT3ZOk6t0KcWK4LNKvceL2B+FhI9N1GNy
TqrLIS7m61Ha3/Ob3/TPpZWjb5FfNs/qYF3Gx55UvMcYY0gZy4Q4YPMp6+9utyin2qn6/etQAhkg
MDaQcTiOmJnC9PuWsDSTzKmFRoGNZNSdKO2NsjupLkla3bb5iJDaWr1FP8LHlaRXFDftWz2l6uT+
7VncNu/VHZWtXbUfb6bUQj9DBr7jstTYPsPNOPO0i8tHwRWVF9LEOkt+XISuxSoE6sQlJoiTy1ni
+ySeML7RiKi+3qMfmCfm5QE54jPRXdHnaEYqmfroJ/X7/MoIdqobGpdsI0b2cxHsEj1FREXmVgjG
hmUbQy4XbrS0ejph31HJZzNYT1GU7XISqPKvwXIYF4eob9qujv1mKvGvJJ4EhcIYx6+YbkZap3Fs
/BofnP2D22B5UdNa+KweWRSi3Daob8gQIfVYXFYon5Kw29fvRhkP1NcJLT2di+fFcc920AAe2TL+
mah//BHKVDadOK/msS0r2vrMDu/lkATqyrrOi37oGnwqNByZM5dUJYbfJK9ALWkiFhgsfy59Chkp
JbQGoimMhr486OggB0rH9jGyUWRDEWvflKlsy908jG+kCQ8yLSh447HAWs8F0X4IvE1zh3Hz9vrE
crvuC4nJHh0Nev6NQUdPdfNxTxdSE8hJ8lm3ybLwr/3HqSJVfJE/fMDZE5/3Gb/NvlkhbNAXnxVt
O/dxdMQ9ePhoF63EZHJT0CzV8MmBD4rwCDBgjuMkvR9niU+feJzNzQt0OPXLNzAE/DDAwOpePs9w
EwRTpQWlgwqzGMDpoJKSPOLyPVXM3MpUyv7oQ4CFZzJ/n6EYogLBru8gAWiTPTQaSOAP9AWUIitX
UGgSYBI5rfFA8UP020WLuc/0tehW4co1pnQhN0lNVn+5YZnJ9t0l35lJTpEDOi8hTiFw8wen3jq8
lJFYxqvHVd9+RwMkoCC8hBiEbZTBOlji+h0QiO/jewAOwAncJm4HYbgQiwDffvwLdtwFMjQB5rB7
S6Ys+d6pdi+d26fOvHF4IyMNRzZbwQTr/CT3yRW9fp/e3G2ZKSRnMNRZ+APjDnGCeP/ycfs4vPXW
jfv3cwap/+S/97ffL8ErKYqVW5NSa0UiYTMh1AvLbilQjYdyY30YK6rs/mIfCFKlMjWoBBQCwWQ1
/yOVIbheTWrtZwBfv+2CekYa3vDWEBiM/ORo5GYHgIAkHsZHjpY2p18wi/79T3pRW8MqbWu3Yo4l
IP6g2qZ5pIK5vmc+zIt8b9pwKC32hG8+UTIXDHOGykFaKi1z0jzROjv0tGhfcN8WNVbl8hjMcja9
iMs6Q6khgOjMLsEGsMkIOpYLRvuxmypHwRq4c2yUHY450L+YQ7lx4gvNnQpZYQGm1GmaHju7w6PD
HR08HKFLohjMQX426dFgpVZ85GMUzjc29ePPiwygNP9FiYOpQMxtykblgJQZ34woVhWzT/tZtJ6I
Scl1Ytx5e3zMxiRUIxgzjYG9qRTbGkFrX3rBu3ZL5iWLi5flYv6RT3+JPW2GPsH1IUbB5oyWWJ98
JXY75yg5lvB5my6CNcgWTcrLRukKbt1hGCIIAiznbqK5bLCCglPnzleBx4UQRnIcN/sOHc3U5IDP
d3RHdiAANH22F1/sx9SlyicOtuTsWHf7dZVNzgCdNxSc45ylJWgGr8yRjA4T3LBOcszB4d8aPKa3
SSVCARM5JyqcJb2KMoY0JOfo/Oe67Evsfk4doxP3YfvnXSKqRV5lofVbosiHWoXCGTXPqoNCqIpS
/qXED/Y2vhBXxjfBT0CWeBG09xikfF6XKlfViGK5a+PhXHQD/Q0m8ZaRzHcdGizzFOSFv6LtXkW7
3Hd1r6bGH8WjYkXcTyW4+IGKcZoDxzIHRW6K1FSuD7ucA4Wl5WEXi8ZSzQbMes54j1wDVzLVfLZl
FUsYrz2aydKVEmxW/ZOS1qQHyzkpaLvf+/bYuJdu05zsWY5vshAdbBZ/EEKZ2/FVSUuK4p9wsm9S
qKocg3VjcxTIY7xPJdCDOBlGXtl2eUK3DRrEP9qi5WWxqeyuX9tP+9hLoWCkxOmye+OlmDv7CtAj
rszib6IIUjCDLZx9hItg0akULfs2ey4bndW6a5ol5g0tkm6bOL97UIvgicV4y6eejdhNFe2P+K70
ulW2hL2Sal7UIRuvWuSL2zOilGlW38P2ogPTdTjUad7GBMpKUybNSwpRFOdYiBKlj1u7ol8Jg+ze
6q72ePD7tlGOCrJu68d2enDn21xL81uTA27XfW6qr61E0hLe5XJTM72imyq7tAiC3FYXt/q2m6NI
Ya5GSh7RwBPEnjfsBSvTELOK/CWZoiD/aHbYDlI4T9PTpRTv77/TA24suGVUN08um/4529jGW1ZB
9tjJogf3TrmaEc3NK7aepifkZmXVTIyW9m2u8wVrl7ZmNLB5cOz1IbT11cuwBpUu+uNZRQfmHP2/
wkbRckm3JU2/VSwWA+CxtTGdLmdlqJ8pWZZ0U65sLA6wRa4td37Ts9VlkUsI6SNnXV8Fy9SGoP/u
45N4QfL9Yf7aY+NFzC0Xmd0a0tWNqUXJxdBgfmoY41d5d0SbC88K64CbPV7ITZZoKVPe9dBlbcCH
S9XKSzXToiB/W+KNp47ABDG6dqVSB0wi3jr0EkVggezirv3F3DT5AqcB4Z951DYt3Do+eA585loA
pbwohH+nQJsrbpXkqGp/uh5AHLOCCUjGyMbk8VNNI3/A0YLYFAz5OVDS1g3S3AbJrWLMRLmgwAxk
amH7XvRVsiPqgzAXf325cMssi6rFmvyN/X2+/sLnW8tF2sktRRusIdY5XUqGfhE2eVzB++IrGX27
zdtW7kj69lQaDcQr8uUa+0Gi6cPFnT3/QeplPeAte5jspedGr8jbAiqFTTlvgzKikfbcRV1DcgDx
MVvBI4tSqhmaFfvat3WctL+bg/xFM9kHnfB3u4mw71x6dgHbcXzs9jrdTLM7Tsm9I9IuC7eeaeVx
brU4P0uNN4f1i4Z9tpKlXHqqxQdOyBIwo3SrXWrP8bzKqakGXpkPqT1Lc/qpOxtjqrykk7oZitDq
mzoh1CZ109KyeiIEfWwvraBj+9F8+O2lNqrfanv6z37L5niQxA62x6iuh0d1eaqh48Or4R7Lavhj
FoRX5JG5tXdUL7Ww59cUg/j3yrI6qr+a4XWHU/h0CFgt3OXY9gvPfar9+yyyr+a7O51Dr43qXnqo
WBHOtHDnR1MjUuVLLTzuzRME4c1/z5OVrekjUdP8g4XcQC9xTxha+q9JoYkZ14bbZ90K4aSa9n+4
V8r3umg8b4wqUd0WJLFDX4Qbhu/+3QG+EnryML3UPJifwi3/njVdX0zDHTLkrkO/hSFJCCa8itRl
w59DbWHbb55UQAiXhPvmvDNjaMKQxQsG1e+z9axhTftu50PCz9FSeGyfddFFOskiqOmQ8GbT6F/L
whP+6+BwzfzveUmZh7fS+fYBryLSFt1a1Q9K//79+42RMgHCw4d5FL5ufCz9gEH4LE+mMSMzLXwP
ltHYh8ng+0HoslR5N5VLVaJd4qGympClX5uu35qhA8P0CJsij7M2bxDldZ3HILDumzDXwpOG2eNR
WLgPMwxuYCJ7lkq4WXjX3yXhP6fuv5l703eJYrjqpAkPPXrzYvjAIBb8amY05e8eGhN+G0b63+cJ
2ph3QdfcNGxnzb1sfdMJPUjhQjK1HxV5qKHr/HWnlRJaeWyH+fFomtB/jQnrJVxvWTtBKbr4BH5i
+2/2hZfCc5vgQQgsoHtHk8Qebnc1mopqtG8spqZtNOpRQZCO6e6/DzT3mwEbZk3qld00zNzw2f9m
xL/VGZ43zNh/z2tWsgbD8GXraX/CcIZz5W8ONnwaFNJbw1iN6tbE30qwZYbH4dXWPdNuap2FT4Fq
kWsP00rATQeE8Qmzyk5y4N6sOmFShlH169/QhdlfQ+RQ8Qur1PY1qnyHS4xT6JEwE0P7g2g8gN9F
4QZRkyh8PXZvWvpvv4mWwu2MPi1FY6ARRHLCmuNxVyP5bdddK7rbQz6aNiaTI3SD80GgP2wThOEU
CjnruLDHhAEL/7OkwkJohD9h+wotvzVJqmscgpA/hiy88K+NgUESXn6GcQ53eBiGMDkM1qP4hF75
haZsOhvjFHbLf98FtIvtps/XlkyY+qEnd9Mwn/ftqENx28W5aofzpfNw1u064c+pF17Ydtfdp7eg
o4ZfgtLSLPJXE6bcJhoGQIOzaS31FoS9Y3dPSow1deqFk2xo8rrbhbhYeE25E7DbsX12FeZxfddZ
ddbuv+2KKLvHw54aruf6oO10wkXbbuTr1NtqgunJtPlmsKB8s1LOSCtyXIrLRB0flvlnqiSgNB3A
ciBRLRYVo2TQsZEFq51kJjxrKTqI/Jx6HJpd50YcTzWAA2iQ18S4d54lmotC5mvXyZVREN2xTIv3
/UhFKPsrUJs516JjMyRetIyp6JkA102V0yRhyl4mvMAdBiejI5O4U7oPG8OmuqAO+D9VmSkcYhGM
y4Hbi/NsOrG/PJ3o4N7GaZNYJcHPMn+WtgNWVjqVX49xW3/Dzm5HPwVVBawowY7p4Tj0QPfx+iG7
vZAqM8JjjNet9yfJdrIieuLybDYmvc3Hee7ay3QbaYPuw3q8D3bn9/Svd5hEU3q+g+jaA9oMHPhR
scJYTQcuuImDYM/gHMo6GKwbieaxG880zrQbblTNlw0ZZheuZ6xmrn8zDB49n34dJ6X/wvrHMFZ6
dyGkE1TRbAJbkzM73nRCXYVsPcyllzLpi1aSbAPDHA2HY6wjjjIWkc7nSmiSf7iUGS0MKlGV0nlM
uqgbFIYIJvfiv1rrWf9teFbdani5VSwUTbxdw7lrpNhUIgmMLkxBuz7jE6P+jUDySdpUcRQNWhYa
qflErzXDAUQbnWUoutYlRhFZUE+o+wnv3Z7D2fP0wUJCXP9yuc7dU45aFmhBBaGlf+MKPl539fA5
XeZHRk4t3wd1JxSfc+0+8DkekKCQ+cpEVS/naYIuuYJazjGV2GBPuw5uzes4Fnnba9xLrSma6yEO
JxYiY0J7Mtmq2We9nPOtNz/oApx+w3If8FfUHaIjdC5SENEoPvMI/M7DHNuRWGryB+m1avhiSrUj
QjPoV0dJHGLK8iieL8kbFSOSWRBeKBoDX4/Z/2g6ryVFuTUMX5FVKpJOyUnEHE4ss4hKUEG8+v2s
nv3XzPTYSpKw1hfeIIJQdi6jHrJrIa3TH6UEYhOVMkw2OxiHGT4O3ZibgHXhgP1Ab4nistggx8nt
z9PCgbFDsc2OzQCEawd3zPsSCrIMCLPMJ+MlLxc6yORwLvcP4Sub4QW3DJ9zy/C4iUPrCLpbvyMO
mRcOh6Nzcw7szV8wxQTHkJxNWEuMOpzev/GuZTzSeVAKBpl78phwPf7e18W9JAa/D7dpu7gnhXjS
iPQmnGfmS0xYQFdatExbqvjN30gp1DW//l7sDsT6ZfKIP6zYWYlBjOBvVcw2j4nYEekEcxtfpF2I
0bWYQbKhB0fHzGAgt8UozHF0VmXMXu9HzhTRP1hyH3g6R/rZkWLySmxXrMvs9zdW64IH02VzXQ5n
Iw5ajNxUYdkhA8SdJ2JxrV38p87FjBOI0DsjuHKuOBx21FlxaxZsqWFNOA8YV9MGZG3uyJXYzpPt
iX0Byk7uszf92c/f1HFdc/T6iubxQl2lk9fus9DJE+8zBFv0w32W7x5oieujfPGMQOfbuqfZjM62
nIxfSy3ext8NBqU2eu+ZgyOY23c/5tWlY+q+PNV6HzoYmogeHwiIjvMKJb+HVfpjWYadqONYWJ4w
RN/9Bo7yMI3TCd1ucF0TrCRAk7Xm3ddciq0OVBRH4uxKzmoF14kWILeHuQerhynJy0WcFK0ihinM
m9+YoNyZYl9uDqDQQVAflwbq6Ng0p0NQh6OHL7tvO0FNgXZ9GusjhHym2jhfiC+JHl1jo5mPs0+9
Eh8rTLOEkaIs5g1sCZybBq7v5khOSqxAIIUDSe35/fkjABkQ1EAAgRNSUDQdilVeL7w6GVVWdm7P
ZL4D2yCypV6FOQpk/cCvPdJ4jMWF7/UP/dNJ5r4cdQhxNNz6mGXTw3YA0lmSm2Bf4iA0+rLQcUd3
VJRvh5Xnoo7g44Nt+wVC8WhY204+fAwzV7WNC+i5z1A4pqQuLUFgdZyI59mhiE5MI0JTHDBA5sl0
9NiISU5TEOKIKC8N9Dgd0kO6uEoiYREkZFWBcnEeNQw4nNpCooaL0MGW5OP8gq6zHaU+vqmBOs6j
dpVF8lgbaSNbHSMmOlbHQoby52Jygv3KwH/yT4oRi3ClYMv+kSOBaR6JtWXXpvwQ9kMlxJJ4+B02
/s3ruE0kB9c485e5j+gHHxcBtZvJNfzGyB6Ps9F1nI6KYWoNvCetM/wY3HnuKF4VsH54DfvREwiO
O0Cr8hsjdxlfwzJ5xzDskm5UTcrkM3vHcyFmeQuroMK9x/gNe1TDLUTKom6060doCSTXsJhU8XNS
xL3FI9l1gjYqJvfJZd1EGfD+VZ6ILbZRFT8Sfpvt7pNHcqE4vNhCmJ2gQcoHWfL3b3ad0CrLZ1lS
L7IkPT5m+ewHuDHJZ/dJiu1xliDUtsoSliqMfJYm2qr0dc3kswrBqoTeX8ZennG1e8wqtDVSmEcH
ffwzxRm/7YpFs7rMOpvtdHlftLC27ovovhB/2lVnc19Q511gj3mmR3i+L6rGWn9WDQsp09fqtlgq
UzxrnOuiO+rMMZ4yeuM+r+Sue11IwtF+mlwX/ZE6PKBhTJMVoflRTYMOU+wL7iA4u4NGVIc9N3ki
uisPt54yTcFE/8aoK4/VId3AABGWwTT5CCUPediO3oE0rGzO1lgedqeo00jDpB1JwybpxQP/JLDK
/OEa46RDJTz8TkCGeTrt0oKffV+xVDPp+sir8xKpXw9nAFMFQtw9gnriTy8W+GQeNvxwkElgcf7Z
4l3Vpli/E8umrME/+zcBn8XnYiktEr+L17elarMMjx010qXCoQgxXfGJThnHvC/FquJDlIcTFgX4
wdJiG6pdeSw3U/C4QbDavi9Fh1O1pYlun3oTLIp4Sxe/sgJUYZpSLKub4o0agI4lTZICnDMbBVVN
kYzjEOjqfwhr8ZPuPnsS7+u2WPPfEmJ5sUl+Cgy2K44WDCLHI5ZiNwJ0nfJY/7cIZumMWGL1zIUR
7HIaPbHpAZ2RSbGsWPzNNxEjAasyBFDnA639BLF+mfPlEz45slyIsvMscxUQJGsxcHSAYgtYNtu2
UTtj9+JrIKn8t+8Ov/XXHBjLFcvUBVawBHvAO+Jo7l1DvLjMxUGJQ8PKTJgN0WYX74iNsXCDoRAH
ws3hiT8CiS1+siGOUSz9QGBa7FqgGNgh/RMgDZn7XmqMoFtfLMKGbLQNlwAA42qJ/jOqaxO0ibDx
9sQn1ZIhbI/L0VxsjtO+5k7coyUojkLgI5C/Z59fFtbRlGYCmD+YmHDkFqDxrycmN23NPjm0Cslp
Dg0jq1q8b315TywB5V5cIs6BeC0O9uECw/63+v8XBnvdmfzbnNjkld+/7EXsSyDe/9skK4kPtv5j
zj7mYks4dLjamlOx5AIBUv87YN7HTYTVxYri0+2aq8W6/22y3nfEFxB4+q/AfF4dsTtxhPQH2CnH
zNrvPfru4qjEyuKoai/nOPk9QQEMQD12nCar8QWzuficAwNDzucNGxdbYCb4+x+SHH+2vjhapt01
HW7xhlhEvC00x8UrzjMoDl6gbcE2eHuDsdhaANLFu2IHrA0FUpzavdg0XR+OSXz4bztba8sVE9v6
967QLhfuZELlW6D8HyfxVUH481Pg+mmFi5Uv9hcRvX9HxylZ0oQXS/x98HecYi9ooLM/4gXa3T+v
5FXu0jneJsD+HVTCgx8RgthNzhn8OwBzm3yXYGvRA+c400AcbYqWutileC22nwY/vt7PE9bqF5b4
9+eyEYcjlsA64W9jLPF3gGJL4s/NSYM0EOug+g52NQAIII6SUw5+SLAR2A+4a07Gn4Q7VyINentQ
LM4NfyHOyzf8O366vLwJRB2Iv9hYhqFbxv89pNChVPAKkZ1LgIUlPm1pgBSl2B5hC5/wKYEEO+VQ
bkRwHIrDpm6cht6eo2KPrIZsyN8/PkU9aMTe4Kz+8TOyjdjbD416sWlxhCkxF/vma2e8/vdVL+wR
KXr2AmmR5cQJvASAHVCwZ5F/P8UrcYWE3P3LxTiG/3u8U554b99b9jhYvqp4Uywo/okVSX04gtL9
711BU+CcCa9W8VK8/d/hsz7457834BywTmpnG7EVIle4NCa8WpgOgjfBtbEzUMO0YYY/g19Io/m+
//YIZRLB+L9dAsHgG9tgIcRmMd8DhcFb0B3E1mCaACoBeQzDT7ZaQA04amD6koUXLMM5RA7nhqeO
INRLexAf2VcsgmgKWA3ODptig59TOgdc+sSCFoDDy4TDAlgEHAivr7qDmkqJPlft4MfbtkEXT1ot
EpuESdH4nyy8Uf4a+NfC6w1w8kC8L+lfg/biA+iX32Gm41QR3RW3j5D4L/hVrnbxMcqG/6llIbp+
v8J7Ft5NC74wAD9hWkaVOlQyt1bcxxjhoPwXlFLYDN+NU/4CAP9qHWdl1CJLCnTAbfhKDngLqAKw
B2l8fnT7WdFdm23vya2JL3CRZcOR9wh8QuD48nTihjwwsLPgV1RyVN1RiYQ76GF53V+Q3bF7NrPa
qrsWFFK9BHpDtzmquoCZTbUDGJXigHsB2oS/OBiprgVz5Pk25bBUpjIXQALRKrDuoFB/2CCAQAH1
AcGntoAj9ICddITuGO9v6fA2DqplyIpARMnYpAIRdIq/co3fIoi7v7/AMgBNdNFc/poS9KMKRI99
l5C+dviirPtAEe/mwHa/VBFUhh4YmrsLZYUl4W/md7HMrwOMAV49Qld90hngQgqYAnQpbM7Xq3Rk
XM2bUf1N7hcLpbSb6spgH7CI3TrfKegEsOZ8HwD0dO6rHl1ZAesAZFFIyBIIgAZfCXKFwOqDX4Cw
BJm0xLzDgjKxFbUQILuCPnFDBxdu6s2pJJu/rCJ1xYocDuAPsCN0Cuk1ArYANDGiUNb/A04A4Wd/
wFQEUqOMMtVEZosTA74H5M0gN6vpE47H1wCTDJwGmTGgbtAAGPJgRYk5I0fYKj1VTCu61Z8p6KN9
J7ezPr4k+lgaormlQwI+3JEQBna6bjDbUP+sJGFjYS8JzBOABx6BEJ3gTYHaJGRDKg5PTgB3sqsV
RouIDGA3gBc3U5GsAuALAmRTuXSqm0fEXB4KBDuobmFOiloNFB64qDT+9hfVBwX3A/E+cG6gQMFs
UZCWzPyAXmUOzrgxcqocHzOFnnFoQa2BwQWbvP40RouGfSVEmVFQfuTO9oi49udmd7pmdhPvQfIu
JaNoPfYHGq97vJ/VDZ41vXFzEJkAdnCJHrzC7wEtgiejSZwt6tXVH8T5Upvg65O8wq77RoG9tdEv
jzSTvrohkcCU/m+hB80MJwHh6XvIYwoV1DNJ8ZWx5CPw4vzIkBq/DfGiw9EMoS2f2BDftNpZ5F4T
FLRqLh7NYK+mOtixqLsFwtJAdxuLkl2QA3mUxo0jjzlr3ennkKNh4Xfm190t/kQUZvGRML5w9EAr
w5+H+BSjK9SN0UvJVQTbuOPg9xh4slfIIsLfvptfyqlgXzh5KJ7+pryQEjQUcFyfDWJQyTM9+YE5
bs3X+YMvD6peEMWTfHkfPl3hsozUDORJDs58g1wRCgMyHATUKUD0HAc5tjbGZy8n21hPLqNm/5hW
WHGBMEZCkYmFmGcvJTWo0zkHiuhHDbpq2X7tlq431Fli0KOwhF8/9n3KmxxlfBSlVgM9pxynL7Ux
WQyv17k+g1ei9WwdcfYeZhfGD3sf3KfBKWMQhkY1CFMkBQFMwfOTuXdxRkY13BioBqrF336oD1AQ
szo4uzPGD7OlAslzWbn8V1NQ4lTuU7QKmCEY8Pdk28F7OCCZTw/K/oGoqP8ZYdVkPUjHs9Vv80a0
cKPATCNqHnBcZufqNWgMnbahuqjil4BcUXQ2UoR9ANKhiocKCnHRXgkfx/SoU8kHyQrIrILXhhy2
PgehCYP2ynOCsN7yF0OhPeAsSHJ423fifM48nc0v837STe7LwbHsGF0eCs4d0GbQumKcNbLNh4O5
CdU8KEagT6/CgEfQcgXntAY4Dfpl+YAtyrNd7X+aU+FcCMitZ/Kkk3dMqCEhLX5jRjSRTJRvfgYk
5IFNgp1Ss4XL/kGw2LxCsf1TSpURSFURlIR9jyaT2XWQCa12LYy73SV59Y1L8j3fS4rC3DJmuYJE
u87mBN7J1lHHD4C8Raw4xEYgc9dqogrFqnx0v3p/ghaodXBJssICyI2I4VI9NaN2pp61Q3fVmX8n
g1Vv9wZ8Q3MQFgM3PHkz/dJJj6APWPFIPj037xMv84v1YRJCHTw3ZaqGgOUFfse4cr/NJIoMiDnh
j9IHlLF+HXn1AaZKc5LfwTdQE5+hVH+FkAM2Go0ZDOWpBtjqMPe7Vt/Sz58oj8pIc16z7+J3/pL9
Ay5Z4N6Dl1/ff1IeYoh2tzgyf8z7OD+m64//oR6jYeGoJvUJf5FZMWkj3h9hj9ANGUCoL8pHaaxE
avwWwaTbHXEZS3pGMWUUTv75e05n6UwZIRJ8eO+esahf3BZ5dGfARbgbJEvrpFe7K3whHI6Yi3al
tZRCS7FaSuI5D4YBpPmK/I8GOcn40WSD7MK01zFbhIXKoPjyIJpd7rwDP/CKowUEm5pne6WyMOZ4
i8fxg9wFXgO8HlzFuVVP3dlgWUy0FZBflLLA/uo/W6Uiv2hn37jxi3ln1jne5un0O++6uIrONBfE
5ZgrQfmpH+XJd1EvuCe4of1vQM2niT6+tswOII4Syd1OCZhM7N/3l+k2Lih53Sa4zQQAnrHcHDPU
g9k91V+jnmdOIczkG1zob3P0E2+nz/J+4omtNFuLe+tsqYoBfvmOizPtJee6aZe/+XPx4oaNMcOj
a8UQEveSTvgFYiBYu0ixQK6bb+OPEnwGfsNDNX9whrBCw4BEM3o4dm7e88vbRHIGN9D6YykvPFSR
UgeRbHyYWsF/DbVY9y/AiEkjEU8FZFCDP7L6W6BfVjcH6YGDnf0ogusNzwAWQ18WDJ/RA949/cDS
mz7tatgNC/fpivr5TBnnWAdNt8gVH7LzNRJyTMZ23gmbZX1CjpfBGFQLODjYTfTGFl0kAWaZ1Ume
Q3QoL9MUd1HFo+PhAgovdhq1TA3ts4SIBuo9od0U3iUllYPs0hAKufZc7e9JjHKo0PVNHs/de5Kt
7uNq/gpVKinrFjHPG1rnts4orpi5Bp7ZVlC4NW/IDkI9F/hnxhVEIp3LUwzfUrIFewfbhLOyb5mq
4DRoxEVC3x/TNKPEqIqbD5PUcs1txV/FaWd95xUB0XI749bhHphURuv928dpELbQUZZYQvzmJeoi
QBTm1E9tBe7EkVPAg/6A+gWOChw/ArEaIhwkgijsTJsVg2dn90VIYikNu6OcUASUkZuhoWn1YnTO
+4k+uQTNUJ107BtVpo/TPSqpPSDMQyWOdHqAGuVQeF8N1kVY2EyiC6ljy0ExUVYqIj8RKQvPCIaG
+Mtq3ksMM59Z6XymXzTfwr7VOXfOKXMoWGVN3D8vBgcEwYQLIPZ/cS1bW7sYcm/lxK9KzOM6YCRf
dpeIf4fdWQ7OiqphtL4ZAQC9WA++9AaBuQqlREa13SvajhhLOje/+Jlq8ObGoCKoAzcHRQyZE207
rsl3lKF7M0jgrRq7hkYyJyl8jWr3zlMbPtY8k7Aw0JYycLwYQI142uXojfIlV4vLGtQ46S3vNhqZ
9rflkQayyvkhxMsdGbVkjKn8zE9nFyrLBO7Mk8O32XFlVcw335+vTC8UIzEmd18jDR0IyX3Qb7bx
MRu+aEpChlgA35scUH7x5QUhUsCD9z5t948D5/c2KWvjxnw1g3/ynjwncLCtdNTuq5Oy74fMzPcN
J7Qa9pHmQ76X81ezVV9LnWLzGBEVONBaXZRZOd8onA/cz/7RCe/D/rJZ5og+KRMZ09CzEmYjRoWJ
Lhl9lAtQKb54X6x6hwhjc/tp3QiBQ7AEhSiTQZNQ7TrgdEUv/4fYCPA77zZmGHlu6nlLLmsUbrC+
WioefI6KhPJjnmKBflvQah4i/wVsr0C4y0H0ZVTvtwiJNUBojS3/HpgadQzVjt72leRv38NuBAUj
UY/DFSfIN685xS2sxSkHFqMfHZ4PpDDeFqWDq5M0eBz6aO5TI0m/0EzMpjH7CWB9zIqbJcMIzyJC
qd1E8amXscjjRMGRwtdrCJoa6j4Qj6+PfstpMIfn4JArkTTlQdExP4XzHGm7ctK4OGhs3lR68JF1
m7m+v63IlADMgjn0bzMcpVJa6xNAE9djbZX2E2YP3LFRLaGcqULw4g6qqdvcgf6Dfu8vaPgCKrsC
VQd7PQPurgABRPIfTG0KTv+hkPbb/KSD+4mbifCY0x1QBfHT+QyfUwkcHMEa6Eih7jlYUxMuEAAj
fDOxGcNnm1Tk5Wm60aEkgesIol8vpwdKj4Tgt2ij14znNsWUORpwbwa3HRN1nQXaxWZN7kaCC07Y
wI4k9+bdgZgz298mV+89ecelw4SHxslr3XOvsYbP90ys1HOhCHWGW91QWoc9bw9xgXA5/WT3+nKa
7RAVZXn8Qm+No6Ib0itMdciT8UABIqeL0EJHmnWRuxCpVCqSsQdNRTpWNaMmXyvCq8FFZfKBLATy
KdCLvosXRGD7M5XQb+BB6p007BDMbAVYhOENeaypFjZ+35Hp22kR9d03d0XLjYDWPzwwFH4tkYZi
j/gYcstYjSMFBFUc4PvcHZHaIV7Zh8EjtEOhzJ+0k+RhlUlxjDuJn1fFLabQP1AHswr/cy6AIf38
xxjFK/AtpuSW4GfOP+AAjB1GZ5PNVDTwjTT5tezhc+hPHytpfItvdK8ksxjST4aDiub1sNgw55dI
x3zojQx84epYQhWpporklGMZjS8OjpF1+AO8qa4eO/llo5J5rY32jNyjbgzp3ANwQT6CK1GY8oFv
TP6ykFcXABWwhOHd9g0JdibC8a1IorTNhc4yMJUez2zu0o7PzzecsK8JjkDGZYYYzrR7pMO5Zygc
JDgg3FSDttTNlx/uB7FCzNfBoB1elTW4mw8kgV42X83LZ/VZGZUzwkzcQdRWOBhUmO9cJiUea6qv
utGJs+Uy7F2Ob1AHEUODz+QKo3WIB0VlfvzHrL/6BZfoHfzEQERRU/JgSzR2ZZE4dshOAXOhMtOs
q30lu6KkcBJyiYiX9BHLWqabbVJ50L0dzv1uEFWB9DVLcDxoi4CzpbJQON8BatVkqs6bggV+O/CH
ls1RAag9Z7bSNeYI5uanjRFeOW39G9AhnwsGZemGsr3Jui+aDDlFN4R5SdCs6tQNmfdakoMuzc/H
AZe/zWdfmAVparN8EXqRBJEDKqaEWwU3GLnqmkhE5H8MHshVBfJUMsKX16IRWE6ZBokI+aN5+VFa
EKPuqmHlzjvj1C9Xz7CipRFvE+4OF64LQvekg9zEH2ZPKN2L3hingMnjRP97SOKER2cDoikA7WTm
Iznn/tMZ/+flnkAzyR++iNr2fRWsF4xJs4XJheaNiuIgah/OHZHPfb7ccjfTnieYPpLWIvINIRMt
bqT9CEVVclfJq3HBgLX7NImPUESsIM0xZ+XWa0+o+kExHFDp3xfuTz5Cd9DRZzVSaaXVR9GFJ9EZ
DBE5ZDydtUFhUTVDrGyv+/ke94Wnal9K90PNP2TKl5PH3uqgrQWBorDzZYWaIbWv3OlsPcSYn1SC
HAuMWtQGbHr2emB+BmtYo9h/RuITLzhqWTHp/hhqb/jxKue5erRC0LVsDfli9UZ6dFej+i3qGYXI
0Uw94ot1J9QFRGIPLxiclQoUzfyux7mQRFxTI+hN2+Dma+P2jEYzrBlsfW5DLgo2j8hS+ASTaD9y
rUdg1GrcufPlbc75zaYk68VG8ahyJgQcV/FcaQdl9TTIWjXBy75uClo4U2Ismu42YeGMNMvOZmvq
svkppy9Hg3isM/w9huTYJNFUxLrJz0UB6x6Ssa+RQ86QE8Jm2fi59zMNV/oOVJcRpCYzwuUS1ajO
qetLkICoilDHgToGhqB1dj06w5TQNGqjNPtUxKuUFURP8ndG+nv4gvY4S6P6XxIIgKgwyfXicnah
EOdXgUKc3+xvaNqG6DxSP6Gw7Aw8ovTegpR2e4DceTmSWi+oU1wKv4OI+NYp0M6bX6ZUXDpR81eT
kf6Gi8132DWAYxnvWOKOXnRnj/V21QJrAuW0qBEOMT6UJnvGU0QtD0c/1cN0RIiOiTHBLI+mhzZy
HWvhBScVkgRCLBHYTGWkzAl2iCGFd+d2JCZKA86ndlSO9CJJkrnXiYmXr3k1va2Uk8ZDTfYPAxQi
4OkhhY8NNEotuaPfE3V9CmbBwLl7OXFXdFm/ZDs95gmSIVM9N893TgvnidLTwG+XhFX3uXwkQHKe
9hNRsXTWPzCyVovbhMKeTx5uQLRNXlRmk3zfY4B3s10Ftg5TKAhj+2tQjrLV092CEaJc41B6CQR6
LwGW4nbjLSkZmjv4hw5Wl6QUOb0/xmxinMU6uJ7WVdmKF1MPHn3xZeD6USyGTqiHzyPYNIInML1J
aYJn9bBstTWnHv92GJb4F/cdEjf2vHr0ounzcMFCR8qqF8jj3xjkCsTchJLNh9oNQRV9JNokgBFd
8JDQiDzcaUEHDXwdspOB9qhP7tSzqRmJkhB2zieE9E0mjPuk8RFwYViWrYdTjPseNVuwBgMKgBeT
uormpanVdy4J+rCWllw2OEQUukNAWS9LV/Z6gJjgydhwpBVqzsy0yTdkis82zOHM8Nu1HtPsF9MZ
tmV0ePBbm8LzpL5eTalpa7uULs5kq1rwc7oEbRAdOb/gN+FfLaoZhB+PFk7JfcZwb8xGr42ONtiG
O0aUqokzSe3Rn1k3aw2YW99FMRodVLSotQ2jYfzyLtaU8NUp4Hcgx3Oq9sWyPfZH90V9LnZ41zEU
vPoW56KMKJhg/NcQBqCIFjCjIgSMcAPK6gAw8fYkQj2ScqB5VxndK1m7IZ9V7p8zgJjU4u9vJ2o9
GbIUOH2BZQAye7UrROfPLaHE1eofpODlq6Wwu6t/9lUKOnjWHilL1ePuy3zOX57ugTEL1dlHNer1
MazXlzNCsR5Cn04+qscdd7BSDtWCWl111kZfm9ato+yxQjoPPijsuCWPKyECE9MYjrsI2/UY0Yir
JwuWMSqrhFstlF11L1mq0XfF7IIiHLJloAKAS8Ld/tqU6Frzw0bnlIUoaaRMfLnTa906N+s5o2Wf
ipUywWCCKUii3Te6BTkyEpR/cfCRKLfBFWGEYSqJ0aJ/H9QR54qLK7TB3wjLVf7Hlg4vCg3B9oQP
I5MQ84Bmv5bwJkl7qDmhGRKrEXysKajGD3rLfseTZxSAnXvQeuWycN/ozpB89vEjGsTKZBs/RjpS
E6V9pHzrNt6VR/4eI5dkFksypMJunJ1k4sRupZTPrWvwoo5dmExcwHMaKIkLadOABpgWaFQwsaEz
QJVgrdvLnsuI3EXNn6s4e04GUYY9Ecj3XZenbkbqXFoD6gcQ9a9xHvUC5fDCOXj68bAXg6m51imx
bU05jz5IfeemQlclJN2HrbPLQLZaU6BZozeT00YziVYKF48Pahw/s8Da+GNWHUHXpwCrD98BHRHE
7myKftspkT33ZUczqbT5uXMbI3RMbes96n2DAQYfkNr/yixyUpN946SEbtn6jCF7G3xHTKBGusYc
DmEP5mP+fjGnE/WtdEr0qKIRATqtPxKafRmuhpR3jNv+TRuHbmxr3s7fgLj8tVJFJVsZ8TS8IBRi
+zCSXNUEBYEo4RREyF6xSqt70AFSAR+jhIMJvb+NO7PvupdI64tTmfW4mXFlmL0ZEc8vZnSotF46
peeQTgd7lQCP/uLfgLQNW+8Tyv436SBPIkRJUkdZfjf5lOne6w3vp/s8G/VDpsHGtym5AQmf5pTz
BQiOEiHzXznSCAlkqtdcPREYIGJxnfbCfKyc6LKCUwQDJY/rM495vaBsKtlcGns7p25ugtidiDp3
3/iiFFbsC07X/OaE3PR0WZiFCX0YHQJ5VUU/iytsUJQni4dViHsrLo476AjEROfPOVso9osH6T3f
Li8HZpI5USKVvc8Ci+aCoQ+9M4S/b7Q4RctdF20PcGcNWpKPYT4H78SEkl/Af6NjyYjNZVliuDoB
uUEXFTwotbYGRE46bJMvg6eykyx/hI0mSTewSyoIQFdsQe1IPdGzR0wQt1lu1cZY6zvCEkcSQoZi
yhiRpt1t6NF4Q2F99eXOka16yTSk2t9xl6lxAgwJPKeQtMQsiumcrrvqFeunhWi9Gqh7PYRDqdBQ
jwW9Sd03RPonusjo3A3mcIDR4BvlNLqvxpt5gjY3DfkrQTwHO9pIjhDkJs0KIAh5wOh0CM6S+MrA
lK73MYKQ5Jg3igP1qFg/wJAaz8V7AUsXVNwsA7Xs9B0c2VylDEgpfn8NoA6FaXn2CS/WzS4dyf7Z
iGjgOktFjJYaCBLwWDQ6VgPnW1s8riE2kU7uXIOmdugXGRQlR29ypqNkIzRra7Dl6cRERcuzJBRB
dNAmz2nz15vVELbgNmE6pjoyA2M0dPtGn+/6NUo0bTKzUExafU2PKrytUcliktgC7gbqBVZPM553
/B1sOksXknOZfrvojwD+hHga1fYjosZ3lCBimhesalFcWpPrgCg93TV4v1Y1xMmGAd0o9wxF19Nz
HtSiiigGotoRUTJZfEW2bdPhojtGLez3L6MKO6SH/sOR5n2v2zW8W1AFpH9m6hA/E171CXWRhRjL
66f5HlPxJSu7bmjhUPmmCL8knSGWd/sO2auoM4Mrfc16dp9Rj3o551JvjPrUpo4ohaFeb2iOEopS
IlZxtLAoKJprxHmW2zV4DUl2ydm7GdCQKygt9Om0m1uHmNZRpyNzzU7cebfp4b0HOoV1YanZPzqY
hDYZSoPW4yRPnmFftFVItOnIvaGciEFLWVFn2KKWsqICI5ELU3ooEfMQjr9D2nCSh5YDWqpzLbmO
VB5ApleussawBnQJvDFxIBMgpjVpdKm8B0aZxPC6cUJvwiOUAbzal0yJpjImGDv6Srddd2Azy1CK
TX9OFXej0q8WXzvQLZVoFQkG+xY0nupzEs9vC+kor9lv7X7MVMla1sXqThQGt+eQlC18whgDgD3W
Q8iWSP3QcQUnYORed4IbqcWw9FhSzYSJ23U0k6tJmetqMDNQt/yE50EEDReFZJQV9sxST7fCcotT
GwvdJ/pz21hd899ANaSG6/6032MCQ6IDumwgmoNqfJVh9eIYaX6mncy6rN4bEn0CfjKOz+gv0+9a
Hr0+TBHpIRfDZkluSHMONX6fRB1PLIysKnztZ7fTNag2VGD/PN2vgbyW/d+RJJmhbHTbiDUwMlgy
x5GOMFOq0RgBIyR7t9E7LNBpiXMMngS+sfBaZH4QB4pbp4sOL/XU02HNmHRj2qP61lg9s08//hfo
pjoh1K5K6iLAh/zDbQqC0egFsNmd9Nj6lIODdiqZcYTUGcwDxUW/dCojCgXo4kfkcsF3jhaurtMm
6PrbGbJETAsCuVZ73TVRVTvixsogyzv3HdEtC18c2F+VX++kc+nfJxCUAOpb767/y8M7aGzNwW9h
3Em2k0/YMNuTShU8FfuG8RhNmQNduNrg9olVl3bkrDJocNC47FzMQDJ/Z3GLlKE+u1gZAxuPFRFs
6WDTa1fBb5cePxYoZAHL345UyvVGhRoB4E+wC1tDRt9rrC0ZCXi4q3mfonc0IZpvialOnf12IWSu
oGRdkKe0cbCDl/5HSRq4b6cb90bPqOfIEYN9PqH4SkEPR3Jynp//AiMDggL+LlymVwwNDfMB8ozJ
FQ5Mf6EsHuDFeGDzIWLGEXNLvQfY4mINM5MXRVzsoNjZh6tDR/Pll07tyiZDXt+hdkbOSIHx4Y76
AdxgFNCus+1YXlEN7u8eiFmry9w80M2pF18T2CYgsynPdZHNviEuBZeNyEFpu5wEbG8KkNNcK47i
yGQIPTw0aOkuUQ0ErUEL+MBzY71G9Ebd31nd2tAApo3DLUwskcw7oj5JTPbu2HeDqjOMu8xDBs1U
IoA+EjoLHQ+9yJish9Nx8T4LNDwQFt6SBXJ9g9/hjbEaeRD3ZmMJ7qp4phXAN+btG15gAJHflbvt
GNsruBwQ8RS4lmKJn/9EGAd5EtAp6vRjDwK0RdFXu+yeUbkrou/hfSjP0pR+xgJGFjweWIypt0Ks
ADfM/i7zkCnz6h5no2dEyUkv7D6ACggSP0I+Hv6beR0xir5Oe3y9QOQ2gOVBnCe62XPVIRhsiiNT
VHwAKglWxfAZtkAXWjJH9EDn7/3Pe3N2HWiqyedB+pmain8RI3Y51PdM20A5hawCF6c0kceeNeut
BGaBS6Md34DQK1sVOqqtwVhN/TpNmEYsSjlzeWwDEYJHuyIZA6jl3ow5m/cpQojMxB54lblDiRrx
6iFdC5dKXQguYG+su9GV/onfPbyB/lDnHZFWdVeApSwgWTUEX8W90k3HB/pcLsgvISGPHgGOiYL1
AjUrmyhu5aCr19ghND6cCczKkhLsI00EFs0S84w2Roxj1ARHqvMuplPOY4fbSLlAxTaqawSM8UHY
4G1udIwJcE+0KZDbAXbf0o3LKQN8zRvPOM+627MgBFZIfmV4JyiCnU6i2jF0K3VShP1e9muhje/D
qQQ5IELT1X/4qLMY1JhtmIVEd+hDIAJDdgepjYAOoav0zw80ly0dudn9VraQ9RBaPYSrnh4y1oHi
HNGkefftfK5DSw3bE+JOF/vwihLkaakB5yaCWKTkKEEppig0ytPLghiYEtHNHlPtnF28dqd/YHFn
Xo79Dg4BEekcDnXG6RHpZLRl8oO4aL6HFZVUYH8iK+86zLHlqlxlNJo+w3Sjx4/afoe/PVduTNd2
MAX0Ra8WBD3PGZ2rP+aA6JhRJL9wFVzyN665bhB52K1Dg4883wCb0q5ou1BOWXml1aOuAkPC7sT3
EYj/oxorkS5Gt4eL5PRjCFJ6xJjwGjauRDgvY1624OMduhQ74Z8iH+SRskFlpLJTYSuN7yk5NQP0
laaAKOs+cCOZbWGte3duJ8n6+v8j6cyWFFW2MPxERIACwi2jTM7zjaGWMiiiiII+/f6yd0Sd6j67
a1BIMtf61z8gYccShty5FD684cgr9Z87SCEYXcJyhosvDnE8b7DUQCh/akAn5OHdZE4/y5gD8tFz
BpsWO5IXYochYk0dNRpfjjwZYfJCRiWIYA7PjJh9EWIjfhssnS4gn4IBNTMYbv19zr/l0J8lCHed
HYqYXdg+MY1vP5y3YU5SdsYE+DVHdBrCJqFeYjLBxXxREzMGVYhccG5x5RIkSKv1OTzju2FvjTFu
LgC+Y5hiBwEj0idrl56jnCX2twiHGZsL63yHIOFzaKQ+PU0ZI8L5OMpUHXehHHy3cjDYoQB17vPr
lH3ZmBDEYWUzZmFMlIXMw+YJYdwE6IaCSnO5sc+AXwW3jrvfvm0tUawjfhcfADahhf+M4c4+kwHm
+3thGViSoIGNwaiOQcqHfRoST700QXG60fVggDf+hNTU43wyCFsPn7+MiTMak2239n5zyZt+DwMe
WMaLxZ8evpBEBr1dbwrjTYqZB7//FcV31kEWq3iPiOR4aQ11F4OdNMKOobM5fTquvEb2ojU4Xnen
PTdBDvIEbjlyzEK1MQYgnxB58rDeco6hO5X4DI0JB+eXU08Yc+poPB/YxIGP2TNwDoaOQJfOBKT6
IxpFcL+7S7mgxj/AZTZInuZryILQbQz0oVl5E5a/mNBzfDIOEMPdbNxEMFzX+7FEPBWy2EW6YOp4
AkyihpVwEwaDZkFQVOG4P6M3BR77x8x4T0DHMHD0d2oo4xtAegbN16F189E94FzzsvgFjmUOFSJi
iQ1InozZqAQMX62tgm4IAJ/Y+u/FHIsG2d68XNke030KxS0R7g4MV7cNK3dDxB5GXupMCQYxzk/O
PZDGJarGLpATkbPi/1idOJa66Zha9nbWGSBP8jE8nWnO9pwzJprkR57KJyMKOSTi4nTfyDNmD+qs
pESlfnEIsxshQGbTJxwYUbfb4lugCy93diOkvOCEvJxBQFn85qFn8mAg5BQd6t7PFtfDDacQaDxf
i4Ekd6oltHWYTbip6oqlNyV/wXpTUBNiL3lF/KY8LN3mX9ATSVTVpWZwQ+ATiVQXhgPzckWqtYk7
Kz4yeGlGGD7EKuTkkCNEuEh0f+/dw/uKBc/m0IBrwOt4haUBJOh0J2P5gfnZdyty7eBPIH3VffxX
mZ9jfEuy3RcM8G3Y31/w/BJwZfdQkeFGP1bGWcz05sFBs+i8/bS/eYG4fDhTOPG0jRxWlxwvfV7l
CjQPK6JVvqoxMsgWbFVbVmixpdCB9u5JqHodyYH14kJklaeDMYbFNrFsaGhAmth7ajp+R0c3q1l6
7fVPRGWSmqWAU2ieoeBk4FaEnaCkomq5M8mhsmvoZRk2cP7ksCZILbXLiwT/Ovhe3uCqZF7hasVI
aaiGeBGAzgz3gprLGU/A/FB3lTmHJqaE6FdQUlxd1ppeoDqDfjJH5XlgadObA7sJ6g4jlWL2AWoD
FGoFb6iMn/fx56Keeizj4lhmhTXjJynDTKRJVecO0RJkbd4t4VE993dkzKM9QnpVc9RjSDkZzJ6K
R4pmVTi0EC0WoRm3/JGUtA+lhcuaIzvp3z/1JaCE3xtviWZHV7y5Hp4jaF/jbv8HX5JWuQL6apY5
dv5Pl54/7Cia+zyjvVM6kfzOZ7yqrgXosZOjxu8JNiBMmXbvKzi6MZ54+1r8QjRjoMXtM1G76d5t
FAPQLLXhddpFxjZNoGj3BL3A720zJo4T6fCbvuqhEv6wdRPMQmig1ZjxGc3TAWYTTGnuXdxfvsbQ
cz6GCyPsNi1CCrSRtnpNnhS+pIsP1dZqjs2/POvHcO+ZM1JNacdooLRRE37Qz74y1wyzaI8hGPkw
vOFAYuZ/s854WuKdzyOprOETmKP7ET3igjHbYIkcMm5P2SVPKFtE9FY11aJsU+L41LpF8Arr+EHz
jXkDKNKakK32jGUfhryH4q/npiKgo56DoXXRdQnFNqPb9dHNccucazxYGvOMfgRL1JDbG8AHe3Mj
ETSChEq71oHY7nxhQygw6Kg6Q4aENKX3oZSIceBjbdZ2s2aAA8OBsOjLEw85esTBCI0X4FRkgIkM
zwFEXMzHPyEyMJ/6faP6ObGGeE6ol/6GJ+W24JGCmpUoQeFDo2LxUIBMSwq+W9wTvQd7arJP3l/E
GAJgdl7h1z7ydqhDnOeqWBAlhsPMjz0wXacrhWLm6+sjONiA9+ZCg4NJmBBLlX0O1MuA9tkbArG7
DG6/0yxmRsHIjBzqEr9hbSw48AauRHizLD4GnaxIbTQ3L8HfIMGOCAImaG+759fOl66vZhMiddqG
9O2YmEbfABcE0bKgwptMC1tTRDhfenhyCIkusXVJhfWB0xClMB1k/INbLHrDCLnPoMEqgxRVn2L0
Znp7R0Oaiqx9/nm6tznyHv40ep4C022KQ6owF5XW+HKWZvSz1oQOmXY9+7ko9/Lpff7aYV2alGHT
eu8dYpCe/bcXSEjF2bComCNEYDRhwWDa3s9HEOJXnfPGzQSvUROJ1R5huYzDNKNiFvLz/8waV8P0
8/xZMzkrPJ2I7qMCsSobgmZdd9gXd4hjg8dQneeBseAxWOqsIsmXcQK0wWcCybmHgHAMCSlXNRLX
4cuHRKt0c8wfLC2612Fa8xKKzTcha4RcDN5GtvnMP1hXF2MuWznNThTqCgLjrVgsXzqxf30gdQUS
KKxt0mgwfE6/Iwme5AiLJ6sR/u2Y5oFbt34XaGs4W6LasPonKpQUf5CfLZ007+3WG/4Hx5jujAoR
ywXcVP4ekyupOoDFVJsf+MVTrLg5PLAwof+GzYXbrnnE9fT+x9VjXROsBfXrBVvQJx96UJPMPYFU
F/O75FUfL82D4Jq9qb45WqgcHn/mZrChfpwRQeaBlQ8fiw8kypd7haD59j+9OKsdzlZ9+eIYckkq
De/h3Y7wHJp83euhXLWXWywen2IJoWSoLzkSQKq6fwyFis1mcz0SrIZbt+nlU+4RNtgUpB89qU2P
rmhwlGFMM1JYModMz4Q6u2lMc4FrdboA8FmpJ7oW8FFpC/s/4Y+b28wymUZnXT/8UoeRk8Lvua9K
XDBFq9J60nR/uh+Y9UIxGPU5EJ/J6003wz+CdQQYYMMJZyRtWu7egreKkmg6eRo+jgOP1uGXS7vc
CBgGzEHpeNaH9djvXLhtyhdbT+FDrY75EerpuoD1rBJySjgfTqP4JJKGZOmN3VEBzAsuWzyYSktl
p7fbaqg5muz1boxB5NLvm1iKEHrhiCbS2lVMPFS8U5xbkFLsUSCBsXydvMJ020UJ9HwPs6M2y5xd
gXNKH31N2Lo47KGo1WYocmag47RL7OGLJ8AZ8729K7jPf+lKiq6Vg8SlyoMv4h4GSxyxVDb3iMIk
g01YrPMm5nLbN0ZGBRP3lEltgLMhY4pImqVLY/Hd3o4Go/dsVMY1mfXWXeYFDpDXf5lQUjBkcK+F
EgO5kkSPD/G6cZqGdClgL9gV08wJFjen9QcRAYrXoWRVHByUezT0w+bCcJyepreuQ3nxmsM7g2EH
A5p9YTD5ba+oSMgcY1C/kZ7Os7Y45Gvv5Qqcqj2zX/F8XHk6ExW0JGdCSPfBMYvqiRMFTCXdvc8V
D+WP44qmh50wwslTOqIJaxGvPLgtFueVPpG3yO0ngwVSGTOA3Q1Wn45TXCSA5CXD/ZIrTHEA7JuO
DRd2dfyMGKTRxijMonHaIVuAveF99audfEZ0838bE0Bakj6uRKj8EbvtR6JR91JAa3Z5fIUATeGX
i49VOVMPHkZ4aRjCpGweODww88djByaioHZeGa5v8GMF5zo8VxR54eB0X3Q9qzpwMCgb5VSt9n4e
dXH2NzjJX1vP7OpQMQah1Kc1YNXUN/vDAmZMSFw8ri6MW4WOA/QYjZ7Ils6YhDU+2qb9FPOTi9nO
+Xp1h2SNYE3WE8cqHAbMXTb74cszgbEquGoGNQB2fqMeiBl+XH+UlVWorOmsbmjWURER3SbmZ1cs
1bB3SRrvNwaP69VE55BdCxd3B6w2fV9k4i3gDpJFYNjqJZ/lI9GESEGNsoGqnX1jxqcMyYV3R230
SDIyvBMYcfYzEESDULNf46snSXDe0A5xuYG5r2MYLVMlwdUDs+GFJnwa4qcYJ0kAig44nk7c3Ina
2fsGPzdflAGzE/vBK17KC720OxQT+xH115gOdazDT5FDoBwuzMN+4v8+AvmvIkRZj9Z6PuxWthXS
xlRfgfWu0NUEElsHjvdXEWDfQY1FYnShxXj04xutN1oEvHKwmhhfV8qmdzE3nAdTAjyRjBJzGDfx
9SDhR5PhKPTPJAp7NGMQmcCCsCjhhqA4QutnG1TfQFSyCJ0ihNR/mcBcPdq3EwmXNLMcdX+U2PqB
Ql5dNSAxQtjiCRdd845MdX9EFgEoUmy/OFTQFuH3w+ojK6ljL8INl4MLVp8hDFNr4K+82Qlr9ik6
cIodgdVH4I0gShD9mStS7g6SHzrG1nkxXoCLFbSTNFHv9t57A64RreRiS2OnvpY8hgbk7BEJZTxN
TY+Gp46PrPPldTn+YIl8n3+XvSWjVooDTuYPhZSbzfvHK6cqYT1nXsSYGgWFOcgAg1UFEJSZHJM0
kj6oOtkergk+9KRc8Oj/mK2gMDv2/dbTY3w4RkpEVhsB4BQ0KEhrWI6tdVNEWJsGcgwBiLxYppkM
bVmIlPF/YmAPd5T0iJvQODRMBOAT3A/M8DsaPN1S+0hoAT6dDC4YaA5Q/aWfwMHNGJbzZPMs00qO
kH9lNj0Rxwnyhs+F06pBVjMYFat8sd/wZTmH2xdG8Kl/kSFqjFKGKkxveZUYdNHj0l7TPmc2y59f
BQFHC0ETUngSGd0143omsUBZjdtA/YdKCuGhdAya87/O/yyrMc9Vl7zZb7++GvXdIvr4Bee8+Sd4
ATch6cu9DmjEryaaMKJhnDxk1+Q4cdBeSNxciuSew89lmJJuzUszU70Ka1rSgFZP+AyXZwxZKKIB
XdQQ+lEpOT2INlwtbHDyyZuOCZkpIzaaOMxWfRhal8bNmQJjN+y2IuABTl+m+Boz4Wlq+iT2OsXp
RwyYQ9USQDtmpQECzb9cPDgUK/ypUvzBgPreF3P+cJrW6iYVR/LD/nJm4S6VAi6vqsOVwlgU1biO
SWNaXEiDi2r1ovNdieRtGvENTm3ALzI746QT4xbh+igIBiZ3cotFOgb9LCcKx9eoHIoiOmHzo6ps
CiRKPguVRVOzmczxboYoyVFUOCdqPp/r/lvqT7d3pPGolxjerZgyVRP2t+rvHd/pnd2uCJ6iwPiN
iPxkx+q/PRoheONvmDxUw4mGZzluEbRZqTspA4btFCRI4TfmLjuQdBeoPcpNm6cQ5x/yZmBTKAsK
nCaMGbzea+8qeYQETm4RXG9uRGe/HKWftKnDNz6paTavU/G1uikkXuTHUBs+yKr60CS66VWz5Qn0
OabrcB7hVSffjYxWOBuxxCm1BlN7n/8ZGSMUYASjjIxvTloiMxVXcm62FKcQkbVthkfGUgm6gmAG
yswi4IuJdHLkYUvbBPfW52C8jp4rBXxiQDYn4Zs8OP1LhcXVGVpZMIiwNd++R88QIAPXfiJ85N3T
BbanbxWJm6iH8e2CEoJz5F7zBrBR8f0EW8K/WHGwX9y+XMajMwTVGJrifyaEfcLq2/Se/9xQmpM6
lf39Lj1cV2BRGVS3Aw6i7I8bDtYN0Nt+WUUq83SHuu63udcO/01wb7O4PvFdtG7LenND5ImGDEM1
Xoj5bzYCkxL1AjvdwPlST+PEN6DTSlrE/fSFMGIf4rJwMLeoRDMH5IjmZEfqIo3qm2YFouT6N+/G
xo70S4C7SbGmm+ZhOmvRgyFihytxEXeKQyMIvMTvBlejUD8+3SpC+PWa8ArOD/rzszT/xS3nXHWU
QxWvsXciyixtfGdkn055BnB3lE7Splt8YWawYSKhp9xh+gcXtc9vuyaMjnsLqt25mcAEaJ3v6TuB
VSJsMAg7ZYJFscu+TKX/kC1gBTxNbo4WvdlU2WnBZsD9R8IaE4yOO8n3NVF3xG7LryIW6ry6/GKM
GDwMCrHu2zOU7o5QPsA2G4wPM2Fz5FLk+VCF/BabuJYsJWTnzj2u8McQzhnEtHLLhZichxtwWea+
3jbcU9bKHPecUeYx0JzfJyKoqYoKsG9h+pvOBBM1C3YKxhwQ8Ia9iQEtsFryTWcOJ7fwTacdwrp7
RTK06EW7vO6ErwnGbqxlfcraAz3vR3SRzEmCG0FOt8Qk9P7H+sP3QPUjEe2kzYWHJlna/O5y3Ucy
8UZuQ5T6+OOZoKHMfP6ZjlBU4TmnzhUIeq3zxk/oOiXYcayv9hekO4d09Yz6kyx5RdWQVLr5dfzw
b8sBgmEAW9i1hv/b3CZsCHQgwT65xT/vO6yTLMy9Fnzi6VK98/k5fK9TTwogG9A+D8ZjoB7aoef0
PRWGgHuncovkRj4HrRuAMh5ykP4LZwAqRerrC5MJO+UkLtxGE8JyPkqAZDYa0QwOTaBTLDcvzcmM
GfcUYD4XgGz2YzbXR5zjUo5ExBhS9ABni6qAs47+bsQKDGXczR+T2zal9OHujR6MP29l3MNwi4dc
5L07Et0lci4CXXlhCuQgl798YbsikiAduLd9oBnX497iO0bsc4vAysDmNcixHZhDtcyX+tYgKpVy
7cc5wA+JqIBkIdJCjhTwa/EcXnx3PB7hY5wyugT2jmj+rc9ErGTU0hiU0mnkYuhI5fTdUWXA+OFQ
3mbiABun0Z0Ov2IdcwDL1gt7pyOPNkYhvTM4PHIbw6pRkeyukQEgAeYMrUS36VyoVDhlsg1vFRkK
8wYdWV5P/AvuIrrm3AwGCLLLXJi80rtggfEaOKbg4cjLa+ea1bCgwDnLHEqp/dZt2BtvTYiRNIVq
xCYACA5BhoEWHeHD1dFM+OV5j1nEy1aJypJYDKTtcNeRmsGS/Pq/GXSib8dzRM8FF/YdZ7vX+BNd
4amAAID0QGKA4UK/wO9cQuifMSHExKudDHbS8r4WQUnghUgz0OJTEuoxGp8jsyYaSX6I3pIMJX4S
QwbJol6kkuTrtVEPM0KhOT1i8vXDlwN6J3mVdFjQRlqL35GHNIl3NnNAyS03g9Ny+jpzaZm13xxp
TZ1NpafgVsNwW7cLwzKYClPTzvhd/GlAP4DpywJW9bj7nn7lw6+pinLPRE2Seyj+OlrswmH2/gOz
5mJCXNxR3DKdkljC1O2CXQcXg9q0ML2iCvpq8Op5X/JOqZ7FcrUgDpAPRaip/nG57oitOOHZNulw
EJ1AeEMBzF/4YZC+WxH0xKt8AyWy6TB0hjRg4Bgq9tf+ME2wOSiOGQ+M7LUTwhAYG66lcXqg62PY
TqZ1c1RJF0cDxmBy2m7uq/0JRu+uB2UeIj9y+h0ahHYNnAnZK65W6hTxC9dybS6QJfwbSlLCgW5O
uyWEQAUTPoKHXD3S19W8HO8jjGL811zhet6G10W14SV0PZdQJU7pB+NIljW48z+cWlxmBosD67FW
twUtNANO3iGSSg7xE7AM5F2TbZyy+m03P7sw7Xd8xeH5RHn0uAymbU+oLD7I9SM1QkxVYP4or2Hl
l+P+itr6tS0KgJ7y77d8LHmkKWj1I1X1YMrb5wcNiLVdQo/lQycFq6OCtyXGsmdjxJYGrfDF86M5
9JUUa9C5mRi0osDm6bCF5oFsLi7jzQYR1xAKXtC7UYlSNf42/ClF6uyXvCePUEhe7+fHstgZM/nY
7MD1cy4L0zsqx4m2oz+40YPRRFx6kneF0QSkJSjI0oQ5GMOa4T7qb6s1jDQlyBSnJuIlYibPrgx7
hqP8knHioOaG1cglqaz9hoKQi8TwkQaBD2QE3VcU1PcL3QOdRPVnntNTB1R5tV6TcvKFJsp0dMbI
5kmCClJj6LvTbNQk0qRfuMB8e4S6NhNBZcu10dfv8XuB7nmiMOPMjsgJR5jYMJSk5jfuNujRhB2s
Byf0CHIQ3k5EKs76EX4WwX77O6ZTLHkAL9GEkJ/y+5fHQy/7AAjcY7PWW/Tmz5M8vh/p1dkHgIN5
WqBNYHhFTyfiwV5nVj2V+H3bYkOxAkAVB0ZYTGhlzROs1+wPT2ZAVXlFRArHiAKqAiR7wG1bPdA6
48Jkrp/n57KOdIDjdqIven+3ozKwmvVgJEPGrkdVoF1gCcsbermGZgDotGZIIo+NuMVGBSuj4X1i
XIBtxAARZHfGGYHckTMOk2eWBc07ZxvDNJSPeJhjik6XCUDC+E096+f7lpYFkB8ODHgEpxjxYLii
9pVpw1O2Giy/4+ygcQquqPExrhrRMEm7L1990qYyPD1aJwWDAXHBMVekD1cIOt7O9n+9LaYmOmqx
qGnjh+r1b0REOzTl19qhNfjQ/QCYgWWcmguy3RvW0cDLsSLUsSqZOwBjDOVXGhDthvtwqf8ZZQCt
0kwMdv3d+2QeXkxhkTqByiuxwRFPm36slqpGb/9PQ7sXQmWMn1HLCaIfOluDE27Bhdznj3G/cqXj
nUb9mtSwRy+8Q31MN83uxcEAKeNQsd/jFLN7nmpW8KZi4FXC7GV+TkcCqb4/4mzBD24uNtNOiKHY
SySxe+dnWbJq7mSNmSiXsmzW911+6tBux69HwGNd4JA3lQCVmNzvesfHEtwn3bwWsNAKiB+b5lzw
yLPyoPZxi47PdccB85cffxPm3znjADyEBsCVbNY2Ph1wXl+iINKRT1n31O4ddcaLMk+cuYYcdCPc
C4VaLgKXmZeJU5ucMY8zAku6FP2iQ0H95C/hh2bcCDPa8+g3682rTSo8YprVgEu/MC+PUXPgXEx4
DPQtjwUnbvFPNQc+AcwOGokfHg/+QYRsEvqqCn04vLgPowngdfydiX5HO0n8C+IihHogf+wKoEL8
Kxnt4uEAMcUmH/xRwnaG/QSE4rYjgaany3gdwE/kUF7qxRDSa2t40tX7kgTxGHKtTbuEmco4HQ0X
ZykE+JXiDlb11XmpAdqK3sPv9OErD24qQcmJPiDt2btzglJ2gmsWE3jbBqd4Z31I+HsMUyLn4J/w
nKGihEQwYNpr19g6kVgJ5CWcrFD1kntsTPc+HB4gK7Eb0LqCysPCfUbGEowd/FPFt+0rOqoOlAdN
i9BN09l3pBnwFusmVBnGf4Vr00ezb+Qzov5FNirG4uDiSExqcFMmJl/MzCzgPelj3zY9Bvny4VnY
CHYEd4WSZysEgmQeVcKRSSvcFhZe5QjyLaX/DSo+VZpFP1ci/MMBFQuWt80U/1k6LZ+rSFx4ZgAk
V3KToM3+7BeeDSTovW3xwQNr2A0+L7qgtLBnEDbB3cI1HiTB2yeMNXOhvP7xceqfuOXU1eAdv7E8
KjgqT7x9cIwZWoZsrM2ovXoTNpA7z20+/K5QjTHXM2jUPDmppu1ME66CeCIsuzVG0+d6wp4mDa+j
X0Cw0bnYPql2bY3vVqLX9Dp9r8i7Iby1xcxDJvmQxDhhOFASgixofr5E4oa2MTfPFbvi91L8vWbF
1vQIethyF+BDfPoX7TFulzkVMm+Tlcx1YJLGZ7ZS1ARTEFVt3iAPby+lAMBpDV7k0omxgkmjQjnd
nl+M3z8BlThHAi39nkQEIuDgx0oj9t5+5JF8OOvzTipLgdZx6E70/uZGif8FIXGUM98zvhwjHV3/
lkCtev5eGod6S3hhdmIAuqW4f82IBMw1hFsCChKZYpSVUDmZokfPKaI0RfxTbwVSz4/7rtjpMbu7
9j0GdgPUenw1O2wFXVXAi4+eCxGXKg5qNGDm69wYxEUyYIqonEm8pGTEtI0eAJQTQh6t40GnraGv
xN/6Jfxuaf/hym7ehHEhE2TREwcFZtnihcpPtCjbRavBgfnXw8gQfnyfRukLZ98SJwcucUuOR5N5
P+/t55k0GjtkRuibJvJOX/bnzAjUXbcBBYFAw4P0nRlYc4ln0oBajMnWLp8x+m3QFMLjlpkdMEpD
bvm3F00I0hcXe7oPPF5mqGyt76DF+gZI/9+uXlQORZ88Ry7GoZSt4E0t+8fXkp0d7tkeT707MjAn
pXCmEWlpFcWoCQtevMnoVHJaOc49ugMD2mrj3EUN0udEQhpeeV0dfVT/WXnsST1e8RYjPo5v3nmH
SJ1Hkw6EOhHO+9fOWgcn6gwXWow0GSs8HeZ5HJ4meFeHjyLU7/eGUfPTeZRuyTQPAwoQMt0lTjWV
LBTLf1emLaCyl7xvA6JlrMzGV5hS7NTxG2yY85LDH4YNjnnPBGez/dNBeTiYAuiCCoPpcgWKy4vh
AqMk+Chc4CA/39a4EkJR+PdaOdjZ+Pn8m6nz34WKDy/yqTDNIzChnGXBl5RjY1Ys2Y0GMSZ95EzT
V89uCfKVNSnB/QMhunRp6c7YaqOO2xMVGNjXETxB7KaMWZYw2LidqWD/xP53Uv5+LOxJNSb8b9xj
4J6TjSsov8qOUmmnJT+INcgZTG6x1Z5+NequPgFrNGE7MkZlCx2BqNzqo8aC46Qu7PIMXwO6AIPq
wZFtBmsA0eLQt5GOxCxy0fMHwQNqGnIndpfbSGZodblS1jm32SB8NfbrgWGm8DpSR70j1WmR9LcZ
Im2ZFo0adUAf8DtjHb+D2pyo0QMTLXjEUXlU/+lboYZD0dRPsGJmWqhuysUAQLdxleR7zM6DRTvV
Hha7e80SReE33k9pgZfSWj4/5oSgHRTxTHw21aWfuldAb0sOyXhlGjP/UuHt3kPQTfAVX/Wa5LZD
OlKTIWdTzlHp49VFwcUtR2z+xKpkx/KY63Mq6PeJ+wrEesp5FrixOLTz9Z/LCxHobchogbVk3vz+
Nd6vypAHBJBN3wq39DzWRuZS/uMxkFfloTyAn9QTknhJl8DSCbSPvpgxDoORkuLUL2uxgTC4ROIK
iEh7zqmAVp3RKnAFkAqAJ0dQoi4F9dEUrEt+HQQt2SJgwpzvd72LErOdUVCQG8FsA5Efq4TopMNr
JioLSAtsrCB7H+Hy+R6pBxnDt3+IbLHlG6mGoNQsvuzudH0gOz84wmSF/XuFxkpdMY9SDyJbhfIF
L1z5QH4LmSaEjeUAgHdyEK5guk46K/4o8X8AsZwSMbEFQGVLEtyJGTM9wKI0es0otiP93Cacba4A
9GCqkwYJrOqz80LplHwCpt9R060gpn+ZMuOtOzUxLJxBG0Gs5JgzsWAhyeAQH8PEj3LsgkTchDxp
QvzggYHwH8J3/TOkdYRfOfA2f0IBiS0En9WEDswxoU4OAuaU6MRxJz1Cj0Gye4ff94ryNawLu4x4
gxHHP5bkUNbjBV3fEEtg2wjgZSOIFObMWN3ZRE4gIyzGmcA3IVE17vM0O15XY8ma8FMZOcC0R5I3
QE6Tw4kSvsPCNv5cOaMT64jzNEBUy/ctKBMhUlG325/IRC9Q8rfcPWtQYqCYTRTbsJhhI05I3SOF
EoRyBjsTVIwzJhN3hxGgR3oIVlNY+7OPMCRgWUPY2TvHe0BKLvwcZpi8YpyV/Fs0mInXDwiDwr13
0ojjEJ3jYNngrBG1uGTF6thM9JiR4bYJtYQUEw/vbTX4wAp1U2T/X0e/0/KKBuPHUJaHjiHg+cm4
sS9kaHfN4tghmds89GqXzkMGzu4ncMjYQiWrBZjjBBuL3RQCN54wjuAyJNJKD5BlhPUF+QmvrVhl
oy0l9TAXhRbr6h6zcWEq5OABZgttASYCCwTy8N6RbUAJwMltiIDBZwCxgAs/4YVAV2ZOY8CPhEkx
55ziusDwdK6IgBBXM4GiFLBXIDTC2B5K8pXL/8EwCOtvFM7eDK2d/3UVBCKNNYK9wG0thycdKfaB
yam4kRWYovWxRySRO7RR9vEzRF9qC0Um1R2h4a5rBZnjWRMAZG6b4Zy2fF7QInFBvn97lrC0QuXB
rhnUD5fWkcN1/4df5u8KeR6TPLJZwjaUQJYbzAD1HcY9GnTA9FJePhvdhQjIWEThOTpiPOB08wjk
ODBxeEUjY+t+f9xBV2Mo56gz6N73m02vutmT3VSO9lOmdrZy/EXkuFi6T8Y1l6gKqfZDfVoennCh
mTNENXwpBK2sel+YOP6QF7CpqTYTWXIQmaIxFEa/g+dzx7xAuDuYTMmwMPawiXWOFPCOr1oT0D5Y
VkaoWOf9kMcYDAYKpzA6P3KzooGzWjRrfCRcjIzczhqD6ZLoI1z9ubA31DZoBvEMnsltImujWhuW
rCkA9dQbcCPIU0EwM7DP4xYtwgvzfCjjQx5eWtWEjcFWIFKKBcH9oFNNd/WxcNIpOS3LbDwLrJwv
uqIMKu3jwEoAm629R8AujaCW5DZ5KTKD8+LSKvAnNW5U+3bXTejTxlI4xr2Aw+Pbt/r4V5rOtSUA
yn/+fOkx7IUrmpfWfq2IEWd1TYDHrGe4WPx4Lezokj2jecyOqS8drvb4dyoWd/wNGB06xL7+mwxI
J9XnWl+qIScrWxp6N9xsGqQARI7GmKP5d8qamkHcI+Z3KeN9AoefZSviBCg2GXc06B/m+ep64BBg
/PLxmODeYnOeM1Bm2hVizYhTDddzuB9pd8+8enV8l0gEKhi2lS6yERXfHqK2rIHgTUOVVKc9zPpg
pGobOC/mSQQCwp6hc0BMCt8OQvOVsxq+Glallx8n1OR1DeDfQa65se39RMYWTQSJUHds4kimu9BR
lZ2jk8U24usoRShsYRVfCO0C6eE7mCPnsx7RvJyOd58Gm//8I4o1c2VUioSsdQ79mC7yzGjN+DnA
nWNAcDAscGkuc72+rwcu5NVmSDkklgbyLx9eHM17xOg4OxFMB/f4QENRbz/jbEMEOvTN65RBs8JP
NPH7N2KgAVEMwDVD9SRAO/5f507lUePh1wyes6ClqlwtSJ1HSJI2ImuehIOZlDf7pzuPSLQGbC6U
nC5OOOxR5Sa7sKVSC+O3FaWBeRCFLn0JcSbyX0sVBIX3zU0c4bKH/ybuSEiYRBHdY0tdGw47yt7L
Hm6+lCmIE/brXEKk9xvSkTF6Wxm0EIbf9+iP4BK+dthgiNNreg1L+zTaW342vmF+AIVrH7xX7WFX
WUvzwukPYejD4F8Zjr921EwGdNNQtUnRwS3yJI1aLCYZCrIU2Qdr0kykEZxmnCBgJWDn9Y8QvtII
KbjitEf8QEdB+vIHV7uZK+s+iU7KujxDYt8HujMpQ+ZYPPZTjK5tfSZgIuxO39aqmKwEcfxIkSdt
ASe+a3OLUTyJTzlhGOJEhseLWctgJv6O/VeYixAFRWzRKP0y0YXi3POIiG7jC3O3Wz8Tj91muqeO
tZHyRbBx8RFn3NcccR6wKcKtw8M68d+skhiRZ1KSAQnyTwg5RjIireKVPBNGI6cSFhPAelMRXrIn
rYm+BGCQZon39GfaAHj41z2Ea1cZVycTc499zPfbsBl8KkOoJQzRGfURY6WCegUY38iklcw/kfH3
ZD6xSAvfiNWgQwlkYNcgC7YOrDc0MfT24C14lrKpYtJk50EVIw9OcZ/8+bo1Y7NKuNsIHB+i/k9D
E21jvsR+x3piiIP9IvUauxadsV2iyweS9ym7jq8zMPKc8owPeInpVRCDIZ3XHnSjdYclY+uKC8fU
ynt4HKnL6xlhFzEOfBFzqevyA3VAGbZEJpRYa+ThIBJGo2x6wrchtVAQmUcSA6mqGE5AK0wqUrIg
kyvrF+c0VmwtRMaMrB6JEhBOXYCfPxoq8acJJ0EmoaFG0/mJOGf7LDkDA1PGZTgB0ZxhoKfNSPWK
oHB6NKF8YQNmtWSOwdZG0X+LenODkKOBRZcpQstwcPCfjr49tu4OfCcuDmcWNYdPw/Kkp8U6YthE
9yNBMKMygYLjQS3jCLx5s/jpuWduDIbR7oIeizKxieSA98JcMbMTjTfLcfbyINtgu4KICUh4JA4n
CmJRooRMrs7SSEHr/3Jwx3aC1gaol2YUWHr8xdqiP+NowWw3pnrsuGwcDwnQBbE5ZbLfooxcXoEw
AT8JERmW0x+JbPBh/PGN6xMKXSNu1h9r/OOU51KihfhQE8F2r5ngGCBXqffoO0odvhmEU/SaSPRG
LSv37qm5oMXd4zf7L5up13eePVHZu2SrIjrqNOprY8ajSB2to6U2khbcawVcbF+5VnEWp6tsgVQH
5h2nX59igfKfILQZ4wcdIfZoBz2y8ShNbgWMv3oDiTnz8OE01UDAL8A/9CtQs38e7ciD8U3TjfpB
FmiO7qbHr2+CVGPqF74vIvlOm2AL/3Gv6/sG+qoHrKjP6MUzv52a5N19+RIjwSd3+KZYqh2EB0F+
oBayrjOM2P5VOpymog3WffWLn2cftsdSe9qDVc8Ztcz1EUFZGCy7UygUyP6NEcbsNr7prtjvv5gd
83PjxsNlaZzyO6h+akfxaq/z7vHH6fkdz+89Vqe1xyXikP+/kFzhNkbPiiqJ92Hrqxt+J+yjNOcg
JfipMskDeLvFZPtZB2MTTn9jplY8/gil09LpPxFNpaPCl5z5I9xHU3IZnKkwLrglm/9IOq8lVbUt
DD8RVUTRW4lGzOnG0lZRECSIhKff31y7zqp1evfqNjGZc4x//EGwjVOsWigU7ZTXDxSUDaMtZNhj
uY9o3nsOoi5UgJPMcpgR8hRICDxaVbtio4DpzhsuxpJ9SEfxEIEw/FkYRQcZNiC9kt8ENUefslaI
kxzm8H/OVrfQRtlf7vROMEmm+ioi+gLKw3crT1Rf/O8Jq11aSLjuRXfJxlyHuxZXaCaeOEnSIXjJ
nAd2u8O/1dFb5TgbsClAZjdFpy/dTN6CB3zdrUGjM3ZRm0kTzkSti0W5uucxyUAQTkG4Agzp9YSD
IFiTcIai00PNx7J3y700SsexW+2zWb5/bzGfMJm6Dd9eNSHLjmGXQ3GHHbRpC849vMIheBuGTSW6
vtJZ8viQqw4QpVDLNsx5IdUwKH7NxNBsBvumJDtKtLtCjtw/cl9azVoEAnEbc0adaC5sBJzMmC3R
W6Mf4Q5VSYIcDCcpF4AS0IeXivDsGnTTQ8gi0scQSixjRKnP0lHENs5/S+im+aUX8eYQKPDcfm/B
vGlBCbxBDYJ9zXD5dGzFRjvPQqN9s3A3spZMuOBNAwCyFJneInirJhgoQhGu/dTTV7toyWfBU7SP
0mehA/Y2C+gpFvYDjjm9ER7OdsftU/rYWLA+jKlqQcywRYAyltvjzkVBq7syl3XWOlghvb2ZMRVb
4O9Gm78V+/4XvwFw07P7msUn7QqsAnBVCsUpdQEmvP8YTJgMczYDSL62QJ2w8GxtBZwVblO/N9yb
gAKUbXS693AsYXRJ/TH8e1/UW7vQgBe6cck2SrAjAiPS2Hf6o7rgaD7qRj9G43ilnBiagrHwB8JF
hXUKFJtxvEVK3mK+ez7GY5M5QyVGK+YVtgn4cx9nH8xa+0MFOPnKTyIP3GsThCJwaNUclwTigtil
gTe5oUTuAUgPGE+5lLcbyHOA2FDYgdghAGExVHOgx5I/uAwYsED8M4dm/cdQFC5txjmHzSSKWGYC
bPqv7Wv8TwQIDUSa/4b7aMm0g4EAhyZNr/u1uBOu8dHAy8nhZIMYVXpAKJw0tATouxxsjxGktvRs
OgeUzf6bWtcNl2NMbJIloqiu+Ux4yZeeQcX7BmNJRb4ZdqIUnVszQLII3UtkkhL7bed+zDUR3PHz
insCLko1An23y4n6p7oywQPFnVk2iwBvRcZD1QTNFJ4orD1lBNPfk0brhpdmWvu/LVCepS1wkJvS
r+F+AM06p2T8Ld7uGVcvJidHLs2YYhkRYMZRRJW7/7AQCYzn2Jn1rOc6t66qh66VEgn2F7Lss1ey
UKH2seqZ2zA6oPIgrs+Bbup3wz/qAla57OV+n+6RCoX7gQ5W8bhTtslUoHz94aNkwhmsk9HAw4xi
ssAbDTFhQn9jN963QUPXOORwrsNZM/n7jTOHnxwjrHMBs+c60rBNaTNbG9aIXPi8KBCEV+JYkAbb
U0GtxqujxmIlzXjTb2ZCkKLJG/otsoWWuFCpP3N45GFr1StCtinMaXIgxi4yIlfZfWcMNgk5R7Td
TI0DYn9hpPC8iZu7z9aHuB+yVOkl/oy4HIi5yy1T5E03YwNkrw8v3+lrXtJx4kMbfNZfj0/bfe9q
dtbMuqEgohF43hggGUgVsIGjKUW/8vbALlh9xfDBwLb18P6Z4Nrgguja4rt4stQYf54hplV2wW0F
0e1QWt4qJfYrskfxUhhcM2xJxmhGNiwzG34mTL4DrD0QPGp4X+IIwh9VWoPI3OMxwOYXzQ6mJuky
u+MM65ubg+ImKxrbRcyiwZUODAPswrwSNC2yYwV4cW886rAEQOf+Q/dE504+1HutXIUHSR9pOnFe
guX1Wb6DBD0+QvAhuSYWtB/KHW2i7Y1JMgYyXcAL5NdVR8xqRNj99ybSizvOf/zJNJ4sQbjLaIHd
ObE2IqT1RB42n7nYGs097KQLD3Ey9qavOsUocaiBP0g1ZF47dSPlb8l6buxsaoJtPsE1Y04KIFVY
ovSpzKGXmKJzM4kDIrWJMKBgHBMF43zGUEWZnhsjmVke2U/LfP7hHcdorivn8J6KChC0f8oogoi0
wSQZ7q4CsannuFBQYDe+5kd/GYilyGEE6hkKBEyagyBCgkxdk0EVSk0KQXptgJ0PJXk5ewfoqykR
xxWu7S9ag7OHdxxv3UMW5ya+KETfQYNRXRT0IJMQSeCzzpOTsuE9ncThRzF8RxfIfoUZPKXxb4Eb
BHHp2KwB/TDrd2CBEA11hvW+Mp3+urQXms/Ib5svI1c/4jnqJJyWojV5j1BksHUoV6CUI+71fBLY
LBCtS9uLnwEJ6pT2b9igijsI/HpdePVwglQJAQYwQs56Zo4yL0bhhIZ/3CfLmJ1xi+s6x8pvos0H
F5PCfRjg4It50CAAnfHgPMZLfOAkxer2nP3VndZ7XazbueYyEJCh2M6eI+baAV6F4jb4dyuqViDx
MaPItq4gmHSDgHm04B5gKVBdxI70muBHv32dMNL330HucQeLjuj4gd92guiHuTN+/vsPOFZ2pbnb
IlJz4juW2Sv8aSa5R5MqUZEfXw5nBTya+fXl44sJxPVzVgmiD1qFxr1CMFntG+ce/dMRcwA8A/FU
pJsxGP7Qq8EWxBSQJUq+cSdZxp5OeCbCkVMiHjmbnoFUL1C/guMYRP+dF1C0mA4YkLt3vw1DBeGj
IO/QJgJ+UBZt2Kl0hCb9MWfcppo3tzcHX9C7Q2uEuMYflnJ7R1fyrwqgFIZveD4SZTrhem8/W0a4
HGsFPmp8FhJjRUC7RYy7MXfAHFZbDoBwBXCGkI/zJtamxuOziECedjLAMhYWxY70oAqsDTOWaC0Y
zl9HdtO55A3Gr9HLMXzOeuSoazT1+Ab+xmrw2hIw9v0QPyfmgIxw6dI4rOUjEABjVwajUWdrVJhw
6UDFU4vvVxhRf2wmqPGM/E+gdH73xmBzM1g9g9d9MMfu3ZE5oHMKGt5UeIcgAMAPGZLHe52wAFoy
sFv+n/yIalkZ/uVZjk8W9i7VlsMjQPPlrEp0InhhxX/GpXEgPU5ztiWTGd5gn7rFWrqimABfKe9k
EmRTDOqKhRkk4DT08rBoUmQillBGwXaAHZ86FZj4iQsL7LM/3/VHuWrvEdSZEZe09WDT0p/slQUC
6VuPiT8Y3+37sr+MlG4gc8yOcq43QCR8OT5AiLI9ZCO9F1lrVFHwKKDSNus+WTD8NCcfXCIAlvLS
X9SX9vILoj8N0ih2N24zig79e3v63cpluQx73L3SXrpqtfsL5G01g3LbMuXgOMUtZt9uyyWTtJrd
pVwaV3MPLWCZBeBitC3iVMk8FWbf13s6FKRWiy/be6QAi/GxsLg1HwmUwuZAAQ3QQHw35sT9UYxT
ORKf9WvO9C9gCOXd+6iZJEcC9Sr82sUABgztHXzGrN+asjFDlK1w/8VLQclfGj7HebQsPHwOvXbf
TtprGKSzipJDgvpezTXfuFb/uMD5ljOA1Uw9ynADfFU6ptv0LsGM5eAAMEFPDaC5kVfdokKyDatO
s2BBvmCvgZGvBlCFHtxlL2LF2dPX1fx9+zCIexrwsm3jH0G5ved3LqC4xRAEUCLARYbPBeaA3Qd3
8Di5aRDCV/lNu4SoZI75LcQo+NawSV16XM8HKqt4w66ZLbjkJvsmVQlOPgcR9PqaZIt08dtQr4hB
JYjrjb/+/5Pjspba6u6nW9S/zCjlvi1RlYFxABSCyjK2Bq2DVEYvEAVUomsWIZipJFI1tB79cBGE
uIk00IGGJjEix/byvlEKVcvKU/aAVsk23ybsVuLa8T1y4dfkwwflNgq4H8s/qD+l314zfThY6PJQ
FpkswXcmX9+zYgsxjQ9lHwbwMIL88loVo/oSMQu7/G58RNGBdduemNIydJUOfNZYZO0+jGH/0oV0
MPboqCct53pvjPG0l7N1f4F+YCcluuyzSfsKLllEVNgR9vN2NXpCtXHFAYydJZBeNoKYxdFquBEt
K7YnDG9KTKsztxx+ttoeO26cwZNRiP5i8fYop51qCZaWifqYfgRiMuvN2NPStPci4N4oY+G5Aymd
mwxkm1cO14QJcQ+DEsc8wOOBDjof/EFWixb53sCqTVqHq2R3noU9wV+D3PUskKPwc7CD+BvIPWYH
9405fJ2Pw8CBESkCbPZauLAvCyedD0gnVDfcudgHYPDfDOj5IXx6rpKyx7QNBt1VvyXgHoxObuYM
KzqfQ5TpkQXbE0mjzqpaFVfcYw/FBRM90txHKLMYYaiP84OzhEJqGVY2TJU+5gq6AClhKGL8Ft4V
QdkMkQpibAWpizChgWe0Fo9SbXrHaK+dBqf3XJkBKAlWNfQA2DJCidmePjp3VnOQ1r1Ty/617P66
Azy3pYA8Q+cej7pxn71BeNj1mKN1UzxwR9l0EMSXQSD/o33BVYOFTDW5Ujm0jl8bWyiW9Z6G6p4v
P8voDw6AfOk/0k1+SYDQWKYsh9x5MW/D0fWfOyxZvzS270d0kK4KJHqqI7rAhqgXvG+c5J5s4cOH
H3g1YvYEMIGOmkoCQiZat8zqq1YMSQY6Fax2qMlu5dZYLTIoHdiI69GLfpNhTUXnRHvpgqz+yFnz
fDSQwSifce+G/7TuzwzoVMH3QAja9IxxGBCUU0xZDyXgHfyAIVxGVVrgWQMW+HnfG9NrM+8n5hIe
O1PYDmH39RkMg+vAF2FdbgYbvtIWKPQJIyHTshYpZu+tzoEJBvO9tzF+N34GpobQnIEIegvYDzDy
n8NHcc9Z3fS64y+sFlfHkiIoqTwQLRs/QfZY1xNjEYHNjeTWz17bMhpxrw90Jw29EqYfkkjsvIHR
no5ekJ0rJGJtnwBCmz9MuqAIvrH4yZEYsMq4IUpodLAcuAkgDSYAgdR6fXLKhjC1anpoum4ANbjo
cAXpVaAQPW2+BrfqsS6gf5skHFgAN0sZOwMhclSmGrpXiDYMLYF8qKLxoqEeoWHgMGrh5zFE+jEH
TC6yNIW5yBPwUcmwK4GyjMpJqHQwZn7w/YFi/7jIBYYgVA8Wc0BevcZURbN6rZNHo4/idcjtEudX
CL+i7OlE0B8pN/1sBjl+1i55svjCK2amx1OY0PywuQZVzR8tTD9Umzt1lj+YNzI7x9YPOFd+qA9u
c+iBBSzVRwHcAtkP/6wXQavY5+WQYNgOB4cXJdGNbf2MuzpyUxOMwB+BaeQUt187Y94Nk/Xf3JTb
WlZcqbWhiA2erhnPUJS07JiR/eQkKCI3Z07yxkXEahQRxZEjLu3Z8r+F9YMFGtJosrgJcLP6jJkL
Qfr8obhhFrNST/KKb9bmUDEd2KiQW760IYxRD/pEBqYiFBQuSLvS3w6XJoMceitwDeAZP0Mmo+m/
SwTniCNnxoVLp3za/SVLgrqFP+bTodRaddNw0o2adbSgpWNG+hpeQ8ruHSzFb1CzhnoXJl//GOvH
7PabsoFSCPUebJFsyjXKVvJ5/4qbygCJE4bTzeijPhXcQZAj2MoK02KMDxRL26fr1FdHTCwHEzjN
BnGIjfU8u3KIXd5nzHSe3+O7iJeoqJ6ybUJVRBpCarGG/k8kVcBz/ElCqCX3WEWoT220OC8Y2i8+
PuZAayVyKX55RA4QnXbmpN/1O8xK6rg3bUjPJnu4WoXUQdBXbGXMvojFI+r53rBkVP9kqvb8Q7s2
k6FuFcE3eP7BckTmAwoKD7PdJuMX1FYmGKTWhLSbX19gSZgqnPozCZPI8xxJ8ui7LqMHQBsmVRBa
zo9ik95+m3renuBzPw/YiAnDx8LX5ujzKHYwUkVgJ62VP25BSP/6FtnmTr80my/uwHR29+LWEG89
T+dqoE25ShCuqxUDQjAZBGz9S38nkR+krKRdt2Kyf/hxnbfvCUmiDWIHsAd42bBsmJdrFhrwAmQF
sdxad3sA218PXqiXu09E9BxOzs8nasWFWMkNHtSIaTlpHjpg9NfrrdsDEnHpoU8Sdjf3tVWI3VO4
cR4VlVVXCo8evSe0GtTMA1iZ9FSb0OtguDJ5f96wpkDvhriQA46iDDbbP9LXV4eaY3F3Nod4x8Tl
zGHJY+Rj+ksXIueNn+dm1wJ1dnZ+9zhcMo8fYOaDYU1uARqxW34ujOb70G3+FHZGyDEXbM54EvWB
ctBl7LfHTOvIPY/Z2ijFY/QNvpEJdB5g2uUeI8foBra2q962SoOaBh8EB0DKkDo1EDYYY70+wy9J
s75M/VdY4LApIaF74EQHzMgGveEbUIKZb2Cfm9jJDsb2eZZjrsaycLFce0Fg+VwafoStl8H6H7tt
RbipRchV2BepGi0zdXSU7QPLvaeTiwkUG6MZsIezKWIIk9iIP0nbI/gQw195kRB9AQLG/QyLnZ7d
cClqaknkspmtywvhAFCt15zdLbthP7v/Ts93A/9Ci2ERjAfzc6xSj9iID87JTLnwgMM0dwX5js42
DXGEwutsJDH3RSFC6csL3hWYBVk4xHEpwR5+I3asB6UsjTNoHMm0JU6PMl1GZUUQY/7Y1iEFQeUb
xRCSqLpOHAAwWGktmOiNYEuwwqZvuYW/IdKWjdznfCnhSQGrcp/+IX/Guo/v/VxSR9jEwE3BknCm
EQ4mfHavh7FOD5CMoBTPuOyKCxqi/HVE6QiG8rW86Ikw3euCnoNE6RvZqhb0mMv0XSWQx9If8bsL
c90cWQblrlxSu5j7zt2FAT3Ls7KlCeYpzOFIQxiTLHKBdE9mBgqB19BtbM1nR9gwPWdNLag+W4Ew
4mCFWHKnHfqnHgmqxCAO7B57q0UE85qLUz5eu9LhnP1OOUB5G5yncd/C/o83S9ovoqSEsn+eECnY
n76ggTIToVj797Ns7N2xXp4xOX2wPCgU2t17pJJxpm4MigJu+hbGzzTV6KcGgqlJ1nxBYLwgaOAc
W480tLvbmsLriCsGWyo42Hve+fKMjpYWkBGBbGNSgySxERKUpj9EMoo8knpO/ERoDfYQQpOBU23r
bbXF3+2uAZuBXrjZ6DkQlG+QOEh1t4Ie3TVcJsvxHBT9pIBHxRQ/XyxYwAtu8oo8E+NWHLBApNaB
eyOtqTsoYqwDnz4IrTpTx8+jASvxxm0OzFg7u7qzn55yYO4LZ3rYJ/ljU157c9YV/P7+hRVHc8dS
FF4N2C7PYz8DRl9zPFSn15LuAkAdvS75lC7vh9a1hzId+CUchxh1dvb7ioFROJPXypih9bIG9odx
MBAOzBw+HNQYfulOEWB5P4dGuAdbnuEgdvyh3Otdqf6YyX0mKP9y3etuSErCfccs5iekIuiuSeJ0
pEk4V97M+2qwFQrjYXczNuaCaF1lnVy4O98bpHoMvx6caXQz3H8j7m0+XnhrYqth3XwrrzcubvEq
JZDAry8cmEF6Y1Bz1oleHqO+/YqEJ4Cm63s0EIUwUEzPSfbQoDWCcLg8+LXMS3gZoo5Ed0ZvyE5H
cNKpdx+4nN88ABf9iZEbVPyxfMdulGYKSytBs30Jyxf+wdxXWw59TuHypG7fAQ6MIiDjqqNyfx9Z
yNGRnQw4GJ8OujkhZMJJjLIoQJEgJoCGIDZZfG7v2O4jLu1Q7wo/G6T9LjIxeuuQpIGXGy7N9+yU
2V3kaPUmZvJFnKL9IkrRDve5P1BcZUHhJJ/CFbs1BmK0DbwQm3eGLGmFG/B7EQOjIv5mwhfEIKx7
arve8d8NHKoubneRpd5wF/EN3cNo/gYHH5/W1whFm26DgxlOxVEE9w5nINNmdhOAbo847uZ9myTb
P1Kr/YFH1BNjhvRikGN39juawvrlUSE+rwBltI/6jRaooGXm4mIvBgOLHQ1TY7v9exXUlJ5pioAL
nVHmEC2A4uH2oXmE1TxXLQU/LhbLVzgq1lzrkuy0AXK9xO0uMhv57bdEjjCNPYFXe+TLVDFW0/mT
zb+h7JoBqXTwcimEOYzYTcvTZ8v7giUxUyUP8JHdxpgZy2JX/5G9i/LBmFfFYUB3EvfdQUsyHuII
zCZx60RYGh6ipZkPCel77wlc5pWNgQcWH6a+MJqDPmZz1Bt9nwEnchkoLBe0Cy9QECgWjQ3HvaOB
4C1zuZBgqkMe/Ys67E+i3u07P5xox2fm5zT+Q/IJ7ZJP5NQftl+LVK0MxHKsmDjymjswV6DLSwvX
avPE0eNY9Fxl11dtUudGZ9UW9uVD4cyvF7Y0BkLRwbex6zeWzwcdecG7qTc9hH3GIxmpa5Vso3G2
hbplHLtb7JLQTO90a10U5XBFjTnO/mvOCZ5cHaLqs8+HDmsOqhYsbQcAoQ5gk0YH7/B2+aPh9YIl
ezF+MgCfpXPd5sTIJoNtQp3FIHxzZl4CUQ0RCJv9iM+uh/YWG56fAIPTHUsEQSb5R6b1NYm3KG2C
UpdQOcsDiHpvWjwUT/+r/rJHrti9dUOZc2EthY4EJx89aE1a4UZZZfhWHHQ8hZfsZmgmW3gYyxD9
yfxXbQlYfkRYz6/ycow8AGgbIAwIYfQk8tbhOSpX6oaL38BubwnkF/YycEEILoA+oAbMCdnw2CE3
Tz7Bxs0PPFiBDg6qDBg7z1w6ZDzqrr6OWufHlfd6oZ2wmtasfmF91Dr8LZOoybWGycAVy0lLtJRl
8UC8zH/zSwqGWghSXT4hfhgRDJlPbgHfgfmJ/Y59fpRZBLXflOgA1hnX6AzhEtGys+DOfRsiuH2h
4i/P4RuNTCRKhLXDrMKk18WSqWrFD5Dy/s94WS98roBGCAEvX3eOnXCn7fMJ5zMJi80NNoEa0E/n
Fxeu12+M3Sip7OzMToJL8K6EJHviKdIL324UjyudYTBDiYarJCEHvAEejvYNJOptDeJxym2kzOrS
R8uulv7X6VMpUXegNkIwGd7qr/CCLSi5qXBwg+nc7/zb0SL78hTP//br/OZowtsNy73trRgdPIEq
meNBNnH4/6azzkhJxu2+cNJ97y/CC790O2aO+o5/SzsnJr6+R1bI9su9AdDLpdjUTLmo8BJ5zq39
TdbcxmR8N+HSgPSBmEC3VC4Pt77XXfh9laOE4mVDNrpMMSJzj3Kzz5/KLKPWHCosHLqSBNNZZjts
bfGe3Y3rU2BQDTqBEq6Gk4PHmyer0xcFMXuO7izCJ/HLu77kVtot4ickV85mEZtLPvspRGyu2Ju0
dEJEG22P/hVPGj1nhjj7l1ycLNPo3HVjq5Y08lokLeR2RcmZJKM3BINr+HSj0vkg3i5G58T7YtAV
j0PqWLh6IPCfIIq257ND4V6E3hsDq9L/0LGZzbpo1lJ61HX3xbCGvNcWWq2sux3NFF4mUMUlOzuE
+Be78krThu+fQ1KYwiZ9/VEonkW0dYmwCkGFHz+oc9vGeQ7YWoKoOcgY5nezltgOlCO9SWHwodnd
NJkzSqdMpF+vYESmzqAaM43/6dNvabeE92TcgXbByJmmNYS29z17ERE0v2GfMeiqRJDw9XkIPZ/z
+68Jo+MCHyaE717L4ymjqt1mxO3pU1DRUJ1Jh+jp/RK33n0a+xlOYpDP0gcK5Jm5bSjcSvoAUxon
aKIwvK28WZ3NcZXtunmZeoN8qbn1rNgzWEI6IEPSZcWnaz5tM7Qr7i1hc00jjm3l4wVAe8FLZVNx
tzPKxYBaFRbwIfgylxG5x0xNF2o0esWjvjr+AnlchN9pO6+ROuyo/asT1tl9u51DDuQN5hZVx29E
UgitGwEANb21fDklOGe66kXiLDrjhszrZ9yTN+DLHXxJasQguWvX0NeYfcLDw0pq2vfQZ+OTSg52
k7jv4/OGCR6t6vOg4luduAoES+R4q9fLanShxuUjpfQV8Dv6eKDvHcAyrwBlEv+ItlqlWaKdq6bU
EudxqMzCxu57Z8WjtPvifDcIANIaMDo04axueEpgg9hJjweYmPKRZpSS3eitTgDrv+QLwU9FynXQ
SV0VloKZ7oDvton4G4NHzTIgqySOOqbjwBUSGR6bV+mgA5ZCB8EmQBx/q+hUMO5PK08AeTxEtP+W
zotWO3S4JvQpMkc4u0/fohcVT1DboJLokunssGhUMSvlITqrjxCD+3OHrJxHopumS5XZaDFQkxyV
BpR2FWOwf610iBU/7SpWxnA8cT3M+W10AJKvrVvSEC6sD+62mq4L7vEfWOZ7yrNx8ZHbQa3pRviU
9tJbWa66wQzIMiUGLZ08sw1sw7J16K+/7uei2HLfAh4LHz8OXVpJukp4iW6yo1GmaVBUmyGPcMzV
mApb9LfAqhgvrpo1XUNFXjt8lxtUhdBKs3EDfZ3Z+ArwA1oXXYK5zWAlAJQ5+UFfs72nl8VgicsM
+49uN9fztPxLYY6RDwWIcOAA41yn3uJoO8NFX+chJ3MSOj2qGLdbMh74MESiirEqdR6+JnrqdqtP
9G/0Cr2PwpoRHONa0zFWH9N5gfi1DPg45aW7/rKrY/JGRih2Tw6hHolYPE9wltweV/vCXw2OeGdH
X8cYGPSeI6pBrh0oSuWos/qhz7hwzEkAFlgukOW5ohxHSxx06Ubb0kWxzW0hX1Ce/25S8CUm+MNw
B5PK1JMtlNcIDQpwbebNPl2TNoAzyX+J7VRAzlrhs9r6S4a4/1ag3ZuBgXwKNyEaSmgNVPdzEnmo
ybIPll5DpBkZG2mRjeGX033QFYiMgXZFJ/mEeUeZKJN32duec5e+G/rmXyq5dMtm4SQPmdEn7QDP
/WeQ2IQOCXs5m4YMy12sS0ts8m4gLvWwOWqbunLpKuSVkQ1fTNsY4tVDTRre5NzLttibmQ5xb73M
YbrZwjJhmB/6YZ/2xYMx9EZlROekuvqVkLHJB4/Ypsb5qx7YKFaeH5eutuMRcA76+PSv+sdPGyRc
/AMD1nxCiVgvyeK1Wp8EHiH8wxag3WcMjMdZ7URMncnYpFmCTERIXCWcA3yGrGg9BV0jpp/X/cHP
afcyAKzQmgGtDnlq8iDBbRWLhk9eVVfy59GagkGXMK34SRDufzYvNTXuTZ8zE2KaAvtEflAUgr4G
2LIcJWwhMGavwYhJgYwXKqK+0Xn3XcQcYVTYMXAbU1D4UQyFpLNNzB960siFFKEyKwJPYMiJxZUY
7t35i4l7v3b6EAnQAzI2+Tjvl50e8fuGDyeE5gdNGOilBzND8j4sfZw0qBaH2HHiP6w6OB/J5FDA
lsKeimE0vkpE7fH4uQh1ZOQIswUPJrQSOJTzUu415qJ82gYjeWZTPzzf+oDwLniqAUEK0BojqIZ1
6wFBN5hXobHKAdkEBK1daRvzEx0vZmrPYSbZcNizyOV9q1yc9QGA4Q211eLtNLV7APBNqbMieK4A
KvXqTQcODRjSY/CG5cwQGm8ZGudZti4C5uDt/LUUXoVqBw/uQxEzjuG90o6JMWen0ypHCxRUbkeq
ko0LjuwUkj0Y8iI0VhH5huvwVM5BUDEDeGLDxrJkMEfui80H/v4jj+XC/OVssvczCus1wB8tfkse
yjZYm2dm7XBMhciCJDLQ9yd+tA5zDUHjrBo+c2wF8hNWIMKJz+YpQZZA6BPOodiuZn1W/hcDbGR8
kFTpPkGOXj8b17H49CR9KBV+EayPJHfp/Y2XA1T8z6cTOy/wChwm0bbTJbvmfgAJ1H4xVVCdCJ63
wCNg90CWnqkXU7BD4YVuTaQx+a5eyQLLlB8DQBhQTzdb4F0PNAt9VbASq2MFugo3lGKoZbM48THB
OpmDRZgTvgonUAQdIEhv0Be2qyDZPQJ62ymVL0FJKJj2n3F665AKQg14aWNxqn/d/Gd/YBf3wLvy
FUYxApQHb3/aqmlrfynZJB+cpvDOGRmdawLjaJvoEIPW4phjUV+cPSgpz/MWv8TR89Zrt0y1hVMd
+HImzUxjFWbzgenLDhPoH+dLSoNj52B6Dn1keqlAUsh1Xf12nLvD70Gd5Av8vyAgTRuXUxZ7lg4F
MEpzjlUk3BZueFRzNjtZta90ixjbs8U0SfF43dEBmk0JsNmzoDFzi/72klMI9mU6wCPFlnxgTbJ+
0iGGkVOAFJYeBKkgQZh6jWPnQ1jZ7tmAhZp+fH/9804gqQgrhYZELiG8SE7l6jvFA0tdlZBY59Lh
u85VF+O4z537ky0+9mCOesoKRnH69L6KAJB6O50K6fHd6Bcg6RUJKpf68rzxAhAoM0T0w6UypWaT
LxkasT2x2JS+JizgY7Gg8kt7DrS9fcncFeumJ7wbmHF2FTkqlomYQTksEYWRh2kJDgv0yWzFhqBA
QSKt5PRqHBZgaufeV7J7lf1t7nWDtxIrsly/+g6Dfh+jCfXYXFGF4R0x+ZyUah6K7Y2U1SgfQwcD
pWMr1DyTBAhkXqQdeOwnMCYLFmhmHUDA27PDoRd3TLC5kdGFvkxcnasPcVjNrW1GhTnDoq++y9m0
rR0GabLN/qP4zbUXOeeNhB8BfqZHBEMTNsES/xJGZQvsnbkZ8K0ef/fwveItDBVBLxlX7NRsBpTX
sv27gq1BXoS68TxE1Oc4ILsgr8wFngyfd+dxOWD60jIaHJWVbfi8fy1aUUzHid9nBAsMnC+zBTh4
x2neuZA0ngjXhVpQFUk5LU3v5nc75ZecwYut3t+5/Q7oy1qGzX86nw4asIFHSqMrj3semyYTs7eL
GAHomXrr5XOJ2B9f/reBtPVZKjC7kNBBhsYSYMa0fugGL38z8rze0BtBAhca38AdOc50el8h+rG8
l3XH7JNPZivkfEIx1/3j4pdHwdCPfW4/S0jYX8sN4WkBqVbaNPHhVUEZ9U3+pzvXEU9wx6MLyZH3
RqrUwCpVJinUdajoAVSJ48DE7iBd50vB0NSGOUGZm7dhDW4dqrq51ECfAm/S9/I+2qqUNlJKDhVb
JFMwBfrCkJOCSeN3Y0y5ZyPmjnFLfowp6dtOQyxk9lYNMfT1NpNW0cwYfSZQ0CGch/NsGpOyJWIM
E5yQjPgZtF8kstg01zdsBM9Mf6uEuQp6dMwHR+nZzVfRQsXniRqP05LdSnWUAefwDCbOk/kt5x2Q
ujrhDEhVuGLP2IDCxBqqR0R7KZgHnkLoOdenMLiT3DObKQ7+0q15bZrWRvf1Lib7vuye8z7Sp1VE
sDGCg5gBfYEMKeWmqFmIVIO4/gzjHzBq42ZNaBs4oFYsCTehLEzuIdE/7Qi/lPxvsMWKkCNIuHvh
N0y/cfu9BSWEPlKFfEp0DEMghbxi5/Py+Jqfew1w7FQ3PA8lMAAVqlO+0N5OHpKryOYGCGs6EEpk
TagXgK34BtJ+MNkwckwEJLeIwTuf6LCPjod8HcQ07IYQIQSGg0CWLxtZPDr/Tr1uwnWqhzHMb2iw
WClwZjF+QVsTORWMIUQqMLyRJ+Eik9tdy1KycpphzOEyhy8GLZZaVqcjxjSFzK/8+eXXBjHO9lrl
wtOESEbiy9nCxLKGTcfEHAmdkHx801FyhyoDiXECFQ2/2YDYIQI29Mp/w5h23teGFFV0U0BhsmUm
owYbnquAvXnHHOLwFlBASKhyk58D/I2FM/E58W+EEY6BIwZRdjy9Kb5Q0S3hdGlYpHQAO1JOVdyg
OA3Uzg8i8V4VQ6WyEfHVnY+O+SMsRZgiwHZlUSG1jE8waZ8+FQtbbUu1DImJgB9YbdQUdza2nury
5UY0W3TMP7t3qefyLEf+QTzElkfo9v/IdZRr0drYk+u4NfYNEhaZ6o8RBSP+2MbEtdyyi1Ojafty
RjmKfR9Mfhib1C37Th/BU0TN+8/KlZKPcqXeyvcSiWdRuzw39AePAlOwWD0x3EiDfFyvqlV9grPw
DcwJbilzY9rbpUcm3RoODcmY1DJo4kXQ4ipVbuXtby12j2+QLwWhVfAsfmssYWbRAR7CF1Xaecch
9bsNJtka7jireYYBLFUJB/KinLcXXFCcHGJCNVcJCqzoXZNVPn/DUkxWA+x5ibckd5SJGYOhcboo
NiKJr5uWyAPDOZljCK9qtk5EfZt4Hm36eDSXOyQJJCum7ntdbzWCS8oZXZWbbnRHX5w3Zscc4DxN
93BeWDQclOdpu6gOv3G30hB89jZiHEDGAkl6X4SXp/c1vKtH9Lv9G6geHXCIMhYzWI6jKwH1W9Q+
+y/GjoWIKj0CEfdv/HW+wR2Gj322JPZxjHTPWLnqix6WH+lVXxgrqHZiI+m7gk6nM7Lds7IJscJ0
bT9Y1VBzYH0yQKGa0cSN++a3pPlgzm+utJl0AlXldPmHp9MRI3tCxT4c7Op1/9qbVIvwqB/4R2DC
EPBnmQovnZj9g3MWpgJmN0zjUBCSa/vX/g0QGfbXhmcse0E8hV8RYPK6fE+knXLijmemyi5yLu3P
4Qs/i4A5wC0QIcC4i7JLjjKa5HG8/t5/groJeXP1CuDK/GOK0cPx50ltTvUNYopiC/ILzhZs/TVJ
wZZB8rhI+nYYC8ZszDq813/9HtXNPV4XIgbauCfHH7DsmEsDYFBc1UU81ZxwbRzPq3bf3zOdMS6f
s6ts+xN9CjLbo51CJPkfS+e1nDqWheEnUpVyuFUO5Gj7hjLGBwkBAkko8PTzbfdUz3Qf2xwsFPZe
619/OBn/hu/3rjqNm27G5GQD0RBm+fQKx4oQC7Bydmkemb3y2a3uK51BBXi1CBt4/2tTJgGP/WMv
SxBpMU2xCEGT9+bxurSzxyzHx7TZ57/j/rps/6jp8kKZjR/FQp48N69JsSkSa0oaY/Lc6JND9vy8
r+rZ8J07HizdRP+A4g44DPdkAKOB4wwZKmmnzkadSZNbNsxHYC6HupTu4yDIkk+IZgA61NWghX94
Sr5jlFVCRKXzXRzEuA3GofHnIouXmqAXMemFNKYL5XYFOZxFgi6kCuX1e4k7Vf3vhv80AIbl6x9c
UCJsUQg5wjlBg+HGryngjbrFqaCH+FRh2ezOp2rTQtEEq8gNvHLvNOfMDQpgKtB60gksMuBjMcYA
5Qb2xD6M0gqO5z82F/UlgCB4jyCjvJw/XEfyvYGN+LbFwf1ADmVS0+phI+IQuO/uUFv+5SNkV49E
dLS32hcbFS9ja9SpZxmwgrQLg34GV4CBaGwhR1ie1DFMcDGVYAuTdvk/fqZ92WhOmJIobnT5V8HN
oxVBC8jogj1RD4cBF2cG/rDLxO7KbvwY4XW6DMUuFu5UyVv+ruWN/rrEOuPmCzbpKx4LfaOp86oM
H1DocBh4Bc0nO20Hp+pbZ7IGefX0yEMe4KdBSeRD7rwYKemkJ0w9YRM8ebhPPGNMl/gkvFysOUyg
rLtvwdZkB4fOhnsK8lBewWFRxuCDwQ6FD4HbsLOfqH2u+GPydJ/hpaOmuQaWFok9PLve4+G1M3FA
YKPl6XqT7KUtVJu3QrCmnC7N7FCTU1oNM2V2lSOqCfB4UcTk4eG11OXQIGSPRDtzYm/KS6Awddc1
jDwC66v3YWFeInHKc8G2MiGKTxyRNRKIGYgtJqDdP4WEI4rFLkCNoX3RH9PLHzCruF/jgyZ4Wn0I
tQ5/jOacMilvaGnhl4fXHxrWxj0sBdDK3bI5YFih7CHskh59qSbl/KxArfIkNdrm4OyZWE/gJGAn
ChpzjxCcC1qRTBr4GLyaVT6xuT61QNpHRlebFxa0Hw32VzcIWEAkxwvao3F1EyBdnb0dhrAESYQa
/vSlKUZ/nPH69XvGl9pvrc1DCfJDJktJx5yKV1uPwb8UcEOwdXiBCtg7w/FF9djAQpOSpzV5MFcu
NuZrWp1PUvkxgtNVQ4oDivx5P2rDpBkiESgFLPMmXIQb6Uy5RuyXHVKTDIdMCFigQ1IDX48X7DXO
v81lgevpMLnnnGLyIA/e6yLsFvoqbDMNGg52motnv6waMocuETtWrie8EG/tNx/oXTOeC7FRABZx
7jFmTaXuVpeFVaWSsn1wll4XOknfFPjzY2/3jCx9uThykx+Q42QUhgxcc2ZAsA7nPEhY9zFKzOXE
rOaYpdkgR+RAswFPDlhLFyJvZy7IjvSqqYMM/UUIGirj1vqSifRFIHxgIYMLcz3WjQS1ZfumdsHV
u8wOZNyUsMVg5COwkeGG83lK8bhUcXlmMJX0j7tf6ZqgUIxYS3cMryH5IdTt1kivUn1XEuVXE+c2
qTBRU/3zz7PEbS5+ncTMHL4/sMcCuKYITJjkrx8WsPz7cZg501+dlSOtl6OVOmSsM5j8HlJpV/xS
hnU0nJGq/Rkm0kRXKUixwEr+A73KlP71JM2QLYQKL17KIaaA44fuozlNZGZYYYUF4uTmP7a71/4e
WBH7KusSp16bF0gPwP3Qhs9IjkuVEzp/OTA+YO+JhCpA5S4R5KVYI3pxTN9r2pcXJBGYTFuVijNl
TnqNJV+f4Sr0PAKHIvUkIfWHzPAEUr2QUQNLVEgrf5WMXm+Sb24XD2Y9YAab582rJzx4YMg1tOUl
pnJ46DpHKKmwTylfsaXrIGChyn3SoD17wbImXpVajKdVDTA8XbVI1QAGL5s3MZgGWqY2uzVkigPv
yiss4IHcNGfDfZsDmJNeWD6A4ZTjg5qVr4zbB3EF1ERnkAb8D9UQCOMZWfYSHiXDBWIaEV8MxNvG
jVS7YA53zfEEF9eIunKOhfAbh/Lt5T3hRmcS+6/nhfyNlz/+FiMkl3IubirbtfQY4BZ4tO+nzjip
cra2cm5kep+MU97msd40KIfo3bekL8WghMoeuBQTUpWsguKTQnPOzCK+cMNT0vMhHCnTDDTdR7mc
lamcQ6Z6zajQxz5pehq/JTSfW5lxL5/PuD3BbXQ5MqneU1XjxUKWALrOjWDB/nnplwtjnDy3prMD
4QBbhMc8kvv94v/K+CLXNpMXiAy6ZjHWARtP76R32AG1TSzA26O8mhzqlP0SGkZ/DnR23H9PsQlX
+GbfgzIU4HvMwGgYZiaBkWyARHW24d/QqMmeoflBSBEmzydGoNBmKG7vGcwxIZnpP1pW0xGzajZo
x14r2NixHMD52qnz+l8fDt47OFiJFWEB6l2oMZzbzE7aFM6EYKUgwga9Zf+qQ4qOcgypO1R4+6Mg
C/GaKqFdplRgcvRH8uC5VF+B9G0XGLKh5sNoeW9jdEohfaRMI4KAPo/K2iDcV8EZMqCwwLmUkoH9
VPrm2zWWxETXn0VjqyFd/sEjdohNOdRP4z1kS+VqiB3JuooRU0tFE2CMJ53RaTBtDOkx73bIjnYl
7KR3+09aS1YA4t5pGM6sZnhTXHzmVVIwsl2yAkm4ElHKqydEMfjZgkCTcmDTPmCwgP4drl1gA6Dc
8UIGbMCqjmBc4kgVWmqPU/0QJD2WYWBGFbFcl/SIzfCEohXGjNNikRaGq7T3WIgzdr68/iiKRy63
uqbuoGBWsADC+VTk1OHmzASYdivkNrEPyaN2E84Q9YYFOxo3kmdCDZcjNcG8AeI5g2+sT33j4ZXJ
0+faULipABJWAg9B/WHKdn96i0FGaeQ9D1OYDUo1g+VTY44iZC0Jnp7qh/wjg9ZCVeQJdmv8sPHS
9gYzgyxFcO01hWoha5Pu5nePGei0ygTMdA0zjO/gs6/gzZrLygcg+O1AOKN6kBiaw/jnGqNAyxrb
fa3NI8KURoJfFA3V+kltYPj93NkNwStpv7VU6WFuECMAyQ8U0AlvoWMuTMSzv/aboRSWk9iBAH5Y
u7Hz3tKMIyg/6lTZPglrZb5x37Xj6lrtnhaPCysZCE94taLLD6gWX7EePAiivX+IBenLyNCOQ+ed
1+OOOFn5lxUNcylYmHqsY52pYQK2aO0lHTqulsaebYzlsbGJgMF6mwEnYxvENCUnSYSwMkFqhWLs
dQ2UjS4yl3SMkeirDxESTjGSD+sOEfujWcq4cr3/YmNg8UhTyOj5orrGzHg1jVR7XzdCZtIQsMt2
clF95RoCudvf3Q/87aGaQ/moydHEmEDdHHpf09BJ+OYDezxozky18Q7JA5gQh3YFAG9Wi11LDO9j
J5NzpG6Q8piw8W5IvgIgX1F+/YO8p1K5vePm+pwceIbIlxbdn0MA8BlYkHqIUvoQF6LEh6brduw2
uB8wp7hgQArbIzi8YceWRthDo+GOMQJZWiAKatTlQITHYaohTmNUnjTI/DHRumd3aC3SBPFlcc8u
zNGaSesAWZHDqjDqAJ6dOMSUeYchwNWGYaI6xqSCdkzIM3rBK6+1gOvdFkncKz4zGn2FQHS0R4xr
R0+0i0ct0VG2nA6wZZFieB0rWDtnSNmrccN3mIYxFWTgENsrdVXJXEKvivUVThx20FK4WAcQPm5Y
zBETRFkFfA5wPyahiHWEiw3/RRbD76b4oEeID7/UsHfkCdiJfUMnMTiKO7nxetgiaVwC4Fnh/Ucu
kuFFF0YH4yuom5RUGsLLBbiL5MU+fbGp5q5ShmcUg8+kWONZ78CqVQJDc0t3LayS3j/55DrFQUdg
uiNh0SzPODsVC4bPDF1tWhexxno620zGsOUlPq0Pv/mK+x3+IXxU5H6BvC+IzWHfRzROSQeLvtr0
gJCeYkLaWVlFdClm+mWKEbP2CgbErtaBtX8Br4gAMY56fH0Lv0OIxmgL7pk1z5u4qz6lw7SrlyqM
JaoUBxsDJvRwYRXKfSqvuovUa3rDi2uhGThsP+FXVsV3rdpBriLROcNZoUK/Rbm9edJZ6/tWn1PB
DVHeYbUeWAHibuBAiwpMl2IAwNpg/ROe4oYSOFpyARFrZ805Pmzsxf8TXnEx5PzNc1hPLWeFXeiw
eGixVswb6VQ6OwmvQTNtLpQ2zOjKbnqeHjpE5qW2VrTkaSw0AFF+DXzi+0rsDnR4RjFn3X+xheXN
4I+kFCow3y+zl0qy1HNf6bPuvWqb7N2fWsQBEtmM/TlGtA4VW4tzZ6Pp87Em4GH2zj/z2/RxvOlo
PGKN0X4V12KSHiTU0Ehgdf4eeVePAIiALakYo7YL7c9hz+bk2OF1nJzPSaWGAhrv/h26hEr9xjD7
HLfjpFQzXnOpo07KKJsuKMNLcs/F3nbGe6LnrTnzwVUNniNrVdj0iaLgFkAtJLCIMXrKH7cyQmNJ
EFDbeBqYKjU1dR5lLJ4Gz4AsIY1iyfAHugO4ywMQNIPRl/9+Y3CXzysR1g2Grx1EXVngta8GtZWe
B4ShbOJcwSeh23CT1FDiCTzs+j4mMJsCktBbBl2DE3ZqkEs+cC61IBpOo+Dm8/n+MwKABUFBlCUz
N3owAaacxbDBqJJLHzI81slDZQRfR3IfIDog+OoXpJcZ4oU8F/yM6adSjQJTFIvCt76VfYOPxEbB
mHfAGSjAjvRhxCipHrwh7mmYSjNeHsTUmUk9kPP1IjpUm8nU26fEfWLXogadMbcqJgk+hooI0jn0
CtUtxSw+HUjGoCWwsRwRkAkMmmk/pI0flGtsVQUUGdg8R96KC1SQ8IM4lRaA0RbE3MF/II3OqbEh
evm07zB30AOy7fc+27PZJDYBc2y+OySgkPpoKrCQqcuo65MLoPhimN2/QRybA+sLcbmeAchzUnPX
hlowR8XY99iEeuWeNY3dFeu2S+pMjB/2EtWgyXRN9nY4CjO4tFdoORDN1YQbpVu/iaawsiF+fgA0
qMgoJrzE3PC4Cnye/WRXnEGrPJoXmFI1uyJSSLSaNsZtLcbK1M0A54A9CFWhYehQ8lye4eSARJnB
ACSmJ1ioDxmZEpXnDGSiTPG4V6L/AC0QjvsYHFCZjALW4NV8QDkPzgR3svIQcjf4uKCMY0hR0/AC
pNbkUDCqQ6fdemhjiBDtYGXQ0SiecEQn4W0HFJmvqMrHp49JNNWb4A2ip8TbdXQvplu/PRO2OJmi
D3dmgNOB53JmqF23/VH53FmT284iO5FV7eCaU32qr65/8Knyre1MVkiO8QcC1usT/wrOlTZ1YYab
jNo/K7rIDKzTWBrkiCvBpfUP3+q/YQNej4ibU4ntCkxF70xUBP0YLupL+IkkRJBTwaL9p4lQVrfJ
iDD3IFDCfKduHAwm4BEdh7XDDARGHORaIFV4bmnBjVZD5vXI+sXFYoSxlo6rhoERVlsUpVsB9OxG
uA7KkcYQgkaO5Hj75vl8cnTe2QBB9uWd/Y8yxgDSxqHAFGQMHgwCEK4HH694rNeQ/1m+Ot+zikIp
6x4U5cGhE0ELreAueO/Z+EmP4KzAIbh3eh4cVioMinhCebL60KkjqQ81zMYBrPOU6Wz+UZ+YT1Ot
afCKTOHoxbGh9KYRguGDrzCMAsqZP8nN62ukZV5cT9KHyHtnWpLdY+Or/mfR/wmojsr7cWTIJCw8
+wDdeIXn/NsfurClEiVkV1iFV1solQ0jYJB31J9LPBNoeZMq6Sdg1ODbPZNnsNt7UG1AoHq01vhs
UR2pU/QKTjr8g7V9uTGEQ0oaFwPIwrKn+keFz5yAmxnDoT84GQSaO5b+mfvO2YrpH/ntisCR6VU4
Eqp+kmSowOENcsYHSNEIFRiyBQ8HxCWwTP/MkBlqBEJxmGQwrSyAqyMuCjLrx2dD6EDJXHMBepzP
mtDcgMpgRc60r5iiEwFuffJRNn3C7OC6VCSeLcyN3euUmLKZkaLQgJxIykxkMbO4BAVLMx6BwDno
8gEigMQWoLYAw4wS70dpZ9GhACJTxP/raE2/IQbPIBtXew6rI91RQZvwJQYE3MmYnnxb0Ck4dfSc
kALW/PIn+//pkJUbJCWzNuWWLgY8G9rFZfEfdxCtHn+ghmaxQdApfbxW8haxFSsM4CfT7q/xs9yK
Jh8N91lIDfsdTpYqykdlXh61k47G+AfqE3JmaYMg6ByWc2gtD+60geRsxtN0Lx7hPsoJdeWXEPhB
TIcSREDUGZ7Dg4w/uHfrYc1DwI1G9gB2jzf3hLrviPIPpt+bHO0Bh6Tr3Djqu6sQ567yH3gS4MZ3
j9qi+eJy5og6FTrw4A4TcwFPvH3RVaJ4YI8VMT2PL/s8y6H3csF/7b26cuLDltc0dWjyOHIDEUgH
nsacwo54J0TaMgUUU3DDu5BVy7yXQoDTheSSD2kTeslfgl7L/zrQLxEHM+40dA4ujiXmjtTt74JL
s7OwsgbRBwcTLFiK7gun+gMA4mivStby45vnCFti+D7YdfIgU2xSbfPMMpyhlJ+9t5xH+oyB5BV0
aEWkMxsmqg5/+wtdOLOB8MU+nz25l94+rEYYd7yDuWeURc0Jg3AOMFhDCGWCwjZNzfPwaTQN7g8I
YdBNJRLGoUq5Nw1Nh9e0HmIetjl+T8tS+pvXkMIE45geBbrUS02VOgaIpWwG1VAitQ7P2JI6cwxi
WGYtwpef30g+zefuPWSC2oQZe8LzdpV9/g2ZTN6ByUnQSBHZbSQ2eABktlcow/weHuoNnLsKoz/N
xYFIsOILPLNCPLv1lLL3MAb3IYN9DKhuw8FRThWsZMw8raTXwyeaYykc2qhWJvQi9w8kiwmtgTjH
yNCZgpO92qFfoEmF3pZpFBPLlseCrygxbJdvUwAQg3pACP9r7IaZgycG5BEme5CcjiJDFYcm8chA
xtI56E/pqP8yhsa/keofEx7wyJ4l8mvcXj6M4yj8pl5ki/yZPJYMvktWHLCNgC27YiMdwbgEQNq/
5jyfpE7e5I+DFFNe3tTw7WzgbAEcioqIcpH6X4fZEz6x6Phr0CmmHv7t5WPSlcPDQySJZ34ZXfGG
MYGFPOVNSJfI4QQsB6Bkpma2BHO5RFFgoHn9ebAf/vm3wO88WqRWQqLkWHCEo3X/O1hKTw62LCOS
zRzEh1RnguJ0+6UKYVuDoCbMqeUxlfuEv/0qM7r+AnpLgbPade68fbamluOh7lRDCJ1NH/SMVxVv
0+lx/RBbBRV122a5kdhYPXbVH4EJ0oI5HaqE0b/w3HlhXiOGHAzpIv4eJFX+DBwhsFSCzOdstdSC
1I4PTgA/KcIHp5U84zO+MB6FMGXy879DgA/29ikneQH7lTA84af2H1uM+j2PIdPwHYBMylZFJIL6
4BpcNuXo/P0+fs+w5/TzphDfeF/IrRalKwJFyeN08AenCJ+9qMD5cFztfoxIsaf4Z4uEcQb03MfS
XzcAwsy15Hyjb+X9OFtwjEDkaUIo2nsbDqoPQJs/4gvVthOWpa8cEf/28ZhD05ox1lp3OEL3SUXJ
vQau4V2knn01Ty+PmHMNE5NfCKDL1eWk8zKBajOIeITqOYGHC+8XahRlA4xR8HBIplg3kB8DUM2V
k4GZTU/9O0Ng5lK3gDzCQf33Ss4i01nge86o6D3qSMPImm0S5TDlBxUN3R8jbUFoE4xULhu/Dg6w
2hN6Iz6Gfk6gfGEpMeci3+cUCYiVe0YrPJnwPo68GX8P0i7eaxA8RO0iPszVnKtjVJh78JNfKCFg
2HlK3oOwD5zD0eLDknmlbWEW8zY1Oe+sMl+Qmuu5duyNdbGkFVGOfC5KI+E/ajT7kthgiqn7I5Y5
5CP/4tAhzNRrri5tEbg4ubK8B3skuQh0WLx5u05Kc/YYd+UwpZmiIllr/lPL4MHg5AOBKqSHIWuM
dfU8YZnAPBFesnbbUHnCvymw68YoUYWWs+I1lGoFNyLhsFSiOC5iBDTHKI84pXHLSeF+p2sV7lXk
X6/pB6wYm8uPMoW2QyUnMNiZSF0hfkjH75zoCGqi+675kHbXf6/PMuod1idsZ2asngiRnrBIYfI8
WDiQpVNBsuGKYAjSJKiRa3wAFg4aLSZwFIz3+XCC+niBR+WfQ312n8r7UeEZ8+GTUZYbjLtnOTah
zvyxGb9xwwDaQ5OaoGqK8cdCIP6EYuk/i5jLyeJ3JYmH0+pkPFacqRxMS9o4IenPGNegJWKq4Fox
vxsPSnVbeV+64RfFGiwR9s3v5QdWKNUt1kpX4V5aY174TCV4bDSeX/i74ZOpZd0cJbyTGcoKo5Sc
EnBovVdED9l8qSCscDpMUKBpg2kEVPhM3nKYGJPj6JkzsPbpNK3weY1w6YxQGb1gYlxR7+LzKQe3
MTkjqfyiupUEvdu28eXq5vUhuRSRMoGGXwQWpknhe4PqCE4Reaj0ZHDbGC15o50Z59lIBXUq1a9q
1c0fTvzqJt2pVWYwQu8F6TBEG6yUfGaOkbgvS7HKkEzUULoOJhKUABta0Id/NujfB6PrGYD1J2S7
T0IT5Z2J5yfEEJLukVH+w9zab3A5x6rpsLAFhSU8Z+Kc5ZyD1DlMX7vLicUISwNEiiFHOJxgPTcr
DGSsnwJzjfT1hlnlQH1uovfxtoU5jwHncGTo88bCDBvByCL6JgTgYFiNJl3bKz6oCpZp60fIyoa2
FuYyfo9YACe3R6hgIP2KLnMHZhiuDv7zi3VA/4VgZkzU32YKXYG/o0DqJF/FDJhGhIok2ooSeh8E
7LD+lHnjsPllr0JeQzhU9fXCMcDHVR6LmZgbegmgubH/XTHno9ybQm7ErJfbGvaEMAqEZ9kT90NC
OP50/CKWq0a4YNEbnROduZj/+rX2dG04GeD7h+kNiuycAnxRVkG5UnejuL9xbWXsGgP5UUmlvMGW
BQ/UW+xsMWNfCDEsBEekFOeke2XvjOkx9xfICfXokdfjmkgquKBps9DTzOkVEwwuS4m/IvAJMoOQ
FcEIW23x9pHOYYwj4YwCtsLxUjQsnrVAB+Dwi0BGUSaT2I71xnN1/UQHVRMmxdFEV79ORDEPGyiR
v1sH0Qbj7Fb1b7ZfbyAgg3HbbHZuOTOjN5ZO9Ml+P2MHl2Nu3TIGwL9CzUZwKXAR3IghgRmChqbP
iXjwsC5Ft7I3k/OSXhfrgIBAxpgnTJD9Upik77hFq/93zDSwXDFOQbdniUeiHp9h6Q9QIln5BT+R
pY6kbHG5GVSyht8K1rpx+hY2BkQFZDge0FrLPv0ljGdwOJHASVWDLSyzYKDcI28EI4K5BW9XORPe
A4wJ6vkKvhizgH5nwPVgEEisENuOhTfjRNpfyvA6hBKBM+sba3PthUJoiIW2+e+GLS4CS1pMiBRW
yieL2D4pi4HTWk8fPIlRPHIOcdcaYZ2wUVxCGwsc0eCTRANV4yAn8o5ZB2tG0YaH3cWkaQswZ+Qz
sdZ/FrBt9tRPFJM5ClVPOR5gTNquHnAK7e+cOQLYWYl22oOmP2XzdI7ccSOhnhVOJlDhuFuWfFI7
gX8RbyBQszry7VgQ6ov06Ynn5BqKlBK49yFPO5PgAo9bJss8wBRh84Tgh+jGefQGF9L2wP8xqUjO
7kp8gTmrmwCucWhvFyvz6LVl+Je288ecQjWgVQ4EMM28BkvvnLQF7AvchUT8FU7DLpQxzFALjw7F
vSWsbO7+23a324s7+/zF0sajtGTUaroYrP/8Lm7eYkFbxmehJYW4xxrm8HaWt4eI4YFLJVTpHtie
u1/sZ591sMe4sMTZCU+B2ZeEyTIsGLebcFZZdUFc2d5UnnwH+YccTCUekeOxcFfHaYYzWYIHdahG
I1ZDkF8RLt0yzT3hcOOhP3Ml/+znQR9vtaCObj5G5EzbMPvEG85/xi8REuFd8OknzYbx0iHFJTts
E13wRquv5usgBa/v6zvkGcOWUsfB/d/QBv09qDc1DsWEWbco2yB2BLQ/N66lWHN4tnkkuLkLlgFu
1OfgPqfDUb3MlEOmDykWfbk5BW4B6y9/c2OqkO5CVibv4Gk2UHcM/qzIK+Ovgp6+rdQGNQ4o2Vjo
KFMwQu1Jmnnv6VlyPH4YQVDbbERzwvQ5YyUCcNQeTAziIuqOz9/DJyiRE5wpcn+Bm4djsX2hkP6l
6Kau46G4zx/EB6yrKKm+KkjDPru4dp7gaYPV+xAwXvyrniE6w7Md1rf4QrLJHv3Ga3oYiO3BBgz+
TFizS6bKhtbJmFRf+rZBTMfxslxWrm2EbExsLQ1edJ4FXYd5iDd8mFvS9lIdL8UXY5VzhFPVgVFs
IkyPQAKZJmYonFi/WSapgigkyRlg6HwSDvjoBxnrLLBiOLBPONyxO1az2ZAB0lzfvrmA/9pWrGUe
ZOUvOs64iAU0i44Gx5pVm+AEPeGJIHzYQ2AWSuRDNgkVrt8kZ49P+zhalgAD6QPaZ8Ag581dpoXY
aXIYKAkwQEacwJPLo5he5tKMjquju6OK1umrUkhjvt9NUC5mWlYjQRPcfgA3xvhxHV8zEllDLcKe
P21w73ynBklS+uk8tVZ8CtZS2qO1cCd3B6LICyjBcGyjoCQk/okd+xl+fHynNH4ubzET1QWcyoR/
z4g4+yyW+ZpWPpRYpBktlPj948qMczpd1xzvjIj1ZHpLy+UT4/AiRhNCMs11TgwAtRwm3jCzm2m9
Rt+TScdX1EOV7hIt5DGJBBubfSeAVIVjnpE9f80Er7BM9/kEeKUoEfyOVygS9WD1B5cdwBv1LTlH
5gK3B4+pM+a5NpFmt4j1bSoWn4JoIK4o6wxWPhHK+cwmn15aAZIneVjzNTEFyU9B0gG5gFCpzcRc
WASWs63hFnJ2IVdjuVvzsnILyTkTb9XFNlF/IhSIY4mlgAPwdegNEHVYtWzfJmHwQUKUA00S9uxh
AsO6jsVi14TnrcpvKCJtdo/f2M6USZloqXvfi2NqrSWdjeDoY2IIKRqZ6nVaMV5il7wh2IoQ2dDh
MyV1Qnox1Z4wLpHwRKCgux3vc9G+Gj6RdawNtwCZJxun8AHKaM3og84ov1jhqTBYh5nH3acGOLg9
4cmkfHhqoe4EtCHMEniOZUoo8DoL2wqRfDS4P78Qs7zDguLchwmyAgQL3u5mVaRvBIDinw2W3ZFM
of73B4ygq2lF2cYesSncTQgpmXEzmC5GT+zbzbZgRYBqyqVsM9Bupl23L/AM5nTABaVfoiiY/eDZ
B8XIsxcykgelE9ABYAn2T78M/R6s0Tp2ftLrnwnHBPDrHPeES01liZrF01aP64eNRmN1MaJcEQbZ
JQ8UBDQ6dHA0WOlV7LxCHhwYDMWSdQBY4r5mTsZqy3N5o2qkAnmK06UcKSAERMFGsod3ELNO0MK3
dMDcjpL/fIrlHtfCrCPCgZNSrShE+RkGXnAFNm/iOdYHHdqHTykgIB06V+hqJhglQNwEl6voMX8t
0akx0qL+vJGoJsicyqZdUAtYGfcTkrX8h+oHNSb9igK5XQnQsDVqVlcJ2ABDN8uB5OrDAuvhCIp/
RB4qNw7lZ4HF+o0NGcBV3P48GDEUcp72AlNEi512CC6rsUJ625OIEpj9xsbDafSHst0WE6f817wf
kWIRf4etTuUDgdeRErReevPV43nz7kiFNBgsTpuvP+fq2F7oCfe8eZTgz+dbCFHmxtAiaQdea0/g
kJJeiRMO2Tmfl10vHGhYcavT8HX/qj5tqOSp6g5R9dn70hZ/aaIy9jB73mOAv2hU/zDTZ82H5hfq
EeN/hT4xu0Elx+ELy4L0xWjmHDGxa43wDA3wnDx2JSxF5bp+TnC4m8rzV6gRTYoCAf/QuViKDjQ1
t5njJos2OC/Mj/s3s6BOToDfO6R+SEuvoC9h0XEeMhV3JFDgzsO55cHoGmknNsv4V4fW950J1FbC
K1NQICgPBEnnEJpClOzWy/NHM9d+37/28bCv1jgGzh/pXRBzwmH2wJ2YKK2lyf21rtaXlBvZk6LH
7B2khQ+Fw8cuzcU9K1Szx5SMo0zNynXxI2f3aZ+hC3N7XGB3ChPuuZz1R+nUfdp06PclGHy/f+4v
hgCHr5E6A6FNTBqmNVH2Q/Teqe41Be/ts+y+gREVgwC5TMAD/nDdYh8eF58W186VInyPXEhcIclX
69ucQ5/yFXWQ+MfssGcSf9gC+7uth0UTc7lvCru/b/J98Z1vAszxttlSQ/EF4xU/Pbjffz/SQ+aC
HfGQ3FsDPxIbaM3PzHDWkbMQN8xtpjeZBRCm1H1peK81FH+a+Xm9+mZSmzjczpAEZ1wSQ42epxfd
NXa8y/HmwVgmyiEZeJ3UhIxzAGNA5YU1F2N4/eZZaQ1fkRKvRFPNf8NXdt1WTlgweNs3JEkwkh+y
HPO3S/A78iCM4j0sGLcxl9/m9uOWhQjI9TFDwkg7DKVSjnlRnXhoEkbiH8K+s4ts3BaQLBNgsuVL
UpNgwEPHdevZG7wLAxZKB4i9ViqlUvNvzHfVrPqGOaGiD3XwAytjWttbzBCPpcV+Y4z5wn/mR5gH
Mi04SWxGePEGmLuBiLCADG1cf77FYJe2UQAQ39RQpERN+pXq9UhwZ1im2CfqKJP2imiXU8Oa8MYF
1B2vAbJTZXPF+BVt9PY1xKBfMIdK36TS/6JyAUXHSI5+HDOLFIEiU8t3RA8M15QjVLKBffwJ5R9G
wnpUAiYJG3K/eRagGCDfJ15CDPEPdiBPwesU3nB5Qc2mmJhBqRQRXfaYS6v7EUk0U8m5DI06tPn8
aAs13+4L//Agv1pa457eIKnmG/qLD4ru6vO8uuJWWeHHQ2OOZNb/eU26pbRkWsf+dHTQa1NCqunw
8RBmxh5DWwhZ9mNxI7oJaz5a0jP5jJH5TRxoz7gcnHw1xhVXOLsmOu6R2gSjOp3bGT9kzC/tBOX3
W5juWD+VGkFOY+pD6tu8Zeq9UjEVQ9HothqDdAxIcTDFernDTArSCz4n/8oygabafUA6g0RQ4z0R
8HUb8lLzS+6gW/iY+7bR8oZ8HhUKv9HlTa+oXQjNKv85mBfx+3zMQItY/QZ9/EJ/d6Z562PVCszz
6eXsimm7xzCIlionErN9pGf3V5Qtv1zXEH2pu5l+AEXE/gd4TOi4Hx+75dlH1kiLtW6OzZ4ZikJ3
+8uC82mQ9rOXNpYG2cFTV49zzJiqw3mjd6+/BaPuwVMRNHFNspr4JTNC3PTbzsb1fTlE2k7bFtwo
rBMdOUigy7hs7/Brdln2lk5qfT/X57mDlQ/jkUQJK/CNzUi+ZswsCfx+r9nwsRAu31bax2GJbh2v
kzXi52oFHMWwwQnEbr4t3pEOsM0wGmIWYbXHKwUpUxH2K/XXyGh50Di/4WPkIdo3Aj6Scwr0zr/m
JXONg2DrIJuwUSJQpBA0x0cUJmXeDfMfzBFc+fybr8HCQnMhSqR3zCmv+NZhAe+Kl1J6Swr+YuF/
Qxvk6CJJRfyDHwJqbkYVCLDp0ihwoB+hs8+x+/xlMg+zFnbRe38bcWon84VcTb5LJje7OFdKRKZw
KUJcLpENUFM1qIDUy6KF0Y6zwKoj4hxmO87uvAmib/uSwWfiPZIa9wQOiTgthMf06tsaOhxPTyzN
ii2KDMIoIgDMGQzbqvWvEAVpRTGA2KgnbabC8hPucVQLfxWuniirjv4qgp8rL+RPLJLRHa+EErFN
L/+6FHnblxIRYj89hKTsgI/HuH3NDK46Z4dS0DemdC8U4moisk03T/88kRPpG6GR6Ssrhp7w4nB2
IeQYaDYuMdubvCMYLE9fJKaUibFkHcSwyRuWWPxQjTNADaE8nxPAJWFRP4iDABaNna2Kafd6nD9/
eIdQ2o1W1PwoX+oaoZBGEDM1/QYu9bBUZnKCb6T3gwL59iEnSKEolsZFv2AQYwnhkhHAOg8MNhuS
UXt+gPhYocBnpPIBOBHRnEZQhLEkfWRq8ggIDI3lub3GFpozYRCdgXSF/4lD5lia0J7Ia5jOwZB2
aZsiDJO2Or8TGRrvpC2fHyiLIa23fJhigquUD9/GnE8iXOQ8SNKXPW9m+o5HV0LmeeGpqKGKibku
2H7E2+hzY1pOBlzvzDns83eqz9Wfy0xmkJli/bjGQm9ZopGbaJERFckYXmYsyMl19ZhJabWofDvW
M8OTfVST7FJNgpFjSoBHwmb+8Nb/Sne5w5IHg+ZnoEd50mAudNt1voPAVflp/Q/kzCyI1DKfzC+Y
ILD/UtN01HEyy3CPgHuOGERas0A+dy02ejjsYugEb9ohVZKh4a7kTvDuCdGb4h2a7IJDL8wCBsUR
AvlUoDrMZKP7xF7mG7Q0jE/UFP4G6QJy9F6c7l46cyLbXfwA13o/Gv52D3ebU/RgohBIiyK0Pp3E
9pyJQgBwFRQ7NdJJaDDWpGwmvafMzS/xCZ4BngmRHsXotv9SGsoZBrAfCMFB5Gk95gTRpQ9+hiSO
r3VyHHY+RCjKhGfyzVq6/Wx87FWgptP+e3n2P5LObDtRrA3DV8RazMOpIgo4Ro3RE1ZMDDMyCcjV
90P16v+vrqpOIsPe3/6GdwhmZ+/vl7Gjh3TjgkHyRzDHRW2R+9UCps2chsGy+cvceo2WmZO5X6Qp
oA44EZCYBok159aO5FhgjwHaUjfQ4I1Ow6ROdhi/DMnWdt2XtmNYgBkfTBrEmDjIxBmCNfMjPpl4
62mIHr/83udXbBTjXe/32OcZ/K1B59lWkKT19UWKwvYs2AxOcGjXN8XRveobJMZMtLmBfvaZrX9/
/1KH30FGXE89tCmmYwSw6me/PhT6mY7ANAvkAGxk0plex99AwyfFOOChC3Gue+BLUIalr3JL0TVT
vvQlJvU8bvSmsKFDYGZmfhj76tJcGj9YFHMKkvmfH8fWpzhpdAkbgEj0uNcgKz30CN8ONoqf0Vb+
mR730jgkAOTYSBq8qJYg1DvVms7tDYwNG6pdACCBI8CWYck5vfPEW1uApBy7LycgtXt9Ad5mBzXU
9RVrlOZEvQhd4FDEE6p9zlEapM9leGC2R4QTd9KS3VYv+i82NrEIXwv+xGV89g5ymu0C7ctb6opf
6Exzoe8fhXAG1mZfQbf9Fpaal217m2v3BkASODCTCQIigvBAVZT9IUlHH+K9J0hC4QSS1dCpHCdK
BWS+IkBcamLb6a6woP00dUu0bXQpfXNNW/UKTHiBrCloXi51Jf9OLsTytfaDNVw+X/po8LG1aHsQ
UBYldzkt16nhOjkSjtv75PZNPOc8PT3CZXBMXUQ9vztyVK+nHp3UIdzhD56kcWDWOt9+m058rX4G
l6/gAJs/yhW46x9Ir2hsPCZz6+QOIaW4QLBk8mcxPJ63frsClUbzgTMqxfUrXw6XYC98pBvNmEFJ
IIHGJ4bjCOtCt+HtMLeZFbPv6+AZh4pVIHlvR6MyJCHl/41NEXh4Mr4lqPDqWSroKCx0EJoNDICJ
2FF8lp/yl0wZaP7o+F/bqvPm8pv1a11udZwn51S/qR3bRxCOtH7FU3uB9Ifqt84Hm9MWp4myq/Yw
X3ClJD/iOU0iKNTQhB0BCSS31ydwUjdJZKUzAofiCKQkg0ueX/y+v59beZ6d+kVhLSt0yWGVTY1j
qHTpFjhRIdsREzp8cBbNN6k56Qxd/BkjYeY8kGPmp81u4x/+iDjImxdLwT6Kq7/JnsonZAx0EZkK
EiGnyJzI0K0WOXq0S2PHgT/bTcQtlEhRposxPKAKZlmUJ3L0bXBWZtrsdmNIXT8ibzL4CKmUgoWy
B6m4NReKS/GUk/GcoHCSxOazU2LvbGfjk2wsske25J3aFoqdM0IN2LmlheDGhZBLFxdG0Ye5nWB3
MCr+xXaa6nY4J3Io7ir3sW5up5p/+8LmBK9jBMNRb8F2vvlGmAe7wqlnz6OUHIBws8xFxokJ3e5E
a4rtzhEL/Ddc/5hHysy5eIzXe+t2q2Y3i6yZU8O9PNyZ7bz43mSNHvINkwBXg7BAx2ZNPn+YMKS1
TXt5I85vd+YbuxCWZeyFWOfFs91mY8w+nQQNbKabuJqeqpmzWVmuNRmT5rOvG1NHB8TuCgWl2eGP
MsWfCoJqkc7+/s7Alhl9XF+O93/5Hdv5Lj3+WTbNjrW+AXGMPhN3PziwH+bvD4BYTCdI8L9B6eLe
NL256Qn8Moe3MY78qGkaEJi9r86+2c5sX+Bga8z3PUbm+GHQnQtcxGAGDoq7sah9g6b+1E8NN9Zc
djX0g0nRGBNypKFmd42X8i+9tXFbc7aw1DNfX3ceCRjGicGKVDGhiiD/0LawItzwUfq4o28LnyYX
MRFDrunH+8ZCdfM5Rhw2wIUF8yz3h09csimW02Qon9OK5QqRRmThIdq8XaKsdS7vwQnaGVerX+s7
HDmUToqLxc+CVwb0+d8/aKc0lHflEirymG4auOO4ZcAX4fkB3rubzDRAK8/VSdGiXtEXpAoyJra2
vDdPSj0nbKYobrHAt/DSSkKQeVJdbgmz961R++EmXEb3mq5ZgRAsMDK4mpMaSwPvR3IiIluyjCnr
SfQ++C+ZtODZalvVnf6pV3jPoAxTlIueFlvBDYt7cwrMojZXMfnjMU/Gzki3GFt+aLzU3faCjfPs
sS9my5+HjtwHX/TR+tyDUU/31HerBFQXF0xsXAS/8Sb4zcnbw7Px8X9D26TpPIVPdR8+kAjzTbf2
oejt47PFSAYlTOQ/+CD53wjkDvMQSmDrB7/phrCKGMnZQKLD2PIDAEEiW4jkxpzHD7kbmdtJwMbg
euhzMiaZGvH8HOVD3fP2yLond1YUiskT6cFwQINs3oKbPSI+RK+YAEOUAp/N7829zoN0ptCFewK1
zWTZElCwU6JOJRUzxYD539TgFwhetOG5WzK+vfnLJ/K/eCMwpgEAOv8pZot6dk7tdonI3rSfgNbb
4ZKahVfAI10VF/ma0Y2YboFbtJCRxMmbGzFtXir0R1ohtPP4L3B6eELBb6NOrf0Pno6Jiu2s9ls/
Pnc+WDuaGzS6+JHTM7nQLk/xmlbB2DCLo4SiULwIW2HBp+o2UxRXxV36YWwZLQBxw6tUhbXCO6ba
hGrGQIJBxaq886YiZgw+P6S+MDTYjLCUAK8/jIj5C3TKCccRn4UPBqKL8MFWu4Ojvf9zJePVbmhq
Wh/xg2kIhGEGTEe+H8RffQmJPZSrJLHooHVuzSo7m3suq5jzQZNYkY5vw0Qa4ssoKhEKwY7Z51lU
aGK8pxaJ5KfJTyU83s81KHVR8nvhQycGy995dzXiXQ4GO90wLhSGdc1N0EC8mwRNmo3dZjSjQ5Yd
EjqY0e9bYaAkCo+x8Ycn6PjB03SYjZ+w3jPx3r3X8JOKJmJKf+7hR8SIMmsqFBld2/fCH+uEoRKK
NYx8mNcs4g00GlV4xJjUTojKh8kGPHb+NEUbV/TzQU6GN+z8UNX+gHgtLZ6AIaj46XYtofqY1mcF
2mLDcG8yd+aN4G8K/KdwKcCDKzB+kJXmIbx1sRMegue6cOIDdrMqw80l0JG3F1EpPSbdLaAMFR15
Yj4hboJMQep+A3WrZqCo4gNwE+Y2zFGo10yY37PRByPIRBSWdYhKbT7peiFM12hbsJtM+vGrG/2R
mYXhjROegc8E4KnyiQ4m1TagSFZDCNxyBqdoks1cMS6h51C3Pj0FPhZ2djXJpegJXrYg4TE2DT7j
W+cDFYU01arTPXLjfA8DZHlBZyDZ8caCvaasBh/UKAwrRu8hTnChx5SKx/5g/gJ/im4c6OGV6crd
glystq7E6IL8cJqsLGgqsHaM7VgxZwtcSbt1l/oS8ZHMgSDDy8IsxJROdZGmSkrm0tiXTp/LSCdj
3sgCG3SPDgafLT7XWLPTdHlS1k4Bgq4GnQ4IX1wI34gIZTgDxmSYTk7TLEb/r/tj9m0mNjIMJWiK
iZKlXxnmcpdgFbUNs3MaLuCIJ4oXYyloYzqNStpbyorv4W5laILkOeSamEVIDn0RfR8m+x5fiUnC
Aj+xF+6b3UKRGIDSTGSvs/VoYIAAOXe6R7r93DCHemFw88so9kptTqWe0IBDBCpyyK174Ok/4q/8
C4kbWZPivQongfpLVCxftDkNKpWM/nSj1Ie0Ri2pSH8GKq7hBAykYTInrZRL82CjDvWRTzKv2rAm
qvPSH53P9Qxr7kmAtEHDCDlv/uaDuap5yp4rggCDVo3YxzOnjWUFPvqObGbeRp+gMbrlYUqmQ+gH
mPPgJUY74hbho73gNAv9jikq4E1O4F+CxZsuTslKtbb8rMQ8qMyS4AMGwL3hik1HFDk8LzN8IAm1
HS7JcyULq8DVqTwTlpT22gcJtGVWBYuOpcHSVJ6EfGKO2m2md0yS9eAtTpCE1bQ55W8WEeSx9IwI
HqRz/sTmgHHHe5WhC/rFa8tHA5VjmQXk+Kvpu+lVb3A6Rl3kgz07PFdD6fElLGNg1iwhfkp1Jp2e
x9h2h16mnAlJOeoeMkbwtPaYIw7gtzC+fkA2rBgVQv2j3bZowMygBw0tTfK5Au2egk6dPDPXEuq7
aejinvk216gZZXBJHhBm2KgKwAdsR9MDkak5T7/wTWB/UbU0F4jehggGHqAPvmgu6hvtPpZY0zPw
5d8gc5GPfRSGV9LoZDacHqbxIrMnJJ+m1mS/ISK8oKLQIz0Dc45Tv42vTDb5AFr3xBRQ21qGVhtQ
6Tjy+C/KilvhJifdNSiRHlhj5rE4sJDwOWm55kJoTx4tTFMPBNJJ4Ga6C9TeGD9euS5ZnmQtA94+
73oaYG+iI/KabDJ6qMYUv+4gajk7AdUKCDK8l/0DCpbqAmBtJjlTOI3sItAqFdAShFBejDDDRY8g
3R3VJwspOBLGcLrNnJqbMmEOEJFMcmS5A3NHGUFaKLT/AJoR811pBd8T+DbkzXSRGB7hFXlAcsPY
GbSlLH4ldHm4wyNxAbxC5HF/TGiJmUzIq4HpVuRpjU8ok6ikl/W/qXh2ARHwtB+1r/9GF+sJvsf8
ZtRS72i4YxB7Rw7xQVuU5fvAa2k6eiCs1ncarOOd9cXiNa+cJBntd3BqEdFnuMQPhDWwhSewYcxJ
7OP5AzJnTe4ArN0rGQlLVlt64KDoGBuCcacAOxCweNGRccPHj4ZgugcHjr254Q3ajvHy2DnA1sMD
CBJeaP7glSkrRlkTxBw8LUfMS/aj4ot5DMDs13Aa7+8Uoj9MmgsfbHgRgOYjiQ9KDS/c3lk3xoqJ
OJdJlzo9WIbHjuKAoOOMIOSsXtcOat9IZoL6eICeH3vUqAEc8IGAVXiRZxFXY14yt2Ad0AYE1he6
4NTBAbzhqOwmlLh2ESTIMKxjhkE2wOMwWtWQi258sp5ue23bTkJTiwFCx0O7D/BZUhuIAHgk1jss
BUQFWWoSkhsIrOabLD/oFCNIKlgO8/2Me4KP36e6DaUInP8jSq4RoGG+GdlXjt33IQiPTNuz44hy
JI8LxlLpvB4AGGNjz5QdrTnCw/StrcbzDmQnIHUwvegHBDoe95BE72CowJQitjKNtTYsDaJLRRig
QOb3/xAdkIunGcwGeAqnX+m0jGF22afq8JinPD3dhtp2uJOehM/8KOvdNfke9W5jKdIOHw2la7bP
/vKqaxckUvUpfWGpex4YR9Xuc9wVcNnVJ0mqW2BTMaoLoV2i9D+WjQ20E8EEbKEk2S72ZWVXHL1o
VLMUwcTKW3UjUWbxDmHQ/MiHDulJbPXwtosXguTwG0g4FVY9eCOgtsIALGswi1vx554kb//6LKT9
m6lyb0uQXD9R6K8MDmEGmDvqLAAlDlgA2hf0PMgClsDvySXOjDESKgblqD7XfX9q0Z4RJpHMNtlx
NhHT+HvSVsF02JAgUuhp4tbrEGpCQET9ifjB9uZXtr80L2VmlIzeUKncW9otU76D0Cs4np4EdNyY
ZFRRMkg3LNSqZ5jDpOUZHl9vT0Jv3kDjNh+uciND2Xh1EsJI6GeBJNXKgCb208pXQtMuXiIMrxwp
M6mnMz14efFchEm0jczjWMirZ90sAq8bjw1OQS85Pb1BorTWYcxB7KUoDTd8bSJTFCs5XVsVyWUT
3ZkAOZ3ORJBIZspXiuO5RTdfTd++oFWgPqgvpa/ojamnNEoMtF+YgSis9Wyf5VVKWyXxsnHYBg16
IUZs99VfjzF0TfQYRTrSYb4KehZIBsT4DSRG6pZ9PyKQKm+eTQyFuBs+hrHnwQ9s6vfT05FWaytj
WSMQrBqoow7fz02DckKvvxelXDhKlnyVkE0lOvay2iCz0dlKeYypp0MFJOFvTFMN4S8xjlAhurzh
cr9FCD9cXN1U83cQHQ2IVIVw1lDQ7YdFGL1X1iDhi7SqYsFTaDJ3yiqHazd9D+oDlQDkcsI50ZNQ
2+ZTNGg9jtsYoWwz2Rbp6YWXUiV9ibLhaXDcFJQXn9U6iUJm27Qqhn6egx5MotaNQ8ELRzRV+vEs
WCSwZtz+CkxvazJcHW3SIChXL421b9IYK6S1YECtZiBuhrknMIntwIllkA6E0JXh/r0k0auxUpBb
7yV8g09oUOyF1yMj4jF0+/K1lgNYhmgdahDA0wakgHx+98CAkKmWS2GVaLlX1wx3DQxW6p2OXeSz
pOU4BF9yfTXSap2TA6XiXU7ofceoidAKrtKDkebz8rXRXjgrQk3EOSf4RvUySFBA/mhK0Snb2E7G
86im37EhbRONFDN5RbdQLE7S6wVQ6qh2gy36Fux5ZRlxrkkyGi2D16uXuDGB1nAzMfrkzMZzBMk5
8zQVmZD3QW3A5gyfvMFQwlioEufZ3mxfSCmh921If0IjuKFRsgO5R4ihwmcz5F+BDt44+FYUdmHo
ClSAigZLAyYH8SriyIjfH3jvhK8PATAFO7cbMUvsKrI40Qf09Wp5S+hzpliyjpZbK91qUMVjjZ2X
HgE40uk+45HZFdi2sYUNKN/1SGdHo70ikaKY4jadDERfrtCEM0Uw2ZO2VPV+Sut5EKnDl9rLi00M
b1oNBYB2DnSL3pCF3XDF4Ul0q1XfoFAwcwcuet8eXr8dWUMd/xggC6HiJoyBynnOIfmXlj8Wajeq
SlWMsHttkPhwwEK5pGJAEylMYKMwEQ8ROIVdpsPdikpvHLDCCaznzFIDkBJj+qFJMV6L8qqSmKgC
a9XC7C6K5o9ZJagYR8ol7TlwnmtzhAEaC6s6KZdW4wiRvjaSbdTdpMwrXmuzrb2k/iTgTiWGMESL
oT1J1FF9ug0Q3caIoKR6lhlzhgZAJkzuTHE9Um5D7USmSUSPpfpRVrAqzAEtjK0F++sEmsPC+zG0
Sf44El+kwPM+dFDaf0Li/EsvozAZQMJgFox1AqeiWiKcatmpOjmBR1Dsm3ZbRCs2aAPdJEBsedu2
LkYXgrJgPAhkFN2H9xzHadFknIhoT/+aDBX5E05G/GrRT0SsmR5Ut6xA9XXLrF201YnDju9TpFko
KTO0ZV4UmApplFxSm6B3ZpBVkscU8XGKjLFUHfsENTDmj2nUHdWYrnszvt1cxHFHIkxaHV4E6igg
+isaHGRZY/h5WXpdTd+8u3Xs/ynAeqPKRJzWz1hpKFIhLckpv+uDrah4ODTCDDWhkqJ5xJKvxT1b
jBiYYnSasNEmdFPsSRnbCYWYEHtjjPa8UkKEYyG2dq9u3wG5f2nLqHaVDvAB6KIxiuJKsa+wxCth
lkSLZj3WdyP5ChiCEqFr2LBv5CnoWprtRn+iokel0Qird8IkFW1xWpU8ifa1H/9ZztpPg6QC5y4R
zBriUNJZC9cxNmaWceNqEtKBM2VYL6JZCGwlwpLnoBisVfzjJjYovJutQIsMuFxXIVHNYBoybtCx
f0vDMdlVtTaJuQD0BEqVlOO6RH+xpB9VJcBfWOHE0boOvTHAdxZkb2vOXxAoZMUD9peXoq9PLTKc
6nSithIprp58ieV2ELFrgWpScV7k9HEziNGaRKcGz1Xp2GDbMIgQPFHSggIjP6n29Tv305qw5xPx
UJpbtaKtJ6QHtYOcF8R2lOULNckvVvSn6GBaB64CZLOw4WuV7vmT69B/n9uMqkhvKCwf0eTCBHRi
ZB3hyghRQaE6Yt4Ob3D6YqHL5692o7beaG5pssnlpFK+MEQNEvNFyZY5ehpEqVyCNyVsUHWsqtox
CuzleHIGHsMsXrVjnUlQuYtun6cD1CdKHI7EMEY+ZqQ+QweF0QNaxZUhrkSNaSxSBQJYHc5irlya
cEkx7DLY+SYKmVH29ZIpY2LyF2kTKVsjplf/3pZ9spJwBjLPGdJhIzI00gCHg1QiH8y1RN+QZV/1
NZZwzZkcIer9N0R0DQHaxGToU5yqdGNlxkFJI7r5Su2A4w8ypuWRuIzZs7wzK9+ZOrs6y39kXd5Y
1iENkP/lxxi4bClVvJHJRUOr2L/04WISXVPJYAbB2kKyHn32/uNFLqjwDbEp7FVLqGz5CVO9y9wq
GHypPsLtLXWY2zoaUsHYz0ZT2o+GRYsBheqOblSPYbIEWkA6T9IRGJE3Koo+OgXYS11XYIhkCT3K
tw5qQAYZaCHrMSR4d8HEyIhfBbM6ybpVwkdWKXxdjP0YSnDvaG00EHygZwUQzXNjcl3fBe3J6BlA
Fl6GDHFcnvIgXYYmY9bm0IBIayXTbztyuDRDaadE6YJeVbMc0DjrkLoLOYHf8SK45A6pIWzjbCU3
mwTUOBlCL0OKDVyFenpsOZSfCHA94b5Zsi0+f8eS1TigvxP62m81Ca4iphP1hxZJDVODyRn7bcVq
xKZQLHgLbppGdp//xsnqPeDPXFsoB8XLCpcvzXQLFrNG5wgWLWhsOoDA4oKeFgCid8L4squ6RZ9o
2dJljU22r3rM6ovK6reko8DIAIOATj2GJgJTxJBA/AHLmTUtXSl4Js/kk4OyFeem8imPjy4iX4u8
ofptxc7PcJsL25IH/JscrBdiD0ziperLYLTex5gTgyox1nH23crCon95kXVpzJpu82HsJ4fTSRcU
rX31wHHacShAoSSDTVKaupP2PxikDtmFREW9mGO1ltj2qnaJY9Qack2kR50t607mOMdKcmB0/W5P
Wd5cDToUvUaglb3xiXW5kqz4t2M9nR5KdLXX6GBGwmdlHQZx/OqxOJQL3DPJKmF1N1bpj6O5HGTv
HRTLkHFv+MRR2KRoVXKSzxAwOZIVND1ImQaTRAEW6ZB6MoHzFXeepuauqd8TCwcjlHEykTsPd0Fc
2e+smA/DlwVeSJE3+gibBevO8ayoynxENqOyroU2dWzotiXf3Z8qY0GsQDGlNM255whTFolJ1Vig
rQ+gnLM1GD+ECKbbRHMSNo30WxeMD9H/KMOv2HJL8CGUikb/rSBA83arjM5l/YIqRI9j8XiKNIvB
PGqTL3blK/WAnzgc0SFdqv3wqZU1Lk8P8SU6bwO1wClM55RU7XuZEganxY9do7QodG/K1dGICBT1
X1pet4eaVfdOSQx71Y1AZceWRRpNe5Z0vWEpRhmAEmSQdHPJuCEFQvBm+MNjJQVSaVJ1tbo2I++d
lKcR9MFDLiCLVk4eAofjwwz0NqZ6xJgUN+gipaC/k0xB/T0H31sZd21ZNbtQ3+elvlJy5if6ooXW
TB/gOb4WRXjv2V1tvxyZUIh6vdXwWhLqeF9gX9B9VIjU1T3yWxZ7INMWI2MIkI9v+hFxxHy7+5T6
H7nTbAN6UsVeKgdMYlL88KKn/dTpNuLNJpIcSIG4FjVtqcvKKuQ9B6+FPnzVOmhwjgtRbXChH92q
QLb5OS7f6BPqOSCY9KsbqcZpXUwN5upPjkHgIwKVFniiPi9qzFgm4m29ocMNOwRK9ffUFED8VjBX
6QugR4puMO5vJghQ0qdOAM4A83HKaKlj31MOrDNAaDbZ4PZy4scVXNqJjf0WbAPyu5VxU/mzWGQq
/jp0jCwvLqEX8mVRbuFZTJxBOkRSyBZA0Ja0UBr5ltLeK/rDmKAhFzZe0au4hDOAMWd5oZ4NPQMM
+lpoY/Z4W+uER6fl4a4lny7pPozhd8DOFbofFUXowkBomqjbDPH+pa4aFX8kTUGpoU4PIZjbl/5j
serjEois2J4KcyQuqns58FpJ856QdKrTqL2dIN/F7QtPe+qDTAMlMTaIITGFfK/F6ouMSSQEI3So
jdotlkYc9oxVr/xMizExcPtEvmKI4NKheYvc1FtyRQMoIwqwLxD8SsjMC6WwMRn8RGW35ohVkTQJ
isALDBi10ilrkxTpJDtONPrI9OnfgFuayC1ixB8/RwUgUSvJ165MPS1jtjnZxRUatFtEWbG/0EdG
qDSwiiqNULtI1yayaDFFJZH+raMFH8lHPD8V606lUEa+IuoOrXgVl8sK4svbgg2XHYayXg0SijIU
VyrWv6K6reAnSfq3AWSG7F9TQqdLs89MBIqE0MtYuM1QHsTIaRMNDn7idnHt0BCsXC35ptxMaqau
2ilGVVZBInsNRJvVNA4HBWI8lrdyE8/DUXezIl8BPTfDXU3xWIj9NVBhaChK5mRTw6liZofQfsdw
Q+/dIqp8UcOwYXzdjBEmcZeIWJxZKLlrwUaVhAV96fKepOKlpnqpmBm0tsxcsrta7VbrHuZzLWhc
Pl4j7JyIHV8IPhOuvNuU3d+AdqGBMNJkF4l0FNMXZvklaSrcK+bAT+fJVCv/yDdUi8tKRXObiVSJ
/3s4QyThymytQyg2XDG2ZfEWgc/0BewAYzcUYHgZxLVmEyAMZpu/TFpQ0kbeZ0fPbOrh0nFjxMzg
WflgcshllZTxPt/C3Ap99hf9tZUaM0vXFpTCZF1U+Gj6AvrHcMhHdhair+bT7B2850bZ0L1FvRgq
PaBE+MsrpjkFUMbgA2Adc+rwhiYlbT8QF+MFDVAPoZA5YgKL0dvD62JKNmNsGJ5o4Bn0WqHxzYob
4OJ5xnwFQupwt2jzMZq07xSkLVJ5+ydsuCdXF9kGvlA/KUABdMU35b6aM9vkg4Bl39p7fx20mdbb
YG5n4qnBQY0jkCOEJNeGR/I27zn4GGENHi8wlrg7vJF5YMFbmyea0T9YW4/4WRT+k/wQhDIRxddu
z8EBvwtOh1bY9DoMFH/t6MJyjgK4lh09AyBBCU6Ek9SxtE0zx3vbP8wv4Rof7qgtggyS91nsqO54
D1YMDpWP7o6LCx4YS0AaRGmYc4iP81JsuMq09ueMUpRt/ODuiWshlDjgqpP4Cai0H0i5EE1QRLKJ
ofxUdCNdxoG09ifANspPjwnDAEHpCPX2xkgWQdlm/v4qffpR86n5POvuMJX3ApISjDdCL18Nls3k
nuf+mL7m35gcJqflYwoAkAK/V9qxM7zp/WD1AOsO1zPa4f6wDGgqzoIVC4YJI0CjhDE1vZKcga3F
xNzBAIDrQy3AqJaBsBSAV7MEuruQQ11tbPlKOAPHsJC/cIzCwuYPfAxEIXRM0KivZ1ihAtfAU1oN
4MCvK2DdNJNPrbKRFHhXGiNP0vdhQeSqz92G0TMzHk8GSR9Qb2D5/W3BiTtu6QOOoVPt2nA+9ebq
Yc7xdR2WwQUJKxvkqdIs9EOAeYa0ApQHI4f6jcUsudIB3CXNbMeQl2XrDEuZjAiII6OMj+SmEZ7h
EcYLEECINheckPNqqgygVeUXwaUepiYRBeTqZrWDzwdtz08RjBwCuHMRa7Afwc0/rR8FSW8ws5Hf
ryG0USeZaDH5XJldO7/RLXrg282sHAyJ7IQdnZIY/cdV8hBUO1mwPwks8HXBg9rRoWeSkajgEdEa
uWRwRuFsmEz3D0BmSEE+S+TV7BcaZPaLsTvJwIyBQQpZEJTLBoQeRS9J6gYbTwD9LqY3z7vuFA+d
DvxV9rNNjrmNj7qucX270eJtHp6+eKk6R0LZBY5WPQ9p0F5BCtdT/wcZGmCTLeJo4C5XQIU8oN5z
5dYrc2l+rjcZ5+I13VG8GKfkIblw+ebxrnw64a7bAFFxwGd7qUNRVy3frNCjtSbtFvZ4vC1b5xda
ojB4FGKvwkXANzZn2nXcWztjT2m4Q4zS8fpVp8zEO0yprbWOZCfGQ+JfK0oalhVvO9rHQHy3mHzT
XOQaOQrm0dJMZzu6HKdIAFjHkt5XjnjX3JbnuT5AfInUBWMEWicheHHci5VjaMt2/wOu1NJttAiT
rfBXz7+zhZbszbngZl5/N88CuxlIVQ6Ni797zSuo5asG7B+3H/6pSLvTwUtPmtuAemD8SGQ9J4vK
BUNZLNC2fjz5BoaWyKm6KGXqd4tc5SyeTHXFgEIAsIj8He/vxYANTTj4shv6bvrGQsjGC27WOtjK
W6zc3GJNMyqizPktZTu79jA3fVKIqe1yIGoTiTtgthsy1LmMpDMsJwXgIctGvIUf1V+7Jj7fe/SL
Sww7ofqM38W3eMRZqTRm71303azja/iFTM4yOTT7Zk2sIybbyfms0b3l3hniksghMfP/Cuk+jQNI
t2APFE/y5K/nHnFSpvy7cY+F5sxYvr/e+2FRfiAaCVYivnYbZiCc/FvrCi3gQwkpmvySnPmCUjXU
O2MW79SLzJKhSk9nnuhDI1MhUWJ0vq8Aol40W9jT013mf2x8SLif6UH+g5G/gRG3p+uq+CWPEMrq
gzTLb4+wf5naWh+0AOo7lJYtIXd+HxC+o4UCXniFG7X9/nwXS/wVAbajcxcC7vZeKziZ8Eyy+bjr
V1qLzae+ZLAWHJJ1SfAHOwPMF59zaJnGX3tjty1/SYym8RvdQZk9256aG0NcJC0me2TVj4/ot/Nk
cWoxVyKfbpcoAc7CBnRkUjtMQaT36iXZ0VYFQQrr6TemiAKqM88WLMECTi1DwM+n8x3+dDLvMG7X
Aubb8/wIe5Ett6Sv/QTFYD9tBFfLD8JuT7eS+Eq0WbIvoeRMDFCcLTa0fLfyxmRs4KIMeurQtdoT
0Hb56vWpfg85ClflkdaLj88OqGOXOUi+ep7vySlxrZ+XOY/voHdy2DWcdmfmHuFOB5INNve3+Ks/
yw/BNucshHl/HefwZOdPshDjnI3g0d++6kwDEDBAc+Mb+T4iDBwXPGvZ/tHH6yvCi3UOORgTp2Sb
2mTO6RP4ySd9DwvyLB2pBwLqQWab22z1MlxQ49BrLB6RgnbHFvBBiM0vah4LOqp7/TWnHH0xxVVX
aDIHgCA2r8VnuWR2CIBmEm5zUjIQGvKzmPwVdLSKoPO/84T+UBqjkbYJ/PacPXq3v3OP8l3mSaMO
66DHji8GUXWJ2FYJyPyRESCedrLl+rbPteicAbszIILhdDcw2bTV+evP/Mu3rWO45vnpMFP6eboc
RZ8pJ9bOWKbXYmPu5Ov4gWPO+Zvp1HX4QHR5PiErCRLgE6lEeXHLHjHRFVe8ZGMdxJX2aS1BQfyL
3kiW5nPZZidhrL6GQUuj5frv/Q8gzP+qVWvNtNN7fqef2qEGD0n8Rv4B26KZefFO6Sfn6he289n8
k0+gn/eGOPJeGUuwpDc2pXXCK92R3QmhNdrggozt+xe/SCZebgmlYd5uEupzwX5dvsYd7BfA2rXD
AWsLB31lLXFuxUJpoV1B332f3ysdL2U3+JBvxo5eIgcBlMwTTEF6+mi1fBI4wd/Ccc5P7IM7x5ax
Do+4KPazlmYY8i4cosPexx19PbKLsw1gOIpO/ZeND7sh3IdfwIhn2fYsX3NQ0u2yQc+Zl7y14HkA
MJRdZo/tLdxJC41GDXqTdi5Qo8/apXyfWNvFoyI5UH0W9kbF4Utajk71AQnGmIteNct+Brv3+pmK
5IStWbPgO/1+Ma6gXCPAE97wj5mWKUzrRTLP1smtB4BZzYEAiLfsVC34uV/nt3/mSQOgBP8vQHcZ
Smj4ePnCYKZDDCFCgWGW3akdsgtrgejBi9XIYTewZbdguybW7dTjWIVOfu+4YX3+Z1B4u6gbOhy8
oa38xthjOfIC8VToe3+8YiI68RbJHGul7ZhqnqFBLIuTYsd8kQDTveLHjSAusKCwZRRiXbHY+6Z5
4uh+2sGauX81AdOwIUMAv7Zfa86dY8DEf6lcwx2e25t4zb0rn/HeJDS6lR3sQjpuMxEF6dX7Mm5i
6Mi/T4dkJ0EjA57FQPUDNIvK6ZFTfhMjihUJNWfQvILf4RlHmghKAtdJPcTjRkINp19MSWCxkOae
5p1jlMNn+Se2ErWDj2k3Ce+e1Y/3imc3BypKYPsZiDG/0Lg9lGx9+UP6ibk5Ajtpz9+4+4+kM1tO
XMu26BcpAiSQ4FV9A0j0hhcCMFYHCIFavv6MnSei7qm6VWk7DWLv1cw5Zradol4zcQ5jnIFzgETH
KCyqSA4ryhz5juVDpOcRMadY6SZ24l8WK2M/Cb7bAclKvam6LY6IZFZCX93lGEcKq6OCzf4GfCE6
j8WVToicKa4oNapr0eAQQiONYYqBKh/YZLIG2aKlXN7V18Z6WrzgicV2jUtly9ucEx8SpOYWW+6C
gReqrmr/4To9dpdsX1kZf4crntDX0GecxgZlPdlz8bxvpJ4vCsyHso3ChetIUFP0nAOAen7zYUNH
CCI3fZctRotM8eMsYOdE8OtQ3gBWwLlfxiicdh3eLNa934oB+LxQnPrujFUHeAYstSmTbOBbACl7
v0BjaOAlsoSn+L7C6DWiM/zoTM0lbIQoZ3nBIcaPjGLBRTQ0IHUKnhx2fxkem5rvPgJCeRCyK///
DpiWOjsFQ22DSXQyO0UKylMe48JqSUWkS7vyq+B7Mk5uZW2Ho5KPyM9IPf4xdjOYZyMgHCOdTW1Z
xOYVIGUKvx9STlvKMStMuv6oM+pDa5e5cBndXqknX/nWH0oGRKvRkpdx6IO+frK7lp0hzz6HMuEv
yzwsLKpcA5Gz2WHVyBZn5Za4VOalhxEVlyjtwXNbIiclkXRebwigrI5QZKzPjveSQj+eydwfQJJ2
p5hY6NQZjg2qzc76Lootg8+mhzI9puAeLXICWsz+4463I7YhBgPe1iDyhiBCvh6uhrS4288aTKr/
Ooh9qz2eHu57oZ0DYv0JJo0bwwJjucKjRPfXWBNbgS/hM2XlIXxEBSA/MAGmYvHpLc2UTSVZ2SLA
GE1V/ztGlw68AN9xND3Z2QZ4WvImycjSRiyQnx4ktdMS9agztL/BpZmldBRziHXfifdY8feBDDXa
karN/OJuw4U7Q5iygZSAEUIuwKyMgQKRJHTZ3Ox2f0Qu9AIWwEda0Njdxw0e+Oy7SX5ZwHFVgAxi
NpCcYwuB12+xKwpmgBYoKdV8MAzCiM0IdTEw3rKp3pKIgZng92vAzii/adRZr6OxcS7wyFB9YNBh
GLepwJILzWK2ZmT7uUl7IiB4mrUxgwUSc/eIip9OCyGEyD2GNoSRMH/TUc0TW8XnNkQ22MnWcxzm
bj7mokQW47NHRe2tYV/EvK03m+LIfPWCmMiBenWLj9qCr3qwkxYjl1m+SfYfSQSg3lcCi+kQorJ5
n7Xdew7wn2P0RSnFzHZBxtC5DtHNdE61q5gx65I3PHQR9S/dEF3WEnwMk8SX80mcu1st0bO9LZjS
DNUOKPvZijHJ4Lc4kXhh0DUNZCMerCgUURKIjwGuzCua8+9in2/zFYr/LEB2qia8a6MDQ6LYISZp
yCL7F4P3i1OCIhdV1XWb0AR0OssIbVZORKuzLbkjzXz2WmnQioYbjeL/bvWIImCtFRFI6gnZpD/3
sOdTxNWFDDZIVmm+UtOooQNmAshv9DUujJ6gMJM32B9YpR4gUx4SgBY8W8ywRtZXFgkYKkpYKLlH
ULlAv6Y2AD+y4NkTSCDJqJIo+BFascm70fvaydcAJhN1f0x7SZg4d0ELa0Zkpw6u2eq0fmyQpL0I
GdXLlbIHze2/vKlLG/hdN2+TpaEUgju8sMvDZEjcloYbB8fTLt9xnTgxDa4UYazdqhbTDZtaCuqw
DrCHwm0k+82GlKH8aRJcDM1gOcodjd34lvr7s+qwRN4QWmliDJhbxXlCNpuZrTki/dOYno7dtRE/
AtQcwEWAI75rK+VYXkE/NHLn04HookyeUsyoR2YAPA2CjT2GnYmfeoEW4Iefg6W7pm99gGRNl8Dv
E83vNTOuAnUhudOpXr4CJIwSRkA/doG94/7VfvJgQoWIzPQEufJaEgT6iewasiWLRXhKyCkFPhXu
ETJfh+sOKBuBELxE1sSDd/VlrIu0UkPSqsNaRrtzil1+cSTCsXP/G1xBCtVfB+x7/NHD3soO9RHc
Cy13LLJdlBna6rb8R28Ys1ZkDjf4ISeb0wDG8hyNruzdw9OBh80eB7SH1xtT1mHAOf90PzOWvrCD
BrUzuAx+0MyM+BRRm65FJ8ghMNr2tybsExeJdxnfhovu6Z02uBzIr3QxoMhMywzSHzVLIMjyWwkq
M1JJS4vkxpV2k8YiWU/0nbmYz042rBOQmiOZxzJVUzEy8VjTYCPXGqsYWSzG4SVyhd/nImr+Chkr
Ao7iM/AnpO4Ez9NmbWrZTA/cQdViSUXgSuUCijrqlOPUkU86x0Idjn2pcDqUPND5OI0M6ty+DBuS
smYlDw0IJAjdX/N1LW3W9HDfLSR9fEa9Yr0lY/jltiIjoAyZhbGe9FWI3BwxwLTYorJCFKAKAVon
swTgDhk7dn15PLBAIgLD9aazWzsjZ4i6eZebW8KYu9cMs+jASJhp9fgfqFQ3aCcskZ/M5MtObQZ+
sf1adsyVZTSQdK3b/jJBYCtIk8ir0NvzAbgUAUvHNxWExYZpF9v5od2ndHEMjV7PWXlpzJ1MCQ/m
yHqc4QLYtO2xyT02o6lWr+LAuQfP3d1VborPa+viWHaH/QxcxW3oJKr+EtYTqrEEDDx+t+eTLL3v
CuMMy2VIYhweHejm1PkiJhX1H1HCP0+L5AtaEqR5iGyHNJJIYKrzdPfu5jgrbvIcAwZcN35rAlTq
4HH5RHXqMHmKGKwy+udyAtfMlIxehO/780ZIxJjNg+uMepPxarOj85Q0Jtq8ejG+BYPk4DONqMY0
I6Kv8slyouF8dWbtxciJ969VI1nDc4esDkzGbjgX/bObMvLiNqdtF7S7SDlz2JWgVA7jc3d+2Pka
VhQHV+Upu8qpybdEVQFHwgKBu6mOcMzhE+qNBWanQ59tAWjAesELEbc2rCprcAEVw1hLyHgUfL+o
SlQ6MXJUuSihOdpPj0OaPUTi0Ywrv29cdaA9G+vO0ndD1VNiAUzzLaPkxXPgcKdMedQswW4yCN5L
RFYdS8P5fUbjl21Pt44ci/uqDBUoimzqOx920KKhT8Nfl6+ZAz3mnPf1jRhaVfIyPvEBfV8+2iWf
aHx3cxa9338DYm1esuCJjTw/MCOYFnC7ORb04cRg9auR+nJMIDDiNmltOF1T4SXFHy7iRDCtEHII
5aT/mQIeQbDCrb6TcATFYd9FhDV8wgptOCzqdoJuAElo7ijo5uXEVfKpKRBNGvMM/gsFYRqaFrfo
rDvJsczOa4vdF5F6ufVw+gM4UljdcK3juyUjl2awsq3cbD15QxyWofiAFwSBE7P8YcMD6hqVX1cF
I6jwOeB5PBbBnS17hHpxwKcdBTKaP2HTyFnYsqMFixtCMS3nZRPyddk4FNYZVMdzCnTsEc7zb0zr
gMru/FzDOqR04xBNex/QoUAEMoVm0sZn7kH/P5u+fBBYrCP5Z3oE1Twa6XWOWB54Ikc0sjjONIwC
rU7yPLpxxebOoXtf1gtOSg522iME+i8sEQDY51wL2LwI0pwm4YsMnl9yXYmhO8eAG1ffwYzWh/89
GRlUXsPxdjh1pUsSguaBV2Mw3GOtqszeDYWDlVyl8MIf5kuYBf0xb6V39MBHSVz6i//Rr8V5OCN7
cZUy+lKdYkVbsUgZTXlgA0PEKiyyaVOw9iM2joD+7qZIijBIss5Dz0V5ZOTtaYaypIM8ei0zL4G2
2ZxpvoMaJ3kbVDa3LxANhFyN8/1hMM0Uif+SYRY4au6e5oPcFTU9OZzGYJ7L82Q0q9kMvniNX6HG
Y9be3adqwTIetQLqOuQNRPiQ+FI/e4OAwoyBCefrK02Eh5BWjHMOhvNjeYK7/YVOeaw/W/Wxb2Sx
Y+K+4Hd/mRp/uSGANto3YIEVtUlllqwpWNFBfAppdrYjv3cmC8I1yLmF8c++ZVcfPy/ZL6lzqRj/
KjJGImlK/IOBLgLUaO99HxuwsdrJQSYvYeOQ0U3oILbvIqlxeinnLCanyvalzvGIkGcBHAqLpjT2
YiRUAJ9rzMmag1L1Ho0fS7wj7bxIMSozOpirXPvKdnoZdrfhP79GCQGN6ASkLagJXjZCjlP/MSaI
P5tIPiSgC1KO7v14PO+wyDFxzpd5HQ7frJOKFd4OQHr8Z2yh93EIAzadC2J6w/XNZb98nHbP8Dvy
cJ1q+164bTCGw/DEREdkwzMFkJUeisdFGDkHP1gYCyf1GUehOf0g1xzdjTSZmJJC7irYWGEhIILC
qO4gBcP3BaMQzTyGeGxpo2xxp5GK2C2eUGw99CsSZrBrsWrs6wPnHcZiyCC1TdHTR6NDdsE7oDKy
JNvpH1GKc4XdYWKCSeVf1/xW8zPBCIAPXpIzy2dphXXwCjEXGyuftt78Di3K1kcWXYt2g4Xy+mY3
JDhVxN5iqrrgUxQ3IvaN/MZXPC8ibFpQxsUPmi44y20831i66LOnqysMYigD1vAy/AAagOWKl4qy
LlHOVEDYe+kgS7zIuCwmhNoIQGu3n9qsHlGkfutoQnM2Kbgh+tmQL3xZtGmnik8t//39ZX2YrYoV
INfGZ4nUlqBm6i1mUf9gq5/0l0znCwGA0LRxtbGbuHFetwpudlFe5wveDhQ9Ght/wj5AAh5rnLjz
8I3gZj3Kwbp5EhAhDtAWQQQWJurJyaHAWFnUIX47UKgk8dLXL2RM/elc9U4HuhAKGXpAatrt8AJy
AkPDbeINhFM9B1uF81yAF2bFz3Q+tqjPSY7CCc/Bw2aKkSQToG0Nf+vhTFiiqx4LZZa2Ee9wF+Bx
NfM50u/TRlvAFOCJ0FaYww9Qnqc4+sE7BG9ReYqv0hbDVbekg5wNHVzb8z5sr+rsM9ypa2naGR2D
0KIxM/gu1ZpbgI03vnPropAouiWeJBRpLbpGKIhTEmL3ch/HVzhmCW4+7YkcvEuLlrqe04LJhHlP
L+yRzfb25fwI+PMc+T3UtnbOx1gLNm1HF8M99wVHzPSBwdCFTyZNPLllrKPyCPgITwkWM6PchjXK
utes++wvsfVa993m0lCzwAPLI35csRS1NH8x/rM3eBHvROSNzq6Ft2jKeQpHbaQ7LMI8Rz289tBn
EH8wKQ4+TI1HhLQRjNyQ9or3O+Le0voZbIEPkxNL2Wv1QoTftB7pLEOqSu7Hds4/hTFZ5Juo6e93
j7aLzG72t9Bow7fmi9xvhGrjfU1oBm8EaTEknVw+hTA5XR68GGxALsOgJgPSJr8R1bGyFy9ex8Le
46VXLj15T9swtRTzuealg9PM9FkNB0wIeHYd3H/b6f7ESICOExMjblXmdcnHKcWVP0rciqrERODK
j8cNp1xUolx9XmX8cmSkpD7HDhE7vFUT6wLdlhMhzGzxL15wNY8IfCJEgeuPT7ql7fHCE+Eg4Qrd
Ponk9mjcel4D7qQbvxnvI8EpwuengKyfXsR2512tlQsxK+UxM+cthsWe/8NTYIVftFAguHmU+nlx
VFBlBOjmCXwYg65p55c3/SuKWG4BTXVwEcHWRqKqe1g/J/qxv00ZKY7dWDWZklA9vTSnWhen2VSb
x/qxpaZWSWU5JiXfDZQmYyQqS+5ODN52PQ83/KmQObxsqDT2RY1Uc4A7tkPXPkYbXajP3aivtlkF
b2NIPKJc7k/8e1qPVgPsQvc+IAA5Jme8Pr6+1YqY+37AOnmqLFWPAg3xCOAi8E+/qD4/GJ6YIhB8
05nPgZuBL71SPuZTEJ0OsntUX9Xq3YdxuXyxzGJ9yTBeCUZSjnYNoHzqJc91O7YQUdBBMYEjSQLR
2wK1LnbkqcU7oEYoPie8mYKLT8sulDpQdBjYo4617msO/7ceNhd6bQfarp6QFFFvw2yDXD2bukwq
WO2pxPPqNTkmpKgY9zOjYVZkcwY2Db2RHKYfjEWvhebI64OQEjCN1BZkqDtb7TCYSREEMRvynP9e
Qt1j7tUHDJvYTp6paAx5ymXBbYsAiq98Qvm7HbrFYN8Cp6t2pFhOifr+k2tE4AiSRF5Mb/EAnX4Z
6Vik+zi92zniXIznI/MmzUFCF847Qq7J7SL6yvmHWJRIoUdjAk9GdPPyICp0wPY4Ja8nU0o3w44N
5Y5imEs+M7HKc86lgQagitgzNroMLOiVU5cOYnoj2bDwYIGFQrTESe6PF/GSbSX+x9hnEuYPYIB/
EG4RguYIMRajK4Tzg+Ah6bcaixGQPDDlHzs5g+daPLDtpjisR1FO60js7dspfNH+T9ZRYouEnP63
ZwRUWG8ODSwTouhm6gGJlSX+jGf4rN5yVsaiTeDzq2CpfdlTYpiZXJkdzt0rDhVGCPygNl5XXCOd
p8hWOU9LljpUZ2+9cIEtZ5vT7r0usDrOCeFpFYjZGC9XShdpja+gBrMGEVX1azKPUQfHvTdQMK1Q
24MfAF/7YHgz0ZZJjHVRSHPVXfuw0wnzHuWFp5c6deSgPjZvqcaKhIcbSaz+UrxHGo1Uq/GnvZs3
a2CN+C9+WL0MX/tRNvDyR7XJ4qenvHomQxekUB3DpWebUr/TVFEXoIGZDmZD1U/k7TvdaINlJm/U
+3j3+cTXLkNnGKhFOOUoTtKMnaY7LVzc/3QhsrQ6IbbE2M0RzOcpvX5Tm6JiQrXM/FxlTGg0F2yI
1QOwt4EuEfEWmOodQKWV8MPM0JGfPqR+G+rPuLPK8Sq7jDRXGtkdowu7UG7pBLAyoxOn+3qgro8A
7Lw8rGcPJNnYwaPq72vFP6N1sUWLZ0uKngXFjEKgpYN33uc2GvwAhtmMF0won5bkffy3ryJLvgPQ
EEt7pG6MdH1SJFmWIjKnbIJtCe6WT7fmMZvgcBgzSlkgUXnxIeTupolRjuX8WlZOMRNoTKdmXQkR
7k2RjwGQvZcIUD2OrA3P37wk8pUkdzf5ebHN2jY9YlM/dRAd/PK4O8oavh/++s/EHECd99RV5Tzn
yhUFIkf0HlTQYeQj2fWaSy5wFMkVWsDIV0y+RCdrkVeLGVU9Aj8lUoZ/yS0hJUpE0eGMNajz2GOP
WE7ktPrwAThgz2NclfxeRBZcQd+hLvOxRJ5MXkiHxpqFovncvleKL16YwgNcTSs+cjim6PYCEaOE
zj28r3mWJxHgksvoaed44hj4qVGuWTQzFUEjfnuUtuk235xs/ghEcSjtunIB+IeShj3J+WRP7djP
N0i/UD0ukQqyi7dHmdHDGZURROEWd94cx1blDp8CF5sagOrYeDKMjTnBgKnjSiC3e8BJLEzNF5Xv
cKtX6i90B2UpLUK60fJKUTdGm8KhNKYyFaEdGgzcLRMgiJ7SYuTjyKecCFICFrCsXQGieNTJ4OnS
I6+XZLzBKEBEBwXDKy8wOHSRH6dXBD0FDj5NdwE5kNjiZcVG7YboTzIE8iigVs1XvLuSMbJgChzf
vwyx4x1ct8+aYYyBp4y/yHADu79YTSK6ygmSRkZ3+5FBvgTr/mIu4WD7E39f8YbcbQXxuTGJ3qvv
gnOsddBX3cM8SEHmuc2FO2LFVIZiBGS7rVxSMeZh6KsZUHBR3ihEbWKKtXoCj10a2xS0rE2855f0
FCb4MBU2ncbNKy3ks+y/5qB02Glpl5GVRSRJcrbjZMKfQGXc2MiXwfWBCrwHvDlUndgIkyt1HScl
r1BtDC58tpGG68/oDgXcYl9sUuLlSFutIbiqxFS3uavWcOa/i9in4sguzeYeTuCvDc3Pjo6ej/Eb
DSqZmsSyiceRx5PKE8XgmccRPv2lX8Dc5S0BGsS3DqqLcGj4qQeaDfRISCe5QnjJr5GBBqdLaOfw
UChh7CmbFkgCYyY8z1O/hOfWdPO30zMp6wr6oxmB3t33DsueWXhMvfxMtoq8PMjokFPC1cDQtnNc
ds2D8WGDsoAt0+nJU9ENKCNSZk/jh3LAinSVum6ZVPJWfpoqNbNX3r4e/STbQMYqXo/cAjf/D5MJ
A3TwHApQfCTZi6UG0AkOHEDL8Cs+C3IWmXR3e4F+jWlWx/vMFM/j+wK+BFKS1zMmbew+d4YbKQBp
8GIhQ3lNVrFIlKCu5qiHzuqgWd7GYuZ6p7skDIDPpamNvXaRRckVd+iIh4f3pGAyyzNTWcpVBrQj
WROVgtYkq2fIN6IpEUeXn93En017PZ7wlktXkm6nYfMxWWmwiyA+mdpeLP3vdv3F3rpmejK+asgQ
/ARHPzozzCsEUMGLN8b3I9OLOxpkfj6v+cQonmb44dEmppUFZ7WWJxizdOXn4/OsVet49+XUqbwx
0W6kQoAQPH/vxuRP8Maj7AL+BOkSK3Yju/XreM28WyKDCDjA+EoIHOfnjQwzniTxE3r05sxKeQ9E
JF488Mbe6BtWa+maVb52HX68ZGAPrI9/WqDlkX24Df3AYwGFowHBxKmIhnjfr9ytHqPwN8Aevuv6
PeN9uw5tjHgjqsnd4Lmmj34npJY1zISjT2txDdPe0POTwcQnPMRAZyMB5rO0FpNF3LQck8AFv4SB
aO593+NzsYjVAP5jUT5sUY1wxiQ2qUF8HUNh/v1rD6/gfrcawgPg2zwVKrwXTmw5hOGhWXhYecy0
qUBYaXO+gn3KeXKY/tCkw5QH04qjshQJgGQplt2cHSprMKF0BJJg80x2gPPKGdON93r68pjhZail
GAyjnq+N8ceRGCUuBr0jPC3B61cE2noTJw4qbA871G6TM7F9LAx/mayhaPdHHfr90y7GEMUKXbky
ASJ/loP9viCpMj6OMWv8nBKCX5nOsjxP2D5tydSkp1SY/kDq97MLoyBIe6edjH416PLNw3pdpi0b
JQTo7DDtSTNnlsKivrY5r/4mUOrjBfmJ4KpGv4wrIBI2c4Yk45ahpc0M5PUElQNbji6IMDFuX/Am
jO2obzhhgrJ1T3bBB3qWWvKag61cNMGIm4/cnlVXmAgdqkhls8hw+vceymf2X4RgO9mGs1Kcb7Tl
Y1hMbER5vi5P1fvsSmwetVGFLOvFld8v8n2MZzpGbcNduaqihrUXEo03w8UROzt67yBJ7IfE+mM9
ORGrIHlK7cqXtTTPBVnsjV6OVdN7MSE8WOjJmJAB6NqgmDUGaNVcanEgewdKAgYGu8+Sm+/1y2eg
kHcEaVnoKFIWDn3U8EDu8W+TN/G1Uq7kqfHcSktlNc5d8YNx2Vl5+N4VW5byAM6lhaKCKRQJnbj1
7c6/n3uz9xSEGjKcWtlj1I5MTNkxADPeEBhr5rbI2U4/Q1F5WARdosCV1tr15FReyyDDAJrtq5a6
oppsdHXJiWGy652TklwACuCjhryxYcQMtV98iE4+OfQDMh9ougrJZwCYVNeqmoFJYz/RGeS/1zeK
/jed6+Lklf+SmJhWFcaVRbnb+XFiUqf1iJhpgwxeoxAvtdlYgyuaO/1hgnI2J+Hppzbf1okCnw/0
n/xzHthDFjSDUJqz0kZ8YSEX+GwaK7qhsJnDC1gR/MyVdo4XomD0yKj76iFvCoJGtIH65xy2u4YJ
msZ5RFgHzWn4nvUW4BBupQv0NH7plKU0WQZ/LCeXL/yOzoC9U9D8MuwBtYXumBEIox62XO7m+F5n
4WM7FEFmqY/OHqYjYydiXM3MoXq3QKbRnXOLs66/XlvzzVvFAsrC+OX46600x0tusJkj68oIoDGs
SE8OMqL9BBJ3PgKxwVX88ugfotYKfmrjvmU8HFvjn9J/hxNHzQzc3lwjxpfVtbR+ssrWQGPxPrz3
zI1xSoCZctPtIJqe09mJWIdZ5XLVh+yxZ5OfZgF6ZM+65hSwWhwZBOGkiKf+MretjIV/ZbPtEALA
XgCV5aycT6kVqao3SPjZkP67aw4ja7KD/sOVy1yvRcqGEiJmur57u4i4E1u/6Z0ue19o8nhYzs/V
ezXFVDkropygEmY/xM8tzuyJux1vKm9p61FcBeUPKtGXfQzZk394XVL2/NkMyPnmeShwIQdYGAP2
zsNF8/fEPBRbmHz0sIpwJkDFIPiNBcv6SOqCqwH1mvPBv/9qrgL/Lb4xUWYtXOP6UZasvDaa4+SZ
2fi0OItqR8JKPbuKb7kBnCQxLkbROuHeP2LbQUaOIAapk2FBeXBqv/WprPl/RzbUL0eFH6NPwi+L
bq4p6vnpdhJ+vDpE7G5Nl7XHyO4UjkJwB7+sOedUh6RA5POGTtyjq84ijDxrCdkigKlAOxTu3eNd
5fPQ6zWDZgouprCgfztA6xVJkmIUJiG87sMV60uMMWBwQWQsi8T8mPxduokByVtbftA7TPUMrjSp
8saq4y/QUsipyLz3JxdWOHJEFvRkMYTKPqZQzQRZjDwnppQLRdFBtOMBqveli39g9zc2ZWeEQ4uK
FwmOMzGybWFhW2iuSATH687m89YCubOVdboLHrvqKqXmZJshPg86XOBOfKlBvfmP88AvWL90P42d
nltslwacKC5peF4byo/T0m42n2U5BylDuXnaPN3nXxu9AwftXVTtdbCzHfNhrFGTscE8ogkucEtU
tLWcaHNW/AZ6dmmG3HGZ7lR47oXiqkfJlrBAkJMilErElmyfDJx6A3vDXtEffPpQXB5ZwCPP1Ol7
/Mtz8/VqBylM5TKPfkHzxs3c6CsoKua/W9vDIACkyeXlc5ka8cxHDDh+aaX2uKKijhlR7FV/+ab0
fCGge+nS8uGN1g1yd6GHh557S/UviOevTaYgk6IXUZ4DC5WL/RUhIdkanjdC4Cjt4QTAUEcSzRDm
tJlCLAb7NtKJKXswvwYK6JagNOFGWfhJiZQTI9JNz6LrzYp3/VhLB07zPkA0r/2WGXJ6c9hYHxcr
NhEAVunKy5alYHj3kJmhguMMQyiAtdGXCXf6IBXYA/VW57Xxl4Z8E+WAAghhKKKglCvPTlEnAF6M
snni5PsPLqfEEWRo6hRXavT7b4YuYqsh5vqsU5Pcpxlt/cBqfifOB8lhbldLySz2rW7IyCVu93lL
0oJf/o3muB0PMruZVv/sEc8mR5xNCb/KfsoR3hsmnmmbeYOLYMjnRbWmkUnft5EO2LEap1miz3jf
cA/5T8PgiDQyqiOivbafIHEq1H/Ymdzel8KBRY4PCQBZ9Jwp4WvW/wGx/bt7UCVQYBASYxOnM5tC
0Qumv4NVaamOHZ4k/YIkHy0vVpg7zp3ws0Nf1P6d/uhZ2NzhuaJgeSwwhoKse05gU5kEk6E1ZgJI
VRLd2ZKiYbSbyyTZ0ehTMzvDp4dGnuZPZtfjD7ZJQYghI13+xi8S5FDd704vm7oiJ16WTzSNTG9O
7Se/N7RsEhZuCLOGc3xh+V4Fwck0z3jDmGDpFapbCVRnkCyRXQRPABEYxEd6UthIO8A2cSEPrbzw
69RTl48i+I6sfqxLsVXzz8qp4AnqrwP68b6atXeukRVdOFX4GA0FDwLRtmOeXbxBzxXkamCnWCjZ
edFONsRUZFcg2tmO9HLmlAjVGfRy4OCuHazezaLkBoCWsIjvi3LeclOgBFPw9TvZa0R0kiNOwl9k
lw8m5Mb7dxw8Teb/IdIpVhMsJS4hNQGbDjE+F5j6AZO0Czm+m8F5CDdp9yYMKbP5/mO9/fraRSEN
WgAbt/CY5k7H4BcRJmxtg6Uay7cHScn5gv0iJOF0jtAJtQoaUX4TzFh8DsXX0WmAB9ZXUxpWnePJ
aVzGwiw+weCCvXTBPqaoIWnWL6wSSp8R6oL7LYswoTDj3gxu6BXua2bA/LK8oY86XE2km0YesiDg
QtAW43NiBwt7EuGD9p0B9quvyV+Bn6av7uDDe8kDgMb0oAoeI5ML38KKmyihzOkznyCgbY1BxJBU
WC7eC21H8NqGGz+nkBKjA5OB/eianIkoQfOM8nddspakWBgykiPmokTRm0aaQ+HiDw5NAFsYmxiN
DxJrtlPRaIOu6Y56JMEejqcDO/+8QxhXsCsbsoLhLOmPqBRBlZ3mJqVL/8eDGJOpQe5HEZSarpBj
aKgLLFJTFgNMGej/kRUEXzvdSSiZACH1eigjfdWBO2l2vHzxJriow3AMzuBstb72piolgtJVoOcV
MItHCioZUzJmK4mRKfB5UO2lR8e2ROX+/hPFyi2FCohEPzPK2mv5GJCo8cPtiTGcbhZ2YEh6FTEh
qAaJOGcOwvdDLRVOwhRhJW3P3+PtEpmzOEW1ozKzbkiOmuw+DMHGdrVO+OlM3mkIBiw4ZuVPbxso
diKZLs5IcL2ZX0cVxNPGpYYkMIeZWM+M8w10KjyFko96XuiKMkuetTPNQRe9YhfMsyn7d1gdSEX0
YMAKYjB/1daGl2eWecCdqL88XjUVRJ7DJOFkAIzR8PVM13dquKn98D/zcs6SmeUIrH/J1UqzC2Uu
y5jZLFJ2vb4ApoLaeruzJcEJieobZTZJBSrUU32Cy0XhhFOtXg+W8qL3J6hBJwT+sU37fXNMu3+K
h2okvXyCFz5xqzlQ2VK+bR0gvcBtM7o5kzEKj/Yr36DdnoCHgbkaiqfqa7K5JavdvMuUKtgL6iPL
N5Soa1THfLKP6Tb5O601ljdMHMm/7I3sj7RTtmR75ik2IkvW4QD0IFOzadTJFhghr4qjhHa+t5l2
oxhE8TFDtHhaYx0IaTWGS0bOqpl6hSfrLXI7PhNbycQCYHN7LKa7ia4JofdjyTZ5K986N2ITeK6W
LJK3RCgKzVRlsAhj5qK/5o2j2u0sjvpNRpX6DOOlugEWQP7AJuQ1XypsVP8SAtbZl9osWZGuXDT3
s8INTsGB0ghIn2phYrd+JpTo7gTAv9mxLqpmr0NjEguHAST+Qx+7k9a9zy4KGeDXzWliGdqbrGxf
4XATo1HC95Svm227/zT2L1yedWW+8P/2nN8OSvyUC3Qnv3VMTgGfx48oD6QNYl4abm4QTrGBQQ3H
d1pOnLBlv9Jv+dyD56YeRdcclq1Fr84P5ATTRNoZL/044DRblo69GbTsYZET+sikXk3EKqhDVaI7
AN0BWzMCiGpONEo8mUJcoJ0xphUz9IoFebfQtKYrRgv75KJtQUFcBxxD1YR0FG4G7+EpzvfrOjDs
DpqDorTbbQ+ymf8iILdeUwPt23PxRquJRuOXa5/aC8C0df/qxW91hi00daeJRxt7/n5s4IHZlwXZ
R7T1RHd8V4lNnUnlxUrdVXdTYpCzcOIpiz4k6Aqfm/qj2vz9FmGzkf/yczEBz6yTqLRqRf5lEVZL
jNrJ8WQlTheR54ED9W6z3CwwEfjfRn8e2iN50eGDHE9+c9qdgQUYFRn36A8p3BlKijm0pZ8X0taZ
RqJ0wnUhCsMQ2OtqROi3/Kdd+YwnH4/WpzO/M/yUP5hpY85TV8UdcxA3EBodmbcBWyiy8BnCnBFj
SZutSyVUJprPOLSCx6ZnGUlerzdrzxJmxr8O6frUo0SyHptS8tqWQ4MrnTZk6E4Hl+9A75EZY+CZ
C3506w3pbjLHge6VbiPq8uaCCAI+/WNbXXgmkw/JYya2F/752k+iqLqoQPU7cZE6Ky4nBygEyIBT
1NOr41wHyE6QgQPwAnRFcmGqwGAa5VAGVgAFLqj/i8LTSJfGGR71rdgePLaAjPHFTzi6nEcNaoOe
QEcyhrIUdJCVGCSe002yRPeeUAbyI+t+2jC+IbfVFpuNaGirC1OL0UuHiUJoEC8I5zXhoSzJWdGX
/nTPswx3ecuf4q7hT8Vz9XeA/8kllk3aClPR8n2u0enZaYo2Hj4H9x/b0uJIODLA5i5wIMYs6lbP
0MXificCCponLsrTAB/E6YIElaOpwg3GVCQEp/Yam9tBUK5ffr/JI86tKbNtmUSeL10S0YIAriyq
BQI0RMegBMzaaRDZr6DZmZrYMEQzfiB2glCTVk/Uo0wdhogKqXrh0lmo7bIe7RFuEQB4GkcQVeLY
Y75XbOl96AK05m/ofrvf6ckgn7lu3vMMnwtWEqhQWChaREdsM8YBhRNb/pqChsg8IZRgN3zDwdBi
/cTB8Hj46vCnHGKZbaa+9oXonrJ0Gw2wgPDMTcb7PIu9NBNhXeOxSnblW49fRiaf2AgH3ehkDSU5
KAYt7VF3fdQPe/AZ6eOcw/LNlnFcwJ5M2aD07XBXBXVdaUY5SdbJML98YO1kiLokZWCWH/d9ev6m
bzAiULg/Uz5ExWseqyhe07v9/qrILd8N6dqomT7Xl4QJU624b9tUWXZ37S/H0i/wpJRld5W8nC4f
B/m49HJlN4W5N2n/o+nMthRllij8RK4FyOStzIqKOJXeuJxKEVFAZXr682X1+Vd3V1sOgJBkRuzY
ewf05VregHM99wjZyz9yvNHlc40c6J1e1KfoAfIEB34uFVCGPLnNJDghRTUA6xUFnZfiVPl7VtHS
oZ/W9qzpGl/zpQwp8gAD+Ko33reYCWO7pDxO+w4Ka0+yy5fBMaVZPNCNIbKgp+p2nzY0Bb2RsOl+
elU7OenZ2PU62bec6EVORxhsvBDp0iepDKSe+dOLcxm99LLMAGu1zlcrjXBTj7VBE/SeV0wgamO5
rxdZQbNRLK2Ot2naqbCx9ii6QJL6T9NNr9/9UIMMcm3phETVVE87qMsgY0+Ev19l9p30rtwumjGj
+UDutwlDWlqZ2FwrSksft6IP8I+3VCahgdBfT9nGbnhZvPWl3BooIeQO+UNepq7YuJm0blXqh0SU
MyQYnd96UzwTRPiJd68kXz63qTxUi+Z3UJXT9LoPX99V2k0eOKvXGJs8tOf0+6SRWT0Ya80LZfrg
TRu/RGb4Un1vUKRpFchyDevIoGyou6CNOSUi7KZ1xUOC3IQyxBCFfHooAbYSPyGtXsshk7kc8uun
sqozopLHtk/9a2rgNYXrAySFbPiUXFaAT6Ri3kc9i2UoZ2lQHz7cDiKKpb4uACU6rPiGZQTefSMf
HBeowOrD84aNGda4Q/Dc+BWzUJijb1yS52DclllFY/d+bmeeLkOKQFQQaZLzcaRfEIbeiIWfqNZQ
wgdGE7BZ1t/R1c7cdqGOHw6WD2grEdkuNK/n9Q/1GSEElIkp7htYCfnIMRoPgvK6D0WITmPoZCnE
nsvpd9kHNgQ/PBeBMYdJ/jwYIACnLXEswEt1QiTt9LZfPJKk0RtSuHDzsUVWd/MqNopHJXDy9rMX
Z1PLrB5cHUw8P277cSFFv/CxdSE9Oo1dOzhFB03wjq9+EzzOzDdT0m6wsfbX9Po/ybRCz9wfAiNs
qADA0pHtz+y9Q/G0I12kKELQAjEFtjEU+znLGn0L4N8RyJBRQqmjKAp9pYRACcMVPJWy9GMh05SF
FO0iTEtxAwfjhulcs2Y03yk1kWyF4TezIpRcOgAQ2C91wJEd0w5r5K2KMM0h0k1ZAGjwTJcH/GvQ
FzwmTKvkmWTJ5tXHur+HFwvdZmh0hJsRtjXUcqhbNWNQAkiCvfglOPFDOLdw2xtWDNLEO043sH0F
/YRugEdhYE4PVs3Gv58dsX3aTxDMsOwjh4KXi4ccppb4mG+g9V4xweWL7YoLxugsR6MGiYELK1Fw
qinIwH4gDkdqi4edbNEQgq54W775m5SIlrJXinei7zLHTwzYQDHQPLiFBOsZdowkORCUK5c8mMec
HzSevDNbxT2Ad/sq4oX8SKJKs0EQc6aGB92uoVSVyAPGeIo0u2Z63d7i6pc2YJSY/Azv+MomJfiK
JgWsc4TLsDZf8/4mG4mDwD6MAhxe2ITVYOJ0LeBwBoNlDUmglI80yDAGy0+zfqVr/M5ESwhCqmb5
0UCTIFXvtzz7vi74ehz3oH8wJTFrn+CwKWxBiHtT9BAMfq4adOOjIUzjR6T4RLi4uSNjhsHDITTZ
hOWFivWXvgmoeusUEOvl477/7FlpaTi1Dq2d4P9PJCcfOWNoxnhNptUK6xVDVMIe0AzZk8400ukT
/rbXgEqehAIYQu/Np8VApfo35ajWQUsDHr7QGDGE0/cTqKe0PVigde2IFcBuMV+Yv7HGdOgvcCnJ
X4iT4IrXLrQLOOsUcXLgIcW968wsuGyyDgUJEVKDGu/uEvHDdxtTKNPpikx994njKmpRiCUocCcd
/IlaPM9hM5FXUNwF0fQOqCf4bQGYQQO1nZ4eEF/h5UMPu7AJKXf5JL0L6GzAHjhSdgU/ob9R8Bsc
uDe6E+relfu+L2QgHKlK9X7VTvKZefPZik4XXI599SXvgDF/SXc66hQcrtAYNn6HjfBCgvGMhQm3
PcbRYmgQClsMs1c71yGgAFymTtp3G0I9wVDtj8uZhBgaZQcdXW5BTk91I+KwTRpBIG8m4IHlS4GF
g7oFbJBfrxWSFk/PXaiguYTVIa57dkO5ATv1nj3YJDeMmUb57O1VtUvln/djedjCA6SX0DgdOIRI
bYPBcjCg7xzFfS/vIawBLXF5+vH2UDzolwHeDOawV0d3PCEap8RpIbfZQv7FN2bEAVQ6zZFDjpy5
y6wD8cXh1uFgT6NA5iV6hE9pkKNGpTE00ChRCaFjJVYcp737QUX/6NaD7OFI83RNgTATlQdWkoQV
yLSfKl6csLHo3YD7stXuepwuiu2TFwC9irUdkxbuvrSZYGK1kMN++k5zC/kJ6paDlkuueVEv7Y66
+fMKY3Rd76i7w9KBqWICQLL+NI5Ek0OoZBfYH3zTfkJ7edrBeP0bbrLWQ56K2wBGQ+coCtmfqyMO
2+Md59KYAHXMjzRKaANszhGz/LymcpiMqR7PO2i+jB5avpb2ZwvgX+AY6vjI8a4LyIOvo3ZWAQwT
t80d8t+E4T4vZplbQrIeGlhFoMjswbihJfl+mq++LB2zblJOgDvbTU0mdMT9xx9Eg6icKOPGo30C
SkL2FtbW1193tIkHsrkH9QisG5kvJEUPO0v61Yg7gXHJGnTCWO05fKIguo47G+N5uh6RoYErnu4Q
hOkZooX1FNmQXgz1Q+uoIzz7nMY156KHvOkJHEgeExN6MrkqIvppMoGSMqUDx9ygunRz7xtqwhoY
nhwr9PiDewR8ssfLTcSn2KVJqEOYm7GjH+K/wD1GfzDuRe7RDnkNTS6v7oBOR7iWjiQEzV/hIYTo
KjUsWPjQrEwmRiW+F/YdW6oEXqD13OqwVEuHLIUjqLhCSHgXBPXSfAdMU0m00aaq7d5c2BQUcwu6
Ad747qykcRNgbxuZI9ziHNZBpi2qzC+LyitOPPQCss0RQmMoUMw4NVSIG7Yy9JOlzyIY39WDpSG6
G+oRTq3IBDObrNB/RQ+fpOys/txipN5JtF+c0H1NHtMswjYF3qTfx+NI8zan8Ipmw1+6k73HFEz9
90ODa9QdDoE58J2Le3VJAPjn85B4nNiU1iKAagB6n9FtirKR/TYjGX84msCC6yFpyDGPHX/d8rc9
g9PMBhNUFF7n0R2b1tQj/CkGhys1KFpLH8hm9JNywsFKx+2D8nlF5vhA0txHi41A3OINBbvAcRfH
Zxc2wSvYePkhi8wZe4MROtn79AJcgQWNCBKPnw29Dm11W256b9FTPV2J+73vqbNmTnGLNjOQIV0h
BYnV4Mn6QlYtXBz14WupDy+0M2ElPqY7lED4M+gRxKxkBTvSva7AaDb32Z7mSUJH2Thg7hPRwXe/
gAzBccHbRRG83AQd8ZocIuUa4sY2ycLe5IQ6dEkzbcztwFmBaAIsYTh6qJ0WCi5MDPUtXRUDFcHd
fQGqgM6H9Kk37HwZbzju1m1yyVlPKDxZn2GH2GC4x/EAxvzR9EC5RpC8HLIjvq8e0QsPTBtKzt36
HJ9H1CymQ8LMbUcNm1FPrEMl79jF2u57Aq0sV/r62A/R5i0HbiOFpXAuAf9Cu+G/dhUCEdQVxHY7
IC9iEGNDofyDqV3jZ2CWuJneT1h61XR3eFifc0at4o1ebJTiLLnHfZkIbnhHzPr7Xb/iz1lzy3Cw
gCqnzqGQGXhzRFpojFkT0f2n9zM7g3VGDYU2fVgJPfEaGMKuRpvOHdoSiLA2HCkeYR/e0azte8GM
lbAWqxDOF4474OEadj+hAa4kIR8KG3oXUDzdyjucKIu+tf0dDbuhR0t46sil/YZPqDoN5F3hM89C
o49NvYKa69awFinroOdKbGqLFV4yVLoQPIIRYRI6xYOKUApXvmrb9eFzYqViy0D81KmYgj/BPMEt
IMHm64OZE7OuGuNrQ7vAo8b8BA22G6KZEyZOV8bk5PcXZN9t6fcdKBNtmQGLrJLKZS7WUOxcaLWE
s+IQSGRLFevF2rKD2UClU5HIpUKJeuEcvvWlnF/fHtpXhQtOVYkjQrJJdRlh2l3IfHGRzhbpQoWD
qtkl1w62xwIIVI8T6CpBR2UveODKg2KCO/prC4w4EzS3x+W7ua/U9xh76X7QRHhkTT4fr8aph+LH
6PFT06dtoVCD2GbAf7/9BW1n7hZ9i+Ne0Pr97ZWrST2YXzDh9QwbbwbnE/ZPpTsiF1zLON988MYi
LfPgFwGRWQ+vt9W2OtMJ6p9gAB33Tvsri64e2zvavMzplw5WxZiM4Us1gIYC69HwVDBG+lAtUgCq
71DBUvMx0rBE/Fo44JI7mzDDHAUCI6KE0uYvD96t095p3eZm8A+fDr2YBDvmJqr1fI5xmnYOxty9
PpppW4es0HOusOdwCXtDABfkQ/lKF8ah3nMGN4dcFIPxwZBtsEvJKjJbNy2Z9hHLMixwv8K2ztW9
indyig9NeDs/l/zWAGuwglI4YpPYu9O1HRdIK5kWBx5/D89zvRbYz+mDWSsWN0/aRVEboCKHJ4f7
zGjQAZ/SzmkLQStyum6e352DBoDX95Cc4K0nlnZz6s4hdabwhjl0iK9Py0ZiyimkzjDXKVZDQ2Iu
xUyyb6kwNLMFXYZea9BXmDma+/2FQpXTvQ7Lph+UppA5Uc33tnCwn5eSPMf9msPPnFYp2aLeaLa6
y0/mvHQHQBW2BlEKpdpGA8izWgwataEE+l8GDd5Zy+uANiQkT3bBgdD2gghsQAMNr8MLAHz4pzq9
HVh3qMpQqvqcEzLpl+KJw377me7iaXOjX3rnsjXlMSISDPkyCSgUGfe6XnOF6jXPlPg2gE/Tabyz
eq3b/hLD3BzIpm/NnbzoeH0SY8K0VI33+TkE1dIxG0oTGeX+dIYd2qpG73wZREZknJkVHpd0UUI2
Frcl9yTuISsyfReeIL5o1BxYQfe/5jrbJaN2Ai2b1izWe0UsiYaM8AImLLQmfYX6B6+T/foLYzTu
0/XlDKb1XqOmGPXG2mw/J2ulBq/ZeVhytbAj+aVqCO5aYOKrr4Fq8uXeu1EdH0OEw6O2mOS4vlAy
QQDY7qCWJxCJqNfDXoY/2ISt1cyQdzvPqFumPhViUSlzjB/4tHY6Vsk35sAzJkMoUEeT5sd0FH52
IEMD+LHU7zzdoeA2s48A7Tbi1CHrqaXPASUcTL0cZIuWLqyhhr1xa41vw4UgShw5d27iZHRehN9F
G77Hohf3oAZcqGxCYiJETFm66FKM1pkbwjFgZuYYUh7Ak1Jt2C3p2kQN8uvQCf5NY3XK+Vt9Lduv
GNU3oVQ5+74Ej5igmoZIFNAha29zwcyg2nDftgfGOkOHgVEcisMtukfNjwI9Y9b4LJ0JEdeV4I0F
xKZ9PBwm2Wb/LjId6lUUgXEeReVHLaMKmhALY+B2BnAwIVq10t3b4w+ccsMnhrL3E5xJmAM6hi3W
SlBqmOwX8E5vYNVQ0FjNKes1wILNuZohO1x1w8sD5t9gDbJPNcXLhWHusJun4dWDSGmZcMoM+GZI
qRyT6Kt0Ltgx+dmE6ke+qYlmVlDE7esFwoSo9zdoPag6MaGiC8Aj6QjtFv7AzU3mdwJSSHGoqB7C
ToA6Adk4/HCS5P74OxkcHy42a9S5ao/0T/PrCU00PCoTq88CowE4yO85dFm4peU2Q6siL6tzwr20
ZQqedlyhfEj7nSpqlvUfCihTJygI42UuAkOwhnmngEMtBYj4JAcSoFh+BtO8Sk5KErZlqOprWoC1
B1MnpMGSys+X1NefOPuwFIbcYu66Ztgl8MlYV3LbhKeOa9uu3qXzZI5RkqA9Ayrhw86dgCP8EDVl
Mvz5cthiDFOWCnN0A8UI/AhGUu3UloGp1A76LTFaQ7TSuAzjCMn9LHMUCy4KLeKv/o0VkGZ3/sN7
+bVFrdHv7PHbFyBcHnSh6tQrAsExhlzUiZ8eXDW7jjnVI0T0KGvuCGoewrJ6XmouBrT5AQkidm+A
ilEP18XnoVjmMbqk4B6Db7MSk3BsrmHjXJfpsvp9u/K0T42P6OECkhJTPWqpr4PW7S0CRmAy8KyE
GQtqBzm2RYuIRmjf3xCnjsK1YPKnQiGrIAEntU5Zd2ewjm9DUrBq0ZzbKaU7BG8kPzvQJSAvyHK0
dUI/AmhAVk5SiwCuxpoFHIABr6EVtMmCbomnYdiUHmavApN2KAVVuJ+/Wcg+gXpQsJzdFlPYVk5v
+FMPfxT2S2qYjC7dCLRPFLXnwBP7tSb6L9kJBl5XD5eSwaE/6dP8Ox3xDqa1r1tjHi6olB86qtlF
WB4kcfJk+Alxcn7GndP8mjNQE1dyb+RDKD8lG3eqSAoZeqec4BUMK6gwZOkfGu9F5BbT+hWvRyyj
WNAdpoCwxJ7Huo9zFtnDDX8T6DAx1GN6scwQSdKOLLvZPKB/C0F5KOr0v+8fAAcMJ7ADOVG0fbUu
EqaWbIcF+fD8TWlAyKvMmquX6pD5UODFHbb2B2eE7Q94hcTGLKt45A2fI873EG8u3HMlETEPZs8Q
3N4GbHJvY4BqWznlcD/p25FPvj/o2yqNtCQJ6qjdJqr9pjCWexBC4cv00wn8qRZ2lOLjRACbJLoT
Y8H2o7R30beDmJ7s0WW//RyBXYm9kecgxEAkeA2hd9BtOcI6xIxOVPEckp2h/oNlVHvZ30bGYD6A
m876OUywQC7Jf3EENUkpH5FbRogSJwy52pMJ+UxcXRVmfRIt9oEsg4SEy79j6qWWg6L6vrjCyN8T
zVn3Be1WxeDbdcc7w2mIXgWghxyGtAggMtuVPXQDTG/CVANI7gjJKpunu+8FesU7d9vWezM7klxo
x3SubXgP6CNwEb0qawgPuPMUSMBrSsRCF06hHzcKgDe6KPAzHaBApuuOg1cFUICau6zYPVjCggfA
bnlYM4uwvCLVouEX9t4pMFxO+AMDY4XeJd+71LuLOTfNe/KaI8PThkVpMethqpVK1pG1GjU0t5y8
hKK5Au/iG3QhydeKE8QdR9KDrBo5DiB/esiIBdSRtE7GSDHgGJCL2vEdp4Jm5RL+IWbysVutJplt
kY+o05f/9W8QFT/uxxWPpWPjfSN5nUHUcXPYfj0XdNUGEB3iRWvfLpj/3C44gh/7GGQAMI/6Tu8X
i/9X4mDtqsJffdo3GktVWF0pyvC6pW9FQ48kQSYZ7BCHeN+g8fId7Q1n7yPu54I2A9f1h+WWWgyx
chZT3iBiI7Q1MBVip1H38/6VvEFoRGfSkedIQ2//cAzo4WR/5zxWBd1Bv9mU5Yc3Cc3PUH6MjMK6
nrHtBtYfZtDLSatlUjnYzY1NEEmod6XJAzodSAg1cm8C/9/HlmiBKanC2O20RwIc4ruGBJkE4gLD
0LzkpPtERyzVUSPIti0mqjj7MIZN08bNk9PYuabQUeKMCaIHe6eHOfHVAu3E1E0lM8MfbyoiMGqp
f5goER54XwOPGb+GHbTBBluv1FW6JVqg/fr+9TsCY2RB3Yro7FtOIcTc+zY/0YCzhrLqAfrt6bKR
OFRub1swpjfS6BsqFptaV0psQPB+EvZwcF1uF1x3iw1ZH2FpdR8W6CJ3ynwvmgEOrjZ26p+/vrP0
1EoOzyA7YElEkN+u1V94qvAsCpENAIUiRKKc5OkeeA3zcGrFT7QG2Eoz/O8uCHXwBaa5CfV/BaHu
hrsE/79G9YSF4QiMFpcBjjsUOtIRdwkNuaGP5qI1vE4uGl0vA05g75AEjcUsWUAz3C81B8LZ+s00
gThXl20NU9Rf2n2ThCxprCKofxXGvy8b4I70AqMjSDCkplRFxPI2ACIE5yK/YOggkcpdgG3+vncs
KGDKuE4Tpi7aC4ELSCzFe+BX6WKYQy7nCPwZJ/CHJ4N2EqPL4FzgS8Q2wH4UYvhMs6AeFgHgggBr
FegwkWg7zRyMhvIoGSMnkizRnYwrQgHSWoImc5nI6pKYq8SMiOwSfpFl4OAwNpHT4UYIs2KpT0md
Vipz0224Usa1bJkxil73Ez6j95S+LozAmUo6Ix5SgcPylwSHfNDuNmB1HvW5HaE0oRjWOaN6dVvc
3d6x4PtcKPXtI/gSKMAQLjjMOtyBLP3X0QnsanIN3vY1EnHkAxlONkOiFN25sQDsOGObbM6p7Y7v
S3/THEl5PQzcd5SjmiMyYwLF0qM2iLKY2Zql4TbjikgAkIEWJ4AH9G+SUmwz7BOebq7svJb7U7W+
G+MMS3bjdKOPxQj1NeUKKGen5Oe7yA1LgVrbed8FTTzhT1Bt2yn2O3CSKKNNwD23ql1a2O+omb6i
JHpMB95+1ofJOkSvlNH1awhTUjr3sSOl6rYE/EI8YMJxQTeaC3yVEmGyQ698RYR5gVVumC4FSD0q
j+Vx736FVpt5xHus6fI4IGJxtvLdNxCZY0YnoD4luIDj/qC90Xfd+AUlEAod+Z8U05keN62CZgsm
BHOPMivWKLiNsCQQXFPHZZEjdiQDhPyHtI55vv7a1C+KlZgZSBme2PVZS+Z8lrj6UgicHNiNy/iY
1SuwN5Qes/fq7V3npyFUZJcl4Kc3wOPFVShIHT+ppVDFJDxQWBUwKqBEA1JH5YRCUD/3JYwAPZas
NzkNFbieeDfVnYxTxC1o40lFWM9CSaWsHNGC2C+sZDghD9hJEzgRUBJxUZtUS3JzQHnSalFpONQr
gsqOltjQ8RA8pA4KlPlVnNqeU5KG8JxoaJ55tZeOEPXN6IuNg0xP6DGQC9JuZgA7seEuL9fbV2B4
SdDFnQecgeA6/vwt/xRUabpFe0SUSPWKxRzlkUEAMCI+Nfw9vPMwhTbCwT9whIQRTT5B6ft+KmAp
S8GtFQ1fJp8jV5q0CwMr/1T/1OBBmIkPCW26mFYki9tGP/dubn7cnwF1XPVHM+y+9xlx5vIhCoae
itHPlT0ayDZdykvUlwsTHpC80TFfQ6c5eRsWobQ8JoHLsQvWx90Ec1lniwBsAb4ZY2cA/+JDRsEV
oTGrRY30MYs5bGYsUfKjx6duFXOC8e9OXTULY8MVgsLNVmmDVhFoU3sCFwdOILsmk6M9yohJuNzS
4xLCK4Xs+e1HLFA4lMQVZLq7+/WqGU4R1RmdqLK+EgsiWj4PfsqIacBBrinZTHlIKft7WsW6ycAe
9PASRE5IPZQ64/goowrrgqMg+fMYcgKWz2I0qAJMYBSI38zD3891n31iCA0HTYyYegpKxiPxv+Ee
KbD5qY/WCIkjWgmyBFf8QrPcv3fdkGH8fZotVCRU6t/v4rUr4kU04TFbtmaIIHlK5U3iJUr9PBKb
Fy/+292NDYvNig/0/p6lhxv/pz7PihRcJGV/fzjtmByibTgewRa4LVwO82i4/17vDWfHZsm3ngEt
c9PysgAjUl+8jcI77XnFTxRc6684gipgv7glH+jH5jYBZNUpJO5xeS7Pz+2/l+FC0iCbL5NQANN4
sQqu49T/7ycvwUoasRGKen55RgRL+QUAK+C86dBf1XXDTlKwhXuf5YculHDb4D1AogTDdCQHAIU0
tqNu1MeRQHOpTP39hKnNrq/+fpSwtw87Ef8oMoo3NOEHcgmlVb89cGC+eESYhkvu4yye+/DBxOdw
ee9/G+V/dMIJSub9r2pNgNrozJ5HHDwNOUevmFCsPdREEZwHkKkP6j282dmR2NknYPPiqT1PQuf6
97CYXn0+th/xg7Dtb1OPqAmLaVkhr+n/7b+Y8mrytMWxEEc2YRYX039/6NE7fUb4BkRX+gmFaczu
H1G55CHcRMV78FoxBbPpkHk24QPOKsfyjEBvcI3nrc+IhXU/ekQ0SJ5y0DueFbvnI6HJ0y8eif/N
UTEFQ7qfBwBJ4QB4DxN8buoej4rhTlDOqedH4mdn7xRrNsDNwGQFx/YANrQC5IlTNv/6YiZwoQgv
xc/WyWIUnVw98VXF6xLX9Blhw73+9+7vgSZgvCIgU/Eapep/b9XYVBmIF8VGuQRi+2IvYsv/nhSf
01yKM+Id4ikGgCc+J94KpdbnbJXLEqEkV3/P+d57d65+GbRrRgOELx6KodEJOPXfK2I7+u/e4zqi
8C6D+qD/3s98whHbKAPxgftZ7Em8E7lV8Ihwq/4bX0Qqh8dZyHTFu8Rze68+mKMyMH//fVo811cY
G/8+IIZoGXBVxLvZ3L+Pilf5CKO55HU4YgxW8dv93ECiEa/++7x4rk/sDpfxDPHqcZb4ViYCBnEc
YkCKN/a5hTkP3APid/FMexCjXtw05m/L8Yr7QNw6tM8DPxeXQTS8J2XrQkY0sn1ojtErfvIPrlpU
Ux2ODOhd9Jkh6yM6JJJ/xXKIZfmy4A2fJU5m8Xv6ntagkfF1nEc5QR+dqXmyoITI91/KIfc+kxn8
OD4ih2Uk3qcc4IpBsnvH36myLqOC/5mKxGaYqpIxRDreyTwrh8wCqT+DHcMkSPiGX8EXCTuOesy/
oHDigZjMxKRGxMsf6s38QxI1JR+m+vyN6dLrpD4MPgckls/H7fQbk3PwskJUXMcN1cOblYzZIb+w
C+jkbDUTqjgg79x6Ir7FvYUJC96og1kn1hqZX7ORAYchLyHNi12KP+Jd7MgFQKQ2t1BYDyLDFfVJ
w2XeM9fm2mCCFZsDd/t7ms2yki//fR6jizpmN/+2ozr7deYfmedNjgTXMv7WWEjgacEfbOQ8xNos
SzwHFeAH1oZoF8qRG77YgNiHeai9fmhwvLiOBCYW+P+e//c9xFoiTcTB5xx2xhGLTf57h3ineAzN
bJ3yOPXLLdM31ellE7AxTrq5Fk8PwLsazEc5N+I8k1T8W6g+kTiZLQ46qoOTgvOdC69ORP5deBTP
qVaOjImX+rZ5mImL+WKp4TqJN//7qXAd9zh0OFwCoWjuA0X+nR0YwZAy9+SvEeeGnObvlGe+vOTM
i8Ehjly0ohIHKsbBv3PNaKGo/jdExFoorory94YqEOuj+AIGMjQxkMQr6uHvdyr4PEjGYhhy5Iab
cyL+vYccnAVO/A7LBjBRphpBHYITLwadzCr73IoKBe1Q1mLr4t9zi6MWKdG/9bhhcWu4Kz/n6xhv
Dqrr3MrUiMRtPJZYkP+tewm3r1iQxKt8YE8kxB1WBdKB4RVqXAbxGvUGNv/YlmcgfEZZzuL97zMY
z3AVxQE8eE68xuJGvS1Q2MXfx85ieaWf679bDkflLaDn3wkQ21XXyoFeMFQWRMAm3qYwJ9PBPshF
EUM8KT5N9MB3FjetwoF9OKt7pO97ZivxfcVZlv6/SXHg4gyIszVwxV0tzlLFyBL//js74nYR14vL
aBMcjY1NtdAY1Bw68UWzAHmHcXQHcdzmW073gQFw5kYjJmqWjxM1IM7oG27uWQNkQlJ3HdZPmxub
dqjqoZ7KS4j2a95NeLLEhH1KeBoD3jdL4JTHCYMBCODDF7WAM//DcjUPBpUMXHvlkFlk3Yn36fw3
UC3mo275gWGIoUqN8QHK2fUzBypRDzOamVBC4Aih2uBRgUixhiWkrsgBmr6Tb8utOFxwdnHcvExF
Bf9RBv2hjs21NLlvP1EZlSBAZwLhz1k53E/qRScKxKELqcGhQWhQx0/e9p1TLlsomPe/43S8Fz0o
5OWAUI0dI7MknD+z4YYjQcy8bSf1BHOcIBlzlrol83r0nZacRBSj3znv/kR8CHW/fngwsDjZzZLh
Dmf6XEXtQRXnTmL5PTPkDiWfZnpfGeM6Zj64/airetfbfOe9zWcx2JDqzV7IIepVOi9W3Ubf4nuR
z+4fs1womf3eDKLH6jbPoEtseFAMO5LYIVa6Oce7Vek6F+tkwud93HLB4v6ih9y5QM6XjnOZBKsX
a9NB3MGlwUJyl80/C+DGaXLQFki353hxsrrhTLYYTJVAnnbTbv766a2VxXOMrQfDZMIhburdZ9au
OBNYHsTdUlmxeD1OnA1Qk8wxD5xwWOAMEa4zsTN/+3+jifEF6w7TH3AvE4oU8Q2BGRdsmS+1mbak
Z91RPt8jY3ZHUD5LjvRRgBMXqZPs0EXqVI8RT49rzM+MBfE37dGor3KLzIyZiIVfyHvayT3KRvmC
zLqYmh7Msp/3uNrKZxP/dbCC5fOHTnC4bKEATNbSvInMlRoby9dG3t5DFM7xg4sLqjwW9/HVacZ9
3GfSuAufW6zO5q/5e0VVExev3ZXscKovlOg+A1wPiS2XWGDM9K205Uwp5++2+WMjYacWl0eal2yS
+Zece7DR/D+sivGEPQAgQ+lLkTGnld9IxSLk+3OFJaziv9Cb0DFnYYbYfbMAJWOsmOb7NRo7z9h8
RW6O7VqwjxCRUnp6TZK5QdCjevTCirPRd/5G7pZNb5EIxQhosXKZShN8G6cy9+0mWRWrfFYtivlz
USGBTS7mGWNl3neSTrg/zM2f7/IR08JmME+Wd5wjUQXtMZHBD0Oojfre00c4JMfmUqlBo0jO4SWv
SKKBBEh5ATXAt0Hf4eYqpFwC48jm7aXGh0S0mEI4NCT1BXoj09cv5qFZaJve5v7zYuBi+x6pKzFv
HLiB37uMRbNaIEf96bh6MR+inC6zvKKDLsUGPlG7Y2v1pFrIy3ZnpjYkTZO3inCiOXOTMjFwT4PL
imnlUi3YDSOUGYsUm1Wphf+ELgCo44cnlANzC68xC3LbPHFZIS4iviPiQ7wAGQsEinJqZUmk/Ast
JCYzEQfHYmplq/rBPLB9qtTszMR5UcwRPP93yzDFMuXxmvYUwUp1ZmpmyW27Yfpyqr4gn5oXQpSa
2yOh0/uQeIK6AvVVzod0MKlncDBr3g8YrAQcFu9UV73je06Z+dw79o6cEw6HtJT6PvwJFgL+4qD/
J9LjA2yU88cBvT7uDbUsiDBTFIn+5XMmyjywOjBTs9k9tzEz7Zmdmgd2LyB2fDjp6vcHpjOxUaUH
y2YXfFN28TdxsjHOpcr0iqIlE2eeTfEk++fxHed12FeZ2BLnjVWGj/Iq54DdUVPmADkA3sy0DJ7B
rMFZ5jDYGxExTbPZ4XOLm+j+mFLnTjyT0f5G2IWQuopvT/fLgCi+J+0R5pVV0pJI3mlq2L95Kq7z
kts+AmD5ugoVtGotxvXlRX7bnKt3H8G9DgUm3FOmeBtXiJlOc8ZyjOv6CbLiV+c+4uAl3c3UUfoR
upd0MC52VBn2qFEbmy/UIDR9+PIjND6+CZ3wNmdVIRDhSxDza/ugrKxEmYjqhLZ90CFT2vz57llv
8pGPc61CtYhyDpPoUhFf56E7NHVxSy7qGmwOwkzZuSkd7WDZ1jU5at/0zb5i71Oddn8OaWtBulKh
M4jvcIL7uA60VqpsB+Yqx1P4AjmtoGTXC7oT7N+vMfxCB2M7RME05ht+iC3xPm7oXnV+rpDwJYCo
0/4ZzlV6o/6Hm0D4zmxyGVw6mMuXJkDmzd//tSF89TkmF5BpkLlZ4VYJvN8vTohHzaDWNUMu8txQ
GhwcU9pcxg9Xjboxt56gM/at5gy+LyuwEAX1G5dMrrmjbFk0QzmzgMdyHPAa+xaIXl15SFB9Gy4B
/hDzou5gymfz6Sv8rrij0tdCUibPx0pomyC+TG704HxA0yAgpzQ5TryPw7xqFbFIHCArUrKiKybf
8VD2rUwKIHpxPfXfwduBtAABK6OTZjrKeXEsjVS4lfYLhaOjIWZN5xQC16CzcFzsnv/YUh6FIO5h
4vXBYUOZflYlli3d+bYqflNqnztOPuVbv/01J4YojOE/IbrtmrF0pOZlWsIzzZexiW7xBFWc/inx
v3Wwpy10QCEa9ipehl4XAuNAQ7SuyysuLtl+tr86JffWBYKrl6PhCpkf+tZtrZS2AseAlABUmlnO
2tPQVXXx0KFvJArL0jfVKUKh1/O4b0dJ4+vNVnlERrbUufU1LTTrY5+7834bV934e58IstGAQsnw
qs33Jka8Ej4M217Dif9int7JcPvp4NL3mjvtm+nCjP+fWRBY3bphhbPPh7STolpXgLt1bh7p7aox
zt/P6fmZG+YJS0BJQfwKuwBteLtqZf9ZjVKs8ulNsQ/qfFx/YG2iHdftVw5BCvfft6DRQ0Hoh4io
7hlEbkyxUhpH4uqST2pGmNt8Zj1cx0V3SpQBsPl6pf+QpjmMmpvFcZuGzXTITEt5tywdyrv8mj38
wcM1+ug70X8PAZG0UN4YTJ4rBUB3J6mjQrAoXhMWBsRbVdhOG7QIGFXtjDeKUrD+VxtkNG2fFTQs
hCU3QPFsgxcQ8A42fORxxhtEiMW0zi3kIBV9+c7YJYKEwc96Qu7bT6uvrb+C9Dn03+PHzx2Recy8
jU5s0eE6TutzRAD0xEUA6VR8Hzg5LBQRJEec9p5LMgHmbqaFYp1s9hC4MTde3SclEBmuOWMjMCcv
2gdcgJVdJOy9Lkb5AxQPb5eVglwqG8mFsF31uUUyX3groVpFe4PcBZMMcyRv2B9LCMs7gclXs5Eo
Idq4krrGvYseIG2m6K98bZXvZ45bzKzRXmhuO0WlJlxNSxytIZ1Rb05xlrEwBGCRYji12LHY6tTg
dJZD6m36r5DW9THD+3LdhSS2h4AphstCw5bX/FPhjPI/ks5suVEtiaJfRATz8GoNIJDQLFl+ISzb
BWIS8/T1vbgdFbejqstlSwjOyZO599pLvNUF1Ocj1QLbaf01JrZozI7CeZW30Jp+s1exBAWEBmnb
eQM2HdV9o82ip3vKvviQAnmn14zpUhiKn2x3XPHwlvjitLB+Bl7fLexhx8xRw4RMcC74AYepoU6a
9gUrDpg7IgU8suD5FqA7ndKPcDHCfjuPPR1f1ZXtDsU9xn6kuyMnLptbLf5EAXkkD/gUHs2ermO0
Kb3gqyI1GiEHk6+CZwr+i48JrjprQFUY8/iMgxhUB/PNgLKPgGhIFLSuaZMcin+kbpEuh8kAoD32
m5tpT2eWT2f2Wiiqw55KouHPG8sRE4QfyLriB24y3FPcvxgimOy8QQj4Yv/s5HhlTOdSX088oK8V
T1nExa2m+8g6XLKEc1Dh7lC1tahze96YSgMTMkSvE+yaCTw9Gof7jgSUHy6miPXhn7kYveor/dMw
OiaYISm9Xga8mM6NTkwLSYS6BVB2QCm0D1wEEoVw+4VERGYIQpDHTP0DcL9INsr4QcjMX3jkHMIK
IOuzHr5s0DIBBqY6LTx0wYRRDT9kJDqD1/6oMOTGtb6VUOQ48FT/oE0h/T+FNbLw5SuC5NaxIvyw
YMEZ5HTF19Xr0H7Bxrjxs76If9hBUodxxA8pmgUqE+yAmPw1fDUztpVjkEaZjWBrdmxlu8ZlGB7a
1VM+Rxl4K5j9fBlbEM/vt8hJJl1aMeTEdT+zC+BQh2xBP2+4x9G6x8b+2r//soK6CXEUc75vnbkv
EAY0BCJtoQWTPiqgyQefjXbJNByt122RgoICC5XdTy9xKBEfPIiBQI6EjLMSCQaDH4aDEN6Y4heM
5Z40W7ZoNvHZIzuko8AYImC9a4+vL1gMHPKkO8SDDkl3/LEBfsJZZ5CQu/HCsiugsU/DGZ6UefUX
z8A943ljVKcwSVCv8Tmx5QsfH2r+kaY6k1xAgMTZol/ngGB35QquPscH9RFs43OlbQak+gEY5cFB
lNYK4uzGErVsLeXHPoB+Y819bfyzDGiIfZWWqLIn4ORcZjY/YcUSSs8Wf7IELxGY5le+tqYtx1ZG
G/zDd7kwrwF792sVn2kLTgxFMyZz8XkkbWfmlkb8H3714Px/TJyUXsCs6WVTRk85R/6yzqzk0e5E
8MXCLp1vRKSv+KJ1eD+UM0jqBB+ay8oyFwG67tsI6Z7eMrQ4pgxMZpnNj1vDFzdY45/Wc7qrj/en
YYefKmnU4g/Zw+2DZE6OOOHqhaAdzWi0gITOndp5bxXUPaq+NfmyaUZ8zgfeMmTC3+MlfEAkHD+N
q0E5zXlD8DjzKa1/J6x7xk3dxeX7HDvER/8C5kYX8qEBFON2YyA1ktRjtwq2OgvG0SowfrV8pTNT
Bd16hSzSiXbAsJm1F94ZjRZ1JxK5h8gOrZ1CMNOfPLiiYCwpxgbdxWObwLFgCfIZrjJD9Zhbs3dk
0udbNdwyqpbqeAHQ6GWIgqR8ZyAlyjhljWSEFuzBqhcwmhXtvPiMPmPhOGh4FwceGuhutLmIYmCS
QpzvNfuvnUkjd90eSyjTpctEe0/L6lwfO1o+85+4Nzfzn2j+UHMda787gzChwT1tqn23L79qfo2M
Z61ndxZpcaQ/lPvzDSDyCl9ehyZkupRu/FkfrbnSwM9m/qWP0s2cjgRWOj+U3R79bzqJPfKOjnYP
LXv69biGLhyWtK16A9S/HS7aVv4G93uaNXT1KacTxlPxrd+aX51G4hupNU0lBE3mrT0lNDoHeqCc
iunIEbBx4nyWeIxeKcaZjhya3/YUf1aPgjc6d+mg3TJklb9F+pM0nB4cbJvf+afBw77UPp20h0hn
Cj+kp95owbSn4Tycgxs9uvpU0rXjcPbfv+Hv/uvdrRveCRdg357mw/jc6239+YXP34rDbEXbpGdq
wEmQ/jOtuuCmoDSPPLbOWdZi3kbeNecl9j4kbtT0D741jWcag+1pvq75w7zNs1SqRQ648aP36Y3f
KFwYwM7w8RX93pCrUR326UNGirNj9+kOHI27S8KLUcAK8e4Q886dKARSl96ffyYf7YGHnv94sRuF
6Uz1O/ExsQ2gWeVEqc6D8+jBKmre5ubc/HKGM71xv/udP+L/prXQOVGzHiDg8fejXx1Gnytwao/V
3BS+cLmUbclnGT9Ml0kj6Gx1Ju5wVWa7WP7IH/NVqC6caaFqP7B7nDTuCPF7/mn8a3pgDITlGZWQ
8rfF7zzjEm/xY+5ll9xJ+YE5E5XP+s0oqPTnUdE8X4rolCfIsbgJLhTH4zdLW3OJHursGMh/xe+5
rDjgHLE+C2J6y2/Ec1SxrJj1t/yPw9G0FXAWCJ/zxYIut6/OzV55ttfBMx+lrTkv5Eewj45QfGlT
6zbb93446LvwJh/lY/htnLWzdTaPGl046iLpJ90K85cxUODLF4E78sm0Ji9q/K5PvMT8wQQzeoy3
9huL67l2lf37m2Pjvdx1pHgg5l6rbrqtiDKaNR6NAwOPWUVChyvaT7SYTByAyEeeta26s/ixdiwn
JDpVP4pueCpvYOq38SG98F1otCfe+0jxil0iXdLVA1tgLmOUT9Al1QN2wFmBtUXpuWYBcPQNGj4P
Yh1bAgjJhb6Sfehu6HenQ7w1d9Em3vbudMDiJaxlEhCtM35kyIvxRndhIvEsyjY50h6pkbyyfGvi
idjFW9EGdHHHbXsWDpFLgqMz+2vNlURs7ayOBOOI1XsfnLTN21N3+fbl55thOVtIhy3qx/DEUJ2e
M2MMoJ/kZe4kENk0HleY2GzJ1c+koW6gfDuax9X2FeLcFE9Y4ZVaGXa9ldcZWmlzmQFg02z8jet6
265n7wDxzkxurc8EiTtOPVIcJCCqHGequ3rovNIm4HkjMr4FMuwU54xEp9fWOKE33omu5QwH6aDs
YyYwHbd8bednFmtXYZDR2tN6dGQHHRm8iw4NAzOR7dtlfnYFeIB6qrwO9w6CA+fV5gl/GIUGMJHn
7Go0N82zcZNNspn+yXt1UyEJV9z3IT5lh9dDuuUng/0Gql/WfdRbYIJMSUCJY81kjdwrHr84b4/o
N+ZRooXfIdpLdzhPV36cQHWdYXM1fHJkbMVV0MNhgXRBPjLmebsG0jDFFo7GDonTPBfDgt0ytZ0b
ry+eBXODo/OgnQDOrK1dSMlhR1z5muYzQ9kzrVg45hCNWCJ7GyFWfi6vXJVduWzXDb1ahdEH292q
24vzMGse9yYnptX7eBtt3060JTTRefkJv8TjtK/dozR7kQ4R0mYsC3SCeRA/sYijuabgJzUceMwC
AMEaGOOyJG0uselngUHcarZJSjeKDbQN1caiTQ7caEd3Z1YOOYVnHAe8khWPxeRpDuwYj7BGONPM
nOwKNcT81tkW6VrPzmZE3M1dAGmzm3meSKJ26Z5pwDX6DNzMJx4Bc1V0MI/GXjjHF4xY09qCU11s
hXP/T+PM8AEVCfeVfszt3Fad9BhBXjgXf/oToIrXurT9S1T1zggHVeecC6B3m291V2KznGNG5KvC
U2WSYQ3M51c+TVC0mDJcpod1Uf3SoQ5askowVMs32tLaiA71BITQaDM/TwUagvGGaTU9ZAQbKOuX
yy0OVjnhaMBBep2uO0c4va6VNziJ269IEDiUHg860qPQheTLTBI//ErDHJLuNM5mpm9tBdLV4w3R
khtzFS5Tuj3aQfgt77jwlY2EtrNfoYl0WhdYOaMsBpGAAff1br6VAKL4wim7Ell3mO4ROERi2mky
8SU5hqVwlzuNF2yrO4G4Hug27lzo9JjwezeH/z3Qc/fIOkqYFEl3+vlrw6Gbwgix8xS7wGk98dyx
dtrFanCzi8VwWVu/sRpxKHEUFg7jGB6SS3VLLupacNuLdCtOMgc7P9ua28HBxU5cGuw/V3LkBW8E
kzV0g+N7lpk6OsoJy5OeEoVrvH+5xI4cWSKYzLCN7tur8pzxxCFiSoNxEmlSh+RKNvWZ0UDKQvNG
zDp3ztBPrjjgH3qQOoHNJ0dfmI89xD+oLfUVt9CmWqabevXyNdIxKMgRIGvcsfVclvNdofRvGlc8
46BxJ9R+8c3cC8d+C1XOMb0aHSwthR349dWLrhnGKBT2DHkPbK3cVoCUmVH5JDw43XaWiLzZLSag
6fPcveQBKlbQQ9csmZv0VG+1o7UjdljZxTfNLW7CseG/koUCha7N6AlvHu48aT6wZ1dEtnviOMDa
IWS78nNBIvn6JiQGB0ANZA43vAoA/wWfutg3HwUfNmwUu0dOv8XzuFBW+lqwxTVekpkCqKxEAtEL
V3fas/AvYw2fQwVtkl92AuMiEkf9oVwALuKPhZds2k3wOaGoOujLaqUuxYO+lX9zTztJJ/ERPYNt
+qyc/1IT6efPmYYSx9cTzzdYgt6e1SQvz4LrnhPowSrgyCgJWVwZY7HcMsxG2KBBrMlcZrro3Ybt
7Lej60RvRmIpYbfgMP+6Zrvhnu3Mg7iZ3PB3cH+QL6NNm6faFhpDBles1wRH4y3GVcLncOl3yVFh
IDuDohKn3RXnzovOhl8RXxlsBP+14x0cjBMaSV93ZRcY0ypfk5O8LtCZ19vI8fV17LX8diQrKtv2
P9ruJX+8t4bbbiLvfTDX/UYkQg1U40awY0fn84Wgyk2THMZ1sFb8/J7eFT96YsDytB0mJB+3LBt4
fJUO00H0Ba/1rE3kvhHnetneXJebYB8eihsHL9LlDCjZWCa2yUX+sXaRb57bT/io3Dfquf4UzzgD
TzOV7SKdEDbPv0P6TYH7y6Eqvms+52t63+w01bN46gdzAwLEednkZP1pJz4qWmvJruKz5PycP9VD
eE3v819W9+pJKOY9wWfCbXaPzuaDFiSPHZ7Mdoefj9XR2qs2HXRw56wQJMjAK1nOL44ddRuco1vB
JJOKaR8eO6/xVHS7OhmW6j65pH7uvy/lhXQnD1hgfzC+EuiE47Y+qJ58767l2XQo+72RBWNfH3qu
duSJW9PpLyr1gOyNd/PEbnY1DjPZyvTrZ3QVHiyX6bW49k63K/eEKZ6m78JnEHIiHS5E+30IH9J3
eYFQdqv82A8PTCaNo7qfjuNv7hgLhL6n4JcVk8/KPBc3TFwHSh+e2fQkrQCaOKYv+tavdZEO1kUg
D6c2wIT2H2Boz7ji0Rafg1Muz0m7FrRugCnlM/5L/6jM8j+LNQnCIqIE/nQlki+99vf+nl/DfbFL
9jiEoaYAG1zWe3E722T0NfyzdXuQt/NDmfMCYqe+xE7lQxheNn5n5+646TcQch1VW023+pIdhlt6
IljsZJGg/foV3PREhPwx2RC5em8YWWA4X3Y70MdOcx2d/Go9omO4f51nbAvxHUeEAefqSol5/O8l
XQusWSABup3qJfu58iz+qivgQ+gFozc6GUR13aE/txM90XvzTiI3t0Wv51LVd+ORXk3f9P8Fp+AU
XV/79s6F+us9apFH+5z/VzvUXnlXDsqBRHivz7ieravurD35VPvspu2VvXIWfeMy7KUDY3b+SbxL
dxGdZ9rV1sX6jf+ivwAmeHGNrsEpPL/2grbgG/NL+FUe0kM9aXz7eGds5NkCSp29svDZG5t4V1Jl
zzWo7NeudtD4oteZ1+PAN6ciEP35KZ2Ldo2XYvCf7NY366fYRBd8/5gUabRKG2Edb7U9Bwc/JlrE
PObbeCuR9BPtNOGjdYITJo5NyzmDwszGYAAygV4r7sRgLkkB1Zub7h7tCYT1ZxBKxug+20huSQz8
zOudXPgmGCXWufOiAscUsIxccWm49Xb6VzBdPRgutxxrUrlWWN6Js1jpbFrKKlvnLjfVPTqOXntH
7QHt3fRLb9pLe9HHg35FFnHr0XitZ02Iaqs22Ho+PzAUwy538eiH0kfsMtEznzyEjnKj2U30w5tt
Rf5g6MCOzXh+XoLJJNySJeASfUwIQObm7M04pXeNF9olMBha+awOWEn2nWvgYXPbZb19XfplszIW
GUUxunv24+jMyYlDnLlJRbYTNhQ/FkGLVlwgsC3euMaIilGT2ep/lgECgu6Cz1mDEybtRXaIDeAW
p1qB7KZ0rZdcNjavTUb8o7V7b/uluu4v9aEBVH5SbvK2OsnbaSUtWiIzYQChABdh4FM4sFJ2RMxI
9svukdqUR/rYaC3mPSjcBZfQNrf9AUKoPRwDPhh5n7G2GUeJ2Ivw0qwsV3DxIrmGrSPIACK4zg69
/BGdiB7ZI4bwi9vr0N3Uz3ab+yS3nobv/FRiPq38nk2EttalQFKw0YOPxmdzoWyQZ5+qQ/vtYDp8
+ggq+LgX8/EoZk9/sQVVfnXCfjde2kN5qC/T7Y1BjHKMm+OgfKuO7g27ym18dat7zZGA9r20y1fN
qVyT2blKHZzF7nQrD9kjdYj0+a0v8hY63nfNiam9vB6Nz3dZ83rc+lf6HgAd4rnzZMDo9aVmxeps
eRt5+annVlQdMgddKIlby31fBH5qeQi8+kAS0kJwXwSgtLxXyy1/0xURSg41iR+f+i1r2bbdB560
S3mvfLcVJixP2BibFp+06HFWWkw8HONac4MfGpBb42/w+cW7Lw/5SXBhqrrJobyITAi4uPlJ+1de
gk+Z3iRr5bjs5i4fxyfIY9hPbNqrPSQd7qddj1cKOQwt+tTD+Loi952zMZ/FxuLEOxEkpNKJ7a/t
NeMINjtF0j0+zIijMXvZacR+zQezkdeQWigcGz/ggsdcaNkrdq+96uVHYOYOkGzNZTDhz9Wl7vUb
dVv44zblukX8qeNcI3KyER35nuxFr+HqkArq1QBw9ulRfXa76Zq7065BefJXwu/KjtKd7ESqaAmV
ECh/gERfVoiaYj4Pz2djWh5UzsKpchQ/fqZe6mWUMZyFyaZBTuBNbnKBBnVpKWUiv6Z/emg3oIiL
6CJIuyCQVipIEYlnbCKVRRNW/Yu5jYmA2RNLYxWp3abO9GUB9S4zc8yIMrWIT3DdKpr6ZS5EK22k
2QpTxWTnF2ZNQ4gCRzxFSIc/OoDMUZItNTjtCouPquRuFyKdgrNk2k15b8JhHU1/cZuu+YlGU2yG
RsALC6MSRaigUctoGXMjjj8JHV8jAfdmcdZgPtyhTmjQK3SNsu6xYqrK9r/O8ocy+1dk4x5ERLkh
hYkCGEvBdye+HqbyLCyI7FxXwpCtFOFBh2IHoG0SbJoEula0T2sYNcoI/Si718LOGAInCtV12dDv
ZsIfdYU39rit408jvqQiJKt8hd84HCrq+q/Bgn4krTLuRX70KxyXetdv9P9SiNp2JYrbXlxOM9ER
id/NMIlSPeQjLXNSJckzX7S049VzwodgxGQrcvlASvpQhN4QeMbTG9eEgRjSf3NgduKdPgvmQEoo
ABnX1MgR2UjBzrC4Mo4pfkGSwrrLojWtSQVLAvOD6SXd8TkY/odtFhbPDbqcxtItI7gj6p10khWi
vOKsgN281eZHzdDvEtFPIdVSWcHfwf3034y4NNfGwGkE6MoKNpBZeQovOlm/gSlxBo7tVFtXuIPf
xH4yAJKBbHPeHGzBXLexT5YsTR25+PgZCXBALnvrwPRqqyzAXvIVxTuZXuzsP14a4MvDdbkmQ4TU
5dpBBxNAgOVoni+ZctNHX4bQoQDlnAvUIgfd10EHvhZFAOyOD/7j9Rti2ny8H82ViwnBFei22TFv
JvVjZwbfzXcDfKZCsrHOoOAQDgkKYFn9a24ZGzrEHKT4EzG/6IyQdSFbWxS/5rdy5yEMmP1CiqQz
1LjZ8sVv6beIRFLmI46s0C1I45oeHNCCNVmhxH3XyGEOWAD15AZTM2G6zmCboXQIzgdbrN2cJEY1
sL4Ygw3MbTzG8gxHlSUTdFTm5G925jG0g9maFdPmhbzIUB1CGn744Rf0pfz67Rloo3orHMnYxdYX
CvyQ+vmH+HOwojvI8taG20tEalRVv4K2nkREE/teWZlkeQjLhsRATPfSogt/BULuXz4flABXivFv
VJ/zbyE9M18LxnXJ1Nol1mzeZOmzoWW7WX/1mc/nQPdrnR7gG0JWc8KNqZ16mDQCaVOieYVTby6Y
GWmya4L8h8LWMU9eStBQPAsrNcivxItlFDe7CMtJpx2ibmewPkO5QCOw6GGeRa5QrCVSVyXavMYC
KVLBkFC04fUrHNC468Nb+1XoNg9I47X9LNqwI9yr5rq6N5i/dDcNlvBrw2RZYH3Md9D3go3xcvTe
1+GpRk6HK+SachJsvB5Xj/aJ4xjMrFc9JT+5qoSkjvZ/jZyO5LX2GyEM81q6MvVnvByWCAZwI5Rg
LIRbTP6yQHYw6VHoo7GF0tNnPSXh+EPNEbt8pNVeo2mb5Yua8A6MghVQjasp/wlXEeP1pTiK0G2S
ZeXSGlVozWZsUJzOiexUcYjT4+T4PkMnd+Gh3+OtH+3s3J5HTmTpd2mTEFishZN66T/xt8YoZEiO
i7CQvW0VS2HpTAkOyx8mfBVOETRGbxjvDPlHLCrELLg9n5iDFIt+4qaPln290fdK5r26+6TsgnMJ
PIBrY3InLVJYT0eI4yJMvCXtSCA5jAdAUdcgybg2hBHxMX8aWAKZXBV7gR+oYqrnkljGBwNjZpaa
tTTyJQdIVUJVyo1CffWik29tkBAg87C4JNZ5AsO3CSClQDHQdwmL9zQgVoRzBr0E9QJXKyJoGh1W
6KCN6OUdG0md4zVC1oyal4ebx6RN+Qb/H3nrJcyUX6MyWeiweDdC+PEqEha5YdmmI1DbazJzby9S
SbXLgDd6rSpMkI2v1VgDWvx/RPeWiRMH7LLTKZhJ5Ks++KkD7I3kzTP45SiWMKk5pSYNbb4FX1Pr
7HOWayHfQjchfg0Fbp+Uebz8HbK8KXH3pfQL6ot+x1f2xWJA3yJ9/GufwTfybuNMjFq0kQ7RjBid
l11rUyzI4/xSfwx3pFdPQ80umUgzWz7KRE/QaqzWgM9CZCUX7Fzz2sC01EBLTU8WgRbwS/uFSGQ3
MsG/Kt/wIHgf/6gsb7g/fLaP5swQNvmSiVD3LLuwtUezo2cCz7ClrUA0w0/NmpmvuNkk1mweT3Gp
BavXJXg/+n3Gp+oP1Sr9G/7yP7BgfPaJjYk/azf4tDtnspt/gfEEjDOexWnbQ4rFagS3Ix8eBYze
/kOEiagvCnNbw//oVi9tx9ufjFXaPoj+GmBasAWLYLsXSX7oIR246CEJqPeki8Raoy0bRP7wxv9D
oM/Qlfwv1AFMf3R0XyQ3phZFF0jaDTRnEe4cY+kjXB1i2hJXv+S1E0Jq+wzIEQE6je36GJ6HHuZF
036IwSrGCf+TI1ZX2H+tPXAxRJbF5FsEmDIJUe5Mu6cnw+Vl6Y2KoyAg2bNlTsgh3//eaIW/JZ5o
VtRv8/2g4FK+EFOz2yDmYTHvqWSWIGiRK0F34yacriqeCYLzskPNqV07FD/lP3rlcvHbqH/CD1tI
ks/cujl8gzqMKlX/R/vsWCof08ilx3YULeGuCZzII9PhkSyya8qzVk7g6UPQ5iJa8eGf3Imw74Ej
pK6oSRuKI7UOfIPdM0CmpMYYJBROsbXkVsrkmcPbs7R0pcbFzjDtUTsKteWnSFcDg+UJNrrw4rBF
gkAmF3wCNSqoESTxMYpPFcV3PT2iF/y+4ZbxSDRkwWoh29/UR4iMkd8a4jalnBLgsEh0ojuuf8Uc
Q80WCndfVKWL+EXZg49f70TkweZ9rvUMDVN589U0V15+htxDJiIM3kRGK0mNPKW8dSDihOQmchpG
01KuJirlcWWJr3WgbSjupc07QSVqUhel9sti3x4XrfIdEOdSmdqyBZUdYMqtj2o2c63HWTBnyl9Z
AYc0vGbxTxp/CsXt3esrCZXoQOyFclXRcZgsYbG4VDpfIptWRxAwAh97cMEaYVdhWUvvhbDv83Os
n8I4Xwud2wjpukg5Bdcov3pPY9ieiezKebEaaWQMPQM0UHLv5pRV/TrIOWENn8pnmmyJY5hqO+4P
Oc0scmtMWGjDT8oq1gBK5LOftMh+5wwktKdMjaNFjy6ySDMr4eRAZEzKdfgKMXSE9b9MFVcaEtua
hTlh2wg1RHNAQjg048u0EMKjk+IWTtJ7HKwzRXQmSrDCWtdvjo1IbiOC30Rf5gmrmqPCBpezgz6C
hlY80MIxTB1tltihdXi/bxOqpxgAyAuzRjVU67JFOk7esYhl5q1bEJeNZZ8RngNrQbMYahTnKbHc
ouUV0ZNIHhMgkU75jvvcteL//j7rNxDi59uv0ytU4fJ/37yb0xxoVEt/c6hmaI8J1ZAKMVmwTYVj
kda7Bbt8xAMyYIos3CDzKnWpKnuNUEBCXmS8djnra5hfK0P7CDTSGTn7mxr1Gfq3jFsjwEKqrNL3
qW/J7sGrzgWBqtGg1G2kL4WtbCiJgdAJi25YxmE5so40mUFO6Xoa8sWYAMqNUufFIatGcT1ESOMm
OAjW6a0bhFbyR1neSZXlTpRwRdd7Ia3F6VijGiLqQ+KFdALyBC7i/MT3stu3TA5kZjI1s0sVZwQU
pAB9w8Lk5uhCQAPFvwiiZFCkjynRN80IiIlVgRfGxX2Pq5YHrnQFdJ6viaFtuI16yB4N8UG1J7MN
vdmmzfizTO4FR5f5GCdm2DFKzNnoJFsZwDew4r77aMqt1MCMYKPKKd4yfLR5vkqp5ZSWgwlrcTMx
BCTTosOnpdxM3gDnOHlWZPJaa/lWTE+92dUT4pJnmUduotmaBb5CCteNMvoqi9t/m23b7EZMqE2g
rcaAGY9oV+MxfNFNlUc35aaq23ZhzjaM3ABJ31FnlM2zLZ5mIm16UlY+9Kbd9+8GHDQBpUP4o6gh
Jy3OExKyGRNzbppAdtWBS+Wkz1b7hgronfx1yj8TxL1BySDhP2UQWTsNqtc8OGp6s2zlY1o7EjLZ
N54MLVwqAaYXDwJiGcYcGnEBcfdZlXltBNcsmPa9f/gIK0BCb/U+6cJHNqNJX8BCvmqOMgP3wCyi
qtjqU/Vf0rEQQpFDMcc/AhqWwhLsUwg4QvmhSR/g/aNMWfKIB8J0TMdhUbFBF6aEags+HChAHdpv
AiVmbugzRYytjTCHnaKYnApOtDNF382rlxPzOMSVDCSX/pzAep7K3LSiZ1p7sS25yZ8lZ8Ug5DxP
raZl+mqIm6sgs/eUiBqKZhdLyTJuabIPwzaICtCUIizRITvob8EOQUybONiHCQZly/lfU2PifwK7
lhMnUGM3gfoUq++lYn5Jxox0iBbB/ChT7OkpPN/K2HR5tDDf3xr1RK+Jm+SdO1nqSx38pGw/RPZL
Z4zFmhNR+cY5CWXRv0o30H56hWyetf4no6AzX7s6gY8FoMlEnPhCK9mOMFHD5di+VhEFXQXc3ehw
CokpdUvjTS9ygwO03ZW0KHvS0LRq1XIHWPzz4C07peEITK55UhTh0CNw00F18zLCYTeR/qQiJ+bG
XM+LVcGbNGSUhwV7KvF+SI+7LFgqoERewYGP7tq8LKIUG21dZwbHr3XDEm40w20qRTBmlAy0osqA
EhpMTCfvU4hYbfAziu+lBFBcI8ozVsX1BIgbdxLiCioUGXQCa0P+Vb2TpThafJb/rAE5QskX8WgD
l0SR24OgpEdSpMtX/G0laPNbX9W2Dc314R/3SFgYnN52Bc05cybcGsthwolAXqOUjChcd1PVrt6o
lcVbkbLmKr5m3QLgDiNvb5bapjWnAFdVA5B788Or0W1qsMSbiJ7OXas4VNfzTahMMFuCAtlouonq
ZyDwUPBzh1ue0VVHlyDm4qbJIX2xSk3Kt2V8id9h/xRpYbAZyMpJ5rIORNlRw1S/JUe4WiztAoMv
DYxwBJFLukL52/fVOeyNj3dbeFNqsZUPjljtR2s8SnQ5aZRlsTe2ronSzXrdVQ4bJukjkW+kbqvv
TC6doOwaFJjxyUS0b6KLDNkZVToGf4gwhUxabtCOUu2W/2JLsi1uZ73H3fSiw/EWgcW0P01OO/9d
b6wf0bCe+pitjEwEyo0gWYTxrhxGIEc9Sv2OSRKCdUuDoizxJGmLcN5HtN0U+olGEydUMAxjY5Tx
yOufkSQthWqHHYRrrg8+ocvWRGFe3hQUrirykncPNl8hUt1m+xXRkI6oed7fdb3XJFcJiExJb8AV
Q+YWOhBEgZp2kbxPExtB0sMqUt82LyZk1+eb0qzhYonWdXj/pCzC3fTMkUcbvOJeub0RDTfNXGLG
JpUr6GGQymLwmQysCfEnW3MKZCuJXEs7KTJbtbzVMHOEWHtiRMHUzYI71McY5bKZD5Q/FIsk0Nbx
5AqlGwbJWqEwKFuSo3n+Wm6X3pFf/4YIAIJyUsvCyWi/FnjjefF1+ivH5oFdQ23oaCiqH2igCxKg
C+mTxiQNLLqZvEBTpDsKHhkXGSaVjqNdC8VqqEH/a+bHi0NztUuLn66QjpkeOAmA8yT1ZD5fjYeo
pyJr0Qh0dbbKmeaUlFvoiHuRTBEJZhkF1zByfEp8QVI+ohG7RHOa9940daUI6qi4a+mNJT8QrxV6
q/r40HSsLfqXhECML9cYJlHXiyXqiulTIBwsfOnuXH8j4iw2ZXt6Td+6YS7ewikFIJeyq5lsYnR9
eVd17uqWL1rYUlix89eplFg1zF06uprZrVrzaIZfCbdh9XLnAsmkM5W8K0d8u2H/+4Ld9xlZGj3u
4GeQzvL7t11N7y8NIKwRscXzuesqYwir3yQy+j1C/LjXKIe5g7KCIOPUHswErci3IAmfIgfHOn3W
7E/Wy8nepxTWcqSNm6B3dElbyZNL6/mNXWDe0LLs2WbRQsvI/SiWhRHvJxLQmhdaOHFN3NCYgzMQ
Ii9DqF2W9cHkHMOmXFA/ZWplp+o579CdoY6ESD6smqmzTRMBBUCw3thJlLgJUVMqQEoh1v/VvPGB
Ui7AiG+O7IzzMyVw+IJdQDpRL5k0OjnYTNmq0TRcfAYnz8OkqGvYDx0AVdXlXCaSJau90dfX+j5r
0CCxBGURPoN3SAEZUqvV8/GCkCfhSgIej2KIVl2rTkH0/d6EebAYo+8eg0qj4J1rTm2ZbsyGvIm0
oHaDDB9Rz8f3uUYcZHcu0kZCAOTwFtJoDkrU8GGxaoCYWeGeS1QE9lzbzvuzAXK9LtmN6LQHmFwm
a1i8UgR0HNpy9tuqRk1pIN5gw4/YQakqgu0LkGQkO10TLQoJEZzYUkb/j6TzWmpeWaLwE6lKYRTm
1tkyNtgEAzcq+AHlnPX055t9LnbegJEmdK9eYbnNuvXTdPJYLxebqkMbsPwsYt9OsFkm3dkW7x75
dG8he1KlOYNIBCBW1ptuoO7j1OjCZrfE315LZGGI3pY9ouvIVlzArY4sCeuNa0YLVA/wEZr0EGaz
6tK7LciS5uIYc0x+0C4UyM06ZKQMrOy/CYvVhAYr6A5yhDPlQcJDvmQUxBc5xqrJnrjueveXIzmL
71lL5Gi2rfNkx4gVsJYr0QFzrE8hQqrSeNaDc5L4o0dsDM6pxG3FN5amh44o+3LlJeQcMqFysOR6
p9mqQ8J6nTH2iRnbMEKtEV44pCJ/BzaspZfIeGy1l5YxcBMh9RiB9ZpDlOFo3+4WO9jN2PWqZ8SL
NNrk6OKA13MOlX2+Hzhf1i12SVN6cRL8Kjlj3ODoaUxT2ZcBbX2NO6M9XXQXteP4L2wIAED6Hkjf
InNCDw+Fhz2h+89Lsg3dsWnZa4s7ri9bVQHUcflIjz1JRhd2elSIGQ2z+thJeQq7fQvXaGT+ZdTr
0a0fWuuLGnjQkHfdQiZszT1PtZ3HtRnYqKU5yWffkjerZ941vdM4dawtRj6J12wQH21Djjh1wy4B
Iw4Lp3iSAaZzGWOeYVzVsu60D/UKXGid1bMj33A0NnpmxYZPbbcRYFegBWobjNyfOc3NpGOiWjbT
SqveVeGk6vPYPfc2BqfM9e0zn7cfHLVfeq/kklXrBJVQ+taYb9oCcbb8o/Kx22zjsZU5ItOaOlCr
D+MIxbPCeSZ5l9HVnMSOx5cX3jbv/kLEDWbjg7jQpMIao1r2gMD5rpaebBYGbxbVYw0iyZrk1RnV
vLZy3F0KfeWggIwh4eqmgihmNuKA2y1V6MrDMTTFjcj+bc0bkxUKfyvGIHn+mBtEZsVbU8BOo7fK
59+Yb+b4SbufakoLeWt0+Cl8wUDOXmT4qoXsXZDG9rdocFeljDd9h2J7dH956G2OIXlBnc9xMOf+
EoIPjj+V/OC6sUBVWzQlo8s5OOyMMjiUOhe/8VwPUJmHf0mKHyFMLkqQmQYipQZe5NOS/QoeIi97
1AH8ymmTQgZxGB4uPUOn9pUDX6Cmi3IQQLqfyVRC83wzkOah3dTGzlxSXBzCjibfLJ1TnkzPYMO7
oJMnisVN7iy+p+VYBoL6KX8t6m7zqh5Hlv5KI3s0c7x9PRInkmcnrDcaETZ2dpjcrZlrO/DYvDgF
xSVmgpedSdZkHJluNKKqApkcJ0EwACbXAXilaotH56XDAzwv2a7wAf8bfQJfZITXhx0p3+jDUABq
/dEEgKeKMixfB+Mx5ubddtCqBPcqo+zAqSGIjI31E4BvVMZ5HJ6zsThECcTFKgPCJynXOJcSdti4
DBjMMeSKmFdPnCkX+kspsS81w7WZvqjO3gLwk+FVwRmsRRbRfOrKhTSFL9Q/ANeoiRMEqSTAcPqD
NhTyavNg2XTTd9RfZ61eSyC52H4ihLzjiIl0NAR43rAk0yE9O9pelpcQK3NV1/AfRhcBfvRPBJhX
4JsdVRRJDXMrEnTMZu92Yt91xs5mcD3bPbTm4HPQsDWvGRaOX4JA2cLAtdjm8rNpjzN4uMRddz3H
KH+1HJTDIzMXY95yto/oicvwwzReY5NJNidRA7pIJqtctyDPFJ4Gr9v961ydtF4mrKZ4n02cL3nX
ak8tNAbq4ErRPQXJNYC8ngn2f6UxeFiJlDndcrV5XArsYMuH3kfo0Y8nD+Fy4laV1JwDjIWlZNxX
XrpK/oT6LeTaDRzf4xsbMOIb69rUSqUFTmJPXMgwWviUhoWtvNTuLSMkrUZqWt4KRpVcZY1zRhRt
GFj5MqTJ50M0C8bW6iT/mfmkAnNx7dWDxqO9MfOOxYxlAKTkbN/mGcadyyHxovMwy2LbeO1H3nD5
0dPS81qklaoG00BuzPayZHfotWgDTFipbljfDgY69+Umwac1WC2kQ4sLUEwPTNTBiClwiavO9Ujr
j6NLCaSUv8Vs2SmP9sZMv7P8Lhgf12PBqJCXzU4e2mxvhz8ORQKLOe+z/S1pR+6b/cwKruN6U/Tj
zghfdOOSy2tpV9uRWW3gevQYsMYm4+amR8M6WIiHLdwRugxFdR2/xNQRTQnxibG0jgquzPtdVHcn
b2bWgFu45pm+Tmvci5tI3adq2bs0XL2HIWNJO8dgNp4xsqT/zX/aKiadEZ+BDoKcBq/czo4hWLWX
/v8Yjb/4zWgw2F8QrKuNBcmjMrzrpDHUY6hVdAiuDG0rMCDX54Dbl4kr0eS7TEI1Bu0RrvkQxoC6
OmGCCART83PgihzLrQLxKO1MvsooThxLPQ17B51JvspiXlUhMxj9O9X2vTZtOb5pa7zyUtT9oTTM
DVnbYPBlhzknSysbMHdkWTh/qm6utXtY0CF4h9Y4t1p26qbeD7zhWdaxX1UMkcpoT+QmiyxzCJ82
OJfZAC4mT9ydGRdmXGCuCwqSgbwRzwPnxMhxlQheS+TZAzgHK/VhNHBvhncYXRp8YWIL4Yq4Eqi7
zsqLRROdj2ga05s2YFk+t4+yAmPjLJ97894n8AvIjlpqyhOWkSf+GLllvMA6/ooKIM8Ew+MM/42v
hCtT4yYU8h5wC2pVtxPdD4SNti2PXbPXp2tFDoJQFrOZtzECvrq2/I6+zOQJ50xiJnFRVZPazlzZ
6uQOAZrE9OcyAhTYhFv6Pq5BNGMwjal81R1rKyIgr5SHEl4oFsaUsRJB4G3/mWv/mI1szOJUgDB2
4tbWDCtBPAbtrBnwl/Th3rDgVqH1rEWsWPZYKyrMrBFMlwbPgvllbJe7dNFGstIeZOfsuDVmdlpj
kW3o9bDhtfKWxM4/EiwrIhI8SSqtywnSxJtBPng95iPjgBiNn6sOxmYp71FY+a6HagqbgxQZaEtM
eJZs6xmGGW5bgT6vk8LZZIN7SXsOghlRKxcyL/QtoUN0VW4HmuNuGHZN+8Kzb1wu2q3qXdv5urTP
Qrn1s68NaENlCN1H20EN6Lv3MsNbE4WA9sBMwyNkzngpbX/AJFDiLwRdu3rrq0tZoqXkLQSJeXY5
B2riEpbbmGOeRm0YfQHT8DYF+0vhc2aK6n/EZ5xXG2aEokbcr9gLLd82/mEpFvOmsWFv5EnPgY/9
iHRBCyDZhwhOZ/d7xotdz4anDE8GLWgxgViIKZTMRhBD/DG2KJkoBjGx74xInS3QRUwJZNNi909F
zooSL3am/bMr8+BKXfGqojz5KZCGN8O4GlQ97GivBRPnoMXSYf7I6/IUJxe9rLc6LzdiG9TpmwQv
LUcsbjilFyhkTkTUAq7N5hfLvRp8dXOOOJvz5LeGmjsAsENcaa1unWo/U/TSgWDr4zpHYFLS31KQ
BvIaYLXTlVAZC07Z08Twg1OobL9dFPEQQkzcmOiiVUVHyZlYgkQmDlt83wj5jOo1UTmifMYlh1Y1
ulHEJRx4lFMmxtRDu57sfeH4HNMjdKoEVpTOQN8ClB4MSIU84kRg4+/W2N2zhOb4QYIqujPz9xQK
ovVshOUmGMVOoKmocvfMLbW2GOi7xbmh29TyK2OcztMgjzTbcFpPmrdZGkKAsAtapubRSN/NBEoJ
TXYTxlc6sI7Was6Z0kZUcjplVRG/wFtw8pubRUfVwgKkjKO+g921tDCFsqfWIRMCM6B2eAAozT2x
DnVSalBNMn/Zq/VnMCnzshAfH+PJhnJYG5sx9a6ViUdCOWESYv/FYJYgiZr5Cg4Kdkgacn8NaCKK
8NMBMtYBtZoE+XRNVlu5nsMrh2pL8pyqlhasmdtiPgwSITNYtsGlx+fzaraPaWv4ntyb7imzjX0U
wtcPYZzA3rGIjdcLaHiXtKWREie7aXDuo/DuoE/EWy14yqTwuYG3heuuXSY9ce8c1KtQixGLjCYk
PaAuHlWdZUbysjgoAV4UVEWfz+QHQhCmE80qFleFjrLyfOkxj5qz8th7xX94UGbuVflP7Z/Iy/wv
Phak0zWcW/PybswK0dj2IY5mFt5mTE5iwfHnDvhS4Hw2vk8SeZAc1g4jc3p6JylfG7NRFmJo2yWS
HiQO/HyHqBhBYkuAL8ChC74WbnlnX9ZkiYDdmAGk/bnftQKuYqXa7efw979hGLyrhmTvQsOLF/Eu
f4vDlBR/7fidNHcsNaJqq8oWd/5OQAyG6Q2OUNrNwObkjHKwaYtSpRGwB0iwsTGU6nqE4eANqSmJ
QxCfIXcJnSCn8TrNfN55jzNcZ1sra3wz6uHHrWNYCHjfKICEQW/WH8miT+x9rcMA0jCeQckTMoOm
cltGvLpb+3t0MAwenzUVoxtuBCF9JSqR6K8jOyNPUYvA0VPT4vqvG/5G1/6lIp9MZHDhp2fTWsMX
1eVD0rU7kf4AfqXM95o+9QdAjKaCK1UM75OGyY4AV8QRaGEsOeGKYZ0bWv5+sA6TgORYoZ/s+l2e
DGeFXAJVhLzokgPlQWq4KjNIlsmDFNE+J0yAH65WViiZ3drEe/UvqWQ8kprrBFqnltkMSfGf4uqo
O/IOUxLrbyx5Rh42M8TMuLpTutqLDEoloT99MK2YN25unkYHPv6pf5dQQ0Xaq9UTvukihJscZXVF
K2HDpHxXW1s1p9Vy6z1URT12knI8h2107sYW5wfqgigy901qXBq7S+CNhJ+wVte2G98Kzz12OP1G
DIpgLwZTs4FisLP+o678tR21huKoBD9j7rwCR6/rtjh4gD214Z0WeejpLPOv2EvXqf3BhX4e+u2Q
v9O37rPROdaUNVknD0vOgFP10qtR/o0mvMC629kR4o4QnydP2zKhdGKsntvvlMrKDvDfqe9ey3Sy
cre6Y8NlgEIkOhJXsu0SfwwGZW1F7nCNPISiQUDGAeV59Hp9V1C0xRgUaYiaeXJ995ZCYAUNFxbc
1hqap9wnIEJVBkfNdr5d6Euh8M4B+dOTsy4Gco+p9lpX7AIURGF3l+SYktIoAOHKX5KtBGQFoJTA
anzD1S4OTbjiknSwj2zPPqXJk/AaLsBmZRImN0Gh3AvOn+RQLTzto+MeadC6pH/U9JmZK/qtaDvY
UHAgqY6U4DSlFZS4ER8IvIBK8cdGXBkGrmAaFm9dvA9gESzcem7RnihG0JYazcGNgh83sa9j+GVT
WabjclSzhKmGINdzPTUp3vnmcNLizu9B3fXOPmYcCx4irP7Fydyd3l5nYB6zTDAB42TurlPef0/R
ex5vvObaDOGuatZZg+TWzp9g9fKiAOnbg2ZlzK+ms6mLXbzIjdBIB/JuIds6HjWyvt/c8XUe28dM
R5lrlluH/0JjvWQs8rTfSWIy3NkHpQxIhs0h134nxKRor5L3NNtMn3jEJe6aCc5LHYyUSm4a0q64
K4aRoRrNgmcnBwDsNA38xuC7ue3DcB7aaS0DfV9JFOXEjM8CXgG5Q30Hh6DHiiz6k3iz/baBrtqr
BJZyiH2lM2O+UoU40HRPee8dYjt+KVOHA9tZ529aGGCJZmzrwGFOlpxyZHYZcIXtUofNyi+uQi9G
v6QNKhgroOsGNsQzWKP2MOrEr/FSSWHXjCbz6r5qDg7bNwJyYagsQNoY+QjwzAzqcZRSRtC8A83o
Jv4wjs9cYYR25la4c9v4/RZI6cfIn+iQQowaO4nXun3xFkJxThnk/yR46qFIjMnO4gQV7QKYhgtC
Aulqiqxtmegv9kLICredpACbgXygHGjDvAnJclXJPRmzd3ntCJZwoxALRMO3Q2sLcBnyOyhseEy8
teDvXSAI5Fb2Zoq0FwgC23Z+CLry0FB/ls2zYNxNAQ69Qtu4QFc1WRm0bNz/JF5CbGT07wGvRN0/
c/rr7de2aB4amFdJQhY4JVDcXuyBA4kJZlGRB2gjhS8dFsdk3+2RCHidADX0C+aroR3k5Lu8GtcP
QO1r5rPFa2HKbQ+b3lmmnYSFOQL1qj/ixsacDwY/pNGEkYCTnltZnIwsZgd02+7VadMjdXUp5Gmi
GzAHcbTZWIa1L8QHBBfBM2vx3Snn36oXwBjqORT4k0KhbSbjqRmYcHo1eVHJtXm1dGbZI7zP1D4u
eUOcI6lNzk5kxsdCTptt44fCWCVSBkarmJGXzVXSQRZ2yns5fHH/qWIWNvoQv6awSXBqJRWRXEgD
emTo+Zogw8zxTnqpPfRoEBqthL5zZVd5ksxPHbUWFCXTM3AWeldsFwNtut6r/Fwt/NPtlrxuBjwA
VDU9asWQrYoY7oHucQR2xWHBxK33SEaounthUtAM7rGFblj/i+Uf3YkaulHGOln3GPcvWXbP3c+O
ATLlZxghf4OPC8ga63yh3Ayh+Z6mPOgx3x1LneQ93LZhIbjwP1NaFiqnVWGLiwDaHg41uSfCu0RA
ClxqOXWdImlkFrxymB1xJjbeeHBdF7oq6nu7WdtbJbOa9f3ClKupcSNWzSYDvb7pj3yJonXNvK2i
P1nmUzpjXdC8CS0nixTieqvKwb7bTCVQqgV70ba7S6XDbSzA36yR8QSVlb2JJuPL1NMXu2UPxWQG
yw+NbKawJ/Z7pCt1dUY9MsIYanqbByD9ClxR+pqOe1nJr2evE3m3VEq0d00YqJvICzKFOHn5UQfC
HwzC5Y1x05fNvlimDUTwOB3OExB2J4w95JapiJ+SMMJ5prfhLN/GKuZMQqQgre1StM56RKQ5IV5r
vhz2bqE7X4xUYCuza6SFMiKfbgKi0XgwKGDL3NwMZvXRV9MRtKGaBeVo/TbOOIqAJHizXztASktH
cFgyn4Juxi0Ts610K0l8ssYL9oRmSX/qPEt51QLzlNiPpRjJumz2S4XYJPpL3NSfq9sMHiapfzV4
RjHtMEZKAJuSOM/SbjH8hDA1vFSTwY0Qv0d0JJ5LMGKTXjz6WpPFq4faScf9ToBbTGyWPCXXFO9Z
r7zpOajMYMHB1091S0ANlMKjFzqHimW79oZ3wGKK7Z7OImqna5M6bN92gNDcvbV1AScnmW/TUDx0
HSigy6ArlgDSWnt0v1U/2xpPXnafHVjHwbwxumsdOcQr01pxK+ZLTQ5RsmfIeDCK8ublwY7zJ1qw
OCgqypjosa0Qyk3wDUYTTXHh/Vr01x5Dce68ABa1bTAULuCGjp1vjazSEtR1aiZsbxuYBnbn1wCl
Ma1UYzOWYF45Bb4ZQz2gbOuy6b3kEF+YPTgT2J3UdpMx01TkfDbOpxqgQiPGr0XYNnFKLNnZqdPP
KZ22EWwssYjPGjknunT69oaAt6n4zNE31W7yGhg6kpFCPWX6HxIGFRvZ6IEQCQvEJFVApXRneYjn
e51lzxBeJdl/07Wcdd9zYHbFpPdUi3bs3OjupIC9FcHfEQDLCEteiIuezqciZMyYAGcuwLJJjPgY
xPPaB/rjWGNWlzF+x2Urcvo3+x56cLY0fa8xaHA4NlIOLKfaeA6oU6WjijRT3efQ/y28/lC5qK3y
6tnDq0o/DiCD8fi44I9AMzhY1VFjvNPP+xG74HDo4aXnnwH1iWe8e6JFeop9edidsiCEpUOsCR4D
tHpOY31PBoVdBJNeei8LMYtYoYtDZMQ3HOfy+K8CcueGzZsvxhwnvW2TnXCfWhwjTZd8umoeV4nm
PBoGRoYLLq/er5Bv8awBghLr0dI/BWBG9rpBJzKQmO6GMGML/RUS36sZGzu24NYsT8w0u8relPyo
nsjRBSMqWPqeiaWfWEtMUKJp18/mx2jgq8m5yore2OUMXwNKD8BenP5pkYZyxGIy0x8dGDNU+S6D
ihHekgiIsonjg+rrHZODAJ/YCU3EdO3ilOJ22bYIChyOBY4HyNPc1wBkAnfXVJu/ODZrL3sAqMvS
a5tNr0zodwv9C9eWjZ8APrU6M2uUoarC2SQOxELeRgPHa4EVX3TPeu+QMTfvIO6N1bIN8/AvKed1
W7O9Wsz1lvnqUWOKIDxGUXMKZfYy2gJqaQmjtT+XlGQRxdFUi52ZxLu4nqEZuOCvke9SG8XJObXz
rViUybEOjW/Yz6WDmCHaWmPxOLgYYEQzM3tIq7CYjm3oc73y56jye6yJKj9jAtlAUacLmjBUgUHG
AIS9OkAAU4c3E6SMBzaEKDDLWzo8gyON4MY5935mIIRCW4KXVY33Iz9YcGPG/BydLLY8inwYKDWE
36ba4H6nIB8F7ipGfGPfEOtNVEMGN0efbpvZukFQHSgmYTNDVwJ3R2vn5eVeDwMyVWxqk/HUoccw
zK/aOAVDQvF7FsMnK36VTHdIyaNEe+B9ZkTOu8ty06kcI+xNpUU/TkZedvYmuM1YXpX3kCF0Tquu
vczOpR6wCYcWXWSXiZgZif19fv6LxCrNf7Alfq/LhSVjbWcI6cvc/2c8zfWig9+tbDlT1ZKR0g23
YXZOegGUXsF2y/T01ObQO2SIkCeYgx+KK3BrDjJAZmex/GWpXyzEJc7FsDA2TN5KCz3RXvD7VHX9
5JrdlsTGBQZc0p/gXT80QNCD94N16AxHpYyrTQ2frrbBGLVd0dPnSMLtJGiXuqljwmU9JCr1t/qB
zOn3urWdvPmkJ+G+D74DyajlSVeDctxgkr8irPdxyEEOctBrz4P2qDFTgdbjjdeKBPtmekvLfBt5
TFsGuLwzeY6wWaIZLXNZHIeG8KiuIqwRh0aLCJ5aPumVe7AS69CG6VcI/WzW11qEvyoDD53nXUb1
ubXrXYuvppdnm8IYH1DmhCVJgdB16gEMqm02jA4Py/RqNV8l4+Ao/ZNBgEy03tFJbGpF4vVTsAlm
rp1pkDLlWy38PdJpY/rKpDSPECZCxgIuPotpTqfbuJCNORFKUgQNDCeyp7q0d6DkKQ3eSFXrcD0b
jMgTJPJjDtAwPnYDJWq6Djjy+xHeoaTi6i4skGyw4SVAOFu4PuP2N9OWfU0DF6KhXET6aMmVPd1F
3m14aIZh7LI8firksG8E5qEpGAtFhRErN+CbgNFo2x+BTdsTPULTg/r00NloKHZ816V+lZ7Ekd1v
+f9maEY5LkwZZhstc02oA3EFa/DbYBAkXt3hrecYqzqYC+gKIn7tTfHPRL0JbGgGNMg8I6iZyXga
gtfFOUbTJeGIFtZ7CtlXt5NHl0c86NqRJZsklwZ1jNZ5q0XTNgUkCyR1FCsThFqdGjPHx0ggF0CH
OrXHopr9BVarOYcPFbe+CRldY2w6lLOvYxKsQaQpCBAVXC4c/BHdGEw15edexAL/8asoyBQ3NwtU
sOia9NdMXkEa8yAjehiqiJ9o95pEJnsC6x4ee9f1XY7VztZfHWlDMHrtMxi5zDlqxwVN/+Q+CSg8
uRJ2ekUW6d64Dg6pG9FrRrfKCeZiemVU9DPQJuPEh7i1Rf0So10x0ZTz6+ouVT1KE4eHMUgSjJHL
aZeUiKdNED97w6OIni1YxRMmtxNCtSzIbx00oSq1D5rHMBL/WmQBnQuIthOwZpH9QkiHQ9ybcJLw
/ir/TQp9J37U2zLjUDQfAYOnZRfALlICBWQNvXU17D/1SrPkocMVv9qkfEg9LnZqtfcs3hkhTPub
wvwdaYIDiqHM6w4hrXlZeADiF2YanXdvsbUyXxLetV1HRwWBhxyyBu7QTbBTZVIWE21Jj690Djh3
FweZEODIS2keG/oZ8z8lki71xx7CmgZ3proH5rMBcdmW7C1YkH3+JhT6Mvt58xu0eJamuwiBuWG/
cbroSwCHKbz3DcKwiV6kZTxv4IReNwyyYLbyMDXnNPQdFg13p/wJjfnQDPXZMtOjo8RxLNcQPlk1
aZto0f2yfTPhhKiSdiovQZYTD8rCAkdasFquanmJ4JC3fGUun3m1q7JstiZ8CLt+T0GWUqCDdqxf
Ss9NVpSxfH4EJWjUzEI8qQXlcfy1Lj2w15+Ep0jo1SGUT14MyYupj2qLKuMwYynP+3GZ6DbNtzWD
5TjVyXAvFm5aA1UVOFzDJLgqf3QLhTHXoYUqv5vPvCuqXZc+HpXdkj/ULaOGEZkPufTNmznsk/CY
Mqcc8U+YvzP8fAgt43trxY6KagPZKZjo3RAu59Q5Am8cw7wv2OR6hQtmv2qYdbk9EzZ86+2TGW7l
Zx3fGEGUw7BO4Fsm6+VDuC+sdfYBoZT/ICiBPKHgxsPMvLYm9rA0Dsm0Xs3RrZlfmy6Hgsgk13hT
YN/U5M+eKfauOAtggLr+ajN5QL3FlmUAQY287rV2h+5NCxCyz9o/bUSdZJ+5+eBEnWMl1GKQAuQi
ONsZs7oV4uKgvFoyWbcSpdu1L8oNFzX9jYZYDTy/4iQb7Ne4hQZnoxxsQpXKx93YcXA3v2rBxYOS
v2/4/NoMUvpPQUgKYLNTIMLAOEwTjBkAynAR2wS4eDDwC9YGBGV+x1KfY3EwAO0Ejur69Ip+WQfu
1kd63XLZhd7W9PpPyJL5f7cuTOkSAQZT36IF+tn2jn6U/J5NSyIGWGkIYTyuyP22n5rxxSogYvKG
LVd78GBQMkArQKLr8aqqCZuTpKZCrcmAzRgbwlr1LEogwAIKnWFOKOz2Rg//cl/iFwe1AepVjxke
Q7ZdMaH0yr/r+OLAIY/3RfyoThix9KdK71bc45DBEeGVmLQt3k+GTa9bqKAGNLc42nsTL1Ybdbrd
vQG5sF6Se1Aw4B7/Wd6llC5m6Fx12S1UcsYCCUkCaxhdpJXuHXoLMd/npvTTMd+wWufZORbzsqli
aG+J4mdjtlQA1wUPOYdKiM5qij7VrZyY/5KS2LNqa/BpdetfiTlBi5kAnVIcc/y3L/w57m8BvHIL
g/MQDm/F9MXkp2+n9jwVVBisPOio7a/Ghe3FvymK6DCMt10MD4vQWAjIU/lWFb8OHhhU0ERdc4cz
wMuT75LbixHqYOzpsZP012Vswj+n5VfAZdURWOdAoGZSRcXoXOFwkPFRsIBrbriSScdUD6yiteb4
s/s2wIXiClxBCWxx64ExXWNplRsfWs2TLC6VSA5asTx5VblFHIuaMJLFkffnzd6+HcShtXpmPWpM
SCSMhaGC260TYiqWpyV+9dS1BdFNTcWQRfNlITdAIf7YEIsNeMQSDV7h9ZCWiGNCkPXf0egPw59n
Aq5pyLNwcGNuG5rJIVicb2M5W0MC/QehsHxzaEwTZtA1oUvddralry7N3qTMIJpXpuLBUxp4N1y3
Ol0R+EWvcWHJYwlIqJaay0XQlKTp3iOnO83wkUrIwmlKbT0x6SCmhLIIPRG/GOzXrPV1qN7IcXjG
7YwaG7MjVM/Drhb3oMP2tJwu4ZZ+YJNRyhHMYuMZMe5z7i7XhN1CBy7Lezve9fTbhhXGS9PoL5kF
1AxSB0lhvrA8h89prtmOyjwZzrg6Wcw3Q/d2M8OjmqOuMitfx2uSxe2RiNRCVo8muM1faQK53JN+
Sx+qNnuGQJjeYnpThdHEXgqgi1ZiPwUEHVdMuBumncu3ok4p0LzTinPQP0FP5ehy3IeqiZ8EQd74
uNhG8N3Ud3dBiljiw0uvlPFuq4qa20TO//UkcRipySiyyJKHK+wwt4gocCKgFwh16wywJ6rrbSlx
yODwqc/1r+QpNdiceza+EcDNDv1FbJxsvOsKbCyCiYVYoDtyP43yUwDwdfZBhXXx1pDWn3i0gcKt
FP4L2I0iS7grJbzK6K41Y+uEfjCIk+YBwmVE7nbnHuC0myZfU4I0k1ZeS464jdOdyHR+qKRzojzY
BDgZAADkoZpRvev8PqCFdYyHA/brGFWpVUdLWKZvrOJoflPeMhmA/2idDaw7+h4ROOVGz7i36SMm
zt1DOMyPVXYzZHJCNffsDlQHRr0r9PivXL5KRGk6PMRxudUumWXEjITIqsZtqG3Q16d3tshfxYwK
Bgxglr3SjX2Hk3ryUBv7d8zP0+VQoCfqNlr3MtlIlPcNxX56yoaPqD+306NbvghmZJSYM7BmMG0h
mnIgz44HbMWsjyqLx2NW1ZOdN75VMPxYT1wDQBHV3bE/5fBRYUoTYnmMS3a6buMNO2J8nH7x01is
HTS1KN1YEKGxev2ATxtjZBjvMoSU4QOTg5ERDq6rVNxin4oj84YsR2ZyL3DZXsqvKQK9POaESFFQ
Y1bOQNQD94Xesa1QKRggLBBeEJqp9CoWFIPzEL/imuwZvGkEhNuOyV6L93aIrrCNDizsraoRIyGO
JQWPJlziLa7i2dXX2EX0LY4DG9INsCLp8zVM12x4gLiK/OHVyXcOBqID1yjvP9f/XAcOCvSAkJ/q
0XAN5T/NJgazi1eWt1wc+wG+T8ksFRC//Ehq22+16Ch00o3Az2ovYXBDBZFa+5TZvZ6l8CPwbe02
DmFANrMZKrcaMbo6fpygPYgEhxqsFKwK7+PkElAb8a1hRUBpLKnt4Ds8UovADtGR2Zv2mhSEKaGL
q08ZbZQsf2Rzk/M/Sb5aCABcW+8FYcYSHEzcFJH+nVkmdDuojybl92/D8uVgLn+l/m04RIza7spl
MBilcgVNlzZDw7nAIVBrKGiryEYTm+BSzoe+Nhi3FgSaHVLowzriUjWz4vxSx1ilBtRBt24HAg4l
UVEojfkADoG3NXWWJAQA7XXEfFBQidrAHt7EzYBoiI5RPhkYv7mY/3JnxcMTeoF7z1zVW80cQyvj
daalWY0/ZMAc0LfgVjs5tw534nHr4KOLnfZzdpx9hBnBmaCu8iWr0AZnjAjAVEZiw1mJPA/8f8Zi
gxDDtxKOc+iEIfkmdWgAxebbkdM3683t6MwMAdGV+nWMt5AXcK1iNqM/Ojohmt4z8OKq6k9FUxC0
aj/HdeurNt40sssjtPfNgoajgidK4C/ck/4cX7qJWJDLDJnXwvx4UvybcJOO/SnhFA45X7HA4uOE
D4oRoaCgwH7IcvS37T0VGFglC3nVSOOCXR0i0Yu6XQBNk/UOSX/MnwN7l3jjvtGh+CXBBhiKATXz
/gH+FVOcChseiGBD3b5zlvyPo/PaaV3dovATWXIvt3FNT0hCu4mABe69++n35y0dHXG0OBDsv8w5
5ihF9DN9TPX7lRJlgH2ogUipdJq1LO16QGnFxNl7XjXqvVeD3TWndSBAT6hgggqflTe7AvaVVgZj
JxNIxJ5XnweRk6rNJ2S9JJ7D9HwCGJlMSgvmrX/a9E3naPqliUGfgVHf2DxS5dvoRk/l/Ap78CA1
dVrThykSdm6EaI3IrhglhpO221qfj3hPdNzglanZiGMJXnszFX1fdadEIz86Aa14VchTiZ7VqSL7
DHUJVvQrWXJqYFfsOogkg4HTBaC+zEkrN+lF0M5tTF+rQ8XSVPjhYLGLAzNhZtMoyRvMgZjFh8q8
0lUiazS3afGy1Sdlr/WwHFLLV9UX8Uey0LBNZG2MiVtQULEhuOJDFu/IKSWC27Tck7CNcF8FAewz
EJ5HwXPUOaigW4oQDAy6JFTK0aoX34XtkeVrCCzuKgCMrjFNy27tsrfw8EzGnQwbTKAtqEjHFXap
sNNw+uekQw5JOQuDEQ+7500Gb1Paka7wy8JybWYcgH1P23xw5hjR+4xPVs8UjYsd+KqHS5noT7uE
T2myqeNVJbssmJrdZlBFQ/8Nn7QLiIdLThGz+GsBwHieTZXYnymMyjpB0MINKOY94x3kn8cV4AOc
DklPh2ZD4EYsv820aoqIAQfU17CIQYx+zfASSTq1A7covaaV9EyrYFw+H5FKFE/yTxinjYwXREFy
Q8itIuvZS4wOO+r8Wlu9txhriSGxISrcHNyH4cYtOoMVb3mnHqMKb2jdUKet1TlfFfmnYfmKARuC
vW4lXyoY/wS8HLXHVkcOU77p0s5SXjnsPUBDlFMtfhwEIwGYL0wZZPEzu0teaOyb9DDNKql6s4eB
hFVSKJrqiWsn/tNGyMe/KCUWQkD1c2LuOt3HebtD4ZX9MNGotK+w9qrboPvR/BeRax4eTB0l1ynP
cCvk77gRjldexYdGhBYmTA9oXdByNEd4I5xpPGKrAU2Oog4HJ0n+LtQHcnk19Q3mNzTcrNN0/f+B
/hYeCE6F+qBg8AuJg+IooEJr8QVisgJTOETnRrluU7wU8z+gd/p9fjxUckWjKaKShGLCcMTLH823
ZdzZbrPFKqQVK5a3VU2uhMkBX5JvSVjWGTB2dwY0sJRKfGSH9QR84pwhQxf+QAZBu7DvlBYerx7I
FuxCkphWC+mNTjUUx28RPHfCcQQozH7cUtQEDcbekpvwBaAbeUPIhoUZN0JADjmiGVsB0AW736eT
1A8mHV3qayVSTic+z29N/Qs0rI0vLP2yR+P9nYu3qL0k+WnoPqthG94ihlg38Y0mVH7LPpnH4i//
4H/RjuGbwnj2j7tKo2ir7Bx8bjWQ2Yy095gQoO5abMn64hFJrwsfbsV4lAEPorG+pBbVq6weeg2f
TJOiK8wh4kKfUwcAMyMYczfp3Fw6JryYWCd5yahB1+hJWtQaVYsTv9542YAYUFwRycK8NryR1rc2
Vj9SOmFIp2B684d1R5ufFuzv8ieGY7Jut+HirihchZNAxXk8J0cUnsgPKnN2OhU96ldFE7KMrwjb
TCxEF3hxzzUEpecu14vNsApNjEe+qsRC3RXiIMOh+4mZZ21wLHh6yMxowviOumgwaYGmlHkLpYRy
rsEGMXAplhEDI3wdNH5cGP2QQrRgadHlz6B2WAsRBLTKhFWbB6eiUQOtGU9jVBxVUCgUUhatO5zd
OZ0/lhGJMGdPPdVBwTJvjB9BR7kYE+iALXX4M5qDT7GRMpaFKT7FpTfmfsnBBYnEzkAoODLfSn5a
vDzdsR/RwW9MZduQ+5QJtEc/E8oouEfm2u/o3zUqgBIkr4EoBtE/KTX+jteifIsBLmrzVV7P9p4O
VN/kgK+L+mTMupMTAE9u0DolyHb66RkZGbeODjTisCn0h24MnpziPYhRmAOrorCg93Hhd5AazPJN
LfD0K90nD2str0LmqRXKJCm9WFT6Ek5XyzOCBqVjRMXMGn02zLWMCdN6MsOvhZ6N15pG4mWuf8gM
VOp6+G3LwcGcEpWqDpcVtv+MbWMvo9AponvPFC6t9/2wLeXf2JLfDA0sHu3ek5CGBn7Z2Fyk57Zn
K04t11cy0E8tUfpiWEStWp9rVSHJxi8yrW4JnWGUMTqiXu0PnUzKcOhXrQecyWA1mXBYdESon4Vr
/EWYfLKqJofRDLgzk0FMT+yTUP4C4RmIDWnaOFK2T7CkNWIRtziT2nzzfxaGyx+Pm2KKI25IPipN
RIjEMe04PbHAyvGN0R5prF7ilj3WxljsL81e15b3omfDEyI99AuyoL2uj0j6aeynqwomveT4/mnP
cx5KTIuX24owhfW7pWBgqno4QHZ/lbEPlT+B0YhQq4cG9S8CrCrwf1pv4tNhz+XhDIBBpASJcK9g
xpUWnxZiPANltvC6DCL9/id+BitcxlqxOo/LHtFopb7ptIDqw4qP03LWZ4/BoFbfnuIxxEM626cM
gaXnNUb0jbgK3CaDTt9JxH1E4WeZlNf6EWb5Tm84jTAvXIXdZjW/xXrm58ze2/WKiDM/ougNKesY
UkJcsMv8nAwP03j0XkjcAWaU5SGmHwYGa6GrJssGXzV6TEYyYv8RsrCeH6GWXMfXfvyohv0Qf8wl
0h7NrgRmb+j9jIZQNwERNFME5DbxIbNMX9eGM4gIhq+Wti/Twzz44mz4mfWWAJQVDR6LA+Zp0EnQ
kZbsuXuhITB8p6CUGDsUOaItGU1ffdBh5G7IjYzgly+GddHjmoJLOfZZipP1RChciabp6arPqAGw
HoOJ9Vyzs5Oq2qqleRzGl0rxmb3tMxVus/yR3gX8gJ6EYeZ4C+K6OQ7P3Tgie49tHiQW91yRcXKI
Z+0kED03kn3UZ/hmcvqaggpUWAKGqbueKLXaJNqsEG5i4eZWwVV1EOvDYFEtYc8mh2h9KOWi93J1
AqkZMDJnL55ELJcfi+Vr6UvE9lhw+c7Oke5qxsv8mYEVasqjgBjZdddGxg2YiQ/26erJupHHhL1C
ATMYN2/a+Q+M52vI0pvxmx75CZNj2UDyeP4q2/htSdyJuHe4wTDK/54P4w5DjP+YXEO/8K2QwTJH
AjB/VJ/NURs3PRbcdCsfw0f71r7JL/onsSmQSMTv5KEQrrqBxi38UKafmMu9ofvAOo5e9GyyN1Hz
5/aaOoWOA1nTpv5E/z3WrM1udgysDOT0p0UF0kJyiqAvMlGOCg2bLshMUXmroToh09wYxj0ey80I
WSY5y4zYOwbhHVDT0DHkx7hQNk4YjwnFmdpSVcaNilC7oAVM+h0SqgQZiHXqaoAI9TgmlKoC/hfj
j5kbL5KMGpGG/NHwLRNJ5EEv3Bcdmj6EtzyqMcTFmEwIOPdhocWNPw2BpG/hxGE95aA7kLUdAidW
7NL5AoE63OxPh+ka352w4k0CnvnX8zPZQQ5SpN+4IHXvXRWvQ3Lge9Jk2xs2JQ29S4WRBiSjbLd0
7zTFrTkifYoZ6DXHjvAb9d1Kf+MQnGcZ3kaczVNW0pj9y2CGFl1zjeHXCMK1UpFYMTM4hYLsFVHm
zpDzY63yrdVMBfvFWGYMVr+NQFqKol0keoVRSs9FRdB6BweJEmmci0ujt6eS+7evWwe7JQhobaIH
xZPcsxeGdKVQYc+xX3/B1BeH8VfMvGd/XseD0OTqdL+0tIFUbwxwyOimoQ856ojFapx1zWR2/IYm
IoRij9mwg+yOiSpDDN44HrJg/RY9Etg0Ubak/Zr8ga6ENiNicG03Hz14AcM9rH+jTYsRrwjRLjSe
m7rStkqCU3AtoLO7zGiP5P267VtNZrqAJBC0pTFVmpqR5eJKj/SG63a/GyzNHvKfKSsCSYKpN4Az
rvo9/eUSAn1U5eAWLWMri6MkiTWkCBiM97SupLGu7DCRy15M4IoqXitIjHnJJVYeFAacLEJzmCaX
SjzEC6UlZQeDTYYJhQX7BQ9UYJrk02TrCuVrXOGbi8tl7Y3EBD+eGHrdUV06FpnV9QG6m9W+mAuE
aJyWpCF1jOc9C/Hg039KjSiLlSeEelr64lemBKGaOaQLDEc78cPC+ynsyZ3BUiJrfvL0tYgqH7nW
vUVMv3B0Ap5Rs9gJiKJskE/yF9J9pOFeps2zn/nTbbBXHP2+wE0FU6kUFCZJy20N4TfJDI7irSH/
RsSzaFWwSIcw32qmctT4Lfxk5lXMz7IJTEmlI/2E2OyWuWVPeNn2eEJ30EQnFkxN/PZKYxoIWUuS
w9xuheqkW+VqUeSlkCMqygOjix05zj0lISddee+62Z8+1aS/dFp2kRpGS1EVDM/MN2f4jNUBQWQQ
grio+WkGFZ6bx+o/Qx6AyCAVl7MJHapKoxhbwjEiPBmlqmk931RrvqTkD/eo6uVhxQo8rfjEo3Jl
IRcpH7z6LWLzy1CAhQh6L8ZNSB4o+dhB3kCa+NRImiMVDWMsZENapOAVhsVKcZtC0CiDqBriai0a
+Ez9zthGVqduMYgsm4cxQvmQ7Ji6BP5aV+quKr6r8E2VNj8S39oxPhul0I9AAOfG6aaV0ocvZjGc
kFJc5xqMosheDHQOinxSkv6g1hZjVtzK2uao5unL3FiHnP2QWfRlvasigUTjcS5xCivW0Vb+HZXZ
Ll69IxQvGmZbMqFocUZZynytZwJTRtmvpOSo9HtwIfWxNK2HdaUkPyAVMdnufCyWNpXAJ4GdXPa6
V6nDpYlPiyC7ofzAR0C2GGRtcAWdp8/na0ZurSYG+nKVVAgM9cmUllMkcqMx3pyND3HqduNc7ybS
w2O5OSlSeyujIIZJn5TcVyU6COgg01s/XS2UPOHY2urADCx1M23049nwMjr7fI069noIoxn+UfxA
xJMZk5bSNSos4k66SAYO4oS2d8fSCtRRxciNMHdfbl1MmlVGhFz8fGOu3QtUVgVe2XwvhGYmk5u8
H10xsTBlwRGBJCrlEUENmzDChK3tiEN1WM8Ndi/eVqgdvwdyt4x/IIClfurhcxmcGxaxejgmFnd5
/oDAOxHAMYF3yNh1LEjf4EFjEbDFdFR7AQmTkh2kPMsxYTVC2QcDQCfNkQwzB58KOHrFpc085EwM
ckUCACA/Q1/6gPtmIRKFhA4TC0+/bzhPkH7B3JIv873LdhyoHRQ4A6aGgxO8up1YjzR+8MWAffGE
QF9IUS0ECgGDnAuJj9YKNt8Ca4+zheSN4cQlkFVBe+3ZWhE0mCDq9gp6Fox85wMSToiJErcekVSK
l3DIsu8Xp1Xh6R/1+CIg3NN2NFMQQ8VzXF3n6aRGF5lMJu6IirceqNNulPfQz9PM5wCJe2dUHUVy
JchVf1iRMYknBxBryiFQDbeVOJux87OV+YUBs6RtSuBm4WKpXoRK33AVWFNjYCFeI7wodYYbVXbx
AXKCl9i3Bk0cHskChwZ6BgayhDtn9viDxrFeaLhIFoU0I+3J+4hhT245HwDgihOWa8y/cq+9rz22
LzG/E4KFJD8CE+gwtV0z/OrLe4fAyiRAUvCf2B2hcKMidGMmfWia8MNmeaFudYqD9C/+wg+M7jAn
hjH715cuQoPC+mw4pFX4ADvVcksDJGobsfXBegl1HfahHIzqLjdOIFPDGuW9YVa8LVYUGHauZewg
D6cUtabD77DuhoPft7egqrVlKUjDeyofW2WXgqw3r6jMkvDEmAtE7Jlt8VEfwc2WHrTmpuKcB+Cx
sMowxaVUv9FLgPsxFZCZTE5LUP6UXL3gRCf8JfSbedfHezjiiHjhpKYMUX91Kq+J0TXW18TAL75l
HPmbFnOXYMzIpi8Rf+9VECDTo/qXOx8cqZo34UGSfIxjwBZo98KVQI3ixR4FD4kmy7saPCiETO8o
QQ3sFYat0e5lMr5mABlQ4j3JhCl2hxXUd07sIP6tcWDM7Wh6DaFqibEVKN8kiZPFzVmLM34vBU0X
tKYzk9RjOjAx8cxNKOAjF+Vw8f/XYncYMq8ztwVeHowS3ZGBsMBRgerRYWaZQdKlCWDsw41aoPfB
U8gvxTNWsl0LnWwz1IGMsuaVQGmmoxI18BFmSC4FLelQeMkjboM6FTLMbDlWcdlCue4pDKSNl5ig
+jbAkWNZvFXqg1nxCeZBDorR7/r+IMJM1M33iFMu3Qqhnw7fxbzPFRgtPpIdJsPW2wLidY33Olmq
SP4mj9RWv1OYNOBpQgEFM4ahnF0QewIIMZ+MiWhtgCauRjcut/yla9Lpcye8E3ir3HNiZGV0rE4E
1IlzWuVArOX5A5VqNTzxi65d2pFQeVskBwFfDDINDJulqSI6uSlgtFbQIa/HKCDDAgvFsa3wehGG
SbQWWJgS+W3wo3+gw6XX7rk6oIGRAtTQevVATggCkXlvpAa7ahtXJDiALPUR6ANU7IKedKkwGNqE
vy/qB5O36Gt+l7CZ7F/CLkgHTq6DqbymHQAoJkF+rbvd0dqKL3RflmJPMoMbZG3yle5LITJAd+r2
KDdHaTlb8hUHXjNCEO5orBjRkRmIczSoTpI6GNY0vETNhae4cjvkQ8y8N3GxJCCeIu12E3ZbAHyZ
0w5vaNZCBZ2SO15Yz4XGXekMPFIOaXKYDZeZum29jCjogX1AWTZnat+KNgwXB9TLi91/cVBI3zCI
0t+MIMnkjuk9lLtfTJNnZdPMvOj1tzNGwLSxY3AJTdLwCRNn5/YeNkbtO758NSI4BT8QNLF29L3O
XQDz+kAjQkB4WQyYtMeLMjt56RHrjRezLO+5CGBEwZoA/0A2F+O+0Noch2y7OfFjcFpW1JV+ECia
I534lXAK8ACBBhItDpLD5EP+BTFX9Qt3iwK1XwD+2jLWiY8AWJgsLFvM/UPi38qtLnvVyq1z+UKH
ak1/TSOKsgcrLcBIcOMYoNaWZHc+sswrDYMhx/yXsxq+5JULs6lav/ykDhsHGg9vlZIR98O4m+sC
w3r27jZGccZSQ9cvYaDF7ID5mRchWP4RecToYzbhp+VykQV0meQss0OClqkZWKnswl6AcyeImwz5
QYDI/Zhg3k6hOR1DA7uIDv+0Y5VRlgszTEAkjTJ2MfwTQBUwn0EY+IAxe/iei6qzxC+T/K/Tv7SJ
KT8bEDcBs5W35Qjdof3WrCdmP2GQQKKspX7f6fcc+etErkf/gFjfMNh5y376B7MoBixrgKXSrV/1
uImh5bxS8vLH4nbCc+aeNbCGuLBrIErSq4FcssmmNyoCUgf1f+p2vIhn+J7/DJdSdXiLH90eAAbR
OjxxqlpOW0jQhYyvpYeqFkpccZsfvBaYRMk/8VX9svbpp/Cib+eP7DafeB8gnFKIMtCGy0N7jf8i
/vp0kquk+0KPyLeYf6K+gVQyPddeM1tHeYcaxopqJ4S7MPHbcaFzQk6hb7UumQgFj7G3PxP4StBx
V7hCxeUKeaa1Ybf0rz2x6k/yXnNbeJcByTcat4V0jbR/xo0r+87cBznGZ/7ZX+XX7K5fpx8IXqgA
n9eIGEuuCYNMXXISA/MFYY5K8fQOBxQR5LChXcNL+AzBwI92daAeQ3oE3MlNuzZtDSfp/337ueqx
zJpNB5si8sw4ORhWxc4TCdULCd8Mwvnf/wg5b5mi0bkgeSb4GpmZE0Mkl/xG2GHpgBVJgcSsP2BF
jmNFQfHbuQletrnHE4OJpX7xzPqJmmNDGz6LAeMDKIIMVNQvEkqw+EhDkPzKxn/prF7z2kZtVUq+
ibUoFeuPgXdB64VUqA3M+w04iHrF7W15ZzoSv+b7jHBBayf9AeJIf92LvGbhPYwfnrbVAikAVQbS
O8Ny7tCGT2M4grUeVpS8xV2hcOV21zfVHRwcq6HxdaUkcwc5WBaie9C4MXnp4IPDBuT2rv5xHgOt
9px0HEOvSsZU1SZY2IRF6dZiwAE4ruuAL62fmnE2d5+y6419it+06RjvcXTU5R32FCkR0hRjiwvE
1r/qtZ3cuemx3jDJq2owWN9MW0lmAgP7HvAeniAsmUMfYabgJBeWFPAr83IQsB7shaXIJ/xL7lbP
3QFdg9PY5YdjncQfiyek+f9/lyfu5+qO9j2Ha0+RRxPIEAt4cP2GgtXcOrw84JC16oTWhOOL7kHu
gaPJJ4FSUeJkRe15mQ7Y958bl7CFv6czP0ogB9isJFQ3r9laZLoDY+TzGutAv7qs15dOsNW2iZgX
4nu7SaFPUvXCffp6YgyMK7q+50GzaGDj9BZEbFd8xVO7/2ruBiA/kYmRm/3rDiTHswzeiy7QecgA
TUSAoJ1KcQzcz0zJYvoZrkD6LFAeD8t6mA+rYRLuXYPNWtR5+euUwI4U8gQcJpUaKKHprpqwcNM+
COOuKV7cdgrU8Di988ZLcqxf5y/jPf+KZBg+jvCTWdvl/7+D9QFBoX+N/uX/p1zw4eLFZb/zQfIX
8VX4SRnx5Lb5x2/FdsNZU2PhjvJnfCHYhTw/n7QAbTUE/Pa0kiC++Ks5NWA5+6WvvQyMrE9T65bL
lh8sLj1TCZbHY+m2SOCf3WcEOIFnY6ASubbscHXAHidJvTQOrHKrhigZfHPNfvK5rWiWEHA+ZZB6
R6EoSAO2cZ3tisjH+EvAOI6YQ4NZwVbJjmUIhXePPL89CgSdd7jO+lZ/GbRjnrrhlbsQOl9aURPu
6gj/d08ZPR15Kv4hsC/KQ6Juo3I7D8cqOavFi8hh2Nza8d6kd3m8Y9PCTctvqmFyrea4cCd6vI32
onnAgaNML6gxEAZofARILuZhIKtXP6rIYZ8TjM9jiHnI9NEP53I4W8NF04/9RKaGPX/iXV4qR6Pb
duQwF3i/QJe7ivnOIJ3SeOmyw1yfxvjYSSc6lwHI1dg1ZSDgGIrFRr1vO9+UXkXB40yBGLlgPB/2
94a+NBVeSopX7FPGMfMt5NnFSz7wlNiF7Jh5ftEf+ehUIm3+Yluc2EC0LQYraCl1PmW5jfLvDIoe
BaKBUDfc19VmQHJTse2Z+ZJvrRGIqGznyKtihq7MhyaYOm2E/6cU2nO1i8e/qjoUFF9N9mM1k91r
ATARVAYvIhZnGbfP7GgkLHaKdtSCuNCUXjbdB+0kUs9M2za1wS+e9L8jqTcMtchExDMYaxRFPwjx
pewvuURqG75D83cxHJmMG6VXRUFLnzr7QLgobCKiQfD1MTqQBw9eifEVk/KO6TbpHTpeGnDTIen7
YYYbEkNMwZaTj2T6MAVb2EL9tyC/trfROjSYFOyU0hNrN8UkK3uN4f22CNw26U+Pb0vi9xKaFCci
64eoLyJeGI/WfhIFUr4bTm3LMBtD0rNQPtLp0MX7uPcW5r7zRRRtvhFDSfiBtWDPz7sJwqPbnPeN
D4tQYVhBoipXImfE55C+asLvQGXTGAcKAAp/kcqEKPgZWhx8OELKRif+awwMQI6pLvLPBUK9tZ2E
xgCekaZvs58u58kILPWlnVDo/YQ9k6H+91WA6iPAzslkjBorzDBZa5tI3A3xvxBSOPwkQH4Mv6fp
3ojveQrNDRuFbRt91HCmuvFkIYOnMQoV34i+IuUQdt919e/J2LBQXiXlde4OMwnuGQbOWAZzK/Px
X6crUA0G0twdEnZyu7h74bh9DrCq7CkMsIGEkqQbdlpdRHmHf0uG5eAdDRNyzxZv6g9ceQdWMorC
bShutZalA87icrNU/S6u9xECV2DLhsyjGmpa3pxCEbUnbAnTBX2x5n1mIUQNZKhMkQJ1HIMKz8Q1
G71Kfk0a10JTMLo0hBF6SDk9jeNRw+O7JySEwIJDLZxq802ddypLzUxPmnCvY/i9n2x4xbzKQlCo
/LC7gcyzvcXSe9PCR4KLPe0SpkjrpEbFtFPlrdZP+Kgk2DI/kfdTfqzTE218m7Dj2d+rYhBMJXJb
9V/3fLPmc5cEq9GrcorpXSANK67+9NCioqgEbGLsY1G1g4gREJSDDLnNEnxq2X3lASB/aElWwRrh
bBkYNmV7MfMNC5rbhRoXrEvbPyOMZhDUbrpbxEKgju5fRQAzWiINpGtn0sx/FxhyFHQHWMBuuEvK
yeGtQINgAoa765PhnWMzWQvP+o9wveho81/LvaRs5puQXToa+3llpIitY0qnvjzWxo7XNdHAwcVa
Llk3MvtCXIy2zfxqcGYWtvoRI+1EoOc8PHWGfRO+XUyXgwwB04yAKsDBIGXC19CakKlBZ9AHUXF+
mqe92dBsO/AR6oGxShMGuvyARlOrWz2513it4TppCB6zmeGH4TLD9kQP7b7fjyOJXtsEbJMoq3K7
cOVoTj7gkbnByaYc9s3AIBzKNJMGO3xggzPTbeMTvsq39+a9Ig4x3YuEgEfn1LqHyK+nf5YQsKmK
6JbFv/r4Kyk3K77oE3Pnmym+9Ph6yC2pPJeFERjeEMuEqo959mel7GSDA91G9p1ARR1P+nyIrnHp
COaZNqfXqHS/0/iqAdGQmpl4goYVDgQTDNV2LVocki5llssdnRWfc/U5F3/4tGXq4uc5qKrPGGYz
hyzf3bT8y3kd0KTUKFA5O1s4eJX3TE5RwjASuJZ2FA86gDecUQuSQCNoP9QVHGNPXyMIsL81C4cK
trjopKjimLgX4SsYkSXgxlftxfFc02u2DY/ffAubS9x5sCXLVYHmr1GLAPSqzyVBsDXukY1uq91p
FHeJ5iqYJ4WEMjxSyTdYfUwqCRlPuWLbm5G6sHDKVZ1b4sPKiJeSekYtH7vVfE84MOZtA39WPvBc
VkUu/YfT4SiARG05LypcDeUvlj+0aG+0fj58xWmACO/KASc3KL/dJ1hzM0OSa28aK71A5+7l+VqY
UmlVPNbIRp5aEGazgGZQwQVP+vUMRrDuEsBThz1RJ1thOmoxnkjlOyKTsj7H0htWb+h9N0k34w2L
MER4hPkhi+5G5YnCvm72MrNsCxnDolAl2KVxV5UgY1ZoztjlHmCiM+5mvh2im1UOQ3h5hl6WPkTU
ltG+GmgdtrNxiMuDWNhSs6cE6vXLtBykKhDWlNnruW5fn9mblbxYFCpK8hVG10w8aDDHKMO+GuM3
ggtaZYeUcZ4Bic/VEleU7fI8EMIN7QiUw2JXuoCrPPypR++1FyYfssB6taEgxtNxfeOA9qTXrbe7
6fET57iCMOrOFjeqy+nSoIjV3LgL8AIYaUM14IVE9vP4a6j+jGybxPgQi+8W8ztjeWeODccDBoZM
1pzizcauzA4I86TCH564F7uEOUHMtDSqSp45Tq2PGIfiBWd4oIj+FPEEm+bT6sFVGayTsKxeho6V
8DaRUB0HIYZ09gitCT+JTfeNsyOzBPJRf2fmMx0I7HK0cr+fvXx1gtnATrQIkYfCP/whzcJ06yEI
74N10+rfKL4u5EZN24JyJ0O05zXUASZ1tg553snRynDCYjdi+ul2gYHKaU3nQGTh7GRKkOA6MLmK
8t4sL1jGMs0lAAwaSIjD4o69Fl6Lb8O6deF7hgeNGehwW/OfevmHYCriJo0it2caU2BZQ1mgxP90
Go7ikYR/MYdO9sSHMgP7wM5YQAc3+0u6KWp7mqF9gl3QkcCGQgp0wB0vqai8YJTZ7V4DAGwRVwV0
gvwIq8QlxFEYBuJf3lEr2AThyribCCvTAronveFPimpbcpffYuRa2bAEQCg5kQZAeSCvZ3GYmVpw
koJUyCT5IIqAyQZjCcNmwMqjAYCUBQCDKzTDwQOkxkSZFWiKTj17auPiwPq0NbSVeXIBFJKULRMW
0Bq18OEeiLD3GkdmHAP9gHGEcJnxGUlfOGd8wXR0+QW+zqw+lPSn42HpqAWSCOnDpUFLTUZM6ucd
vOIfiiSOGzJRIRliAMuhbGRBmB207gURFsGtcrVD/qITVMz8U8WQ29UXykIiSnDXRReEN79T5UfC
rIAtBZGsjUOT+4a+J9imS7f4RAjQ+CDpqY4h/En1J9uKf8S3EfYaiPYPrs+C7NNYAJhz7600awjT
cLI5F0llXh8tFv/L5K8e6sTuRjZwNi+YQEZeCJlrsPsSFulFgFCJn+kNyqoMRcxRmQ0xO0MAadjP
LyAaXi0m3MAcMfZb/Bh0gqqt8BTxPoIf9t6+qac66JzuwB5wjT3o2kcDH7V5679h0lhIjJgznbGI
Lvftm1GAYXs6It3SSQZXNjzjn/6pbdHhSYVdrjcRY0jH5EzeQH4itLJUgmEIZtPLIPLyp9KyML9h
5eDJtlp4rn9/Ldtpv4FQlH/MMiFJNlyqRDoumsd9pamchgHEMl1ymtckQPGATKNlPkMK9i+/Fc6t
1REmhUKP/E9cwjZ4HaHagjixW/C009y+3yFZmlnVxoVvwgxDg0ap+YT8RqsjgG3QzJ8jNusnTYoJ
OwaOh+pisYAFCv6sIB0D7PZXgl8xO2UeRw4sGz1yEYjgEAFVGiD0aR5WB4J0HauuLTjgjeHgQMck
vlpxrOUS3p779LZc6ARMHfdIJ8aN594ciQ8/SkwtL91xQOXtIBBs8WPO8PyAbrM+qYZ8Slh6FemS
tgQgr3v5DxGPsH3D1FaDEPdoPG03y62d7fRPu3eYWyi29QPFCpCtu+enDOIPgCEgS+Tqf0BDAUs7
/WCjfI771hVP487KYFHb4TfMLQX8etqob+hYFvA0wCBHC73hczY5CYgyhpQ5PFjOzQkGCZwAToHI
bXjWB31fXvI7zRG8dRA3E7/D9Q2EFxwY1Z+IxwBP+hFjkQPX89GPOFpvkoBXs2Q+R2kUaK/JtIGL
3PCOka4rNtq+B6xiWIP8xRwlkFr670nYjN/87kP3ulAAePm57dZPbSRO95m+L0eeG+spHpma4tfE
5qP/gXUg/WYTZltu15F8BNW1+1s6tGS3GbIJKXKEFRkuv1kBOUVYRp4L1CymgBBk3gvBW8515siq
N0o+1QwpWQasUJRglt1R3ekYGbkLp6wDZpUyLShWaFZjN0b2zFAmcoC8gL9AosCjpMiBfa2OEJ/s
8Cte/V2p9Mg10W64OiQJaOV61jKxVxtgPTvDnseGwgxBKXwvbxS2Bss99mi4LAawjaewYDXPICYK
twLYQPT9ULxcBfs4ksAh9oE+V0jINvoVE4eWVnPDDmLLRg8wojP08gjSMnLexK3f5KtJcMoXCBcY
EpgxAu+ls0Fr61fSfMeNrgTCnVvSSGARe5xA/ew2lj+kh+G9eAce0B9U8vEf/udXmSKD4w6HBVxB
OIVLsPB1xMwXfAaa5oRoFiZM6/sdPnvd764ifJnWkXhB1O+k4QII0JPciisWcimINGbMLpaqnJ4k
AYeIaN7h0lqv9bm99+dox5NC1tFcMdyFjDCchuOy6lU3w0v6r6bbQ8LFa4U8sF3INuUU+sWCMgq3
wojG00+y04xo4V+LsxRxH2jWmflAjmfU805xm6O6VIOUYbQLMa0USUxxOcM4eaTUTaGkEXmH3Ajl
TuJpCRaTeF6HlDjMumECJS7np9WBIhA2jn0Ksl0nHpEbMOBhtQU6avpfthks4f+PMsSynFVxux5J
eJSzWIACm/v4i9QW2c60IVwrEp1wcEymjsxX/yPpvJabVbIo/ERUASLeCpRztnxDWbZ+ksiZp5+v
z1RNnTozY1sI6O69114BuRqPmKi6ZxECF83CCZb1C7l3eyLJWrfmkjEXIg2WbEzoNNSreJL9hY8y
Wkwom6YGOsp/9UokYgqSJmA27X32j/0cUzzEsMCrbIcTMTfgYjhadAXsEhotWSGcOAMd+08mgsHJ
d6tMN2gcvAf12pG/ce2mK1B3k9oNH17pwCCBUBcikljpzcnqmD15vpPhHcBOROR0ay4z9QmMK2O7
HC+H7C0+uGF0RS9Mq4YFJ9tnvuMp4yYzqhuPqKARDw9GtfMKOAYSUwiTZsih6Qa32mOXGpmV2onT
269SvnjxEe2CcWSOB1LbUREQ2gj8xCOg02GwyHeBKYJI9TTZ0i+zcOu//E/w/vRZ17vWT81TBsbD
awVq80m5Mrj0u1vj7VnmA7MCyjQOuz0039+UKdwLj3wyWfsNzw0CBxnf8aFiThXw8m0NfQ8LBfUa
ukYmWEzadBx6uHGUi9YsAPBi7BJc+PlRJyVzhWkvMe/i4/GrwxkNOcxGTCINcUklrYu2LNS5oCj7
WzgCHcfszjtiehAddWueZ5hKuwZES+jqMGnB7jTk0m4MyRs3CSw0r23xUNp7EJ9KHEogKLMhP2GA
+w3+hq6uLQqFZniO55CO084JbojfzgrYyJQuaCgQcOtITI45uG8xs55JfjarRzGcxIDOJvMM+wLQ
ublNLkh8DD4nNT0zVm/TVWHOiG3L8ObDWFDHUAPvMpARJ4ZjfPK2xZfMUoCN9IguFm2XJe5xeMs4
TLDacTye2yujdGSMJ7NYsOeYGshfflX4RtOCFwxQ/JQezvkjih1u9+fYzrsf7l/LRsOioqmWBK8Q
az0JH5x/0T24e1twfF4jfHMzbSNTiBnQWe3yYurftXlq8iloDUR7GXavTpIQfNVnri8b65hMNqq2
P8edA5uHgXBJKgP8vAy6uyewU1cm4Q4FjL/zcMhXlqONsuOSkT7zrcQCjR89MnohBsOK7uObZ+ro
cDcGiCAb2bi0MAltlio2/MRRQtJDV6tsDfsYquuhuRU6vjQXHbFxm38r6bW0dypIixXS+C1h0grm
vhhDMbMIwmOd3tiG1MlXi4UCVAzy14DAvI0hrf5Tqk9AR6dmv7Urh3MBfrDyR6JuWZysOxpVRuuQ
yK1iB/5EZEfmDtgSYJ2BGjSYlhZKLXSv3z1NeFJ9R17jIEP67EvrO8MG+x1Gf4ZxJBa7zkGJM3gI
xNbDvoOdQfMreEWfgoLv2NElJE9u83+E9YVU71XtOBrrpiXu2+lJ4ZEwYnTyCJLbsvZ3HUi4FX/b
nDip9Gi9Pay/gpyDAD/GmdcsmDBSGNFfNQsPmlxn3VpipEA/FtJwqKxXy5zWxOHrbeIyYC1ocsKW
LgCfrE0ivXU0e92wULIlrB8rvn8QwONTToK64Xj3WKbyRV80LTom/ocWJ13jG2HaCCxkYw+IY5tt
zxNIwfn5k+7iYYmfv25hE/HIsG2DVcwEuqOczT6vut/KHmSrpYHLfvqFHKpFwwoEaVrPRsWME1Sf
Mb6K0GEA1vTzcw+4onWrjOAuf6UyNsk5X3I4qxfMAEZsCQx8RKOD3AEIL7lwg+EC/xJAZemeHiJ3
8YIL8hi76BATfrdTwrlK987bK6tzoYMrLpC7p3Vz961FM0/UkcCTBd8eLkgSLSC6wTUUug5dOceU
qkr6XRsQNVp3rB99ukutneTvywh7u0s2rJRSEIUi7MzUHZMlI7pD0xP+6hBdqCK36eeg1I/Q3uSY
lpCI1WxHmx5COfXhrTK+UtG0+F9xIPhBDEYSZO+s7wZdnLr+VLtU31rB2s6WEBkUi7j2DXYsdrWR
B6iWS5nNJfDvzSfg8Nla/cr47CPpGqhnuAcTIhClqwyE1D1Hcf1s2yKiuEdo3eyVwTVQIHQKqPnK
ak55OY+Q3eJyC+xATvG91/5rtghxVRZ6P9eAeREB91Oc8Ck/YaaOS6ZCXkPCIpmbguSIgaGTLEjs
loYlYikkslDP4N9h7KIjr09XZQ4u+B3DP8uWOuwU9nONFxgq0NyzFiqJez08jYNJUAFUkw9/de4x
JF7kqJc49M+Gxvvv1CVTahfFbVBeW3IK8NvYwNWs/hBGs3ZpGXVMvjOs3hcNDllQ4PAFRJuq7+CQ
EJHU2qs2POf2gsD2D8mphOJR2iLDX4fJLI9m5IfI2TJ618YxqTfeO4Wjh2kYA2sm+fAIGPx/6UcZ
0Y90/RA8APlV/W0YP/ioHhKQ9llHkHOi79Jw6zd3QjOIIsS4s8SVTTjfQU7uww/eSq5nbEIGmdna
RqlBiwT8PLqKOU8HuLSLif3tRzsjWWcQtyt4fetU+YNShBipaVyO4RgiD7U+xBgiitnjSHFh53uk
2JKOtNlQVwRgAe00Z0bVCMKrKbsKGilorJiZIHmM3fGhahesP2EC9SR8AMF6ohLjbyEWbx1qMuZW
jIan8h6HR4VRGk6NNCIIRpGXTwfE5czs6FppHkVdTC/iYyXAiPkDMwDKDaYpDrQF3AOp21jvEKNi
yj8UhaDX+48+Y/Izp0zrD/KeEqsgPB6oRrCc3MojI8ipiOmEXERIG1Lnc3KHlohUD6gCrhmvC+FB
8r7/D3kudT5jpddroAJm9xSS1HMlZKQv2sgSSRtVQD0f4e1g/c2P4P8PcE+yBCEWQj4SoobBdaB1
RPQBKyZ3KOzMinoQzdyUBglSXS9DhkT6TiYLaZn4LDgZ1Wsmzm/z/1OM0WVGwi6Yo7QSPByuwDVN
Idbg7qLzYKun2uXxQb/jgMFJFGItegrOdP0lDVsoeRFU2iebpZ65RkvD5gZsdMq881n/rCNR+SAN
VtvZp5gNKOs1tP8ANFP5bSqEVgt6ZY881J6HgBdQr5CIIeFjn/ucanuOtSCs5kFzSdxEiIN9AVk0
lB7C6uzjfjrM4hxqFRxZILb3BbymaYWFDqxpwh2ADAVzLYPkRn3N/WAvPxECJCjAJEbCKIeye4/w
z+S+tfQLLohtMZmZsVtOcE6d8RQnxKVHruhaDA5H9DdMUJ2OhC7ICpR9UwI1FsMLI0b1Zb26A6AI
KiAglSqkOnVUwS6jv8OfaNq+vQ2z1pK+4T+0gTaExqe71CcMxvSfD3rHf/oZMY7QJgHtA14zb/lt
oJJAxVt8TkCnVLpPgIG8x5lzKj2pxvmfFtkF2YfKPBKdFhCijRud858ziZutuA72u88LqUlwgaMG
V41ckxaTfSJT43nxC9KGEwBUrkkxg1WBOS3HVDibPDpMcQwOoYMFkRBuowa8ivxgztTP5F62DLng
jwoKIfUN1BDe9GEHXzsDX4Os51JUs4fxTrE+85eM18yTzCvsDkQFWExXCBKQoXt3uG8s+JydWLA/
pyz1GnEFrR57RU8pudfA/xjaPRWcq3k1MqZMswKCO4RbvgbJkJ5D8AYZSrg0N1wlZT9ZZEgo7siP
2IM/cDZYyLwWNpZvMNXAJznxplozyx/c5gU/5dJ9w2PgvUZMgW3aM9u1B9YlfJbKn/NPHdS9dICo
KshyIMiC34oqa1It6ckbdWFD4QfxM+Z2MEv8OT8bQQ/6x8QDYwFQCPk735UL+kw00cR/AsBoLLvG
xUUN0rBDay5d45fBFANgg/kkSj56rnyGxRytPlAx4nJgMsgJmHzRUf1pl2SBPpcMSUxr8HdCkQbV
sZ1CqeFhQIQ1cvzbBLSisT186GwFL8hkZQh6C+gFozAd6I/yaaue4QO0VPUcmhhEpvibzbsB67IZ
Oc8tzjRuq8+Qs7A3JlB3cMJgmJxCDp8RMaRN5kxPSQznBWIMxpagvOjvbOiT1KnFrILO1zsMtopd
KGozdlT4jZPKGbolsLPXiWaKfYN9h+XokcHI/wPaJ+iUIFj8Uz/ncwzcPXQ3ELGpDSSXT8GRIMbh
oNmrsPTho5Ek9MeBgERr8l388hYMENAGgCTXNFwosQwKGljWmJ6lDoT/XOHrrLpsTkdWI8JmRDws
aB1oQTix6E4ZBVkhbvTceao0QU/v//VYeMMSwwdzNoGLZ6Bjn5ktMUECj0dKEXVuHy3h50qYtOMB
Qplak1A919CMgvbzIADbdBhxtFn6XgH5Xvm3JloYEa65VFJTlZFyi3/Of+xdE+Mw7jwILQOGtXxQ
zvbLeiewlIl+JMbul/Es5aO587aIEjYkfZxHCHlIyDFDduATMkNnEiD/FCeWf0T1RPgV78yGI6Q6
0+W2Lzy1uOXKixhMELX/cA/5lj+TWwiXVXU00FYfGxsUJg5Y7OjjooW7kMvAG5+AGLCFKoajRAwm
KPOmEU8QkmTIypzKP8FvQycN455QAguBiiMAFVQ5N5Y+N5itHt0I5NCAlcBO8Teg4fCn0p1kEkyt
2HIGcadwMeAHKA4CSg68F3oxfx+pjiJxKtG9q/DdgXAqKNCIeASbOHjhGYa7UvSioIAJjA8hpGI2
DyYdEwC5X1Q/Fm5yzFMndGNiv4SDCi5BUdxe8CCngdYBAfF94LXLxUuTU7AIOtgUfIH1lzn2DGzw
Cg17HW+5ZBYu/zkLAvSzw9YFRoCYhkD/F8oYcbJiO3lllJG0S4ZqlB0S9FIHRxmFmoEG5T8urSVR
MMBhcfsNw6hD++AQWNUP9YkdU+RYT3b16MUgSjn3j+TUvYsTfOni1uyw3niwgErqHPaPG3+cO86n
QFyYMDcQFT7QwmcTQbuVzqwppJLC2mPaXtNjvB/u0RyjU7c5V6cU0y/H/oIneE7Ow728Gnf7Je8A
cG/dQrsV38ZTOvNls3f2ri/IM72IuAqQAIFz8Iz4bB4Td52HzwPCj4F7oL/UN1pfdgQUYFR+3U3D
Rp+qSoRyiSYYvjGVn/kAYPmjntF+9G1/6a+M7viF/i94Dj/qnVkATO3+is02JJp/+bE4NXv9C1BX
CkhdcdQ9/TIP6v/iZQ8ocFq/5Ze2Hy/6pf+CaJPt5X/Bs7zKPyFDe3zo5qASGyCrz2myAjDl9aZC
hGoAtvyj/KZivAluuoRD/dUxgYd8+LQGUoEpvf5jo/4A0o3H7PFZx5cO0ezVXLT75NlczTXLmxTN
hJb3i2iKVXdpdzLDiWAX3aRnOmO2qW2j5bjLT+3NmHv79oYjRQ0zB4IHRTR7UjE1n0Iqxpigunjm
1ACXh3qPqdZW2XY/sEn3wLYLFxeU3edmP9sbjLX4UhzGG0B8eyou9bk8ZZfk1T+9n+QfiCiDTjDF
z9bEhZMtEnivgaw/w6YCTzSOjA6nKnJAmACPbvJSz81m1PFNA+nHq2UOwhq/YD4xIOh41WhFEB1P
mWPgWPRbsBWxQUQrNZlRh9t/YMQWvHFgnX5aHNq3D9rbwEB35JfN2w+RnKnnP/hLvoEJKUG3U8SP
vBHGD2fcL1gi8G18707FQ19Jx2QzOeCFSm8AeAAh9A/1Jl2I4M2DPLBFMTGDEAzxFMrxf0OZHLsA
yv2H8hxe2SH91h7hxX6Czhj76qXSVt9wa36D+oOeYOgIKAd2aDL4nktUyKmTcAiYFJFiHgiqrrA9
IQ8R56jLEUt1wIwhiKaHgE3myUnsCTK8A8KJ7rBnhfOL/Dqs+GdJ2QgadR+v2MUitGJjkID3QaQ5
JfnJaKoevWf8TYGWoGljeSS3+jEu9SXhFt/czPpLOei/fTDjDFffylJZdrfi3b7Cm77Tv6WbtGfB
xWtkstLLfDVncwMt/WzcBZf1p7mrM7Boeog5dHRGLNqOnZ7pQ3stL+hB0Cqwn2YnKjFWIneT+g6+
0nBOHjxo7pfOFsh2uaNepQDW35P3UMzaN4iP8Wq/11SkxUFja2bL2YHTA+Pz34py0b55NRraQYwK
8unni/cPtgu7DuT09o/1nlK0fsOw+pGY904c/7/56YhDGPDXLGgdMVz7hySqQ4KTkRkDt4IHM+19
AgAR+LO74tBMLguMDxdCHNSPkMos4VV1EhrDV8zJDwRqzDExCv556haL+IBZvIpxrViZxZfFRbCw
XOvaPEPm2X/Dk417fIHyGAQ/AZVqLioXtIMgXxYyR+b9SMDYdfnS+KagkBJ6TzvHWWmheNBg5+iw
1V/DRg1FojK+aA4BaRJNIxJaNJJARBD2mMAPvEFOagFWiLMhuOQvXoN+Oa4g10OmQ6cS6vt4XENY
w2wy608yxgFw0Wpyn7y5JSFsmnvFjr6BUqT+J/HFOXdhxxcOk8EKMz+bTCnuCawxx/5HuC0H6/AF
NVa6Ba+Wm8rk3MQnBLXllJ4LDJESAS5TR1OHCsmfXosFCxG9cUzLguQKNyKH5dbX1AVCRCQpYijL
/4sVD+XgiFViiLUunHBs4qYhwLPo4pkckJfhAOoB3wNN4mFzN3nNxKsqtnd8JInag9sKaEUSCnsw
CiamNx8IKtSuwNIw65iHzyHSpc2sBxBx6Yvh6hFPhIgDQyWyy/ivIKb8Br/d1HP+mIk5Wr68crDq
PLl8SqdL/YNxlUrWhcV+jOYG+qgAq1mb2ptzKOmyt9Hmh1SL19XbhnuTKhywCkbGvCUhaOZVD5kB
DZieY7UMZU+CWFGkqE9x7Mi/ygh5V32VM0qvcG3YN7M5Q6mFl6RwyBXTUAEBw+aX7h2dtpv7Dpth
STHEbOs3oCg0gAyngENX879NkwVWvSRy5/BHmrKRP5utsPxhi/6qf4YLJEWC7Ni62OyVGw7gXKaO
ZpClxlwU5cRVZytvnJ8eKQRwXjiDsMPH2GgZsZcTcNw0PAI+ouvdtbv0VOAQBDoVM32fi9Mb5MYQ
KL90f7enZJy3cDJxdmxgIxJcxEW5ZQ5FfVU1OFc4GnxqrFahWpO1DIALIa7QyGPdE2r8/+kGhed0
UqNwckTEUd8y/oLU36KHD1AjrrCEqzrslNYK3OdmTgGN3tUP956Bw8M8HRGtrbtx/mNb7ueECMIj
VmgRMW6C4KLSuTg1hwO4RTMr0g3JPQrsifhaEEgT4+hJbAmyiHWFFRtcB0bBuTTDTLxvtxpfGN4U
tyVQV2H5VFpSiW5+5c4gyjrVVat22IKG8t5oFuyMVP32UmcglfwG1IHwvDzUNDaz8TvGXkP5GKms
eRk7Y5dhYwGHGrqwBhuo2wWtO5H2EsqDc6Rt4Eba1R7NsYk5Xr9Rr3ntSP3d1Bc9CbiuPR9kNBtu
w96hLdWL5kElX8v2mm6CXUI4VV7wSYvyGQP+0XL6l/1Dtf2Jlqz5yRoCPH0NETDpimQEc8JlHvVV
PnHwhry0LxAUyxco5dRfydkuPYQ8G0b0u/GcLmFHbP2n9MMfVoHylennx/6RZp8EicKW7aLGQDlZ
2Ihmh61U7VqDbIidZt1UaGLjgvhoQF74+vYJwwsPGwFbBcBL301EvaExk6XD1QkMqOVrLKzUu5Kt
hTPCom5eSniqBdTu97Zn7ouwBqPdKWxT6R9Oe6C2cfyKJxd0N4ACvEWZyUR4JXlu87TQWiDAeTAu
wR2qR8MHv426FE0G484SaZNoe7wt/gRhvwSc8GIiRBxzj63z8JVgyli6MlFWxooEqM+uVUMS66eW
wa7d4eJx99TjCMHdLyCR+vdUXttO7ByPM226VZzZDdRiAceWf3KKu+vSWUfTgRH2D+UoIpCjJcqo
YS79Q0DQAUIy+zSsbzanisXqjj/KrX7T8sBLxuI8MVaJCnnCNYU/MwOiBQO7QpuBZHtkDgB/nRvI
IajTw6MvLWkzI5Wib6GMrkUDExk75PDgHNI3G76N0Uw5l7+Y9GUw7vdGdoBCFXs4hhOxAsxbL5P6
kXtbQWYFBnrJqMFAGrQZbvTxZ1sS2cyHLT+cwcC3/YH+yeecD3FmZ9aP0SxTvpM9TGV74ckP3BsR
dhkbiBewodwh3Y6YNScL2lWcgoM9RipM84ATvFnSXdLxmzlIGq7McMVhibKdcXBtrAPqaAXK90qW
pqaMJeeS5oreh1Bw2NFo8nM68b3iEt7nK98fZY+lbo0yOj8DHfLycb4Yh8hY2HNE1Jm2tlW36lmN
s+gKVegPQbaICjHR62frgJwwOPO8OPFFjNfpxDPKk091LfjCJhbhogUMFnZ85vTDFIf/YMkykZ4l
VB4gbaH7lGe9TaKhjcESrNd9kzO7ndrqyMzsizOQmOKYWrdlSJJtcg88nypH/m7KPy3flB954VFA
DzlNXLsfQHjTkoYkOqpMS6U6WFo/uJFuKqNxJ3DfYpmhM9BRjutkitQzxpnDHq2Nz4HUK0uV+K8K
vZ7aBPMPV9GpfwT/YPpKhq4N5aq5IyVdR8qjKHz2GcOEfVP4+zTYeMQ8DIjw6ZUm2HtA5lQxPopg
a+j6OMukYGnHxQu7FA+vkaaWFpPq2sccFFix9CBRHxGV5bGZMFzR7WVeWU7YBFcMV/8NwK0tfbw3
shsD9MNzVyiKgkn4Iy5Da1ahGS80Gw0fbxWWRoP5aE10pRGUKS/elrX+FXoHsF6W6uhTDeCVHQ1u
0VNrKcpBQreSBJsiO0kjSdxNhTCzYJYJp3BeeN0jqVbeAOCs4w33iReovXuAs968lEDBwo6lr08j
hkGZxr/iH+1t6jFxJ/Lk5Nn5oyH/NJGjm/kxD6HWJ66EZr0tij2+MR1J0SqStVA9yUfLvGNPpRgG
7LWaxPNw2QXWYoz6k/gidUY/a8B8ihTEdvOkAJCcsGUW1dzCSwf/vV3Y2+vMuw4Vi6yauKoH+34p
Dd62Q1htwJ4MzOdEBWDEY9JqVx6skmbTV9oWeoHW+5eMGm1sXxMq00KCDRY8/F6Yqp3qUt4hERmT
BfqJEJWSCqUHd+q5uA+67c9jOIyxluGCrCxIK59PpNEVtsStkKVCnB7Q/A8yo1mFGSPO/GjpCiUH
dc6Cd1TKs0ZugOWDmS/ayc4WzFPN5zXx8V8mtSZhA0xzxlwjyEciz5GS4XZmhfbMttJlVP61pANn
AaQcCeGAKa2Ib9hX5WTJV0wTAhzgveoSnsvz1kSDaG5JVdRDSMkKGKKBGHjERIc86NvnK1GBHE3j
UtCwDGjVSO/CtWrcfxoEqtwUCXftVM8pT6lb8fpS2egDNG7evYnlVf65STUGolDFTLqEZqIvI5JT
4vhW2GQznSA7wmvGxumj9IfSfsaQNAle5zKbtNuRZcYwM1+0PQ16/dnbPFfC8sjiQgQGHVg0yODc
DDGSfZ6tgJWokbD3xvuB2owfLjgm0z/fvxZULZkkH4nfWknwqELwnSxbqdVPbHPtWbn3csBtnctk
ChhG76Atl1BBCLD7VQZ2oWFj1V8Woq3Aa9yqM+ettLHCxEUkrFnq3IeRzPhPvMnp+Bv23nb4dAsL
pYPVxbssv4UDiycZtnjcdfK7Dp9GYB3L7GTAkWh5sP2tEII4jIqK/KXnPDVmc7Kxl1p77eN7HKjg
wyRJWx+T3Api283LpN8bNR4BRH/Ak4wmnHbwfiKrnpW4syTsRPLky8CahfS96XeQqJBpKX6zU12P
y5xSpG2+xB8wjX9ifi7c7+xciLLynQnDNWALyawv89PB/CJ/HmBIwj4mwADd2wibLLFxJJbhRM1T
0m0W0N7k88l1WijUlTwV8Z0DrVt88GDT4/po6lgsoKbCzV1lPUjhuA7x1m6Uqe6vorScmxDhfOvD
3TznsvA5onFjnd9t9iOLQT3Bs46BNwiOgM6QCGmbvPhEh4beJQZWDBh9et5fbC3yyWTfwtg1BK+W
ycSzTkkbkGxGKcxZCdT2SXzIkKaM3S2oVKdlIGFdI8irppffcp6CyskWWDVjAmtq0suLcC15D59M
xwkE8iS065/6rzurN+BNqkNk94CVoA79w0MdgYHf37jnjQejju7DkRBMin7uztOkSaBd/tNv0PxS
0mSYV2wK8zfElRo5/XBs6MP7NNlZSA7lMCI8K6INmYTnoCCawCi2GSykPlubbDVZay0GfPdhHjBj
+MCCLxc+aZIjzlq6VC/lYK1Z+soKNqkh48yI1332loDFAmQ80pzocKB2kpJTE79ALEQZ24GXo80l
ZMC1EOx7ZE8x2ePA8km/xQk2WHQoo2GU8XWwE4ZRR3XTAnI4YOuFjvrCxYDURHv8a8Okz9nY2Rid
ukeUVdokuDr6rcT4Kpgx0SNei5vAvC3GvlD8jAYbhCo2dNsTnVjfwx924C5g60FzTiyevPWLVect
vBeuaTZ8qpm2CUExGCXgCJILvVbC0VWsrXJBB0mG0kTHUsYtPj8tDMhkro5zfszAVZYr89GCOnqy
T4s9jwSCDe7zTDQVTL79OTaK47t9504V7MNLtZ3c/a+AmQvtNVZM9Cz86rtsyCLgZopmEcZCGa+I
4abdkeRl8gtCB46TIbwEl6Y75kNjh/wBZBE2k2787/WFj7EmFDWkn9hkGqKJrb8jSjyGZZpDKCFc
Pdd+dxZvCp8omPYgm+ojQdzvTMYZUIXyE1Yn6pM5jq/ItsyfAPQE1Iwf9hl884HiD8MX9e25n+xs
f6lhItXOEa0yeAeGq9j3Oe0kJ7yU/iUnG1T/V9YtZCbGEYx7TUSAKQ6mOhpBfbKLmHKgpbV776ID
SNWwLIckWhUlVkpGssI7cqplXxV9bdoFX7Sx02qA/iuMw2OcUihBbbz5JsGXmW86D7WjGDMpzGbN
FJp8PQ7z0COdLWyvsvqP0mqiAx7oePHm8BUqRToEFEU58eFWSMhapjGqVxZejlozuAeVMVdl7zah
lOzrYDWBj6kpUA1MY2vH0csOkn9BRzOAIL+v97aUzEqvJ3dM30/SBByDKR5pOUGSQTdhAFRWmBj3
5jGyimvTVLcYXcNngg70AyMN3ZuBjtoC5RB/z7SkPeVEnNuzAdJniNfhxL52cYJ0Y5mSQDta5kFN
/Bm4jM2l+xEMqMlllMSUHFmNjhdp4c9rehlP01B+cWpnFbQchcGsRGRFK8nUJdAR8uL4Sbu32LO9
2tjW9lLxvwF8mihZSzjoDBhG5zEWpPYzhRsuIp8kLqxdfnQUdJ9bXWPWYRaMerBzghRG4plrwK31
vTcHlSVJSxnutchwsBhT2Qi8kiRal89PSnY7e/4A50BLoOdIS4v2Kei0HTHZiQAjxcVXizJQAc+N
Swzv3AMclQIkgZjotA8bCPTT/Y2MBsdwXE4Ce53asBha4ouziY5sKnD1yUFNgfSia86PWTjLdQxR
m1hi/lIdDZtREpf3sYrHIFGQF4bBxm1BNdkFCMok3HF1/Hikulo0oQb2CnO7sgxMwQrXbE2CTjL4
GNCLa+ktkzpvJxLR0BZIZrbT0p6k+YcoXaH0imz0JJe2EXYnWfXQgmeebblQ3DtTC7I2IwOAVT9L
Ngr4eOZZaCtOEfvWqGtEn6iLwFZhw0jwsYGicmSdfb7IABBgzX2hMI7kO/c2JcDPnDd7WC2KT7Qc
asUearQOktmNJ9v88xnoV+A4wk2Hc2Zb/pj/1K/hl9UEpY65CAAsAV2gqZgSMZOMF2DBEeqE388z
26tvIKP+5ZMCWOz1rXaTXiAI9Z/K5slQgXHNK74x0qLGJBcJMiRnqN48sh/gpGqfX8yH+ei3+e/w
b9gxOWb5GnB9uisfRt/K31a24HqweihXqnly9L+QYQzX/Fy0U+sXZKw7eF94tqXn4th/h/UViFW5
T+69MR8ZodcDo2lG7Xfra0ArOfU2LQR/iBxY6E+9w4c39cFiyKIfI75V0reCKUiQlq6CQKfGdyrC
OlTnfR4/6O378wAc/gGwnZjALPZ4xdh3mRQYBABstxhqxRwt5DRPI+iM1aIV/9b7mC4nJIDjjUMP
ZabdT9rQSBYgE4uRM9aqe0qACANcoTiUk4XVnijhILn5V94nSpfEQP1gU1rpMG08hLnNUSkeOeOa
DOqTh5jwIwGY5OKQCXEfkO+RepJAMTXrOcDFVeMbtWigXe1b3n0XVc9bbSsXVf/N6L7wNaF3TMT0
bGSThqxqgW7adQYX43coDw0zYyXDDTYgd5SVFgbYz4fyI4fk2kHJ6fRLDOiZIxAr7b3VPjFtHYlv
70FI4pB4TOmf6BKouVB/k6bcVbzMWv9ntJRK5NrqoKnMMFQaeNNpAWETEP2kaxelUmJNwNROCcvr
EIcXy65ewRBe7VbalhHvolIOJ8/keXRRrC8y3Fy1algb3BTMzbFLx2weEDjDt4mhlBoRnwDfpEB7
4rODTvzg5rGwyW5fK7V5Noybl43/ck5uJURCJXknI8g4yvRlh7sdJRtzLsUS+UTezAw8ziHsPSUk
vHbN1s6ETYGdzIiEXiRh8ic+OrEY3/TwyGomtQqm6zaPkciKpVGuLNicZvttINbtxRREZlCVrPqC
UpFGLiy+ah1kUt5gbhnJ1Bw7uz6Pk2vIix/Ujw4pXy1tkvSc6uu8P0T9YYSnpJtzhLDBHPoYcFr5
Qezvko7zUW7K5JAbaw5XakdB7UGz+R5BeB/MVaDg1JyNGoR7lzg/Nllj1kZr9QCSlRYvDCpH+zhS
CwdOl1LQ7kNc3MOFzQKJ+0VtnArmz53w24Z7kedgEgQ+goYt/Z1A9BHEJyusgdUUiQ/zqRUMCzix
qvRflLuG7ThkIZQ7qG88/HiXqc533SfjF3mHkN1MMZOaTT7lDH83OKYWx4nuMOFh5A9jSX6SboKc
gBkNfxHMhH33QEQDVI9UXnYTR1+3P589f6VBAJVBSDpid2ZsJ4sO8P9UIdQfV3q6gYRC25kEwBvY
iU0DRm/eEswSI0TfJy1doOk+Z3swG76kG2gX4nznJlEE4gkzrTbDpv6ezD4z8i1xx66OfBeOGjk5
GxWVGeCzbp5U/P9xOJxMlh0GhtqiJt5aJ6tlSvGji2z7Yi3yzyYXCdE4kqGYMARmF/ih9BurxeZw
qrl0AvDv2wdZmjv42XNG2drD/GWoCi1CjY+rzLsjfRhaYn0O1shumm91UritE64zVnOQrJMRY/uz
9I5s2wtInVBKJvUGcUSrH8rqokx+SmNHliEM6abbJfCX9L0ZkgM764Y1zp+V8IroZHD+39p75v27
yn+IS7Y7JnSkzdMpQY1OsWoA3sQrNDW/tW6Zz220UYReHPgCIMUXf6sxTG13UKMZ7yPNhUskp9gk
U1PSKnrhpn7YtgvEGD3qtXEVlR1dwtRC3jkr+/yXFCWMV5Vkp3JV7Sx5Q33nDahaNDJb/y1nc6hC
EWQOeCuXcFhbUD/gl8Q+kHTqetFm0DAtmEPRwUWuGhamx7az/PR3robEPwNfvQ4ZlPEd9XcdKhJ0
yWBeTm5GcZOyJcT/qN1DcGntuQ7xubpg2Swlu8+4hZmHuaNurodbjkbVfI3aMpeedf9WKMQZe0GC
yasHxx1PrHl7GOWFS/zjaKTwEUJzJV057cZ2rxY/MlfA0O8w3FqUK1A68xUoTBIuGcxF+cpOd5Lk
MCBD5JSMa8IeEF1CR2sxut0QQ60WWzk/cyKP6a7h9zDLzfH9+E7zFX67Lm4+pX6rg23+ORhvjTE6
bnZSMaMWpaKUKblwebWKn2x4Bv0xm8zNlyDW98KsFCFFCjjCKK+6YbLd5oRpiZ5/gwsLwb9JxcqH
ua5Nm2ClBqvyYENLFWZU4ZJPU/KVBavcPGCp5HvbT4WxyzUqlnL0tno8oh9e9iqKM/M+Lrv7FiNA
AjDwssOJ7tp8FoVJBt22pWSFOKMrv12/DKufkFHCZxYVLuBrNE+7I2XIUGzU9/DGVHogVVSI93Am
5N7DgQmdzh3Q2cMz/KEkc40r2Y6BQ391+ngdMeAfl2Y3v+pbNgwHvetOxxpqqnzBOV1xABgn/Qs7
SwKl8d5Cs0gyX3OHUIU0q8s2yR7vp8kvpYG6zqUdJloYGq6Gn4qmPjmpN1Zs9CcC3qfpM4KzM9lm
+x3GWsW5OhHxQ67aMMO5s3ETDvr1QB/JaBSxWT1HilZ+cWU+vHDBW3FgBi2jX869CGYZP86v3eDe
dQQPQYuCYlQuICr0M5/JNk5UzCeQ1BlTbZ/B2kUDyju3/h9JZ7akKBKF4ScyQkUEb9kFEXDXG0Ms
RRRZRAR9+vmyJ3q6p7vKUkhyOcu/EKknpVsWOrUxvds9C6PVUeYDemmM3Ic38G5BG4IBHE8LX3YQ
DjMy+6H1Asyc919WB+FpajOobLTcUrfqsBwTUI+S7B2ApUkniJbJ7gH2DA2yl1VsINUATwT+jLbZ
CaHn4OkwZtmUZjYQcu/OPgyPhpLTmdQMSg/yf4V22zeJJTs1ARaTGrD3ewX+EdKGni+JsI2EFgHS
lvQ7ADwzbsA9GS7ZYiIOVtVCPaHMhbJjb4EZ9dAFYvrdye53VU8HhAJYGJMy4YlDm9YbT7sYfZBy
xb5x3DB0FU64eE/BY1u+AgFpypegZ39kn0fQOjpp/c86DGblFPHCPskc2HctdcYjt/I5g5E1Qx4Q
4M5o/vXQjS9MDCOvk/NjMwjltyEhwqqj2EbI/w5Tk74+ntAnlLciWu/1AlE3ivEhtU5ipWzWbLrl
7QxkxKdTzuoTI/c4DQg+NdAqPGXqGl5Sa60OJGcpG6K8qCWWCp5ItRGr31VRZ4zMgVdryhlatouI
22B1QzHQlQxWp9WPJkIoc+AQZrUPY+IpmEQwe/3OQZ9Hmzj3UHHSqIl+NCLZME8MGVPNfjo/h0WL
NIDBacWMRf1rSiaQOCAK7tb3QMyBuO/q6VZrzD12gBNuO+h9qTnZAkmajkxEaSfWb0v2uydGnr+W
x43AJVzIT2obpJlx39UXvmaDuXABLlIfCX6L47T1f1PEBfVkWthf8z4duWTCMgr8+jDsmUyW3ej6
PKBlM4V/ah1DddX6A/DPzBlB4tNlPqqirerdsV7PAqwoovrE/JV3GSC/wgUbmToprUruQA27OLM4
lplJJFL2RJBPJ1uuyWN3B6gfyLuxjkDH9GaBYCZuRNhY+yxRlPFo/i5Ga87Tf2Cjp0l6I3u8SdGa
speskWs5cRyJH4HSStBoAdb/efRa0cUA0Ydc7KazsWW2OhPqwxy6t4CzUeAA+DuvA7I4Fz89pJ81
Tj+tnhUBxCNAPnSs4UORKT5mP1u2mwk+ehYEg7T1CRcAzzztL/hAUdTmr0C1b/AMCP2hL0tLcP0P
KBpNeO41Fp3LI8JQVrOhDmGCg1fMFogl2DKKbC/sEQR68AkM5uvmFsjx7+WFEk5lonECytRBPAWZ
VdgWnYmwToemK92mWT2vN+y3g93TTUAMsQDjzEBTyWA2i0hIa/dg3VFmKNzeHAoM/uEapd4wxK7i
dNyoNnvCfHQBKMjmg6WqVhxwjeaB5VeurGcqvjzPAhVOAmVAE+M3IU58C6AlaW9nsEgOlIUP7Als
iGD3BRKWsWEam/n0w8YyWLwduB4mPzM/f60fwW0NbN6oBMYbgPPE6pzwt8XpjksVkeFwOolQweCE
wUHESm2xiSz7JW1eWEYewG0H39tZ6gIqOk8Wx1B0ILcyx3JAHIQEtgzkLII3asEIOtAnUk8Ax+sN
7BcADLcQz9Jp5kFBZ5qs0mkDAEbASpFmTXBo0qC8Mv9Yqo/5w/wIBVcyZFw76eYTnU07hwmB/aks
4KGSbz3p1KAF65AbMJGTy+Crpba6p28wEdDkd/w8dDGdnFaj+DyZJ4U2/GN5Q8ICFUdveAqG8pT8
DWcknQOzXNwQBUapxE3XhLcvc3ClCm8cVz+73DSzHnxrzs5g9LBGaF20YMVNGbkOfTCn9UPWn46M
9xbQtQ3nTbNJJ4zEhpgY0kDRzqtqnaJr4L68Gpembks3htoETInn+nGoJQ01gkU1+wac5prA+ALp
BXPNdpp7L6xmVgkbHOrjlL1dMEZrhEH2xYwK1gIU+XNWWUzkxla1nov10vRNpoevgJEeQpgMVs3C
yE7JmhkOyiqAxaDY4oW9+eTUWPmmosAdJOHptUEV3wKmQXjtH1c3xSjuog3PhnouN4pfOrBbds9Z
P0QW+Fzv8w1FIftr5ZR2eOrj8zBIV3IEC4ZoJPmTXJA90rwmfAb6AtXLejnUx8weQEa2aLtpgHxZ
csd2MTFvjxUB9nHGATeTSaiB/zD3kWGErT7RHrP3dfi2OSAsKMxvvEA8ijOc6sM/WqFvXbEfMyzI
89SiPFmQacxGuFq+dECSIFINFA1i+vr2ba4s+GgRxB8NfAjnn+sAexPzgwk9A9p2WuHDkob9zK5G
kFsJydfOCMYCalxcpAWkSSKUAavkSJ1cQ6rt6IBT6k8Tn7444kqdyoacb15ffbziPnsnKCEy4rcn
mFLA+8trH3aqigKp8UbnIcK/gXTX+UU1OR0MK0qWlLKUA03oiGLfb9Fbc6BABpo+XQF9Z3UwdXPv
Zr2nkwBVnYCrTL1HBOJMMK3g2RPo0Qx2ypjQbUE5CsADqAiDEslhQtnIkGeFf9MHlroeuTBf17cz
4pkuxXyhg41Y2svJHQCIdwQXEEFIDMnOHQgyjCsjD7+GxC6XnBvHKxyCbbYk7jwthkDxSdx7OqyZ
TUX4sBrYHF/zsdG5w1CcqAFzKhrMyYhTG+DXHU0L+nAg5ZvzWDIeF84gJ1uy0cIIezvMGThFUAfs
Tv+4NXxpf4jm+hycDpmQQac1Mfp/aSGqbv1wQLwbvpzOzb38lM4+3m8LVhXxErp0mrLp79glwvNt
zgE4RYHUQvKUBbIYLD7XEYubpSIgnhY9qV8EDwj6kdhePzFAnkghMZ/3Nm+0qftL4GmAGlQ8kzSk
UN4bmoUkKlNlzjpt1/1NgewoJWtNiqs1fIAR2+Zceukme+Gs2Q0W1IGzTQK1ATwBIBAsT+eTy21O
fQ3QK8hndvAQPg6ynAlo4I+jQv5Tza6DhGQBiLpDBOHU2mDgjFg7nk8YGLITPXQFOsv6y0Wt4P/A
YxViK3AGrd/6dwCCl7kYDsQIRlEEwY8682bHuOLSly+XfnoZAbouVRM+p2reD287NzGTd8Y7wEVb
AAsTMVvH2voKGMCkncevO5Os0RQDnLFO0ERaZfeMZJkafQ/zRh4QLIII3WYztcSfHKz6V7v+RdfT
vm+s8VVDvWzDnivoZTQcW+s4NI6aO7YS/YQcmX46fbXNlbe0SGP0a6ulxhWoFNAnkgfj789z9rm2
5aW5FoYE01zM5g8NNN37amvxWXwqXyXyMUobETx+CIksHSSOFv39tdoSoRsboBCvQQvdyHkNiCZ+
i1eQivJBQ43rXI+dkYPJHyPIMtXBX+nr4b9vorLCS0odVQUNOD9fe3LT4v8yoAtAxTotUb727xJ0
ylG8MUAYg9yAnxO/BJqLF4O85KVUUKzyY6RIBZxGgFw5GMyj1181R42GV3WkfW2oQNUQtn5aquL0
siXwKek9q3GAZfL8dBJ6s50BDDYAbzKEks7KsBgm8S3OKB0VMH6La2WAHG7RFlebgyITXxHXT6vQ
BWvIv/6/l8LgYORqcecyUbGdPsNH38JY/fp46rSE0ieVYeO9wUlxg4RYOT82Lj26/qoTDENDqGUV
ztF7HeAkojOLkAUW4yGUJvBnabnvrtSsgA8nYa/wIPDLLthfBHmg070swHIIfJwyumXQw49G60mr
Pr5lmjq/0f0m+IUKicCU9NOj5/75R0kMM2NEp7qeCUPyBuStNrDrufmoAf7wBURbjowVByIDmrYa
UFu/Ie0BqkzIB6i1I7vdKZ/TX5TXd9FP08u1cqJNMvrNwe7cgVaavzXV9+/qSICKafgJ+QHGQXFp
AH/mGMmmFjZrexqD9d8jROZ73a0Q/iY5RYbDYc8oZrDEbg0hFdEptLPUBll5aJaf9YQNAc0MvUD/
bU/EGf3IPlFVvAq4NTMvXSDgPn+iUDOXLyNKMQH9Y+QfsCsI6kBFztn8vvzX4otb2Ubwry3AVE8K
vomFKkKvXctX4HbsL/JGjI0zufBgkBNFcwVCirxPCDpldwxLdfuKJuvHWpnnziTq4dHqyrkJ5A5k
UlsE9xNMqR/V8ZCHGQxjFAVhs0h/d6ra2jOGrAxoA/GWnmoicTWGybi8RzmKLJhhOLA4PnCfvm5y
3AM3VjnK76tusjmizfsG2z9PVDioX0N1+h4oHmjuCdoPaJL5X9o2LltjgjzLJ0yk0xiB4gdkdUOd
j0CEo5CIxQDGWupq0Ew/k00OXR8noeR4i1q41Cmg+PS3EVgZ1X/Kp4KGR19x6SeQ49NQbGfCd61P
pQiCH6d4qW5fKRQFLMZy7O2IJH90KWjL34gVst86+S2lBINsZNJdNG/ekAaxj8RfqsSS2B2ks1uJ
BQzWRdO8mNW9SGr9oj+7d2D7LG6SFz8Bok38Xy98jfY3CDVH7q7j02vUuCD6N4pfydObEh6RGhx6
T1blpSJVBJLc+QU6vIr/SV1cqYQDbr7rdRSWVunbK6T14JvnuIhXOFT9YQdF4yscYzv5pJT4DvuK
LUyyh0YFBhatmHTeHzLlvYe0rdN5+SRMQWeO/QvO3AurGu5CB5DJUYsrCcEUGh4yHDE0oBDzgG6N
U/AE4WFdHeCuwuEBt9JMf0BmDQCkSHOUJ/CYYGzBjecZ9VWDI6wFgSvU3ejDw2IAQSPYskBYSrhU
yC0P9BHW2fiUkKOwEfUEE480aER0y7J/mHAaGtxVLnJhEjNzBfzZEkaTSErUEv0f0B89gUwjs0OZ
BIKgrmikPweoRWHQpFMjv6moQxjH1IY98R1gJC12AqrjLGpk24Z0M4CxXGktoHMLeAwcN8gIEPV0
ZiAq9RQK8QGM/BchEaEdb3AdcLcwsWnoogmjaOM+G7b+hrKTOI/C+Yn6NyJBCPNYUPfpT5WUwSmy
+OqOIKK7U4PR3j+jLHA+QMyC3p9+BGlPwYWcCd4DnGMJPoE+TkyzyHTY1zmcX74tGT9gVV9YbuJJ
MUCU6ZXGau5mD/xMYgAGzCCnc1zDnM+te2Uj+AOmlyc4Qs5C0kJeDbGZRIHRAyx45skzWqLbyWXc
LLIzCNDZVoHaPqTeVYtGCJo0EQqm4yZ6NX9PgE8vr+lQTkvtlmcBDSQ1ksKqEQPLIVzbhUK8CaKo
vlRD7/6MKF3cFZf6efqgEcbBhOYLtH9NijHpUo7GYz3cv2IqWEFHLQXLm8/PrIN7hEpasy0vWDWB
txrTa9Ka5TNQUO1DnN8ZQtWja6lYdB+tsnMUFNPBwLChAdPUhxsl+Hqw74+13ixzX5pS0j//Lzq2
JDOVDWR3BdAe/gQabUNYjQwmEOK3dkzc8V6ILNEG2tNrhz6LHjw7CmE4SFM6z4/1mQ1Ka7cj6/xG
9OWKlxBkWHIJ/pS8/vqOAgo0zQALJ0DkTG6+XqxLT7HhbEhjHRgQSJRhjD+qQKj0YZxRhqAkbaqz
3py0X55EqCN91xTXGcgWOAy5JjiWgQ4ZZAaaGbMY4l1IE5eSkhn6MFw9iSPn9pqFY7OA0EUHgEvb
z+zM9xq5s+kLanqKr+Acbyp6ApBeu8okXRpPBaM1FuVQXC5aTg3kCIf2z2qv2a53+2Oyy3JwLDbZ
3YYQUZZDRKxkEG/4yeV9NDQyfFVKBO3QyU5wXcQKnn4ZJx6KlxSlqCpR9ct0JIT+deVYgtqEwAcL
IqiBCYwDHTUBZFLQjuXvQh2EBCbT+wN8Iizw4H31Si+PGF2llQ1YlChHCo9pTKPjqWyOLY7NFiH3
GMr3CPz1e/8FzTOyLzCz6f7VLZ1AiMsm016VmDAIXvVQmEFqEXyaUIXIY/A9RYsWtvNF1BeCx2eP
1SkFU8oTdHvU+xz8nULyVwFUzzhQtuAKnl8hMwOvirI6GLjmqpwfCwofD47PGr1+FOIoR2ojalGB
enlN+361hqAO6SlBMhHb+yU+CJQep9QIxuMhdAiCtpf7oPhCapdZcHNpNv0yH+66mjiqQklK1A/u
k5VUYd5spMllSHlNZlcznzghZZi3Yq+FAOmqaCNpFADIFd9NaWPpXDldOuTCADVQMKJGR/Pp81rC
uxghvoscluw3KIyRi36cIQGcDK8SJNUowHf9qNAo8pQ5deL+bzcoWaMWeXeCwIv1JXsfWA3+fLL/
G5g1Q/dbMJIJUrNNOGyBcAQMI9h7SnfFfdN89hjfAXoZgGrfVwBsS9SVPn4v27HQPlnEHO/1UWbk
NovGptbyvOBBr9Cn6Y+2d7QgboN4dN+k7b4jlc6gr6BP7XG7xw8DKCTGFf3O+4O9ZottqepMbvsf
Db9HF9FOT7CBWL7V6PedDQv8EGkQsta7F818RL2QUH7Y1dfu8foJ+X4HYYT5q6Kis5UHlH9cvMTK
ZFYBKVXVGdiSLLij+CatlU+oDONaCcfdnmWV940aVhbW6wzijaNY72ND8XNRuOfEGz/sOr2wyB8T
BHesAVKgxEaXOnovK1fxqHT4tFe3ve1w/fWbCGXc2W9Fzu/Js4c35ILmX0RUOermqJ37FHeFPEsp
mlrybOIN2VF83mVbHOp1vS4iiWX/iYvL89Cui0N7YVd5RNkyDzh5Kfa+geZFZVAun5H4VfEqZfu9
EMNELWwXwdbnP+bKkrJzVEV01Fq/z24UtPgqGwkdPP8VKLEMfbxeSxi9FOuBB+NtmS/b9XddH8Sv
/ppfiL649yXAy0Vv8bQRjlmPw9F0sJAX4M7mGKzgxlQGDeoZbJ15IG2lbbN+8K71Ogt+W953y9+W
g+0gluIB30vNH4Qgr4rEHTyjZt1cHofBNqEICKibosBhEFP4pKIdJ5cyfm/V/Ttme98qi284nlFN
namzzwBM0Ofx2HWWavfOtJLuKzgc9MyWkxUiu9YwGkbZdHKuT/1NM6/nyg6C+GZISyRfCX+k5tSc
bn8t0dSq2aQL/LeQ6/3r7dqTNdx8Vu38O/8E8qydN4sylGbN4rNqFrBn32E7f4XN/LO6719htagW
4uW9t1mGNa+sF2/6QLc9dI/+ZrjhL//+vO9hmwP7PfUzJ/+7w2LHiXl/36vX+1/LFdLwWpUrPJvr
k7LLV9B1b38f8Ld0FcaqruyUHVe7P17VK9yVii7Fn7hWPgF9h8X/b9LblbzF0X06OayFaoEVC5dX
crkSFH7kMShH8Cm3P8Xis+jrn/onMFLhgOL4cJPv64U0y/bNPN93q3fQrvOltJXBTw1N2j/RI6p8
6qddLAjJZ8mFtaNzODInPtvKb9byljYbE62OPsFn+fCsyn0z++jh/B4U6PNtPaTHQEw18uVgp9Cb
otMkn5Xz5PyeKtY7YIiRH6DFggPQ7m2Qknf23fwb2+0mC/kGt3//y0IJMNYfkLY8LBYfErww2x/H
IEq030px3stP+OYRvEL6ejjIBm/6h2zpsPrf6zKqg7G3dIjhwlf4ndcRKVfMyhLriHmY87tcFszK
F9YClNza9Yu+acbJ50mUfLzKFWuiOgDWqg7fS3WYbN9LcdSvW1+ssi/rZhJPYhiuZTCJxVJ7BeJP
NrlJXPKX778Pq1guSswKhlnER4o/qLuxiinSsxwufIUVLxsK70WfvPWVWCDUeBHL7PIQP6HE4mrF
U+Ef0vZ5kFlb4jcb4OMgXMd4cnHFxQIhpC6FWoPYRp4HabuS44KvVwc6GAfob+Id/20ugh50aS98
FJ/dXJR/LxMDxDeGsG9iPurfP1jbD0QplBigAeKoBEtcHUFPXF9eZHn8nMIqp6bf09mfWMwPPhYl
mJT/Nb7YY9BeJOaCaqihucWOA4FY3MLzoMTiNpVtuZTYVZq12N+kLb05cbEK99dc7kBotfTQMP79
Nfh1j5A0HvANBo5R723rQ8uHiKHOGFUunnCVromgNQNUPVzC/c/s5nOa7uLKxM8R6aGeuLwvM+Yr
r+O/6kKb6M6XgHTwN5iFg+2DqcHW7hcoZ6ir4TTcu5k7O+NEF6Zrdf+JhUcg25T4JXD0osvTxe8Y
iQ66QxjaTHNvGLzd2cQfoQGstzsSz1m1kt3hbnRWg3wjR9C8o17UzL6zsfUaj07jvL9pK6+di/2o
nQMlokP18OoIfa9y/1vxihMmrvvh+rYbXW5ngUX496QYczbbFWcvPfoCQWOez2BbsTE/o992Kntv
Tgb0eia8V595yrmxZtsWP8V4kmoy9jyHgBY15gacKb6Y/AU/LX4xFSGCxemhvvDOFXtFvgRUkDIh
lRguuDgHhS5JcXhEg+1E31InWza7Lio9+oyL9/bFL3V/ZNCe6277iX8xD6G+APDptmp4DNOII0dc
dXpALIjJlPB/oQ/U0yXuoliLKvrDrNAeoauURMyJAjQ7aFB6XQDRiEhwvx322URSSzU5CjDaU1a3
mYRF3W31OD2FYPvYT0/y8rVLNuXstsIM7xilC/qp4oSoN8eoBAB6RS/6fJuO/HxGt+sHc037Xp/z
16pg68fWagG6ruQIyVeP+WfWTSn+293ua+I3pjt6Oy3nmZO5vendn8xu2CUhOv07P07l9D39rD4h
85yjEp2Z/5csJHRQqXKc/ajVdKu2POF5KU/b7NwbOaBfbr2oX81G2OdIFBSJezIPRJMg9jRYkFAE
2FLX5oDPJXNS4fIQDlAymlj02GWSN+f2CIqhBzPoeXjI8yFTt3NLyRl+pjRex6vjALF5DaGyM6yv
pYKg8wRKv5/tWohIeJWWewV4wF5Cbe42TdIlfdQmFYZlfaTxChF3NOBIsNCuSbtLZ9gcjuP5raXY
fpwld/c58tjPSgWXGv1FYRufYpop8OgnsyoLyZgKoDMkReNl/4E0/SzVSIeeFKGBwW1BQ8gGfd2e
POX+mLk/dh1UJQAfGU/sD7DopG/m5uqBHakMQCQR5P2K6RHaZBt2WUDQVtgEdYjXDRHrXWKPS23p
2xhcNqAkZA2kY8QXwRe0AIzwXC/d588mHkyRT74tIZJOthUGkTNUPAel8RCaO18qhxmq4/92QD6Q
V1eZoHyuxg8vTV0IyK/eHoTWeAylm70aJiyOwtlnzmen5eKHVfdAn8hB3ZqvIYQtrbCHsjEgVx3q
n8pEplXB7k2dKZlAbQGSQ0KB9/rivJWtjg/vlgVDwC09GPgGHm7yI/h5zUvQer5f+z0Y2XccsB9/
aZS6tAgBF3REjrzF/h4fQ6TVMs5pFu4EfeAT1zfwKOjwDTJwv3zZDDB3wM4KOSy1KsBGKWQ/Cy1P
NfwKQWNMOMojPr45ega3Z5Tk3TT7/g1wwUtbsFkQkYe4RCHPrb4uBPRA4PbFDdWely1RcrpRDMhH
RG13rovHCLVnoDC+r2Yq41OIDOn7mAfVkMbM/e/4y4IRXfH7h2QSAGvHG5RvPAfrt3/s3djoaorn
37gp98fqB+zsBQgrDY9D5aDcqHVT87llUFuJKyG1Dr4T5/2awSAVPIrJAxW8PRhdiky9vGf49/4l
8UkrO5rrF0Sg82BIdxHYK7g8duj5c30msyIpJ1FQEM4EJoJkqN+WM2xNJpQzeRZPnSQEccxXzwPT
wKIj5ZCEvJiL1sZAe6jmGWpb2fOwsErXtPXAS/LC/jhsyHhg1IDMwXGVsINS9wU/e4FR6aZ3q/FZ
H9+bw3IRS3lNZ34YUkP67unWYY1lk3VS+KBJ2eGrfuQcJMXkUOtfKn+MdBEVR0GaBlkAghxDJMMf
T2b9bs8C4risWK6vNWUlnp9d6YAlS4p2An9zLufYIP7swrdhP+2fqzOqBhLKK1qnnVvDpS5mEW0U
KJ1Qk8H/gE6j5AEHTEkbnqTG/JuKCBOemc2WAURDFRgYOEYWndVzJsgF5BtAYsMjRxTSIMxN+p5e
D2LYIUVSsLEFzm+Ze7yh+6Xb29fvlrKo9FVmSaRaKH8SP5KJgx2hrmbjrjr/Pnd0CuCGUjl60sSa
I71IeapefuOnbJcXaHuozVPMhlQAHn+AJLgz+NrjrUrgkO7hYgmBGa1W3F8TvIawufFxoRz8M952
2enj4/6Xuli4flhfQyuLoBA8zukf1TjRE/siyEAvItECmCLcNKsVZCXYOQnBaBN1PCnmJhOTGKiW
58lg17AxJ2zuomNB/aW+0f0zADVhKje2QQQBNfyMnA4IBgeeCtwpW4LlIhH+oj9oYborl64MWhlR
EHpmYyjFSP2h2OQwW1ccNOSpemO3FyjgP6fzKOYP3xq3gz6Cj+b+h8Ght+kj46OjVZwJiE2DV8Ro
mkDiAq/ZOqApD6/vXztaNsxyrj7rnwfsEI9gLCbOHY0GodyCvlHV+XcrBfh5oFrUWvXl6bK/DElG
b04ZUFdBd2WC0AC+lvDaCpsdCIpROW1k411OlcbDkn6cXofsKhDaehRDEMBxVCgRD/snMHmcJ/XH
GGD6ExJ8bzlYgCk2h9SjNkMRGeSXJ8CksPh0NGE+bxArT4d7etjv32bMUsVGRgfoCATWz/ZphEri
RnIocCxff6lbuVwfxxdPjwb+iIsCxsLUA8jF3LzvCM7twRiTGlO9wDreoXezhaDTROMTkWn8dkAS
cfzAheE9vA85AucPiQoid53Om36WbPjArYeX8uUysb/PzdjtXxpK6SckD7TXX7J4W8gQ0zsB9fUE
MPvPlnTEBo7hGlKPnDvVjNMiNXvJrDxaEnXLzGxUExIOC5j0xeizZVrYJURw3usLdYXbVIwqBxek
YlYuOxiUiBQUBBTbHag5Jo7q1iCuMX4QNQrjjYAJcUmf+t9OIpfhyXjl8hH11MOBxa+A9sGxU5+A
U3oEr+8FtCSasUXnM11a9rQ75GKDkD6mxEz/DdHHAYUCJis4IinmwKfeUky7oflF7LoCukelc7Kd
0JUI0aodU7MpHVSpLtQRAd4Gj25qTUGpLP9hcFFe6hx5C5EXDmHEWN8tSEI3AKsqHS1csoxRa5Kw
MKjsn9w+zP9DDn4X6jlUIjqvNOb7WsAyYaQo/XJA8iX2Frb7h1n4iFE3AmrGASg+snBrcBvoALGD
MFmDbBIJbb89rFgaBqmVv+yqg7fLys3otQr5cdCHDJEIPERWN7EC7DFoHr5wgh4KSBuRswhG4KWw
0XOQSF7MHKOLOvQwGOGWGvumoONhpC7hdGqBegFsDz/jFZ/3d/NOpnK70Nn8Fg6qUgfEqZCUjWkP
cbbrb20lEjefd2INUBJiYnT645BEIoy2S/r526f18tW4smbgliMWDabV3P6/AcJwkQdF2k9O+LAp
TlUR0r+MJCEBY0TT1UDvtTGKA2BORg5dF4fJwpaVsFzoFWwL3arsAEXQ+7JVzfgesBtJCGnj6w0Q
aqAzGnGixbjUVnZ8t8gTTd4ojWJYpp1DVAj+LYAuZNUFB6rAVtfJVKlMHlUBlnuL+ovHYBHn5UFc
8Enc5x0StvlzUCpEJDcgEmnX9eWmg8en7siTkwrnRWe99UkpAorGr/5CBrADvGPLfosxsggK+Yrg
Wk1RKhKbrBTniECAMOTrT5ZkSc6THiwuHUHTRGePyd8eT+eD9YrIIgOK9XJMFBZz4+wU7L5c+5s9
v8Qryb8H9eUXUwP+WByIScc593xsKqbrOEwOGGfqiKKC/odGIL226WMu3YNjcqEoTH3sY5WIU9zE
pR+LBU/jW87KpbgFg6tt6ODS9zhcPvoRUDMKFcKdHilK0DpvIZzCUQJwRXJ+MWhuQDGjCngIdKgv
7vHIGY60OAsYDLZ6okpu70XOPvFSN6baD2duG0hxVm+PQ8QpiavrZTlysPM8ogdJMkaJHu08gEnA
3gAPiZ7/wBJdEFg9aAQsSpNmAvCknvlyqClWNsvwFyc+yGST2HQmRdKh/ni8Eyn0kZo5CFZ6Ocy/
daGrxkf/5DasNSxktUuqQ5LpzJtzVeebZrtsPRQC9zSDlfCLuTU9k6lEmxGwSAE2QEvmtfPd3uE4
7kuyDWjHM2kOknFrL9S/3vwRjVYfB/ivQUsHDrUCV15n2BIfbFqH3JIGHiFnLf0AyPUuC6RRCPTQ
PAXgtqpO7x30q8/+uI6w1NJf5+fmZbEBOiBrVmQwq7dF3Bn08X3nfGWC8+QRC14o/iSS6HxYqf5Y
32NY97d6hoSvbc/QVICWj9OHLUFKQRpX9ivsZS+oO+FPgFYu8ggfKutamP9QtNHUkE7JeAUBCnRp
2HG5QMIIpV5k2SVgQGAiIyNM3AxAD5cQPvywKSyQcJLDDstWcYPFyZGQxzdjfHRoA/XDRjEHix4C
K8CjeMvw44U5OleEg3RpeqBtLVUD8VdSDk/tLG4G1scrveHHCW/GBPRNq9kAIrdAKN/Oyzla6XRM
np5eSKi29PXVqaKbILBwlR79fVw483NQcwL2XH6s3COqRYyq9JLZDxywWYMZXIcJV74uvzM1pCeq
MGZbvpJdtxO6WOA9F725Yvb8UwjOdESkM6v+qlIb9ozrCLwC8tm9KQ4fwyhPNQ9nzebnkKrDE39c
C9PbSNpfjvPaASuddDs61I663vzIi7Xd96ldN3Xs9f5w1EkM2UCySlmh4NLZAO7pUyLWTvsLf679
V4syIKmA8Y4wN4nxIRZrHX1aerpfAxZu/wlTTfv9TZpICpPtIx5RoAknBvMltbzj/LvgLRtHnvbn
igY+Zw5ca3d1exY+P82/n4V6el9vGvYmDSgZoqvL59GgszVLTn290Px0W8QDoEDgcgTOp/w4tLvp
NmsAu2GuuuNlvmWWgMT+v7FcbktkfMkfwGL7ChBE6zMxEGGCndYzEf4j47Ofa7Yf2RMq/DqQVjpx
W8kvtXQ60NetM5yD6wKTFtyd0q8Drup+gI49gl1313aJ5d/9wuOvKoV70COdjVF3X3tuW7PRib1h
ns5anZJLPqvMCAMk/AwdxUiuybbfWK/CmhjeGMn+6aZxGD76g9u8jRhXfhb5fXp8QW5XWy/XZUmT
w2z9WH4OMNBr2EPr4mhBU8fwTw6BtXw1ZcqWECRLLgcHchdhFpBfk9XQv3pHHSriCh/Rb5TZt42y
Zscx6d/f5qX5sEMOZFip9P/2Lw9o8SC+BUxkDmWfY5bsp+Ek15vLgECCWORDumeP7nhUECRr7y2V
Qgyv4crbqB7fDBujsi2i0glFdY4i9kb2H31B7BD+fMRF7kIIA0UCdzNC++uub775tCtmzDlcYMA1
o2RKeR7zcyaBCbKnHR/cjIoXtmvfLfmIOr9KUx4yvV1aT5/edIdwpnR0ntvGkch1jNbtebfCQseZ
iQuEpegxve8F+9a1Z6VELd77Yw5GyDFOE0oeHNiGUxIm0ZptUBw0VOs7S1YNDYHSfc+/WuXsUNFR
wMDDNxCGlj10N4AJCYu3nsf6gLF2I7ydt3q2ouhi93U8Gu0ze86+WPTd9+IZLnP7ZfRmkPhtQpvJ
fQPgEXxZ7gPqQU1YF0hB3ExD9ImodfXNVjM+bcRUet2NynkG+JuAmsY10gU2foy/2pHNdLG3oRCB
NLyvbzYYJUkfL9VA8Yvpcv40vtvsVNNddp/T14IdUS+m7v4xZSskbLFozBt7DkzwxINocVsMLdof
iJIqoKkvlFfVcLB42ImbYvI8S1cAyk30CKZ792Y+jX1hlH4zbQ00NvQkWqhAXdUdeLphMLPH5z2G
RKv7ogjfJ+pAPuB/4enBSc8kPQFJoEAyuzpNCvbwc70AtGBTU6IkLLUlAtvGuReZiMWY5k2b9wxl
egVeGOAQu4A7NSVz5KIzolSAHzNKBs7H7gCaF0vWJlbyLfMDv+lnfNNcEldnxKZ7eWl7DHZWP0Xj
bDHHVj4fLcea/XM/5hkLYKuzW4fNigaqW08f+2o6ghSSmX0vM4+7GUQ1f1sKxbt+TLoN+E3iUAek
YQN+JTglTgIKVwVjp7KYTU5hYEax+szBe+gEIYizBMxe2289HhxNdBARxAct2PHKGnT4RAhzRjx7
I5BlFyY9dorgv9aVc1wM59h3POMJUgKgS273/4g6syZFlW4N/yIjEJDhVmac5+GGKK0qBkURBIRf
f56s/nac6N29u0sFxSRz5bvewbtzOmZ+aoC9OmdKr11jrcOFWdT8B2fKkyTrqJBDuEgXyNFssiig
hL5nDzSYHqPPgW4DOTcEn4fUOnRuy6K0fq2Pc6sdzXc0AzYo2SRMgOIz1tv4RP07w+TQLs+c1LDi
ReG92WiOQxaXcSGPJxJykNlu4BX0g7c6zWYgEvgJbMwwA0Mny0A/55uwO3w/bh5RpWjImeZn9x/w
h9aPnOGy5WTJqvJTKBeqPVLtCW5PO65siMTaMr2WxRM1vsMwIRolhvKyyjjCe2ZSB20mjx8wHkus
GohsM8IfrPtsHzmdn8yAEKHUvvw7xBvTbnZJuOvGcGJZlFb5gsnFVDY1sR5jGR7KBp2f2BFY1YaI
3vwx4zvvz1kYwpRx1MNNdgoPdh5D4AVFu3H2q72YY7PZ5HVodjpUYbc8l2H5AxOauWwV26vk/PmB
F9z5IXd90frtZW+eNHgHmWPa+5YPQUz9YMvf5ae9r1k5UpfVmMkJCnZ9UXXG5ApzMUrek7Jlsa4u
9uCbNfSH8WLtMdrJ1PEEL1DMrkz7sZNIerKyQkhCXjZaiBAy9YVFgrAPOGQzfEXX/fIDl2ieT2b6
dDXpkILic4DpwhjT1vZg2oPlN8v12+A253pCI3YSDpuE0UUwk7ib/ipPTAIdjvueSdxzHoE0REVx
aW42E1wytm6b6CCaneRb2O/eaxp7TkjIngmXbFd5wgflQGPEwcvcYw6bw5dCAkgG6ljZh/IELlJZ
Tt/WSdkBPGFhCmU8MR3m9HMyqXG7ZmowJuQcrG6bp30PIbQR9bBX2DEtbkvDh400I4tui3uAN0TP
aktgMJuXCxWajtm43KcxmjB/gCTscd4p+zJ8sfMb17JFWOhALKiDpTxhsiFZ3Cq6kHJmIyfwloF1
Z5VThQP7M0tWoyX5Sj8PmrYUjhszkH1h0uWMFk8fkOZ6/xnAwg8+89cGL6FoAncogr0es2YvX6ab
hRJ3x5hxy9YWa0Y1kC41KwLWFYTjAin+pJvbERwrmnQHFYQwLHZw8LtDMYMLkmHa8De7UKJB94TR
S1fIplknvkp1ymrQA0Za6Cannx15A5QoOWUVua3i/ukE0TVFpjKWtvc591hQhaqHznmcbmOqPUXM
BAznVe9A/CbBHSZQyJJDcyDA56ic978MnBA41NKY72DeMltO72t9r01gUoVm2MOXe9qQ4eCwH7jq
2lVy8d60b8v3nMUWZWdlC7LxnGC2Ucg87eIcq1iruPXqDfaBN4CZ8XBnuDXUYmKCfouvagH1Lrfv
s6crVrr3nmoDLTUses2HE9uCLZ71kAi9kNRdXI8R2SiGXU3V604ShHOylS0GqeEXay4K5oFOukiG
vkFhAmO4Xr6W2Xo4y9h/UXvaMfJR1hVFzKF40JzMn1FuPxwidoa76BpBkMwdIB8sfmH74dP++3Za
GwNalgLo6QYSiW9lT3jm7ytoGIywnDeGMCVO/N6wBsgJm/Vnz78f88gd7rutcYQCXq6Y3hQaW1/o
MHS/2Ee+2A0NmQLLL+zXMf1wGwjdwlPFbY/NHs+TbLDMoMtVfqGNR16FSOCroIuAD2kFL3WMth0e
f0Eo8YRUQOnIVO/e8YYnCcn+ODXcvC9lX8GH9xDCuW/kAmhtIC4eCT4UbPOXBdf8E8LlZJv9EPo5
lwzc94edLm99kR87kO0n2wAyM2bd8hlIG4JqENCU5bh40iLGgEBjgj3SUbaaX+VuU74+x1cszhht
zfgT5jAtHXmLLAWyfD9H1FSwEITg5XZ2H9enaopdiWvuhogV9kLC85hzAQh41BCXQVzPHbIZfdXG
0DcKKhtuPmlhjJuQ1smMog7j8eoEvoGRydEA2mPZwVrnCmMfqRScKJwtZM2vbVbQgtwM575/kHgd
Pq89jqZQQt7s8KTrIAdeYUgN1/hHbrWg4Q6gZz6FvmYVfmL3q7a20DqiP8TajF0y6TVR+Pk4+fSx
18+I706cT9oMcXsWmgAMc2xRBJAGEjwOfB0QEXv81lX3FV9xFXl+GBhadRqhAiottrlE+kDRM3fq
SY7t+0HeZvMYQt0OiVNWLwtSYthR+O8Q1uWM3to62ZiHzyT/eMo6ySy8xN0XObFObuEBOVYXJsE7
nsnGH8QaDAUgvEG6xP0yI+GAzVFR4wkp8meQpCWYY5DgSTnzx8COswkkRpk9yOSqsXgjmkZ1vsT5
g81D1DikoQ7W9wv+2jX4DI2ZdTyLCWTXnboJoABHW4YHZEg22wAokoqBlmegRhyuuasPtyFujiIE
zcA/y0npYdB3OaU/zdDhNNoyQTRszrFQdtIffvDRSbPZQSq+ygGXQrcMxL0TEpM4Tr+WNxrK8N/b
c9wedbCI7ltdyJtaMKTH7MPfCGaR1HMvuJRGN4wIhZW9gRKydKrjYx8vzXihTUfeYG/qlvTNxWMl
uvCxhrSNum/eKMpO9Tuf8rLbFCMZGgtuuywlr1CPmYoKYg6hPRtNzLeLbjMuffLDrX7+Msdkw4Iv
s2RhMhQtIjdBAA7xNjrfaouxitPGl3yq3Hj7WSEZZXdrzsmO3556TB3Hn4sawMb6jpbgDPHKYLqH
sEltDXHyxHvRV5X7nuD/N41cWnhLY1lpNEiRlOyx6AecmUncACVZwGKo10NbJKL2Vh10w+8CvC9i
GBd7tg+IasG1INJmHSErug4ooniVq328HjE5kaceeYJECWDdEwu/54QN4qF0QFjKQ/4jg1EMyYtw
gA2hkV8j7uTGyoNoKhGSsYOampKF8N16AGIMU/cKyXQ451YHZaBRSRrQc3z//axUrpVvTCMf6VGx
x2qEq96oLlNGsn7a5Y45DnHLe8bHP/HaMg8QSENBRRgPdiIHgKUnBveUbIJnDGi0xQsOXyIAoIzt
Lv22wmFMdCe46rwcr2giX9HUJjZ42RCt7pxAV20JT16rA9qn2Km0pHyjaosmEdcMi56DuYa3PFrf
lPl7+FUWguY7AipShKLvqi0eXz1a0yd8S3A21W6nfUtASMo+BjHsDAUGstcNyx5CMCasCYdkugVt
vXl0l3dkzWSQckazjoAYJ9mAWEXb6ATCWqA9bGmJIVHmLn55sMZAq4KRcDvpGQHwalmgAu2kbnlH
yowDw13j009LZzRTt+TugDanM3P+CYYLjR7AtHXewd3Of3RrIG7+oX9p2XXTz8WZcZwL+Flx981J
9h7LZAm8u5cc+GR8mpZpRR8JAf0xx35pXMPfTHX671zxDVLaIT6xoMh0UuUT2mGGaXUa7DJU6bDS
VY3WOsU1zVnXsONV5DNdsq7FdgImqVtKSX02Ro1f3IK08RhOuDpKqqWqVvllQEGiD/5iOmC02TQf
wDQJ+wBD/0zoTIPgldjx7MDfKsGCehCiPHLwChapJE/vTTsC33kik2jWz1/XErz5xBAwvwYrEPkw
RZf+7mzELx28DGH+pJ+bDqsElinZxG2IPRVq4ch9s1xj9gqMvb5/0RuWlwQozVC4pmPEcuRLXxGn
mmM0I1fEwISeTiU0FsKt3sGeUd0q5957o8hjdphGCwyo8e5kMRl3LuswpAJWIMJrq2x62+IxTkgG
UlNpo9HEfi3L/ZJ5e8X6isvBbatTaB/THa1uQjutO8lm45JsAZL4PFF9aAKD1mkrc0k9NHBUCk3F
VjFxPqDLTTm9RX6cXWTFSafMRrc/KWDjgZBQ35QzvA+eLoAxLP9yDhkEzx6mQhfNVxi/HcR5rNxa
FGbUllDh3Tf/QggzU3GaqIXLFWFrBLAhSfwiflCdlpDVa6vuXN17bVWqCWNDZkCgXQceJWS8VeYg
TRjGpzM6ERCXb7SGZ2Tt7Pim5SXLG7MTlYV8pWIpb+JbUI997hi460cDd4TnpLJG1PwaBCja49Ju
76joIQI5PXx9xYkolxHn4bzKteaNNZn/kVYa4CdWEFDmESOi2sWpQvdfzxPb0OYL7zE01+ZO+0av
VIkqOcYK/wfyGRNj+oMAfivKj/cMRkHnIvSaD3/eKzqjVnwewqsmQsOGnuQqd1OM8imnoGD9+C/a
dBs4qXMc58t12KjUBC/oOiK5j850+TdS2W4YmFgyuZGZMlhj4fQ4gHgWXAEGkrJA57Z7Tgd8vaT9
0uhpWP0ds3ff24aSHQ8p9ufoY2Ey5Me0tmkFYgVAZ5vAwtGB+xuHKygfhTarfyDu0J+n9cWthBlJ
62i05G9YV1i8lRekHWTpuLbtiBOn6Qo8OKomGPAUfw1HRbjB4FPOEnAxToD4td99m/RyMTlEkUPC
HuxxUIpsbQxWRjFG9jBkCaldPgllI6G67YfDWvIGmQRPLgjEFGuuvHxflLWSzSJqMiGeRo6B6ohi
rqUYVVnsuVdHtxACx5XXDHb4ZCaLa+4lmMNjIHWnLSMekyi5eNKToeX0v/qKag49P3U0717Uflf5
qqyYn26yMHYczpEe8D0jPv2qjoTDm55Uewxtfqge5cUtQOFitT44TO2XP7zjtzPwdh90p4UubCdq
ezCrT9H2h7V7dTgwTTyHbgSnPdq/rFZxux/65XQE788gbcnxtumCYPuaZEHnmmeGapMH5hmLBvRh
uLZ1S9IBzqM1LporJbzeAlZJ/Hzgmmxg3zyY1plkE1dhzvIqbNSAZJ1iQ/9qtEY3h7lTKxRa0Zaq
EiXcm7dIvvjE/II+Bz2bBTf/zCBY5w4dQvpEojAK6LPYPZIsMtX4EvuDRvOPlvbw8p7QpsDZLzSt
+ojsImTiSeBPOIQBRsKRhKmVccrZY5V5h6Ue3gF0pAHyThcnVARoJfZltx9hyuHiX48lnxp8IMBz
ey0ogotowkqcPIgQAh+ZKQQfUxYTzSKjJY1Zf4JG2OjNkt6OlQMLfXIZdb7K3pZaBwN07JRJm/QN
ct7yL+ENicN09jvM0SMSnTIe4ZVVww2gAzUZZDNZgsEkVn/srguCzDw2AshBvQFREyMiN7qxWbmj
UEFHMja1sTSagnne4xQRqvBYErA5vnn9CirRCCOUlhZ7D8UEOzaHAMb9E7NEZOe9IM+8fshYPpV7
Fkhtk82fVUDr6QmYRmL5fui+I64v8Tx2iQ8TO7bPHI8+vhWaFrTZmNpYAtTP/H4w5yPnheld6ajY
H1CfAKZYEq2KMLIIWwf+RXpsfuXUgewkEdCOrBgFjdCboILFTtER5DnnfftF9KfvHoCDO5pdryPT
NLuUSPPLfYcpMC3nlU4kFZlL6BgHZ+6Htznv5yj8KL/KA4VbC175TSPGfLkoN/vOpsJm3epxUBxO
e1bOeMatLhEiIGZf1km6p3i4YGCCbonIDtynWN4x9OZbQPjIleTajNm8fGqX3q8YB6DujBHRzHjs
8wCmVYOfAfDI5wNLKAAFAzi5aQuyltxBMS3R2cnW6IUUJ1Ss6MKzniMqwE1Tgc8Ny3m1LNY+5s6b
k0IBtX9utd5FoEXuam4NwqfhD8JOttlRs7dHKt4MvVe0GI2YqMYPlk2gbBJGDIIfSKnAOuIxmI4p
49doJfm6cUXO/MevAnSmPprzS8gWMPpDXQTbHwHjwEBuFRFk6tw1D2byAxCRHgOGeGjr2JqxPYkD
dlM9aThghhRQOsaXYPQR8y8Ug5f7/oZ+IU1rAqRwSiEZl4aNyr50FPRsFjq8fGibsjWhfzfwaf9D
A4GGV4umq56cmgO9GzmbvGgRq0HxOPJO3oUPOeaDfZ7mya2P1IsOWbSHg5vmE3nfzTEcE2aFg50R
U1uJKLIUmzUX5rCB6RdAhU97l3Q8Oz0RL+7tC2QmpMniSIMxDRgLvP2UnIwvczhWKHZ3OrXuFYxr
nkxUV6yuW239LF0Zc/Y71CFJWKuzFK3ir4FPqN+wg7wiHO7o4xPBKFRWRRgXLtyO8rYYsozC1dCF
BjvUoeMp/Zp4AHS+jM5S+IgYK9AWwohYCBcKdS32kY26kD6e1gQ1a0/B9kGvJlIGFKLOh9lCGWJn
8CTS1ob+pDO6XjxErxtH4YTTSOrclHeDdl/3NJHMLZkKWPI0I/zdqK3ckQnv+MauANNVCAC4BoMb
dDjo4RBCzenjcf9JXYwWDUzp9DDIGT1VDdfXJzoaY6hE7gIpvzzbkxr/woRrbyRcvHYs0SPWRygT
BrAiFvUJFkqJL0in0MEgevEFM+Xeiq+owYlviU/oA34GC8VozlDCbmWqLQQUlpxaYJHYktkA0Bss
FgmNjsqjVqjUEFYarokQ1tQ4QHQW3fbwmuTRob4z37WzFwVVlPwkpC3WcI/SjIUKzjQEuAyR+KXB
AeDRl4s3VOLUnNbaPAaTUvIWrwM1zCsa5Cx8MGxGMWbj39DkdNKG9WYOy9OEmI8+RnaGpltTkZgu
oeo3jCl1eiQeHAy+sBEWsCZ2QWKnmeIIBBMQywHBgOw0ejrZlqsKEafV4aVDI4y6VVKG99oxkllf
e8gk+3fYwMmusM/D5MTLq9kTzzcZ2Xggc0LEj8usGZdV0NdhCu5Odkhqy/c5d8bw6RukKtDigMgA
I3NWSVYUauib5j2E8maKdFl7Ie50FW0dTyINnzwRJ0deT0ZHZ6w8JEC9mRS7cXMd4sxTjPtqNmDm
2xHwMxpYZIRDn42C55HAGqGebOASfaB0iZB0o8OObQyPXcOfDtUuBjFbNMc9JmfLxvDlvfR2P+S5
4eSGwpw7ZIo+6blPdL+qpm92J51Tj1zSWbqwYsOGDR0NglVG5OekntyBaj4iqDlZ1SNPQSHKbcxq
haaQK3ugF5XNks4bLUeD8a9y0reYIngSdo3RLMlsKQ8eGb07fTFw8dLnORDv6ejKFxmK7hksehjA
nxvRgBmrK+LnsLKntPjY+hSfe9TtSDGCIR41Af1Wjq0HBajIXImCIfM68nmu4QLCA+Z1iHeRHt/H
WQCqRwEERzI6mZ8xmroVEiwfw6vKulKtfmja3SbIBgw4XkmgpWGbhlDceu8BD54xSPcnLwjHLgLC
VphnzwSokANN9byW91WO5ULYj5z6NzPHEvzrMUhC5CSser5BW87BAz2ef44khpdThuvus4FEh1wR
IQM0YCiC7IXZSaOmrQRzmegt7LvYhPgw5tjgC/Pjme6Y66spTFIpmcD0qMolJ1k+lpA6imW0YnLy
0nl1hirzvgAN+2yAAAoE+MFqzrTP2KF/cRTc5vkQ62M3pZgIka8A89VOt8q2qLxutpvvsI+6QLdR
5tIRf19SjlryfrFhaOixAVA812n2DZWfFeGmTEqwUTwkcdXjwrgwZGBzI3OdtrvUz4Jy2k8f7kN2
nqH8VQbImuUQ9G3ywTsKwVMASVJ7rjOosUzH70BksMMu0+ckEn5D+KYYqXFJBDR5webZDs5SSmsy
XuRb1Zd8JcRON/ao240p2n5882pkuorPzmOQnrL+u0AjCUnz1a0wZ83vkxEiEQicmxeLMyRwDNZx
2NrppPoQdTeO988v4U0qv6zn/vVr5HaL9WFj4+b9bM4lhlBvwTh1SeQ1cYYdVzPI4/oTRbkgTyJk
HwFH0oah1Dg0m2qW4tx2ln/Ur3L7acb3bVPaygImzcbwFDdelyi9j83iDgxuAehTFLPF0Lz+ok/g
zWZuYrUOnlgU67rQVt2ZUL7RC//AmoCZYSyJDekPDE9JniyaqY4zul2coIMeHqcuFVTbZvNY5mFz
wd5OE8Hk6ZoYC64mibF74tyF7+OZ9A3FvdEOsCDguMhtx/pk6FOSuu8rOc24740O0XR4KNGZY1yG
hiRINA+6rYw6KXXqyi2XL3gdQwz93lNYdOXyEVwYoTn1tJBeqNjW8saIF+88ivHRpc8WseFUg3Hi
UokOBQYcZc6VOxGHYTTZmW1wpx96PFNH92MxaVhpBYSpPaaZFprt9dX4aeOTYo2DhDSc3DovTgS/
cQTjZJMdM0LW2KfSn0AqS8LVpFgSIQtOSl/xAlqJcBNLM2PDmn3CHwXpYDO5cVd+VrnFfpZw0ink
pYnipavBeriWr8bpcWgukHj/qWVwLTUv3IVQ2941O2gwI/nhArW6YX3ECkNsSLDgjmymZMFwPVNi
XEcTqp0QjFQISRObiWoJp8I3DZcKoANJe0O4t5qFXO4+NMnHt/lnwjDYdjNyXdicIeNuQCYhbHKz
XqTQCJ+e9BnD6J5ehGWk6b5dUnwnvHsWA1YCI/GhNNilTUnYQ9F5M4GSUu/07JD7INsgm10km9GY
DS7UTz8pvcvRWNPABHsV8AEbWsAJVbRMDMCyQABYiXAhgK6P7SM0R5ywAQj6C4T2h8236Ku4vTFa
xbCxpTMLT7Fkyukv0Pwd9joG/qkpT6QsJcy+OkNndqmAEH8g2NirAdXotZmsr7iYBECbS9D3EjR7
jPm9P5onND7Jfnd3D48m/gQwEDS25Q2OwiE9DSUkQ8Gn1+nftiz3B1yENOf3w3JUejeonofBkuiU
TgsfXkZbxfTzExuW5veqe5jDyDiR2+qf/VBKIxASipPSnx25sk31mMM0ttm2o0Q/0+o14bnUhyF7
1rk6H52yIkfm5NQ+hR1lOXoaKycgMvOGMMkyWyGAarAdUHSDtpEzy/mUsU92zQOjvl2JpGPTHR6r
+6rBfxOmgWS3dJAZOcY4X/Qvl4qpV+nalrdr025pEbuEAv95BTPM6diy3OE58l4PP3bVePrAeWNV
1WMeGrD90fnuJgNccxcjL1nrXmVim0lnV/YHQXxzJT+NTtBUIrqlYYsj9g+RnkM8f5FQXtSXd7/t
WZ21dTuhO0ypaLgGG304UJdYwvGfpB8r0sPHarQbqaueBfFJL2f8xAKH7Us6Q9SB71fskjZqZiWY
uJ9/15WtvkEN/FG0UV4kOn29v2oYo9QnySyikdHaxmejyFsM5KUeOY45r0DOjaCXt7fn6XHzy18q
uXdLUkuyzrA4VPbXN/2DO+1MvGDo810rtmYQfPHVgdwbYLeIEQEdtxNpneBBzLUeRt1rQGPVpcmI
K4Nipd+Se+fY+4j7AaPj04BLsK0wSFnXD0zR9nD+QKIJF7iFbCHf6zR47Om7S076DYaTfH0wA96r
inXXbYDZ57bYdYRX0Pu1bsSvQsy8wmX6zGWo85NRqOIj+0L7uQMzpUTIzoXs5i5sk8HI6jfERut0
V6ozjBLiaQuX4cAAwvb854Xr0spwo0X2ixUZFzCBv/pw+ASD1/7+cPAOk68EPr2mwmtmZWKoSScd
hFbsRBPij+z0WH78ZEK6FZHN5Vrn/oI+fb6dTMOyXpUNE6KAXYMyBn5Ss6/sUTk2IoKpPBpg/Zyt
OR/3KJ2i2HlJSyWnxjFRzrzmZgmqdd+V/aJ8T9kdY0z6wZSA3slHWkT4ukqAl+X3iHXufg+KYv54
ilxehi/CtcTr0DBKlGeRsGb56rFBu2MF2E2VP+4IfrwPdkSU2tEcVzftqPQI08i7XnfSMuUuJehu
/34y4eBzSkGVs7/DD56gW/vzlwzcbaLJDfYK4x+vsOd3esTsSKWNguZqTjAeZ1N2fTN9qChZXsDC
3uC5/Aw9bqHnNT/CqyVgpBw4aor9v5fIqw5Fxn1DrinYEY2/1CD396zF69jYJc1XTolQbA0jiEZs
LpdPbV3dzyCCMf8Erf9MMpT82oSIj9o8p8NNraGOqS9td2jV/fDzJelw9+67e7wYNOukncYR7gF4
ot3XZb9qkqDup3BPnvzUbPd9s3wO9rqMZgWBzL3fl9pXVF/lBJYHytnuu68+43XC5349wO/7S5ev
1eFGbhF4uThw5TnmN5HfpkuV5CVSbXSH9jSrN3xsRlkVO28otoR4ADAQw/phu+UVPbIHt0/J2CWW
KlCqqfQKQNozbaL3qEmtCmxK9mIj0CB8ZDMdXpqlgIrpTA42iSwD8KEBeUgQu4QPli6Mreif4IYF
uYCDwgDAaYceqfJ0EkDKU0usPNEZnZ28xLeCMybN5e5KszYmBhFOBPRcAupJ90IUgBcz3f47C7Hw
18Ks597aAyLGTEcC6ByGegfdZ49NMUUXDApALSIqHc4cwz5BBkirQpnypRuAn7lN2yXrnJ43wqqj
W2jZQYc5BPCv3gkYCJAH0I0mmgAOq19SlUj5oH0jf1wBHtKnau1esxWckYZ2kYsmQpVOQakUlUg8
K+qp3cYl9VBKb9gl00Kn/QA01tlls+/hVHc2n4oYDq4Q3Rjw24GFjqGX0dk6NKQoISRX06YEzZXA
tM/wXbsRtNfhhE0w16DLPPqwVFmjiHgINxt5MHqlBhWDS3WfDSZdHL4SHx8dDKop/LvBjyLvIuXw
wRsiOd3NE7CF0W5rGVbusr+vis9eMqadvnxgxgIVIJuY64/hqhhJU8yrX4APCRgjWrPx6GnTzCeb
g4yRJ1mateCh9KCcqHoW7BXYtN7gPHpPYjRk53NAmJSg7UUDT00t6gNAb3R5CcuxV7A0bqQfuoBU
MDyRTdRL1OD3DY4W+FedZ5BmRCB66guBa09jaEcs1C6eEcSj0cB2o0EAcPmYABXG3XaUEz0w8p/n
DG3gjRMxHI7FAuDi9kFusn7OsGyYgHXC4awJb3Ew6EmBRaGptUHyDFC7vrynOv6J6KLSh8i9mEd3
emYtAbTZfNGzJiAaSANyD2/gXZIhz6Z1/sPMgBkljnPsGAZj4G2/AgXnQoHGPy41wcxwIE5wAmAi
RPS0A6C9JkzRRXvYoANzAr6wxK0ojYWMAfGBshYi1xJQwcYdtqeg1JHkgrkGQ09dPH4f9MrJfnyE
vfCslnEy0xYma/7twSTAnjrRsrP6EE11JgKyS0xIzbQHZ5UCi1al+f2YAO6SOA/a+IKyaKA6F6qg
+gcGSBsoWF3RloHwirIHMr0DidR/40LYYaEe6edWWsv/mrSnFOCTDSJgqqXXU9BnQAn9Of56DwOD
ACaZDR7MQn/Jc/bkjj46p5irONBuDRhz08ngOR6/g0Ww7miJGN+pcNeId/Qx3/RthuoJFgGt9TIz
gRYgtyHB1CWc5ghIaWdx9DvSKwfLBHqUg0FYke1bXdtbkM+f8xcrBQlSxVz7Ld5OFx8VSFXtw7lB
m4spqQJKrHEGOwafeHiI0IzjI5lXiYLSH59Aq2cFpMGk48WLodoiVqcdsowhoR+xXoYUKcP4qA2o
HohUwacJ4fBauyGiBYgX7K134+VwRHRW1nYP2Ibai0qbSY7mE8UM9hCYQfXIZajOcfEFEwdavGYM
qdFzDAb674dgZ+VvPaJ7xXanpHeFKVkRSKG+6XKb3CS2++CU8vJF659Jk9yJg8nc/EfJAD16H9iY
MXuwT+LMGG7RDQ2YmsmsLofeJ4SehXM4rvVhdWXbzapwA+05PCHEUAd9SDVFgSTqEfC/U9ofWKxv
y9eW32/nITqj2fqBjhBCHOroFc7X3ntPs0vbxAMXeF/9Zpdhq4Ex1QJ8mgNMtiYZ/Rob/B//P/6C
6AY7xsbXAugJ3fRHyGM9tTn9RMue4OI/c5Zd7KEcQoPmGDO6EfPab9lcwpOwJIYn2GkqT9iKcata
iBES+/q0uIGWf7E39C3pV3Jj52dybaEAMKSZDCADMewtbDjIPiH2Reh6wVqfIKnPgNAdnoUSEiEq
e7n7y0FhieYfi6gxerUbkRXsTVGqkaOKbLlYCO3eLRyy0ea3+OX/+5fiv1AETV6zW4j2kZeJP/89
9N/TFQEUVJ5CYsDfq8Qr//dqtsIc838v4Wf/HlF8cZZbqKBjps3EM2iu8i8E5P97reIrPgJT8YLH
35/i8P//dybW2uOk4mcgTDxL8f88V2pPHFm8k/9eCmYaNvQpvRxRofhzSFIRLW19meIaK9+vGVJZ
fiROUHtkHvz9Fn+qJFaI/xf8Qnt6UGzxPN6ZLZ4r7fDaIiKQX+JF/55aexJOXrWHGtwr3LsLnice
/P9j/vfkWyjOyGf4Oy8ZBJzt35kUtsSF2yybZeHmjv53voJHxc9zp12L/6tO7oB182aI+FBs8dYM
+Ct/R4OvwMxNGysEvVAd8bjqgLr872PUHknynmKLJ4sPIg4m7WqPqDb+rfji0OI54m3/+1M8t9n8
e77i017lORWPiYtS8CxxbPGoeJ143r8PIF5Vr8UxxPnFx+PpOS/6d/L/nigO+Pcmuarka+/Ei9t1
sxCHFy/898nFT/8dWHyUf1dG8AJ2r5gV4d8V4eRLcRqucMalUGxajVx88eBA4C7i+CTl/Z1BfEjx
gEwB8/eXlM8E9YmXYwCy1F3Z6bfiJX9vmE/RrnNeoqJ85WkYxxEU8feK/97kvw8h/hSHTTlvCZXs
75Ak/PJjcch/p0h98bfPlm+WE4qTiUeJLOD7FhdWfNIhQ4jR/d/NIoab+PV3fIwPGPZpyPK+LZzC
QX7H736NogkELvVifmtiXfeNwAgQceIahowesWuyaACu8pn4WTOhUf3dTAxCzjTkgNlBtZnB3u3+
c19VOPmlLh4pTDwPED4C2xBLYbKvu2WO2t7uPuRj3HlJ7HXLoUfZ6xW/SkfhHUCTAI19uHDVqOoK
gt5YyrlNk+/bAIh2f2/3HdKXeFfDyWEmfftIE33xpxYUl9hDsO8hSMT7/v9/Qd3F4TQlhEV8uNTT
HfELt1VOJf5159F/j/37CT0vD6d54Cv65ma1lJBY9V9wWylqXxgfy1QuC2gbI8oGHs6quWT8PpNl
kQdM+dXLLmHVIiEBXJa2fGJpQQkPB8HcESSXH6VkreoBBCHD/cyr7QsyrUUzJ4N6Dcl3Q79YCdkh
PvyWthZUNLY8rzErAyrt3rSHxgGFKIxSbUoOSw9DMQfZylfPeT6rrtjTGorD7uMF9wQva4Thm3Lm
P1aw6rfRQr3GjaCWCeYtAeVnsIXyRXk/brevxWCAHoWNsaVd2EUilKnpVZLLaIBJU/gPhzT08e6w
UmYL2nVYi/KmdRtSKdqm934wGkNtju6nhuR21ns20w/Yi1SMT4LZ2JNjTwASkpBPTjK8V7LkYrjC
duP3c37vM5Yx2GcZ4fbCWfPDaMGaFDuRVfS39wUIpu+hYMUS4VyMWYbVvb0bBCU8sYtlI82ghiPF
UV5cIM98221ls1tPcInXLR1m0DCkLqAtTPMK4x9ogwqstJ8RI/JBNJRDCYHZaA10Ra3BNm2Fwfbt
ym4LUEHPBeLz1vngzgvI/q0abjVFv2zdQkDPABI9ISCpV16G6xqg6KKRJxJ948czqdf0I3I/IY0Q
XBqGTo34Sp7ejlxa9Gmwy2niiz4z2bYWrhY4VKCqM+AP5TsIguRT1NNiLdHOgIW67DbGsQrM8LMr
ZtGBQ4ga8rVrEVtEUPhhpofYxM2gxQX51Nx12LNShaSYlXUu3Um/hdmLdQwwO7gkHEwCuQN2UkQ+
RtPXDHMKXw3VVby+GEttS9rIyCvomMquODg5aK7pvGbdNxvV6oRBdwu3/Nwu49Vw3R7hCD7odYPA
iCGj/FIjAQp0VMKJLgvX12cm/eKLnLzn/e0Y69M3QgjSW9hDFWwp/FLBARZTHiKMRRZGKG/5P6wH
zFTbbN6SUgr9mPqGoSEBQD5tGFGAFHByaA02M5xPpQzFuiPE03R71y3GZPj4zqQWFg9kTfphQwQk
xFtAowBAh574er/wm7LYrRB/g2PKCYA//rn9gBRjvs3OJRb0M2ZL6JEwJiMcLNfp7HMpcV0y54P1
7QfMno3dBotmAfxrJ0ij1L5shkq2D0+XV7PZwFZLuMppAfsmXox2a2hxfAjrImOsudCv5tvgBPSP
LuD5OTUxOJVtrrMN9a7Yo9HhoNuAlVNLb5y3dZuJLBhIewjo4WcXQQXa0bYzeD3KL8hRdxVNracr
FdhzQ73xNWkyuiRYiIxs0G4qWXCTmHs5IkmSLiIUNSVbNa9NCtfovVSGu39/6QyiFfpL2/gd9E0g
FLhIfFEmTpwwjt+Lx9DvCE41AHihFay7/vjKJh8tHCm+YMPo8FhhMQTyKJ6zWdTRmSCyZXNO8AuN
H1o9RBsZ9LVPKfe8n7Y+oa6iJQSrh4YEJuS4/qN8JvhT/oIhlvAVQBKLfSZFrQnyetGrAT60MMde
6bdB8gFMB6OZRezkmDFhOfDF821qy8/K+Bybz5T1LD8q9xWdUipXVZStfP13mm/UzRro1QwVgeAS
ke6NoEGbdtlVakj0wjLhtoMRRnq2KXGwpdmAZqbbGjhUvl0GyqJm7xr//B9H57HcOBIE0S9CBLy5
kgC99+IFIWkoeO/x9fuwl4ndMZII091VlfmSD0R211oUFyoFbjshmBkxJsLSZc2sv0L1TYOEneOX
bpIVPCtSoc/UR95aNJf4PWiz6sdW2rAbdJBuGZnvxgQa1w9vgnQYju0wZyHFekKqSyItlGYRK0fF
snmucSOI6Bxz3q9s4sFN41Z1Wem7Lt0FhmPePGnbNfsBaAMyc/Y94aJc4vLqAYzAt0+S9hdPotov
wQrr+d1TryzceriF4ddR1qnXMLfJ0J31fugAT6Ox0Jm7BqlBhwBnxfiMzw/twhVfXbeOfPYwKFYd
9l7eo4QRUbHJ1Tv8E5GeEi7kkbktiaJXQB4643j2URzy5k4EMU4FHZ+LD78QaOrRtsBWb90GMoPb
BfJA4qVryZqDVOMxACrLxh/aifqcgMminei7TArWhYrbMilEWyWjU6d5ojKslCOk5u4XL8Ywqdxu
jbFTmaedUCuzU/E6gkWTmkOc7EkBKrz/BReR8AcHI6pVhFr0FWH94huwNQsizeS0p/8j4mkTaCva
E4bBmPFHFJAuuSGsRTTUnIxu47QYKNWa9LTEvaBqRLTG9tiOK8E6ZJiorFmdbCf6v7Yd+kPnoU3s
Bkcw8rOX6KsQQXfr0MIqxhcRqRkSq/Iq1f6myfVVS1qFkuiOFaRrPU+u+E0E9RjiFFd5h0RNPPI7
YX/hm3keRuuMNViJ3wN9h5BWaRsDqqyDHfBzgC6CXzFIicgchq7dh8W5C8ONFsjL5iMoxoURtN9M
FjBadkrnofBha+Ut47HQ2Z99ZBelWVx0OIHrMEBLQmoGGoMAyRkRkdGjpomWrdXQQDQ5heqY9LMx
k+seneqU7xJnTE/yA022jXb3s1MlLSx3O2L/K5ZFwnUuCbFiTJvlHlMFb9dT7tL/Slr87Mt+WAmc
Q8x2LlXdruvJOIGWMBjfcj133d8pRqH56MGDmyHYKgeDtlyWKYh/BtyDyUyDjKq0IjOckI++wGVh
teuy8SmB5VULTAA9QB1uk+zCvSinBAc3X6eDeyRS3agfYo7RwNtUE8ZR6k6N/DRckxxN7BbV1iwa
HgZ3FaaM/GMGLbHFoGY4I++qUVfLbGCG2KJpuvouvQLOVAoSKxxJpfbwCbRAjJShEzCbh4oiuWQd
8vkB9HXQ0BLQ+Ikkfn6zLK4asqy6RcCoqN8d9pg60c8uH1UfCgJHIzpuyk/ZloSAUMjH3wqmiQBj
a4ehHTNC+KvDc0yLjZVGmxGDeNj0hzql+jeBXlTFn+ZtRY5EQ1odksG7SYI9VOSPZQPCEKn/8sPw
qbXuQ8tFHsCl3uTbXA1PsYa2TC/iVYKizYR1VR3qxjhZAp88cx2tqp4eQkpxmCuZuOqJUmU8UyLz
lKrbKHBq8SjG87+0xensF0wr4DiY8rKNF1q0K/puIcU7V0xeicIBrq+23CbifbC8enXDwmmc1U65
JfTI6cIl0Ac0kxXL/xHFUNyOSsYOgBZDETd9bfyYqrkVacH1XbQt2onHXj+GiMCdumGkQvutyZYF
4CJNiraRingKQdGgnhpc9ZzaUg3xm2jYlpQ4dUcP22hYnEB9uOK60S2IjtZRJHzBIpCjk5E10d/H
HyJ3HAfaR4C4ScFpPuXiCpK5ai335Oeis09giBVM8imSULIVEY6rpF6FyTsuhfUQeAw74ZIb1n0U
0ptq0h8kxGC0g4oemYh4jHpTeCAxF1UsnDpuFFm8KgITfs9d5wW2gkdR1isrk3+akDyiBi7ksEwy
fHEaTdw4OkYdIoeu5rzFXfczaxM1yjKSY9unmzX8ef61FeZyKizVPiLXD5pI6dmDZv74nl2iZQVU
j7qzwmuIWMjiN9pjRSSj1rwz/dbgXR1pG+ZC5cjeb9z7yyAeNjpJ0CZKoaLZx+5VA3LO0U+PtXVh
BDR72/0Y08Js2+AkaMYuUrJLmT9j2oemRx2bEHAuodwznFBtSYgUcfx4OWlYGBvShHTzOHxZgfCv
C3nPzHonlNFX4vXrIaWGFWJ40xL65Aw0YNtMTyPLcx/T9rEkGES8RiNYlprud1Q5hrqpI3hsqTLv
OYyYfUasKuEMHINrTC4xwtGSc2jF6NAzfpoGUmXebzg4kCpwyryXZhCXCggr6Peu3vzFDEfEfQ+O
aXpiWwbSbmLnHXANS3EEU1zw/l5JkwkacSXodIkVNIPauEg19ILFJmK/y1B8ZN4V7ibOJaGqjk2P
9txE0IMUbkD122V4kL5pkSo6eVO+tWpUeYFXcbA4zoaXo5qyKCNW9HqG94XvxEybNXhZ0qaszxJF
XqctDMNf18I+Gs+WAU6724oVwBTI6MYxwb1EZA7dMWnAqKp0TiAyGfMIvTWFR8dCLtNNbnsMuExk
PfhOLsycUbL5BoYMLibgKaw+YirbQhBQQ/LRZ60W/UaoRENwsDwWbWXMeuZtDUdbvVE20yrXm+Eu
jhiBJjrZ1TgM9rHxTsXmIejDBRuFkOnfsYKNv3RJyZDFpRqnX95G1VC+Z4g7xruGhY0wcmoxFhol
52oEqlM23IA+QsPb/kVGc/KQt4e8Tgo8haJ5Q8+izTF9BJpJGStZyitWd4Qb13gJs4Er8jYD7c1Q
T0uR5n9HbbtkEqUG+a5vE7sthEVveE7a/dNwOUeRiwgYJGhXL1A6i7nMaBXdI4Ct6XSh3mVdw2gs
oAw9NxkxKOJLjyhNN7WI7r63s+jjZ9osorx2yw9mOD8+Ky4K9c4HhZHQ7Gg/Y+lvzEBYhpZ4qGhz
hAhDlMZbFTw8bAZLi/294eqLtBY8Dqxj3r9UD0MkBa067DuCXvNA2Xqqtg0qmnjGr1LIC5HivWZg
m3V3HYFn8k8xvZ1SI/pg3RerwjHLuzWxc9UYLsaiiRSHz2DJWIbT4TYt63oRbnoIswylVAIisnwn
oK1smktB+z/FCNj/DSYJeYSWttkhirMfizfMZ1FM9PhUWLus/Qkln7zIn8oE7USXu43fURkcx7JB
qiMhPoi96qeS31WjriTRXAX5VlPLCrprxEE2AGWTczIvz5mhH9CtqThDRboeXXoQ0YXNkvIjyZ6y
aCRtazQMvAbSzxSKAWQGyVvUFoFZVoz5jYUunTvwujWCJiFaquLSNLFwFMJpTBlYmFiANqQAaCSR
VwnekbphvrlRUApEFeWIssmJeANI4cobnrwOEGqgC0sPo5l3gGvU1Tt9eLflKnPCAuzijE+9SLDH
L+pw4YYPALVs7AVCXc46pCfmjhGjSaXmtvpFQGBxTlVsxr9VTpuwNHDMm2LhBDTISzpVnJ95S5Tm
mLiMhXn5At6LGIN2vImGKS8KTm31EP1zTmxcJnKYZtSsI4rjUVea71LKHF1QZsqwivPinhoMIcPw
IFo7BX1SjoORB5I5Wu+02qMS6odBwFJQnmoGUmkTb8aBjpO1dtWbKhUrXd77IlGRe8n05yr1b1wS
RmnqD06LC80Tt5bibeM6d8xogCfy0jFHVReTzyIzgNMB/AXS2sDMgCEgVhyDhlu6DLKrHPaEuT1E
dvmQEaDEz2BYpNI03L9W27VUF1KWr0Q4C6JOK4VBjkkcJezIZHTCONtl5tSjmuQEtW2OA1fYouD8
s2qyFOlmlSrblCzvQgst2p6l2UUv1AZIrIx0qWij09TxtpIR0THv5IwlyEREGZKjoguXpxYa4egc
06b/9WskUNJJDNWnnJFtosHarRjf9sHKpJhvM6CYUrqJtHjRdUyWInVvmpSKXHhLeTUuEEyLhYYY
F812JQSZzXYooTSg/RkC/WgoGWiC5sKcNe4AhiXd0lDmg2itBQqTpv6zcqyn6PW9Bo4Ekbwbsgdj
QBfZXzkK1K+9XSr9LoRdWcTSsRUNvHWtgae+ygBeoo7zzE03QOHqhKsVd1+lBJOMpLRs2LdMwsao
kjl+d3ufHRqpfawySe9J4EkWhYTIqBkevVRwHLEYZQamtfIEH7R3xR6fulQOhbiVqF1b926q51hq
8bEwoPI3KtPHcGALrjh6G3s1TsCsio8eB48P0IM9y2I4Db9Z7ESqcRNZJ354jXhWvHeEkbtatRIy
kckqC3pcYMTk1M7SPD31opkt1RRTSS8Dc/IxXVbf0/UXx/E81Fc1KqCEIIE06183InWRE00dC7tY
Q/XTUaY3WB+Rz1viKxr48MOdlR6wgXryJ3cnWopU/5Mk0xnZIVzsPWKPwiAaO9wY6W/YxIsm37kI
4QwTYLR510Mk/XXK+bw/e/m3NRirmmNRLKrIWNNIsa2K3bavF77sr0Ppn0kLsPfX01PjjRWrQpRB
tW0hWNKeGIJNqN6rlGFxSqEaKOsmJexBNiAHvHu1Iv+I5j+uO+PJUR30LkFm/Y9mnMumXioMEQVE
JKP01hdh6pg82i0mPaqPeYQkLlDvTYpMoqj2A+NI5n5GvwpJaPBFhz45COHAEcujK//L89940NHF
0EbBAeTCUqPHJ4TJKQCe2SEKSQYw4tmxzk4FamRpL/FXE/c+ZvR02n6eQo1F+JVklu2S/c2gVugg
DFkDqGFbB3Vb+cvCX1LvBb64lZmDyo3TBMt+EgCzbgbeqiQy1qWw5k2TByTvzc6ziOwjF9elL0kB
I+Vo6y6LGsX2YM3N/E8dlF1Jk4MYvtR7m6ZjcQBkCl9UvxaUcZ27HcLo6TMsgqq8THBMiMbfiBSO
hKMYGU0/JTTTTKBbGJxMBuMxMmWUgJ5UOdmfgZi5xbPVV8VWr4dV0f4GSra1vIta4ZCQ32VckgCJ
ESQ5a0yFEziOLHTTsUrKkHvfDTg6jYj4p1SQLL6TewqNd9r3KA5yf8v5iKT4mxc9daQLQsXDyMuD
8FOnSIL/SNfrFtNiHONvsNSTqYrjrthuhcjfJsH/xSvKYfBUrm2i1+yQO+XzgL096CSnb2WMHzXt
k/KOcdAd+lOKpTpsnDKL14Zv0UbkJKsuaRFwwSD8YgBXRUazHBtS/rhjL/TrZpe5w7xmMTPUcV6b
dM0N9hf1O8m8nRRaO8uvF56nL+pCXOpJi08HFkFH5TqKFPxKJy803JJx+ghKRlDxwzKtZ+hFx7DB
aOjCqPAakC46y3uJ7t9VHI3WZUpIQyjg1RvrWZczMskj609Tkr+SMm4mFcuaVTTjSe5RxQaeaycE
zdxxs0QDEr0JAx4Q5kdYKW0VXFsSvzHUGZKEuL1EaYltV5XWUgZ/1kQ8aNECTMvmHGB6ydksVA0V
wEDDI/uurXVLE1TvLg2CNC/4E+LcGWmfDE28LYni6gOCVjDvkyjpcdBe0DEJe7Rt/h+TTQMQI6kQ
jjgwLlc4rXEpVbZuBTtT4vZAt7pToh4SerSKiXJ8BJkHd8LVHz7GtK7L1k0zdUCzba1BY1MCpxs0
1LVYQRR4U/TiipyFgpM0LB1pN8C5rg0YscbbTxh95ouCb4gITS23aomr2g/3JS1WaeCV9KJ7AW6O
VUaSOTXtNA3MlkuDvxpmPWq3fOoRsDm4fxKSc9muu6UyfkC3qnW9iC38KQrGqumhkIPP9AHTulpM
4REycu+OaoHHzJ7Oz1VEwl15D6i0pyOJgWiOSyErlsOO24ix3SWFY0lITXWEPSx+2SS2QEXJA9Jm
wjwqUnvq3GSZDtev3aAY6wTVqdUSq/7VqsZFhtmIJ6tHat3qgOJLbzud4Um+qNR4bSbIMMDa6egQ
qHQ6zrYF+gUZCfnQ2VXz7kn5CISeM3W1FHW4FHGDERg+JcsSvSPsk/B0hpNGToYwXrz3tLRXIyoF
UiWg7tRvjRZpW5JynhFbMHymuqE/y1r2zHKEg1ZwYllb8PJFFrIODq2LRiEFAJk4FVb3Yl7HMQUU
zZcsWgzlGAPYcukv2W8d9tgxMRY+vZogDa/cKRcdX8TbEjbnyjwJOK9SfW928fLGJykJiy8g9Am4
jLjuM2Kxgngm/nUX6YdBh+XA+eFd4Wezu0sYzuJ6lUK22hnKowPjhn0kurh0FXjfgK0iiOewpM9i
PHY0iDDOTpELKCwnWoK05c9xR0I0QW9/pRTBNjXWK+GlOhG6ogeHwYYKAYiteIiS1ajO+bKX8MQf
8m2t4Wr99iDHbe/i02ax6YI0KG8nQxkdZMFbpsydShU+EdGLCxKtlK/45A6zDqFj0uxi4eh5L6GZ
Zyk+4z+SVnQL210BPoG/pAjCQlW1Y8ryEkn70lwl4iotbyZz1EZcF0yiZLRKGZ2cjrHWgO2dM70n
7YUegMB4HN1jlZ8i/spPPlxTnBu1t5S5oF7218fvh/QbY8LYlLRo77S+oxXHiZHe+5MRdpHYPPSl
vkoxwZULNpLhLG4E+RHoW5/RIPGy2AddWB2pwyGXU1DLp2yZnIyTIVdPn3FDuuq8mM59yIrnJXFf
3A4Y9PJ3Vp7UDyVxry8Lkhs4+Ia02JeEG4BJL5bdVE0L2BKO8f8wkmIHiIN4ifof8QJkllT+VdQO
YnNEJaQysEJ6NOL04FhNwx8fEMgXAhII+vQ3QMQFd5miQ1vQs7Bo1crYVwENk6deYVY+y+pt6O+N
tCdSLa9y0FfuPG02mbIpLeSa+Rc3J1f/+lHjBLBFfC3Rm+eNtpaDvCnRs1biqlJubf3K8kPJjary
Ay+ENwX9bn1Of0K/dQ0bRAHbCuwWJ/1lcFU5fo0XbyxW3oGDb3OCaQYks0Vmuxgu2PT+JbBO9CnH
Nt0njDBsHTEk13bmrytiiPCzHrgFAcJSm28pzrbo02bhZ3IKuhhOeMjZeaCGol6kkM4cCfUE+uUB
50vnKCUlih2uTRLrURg39AKnjNxUczzTph5Ucwi9pIf9P+IGwl/3H3gLkHaAyfOras2ldskqh78a
Pr/lCMfcRs9nA0BhuWLUew+KHSZthJjjji7jglPSx/9X7ghRitF8BzP5wnPGj434PF2uunJegUHX
ZgZje45jCGw+tXUeQtQRL4FMiw+/xYDzzDwinmJQma4atJeKBeNXGlc5DFmPxirdkhJiHvr0ORND
INk6w8xzNwUpjGt6rZB+cgwgNV/sFX63BpI+HOlkpyNpYEnvjng7sxWeCdSMCOhZFeViJSh7wnYZ
0QD2gsNF0cD+zEjFVbF7H+jrMpqqtfUAgorQMnjnJIUQwMF5n1klR7mCFEWzmxVnBhlQAnCjoe79
35dkfoftvL9OHkDvLdntjzdJmuunf8RuhqWW1IqzyEQWbzWq+MFmuOadmz0LLcAdhvJMKgN07Ftu
xD6QUZzy3Sjz2RhhEE2anA8/rFYuq3tcXD15QTYKPjruZ98u4DoDeVwxcRy3pTql/DJGyyCBfgc0
pKYrFS8w4iwZ2+KurE/hkfcMeAgiwfGpTveDExQ9GgSC2KFNRMIo3p4opSZ4vvpFOgBo5isjUvxo
Py5TAix0PFsagha2HqzEd2xTv+EVMeEeJDsPlUN8AK+tj2V307YHKP4w/hh7o/pmnss5uVhBD5uV
Tqy9vp8wp5bBDQIJb1iEuYsVFcf6EyLSKvS+ukmsIK8Zof2SwcZajCkSEfYTBAIwvAtSaGh90iL8
mZRDzUygwYRFTliMh0q1Gc75T+TnTFOrnSTvCXwBGa8twzMejW9NfnX1VWmIrZ3lw1KU58G4c5/Q
a6cXmIZIY535tcRvi3ZSpdgGCztwyXFlokbeU84weOkYVx/RP/TuoaCCfja/5m91a8/gD8pLHW/a
cc58ixJ96ZGFccriuwn1r73otYOrB81KcSp8kJ22sGkUW2+Xd1Bvc++T7JIbyzJV4Uo5mycCt1/t
Nw6r8htBs7Fxt4a4BwyYF/Mcoo5sGwUGOXvqh88i3NA4Yy49TWdtIbADt3SSWKLmLp09TDvypn9Q
ReSPckOXM05RkJDuDs2WzlVqzNN0Az+JrkhLn9bBSkJH3AfPSM59gAeB3qq3Lb+5XQm12Q4ZEAll
4CXhmw2L5gtpwszfZNUcnCWcB/9h+icKvYin8ArZaQBZB0oK2BqacuQN6AAucr/hMIACByVF+VP8
Du5m4ht1SzhVnYc/YxOGR5hIhTBD+cOMD2QBDgfqYPUFpxKygNes08OmLxbolr4V4dl33+YvdyVj
RgQJsb9KFxQlEWsweIVbsCdsiui7WXoEbwB8jwUEHp5X3BCGKG+Tl/vPYrTDDvxPeniNo092blvf
YqpiDzmM36wpGSpkCt0RSTdUHEAY+cM37aiyYwJf2rl5HF76ukzXbO2T4lnk/vurmI1gnFmf+tCV
Nt/urW3Ae0hnAw2GsDMRzYhcIc04aIx7mDpAEb8w8BuyfQ9hgck/2BlwQs8pKB7fI6JrmCXSYmjW
cv1VVEd5MgNsdeVQhvMOJ2GGiJ6Ji44L3E5wsinKulVWNR4S/H/dHAUyepUQjHczLcb+lRq1ao8J
vToa2lS99/hEL70oTt62uRPwy55RHyPm30TmVTYdOw4McAXM7GDusQ6eMByuw1v76x1EgH1Qg2hZ
1hxg5tFKy9YR+A7C6zioIknWlsUG4QCWUu69B4oCs9UsjOcdtwCTH+lwdp3Q+yRI2sZjzQ6ETOAV
YORVngQHQkdgy2BqnZNrxHrD/D7uJoV5nE+RIxzxiQ0i/WUZb80vei7FB3F4A9lVAHqMFBogjyJe
WDCLYYOdoWwOrKscUqxiKbZ7Vk3WQxI/cG5P3wDMEFmYTP62NL09phkzEJHBmwmqa8Jsp/EDf8Xu
DtKOYr+aNRDmyEAW5j4RI/SSOhooBXCtuUoer9Yeuv/JeBsSR5A0YGIxTwnjpRIpCINFfgzoV3vW
N6QoQsjuwVh7Ja+7X87+Bd0rUnTqVUwc4eiYwFeht6I5rKdlS190zBYDW0K3d+JZxtiVyDs1WqAj
0N6AQAOgXzHdVpBMHYRNmZYljjLgGsSVAVq9mz2jpSX9lpj4VXNeSusJquoes/gtc6xQ9iYYEsbs
HAKJ0AEtVjEomWsczxHU3Kj4WcaQs5ysZXoOVzDWRHRGeB5J5t3Sfkeh9ckvnTxTqCmv0a6rN1K9
825PvV9ku86nvKELQ9rTGjlk+GDclZ38C5a3xFoVoC1xMRvIHwDRcWjAwkUPhnlUrC3Uwh6OiTYv
V9oSaAHnIIsmJK7YpQcn+EtdyTuiynBzUEXsEQjhUkxoPh21B+jYZtetqTOjhbqLvlj2MJvqvj1g
kq32xif7l+GpIQKyODTlni9agtJgRW92KnEnWBYRe9Fbpwlk83nrv+63h/s6Sy/FPwGc7G1ELEze
CAosaLy76kXbVUPzyNXI7P4wIr7kTFMs5Zul2zJTMJOeEl8t/nM9oF+bxDq21CnIZpnZxg/pr8b9
2KyLmtju5UCG44QOZgjcoZ3SZ+DVixMnYPpEXjA40QclFtRRTg88sjFBr088X8K9mhR7kzEGIAY/
PKPMHQuj/ELn2f6NOAXfv2wbXOW3/+ix6ZQwjDiBuSf3H4ij8OnVdvHimi/F34qzL+0ZeBu0aCe3
alQQuLQcXrx3a/QQ3aU6Y9wv3tWBgk2y1QnSh02o+iq/lW8Q0sanOFW7dDU1YWzth/pA/ZKWSNR0
pOUvcV2l8/9xZCUWZAfFB5OeWfjwMIr0rmO9GemyDXbGqv0DV8WOlFdIAiAXTZwi31uYr0FzsE6/
DMFpv1XN6b8lHeVt8FI+3m+LCMSuv60/DKUYXXx9UdwYh/lsZbdOnpNbSB2k3Cxxod2SHwjX6Z2N
/f8KYlatOJNXW6tc1MvwLcMJeHuvgonOKWCh5dW+wE7P91z4cpV8cKfdo8u0Rw5L1kHkbu6p3yJk
Q2ALsRoIceUt8SaSjYNmSLeWtCfp0/HEk5vCjw6Ky/hRg2/Zd6Jhy37/oCzAMLUCfrf2WV/QX26q
U4zAcWP8JbRRefypNy7WR3lojx68g+19GT3nAldzxm9LXpZkpWGneWBtHa6YnYW/2gRg1NEU/aro
cN40zqbTP0HE0FIpfOfxusWK+A1sqcWntYB03VwZ86nbHkEYIz4onGRGfFBKAEAxSNLkxncLOuFD
4bR3oCSfnuIwVdaRgUPaIc+MwoP29Cv+J3DnCGxhyMmnZ3q5NL8tepMEo5NgFMTbGlnGyiOMbrwx
Y2vOnmPC3ACuEa2LB3KpjChstNKcEFX42v1Mf/SsjQxWfgt/zkblcXXA1fCj3It74vRHrE9TaJN8
p+1AoaWSndiVgFjEpwDutn6k7hJdRF6vzQ8x1PW6ucS/Cdob60+U1rIYrBR/sBvpX5TeDW+PP9z9
1aJ1PE6eS2RxiPmG7ipWGDgNAk6iudCcTPWAQtSbDvOEmHXFPdOYPc8L9QregKomwlnPJ2RLhElI
llTyYcNS4um0krFLTa46zuEMjBCKioyuuzPzIAb5AK0mImH3McOtwE3xCTeHsu7IeL/CJR2mPZeZ
gi6XneKcXrH4aBTnnTNFe2mHcQsmxWkOJsLnCjX0THtRGedf5ZGdGs8IqCSkdlf5I4BQ3KrDZuBf
yY7wQ3otUgcPf+pOoET88Qub4D7U1jc6L/qD4mNcd9Iq/ud/Kdy9q2zaKDnrR8+auIj/EVTezuN/
ELX0P5oOFBTi293TynZqYr9Vcc1sJTdX0iz+l//zX/Wx/Kd/c0fLY3xE8P0NE8hAUEIDDxM76ZHu
P6S9qPcOSkNc8D+dht8OCWt0sbb5CiXCH7V6DMPKXPq8GlyPFW/uFxIkWiR0fP7+0ashrHwCec/O
EVTTFlUNcgKHSS2i5hdJb8FMPKtvnS1zbh0f/Hx6tGoudPiIMf5fEiw5yNbnGi0AsMJ4saGpg8en
0sH4+aPBy4fHM9eXOkELFg4UCuxnOjdu4z9/7VWLSYI360/JaLdUg3RYUPrrKxfbP2d41jTB8YRT
Lp58jeEu3mHulP8vJFDwl9lZSJ56gRVEtLnwCU1/bUU66CjweMG9Tt48VcDm7to2Fr78V3vqAxyi
HfRC6QL9DscvDCx8yD/9mSEwcJLxjELkEiwxV/pPfNP4gVBD052Zite7NUfIPKWC5lt8Ch5aCfYz
5uo2btrgg4O8X1HZkyi1n7TAZHXQsZoe23gL/flFdDU0VJIaBLQ8a4sEo4buGVMgBoVLFRVFeyVl
a2eQn8E4lPxOTmHDMt1X5pneifSl9xe4k9qXgg1sMTVW1wlxY1CvbAWEROywoulv5Az+TSDQHsMD
g6zYVpVlr819Al9WCMFU0lrWdOU2xQHa0vgRaGC8qyN5Q0W7RHcy7oene/BZXQx4PA9RZo1FBxyc
azSGi7qyqdPpF1eAeaBsq3Tavny2DtG0kJpMDmTkptped//Sn2S6iMhwYVBS1ru4+yBfXWi/Yl4Z
akJ0R3Dj1CZ8BfBXocMiAR1nUlBf0iuAapETC8+R92bfVGCrIb+dLhjK3FDfx/Vk3Q0z0kF/kw/H
Ug6uanRg5GzhOowOmHm5PT1kKNSLLDK4mHks6dFazUkaduhdAwdjhdbBx2MCiMuCC0oPRCSn7K6r
B1oAtAzkBYsBvs+GQ8gVfiocCGFOxhwaUByAzElo1IDh+VT9TeAq1LITwH1pT8OHJjen9D5bGz/A
vtR1E3EXjvRWSoFAj+4kRyclW5vmLhlu6IEZnoX6crin9MoJdyYZoV8b7m1U74mOmn9SS02BioSS
Kgt6iBoncH8zSkDQ0NZPq6ywSKjpCZQmDBp0FTqlfyxRDGOnpBZCopd0edTmSIuHry/Rvmn3yNP4
gEO36rHuYqxeFR7u39UkgJHaE6IDN//GWPVx9VPxDjbgZdBBoFCjy5niN+YgSbsY1hWC556Y5a+p
hGrtJLaLCy3ic9kvOOTuvbUqAhqA/owE8y5j/VwgceZKjs+eU/6PYM6yc/Q2T2tmGhg0+ayEZ+Km
grBAex1R3wWADJEA2FOPvyBl0Xoha1ZIKJ5rrN1OReeJ8nY6XRHBzJnipT28X2kqYnYNO9tdJNtI
uCT3eAv2F6ysS+PgoIuLPAcOjrB8AtCo400udl2OZpVFZWQEFwFPqVyGGYBlb311JRUzek9Jg2hi
IeMNk10cDXRMqEi+YENCfjjVerSUv5TndNThykBUFQ6gdxbonSuf+SYoj3aSk8/l28jdhHX4aqWf
aYOKbMT5YcKVoN6i6Yu4UPuhTzbd3ytkPJTlGk+8Qyw2f1GAkAwl+MPTyZ+Jn5Qsm7ekrri3PqBJ
7JoVNst0EWNWJIrIphMEj2uc3W5gjig4uUeTyduJF4FDjuX0Wz+BU8xjGx0Jds8C8+q0lUpUZEQY
cABlPG5Hm+nvc5gji7m4GCuvg0OASZ1VcAcCYDLUAlEsv8bnbd1QO/LDSU7+QyUvnZ3fePYUF4j5
wejuIGbMytm3P7vn85wUJgoau97X88SWbbwNh/BCdNkMinY/VzbB2ukp7KA9z4u1Mj+Amuaf1Bdv
fmeODFIHp9CmOcG1Ju3li0xJmwDTKcVhLtqiDW1sJoMmKY6RLa/SPeKpqZvxXf2DIWMeGWOMInKj
rVBR3SJqkclKxWNGccw7hiaOnLC7pcA7O6sUc/e+OYQinCuG0f+HPPqfrnpTlVd3yFh4KYz2RCJl
KCJzohP9RmEcxzeFQRrp2+Srodb11twyLrC+H7QD8ucJbYn5tgF7XvOmEoU89SNz+jAU/WuD9Zot
JL5xEmzKOweSaBuLNtpJfru6U2PwnyTLuhHgliX5szL2g6skfCE/yLMXI/06ucWgV7HsEEY1m7J2
ebQQhnXHglGG90zhcTOju8vBVfeZowL/hJQ7179D2OQkLjB7iC/RSkIhfku/euMjWy8T/syMg00P
Ksj50ZmR7uOrdGNClW26j5tDuZwLGC05/5ACz1VFises6oK/BKcYJTsxNI0N2iC0FtmdZti0FzAw
VTBnCQcNRxT/osYfvi5e2NZ/e6obbdE/yku71B7ksNCdE/dWsMYxyXarY/C4aAcWfDG90E1Tleu0
eUCCR3NYku/JcNY86zBIO/WJNQDj/MXSN137VYQnBr4ZcyxHIfODNvq/8EKQARYpWgf+Ad2QQ5EP
i5JzDWytxv/nMhrFpkOTKeZIafX/aDOqhxZZ9TcfpE9eLF/ZlNgR+1/08EreSRXdEUdWzj9k4K4S
f8Oa6U19Le3Z9TfUm1jOOe8jt89xk4QPNLyzMDpiKkmrJzsH49xoK37zNT1vQ94ni8+UMjprn3BK
WMbqn5T8OxqLxH6KLwvvQFS/6ffwPNFG4XzBuuWlP7FyJz+XN46+5LDBj6Yz9WT05kKcQPdMRLGJ
zwi4GMD/CPzLL09n1KHCmpc4Lp/TqlhyrlPW8EVBA8zwYaJ7bpQTEEP+2yVhnAMLH2Zmom27j6z0
pykDILOHcOuzN97Fr1zByWTT3f4NPgGw7PGCWyBxxBPteY5kKPWJPp7jVfFCpwHhX98b4PLCWgiO
cvaNCNM8mahVtuVWa/4M1GPPyFsx3BA5YiAYg0grrwFC/0fSeW0nzixR+Im0lnK4BUQQGWNj+0bL
eLByznr68/V/Lk6YGYNBanVX7dpBzc7KeFbibVFeUV5gK6EvfiUcjBPAH3AFMDR7XT7prinR4tJT
+y9ItmxoqHv/lVuELkGE0heV1MxsiyKleUNCk9HELCXa/ut/n8FxKeNIbUmTq6+eOvBIFL0T5tN3
y35Afe0kZjUL8lICAfPBTPDxu3NnBPGlh+OJkOf4w46QWA5VAoWj7+LKk1+/Reajp5ZkhKLDBkUC
9z1WLsG1PPr8HfYQ4VJj96h+AP2sh1aJ08MM/xTLi76pytX2mzBjOdmUlOohRhMDEyEFggCWv4W2
V56O9JXhJzRcEjxT8R+OzDe8MiO3DQ81GmiVXOmVM6xNSg0EXVfnsyP5if08wDRwIfYV/tnYQTTi
+Z5ejDvgCrCeqjVld3Nkpmly9mEr/ii672DeyKHnTC8dWxrNVeZDH0ORgrC1ZMAG1wNPJAZ8pEWp
wkSOJwgWMgW1ynSCWanJr1yOWI8Pf3HzVr8xKabmAkHsn6gkDV20eAFSDkjoVctLuhNvAlxrh9jd
G7kwdpFtt5wPXJcCyxWRS4mCNeNKDi5p2/SYozDB/qXN/GXPl4Bp+nzXs2HEQqlH+4AFbEg4UMT6
4h4RXJwjsHFBmtGZ6RGC5x3TMdS0OSfJE3oD0elYeX3CLEIcQeO+tyckl4t8ONF+UiUw1EX3BdiZ
UFT1vkBp/Q+WmN19ZfgR0AUnxBazN2IfzOsYU3GQDvqJj8LfqHe4zwfYvxTM45NwdEqQ8EuWtukb
50u8Rg7HDbDhvYrBG/ORB5/UJwyILEyJYJQd+y7ZxegKeBzqgokWrld7JpUypThV07WdfvFEzojI
wgyIwlnFVQzRz3gZSVAmXGjppyc+1lhvJPA+Suki2fdPNkjeldXLcDBcpm/IbnqsgBkYM7YR2sVZ
fe/nGyVe3XHAAVgL+za+zpeEQjHGFRAtq9DSYQKDM2jDVIauDg0iVSZd1r/h5Afr2MchYDWf8zuc
nsx+sJ6zcQsjVpHTNXe3pswh16X28uLazdA8l7pn3BNYzGhr39snLRvTAc4HVLGWujWO8U9muPa5
+SLO9KnBBOG0W9ZPrpUfgAICvEGsD2jpRtdEZd89SWXKOY0LDw1czWoQzs7XFqMYAm/DLTTkli8N
pwSW93n6RhNFFAy0aOvRRdgRo9Db54DgmWcF+JZEAvRR7tKz43ExlxwwE6EujAv1HbuVegksl6ZT
IPBoagGMYDyZ7xXF39a+MogGfrxPJmJIOOObjvkrs2eAp0AUGRbeiNTr0BIhHSzxJHw3jbOfDMIm
TeHOQwHi3OI8xbXowmkIw8KIzyZ6Anq7JHo57T7/r4fBr4JhRcGkJ4U9uBQ1army78Pa8JhHeRxP
KrxApmjOuscfFnOn/DPM7jUgIpNAHJnyJ3VRFTFetAXbxFkKdpHMZMwmJrIwZdcE3leMKyw9/JRY
qzUj7/KvJm0CRyrMZ4rhmiTvaolz1tYWzS2YC9I/I3L+Ssla8rA10K1CElFFO7FXp+QusXkm09V4
6Jm9sqT7mDPJSfZBwmacQGyEt1YZ5qmo29vo4JMvt5cELXwKbTZwwluLOMWpJFd/hTksCiDGMLm3
MsuCch6cKQAlaedkHffRSnJchS9b8nAUJZFSfBkolKuqkVZ29JHq5TEfW6/pooNgkjU+E1Hf3ujD
pkfyM1ec3vJ5oHcT+Fhw6D9MEhJhugpJdYH3+CyzEWFaNfjQOZHANiA7ZUIqTPsz5D8jPb5gRTHY
qhOEEcQSUDDBp7Q4qaMsWo6QW/thXBmGg2nLxQm+9QClKaPa9MPMoM7EOdwi1AZVeMxt/Ht5KEuT
CbC8/Y+hxe1UVpm6weILe6zaohOIiXSZtoouVp/vv01pj1GlumtURvNStS87ki4Aj7TwmfnTKqLl
mHJOQVfFlj3zIGlFsqv10rax6nUo+3+1A1zeH2aV8YZerR1DALRHlfMtAIKbY3tpGxJRU/TH9MKo
unLcExz2jMsU/PUN2hEuQGGh7Z3Ki/xT6NpBobcKwdBMDA6a+zC/d/O7k1eneGbsH+5s9didoAS7
CcROMzDPJcZUQYn/U6dCeu0eVawdtfi9NzTPaVFrVuouc5S/nGRsxwR5lo1tD0PaNmKvT6RLV7YX
GQdr2868icsb9tpVUfVb2tu3IpHWDoX8yCCq+nQkZvWoEuF/8F6ljMDZkEtXojXMrXeDztZqbI6g
EmG12D+hHTUjuYzmeQpgmKhvQuupwnqr7fEnrWv8zbBJWMvy8OckaF6hNHfGLsphbrNo6+LqQ8vv
aoAD6FfYN5pfuVpDffmroBuMpWf63yGeVM7HFLwa509XaKAo9ljLdRtvM/zESjQLMQKBtgi3avPu
oD/VtARjNq/R0QVWM3aVXuinP5mDMQ9ugsVMgMmMp725zGw3VlEhTJU3Auh3/rioR5uoUCLY9GZn
+kxpoSpiDO9X/TGWItpt8ySo/32cEUIgMc+DZwGeORpM2nG041FHBeAMOYU6+cbIEYc+eutKjEfM
4jyTPpDpxWYYq3MdkQ6DShPxUS2Bvqb88tLvNjGciBGgYMxTN/IDgCJNwOcZ0+N45HzZKM5uEP2b
rWCoJvMdGD+FeNCWoDZG7ywyDqa2o/4qyqUyCIMTWmZzxObeWmbtcOLZyuUHRCS/eGUMAXJtROCs
MJXOV7r8LQSmemOsOTWw6IC8Mk7O2ckBjT1BXhTXq5nIx4QBAXcfWUOmGUdJGd0WqmaOUXvlIz4Z
prODRhRuc1Ay/PEGM1iOGhAWDCRx9wskmZjuqAQvFbjdVmtfOfMbyUSBSX0eE77GcB/oUXvzO9D6
zRRrrgzLuK2T3VQSs+fnKBjI1IjXQQu7JAJ1ba6KNhJNgeVIfZRwIe0GVm/EXAqahGIQSXO02I6t
efAwemjkj2HYYsLQRZdJ+kizOwMQg2kCj0aEw5AFOwgOB1O5AJ5ta7L74CBqdKTGppt0yvBaQEWK
iW05MojKpTUPu5F3PGeQvwhDQE7gNcyHHD4ATM9x/BcODJxI3SxB0oboT0tK4G04xRk2GN24ykN1
ozF3kOOPUmm3BpEAfsieQmgYR6k5eE7lr1Sgoaxiws4WkxinjoGWmZOk6AcfDU+MqWA7xK1pHe1d
gXocs6NPA2e+pUFwhTkXt6dAL7dORNY9966M4oM1j2ipgE+yie6f45UWLCO0KoFNM95Yno4fwc3z
UQVi+9Jj+wiKPlmQMGHjqXgY61DI0cMx0qKYsmNhCZsNn7YN/WkXYckyraTOZWFGP+mX8ZjP9BQW
YwwNO3OYfH+FdJowaxn28AVteWuRaN57CCJJsRajHDdHkWmeKjJWbG8aN5PxRh2D/wTpB/hSdulu
Vp7W+C9BmdahDg68HoeD6GIyh2MrJmwufmuLD7O4k6IFkla3rxJgsAoAR7F1MYVBH20DjpJQthRp
X0ybOj227UvSj9hNdlAe8HZLweDzK6WSbMEj3CYjgRgXGb6khlNKCFomehTpZPk7i0pg+LKGk02Q
asTrkCzzJ9Hst+CAFaBMGDuLkqanAJ0cmTaMcD4iWPw6HeqYvE8pKNqWH822kyZ5tf1PVjdKuxuZ
9tb9J1kga526Oe9JNmCq6LBR5wUbtkoMywwg1m/7ZO3jW51CagdQLjELUV2jf5PA9+Z7CxphxARF
v00qPDf7JjTHs+lmzGiqDtYpiSSQg63eRMZlLzVKjRQWuf/OlzCDx9h54fwqXq3uu5mDJVNqrhO4
SWIT1//EvlC033LihjS0bJSSiVc6VrgyTwXwdacdaZ7GAJorj5M6Xg0GGugl4YepGysB6pf0H928
2FNwEw+c2tvXuk6fFi4p9qQealvfdpQFNcMpGzVUkFIz0RGY6bbk4BCHUN6b/xWXtTlRaaCxQnKJ
YgzGkRv41ht8lLgigpyjS3zYCLJC0JVnvbRQIPfnMhNahrC6giXNfzHMxMACtN5W4Z+Fy5R6dswc
V3oWsIb/EKA2EULQ3gmgyjGrHV1V0/mpyTUtdgV60WQmB3Y4zYxa5/A2SNa9YsbQYbsC6jDCJ1yw
bmHBKpf0rl61r+itgAiy7A/FdVxJW+mukUtVrlIGfTxJguTL6Kv+dS6c2r/sCzxGjDAIPnqE/EJR
3nYkwCwIFoGgU9zk1/AO63p4gekxD2CGb9yUk70Lz9pj+qO+xbJJ5Eo/oj8HW4WlBOllWTIGU28t
vZ20QAbGgwpNH4YLfhGwgK5Ku+mg7kFDuEyAQB4IzANdovnJKk6W8UtaS2/5zvoHloWidJF8ANs/
hqf9nu2NS/JWY0ltbtVn9cjZYrblu7+8Siv9oS34U3sctvqDNFYQi0VJ0ABfKKBZfQAlcVojzFnm
UJ6wA73Hh5UJimwt7sXi2a9IX1sH3/AcF9oeoI00MmzThE18dsrvBvDqPbtZC4aY1+nGWN1VfouP
5Iaq7bf8N5Kw+UPAEJ6P9Z5xIfukvKKrFOO6BUlVjIK7l/aYn/i/quAL75MNr3lV+guxNTOVNEnY
i86NN3ndT3sGbJw85gte4jY/0Y9/NX6LPwJP/gX4IVYvZctIZseIY5Ffhg+0fBJPprjAuc4HAA8n
JU98GGIVt8COwvbVw6tqCRHC7XfJVowLByiqcKm2T0BzenRnX1x56421ZQdc3qCfN6981R25Tm/W
w3h2ALXsRNNbiFLvny2oLiS44XQZV28NxF4+jLHxhyUQIdM7zgUYMOwsJJsMS2g/bKTgl3QAEEnv
4dnaz7viPSZ6G2eaL/oAUIlqYHSHL/UiAuGUGKXgWAnO/AYaBFfti4INaIFefXhnoxjfoA8cGYPC
K37DqZptjxhu/NF/ott8qC/NN493gjop8PGzgp1l4Xme2xRUFgSiDsiIw1GIqnQUthbpw+lecxbh
EWHrUv4bDyhj93m00M7OtvlId2hGAD7AW5ljMpFE1M47EHu2lk9gQk/0Qf2646KXl8ELN8oqP7OF
Pmnq2auJKD075HnPVwJrRwuN+jJ81C5wovjyi9nD3KZ89g9uNQw3eHisQM7Sb22VX5S6RUnqe0FM
iTIXCck9D7l8JlRXGTrQoiPVnftHQzYSCAjRvMU6QcqJxsajPYHnHMc68I+9Did5FQP+q3W/GRhx
R1G7qfuLQUue72W0O3F5n2YDs2DwpmQlTn2xSU4S/MxJ35T0t6iexJbENiYEwT4k9AY9FLsHYhNH
hnnQsn0fW0xs7FP6LvWgtDAXD428S4qNZn70xF3IqzoHJ0x3fqaeK3P+R8aQRGx0RhN4surjKJMy
jA6EMXdsmnDjIsJUzsrBlC49edM6wD00/ZS+JtR/BKE51rzeqXddyEyZqEUMPnXsvf+7gM6BkVMm
fWTmiSYZDyNlwUyr2uDN8AKKkz7z1RPNX3lpz6yqZgOoA5gFaxCuEjklA1bY5rJs30rbC3EpgCLQ
7QHHCJCorBMKwCzbdgWqwiWABPgVAHcKFxwuV8nU94ixeU7uQvBujNiJenO4b5tNkV4wYSHNFktX
BfcYONMB5VhXXjUZ/O0y2wQC9VdjWmFFwTZB3QBLHax0wktt15Fad3T0Q34poTFhErM3tsKp5Qfu
QvivSTfCzBRiJC1JKB4ozmb7n0OO1riTmKXW2OXMkVtIqgvnMOs5f2I0y+FvPSvrufNx9ym38Hb+
ZRSvAc61M3oikO6G+nqqq10FHOTPMSlwOKxBx5ClNUKmBSLxAB1kIpOxAPK/gfrSd0eLzBLZpRiI
4eOjJKVjLJDZoqZjpEOcm+ug86g31NREkSEknVqkSFP4beM0pGGBOGLCF99lSDkWfHZdZQinRBcf
UxbLImh5xOkpJiliCNa6BFLnYFgC7WCabI6Tf7GhEEx16AodkNbLMjTg2rDTbCTBiCDrBEU3NgX1
QDKGDveKRTUPKCyIOyjBKSX7Wavk2fAj6p8RQWuvSXdAUzLgkxIQCCebBLTZzORMEhtCsJDiZYm5
LDPCUkGkJGaFMvRAbmZifeJo1CjeSFSV5qn+ISzIIvwsJU76c9p6IYJ4KAgTN8uNpSOOI81nM7zj
HtJ0Tzk4ho0rta5prhtzbc9n3i+Kj11/NmyMRq4zN3CKjnJ45N8mrEjHrV7cAH/zaMMsbjS2Q/gy
tB98DVjFkf9pxZArULv4GP8hcs8hw2EnLT4971+3n418npN3ubsl8tZWPVvxZOszln7E52mfNqzQ
uvuMAfXi6mz1n/xufgfTtrHcNsqZXCJbX/OF+9bl7/sOhGRj+HedeVW3xUR0TghfQz0kLJFB+4fJ
swwvijDCsA/MlOb0WNMcmF4wcfApFX2TR81VEklk3wnTDGs3NLaUVwvN+FH5H8MSP81b+tK1wIXZ
dlskWtn8JWcnGxI8+JrNOjwb5quro0UNNorsG7MASFd2v4jhuXfyd0lWx98s/Sj+Tx5uAv0+Y8/Q
9PW0iRX8Krn7Tc50BfQjCI+JWADE1CX8p+TgaETP6ykgHIHGbGgi7sT/SQbmDH3IocF/gsntTYh2
/5HqVYSU8DiTR1PXqz4SuwKYBXj4BExmTbQAugwCzmkZoCx2HllzM7ADVX8CDPRJzDDW2GrrMX5x
XoQXH9E647mUPPy2KsOjpsrqG2uLooqFM+ISuW1Uz+CGjN6UfvYludFbQ1rD5+Ndo9LFFIcfTzKX
nxlrVIuvnvDD0b928CMcgJjYvnJjwumlbU3pAyOV3kfxc9Skc6V7/J+MEXn3yQrgVkl05tL0CoZz
V2fkUJ8ZA7ITcpdhtAzt2dB/wmrLymWSPNtX8C3JRbE7dGfdOoj/5g4aB6ja3GRexKs58DsmJlde
wO21nLtfs7lwbnucImV6k/9bpf//7bya/+PPXh7uWZ1Rf7PNNQYSIOzcVWyCAPtqR6wh3jWKjjwi
Ko8LRUd3xga4gO02e7z5qG9LNG/GljSKYfSikRzoM6uQfU0N3kAf088B5xz0F8VrxOTNPJSwzQjf
gQmi0wH+CId0kN+GGeK9iW6xsu0NwLpt0nlmC/HknNn/pupsa4fKOMgdK3jt8Kvkw6DcnPjlcCH8
takfHK5jhTvlyJbEouu1e+AQ+exGMCBgWYvRCw6KdG0UW/Wi+cwF7eLeiyh2drEeqw6JnaijbfZZ
fqnB0eL8CxPPks9mcbWwH+m9Urlm9k+icI7nL94g5YJWGHjcu0ImeIE4N6WiAUGX4xduqtGcExsR
xWLvc9YOia5Jyx7YkGcyl7uIJTV6A4odVMuFGxXv/ELTZn5iXH2//qhJmIwFOVIIiUx7qROcYfg8
/CoBnwAloU1qD7JZdW8goe5MgGqY/lG6HIWCeeZSZCoRPgZkKqJPCamTRpxUWWq5CkUIVuqM0qhD
ZhAWn6XxozxxtSlGNmX9Z2QWa3C0jOPLgPDnQ0NQQVv9ir+GJ4d0ld1TvJXPy0f7ylIQL9GZlcfD
i6UV8kLnXms/RnIO6ncq3mbySt5RvHn+adCL5+aP+AZd9CIVz9yNxSe5j2P0lOaXTldjjRogn0ZI
xA0vk8pZDuqxHD7V+oXSVZ3vIfEoZe3hwKg85vHAxigyVa0ti1SkVMDQ6M7cavrHrnnP/IMfw1E4
GNI9i/5Y44XyyVkXRk/25C6pF+zO1fyescuJM8+aHIGV9EmKNE5fnH2GW6X9ahgIRup2ZkPnTOGJ
5hf0zlYtb3nwDr8s+R6HE2OzAUi6CCMIRJ88xDGObMmlI4+t0zaIqwpYgHtAXWaFxwRQPsQ/i6yK
EHRcxiItfe80ynlIxhNQoAItFn1MCtne6TQYI2zLTfRjFjW2C2zHogygSslSrMUMcD85Ws8maD0H
dcKJFfqA4Tgt+Dwjg8a/Z86m6A41VG4fmoCfw4MJrxm7nm35a85QM8FfdkJfMDK4INIO37p1rEOK
mthjMY0g0TKMur0RW0Sz4WfrTFg/1ZAWpm2twquNKuXa15h/To/K2k98BD3BS4CPN6t474yha1FH
yHCDxcs7PpaCB0PNK2zLci1INuK0kLVor9a/bY0yoYc13GD0puM3ycPAqZFQgRSJfAgdigyTO8O5
Mptc7pHjmWeYE0XUGk1ElBm/XPwvMuWqIO85vPEdOay1dBlzVdO1w94T29vCQkSreOKS9dQiJeT5
puXbj3sd0kkMajzFpD2bzLaxrAv5KuNA4AomMRFVThOMruyTT4G7tS/0yvqrQHUcTo+COYd28Nub
HO+waUnji0G3a3nOITpbQQTUttTpKcLu28cYKf0l0GGptHttGl36pSzfdOg5s82YreX0JAl/Ms9M
Lnr6O1WHOCY4nbQgS95O6aW14ZDsUodcq0sL+8I8yhjXyzd+0Iw3C6AqiDjtQcfgAvEeC8wGu0Fe
Q2bLIcPXrzxN4aefoso7wUBBbczOz3sCzNNBAOgn0Ck08d+4Bsqo8hCHAwqx8oJ1aWx1iZkd12GH
szG051xbBbBJW2bH76Ny6nUS/B58njhzyI1Z8y781SjdU+nO5LU6zuaxRlvKD5k+QDBZeBczPqgm
ZGHPGW+p7+rOUcQCZrRWG+Fuhv5OXSX+ceLEqC9pjVbHG6BVhjd8M1v06Hwl/+i0N7vzMgPFyoGf
Bx+smBLCHdZfifXMUcTWzE6FMVGT/hAqVCdwcxUQWWAXg1gxKWJkGl+05kLyOB9N9m+xdg7Uh+pw
xh1CdD7+eVJWDULP6N1IV9a3oa86Zuq1yzk1NdsGd/ngkuseuxnbjMm8QjUoiRjm1vkfdqQYZBZX
aFtphMcPkAuAguEWIyax0IVdJ7841S8wsJ+swTyVa6P8yRAZ820OoiXFcLhQ7TNZ0CDGHHIYY/lh
Lh7qjH58voHjrXGcI3Xky9QfRfCHkyasVq49NSUwnAwKwj2Ti0OgE/kcQ36FBjhFlCWHbsD1YAah
tB4sN0HagHPKH0rnqyC8jHcVPwgTHnra/J5rz4DjwIx/+cca44OGuaoDtQ5GQPUwEgUh/bYpD4Tm
cku7+Ff8u8QbyFg8SHcWRNB/qxCjSs9oTjg8s9wpaGYalWpDeVegKZxuXSLWJoavuN4hqUUUCcMg
4vBfFQyBS8C/AjvEEkgQHnb8G/KAyMZDGvhC1UOZbrwF39WUXiW83Hj4q/071Dy5EUN5hbl08Mcb
dtzm8CIhFCtPrPW2AwbfstDD8WIptzE8yJg4NLEwe4ySU1o9Cu1RVN9VfKJS7aRX318cnO61VTyL
D8xtCIId03gWOn0DDyy0iK4GsP0NslM3eQrZlti9NmKszfSSfIB6wxsPIYeVy2qXIBYMnkLz3l+6
PtlmUbyRYqEow2os59Jw9kIIYzwCg8NZNYiKGbkMuKhtzPIg48tjcis1Hi8dQgCc0HJggkSoQq2s
VVJ1wk8n/64CSurws6svFXRbKWjXfpluIx6bwN5rZrVL0hgfDnPXVKdRsjbtLKH1szHBRqYZ7/J2
U1BeWyt4Px22PXxey1OUZ08ko+/O1h3uFiBsm3vkD6HefrBNOMVfkqz7IcXgZNOlhzh9lNWlRmSX
JTdp+o4bPKgUZuARvhwRjFmcV1TksmZJV9Ic2BB6+W7iDNR4ClGMXPBoegTkYhGrxFPTXqZkXTn4
r/6ykGRYKo3Xat9ycLNDSEAem6JDsJ7EdPoyD4fMuAj/q+zAm4qHO78Z4bokD3B8VPZLKy6RRjQB
poIH9pRKOiKp5rGbTUIGlnz+dtqEFqT7Z596VfKtAZg4+n72idGD16vg7r/iVvIibi7C+87ctpi/
YtJZyi2bwS+bU4/CCJ0kNSNWPLqXEFPchb9SwDzRednMA2RC3HBhuOD+HZNxTOqP/1VnkLF4lAqw
wQyN3YzeK2b0nB3Y3xyuIJeCzcToThn1SMFz0UU8eLKb6ZfS2JcZdwPOjPMq/NdADjBbPRHz/QXU
vIh+x+LXkL3A93cG4J4t3ftsk0KfRvxkjN27gWvqW8hQTY9Qb0Rg2UG4KlRBuHFWU0I/6r9iGRrc
XwzM1g1vevQ2+B96eIpAT+yjHZsHPiKdHd4PQIYhtpgqgiY/XPMJK8czx80ANSnJTrhNV2gLRyda
2Yj92qDaGelxxOKJSlPDycdRnY0RK0ySezhNiOaiu1yhzBkphRExNutNWZ1SXb5iyNlMgBQ5rqS4
srciyRE8344wR2JykHc8L+QH13AgFR3AFcig0/CjRcGbdEIX9WljCQCjKq1J8bM+5OhLn/aOcu9z
D8TXmbYhCHXl/CsYduVsXaF8ru36U7b27BVWSjOevVpNw/X7feq4uf53O3Acv7TwGI32JlB3SfzL
901R4sjtl9bHfDhIgXW51KHvhClDBSdfxqhrB6YLcrfVilOERr44W/Ve1jRcG+eVqZVnFYBShxzX
YYxiMSh6ttLXAE+vwAExtvKF2AWy+VPi8zojNlD3ZsAyN2Vu0n1oNLP19LSr78SHCe7/ZUSfTkxC
TBP+N4hTC4tZzgiZ+1fVPxVFDeMDY3wNyqciX3wbs5pKORfa15BeGOPE6i1v38iWnojU0zddfirb
Tyfcm9bXZH+ZxQdluF5fHDoA+9njCRnupuRC1kmlDouSlkKBuGTyWGKWZVIvaj0D7X99iJ5TLPIf
owGwKy8W+3rCtNPANKw1GCuVCBa6u1Z+BNzfmicQpKQvFpP2oJ+FTSpnZwcofzxNfEvBZVXoF9QP
xX4LFHyIhdO63NOKXhnM1qUb2vep/Ka1xZhN0tZjvR8T8CdvGu7S8Bqza+B/9MO/ANRbneJlVh6M
iSavXNrQuTJD2Kh+2TkmHcQbntIWfS1WQsrRHLad9mBHGLIfeKOm9qj9PcLlwdzENIatZ9hgEwKv
VNKzsJMdGRdC+FYzkD+auziAlDiTugCDtYQhxxDbzx9ZeMebI4TtXrkTkdJw9lQsBvEJE5q6afzC
813IzroFk2cGrRKCu3w9kdYx7gjMQ54EJk5iaHiIskuinkfrnAe/jVnxzDUYrMCRR9RO47lEmsDU
ofsmIQoF3PAJjIVHc9/u8sjFzkoDOoX5NoyL8R9+OlEFjXgdEKSMDeEhyVd41oA75f1G0kkWc3Na
DP2gdgd55Dp/GP67EqA0h4km6IMJ+TSOC00UCia+pNO4nYazbL7Z4zGXD1pwkB2cmUTmO/g5W9Ea
Mj/zAdy7SDloddx7Lqg2ppGQ0l0pH1pA3nbPLJlLhbUYkRopxmWKixCL6YyO2/yf8y3vZFYhDieQ
5PnOLwYRLEsGZBDxGbNGsscbcO7h/NP+Y4Q0LCJ2oQ4xoPyuPKQTjL3gKmwH3kHDwZMhBPYg5gy9
sJ0Xwlb1E0E2D59FLOql2hFVQmn1b/TaH+ZG0quK3bBfB+oeecm4N64KRkeL9qMjjw0uEo2ww+AG
2iAKDkwil7RKCakCSDgK/mUpk7Y0oCJGWLLLqeKTNQb7aC7owZQfzaPLlKmumv18GzEzQqQ5rWTl
bdJ+o+wLPGAZJzz1AwL0Cfcif3Ah/lpdvUhjXgWxdqpZNChrlIk5NZ+laBs3mJg78X0G7MFqC4a8
UC5gP4ZTfFLSZX+YbKll/BWgiDKJbwd1xii7Ssn0hB0WUadIEsAyDlnlZqaazBiChYfCfIPwLGjp
MPJDbIN6+Rlx7NTGEbpqhDNZI/2zoBrMpo/H9DXH7Aeae/jR1zRWeBIeMdib2eADjViq8eXMR9kY
8LO+Ar80oUt+j6V0bmO/J9IrzgnPYXsl91U/9Po1T70x9SSpcPUBGkwUXqwSc2uHkUADYB56KYP3
ILoWdOR69BLW/uEnOFgrtZtRumQ7prDY+4XIV4aD9O2ojeeTZei8euTGPoZSVFJSjY5puDY60mRk
xBkJOaEHiWaov3EzXw22dMAMxKKBY7ZQMjXU+NW5bFw0EC24W6HyJLeyGb96BbGebIFMrhIbK6b6
mFCHRHAUe3BSeWcY3w7GRAMVe/YTJbJrTF+ObSMsyu5hXJ10WC3QDgTfD8G50eKPBbmn8eCv2xKS
RtiaJAWb2bRijFNOB0eHvoy1dvRXDJCsUGHVDagO+6nO75RrlNj6MccqABh4IZg0rYQJZvSRxCAK
5rwP0SvEHNlOojzNElu/rP8aayIJIihWCfA6fo/TvwjRZgPCjiCNr8oMAAp7BecPu1vfYl2c4d+U
tYvnlYUPB0k0bHe0Ynjr4V9BhUouvbxUaBvjXWb+x4ulI4AzgC7wBXXKHtdYPo84gQFWTmT97WqD
unkl46qfrclCxq97zjxykIhMxJ4e9h+MuXoZkp5IihA7H0dtcy66nUxRhr/vB2EaSsilgMG4ILw5
QOePQw1/qJotYAxDXmRQOLmExrduSEyNUuyekILGEADyI9S5Iv9OqMk6Z8e9W0154cU5g4nyOprl
BjaYnNZeqDfXBOAhyX4GPCvK+djl8petwesfQDgRfITVnzXQFlAfqtZ7ln9ruD1WbMdJg56ru+Kk
MlDtpglaTTgoYYiMmvliquG/bAGN8fdl9hfziW3MKkQ9YDXHDEQ1ESgVhLOh2/t4DrYJ2kl08yIn
lxIsl2B8lONfkKtfcFNy/K0dK9ubM6xhloGgsOg59ZCSoP/CG54IFJWwTA5JZSC6EWn4NQDUNFC8
OgqEYhttMVvrLEJT8+8aqwPgN1yhKty25xsLP8FIQqk9uP1ASFycf4gZBVgoGhqM/5nBqQyK0Xr7
S/a4MN/Fxhk9AeK90rmazqEfLmDdI+gWfMfkTLLpOcRg1MMbd0TBC76pu3GxklSonluUIeiTqBxH
fc15zkAMxtfADVdcEuS040HI/mj4mLhbD6b09iV9lk94DYxbeSEsbEjLsO8JS8KaS5Dmsc5DWbaI
7ghNQgJ8dxofEmIU4rV4QydFsE0WeGPltfOhkj/pLaH+K1DWIewzr8AaWl632lkm2luloIC1hek9
ca0qSsQFPYUBg4J1i4nzUsu3UrhGJgDboCsO0NmhrKSoC4DbuOJ0PqrLNJ54AJoidjKMe5hqQoHH
qKhddyR5m66SHv3+OFJKFyuY/TV4hG8dFJEZFEire4EzQsXjqmOuu4JwR+MDG3+Wb+PEwLpch2C2
8E8Tm4fV42gnO6fOdczNbs40M1u7a92+zpGumq8GK0wfo4GOUTTeAqRS1AYpajJ5weaAKwtYYXVD
1AajwuiY1MF8lGH3UTBBvK9/Jf88IJ9uk5tgfwbDoUfhg/syHq4HLisiFvEHrE/Zg7HBq/Z9hEUp
a0caEdyr46ZRiCAAAZu65Vjj9GYDmk7Dqc+svWHdMi3YhQNDZkv+8PsJqn19cyLXqHdOhzHJMiPK
6MoWq+NDSRZusDflbS+sUxaIN5Rm1WI5j28NWbwqv5Zyw/yFzDqP+3bVYVvSo63nxrkqKXjToQY7
xuwCI8FMQHDD/zg6j+XIjS2IfhEiUPDYsr33TbI3CLoBCt67r9eBFi/0NBrHJlB1TebJq/uOWKcw
oNmwK1gA3kdtRbnTw65zrml1iMS6huo3cEq9kQTjYOhSVjgNxmrt5OfGWPn8IFuadoNcesS2Pe++
plnDLd9lfGbqW/2LGgSgZjau2BhbdIl4v96K6d3FtTSPvVWh7yp9WehLp17KgUiyTdyec2gvOkVK
Q9QIvWmtjSuXsxwlHwOjSWv/aKgPvPSLJOvYWpXhJodi7fMqjPjvtbk5sWk2PlBTZc71lSfQRZhM
+BgyNNKujahaWZ68GJj/x05ZDQWpUsPMsx69fuBOs3X/6VfAbxl9sA4oUPmmC5shbxV9dyFkIsRV
5d1kyTkM9ry29BXFAueWOiUCF4eBY9vh3QicozSUuWuHe7PCtIigLSCZASYHfrVcXGuiBzjKnAoe
RYb4yuBowlGsERu08Xt/OUIHUR5auw/VG+1NGhy7+kkATOidmKFimI7sYzZ+2tSKdmojveX+T45D
jCz2IoFfqe/Q4LOMBItDkz+rZO2X61xkM0FbWwGSZ9lT1hcUFJLxD+US8OuZhCcm2iNVGd2kYlrv
obEgOaMJ7ra8981XQRqicbC1BxHRGagCFCBJ8syGiwUs2bLdE8TbTenpW8tClJ4xwzVx8irO3xAH
F+QxuXO1YDy55lpjK9KrMczi9hxAObNAPfOHR80p1b4HqILiXNsYqEDmqNt6Wi0yYWGylH5DA6Mz
U6zXCEhMzuv2h2IgVFEIZWRAmlhHOcQMpnDGl4OaFS5Vlu1FDgn/HPVbBL+8MjTSTMHi7McSe7Cx
uXNsxcpm4Rvxp+gmhPlgITHmOBrhR81PqB4bwRgLevCKPAjTCnjtkRbxjrN8YcoCiCuvweK3LxGA
oKuUma0T3c695vOXmWLOlBhrJ7s5jXqv/3aRYdbBJ2lUXrtvekZs/4sPL2PKbGA8ZH8UbkPxMCpI
UsNbJ1Ze9fIrlqIDf6V/VXfQUqpDTsXulGvXxNM2wYANqnF3TnNAsjWiG0HpGPuvitZ6EoiazDam
AipS403EVziNzG0RvqkekDImuYmcu3TlbsiLgMiugYFOOAclYmdT7Vf93O8v0w2K3tkAQtQdBuS0
BV2pzqibP1HBPBlSqZB2i3ApDlDv/99RstKUGeJ1zqEgw8OMIc1jYBmFgKZE/4iy9lOV+s0siPrQ
+nnr5iQNsUSBNuT37z1VtOwHbupth3WwYVfpgC5Oc3HW+nETaDpQQmLGUgMyH7ZnMtJ7hobRWG8Q
2c8sD5U/GIsWWoBlsOTC4QNI25miCx8jWykjwizef0lkva6az6sx5ZwFjoR+wKlTkngKiOlTcNtM
jM0s7YjbMsnr5bcN8n+Kf0+5w32cJgq0KEcSAtR8tBrJOex4jOzTo4YZaAl1DxZymi0rfkvVhAfI
T2mLp0QzJv0EKTohklO0n0EJnwr81Ph1dDS7+qEcDpHLdVTtLf8rDVl8pS7iZNoJ9jqIRKenvSMA
+Y/aAPCHoe3JNKL/o0Mcr6wrZPXhtRhgxp4DAwySiJZdZxxE74HiWpQFYuhqpuicRz61wHRTYuJX
+J8Z7AqUGa7GXq2JvlLTJaUxPVcqJ+EIDM5QUdpwgk8CMuNXWt+1dlGrtc/SQjk0445INkP7o2tK
Iub2V73aT82D6+2z4GFzR5hMXQtwrGGBepTGT5HIoMlbeLbyrkVLiv/c2rUOcAaWNhRUXOVvzngu
zJ9mPFruuk3WEX1+SVBwKxcxSjoSgfpXZfy66iVKPweGE+oAzsvxGMndU7aLOtuamsCbkvMv8w6s
379A+tvkmiVs7HFczbXoVefPMiLe5xarGyWZy2qjLi1/65m3tkCf8BZzGLortcFtXaBC4nfNfxgU
D85Xy1gJYT4CE9hUff9WDWcVhGFtfwYwhfonYy7YiHF9Jr4sGc9AtvjaqnJlTbOQb0TslBAAZFpz
V4uVyncRDiH+to1rfzpUSaIjXcRx56GnHD2uhlpD3OsGCANC3nmQClyU+fCjhHe9eMceTq05qquw
AoZIMu2uIlQhfNTsIZ3gWiTLnMTXPl5TLVU6FmYTURjMLMdnqTjMBh3PKMVtbdBTu7jdNkr3jAKk
7231tlEaWGt08xDmKeBa6rBexwCAb78csAv3nPs2Zqbku+HOJwQCPcNnyZ4y4keLAHRDGCwKKvXR
o+XhJGtPFppsIlo09zn22iuEVwXK5el0H7auIUB0tj4vUdTlDEuwgmbeRSbfDFCkcE5TiygZygUa
N2x3oPvvW3fXAC3Iq2ir9JTR7tEUOGrPCm1jqa7s8CAHyRQ4oqFZN3dfn48Rce6srnuyVqtPYicL
sHeAJ3ringVj3HLHXd4a01gEbvssUraWvdLiT6awfMNd5uCu++5AyIFdDcS/W8Rsx/Vn7h19nolg
oYQLT6AqWvbKNXCfeXJlCpAG68radB6tLqWIdmYQPAp2AQuePJfyKDm7PXjmgy15VraUMLJ8Z8Mc
IBKtWZ9yyvOsIfjPVna3GPC8szrB/FhvOk6UYKchd8Lguq4pU1omPk7VzhSW/RbpD1X4xUCbNFVC
QDoWaqemPsv4bgMMysp3E7AKsfUpUR+oY0CWhYfeRpHCcjJqFgNITv9bY1wDyynfAQzl06uSTUSw
YvQVZ7emPjjYN4m7i7Flzzt7m8crDRQYL626iOBJnQC0egqWgp3QV1oR8q39MIcHc5Ik2JXqgp9m
Vj8etz/HsklaylF3UeqSlMjQJHRRWWiHgdkngz2NldNX2vwM/ndO8BQplPGptm5C3cS8rDXigsrv
FiM6HRk/PO+rEeg5j1r45cir0j1Y8Q27arhFHHU21MXy0k36aAvIK9+7O0DZxmDHvR3zv6beZuVd
HW8564ggJrcSwaCzi8ufSiNrWvMOozDmpXB2VR5vZa1tYMOvTVoj278J/fa/D5OTNzh4jff5njTO
1WQeOFCeAnIVcjdUzEM2PkjzgaO5sn67qHuOPKUut25G3I8i+YxafW/R55kT/I/yOC7w69bh1nBG
zhLznmdT95CgG0WWaqpoA+lBGM1woeSVi1fdzfeNXiK8iv2VUwC3yQ12MukzSbKtKctXl1XsqWgD
KGJd6L6FjiNeiza5FK/WxgwTo0v0agRAsbXLIvT9FG3/a6u8lZQLY3x3k2eBSyTEBy7Kb1Mlw4yt
Aixk2GVJ7F8Tu18ShXdPNAkc+l5IB+kxWBRrPHpyL9JdWfoLYYKac4R366cwFK/smMqbN2FEf6UX
H9pGY9XkrmtPOyS1i9UE91HCA+uN/xRVIHTjJoaKgBlvoxfwakkh9bxsXyn6vABtbA/4dif6GtNT
fWQSGZxYU2n3keNCs59O9hqxnNXo7FOFVbtlg/kOFsl0Xcru2NfF3o37fWa60dLlhjU80Maa0ayr
6MhIxy7xPvNL8LHmONb+BlgT8Yeu4hgiohCuxrRvG9ixoyVT+38JRC1TnthIwVFtta8aIE+RiSv7
9WXZUCyg4hrFQ6JDFRBPeo92bZh7XjTzgp/aP7Abd/BlWBD/HCYGJQI3hFyolP/fELAV0/O1aWkn
s3KOg+/jVQ8+pctMQh9sc+4k/Egcw3Ork4OdpTjQNSoRzb6Obg6rPxpRyxGJqQUa86lhG9qvevhF
+ce09n/cZnPKWAbINbJaVbPfHQRlVfHoh/Jkpe56HAID3Izy44DmpLqCk8nczW3an35g36CimhJk
5WT0LqNrfSlmv/c986B31BXMIJnf+SejfpFHQSSPbkz5Wfoskesh/PMLc6EowaofY6LeqmMBhDcd
CLEyNgbzeK18JLCCMSAP3DkVrdyoZtzq+xrneIbQf843pGhPMtVm1N4e6cLuQFwpQZTbsrklA5JV
LX625PLJYonQTG+U/Vhas1Jx7ppoV7Hafic2yEkJyCExAcZmA89y5TdfHTtAs8ekV7vGVQswf9P1
qz1ru4hfR4axZ/GbaqeEsjneR+Wxz+ixyVq3cCVk+pJjunk2zdWMrgOifPelA++ENI93ANQ1zF8e
acfeZiYgiY4hTJsvPU295Z0D5K2eu8G3V3rc6CbIyG1rwrYpsJXZ5qFNmR85vyZYiL5iJswuM1Ig
r/DHWnxKy5g+MovBhcUJgEL/Q7jHpD34OhZsdx/X7MEnwtTB4yoci09mc29OluxUdEU505HCpzDg
dXIz61v39R0UFMKsKzDw+GPHfcY//EIFsqke0pLba0zLd7SvW+FCZ8/xsuG74FM+kPRyK7gboyHb
TY9JBkwpHJ4qsZghfsMC+UjVdFjX1YTFCYR6B2LatAaIGDGH2DabgqkEEIKA/LK3xuattkUOpYla
t9WJcXHMH31a9bZHKdy9Y+NaivzgWALJE2F/0zqxHXL/FWRo6CoxS8p2LXoHQaW+yGoNFX25HOJn
jos1KaNiVtTeMdfSD+J+MVJ3B0v+NYekVxGOdkz5imERDFPBZ++srl5bEFsizJyeQ528shVrUYx8
MT0KMO+So6Mx1HITK9qsRLPf42e20gwWkibEw2O2GUP9HTM8G1FDbqOcbEI1WGJ/JmEqTBEoNe42
vZ9So8QxH2j68u+OMByghCi8+t84sleO2e7NgIjI4aiQKkvC4Ixxd/MQPZhUHT/70inpuzokj/a1
UrSlnY1rvH3sduNllVUXg1Wqnbtb0NAdXfJoIJ2UmDcOnvy1rVNsnmS47Zgq1sLdhVjuQxKDgn6c
Cx/2K+iKPGinwNuTh49v5FExpql1oMyTQpsnJeGa1SXvm1XajxfVQ/WqYGxjWEAqCiBzZshKbD6E
udCIhG1b673FHd+51qEv83VbYNECK9gxvS3JyHKCeNnjvAbF15VfRoBvm4TqIoDG76pbTat2mZJi
DuPNSvKDrTtIFMIBoJCKxrtbGOX/EhnfYd+Tc2jkcAZZ2NUdFovoM4jvAD8GTNhxOcEkqTMwONBp
GkTJ27tOROtMk8vs2pKZowsUEkzWBIqK3P7z4ojKRF3FXbwVwSqttG+VXQ6TeoNFGMY32/tSk+5m
K2xhyN06R7LbtvX/G1uGY7W3S9D5RuLeMCjsLAAf+CZcEGBa7y/0juTzbDcaBMSFY7oTjcMjydgI
VFhu9kjZHdBpNdpPZL/Qhl2Z4M6FB07CIbIpUmFyCNnxp+bXi5olPHgUV9mk4adufTkjG03FLH8V
RFcjfiIl6Z5ZzaMNmyfzAbTEOZWUkMRTKoBYlHNt/mGy//I6ODA+lpkR6ULebbMBW2JS8YUBHCSi
InZqAAic3YG3YQ18t13gMA6y/rGeX2POMjOB7BYzsRMqvsHCi/dV3yKhfiVVufSnG0/0I2mawVsp
3tsaqVGH+b8aGbjXrE6IHkMEQ8CBsdAFljUMw2lCylDKlCiL7q6I177R3KY81wilS+74/7z0GgjB
Ht/Ymaa2c9VuG5EvNxnbkyj6l/PGhIW2rrXvsrd+gcla3q+Ro7kmanpg4t40Lb+g5N0WGz9ud6nQ
mbBpxl4Ee9Ey2k4wcyLqbUr2Mr1G/ksHA9I7Wa38HEsWwz1r26IZb7Vf7YvG2g/yUnntruKpjlTv
yB11E/b48AOXFHHIxqFBpjVtJW2crhGXpLA0gfM4TcONZiAfRlw0hyUr76GcPDuUxh3zYAUX1qTS
zi0aLxYcmQ6xQ0ZIF+BzIZypoXgwTdtG8KyB2lWIO9VtCCm+ZoWD7TKKztJ9NNlDIW3DSch3VlEz
EjSqLGQ33lLZr0bYJ2ZvPOGXLLqU9x1daroikrLVPD6X98qrV1HSI7Rk0WJ8ahzmSZ2uDe4jC50Z
H1nP8Chy6ETvg74c5EeTj9vCZIq2NGOYkcG46mE+u/i0Gu8jIh4MKTb0nJXXfsu+OQ14paV3awjG
HdFoQ1JAPcV+D0cL6D008QJFJ2UeF9k9ja7dCkL95DHqr375NVhnq137Yg5YiAR33I15cDQZ/dTM
ncjTKXHbMFSklpjVzF0y9AgL96cAX8mwCbKNukA+58eb8hfxA3O/rl3b6SYiShIpcMMMkUgtus83
jL5EOsAOYR3VHTmWEfXp/Q8B0T2G7JFH3OVb2ukZ6I1gn0QjslrMRTZitzii0E5VeBlT0RrS1p/G
YnFvzLOVfuk61ohV0296ceX8w2JahP/KjtXkJuI7GUwqR7RbRr+O8Zi7KF1ze4c7bwACEwXXMCFf
+ByhVqG/V+29qwNo1oxZA/lTYH/1WR2Rck1GDv/WYALxOhRijf5Xov5sAL7WrLFC+08072m7Jb48
CE9jjy9WX1mIk3htEQiR7spTLFlxJuWyrIqZFP6qTpu154SUY+5PYirs/wrOq3IDZIfpCx2j6g7L
2G8+iJjbFq16M/PqL4NhECdqvuoL7VdkzocCws3vxVoM3aYMeP33tkRdPkVQRbjBvE1pIGVl6DcX
0Z0dVt8Dj7IJD3KKt9L9UaDI5GUJZJXF7KTzjtuLapofHWtJSFGwxsdTY++a4oykP7ROHVQtcDT2
NQTbTa4waaj1NSEOrz53BuvW/j65aN0lbUaZ4DrjYZo5FtsJjLzADta6XMLysIZjjYoQ7RTmZH8N
5RRvXm6sk2IJd4yNFZt2LIFDfuqCl+adfHftYLmKEMXX3rt1rs8u5CsSQpsZF6dP8QCX5s+XR9bC
uUdazmoaIPQLk8YjPmRirvpzVUM0kj0RwloRnv1Fpv2WMNnb+E+IVeVfbTjOHldDsmvaj84CFwOB
sTgm+rwXu1RZg1Dv5EphJJruiqX2w7iB/q/Q927xrOg8TQIWdRbnNUIkRs00kF9jOSuHbKUhpga0
bdLwohshewo82UdRz2nWoStoTz6E4kc9m2DZWXmiFsQLZNkbwkNkDr+f9mOZejNT3H2jWkp7XNsl
kWjYbWAVKJzIEBH/Eb9avmfYTnBtM5kWc3Iye2VPgYmUzvDnwdUAoydR9s3ADd4Z1ufv5iX7Jd71
Ojw4DJD7vIaflqXXk1ySM9rF+JR82OkOgElBehBkAZjcAQKXmfzt4mW6q1YhS7qVWDUb66P5rMcD
P2w+6NBK+83x535KrvJbzXCQkAP/QShn+o3209325lx+pESjWIjCAbEu62iNB9QS8+4TAmYASvmt
HzaKWNjg6t676tRVgDq0blVhVfZZv4XQsVqD/24ekMcg3Jr1Tz9Ydwbb2Wg1mtiJ0cfI4YLOLztw
3sJ0gdyADAKcoS22FfcSDLwi+qG2GliGoY4Lmrf+Xp7cq3hFZ+8Hf1NOkYxEQ6fl+WNFW3WfFY8U
hBqi8bKd/IyZHr8hueSRQOG3lP6iqRZROGnqeepxxUDjDZu98g9kZumAJMIZpP9yG3BMdm823DUa
hm7estdslgB3LTasBCwwqwTvAAJxw7AYIY/hgd9c5eLeMdsVfOi/1p04BS5+jCFvNiQouqPmHb0m
fzkcQ8CxJcm9fb4YQprdY2Cc8vADxhQ7f/xvlrXOMZCYubOzI5vdDx4PtPeNbix1ppJpiEy5+04T
oMuzvIEnDbw0qRdBgEh0euQI7QTCpAEqpKZqspld/UbmIx+yDWcT1dPNjXgR0ELmVP4NPzTq27gC
l+EgUAqhhGpy7kXm0gEHh8Jb4tsChLGwqV2SApdCpxMziK1dI98rcpk2cIEkKOtM500SrOZr+0hJ
N7GDttGYPtgkXw0oGSadr7PRFUirNKI6lzX7VkQbDFN5j5tyGVuXpuzmMr/zuLXprXVY4tcjjpdr
Cm2g7DfqQHzRSTH5Npnw7wAoMBgBgeI2Wx049vCVFXsF0lE8IxEp/WKglsitSA4IMi2pzazyYXMA
BAWLYvC9RMsapXuOBXxo7tSacBnhzMNQXyu0ftFwp+SjebVIxSCxvVhEBAJAX8QGZ/BtV9kxqz9o
HrTiHCj5rR+m4GMMFWm16UYLYT3ISeupxs9K/iq4kagu41bdgUMdyUxRvoO8QwTFFY2qW6TqfeKc
WEb4FHRrWWLhFubVRdgxmAGUbyAaWOfHY6ydk/I41dhyUgIC0ml5LS3GrKz7bZbbNkGMmgXYcvhL
09fBVsDuWZTDxJDyBad+b78ddH0/EEcSBgCKqOptdk410rtqfIUYr0w/OE0ZxyViO2Zs80OOgcnB
zJK02awlSCdySJ+DPWPdFOpGCxGda/fbJukOcNu2elQv58u+cDbquPCRAlsaRSPneVm6cxbYnnYP
BEyT5KXA1/bz8Nbr+Y0EnlyDulm41SKNlVujEWmZxsemvgY42t3w4TQSOzvLJvK4Ws58HCEV3khR
58sSGhAr7Kj71ZpmzVcPVIZwP+eK4KewGQ0VjLvNEBGfOC8zL2OMav4OrvnXNpLnyFTnqocAwTYC
Ti4VohpOUV0OpOdQqGUIiIbkzzEOPjdEkf4ioax2PkwX60WFDC93aL9LRF7wD0KlXCNfZsCcvMXY
d7o/ZOVWu0Pa9KaitUH+dVJSZxeEPNBZba0zxFRhxILkX0+JCQ47WXfxOJNY6byEIRRGW8FrbpKR
QoXydk/JQpv0aY4AZQ4R1n3TWGUxJ/vEKL8SdYdbkXqmQBgiodvA/9O2VjuFMjOXphMuK9iARbO3
mcPwjr9KXR7yiNALPA5BVC7a/mccBIoBk7ASagvFnTulOWsBYeSQ1/jo4OdCRzFvY+6fACLb2dbw
n60cFzoCpyZ8GTVOgR6D219RbNzM2UUwAzziOfwa+T2GkhrkwiSDUwN/UdIrJF0OnQcjzzDZE9cM
b9tuZLngMXA3ULG1M6//kC6zFS7UuvMWKuoTodlIc9jQM2ap4p8m3Olsq+P6Hfm1bbBhe9NZStpB
sawQf48mg/92JlkPN3TS9iS1qsslkyGVsluwykxJcsu4aDiuk93IKlk/Gjq5EnCsXnrO6I29vzCx
OwkiWTVjoRmfqsu8GlEYqJ55JNOfttwNRN5hw0oh5XWMMszxJ1HJ3VXNTdGxgPNJyPXXzPlXiGqH
5DMtrzXik4iCW2UjTK75UkEpzMRcsX5tvVjyeG5tbBp+2mK2Z2gzLEag+uSl5uCu+UFUbBrzRaER
C33vM23luUQLOi8JJdCxbolGWBnUBEBoM+iGyISHTc3uT0FEJ7N+wTvEfZDuSZdt6x5hJdGSWxt5
oGOh6sSYOsGb3WjmiJJL5cuB33moLbIwGFnLy0QQmXhyhY2IgCNxII+iIo+8eowqLSCC1Rh7KQFy
GlVgzQQCVAktin6esnqTkHFxnoC5apesLNjgPO2QlgoXNAg6CMhbvjYkrgkLwcqXwIUagnyhl5eI
XRe2aDcB4lFUgHbzaDx6nWZjpzlh44w+1XFFXzWX8OUmxd6kQ/CgaoHc4Of3kzV6WHuTkVVYs6Zi
AXlS8XQrkxg03fbEZo+UVAhtUy6nAEwgpMcqeGdbGCMzgI+xChjb0nwhiT2PI/K82pyZvPGs703E
UxP3LUXMYKg0cQbh8Ow3HSeFBHwJlWTBoYAvkYWGQHExkkUYNvVR1XGdKhs/X7bJR+OyCVJffMcn
XUMkz5H6POY6OmvU0CkhUw2y4C511hENHb9dhdrZUz9igsoP5I/EcyBWtgpJcMDboAOEgpkbVv+i
hCb64E6qOlQJ2PvKYodLvsGKyazS+0sgFPMPylFJF8iwL2AU5yMmdaN/Pd1xhV7Q4Wuw8ffNLNVh
eB6wqH0lyJLrEINYrK81/Jl9+whZgeVRtgYmkzSsnZgA09+DHx+Ht5bSy7cffDf4q3eGuuZnWPIx
YL9Av0InZATl0jQBRgM11Cxme0tRU+JZwyrxXoURbZQA15f8FumfGKujYtizALWIZvOKRtVyoDjN
upLI11esnM38XPCyVOY/V43mSr7SQYdZyLFGtGZp+9tbLyUkoFcyEopXbjuukxraFvkTKhe4Zg2H
iUI4Ain2tfxRU0/WFjR8FmN9F+wOSzcwZ3ifOzM+K60DiqmIuRDIFopyHMAWsaNBch3J5S19+6bH
D1g+uwY5IHCeymVPVfsk3IIRjXgrI381/czpPXrlXL6FZswPOoE+iBtbFlWOdue1qy1i3PmNc4C+
uBZNG6utcfazr4IM1wwFBadB1hqs5NvFBuJ9x1rz3CNkg2Nq+feWc8VnM9shhjrkdbRDATlzg342
ju8Wh/dEgwyUbnaYrNM2yDgb8dFUCtTOg5MMyPLnpOCt/vIUZSZSHqRlVs6gfcuf2zGDmMLrIXVv
a46GA5NKHA3FByM9N5g+hGSTU02h6Jl+6YTwALwmAm0fG4QJdfZl7NKd69HsV/aeaSk7B+PtlUKn
A2hqeE84EWF0WebigY9lKDd18QyyfzILUd6uFe2VGuVc412f3lTvzItryH/6dEbxDcOwPhF4cdB1
j9j/hMeHS2yApjkFvQf/iL6u+SgKac1Gtr8BXp48wV70w8CVVOOH4m0q05ylQKJJHHK54gb6KXTR
nrX0Q2+RZ9Wf7GhszH9ayJI067tXjVLIMLPfhHG1hw7QYoNr0qm5DSQPv1sPmXqsRHVsvGorlWFX
YLmo6q8BhYXafmEJsWjI+RcEWT1jZx6WRtp7ndmlrzP/pR4ZqmrXhUwPR7k0P2p894JqTUPOUWV/
PtZdZyraiNVRp9aLdz8CSXRhKlrYygpDAZN3lXVVcAbut7KzCdE/bkvj6ffxOYoZDfgfWBu4tnFQ
mONvTSgUlLyhIcxPP3RdAZ0yOAm0xYENRjfed7a/NcLiiv0BHUQJBDh+T5Rh1Ycx86Z2roSTRL9f
5zqu7DDZBRFSEY3kQN9/BjWFxwbp54vkLknKevEnGRACLdoJqCh2jfUk8pVjhpe9jCxCFzxa8ES+
hyNQpfg7s8p5bxytIsTL0q2rGFspM+I2Ui/s5J92cynzAQaKjmZwUXPotYiFJUeHWbzychKvVdw/
k5UjIKWJCalCnUrMmYI0L4o/xvAVG8hsy0tIB+/XvKNPMfwqOsAWEtzpSJxAItH+K93PIHS5/YK5
3qKWlvaKGoyLbVebcKFcsADUQmUabVQPu4aAgDKwfdP8Q5W+mlyf5ywdkKIRNeJg0S7qzxwRujWW
Gxufjh3NXWg0if0VceD0QuNcUO+F5d203GQuWC0ALgA6YMECzqTHkdoNqwHNdR7poJ/Npf5KuanC
oQLmtXDREXPpexG5eUW2s1ikemGxtitl38h+H4CnTsNTFiJiZwLgZYQA1ZTqJZOh8kWUsapPhSFc
g7+Au1X5bIgDQ7XsyWdKmBlVz7QqA4r74Q/rFNGfjyhIRsld98HO9Z9DEx2i+rNEZlVMzJFIO1iV
vehYaYj+L2PXNtVkFRHqCusE03BXDoNfiXCG9pvSwEP2zh80Mi/jWZ5uJ+Wsqy8jwIBbYH5q/oXc
1baR8GxvM/kcUmIyurnWrlqb2Yj+QiW6YvoQOefUdnd693QIYDDN7hCQyzqkeFycf5q9STqmIUBD
KvZgegvnxgs/4rx7+a53Q/9lTw2Ym7vkuLrWeeA7bNGxOUAYvUDf8fmW/DGcYs8EckLhjxd9aioG
fZeyUXYC86kbMYsSuWwAhtYWOP8qJLaYsELOMXYewDmZKJmmtRa8h61izdPROGeRxq6uYofLWtaP
smOAUbvu5iqziSInlUjDhXTvw0OGfT9W6HS8P41jIJcb36JYl/V9UuYT4x2z7NamXUDP1mr4RGOJ
gzLG8JkcVIO1f35hB9xi+yypP7PQv4e8NVmAlQKWvDNQBBts+RZ5gZ2rp1dIfDB9Ohc/IvL839Rf
iok7+9ePgcR5oO77kJi3JJ3zmVfKT4h6tMSH5CgprdAryP9sxFgEt6jEvLifHmgxj7ZGIa/LlH+j
YGlgnaOk2aOybsVXHxhLK+s3cqps/xCTF9jqO6NalaVV4Q+3kNhvzfYsuSCnr79lNynCe+Oz2t92
CR7o8VfwfXJdvu3s8WvbO/UFmWPxpeHeiBB6+YzIhXvu2Hxa/lOx830PDo3jdlZalxKXiigpkLxy
iynVaw5aaM9gc0xvlkHGEIXkwlbyZcK1XLL+rVPUrJmyylC3c47QbkzcWHyDkfZykaM6Fm1Rv6qx
ylMUMhmuoxqscL5r4gypynN6VeANwjccrVN5QnuA4EQuOj1ZilFhy7Ypbe/CcniptQePuBy9WHUZ
5kDrLRBUmdR1bnnJWFPGak+R9rRRgfsAa3mjSNzANM9QRjJEOYzTrtZAjcH2fnoPEw4XZlxIti1Q
6t6HG9s3j+Qy/qNMF4L5Q5b7e7/IiWEwVjHig4R9+MT+I52KqWtPfSNUlpGpzaYSgnZX7zSZnHp6
08Git+8Quix0FFFRtrWSYha6JJUxODIcSgIUJFl0CpBdsKlEnsenFy8KVh96hqRUuSvMYmxZHIpQ
7kzJx4+Uh1bIyx9J94C+YnQnVz61pEN0vApYtRJiMTqbQUEo0ftyr6HNaM+1qLkqMVMq1oDSHbWf
KTchv51EqVxbxDNfwLsDMViNjJytMARwEWCRYEnCyc+HJioJPWNZiMP0JZf1dC6WofeYwkwoySna
Ot4zPrrtdCJ2VrB2aT+FcretYs9T46svJ+rnjU/8FS9BBoUgw0tSskXxyn8lC2yresj0ZlU/KX9F
A2m2PxDUOZ3SgVNcPRQNVIcMTS5lrCx1BqRqtJuw3830FdDHWzEKaroy4eY7j2yJxA7AsEhCFry1
xnI4yR8cpzwylYaCGuEiueXVvJ9izstx0VfqIucPdgr+f19eFOWBAGeWVdlherIDw5034mXAuhoz
A0mUe8hKXLEYnqkTFNnudQNLRJn1czpOUAi1RATFo6kRs4NrTDKfq5XmyiPz/+dk8GNop0PNZqP1
1CE9j133VKlt2pEacrDQ7/J8t7zjjr5V2u0AGLT71jtv52T5wdcOkpFMzPTL7pO1bEzAFN7ewYGx
caFNpkr4MW5GiWMuM9a6+fsfSeex3DpzBtEnmirksBVJMFNUoNIGJelSyDnP0/vM7yp7Y0u6DMBg
pr/u020MJOhoEHkrSlhYi+kdjWqidO5R9mh2rUsVDa/Nk8RLUpJzDQNRh+VQ17bDhIPnTSCuNHHP
JQKqJh3G65All5SBCPd6ZLEbVWuBTdnEjFc942mpLq66I57JL07pvZ/nTZpzZZPccxmE8qSSFAHO
yc/kJHsPehn9TJLO9KpFkM45KhWddRBLu9XQIkx6XRrbI5IMbKOEkGwkpwakkwc9p2ccJAjoU6ak
L+E+QePoDPCdXwmpr4WxDhDEQIzNjlo6v7jXgjEfsnf4ryi+I9/YmyRvck7ERKi9eNlNPaoesqWr
g7OuDjoEj5m5YjMPmzJh+qDf7fxLTIHIh13C9qWe5XWZcGwWVybHR41gCWHTbtxp5MwX/WR4e1Ex
Zlz26qk9cG5nsuni0Co0HV4nJmJOclAlu4WqY+2rR9jvcrbzs3YK+b2EBieL7IAuucLjC5H0JDy1
VvUxqKSwS6MDAEG/697TkMxTjXCm/q5dDceEVOCoyovC5mBM87WCUWn1dITkxq/DLcfrHukKUDdA
mRbvSXfr5vlqL85jUSRHMkSip86dNa1JiL83KiYRR2fFI2iA1vLYACwYH8zozDtkRW+6rxhfFSeO
BHtrmB/UvzUSgWeCEyLvl/l3zOURSS9Q366wUWNMgJDmGd1u1bL5ctke+9mnQ87Rmx49oiAzx8JR
QXSd9oUf9Pm9il4KtXiozyPV/rWw3FvynILdQBO963yEuAS7L43htMmayP23CNrHuAjVffvfE5Db
UnD244nSRNYDAJiExN6VfVYZ2gfTR4HLZXJ1l5BdIq0R86PseByyR2Im9z77qqabKw3XKDaOkhOC
WuBH90VoZ/6GekGLxpVmf/X04sbfImnZzsP6NXey3GsRRRPbHqCrJNGJL5yShSTAMUScYJIKDYW/
MObqaNsNIXmVheFoAjiDkQGcmGm/cASxTm6LDZwJNRreXtU/+E9agjEUhl8QWS+QCbXpnGXbDHUg
BC/ADiOgn1GbVXYxfcTlARIF1J9iAnn2ldJ7foyqQNrshb0TtPsNKv0/aPueKUSHOoUAxYeID+Qy
jh8dPbNwkdlrdnuaN8d3CNyv7JC68gWXFCw2nX3pR2jyJF5X2PDxlL2x14ryC+9hXo6qHaPb2+MD
kj79UOOPc7cYB+rXtN93EcI0o58TVsOOuSqKjbnmwMF/dEAc9i5h+Xg2ano56b2hEmLDaSJkufwh
/my+s1tMeaXmTpswWnxSg4rf06kCsqn0H4WTgtdr3c3EECq3CXGAYrX8wa/skpcW4gHoBgujjwEe
Bwh8Jk7W0p0GNkgJJus4Blvs1vwJFkG2N2wsPKvcFhwxBB1akdO/emN3muWMusuujiSPGYfvMZNX
20hxV96cdqbYk/l8d0fi081PHV4SzSxy4lOo+rXb/tbFSzOSFw5H4Fgz+XysQpi2CxYjjlUF2CoU
uJqjqzxZVDA3IJkoq+E6tusnnh72d0mSXDLpo0RxwnltYdDtGUGaAxG1NxQNJszr3vaIi3CQ4qFA
2GFsqSNFtXYYWs0rIPjl71KY+7hq7IfzCHm0RZr5f2RKOMPNt5Y9MZlLPv2NRvzU512QI1Sn/Yye
z757ad4jdCvPGddTYOtPlgZBzHqAJmmTUksg91fDNpnhr84MWnaxQM5MoLalW6+2ACjNMAvwuZjD
aQGLaupt4LSvha5UdTqz9sgagih1S7BHVRWAtfC2iSEx8e9QJ0piGOpjMjB2hpxEdf8zAl3L0kvj
hhvnG5la7BkGeto4zbCAoRzUzbwL8WhOQ/miNUwFIKX15Nfe+S7cOgK+whSLamTlhPK5AVPiBfkO
kRnr6E0pxSngLX98tnGue4u2y4cbaiivLvfEJe3lTl0CsrKDHoJONCdnvWyPKC3xlG8yaH3gDFtc
zhKjeqUnu76GrYfeil0Z5YZ2hXofu3h5CDdyyUmnPM1l9lK79WXW4Seb3fhfEEzlzeJEkrw/CkSD
EG2KV310hhh7KSOGltBO2d5LHpW58UHKoQaGIsJ8M9dAecyda7ADiu9URFScijvOFJQG7cssJQGF
D6k+5WzFFhi2Cqx3sEw9gKunUSSTohstx8LEx4RLe9TASFUMkSI69VymapKVepTzhs8q4X/S0/Hb
Sydspnts3+gQKOOU2k0QuytGNYjswPOrZVPlByW8O3z7mKt8jlso9Gpipw+ICN65tzwaJnAvQ+PX
bnw9pnV3SyDe4qS2/Fz3a+kNK2N68kA20KPh6hg0NPPc+699K9kUnXP1u3dnOstopuhDD5Bw80z/
SvU9V6hAxdOQsguH/Lx1sXGQVM0hVW25yOQNjyWPna4CU4jBDDSSqmjffQrq4q60topcV5HdO1W3
x1fHBMFj5o/oZaRfreQinQrMOIeiZ+pRca6Frs/VOOlHRYIz8R8RjpaUoJDInLjxEWe6mxi2jA8k
uy6tBQzBZ+vtq+ZtcnaJ911xj2kQKyveSnT1IHDEG2L59QlTRpZ/adwQccZgcryFsbZ1ymE9s+yI
9qbAGSI7t1T6hfwNl5CEVgQjS4Q1b3F4Un2N1IZ1v6rTvYEa7WmzCvDiASWCnEE3q1fybwyx8RVr
beooDFwOBpsvpYqrW9gtN1rdBBqzaw65JB48Ew+mAVV8xVNRi1le83gnY+wLPrHOO9kYBHOVKkfE
uBXouKQOB7LIZkEc5Ct35GHIv9s22aGHJ0tLcI2BL2BiwinC+HSZyOS1v1rWOr6aqn0y0Bg50ze4
tJzRCFDQHfRf036d4GnzLObA5Kwlm+xx04lDn5KWM7YdzJlwZi6a3WJK4fomCipC7ND9IrjH4/C9
9HLv7boRxRp/i42OJ6bpVE83Dw8F/sQBGIILo79J2o8h4ZxbTxeTQUYCkMZkD1hUYHEneTZtJjYu
+nyH3kAJuntj8yRrIFeJfwrnJ2mAc+eOHDHKM4loOQPBtkYdNoCZedgCKF41u43Oycbhjqxm8oR7
wXy5qa8WMV/X/7H5AmNH8WnzYyyo5FGjW1KTvmUFauRmesRrbiG1RB6fXVQxZukPqoGEPm5LowEE
xIl+g7fVLRfJw8Ro00+fN11695DJp8cgMaZdJhoZzYnhxDGNVW6ne8jeqIpl+8QKV3MAGPKCBxd4
Zqit5pIcKDJA/E9BzjPUjKNbTDM5sjswt/YssdX18zXOXgwYB8jfC0xE48Zi3rdbZmUbboYkaw5N
8gHjUwAMioV2YMJlxzPUZrRHalh4BKvnpTQ5e091YHlM9cTZQ+xm4pXmqDIotVp5ZHMZIsSoqZrP
0lXi7OJL0GWDuWDZNCH6UsxlVB6hFzxE5a1zniq0J5cWlFbDfSufQu8SVVdi1xFnJf/U+y581Gnd
9M8Rpz+XWhyMNyLcJELS6cetq0/moQp9vI31Uc1Eu66+tqoogMQ54kzHhFI+eeIaZsNtSmnzhDBc
5oTcqu3Y72lDBmhQvqkFMcOvOpB1C2H3ZdxDasJlkvJsym3OcImjcd3Vqx6kTkEulOddlNxV55Ex
39TH1i03jdGgyvvCVq8NY+tSEWOMLmmAGnEwPaQDQeuIpZbGnzGgm7MtbjH2PXgo7C3wynNQ9qIY
oBW0KOIjUQ4HjfYb7ToDRSd7XbL0sjKS2WfSxwzxCziPm4oNCoYcaIMEpYRtkL8qGHIDaTWTcpvF
TPlpwJCGeQawxtWc7fzsPLPzrGiNsePmqg3arpn9zeTmVGUyP2Pqbs3D2oL8HOK5Ev47uBZDxUYL
CHcVeUWeocwOjJWe4CjHTqoi4ON4nyOucy5i5e4rv/SY3UgM3IrRUCVhau2A97D/WXwd5xfD2Hkm
LgtD0bylXGEZXEe12o33of6KiT+LR5uOXLWWmg2aF5wHBE7LxQr3OuJFQ9JTUNmyKVZTishZi4fO
TteCaXUfbmG9JrjZBs7yGbbeYsHtjJWkvY7pt92ewzf32fpdXsPhoxUvs33kwZPgUHX5LkrDXpls
g9U6rEfyMXRTinGKS4Wvx7JfuwqS2j5GzG1QXrTobv8368RwNWFK/O6Sg5YxjUu5iXEHcNZr9OuI
iVmiJBl8FI2XbZeIcrWiN76rhZP9fUId4Z6pDZpuyu8efpk0yAuQrajPJlfQRAUV+Q+CqYTY/3vM
4IVD2WE/lJCFzGSgNrjukL/qQntquGh0wGgGD4pZKIJngAW6ocQnP0RJ9W1jZGz5VTMrOLqJTaY1
BuSATaTfrQjGvc0kutbHb7TkbY3RxGFvK1h25AKkILKCNkQy93Hos5qo7RR8is4wj54zk8GJqrXB
cZgtHuaaCCOhoAq4ZU78MlPl0FZ1EPEY0a1r0+8q6k5n+CwZB+mXXrxlEEgAxishZp96V9d5t6bA
ZVMZb1uCNM6+6l8IVc/UqY1Ae7ZufS2w7SoExS6Nn8L60dZo+z6xGi9UOt3y5poaZz05g6BNzJOW
PLftb+oedWDqMRsOzyf1zT0w9A8zjnMYkLgPSI2I4oUY9xJd2gLW1tbo6IC6mexgPfdXi44dTJkw
ukhxmdxnbfxICYTrj7rzgMD/YETYcZ8RUljqPur6Oa1PciHjcRgwVrn3puAiR5so7Sevn49ToSIk
uzan7k2ytvx62qXk/DHE0XahIlSvOBAwkdVL7Nh82t0r5iesDR9F80rYPuGVJM2nkz4XzSe5RI8D
8qyd8blhV0ZYSLwNeT5ZXd3q4vNY0pxq7Td/ofXmh96D3f0rq00BzidlWFCyqNsAOfsUkWQAAUA6
N6K7e5J7G6JKj+MOMXkzMlikFmAlGbSNC6m56pqJ7ZjCPt4AB16I3xtArbhYMSNyFOLUzsU70Y+d
jTRsyC/WiDbdxRqIwJcI/jFaG09ebSeruwfCPuLVn0WTQ94Eihhe0WwqQMHaxvhloJpFxxifdewf
fYyhkEhJIcB99leDFz8snO1gVCFZRPZdDXuWHe5ttiE8U0vSPsmqsU4ZH5mmvQ86+CrgRtzxxcEj
aN/gpXY1tnjoAE3PyV8wqmgee75IiQU39NjGsM0ZMaVafMr05VUfBRaT/KVon+JqK7PDxFd7r/g5
HVrBeaoeCTFC32ucnfJw50EvH6PmDM+VxgAP+8gP77Lvfxo+o4qNTIdBGpcoSRAGi2yEcBLvGV6K
9wGHtRawNFbAkTAyN+tZYiYCrv0VDz+ueB8V8AtwdPwN0YAAIXko8YfGmIiDO0WbSnxDlCBuCSMI
LYu9GrPbU/Skv3KcM3/ao30GPdJdo3KFqtj5z2521+enrnpqo/qtJN68YNiR9mfGAon0GdMIiheT
Qwj+6JKDHMVkgeXyHptLKYo3/Z0aTSrd1k7GesapKB+WvTXUwLUeE58dy8qyMZF0605ZV+mtW0Zq
X+Wl5s1yIKM0JSxOzQgB+koVvekGPrs9a9Wf+4I3aXinsOO5kuxjyvK4qCh0om4MIRTcgZM/U3gO
/cvNqOL0n72KSpjoz/DeDG6ENiV+BATBJVNB+3U/3kf+fnRkUuCNgIJ45G7G6CknVl/XQVKMD7X9
UWucc41/ibuzJ6qhG4Z96pROORmFTzkR+h0pRB7JBufc5pYbt05sNYkFwPx1h2/T2paq0Ga4DjCO
IV98LcmxpUxT/zTD9wm+Ro+w5cmLhtmoTPZh/WrmL8m45Y3hGsQAbOtQT5vjrHcb/9z1W6vZdelJ
2h+VIwLD7B5Gu1sVZOBVhJnsfyv3relvOa2Mmq/Ue6y3KUZk48xztlyMQzjzBGk02uBS+BxGP98L
czU7tGNbEZBMeelB7q4Kf2RbXEQs/2AORmJtc301KJlrjIGPlgILTigcjbLoq8y4GcB0aM702ibY
FAoDXC/nnOk6j7ABBB3EpXGxEpDwSbLPhmybApjp51deRNDhmxnGuwNTzsjb59qlkA8BOK+zP7P0
8BIWoCKbGWEUJYInS7wsCFht8lIa5a/j62sdS5SL0dR2GYtPVOX2ZowlODROHAYfy5pN1XQP9UMD
da2McCgi+1RchIitWAfYeO5Tk6K0Tm60yduoA2kFl1y9NHJUp163jiFHJw4+TmUrKqKPCWhm3jQD
eOf4xc4lLJ7Y1AHd7XOcW+ycUXM8tmB6/B/TsA5md/rKGBkxl6JcUGeG90BOY5eKcpcbxVdHi8jg
/VK8CmfHIBXOsU5zOU/QxDjRm+NxyJTIYSbgj6rbtaiYeaHvPEq/DHTtEZ7ItyDeHysX5mcp5F5f
2PStXSJWGe6CkJSWAsYY0Q1PLca3mDQEj5zc3Gq6tyktm3gHTihzQKFpIh4N+Whg0mETSc9X5CEn
MiExQkhrszbsw0R/84iZlowsNa6I0o/ZXuePxPxfonZ+10v31DY8P2r/oxRYfvI8pOpp2s4LT9vM
QVJOyRKSx2Lqc+0WEjn2d1FMHh9K7HK1QtTV5ymYXKenTwdZm3jedpIuCYcC1PNQ32bhPVjkm77s
eIfkk4KGEhqFgGR2kfNUR1R4Q4KNFgaWfzLE6Ga0HMu1eDU4O8fcjJn8T97qgR4OTXYEnXAe8EYk
TImyOu9U4C/Q9UIDMehuI8fDLh89mWJ5RYu6VyMzGaPBB5sWn+rkmpkmjMC5/eqNZtdqi878UyJr
MvpaFxlHO86C5EgqnhCx73Om0sCi2mbCgJ9khzOp3ZIy65rlT+h/hfSTFLD5Wp+7OTk7PL4WrWM/
irpXTeOTKEawsSHhdB7ZZYONJV+QokP2E3FEwbyEqTwtuFfThGwrki3R/pqsnchXkuxBCpwDyMI9
S7TnlKb3KUHCIL1msmXs9fjS9Pz7BscNjwzpEuVHGJ5/diEPbkr7nT4lFsNt6L4h+KnRJhplt19D
DsSo8a/zLMlACD9mHszYcyG0kqqicMsy11rM5J0pyxTqlLe52dXbpY3EF+k6X+kY/hjZNylvrhZp
/8sQ4fpieW1subLkyWYn3+ALzh7H6TXEJVR9mh7DskSwkFo0oiGQgECZZfY4UAfhwWrIFrZHWK0E
RHbbJFks7j1GrdoOkES6ijRfFvZgX0bo7Raam149zxiG5X1wz/SrkrWBTnho3ENBGKWfMaq4X1P+
JPKR2z5hR94wurPXBV7KHp0sjbmlRXIx8Vu62Xj2PWUy5c2VeJ5G6H32su8oPWrLdUZILeJfTMjs
eMmakeLOSMHisTZREkTrNCKFpQPK128AUDN6DLzkODn+Wix7OHCOHz+qH8ME0EAmXRJCaT3nZ9wg
bInUhKagYAa4JtvbcmswBQIF6yH7eoyup7HeJeOrNx8jb1+W4JT1faqDaTeumIueulR7DEnHcaFZ
9vQ+qa7XFH0V65Jd/feo1uBCR/+wpTAWqjlNc6JHhzdhYk9MYD4c1AjLIzOr097Qg63K7lpX/YkB
BDTpgMYbXwcXMB/kPXektsVZEWnB/QJoFX/OyBtAcdrpyVOlW1uVg5vWVUlni51erQjBuclceJwQ
grD/ZegjVs/Ed5P4/aZsjWebiRuZh5nNzGIFblQfZQvE2aFzgAj0VLwt9nxcWvJI0vb5ep1bVWzN
niMI4KHXUbn6K68+oVgGmUI9oOvCyuqoQmniJ2f5HPiSF8aRCUMYpqj/TSZCl5PZhCTzbGr/Fnp/
wzqQf8rdQtnNPnSu6rCMh2ujwxySJfVorLA89VlLzTgjn3gzacLVJoKYXB7Du2vGhwSIBDXwdVNu
6vK1N60TLsYt7hFcjeBM+egpL+QO0bHVs8vmhlN6OGcZWswxXoecU80IfagMkwtRofGBg2rgg6Ic
+vonNy45fr7QWwLJXdDY9qYfnSP64tJw4K9Ndx9n7GuiFCqdv1Hirp9zoRM5VHpy0p5I1KMdLfoA
eQJ2Ybqth4tgslg9i/wp7QWVkwCJeTbqjh70Xrf3PZ33k63Vx+CglufNgRJEQMDMDpN5L6wdfV8k
NEdv5ztvZq9fQMS1Aikbz5fqDGcuwDnTiCtO+oQ58kMFxVRVDleAbz3MkWI09pjS7XXkiBswGMj3
9KpQfBUxEzSJhqVfZnTJ8Kcy+2xA4Ual/mbmdx8ZR6vpKIC3ZPhyn9YU1qFTz18hxr6wnQ/GOFx0
oofw/jc+mjmjBAgHHN/XHji1VEPojLig0wSRtUkOLLmvaYKQV6T2ikd72O3M+i/CyehnQ7Menf7N
L7RThynAQj30ZyB8RlpjUT1jmtOijTrTVwsEv2baRu24UuLCEi+bYfAvbW6gdU0EljgJmthBceHj
6NQanEVTIV70BGbZ4In+mf8nsXs6/8Yfr4ZwYVfayWpfuZs3piDMN4ZQWdI4OcMtGWMOWxOwdBB1
cV9TCzHsNC95d1ApM53tucHXXvti65AjeXBsomtoPxnangPLJLNERTve1K2mnBklVYuBKIut7mJM
NgKLK5XGgI80o1zXHJGGILSiLXcUncClxAdSrgyYm+Rz1jrVxBm/Ff1LWwSGAo0TWc1GSc0g/9Y9
wnvupQevjD8nCfSN5cWV9TU1TGCQDA6yx5bIsFnf/cInizfwFCznljph5BS2KejKoaYzRMDMobf/
qFx5TViYZW0c4lKlP/pdNOSHyUpoVLRFzV2BLDCz4ejdgnQrvhTLzrKTY2mHVtKi7kHgSnLlByoZ
Qud662309i1Whaqe51GWYrtvFLaOh2mgwqJe8FPYKCD13zKQFwyhdkWLf4nyIqgaztZzT/EybYoO
L9Irpuc5G/fl6N6Kpr0WAzuExAa3V64l1qiESbOoycYfJyamI00CdcpFodmI01YcFPnAxVslr7ab
7Ok2WQvzTjf4NcU7NWQ5cDNCNJCkaUqoGyb448HLQJmLG2v6Lu446zXlu1e6N9PyX33LIdgtKPVd
TgsGXEfvIWJBYAwd2j36wAa17wvjhQUHLkLYBgkGIk4f6vtpSZINSL0KwwhqfCEZZcj2xbepcRw+
VGqNfpCqNR6xmage8JCXoTRsIcYRELF9Q+NMW4iYgU+2z7n9p+imT7hqdn3+nYlijzK7IGyKuwBY
5A9nl7Ew7hscTArR+eOvG9DcutusHReCQ84tDByW7LLT/eUmiQ1sdDpeQ8mOPAk5qrxNmPUS7FoV
FvZZGcDxMdTtLeKo3NK6UeFUnyEzdNr2DYyXttWUwAvy2fDex7jiPjlLrA0D6WGNgd2SDteFI+N/
XwZT68kGSgDcJAt/2PpaH4M4gCNnj3hL00MIEpr98pa3sYiFsTLXNYNq+yu0SXqiyXrxam6vtU8s
gOt6lacfHF7c5XMyeNLgPGCvIbL+PQdEHhqP2jifSr86lHX17OX1VmeEXfCaegJGlPkySrpGBA9T
7J3YYy3UXeVg7P5c/ALEoLipi32HH7ONputyzIt57/vLdxPUbFt1pUawEBq0KSiNnp0eDgt9P9J9
oEZZRZDJaGPDCI7QM1Rgocy1Z4v4UDyjXGfgczg4T3w3DIz35cSXVbsQkjgKN+AARniZ3x0ZnXrh
0+e32xqosrnp9ZP6G6HLghlpz+zTS6hcg70ekFBgseesKV725/XW1mwP5bCtF+02cCIVPu5wkpk6
A3NnbXvtQYW2WBglbkzG+P+cfgjG9mu8pxYTAfj6MWkG2IYLO89wYHYSnSv2zPzrG6NYNQy1Mjv8
lDaYMp+PbrY5txhBbZ1xVN8atlENxwKFKqNBK7ZrppVcl8pwjhSfg8DrcUx0oBYEgXzHHDe4clAV
sIdyM7glOYWvzr4XPsO7g82nUrjyGTtFbIRBLs0gMqwg8aLHQjEBsKDMRr8GE2MwCG8lT5GrQUVH
+V4l5bPPZ6VQ/o69H0a4XfPrwpRW4/UaA2IZBNSpyPZmco9qBXWHHD2uZLR1SxvrK+dLPT8mJFHH
EdEIAs0pUtAV7ccCjZDYNaEm5BT2QmGVveCfzEEI2mZ/VNf/wM7E0DdEVl02ZkxFGI7imtuy/SdP
Oh4XyaGEgQCY3A7nIumH9NBBPvUZf80Lw3lmMeVBcMNZbGIJcLQExxeISViBBWZmkl9YacB5jeXZ
Z31aTmW47tLjMoD2BtTcTGdqqqCQOfNhqQJnOBdAqol5jUvqPcw1SeYYwq/d0ELHlIWJz7CqyXqw
T+3Z2c/Y2YgC1EsQ+tvZIvnHmvXb6udM2JeoIXPGQunb7sUpmTxCX4I9WTCKg5xLbltm5OhCQrSy
WZ7rgplduI2AYZWc8hK7xVrdcizSGVpl3vRPZ8wXOYzFPI1S1/olZNw3FTWrGCAeEk1WPXLtXtQi
4KJbZxONyfJl7iFe2W5mr2YX9TnCppjKr/rbl/lrBj66LPVrjW9R9IAxoPokyTlKWVNrsTOnm05W
MPWn9WCj3fJZp8A0MhbKRX9LW3071e3Vj84Rhtbs0LHy9eGVwoiaKuWupjWVy6vsyULX7FbmYGBI
Nk5fMGBorZK7SU93HVeP+rbKsLsO6F+OrJlRM20AbmxF7FgWb7xJvmtJbffMNi2fv9ShBL/CIvf1
+Dy4LVRX7U4VlrM2BHJInUMLgrs8w1Vz5E5HIxWGdhopPpLYKcxewAfBJZRn+zblKVJvEXwNQKrm
nDJHLredEUFJpO0w4aot6re+YDFMW/O1zYAm9219RUX7tWxAgoOvNNEwW6P4kvlSGcCzo99TRwM/
B3IBmBVDjg1PXjBBPQI6OoL2mPUCegr7QpumdRFFb+lUvjRLeu1CSgjABx2Gdps103HIwhdOJUcT
eaRZxCmtqRthhNz3fcBJnTQ9a3W1aegXb4324lfpTYCANWa1DdFMvNN0U489le5F9sfMjRel6iaw
BsHtqM6y59uFjWSgDlZcxOZb1ha/S5XsdYSNzoN1U51LRLi4lQikI9mhaa+3Ju68djzoiyTqx2al
EGTGbJ5bvcz3ta/QUfOGA7CZ/Hgpv9n55jFr8ZFMlIMtblD4fSC9s8arp89Ji/x1S9Y1GykB90ZY
G+ArI8qYWB/ZC4w34TP1a9vnplkntDSoQ3/uusc+Kw5OFV7tbtk6zteyQ5DYOuQbF55ePD70ODnC
FseW/RexNlpWchZeozxlqzn00alsNE6kEs4VDXW/I2UMLo56PaXYYtKeRqATDVzdLEbrmeeLcN5Z
R4G0yMCx+TV3G7oEdR2wWUqQrPx+XTf6R83JrTI7xs8VG3mv40jZmFyMBtjtYUxfmx5ZbawYClEQ
i2Mmjd2Tt4DNMeLpzWmgvFopgNwCWd9AgyHCzkUFkjXFsNpaL0taL0xM46cJbCS83566niwUQZ6r
Uqz2MoBQyXXAsCz90VheDfu+hAyZC15DkU+fooerQtOc5jXHLGxPw1hQC8Iat2Q8u4utwZ4349zn
wAAYpP2aO/5jR2l9s0y/jm7BaUzGvbSLx95lm04MZu4/0pTVypcI+Wwc7VE3V/0brJlV5MEb5ugP
JvkSx/Cnlr30tBWdiGQesf/QFap2/zzyhGa9yKqliJZREcO51hVQDWTMY4w6y4QHQNUK0kXd3a/q
NwxAr5WDq7HamrTDPAyd/hpzRM/++S4FDItkohTZfxkRfOGnJOld7wHggFrXidiEKsmjK41eY110
4gbfJqlJ6F8hoW4RekchIMOkEwdWuztLgx9NzeHREPyFFABPh7dgGOUTbkAQe73xZ+nZkTDNCNjN
fxGyjsGcz9vc4ReX1P4D86Nv4oyneiebdcUT5WG0GoYGrnPuhfVz0cYcQaAmI+hp5XWBYVBUTc/W
hwewzI6NFphV+5eZ7EMUl3EapluaA15ReFYHI0Ad10E6jueJmMeQj59qkUBOIL5HWpkUrc3413uy
6/qgZ4CBEhgdzmODz0XAiXTcZc8HuG6JCRSFFXgU/XV9ATH43Z2ct0X+VjBOB9d/a+xHvVT74sj/
iweN+UnbrzL+a/UevaLujuDLNp3ac4E3PaOMUJjhgSJs2gJ79ruuJ3Z5DXFXJIdyOYhUHDtEkKIB
Rz63R3/AqJu1TIthErDztov0zSFbIIfud5zq1Wila0sZwZP5c0gIZiYN3eMZ39F7DkPILGuawaej
JX9nP30P9QbVAF6yPjDpx69aLgGuyI3UzV2+oEEt7EnmCv4GNlUe3NQ2bQb1LMhQHnhC07insloS
zEnIqECDFTYt7l7K2zBsLL8jfnpF0bLlQTY0Q2fpVrecS4IXJh67w1C3Fw22ExnBpEAC6xccdbA1
ZpOEfrhrvZIuPxsrMThmH38PfR6ln24Hm4Khq89PLx4Jm4PM3yIA1YvHYLHJItIRPEYM+g/68TmN
ikdp0cQy98NDwsoMhHA1+nBjCYRobOKd52yKWHLbqd/YnK+ynrKwZoBFhBHL199D33mBo3uhiKi9
lKVxXMr4caleHfCSYLzZ0G2Us2sJ+xfYoxa5xr8cRV5rdmzY2Lz7G9UCBWYVOAXYiFZcRMbj0seO
uLCfabQJ2aIDwqNw9zCSqzYF7K/GL233kPT4LZw63o1VCWIqi3fdBAqO0ZFmhw5r7Gqu7Os88J48
O8Qp1PEOFhOFm7sEFQIlgr1RWf1IylItSt85vNxAqACFWTRiQpKiu9r9QIu12XTqzBj9gpOP0WWS
s0f9mlMTMXjtyjeTFLHFOqazf87JScu4/s5pExMVnTCez7o5jy3IaTwkWfk4O9zkxrw8JR3BqRxP
Cqk/PDvZoUQu2Zfxftacv9i2MDn0qPk9P5H16bhOBnjVODCGhHsxbZgZpG928y3Eu9rCedmthijf
WtbBIIHE3RyhgjX6xAr3I9OEnmlFZoK2UvfPxW+aee8VvU5HHzBm6wLoBOE5cETGe9atNdXwmdG3
UhpMDEcu4MrNfpuGMwbOarJ1mYcmlgteNzg206QIsf6YASpOtAZO2m/rD0dGJ3A+CD8Y3rjvnNpb
56mrB8T70s0geqh2xjV0ln2hWduU4/GQvgjrndBD2X033hAQkCkCM0qxjXinrF6ujGlYYISCImHH
WtJjDJIUs7/2jy3XrWEP3cXmY6HAn+LuecU2wqvWzGwZkhqkE3pSSVlG2mZBFxpfzOH54PONU+0b
soRlGviwBfmyc5II2pmksd7jYJrOyqNbAAQxbk3yV4JZwLJ4UtKgDF9VKVNtwxwBYKFyTeVLkGPB
czo78CFAmP9j6byWG1eyLPpFGQFvXkXvRUqUe0FIKhHeI+G+vlfemYfujpm4t0oigcxj9l5bm56c
0ji5TOFJ+XUwXU0Tccw9DEO6t6vdp89hxtrGBvWAlaTP35EDboNyFzGppEiK9qX9///ND+mVJHhQ
iS5zX9kjcLvWe39wWSWCtn8aSaMwh3blKnkOUhtcS6YS2FFrtt9jI29EojJp4EZ1BojuYAEkIySM
WDOaIccBAH8GwYcIOmFSRUuqFawNGJMV2nr0bgxhCU0j5SVHB5iHhwE//ruL6FNWZFdzz9vzPYtP
EZCCkcV+MqALw3uOX09HEc8cbMC1ORZLBzqfZda/8bR2DbQMCCsMcynLfs0Scxt14uw43cMoBUZb
VIoRaCoO2mxTTkTQX2yW/ErdzffYWmQZ3Ry2pYx1hvo0RvzjbYCcjmm9qZJNhm1uugWqB0LAIE9o
FgQi193DBvjo+5ZoWfc3xjVcBr/CyV7H+iwF6bwKId3131MGrgB8uQ8UcXTfSgwrT71BNWcWIRO+
VE1nMJXC/IXZgd0j7Z7Huj1oGMcNXVyk/HDr55XaynDWypBsw4Pp99y9xc4r4mOktauBZax5LxFD
VulbiCxRgbJ0BgiFjJHFxEg28VHG/AuYAILnso9ffXs6tRNSKHo72uzhPH/lMYONcpL+0m/9TZNg
rcctxp6pjz5bf1uCGH5qGuNRoXm3Z/OTg9PUFQ3vq34GMk3Aib2fGRQ4HXyfPk/Zx3ok//Y8I9NM
SKCQkBFlofTo3tKDGcB64DpWh6ZiYJUV/d+QN6iOkoWGUZlhGyYrumuPXdk2r+il48kG/DRFPJvh
2nHKC0mou0FCOIiLvmUUyc8aFcuMbzvomV06AT81fsVPg9HMQjPQrkkIeq5L3J+Oob+Y3KcmpzAU
+xBFjaYyUEr9OXIh84y1IOfXJa6tvuitfcjr6WwjjR7AiKbmnR3Kc9y8DnFxZWB4Bmz9Ovt6uOxA
JjI95H517FWhk0FV+VSN9khokh99xNRSsBz5+ueImG+PwCNGwYPN9iuovI52RsM1GY5H3y6GfZuv
k4nj7Kw7lDq5ebLsDXAstJgebw5+rgjlJe+Ew5w50M/afJADChxeoFjfNTmWArRXaosnKEY701zr
vkOyWI5pUN8IKDZtkNyqpHmI3Liwz9uRk4RdbFU1w0ebke3L9+zQ2pd5trEQPQb9hqnfRsXWxdW6
jCAGxsRA6Czee38B+HWVeFh6QpSSJhP+4VLS2U5B85OlZHsK55QFjNWjPa6LbhHjSg3Yy7a/AuuN
AeIBU1eDdUzjmzNpLuqSbFTdGs4ZuJEJNsIK8hD8jhZlW8xiuPaHZmeIiztYOnZ4rvNGZ6YJpNgK
EU967NcmBkd9vO7IIioUad+FnlBPS2A0MMXIu9X1o6d3X2RooIxA9TQXGHsMuN3Mm3CDM0E8Zs14
H5AkJMe2TIkpeK8DlwEJrOP8Wlt3VquQcOkvXDAZ6tdTta9qAqOYpCHny6LvZUTa6B/M1YTRHk3X
P5YkdlcIrJlFDmfyKxffgwYnFwUrLQwJM9eOkXQO+ibU/vVDzhJ2k8Tbut1k6V/mriPT/yB2j+HU
aiyxzTPlHdKXwLPOAux4D7VaXdk590kHWVoPTjncKEoFFmwFDgOPvwJ8d3GVrF6LiYljs1b9MXRt
PzlkMd9/+paDyjbpHE1JKLKZU+kGT1ZLgs7VDT1IdzS6bDHzadH62s9Y30X02Nvx9KpSC2DMSe0v
x389B9qyixl6IOGtDogkeP0xkxHLnKydueyZj0ZPes6X3WbGj4X/lZKRQ9PM2RBm9F+46I2nBvgf
j3m40hgwoPMz0GL8hdAzULDlLFQNP05WK12AO+tdnKJFLNdWAJatn+stYoyVqxUmTE6dGWR96VnY
MTG5D5X/5bXRNgIoJWGACtg4HYcyP3oClwEYrgtr1CF5ibhLSjNeyIWjvk1INyr/bJrkFeFjbIxA
7gvM/NhUzWH137s4oqQOYFMnFIaVTYq5dTL8ZKs+0KZnnWzeUxSbDmM8AtUc50/to/H9mykz//au
eiTEQgBeNTph1iy6tdJd2CjNcBt48AUmoZaDhFMWC/xpCGCSITeDO+f7W3WHRlN37AhzttPIgRyY
XPuERVHXzr9tKckRJFuv6fWN+vqET6Jov9Erle7WGejiKvZXGNXZSaacxCUlXVmhde5jxt/ZkhbO
H66xtuEZ6XjwBwoEk9OlMK7euMEijWknTc6G9de47VlHEhr5zyHWXA6AhFS/4NQQwsJSrolhWlJC
yXmPCPuLZ2vorzbTOEfxapp3BLkd8YUZY5GsZscZEsNgYB8TyJtYZw9FxqJrWZUejcQqVamLBnak
jFKhXAQSiyVXFap6CmXcUkw87g1wXNs2j5VPE59nlMwbnh/+/t8qAaJNDSP0a4HqsmCYHPFNqIml
m676ghkoFRy/Sk6/g8utZx1ErwXf6MqrrRUWAovpJYRbmNGNMAH02kXs/BVcn7FbrJs2hEzOjdDx
kYt2DRNtiZ8vAVZT1kt/uBsshKmGGCUvzYLTql4PdbLOLNAd0OBrlZVJYA/lgcAcn5onjWtDTfe0
wVYLEzQp9P8Mkur4gBCK4fKDCZw/mWeRT58Ctk0m+he+3ipi/EFSYmuiXNxreXJVC0oXRgLi/3n6
mjo0rdzMjP41k/nZdOKnEtF1YjFkGuJrHLLTRLHuEQPWEuuJSJ+CuIGiWwT4tur/5vW4XgSZktKv
D9QFJETeAFbTnizz7OgyMCim3cR+ABiv4T1aK1/2M/WPPX6kmn9O9OSI55vboHiuMqYZuuOetcp9
7to3r2Mx2kpq2MY21n1nf7eF/zXgGXGdadtwzE9e9hRpX/ymsybfQ/zeOfg5WJ5qqY0pM+tYjJTu
b1C/xgJGaGsMbBNqkHea1TKgHs6OXjPBle+5ny+JqQXPjUs5S36hd/idV68YkiDDNnR8IdLbE3E+
b+OxXtdzXCK6q7AfT7DF+I4+IcrgPo7YXrcA9yr2nYBYu6HdRe0xroBjlfNqAK1pL9rwOaoCyqJr
lDZInDH/ccdGwbRVY5MeZkq0IgA4hxhRgssfs98wSeHb8sdZM1TA/MOc8g8x24dWc6/U5Y2BhK8N
rFMn7YMzimX+W1j+BbowwPeHJ/amx7wfQb9LYwji3cULQGOuteidZ1xB9ijfpUH47Vwrfn7gs4ay
TRBEHStEysmRLPR5JIUpp6Ke651hz8wkbRIpPThmDQadN3rM56lKnr0I91UYHXS9ekd50FRvvor5
bTD5uvTpvjiKCm5rUREB/GhQa5sUoVOEmSnmt+dq8DzEYoeyOBWEYzE3XgTTOqGrdolyEYwJsn2m
ISjjFahQoHCueey/0KAjv5I7WYJxokoiwobTNCqtdw+s3HbMkPgJOXzgwKLEcvahTvGif88F6bVk
3ajdPzpRnWBN2+PbbP4cDms0WXDPqB+aapM7WBK4QqPmxAIkKGDKwrbmH+CsU1SdVvsTFRMO/dZy
baLqoHdmhpIRNJJ/cPvVLy5Q+Lq8BpYDvZp1NLRdUskwrrA6uYImpC89IgEONaTV3RYsgo9qDpUF
Osx7p7F3QHE5pdAMzUTeW5fhe+VrS6EEBAkUSKU7TQFHp2xeeRF75gEy+mqQiZf2m+AcSjv2sb1+
1bps3xhAlCl/C37kwWZvv+9Vgt0WqNTKNOODsMtz05CC6GPmSO4p3WPTAJ/gHuwH/xqCPikZGqgu
kW6QhxSffUqwNn+cT8Ze0J36aRe321G7VPILIxUsTXAxdLo+160yr+Tyw+d6b5rp5vB/uvFLRiar
mL47fLpEFL16gVjMcbhVTr69xKAuXzgeDeShIV1RMP2Z3RvSDINjhlHSIqqDpRWcUvuo2aRYrObo
VoyqCvEYeUQ9TyonE2GmzskcyQkCCVJe1Tc0NzxuDJWIw4pBThNvMOZM9beGuKfOnW+damA0iIrs
7n70gCM3xKi1gFbznk7EAN4jBdh4bmefBIJ9wnfUb+rwJ4kw4xFtxl2vjLGoHXjkHyYi1ugWMtbi
LvFt1kD9F8FbrnjpoTjzl6U8YhbGh4zy2Me4I/5Mq1+NyVvhfoMpQB3rEWnMihM5oNkZKmad6AhC
gri10aZWC65o1Sk7TJa5BS1uNf+5peabfmS1x3O2cKW6KQxOBHvtYUtKuL6amfPAhR1T+ZvS0Rez
K5dtz63IL1x+m0Tg+WSnB1tLroMOyMRKmB8dToiy0tiwR9SDhkUL0HFCh2urznX2HMNvMsNrwbqo
3p4OA1L8OTBSrdx3wzRWE/Iti7fYqZ33RhUnnelDH+LZSgZvHzk8IIFDcVYrvjMotyGKXhyn1xEf
EY/qgi9sfnNtMJYeHWcsvFVVN9A3XXOPClWQm6kB94nH+WZW1Q0vY+Q6jy7RlxYXTNyGCc7r7p/7
VZdcN/O303xoCb1ppMWXemK0UjNydZpvg3NYHxiuiqnEq+uYl1A2P2FpXoew/YN2/GJZLovyorqn
Og38P6akSO65kqw9kUVnFwqKFo9bCi+GXyeDNaoTPPz523ZC0DNQfRDDDVvpbjLJr9C+VO+Fua2y
pTSfvfCmDs6+hoNL2jBVaBySx4x0tBz8ZZlg/smXjjkvk2LgaJ1BvBr3QHIzJRKzaXT2EOcQGB4h
K5zxB3oDvBcrOebexW6OjvuteSMqNxxTCzguRKhO9Bx8dPHeMDJl96aKgKlr7MW81UR3KCN6NPbh
x1YjKk+g802gh8htyl9Db43xZKWEl2nbqcyfjD80xeVEpqGRQ0KVPizOAjufmdWkh83QiDyWcvoo
9igFOdcgFhN0pV5BPEUbK/FXADjzY6L7pKIVmwFdOAcfG1PdZJFcsY4hF5QJvV7d4ibBsSC2fdJs
iEVdCEn7TlRuUREAHryo33Ow5nXInRX44tRVCXSj4NjrPp9phMaxw8iN79ODmb2yE/9ahc3GkMmJ
2PZfUf1EMcEsjop/nHd5Et5a5zhGF2MiCRoZsoYdBiTjR5bz2to+HHAmDLCIyJOLJe3l8BbJ7xSe
/JS8mWxac2/TQL8n/A3QKahKQNXutGeCReoFtd1MHzIKuYvN9AI3YTWnxYsNWwlEfXlt/frqtigH
+Mzdelh7draWMaI23SICIgCDYVfpt+wjenomRCMCejd4t+NuVSYtMD3/GkXZCdTXXL6pN4Ex+NnP
WCRYN4v5hQz8A2OHrzQat/Usr2fWcgF/uiZZvbW00t8JKt0yWfkGkvYBAY9S6MdEFjTmysEVOrWM
f2rcDpCPymaZiffWC7aaPi8rvEh5onyc0Ek11EiduQ95/1NUYKXooDOTE+u8Rb62Vv/vPueMw73V
QeMq5miTSJNEZ/2Ie3bBqpw06WrqKPb9a9FW73xWeA3EkraB1pdkUZbwYri0n1WFy7APd/bkQ1Xj
jNRq7CFfHMpoj1aBl12iFsGqA+PbXiTCAk6VahqVRn5kPQackOM2cq+ab7z83y8/5tC3+VHbROwY
PHGSNjOuSEos71v91iYBz81/7/noAjQMJxhRw3MqgW6bgiPlv1/Q5a/wizcrpnQbMN632t4HdGlg
iaqIl0xAzTTgoW08dRwCXag/iTZhgpnCh2VINSR7FyqJwbkbn9UToH5KwcfBnM9vCaSxAzwm3VV9
zKGNcWyteRsrSPc5YHxLBebM5XpAX6r+8jnrsW3gWrHYS4fvNK25FZCNgzEmvE15emJZgKuZHi1s
VnR7YZtd0uBhmf2zXnQLZwai3/PKNWcWmMuIk4M7jn+OnV5BHjlEE30gKvwhkZsHxAP7D90+DXZ4
0oLhgpzd6LeFY2GiDDdsFckK8pF7udzCLu7CWJuzBcY9wnbQJqt4SnPot9UA0TXp1cA7jS+GXNou
tC6zRPmjjNxTZZ5QDY3etZdvObIrczyY+HIj2rDB9HcD+1dRfAFsRb+aHSp0ITqR4hoT5Ym+aCTP
pNJd8d8nlXTnqsjWITcvceSN/s3vWfUkT7A7+AHdW+nyzvaTGT5Otw9piC2qavb8J8UGjMp0b0bs
Y7J6owksKyDxkrVYRLziKOIhlXnYYvM7kypF+NiaD1VOcddnAlD8oLQV+6G+Jlp5bwf3mUxkcICK
lE3Y/OhWq5yt82RSyLylFkWVMAlY8f4wbe4BvKDoaBbhuPcT+h+GRqVuHF1KWeb0Q2S8dcgdas99
Thk3qjcp8gIOM/bfKASz7KUp2BNUMxOIam1yPtTRd0lp/QpaoBk5wnAV9aiWKGML/SojDa/jbTIf
BvMZi5hHbJ/UKF3Kv6xRWaCXrO9eQmsv1wMU9qZjtE4ojstX3fn2wSoydp9A+gZWjIa7cTptHzbd
zknlefBPTWttJq2FSNB/61a+ld2/sUWEJ8ZDzbmo10j4qwfY0S2PHtGgBPHBDppwUFl8byOZaC0p
ljGi7CRdFC4lkPEt0dniteNfoD8JA2YLyYpdDYpgXMJ4KMhJrEnE0HFVi3OtMb3uH/Nc0Z3HBC6M
zyoO1HWYZDK0ruR8C6W3MbP+PXZ5d6FyN1eNpWkRvTNu4LMZxv1YnLUCOHp30ObvsXdArmHApSAw
3LdkxvxmGzu/f+OIaDRyk7pPqXhC7tWlCprCfawOigSyKH25wMbF+9TwQ3IHrmBv7zJcguoFzIhp
ibv2x5fI9jk4yvBbR8DIL6n+Z0zJpJnvanaAlQvyFMKHGDTAQ8CzzlB3VxZZtAgdhofF2HlomlNI
Bks4oQXIIW1XBIzbCM5VUPxKU6SnPEU2fQN1sXT9aldGjMxKZ+VYL4Qh7ooLwqRt7NqIcKiR+Vzj
/HuH7YZONdhK8YZhy5/jm8Ye1mTYk2jIfeZyl84s6lDk5njxsucENWvPiNtEowXatnC/JJn0ZfzX
ntRT7LMEgKpXJzPdQxnyYH0jk1vyorbePfAEsc9v0hiVSnzD0rB1zuqvKfo3p0hOg8/JrwFzi4Oz
zaeS4rvlfGrMewB7Yaa+JhkAZlDj/vPiHBAKj8d8bSfGDMlYlmhhjZOIqeNTbXxNXYI5U/4CL47/
urCGsaWsBGpQi/LvSkx3Ve7l9DxrEdFWCywFWoo3meEzn0zSinW5aUfvV5RgeAbYW9yzlkMQ13Ry
5vTmI/lA+uu/Ty0hNr34KDP/YzL0nkt8MXnipeL6qeW4LkO4v2QBMaSLa/tNdyfU3XS3cONEUZ3t
DuaUUR6IsKPc/ZIUcwx1VB1JN7nQ1gDXOXimVY7hN+Ruy1iFj3SKXqOz1cHYwK3olWzXMsKf5L8q
TD8qwAph2K/i8MIwMo+vOppkrWvvmYVnKKn4erJcrFm887Uhb0nmH8pY2v+AhtalB4u0ajcnH1Et
/ywHFVnmFp+5Vv/mZREtoC/sXGQfLcyxih5kRA3DeGuUcOxi96+pyBCsVFxpDBCFlkgVzCHy0/rX
I2+5G0YCa2nhIbMN0AUzg+Jycl+6pIE+FX5EhVg8GVSzYySv9kC766eEuiJRPxDnZbgAlbIo0Zl7
uAhpgpZp3tao9X3sPIcAV+sVtd8hJBeCEWLG/Ry/KqC+mdjvQdP+5o7GGFD8MP/2GLJS7STQGSWI
OYS46m1Ddtq73d5pynNVNdshDnepeaDmVL2RqTnrggBw/9/0HbgHOJy1PKbluxe8sbxNjYeaWEQY
cVR8L6KzO4oDACexubb7c+cjKDHLdwJhVYojItbyUNcp084soJKNTi3RHb271wjmW3hkW0QvrG+L
+Vg4d3VW6nm1KrlL7AyRBEwj1cwZoC4eISRUoED1+IIDSjmm561jTxC5QNwC+nXu6iNPfZrwiWTl
+Z+lMfGeaXfdL/XPcTWjnPS8rTO/c/wWNLxJ9IVNB4EUtvs3nT8+4h6UZbWvGfoqddYQMBwx+2Xr
8W52IX4BW5Kymjz1LznLkHgoGlR/BjxrArOlvmgupTIbz6DrPEcuM/yfHnqK2mSIUkC5lmdSajnC
0Ob4/sEJd42GADq/Bk7PbfiXFw9Pf7WckyVfGrDPBsEawoTCjAN6tu8mvNYp8FgrUuSYz8V0M9lV
lM3dKsnak+NNyvk4ekhEHP3bYiWUkjIYe/0Z1HJ4DpL8RrgbEY8dM6JRbZstnHpkC2KcDNgPFn+t
SPYzSr3BRi9kQE+Zcz5fRiExjvrcFApy8aQFRM/sGVQx6/BDVB1gYAzm1RCzMk8/+sWXJfunbMT4
3p+qEqyGzqYwQw0BhYkMIW7qBJz3arSBBHjmlUl0grgNj8TcdjtjmgHi2Xxj4/sQEAxSogFnbbaK
xnRpNXeNF64Vj57ntyIGTjfu0RIsGKObKVJ+Kf5bVKzKLw1lArl1FmeaHMF5TD7bJjVy7lZtvO0R
FKWImczCvGL6JtjBtIiNnkiS6xnKsR0rHHYQPDLaFztFwmx0BR2OYG5dZp2foeNwH67qwG+K8DAZ
5c3VaWQt3bt4014f9W9kyqvJlYeQYsdA1K1Kl+5ETdLN9dts/PSStJgkwEedneIuYJ9trFi24iqk
RK/RINZvCmBTIHxQdxTJctMYmBSyUic/Z1iNvr0njflVNsWPZ9FS6cbBxYfRBvpi6iFQsQkm85pq
A1RtdqMl2OtBsgmFj1YAr6LGfoxmnTqhKd8kPb+1p5Lqphr8XXKtOuK+NEFSCadXc25WoqZDEC7H
GyL+MtjM2mmCPMaAoW8WlBmS7d/s4T5oNgAnnfLHpiRvgDyGZrz3QjjbxbYhUgGVPjlP0CRLf7i4
XX4wxmtcv/XiGkecYe3e4hlTH3lVRtSTaOqKmlQMc0HwlBa1736qemshr17M6r7U1nlFoOB8n7jd
hdCXtn9no4QTTFuEDURL+nuX4IzZOaj99RhTmPHbO7BC2Deo2iTky5ZVsIIMFRbiMOE9nyzsrzMD
zyIbDrGV7Y2kxT9sBOxX+DxKZP1lLN4yCvAGf4CH2rAZyTXLQA+x1N86LTxdI2Sb1Ts17vUROc1s
MQ6p0l5fVTkTuo50S2IeBvDdLEWZLqg4h5C6iLkD0VMqocw6Z7QwfjGrDTvzo/QshnTpjWAt+Q3i
YU8zysDZ6bFDiVvuwDcKHZSxoNV2pY+S3uG34IC5jV0CtVYByDOiA60WQn1UPoe0aE9+oZjRBTON
nvkeoMGBX990xL80fkur7rWNGCmA4SAwuJEly5SUyR/mfC09sV3jeYZIzBk6rKWNZjMkI8zGVzTQ
jzhUBiU61iCQ+wT9fLS1ePK8hq8DDNkAbHugYDclHstgy1GgSF3E2Wg6N4sPA90gdtEg5WPlI7Bw
sVLx4G8Flr3GzT4CiP1PumBHEqG6OsZZivXMPkr/wU5kpRvVWniZsSit39wCpsOA52fKb7hlZcdG
8tr47TZ/bXCX5zwYIDEdQvl8ORMmyY1gcpvUHYlYZf6KXb5ssl+1UYutO7bJ2iHEg28TmoYz7And
A/e1j0kxEvqs2mzGI3vzMRw5fNfxOtNtmGfdazTTJI/vxkca7JwAWaHgUGKbxTWDxW0RSuybnBwE
DjAH6FaIDS7Y5YDiEoiu3levgYZ27cRJ9VfMTkssG+V67Bg06kvZM/fSroYLB1PYV9vjg60NAC5W
i2XXXPN5h8iSzNLDA42b4XOc4W3EKVb/8Pu/bxMBK/VWpjNlOVl0XSogK0nzM90I8YvWwvWqNdn2
zAfz97oZMrCr9gaxsbt2z7KoYSOi5AbUCgjuaiaCor3dqNs6I3jZ6w4UDJMlVMhsPTyy8RbyrNFP
g0oFQjMdG3HjN1OtcEcAeNdtvJsRAiLWijVAxthvYV2GWDgWSEv2I3QdtBqXQK2M+rVAo1FjTRsZ
hDjFzmjJQPGXoyuW8fjonc8ay4cUVLkYcwOwvQNFGFb1Sj+p5WUghkOEhEjrH5aHSP2r7DCCayeO
S/VMq8Yho3XtAwD41t1jTp1dLXo81W6Ep6D6anF0qtFInyDjZYuhwvkEzWUCCkEz9E+brHCzfE0c
/zkovz2JBypugObDLcJwOLsEGevuvlJXTactnMQl8PkIuRibBDwYcjWG33aSh4jCnaQOZOYwR0aY
mrUdbzBdrjL5qAu/3lrwrCW2hHbYurpVkr1EZTwF6HYqb44WiRmxW9MwV5pegCsC0EMIfjW69III
x2lTYQVjQxbN340cqRO9a4zmKkpRkJvM+zOBcU0m87mQj3KmkioR60X9ZdBhxwBGsviqUS/E5aum
HzJ7Y/U+nl+CbU/z+Be70a8R+MswYXIs2JGCQjgBzHyJ4s868OQywOssy+51POTs4/WVz4CBXjJ3
tkOVfRi5TTodZWu0NmI2A/OIf1DMt9oI9n5AZQy9CwhJ1pu3uGj3zviKRDbIoxNx8xH4Q4Q1qBPn
pz+cChuTj08QLoecMUleBQ0ABFVYl3/oJSmR3XUv098IxV/66gTjwdGzI+GYp9m1n8XZE8Fbidmn
QGrKTH2Zn7IKC8UeYblGkwqWNSxvFBIKGJe4e50qRBIvw39SzAUucdJM+tx9BCxBao8UIDIS5ZZw
Fnfnhjyo0daugp3WepvZtbYhTkIEZxjzeQ8AsyGeZu+/zjGJak7y8HJq+Z6HX3JxYgmL/FcNiNGg
RidaudTBBkQPm7gkqyifYyvejRkbv8A+ZmF69Gbj2DTxMyY5Hql0wOHWk0cZAQAKEo4IyklgV8AT
OOlD3j08/Amhb2w2DW1rkdXlYJPnkDDJE43Q9GkFN0maZV+YbafhExmls0mr8Va7IW6Qnqet+lbl
gUBpNglOv4+sDNG5cQI1oPSAJ4L/Ags8RZG1QxkejT57JgaXiHvLZlv0lCWIbkID1WwoW23n5cVn
SlcjmInMbrF1J0asIWTSvEChEmMegAkfhzw4fK20FFiRXjVGMUETfKXhzuGRNMttVELAbjKQuS2z
G5ncQ5+GHa5q38/LeRrPnc20R0lih4oSM2awoFc5Loh4Ydfzpx6/Ziky5PkbGMQ0/ulR9SAFEUsc
lzj+CMqYnGc1zH4yReHUi+o3Gdtd30wssRcht38DH6m3Np3Ivxo1DNcotGRGmUiWMadMYzof4Yj5
DinKwrJmDNpRkh2GZ6LaMjzYQbawQ768qUUN6sgrhxp6nrZ3T3XZvxcKe8HMpvRPPoK4Egx9SeUl
Nc6bLL5GzSZyTvBZoE7PJInyOtPTs4khrXHBruGjT8J1BIBUF3ghHwZ1gDPGu4ZXp48JdsrSfaRX
ZxXwQr5MxdxUuh4DlGhLBXlzG/uXM2WOrdeAt5dgFo6te06FOtvaqvMfohrXdjWd0t64tEj1hrvP
roAJtiv+NDffLQt6iHBEhIhklw0pd1gvQJyOw6nNP5uiYYiYIyFq2VQnEzDYF5ddGxEUr0YFTrYl
uh5Lr1jknjylTQvNJouWuZsS6bBHspZgtEFCmvvNLaG2cuO1aV16gwsyWBSdu6uZLMehsXwyZ/dY
Gxx5sEwjoNCMO1MTY2VHGBqKCwycM66g0jr7xGk1mfara9+oCxImdA3IHWtEp4N69iKkhdOr39Y5
5jrNtO9Ez3wLyRMFB85l28bNmLI7NYyL7A6ItGR9ZY6X+v/iXK4Ut0tP38vE3LiwVRZp0u4bD5wj
Jxkbu+Sdkd7aFvbKmr1LZOJnUbWn1mGH6EFvZ/XPiBwpebapJQJCKkXYXoVPBVrhhkGn6//rY+zt
rreWHrj1njccWZ3LELMe/F01nPhipOk8qeq5R9xuiBPtIIo7hHyBjVsRn5kSnWc5HGR2BgRZKa9U
99akOxITI/NgOBlFwjV0uWgNbBL35E3rNlqM8QsvCuhiXdm2/SsuZXWHNibXFEOjTV0625GRYhi2
+8Ghm1adGZUyqq/eP0RFtvBvNYZVNdWdeVsr/m6LrYKoIZBl3jmiim4iuMthsB5EvUDhRmRiGx/D
qL3i0ENVAKZb1N1iAKE2jSXZ5LCi8LQWEhs+Tz2VVeiIU88oXdsS6MU34C9mjZAFdvEmr2k21Bvg
UKcx/U1fcgchAIv3JfuDHK6v94xgaeKKTXhRE7BaCq6bszSvDJe6lTWX6/vvGDz29nQscdGRycbp
C3SKUQ0Xox3OdHaYtObphmAa11bylBpYg32aLBCSMXKARToyhAExBi7lU081nGrRCw9yHVWcl6V+
pwxTg8NU1a0JBX8zZkcsHLuGKqJhJOXWxZLijI6ils2pc5krsHuI2EcI+jOri3ekLmQ+Q17qQrfQ
F5XIwcmgyRH9NYgPehYecPIgsfG2dsBGW1grD5JUUeyqAkP1zjZ3lek9AhNXG/Qg4TY74XToUici
yGq0ogXna9bhYJvcbVZmb+ifT7mGK0SP+39VNzP+yA19kdg2UcHFS9JzEzZXZK2O6agTNm9xGNjy
ZHYPLSTLnD8mLiiV6TE/RxOA/KIXjKhqsBuJ9WYHFfY12No1qwGWGusm5tUW1EJNhZXT9LqrolWX
Sb9WzxyPzMqjFFTlmj/+dnI8Dj1LiUfPYwH6k84UV/2klWIJb6aiUtr4bvMgDut9BpoXoK6wgLLE
3cxSufqMezKzTshPnmCrjXn+zsexZKGBDyas0hfMFXG5SigLE4rsFJ2Pm5ZLD6HsKIOrIJ77K3MZ
EzBil+yQsqXDB5PRskjCwzNmxyC1qqxa1Uy6VJkigHflvKNSfxARipd6kY/mVg1sEpUXVr8pLK/D
CxxUABzlxUNxWzE/TgWfN9GRJXMsFhQF3dLIUM6/F8SZi8JWAaZwAdBU0onXjGcsHpGl5XesSetL
NSAZM2SxCftsb5sm055rGJBWl6DF5712fGBtYb+zjGfVBJVYkyh40ec1jATvqqRG2qkOEvVjcMWm
xyBCBhNABspxwrDbaRmt2n9NlBxk7RInSKDE/F109FyR9sKvtlMZU4YJF8bb5QgWspRZGStrjyWD
f6m0fMUpi8BJuNpWks8QUSfUNX38sEy67KAE0mhPEbZBrVnwj/Kw+UQ8D1XBggY3WpOtvVl8mxBz
bLfd2BqHEq1kwbEq5VuXQVCr4mfN8Zb59DPjJ0h4Qwoah3L6U0ZztLTRSBdCVIuLJrgCr6FsOwhd
HW8tDGSJ3qOXfFrcnwDiQxIlEQtjvchSg7kxIRm0CeoT8mS7Fd6rziqH/egA1Y9o2Hvu9pe+bBZx
q7iH2lL1Mr3WL314Eb4DeQI9uNLrDMh9AYLTBfyPpfPaThzbougXaQzl8AoCBBgwxsaUXzTssq2s
o5y+/s5Tfbu6qytgLBRO2HutuQAJUMASJnEszoMR2eVzy6d6riNA8NAh9WdTZw7o7yVbVj3RLnX6
VWIntlRO0PDoq97vigMXZQnfdaa5CiCfN99Yy4240MRHRsdBe3fwCcm9srxdKYJESoPxsyy2rSAp
lH2kSDCIwLpn9F9zb7EGJw/+MDN2S0RaTRFAM413yvg/ET2WyvyR7ZlYb7BeEJecqGjPsba0Pzm6
5ogzxDwtT41nMkGkMBk1ZzcY8EHLTwvgaIRC9xzoE7EfBJcOKUxp6Jbs5nR0IjUp6lN9ED126iVc
a9EfKLMbHcSOHX4w0SeOePIU1Y9KHRR892XoMqMYdonFCYhUaZZAsovErcoqehYjKyhzbRnSNv8b
0qpcOKaCZ1lelwkZykLEMjcx4ljkwu1Q7tg8sNu39iYOY/Uy1uohpPnuecbOqNELy129xgpozoBG
57/ZaJ0nnBkjmgMN+5Xi6P/g66UGtNXTPzXH3CJZf+bbbnKugmNom1LuUPv5KceAYi7xk9coPONQ
Vc05oHS2HuPyWg3xo0WGGydm9CxRHIX6HGnj9wQyZ9ACg+am69DGm2Jyfc8Zk2UygSutXfk5TU5k
ZTW+zdDkTD8NUh6VybMpNAIaK6YugC3NeeQSW7Atl4mU1Zm6PoOzvElYQsgbFdwjPmAagYgMgKrp
yS8bS5t706U1laRHyjBAzYELrSYnaGtQkix8TfVD3vQhTDgjo2tM+bDcVcopVN7JwdhB/CFR3PW1
Xhxc8gciMfJQUFpS2Q9T/qYsgIrn3zDYRQ3yISz1BkS2Ufiiw8mTU3zoAbZgp4fqlmHG8LTBp4FZ
vI0eDKuSRQ/hmi35VwnQY4vZ6qlkvMQoQ0cMUwcODQi2MthUw80nFzAdiAb55I+cGLl1YZoYbH5J
82lok22Yz0EGxlTe8CoFqRKhIA6YCgtfloCmd/0F0YrC3EeJD+cOrN66+wQsx2NUUdgI4+QStW8U
InCuEBFc8q1cttlTk/0dlXhrENYmAGmh5mCCRZUqNqi5tp2pnTXG0aFGdkndbzDam930iD5Ic9TD
Nyu75naCQLvv6B62tLE66pyoaIoNbmaUFe0O4tbzbNByW/akolxAmvRIrtC7vi+Gg/pxV1LklGGp
JhO7lg1bsjVkl7obx5Mc0HLD2OfyYdlpRv00m91O16/8WzKwVO1J4tHjS0nOhjCqgJsuEqj51hEp
j7CXAho3SO+YRPuWhIY4P5tZfHApDLitsy+tZyvr9/M0omGAtaj/xuhi9f6p1ujlU/LxCIoaiICp
JvVFptnrYK5ahxR3217VFiGC5LZl0ZajmYTGCVL5bNZ3jBDbIpXXBYund7ZUWK9IPUikVap3IZxT
xLCNw/BURvEX9tLjQHLG5A/QMapW/5apCOXgbWuj8juFkz0McECZcbnTh+GNYA+aSALkj0rZoQnL
W+ZehhkxC2nzPa3zX7lSY4SNET+j0PeyfLt0ky/X2i5JXVpVbXATrkPrZjFvY0VInassYqaiXndx
gb31DY1H0iBlYmvsEvWNVohh2nzIxUOMP3eqxntIw481Qdseuo7B1rnLfcDY3J3ow0irYEGC4cS1
T+RwA4QkQZNK5il62IKmorse0NBie7RJVygNnQXze16nlGiKTQupUq435Mfp3YIdJXCJBGM0umQD
9LxF6zQSMCIZdSTCkVkflwvztWewAwIlRBeYwDo5cvx7K7x91USCSqFu2gqwA8WL2HKPxuBdp/vI
JsBva1pF9tAHElginQcdC2ArY/s4Awbf5DS7EhgaiBala6YHftOHdAxofE+Bw/1Oxx+oD1gmkgUB
OiTUIAuNNJWOSWYIPFYlHuTZkj0Cdd4WOSzjDWeo7guQr+1RoW7HveZjoJNDFoy5APs+ggBA0Nrg
7YeJnfYDYz9GVWUB+x7f+lJ2gbg06rsR0pkzhuGEQF1iSOLwYZISmVss/pZPxzp61d/YKP1Ut/e6
ijaftripdk9cOiFFM6a6YemP2hhcJ5mJ6LK53gPuR8uCVTNt5aXgoYpNnS3FcnbCGaRPbT2VA+gi
1pG9cVKKa8Jw3OYvJvOe2TKhULFvYjaiPXAJxqvmtPaiK43bEPflcJyMi2VcEqTA7DZXdjP7tkZ9
kxTwC8qCtTX322IqiY3GVSR5dy+AZTrxm1VlMM6vqsd6neWJnNBlUVUOmo1H9KlbPaivUWWr5wMl
N34uHfmLmZpc+++P+LnlNx0rfgvyc8yavh+Hs6jfxoKxr3HVJ1trgUojEWVgHS3rFM2M195ob8eY
tBw5yPTHnk9hCeyNGCaX4RkgC8MrOmcHpslQMMdKsWmRYq3KNOpUjUBNnjwlo/uVNzfRFwBgqlML
SxyMBYWX/mg6DRMtHXMd/5I6I5ZKXuL6u9KuNRNYh/hhwaGMNhLGkTzTqnmQCzRByQrBYeIiPIkB
Vc6Luqkd6ylqM7DeWCYSonlmFnHIc71a4gvvOdT+sK0oN2n9M+icVeduWweTi9MRjWrve1ze1jTT
Z2EHN75hHqIBuAq98cZGZDP+UzfFKJ9aKnnjqcOqTskX/uSgUljy1mOEr+EUg9gxqElg4phRBaBU
n3p7501yHcSqEFnIgFFqooLaMzMVufZUfsgavStmOqBQ5PSLHWUH9W1eDpH4iloa9lTL6JE3JGFl
cnLmGRsRa04YvbAoOSF+JgT7gnlVVw1AVtLBjlYqxNSd86hhX0pUFqsIy7xz5Yy70oOFa+bXfLJu
BbTH0RSv5rgGqiXXjKGcfOn3CiL+Yrci8mNf28VG9ZSAzki51eeDidjTaZMPSqeeFTL/XLtxFxYC
ts25syFqO3w0L2/e7SF/JGP3rnX9U5qVLwlYKnhKzr+FQBOV+2mpD33q7Wsn5ghr1Cz6ck9RedMl
QgldjtiXUtxw9r6UK36lrc8aEck9MRIyq8rBMSJ6IwBF3aXk31XRXQpL7Abud1y9Cw30F1SwQWuN
DYquFGVgN71MQx4UsJb7URxJC32C0YHpnvIeFgr7owOGY/7Y6GbLPxG9CaMt/FBTNz1Yv651Aqfy
vlT7baAHx0OJLkInl/FD3qcKERpEF/HZhfMptwpLSYAXsRCtDxpvU+L6TkN3R1Cgp/yxlZ9YtZ6L
HxVShUotuTQ+YWwVKC+K71EGB6MiIXO2+dRm0i2dmxjtsz66UHlsrml2AtaJGOwTnNnWmZ5wYkTf
ejH7Vk+22Lmg2IKuYZPIjCasHD8DvZKUBqXJFptxfaFn1XUFa0S2Z2a1V+r+j4qTyjoxE41L2BAs
2lHGpbowpmzKvfmSkVCYdsAwrPE0TNypEEScjey/22Ri96xjq6Q8ysVLS0QmA6HBEixfQ/X09ULs
MDqixm5a+qL/orHrNWzxvdmMMoJC7S5hreDC67V9Xhi/do0LObVhmoBqBOTmSkiMtgDkoNAw79VO
7Mm2QmmdgZOO9JMgf7QlNCfnE6K6tjvt3sCWM2yxzp183WBdF0jGoo6H3y45t1FOKDvfL+a+bBVo
lAV/iLxaaBO1Znr9Q8jkS6gAgx9TRMG8UGpvRUrp3dZkPdruAdpiLgIUhsiGZq3ueKQ5/J26X8GY
Thv/jDopqM38Ij9vOkfBWH7VkbhWyniqamc318mXENOLWZRBT7HFYcEmxtei+oTrnrDs6LZi/DMX
X0tC2SEd/o7ps+NZz7DXVyN9g1lvCQFPL80sMTNzDpaguuQNMltr/FPUbPFark0Hbg98Gn6/1jnZ
dKMYientle55UatTCnorL7nQXez4VFnIsmE1nCLtRqWnpJ6LgPyu16R1W8r4CGnEGwquLpVwGdIu
0CRxh43OQUTet55rxyg1YFWhwMvVd5AHZ+4amuHrrmi3VUHt0KTZELv7JFWPDt6errnkaUgjZsbZ
gIsnisenjHVHS/MgpMbY4tsUyVNOqDS8rbfB3k21YI0jKyTJi8j2LdsGmvGFXt/seScrVhPfvXVc
aRorA5Est45GMhyF93keuDOwNOMFgNNmJHQP7OEpHfnryDwKXFTJQi+9MnYplSeFUYMFzLv88oby
mF3ZgdxMV7mNG6uEllzt+lAc9NJ5V93m6obkP5ZMfrjSTe8QuQjma8K9xjeLWZpaT8VEqFIZcpvx
VdeyJ6k2X/SAjDOUX8Ecs9Xra7RcIxqCpUtXHRgLZ88iZ9054CscNlQeHj4PoUKn/ggK8zKwTK5a
03wBf+fBhDQY/9Nfy5FJMEJhC9stj1lpd3NpbXu1PyLOeEmho63qSaMr8WNmUvKvD5hpfrXY+dGk
OLg1aSnHFICNPcHg2DKvNfZ8+fSozPzUE1WXbOqfqt60E8rvjCgYjTsKmchzRNpO082oD2jwc3Fb
UydLpHmNDE9bjUpzdbjdIpY0NYnTZeUdw8w+qzX6sm4bEdnqFt2pWfrjWG1crksGv5VTtaKa2UU2
Ng1yvqQXpTgWMVeb1g89tMDBTYDRHtoNWjarfyxzd9Zrg1Dn5E8Y/c6pjDRhpd8lr6ZOgk9hM2Ap
pkkfKkI1q70JZN+5MXwrefjcNgbDs/dgZ4VUr2/Es5x1WlqwLN2RDIU1bd4QUXtF2dFT+jskYPQN
cUqvQ12gYijIskN2o1tZICxc+K9UvBmc0GVXpEbIGrgsqvZ8YlbOYtLxk4CSiDBXpVsQPSuFRSER
bd6knrLkV469DRCgkUfcRCKXj1s297FUaanauCkqcbakxUNL7cPivrg9+k3IcQUMAgvuRCw62U/M
bkLNAEiCPnyJCmKwdkXyW6EJ6ASppLBczOImi05SdMVp3WRdu8lU66i1p77LfBXVX2nv4wpK2Kzn
nFnz2iE5FRpbG7ftGGJTbFVRa/muMPadwaZ9wPjUEx8SKcnfQs8D+rUzw+wY468wgpEVlFFNd4RO
pz6i0FhKDyOhcJRTI91+4gn7pXPPPpn623KN9Pq3z6u9Hsqr45xD2wZFB8Fd7RjE88M0wmk204+l
vcpNHeJOj/yEet40LeAoPufM3Ro6LRmw1TZ3aEc0lo83HbXnr8NOa8CHY1A26puc+UrQ3mnC8Blm
5tpgdaBk3nAIefbiCFkbrkYhKLt1fUlmD4A8gxZ7K0CCkLLrUndgR+LM5DXwnyxV9ClWfHgKOdfW
tEkyku0JugDDcC25Y2vtWsxaoM36djHI8Wt8By91RNeQOvgj7sBVgUBlkZ/ha9bE1uouLiX3wVR4
su6a2gSYApHOzrec2JTQNLZS6tdwXWXdw9ATpi0mffdX4tI160oL5ySHodpCfruKPjzXODnkTimk
t0t1j9oA6VZ9d6eOnw4boRq9ZqLDc0/eRB/RLvf0leFlFh1tQYGf9OBS/+spCxDHxh96s2XjPTwL
shHN9DQpxvFfNYkym6MMqm+I5rlyO+IgqmNpJNTVR4vYnEMMRXd0voOJfLbKHP/YVoFq+FfWRdKI
lEXMbHJ3K29GMHrrUaGsNGRk0Vxr/U+1nFErygVPzjzCdFBT9+9cPUCPFwpIIUrz0qrdm6Donnfe
NpLKN/LEWP8ndKVnL/mLhJ/g66usPM1E2xvEhAy9dkokGYnUIU1dAj2+2wkyNJSDk44UGm7AJzWQ
cE/86ME7Khfzqp+SHKcr7abpjDyZGs5+8H5J3LYL9bNU9dvC7SLOqGuPdacfBcS0nHVFWjaHiL11
S30s5KaUnzItKVhOSrBN0LKWuJeNRCYqqetwfKuWeB8P7prxoEGIarLDoMRMzgPc1xQEQHsMAFmD
UN3nr4td7ZZyIK5AWm6ag81aU7H2Kc54Se+1KtbNVn5Q7ehzYHSnaFanLFIxPmo0Uyxg+D2ciG6O
n3qV3eO0greZUpAu82Y/0hDntnkfFvERDoCORVP5ukmniN1Z+VMTo9O4NF5/8hDVPvNlV1J5G69k
Va7HdjxPgK1dNj41RGWD+dKEiGGgQkbWnyzRSwPbVs/cTcYZ0HkOKD/S3aaIUio1qxDkVfo9LeKL
MjZ/NcqcZkHf1BaPvE3ebGJLhN69mQP+bHt8GqrmO4yWQ9LLsI4lPZfzzTzYrvPaTdVNT7hmY73Q
IWdr3NL2cLap4Z5z8ZGPUjmz8dLBW3U2IwgBeHshOuK12HyokiJVXmmJXrxGPS0aGdyAapUW71+N
M8ujI9y555YNFX43MJEJlk5SDNO5XdGyqxRv2xCvK7cezhTvVbG8hCq8gnQ6F576VCXep5ewa7lm
6mtoHqrp7Bb7+M2mlLAmkHQ9r27x6ux/KwGY7vX9mxoKP6zV8bo+BP7dz1b+drt92a32l+3ra7va
fpyOj+P38TtfE6q5H1fft98g+P6+i839eg3m1eEW+WjO19t6dTmdHsfr/fhdrI6UHFbZ6ugfr1c6
obvj8X4MrrToV87q9HjI7/pgub56PHitWH18XPavL6+v2z20tnW8ut0Oh8Pavxer6/GIaWxFzujm
+3o6qmvIdfx4HOVhp/u7sZKvAnLrU/x50EZfweFbHcnH8I8BPdPV7y04NKt1EKwf936dGdNLmwZ9
hnzOGO7+qeMrj4/TvOZdnJXfbh4PPrC1eszrzrd3/qPzHye/WG35c59/giMvPB35FGL18E98Yn5+
nPgCvuLk/zs2n7fz+Xv/Ib9W/prX+OUTX8h7c47yvTx6vpIDxuaxunMWeD1/dJQv5QhO/Pokj453
5V/5O6Slaw6ElxD9Lf/ef8izd5K/5X+8zvd5exCnGz7R/9+bF8jTzPtwFeUB8jUn3vbOccsj5rhO
PZ9ZXpWBo/33jh//fWK+meCHPEj+hh3y7jT48jXy8zw+jif5PT/4SXDWORscIT9//Hszpu41n2ja
/vtgfGix4trxG3luuHwcprfijR+cSXmmOS6D0+AfPS6b8Nf8c/W/+RHcv+/Ho/995QaSJ/l4fPRr
P+ADneRBy1Pz78TJM3eSl0AehDxWvrk/+VRRObAP+lxcBwpk8uTKQ+U/j+sNHmXPFmx9ImFn9SFP
Ar9GYrLiD+TLOEb+gP/kz6d/rxKc8XLPi/gFNGTQYVO7SbovzfzuhXJAhPpC2drWTnZuQ6eY1r6E
98sg1WqMn+rQOFu6FfQwcBxWcWQhXeuchWW7rWVmDpVutUQam3d/APlQJJnUYwURbXmvnBddeW9K
0jWq73HZVOWJAvJqegJ7DQDrGN1sxwCs/NbVz1rbrULAy459zCJlNe5r037KkRDYxHy5BiMBKxgF
RbjC5Ku6baB29nah7+l8J3UddJbdUc0vM1RcHc6Ti5rnQZoj5pvfvSJukJVSKwotXNcdK0/jvjRK
4ve2Ao9i4Pi/LSD9RUvJqh/erLHeZ574iWn4x+g1Z8pjTUb+ZIiZTWKc5XIdOUZC+HzDa/sOhhUz
Vz0VtzC192Mx7/KUBfhEMEw6VadRO7qteTSngVOmYo84LlrnS5PcAmZoRk82KK+WtR8erPSSuzRh
YInfyNl9do0dWwoTp5dOokRJbFjFVic/9qZ3dWNshwZKmKgJpXeSoKfCNKm+wfDq57daUfey3Gwl
ELTdPxFg7T5+BSQl6/vSlthIApeLMMfyHmxQZI8aaw3inDfH+yhT66yNE+2W4jCxa4J8Xwi40nKH
2+h7s3S3drn8JYZG92a/7CCyJMxtOdRlOYlprPP6z7hx/srfyT2CnPHrOCPpm6YHuAlawJ36qtbV
V1qTajsqCIjaP205sdnWAqpUuA0ANManAklZUYVbkQTzshsALpXbxH6t8JI5Nc19ljQp6REUBGWD
25WdjITyvxjTP1W+nUG9xc9mv2C+o2GQcv2jmZc4TNBJGr0J2eJkoUHjCoUsiH0U15P7CTYTJ5DU
KyeHabiKjGmPLj3MHOoTfKlKaXoU1CCr9igQGxT6x0DDXi4mFNfAxugAMG237Zy/Kl25K209SOrf
CIFYRsTQb5700A5ZYQKVK/KJEin6yjX5DK6sfmdU213YZ9qund+SlNaFeKEKXy3vjlu+8K28nhJx
NR/1fwvuAh96VP9NW/sZRfiS36RMtCdkp+3Jal5KlRBJY2+65nOOPVAtlg1Lp5mbE+MXCqbagtra
X+vlw1R3LboVT1pOUfUZ7lMO+9Je3sBR+WqHx4+PV7JOHZdDphfbEttY7SLqc5c/BQ40c97VKDQj
VexleaFCAAGLdtNpJIaziCFliR1I+4O+40skhwYNGvptvzCddQvJRT4Mekb3KrpPNsjwQXcu6TQd
mjGe2X3Nq0K3DoUegLsB/cGjGKJaNq7sI+WGU7H4TIsWSH3MMlfEAMkCCul8r2E9nLJe2c1JsWkq
iFViIf+WCnwPb4Qem+yYdYn+tRByZOcLu1Ot2sxsfS1AioOLhhsADUl88HWRUQEmGPPAS1mTCXHI
TPBcuVNcuRAnmS0yUZ4pI4pDNhCH+baQTz8GRJh7JGGxEaLVMljfycLC9GfqDwwxgGtSmAgfLU5a
0GmewX5WDcgbZx/TlOXNpLhZ9HulEgERzoCYo099qujbxWhj8XIM1alsqRP1lyj729YkrwQkpcX2
cdZssmhLoryfo5Eln/Wn7NBds+odeMiFQYO9fx6UbheV0TNJGHGyvHSpwfDB+CtUVAvkXmGIVTJr
27Kv6gj8qnRv4zIxuOm4ie1tPVOjJ4UI64QLCoZ+9zbj/z0PQgP/SHKAWDb6REGirHRBOnkERq4p
5QF886451R5IVg81SYih/PDyW9tSvYVmG+FAk5yCeT/M2lESYdu9nRvPn03sBLVRvtCikk1OWjvd
rdOHoGf8y6z3mKitgRuvp5SRVNeJ74vcumj2DHVTvkviD1wk/ki91KKpt9TRdikJUx2WfZt/jOP8
aNL6VdftTaKz27RG0nI7gNobz6YBrUa+S3SiMWL+qNkBkqBQJrh9Wmjx7Ju7EuVenvqu8bL0zbYd
UZGwg2vNCRq2fehUoHnORs9aUm/fKoYTZCBpcxezt2qxKQsqMfY8nxaDicutrpUwuV7QUoIqRdHP
Cp+tYTQYN0HqVOYFBvOfq4hDzBiyeMo3rpm3GXRQAg16atk76T1lDJgh3mYYoW7bR89GilwTpUHD
22N7P+6Q/N3KDJJ1asA9t5PLSN9SEeGRClYgmNSbHhc85tdU3wOu3soCiMj6ZzSF5FAvYC2HNzlZ
peRWxQKkr91uZbuIqZGybk9aQijbZ5OHcZ5HDOy6bre+hgYEZQC3d0SB1YE3KHcZ4V6GrjvikC+Q
9hmk9WbGuYSJgo6tB3LTIiwgpFrSSa21Nh/pzJDiZR57TZMmjoMDj00AY8cQDXwD5HFmWCdLYGgh
7RAc3AYk47Ec7I3S2usWTyMiLSmxsBMgggebjCESN9fMdIyR9P4ib1sAnlbt5hjPKGGHs85inXyG
kiiWyoDYjja1RlhFR8FrIY9058z7Lmr2AkZFvJ7M3hJ7vQi3hu2eM4YYC/qOFn3UIAna6omtJHxg
9qx59eSGCFdctEk6dFySfeYxWVtyBJSjQaX+nXMsvQVFYFFAF0ZUjy9P5VpjpPITPT6FxW+ifmgQ
KG01SGeaR4a79qoTYj4k97vZBus5qTs6zRvUzDuXE6mWFO8rJGkwwrTTkrW+peoABik79HcSi31o
J0xabJY9kMDIl5EJ4GZY2WDjmb6SkAYd2VDKHJ1q1CZDDTYB8UFUMmu5tN8R5DF1SW2+0ixblZLk
6DqgvN97crI1HmyD79FlGsIZemh0I9PLpHcHg+PRZVYSypnFxC8LJAmPH1M71GGq/sjHv4zF8wGA
rhfyAGT6nZw+hImikHkjXQaf28+Ddy8vueHWT6U5+BJ3F5F+Ujqsr20EgNKphHcD6b/SGWsd26yV
of5gCZnfB7D8dGvpCn3M1XCSQh45s8flG37alPaoLF7WzVupY4LyfFXpyYR34K58/LMicCPlZr3v
OK0od+6ElaEZM35IYlIm9U+NlCEHrLKE22J4C7XrRCZ3aGJzxwreSg4SW+txROWkIhXQ/FBu1jmL
iYoCaP5BJYEBj+BkQ90JI1/bBLSRrWa0sW9x88gwrxJ9J6S0lV6LQBRXA/Au5tmy/SCSJKngFe2d
FsRzXtPe8oaVqZCFzDeK236ThUe55GRhYPYAWqdyy1FbaAJLVK92FxPvHV9aHSIc66VohKTFOZYS
igb4DzZCtjYodbIKg++zDZKw0+iUOcZFNQ3mLzQDIzvd2dgbwtskjNAKC3fsRoS30Bbgthi0o8nS
VOQvEYOi8ZbR57J1Y9ehF2GG1BN3O8CwUydMENAvq89Gz47y0ZKSm4r2Lc5hA8IFZZHkauvIGRTM
Rcwm/55uAi7TiL2IQ81i0W+Dqu8s87NFdqZEHw0ofoOqgnbu5nFtNn8FNOGBHqZVPYMRVMUHNmb6
iIwMhPgxeUqmZZq+1wMNnZ6EpFB7IaITFJ5KY2dDHWjWf/DtaBo5t1myi3LrSb94GfYnNl8mVaks
pXisKE8hJLAQIeNMl5W45oOhL0c9+W8gbwkJod5HO8A2USySN8vTb4cbBg7KLCmd/7cU4X2Rq8/w
8y0LOWJ0UyNoyp1HHMcfdgG7xDwTjrAXqboR+oKHgRq79rs48bUswXImr2N2Rwe/brGoR7F1mYw3
LqLLzqfYgVpYKwirOrunZP8zRSNtkKcmP1mkRbjC4h6WZkdzoyoxlKEZsceyszzCTzJjq6rzy9wz
I/ZZcRxr7dkan7viSYs+Wz2FXFme52p8IKKCKGAfjFR7TV3ShmLsTUTIAvxS9I0pbcKprx+SBolN
eLLnT20xN8zxm1BnQ1vdRj3ZlqUSdPQHehKbouapTundQfPBRDuifO87L8h0vOjChmGjrxy9wliH
P9iitoiKGthVhDNUL95yFukLcKGZLKaMXBaXGVSuhdijlQa8yXknUkDsRfeSKS57GpR8FujVkOVo
CtsERUDujas8TY4aJxI1LysUKvcEuGI9xycACY8KebQp5u+UFetsXjACbxb4skqy1tnNrOLdQG+c
0JGw//Cs73rKKU2O+DixBTJdDRaTgOptPeVLGKjbOeHF9M7KYDd4BbXAXTaTVrzO1O4eTvsYEkTx
L1Fl+SqJh0ye+SJ9gRym1Vt6eLgQAHtYyTZqo2372S0lz8BNX1gPEP1khBi20ZnRAW9opvTFXhto
w8VHHpAjj+rJKwUaE4VuNcDe4RH1X2lyB5JMr8elR9w9KclTpsjsauPoJLROLOpVcgElMqIUDyTV
QXE98uTGXY4SFn0OtyOEuZQwg4jF+zDeBuNsp2xOzOHJyKc9gphrl0WHdqifkdUSetVWguQFle1g
h0H34qD8GRDz2GZFu605xQYKPRsr+swtyiyu0sQ2Ao2U8GY5mGqy4/7Ayxn5basHiv0MSpwRNB4h
xSh/JjQJeEnoocUNdp1LURdrkzl8TDxWQs02wvwi0YQIXshZdWOM+BJWB+2yQZxq4U8Z60CB7RyO
6A6Tq2b9HaYz2nGzeJSpFmSN9Y7hAdVkdXL6/WIT1IfWhfF0t8CYiEs1aFiKtrAtdVSHIcL1qGIm
p+th189jW701pJqXoGcFSzhn/O1Jv8pjsTer9JYhDlTQbhYf0NMo9+sHVt2PwiW9wdoQls32kPrE
UJzH0nsUPG7loS4Ic1PEK1MHAj7PQENG9dHbTKRLDbSl4POPRXoZZ3T2oN5pW43radLew5Mn+oPr
4rFip0rPM3WIgkjJvv5y85MoixMpytue+V7PZMTXgD5TW2nFRa1KHl/9JZoDY9GZie7a9LfWLiU+
qRyCV2fQX+fOzyKxiYtxZaKqT2vEbLQ0i1Hb9K6xFyBr7O5ozXCVm/7SO1hGpjcBtnkR42V2JoQV
uPGn9M8ADkEg2NL6nV3NfxL4wIt5cjvzlvA+Q6tvjWVcu6yRQHysR7s867G10adDzQORt2zJhks0
Bcn4Sa4pXQAkG/34QQT7Zkkpwdg5Baiye7jW1YQb5ZAh2lSv8/RFHGTdMNYykvaUrpRinXAmhY0l
ZzJMf1DyL9bV+8WgsI92khKLw7GE1T2N7G1BpI0o8BERa61M4D8VNm9XMf8Nh78GwA0TZQYZOWjT
/t2upcI2GLcRbopkOpXscWKGHadF68MSPYP70zngX8qMPUlHFa6M820jxqeqRHlJyhfyrqZmmuwK
fDO0JBMbD57G+UIlPFDUGq2DbR9Asjq6BC8iErW2nYWcDw2cC6RUifEoO6PfLs85oTpNpfsmumwL
qQg2ZrD+UDGGPYG+tIYJo0qT26CRG9W0tEhggVkTpuegVIk8jj4WTk7dpgzOjP+Lt1YbIjlmYW7r
kSyrudyZAQISnk86GgLZgMJ0iFW/d7Ev2RnBsbhlm2XX9uqpR++ljn8nBp8IwHGK9uHqiWuSjVtN
Q+6DB7NJsmvEGzMueNU5HP/2rCYGcLzxZwtCiPjx1Iz30aysaEtv5spbm3FJVgXsNgsuArxHMdDx
jb5tnqtO+6pKxuMR7T03qKEw+Ga0xFprXdH7TB3rRksJmsZIKVPKwC+z9De5VBrlug3tUJ1f8XU/
L7V3btXsTXN78K7LV5gAABbKekqfbQPBVyTWXg6/7k1NT3QUVxHbHqj+rVxbt4RdgznW0Fxo0Dlc
iiUjjZVcfSwaXAjwXn2OP6A2N3YzbgkeC5g3nZWJ8LrL7uYc7U2bjSLbo/Qx40NLcgp1A5EqANiK
KfGZgy9pWu8iy7oY9ouev6OP5y50/EYnvBlmZRxHG0ErUYJ5uc0RvzxXDsW+ZCeUBwBodgurUudR
mP1M/faIre4WOLX5F7BhIK3PZCDFRvPG2DOHNR3TjgRGg4Qz+1HhaLXdGl+f4WcNffE2/RW27het
7MdPz1id3mJ2lZGVk1XEVqy4zWCSU05DETRR5E8gSgzpR2YSVjcTdqimQGvM9iBmf+0l9ME4hwRC
rmKt3MUSQosbEyGTbMQSiTn8cNvOlHK95qCrMVExDiTJ7B1xRWoENs3Q+To0rx0FR6vtgyEn52wh
cZagbFgP64ohtVVKwJ3UGWyQoPCk6vpYu+1mntgp5zpBJGxno5o9NW06biSySyp2d0RX2/XEHoeC
A9S0lP10X3w7UBW9yNgtOdDEBUaRe4hingvnw2Tr6CK04Xa+1K4Kw8vbuV0XKI5DAPJ8N8y72n7a
7sJ5DQ96q93wsfyPo/NYbhzLgugXIQLebEmCoCdFL20QLIqC9x5f3we9mZ6OmilREsx9eTNPLmrs
PrhkCvOH3k3wfTWvF/jZ/AkLuyqh/WSdZ2ja7by7QoVmX97idEHLlx1lo7gHk8GCXm3O7Z7DQdfx
eRi0NBtH/EDb6NN4HJdAMwRSs64qdZJ2FlNNAauGpQh0WtZNR+u2ubESfIK+0ZaPGOEyyIVPQrqm
jo2LNfaOa1XzRlNPOfIpKLmvjgmfpSXxBcPID4D0LXS2yKz5e9U5VtK56FvnkSIiCRN1OphQA3E3
WPKq8T3U6a8huVqBeVLwLrDG98BjBXcOZq58V8eAsYdDkqqtpw9Yjwl5whCqlM81Rgae0tJm12E9
6Xgx5jjERzf56otjivfcHQSAYP3RFNrl5LzpkLKJeUAhEDiQkH5i+hXZjKsYmtwE54FbJGsdo2XL
MITVJ2otyAHdXRLEHQmrcODp6V+iqNpooYTcO/lQ1DXu/IQMbJS8vAiOeSsv2shcqoq2BmcbLdOq
2Cgt/Wz5nC6yGUkjyh9PbvBQhHGhWBgb8RDjWGUpwe97ov83wEeXtU8KBoZRb+wwzBeDMT0snELs
+Ke2kZJkqdY7BQbf1EzvVuFORdvhqaPsIrq6O1O+ZTC/WcTPoHy+e5TogUhOwxaaM/K8Y6c5aMO2
7gHdNCYtEQw01HYvh7ZeGZq1taQOYBRzD53DaLPkTVOwCEUl2loWbiDmrGNav9tA2ijKwYTnE+Mk
Usfelpi4U2vftle1viTqsSP5jGrg7qtoUzLuMQRKS8M/sW+RSJFWOypfW3DV1l8eC+x4lmO/LqBP
6PEz7wnn/ouSXzNnBRAcsOdPD08Tj09Mm4rxPxEWkjQ6NnZHOYGvHZlnvfKPvnykN01aRJ6IVKvv
x6kDJgD46+i4c4oIfhHmHHUhNrVN2cdM1/a4hvgvdd5SOJXvSt3D1Nrw/IGjzwO50EniV4fRTupV
q5PXIK9YgffttcZ202tEB1WmAugHdI3HFceeuSjc8s9aj0R5BjYNQxqsIcT6iI98aZEfqX9V8eKa
1xoDL3AFVK1y7Sdk3Pz2R2PaAcanRE528YSBWk8qudBu48FdBrW/AIJCzpS8JajQIeDCMs9aqLyn
IkIjZ3ScZFYNcS6In5XOb5wDV7zDiosAxasTOpbvf2HlJpnHqio5jwgt6UgqgrMjWOJZ/+oCF6SW
ZANnpfnTABWjrazoJAzmMRWG6XrAKUKBWafOC91gPUBILZv5pLZQ8PAxzEWLPVKw0IYn0Pv8PEZ/
Fupa222VOL9miGtSRyUIjw2AqCwi1GZDFgc6iTrnlMTr+1h6pP4TfElY36KwuYi1Rgp22EYVZeTY
MGr9mWKDyyQfiwlRILGvL2wKH2WDjyk0N1l7tSArtmLiJNKzQZZFhA08xOo4dZIw2sdxvO/w7wue
uAtlEDXaUmk0ZlllheVrICc5ZCTQmBIEVjB9dwzZeZZmv5J5hnaF8KYKeO8Jxrk/+K2Fh15fCiO+
vjJ4yTSWpLxwKgb/AmGxAA5BHETkYVXnWI1i+pdIeCQY+syqX5RlcilM15aGBpwY63GJTCLWbRqv
7JCL3BPyffB0E43M5K0WTSTRf2JEPUz1MbUSjNUOBMks906hjFeuE05sdKNh10m8kuNnVh0KYiKj
UdutqIhsaLqr2L4sBF5AnZNjvJunGaTANj6hdS0LzlBKwcE6ir/aERlQYhjECkltFG5L5n+ETs/d
VGg4NChhdDxrHF+rmuFVuUdFtYbyyy+U1oeYUTXIlGuqNyuXrmbkNIoZdfPTQKTyrIrIkH/VUMJD
VJJaj3bjU0/h5SEQHsH+fadqhDkcOBh7Q72z5SFxChPPdodaLfo8qnZhGu28Dk5G52J4FZiICda3
OY3bO8n/U4K/LDpT8Ad8O2PLWBD84h0xwJwoSjvyU4d7364LjGBSzQfAkOm4/oo+VcFcQzpAgZBi
7DJELQwtdEjSL0jsbySzgOj0T2ZsFbtNTRO9yfHBZZnbjk8rhQvzW421Y3Rk1ghERuDtum0DGa8i
90YRAO2VxNTCB6gUNT25krCJU+FUq39ZEe7oZba9gLiaJ27bBl8nZDVr6G2avi4ce5et4q4lRfgS
xOIUZRffJBoSRhRXx+dE6HY+0bk4owyJMSDIM1J/aGXoZbGlz3x6p7SVZC5LfJOqxY5t3ftL0chX
sY7jigtS4bmbQ2kP+n+qaSfpLh2jy1jQuTaIP5EqEZZTQVVh0mffG9t+yS96YFlhIPtYSbISBHEf
ZKcUyq2k4UvotnqDUOEKxOTxXoF49iVxPnK/s5CIiVVMJ5iObAFLnqF9A1tZaGRbTZqjGiIk8K0s
8Vjrq6jF+FGdWxIYQoZ1uMPBaKiwRdQfuBjbINzD+bBl1T/LtDo0MTVwUb1pa3810pph1RVPUkwC
hKl7cdjVrfGljJ/UPWpFu2y4Fcx7QHkNmAKnZ4EcpRBhvZFuHZC5vQLFI99C8l1orvJT1xz49fyO
h4gCnYTKtzYmV72XXGkXB+49FSIoIRKRuyPW4STYuXAohOxRu+7c0wBAYUI10nVRPZH/3LyBr8o8
zy6eN31Rc2FK9DqN/2pQQbL7Ed2NSOy6q3t+idBENYnONmEmS0vVxxzncWUrjbetG/kZcCWnosdj
IOP+r3hLycVcjyMUMH9R0MZH3R0z4axlcoQQiWHb6Ma9hg9UBmNiFijKIGz8dOJ5kGRkOsy6r1i8
GjzLG2ZCnuXwcGdC96YWlR2peUpTg5MBvw2FPUtEQ9O4bXl3VOlbmKesb/8PCjxKJbwwLC1EK9v5
OOu70nXQgMm0yrMq+K7MQx6fTGyG2j7BkiICdRHabs6TFHwJhpxuDd/OtlTkMuOFa4QLa+l3Mm07
7qahIdzAOKKz55C7Q93fNGh/NQXaGf2EaWuuO17BKqyFZieRQWiCLSSMTc2jKgBPQbwEfyiGz3JD
3IQO9eidivVCA5JiNb0dlVTQGMYiRoDs2EZQaRjB8Y/w36rwoKrpnUkdDRA32wD4n+blfYiTtdKA
e4KwXHiUfaXXNhxsrI2TZbQ0YLirpPfpHnCKINr53kos+11f1Ec1rJae8pL6hELDgxpcQ/WcgF0s
AD3KPSIV3BWkQ3dqeO8ObG35N/5kN52VQ/U0iF9BSpXLQIpbsWY5bpO5oOhbXebMm73q+N5rgEx4
3fr9v2kyCON7zaXt39gpJtmzNNYN0j6qtKSeLfPTS5QwfcPVnLV+i26Oq50MiXUK9GfdPJloYcwn
EH1ubb8zFQnxkFUK5Uem7G0ydwSBwptNpE6KXiz/X9wTvnY/Rgz5jO49MV7LPU9BK1j6zUHiBabv
PZpYWy7PgtdGgqklyk9udRrldukWta0PQABsjaOSjIU5PHUNNAgFmtpOwy6VKJzd2MdDVcUSwfKm
12ydgCwX9nbirQlfUpMvXRCzSlwuDSwXqrscsgrodzN3OVMk3PSWb6J1fMwSIRFzp8YjMq3OeX7J
MRh4RJapqDfFvVYGWNI70HPTQZOLLeIbYNFa/vAo54GeZIhnPl+bLJGMPpJquDW/zdhl46ralmXy
WiUvmV8lj5M6Q2XmLWilnGXFqY+/A9Q5k7VTeev0dYBBwQzpvVL8mTs8ehbZUO4boiXtq8BhbQDy
hASj1k/ZWol9x1ZOZBPEIEr9l8Z3qSjiout5RIybvoeQjh265GlScJ4VCED3onKkVQK0DH0lFuTm
hxHdh+ZjMmumIlmcoztiWRlGxgaU1P6dSE5PEwcKBAoV7zTeEBWkerqmFbGGyLDJ0muHd6D95M2j
8X/r8puyv1mMBJTy9EkaSnfDe2Cs0aXahsx6z1lg2I2JsSBWAq7rLEAxyLujSJsd2H9tremcMSr1
OfX0GsUqanbVwPfXUNDBAwb/QFYehmhVwaEk3g1biOQOu/4COhC1Uum3326C+BAIbxYtVutvPSRh
hahyh16Z5fE8xOVGSnzbIxuM0MEC1VobErq0/G6HFOoedRcGEFyZlk3dOFkpgWNSJLzLeoOxMCJk
QAWGaHyoNh+ZnXuur878zcQT2Hao6mHKepubKMDCLutYmK6YyCRFnXJiXKboM2r0E0T+oiQ1rxB5
NWEC4eEmLkksOWJWr9mehCOubvA/2TbFrQC7GeazuXYD7i95b6YHP/YWtCiuNEDhpcCsQhVBxiuO
ZAGAuLJYix0YeHn0Fpy/1PgLYoY/JYWRnGT12XnoJ9PCHy2o44jXGc9yCByQEYvYipf5uhmCZS//
0jPPzAaK8dpyz+nd4EDIRa4IFv7w8STeIzSCNPDjO7IyFsyJbsd4yUvVm8lhYCeRwX4Uw6659axP
65Hwl8OlEVBfjfcNMzNw95oYamwGB71HLdEWo64e5IxSk9LY5XSFRcKUpMUaIbtrTd2lR5fd2sg7
HThARfDaxR8kk79r+o0o70iezTLtMdn2hLZyqHQ1kycDODIKjMgUUUXwG2zR98R/i/GPhBegtlWw
rlbGtUK2y2s3huc7qvbLtNpzXujupkDwy8SeTvMNJ2OOfkCCCJ4xBQO/1BFnYPAoLDOne1YOFN62
f56AAQXzhjgu4npbd4g/SLxcylyZrsWTdiJSsn/ETJJy5pDQyUs8nlghJnMJ3cCfCF/TOO5E9csr
bnJ80r3fOl8nnPV7bTv1aprqm1jdIjHbXZKzLqRgoNDx+WHnJegmp1etvWV4gvh7RCzylk7LRrBR
sWlJjGaVdNerL0/ZDd5bwtqCBLjrBnaHpmznVJs3KqrqpqAArVRbio//JeQbKpHKxmpfJK7TttJn
MDR8lwbqc/6XK9mlno6LsW9nrNdTBV5/LB805c8gByN4BA1YYKcIxbWEYamZJ77FjMCjDEZXOpwm
mWfIDwb96CbTVtkezP7LJQps5GRKMZomcDdj9btOyqX8b2AIKCswXGngtBWDLQKLTnIlQxdG4/OA
iniTzaX0YEilwlIntt3UnG4pKsukcani8BqTvVH0zwkWKhp3s2iYojZGuVRxr8kQnSigIzMlo1Tm
Nnk1aijWRcBuF28d8rgcnwVoj+JECHMgh3b9lBH4kUHODMGJC7MgQUhBilQzmwybIF/XZvwlgOua
DoN19hZ4avKlxLZaqcMzzrE46oeK6ybScY3c1C52JL+fXgT0wt+lvNi2nnlkRN16gnIoYuKaaEeS
VtPhBQuCAiVSfazmVI2ntf6dtMFCbHE1s9GmPg4T2O+YYyJRiqVkAlqDU55DOE1Ai9FouOGuP5Wu
SQ9Cf7MUMnaLMkjnZDXxBYCOZWpQUtg58H0risUwlyIDhSpEV3aoVM+mgrQoHTIznajvNTY/6RJm
FnlBfMvcoNalmcp1UrCzYQjwOfds0Y92LZsoI3Px91IUh+8wAIOO9KWQ/gnnSm9OUJel7F8zxbBb
DBoaOGS2Sya7KZefXte3Nht/LtWE/oGC1upQ4wktdc1aTKylxjHDj7ynJINeA870f1z0bLo8nRl5
BubCQv+y2BFYAIjU9O2a/aniKo8mFLF8s/QLpYCzZJg3Mp3qaUg9Ol83/ZPpVg1EGPLGDGLyrPDf
GtTCMvnzrL9oSlwjiygQ1krqOS3WxGLUf409W1WZ0jxQgmH61KufSQdMRvDe0rsTi4sF8k3nxTH9
bnLMgGIRLSBzf/m4K2PhXzwFFqULd/bc0kuyc8O2odF2GnxcBGz48o4uUO4qPrq8XyfKRpaUAzOq
oLHs5hmeKD/lsJTUgBfkVZx6zXqZ9SLgSc5kauNkxj4k3pcihimvXrv6/K89rHsS3TwlCe0gevbc
lVoQLYf0PqonXy8WJnaRHqaorAMVYkJqL6JGzv1gjM/aaPlwnq2i6kfNvch4Wg6O0VcLvUn///kX
dFTEcYvqs/D5qO7Kavj7YceA7FVEDLO80jg1l16/MBDgoN/SBZFgmZ8HCBCe7K7M2Fq6brIwyfFq
0pUneIZDYXxQD8XGf1wJXb40sOIM/itsd12Ed4v3yFT/mYNcNUkYbdBLJVYtBi9FjUs8aLfmFIvE
4zFTYa8WjEGl+agaaBN94ggJMqS+L4Q9s7GLg3OoTlKULevUX+bGy1NRvlpGXCD5JEoVXsolPz5L
eeSaABNGXInKKkGG9EXHIi7Lt+UC48yzcx6DL+k/jQ7kHD+NBQGPM90UNyX4NDcGEr/5akiHpUjs
VkiSV1e9vP9Xhv2sQtkOqPKtIDwBNrpSL5ri8lS+ESxohx/wGfAzmnbHEQucys0fY23u8bis6WLg
wdutZD5kj4yEMBnr7RqPgNrZ1BJdWpyYskaUWOL0m3hPIVgbrbv2hUeMdQADUY5C2/BklSbkgsLY
JA/rZPQcK2HJ9ZKgJbT8FHHSLcRRuapBshU1lOp2F8XjpvBMrLhOEWq/JsadrgOQo7iNNY9RT2da
LRxT5FahYBPrg3KWlJnhj+u0fPGy7sUZ5fJYOAQsUrzXivTYVkAeSLfdWO1LxeBE3T3m4aTRJejH
mt3K9wpPRhke8hozpggvjWVIrqVnyQdzWK07Wn00keodlfFd+u1amInYZMUaOT9buPjcVEhZdbWD
bTY31f+lCVg6SHWITBC62dlE3j7sn31tcgd/j+4nkb/DfisPtOtIPwwMNHjTJSzGdpbfeQlxJzOA
Cv/w6FM2U+FUeSbcY2FHaozrL30lDH5p/NfwTMvNg2KdLBMujWUuuXecwq1n7cTVoJoybP7I93du
tnTxBxk1objGffTWuwrZxed/yfCTphAzMAfivhOqg8fu0tLWkKJnHhMTVVFe9UNF9vc4lOAIdHLT
1bZHnZjEhgEIKnzWyJEE9uwNUQQv3WB61FnGTvNhE/YLmWqHhobKd9WUrDeYaBrm12Bq0ouCYuf2
HF7BQpF4F05FWJoc3Y7YQnLsuh7dzzxIuqB0NAk/kmlKm5HlgYoBM8hBGeaXCF8YFCnSmju5/bhp
tsgxaLQ9T2/CgLj105UwEGt9euaha9uFwkAXJYrN8ETrxMxnm6/wNbvk7nZEd5R9XL4LDHrst9kz
JftSXZHF4EeLmxauRr8AFj1P0LtEgaObC6xjTA8GQsX/WznYZoW1CbWWktadTFu2/5ea6qqv44Ng
VSehr4+JZcwj3IoVNYNa+Q988JIm8MgYjw1ONKmAW1GWW9WPbKgr2yEaVhNntSIabCSJ09U4w+YV
B2dP8I5tzXoe0yZQRkFh7m6rSw4Mh+bYsak3AQWYXcKI121Fig3D/BMU3beRyVeaDDqSstjKttTH
sZ6/hTjqvKs/NYzPqk7iuODb+HkEWZxbCV4lDjTBemiRncJh5UU4HruvlOe4cOgacQGZwbE6CD8o
xR6BSh/jc0A8oYAK1ik6ps4v1ulOw0mocQTphnUA80RY/WnsTyUjYG2Us4LnokBpyVT8RpIj5yeK
pfDvn0WY5Wyn/Jxa6qkDpoHbgs2ZC98/GhKXKrEk4hl1gKe3+mpT41JNQDwJ1VPCkyrHwzlTB5Ag
kqMJvGc194qkBRA32Rfil4tsiSXfYB3TeHhxWDBM7uZII4E9AF7b83kzowFiu5FNuFpx2T3azGKs
wb/S0vORDkfKdTkTtcjhIaF9JdlMGWS4iK5srcNr2YTXOCi3cSguBwm1jvErKkZghcJB9sZrRCHJ
KGJWGw/ceNxwqd8CF2A9W77DFjIax40Jp5Gmm6w3VwMUORWrU2pRd4CBROetlDnwXYT6AKt2/NaV
wxhHjhzLizBc6uMtKaNFhHYtCPvMpGXUPKh4F9FPFfevJUlgMkGMg8PSLeKpwcGI6tNasy1hk7of
blhqMWa4xErIbli98jrbqe2riZ5l/dTkC49lt9RYPuI/FZ+ybhyC5A2Jzu4KHu7+TQ3vFnwuq4rm
06HEHMYFfimFCdHI8L4I00GcYIwPGvMQNOV6clDpqBWhjxXFsNYCBkNWZJsxAweU3DiHTyvceRj1
OJDQS0LqyJAZFZkxEyQy3Z+5ds85+sJvn1dJaWfCLm6lGZ+5lT+qeDM0atS66IW9AMHuk2V/hOcJ
ufJGy7cVKkAV7ysVMHgifmpJ+oeRIeVhbXVgYKNTpHuLAreGVkw4H3NTTZM+V4s4tt1SyVlyBrZf
8LvxJABm2ba1qEG0eOcDyxihUphpe1a41kv8e8U81tR/GpbqWNcPeR+dstq9CNOe3yQ3rCUBZREB
b/oaoglVp9SditleYrrs/GxJy/JB8RBz25Wb/38m61haoGV2eBF5DapuRxkM+51g76ruXyAYjhqM
CHBDdIsq3MR+vEpV8o7aJ2miucFramzZwiOEGRa9BpSnNjSEJwMdE3jRk6cqZHYx1ocU9z0q6wDA
IdFukLBcdCspPg3uvwhmssGGzOPhgUVgzO8lLxAGbkDLaLWm/wrCpVYdfSj2GkpAgqrR7TQDsQ6X
aaz2S531CQkg9D0XXT0lZiY5g6DDh6EfryL1J6bDjbIB/6snbI13QL94RMO0kJ6m/haxniAIL+fm
hh3/XuQ6F9l6mPw6RdaTiTbuOfQGmrsMUU/xfnmAJCWNBhRdp2FAZkdANj41kAZzeR0ZZeCMPhMi
NGtlspoz3XG52t0Yfpei/OJYIs0KnfoRXNpLtZTPhMcnPZf1D+cOM/eZWvEBNQisWrr2g+GQ3LN/
gHRj9dwvIeAvAuEklt2lypR90nPh5RWv4TzbJeFwVAGAggKgz/GqCA/6e4Xku/V+8dU2UNDrVZ6w
Wg8dU/hWzCMX7wB2nC4a2dyWIjQwRGgmC93bMff4BVFy/GRGHeLj30jWLU/OVlPwG+Ao7G6E8ND0
1irkTpItbvJ4F3MiIGJF1wGp/pEEDbIgaCPqnwkjgn2KII02FjM/EDDzTQggVf+U5BX6q8D9kc2v
CNI7gQHWXWyZSIiBne5gzYT9YwCOU556XCYizWITE1AiKGe6uGsNVlOGxaYQKpIiIpjh6PJdauvQ
N2MFzhsfSlYp/eQHCkbQHH/ckec2UVj8jiCuZ0110PwTDboF8XcdVUIC2mcuQ/U5WJsmqXZiK3EH
jPNgwD8OdwgLlG4RRShxU7J8JqNpIjsbOPdjFud0zvrpBWDAxeSO84jsQRBxVOYAN9rl8UrkN6A0
N6336knEne7UaQBG2Jqu7epdYPMH1gnXim8oAMuU0O4i0a6FHc8bqx17FUkGFWLVtlaeSBVUo8uq
9he9Ku3vDNk9XnsFq3jXTMtxu2o3CeqWWQgPi1d26fLEb8mPDMseoVmtaP5xb9NyRItHJ2aJ4cHM
Hhrp7inyGtTUhVCa6t2V/u2N1Ocw56YClXFkxxrCT26HE0zosXYq0bIkVmcqzdWtMSaw6csAR/rU
SFgGQMxw4dOukF69RP9h6yCTTkLv2Hf1ewAcPRYwNtDg8PzAmQL+Yy6ioeSWU+24pdsTd42abTus
v+7L0t+YhJNHVZwL+ZnV95YBIomaZVHFwM85E7ugLP1oYSA617rP3cqNVZ/yDpfMSGjhz9ByuJzW
PACQbRy9BK8TUSKBkAxoiEqBUYTlOyfeA+4C/BUyfm5bGrOiM3BGLoabHj5aiqszmRoAvALxEYaw
0/MSDvgNgQv1qUdIXz3vRq+65bRejJs8uaoDnlaU/m44deqjoZaEH2w9Bo4AQZhaE9pR6frJhG3Z
UZDr83WTYplOrv9nCI9aXMboYFhnBhYxVnMJ6rOi3jJz1wWgNH0sLAwYQXtFKxKiv8rswY41cx0I
bxf++tzJKjXHXmOr2Xcv2In00LBAi48CtTonNIKQprTnoGmdBCpwrCRnw9dWCis6q9m44go2hTd8
K/FOw4xlVvFKlTt2zNEPf4Zr3rGAD62mYNAEzIgReJvwrgefkvd0xWpUbe4pRq1mp5Y32glFlmp5
cYk9eaZDFzdLm3Pj/NQsT2+nnZ1Lm6KT2fvBIvDEX22fzAWv18X5w/pxFs3j2RmaxuIM+3rm84/Z
cs2mnD+6rh80X877+fJ4Il+6cNKZM87P33McD/fe3lEuZKsLJ1irJ/MEp5T/Sw+wcAYHb47Hdt3P
9dkDHt1s+jQ7+3IZZrN1z9/BX3oqFo/Hdz379LOTo85eh9fmMB9mh/NsHczWp/P7dMInP5vNN3Pn
5MwO6cy+rtef3Xwz42PkMxATr83fZpitvi7zv830RU2+irUnVGnzNp7xl05f+MOb1caAvAqcyBHs
6Tvk2147/Md7Z8+1+cGdHV7hbHOTAPY9wgeLkB5KamgDdu7JFHX33P/m8jW0fW1+hcneM0Rb4FkV
YDg0+um8lPGks1ajbN6mlEI0Eo5DFU+wwSFu6XFga6HM/4yyPbJ/sS5w4zzL9LfTLQqd2JUVEqIb
y8hwLDJWV+g6JoBUasFVkxkAygRBOGC0AFateShcwvQQ4G+SaKBTIGZZEt+p/yRhzGMbuCigENZx
cXqoDIE9oXo1im5bSigFMg2Woj9wHObcCpvN5tA6SvGN3Pw2wx3JcnfAsBeL8qbr4Qt43ryk9sIC
Zh+XJhEwCjPUkgwYtZed2r+DehPq4kLkpdBob2ZIIGMEKHg1tIce2J6Ys0xp1h4FXa2PJbd25Iw3
Js1VZiyeY3RHqZ9CQxZ2itJ6CFa3EJcNryB3ZEhBMsWN3LUYKEAljNKxrM/14CKrJwvOajuXrFEh
3S3xGv+1/U8R/lThD+V5fqDOm/JpNrPdEP4U1itKv0U8jHl1qslCA9/n7HMpMtqTvqRkpQVfg3Qx
pYtvXOG3yMJb9O9mejPEW2Dedfnhe98chPjJhuZ3Ufz06AvNnra32Ps2pFfWfFNgXbJU175cvM+V
94lY96i/LJCpo5QCdsWMup+0OHmuk/uf3v803Umv1wIbd0VmiVN5EJg4f7s3wf9q6+WIoT4ZtWmA
ZMAD6mQ6IGircN1lTJH/E0AtxwT/k0qnlIHBGC8xyPyUoGFC+QFSyaDYdLdhsTZu1aUf98hLXIJr
q7CNn+E2bpplaePu/rpCk5O/qBpWgJLGLDWukuHE6TVv8LJ+y1DZNKeh5rWfM6c2F556Df7XbIn9
aSHZ9uAv5ixgCDuATrW3W72c42oULlBVXciRGE42bXkBwV4VvxauOjnlCPw2s3d2xbekkJlfaylB
LSeMbC/6Vvtf3/+0IZ5iIAcbP/yl2ggUdhyeM4L85dnyeep95PYvj958FqH/orbOYpUcfrv/x3QQ
6ufaMd8lr3aN+y1gnuATWTBGzu0ueyWvgMX3kT2L64ibhuP+mv3zuv6gcT20tXlDfYNjcZPWxi+C
PyM8ev32y/hF1qwZjta4tDFh43aiGZY5n/3aQ+fN65b79KD9wXPQt+6LG8BNKH2bkWVBPN+3e44f
2Je7ek7Kfvzwb6SR2qkhkWF6Vp1aR8ZlkFxiKj7W9Gqmtk6v5NL/DNI/Gc9X8Bv/DOYm6U5I2JCy
iJP8ivqPAR8b48k4S82jkhyjcc8QiHnQcM+sDif2mvndZq9sXHiXtnhhomRT78MO0xZysSHv0jq8
X8byzqTWYbnrjnFxcOVFn1Ax/50Im4FBChgK9kWsEf4zVL/y5CHq77p8y/q7K64N3yyTnveKfDCD
uJaYuO3oIbTbpnnxFmYPoDmCchY3Es8KHEWfQH7V4aK3GDSRlebUHfbyP5a+JYuMClDGPbVuuv4c
ibZrTyTovrp22pXFTVChiyBYwZezsR2w2BHqDfpQSOwnm9yEbTsX/FdTvMW/pjjk1AKGDy87sKiW
yicTrXesKWVZxc0euKfOeuA4TALwOS2fsbEubyR+l1k1T53+RpnWghuDx7pH+eWf+IOhAgV7hp+i
XEjrii0jcfdZ/sww5VFMWs9lDmYkPkX6eubBwXtJbwN/PS90l7aeLa7d0VpxBh81O2HrVU8ix69t
JssCL8wBSKy5SjiPrbkgIhBmFRCSncSsCqykXjFyZb/jnROU9pfRzJk50qsSD3U1CyoKR2FRANda
wBP55cQW/RrZFtRxvtbo9ilqjOvGpjI247BpjE2rPjRZXLIEKFLieCUxFJ6ykfaseeYKsAALDiMy
zoWtguvPF3aisAerzjD7r1TlQ2fgj01uo8/jmse+Do20wSqRM7Rl+Bd0sBZlxzkwb4SDsPFV8P1t
MsM0cLV6HS1h7zWHyGT0B6jB6YShoCqRPF+x2i1zbHZxgKp4FZFec2odBAIeecQmpukWJDeOde2B
q0jsAvIj+ym8sGIsrOEhxBgZ/dGpsVG0eb0SB7DnXsiSb2MQnpCtWzuxIfFVQqJtUza5PX8OCJLl
NMQxhuJfnbIsn0CWbPVg2lNgve4ioFOzG0HqDgtLuQnNp+ivo2HRlDNgvvVmvADfBvqHEa3ygZVc
CzOXOH7SsYjOr7VYXOuu+ORl6Lwj4UW0eFUZR2AgFWf1WDgRAdaI5AzuXsEurncnQf1h4kth+KmM
uEaBOEY2T0Fb11LoZw8j5LFibfrw2lJJX5Kx17oRnZIG1whwGYeHXDyxnFQCjobFNtNA2mXEj3sp
u5Di+ofJsi+ASRAuUhus/CCLCXMlCIFKsYGfsjBKwGXo3ayyMT8tarYhoYjZiiy/zCpK6ma+TqKA
eiKEd8likZibEqEWjuruTtOAqH0jFC9r4Mlyq25K2pCLqDopnnuBWesHMBGSiGUjq4Tc587AUjlk
K8F6a+z1CUPkZEeElOraCPitdDKyZ2uOmAc4Q4bZuk+uDSkKULzP4taq9UHOo6WaU1QTelOJPKZ5
sOEQTkAeE1z1X7l0MPheTaQEw3VKABYeWbXadVK3Xce+uepxUY8lq0Oi9upvZl3YQ2AoDOpdT2kk
tTxzl4eHS7WcpqqOEnas4Gx+yKyQdO+MUEOuYUY6oP6J/yPpvJpaV9Io+otUpdzSK84ZAzaGFxVw
QDm28q+f1XceZ+oUF2yp+wt7r70U01q81aKAV7KeJiqzG6t5UA8ucIqaGTWeGYpCrkeGaTeT6ZPa
w9Ke2HpO8gDi/7ugdI/tvzyFqE+5lLsIVN6QWNM8PRlYYRF6jAHchJ+Sg9RGIRgTW+kxdpLMxHrB
GU2ELpIFNFb3mqBHX3bHiRDFZPqXDWzhUkMeAY6WtnuPOqhzAzlCXX6eVK5pr63LEkExeWhRtfXL
BKN49xxw4TFzMnZzSZZrrgx8wWfroXNCWxYmf1pvgTRlju8F2CcHRtOPgqo44VRqSp72cY/sHBJC
ywEjXguwASZ7Ap0tXO6/5HOy1ih0zfylGscVcyc0IhljC36My1qYwxlhcL6tmJdGbbi2UGAUEhd7
Z6Fkdw+V+4SNYIm3hXlH0AUrjde2JElj/B7bnxgA4pQcS/YvLox+QRxTv1JCDjF9Cjcn0sZfeCFM
loeD1iVRJSFmgbL/R4Ap449v210mdLlmKBFefbpq2NHkywliOlCC4BTCgDQIX70k1VesFAOIS3Rv
nTkV4jrex+LNmwBymQj05435r/bJDbmr8HgnXIsUlfXw2xjmYuyUsJ69tb9HOIdee5NgJhBITkG8
F8O2L59do1MDj+UUkl03IlyQ9lNN1pXAJyWNo8YbXGbHyv7MW6wa0yMV35U3oZTcRiEYp8kkNJjY
OvMBznNpsCEAFrGZ2KO1pQ7ZN1yN/LfqIbn5sj0n1bPMvjyAKhkhbG3O6y+fDKPfSeLiQrSfbfoS
c6I4tPTsY7ocwx9DpVQjgJbRkcyaheDQSG00sjil0/tc0oQXw2acVVfIQPxXpIc2viNwKjAlmRPc
DYaMUbcvkHea8qH1P721tzD2GixCmF4ifPfIgnkOkFToaN47Zx81oGrjN7w+u759G2yuEhflpVAK
XHzdGRqj1xEUNvrclWTZxDDJtd4THVIAJJB4hj7OSIiP3bw1OG276OTbr1KNt7b5TCYQETX+vRI+
sx3QdsYD7fzJJ2WcUb8F2aP1PwbrQNTZKIo98pmdI3gfJ2pQJkQYeQ6WcJ996G/Cnxa6GcPYxikm
0Uc7cIrw/+b9ukG42hPtNbWXGL2863XcgnB526WO4EXqN+ql5DhF19b9G+YrItaVyp2hpM18Bdvd
6VHFK6rx/oMcB8ZK/q1N0DMTa3+TZtomEydYJSjcLw2TpKd8QAHg2MhELh6dpNQ4MQZzKzzmwoJd
bWH+00qe4SFfCgd5OoMep0R7gbawITetqCD54MWd+tug0kcq9yUonvsyOuYCZWndLYRPHE7uYz2U
TwWKjYnSxgjjuxAIk/1NxFpXwshrCId1Cm6eTsMBWjFpHINNV/kbOXyh8XxCFNF0i7bRb0XMvqGl
Y3frlekHlFLqwu5WHvppyaMcYNNU1gIjdNDJM0HcK415APEqSNaF4yxr59XweQfZmcxBtfYQMEzY
md2EMKS82LXDoxzloUHQN1dbxwqQz7DzcZk0CdBmUblXR3xFKighYA1LDgxDvn3WemT/O9/c2/GL
JY9BcZxZvHgvBGSizDpquFafBN+3me8QEPYdUrTLFB77fG+P6C7AlZRfYJpXglFAi8YsRh2txApc
OwBdyC9HtIvUfvBZDJjxyu2co4OlRkWtWF7PXZltqtw8QGK6TpZGcsjCo7I1m4emt7cubW4joQMU
MU9JiVFJ8QULalDz1rXVKiYVI/XIt05eMeirXF4IJfbeQC6fjxTgvL2jcbIc6zxYLCDMjy52ThI3
ItrMZXFq1FMNKnK44jPA8o5Myt+4fXNLvPKqs50KorNk2kGoZTD4dIZqI/Tjxqib/HWMFdPPPlhR
pPwyxF1KnWyAcaC0abcwkJi3VVscvMy3ualydUMAsEOc3nX1zmMwYunErrQMif1lU7iXHgWApD52
CC9xkLDjYydHF5Gq9qTDFLJ5lgUNNVFDPrdYkv8r4vyshwUBNMyF26ReK1L1bCGP0wlE736QtCxl
dEuCldSLXaoebXTHZm6unegRQvtAkWNRI6kxcx/3T3W8zotH6d4oEiJcEy42pV2na9j5Liarld4z
Di376slF7DkBkAJKlsB8OU6s9YmmwkdEOdxyVePba/pvMmi12N5Kdh4xL17Y7jyUq2WKArXs6avw
jzOtjzNULPmziwVHHa2WX2F8PWVAeh1C5bP55jt7STnCALyHVdHII9NrV9cPpP/ymXbxjfOZlJpH
6vAVhBstNl90W5WI07q1H+oQR3s3zvDN5j2rBPXejvB3E92/KtuDjjov5rhzOnkIuuR5FsafqriD
1AOKwTR7HxOMQrgvCwUGoHmnLQbUHImp4aq4G1jqCLMIi5eSoteuGT4tkMDC62bxHzGNqc4eaAwL
VUibHnC40n2xtiyegYwsfYht4kBu8jDcGbUR1sBR/WugSzHEq4mpOuSBU/HLiLSfwvzF8j4N+9Ph
8e2Bc00KKCbRbiZvKq02GGx8zuOCPiiTF6WDMtD1FOxCDN4Z4bADPxdw7ZwP7qQwuI5U6J1J6e+C
dkP/jY8MZ6Q3V5uaPNSqhZCvPTkeTmJ59rO3hJhwNvJLryfH27mMBOn8p4qJ0Sx6TNfsPUoWwALU
iQKJbwpXUqyKTD3VqurJxphcoDvDc3oXGHJvWn1MC9zYWrQsAueUZuT5wpH0qG5TRJpepK+a1oLe
9JUZiBpfw/AQ9mfkNvHEOpvs9dLb+xMtVveipa9DB+6QkV55MAa5p5qZjU9uz4SjSKvDbzT2OWWb
NbGIDH/C4B6677NAQJ4hzFRQ8niZZ3fm/A3J06wTwOepwiqVV0bTEA1fDRgbc7jWbY1lO0wrgq88
7mVt1Wco3410LRPMSrDD5aB4Ix5PFPliV4nSIbG++T33XfRHAej2I+U5KCXWlsOESzNuOR6Yt2v+
HlICyDteiOYzdZtfp09+h2DeCGZLfcu4kcgQ8WY6+Njih0WoulrqlC36cc4t3yDuyE/NfR3pl6g3
GDxRDbP0zIT2Cf1fhZiluqJwoKxD8ovdwoXJKVvwI5ferpDWUe9kYm20wdHiU5jq4h6nzR4tG4nC
T3k/nQV4hgIX8YDJyxEoc+tjrlTsEbU0iLgC4JW1Q6eAOP6SpW+Jc0hS2nktW7kW0YxF8U124aq1
O258RGsl15O4lGQNajc9+g5Rm+ACpEg13PGgNJYlHLYIQgGkEtooZmncJQeVSlrQLHiMBabhrCwX
qWTsa8ULi9E0GjFkyohtl0Sz1hqNDiZa7ZNtm5ghy5y5tCShPMJLFuQtzniQrSeVl0kUPQSq4lbj
mcvd36zH+oJlPxworlROYPvVuObeoQuMXXOXAAyq2DxxPkU5glP8I0kOuLS2j6J3Vog/UQ9VSz1w
D5YBVWO6lfStGi80ndAHmpZVrhAzYNpop2yK1gblbxpRCdO+t+0xGz/NH/T6dnXN4y/wX/VlzH8E
Oi9u5jp/CboB39FSo7ck6L4H6lH3aMTKx8hWa2B5HNbvtO4IC45R8SP0U8HbLPSrkD/x9FeNq540
Cdcp0HVgj3YXSb8am21tfrF+DNsvFy2NTHHJzizZw1XSZxt8LkUXbhAmVw5khSFdmAiMBUdpgre1
nloszAgB3Md/wl22wkM+/EkGgp21i7pHl/z5ES8IsN8H33Amt0x3eSOZlrE6IkIyZhWXMJw3ybI+
oug0o+DdihLycE+0GALUh+GULzUJMtZM6BNKIEmKReRTF2wLBcHAc22WDCTdTzt6A8VRzc+kCmCC
ZZBpYI7jhSOxytdYXsyLioYsNKafmDkEa/pFMzR8JFQv5CykrLV1ZE8oNtL2S3lTJOJrVQciJVcr
97TAech4oL/qLFUqjzxxhuemllGDZZtaIrsZsmN+8Ao66cBgfBb4H5XBjb8v0P66FANNzsXc44vS
5o2epksH5VXxT7EkcvmjB/pTxKmsP2OBBtzCZQxuKTAZUSPeCeNFBfFfseCIc9wMgVi480stXsN5
/ojEeAh5C/JkW0KQcShphpPQBaLJlnpP88jZnqAk8QKPHYNTV7zPw5YpjgoRWQD2ZbfxnoI+TASG
E6Kl3kHwHnItug86TljPAVOX5Vt9oFG1bJNCqlzXAGZkg9IQlDIKOA2rWwo0z8nKg6iJVqgjFLDx
S1Tc9eBGq5wGn6J8zkP/6On/bKYg6XxoHaIaUvnGOGJhIdrMgc1FUPX9AeILa3oclcrIbOjhvmbK
NqqWecZBhZw8aGmVEokmH60hYFLKlBywPFO2RjwIow3jGx14BdfMqH8Lqyc0J4DuAmoVAXs0HAY3
h7y4JSWVDPTnHF4GDseS41a0C0FlgpBwk0iK+nxkLdN8V7a70UP21nHzkUDL0Snvq5pSajoM8zuY
nFVIFcjOLA5JEmPTlKrUXyQGKhzR2ddw9TgLloA3Er4nYhzaAsxNjYbRekg6U63GujOwlozOhVjz
oC06DbaQ/zyTVDs9e4p10kMSKrkvOZsRx8wGKRxAM8aA/XTKPKyszpnlHebKfBniucKSg/KHrCxN
S6+N4V80tfeJ5vdChYiW/COJ5LvTvZewfRThdAkme6112QLt9XIuncMAnM/rhp0hBR/VrstY4rgA
wDP24BiMBoshQneamfUaAR7q2KLpQKH8GQk0TGg1WsfbD918jYg3lvE+yfJNWLLthdn3nLF57DXr
kxUhaSHoztRnY3KTlD3T5fic01OUaMpKl9hXX+DpCnfZhJQAC0VkLwnGOmfAVJ9a+Ze3wxLX24aU
il1qvab4SwmCsumldPV5JZtwQgCePxjNOurQppxumB3IvoABxe4zTjdOLjYeFVVpshctngwZ8p0z
s76PGRnWxKaHAFvjMV1XAdEDWX5wPFitFjZRW6KWMtFCR8xRjI+GjGnSYsfxGDYPwzgV2qvN2114
w0prhqOGbXliwKeIZTVyUtOsD6nx69Ki1oLKtTiPLA1DTgkb80dLbEpn1mdnArpb3+f2e+rfKsIr
81/+7GiGR72Y06sd/TFMxlZuk05Bjm3VPetIlYfxDGqLVD0WFJYAHJqA4sWoq/GhDdbKZuAWaHwM
MfclBNh+FlSROm5qEuCJFzTz8Nk2XmEjop8wQ2pCCqIMzwyRjteGxVzfP4jGNYGtNO5F7VfNtKCq
e/e5kQv97uFP0zi7CKXMLNQ3YBei4lln/ij6O+V5SqyNXnwKvhvTuTmcUjLmGVYZSBgaqkXEQWQF
7432WrBZY7Ku2iCcMefxHvn2vxr67VBC1QyTbGOR8YEwRApnm+C5rI0vxEVCepRs2WsUsI2C1p7v
0Ro2ix02bhrKFhRv+zNop6YaNgYbFHbbZ01/naHPNBVzzAIjt2lv/XjXWBMy3JsW6DsQe5c8oBBK
0VWwj3QYLrHdHCiSnORvKDViMhuOPI9I2HoPkX/DE+gxy4x8Y5eClvL67BqwTyjUt8JB1LOs7Mm0
dwnIts6aTW43SMlJYC/DFJYQH8a8WKeWUSNlKT+pII8txo14tg8RDFUdU3WfjOy2htN010VO3Fam
PlH+RbBWV42fA16nhwm8lZgg62Bok5G273CTuViNdTQrId8NQC2moLsm+Yw6sKyUr6wBVk4KFkGN
WvheZhZpabil4enJq23/KP7ZQdhLx6C2DsRjGIDJsWEcGg+XjFgiEFgmusZa5L2JJ7pPlAwT7kC2
TwMwo4aTOZ2LQ1VPl7SfXs062rJMWPvFeC04HDKJJH6bM1aPvEvkXftQX7Libym38ebjZxP7BuH2
k1vfc7DnYAYwzVbLWvPP/tzgfoi5HrwDUh8CxghoCQBBVeNBMzT2de3Ksz7iQfslC55YMvmWoxbt
XKAnaNQFx0463KzhMPvNoghw64P+CTQBYANoIy/j6AsOFeJCObfhI2oc2MSUwXvS750RLHtbB5pE
aciwTmoSbHD0VKMvxXytsr99s6RDwzJX/olhXA/YibGpy+bov07OTfXjlnl3veGpQ+A1eBYS5UfG
sN3L757F20CxMEm6PRZp9GAuUWKRXlzY7dAWoEReKsk9QoCBOTqyje5MMVlhefNIqVQut5hVczMy
TQr55jGshtl7wWis2gVs6pIYYDjlOHF8O5N5l/I++IP3lLY7or46g9jZt8YZt4mqPM89MsyqPon2
Cn+97SHTLGJv5YbbDt23i4SKFtxN7jYy7JSvkzAFhaDMqMyYYJOnBXqW58ac1kG0y6BYVX/t9Ivu
mEjkjJLD8auNgxorrv8S/VepcsELriozQoGYrPrB5UblgxjPzKNnXS57z1zrmb0ewzdk1Eu/7fa1
0BcxQ0I3aZgZDmcbiT1dd/dlDzd7P4QeAcvBG5bkp5ArwaU1n8Yd9ggN5Zoa+uQZFzQ2rJxboZL+
jpaIzADmyOyzlI8n59xT6rbYenE4rSfARPwvk06DlMJ16M/rugJWodUbi6LX1ICGlqt+TPaF0BgJ
tYrF+lyAhPPvfTUzgco2TJorCkiuInzAbXSdWELrkPKI/jTK9nls1ln5D9zxIqV/4Hp+gRUJ4cA5
NgwhqhITYP6sMSaPKUCZyq0teE9dcDJ05CnQpxAdBBVGeZf0i/5txIrD3bkFCbLLmYwl9rSxMcjl
1k/pA7uNN4V7mvKP1oK0Ss+ny2nF9/hUM99rv2ftYcn4WXcg9TP0wGcnm/AxI2GIw2Y5bAZoHEm/
t8OTyHSkuM1GxyKSkoeUpqia9ZNVg6GVAdOzio1Io3/bBDyyBrrWTvnFU4lFouzQzngPKLQ5+JJ4
pEvV69NE5hjqbqaBxYuTa89ZQ4ouXzHVC/m5ClGy7oAxoyA7RZNyl9PYglUyjYscIMTaCDwZSFFe
FkyugSYelC2bsfnSohQqQdHE4Xo0EL5oRMubMDuSvT8+V0gw6JGQEiKTRJ4Vyf9olU1vXSsrWdfx
sMZwg4wNMW2G/ZrcOR25j3GOZoPx2Mf0q3YQVoegnrVhPKysPDwZqXwZsGHPNqiVIWIki+XySUv0
l1jGPHzzNqbz8Yp2OQCirPHnFhtfQqe2GQA6vyNLKrZw2KyWSAoXIWtjgaKI/YTGXcDwEW1nSR/h
pn+4ONce2k4D73mIAsbmw7QdxUxud1bB35MZbzXu8RQVz1DHJ5MNkASmXU1opLxvJUEnB9WiyROD
f7bFOwppNUnHxgPeac3DouO0crkPetkza3+kxb8MVTYyrtWArOlfQCSCEpo97IxoDZtdFRspi5ms
ZDoxVM+KrOBwfUxov7RcPxFLuszSYD9U/6YoPIZohAY3Afb/51vXBLEJ63+06y8O9YxG0Df3ZFu/
sHReKAhT0QwLtVwuNWtRp1gCQVkRrBb4kFWbNbPE2cWl2r4UHflLIzc+97zhckaxGFPTWyMx1jMf
ct/d1SBXgK1WtU1gLJ3N7E7bBLNLAxfCBk9Uwh1L4F8FSqbAurR7YVqrg+yBF4CfgpRnKHBNuMDW
il14hkVYHUu6+IZIEmI06uEOyYpRmgyuEdcEVnEBDJShgEUWQRDfuhHBjenumQBlJjKzcqnHDE1g
BUqc5tK9OIlLTitud/01Huadz66pYeIMrnwW8aWbXl3rN0KF44DxaIJ2bex9LfskpGLRl6hCmJiW
/0YUyCV5QEGiURVTkmr04kSz6JO16ClFo3umEBk58ZcU91OwYtA2YmFCYVG4H00/rQztF4rL0tYn
pidcutprMyebEiOaD8o7fadhKrWWzc2OhwUJaNLdO/JGNtjB44hR7gYvEOtM2BgJdi7ycaMW5mdX
rjtClPWekQ89fnbvbETtPJSyeqnoCRQaKZhIRSTfrKPFjdAYUmii5aLxaJGxnitmTmqgl5s51AGy
dGmvquLacr93FJgY0UXAAF3NfvhOuzOXwFS2S5TxiiCi5E29oILhhcJr5ilHgP7DFc4vALwK3+Gg
mAopv1PGbpNQc65VvJvhgPzBdWF7pieWK0F1lGXM2qjfRHgT4Zhp16pjgF+tlJebiKMng6Ky7fcp
ZQde/TJgicX0kgQCvnxn03D2h3G11YwNxpslnTmSmIpqpH4iCNsPqicmiRTcI+AtwEnY9gw8rWHC
lTvFiw4NqFde8AgyPrAR7wVztLZHBFrrmfnloFONQjrJTCWZetdce+mNxQZoCu8/P2H+DM0jlSKi
Kf2UdVzdTNmodNlMfs811F+bsCsk7sV8LGE8e7TnMvzTc97w5qXv/nQkBqWp7WOKzZFG3ag4Aj1z
r2FsSJMD7OIZ+WaJ0lQZ+xL/0wgPZJ2vNZrSmrRF5D5UXsqdHCMtNnLajvyoUB2BKRjEq4KoWDEb
wOoB34fufmn7zNj0vyAZXj6A5i4cBjyaQDuOEFAKDCdoEQM3Yok6EgN7jFgZWXArEJOlfJcev40s
P8vpXX2bVnamxV8oGoI0uu1oWTtmH2w+axYsrkPOA8ccmws9u2PFGqAkePKnJcEE2oYHupqrgTwH
QiKffS7+Wn8PEmjyXPOzv1JXCasAM/9kbFfw1/DHLVWH2AbVwjCxfPs1aopSrkTxzwo/dI4OPmEJ
ydO+Ov4a4mnoYrkK0aNH/QYJUeozI0BcFfuffvEreW5NQ+3X/K2kteQk4MUNAVLwVLAy4sczjseC
3eo/AvZy+GLSO7N79/ia1OHmUFh01q/Go4ALDjaiselnCzzmgtnuLiOKkVeLDomV4MhxX/Cy2bqx
kK630llYTkSSIQXocqbdPkCU8U/4K1WsAOt6GkECh7SJNRkZfruxovHZcK5wP3l7mT7M0XFk2cMS
YT3YPy2yUPZvOVo83z9rlrbhUQn5aG3mkhIDoap7vDZaQZt/Bwu2GFkVa0F1kTJ9rWqTh/PDojIx
QLqVigSFSFgm1nPvTSc1B9djZkvTdGfAgUsOTYZhLusiOqCFNSzG7KDIQ4ZrYHaOPeaDkQOAuU/g
vlpEaDkYD2s4nZojDzGsXNOjPhNlvkundZHzOrMUf9LN8pKb+q02ewQ4gkuk3IzD9BFmBKCqUX5t
EBsPFDKijprQZdWtDtSDpkfnxbfCfDkExVnLkX/a07qXS+k/DC/duLjPU+Q5g41LtmIgA+8WvXOJ
YEhpMYHM8nrX9tWPyV3zmIrGtJzpVaccR/q0QUSdQTMwr81A9+3Cr/XxLDQ59kqKOYOabO7JdiOK
IjZ47yjg8BzjfMoyxTRBAkDhwnZTzSY50BoPqY/BCrXaT26wH3Vj10nip4sK4VqzIx2c9t1k5kiQ
cJrle1EijyQ4tVXZNj3rqu7aR/i6BQu8Nv8/7CMG9sGrUbC70ILkkgyPBgzaZHyOvbn1em+tVf6b
xEynvePYh7TDuePxk8eto906j72VXryTae5SsFfObUR3mZP4RbN8kQDmuo0BTLALOiYYvwpQxeHJ
QHxu87U7kOc1MD2x6/boVPENMmJjmV+mgVo2p1SCyMhWOcU6waZafEdg+6UgF4YaowEIISmXRHKC
YXZxepbNSYEfLvgo2+6prv+mcSkFHwHzZXsI9wxE34KhWSs0DwHu4IwcihNNDdhNXj3y346xeE+Y
b/O4jnq9rGN78x/gQGtPUYilysKu+jvwdej1tJtZcXp687D7F3TxYxosHFxPCXxeeexIBTZNdq5F
d9YA7NVMlKf8YDb0UsdKq9Y1sJl6uPSUHvjzHh0Xg4sS2yOIoMDdw5py6zaA4Bzv6JvFfxFyarpA
I1D0zB6Tj7mnZdTeY5cPkNZQWRnZ/8naICP4RyQvEeSFARB3eJq0d0WoqFEdKmpOLxBoIlhylxHP
dicQChElA3sE2IlkOdnmsHloQFh3y+rPYoPuf1vUkgZtbdM8ErrfsItgoM2wDuEdesEise9aqDFG
CxcnZ0zwl/KSaBY4OZxV2vtEirsbnSoPXzQhVAW1eFQxvsOPRT4FmkymJSOVM6f2f4oQwN6zjgI2
Ra+7jiPyFLHGRjhGhqPhfArU9aN5Q9MBapcf2bOzAvcr2LI0sXMbWFDPo6X+OObWxl7aHfvAiYm6
Om0Am3XoALSDE/y4oXvVR22jM0BOH6aSV/Nvs7xBk2RsGu3LYn+degS9RWx9OwxgxSPQ322bGhWi
XuU5K9ySGaqKJGfAxMbG5gUuZLSO9OBD08Wm0W1y9MjlpZPmV4URzcLO3tq5PFhSqgY9viQtieNd
dvZ5KUCYQrv8jFE6DKhJ0ujRSeqq6tyk/soGfzmDt7O5BSYkN535p6Xb2n2JBz4rfB0Ke6YbXCEz
PPwO6XANOSoaemKpjG3djr81/WU4WFuWtS0THQrR0WL5xaSA1S6lwMLw36N0XhW00TEqh34I1sV7
paHmKp4ReWGORJCTu2ASnOYtzLhaHSvNFjBPZ4bWsPLYw0qjXU2Z/G5z/zIy605z+wVxVr2KXQKb
HX7lQSGuGg8kW3vq4uKc29alZCEhdWNZ8bsnmMnSpCdy49nogqOpFMAuyCWvpx/RoaqPAtzEtwu4
u22BpiTaNsbe1iOjcTGc1Ja5HuJPr5E4IVa50GDz88FopNSwFML0uqpixFlFb5JjiGRcb16ALjP+
4nON5FlWb+pTyTqCITR2Q6Hu7uFwgBjD/OTm3I/OrmQFQRDYTuj6M4aVr9Hq6Obtrev7+4Iocq8s
13FPUl8UfGtWvUJuMaA/8Q0HZgRjtaC+qhLFJ03KrYNNijpJrTr++xLz4Tz2hFGG1UEPnc3GSKeP
JEAlXDyL1thqc76yCutN0mZqASsBcAUtog6X1ACEpNdc3KC+s3P7mwNk7SWbeCZRnvscG/WH3j6E
r5P34pyHKDyZAZbKotznOu21HjIcjlYtdgmjHVGXDTdNsmVJzwV7WZOaiP0v/WBOnXsr4KIWoQuX
XjXme5nuxKPSuGAhsujZS4Hr2c8fkAYhf80N1mlrpr56lBZeW37SzIVdg2DMW2vTDMABITuMGiMq
AQ3i02mQIVpUTT5rEelsZbh3kDkIrpD03tHf0puQF0aeQAJwKOsjinxjafWTeowRijSK+hBCxHqu
WDYPdMsQ27HjFutZG5BzI2JzwOLAsA6shatT9063Cq9QbRAW1LGpZobt8OlwBaZhsMjTW2DhyVS9
NTph3QZuyc6omYKXNofLSUFmMhysiwRGJ+QkObAkg4U1pl8TtZTreysseREUcc316G0Iq0SJEfLY
aQPtG/1witUL6SYK0ghESQVJJ0K5o/GwWsYplJimg98mBCRUYFI8CRsMIGYDR+B0HjMwI2H/1zdq
K3QrVLBVMdO+Jyu1+FHDFMLNGB3/qAC0FKJBQMFNuELuHLLqapgWJaOArQXR59pCg0o88iBGJgSZ
ttjRZ6z7bD61sCFopnYjxLeSb2bODDAq45ZRPZ/l2qHDsZ2LHaBNpNB1CBjwuEuOfa/tnbT8sPzy
GZnnQiku7bB9C9NnR9EaQXXE8UaCYysjBPTO2RrvppSwEF8H/yYaZvRX40UufeNNqf8rD1sDbjUW
dcsWGb1OolGBfbblFhLeQYoOIQA6LUzdhYLQ5MY667HdtwjVveBEEWbmzbdeGJQQNhGPSLqtEi9J
bq7gin2VGL5FZb1lDX0RRWrm94t00GjoIJn7VLmgHe2rJAVvIm0NBZFstmXDqnbutnNzbuEL2gXp
mFsjS9HkNwf0dmRlfJi0nUlwl80lVonBjrHERB8A0Sgy86Ayxhx0qJp76NOWbi7f5TjTLNBriY6H
lxRBbMftaPB/k+wU821Hz6ELETrP/kKmFW2M82n4cqd3BXcT9a7mYJmltxQ+t2uobSO+UOM/s0hy
yisfegWafT/al4iL3aRbJWN0KoozWPu9SNXRzRHf9LH6dZ4LghUIrD3rU7HvBt5bxjy8R8QQiVXr
CKB8mPh8gtsSCyolTX7GcnIagBzb9ECm9+b0KTyajhnKeAmrhrURQFxkdnZwzWZzy07ACrYmZakA
jDDo3UdZJOvw1RDmWmL+EOk9VbByl327lV0Sncgdc8u6kzKY1Ytg99001j+fSQ3QSy95q2W4tVkK
z/Z8tf0QelC56UHCFPmH7RqHYED5DKcOKCM1AfMhbWmxQ4mijgkJ+qP8r+jLS5Ln3zJD48zjmmby
pcjF1lSEO/Ike3OHF3INWooFt1teqxR4qGhPRPMt8cNYMcmbE9vBhy2RFVgAnTrDvlWtBSLjgWAO
9g4OOX3ZxfniXY/NtR+j7ZKa9+hYPVez9yZq5CvPEVwhN/lV4F/DJaNMFuWv6BD7+11zMSqyUpBl
xLrzokhlZMzQQzOp0tZN9NEOI2LiiACP22S+13Q3/DoieRMaes/20bnfFSIsRtQgMSL04A5k73/Q
jXANP00fagaTaIg16keoLt4E00MId4e3GT5fbrisVS1WwCWND7u58F9s3pHAFqk8+J8QJJGG1IeY
YAIdP5DpItcn667pfyuLrteL36Lk1ZsfAdN/A1z8MO6AyD2xZEViJMkOMxBAz8hS+NlFwUAS3VqI
jr0wrn5I2EF2pBMmm3bZWcHdppP6b5MTszQiIC7CKaYROYmZNNH47mskB2WzQw8M+AeiivMuDaTa
FGAQ/8n7eM/irQ3r1uZU9JH/wxDm3Fff3pGTRTZ3XVFGQTYPFMl6hIiikfcmw/HCzq587dm1Baql
3wc04TO7wmrcAiPTqs8m/AuggbZt+pbxlzo60wI93/ouZIvUOYbaLRSfA8kQOJuWBmwmtgNs/q1X
10Uy96N+Mr9TQ75XHD30aeuNd5AsYCnOlv7fG+HgxsAk0YzyOHTu1YYdgzqcSDlc55FHciWMjgTt
Umpg+HzwjT31UNFJd7jFbfMeMnd8ynUmigiYkoB5Rlwc0/paouYSHvcc1U3zi6rF8fgASLGcedon
o3wjreHqjCOqCL0ipbFjZk+op4gfDmG+TC8tgkgcjycBU+YgvuOcbU0zsaZNqSfAh07x98yGrc11
tLIQ5Um29mlyHXpf3EJltmZ677jUweNvhmQv946B+elB22K3kifHvia1CaSi9WFme3pVjzzpwlsM
EDNedY6gKnvxaQzDfK1qRrveSlCwmFDjZtjVONbKDjgtPuUp39f+nUPF6m/6+DAGgqJcOHRy5Zts
f43fkOtQAuBhzWghUS29mfUXslDau6hluFiuk7HZCHS1HrOtnHFr4FUbY7R2RhCDgsZbS1HoeO86
cQ+NSVpHuPwJDYehBFWfz7qDGXwepsRGNteJcCCns/8N/M7mz2RbBzjAzLOeoq+e2L2Ep3G8y/Yh
i0+z8DZx/RUilJplhiDB/VeEDOvcdLhC/VxYWX/Jo/I0txFgq0uXhm9NjExeM8O/uU0O1f84Oq/d
1pEsin4RAebwauUsWQ6yXwjb12ZORbIYvr5XNTDAzPQMbqslsuqEvddWgZRmEr2YEtdDAATOjO0v
0nlO2exvYOxzsE28OFeNlCRtoJgG7YyYAXtbR0Jh7FIbpoDcEOQxQpAGSb4wO+xFov2qeXierFvb
J+/7ME3+/3axGoGeqQXYFeSqdVjAz7lLRFucvFTe+O4KRMDv0/RRxXvsb4r45X5aIdO+yqmONYMr
NJRng4fJxFE26OZTROlP7OUiN25Zv6dHFOiXKUlJzASoXnxTF6GiuZN8sCVrIKZF9e3yHPJ91d6N
VcRBGJywkfkY62wTdh9dNy+NrmAzAciOoZFOnpTjfdTaVWnesxauO6P06d6gjCkDNvgjv7kot26t
SPgfRfMJBbIWDGcLgns1e2d5M06PL+Y43bzJkopD7RuOKtNexjdmd6l6cWA+ziZFrCKbMLt52kvz
OdFzzMvYpVrvERUszUyFCiqZQs/3jDg5l4T4KtDZ47Lsmfy1GTrPaVY9FNJPBp/MQssE41VuHKjr
nyPjrUCxpRPRYuAzy7z2wldWYimONCgtPdK4wuW/UG3HPoY2YxPMFyiXuo9dxOTJGLFQZkqcAQI1
Kurli8d9x95keq/wz4SAefNepZEsZ/M1lPrSc4sXNQBQeaHjzPhuEe4QOMwMSmb+cmHdO7ZtJopE
n61LitrVocDJhQCK4Sya5mGm+Chuat8L3uCp89jdBGv12Qv+fuMAOA9J+4AXE3EClx+1AD5LrPd8
0K1DywssVuHLl6Zhs6aEU2vQp2buBlMjcTfKff0FJ3zh599NiX66PLERJc4oVeSnXWIINtvOnsp9
zYYq5EUyyhSfGcO9kEhA02dQrKoEpkiRZAf95fOoSGYc0dEZIqy3Yp34wdmYCbnXMSppy4hxpT/n
q4HtRvcbcCoq6DywFJO3NdAb5GQAWBBjR1R1rbZhon5yaDAxQW6YaNMZESahvVoSnaiX3EMkRG3Y
3waSMNIBlh6FA9NBrC79fU5LlSyqbtPe4R8x+VXZjhk2AoxZPXv7SJlH3PQ0MFkSaHnqogZz0lyM
3vOfEETuTYxAiIgcTMH9Q7MDAIxdzoU3iaWmFCHDUPzWBfl3nbRWsgHhBePPSrtlHXc326LNSNv4
ClWGeqCho2KQwenN/lFCdGPyyWgHQCnWYM/PN3hlKg/8T8cIFGdt7N3iCi9YO+xJFIrQSwisL7bc
ujOXVoFOKDH/HJuvvuunF5JvGW1oILUshMXoDp8iidTAaNfxVEIUkw7NEPN+nyHgon0M1EPtVU30
WWCPaNTcG8FSJH7Zi5GuEaPshA6URjAa95cwvtbAHtCuwsuxN9NRmBfpbO36dehZlwUbTABRxAJS
tVT2btJ4EBLqMoKoKDz0lpGST4aitXW4w4HSWqm4F0nNZUb2MOGT2JWpefvnyR6XCcuTTNeufcia
L0muSX0a8EJbQ3OMi/GYVCA/6hLUFvvSmoPZvfFA82s6p4R5cGRLbniSezH7BTNfcWfSknDhFcZz
Z45XGSv4UJpBj6NTQiJWUiUYYNXhBcEcwO7aF1cjnT+8UXsU0dYYBkbE5rAwu4aY9OAUu8G7Y79N
6SZj6lYk4XKIR7prO/5XcM36H2OGLASq8VLYJEky+bfh4lb2/JATlARKGvHoGSG8FaQU1z5PHyvu
Mbka+JWaEXVx/qO+/4j1jGe8tlGC6sHa9LgysTWUnDR13J56x/0Z2TGYuF6ndK2L/GdICZTwM5zd
60gHi2NVzx7RDBJCdzESgsD6LB8Jr15FDt/fa183NwfnLxdUniTngFiJyflpEVTn8nnUo4e0iEFg
gQx1yd9n3CY1UHhzuU33NUxzrwiXVi7+Cjgr6Qwm8CWgFtR4E+3fEQ0Sc1DUfCkqIPRuzFsUszMu
t7pNLYbzuW2qC2LwTcSihmXrsqisu26+txN0GIOA0+rPrLeo73rEOwqqKVkb+FitzV1PmWEld9Xu
jpm9RcLvtX/Eyz8BfUnMfYJW35BHgL2h4O8G7dD/9gXm9u+ooDhloBxI8jTA6o9Rfht16+zW5j10
Z8YJyUtZY0PsYG12xT+XoHPofRhvYnKsIThI4mwKdhTexlDGoBz3ykhKTIi8lunarejTbRbIXZoz
H0SB0Q3uGS/acpzZgfVAB+lkkwjIJ4YrqurpVGlvrHjjcsfmzqw2Q8Rn0X6beFewZPSLlzI0wfpX
py64eUJg7IH6TF2lAXKc2H9Y5ar03HtYQ/UL5+lDpMhLPGsfO8ogTF4GUu/XQTAJaATLbbH0nWjj
mB5BnxMqSO+fIYG1BvdGvzjgtmGNKuFaScCEt3TFP42hmaJKsXHxpL1SghWHTzDq5zg+8PciGdde
9wxHGP0E/ONOunfQUu1HoqqRHteH/l40r1ZFYAxuSJPegDm8aeyIkq0onlsQk34WonlC74yWrO36
i2RR5E0CY+rHJC/mCOETjMSMoPEAbItMcrGJ0QO3/3KiEmjKCYNAQYuU765n1DCEajhgBKB0X7sY
z1N+7lmyKXenqUuggPyC46dHPRMrSYVfI8MnSYA0hafC89Y5roA80L7iqNykjfMahejlex4o9Igx
Y6nOk0sX4UPfZB9tEe8CNrr2SOYQlPSSFhTxSxdbC6/bBka6TgNBjwe9rn2QEYoTXrD2IEOPHjnG
e45KhIxjQzfW05hvMK44Hm8p72TyMWgAdr3mOFfFtXBq+NWlfhWx+bDTf5kZEf/Ab68DNK41aIL1
Z97/ecXB1TDU4kDObTA8YbAJBO9Nc7RRdUcJ8sp5QHqYA3hDWdhRiFF1x+PPgNtUNMFBuDnbPGiy
7cLnp7T7exCjHxpa6hVMK8ZnoMEVJSeISNdFzXc86xt9JF9sMpcIQRAgdLucDkvOdOcYyxAVXmh+
Z4Og3JbW4YFtpxygGCWsCH00empF7qklp/YWpvlupn3jEWcMDX023SUk+pkgS3pcQw2+U+Yi/6Km
X/UsA6xGIfDwoOJGd8Nvm+EhsBT8KdligaDoSQrnYMHoK3EBh+9xXz5w24W07/jResTWLI6HVajt
HCz6ZMIicL0Uun0wtFOT/bQ68rHmmHNtpL6x5GcLGpyczIjbAWY9Uwlt5BhOj7pubG0XeSXDUGl9
55i3k4GVH3FcATjBc+/zwJCRksAqlfhxUxkvESUy/PXQtZB7wD3sjM1z2FBPWpZ9rqcCITmc961b
kpxr2ew2kfzBRiGJRnfFCRrUKg0Taq/xPPb8n8PfkaW/rU5nxvNkyGjjcwqEFzhieo6n5isPyESM
7GuKMZJ64ag0DPrMFddjaUdEA+CaSqIyxMrR4+eOCUxkBX+VVyyls570ddg+ShekDgNSg9FzgcrM
GB3ES7jMnHbFJwYE4B1dheWrT3Z4KrHFMmtxGRYwRqA3iA8GEi9W85KfqHLfLEJeAp8i2DvOcX5L
y79jf2ehJN885eCTe2XRTVJtR37ZafSTf27L+KPPtG0PkrbZ+BLNbddvI6Q0E6ENGZ91nqqTbJJl
5QDeYosR0EPm5T8HL8OYd8eaa3osnS/8XgJLErcLAgD15APxYG5sorPTUZqb2wnyFoNlXimwhOW7
yleoBBaMAVpdjL2GTkA+JMJX/m1G8BPgxE0oiTLQ4bAQsIhw7N1TzV7OzMndn3peaAK6tFhRq9cY
sKBNmfcq3Bcq2xnfgsD8ge26WGoF/KL5iywHR2BetLfS5o4HfeTDt+Mt6pzL/9BZDDj+RT22aFqH
/GEBlPJoBm2lbPeX1cixSufkXDoECQBvQVTE8UcR/HU9GleyrsVPmRDH/cLSAAniWZDE50LiIZFo
6uJ1AFuUSQDorJ+EkrgnhMA3sfYLAgh8xcUKU7yHPH/FpBJknzTcBlNG8ln9lfk3VxzrsN0lLT1c
Mm2itPl0XO2ZyScyGG/fR9WmjuK11JEWIwBBNExc2qIKM0xCJA051H9tT6TxO1MA5bbRw3hhyD+w
2ao2QCJse9+bEo+rLDEEgh/4Fm5J3gXt0hpjMsFM8N+IYhTTCizA/0be2aKx9sjjTDA9mOMAMZWY
wuy3ejWCmxyQGi/QBVMnoEBpqnvtrpBMGi2x0COxdOZbT+6u/UeG/WBelH3XYbg31xOKbg6T6pB1
LLTIAi6yZYFnWXqCVPZPbbq3NqG87JrI4uwOWoQ/FCTEtqr/8jRfJiJirmlvgnBc9alBODQIbSbb
Gerf2tuW3rbjH5aQ4efIGtjv7ZjwedG/1L9oSfuqG8XGSdqFdI91T0Jv8d4lh4BFgWudUs7Lrqre
yWweQhIzOGlN7W7QVCo9Qainm9mc/x/t4vuNo4Op8BqooXtevmijW6SifmHZb4kza38c7yfscOka
W13EqBehGhOV6E8RWTcEG4TBDm4xAhPvh4Eo4atgx7CQVJRkAoK6btRfBU9XzcMOVsE4W3wYrpau
vOTHslHKVvWpZsJ755tF7kIJhDzjfbJxijcJac9nxdkV/X72f5JZHky1/mZd1oLXsHTgw2iafVY6
moa9DpaLj+bJGrN9Oc6YeIddOfJ+2sWfEbSfLvswtRyYlekSuhc4dzSRsYUDH6Q7iByk1zYq58rc
Te5zKt6SFl44GTM40tQzWWTtEpHfGiXTEqQx1SAlZdWtw/Hh+6cpZmbG2DwOrK3ls05zscfCCLEH
jGQl0118/Ll36xGs+wWWVjtO94it1y3nq4VWTJthpnXZ3Z/gPYwpGxuTZRuKpuqoGrmc1zE6iEJ8
0qtsu9B88X2IUX4FfDSFAvIVyv4ztJ1d1Nh7LbLfcITCRflrg41Em6iroey34iilICJqHYyHG94t
9wBwLNblYcLiOzfdh889WIv80JMgGIbWq4MdLfuHMo8JdrBqKp3iM05/RBDdACCyHNDJ4B4lzrpk
K4Pkh+ntGwr+v6Y3jlWnbwdUo2UAUyEsi3UlxjXZndJnbOogHpDRrxzxHyURdoS+X2fJj2thGxiq
AtXZsiT8LENj2bRQPctVy8BDbbe6+DSBE7Z5OwqsDYGdbEAkUW+j+0rBF7kBiTdfEEE0xBlV+mz0
BcUmsCCIIDza+bJCoJxiy7GQc1kKHBkCSqvRfHGq1kdO/5ueE/GgH23ze5wfelSvHJ8dDhptDW1v
VoFlIZGlMOVqguzngjyY/B2IfU+d1glMJA/JGU7egIyxgY/pASGJy98UZ0Vy9ppmLyYQdtU73GZ/
oGF31qUFPar2rLMo7I0hAFf2CKWYrI3oOsFCLRrrXyv52hgSpcOrIbVNAwuvn6MFzRRmqUVYfEr8
J3HIuV4vgj3PZ8pWOo/7mw4vVU8h17M0nViCZ6++sOA7sP0Yh3Vea4zNARIThTVO2iJvdwiDwIZg
rVZhqh1LfGpzPXtRsMw+/3I1SKTMyPTiOKITQesApicNrFWu44VvMhYCBflgaiARH3JsbXouaXSw
AyNbYGY856h1kj8H2Z8L/88hC2M0+ydbWfMbfAz4k0zETfVbUbl7h0CdBl2US3nKRHTh9iz1iWvI
ldGECSNjcALvZXmeIaGAwpXQN3ISkh3U1zabf1CeiwJOUa5/yunVKP1lTS7nPvNZEiGjK4igSL7G
qvvI+dtGMkVHm12qEENN3j/r7njKLZI6+r2nVW9R1e+dpl5XpI6iPtzl5CnMoH/MGCtnQw0PizCH
yYfz2QLyqKPTtX67pmcIWuxiWsjOy+AVzvxWCtpt7Sp1cvIos7hQvwIxOiX1ZVO8V/LbpuHbx9yX
dIgZmSj1vuFaxzo9H2a5Cc2NdFeB2CSwkAwCLiGumIhNPqQ8p6x2NXoIz3pVl24Ea8Lh5YapiqeN
wulbZMW6jo8+8mqAfvUh1N6F+xNC/i0PAeJfVPew0+g1N/beZ15ogiZz0SFPDByK+i8prgGTgJLV
EJAhchxbb4lJAU0OVuHyDY30wgTdNrErAsfWmuuRRSxegjy7dfJ1dE5O+x422ttouuuKQabmM5TN
1wODjoKzSdPD4UlnpasYCckX+28tPOnMzuKiP1h+c9DwmdOZJGT6BN17yvxE07yj1oU7MWC/DyXv
nIQg8hRQWmVsLkeYgWrPnjQt4mXaRRTcs7BWRV/fQ3xucKW8YcW+wh7HzYhugGxXZlf4BWBCFUzO
mSN208IJz26H0xHbyhA7xCpm7N/7xeCV6KCp/oxjJzCcKwFzANZNRu9O6e7Ill2VDqrjvm3patH3
E0rg0j4Q84W0w37SPh0Alkiq7ql7N2hjuS+Sz9YCTYo6Thp7gjuzAvDAQZoztg2jXPtewn70tSO+
XXfvg+5hjCKUhR875ImySxR0zJNcHBo2WqMKGzI4nILxE1rpPoEoYxI28tX03ac73S1uVL2+JcQJ
muFwcIZ8m1QAuAn4ZYZnM23fZ8EfmeesNo1tSWaFU+EPt8N9Gs5PlcegQAT2NodMN6a0No1/DSjR
sGhQkRilu+WZqHz8TwFOp0aDWYW6Dtygh+TDYvxDEs+YIkYAq4YWySMKs8TSwzXUovTjtds2saR/
2/HglB5IXDIYVBQ5YzQEOgkDb1yyBdtyWcyvIS9LGbv7wDlpA+CBm1efu+iRxwb9irWWsflk3Cwq
TubBe9sRTPSqlWXU15jHAsr12m49SYfmLtWzU0zo14hDN0lJQuMnQYgLEsjgqmf9n9UpQoRG82XA
XCGxlny8xoj3NuIviYwM5cMA2ajyxDPtlO7vx8bYBQSXJlwOLnp0m7gHjeZrXauVimEf7MD5X3nv
Wyge5mPOStJxNmrZAYivT8/IlKzi12B5LgyIRVtzgK+brsfsYTES8ti3R0SeTHInx0uuUFJorZuf
tqEGYqaSPyuJhBk/SyoHhrlVIFdJ25yKlu0leRJt/o2ClHZTbRqVNiS7dgOh5Ta7P+XlUccARFMB
2cuxPzrOqlmUOxJ9Vjr68OHLJH/ehdgVk++jbx3zt/DwrMTcQrwQabjjbY6QQRMbCEv5lI0qfRtn
V0lt6L9G1EuCLtbBnW4KxBxrzm5GMKQYMLaxuVuswVsXqO51mAfVPPwZLkU1ZCFq3ErHQswKvOKV
zhjGGXI7K5gPQZBVvTDVwqjpnoNU5zleFb6+EVlzTjULKYJY1q1+ymAQdeIYyYhwnRzz+rgD//Kk
R8+Zbm61HlmEKWlokcA4TCa8yfjTfXlJPN4hLX4FOx26r9Vw0WjC0aBg6fGAmuqkZvjPOmJHyyeN
5mfk3glaf+83eMGssw6PIrZU3DYMfHYHZZFfR61bB0Z0k7QARjyog8lhH1Nfars+em5+MDnBklA7
tp67dltxLlgsWtOnw+lqoD2LeoDMFYZEs7P6heENPEgTbc/MYd72uOGaeyAElkd33nmI+QfYKKPR
bX1EOwS0+rchSb+KTJueYlaKleWj+4thHNn07WaWvnmujzwee39Wr2ghGH962hfRsm9a328mwc6d
Q8ICAGweDeaDRNsben0Swn6JuSaN6FwkHmtadBkieTHBPQStu7JI43bx2OQjaOffuETairtdD39z
q9sjwjtKZiIaCldl7k4olu0muw7x9K1ekHKgBYS+VAZfBHcULFynHaviU8pd1CDR9QPiDUvtsNOr
78G6Nd20HAa63HGTFN1mdN8EeutMwrOuyOJE2NKKnasHR4+5WUwrainFYF7cWnIADdYfdKpB9fCz
twJRvGVfEii0OvoAfMxrYVsY0ATSXd63vhifJ5yDG1J10N8nPD6WdU8qb1HLEEc7Pk7vt3UZak1c
DUht++o6OP6mS6cV6V0Je/zOPg4MViSO16ESG7eCOQC0rh6AX5CNXSLpU97QllLIdZiSyXtD118E
0FauU88fMzXM978D2AFterXKhzC/uZFus2+9jv1fxyU1Gq/6/BjTGkeAvmIj5sTmxs2s3ThcR8QN
gck4kThMtq477GKMpVdC7wHEgU6zTCaEmI8KBoANQYhcWroqNUoaMRbPLT9S/QwgYVEHyq2F+xGe
fdzxAdne81ZHTXCqgR0lyV+IIgyO6MJjD0VuV8vNziY0thF0r2o7X5QYtwvYxu1MNzviREQIghNK
I6CqsH2sqnRUR2/+bdgXT1qzjnBVOia611+teME/9+Qnb79uGi2R+a/QBPMkOxwGbM15+a8Nm0YR
vDfJjwbQI76rUtXFIQIQ3tOsdQGDePKP4LLrivEmoNqc4l+ZV/HFkpQmUwZ+7UsEZMMBOYTKPPVn
Xv3+bvQsVMyC675hLIqhppk35NFt4xZokuT6KI/MAad3DGI4fPFTm5Do4mBZZSNQphcl/Um9m+vq
26qtztIm5ZzNbhvYyCoZhTSUSIIKJ/jTnXdHG5ddedPcfKt72IHMrY7GfMK6PUbe0uMuGC0oBcNH
7CbnpmQTYHrVpiHqSeCUU79xGk+wmc6MT9k0BwlZ4tO4Qj24kOgQ43tP1iMzVRtuXMeK1kRKjdZx
qBFEYNNAQZbGMbqleR34cuPV7nPf+ps2QYwYf9gMi1K+CxsiecFrj7BUzZfmTiyRJBK08uayLSv+
D745qpWQQEEVsgDP5ZvOnWAD39MjhFAIX/KQj80YVQ39etz5GVskEwVKlu/qtwYZuYnreUxpvLRv
WeORQnDu41Ow+0OTi1XikKrM+lnkzw35mLQMF9/lf+6VUTtYWZRGNS6EhF1FU6CyFvNT+O0RHzEB
z+wfrMwmd1V39YsY3O0ci7WfkLCNvmoyIrI4INfCnixQ+BCsS3lYrXWURmFH0+sdQ/9eGDBV7xVt
PY7FCYcmJyvgNoPydqTyyPTfITuGPNdYa5nvqjBR55XMn1fCzSb5l0SvWv1WWQR3Q3rjOjT5fcqq
WiGYWhcgcCJj3lFcqBdzxYSKnaR79IdDx2FwohbyI/NfkRwHyQCF4ZERi4vHvrKMGQuQcICO+Kld
6ADyupoze5i3LhHVpYemCUM/6U3LLnskEcSB+EX5GIf02YImm78gbUCvlX4JVF6NjyAdJ+3EikwS
4Osgnod509KuIinAOcCQlG68pNz3oWQkpq8CvczqNdV/2vo2YvFGRbWwBneXCeaa/GezMd6VmDek
npHhAGotXcEA9LGb+dO7E2/z8qtq34PRX2cKCM6BGV/C9GExPMiTv8aK2SGw1kBWoDGFnlv4ZO0t
N/IXtuLcdfIgm/rXiKbdkLccVro46t3ILsY5hBaRBB5LT490GFv/jQaVEYiBf+JeOPMvEhQmBMhh
9TEh2Bos2s6IlWdevzlzt447at90WzbnofTpqx9loKNh+mEsgYi5V5DR2gN/Zrh3xbxNJnZ+Z9Po
2APKa1WLfW3Jk+e5W+fTjqq92m1Vtb8rC6AikUIzXzRtyzgcAjHOSmzyOF8MxAc2g/8URIjQUIs2
5qqiXJrENqUocpgSIBH6of1aWgo4Lpls5ULFCP3/pWsR8O80/SCFc4tBfjuGWDANlyvCZtDBlp+U
GIqK0SRMGRfFkRcUYoag5IMQV8JPQVBTB3LTzN61cQnyRSUEirycmfOY4uyMtFOF6i2cuqFfRK3d
Altzmm6la9G5MXmf67YHsYO8rSXlQ59GgBPdxaMpnwOTXKj8Ga9bCoPNyBmfv8QgL9tiD+NzCwHr
0ofWv6RoHqlWbOqQ72ncNbceyaauQ12VIG/DZ9ufCHwIyFMw2VTbJnZpP/cjon/FLbTEXoVgwK4i
V5bw6vlWIn3PpLOY0xdFOrE0osKYriW586l3ZCP4eC0dfD9k7eSkrvpD8FB/vWR8lAd/fp4f9MJj
JUgyDaL7QCOBCsJ8gCy83ymVvwfGW6dNSqi6n3prPRU/2vAWalsN9EqQ8f1hR6Oo0IbzpBS9RnjR
hfuXZHQJRv4ua3tTBNmht7D4N2rNCZstYYrS5ysvyLaasxafiJOaYNODZLQqWGvlUaY3FKwGK1vK
DjQmCEHQY7gF7JdmWrbOO46htCp3szOuVZmTmSCotfJHNtG2Gz+5mnV2OGXDWlaaV5GD42+qvcBM
5EHw9DmpjGOEc1GfdgGoBg1Cu0Qn3JjbnMBUc0WD/NQGbyw5PHSV2syf1XmnFuvE7AfI1XGh4Ogu
EoMskQIecooQtdsMAgumfrLjk53cq1yeTPrCYTjV8dn2w2eeP02qCI9VWf/msI3jjkQim3/0V5wu
IZucoL2PFI5G+N6A9xqT+GZNRM0z1bdzxgO+c+3yX6ZYFDLGy5xNZ7A/vQOux8OpR3YYlZsV/lYQ
ar33vM02I3QzMhCJF8Jxhrup0Tdvg35zyQIW5JO2gO5YkoJvNnB3OJVYubG7QLWObym9YM58wvYt
3nPH3Hcl+/H5OPBEYtTcejroS0CqefuQlHsVDDrJTTUByLScZDsk1qaIw3XIDtghi6kj/ykeXfQ1
6DxwnVsYqRoAC865chHZoUOpRzIcqkOMjsFiUmWh8aGyrQneovSZ85jbn4piguaRvKX8CXnMsQwW
r920Svc7MzdNEM1zwLDzigas696phwPlzIgOKJxM46o2CdL5w9SrT941q1lPa+ZBHfWxPHPPZU6w
JMdvhg/uBmI7JpwjKO49Rq8pQwy8xkl6t9BidldDQ83lIGfRTcBI1zj7s3D98UAxoeF3Mz4h661b
fMcFLkTVJba8V26H0XDwdk0crMmA33oUGpAM4U3ZqGir2mbQw4imwHthx895W+xqW9uUwXBVfRt/
EORyeHn9DikmmQSfJS2vIgH2R+aQGGRWviRW3foNUL7h6FniLSN9BkaSut0gz4nMv6JJVQLpFTSt
TQB1O8QF1wfhLR2ImmHvPsxr/uVbvxOW3yQtqGppGyxiiMttD384IE0FopPCeV7N+ruqMw4p86CR
++hiqy2TFwRafLP9XDO6ILSqaS8dRmUHHVH3SAP3mDs98IFwp3FksLdvuW6Y4PqNSUSH3CYEhEdE
HPwx5Yvnn0K8ZlzyEap8y4CD+NIMP6Ui3kwWg7Nq0U7DKui2JdSIEK9w/tVZ6YHbRenguTUya8+u
0258/MNIztu9wGja+OE6ljwABQE+65lHp3fDY1YREVrJ8s7eKG+HD9EjSjaCA3clK1RlVYetytY2
DxEzkaKW0b2y4oy6zzEnP2cMDnHEXD+R+yCTlxldRNa+gmREVcMgEaJObSewxpByjhgw/FtXdYfe
qHZmi1Fv6EiI8/dTZ7CuGxmp/7j6aZzPQj54Es9tVZ0y+nRUpdN4mbOvkVAWL5xfLBs9mxvf5Ltn
KCW38y5qgtZ8dO1MIiPEKE+CAthsBKHuiJ7Y1rM2RzpB0dezxv8EOsIIpjCtaw7LVvKxfIyH/T/Y
s1NKMNC79ZXNDT7FdMECp+muXfPKzZz/Hxh5nvWHEtunE9jKmwH3pa10NNJc+C6eqrckvbCWD2fl
sta+2P7j//v/kU1/kS1tE23e+oN9Moz4jDtpOSN+0CcsQxssUVTTfBDqBUvb2ed+FVMkgWdNESHn
p1xEhJh+V13yGjmMfpLyFGXJX1/RkKkJYOQyaiG/iHCRnt7QrXxmwefIpypqXLrwk4sFPes+E3F0
Ay7X6Hdwii1IhC1kno7gJBpstq06khqPsWPMOcGYRn3ce120ALMJSp6IBE7PCS0Eop8SLWaANkjV
xXPP4G/6nSayMNIvT78EDQJg94vJh3LCI3pZ28PvwKrSYzNY8RbYvBEm/DyXYB2XdPDK9I8lbk7D
jU8scRof2cmvBmu+NdlhJoyeVDsG8qABUW4ThY1MIYtRExsAfAJmvvOxRz/tM+/UkMMkNchM7xwW
Lyx6ErzsTUNpRro7jYfgKxpHNp4qV7zE9MfSHLct2RA1p9gjROJZRwakGLAO3HN1vK4J6UUfZYTj
ISnZ8QwPesIO2VtunSwt2cCQ7joYLVGzth1eGNM5mk754lk6NyiaYGNvxLua1kPkLGPJKjjrasfG
XLLisw0VU4GaNFzmrQHWliRXGWuEo3Won5zuKojMMKZs6af9gi3uWi1LLRluvajZ5QkToXbazD1U
sX6bTsyUSlo7xLOojEvOzwAgiYO3Y1xl3WuiBVvBFyiI7RRAYvkZveI3pc6trZ10LmCJn/Iiwvle
o4GCvo3TlvArl0+YTF9zpMReLeex4VmbRDgLUbaPmqJx7vpjmOeYhcnUZc/jBg9LessM+VhjF6si
/htTKh8TCq4LJj16Ad4DJ2wZUoaE3YvyaOjyxS0uFZ1/1TZLH3R7FkE7sLd+yvA8l9ueoZEJ1dll
KEtlCZfEg3n/CjooqYkjxd8NIzNY4ISnngJzR9/Ik2zBpiBS4MkZmHP5bIYF2wdnH4HbSWgk6pkN
ekXsAZp9pLA2P6ZCihs9QkwjZdUxotr7Az7mlAUBZ4hnklw7BE5H03/0GiQtPo+/RM6XO/E7IiJV
kUg6nqmHst1FmAbEiztKVi36HvEu4+zPToht+NH04pQjZU/IXdWNkVlzvzalvQ4r472frEUwv0o6
4zloD13sHuas3xDk+GXnvO/4yhSWnweVkc1KY7LO7m3Mt2KuT7nB8mwT0zGOYgLLEAHVQ6SVgGXA
y5YC/XYSchSRdQMA0leWrt/s7oYprH7qWUqhEpYtwk2zQYr15oWXlAEQZad6n9szmiucm4wb7pbX
bnS3PveDAsoQ3SitLb0+Ph1YRq73/xCtdTZ1+V0JSjKLQPVJRQ2HOnDv4Gh7HEPY5coXfzyG81fm
sH6xr4I0jpxlZoeXQRqcUsqU6Mvd4CRgraYdmXKp5TyBt0dFy8gAPBEikj7/NeOP0c8v/GFj/Fp3
VACYsWBMsyy+swhEB856n6tL69FIaem71iGul+3aLbN7mmq8MF8NXZJhoIy7unB8bCSCglQqkKPs
cISPKu51HEna+OeVb4XJihgvtM8cWhlaKEN6Z+sbHIRlvWSlsu5HRrH9TtrjE8uctMVERdShjqmg
588T1dEyHg7OPaUzoirBehpTr7RBt3TAnw9UlePEQyvJ0xh/OqBoetEddGCLNiHuOfDXYWbFpwKk
E86DtR8NS0JQeAskigpNYljsVtXgr6qAL7mjzx3Co9psJahNfFBAA0kpeBQ54nUNOwPpT696YIB7
6MDKWh8hgRWD/VbnQKn09sJJXlKyYsFc6GV4TCtnk0TdPrKnjbkoioZpvxvsPIsQgKp/gUK+Dr1q
p8/F88ilWbM0TzEkqN/AZcQp6n6V8+ZU4rlgY5cXqjYFLpKnhKEMmK9u6WaYOWBy9z+Ozms3cmOL
ol9EgDm8qgM7S93KeiEkTYtkMYcqhq/3ooEL+GJsj0fdZNUJe6991EzJ/hd6VfZnU4yL2OQUJvn3
f/T8Ul8cg3E/y8e0w3kUbySPemy92gRDtVHC+jf//94Y6n3sYSlySFjieoQ+YUCbnSe2SMysXA85
P4O0iRDjea6fkIpgan3haeiGJ0uBVSilSb9gXITJi4xV14nVDeYLxayBnaUlnu7VgTRQO9arn/xL
EO4YYDApGCvxT0Uv0I9QXE9MKYD0udAewfEjIKPpZJK27DW8UYS9/BpMeHRHQ9HaTvmmnqoQeSl+
Pfdq6hco7JN8n6D/jWbMEcAVGoV+8ZGBkLD42FLipFK85A5sS+hAeQ2/HrXjYvKz96Rd+KTw1B0X
1x214cT+VXcY3pOe5ynCbQlLs6xN2mPK7fNrXjcvtXhKlcco5s0Dmdiwxy2Z9o8cGZP8c4OfQYOQ
jey4ScW73T8TOrHcp5xAkLU29UIAdIp7NTd7YbEup0oRzP1a7YM2BVkTfu5GsKDQ0WeprUsjG+MP
gxx60ZrnjAdkLAGL64h6OVdKu3wsKhI/ndOEkzlNQvhFlZleQG4e4l9DoiNiIdawbwGO1pjcMFzr
DYnyk9YfRZ08yZadLekoezGxwPL0rT9+sCRSkQV/y3rQk5bbGDJuU+DuOLWWe+jAy7g3X/62Ldo/
sslL6vYKYYsOaYn4qTzbWvZeYTBUbR3OHJF12u9dCBWBbT6yjqiWJKd65CRm+g69ehEOJf863+cM
RHZU8TISeaUxg6G5YffrTYDwcWe5Bbw4/6mgrRF8nXX7mTvlsaPJdTt1TGdi8bBb8G6FaQmuHJxe
hApuLlaBdELipphnV1sticPaP/fWDPGV5hthcNvX0EpuaNE37EHphpqC3OP4knMpm1NOeY5wwFkl
KLlKwr2nfrzm4NkQnzsQAnK4LqN783jYZmiQNYIytgZQHEYUS3SkMT8g5u1okRiQeI9QWkLx692F
rYqklDmWrHZF9GbxDiYMU1vTvXp2thqZLVUZcYls25dVgflFk79eZBwtrw/aQpgkjBQZPJPpul12
/oH2nvVYHAHQ+jzg3WI4YMm/vNBD3L1jjc1anjDO3z66mP5PXOPjmBifYJ6krANCxQmNRa1zAMjp
NU3a9P85Z2IAqHO62u7A4piGCZUaalWHI7Kde/q+k5FLYhXnXTKf8D9uJFwQcM5wG3BOaA51RM1V
2eNkHfedoXgmFosSC6xG3+uKcYuH8vHPgF7MmlhF6Q7e8yZWH2l5q51rE/HJGVc7+Vr4wiVage51
2ct48pmSu/G2aYvuJuCoStZ6/cqujBR7RmIkCDjyeWCsGni/OpZkxnhe97NgzBArQWynLH119FuP
KyyAoMMKJ6+7lb0EDQXckcLc+sDMO4YHUwW2pTwULf4jDz1zEAI68kjqmOG+Dqinc+3XruutVGx2
LoNpbWqqNdKdWPazAq7/AOBsE8IWiUXCpwqqBfNrgt6S3yHYNelHZT+zE7fIVrJRvWmmB5U0efAO
VjmzXmPWOoudh+WTl9NnAYzthvnNOYFkM5s3N/kqKGiswDubbbl1vFuyjDVJ04T9RYpYHcMQ+hiz
Gq8f/kH1DSMh7t4sfl8Xo/QcnQf1NRhML3kAdEASWhJWA3AL30IhgIZOfkSj9uA59x7VOguV87Im
bJjcRsgZsEn/LsbQsf6YeTg1dqJQi5gY4hCidK6lWEvcurLhsmdrUxhXdw5Tz9kvpwwtA4XjwKOO
EYgsiWU2skzFjfpUIJKnR3Ta5GYvHRuK07y9DGwAgiTBOBJsyyTfDQIRFsGY0fAvE4+4ezA/UJ8k
hJQoKHEcC+Z9mDS0b3QKA3KBGnHJqIdOYB7nsrhA9scM+2yV00rjqRx0Vss0S60HvaF+S9nejllx
HdEsZMyufOS6o3dvSS6MRrazBHMj9ayqJ+G/1giSbOOAzTxNzlnZhx231UDNyx35f72Lz/gBpbDX
HEtkMw1JrfV4mnomcdYXY5qM+yzCR2DZkPsoY+thfmVQaFinlid2dO9R/Ta0T3L8crk2clTtGvY+
E7GjRZJePpL39ezGSKjzl5mVTttfcsIZzUonwYrIgfZCyZ8yppZwp9r6Jyasoa5+eusSDDW58DCL
1Tevn1GyFGBuNu6KPXSCqdGItn+fig/woZ1FLns4MSPK++YxtWZIg1SAuwxoWmfcIu+54tBeOl9K
s6j46EscDn4SBsbXoPuneSB7Ktm6M8Za/SPP3FWiCE4lXjA6QwmI7X/kyBCG8dEze2mYSEi/CwM2
ggaCLcOBCjt1ZO2MYeNuHXZJgDqVcTa6i8tiZEpI/aGOC0h8mjDr5Ntl+NIaPRpGF7gN09ii3RpH
Dl8Oz4WNWBBxEtAwMptdEFIl2F/KqpKZuFfGj7pvnqwlN0wkF24Eb+s0O0f9r1caI2z9NRmSrpmy
umUQ5+w0PpgiAh2g8doCZRvRAyxCAc1POUkee+fESsiAS+ecOixqbCMkeHwOb/43MW0OljBh7nqW
p7DAiqcRn2SLumlCF+WMPcup33HRd4Oi7b2jT42wpsLDqLGIEoXBE0bubEwmkaMNhDDuEG44jbxZ
DQ3LqO0pBYXHWIVBAX5sVUynAmdp7Zjvac/kxPnKTOoVYs2aNP5p82gXaz9RD2ATZVJncIpUcPyb
kxv7YU1NWtwRNlk06tNohEAkV4oe0smOibdXHBFEpMyMf+DxcD/hmCEtMgC915bHVBtBkfNt5n8p
O73BMk4KdNuAzzGDMpx130AcQGzjR4k+2/QHf/WqkPnapcDCu/2g6D4D81EO+OiYPzQDvvH3inFE
x7Ipx7Wn09FHZE9WjOfTZs0P7WC0rguMEziH/JD/YJp/xKra6cQjogTEbcuBhzAYLfQmZfg7YBCI
nC/TYIwJxzyJ9EeRv3XIGuk/1wJbeobMMi0SFtXdg96+sGa1c2BI4Epy44PSs0FJ2TbGVQPLjoRl
lffZG1zQmzERUQyoGh8KbaFE9mPchIvLk8/JUPB3ZizPXPUFr03S8VBytPl8B0hk3fwlcdkUWq8R
IUZG1iNQmdmIBacp6rY26dzU9IG+Y8Gwtu1qncDha/vN7PO78xS2NBHBDHwDdYPy5XrADUSOAs3O
IpJ0Vjljolrduw/pKwhQpHlkxQbyziq1SEBHlxOWi82SjgCuGrrwJAFrGMstwn1OH2NjWz1RjPN5
wX0ohQMYhCR+5R6YehB0WIEW1utzMNKYvVhVxPcBUGa0NtIM9stXW8MoQJG/dblr1fiUcLhH4z5R
Plyba4A4Dm4C8WKy+p5tb9faj3AKhTavi5mp98kcjBW+GcYlRAGywc7zl+XCzhnPpOae0cqDzvgM
8DpqOIZu5be76Lri6JA6KfZwmlQBCCnNHkkQRI1EkGNxNOg5e2/vIVQNWDRP0yuOuI7rs9cWkcHe
JYq6Ad8eaw3H5UL1hW0/IrhbdP4oE7rpoJOk0wB5cbDOl18tTO+WrbXUNh74lxnNUsuT0IF/G1N1
GyZOGGKytJhzHVBXh62td0HDlgSx0JyT4rIsJV33hC2H1WNr3w18jNh2bOZ5jLHj6jjjQGabq915
DQfULSxuVubcnhZMSk6eQTeiE+yVeShReOpLATzl+FR4cIIGT2xFlQ1WigyRUa1jGCJqqh80QOep
xtBCf299jNhNBAQJ/f+irl30hCzq1KWIqz1x3FYxPyz8zInjOJcIgLAPW+lBzjgXHXn0ixercY54
AZHBy02T0gtPDIfRP1oSyQeYTWFnBzUm76UaqY6jdUUxlDSEnE3PFfaqIIW1TNsPc+aOQephKN4M
NOaxzu6LvKvFhSEKfLIweqVPpUF8OKfx8GUC6xqD7n8yW1visxsZFzawGKDI1Ui3UbUuoLDgtSMG
0sBYVGs6A2w6WDBeFQs01YS69wZfiacHYxyQ7I7VowXRF1crq5ZvG6gqKJjc5RtluaqZOWjk/jBj
lRhZbHW8Z3VCqHH5psAN67h2Obu2Y+OGgBgIoj02RoZ0eyQRmNwYnWoKMyKqi5LwPMugcZG3NgNS
AAqAtTGb8gTU80eNXFBAJvYUNZegJDe6+ZQ4zwXWMIW6FNod+LPXfpB/fp0+1e67xg7PgTrhECY0
59aWA6u2MY1BjOQ1EWyZqyw48P95vZ/ZL9Flf4i4PFhUo1b/rfRzEeAWxhEELpNxDtR7MI9Cq0HL
nLOYYevr4u778Ma3STah5DBPp49E3tsEg7b/ZsulXBfnHkllCsM+wWhk1xqKl1eBH59wkr2PNV8s
BinWyw1zyPTEz89ZRUAuGOuJMQ3IudRHi0jDRQT6xOw6Tt6aoTnarRkmafaWS4sRDxIOjj3Y7PB4
t4L3YR74vnKPdoNPEBUXFNetVSFM4NczvXq2VLY1ZPDUed7jRfi8VkbxVg1QW7KtxpGA4CojpLVt
SfSo4pVdbjlOAwPNInbHrvlK0pwcsGspdna3RzHhArZ1r8ljDh1qqX1QFC1B2Z3Vrwz8sRDYH0o9
3Y6y5mZ+Mzi9+indJ/0X8cFTO12qQqJHZLk7A2bo2D4W2R6Iq1sGYW++VYz3S3x9Swa1sheCBB2h
tNfmU4nCftK+cqtdS8O8lAJaNNfwAt8Gt/BvMJpD436V6ZOvM7ilZmH75dnYRMHzoizyjjlScOl8
R8t/ASQU6KZVBPqiCPI3jyXbUpFpzptn/KtBKVRORPi1WjRytKNAUzreJeDBfDInt0xItjbWnYH5
CfF6ogV/da7tyNHYeC+DHA5l4p8lXD1lsLyf/qftgI1bgdZf6b0bQh4yAntf+Nm7MeP6Jm6j5otN
/eoc6wNbYg/0OO/E0KxNy7qMeN3MOt0ZiFxqcdJKxjnxZjJpNyl3Davakls14rRISOHQkBekNQNB
xwjFeC1siiP3XDB8gn7Jg5+xeW5p5GCnIvgS6OJGHj5Npp+uU5+9Od3ndo+dyH/wdFY+ZZioq1FC
S7T3MRwYXiGP+OCIWb9pwGSzHqPGWPWADjzFZDp+ixPoiW6zzloUEPjdBvYhGv5abXap83Bpwihq
+PrRo9Mtjyul9bxtr+g2gi6Ez/YZiOxF5h9JQZPdTOREkAW6sabDgDmFGWdtYhqQF0/lOw2AVtpe
BcwU087C3oV2mLKDZfZIKf5uxpehDy5z24Z689ln7YOZFJ96fHGXYni+mhSotWdtZoYl0LLovEtG
gos2AtTLcG8q9Wjj4XAhuI7yqBXUhjEbiOKTWIfMu9RefDJB2gDoKZqTpz9P9IO2hgMBdRQRH9LR
wgCouBwsJFFUKCD7ShEW1Ufm4k1WpBR+uXNzc7xHU7yXM/oq6lCDek00O25ZGlXj7FPWJGl6IGSW
wQTmzwmGBbCEsmD1wRltIIyU2kmmNMooMxUIGYCp0yI38Ou1a+db0uMeyhrzN7cld4CPQgphJCwb
PK8AluryNx6Zw94myO18ANH4p0fmQUK5Cgb7GDf+plPGNsXRxXYjNIy3PEFCHuQ3kPATEZZWM587
ncwHBVaS8LlJ+Nj4t5NfXmJif82RDYf/Kr38U7Ao07HzTUn30tn9kRi/B4Bz2wGHbArEaiFNtvpj
qt9dgDc2ZABw11QlwFJQUlGgzOoqodvmlfjWwQd0PtqhHJsV435q86WL92c7LFkpsNZaD85ZRg6i
xe44e0T4yf53tppPH7d6OROg0241DMwzj6UVeXvQBmmAhWDkaOR4Td8yhosFo/umF8vKF7Q/1TYo
TaoXnT9ox7ARUQNvAGQynJYE47EqRa7LrlQMZ9/EQUqxZfM5omDY+kkd+nV984tLX6BVcB7z+J+b
YYJL3JfjoLrLaC2DQWJB8YVh29w3FKED/m2uOAhTWwtRT2lne/bu0ACd0DXItE/eYkYV5oh/yPyc
SFQA+MRNTCRlM0CRDOU/e6TQQnY5Lzm9IIEkYAWaEkba+uKuMODkE2P1I5d9Ft73ysNBkjMHslgH
MwCCYUc7yYDeUx4PFidkvs84nbWppsL+1MX8VHBwRe53y1BlW5nlS8f4E0WlMbs3t/hW3Z9gDtmZ
d8KCcwnpW6Cv7baVNl1S/y1hc+B0t8UOYo2Yc9FQ9Cq6iBjYlGmvOKO7J7camM4jgub0SWp67WFT
4iwicGGVFSyXy0IdRPHtQrT2IedYqBri8jNvevIVoN8oxudnASmEuVltHN3YOkZtdsLAQE+EQIdN
mtMAXdn5Wrd34ZWn+y7YBu2EWoiXlnHcYEJ4HNCVzo5BPqF9mBsV5jOTdwOmPbQe9LCrimC9/Fdy
KSUI23tBLfLPHH8ccQmwH9C+PjpVDIeUPpjqJouvulXzwXIGsizv6t1cbJmbQ7A1D4pQqtq59Srs
KPDRnDOUyh6Yt+MWG0z7kABtBOwTpujDlsGZRnGMRNaD7lmuU1iMakSjZvGS7mfeRGsgIgSvzoBY
fUZ1aptwtcDXzLgfMPbOlGUW7Zk7K/RgTWhU12b8NTHiWrhjvPS741I1oAyRIOlhmY6jjT3vWdVQ
teOuy8CdtmdJNolf/SHXM9Fgo2Er5S7Q5S6d5L5lyDyUIRhpExz9Yj6MjnB+IsMKpwh20oDZIskP
OfMxJJozZwSohTKn/2FYxcJr0QI35lWkODE5JVAKQidBae3+5PNHlT0nKJM9dfbVXwkCLbNgmTsI
pIw7iA/BG57qwEH0g6BM0fBm6MZ3Fn84WEJLdWjivxGuuN/NP7oNm4MNud8P2wUbFWAzP4xT/eyY
Pw3wqTYIhYW8glE8IrL4tkzAg+hcW08J/Qy+lIDWS8zZCn/OkwFgojfuRcE3yixSZBdWZWX6XSri
JPjSO/cjcX84R1aMNB2UgR3TwH+J3YKBW3gIwfgeTOpTL84ZM0RABu3SB3e3mME3c7K1CR5g2dK0
EXN+tbFjVI88+J5xQipK6blTZEQUrv3uY+sq+A96CzQ6xxpU0poQwYsElJPbgBuA+pV1nU11YjBn
4kuI+ZaSZZrMS5nm2LUpB133hWkWmhxpHhyWGsZKcLVblvtpdwAsAywFVciIThjOZ0RAFo8GmyF+
uYK/2OlnCyG/aVuhLllY6ig2X30xbyL5wr9WcrJnEzm4H3AsALZhtyhAM+QPlufALY1Tet703qCP
kFjWY3/YOtZ99P7IuaTy4YXr2282iQUSaZtO16qC02gA5hesjI3h2Ybb8DAcfP06jbeTWVGJg5Jb
2war3Z3I+MGc6E2KeZv432RoP9g9dvoJw1azRFxsZtdZ51i83AkK1uSeRmk/ThWqY/bWhM6PhPWC
+0PgwUQeZUx0KHV90xhG2OvyizX/k86OcSzvKbTUGKxumaD1ropnVTcbI1In0sVa/8mjo7AVf3hT
cYNMOx2nMKqBhabQrHw73QytGzbmssqWKPyCsCY4x6FOM2o8vr4Vau4A9uONLchmlC45TPZuUb0r
67cfmRdA2InY+hrUXzlfbWlxRwEagfcvJoQ8rtrjj3xQGhbM8ReuG1D9/Le2a2aurOkZv/ZUQQx6
oowAHldnuq4HewOYPrN9xi7DPkb8vHCMB2/YORX7hOcBioeX4Ehm3RfAe/Xi5LLEe8TU46KxQouR
U1cwmpkem37EKjt4zw1lbeCITVfNvAxvAxw+ZUWvXaVI6GKuw18d+dU2fz6vKG8hyhxX7qBABIDj
Y/1SkKdnw3Hr0B1n+YhokfEf+uOMRY3NIrDTyV80+KJ0oC5VE7YJoiDrpDgWKCWFN6OthMvaAcee
OrQK+Qbv6opEyn3BCi+VhEw6UX70BZNKF6HXgAP1ljbBodLR8BYpsh59eNBIgGCgoJuYEOqwR3vV
j2xAoMV4mHeE4Yd22W565ihMqkUSb+bxnLlEL3HKmYRscE94uNDcgf4Jizko6LG1wgFaWaHVa1Nm
n1ocfHBz0W3VS8vFxuCYOR5VkFZer7I0XdDWTtiVSAMEp4S5GGpbUuAXZEHOLiDozdeFPRcH9ibR
8aQ45ZkxADhvKmB7o/fnSHtjR7qF2HUcMy9EG+mnmy559ugB1RztnCT5i0vzbNJ4Jk7YDJIEBLQO
MUC8yES8ToSRs6Qoxtoepn5kNU89EmkEMcwNp2jVB+sAPn0mxSoLBBbC36pjUSr8bewt/CDAcUx/
LMLquwBcOva87xglE+sbCz5tMFghQrpQGaivmf62+sIFno9dBOoPYh09d+6rYxtfsZkyFAzqv6Rf
1sEky4oXx9A3aeS9WrjhGqu+VmzirICUsLTYVPNpnMT3/L9WfEZ7RqYGHoxOi78nZ/7sfKJ+lmGv
9S2IQFxOVy9R59HgRvO3PtKd9n8EXhRyXrzbufdlvQxV/qZp3aMLRWU9ldnBz7yz5lZ/WjL8EEl6
7pgy9+3eI+fQLNN134MYb911UVunXjPRCcY7zcvYCmbrHrBhDSA2cwt8QHPl7SQHgAMLUvP6m0kB
x6LcdUxI801M3sd4H0QHdtlH5vxPJR8auIUxl8i+6kPpcqlxrNgZfwVraBnigNe1L2+Lf9tlk92D
guKpWThOQxTv8gxyEmvpgp1E250YDWgduNdoVU6gKTg15aGgKlrWlpZ6XWgBJkIRxF0PzjnmdVk0
HDGMSYv4FVZgFuQin5JnOacaIqQnWR5my3y3WiB62EXIq8E6/pbx3s5ZxTweg7ee1iHmZUZDRL0u
prsWxVzZhUPunYOgPDgMBIL2sc941xg9mtBCHVSQgbbzxFsVpeuO5VHaLZu6tWMx4pB7CAdktqUv
qQ21FDVmYSO3jhFztquW6bDX/6qEX4+s9EmMQD7phtmjK062qvwynGDjx6g22ew3QXq2xvZY2Lum
4VleNtcse+aIR5UQ0KnGXdOuM5aJ06y/T/28U9mbp+uh8NnGWQ9jE13s7FEx73aUe56G5mwP70tS
Q87CLxnnnygW7ylnlSCE1Aaqkh+EHZEgjRDUlhcOOtrf3tyV/jEoFG5f8khs70pm07KBO2olgzg7
+6YJf1ANWdQzVU2tL4O+5DjVHoK09se2ymNSDYzc+l3aj0ezeO1d/7hgBbWIU28290NMpx0gI2GS
OBb9wcdHEDdABacQ4ja5bBSsEh/Jg4Inl/7mpsHJLcqjxJNjdWCBh09aqnOZqI1yymemTFuJN7Od
i+exnO/iKoCnRZLvSMcSPfjuo91ThZSOczPimvo5MDZEBn8JT/uIpg9dc4GVdTi0/eyQwu8OcIqU
KT1DtTU851jWvzmXl49i6Jxnd4G0qhgYcIy7jFmpzY3PSYPf4pGt9RTd05NJ7zRjpBuNT0Pr/4ls
IruPN7em9sR9k8Xe0ar6k6nMbzWnzNgaZiUtwReaB5QpKNiIebyqZKgXzGjYViPXMvz4JfXkE00L
DE9DvWVmcXUrXhHmiTTA5VE4066/FEKFAZ7Zigwug6jlCESpZCzpxe6qa8/6wP4yAwizJIZOe8Mi
Ncqh1aH4YOtoaUj+xK4ok10/nsuWcj9j7DeEVpmtpcNkOc1JslZrq8vWY2lslc82gPaBnfeqSdyL
rdwfSAsvMFtsASxbD5R1gWOzGcjVThiA4kNAQzS2yUorro7b3HNc95W214bss3dr1LiYGwzvEDd8
kCPJD575nsywhcW081KbXVvwueBytGz+lwO5EwBpzZqmtyIOLLQyfxvQ9SqtOro0LTNgUrePPmvg
A1xjaFCz3TTA8JYMAtnYuT2WNT5/TTEQHH4KM1gXFhiZDBurIjRFlGfPvVfZRuv+WK6+kJC6Tmpe
BnFBjQktytDUvuJTniMiVBfYLCairjwERfNPg2I1qvSaj4CB2p2NQqwfmXvlgBSK8bXClYSyC3PO
ocYnmbj+gVEmEZLPTebR/2w0m6LHx0n7nCLrB1l2jFwElrUNVA0p84LZsJGMshsXyEaL8lk0UNhd
LsIvst5QiNNx1rSu+qOR+Zt2nM8BEgGnvttMfGD6BzYgNS85L0qhEuRflFvX1p+/c3ReaTFNoS/q
Z/7G18hz8aUQsRDbs07T11ob9zDdNqM7v5tpvq5NlFmivTCVF2XoZdcFJCR6EulwA7CAc1HhWL3E
l3ipkjxUXX03ebRY/zy6Q7BWvWAkQRFu+vK0PGd5R8OJl742eTViOfwWOKI8RRbxHDP9Zk0UJy+5
Je+1KMIixrbd5ZucpnJRwFVMuuXAmIse2a/qZ6v3j3LSGGqyKatbjZXH/CjX1Vy+MC45jFoNx9v3
MLCkxyjPbtK3N4RS6Clz2dy6hU79bLc0Og7LN5oNVYOZigOKhJuk+vMi9z60IC3seh9YyZUN4ZFZ
ska4VWFfdYW+cS/VHt5dqrE5Rs10XyIqrB3qP9zruj2+l3H64i8dwgjXWV9szyyup8ACMeFTdqx6
ssYO/PS/EZgfKKN6aMe6ecCYD1o11IcY110BAABj7ouFYFBhy4WZvHLSjY+BOuB6tEq02l2y6hue
XCIx8kzsDFTbS0yGQkadRsmRDIRXnCarBdBpaLDWW7H4Bh9SWuMlsX34VGycBeunwkdO11dPU6Th
Xm73BIGhU5AoFglPaY/YGJ7jajrp8yWzbf4sinV24tUrnZC8VY9Uc4SP0nJc8KBaGoMIs911eYPI
xwWHbUVPpiBpPM/lO16XbeYzbRYv2oYgMza0lyEdEQkRz529ul1o8T7pSH5SO//0hmwz2riu9Ecv
5hVmdxwJZ9+hDFfSROpUHXswncbgH6syeDXxrQjna6j0Ax7EfOFkMZLXZhQzvHlObFILsf/V9RNs
v3hlJXh+Te2onPzYSvcs2OK6CTqWwN1GpmRNAC+/6D9SorhgASnG/NN4V3A2kkfUsLmh1vtWYlAK
E8aoRnl3Mguyfrlvrf7JFebeJ/EUJdiD6WI9sQH6lMy+z5nkKlx+dK8ZN259zUJt1S+muo4Ti7Io
ZmtP3Ipr7ILsz+uwIRcNKj6Lo2OJo0KsTGhO0F3MzNuMAxtBG8NJ/YnC6TGQLgFFPCgZuFCWUF2q
PXJhgINkD8rkXdR/ygOxczMM1kA1EnnSUJRkpzJ3m2kyfgKYMh42AIy0Bv98A9OFQYSg0zN0VI6r
DqGKhXH4QcFD1GT/o+hqJNmRKcOvDPaMBv42B5jjcd4pd+W2+OAtfhHXwz5vGHvDUsym8R/DQGrw
tHtQvcuGwqkvE7tpteyTwVVMbb1q/BKE7xwaQ0CCrqdWid7c+iTxNwpVB2tXeFH0BfYTPK5CDRuP
EXaCjoLnRG+c2xBAngH1oiUrX2Ijn0cECzgNEpeb/XW0cE1hO9HTniUxwxZN3kzWXUr/8ZiLTdhO
JW/QHLyQTTBTWtWXwGveLRZv60qgErB8CBG80Qi08/Y787QFKRXgOrCjXcmVRNhh85UTcWtbBQ1B
ccTHjumfOTxKq1noW46aU5wz8ApusB9dtiQNteHyGqd98TzMNksY/dDhU+nHjhkHnyfdY4Qt2Ib1
3g1VaI9E45noOHq2kyU/W2Z5K5G2xwY/j6UftJLY7BxFnN6wdnNeDPiPSfmaqXolC3/V16sEcEEE
hZr14dqgkAfcD1RuQV1r7LIeJNQMvOez+6g52keZ2VslxK6T8JrUFyKYdeT4vxkCKFvTwyWTKa+9
q9GVoZ+eRUuJkyh4nngCuCyE/dqSq1tThRWkQ1kuZy502E09vIrZ+l+n1VUaOVm4axXRTCzuR1/i
+DFeADfcjdq4+rZzIQpjrYnsT87IdNpv02P4kDusRse9VSAxr901csOVar98UZIdwqyqReBW3Tt7
5MOsINaF0IIelne5m0daRUGKKfheS2wEuQNE0g4bPR5ujRp36CEbkT+bKESN3tjkC9/aGPYWq2Qc
/pxAoBAono3Bfsg5Tk1l7GuH8DbGQkrb4kcfVpFWACUQIzGDdEf0pA1fhptiz2WIFEikXtU8Hpw/
V4ZV+5K05XOCIMXl+8wIvBwMYpvahoPitc0BtPLD+7QokWBSrocjuz3kAN/ZeIuraO873HyMAXdF
UaHCulTTffmTZeLTbcUTWjWAaXTl7A70R4zGsNeIgSd7LmHrFpAul5r2Fhr2mliHtTugXHCBRuCz
vq9kwM8caggRGYY/OBXn/RxuHOOKnnY3IS8BVspscA18YcsxWR99xFJzzCcRkAw1fbIHClO+/wrR
flVQJjNKbFr91ejeuhk7AV+Y38A/DZpQTeNzAc+d7ej0kNLWaZzHNuVkL+7oZh4GVBbRpB9yRuDJ
SJ3jbDtRPxD+mbCG4HAV8nWp0rGIrwrqlN4eNiZ5OKMJ4ANZi9DDwvwa68M4fMW6dajy+Ez5RL3C
jNMlMCBGe3nu+Tb7QqLjwo+HnMdLUWxyLXHX9sZlVoAHEXpFLrhkZA5gcdv2nPKeS7Ol9/nqhzDn
yJmWOYu7/NGB6KJxx1UWrV2WXwU5jvpw1b6lx0HOckZ2B6ZL+5aii/sg104ikMjTkQC99pRDfJol
UHjSB5KGlKT4rXGgqHScjmzJTD2sphdZ3ygOLC66edNgRCLhO0XM3vc6H4d3dMDntUJ8UGzB3Oj3
fXEekbyzsKrnsIzHDXFlsrc3uO1ceYuvRcaTwsLL5Aw1Px37rPq7zjA9++lh7LcpIiN+Y5t4KOPI
Mzo2r+CiGKykq5wruo6/NeseF4ey/JqsT+/DtDuWCPgvR3jeXu88IIk6GJJyB9AlcGbP+0UYOTaP
PnWIqfZWTPe2vKZD+yX0cbPchZ3hXkgT3sXZ+NrXB0D+v+zw3zTIovqys+hk9yZ747UxTbSX3l4g
yXeH7qQ5EFuf80L9mqyVszTdWQYFGefcQNMVyH/JdAO319v7vFvA//JkGw5R7Gj7qYML/7cACmym
MVMABkKoJ97pldCVyHKX8Q/CN+J01mcKUV4iuvVwrsBIMK/FvJYdhP6UMuVL/PlzwNw6sLYuk/LN
nen6ufwpvnsxr8skajZO0D9J8nQkdvUy8F3GXsQnwjO3BYKTlNdp7BlxDPG+S26ZvBoaA0mnJZJN
0xDo2se2wWUp5qOkIy8XKh4Vo+rPFh1a1dqQkbPDpAGo2BhV+8y0iY7aoU1CPNAiEeFwrnJSfJCQ
NP78mPP0qAM+tGB6XEwmy3GQ8PdMBmRA2BoC3keXH0bnl4w6XB6l/0g6r+1GlSwMPxFrASLeEoRy
sCy77RuWg0xG5PT089WZ1Wemu90OEhRVe//7D113FwIUSsjsoovs13zlK+017W+zGCdUEHuiM2CJ
29Dj0/5vI3GYNuNPnednmGSvWSgmygVkF05ynBLs5mHq81GRYaIBuCDollvpALa9VkjbZWOYkbHN
w+SYNtEjZoowbnKbSRORA1c0xWRdgOc0BHtz5BlRhQcHyWv0lUXUH6TsxAaxruxqE4be9MSitMCP
Ps2z90IWRTQCTPyd4vy9lnHv6FFW9Qukzw4tPXILGPL63ZJP4+rp8W0ZFqe7MS/vPTgnVvPT79AV
W2x7SD5QSYaUVzIPSgG9CP2Z+ZsjfxJbmdF80JZh/E5pRo/MsTWkPkJl5tTw9y1lG7a4FT+06Jgn
CCXzxR8y6aY/zzoXo08ht0pHtmVVNgjtJjwX/vrAt631kt43crEjxlL3c46VQAbPSvVXsTd22ocA
2KT8yQ+GWJf4S3SN7cvCfqXSbeGlpOZ0lS2yoZ6WKflLq0c8Fr5ctWuaOreuVli8CcslZiZq9o4T
n1dM3F9YVfPezlpDZEqRmotpnTkFS3xHAApDAvMy/FrGTN3W1oPkwNblhqOfIlhxQBpc3Qez8AV7
Q6WViC6djQzHjHERx/B0lcEzJ0JQsh7zSl/b0c7IP8PiWi+0WTjSyVCAle3QhwhZeOM2Sui08JtH
hMXxyIaDg2+ib3t64iUluwB/GrkK0hQSrLGNNVpcdjFkaXm07wgGxGWxjnC6RduHtXn4KNGEx1Sx
AtdqeX14NOyWWN3bEYDQcH9uV88H3csIUcf8FeeUUGUPF02ECZkEgY2PnAtiPjXwSgh3nN+1uW0q
Dh2uM9WQfdE5hbtylwHWVMcJ7/9pcbN+hJqINKUCt8yuZsopi4oGV9bqS+J8FAecluA1lM9Q8fMr
a0dC5mAmyye6chSloS/Ff8Sy4QTV7Ebjb7X8kGwi98jg8E6OomQz5dcw+RQXMaVGpX+inwb4xzCh
zS+AviAjyx2Wz0TFyzJW5dV6Jf+OGrp8ysBa1hngVMhJ93hv7rAwOxO7g+acLCE/UY9ayTE5HQ0e
v2eLGK153kK5OQ1lScIceMidjhonZgutJ/m9PaQoqFMlRj1tMrOYv5bwdR6uYZnvlNUKyJadusAc
CEKyejT667yiy2TCUoIZLa2wtpZwOmGeC5iOxZZAgOgrMK+Lk6vU3M2M1ZAEUr5TWfb4ROjlD3dG
bzE7o2tpryZcen4Ae2YVfrflTYHtLkr2SD3OMBwi+6HaWpCOsDLGzza6PaOtudyL5VQOvZuiu2Up
DPbsLwknb3iBU+mXtoGee2ekih/muyiGo6+e53qEkNBz36BdTRbL1PqErkXgVBhOtCKFz45y7kHX
evjYT+zV+2tYHVXOgSVfdt1cnzNb3UwWz4FS7BhcbKVn84kA/6oo5uuT2F4Hzs0x0vVTTJMQv9Qr
64WkXegp6kZut33d08Neh+wyWBg9bnL5A98o86U4UuEwXD5qv4d3Jk+HZAs5PTkkB4HTB0lQfcdo
BJwsMP30PbDd6aqJf3ZB71+KQPKjz2dAXv03iboB8TdHzJTLc+Kn3rRn7iI7fGcMHJ1uVwGpPAJG
5XdOStfY0gE7K/4+OC+O87Hzkwt8BXdwnEPj+D4fPRAD7fidcwnsHVJ9GCdOvdV3puUSpvuPLInV
rj/EHMWH1W7+N67hDfG6oK2eIKl68hp7Dqfyf360c+7AIXewZdwtruV0b5ZjnSeXYKTA9gPMOHit
jx/xT4dhJ7mSj0IPVbbz8XHwuQKkzHjx+vFofGxoHXX783G/swFvYueUuY8LubzOoT7QMLgYKrm8
47PkYVXu3nbhPzOwAwgS3ZsZyN7HeID5jh5tOx6wdSxP/YFdR9+VpCI6+Wna8Wo/Fv/0VR94yp0l
oFF1cFrgQiUH5oTglNcfxj58hIv3vmww38NBD3zdCV6iXerh2vCbsxCZXuHPh3hZd19fF+f4OXjH
z9o5v0xOcLAcM1j83Y3ZvrPzv05u6uzuXPIguBwc7GDc0ynd3GXvVFwYDjuNc/+SPWjDLkk7jJu/
YNd74RnxvrP4in+/46YWYE36wKpmf79BhXZI+fAql61/BwHRq4JNFWjfZBYF4Xuxxje7WE8gyH7q
40qwroLqHq2jdXxHAfFuetE6BXb0zI/xPVnH/vOWrbFN4PvmfriHCOZaG7biL7J03f5M3+6ke6Df
1Lnt0BvxQ3d30oBp6n5R3jiEz7iQ1wP1/W92rn+5a73omNk4pTs69hbx5Kb/bvfxET5au+k3DGHd
6B3PQBevhiD00/vfX+le9/s96g8HGx+n3tRMMp34aJ1ARMY9kRhrSIdVMG+u0Y3YpHX/Do3TJWHI
fTt2Zxo5p/NAAh1tz4rZzd/xjscatJ+H0pW/1W+GS265m7f5JoONvpuJ0nJ2EHjW6ab+jfeD7Y7b
+SDtpF2YMD1x4r16AB1g7r3+Gl4gXq7713ijretLfck+jHVROSuXQLV19Uk1LXGrWXBQFF5mbmJ1
Cp32NX8RC5Xu9aA6nVvxcA2Buln8cSt7gOWbyN3dQde88fz1ReLoRfaw2L8Ahq6bl5Cqd3Fm84US
F4kShy6mJXTB/DX5wB4V460FK/CU/b8jzddabWZgF1F8RBZ1kLFJy20I1FJIZSDOk4URgkCOVjEV
0xNjxzPVMUN3m6A/MA8iYBltyzwOaenpdk4aH4bPz+OUqccCrq7oj838G3+U42yBDCop4caCd1e7
attxofcaHgKWfZWlMdBjRjy3/A4eu80D24u8zTVm6UTu6Yv8XB9H+R1qU+d2y87iX0O/dxBkO97m
5n4Ehw/Xv928NLj93Vr8FC7N1YLtQrK6gzvBkeQgD1ePeT/u82Po4lbq/O7/bpvUYVHuN5b/Ozox
pFmI6eYXJ3/6ycoPoOnKe3mPD9K4j+GCusqRVQ04chleKnL2yL18Ou8HtsnAv22ulrvBLwVzWKKZ
AFWceg2kxzPdOY5z23im93ff7Z5sCpCQIBC+6m8S+ko+BwGz+ZIkPmQwHo50029B+fCeg6kp1k23
nYVu013elrfUdplE8N/yNr1NfnmKN4rv97+KD2DHSkD7orxFHzbP4lf3hZmG9Y8vs7zVV43rnqfG
1OKcoeI/zWby7MAAwjZJe5/upb+LiJxvielmHYslKBFq85X8CtQmr/ZxtV/CE3ybyPzROVFLc5/M
WBI5z1eSAyFov8YvlbP7+rr18xpDLMbIDBhCVGgR5wySAXcJhp0MpXFb7sv3JMgCzYPN4oTeC59x
L9xhMzjrRxI8ILOIHtAX5xCb6YaMJAf5FlstG7w1vpr5sd4m9pqq6MAx4sjrjy+Ezz8rX2X/Nne8
R/WANGe9+M0XCYJef/iiZ/fFrgqRx6GMe01P+o7zidCnwPi3cD70B3zZXGUnfpi1fX/vGUa+s9cf
3s0j8LZjvgzOjziqxn/wSj0UNR7evqfpJX6HhBI8XuBkORz07nhU+D31AnLA1xxG2Tp22CLvO9nz
Pya39/TgY/A/PiYefvE/xT+Bbm6lHQi4e+eFip0Si0x2teZgO9+y/11eQHi3iweJdV1t/1FC+yab
F9FsQbp9e+tZz9qxWT/9Zo270rHyKu9auqjmOPGGQDw2+eYr3Xxxle631GcLEz8j9f2P3jvtCrFR
OywhzuRieyCngT+sgtbrfOPcCqid/AJX+ux83DHf4IK7SKYdGs2b7v8YB90nIe0UHWMsky7WAWEB
CLoPKUyikEAS6nLTuHz+Dz4wXL7JXTjpIW0c/v//Bh8xg687CZPOFyxk53nBjZHNUYTTtVs+CDtp
g8jcK7zblckKj28cCBTPGbhu7i8TMP/fG64jHuSqoPYrbznTvnvQljk44Ah4MSK7LZucF76MThnk
HAjjtzhmxk3CViJ/x5/JmZ1/X+5Sf/gUGy8VNLN+zEntDWksJ1GuhDdI3qfOjy6IVLb9ljtFtIPT
uOIoFd8LLQTpU3tUxY7E7YMgvH5L3kN396WRm3JYfG2Noyu7v7jc2qYLuqBYyxu6duj3/71CcfDl
Lqb/LsSbSx70ELHQ7bgEQt5tdrf4HrrSa7t/vtveRpzkXHKKHXG4VkeoMUH+CE/mpXdg2W7jQPcs
lzZ1j3bYtQ/iFeGlQxMn9k1QQ5fXuREfldbhV+b8Yk3h4DS//uYs8x8/pEc7F5J2uN/yraM0VF/p
e9x8X+4ZpRwsLHkJgjjqL/qp29unwqUSO0c+eu8rgkTP3BQ+cR8nUJSX5iJcLNe/kTfuj8SdOPAA
zo2nnCtvWNNUOji9+XTPnu7MuxULH9GsP26gKin8Q3mA6fXfveP0D0QFsP8Xvy5reDQ8CP/eTG+/
+aOGiH2Uf15yjjzYEtwGrqb3xzPvv4kn6R/aa0c68JzYVAu9Aw9iHx9woPPGXePxOhReUeO1O4F6
O/ZB/Bxz225gubrZ+W/kTux4Pf7udN9suMceipmvL8qvhh0o3uy+Gvd27fkZBFNuzbW+7l6x8VnP
b81WWeusRSS8XHdiQF0Mqra933nalVfWrXkFAF9O9NV5IKnbaW3eOIJciTtm8WQzqDt0Hlrna3iN
X3E48vWzePqXNTYI/4zACLK3bl3743W+KrcMhui23gOgygEO1Z+983tlgfC0H4ePdof2DDzdad/l
8Q+EoPaJOWT9Uk/p3h6vKh4SiV+syiDd0djC2nJpGjdoD/zkhm3u2ryELKf4oNyIJTz27+N3/qi/
9c4LT/YlOcc8oqy+i+3Fu2JtYPlowM86UF1tWMfUbtYLFHodQBp8yB33M+WXvGF6qmFfpa6Hh/Vt
VB55Sfuod5qgCarH9c/2LBYEgx90hr/4eAXdWg7G69M3/PllOeu3dr9SMr4Le2JUo3Adt+2c7LVK
+7ZqwkBGaGzB+JJAT6cWmlJe4h2UlSJGRS6QrUkv4c89gkx1W2GyJwhsKEfhilCIdWuYr098Ni9z
ynlU3frm0uKeZQ6O6o+76MTNRvf6ivqxJbfjtcvx84L9ppKk9VI8C56om2UynOIW8DR7FLvczeNn
LM497IX5haGCi3Obh9zJ/bmUm5VG24b1ZudLDmwhfhF06BIFxnOWHcOP5JgEaKH4+aK/yx7x7XmP
7qT+VO/aJWLnLoKV991yCG01J3AwN3YnGkbc9jzRgr3QVwFCuoRUeND2Dt8wjnkV/EbsaaeAzgTM
PkMElJQJPsSSF8PVvqZtscHXpH6ZeVQn3vPyASXMN46hb2/1C+HfTrLZcpS7l0BzLoNjeM0mCsw7
h6Ubej3ibad+UQ4C1QOjYNSIN0fi6KSokKkt+RDH4SEJ41H9vcxUnFGwRMDsFDHa3IbIqgpYx0Dg
X1N9rUA6yK7dJ/V7NR7N4ck0rnwXFa1uWF471CQ0au+xkV6xTwrayljbeA6FzXSQ0n1I7IuZ+iM0
FybE36uq2UuwI2NE/mhKHZMEjSdAa+1LRgdXRQ56+rYnjBGNdZGD+qTtX2Piak7Xzt+svrkJlC/v
drJ6N9IdDtuIBY71eMzqNzW5ZiVOHIyeKPWPz1DxRhr38Z6TSNphkEL0tp6AjRPFFVJzwiEgG6NK
QfMgPRk53J8YjwPhu+/KOEe5c7NsnpVvyKgZMMJ9C0e2+wI9LUZuK943rEpV79ZmUVN1d+snwJSe
f64A3dpkB42HjBzhZ/S5PD+wxHFCpQZvBNqHBTadtPiw8I1n9RESbzd68JZkMqfletkyz0avitb9
U3vqG4FP8/57RvPAZJWUAeODpxefzdtkV68679+ujUNm7ernVRsVDjKAsRrauAZ61sOWVVfVuxRr
+wGN21LbXr9Sz6vkYakwyL8r3P1UMVyRKSMVAWhP3b1QcZOL0qvB/C5kZt9BhV3SbTY+NPU6mEyj
8muifwJJ6vIfrK21mPXO40+f9cxjP1ULWUF9tJOjnkxOVt2XabU1SGtRY+nyVLGT+WR2GgsWFlyu
IS+CWkmRQX2aFkDsppUtYhvwypJST+qMtyfOeRUS/gTCXA7ZtEXFNKf5hte/qlFVdfJhxpd0QvGm
fTy5+QlD2bwn4EJApVxJhlBizlWYHf69uMJwitiXNIJOY186d8wxhweG44sFOg1eBjg8px/dcayY
TgVj/WPgtzpu0hYWw4LqAdCkvj9pzp4NiUshVeuyvLR6RsAVx4NyCdUJ4my2a/BoxxVcu5cKYUjA
m13Zn5sWkIrgO7SeAbeLy8atjvVP0Mh5yKDoDNs+DvqSITUBOrYmA79pgUTzZ4rHUEk2ZQufCxso
va/8J2kM0yJ5kL/cyR6J6Cv2uOpv4J2/tTgykvmw3VbKXSJpGzVWirJYxiJsJZmUelEke6sKIL1/
lCoyFvuBhsLpcZB5Jp9lccV+BxIr9IFaeu9IrxBPZ29dtOF5GmMkm6DiXZ779Wr6UTD5X0wyWChf
1c9hMl/7RN5gMeG06lvTdkSY0W/mM+7tDTY8NeDxdC7SGY3Y1UsHhFQCcjQ+quJtMOVLnm5VDAbi
ZCswZdwqAO13LcKXtrgnI9ak8SfzQlBFSYip5QJjeeXV4gzJmIVLlf1m4ZGICfdXwhAEBDkCQSyb
x1TC7U2WmxhwaZB6dQsOWI5G9siCsPPIZxr7H9xbT+xzKxkCdxmsmkX6j4g0ahLJF3Q8Fue6pWbb
Fq4xlNS0XmhcZ3UjuvO55gGdsZTqC9ONcXcXwyjIBy0xDwy/ugULPcogHVYDZCQRrytgYLGPGjGG
oMZLVHzOUe7xasWMF9qNnTzJnatcjQYtaURSHOZOnGDwOUITKJrk+Q5zh8mUz4X0kSSrXbpiXjWa
wDkFhzEsX8y6tmOLBU8nv5XNlXmwXL810U0iFhpU02ghou/M/loU1wVTGEqPFYWcSPjm9w6aVwr8
EH3x0IqZL5EHjPf27YzJb7kbEmYzbXSQFUK9d1KDEbYxI1HtUredJF/VHs/+XblXg8JQbWr8qL+Z
EwZSMEQatB/sKZVxN9AGhyvkE/QO4CaQZxzZ7C6TgYZRiXzeHzyvkfdheBKEAVvfWazUjLDNulQc
e9DOITYWqmH9xSNTtzp3TIYhicoxllNRNPF0D/EmhQqjzktgXpQGH3zNdGWc56XxVZwFz3ZhvVKu
AzAmMWRl9FHZELs6dgkT42qT/St9Sn6RhyDHn4n8adYxPjIhKga2Kjt1x759BbHXwRshKmGQc1RW
H0u2+GxBisFohMFcTX4gVgoZU/JUhjPesXzrdp0yAgIyCI0zEyklqejp091srrwh+82jdxmrBhtG
l6ZgMqROh05YktjMFNs/rZnZhq7MlXDz9AogAB6MUl75LdLtVcu2M/FUZHvLNJHsXjke5hjPFvkn
TJ7HhONwBQN0wn1aRcI4ZvNGTDuKBiNzjBxLExIMNIAsgyNLkN07qYTnpmfJDNnkK1nuCxZs15No
EsFIsoJOya6c8pzdtTsk8b88RU6ZvImlvhCHFC9UXAR/x8tGTT81ZlEGU/NO+4zMO0Os/08u7wjc
3JxEn2XFokPZl+wWpirLivgctm4x5ZrUDDo8kiC83IzEWjfzVcxkazCQ+ZmhXY1dUY2E3b2MyBn4
quLH2L9J2inyuBfcowh+R38c+LxtMm7H1M9LtlyI6L9dXLoTxpRD/IeVQA3+rJDOAHyp4Jvxkbef
xqmq2kO9So6ynG9sWPruajrigdg+cQTgyA0nOgJMB9N712JP0R/rpPqPQic21hH7cAh8gjQyhNRJ
2V0cPauuwzGaQTKk2176wBCFykTwX6CyyFXuz7hHSCWpJMmLwqoivo1HNhTsnThjxiv4MoG0OiiU
NStmrHhOcY8Iq4Nn0H+y1tyK8OO5RJW9dH9t9zYRn4LO0PmPOrKk50a5Z1RdWUR1BNMSnoKq5QEj
WASJmAcTH15w9zEjtOD0JTrwCQy3HNpZm8EVacf9f498uRPbmHg/qkJpZPw0jKQyhlZhA8qZM17n
lBdQJYyRUzJzS4fqVJjMGbtrCYkKJvcEhG7+iBovSY8JZagsu80IDg5nQMZNFBZRCOYTYoi+UBJ3
SiAqD6UPpo4cBEPopflSVvWEQeVT7h6JTni23p7RrufdbbpGyIWjHDtk4/lWaPoH6QZBqdyZBrLM
emJsFPX+ZMRP+WIpD7FupeY7xGsOEojJorYo/BSif0K2rhhzJvWlg45SozCzTylgeYPIAX5qQ+tP
tTJm8CSoxmIZzmn3V84L2lhjPbAQpvg7MinOw1uJ71a5onkhOiJR2tNzYZOrd88J6j5zzpoCVWbt
T2oRKGbyD0pCn1beSv1RZ9sfqOUKeFAFZLaFerXT2J1akHCkgJJ+xtz9YMyoLhJsX9LhrtcEk6jx
tmPfydm8Ja1jCsHRmxjqNcHMxHi0M5M4zo9moMzR7UM+Rf/mkckHk69F8wy+0piRpFmMDPXh0PX5
Fvm1ZEoXo1nu1M8tVnAqm8qA+4uaXoxJFaJObLhgPB7FInqOV5H8mZFR9R8TxfawICRt6P88ScqH
XLrUauwaMC9qZLazcUpNSBioisdl9Cs26B6LR6wb2D44o/YmnLhohELEVl1pMMM/q0gndOzKYu57
+ImoTKs+gPxOj6CZ1Hjs3+RWtvO16jZ2LwKj0AdEx0EFFkim3ROpQixTPs5YV8KA13QTBS8i7hfT
KCEW4LeSyoFgkizp8sO4sjYmb4YoYeUAAJGgxI4btR0yyn9ophVYWJdDyLz2DUNAOx5uxihBPswC
UaBS0hOLcBN0tChnlxTfBIu+QcJn7RazNdh0Rl1YBqIVEuSFBB+lyaBJhekwxwHj2bonUCkDiZ/J
xIWSj3QqTEHytmlMxs5ONi79SJFLtZtLpadZ2zA5Zan4SKmyKWngIXuScJ05EypCDDCt9rGCABKh
kyRdhhIeOpakHYtZveD/IgP5RzwJVR2ILq3FqvG5yvwqDpalfC/NCmbsWVw8tu9qwFKUDRbCgOAN
9uy3iwI3jTFHN38kjT/yfJdEaQzSqzzSeqFiHD9XCyYy6j5eHpgGIeg6spFZ1V3QmlFpeBGC91Uj
QUZmv6UIwg3U55Ma86eYRogQkkd3c7TbjIEZy3FVAODUnHEt5SlHL7zX1Hh0qUG+ZRFQKWFbTCbe
stqSVvwhhepxpUJTznQoxyVxG+id6hnksM1anMOU1Tm1wUfi3sQIaTNI1aVhWiMohLHFKgyzH+Ey
Qtl2Ib8HUrWKGOK+tPAaEsJ6KCCna69KxGhoyGg/BGMOTMWJOXgzHKoIVqnpQWCwxL1MovVDRQM+
kyE/Sdcx29lw3jt8acoYvyjSbitktvGwHmfD04r+pV9AwvryhvYODjK0c/jtKQHNFUo5Do69Li8v
KqbiMlMGqaw2SfMrm70nNnND1vYd5jN59Jku8l0bPjvMStGYr63SoJtiIrya103d0tPzZ3pvOaen
s7V/io5mzNbXPF52zlo7PucA40oT4fswEs3S9MFSMHEZl+VYq8WubTholmtrg6YKERahiSHWJnmp
O8hg11Z3SBuwi/5aszvDWiCtwWgUDEnus85gF5RZzu+Ix4hS8J7tJuX+RNpDbcRD38BkTbBA4zjr
cfW+C97VojQ3SGemSVBHd53m1VqNUZUlWK8UeX7Qe4YA+mpvwB8xejGFqssgVTJKh5ixbXv5r+UY
gpFlhPOL9jy3QorF3K7tQBxiOaC9suOtlpCQkasE4ALaq9c0/0wyHEUhlEHbWChl7YrIAog4/JF1
RR00IJtarTWir1dswm0hf/VV/GqrFwulZ10/onzeiu586an4WiIaMlW9J1130DXot2GQ2gmERBMb
2qsCNWAgMdAQEQ8qdiffLJ0ZmGJhYD2uDWS6BkZFf6InEUTA/klYTxHMFqK316f9LyfnmMrGw8wH
5yo2Up2SAU7NU3GeoSiaOBLGC4ELM9icBksU+RL3Lh8XHnrAS6IIdCvzo+OyqTrEB2ip2ixGQ2bG
5zZHK0YAgWiOBA93FUauUaYXM/RrPFcafXHEwTokxVYpu5MRQ9UbjLMdF39d3vnipgvZhlKyw7FJ
EidjW7lrEpb2RGD4DETJaeXFBtVBqgv3RibERgjcntcbewm/xTnew5uP6ns9KTCTUjPQx18RPxc/
t6RFBCU5LOS+Y5KknaVVsW1VeaOJmh3ZRBK9F8n/WUMdznwwCnGb8FdL6ZnNhCu7ZxrFdsmxbuV3
QVmSepzORa4QnGia6gUKz7DCkQJCBR7ubN9Ibxn8KvhvTSPFlPZI8kBcAHFtBEG7LEisHp9rq8K5
jVFvHZXX2CTACaqxoRDuRXQzhrPgCZTGVNsM4UXpterHg2VmW86JC04fYX/oYRXj1YZN1rulyK/s
9+yPMPSXTYlE2LJWx4zDRmGo3GB4wiVWKaWBomPOgLYJREGt0QuJuIm6uC/DURS4YD6T+jAVDNsg
WoWAC4tIpACnH3eqxTBb+mxo1ctoJxr8hEqVk6WgcR4HnIeoy1e46kXoPVPUiXHzpQz91qTKsFH4
LAkye7zlab6QW3q/C7gNkRzSyuZtcnmfHZHGBvZN1J4FK9385j4ISh4Kud0zogiq2U+iN/FQikOR
8rvBb2GxOCm78l3QqxSlJ275pbRmVCIsmAYqHmRLHiw81vm+tqydewNO2FP3JPpEBeEQSkBXg6dg
SC+LoW5nbnYv0rbDAhqGntITU/HVrDj2pYQHrObmLeBkTUnoHOXgPcy+EiYC461KljeduBJ15ADA
P4SaE9T8GkfHTOXr8GRUi0MDTBt9Tpo4WtN1OrxR0owrMlTlJxz4A7R0Qf7MoHo1CpT81iBRm1CA
5Cg6H3Th2nISKKYy3ZNXg+zCKR+8DpmrKFFE4803gEE4RX9RdBfImMz+LdBHoTnTSH151uc03dnI
9gEbuIEWogrZxlx7LYChfAfCKjrcODxI+FIstv4PQEaa2TBV7oaZjEcdImcyXsb+eYOnIG4X1LOZ
fYK/5czBRbEjs10VLD/R63Zlvp8ikpXeBSAhl1fmGQwpVPgQOZ1rWmU+mKNgaOqZ9jK2yoaSzZg4
LgcEt+geSCiC3D6MF732m4Ybfhyo/JIetQRrUfoPnYXtOEnHFPf7YZpdyaxP5jxtCEXCcQBOBbZu
iv7Iw0+1iBn9a+/FBFgaxWegrBfRLi7FTrSZQpBKorMjXqmuf6g9CLJ8AuEdKC/YNnGDfQgIUGUb
tEscbrRBhCYuxyL702Wa9B6qTNfsEa574pJQoh6zJ4VXScAVJ22U1ieVvFOsLoBGhLVJTfS2Jj3v
RXeo1MlrBGMkLnYkQlLmSd5qdnhYV8OnLY++gXy8VM8RjbmBg+4i9qFVhAgRmpfpqdJHOdE1CVDK
IlNTudqYxrIeaChpEJ2xpVg3vP9eevdZhSk3OtsL8I4WKWF4VHKkiE0409GRLge1Be6SOGFhtMCV
PwItdSsyV+L4rAyBxl0mrwFV5HGO/jr4fU2KV3yKbRNqDiETWKbHSNPbEPHMJ5kkqQzyb3WLZ/Bh
3kGIb7w41tMSH1rZba1v6lCxQ4r+QOAHOfqNuWHKFJIhsSoCufvUvzUE01xQX+n7gIBNNtvHCL9Q
gBKiF09W/W5shsNkqt5/wmZNPVI+NPS4Np+SoSLSrSdjG1jhDXGQGlwk8edcid5XSI0rcGkbhCQp
tfWiyVhPDViXJHvRwbNIS0qQiYzwDmzbWq5smh0HSU83vyBBboAcRdVgL8fn1kgJnUiB83Jfojae
mncUFEK1JLcEeuwE3irURRZTF1n9NwL6DQdLu6b0zDo8MmPL5KNL/E6+6dk5M1ElWFC4NIAS86S2
97D+UzNk4xhblLuE0lV8ocgKZJ7eMCjnIwO7uBmaGF7uOOynDuZD9Ifg97/zWG//xlJ+K/rnvwRN
oZGN3y3OYQtNgthmLdHAye0P3m4CFo2pYYUu2EYpTYcxTox3n1cpgp70BD/iGujw+ssxv6iK5Rdy
7cFxuQu+tG3166L/s6OI4QILNJO31SzjmWndmfOABweNDrIJl5jCoIvea0z4FQKKGn3YC8j+CaY3
hmyfXdq9kAi7WUh5Yuw/Nse46Tko8KA34NZy1Ivwp+dOkz+Xie7BTVicuQKXZGJItUC4gZ+qWDTn
sitqoLTtPRXRmcDebM79oiIOJBMd6WuM41+tyb9PKM3DXG7VXsHjgrJpweh6egD1Th0RhsyZEE+w
p3TWXTQqhMevRaOVqPlGnI4RewT2Jphb9hEk5mijyohqagY8Ci+p2q1ADtKB4wEQEkQV2zRMJVcI
/ClSeV4YpyA6AC1dqCtQC21qAx0Gf06ZDUgtFvQ8qpzH4gA3MAHpK+wJ6wsb1FjlxzlNNuIFTDzm
Al4TB47YcUF8Ga5VWLyYGAhb1R5raRAmxG1hSvGIYXEBLTyjgrUPcNUxOH2kCZM4c28QlDYOOQ6f
nMLV6p8Vf9X6QYbHwmRH1lA4pO1lSBi6I0nGKWRXWvqb0pevI1kfPRP1NES8PybriDr9iGTMZwDT
Uh4rkiHqCkFjD5mzyXCI24S7DnrMcp+59yb1usGJOKwSjKMDnenSUCcMlW1PEGHE0Rf+f8MWJZPJ
Y6UStigq/WEFGm/qjsCgsmeG5WBFAjHXQ2NcKqO6fpU5qHX7KTtdxUoo0wKOE5w/G9dNC9ynxeag
XXlRK0ao9CcW1kgEnQ6keCzGc5PapQ85ZPnOlp8KIhuIYZiV3qqH/1vhDQjTjGTMHiDXIOMzqS1e
TPXfiS7+LVK9J57urTlfkoJUTMC5MQzCwdrqhsx0bqNjQyxTbJcMdpkeNq1xRHiF8q/vd6mxFqXL
BAeRNyfJqwPMZwx4JgQVVFw5bfcKvYlereBWPFEY4g+i9TgP8kPiCpHgX/xUbwnmBgSZQ1dk81+Q
cRlE0D+JZRrgBprkW4bZvC5KTgEukdqH9DvgWBNWLhYJC1ULEo/JPWpFqajvmoXWCkUyStvuPZLg
b5WbEN070hU0Fsl5Rro0qdbrlFcfCqfFTIwB/OAeO1VTJ+2XTis9C8xzUJkNhDSmqkzk4QPcSNR/
ucwkUi+Odvj0+y7bsI9P2ezKEUzA9jgB3TXRTPC0eHZSULrigIbEES8g0SEjTXctP1QF5++9T9bF
XP6LpvCqQj4qYGmHylGun5tFYir7P5bOY7l1IwvDT4Qq5LAVcyZFUYEblAKJ3Mjx6efr69mMPb62
Agl2n/PHYReaw68Y+EwnD9c3yHnAiZ9Sla2Ze/kCWsVlxO5Yy3MXMFhP2X88F2JfbqaI4gmPBFnF
sQIN7V17bJJjB2BLEEfZVX+p9TUqSE1LOkTX/G5j8+lOR7k4lZSSSKOQamAAQzyv6dcK0bNIf8O8
5QnFBMfN2etMOAanBYNKhEzyV3qQmZD4aOj0PEKVZTkaNqZEw3pikpiIU+6qgwXmNrT4Su0/T4f0
sOmV5IfisgcNtqNzWKMEuFeMhb5+N1lXdAqkB6SGnJZBG18VLq9J/4U8pn3aW7B/fFET8srmVoJt
+CqE0EnNh23iR99ZzqJeFcOcT4Gk4OH3sGiMMzlXRT4hQl8lnyaQcrl+m/pZh29om36HL23us6t5
XB24HqWzVi610pooBw0IF20i1o+WHEE9APUlNKT1GcUQ+Z1fAhZ/nvlcjGTgIhH3hvgkv74oHJLq
OqgQrNoxw2tVXLsRoI4jhWAbeU3bwap1/8qRwxHdFIftQDEbQ7IqA76rVaMfyPhChs4z1ofvFhJX
mzzQ2ojXssSo1SjU7Q4eZTEgdbFDCErBeW16BHMiNg63uUWC3PQo8eK64QeMUD8eqsJl77hDuGn+
RHvLdwaMJmEDiaDEiMiLDKqQd6j0AjIIV/JcBNWZSUv4fWiQUhNJ3pCFxyWLcbfkrOyUr8G+S39h
vq17yoy6f/6aCajaLZaURa6kbZSrP+Qm0OuT8HeSoZSWZYnnj2KAJvv3XkkXDlR5gDgwBGZ32+3E
YylfzAo5frhVuxM1KbJaCLnOQNQbaBQkiwnJNnFgZ94uQPZCwslLZQOgJw8PkUSI65jNgkD69mSX
91G71tVnRTZn6NCOQxiX4EmzSsylDP+qAZ/Y4X3hSvCbcq6YCFmCuxc+E6rQeFm06ATYpvgU11+5
lUWxzeuTelaMVZVcO0IYwQjKY84JJYe3JFehMo8N72VPVpoCQHzjocE1D98EcxbFv6bxkZonvmwd
/Soas8mlaR81bRB6c4rgAevWffEyD8TlIaZfXgQvvbTmB6yCSC9K+um3B2fY049WD7JH8lUQ+qSk
6SEEikkrfVcoEQ025d/QZTMr/dFsHvV+r8qS7Yl6q+alYND14GiVjkkLrEe6l7ywobYnW7EAQqsc
pzH/UIhzkTqB1KeqdYqPKp4dokWyZdkjvhXdb0rMRlbhbsN6b9fLIg5PBSE7ZvSwamYi6kGqqNg5
TfqtqAd1yZOeFKRQE/KlutnOj3tSh6eNaQ1bMdwyD+6OUnsT1TECC3GIS2fhKeGSx8NwPoUTzeWE
b5E0F+WvGuexYm2U6Vnbb+1gAm7e/OFgGsW8rbSLSRlOwn2RQ/MTgq7CgwzkIUWwyg54gyTSM0pa
MhWFh6y/ykaqAiSdEFLOEGK0d3cWjQ5s3prIt/Lz3zJbG8TgdeME1wcUZLq7oQJCtU3aAqsX7zc1
yl0eMeT51pdBdtAYIKGmXeRFUFX4JvyGzFm//suw9hqVt/OtkWt0RGEjGN6XYEdoWGIbkazDsw37
nCvbnANnQqQZWQuASH0iK8ZXZqWGcYIJDzOUXbcwrwPdUZ7ENdQnaBlxAN2ytKDm1AwzMout6gJi
QPCkEwgzRkJpT42JxiCVbWPaYHBM3fE1JaEVyS86rtRmKQNLFMGbupc8jpzSjbR6RTA05uveqHbJ
Qo7qSXHpcSBH44fT9/sq8heu1hM+Fl20rRZlqyGjwbXOTlqIdJr9D+JgFTfmRTrFJb8wBJeoLHG2
WMpxZCw1Cm2F4oaiGht0OPaDCzcsCIQX25zUskWa2wdCRpKBPl+rSw246MUkI1rEJUFkxzpYpyPv
lkmZ7ZWsSndRABZ7lklCJGc8Ug6TZ1PuA3KETgEVWA9SJks5GLjucFBKMGaFPnPKP6bQ/GZ4zOgL
M+yNTWZbEOykGIhWLMkjw7P2UNu5rs1V4hEcbsTCQWTn0+Ii5sJDFhd+OQPeGIeNHnlMNo0JdxP4
Y6SdcjzNA1WCPZNJbx0c7qCqf2i8k5KVM+DqdAyNxJuTb+Cjznc4vShdnwfhIx2wuTkPiZcz9LrD
SlqKVVrPKv0r63EJ0Fg+AACVxPIT2RUoBzXGm+B9xiUprwTkYrCW6KI8aFtjnlsW/IZ3LkiLafm9
/ODog/GFlIolXBC2jTWdMS+yhlUsyu90/LJhzoEFmDqpeU8erWF8lpr9QZqRTqhvK23/vbuyUNJI
9sru8cpJt2O2DWF+JSudMGGaPexP/i7fHCeZ3kpm3qjchOKjGrBxS7CHC8UzUopZkK7wo07Qz1Sg
bBgTm8leV2JYNDjWuRnlE0WyhZJ1ZOUlC3OYNjrTkDq5a6N7RdWGCCaENkGwooJ3twbq7iLeOl64
7oSxCnxtlcgLDkQT4RqdXRiFm8rZ+K3O5JixghUT2UtVd26i/gr6vyixo1Peieg/+3dqls2usj48
X9+oKF1IzSQghEg5/bfjRSUlARGLjoKosa1lz64+MqTIaBcUevID707mUkPLUUG1X0oSRWuDmkek
ag1xGFLGhSnGIcI4cm5VQ3hanDTnIh9vtcZBE9754nJRkVK5bKz2Tn4sOwo9lhlxNvJWMoKDwaAl
ET6/17F6V0sBXDpza/FhJvnWNej53uXjcGDpk9o6UxyqyaV2x2123cKiGfKf+Zl6B+AYCYXzSk6L
ABuIcnbZOkq56Elem/TCml4KzsFS0V9se6H37txWHgI8u57EIYncw6Rnm5XwvD8gkgVLxsD4b/dr
0ycylHSUg9QPcEMxfQNOOzGlp8yI3mMEf8k4zSUvQ6RZ1sP8JJ+NR44H8LQRfhnFNE/AgwnDfDHo
1gb++G9M4drmb7SnJBon5Y2ypAo52OBeug5l0YortoV0ryU+xdgBIGKR7RKKz24oYHzNpao7bJTD
xtT42JXbhLg6ael2ooboOkYJktickpblnl5hr30kCUtV4C3EcB+haRwHn0B5DP4mpX1M1AdmPMoO
dp4IWHXKR9SE6ldv/vqGuBREkBskJntltJYYVUYxXGOk8zHEIYwCMPIsNi+7eY8zH3wx9q5p+0MV
9CLCDBySy+ASkDDkKIcnKrcKdO0R4Bavn+Ay7zN7l0L9gZP4/TInX9DfeyQk5qV/VgdxsNd1vSLj
hf/lz1WDkPbKc6WrH8ASAayb/40Nn15sRHWV0yXEX1Z1/IafSPZBsYXw/6uIxOYbIc0l47XC/TYo
QNoF9xIU40IUMrrI41kchmLJU9302tkOdlahP0cn3jWN+dH+5dzb/KJUM7kMHM1hwDgF3q92z5IR
YMSvRK78LFJx6WGCp9aGBmF4W4cKq9FLAZYd8daoycIADZ1oCapd600u3BqvZEnZs4KurlYfJhug
CMiqz+0H1G3FZijIBqH4GxEM6dCguSk+eEOGrBU3x+YNf0drFisPxAgxsjYvZqAbIvJhoNdyRLBY
+iPxLJvpRTEx6rQlaYXB0i6XMjzemwRtY8MyQanQ2AxIgYuOa1rYCqsAe0hfO4ecDTfjbjK8mXw9
0fkid3NIdxTpi41YNfLebGBezln50kO0TqFLMBU3JJ4uhht+KAUVTl946EN/+TUkIYMQSCpK6q3U
kWTlNvC/TOveIqOQsI9rftMFo0ag5Py7KXG6frf0igE1G2MCNz+/LDHXK5hWUhh6QifYDO07Byrn
/zCu5JfmHAXnwceaLiQ0Bt1ThfnCo+BRUZ7+tARMA6L9pih9ARwU09OdXBH/0jLbTxjwPMmq05Jq
HSZ0dfy0/DYI8l7kl66oKebbmegVCotGanGAc7CT9qzm8WKK38nR+7dL0ffW3nlR/HI7jjg+OM2h
7V+YHt1fYkCXBpI1B2QcXeVc9bJVmCNcVdZGsUTU/WKp7HUovuyN/N4J0UL8+zMIDPmakBwLXuLB
yboZBCVeJqUQ+bqIJJilWlddt+1lXWY4aevAvlKh2q4a5zPzG1rIYPwdcH6FBigr2XQ8c6RjMDvS
xrU1gM/LVIJ7Ovf7oMRYqjN8UVW29j3jXpA36/McmYQL2UA6tonxwK2XXrPvK5e8MPKhoYml+Ltb
oFX3SeNqbiM1EMxMnftPAj9zeuIKVXfJtjYxNMeWc/cmxjqEhJOONQDXaEVsoJMrxykcT5xRG1fu
Slbxh9gZMz38SDACZIVE1YZt+S/cRFWNueJ218lnE7CQF4dklCT1Rg2Tz2OOMzGVwxZALtUUFqFC
ljqPeD8BDqSYtnAf3Ai6EVJw0e3aCJDUKj5i2DNKfufTtpqqJX2RM9sd5h4/kz66+9htfqa6klHy
L1nP6AKIT3MNyXwErROv3OcvjI3/v6TIq6KkeDvQ42V2MIEJMy+EhEksgvgw8B2g2uNH+/PjcxUc
JwtxKK2ziBA58NZifC31RwAPH9mvWt9TPbUsG+Af7zsLsYnt5GtOoIKN4J4XXzh0Y6/ZPQi74y3s
jvQlr03FXHWF8w5GxEpqwWVinzMwXWgIEb6ZujCGamchPuuHbV6RxkQwj+CdE9GH1UmFSSroiUNE
MisUHYX7S1/waw5kLJf3wMJWxxGiqtbK7dMTt6XNs0o8kubeFYI1IM+WnZcDe6q/YYi+G3wprii5
8415pR9rFN7WCR2na1VHMdCmTZj9OhnAuXRvkaOVTuDqQUH+affCdVmdrYYAOXftToeORxDtuVnO
cuKlrBXETg1nQADgTLQNbmMQep6sBhVGRuqSz3bZsSM36gPxTXQbwM24YbP6Lhc4AcEFyA3BNzMJ
lol1KGAdfdMM3fgUCWz6xLQdJMWjGtqLOhbgYvhO6mZhJjAK1DVl6OQ6AkqCb9Ug8H8ZvCaMiqzc
0HcISaQeVdiwMMHWTO/y4UBAb07Aq9nKxwz1lZoHhK8anpzceNMol8lQcFWIcAjfJWiLljQS5dJ7
k2abps8XkihwmJ1kTE4OEx838b4JikNPfUHshtQIWvOoTFHdBpjKQ72fd57DTsSBDecjxfNZpq+v
jobXOdRpXizPbmDNM5T/dA4aIyV2Ovk8eG685un5l5r2NTYeuGi3ajKkwzaveb11veFKTdp3IhAx
VrbCByvRF0g2X0uRb3SGocoDe+x0ZIsHuYbbjLgGHUKxViz7vMUstJXsXJRcbP5Ulj2Usb72zfpa
G+NGSuw9kbDTmWdXl9toYnD1RWvFNT8jthDYmx2Vnl9y3OTBlfLkXPPmpaCoTKTk05j+ZuzVV7c1
ANyLDxWQfHD8bqaZb3GwTFvnpqMe4Wxop2uX8okusmk7WPCYcN9MTycpDa4Tkj3Dha32GxRuxKlI
kBzjDkSWQNo7dkAHvD1E6ibNMinNZWvG5zoZGnzzhEb1/iG3pZvZ0P+UMHsNKnDqnvExZCmRF3aG
JD7FZzSybZDQFG5E9ZwKGihGxXDZ84sboysgPJ+eEfx7wmJUxurW65N1kWEkZnOKiSOYXhNa9/KQ
9FAUVUHUo4PgRXUHmmPLa60T3sFHbEIkWZljuTackEa+cmHWB4qEBlqqEG5SVOYYNMPESrLjICss
o2SNgQC20Dj7714J7hph349S97OjL96Ysn3H4hcX4ykH3J7BiIexO+feMMiZFSlmSQpHVUwdE4im
nCSIHl2ahJfleo9sGWAHca/IldcWbDRjJHJYXMIGQybbMYyjoWl7/SCkUsIjnrp58mIz6XdLN4er
yolUHWiQN9L3Qhu3aBMqMe1tkyIlXtgYCivvpZCcqcCNHVJsgnWYYybc4fh2kxDw8uHV9y515AEB
60CQG7NQzaHBrFCOLPexTrrmNkZzEFfxVXXjN+y9wlmmVYSaVSLi6BogiYvYJZx6OmhpiPVl2jSN
h4iCfD8pdaCDStGzBXZ4n+5yTycArC7OMsyGDZxZrm0OCZ5e+7VHl5bF9cdkFFs3xGgeWPUq7SYS
IgkJ2weG5LeMlScDnWjwSNzg6tu3uIMZCd5NbmY1CZ0XmJZTjxDrOYz3ykGvw8XykWH/j7Qc8fdE
A1bdHnWFviAABTulcJIke7IJCG4K1Pwz8E7xeLIakSwbbetTOmI4b2U7/NkBJQi0z2UMYwOGr6b0
16b3brnLdkTb7GPoYFDykYgGvUZA6Kqi18AgnTZhHAwGLMlGCj4wRcPMttydgrmfqBoBdShl3mMW
s/+hmhPP3iagcZT6umPWaTDFEFo851JT78H9EEW5TijS6Zp9Yml7xvwJHEpxwfih46CPGFAZ9ito
Ep4Yj8+aTDuOMuqng+CldlNkYqI0sXfS3ZKHYJlSjVtcfY8heKjQeWIKSZk1Gh1dLkG3GAv4px27
afWoLYcReF+2wTHgMHURNLbeXjNvjsoBB6PlsIdbOggxPRaHSnVR3ddbct4kwU30GZgINWQsgKbe
81/nr0wWlBgscvrHTN6XHsaikinvH3E3/fQx+TstqT0AlDEnjutXP0XjUx3jPeo+++v9huzmvcQP
CO5btxztrVd/a1r91Wr2r1GQJqmJDCAXfZROXH6TTPNgb9uIoCZ3VWHa1Kl559EZ2BCrN9GGUlgs
cXcG5VnYXkCMpYORmYeko5lMHs5GjWqCbCflf+QVNqJ/7yLrxm03+lckqQijebW0Q1I4+5ZMCvBx
z2/fTXBS4b3lYXTKquk/mUShrjvH2JaVtUVoOFf4QQGG3jTHeMXVlDQrEeordjh9wiZqgyQSX+ha
i+pMEmnLR91PaGfInUVS1zPQAgIuG5w+vnkoxmKht892zQo+wfdq9fju5RN17ulCfmYrM9uarMcp
nLJBy7JdcABL+QJ2zk4GQNon24x2DSZge7hwZRBtjQUKI1bobb3cPC4lVYNwmYZkPnEqoYMVA7IZ
rn3F3ZBa/CNAIKXEzr6BrcfIKmgAIrMOOwQTB1nqmwoEdHS9uZatI4etqHVODZv2BO2RgXbj4rJ7
QacMUwekTNxsg5H3X9vKIJack6xjW6Iu8zzd7NY592o/s4fsr0Gf0DS3OjsU3sGhWrirNyM1O6EK
CeLMSJ5eFAoVlHwyg+QA6yo18QWqr6rsDlOlq/PBo9aDIJhJfI1Q877xwChYjTcF4qQ4JfgW4gyF
LC4qB90exizD+sMEPUK4qwldL5T/BDHWsw7YvzMc2cC2sxA7OJZOLY/1SzbiRRqfsO9N0ZK/o2IZ
gyfqJpMmNmsqV0G9IUKNjjb3N3YuvP0M2Fl14chFrNVTfVd/NEw+fdLtCT9m/fKSHC2DPo9Ef3b9
94qENpLXejZhv3wTUXFR7XKnusbO6zmWA2HeafzbOAlSe79ZVLqfzuws/LJFtNHViOLBjulO3tuY
xECQUIDoPUqBxOLt1gZwDAf6D9mpIGZA/QTaxnb7M2xVolME9E1sUQVjseZYLydH5Z3ixfCJDk82
cN8wkW4jzkbpEIU0qjcD2YaYSBYAhAn4oo5PExAFa7WPrrgfgDOMrdonLerU5FtPuFVooIMIdRos
wws7oyhqOij9PeV5VJzLoN5YaEj3w5/F8cNgqsejPFwoTGITrR5KjfDeYgtglcKJMGpdAMuP3B+p
SwsNHQ72ni0501eG3JvsFF853a4TwvXuu4vTV7jqhYGtC9blhTjARVyP+wnhcQerA+IL44WFgfM8
G089F7xlIFmAvwbqAFL0OcolNm+KHARsAe1PASuxS2AALNdaSLZMdOqMa8ZUS4WuykBr5Fsfc4xC
IyxqJDOP9m1D/AGOIzPUf2qreQ52tnUSKiQtN+6YMGa0OCPqryepQrUPKnRjQjRHai1j7uDS0Mm9
LZs99VMH65nigtZcFo2B2mDvVkA+phhR/X8n4H3iA0pf7Ly2gn2cxpitP2s/frNj6Eikc7648zue
M5bEpuB6R0Tsu5eCVKNxIuQpZfOOEknazFKKDsCHiOvBymDhiOrSqzkYpKQT/y0lyeN6QrqSDAxx
FpcjwpFtAulZFt59qh85PmLVOvRI9izOOluxV5La1tJqY8OidDhZujzfq7PEHr7q5pt8zXncenNV
j69TQ3o+KdQVOq4WY0oRE/RKuPxRVclSzYkT8oi3IvMqCa6J1KaCOtTlKNVThYIuHTBg4M19Bhhh
ciroYuRpwRYoRUXVqk/X3H7XeIBrDa6jd4BpiI9KdbrUouHKgZ4Rai3HMQt5FjiJ9CX2KIWlQKdK
X/v0M4qW7khqoigWhmofwQxG3Klk56LettDTVoIPvvVI8BTJmxpNwqyI/DliWQnyBEawblOxoJkJ
otu9WW63x734gm/0lPBl+4EAX4v7zceughQkrtAOjrRSHCborLg25315saZbEP6DebgsXyb0UJm4
BxSc8w2kst6y3tUIVucugScNeT9vPICtbKIYUOAE3J/dSD0SVF9/8MV7gPJJPhRFRnMPWTp5tkFz
jAaqxC6uEgcttZ+Ao0QFVK1BwBXcIJhPbgFjIQ7pNVYojIo8PxstJlGkyrcjM2FL0EBK3WWOhbJg
Iyz6tUfcYdcfRwQNa6cUYIUDKpRD5sNlOM2c1dUjzw/Fqavvo3Ifh4Q4EWgJ1/YjrZndu68+QnGP
2QcN2BKhzNreJTs0KLa9QfmTTJGfqQWpUXSraHgWcFbF9rPEclDNmRRGui3SrVORGxIznU4j7qSZ
Ev8ZzAzqUP2WDcc3Pt7Byt8EDdEjijNnHtO6Fo8Iqv1rENLzMAIyxB0i/Paowi7V+ldEUpT8HE5j
3aD7v2skyXXpTA9jNlvz3SUsmof+VI/lX+s189i5xkSRJmq/a0SwkfJlug4WGj+1AkusoJfjdU81
QsL6i2Lf6NNBjfRVpoa2dkamLpwZjALNwGU8VlwPZF8IbgTgAOSFS3Hm9Qzt76S2lmVIeEZH4Fky
fGJIBpbWFqqrLL0SwVC4TYFF++GNvF+i7VH28JDRCY3MGJjPG49qAYzg9V+hD+5AHaYSxTM65BZ5
Ua5FxyXeWT/E7NOgTIM95kkLZRqbP4fXZgA3QKJhg7l0DjYfPpRlUJ8Dh2krXEiIx6KIFPQmS4G7
SbUllyELfgo+GIhiKYPoRrK2V3mEQb0gQx85k2tvMrdZJM1W3muFWWw1RM/0luB9WasM/rTtNlr6
Wuv/QEy5HWkNRx0ie/SW1V2ClJqBroMx0PzC0O72Dy94xaDq1le39ziEDwwyJZpXhfm25vPCh4Ad
iD1B9Jd+6j441SYeOCSdFC897Ywz7j46ZHXQkMOpAbxrg2Zk+k3t+CkZPx3rS6sQjqqh99LFyq4k
7MEkH2ZwTxKElmpyfoqE7k8fxVZnPEcficP46uBLprq+Cd8by7hILHWwfqhqepsqdWZrN0GdJz+W
AaLvtAd/+o444Esi/HKXOB2KV3U2GXnty3OwS8HAHXSCchgriG8Z3D9LVLswNT/VXp333U0oNz4l
SoJZLtjKN43TLjMPDKcIun2+vRkGO0gjx2G0bkx9Qa0myRFOesxUGXnfQNdmNuAzLxz/RTtVK/mT
/vtJCpJx4jcomLTbmDSK85hDEgjFW/KUu54JxT/sKVpL8rX8B/hOIpKwpp5tz18TAMKQRvHiu3Sk
Khu76w6q1vxU8b6rF5q+J4p3pm610FlWsc9Hjs91Gy7i7iU4Kkm3jKZZmrmbKv9qzOAr6W4Ug5WI
vBVlWaRw986fY5GcH2/i4UPeePkxIF13GHejVi+K6Txpz6JeRFHzZaD4RDE040/eQKu5Qr4y6gxJ
BeJANGtqEXMWWWNlrgpUWNJ3uXBTVElLo9qW8UeGnNzyaMlurXVITozTF/BP9WHc9njpkvxsu9dm
wt6g1oshROTWmK8T+bpBsm6IgcrTg63XW4os7j70pc5dpY5YkaxxaaOaUnWklfJBUTaDjgfsWOaU
cHqbwr9GlX5F159wLNMd1sOCdkwJmFamreftK5/kN9/a6Wi6B4kNJ5soL9a2RUylQkQgT7U7dcva
abfKyPdnvwSQVlTyj/FD0BPaak/b+VFLUpcFQl7uuYiu0mGQWgz/heQEJlFsElCdHieEioRqbCED
V10S3CDDSvbF0lo4LPf88egne4FuxYJurow3h2mhRVKmTDq80Fp+87IjeWu4NwhDRIsxl2RzLwQf
/gv9We1gbaTlmzAUfkaSPiBEDZsiShAw032W3gGvSqldnViQ7AUEnOTdyo7Uudvqv0qEdVx7+kg9
aX98SbxHTiPJs/WeTUQEKn2hpJmMDbVAq6Ei64f6Sfg44+BW65RGksB9yq8kty4f2AC8FpBPy9+d
GhNQu7Ka9xETEQohLqZsblTFfKhnOoMP6mNpQ6H5iR68rcNNpPf+1qqaVdcmiwkqJBHt3E7IEYor
HsdNJfMVziluXYBVKXAz8NqX6nuMOr6UcEbgLIws2Kj6RFxKs1Q2bHrU0cyJDTkHcLRmZux6UOQ0
/7EKhFDRV1G43UwZt+7A1FGLL8mWRVHJI/mVtP66wUGTWc3FDkvJGe4HPM5hb2B1JG1K+uFQXviJ
8iM/7cLO30y9vlYjkyRxa6RESLm+jetcNKSTIwcPKQguJgCWyUc9yIT33cQONHvEbI/VGKUytlRc
Wn79E2QhmQ9PDYEvL3VK+RR+4RS/+AYPuYwUkAsoVH6G/kKY/7CRKqSXol0Cr0lIrSZLBOzd2HBy
cwsEigu0fslCGnOm+/hW2u9SH18N/m2m5MF5hPPR1QVxCe+iYbdrmq1fG+18HIO9CMx5F4PUmESW
8W4zFoEgFjq50dBmVKbPR6W4lBZ1hznhHIBe4e9AeR8+LYZQDoFBvypVhuKLYEWCofok/6099Vw0
vEQO4iFc6a1mbNJ0mXT5V2AaH5mAUnUJZeHiCuqFoxM5aBM93ZINy2CNfr7yb1prMyQwSE3TpkvE
pWqztd6mr6ppbKgChrB6Umf1Gg3tB6D13IicJQWuCErNWUVYuICIN4tmUaNUN7Ufe5ozOQW5tioN
b92E+AkmBlrkTC67PbLNf2XNZGkR9CTonbjlkGpNOiERW7X1RtG3DcuTm9wqVBiCCaBTWSvQR/H+
NWCLgaRxCN1R3/PfwfPWin8cBVYOnjgeVd5+D4mTCfifDPHSWGVI6eu6RFdxr5Pk08PLKzBOes6n
YuuouLjuc7P8GmikVSyGM1MYIfq7bge4eLIH622kQ/wvwnkk5dgkMrwgtblhEN8OHmEpGY7/7uti
IHHjqmPviL1bBf/pRcuKe159+oq1K/JlYlASrN0sco1d0uKHPtoIQW1D/l5nBKbVxSztFthByyz7
LOv2A91Ap7+HxsTgDxtbvIFw68507Yd642Ya+BX8Sp4dmqBGQkHiIWIlrnPXVJG2TQgTm2Uff3Z9
cpro9lVUbW+y/lSYXxPedhf9PxFm+jR3+qt4iOC7UzhBDrwD4sjf1mTaQ6b2K7nUm3CHSEXUZ4+j
B9AXw3vkk92Wkv8LdqSOLg4+B+i+PfIBYV9bqaBHjWRN6Ufu+bwolM2qzmnMqMpeNQERkBYFwUrI
lbkr2HkTU7kZ3gnLd+OxUIMuv+gDak7dvQsfsio7ygV7IuW4X7bJM6na5TDSj6vikFmFDe4iLz1Y
EvYuVr3uIK+9OPZAzcumdpxDW6OqeQUyNix4G/blxPUpv/2ghoObVVvH7s6Qua0IsDokpkYRz0M0
vuRXIVbL1q2Hc8+1Nhq6Mj3fowmOipbwix8M6BB80YxALx2wIezuZWvd+mguoQJGHxW1mI4CE3om
b8c3TUuXBjXuoULPNmSCygBdapgSkL+AsKXTfGieNt+B8dRp3gXS0hItUdWkr23XsPAsChQqPDBJ
fuqC4jwE6tUmLh5KQ4Ghn9wz3vlm7OdJPWD5FmtThQGJTfcaufEi4tNeR3efscbM9YWfkVSui3U7
2agduMZJki/5HTAQcxUEgmApF3Wy+snHpm3KgwF6l2PcstSVZhFSgwcCF9g0zfOAaj+ut8CXltZS
YVgyIAspOymhTgt3pbj+QeEfUPDs6mBBBFpsIU0rggb6VQ+YVSzM7gBViLuXiOVnH8LSuE9XJrVM
n6BhkGklEF7GFhunjxp51hgz0jNi0b7msIk2B5yEAbgS6CyvpeD5ti5VF/GojIvaveW/dn4ArGFK
ORtjudjHZH3pBC3XtvOJXcPxvIXSlbgqLi4V1F5Ew+S5tnSUs6RdGP/+zCSZB/65o4NI/vIdqZtq
tJNQLadRtVazb75n0eZERRIzobV/dfpN54HobwqFcj75qVzUqg+5qvarMHCPjTFcogmaV43nJjO4
3KsHa5samz6DiPhRTOvMvBUD9f2zF2vKq6JOM1V1lnUFGa4GaAnipUmcR6CsbIczViTpssiePdd7
Un+NQ/8KlPOeC1h72uUQ+MWobTs+c9Sv9ME570lMZXUuGcSCbRTkF+A3O95llbZl+Gjr4DW0rR9L
x91RYgwqeKyqzALPs0oHA2m8d6wCSjyHJFEWfCbvRp7SSyerRV/xwErsQAEQAE/p6DROsD0lDB50
bLGM/BhlwS/nbYZsXMq8OM/ZyfyfMSkYtnJ0t/AefIzkXx3YQvREhxZdQWodjeHNpZMIIVLv0Ex9
s6cfp/UW5PvkvEB6VCzKXHxGBBh48XuXGb9SW2NHX6ieIHSa7Ncd9ctwaCHTTD5t0pc1OjnXVxjM
W6KbJf1ScuZxoI0rHmSOvlL8dGG50S0O7vojmghn44tF0clQUHioOZUKzoN/VAP28Bf+o7joXiWH
gKT5WFc34FbUVNoxKjlKZeRMMbzaCJ6YQ3tWqjHdZVaHhz/ZqE5mLFzzWA2kPubKPk+s5VReZcmQ
OvHGAM714hsMQIeuKXponuHUOTQ1YLs2oKYGotljzPG1CTfxFO2TIbKq+5lOOTo370aeZJ0qliq3
K0pjTDzp9KooJep55At86A2CA9sCxqvKjzoC1cgIt/5of7dKvFf4yOWChCHSWMG0FCHmdks3HSpC
W0M61ZVbgyidxKpWGhqAMMoR5KBORFpUGCtdUEgej5iFn72T/buwQdXkEirrz/qIJ4f90IUfyySZ
oFDlArVpoq9S9XI7hMHG6plwRNF924BbDodoxJyoFOo84Zqqoy+m1IAgSbmmc/72aPxMEqLpDzaf
MNxs5WiVJKsmIci+KQGj2VYrgCqaEfIBey16V6bpMaJt+OY9fNgYrSdYaLiwxqM6poyMKnUOjhKX
0kMe+kWLfsMtWrwIA2yDts+cbuPZIXBgQKYwkFo+Ib0S1c0VGoafOKwxCjsvCcYHExMEFA1cUd50
i6yYllLIBmDjAarzDWE0pMR9cB6DXt5656z3CQkA/yPpvJYbx5I0/ESIgDe3JAjQU6REStQNQipJ
8N7j6ec7PRG7O701qhYJHJOZv2OCtGOShnYSElUf6ifuRvF4SxMcmIQ6o2FHzszwo8J1Mt0Nq62G
Hwvjcbn8FEI5Jm80UIBHQjtsr4LgimHYf0TftrtyrBuFtRX5dlN4seJ672japov3fIUyz3y9QlZF
44uRDB5Pksv8uIVrTPu61pHWByWovhUsqMvkYTNiYGGRP25Y8U6fey/mbubxh8oT4HWDhAR7ruFu
G4glzeRDFX774D4MICt1XI8oyByy380AfoaCXlXFfWJ6zn1wSHN5k4bYCTFo12BtUEjTZbGZ/j8O
Mu7mgP1B3YnidLy3zOS6cd6bYU9kLfy6N65MsX6JecvDT6FAXLToLY31S6iep4Y2ifEXvi9Bpbly
SV5ZeWpDONhWiJGJnu0YfyGfCaMvZxjOJh8bu8sYfyms62J00gzMJlQOUQy5MGTIGItvbl2d3Nz2
DK5nBezgv9ES0d69EfnszIJNUOWMmfgypMgCX1IqW/pOyv8m/HGKeWMPhrwx1L71buAxe6zx4PUm
aOi1wRtoZVGvGRvDkF/wvYvC/i1pQ3h3GdZ8vy22lk75GamCayUkAUw5pMnEkyg6iR8rkWqJw2+R
8k8zv6X9Sd2ls3SiX3A4/Ox+ODIqIykhhyw1eNQm7RBxT97jyXIpflrIsjT9eXhQwt7TmEJNC0xM
HFG4RH3i0u+4OMGiSJD3qRYppQjhor+Mca3VEbKH5sJZLMxqPtsF0Wfmg0tR8787GF5JQ3Bo+C9H
k3CoEbsJeNWWQ5IeY9WsxOmNoAu52gxSs7BcJfTKagn5d/gYIHZnY/wum0yu+h5zktH6zoPGCwNI
FyxLDUGLKRpoE78ocqoaWsGRs0omNGfJhluSWS4YyX4snFOgHKoe1aNzdOBMtrzfXMYbAP8TpkW2
K3Gs1qr0F/I+41b7xjNg5ejLpqvT10UXxOma0D3rZAYFIvvmQBQVY+/wKHKTJB/m7KonuWBYftsM
F3r+hctMtcUC9Xsp/SxbppFSF1yXJbs7gbZJa/PMKVJAMXPsyrUrFcIB1zN1dFz9JbMY+v8W9q/K
AZPkjQ6BDb+QYrrNLMoWTX1BgJOOKFSq9vJMqNFeV7DjMDUE7vEJ5hcJRnC0rSxynfadmgpyFDsY
x3ql++WkxvIOInwDR5GhNFvEh+KYjrWo5SB8Q7xdZ1mx4w60JPViEwGpozGB5Mc0FzZz3txzrA4m
lRuFz5BH+IpmUAFULxA9aofFGjxjhxxj6sB+Hjwl+FiCg6PvUwDV0TI4186j+ksmcYaJfaBTxa2R
bLX01DaikTl6EVPqImpAf3S/YLJm6TE0yrPK4FjcuWbOuoZLXRU41ihiiDNB1FbKTetE1Fo4Od7F
mAi7CNdWooNON19K6EzBIqci3NqAvpr1VFv7R1SglH0LU8uoOS5xspsnFd74XYYQa9I1aYGvI0Ng
OlPq6jeFrAPWNFXMnzRlo6Kj7uLIFY/T4WMmzFc74LBWU1GLwzkZeyhfMOyZIkjFpgVAnRV6Z+EK
ZJgPYZcqbAInTjvK9qp71YTribABtdzGDj3+UYiFtATdjyBGue1f1n7wPtMFq++SFlBRhvdp/pdl
V8NUD/9VdEFzooQUAGFCoBflON5CuyDaj9VIIfRkCCU+bsT/luGvYu4lCENBxhCwYpJ6ZwlwOsjG
SzdZpzBwcKDY88fDdNNiBawz2Ma5aMQoNOdEBgcGB7Lu+URaTOl4pnkfO1+AS+Jz9xGRsy1vDNX2
ErocuAimEbugEoL/g1BlyDENJuFSQpg1a48C9ldYQE9payR1DdLHKTv1IDkhJunq3inkd7ULmIc3
mxJDKkUhNKYxmOQ56wWUh1UlRAMZvPSFHMCMG6Cd+DETE2+4QrHdeGOmrqrqIqwGU3wK+SKma5Xv
uSLse3LImTu0DI5BqyLdKJoPPMi535S/fMXZmggSUQhapmsCEDLbbC8v4LWZP0qHTDHJM5/2AXiI
GK+JMVtM2aPN5a4tPjryari6xVUvaA8Exa9FpWIjRML2emhguWDQNcioZTF+YmBCKdzDNKLswreO
mfMsyCzpLxT0uL+aC7Q7/MRxDZlMXLcyw8WEz61xAsnT+qo1wxaFoMY2nsrlqFfKCd3aVrwKUeZr
mXY3QuuGwQNkhPoI9wj/r+IuywpaEfZd8zvDdxLiseaX32mkuHGRcT/9Yi8o7twqus40gaKun2fI
f8w9wzt0dp4E1RvM7wkj0xpeq/jQ4zB+QRwXpjLjIB0pN0Rc36DhT615kaQgafgUAjfYEmKKaAkP
uoUzYJy2wpRD+kOwrpflvoT2nwg1MTPkqfTD4m4WEFU5qZLfWtefwkmh7P9QCwBIoIVPHgCh8M0p
wljEOcbqzBn4I1NcquAI5WbJNT+wxWa9Dz2NUgSrPDrn3GcZJ2JThrg92et+wikzebgQWTFhvENq
UYu/udGOIe6ZX7VheLIELJQyHW73UwbpAUKYjoX/MpPe3rQvBS1Qy1lF+SA0BtOYnlPjIuj2nHql
sUOaUQ4P3oEg8moSHMHqMokiqlCVo8KJpcEUW8C6KCTGkl6ZkpgKD1Nd7s4In/7/+Dw54lQTqx6z
Wo5xU6wGCZ0hs9+ebn/BX9YwmO7ou868iuO0YE6AAV7x2tgJ+j9jr/A8IkGtM+Rno9Z/o6r6ZRm8
9RUw+qJtdAX5oSjFomubEWHhgD9hN8Un46Iqc4Y+Bi4LDJea0S+saD3XLb7Rptdrp6YAkCl/wZYK
3bok6c1qGeuGj0Z6C3g0CoTfmDHwjElu/EDjA9kCQYNewgENNiZbCbHfih4a5w2uHtgLATU/WByv
pvd1axsr0rXKXyZA2Iyie5rNk2I436HDIj9lUOxWMGbXGXbDHWGbluF2eQdIRi5wKnMrj9eio75z
23lcG6DMYHmmdc06qF2RIYxeLX/u/TasSCa8sUjJL2KFI0MP8RIOTd+ojC8JsUnt1GcCW6USllq0
DiMgPrEkE5EyjqKEJ9W0KGvjbNcJVVnD5yqdxv2DCeyKz4tPzK+ELQ+3ZM2AtouD76YXdi92u8l6
h+EuaxJKEzfsEPe7WQwSomfU0Xg3MVk6xNsv/xQxzpQTAUmAXqhJ+FMp3XlKCXIpvzKQ8njhGseG
pm7ulIdiXVXPHvCngyxicIzidiZhz8hYh/T6k6V/2E63DuIHlHU7rt+mvnYnPDsCAyeYmjGlKP/b
azhdJavcTZDSsECAEWYQUqezYiO4eKdIZfTjlDPxDlmwR+fh9bZ1icL6vdKa3axOiGuwUUk9S1PX
A3NjadTRxvsjOj8nf1EZwcIGgGxHU8pDi+nRg9ZlSkTllTHpAy/oN1LcfEizetMt5TVNIXerOkag
Olj5IE2QlWvXVBlxs11bADp0UP/GRtl0WfDWGA5WTs66wlqD+/vRYexCOGBY+06K0CMzsCAcmPJu
SdugPQbJgn7T7nMVVjk1hppXO0eQZr6gO6CQJfdrkDb235DcRnNYlYArhoK4J4DKBw6yKeOAa8aL
60eoniwMlpZQ3jfdQQ25aS4VF34OcDTyuHVYZX8RyG0XklcLy6Wzb+opa64whviBuYUKAwMxqLr3
mjxvZ9eovjMtexmSo6yIuSbnCymL7XhK6Oxx/fCMadwn7bglDfSYcw5k+Gd39AZyZx4HTud8ib8d
iZ3QTw08alJe0vI7lXAGSDQCscLxo5On0zzEGy6EAqkY9eGWppVuQEPnOKKsycPj3IUM2ttDXZ/N
BduA/J9aLxsV5afU2B/iILA+e0YDhqHg38gNPBG8zkLd2qQIcLhb5JcHgL9OjjVP9YiEZez8NWS7
tIfkLZ/t/2p9pGnY74xMaudNZ3A0inH3WCU+FiRCudCHmbf0H1gridUTFCgenRVDMY2Y2MyyvSqe
XyTjpEbSQeutU4DHxtBulSgjq6suX0P1EOiGX46HpuXvV9ylDFTwEewtgj2ReQgabtegR5zRtifO
7I9Rf+hb7cq4VYwhy+gi4WNPp0OtA8KLZz5aOVDX8H5Xc8JcUbiNKtK13m9aTNYlZW9qw5nSEmmv
+W07x/7mjOSaG0BDUYv4GVPKEFneZWDjCrprAoWlhu7bZbKXhWd5zgCI7EuO2oJfrtQOsgfVnzKa
OcbT0b/bhyyrmAugAI72cYWofToKPX+XyPu5r/6cgfDntv0oJeTFglZFIai3EVa/OAOKWnPwp9H0
5q49avZAVsUupucVtgoiRRYM/7PNp3U3q4dQBd3UZxcPx2eLhYcFUaW0f+1tDwo4oEFuij1qR4Pl
Kzh+Vap5vfqwJhjWzS3MtFfHyndCMlSyWhqJ4pYpzOS85S0cMaaPWHIdBKVOFNBLH1xj5dfQGPhG
KEKlXwUiY/cXwDwo4CzY6rvZ0VEXjvyqW+mhM/cVNmvWWeofZo8Yf9OV7nStjyHoJ2aaa2NTXEJm
Nge53fe+iVnZKjk60B0hUT+0bcwb768JrtXWW5F+WJuRHPhhm5KZTlrR4GL01zPiwUAVdMMFUqXp
76AqtSvdpWEtU09D3dO6ZHwUL0RaoyrFzVgfXlvldX5am3hnxzcj2wOTzUQGMJVzMSECD0Kl4OCZ
sYdurFe4V7ACV8FOqJ/hnLTQy3eOelVQGe5gpR3sP/mvxuSw93tllwT+8pb69kXy2cfaXndbzC/l
VXgymoPAgKStHe4jqAeuQ1IrI3EMFDEfjh7FX3TG0waePVTI5da0t3hHuwUEVm3nzkVtWrIEiLYi
k6dEArGJzkN0xS43JOCTYB5aMtw53PmlsPaNjWZ7VdeHGt905a1ihgWno19hi9JCugXNCPxKe4FG
I5Mtabi8BuaKlxZxHuRreWt3+0V9wikgspSRi87cYF05m+YeX9LRU34BYE0vCi9EcUoTIiSkZqbk
hwPKmSc+aLjp8lmx9oSP99koZ/1BChDSFLxuC4aHF+KDtfQNiwkCTVGK5NeRgOJVeg7PTKyIqSo8
/bPQ1nCi0y3MCT5bWR353rxtxOGptF94rvYOpxItBSCk8lyBv2urYasxt10Y4F8l9EW6JwxJOePR
nCIdsAjtg40V4e9MpjVFngs5qThDcYISQ3NV77TsnezMHHMcsulYV1b1rr/ptZsaa92NvvE1IgGO
Refc4KMk0zHonkXtYwEiwo+EVoX602tH6jGfqZEZQ5ZhEIR/JbX51hyuDiyFgbbMZc8p1SYCpd1W
TFOAzCnGQrf+0A7Zs/expRsliOOrEX67m167dx2t5xZKBaJKGlQvootnnMUy/2x2yZNqniIoAxc5
IDhTnx2O3pf+HywBjBs/9Z/UD/fyE/wFVRliBQrVWPV4eoA//PqReSwGL25ub9vm5EjQcCBTeGaw
Lr+nfqU8NbwlAe1HaqkN41NZ3RacWt9cHoOIsRlfVa9iJ7NCyYvitwSjX9oPc8fm74ot5ACJlnB4
gyAy2AjHwEfeJBikqB3Q7vMiQWTolyPSHPt/Se4qGAd6yi3fh9upcUX/7i1vfFq4QC0jpy9HEX8I
/+wQ7BIM8ilLiGzkBt3TxmlbQRnI13jjvYn9AktFFz/Cw2S1w5ktnihSWYA11g5fPGiJ6kPb8Rk0
MgUEW8RbcA7hu/px6RnKBj+NRrsEhRfEG2NT2a/FHyBMkW4NZY9dF2wZk6wtLkuXudBirrQ9Ozb4
KS4O8ClPL/eCvcrTmZ/4249PzYCwvZ7HqwKCeUgCjBk99k3cP1nfAslVD9qh+BkYrih7G70Yo3rK
H+wpTZdkdT+8Ji3iokNO4nIMuRPd0mt91IO9Pg8+Fk2pOG9M4yVMz1MJhw/7Yy8Ot8lwLmLP+mZk
BVhw0GLqCXxoP+boMVSvuXbDBcoCkwiI18racw0JcnqBXVjMrvGpWOcGwUHJUPYlnF8oKVtPns4L
MDF5skxh+WastgzGtktPrcNCAe/eYFEKXJhtbMtn8qiXdMs3BuzOCeZDqG8a+ZrPL9l0CaSrIhpm
fMG0Wzi+j9pNsl7l4ZX/W5HWg6dOfx/tC/0ghIP4WFr3YHivykeivDGvRC1J/CPgFw4lkMz6Ox8C
ifDo9gt+Ldz2KA7uqUTziId2P5Dx8SDUDcccDqrF4t5bo7vhKmGfz2z5zai/pOprmt8WUCfN1dDX
m1ebFTZvcMwgvznAYT+hBNxPVLOESi/JfvjT9lxq7ZF7xNrkp/w2UNuEfuDXqev0j7hk/PtRTx+R
9YR9UfE4eL+vcKcAPwvdt81NqL6rnMiyxxPLpCN30bCxX9mbRnugYwSIFrs5URFErrRDGe3t0mNE
bSl37IdiYJT5O/YtdUfsBNpbNRE/TSkW7NiYmDD8aF4r41XpCtXVIT4tfs1hqLuWZ3zs/JwDUPFX
dDgUJtjZBMGl+QL31/at13yzsfk3pVhsRFgg+jIOCFy49CfYul5+a9Vryl3HGg9ctVhb+r6r/Djx
p0ML2nFSHA9kUIWxLRG74sbXnPgPcox3sN3wMw3TbzWVXQ7TmfzWmooIF+/wYmifWf9bSuKUDe1H
p3z57bRvE079ZfzBjShdfDy1kBdyp6i/heMNW34n+7nF1c/Hoxusl7kvJ65T7aN3esPygxKv2eJx
0NHWI09+X4DESaboEdKuqk3FCViuzDdb2nH0a8XWLLzwhLvk7P4zMEa989vHl/yjb3bDH7H3xF5E
2PqgMQm2NoxiMrhWxhYW5YOWH6e8t5ww5epE3cGIsSDUAOe9rbIfrS1FhuIPuDBgQbe4VbpG3f6N
yU5xUd5GXHIQ1mKp5IVbyo54axw4u0ymn9uhO1QDWLw3o3RSsATfx8VX8Bal1+IdESAfCBs+CWeo
s3LL3iWYXwEjTjhC2xpzb8gFD1Z62D9j39A/h2JbOn+RCb191ZX7hegt5G/16k271tgjRb90/kO7
xnE/jFfqD1xf+2eG2Q8Dcxu9893YmqniOicGt+hg8exSvFDagTPwYOctjxJvHfkDuQl3LgZI0HZO
xgZJKkJELDHvbYH/01ruN3221t9gea9CdcUkPbM9ANpevEX0jieNNanhSKIgnobitb5wgoB2OWBM
JBQRAoGXMyD3ptsb8j4lCls6ovkAB4JSyZCAiq6ULEbR9DXHCQ2GuCW5/PCRgpaSGf5UbqdDnfyb
iI1X1vawhYaGG5GjbDiP0+RBKoHxAl07MLCy2WLCm3gjYDvbkELkyvmR/XGRJY4XfuZ4ztmr5Ekx
cwp2tu7ipBy7yQek6eJpXUakvW8djd9qIcIMWjJ3GWPTcUt1WICGTcYFrJvfar/Y0lZmz8z7hJEm
oMN38dPsrEszsVE9Inc640zs9Fo9d7ui38hovCAsYsQncIQ4PWQ6WjoQAtcI1qRPgLrjZF/YVzj9
M0T93uVWtJVDj5vTagCiKrf5vKc2xZyV0rR/6bbcSzlO2anLmpiYryPg8IrvwH4M+E5+TxpyFEY4
sITJQsJSy4VGRyub8IjfbTLLqft2g4/7NSIMiH83gAP9vzK3+u56/MJXHCFW73F5G9MxxhhkU3Gs
6G55MiraVN6IWdwIwpOJYqlc7v3MJHLOjbx+xAV0zcX/QwlMp0dlHq8qRv1f8rP1KPJmEhMV1/7h
/Gv7C5hHsCdqS9qyo4xyq/Pt1sMu9vkIzE9qXMt8FjsQB3/V2pPvxYSo9NX2qjLylc8Ug83XMzoX
38uqRpe7tZo3nEPcjm2OoBQCCzhsvWLolzNLfRLc2jAyYr6xDlScv9mOPmx4wuXmt22yNzeAdxYW
3WBBhK6tubadSx763BmjscnRm0SnqIWMiF77hQroIMsniX1Eh9fYW6wNlG5f2666xpinfsKtofWu
Xnlq5YqICPGOIExu6RAgGo2Mutn47nAMz3P9avyI+TAtG3RB9aj8lPFFx4r4L3uC7WL+zzI6m+V9
OfR+vA8ZL62Kdx6jn3+1lmv/FU9Sgn6mG18sP3ICLHuaH07M7/4LtMumJSVjE4td39I9TvHEVyef
+jbcWhful4P+lG3aG0O7ROhLCVRq8YDZlqQdYf/ATOkQaVvtU32G+woz8D0eKDLT9i18JDoAgDoM
udRNbm+64I3VVSERpaYZCFh7lvNHbz/4B2LmU9J4yrsClx+tXHdR0g9D+bLojHvkDahDNaiX+4qE
8Q+IpQ4uZBbi133xbl7iH2WPn2+i+1RV3CKBuZF+KZX17SKDaG2hUsibIvcrFgnIbCmuaHoAzrwa
wtW5L+69ghqNQD9cSqixIV1y3GLLa3kjCwVPRgLsvobxqH0G4R0MDGVFVGIR9JiLe7GVIn7iQG9T
fM/M4qDXB9RJHG5qfyJ4cMa45qDNvOBTlV6DnzZ+jPEDToe7lHsetJ5+Z+rXEj6jCnHn2VG+Gus6
qF9cgHNygFeQtAf+cNTeu/AZ0MjfUhyCCK5DsrvjZowO7FeksjlDDEKy0VpR0wTRSzPdBt4YYRnw
tt9s5V2oxU2YbHRMwEtb3Eai7gtXbA3Bwib6yh70ZlW01ppj1X3p1UnKNg1z5cAjmCRrUftu7OCC
1AZ9ffU2Wru8IRJzpT2wppiOg0RQyiqA9mXsByr48j54HQ8AHQnmQg1ErhR33krrPwLJUmA6dd6o
HLrlH4Yqgsppwmssq8+pO4OY9WiMyQuyYDJLL0yECgB0MZ22d3DSBbDLX4IkjlgS10sGtBGKLAmH
+PjUMk+V5DcBkWCtmE8E37436b6c0ahULMpP2GhrZi30pMhHmrVAwVIUNQ5WzjmTeKxJASFnNhD/
BLKA3qWnExdSufhcopYtHil6JkQ7wvNgsJP9SIUvEFTQQwRCAoyQGAKI/7jr2NCFENSF8D12nDUY
L75/iIOwK4VdR96sLZJghWktZqczEwAdxqRwvgKVtfDA1+nXhnTb9PENxE6I0OAQ890Y0/G7cDXR
ZAvGC9jFQBpwtuf6LXp4FEKEMPu9wVXLb598gEYhX2UaYaAnIbUKOkyervXAHVDECVUn4BXWKtCB
3yq0OpjT2+rnkjyp5QiDlh8AyXylBsVz/JD6sxI/c6brBfeCA3WMTyvLL/8s+30I3njMTv5bZzfu
MmjikB8RSYr5WMLkGFIzA7YFA1ZgM5t/a08DIPSNDlZ/zMat6rXP6MNlj/RH1GfdaLkKnGxVvfIK
GvOapMT3gZmWauW3KVlMDMIKdBs1qQbyMGXr2iGuhtInqf6K7Dzru6GEV20rJ9hqft8ZVLbWSkMw
wwPVQMcmxCQy8XZQsXAWSj71HMp4TJrR3en/JoBlY3BgNpHZh2hSCQ63kaNSGN6ES0Wkr7OLaMhh
nalsHrl17lmiI0mhiWxiH5M0U9jHoVcc8ktWhthOcCACVFXKHZMETqz/5PdKfiJ3mWlZ2GIxO+GP
af8JOTJ3iwMdBgtKe8QP7y6FxCFRm7A4UC6OyFN+GZQCFwI4Iv/SJYbiTPFCRh/SZhg/TUN9SbkA
5kzdCORXzgAHaXbpC3XiDAtH++/rl41zX4jdUZzzf/+VvSt4uRZBg1ru8hZ1UosSY593ro2X+KhA
CwzWGSwkrUazBbmGckwQxeMr66am0FUvwnfZ7K82rZ38hdTUov61rGvE6mONCuIgYv+gR6aH5ivM
HjOg1QLNMd6owQluCsw13oCESGhOjEdDPOFi5cBv7J7J3PG9/4PmwLB4FoJFgNJh4FGzvPq63aJ4
QEfG23CFkJjEw1oa4e5DqovWKnK84Q+vF0FsJeVsXdXjWdD2WgJP+VvI8n2RrCkQKUFphx5OltUE
DzovD6EgScOjxvgI1SETIrnhynH29ajvIpgTnfM3FLcIjX3ZvDrT9G+MllsIIapSB6oxBUjG3Odm
6CmwMyQq1a7UrwWJLeYk9EVUMHZxCo3OjZLYA1JOGNpOkMEAHs6D1b9W2MIIHqgCuahe5H8pA94i
VHHVh0cTmf2r0MXqKkgJdEaozTwIQDjx7USCqUXdV/2KvF8bO3oYeqtKjo+CISjg8BK3buHOYSGm
l1I/ze7WlH9YpHRVxMOFkN7snuBi2YRwHsdukavrng88AXEi6F1SfLGrBD8r0tY/lib5GhMQm9Du
ySgAWp5phRAf0N3mBMNmd7OrX9q4eUex+95G2iGEgDRK+UHPrY8wOvIC6wDrQgw2GXpLB0nCQlck
bE3NOiPXwOzg/WD8U7CewAgFjaBpNF9YIsXUwcFviTVlqpY4CEP/ZadpAuAFMLNt2dcMxXMsdOcS
tQDpoJ29EwQ6bJDGGY8MjnUVFyPj04K1JOKGBf3BxoPcwH8Df/jPiqA2gmhclDjbqOhfFpTS5QzV
Rg2wkr6O4XJWlwrdXpPDWEv3TTp+mdjOzQA5dBVAOmYh7/T/LqAJEXgKNzdjzEgmxcXquQzyBqVe
y2hmCK5OBPmz/LXh3iVJfC1E3pgt4NgxsJB5pywEeA3wXJwyvKhQKTKu2SL8lIFRZ9Q0EbTpwbQ9
cdwIexe5p8KRr0lZXNTCEywh6EWCLp9Q70KR5LY12czCQUBhEofzTd5Z5AfVbnFXg2dqCvocWcri
PhaJBiXZcJnTnDmFYuJgxNuocEzFCcFL8WUJQKgDrL3Z8SGtWmpgqSlErGQrt/eY22Yk23XTTPmr
UB/9Z7AqV2tU7/A3eqJkAMXxs+ryU2bIW0GSCK15J/yMpPpo8xMLD4aXQyG0KAxq+eSlXPznO9XF
xTYaUcNDHon1cR+/FuUX+lCETkDVYsULHYEqgWjHE0ADXiBoaoSWvWuCn1oKvxv+/5zmztRR+qZv
GourA3diI2Olk5p/llw9VYaG5biZCMEQfLJBUXYGj6ExSUSxGQa3pVvU4e8IXaWBICZWVo5oJeMM
qJ3WJ6ynintfa1+r4kNP/jXSQUcyXg1/NnQUCbYrPFRygWXEH1z6ERWOWDeQGy/xQNGNnbRS10xB
NF84j9Txn3AIkB6GQNz5QeGnjmJAhWChWQ0qSBVhvLZn89JnXJPKAhQCKzIGTwYPFy4fXH82QQf/
sdbsqyGMmuCZ4SFg6JcBVpv4GW1yfOinUw6tC7dZ6C/orsT7Y/1UiPg1VfNgShaEP4dTd4imk+Mk
X4JXzHx9vscQQbgknR1knY4oDWGiMNS/I5MFnS1mlywEp2HosHXM4KhjOKHWMeg31prTVXag5gW7
EaIqgnz+mjiZ4FqIQ45PUZp3YSKkAg1y7lPvUfpQrEma8qmpV0TvbmgUIMiko12DqRB+BEbn2Y3l
CQqScOYcIR4JxyFDA5vmbEcpC806RIUrCVdmiBwvveEbWLWrCJ7r3tqlzqCukOZjZ1Sii8I4toYH
O7O9jCnlD6EfLUl5JyZyQSOSv/T6t6LNG8N4qUfOL+19ZF5VxUI59MjAURzG4VI2e20mbafhKzLt
t3gZ/GVAhZmTD9Z20EzyHPURKV+puR6skDo5AE4YT/qQ447mrPR+PuGoBoULytocumPqYR6BHToC
HvAwWAvUPnJMBKAwFQIdDcnZkYLgSwMlbWSJIK8Y90I5f3Fm+Yp8BLCZyBoFBit6gjIh9yS/R4CS
sTjII+JD3uN5POQ8gMkpvSx7GCzgvP/Tc8VCZqmtwex0POQBmfPe+Kyxj6d+bdEKClULwUdBg0fg
KB9FULudmTayy8bLOWViZPnTgM3wgmc+Wc/GcjQmvtiwT7pu3VCX1qw5rNtcs2AeyvgtzEMYcPom
+ugSdOu07DjBG0F9bPpDBqGfktqW2yN4MgADOzclAMLs8tcOr3tIas1NwLw6Zo5WxkB5+Z24mAbY
XNYYIlKqXkS1osXp1uR6VqvbJDFAKTBqLEjjRIxm7FKbMHeoZmEGIAFCPEFyqrr0R2LMvTS4e6D8
xW1lWxnj0cLuJbPklwmDu4WhWIUps3B1KYyJeiZww/DfMCWvbJcQ7AZ2M9EutAy/SnsfNOR4S78j
7wHMXBnxUpDaDeQ5TlUsSRPZ2Sg1xqazyEeGcjjH3DaJ+lJZzZmmA0w0WPZq8KYrXENIVvwc8Dcr
y98lr4QscWWWI1dn226M9i4vvxXMS1OfPnMcnRmw9i/CO8qYy9eOcVuyHCE/opLHAFJFRoBxhJBA
mlaH94jV3ql1C3CFBjxQPDdDLT7VofgpI/swk9VYqLRH6Q5HvasSAWKm01uN65rd4h+LmbuwZMZq
KbTgPfHcEp4ZUhwlURgfYuxmEUMDXy+huu3S/kJjJ3quDNQgpO+C1bMW/U9SZ6fwbeCVVcpVrucj
rjgidROdwpo7gYfK6Bze6rTQ0gmwSzoU6rOid1+q2BPiN4UEwj6ViAyo/SSlGmfKEC9n/Fk34Vug
JKfQ1PaNwnQxJzACV9PYHP8Js+Je/prG7ignCyPqJcLXFB/CbsKfQgHAMGoHiBpVXvjRjCjn9eZV
RCVazU8yf+VJEfLzqPeWGo15AoMFjes4Su+CtimOMk7y+CcOzZf/mIRcU7olH2tOhUa4fYzyLR5B
wdom+7Vn62Tnwy1vzYPe9fkKy4hYPlatdDC0/jLqWE9kobLVHCaxtryVh5DIDoojZ9oqsXkSiWKS
QpXewWgKp++8am+9mh6qzn6JCjGhmTc9gSvqxKGntcE5x+4xVVPwnQ6fthoLhUcTx/9K/K0nJyZV
qn6oOXcV13CbYm6eYorfFspX1eK7tKjZBXYWKU52dZbbg4V4a5QXZHX2vbI3YRvBc6GYoEZryaMg
FiO8RJmMeFMOLlE0HqnMdgbHRxcKX8rsbM4/TocmSc12BTPXqK3OfZ9CUxrv2jRfgkWC9scNNEnv
ebcb9f4sLCGEQEUZ8480dgcFc0UAujg2zwjpjnD499owwbfXV+uRB2EgRIdnMa3F4xS8zZzzV0JK
aBduDWVHwwFBrdRN+tMypOSWypIZjxIMF1Mo97OO/h7SBDqemqQRYU8rDcqWJg8zTV3GWEqtEP10
11g1GD99LqPxZXbUcFl4SfuBMC3Jp4AbDTS0lAuZ5sm1us214kNOOlYXjXjVkUnEEGd2DkMfnCPU
XcKsp8I8I6ewJo1rweLHjBNvwSB20DGI0SVcCRqEbs5fL6b/6r3pAwbCGA+bE3Gbyc9wTJvlIVW/
bR0clNxZ2zFlURkcZJyopTbdi6Y5A+LoEsM1A2kbopVaYv0/J5tEfs3IGDI4GERJ3pLgMdThwRKa
D5q5gSqM3NY9bV7v5tPklTX2Q9r0y/8M07hWWvk0T2A5dBCqEF2QR6HxYEMFZaOjH0yyLZIKoZAp
P7pc3k4pU71qIZmInFgHiKgEqOasL2Ohvb7VWnaxVAV/0vpsExYzdUhGNeytxvxVTuINwdeILyr5
rZ6fYQLlKwMgwbemQ/uqypXXhI9aJTWaBWHlRAyNZHqarM8cmtV8/x9N57XcOJa02ydCBLy5pfcU
JVEq8QahqqbgvcfT/yt15kRF9NR0SyTM3rnTfKYcqVsM+5GZ8d7oEVsue46O+Wr51j+1ZcijH8ed
C5jKD5svq7b/S+Ny3bIxlMKDZGu9SvvKBm8E9rEVRUsz/T2FUI7w7A9yqx6j0RJ4JArfBatcfvXZ
BcY/mlqOk/PGYHRWPDBqzXKejxqj/roBd2A/Ov1Szd06Jm1paSXqCjqGIdrd2quSz6gDj695hI2g
Qj5eBM3NDqbP2qBSLd2SHqG+mZx+M1TtpzPhiqc3NZMkphjmLgJbrRoOmFfEKrDt8baJh9GuJW6e
tbGzPUiJObofHfo5jA46xiqK8MwlC3WAZCbs4xZqimCyoTeFRfYQGxNMbJUXtaG9LtocRTHcBQSu
6NOaVpaDmKKuIwGZr0LiexFb8KoegGZH9ZZg5BniD8nP7CWZlHPWIncVhJV4RsjHpb11CxFIS8Bc
4yGMjHmSoPvzLKDIiXg6wLslVY0XeG9Np6DFijaro7/4NKVwjv5tK6jq24gx9rrOhLcRb1OGVUwD
Mfobz8lnl2IJB+4ndAykyJtfLd++oE1PjSABS5/nrdtmL3WIblC3dlIDaMa+rcaPkVxlLtCZHp4T
UqaTBosmQdjAbP2Xou0eiTvslJFuXnSrjRorpjK8JBw4pRGsGHyn7LAatSLbfTVM/9RX3auNGnGR
USvM2tFrylMGcd0q5/dMcZ6a062GItrHEYKc+KyILm5MclMiOxTTa8p0kum8eW1T8+Lln0pf3nrE
jaCW08Qs8NexXfeUpTH97ARAV0arppwY4WDJ7WHa28BaQhwygKhcvohucFZG+8itjnHqr8NazK4h
jGPaBjy1pfsBq9g3tNMQTG9NTMHWjwc1/C4wW3LmcwMhd6HnohvRHPrio5VuWV+shhaUTPfXYsyb
2vm/zPIWhWOubXR6vG7TNIyeu/JV9bVfeb/RrveFgyODEl1birgcCIbum/cwaJcTz1HLf7oGwHkG
O1qAyg0AfWehMyaFKHw0Vf1TAdQt0lKFnq9qkCZtvI5NxhuYN2GQiX5ue5N2GXlrKL1GYLCTyVEF
QsukCe1AYGyYQWGmJZBXzXzSPu+g+XbqIdPK05zTZvK1Zar/hOgNY9tdq1LroFubXBt3iSrI2cvd
XTHQ30zH77HzNnVVAMMe0aRIP7U02iPYCC4FVlvqkqbEEXqOrdECi2OnKQhUBuk3aseeka8Hjxzc
RLuveBh9ekBbbBGivCVXNtBMQ1F+rejyAOuXYW5PcEi2llv/ByNgS1jEasG27UtZdtMC/OFNL9I/
g7RpoOvnDRk9fd+G1DOYk3dPU8LViJ5qj/dQiL+Xi9+9kbz4NF7CAvvlSTtHmr8qmv8s3GKEbex2
tP/j45Qbb34k/UXMMYwOg5H6WOreF8oDlEA0alv8S5tgO0QvaWj9OAPKRxqjV/oDmYNWfPOW1SHS
bsk5coAsg3cNmUVE+KpoZbtXp+4bKPMGIdc3zzWRWR12/kCGhB2GvIu5L67YG70os4KS26Gm/Uzm
6/GC0w7gT51cO2aTAHBrsEv+YQjIfOY7ZX2kI0aKlF1dN39CmVtCgw5MUJ7EHcv3F8702aZ4LPXp
60yHjxGS+p9Ijdcdunxl8CKlHBWUUCHgUhySAXqGw86kHSAVXs5hrlO6+tDwPL0/pXP4id3gJrV+
tPp9RjcotczzaMVne4r/zj4CzrT5bIv9rtpbMdAV/VPbfrOD8hN53w/58JwuvQCG88EjgtSbNApI
oEphuoLQY27QYIECfpQfSUFUOuiuQq9LOOTkAehrhQND8dTTNDoHABCh0v2zvPQ7rOxjErd/B8Jz
xJB7Dj4KhFfhAa/EDWtCs8YrcVqFIzD4x4wWnhzYSYLYGPRpcMZUKFqGZogBxd/cjKX/aSEcCIT7
yuJ+Y8rs6/Y5LVzAbSvNyfcpLrSzh+TsmFvbvi2uesfPpIcKg+cquiVIrxBe3KB6j0rlkEbqsqJn
HpKS9hiujt1B9lwJrKYJ/U1wEJMYunoBYroNJtpWuqYUrHv/KoK6PizqkHSx5einVUvbx/iM4MRm
HxHQaIIBhVHovY8mczB+NKI2iin0knRfpMEHQmFvUag9Jc0I+haAx4uPJWbs+chF2TtICiBJhT8N
iA/paQsmmOCPiRnIr9A0qjQsA2hTDOeGrESBkwbHlTbIcc7qCzMk+pkGKHoIlI0QrQfaUg1McDRn
8rMafzDrVNOjiTR7C5aNVUsvH+fFq8CHI8DmFo1XdotQxGmJYBoBth9CGhwI+vtmc5f4JNflFeEX
ZEzQn01JBQwwpEJ5wYQZg/bnLDOejx78WDG7B2RY7MDeVDSG2ui7DZgPsUiNEZA9YWv09Z2pKw91
nD6IjZJDxeN0gjnEemBaUX2BUl8KkZz5W8sEmgcMqp9hiaaWonGPiYQQ/dxeO7mNteuiZ6EhvZSV
AZS16JgXX/aYXU3FO6t5+OpinhROGyIj672H19BtZxR/9Oo/PTN3MJzqdNO6AV9q7gzUD8OmWnUO
2u1DfBvaHzjt4ps9xn9NThTGtIjmoD2HJek2H9rHCNGy4qAUrZfpMfomJm35hSEChBIsSOBSQcTi
nMAjgSbe77PMGX/pKE2D7jkziVjOf6v80NTiKsjBPgHmmmgNIbsCdN8f5Nhd/NIXgdcPycfsf9FT
lHGrdAEdRjgFUYQDd+XNaNiSWkQk5kitHBCylRDbjeisMaGkfVsX6rssJRaGTn2DtMHKyjDmrvpT
az1pevToPcvuh1Mb6+ix8xLDHC9h9xhOiCIjRTrpCPTSAJJ4JlzFGjvkJmZUlCmncLo08zVvgB/Y
WIeRuyyQ7pmS4ZI73/j8QrfQx/EUkxzJAEWsavpkO4LJlZaWDXuAu0W3Y9ebJoB+IoHYw3KHHXrB
COIN/Z0hYlL+9MyWhdDBc2WpCSyep8lpy39FYFQGqbJ6BiZuI7NhrnbAC9t59La5jsyLjJBCG7WZ
8AIV6zZ2GIv9sfKMifD297kHMOSIm3wscr5rUz+LkmvY3VoG+QXcDoOOATRASPYRjljwY1LckiOC
eGfc6k6s/tAHsxGTwrmAt4pKlkQEOAtRL6agMiAO3HBDq0UoYSPKEkXz4KW26CoJ09AA2EXoR/eL
gXXFZLfHWtB8KctPfXg36STQ+nNGMQAjHWZ6lvnpVwFRsMUMQQy+SGps7Tl7BTnBf3ZSH/hJ1AZC
C1iXR8DSZnqOBu0ofCvKZseQFOu7d8FmyjqTyXoNnTGgeWRB2WiHnwSkfntgIUM5lPvUmhvPSk6v
Gpq9ig4hLVqUTK0o2kqhXLXf8ori+LsGfS1t6XhuL0HmnZnYWlO9WVvGFqUP9rKOC7F0Ypz6IwK5
KLMGPgvFrP9PXjFDY88rYBJ3aJkWdcWPD2FJAmaLVPjqI3Le1R+uaaDpqbcPMRWZCmMLsVtyF6EX
xVlw5VnL1CRuCkgZv135Qfk3YuOShcUN9GpUgdr0ftSg2DbuPcWvx3hSb/FSYqW8zEeUSZzkZ6hu
drUqRzJCuoBufCEQw01SUDvg+dTpa0t3mVn9WNrM9IyVHOJBEClLaezLtPV3S/PYaIPxDvmO0jFJ
l87SeDdM+yLi1HbinmU0akYCU5EpmegBHlutxPJUuNXgT9UZrtVw4zNG9OOBfjK4BYXgxHQBxLPr
ZruMAYw/cISIOjKc5xFWioUhifW7bZvqWaHHJ5JXnDPom3BccQs2nLhpVSUfZLRM+JEj8yku5ruc
EyKtqij3uBgQ0+YcZA4hcAfQBCKsH6IyJ0Knjc1pPCA6nr65YNhDhAbBljGQI3uQsYcsCIWKVyyv
YVBS3wUbz9OvQsDxuPwGYHwSlQdcc3Hq9FBh115jJk4yS6GFQJ6kUbH0S14WMwE6fgBK2FOoxx3d
oT4OTSyFsFgW0BTYmCD9+uFF639+s7l5PCH5VAfkndCCauT20PcKRDuIz2Iez7MCbsKI0uRMcik+
k/VySG/BcPDaU8Apt1AzHBZ4GDPqKsO2739Xlc7g0PMpOaHt8/necIf32xc/7N6g/HbpqVl4PWpA
EHYtyh4Mg7biVMcF8IVF9sO7kSDPmD5GrzL6UChRB7p4BsKKsypt4FC/RQFBPRO9H/bVYerBFzNW
telQx/2Daaz3RK81S0/fIkgv8sZcdWH/h6rxCHWOdSktsD6m1RYOq9a+1eTiWH1IKEHjUXnQX0Nw
iQyJ1o+Jkw2aV0wXqrMACApULBpMNITsCEd8xqTIwQ7iygJmhiTPC0CxD+cnUBL8vAnHCAEAF4G2
tdUR5UChFgJ6sZa7JFLzjNgkDK+aTNvb+VZS4PDig/qDVMwqHIwzkbxHitL80IQ7rqwU0dih9ndv
CHEMCik9XLAD8DzygpLZBq2S6SDv4KkFXwB8WlCAhioMf/AIGuA4fspKbpb5bdX9FaNVstHtDOKz
79SzxrQ9YKtaAqwBviwnAgkanW6+Jg+35I8uIITZ5VXAnGzWoFo01O20ga+FM0HD3qTw7QnBiiL0
52tPnir5aAVuxG5+ciB95ZueXeQsmBzI/geVhh3JZkZZRcuHRh+hhsSMm2IfW4P8MzFv/MUdEfGF
VsOZ0vt37r5tqdnRoUASMluP+TcZFlvYJFmQgW9Cq41/w1k+o9owwtznP4oYrnjUYSzM1wp4qbFv
0jJE7ZpHrqpcdH5AzI2Mr2KiqmGSqdE047Kk6XTRIbppcCiRv8iRDEX9dpfSF2AcDeYpRnbBUcf1
CCwA8ah1RF4v99kHMK9K7VU8B2a6MB6QU8TaWTj1FVBJCCJFfgM9S2kXUUyhocLyFMo9O0jgWMiR
cUGSV/KDMpYN3D0/L2afbAEP6EuSfQ81/ZghPwQB3Wnsi/IeNfD4YOIzXGuMOFpwzzw/ql9vZM/x
Am0K3uxP7knQLOnJ9oGPQRNTPH8FYoqXIDg2EXRATQ2dDoURtWTzmTuxMWQn0f5BF1Xiec6KIwOv
YLu20UUCKEE4eLSYDyJHPgcX0m0I9Hx5zAstczq+AC3QBY2Y5vK82TrMAWTaOUFiCfQXEHHsyCp5
mJyAwOE0klcOnqKYVuQiIOywxdIbnNO+HW2rV+8uDGvRwprUF8sC5XzMWbiIbiA1gvgcN8UN6O65
rBLyme80EEwYq9fJzxwSjfWigx1LwUgEoA7cuN2aqF0hdyf3G4F8G9xoDyF9CcmU23Q5pVrpNJYr
6c66CdyvT44y9laJsmgI7I6FSiVwGHczfh/TE/0nJgBgW1oXz9F1RGqB4oYyf3egduRtyyU62OOM
GZGCGySh8Xg8FmwqwGIBP088pPIRGRJJZtWxPk7gNmL72Y0d/lIngqdkapLo4e6l9QBI+jf5fQe6
bYBWjkA+phRKEyYdQfTT4CsjBQXWSg2yl5JI9MH4z1HiHbcor52zvgVaQDT5jIkMBeRcchVwSYR7
G0NhTmXMt3BdlsPbjOETs8JZmoQxwhYyqThCclXh/GwNjMxQMJP2afuYrFtDmeImx17pFj47nzJA
rjDOuh0ZYNj8nv/E5v9FVBLFVcpoUSI3O8ZAxhCiJOYO7g/iEx5rB0vU9EfyWaIcyETOWL4SPXmx
ryG+SpCRLAaAIRQ8MkXsXdG6JrabcDig9OnNHctyzj+iOiWWQtnbaQ9yp7i7SeHLyyUwcDKiXw69
HcgVTTrHW8kjIvw2N8TGPXQMXOZtEPzYs0QbpxTdCFTltKC/G/TV5U38vhG4luTBvF9PRLfq9jNx
PqXokTqPTIScUk4Kkhay+JbUgQqG/F46bSosK0MLToje8AxADXDsF1ElNE07U26O124KXE8GAS8h
myEM3KGBOULKY6H9HIKvFIK9lmV7hIB+VcqMYVrCv8d2/CBz6PJg6IyS7Y8a6Q3aAwmDOdRAbfPm
D3fm51P9Dykr1l2NmKye+lRqm7biUJn+lPrV4Uubaxvu1eIjny/0JwOKywIwL7uJG0JLI4lINJnj
sxIVWgq8fr0ar9YviYToApCyhuoW4m/ppe3R89712sGAvt6qP5IY1UjtjYGOdnOxLUH8KyNipOi7
SkZXaSK+IR0LDNt9cWOHAY8nwNKm1JA+59TfpEqUhWoRAXNoFKDMtPpNKPVFLLmmMzwFgpuRhyWB
8l5Y9YW3z5oM2ofzj/eM5joiq/Cpc/wikHirIW++lyF6f+uOESX7AyAGkYvUigyMkoGlKGk+M+Tg
wVyWzIo2yRgCJQBzZFiMgLsfPVjZb9iQ7QkgNl19ogMhU+lxhcDX4UGawIlIE4OgiAB17Zw59hwd
TOmWHyN7yml6S7DiKNXS+SpHkrw4jknDyLYQ3qWSm/HNk9RDzrjuQG3L7/KBJPoIsS8zAUSiJ2K6
+ZbrZWdYNGomDZ9oG2+GaiO4gNYWs2GSnci3N2Q2gof9teJI9F1MycH2FNN0HkIbwN6C2IYpkY1n
BXrYhNLp3XIOBECt2Vv2azO8OpsJDSbCBRotghBE4Q5Y2ELmH5YxoitwoyoQHZVOnVYkdtQWRDfL
u3f4lMlNVw6AxItk0SpIhpztbdlPwrqooPBFoK143lLNWv6XRHCLhitntmJHZzIKAsWA0wiJM12j
evqZK/2Fix5vnvtZ1RB+kgXvbQZMDwZIziDjADGCow/9Fe5RQodWbZOBXuiwEr9c9Ja6iaWAng6X
UmnIj7ChwQCH9dXuYpx78HM9AxEhHHEY/TbejRHoAwdoQDlN/tf5T1o1NNIV0jZYLyopPDbKetCh
KHuTIp+gWmXpjhWRCmiSoxINZkRBFzoasoQLfkxHVFV+VEweZuRZgfrQxAVRxpNIGIrKIR7r3y1c
QrSmSfSkgCWN5Ujyu3OR2HduL6EHb+h3hGt5hj6/4eApK8u30Hb0naRIzuJfrDNVSPqTItKqGYxj
U1iOK2om9rtdMup2pPjXFxMwmfZDcjA/QFchx7eA4ndLegdGTmB/MisQNDkj7NL8yXDRaLMN/TeH
zhzeRUvHSy8RlUwpdRPEb/XmAF6WbFWqBK6e0M3HjBG1dov8mvQSWHy1TgBADI1jEzChFFvkRZby
wtJHeIOTsial7zjWzO2YHID2shxYGNRrHEFAKOQ8zgXi0OhIn4ia0NhuRfSzomeLm6L1FSJsBiAz
tbMtqQX1S6v+jRiBOs1vDtWa9Bwt2uGAvQPpY4u3nHqmqhKA1RjcetBXA3A+sMHtIHCVM68YzwH0
oFDBfnDgeSXMtPqPiNH8rp0R8cWC8VAMGTAEDU8ziwXO/aLssEjBJFEPcKLTrJkBGRgBuS+T6/DD
pN/CI+JkJt+1LeEzSHDu2W8DygpSIUtViVhScWAt6M5dSZCC6c6kgwUnVDHsCvON7Mz297IfUL1I
SMLB5xIkJfNFJxlA4b+KqbQcgzSiOdS4jC6kZamfea//y2mkytMoLlhtRGRIJ/Q3DOtsNGfagfJc
uffQ/5KQui8MQbreaARx+BqItaQvWA0xNJ3oOmrUZwO+WIgkhQYDqOreepyhqEuWrYCxWMjEYfY8
X5+jn/FbaoDJbh46ZHye/owTjWeBiZ1/ZeMB7IQYIOCwglAMmi/Jw0EC3Y+YxjKDlNKv4P2xfhQe
nIVeNj0m7RCGI5UmCw/svCC1uVzDpkM4ZEsjv1Ue3SaqJG5NOAnkBHTvLAtFdtLz0mmPOTZTLZxD
50lRbBs3X6FFQN/etA3k9PS9jT5gBwaQjh0ZCdEUnK7kCCyViKq5ujWRtyTDlhkDP0EPkAVNSsMJ
wtkhRQQwfalGSvOM/iNYQ1IgNgDNEwkNUonG69pCPPouTnMETByeHCzdmQGQ86VSILBu1PHO50oT
iKLWZUXP+lbAjAONwaaCKUUKphDWpuZaWzv2/zS4K9Ij9pKA99puXMGpIEeE+MGTl4S/YA4DcgeD
We6lY7DHMxD5G4l98qrgXXBe1farWb6E6LFM9Jj8h8mFaQwqMxPGqHtXYGZ18VOWL4+JQQG66LiH
2IQGSrv/pVVTtpsNCMl3CSl0os2zg287Z69+o3yTjBctPLJFwictCR4J0tGsfDaOQeGMLAARJUer
iWdGvSUPk2gtx3pyL6EwFzQkklAgwGH5RLKYN48dX5W/hrBYgBGx+TlS8HKVCgQRv+WCtT8AQcCf
l+bMqrM/J9jRubnHqU/aRBydpAFUWLwtvp2BIawq+GDQY/t8746HXjk27qlESj476y7pd/Agsfdk
qF/h0wdPqA7+6C19T3zbYx/ZvMnaaF5wSJpyi9uN1RaMur5mZGsAJkF7WWeQzMMUNmwLx+2eOS+O
HWEcew5Uam3HXfo1uTxnHpYi3AC4zKCql2qEVqy5a+tuVUba3xapLMTCMLBoimVpM55lXYMab7YB
Qw4YJg5oG3HRtqIvTX2NsazQQe5wII66815GnzNLuW6Rhbc2fYBUKAzCiIrbCs1z3rhrxzkoHEyD
xpZqbvgfk3VX2q2m62DMTwUV5SQJwQMXsmCFPpSMyGvBbmeWNGAQnkUTgPVz2dHTrwENEzQ9XTtO
ogdq9CvHu4N7cJGkG1FjqtE1626l+KcMYGHJZX1Ig1GngTn9fwmcAmYvCDkFyxNavRrzWQekRrzp
7mIm6tjPbPDWo01HjAxsKKxNickBzTZT4EmBKmlj2zo3C1qHp5to3TxCwqKBnvCvcSN8LxZWSS+r
a/g4UH4DeKkkiK6UwxWIJj1+hNneCand00cw5YtWdBfl5MYx2EKpMOPW9fvkQfE1mDChSWBc/Pw0
AyQMevNZSosVRD82rGkJaxfqCbCXhU87PwEBFxJQDKw6hqB/sg9VUb6ljjIgpMzI8DHOpDign885
KQ/YhWg7ZNg2mihGNI8ot14V3AtEU6Gznio+82LCHvSo5YJl9xM0wPVtZ/6zg1Uj58/cH7vprcsn
jFe7XZMriHXEePLe6MXqTQ/JASoCci4gpB8jKLEEJDNIz21JE1K6KClougTTwwAKh6K+Zmn01tbj
KmizXUjnIdXMnTO0l9RFWsIq31kHjD9plG8p5rTCpe49axoASLUD47Ufavcwh2wFFfwwdR6gzsrj
5qtlk4KJIgbRPcgcDArpCc9k8n2UnR3kLHOX/ldpAuNVUdohW8WMWiGmusygXChC5hvsH3xFXLxO
6HXWGMg5QrC3m/egQHa+ehmqfjPBVJAhiTc+1NL94xLFveQHrw+UkOGM8gITBb40cv2FboK1+Ula
elbpWjMwPetuqkqnCFcNn4DQaM27WGojwr/NQHR7AKpAigPioTlm0UIFsGs277++UtmEfIiDNhQV
txPuVPcBfnxBvBCk92yhPEBkCy3GxPiX7WO6Fw7g2JyaIH0IvjJJIfRzStacgEBEohEXxvgk4NQQ
3ynzq4txQM7wP4uYN3Y0jDhwRowhhsa9xs6APoq/LPHftIXtgMs6pINrioRvUIlm2A2EthO66xT0
YE/52VbAWZObDAA7IO86NZtteWudlolIr6P5C7gSPDhAPiToA7s9xkKp490p0hrC2dMKwO6rzy6t
t4rmf3k87/FQWvXfTEt2Bqd2hbaFDYQLvMcuJfeMmx92FLkRb99DY79BwTYkE6+vimdeTKd7izca
tLwuQy2hTM23kTBW4WwJjUyus7KA55NxFbQYWVZEnBYHI4+TJ2/OLZETmwJCYRE5R5N9RkMpSd6T
+rOYnkaO4fF8qxvjXavIHXWIvP1jkoK61r5cn54fUE60PBMP8oC7UfQvfZp3mvEV0ZBqVASg+d6B
2lbZtulw4ckNTPwlJkUQeZAt3vckPRrS1QU5WGsCKGyDpT0Wp/kHqziAodG2MQuEaJAQE+Mbg2oi
Dmhzx4jwAFzyv+b0RwY26cMYzzqz2HTSl854rTN4qxDVOD7nxnwNZXJGyUmmmgb50aJzmuG4W9T9
npR1O7PjCAjjoG9s09kYcbrmE+feAlUAqIQ3nJmAp2rmgmCOR2NTz/2hIywUuOgFxGcqAKfyFpWB
hhMcOJf6wdc9INZ8sm4Ma4E1jQCmgmxeIxX9ItCBTYdiicMmMtAh9bALJTAk6PmmSbotQtLMOj5I
/oaQoOSZJeoLjIGXBkxsIPDblvSD0iLs4y+PdlVEhPdrrBR0f4Mpxsrvj16Ygt2oDmQNeUOVWYXv
VM1E0n4zY/bQ03yPYkAvCN6MwxdEzgCGgo2KbaZcSfkrr3/psI2JEbPpLeupYxhK4wtroJVEnSTG
pVh3LqCz0NV6cFoBfCq2EYouGtshBBreSILv7/Fl39YKnkMNpCx7wYJWEaGBkZPoOI/gsoqcgvJe
+qh4uCrv41YG5VoCJyPCHDR3DhxcKW1iNuiY+SsvWQOTRgvZ3sB1HJulQpMxDKelVFrlU7CISnqg
dHSpvkriEQPGNSVFb8Rr1W5WhDFcQXe5+ncG+YTk+2IG+o0Y+Rqpc47eG+mhYIQjRod4lqrNfJNS
zUfW5TDhK+IRMgQKUFSMJNMrBZycdSytBNW5GQhyDhLSqrgE12csbZ7hN4FyYfXTG99HJPJRTcOV
eobTAMeU38N6UvY5wHy390UK2axBQmUrFS5903+KoYulaNuA5nDlZAeblrDYTFdVhl0x1RwBsAEi
FtJuGWTupBJgo1yEZlQ1PuutvlEB06EJAqeeysdyNgVTQY30acJZgElA7WfbUIOe3TFtg2MB3csn
4Nro66U0iBryBpmqEzywlxJL8QLwgXAAgY/2Hf3Us+DJEy7ZTv8o2puORZHRRu9mj1T8X+0zcPV9
NpPxA9QW+E/ISaFj6fuL+ur9Dcd6YiHqxVayBmUncOQkQcYH8dNOxxDTsA8TTQ/9iknwezar6+Zk
zeaqhBns4gGes6wKOnBIGH5HvvU5CyWkIBPzmVaQq6CcKFb0A2M8O3COmY4+3HzhZANQiWgZeVpg
89hoouS4Zqp0C1M6N1JSlvFva7RlDqKgx4rXdGXRKaJgGkGtsOdXepte5jhn+jaiEo8uL20cBXxG
2fgfEUKxET4FDj1lWTGM3k0iGKmpWnobg8aX5cW7ArABqUYaJiurkHrcSuFpl9uKqUINmn2sbl21
bbByscPkw4/xJ9O5tCmipcvQEtRyofmnTBRl2Bozft3NnO6DutpnfGeD2A95njeX+3nGpd7/LttT
S/Fvcvb3sbupmDOSLo2TAVoCJwwAB2SmPaWnAWnDVqp7batAaEGgjv0qZas0ZfAeYG6pMqOmWVTa
Ourq8Xbzl9Ribf3LYwje2NqS+7tztOuhos9sEN/AptF8mgxyC4WhAmDm3vD3ocFkb7oaSrEX1EVE
sE0shC9ApQcBMoQjqfkjUn/sDt0BFrhDChlAE74F7BzvxZn/CAg5s2GSFdYWEDJCJJBCSP1pF4jj
qUQiNjqQ0mEV/df66r4xOZL4D9DrSmuTkkX6NoOI4F4ZzyH7Kuj6gGE6S/igTVOk2O7S+iQcqlVz
NHJAT9ToPPbqu3InjLfYieFNBfXvYc0akVtzWo8jzeCRZgfPcYBFnpBk3eo1DuPkU/D1CNegRnIS
X7lcE06iHNR+BfsTm8gC3WpWRhuuBPo8bBqAShndbsshn0Uao7jOI66OxFUXejHaSpwdPCmhGfXi
0UFKTbUrL0cAdxI3qEETMu1BZwA/euhTIMCN3Cv5T7SVoaRPM9/NLq7ccP4RmwhLkGby6Llslg9N
5Bi9KCPgXFdCtJY2RojLlIt017qO35BA8r1XSR9jgRN0DyNBPJ6lJHj61Kl7MkVzIxmjkzwNbVwy
SiywGISuPprQtYoBRd679HcHVgugM19V1jo5B4GB1rYC+rdreN3Jj5Lygof8c8LdOmAC/fuM6b34
CEWaiDzB8aJJOmzocolj1kDntmfMhWfoKtQ+sT+dLNwIpw3l5DCgQdgtVISjZKwo0dvwQpabh60v
g1+iauS/Bx5NIHrUSKUh+ta2vIyCloe/HizI/3S9i1uPbZKl7eX2DMv6m03OxgXE7xOVfAyX6GPI
+7VQfxu4RBXx1NDMj40gk5pYu/pRfIygSmdMCX0PuPyhCHukO0zID1jc88qpO2tUCNWmW+om6Nv5
rFILKfFX6t9SEq+kvBvOm9kaK6cCTOpgLCdQrPrRlJsw5nOSh+qe1Zm4T8IyQfSQpEIMoySqZ+gO
uiS59M2py3ppaEbWljpPt9eChAmtd5u32qnPihJJt/459WtRtxsTCcgi/Bj6m+LrByGL+7h0dTqD
YofJkMrLBqM+w7skLR7Ve6TY/wzaeInnLUGJn8jbAvzwEigPMFt68TMcj7RvhYHzVqCRXg6kdM+R
86nEQsgbN/60a9UPOvNRT1/LomcDUxqsCKatOcqVUIp9Eiaf87kZ/tN91uc5JFvkd+DeWODaEELv
7Z1WrSq/33UAbf3HDI5EQB1lETJqSSDIJnu1ghaThStZ+MmNlptsbBtvLyZz6XdH6akb6Hpz7hGP
SO5zg8wYplRAoWYiysRYlFBvx/QAzbNEALlWogQ5ltfYmzq76wMNADKnEYqLAIgMBfVTZFotXER1
f+fN/VtdMDLL/mjgBGRT0FsGsrzSvOjEZUnFIdQYSSzlf/uR6gNjteE8W/miWjkjmkc93jRoA5V3
W8xYbzbPnd6QFNwJqJ2U01qKGPK/RQbQrymRou6YZ5bZDpWB1exhrnqnZgTnYirAp5i9FfU6S7lq
NOP+DDodT0ZREUO0vuxObddtKhN8M1/j59OpisOrNX2J59CkDXtolx1jKKG+enZ1nVXr7DBzHpDx
pNqpZlJBiy/DLG4NCXubsolCF9Py9B1dYqa2vCKxBx4rEo4WhWEcOP7mMVpDPF56fE+q7qWwCkga
DfdP4qPm+Ajzn4ZeQainO5SkF/xeQEdP9oA1ay+lHV117xXFH+QbRuOQ6OZ66NV7U4IYGJOjUSNG
BGVGVC0cIKZK/JYQXSdNX/M08wLFU46UFKpNj2BYBH7BjjrJ3kAeIJyxEvCroDcpz1fATcrrNKBZ
hmu9tkOk6KP7dn+67/pd+ZO9lu/Fd3Bxrr23GA4grk/hvjk0B5rUe7yL1v422rkHf1vvg529xG5i
US33W/628jbOLtkh4n8qAVwtjJO8/UNzTq/5W3br7vlb8kjfCmCnf/nz2V+VZJmjw/GmfKp371P5
pLS808K9x39ARvcv5Zf7wV/m9/EdcsrLcFEQ5boM/PFpel5QW9z0L8iIQmVakgFv510AIGjmT/pW
nbVjfB13/TG88qhuTHDPSMAVt/jqvwQHSFNHKHZnulvojV+dI1IsB3BkG8RF19oWSZWDv/M3iIkj
1pQe852617bRvtkE22T7ZLR2pnX4EsAvApSwLPBtuDhrLJP2mD1ukj1pwWnBZljxWcG23rVHBJP5
JRdJqjVt0iVaT8d4Faz/WVvKpDO/tULw+Dv/QFJhqSyDc7gpltHiD+Fr6e26JSJNK/MwrY2NvrbQ
JEz/+7vab9IVto+bZOusZy6YQVOwn7f5EW0oZcFR/OLuvQuQ/b80QKHPtH/9r/Hv+Bm+jZ9oChb3
6j5/Ro/4Tfvk0LxhN8rruCYH6JpYC2wgvu+8Y7YzcSPxNglvNtgNa+QFd9EOpahTe4IKVVzcQ7GY
1ipXRXa17/fjvruMe/lxc53tMj5iOhvH5EAWxVpBnYNnzvjoOpy7c3bLDtbOfMrPzft57z5V/m15
hRJyzK+ju2AUnt2Q9GC5njN0JxbZTj3Ly6Inj0oaQu8oc+5IV7aMiw5gZHmL8dXdAw3YzsfqHPGi
WQWwmRe4YR/tPS/iCE5jn/BSIl6NCHbs+bOCprbUtmhcrdlJvENji8baQTvEl/RC3yW/eIfhRFl8
avb5JYLqtEgvxsE4ICF8UP/NqJBmJzwzT+T4e9hP0ULbYhr4J/EW85bNSMdk1/Chw4ZsABLAPtgb
rLKBmm2B7CciXJic8lHZnn9u+WLeZ/oT8WPowPH/5NNKLm48YHJ96tCa2xT7Yu9ti71xwNLkZHEt
8m+qvQqNDKOnvXfAmBkPj/X8baw5lr/inbLFEHCDseFSX+krY0m7azlt0EH4/WNsG9i3+/aHOWX4
PfxBhGjBHa+yd4uPzvhw41Cmi2kzH5Dl/b0wuejhX7SHSYQ8zs/AZ9EohKYJxPPBfSV7gqQI1R0S
7vf3qSSn5DTyuNAR3SDJNm+hRD/0Nxw1V+NrwLAfPXJrrb0iiKm9Ti/qS3009/9ozwaLRfzXXXnL
f8oy2b5C1LmYL0/7/0g6ry1VkSgMPxFrSYZbgqnNttp6wzISVZAg8PTz1ZlxTgdbAYsKu/b+w4S1
y92043ZsrST3OXrOJ5fSWXb+nzf8Y9fl4IDKQ2KeYtg7Tzd1STVM2EkxztArcjTGGYKLXuTZC3SQ
XALgyesHaTaHzdGc35x0BsmHASUKvg71Pheb0Z/v0T43/LH2sInnpZgL8N1gzJP/dV78JJ5hxqEJ
DL5/PbD5HmJW3muBNLEDj4gHpHRXnrL5m7D3HebO0XL8qbtAD5WGT1cYZbuJY4y/EwrZHAT/bS9c
IXjhqtxEqroLHHo5DAkU0c6shWjA7lvfHoHGE489u22PV/KA4+FL/BNHogPwb/CvC1CJ5DzUzheU
mDy2EK7MsYH/zbsJclyOeC/pLL6HsJY9c4KzgLuD9+ng6uzG3veQLjm2Yw1J+bnRFIlnHtQgHVJc
s9YtvStVj83BcPhYxzPaDA4IErf+CT0ykZPQy/gNPxSHghtfd+fdkyM9aid1bpwIZwtOjeYuB0Uv
wg095EncwU/30zm29+WKxHs58b9XUL3icsVxoLZ4+Sj1SPFx9If4s2j290R25cfnHDjojDJKSMfT
VuLnxezFFetT2GqOGDBncRfZr/87P2g+zkESgJd8zsmidV/O9YARIQ9xVcpY4Xr+vwrlnyo7Z4Pl
4aq+OIBoU2Ld2BGnYszRyGiScLtaH0Uj78sjWAbL2qs9a2nRp1gU1lDkOZu4raIvAe4caVwR2ZbJ
9flnzCh7TQ4HfD74JLJbTgJOi1sq5/pwRoIMHxForOaHO8zSfnp6L/kC+rs8Xg4vP8DP3PUaLe/x
z/wkxCwvpPPsIe7YN0T+0Lcflk6wt/b9b+Qufyebyegwe84an9zCMFhKa3Uqpgf01niIzqwNz8rs
fJZ9WjZ3ZrNNP0a/3IGryhr1PmUeljRIsVIh88TPpVsz06OhzXfkR/xkmCzF14yvoGx4pnDzZTZM
hq+tOEI25NklZHgPFzlPrBCUaX0SqHzFHYx//ZgziFd5xUicBZQ87xPvgjk+jFhrWSuZKsBJMVhs
RjF8bBfKBwk6P2XUQ8TzUOr1QcuMxINowicRNWwPrKZolCIvL/EuhAaYJBDq+veb/W+aqDgEC/aI
5h33qOkX7muIdbH73cBUc15chThcsYtRIJed/z8Bn4p3MG8xjjhbNIyGzcCJtkiOe/aGSJCLiXdi
vtNWBvPNYPU9Gkjf++Wxu6F+t2IGDDyHaelOqLVp8DaonAMFpzWz90L0oIDeBrDJSxZfZhnxQBlg
hvwKvezriSXDcqBo8Iic3dNbjEevxblyd7vXdFe5mX8Wk5iYwcWdZnxwcyPn69wylz0Ej9BjVJ3f
EzrA8v+OMBVD+/Z1ttMz+lb0y2IGL9x5z2qPCZ8p0tiyNk5Wm975pYxFRWtywiXHuev+CnleHkf+
P6xWKz7PiqeOg+H54zBnGOOIES3mie//l/D9N11MP2JSeTmHzLkCTh9DPqWfP112S7snMSFNcxiN
nMnkvtK8K/PQlT0RgwnjYWYCMebFb0DU+IwoPowqfmOJA2fnBmPDifbK0p+VnpjXxRi8inm2cTiO
mOtZmRmZT6Y4cVBpLs1ZJlyxJrSuPUfEhHTKv9lZzC6ke34rv3ULD2csF5DYtPBKz5yzGLpvWgnU
Ig8usHGMyWHR+nxuELVb8/7ym1EzwtPy5/9bJSZCbZb86G5PK581Vg19in/zvyXW2hKIxCzfb9Ys
KhdcYD8VsSW7/y0C7bCmZuI6K//7B+uerQ2t1/iHWeaM+HTiPSCm6RiDoT0SS1R86/2zCCVknxth
j/gi5jyMknijmARSVq7/Wwc48pLUoeZcy6Ex030jcliqieBQa25R7qUyfGdkMMKHy7m3/llL3mMr
eWs38MFSc2sDn2huclPm+x9z+bffr/lvTzHeMeal3/69ZnDoke5FF+mhDq0RJQ5+jladT1/qvQHf
Ap48Sc4cQQv+eFKHS42pDaq4QwjmAONycLBYhovGIz/5qH2xzVGvlL75O2Di0v+6QEK9igecBb6q
y/YK2n8qfhtMg7k4xMC1HYnDt5N4fLGHsVM6F4AD04vsxFPZQaSYqUvsiqAZOq/hc1rviHx/eJbX
xo4I+0UfxT4Tlfq75q0Oh9lRrJdisTkfCQG4WSxLYiLNN0zmXvBz/Nf9BpNr4dFDQO1sREcXp2Jm
oYUbun6Em4J4ls4/ova5usf0RHSSsN0hYHoC7HFk1GIVOov9/EG5XfvBWMBM5g2Ee1fyq/HTdezF
5+fpXnWf3iCGQcn6Qk6Mbs1X+uyTnlJ69lx0czF2XmNlW/EThZ5fiVO3FxFliZUmGQ4vkzms9BWi
vizb9U/Aoo9fHL+9x7pjnEj07fBW91Fe82h/NjjIp49pRvEp/s3NcxHegf5gOCNW5acnqgK0vDEK
cSkhL+xRr/CwUuAfHk487HHuGbtyKv1gmeoNQIS5yYjsqW/50gwEuvce9yuwAK7lI36y0D3Lff6U
U3v8HvOcix79PFhk/8IH0SNR9ud2i/jxQgWZh7jd+lh2Pkt++385JbDUf5bLU8clSOPK+9B1cLjy
olk0y/ktmhnzr5t7VHc8cHZDa03f8xsvWONNPhPHZvG9MFtwG0WfIDLdmfPyb0XihEVpI5abjWN4
ofOeJ8N4WrCzaX9gPf+wAjTOpnKcI3RB57yYLl6OPjKIEtupxlQUu+1G+4WljyY0934hOk7IQu+0
HixiKCpO9CvGAJAV/zXLZ7gi8RlgtPhigrcW2Q6rR6ceFxcm3pEIqmIvmnZjfCWO9oq/OPu3X05z
D7IS4wYxBc8YidHxmTD4JOdiDimO/Gs3GRMVaFvTQnQMT6zVMWNI4h0DN9ykC2vEHtJtaQ7xTx7i
kOBnjOye7zTQ4v/vcHbpJgO3/jc2SaCcGZv/Rm1Jg3ZuPmOeuFrz6o/Y8bZ+jKfT3XGx24Xu44ag
NOsWdQRH36qONEZL1LPH0lh17LG8RYPDTRfRLVuRE+WsSIaBpGP3S70X6/Mx1mquPGsnfPWsffqD
LsKvOusn3007wX1zYp3bm+GSbXFERAJon3Xf/in5lOq4nos5Tzwn4hURB4mIBrTfv+dEvCPapJwX
rky71KOL6nWL5fKX5WtzX7HYALhgnYgn0slcHxaV75gA5QgeTX0oIknkiQnnu0n0Q83ufRQR5/+x
/fOIxIIvXpltVBfAzUq8VHffq4FHYouf2Bz6+UaG0+tgyTiEPDpMNtBHvHglNg5ir6IMG3/A9mDg
fWftXkQVYgfJ4d5OuhKK8v/Cz+cqWaS/+DwtKYwQ1ca/jU+0nzsL/5XfZCDZ5yfgjqu9bnxlAG5i
pIL6KN7HSDkm5aW0RtZWTCjxLHoguj7qluFE0zYKGdhB5lrbaC+dSib7PYtb/WcsUTCqKX6acBfB
KTs2PY9pA+4jdUGh6uIgq4llOa/G0CeBUllD0/T4U4S6vuEWO/NCfQLNr71yTfbqun2kv4O/9tHs
45XO5oGcBm6t1KMVJ0IpCB5X7HelVwwLzK8yN9Td9E/SnDcn3ZWShyBSfcgNVFWQ7AWhNCCvkL1y
pDkoo5B1z8PXONf1SQva7WmXOF5hep+NMnLIVj+EK2j16zrJiJLCftUBKUyS50/2XFSWse/en1/D
aBFIIBme2+aPTvEpQse7NRaprS8GaYFsTzw3yZzbAzTqvpiLaABya4ZLg53Nh8w4mWgVlEMFo+Mb
qHM4QrOyEYXcewqWX1RsOqTVy+oMuUTgjlKp8ST0XYI0nYRNvzdz0pGZ0Ob+VAiEU5jss0XeUjNp
SCXbLDqkUgXgRXwsNWh/0pa1ToP88dy8+4f5RIzZPEUJsqXJXoYfZlDTrAB6W8/6ZNkKdwgd1hI3
nhYJq35uhH9mEi7SYh83wkMqgjC/jsH/GIAEQHuWBTubp4Zm5ojjWjiLfigeADbyIGRjH+lhI/8c
K8Xl3VCZRYw6ozzTipIQKXjKxjiiGpRZpNRAGWduVvnK+By7huWS1K4AJFC2yKExghUW5SeBjECQ
RmAeJgZ5d7LLEkWHNKLE2m0+huKrA1x8YF6MEYav5UeZdR62sUCajU9+DMx8nVHAA3gZxmuQi7qm
OKVClBVlgs9GdpgbCzg72QN6QUpYScyR2ci7DMouEqcoI0LQ/cIYjS3gufqG+xZRu31xDRSDYM11
hwRiOVTeBkY4+kXZX/MeynrpZUaAxhQ3yUbxSrynVNkvp4XXVJZH+ar7PMcoZAGCQ/Bv8EaSn23C
O5lEIWbgKnkAhlYG1LfDJC2Oaqcs529t9pS3qrYHIolqESilpcSpRWHlX12ZAl8W0//zp9sZ6KIF
DPwUNUXorPmH0gZMkUR2E84P+gJKpilfDJwg28gV1fhM/b9cnggPphoTAZWKQhVr2+iZoz7fjs2c
MBvIBNy8PEEwDXbB2tBbzwpOFcocAtUhwyzssdXIErDY6mcoaiCl2nt9m4zS9jNuUtnns/cfwK0l
fEENxwrXFJ8Sn2bAP3TzJ4VWKixwQRidKPINBUdDoPcwWkdkaV7bGM5T+H6Rv09LjKrDHpVEuPJP
IWgvFcdW3xdYLQo4RA5AM3zvVUMHcMEci/4L0DcLJh9FQYHzUYGuBWC+njXElDnumQvKxZG4ugL7
LzJ1CgbERCKstH+BNaLs86IGJOBKRVGuaigAignx+jN/ddnIMjcDIx8L5jlNXyKyiHazyxAZKqaC
hdZesehx4UnrsyVQnsy4C6Z+NHi0X30MLlgOt2CX8Gg+RaC69Sc5X0y61ZIQ/tmMg4xINg83g3c3
M6pkSDUPLd4eUAsKgo5i3hSrWKTSXZR5Uf2BBGUDs4NW9aH6n50F9lJUVmWV7Va86S3YdbkOEAxS
JgSRL+qUbw+fxQqJ7HyN4iS2XMTcELiCph2r4IkMjOEUoOZyod3MOlnI+Cxx8b2EGgLFqcFJfzfr
bKWU36E8NDCbsFlDKLrp9P2KlpKo3hEXpoowW9wjwPT1g+oCrlcCRSKrwbx+JTtwyna/FqpjIBGG
8Vfy4o7yNxMzaNUV5uxotD8Qv8Bz6a5ABkkkcMozXf8TBUdYpEIYQdd2JVJyoqDW6juh5AzYaihq
YVGzgoXjUo5DadGDmGjLa0n/TErqIVakeRlQa4EEUjvrJ8N7+vt1Ami1wENWRkyx+3UdfJGzTwjm
27kJmOnFTE2pqYQxkOeAseCZyMTQOmlCsIKiL6lQjT6JjwIm0PJ5HI07zNfKEOchYYQDOsJBVu51
eB3wk+k30d4+JfvonJJ6O1vX5Kxco33yYIkt/vKHcsWW7+/zKCBmbKsHOgjVWbu2nPQKs+UWH/s9
psqH7x/dlO30g51wrPvKNeXGvZ3+kZ1xE0J4wbhWD7rt6wxIUbkqfx9oPH8Zp+6u3RUPsvvgmB+y
Q3ivLvnhu+JY2Z6JzNhavy3ZKic55BeyNxGvAfOq3aQ9svWDo4BwMfwHoNAANzryJfkrN9Lhu3uf
EKetT+ahYEjmXnEX+itOcWqpeiW34hRDlYBlPUop1YGBce1DeWq3ykM71/f4/uQOO9VFvzQ3Zdf/
1uvyxGmKXUkpISV+U9GWY9dCJq4FVet+OwSyfOM7Blv5QgkkHw6wq1cAb44/nxHv/OB8a4ye7UTJ
hxmyqTV4/SkqTDh1ffKxkmJ5z7AYtkB5oyn0Ht4lNzC+kKcfSr0XdFMxofE/fUrx39m1/WlyeJGe
gQejFyMbTwK5oajsleYMszvoLgoodTfbp824vDKqcI8pGgBt9CLPuqpYbPfUW1FDc0zoF1fRhTts
S1C6cOEqM+uGV4U4nEz9ont7A/Lj778a0hEL5o4vyJk1NL00gkkHrIaVqmh++tbLK4Dnvons3MD9
sikxqGu6mI2lbPgVIBgT+b3QKZnhr3BmOQyxt2BEMMDfP1yhFgnBu3Sl/RFwCoyygBJ4OxXYntPe
i5XOijZTSeimt/ctPOat1+9ZlsIjbpLyPqU34jPf/YZ0Sp7WH/bjeQMjgH/wJT/Vv/Imvxi/z1O3
jM6DP+1qXenOdEQqLN/aDa6Et9i1XMkJgVwaHL+r+u/7F95ep/oS3dHh8oNrEQP49aKzcSVk5CLV
Ry/yywiN4jguHC3DG4lf2ji+vSufUGpf3BoyN9KatwVXdV9uX6fsT93mHruSC/zVdkl7d9vm3t7t
X3VvXcvf/N4u5W1yeh76q3oN9z1uV6iG7z4bS3wOsgr7+rdeBodm992ilE1Oj05+qk4ZSZEnI7O7
Bld5n9/VY7eu7iFXwPrEqa4NO08+7IN9E8JY6/xcPdT991Jdi4f+C8DxDgA/uVfrbptDRD/ym3Tj
8JLp20cJMzDS208nug/Qfnw0S/vwBqSDF5xSe3D+TtUf75KOnzvAESAtxqG/v+4DLvmFPPjldbIu
Kc0b3gZLWumXkLxc97/6IbgBHV6jmA12YV9v8L96gTtdvg49ZXbglU53NH6jMxMTwgtXlbtKE78O
uPbAP+yuTFTYb16CG/frGp27q3KUL93q+/s6EddBwCGPd06pZhzAWp++v9af+oiP1Zlec0gPKIq9
7gquFsCsaa3gJM+xEa7W/c44mMf+qJKHu2PKyQ1pr2Qw/sI9TVf9ycfutz3Xv8qVCZheUTLv3ThL
fTFv6SU98L6QOhA/Afo56omT4X9zs67N47vMTsk9uddb7YpdIvsQaScYqMuEiZU7sq633S9h58q4
ZKw3sG0c5QJnC1uYg3LgSOW4B8h2QO+t20Kzy07c/eSU37mu9NCT4pJCnxvdLu2bOO+dj5heMmTV
3XLV87E/50p0/1+cVxkEnw3nu0j4M9GN7rzlyOtbMq6I+W7DA+ynfssg71WnPaq/FsxkBtw+YI1j
VBUXZGXbVXqIL6U2fx/oMPUlSf2EbsSPrDJ0jwvgk/LyXavbdvW+qEfaJb/n9048n9EQotLEKwaA
Lnl3dC8exn6wU87qVd5GXzf7g1GSPoKzeaQrckAMMVI3uJSrJ3Wop6Meq6+T/3WkMliAFCdhOG3o
yaRy2O1RIG3vzFDRvR6Ao3CeF3WbxQ5SjLeS0fowf+nR9Gsg5dAnHPM3o207MVSO5i/vSy0H3QPx
gdOD+fs82DmNnB7apXZSb9wH+fgUd5ikdejojPMbfY4oENudQ70Sc5L6MJhogj+ZuSC+5vcX1J4j
snRAn/9gqT5NzzipW5ThM2SmWfBIgSSTilj7zAcBfaNf+QXEB3qRDF1+5tbys3S1iBn47e+LOMil
2xQPbkz3CBG24COz5oL7Zg6EEvDXnQFdSm+IAz77cPv6PZcPy/j5NI4AXRGaOYRjNj+gMtQ7yh5X
ReuRxJ7QKAVwRKbsKv1F18GZYw7O8uGNgENFYOpER5M1Xve/Zw4jH5N7euAHSYPR6wz2eTQCz+gF
D4gyMQWmRymCdXH9fOVGgUQ3r9B5uSbOlNxwNvt3zSiRxaw/4LVhVK20zKsirzsjdk9z8bV+qLYT
nsPzi88LmpMsN60Q4p2J2ZUfntsrDNj4ETENB+gK+aUAmSLygnQwGgQjJBm0kw5sbwergZXZe+/N
q3m1rzRf8vHka3CKz/wcYVIB1ItTcr1bbnufzIrHq/R7Jsvg1Fyj0jepnPzJW/O3OdJRP95gIUdX
PeBAc0U7BcFPh3yRhc5WNEXU9PtQBhudhFH6U+D5GWADLP2EJLzkIQmMj45lA8nabB1xBv2AfDk0
oladdPbm+0WraNVw84lRbe8zfl3C++vyuRDA5ZfXRTl+j8mBybI9MCUa24/pocX1oDbPzKRdWd8s
SuNipmJ3TvjPfSB10qGIgRAuqEKUKfCjcQm6kFQlDmQy4z1le2BlJpDTcG3pXYUOMv/mHv2UAcRX
G4OR2lVrx+R/8qIQ+2lVxiF/hpeIUh3Kyeu3CUxMjDCSFf+Gyk1m4r4UFAgjIMPijr4f6vZ5KC7l
RbnIO+sgGW61fh7rVbdlg/6ZSrg8rpt1eypkR73XkoeWfU2Ntz0qpPFFVOMQhZIrfroVGGOyHuzN
6gHyikIIayWsIfCfaGjnZwJwwoBTrgW+StArKzMjm8tCxpm54Y2yKpMXOYJK68Zh4UvsJoQSXfUq
Vy+Jz/UTwZOpakRsxB2+l4N7XoBFi5TfEAoxQFZysDnMJKXz7MJeC9LG1yRsJ6SoMv/5NpCf7703
8fqLxFSq4wSOszLGP8ps8NFIl79jr1PuGnuxXHBIPmvggwD10c0BySuu5GrJ+SyyYTGwF43bclgY
E3vAhPDM+rXSLz6IlAwwXHmu4hLvNXP0IUqBSlO9tkFYOw2gnAEeqlp2rJBNasBK5CNcpXY26bVP
gak2k5/aORrFZNwcVvqHmoYuX8lbSHjrwaNGHqOVJhpqR6RV0MmH9wDCEzrowK7GoOLS+tyQkUZm
Nt52RT+MBuSSE5NtLapX2AJObAiWvbmquvkbJkLXZ77SroD0dh8A59xqQJkaN1pHe2IkJ733eT6S
5jMSxKo2VueFWk0KKm9pK7habTiH/uSQekCMSvbi+lcioBMUMkFdA+urswmyu/H3FfoV9qxwheGE
CM2QkEqatCWdgJyplwz6sQQIX6NYjYAHfmjf3Qd+I+KaokEgcfdkFXSkd1/6rGtmCOmTzxjJpDgE
Mh+K50dyuzgco0DmV4g8C4QlOG3cKNgQ77QczBW6mvGncgJpBvPWbo2hTE95VrrmCoKUqgmFRIwI
5oXWItQv3zS58QsO0ypQsmCRk8tC0Sku5/9YfgV6VtpnwpW9WXTbnHzya53pKHB+Rh/WJlxgEI33
xe5SgpRhDtgXA6kCDBsJ/Z0PLvPsWNB+Fhojr4P23hbFB+2LZIx6WjOYZhEYbdkaBvhXSWo4VLFL
16RoqWy/8UkqMCVGFEwH8d1RVAMG37bodrM8KMaSWEIg7iHUdblMLUgZfgnkyRa8CPEVHZNT0gs6
kvx1kpM42mQSOTdQ+0aLUJXIK3TRBQDuQD2JzBfwZGz3yv6kQUeLoICQyp5GS8FDLafBB50kKk3w
W3VlntKorSyU7ck65R8kI+wRvRKFo69vQl8cwB+rYWC8lHwKsUX6aOPWXukkaUCJwSLJkI3p0MLq
MtaIhi6bjYQzl9D8RztsAs+rT7rJoL4/K14MA32h5dgWU5/vwzsjJPpcjWBe9gshF6iT0SGbVPf1
sHkOvPKQGimSedm4RQpcMoX8LBRvch3hgMjrw+6WvdDg9ysTFncKOhR3eIaV3SF4FvyA8X6RDI4s
Vs6oys+aCkO+vJlY/77RKO3ZGGEPRaaaTSM5FQGHJ4egItgc4nFm5O2mVIA/Y+WZVRt8rgUbNtTL
UVdqU8GvsEh5hkhiDpJN0x/zaGtJlNfKZhEcbLVBN7NHniz8CTgA6aZR2OkzbmVB5/zUvwVqA6ap
/dg5wlQk9TBJDFu3wue5kai4Mci/ESzf5zYGx5+9n36g2i7sqPNX86qCspacHmkEv1HhHLbppXkW
4/dn3HVgPQ17KrIblrqIVIT2a+poEOYjoKq65AvGQZf2szgmsZtaJHf9t4FbbzpWyrPE23r1DSFc
27wV7Kmj6acGapVnB8FSiCqyXWubtIqU97tPF/8GzcCNkOCwurPRei90JmoyOjjJMfia+Fww6yvQ
gl/yVGpvb32hWgtD+XunGA0kU6RAM+5vjB5Jx5qbfLpF3eVeDvRuwO3WDNieqvMVCyc8kWdHOpYY
+2NSiZPWVVlgQTO4Ralb4zqFhtRIZNBekP6zkppIQB98kVcWDObE26D0MGA2SiFIFzXDG7RrS3Q7
BbEe22Szq/CPjKPy3iTdTe5Ogvn0SUq0OJmVmf3MUcDS8darn68BEMUKZnrWIN1OArJ/+W8hjIr/
j5hCraBdKFCK83QqP0daeLXjl1sgpmvmA0cNLRfE8TseoU5GzvLZr3J00cxwHpSWy6dmT43XQEyJ
qJojswEXsAxAg6NFixBFQPVKR9VD04qxRlJba3XUcp0q6pdFigo69t32k0F4kjO0Ps4COC23eDFJ
8GdfZ8GPMZCbjDUTt7yp9Bm1/U2pTZKXpHO+G0FTE51Dh60a6+Ws1r4wGooNqv7Iw3yuIilqKtRO
CyAGcLoYitA5YGgg3PKpXqMQxfi36rdmIawzngpgNDb/JJETeho8fAUMfVeKvkCqnf4diuO95gkq
NB+tHRkU1zqWdqaclPKNYZo/0oc8Nv1bfY/zPEVniNgnDwTj+w27MquoXGek465ZSaK7RoaK4kQM
3YdOIkP1qLAqr61NVF6jkKAum8jyc4xqwluay/nq86Hn3dA/nTaDHHBOwdYHHkXa2EiWewUCkANt
MEWSBaEBCFPUV97kRV9vUpfaE4IjH54pSEKmCUZtQC68V9C3ec1NQFulMVIUSNMwi4lukGyk4yEV
CIY+q6ZvHQiSOf4aPxB4JGncWRCF7wVLKFzKaGi9NoMaDBNGMuXXeRkm5KOJoPu/5M6r3zull/dK
pm8E91Rhq6C80cH7zYmZY2sSUzMKeqHd59v2IiN4x7EA0jV7QdwMbDgqyB4N7qbKnWH9RETyhWnd
BzdklM2jK6YCjbWOXreUvaUoEyCNUz3XYbCNbcuJCnp+NmQ9ZYpWipEanb9p6yOqUWrUobWJHZJm
h07Vrum9cbt7HyDsFigBUBej7PKEBMpiARnUVQo0MDQWQIxTSX0jysEMF6bTBLoz1DA7/05sBNEU
xJ/Z6ySyPAvyWyK3d0M60M/6zzzpWWq4OS98LF8dC6FK3bLuTrEybcJm+E7zkYopS/NFmE670V5A
+sk3k6HUwP9oh2KQL+0GDhWqHKGNC3rpNbA+cAoQdH+DBbR9ngJTu4niliAIi4KKII2L2a5ErgQP
nboGxQFzQO5hd5TZvJKflPOAqA0eaWBN1Q40HEUrPv2bnpzIex10UYPmk2DKcXih6YkEmH2qyF+j
bT9An9X4ydKZUs00xFTNHxsYQwb5uYu5reNM8QwkQmRN9pp8OYiJAFMsVIi6VIQSkDw09GqvayRv
nx1rrK0b0zpKlhHZzraRYINBhKUTGQSGITNXKEjtRfJrvYgAus9YtSaD6oRS+gtP7DdSy+0a51zF
jCBpOJL3rfEmOr9LPMGsczQw4SYuymD7KePfj9D0gJtCMZKKQfoC1tYHQjFX148ZRVcWA+5/xuyY
tKPyOWcL0FNn1T+nED+3F5wjFptnmnumjlwDZS4rKwQ1hJnPZAPU9ZSPT0+0K1CPH4qNwCelsBOi
6JjM66cFbaFaCVacWay+bG2J756fO/MsseErx9/lyISYUkyqCvZXtXWpNaC8NgsGiDM5g/qK4Agm
NmWB8c/63eOkkiP+Mh9AoY7hTb96QSE/WSG9HBZegkhIwQSmygSDUEWLWFqVdg+95FBHfrIYyMa2
lLApkd9eGCVrPVF/q74bmtoX8cxyJOjHginefo1h8/r6QkJAMNpE4aOJfrUY66kdiHpGmeC2vGSD
7c2LEs/9a5wMGGNFuY2X7XsjKG9oj5E4jWLKrdFalGYp17G74MU9+VhFn1BjNZtqFpNzRCtGFEpF
fW7wbdBxyvKFmj5Hggn37pC/0VmhYLmWMpmEdt2+ZdTk7FFS7yo2gzGgQaTo3tQoTIYSDCERpcNC
E9X4ZzZr5HgYhz91Pa2p9A1K2WM8lSqlyac+zZGvjskcKJbqjbDrHqD7GRa1/+nza1SfZVkTMhRu
30ErwjhXW2Dc8xSzSk4sAowZYRARgAgrgTC1fHQjn02wEKSeIAKUJyM9Q5obvpuw96R7iYUTfcRy
ayZLtKBopcAsFi9msdcGXQsnNe46pY2aXBEicrQ095dZjtQyP2Py11GwGPgWyRhwa69hMvhtMcgK
WQOGBcQCJBEshIGfyJmhxM1U2z8RO0SgPSfy2hGEo9Ie5H81oqr2q/W4AsHg04pTMsCyhkWhLsdB
kA3lB1Uy5b3OWFMbNZ9AnBWVV/GKosm3trx8vck71B2SaaCzs5Foaws5epzCbVaVHAkbjWiBErfY
tH8pUwv6OGIQGUVd4TIZWrfiJsYfy7KBUCuLT5D7ZcCuRgPLRBqtOX3g33eJJTidOvS4QXyWifdI
mGgg1ntemU5Zhsnh74QmSYW3J5s9AownOn8SSSpRsuwQK8p0nmUrQhgTISPN4o4maBOy3PdnfaDd
8vdC9PuQjXpkAiWuMAZGXIoCh9kde/X326XzTJ0oyMoM1JaVZ5S+0cbu/1ICXcF5Q7UfecCzQi01
GHLQL/lKOWLnV0YzsQQzBMQOX0jJiCWHiDSG+cW+9ROI6HCHqzhN0ciPkDiMyapJUakhwYPqAnLm
prYwZWxPrWnyBS24eAZL3OFQ7LEsJFuhfMTYQoqwoYzJZ1Q7Cz82ttsigKGFGHQv/FxiPtynn0ft
iTwElGpZvj/fxfiL0wkbsYishJBX0dnXIrv51YypWiaOSHkIb1/UUQTt8aNIgr4p25qXmj53hXgK
D3ALupxgdsoZIxQB4JYp3H6k3JLSJlOXUmu2B+G+lEyo2aAHa+zTZvLnosRQf74UpZLOlwkjhb4J
lx/gwSQ9kckimTRgBuy+QLObalyZCLa86VsNuFuSq0KMzVLQzkCsVNlJX6NijrF3oQhS824s7JFa
w8lJLQTEplaKvTgzL/T0wEBZvaOXSvD+/Wf+HtZcci5E6Njh62zNyT6MVBlEQi9Y40x5ROONillo
rmYoOsITx7VSKWqP4aSU6iIkgfK29aFgSys78jABwCWdFlfiNcV6j28i12SdtKe5IE5ImS5qLNCz
fqhPBLGfWi+JKmjCRosain4Ef9OhRsFpBbX7U12ykuDeD5mNyXwPXut/chmh+yEXVRsnhfQtspOq
yh7M4Fm0XVI2Q1CLi771Lb1fBAxIclz0MhEIiNYWMhFBd7fruV1I3lt9z22yA2/SC+yokSbA4krI
HufrnriILvJcRSoZk+jBvNSg5/HtX6LH1j+FSs20DDzQPATW5QfIEltJFO/jFzDUN4keVKpgiY8r
sm7M+uJYYusJ5I5yYQ9tOiBoTfCM+lJD7VBlQpEYRgaBkkIS7J5JKyaYrwTZeCSQHq1hjaI0HRVa
tBUaGv20G6jLPpGHrwB8KpI11bMDZCCO+RC0TsLXHp5zrUIwYSK20GkjBmS1TkAkYWlmKYzpbqfg
ziz2uaW6i5lfw3AqoBkSqU8CAajqDepUiF+yG7aRf2OtEfN18CHpQjx6K3ntU89H4oT5txqbH1iH
qXkRXoID6ad60t0lBNleoy8o7PC97CKwjGQOvniM6UyoSfoQuDMpCrzmYy9fuTZEL98LNfzidwBT
aiDt2O/iDoPYANruYlyaqJ7ifCL0eVCuloCr6d/XH55OTow0QpzKS7HXSnG/AF4jI4aBFNc/sFkP
zx+BgWeV/JrYDknyJIKmbw/Gmo5sre5G75/m9RlZICco//aF7UZw9ZQEgk5ZDxFBsWFMUyvITcMf
aLAW389JSWZO7J0sO/FE35fbelQt6zTwRQAb/sfTeSw3jiZB+IkQAW+uogOdJKpFGV4QUjcF7z2e
fr/SROxlZ2e6W02Av6nKzMosuNy7W1oNax4myp09Ah25CH5DpSlyNLQ1jh0ewoHc92cdA5/a2bNk
U1qHGMMt+S+iUOndf1L36LqOGCjYxLS5UwhoRpyrgTdc6HxbOrNd036xvoLXwWjkLYl5p40HTXLg
9ClQsGQWZ0y2Fl+BpscOD+tqvKAYGG6obORmp9KSif4qMN680kGrUaynNt5yEsoFG2EbUEWoz7RL
lSIz4V0G0T8ckre1o/qIaLpBfBs423r1mnEB8yAJFZLR6XssA6Swo9Xh2Jo77s+8YViovtTGFZ/Y
WnePqH+W9NLP6Exjd5WRXiYOdhjZOS4qkMj/tRmZ73gVZqErJvFoaAyXcouwBVocVS13Yjw1NBmd
C8/xjIpGUjptwh4SHN7aAeTWAn8XR4dhY9YRQC5I61wTwYjvEFYWM7H3UhCW167qyTVyyDNhhzrr
nmCgIr9Ibca77BLcVX9RS2mjRbCDtWP3ZKtM6zXBV2ObW+nP+VD/WWkMWBiSSeDSfWsj7lgRKctf
C4iyqJvYXmgAnT464RGs5cQrssrMQDkO3kwMTuan6T1MHzuiljkcAEX7ydkqZnJQouTUUDN2J1pS
VDVW96P3HFHduogD6hJoPixnAD3RPHG8ALuy61b6sGtnSAWrAbl0XfT0shhOysCbQGS69DiXUYpZ
hASx0wfx1uSCVRrn4gm3N4YbL9vSK/2CEwDav5H19RERUQfyrZFo5Az5E66RYI14t7nNBWHdWsRj
+I4xT96a1SH0S1CmjH3J2D35KGL9IjW3hecBPN7CC63YzvV8YIODEQAjSpJGrRIfQPwWN28ZXRpP
WGtXNnqDaIzxcIq6psFgicMogDbNJTBrJV0i3qap2eMohe/EUVpcbpADf3WLeQ2nN9Z/Ma0wPaDJ
0nCrn6qEFFgekZoZoJSidivC9lX8feT7lh5UfEu67oJlJbeBCOSkmaGpRYIXIIXhwAHBcFmmLPgS
9CJL8PBD0skBWmsq0XrOVh4Y8ARVlRSk4Q82KeK2IobQMT+dZZYo6jaM1kIbuMhtinZd1AfH3acW
GX/GwC1ClyWoO29Di5trmr3XX+wX+nZLxewDXgw6GnJYKW/WQLRXxWQkZVj+RVCZfNoWtEsAED3E
D7BG6IEn0kLvKXn0Yt4jvgGN8YJfOS2Dh84V9z37TuUpnz1GoNaPjY+FkwzpN16UIxHDcpF3iFH+
I+APgpnjHOBFPYo57qzkPuswx61UM26YYxBuQ+6u+0yC+SrEsU5SiNxgOOHlEaAU1byWQ5d7q8Ro
W1+5wXvJteQBzfW1DhgCB1egY6jPPEkyLD52ZaPb4d+g1IeBE1030LWZPrswF7ANIypzX1Hal39r
SfwJh9MSV3vHbC/l5OxowX4N8bQIDmeHg5miWvQwW7nSJsAkE+pFEEY1Jw4B2aVUuOaMuwcUoViZ
SJtDcWHP9RbPh5Sh6dQ6DbzgBmSFs13BiMtFy+oaEat3vfSU/qxzQiu2+MOI1a7YE9ZxtPLIiEUK
Z8dEw9ah+PnyCGKxxjJucn0jB51pfurGYVqYx8tvgzQa+aEF3hXHLvafD3SnEL4O9zvTpLuZhuuv
ugmWs8t3KIVYg+fooFxwPJygCkqj8AfyGruG+UESCtCjhmEjMSd8b6zEIWHqOO9+XHSP4m/C8VXr
HPl6f8Gs5igOQ/HGlgCLERez8SBOETULiCCjrfiSidVIXIGr2lepgipS4bDhBY+kRBPbr2VDsVhG
8Rl7/5DDwAOINgMwJcwYZvUtxkl9MIr9EG1GHt5J1SeCuNf0SxhjhByJedj5gY2LPulS0y1Y3K38
ugnYV2j6zkyJy2GDZ9Gw7enPEy5WJ6UzaTLACtyhDT8BSv09HTl2JnxkUrr/vuBh5/SuKPlZc2hB
lQePHqvIVdzxFIDGi8JB7z2YBZNI+i3P850Ad8M0r37jNcD6TL3c8WRia1cNeHJicxRZ006DyuJs
IsPgIpXFAg5blkj4LY6iQ6xv5RgSNjOFGNGr16oD463oUVj+Fk8r5Y0Z32Xn40y8SVFWdaGH1xpO
/y82v5FrVUHDi0UO6S4XYKjJtba1d6PWxBn1yrXstF5G/RphXYxfG1B8j5GnKDR/SSab/kN3tm1w
j1suFIPIPfT5ZVZ8/y5xqzno4GadGR7EIq/F7jTIVJ9D7buh4Tc9lHIVBMI2QESResSdbxtiGG2A
W/EHPovxiV3fsnYFvlkMuMN9jUDAA+Ud3KP4pmmQiANhWToGbQVBiKng0Av6P+3cWN0mAbTGSFaf
Okp3Dnu63hH5M7A+jk/IPCPwttzUrwUMwYxB4kymekk+WVmOj4jpk77bcuWmcH+Gx1Sz9ZL1wBne
U7VYAvWb4lzcHTxkI52Ne6rFqWPgTxzkm5qjkB5g3asHUcC7I3E/E/0zs7vEhBdjzxgANmIKlQW9
EL7gsLZbO75bqTDftrW2yJLo66tu06wU9lolpLemkwdjp4NurXabNvuUhAaM+HZydxdEsHC3Je/K
hHELLcNcMh5JcTFmzqXW2RMUoTTTEV4javBadq8Lua6a6a41/NOs/trW+FMXzAFjM1qfPbZbSPGI
LZEgLhpq50QrfPQF0B4SH8M+Fvl8QKOgU84aYDQMS7t7LPYwQnfw5U+IL2fX1AgUgn58MNCo0xKS
qSMtXBhgJ5HF1196GmCqdj9Lvf6stTdIF98tvUdeJgXpZNJFRM4uDJ1NGbjrmqU9aLwTKMDULFcz
r2/Bo50JimZ56ZePUUb/5mId5iSzCqOJpJqH1eZyg/CaYtfjjK+1Z2EOeuob7gC7uotzVU1xwLpb
hp+y+cFKkCsamD0zOMo7Lsingsq2LYc1+zkePdnW00iZVD1WTODkFnGA3GByggaTdZSmLYO1aty9
4SoEKNp7g52WMjSp7Q1v3xrJDu+8QeWEQe86GVwmRvCQ89otpnViwImoO0pVoZIX3FEFLnRjFIaK
pvsdJ4cYCIa2Ar2ClAKx92xTXzJiN46viom8maKHY48xD/lUcmtEOnwBFBuPaFPJp/BG4kIV4SJF
l8fKGCLi1Mz9aOTr0SkuCJEUJgTy6cVBySD6707FRegg33ZDw1Rk2dmFKIVbl6s2jLAM26swgF3P
9YSDfYUUl+dCeYxCPJj2jt0ypZLtc5ppJgi2uIbt9FvbWfgxvnH4USMpwuTCBbG3Ikobs7O+rFTd
jJxKetU9u9anCZ2YQ7pqvry6gLuyZtSFOLLfjme8zcOylyZTaHICggyThgqyR+JfJDhRCbDzwB9S
Jhfk1xIzPpuKKRmMJMsnDG4r7q6wPuaA0bnW3AcG6XbLmVdjsJ5MxJ7Yr+bA4TXUmVux0PGOKc+D
ghXFAothoXoH2CzOo+KCfU27IWQgkz0iRm4ZgXCjHJfYybUEDYf0uH3IdOfirrDs8tMQmxesl3WI
VZa9QbyG07VPRGzDZoLlpy7RM/qjA0g3GWfHMXamWv0JPobwKR4tzBe7557SVU4DCmGvuY/JNQOT
HNDKRlR4hWOt3FzdefTVFdoZ3k9Y4jKlNztJ19WG+cSlKAxH96YiYFMqQK3Quzn0RAOYV0nN8WTk
0aYFBDOC/OIg7cn+9GV7lNu5gjTsBlDAEYKt5PYx7hJWw9EiN7RdM3NI6ACDYh6KCZmV6MAYJSWJ
wsXC2QDvPKpFW91RmcbWrXeTtYm3nniLTeCnamp9RyjVdeZbhBKOg3+th/kOh1RvfmrN8O4NKvzV
gKkfHn4iM82cZ9Ooj1bnMsYCYu9oYitHy1O0q6zOzqXjblIV2wolvmTcymF4HThvbWf89iiB59lC
iF6eBQyhQmCYqZy9lRgquwDeRv0gvrXcliG1QDZgAuUh/TCZ8rMuwKKNM61cJCmgM6F5nzMmAeNy
i0BXQZhH0u8IuCm5fm6FepUJ4dkjJpxgBxQYfDHCKvTIfYeogipGwtWY3R9kL6pGmpT+rnaffcEp
TV+25EwlQjrJYEXjEXm6SPUU0R/WzPlpEANNshDkFmFwd9asJ0Rz8UZ8/iTTQGkJWNSRgnxPc75y
YXJDehIPmQ351IxUwtCRqkQ9yUeaCnIg1FsFiSuBtovxI3u0Ud29LBBRbJmY78FW5OL/D8sCENeF
6SX0PqdhYzUTaBKwLmMzfJvSI+XSvcPRSU0Von7ilzG0RihyB0SDepYMEebgRNPW9LewuPbevqeG
wEyfOoLqekIzH/MJML/F2Dh66+mtDPWHn9PITGL9ixxnF4PlB7zDKTcGa1VlqlK5oU4YUTvNEx+H
vRal7c6j9YYGyBlaJAqLxzY5ACy6LJLCRsI6kADtpIpQcnSNNIs1eY8ME8mpK2OIIz4XxcnR7kqr
/ipBHC7cmitKyBsPwrLioBIXTUdWDmCuXb+pII2ReR+8cm2gfJhcmktaBiN4qkZG6wXTqd8wWQZi
wjOail+qC1AaRhUJnQVMxFz7Ae6xvTmjc+BaJ1BxGgza1jfVTAB4Ue/RiIaUWPG842afhuvcMvKM
1FklHjxvgRaI6qzI9fy1WuZc4fKPNcw67J80xIH9p0flq0Q/IaLBBnP6tsAcf7mjA5GNgCc5gCVE
xIC/XdNY22Tcd118msxPr/m7RIyv15euAinKfwSZxjXRJ9l7bWbVrkHRWlAZ0tQ5NMBg2zJzBqQp
sJZ2F6iyrsttNSG54KKv4dFH2UpqS1NLkcmFZDvHMYcAAsuv8YnPyX4RwQXfBmQODTcZUw+AuhAr
/HSQsgzZtJhgx+HfGIO5kElbwBz5ggLOLSDbFntWcA6ZWXPJiZh9RsV2gNwNxsvVwFiM8UfEIJlr
nCMb79zJ7bYiXjBoyOPaYmBrNXf7pf1ncAAMX+w02cjYBG/S7q37N6kQ6egZzcyHCzPEupNW1jZA
CznSPC4oeliRoXX4ZfcTGSQ01lMNMcM/0wEIXwleiETQM/jkcfJjtotHm4w+z7Qx2IdwAasT42ik
cQmyBn5cGe1T7BswFkO7pDmsamcjQVIG+jdbkHaIg4z5NLhuiX8hoEXqdHEStZGF7hQ4BZsOPqG9
rYLxWe21Q4eMakLhMXf6SUh2E+GVwIhsjpisjqEWVsuxzQ/eumSPkLrRY7KpJjuSN8hwmwfwL6bL
51ulxVQ01x4mXS5wtVGZcc59tmpFJrTsQ6FOGrV/mIjOWYCJJpyKutYPZRraDd8TpubiqCBx5UtT
HMq5mCsBr0QVcl/OCJcuMgDBljWhQUB1XfSXTTuppOmR2nOIsJCrlATFDfeS3a9113cxA0GULb36
+DEjX9cTquiJ8quXWF/ptwRtTm5iltz2OM0i5Kwi31bSnQhMpFQSVZygaXLKOXsDWdT8l4iYeKFY
Mn/ktdvQGBOAA3xFeTLVczk4P8yromUHMLLisyJtYHzUnNc5yg8m8D0C6EwaL9R7bAR3IX0vvWYi
eYBy0YPqcbSuQ8A2Z/A551eF5C6ZzTAq4xvM/2Ue4AuDB0Wf/Sy9s83FxlRSo+Dm5CuXseikGg8y
wBoqDDva/zzgixD0jEpOBCFL/KbxcPJDES0WTGGNGOjVNSk94SbmBNC1H7BbaUFtj5ONnTIip+HB
f4Oq0F/baMEZUmznX2dHcrEWeByA7wz4S8ChBCt3yiFKAll2eDtv5Iepw7nO8htB3smM8yEtJbPj
q6g+l9UbqKAk5CCPKazoIBwEOODItJdtr6XxlZ3DA5K5IoknbTcgnsU8f49MC0lJwRxzheNPwOBg
NV2zwftEV0E6Sb7JNXUXEZigV/PaBAgwnHEtPCgNQ4ZJvWQv4tQNWg/sQWeGfI4ZNNJhMMLee93B
Vd67gNC69c2e/HY698OTbRxRaA5ICaZL7h2t4py5CDn9jFG2gmk0X1PPHNDKfKvrM3pVomtN2w+b
c2vDAm4tzlQRFh5UYrF6QmvSk2tAUnw0xqdRHccTPmcUVFW6ieZdABbrcg/LZeOifpqDDH9r/v+c
Hl0nPza5ulc9A9b30bQ07j3jQ9Zx5jE+oqfPLTP7Gg/cG+ZWJXUkYSYm45aPTaaih/zBU8eNmp3H
SXmp52FtgHkFCIT1/gfYQBpGSmCRdmiMS/HiEHt3z+G/hJN/VFk8CELxeatQTS/hqTfmF0Ps/fbU
wAM8Y9OXR69IsAwYECNoT32HwDfUX52AaGPFZn4mJH+VG0SbkRHqXb/NRAbmPirzc1hqG8QQT0Fn
v0x0CEkc/SkfEtPGsKKzfOk9CBcKDOtJrp/JTJ9a6iYrsfYKWJPBAL9IdNWEMQ6lvinQFZMV+dNY
kiBs7LwUa8NljbX1jpuvK9Nj5ZHTVUuaSIFux533NkRhf4wKbCPJOkzaFK1fgZ8rDZ1B6W2bTx2S
mwbv8J5YeDXDLq1v3wp93kxBvLdQ8jUWgoHpXiZPVdNvDIIN/iN3uFfi+ClP8rNN+zmicJZDDsoR
pMJDDV12MVwolljR7OcmF91YfwkbidxEBOLM8s+Mv+TB6OdjsRPXhMmj1mRIvAqNPfJ2udqzklkj
E0sNzvJQv/SOu44Tel5vt6DmR85Hm1McOve5bQjG3Hc2SSXMR+DwLIEwDHmnGPUFbwNYZt7VeyM9
A9UH9psEVDS9dRStJbCnUoGvz/9EKpjwnkECJXFDoFM73Mn3DefPlifmazUWzZfc2VJhLMp8FhqA
wyKqHsYpfkGgJKq0RS9fJ0Q+Yq9L+SDMvIBVoH45fyFTz+wlyCnkAoJdCbHoxWetxWA+/FGJLO4V
X+hJ/qiWJQ8H27Ew6Z5XfAokpXCeLIl03KRgARPhKL+pTIBMbEILbU3b4hrSyswIN7WKQkqdSyhN
mZoo5kpkHY71mYJFxpFBrUQ1yKAdvR66LFvbMP8u4/cR3sDzUXQZUjdywYhKuyuXg0x2JIx7o4uO
WfPUOLxl6Q8pLiRKty1/G3gh2Qa2p2awguwjzASuCMWh6rZI5AMTv322KOEcMCuiY2MifcEVAitq
kRgVCKktgABhoeCDh3J+myk5vWbrtN+cb4v10enpNpOWE/TXI//H0f6O5KnONDgBLe6o+7RxchRK
18/p3C/zprEvzApbxnVGxgI2ZHtoCSbkrBcLYT7O+w/G1jPfoPVEUDwDOlItNpSJxG2F9vdgDGA/
Xx0AMCsW5DejCE4Y3TnIFYfUotfVg1DpCfuhmduDPVb+lF2Q0iIGjNQbJv5eqT/ETr6msRA99EGa
uGU5FHj1gLHClqpQdEX8I8kFDLs7oMEsKUuYlCy+JFRmVFFl1+1KhSFj7ktUPL1KsBOabCZrdnJG
5f1PixdEgzcAXD9hf+6VUFHqYsqY2MFjHNVsDV1480ghzF+b8V0jeuG/vlBaSJFu2JSJBqBmMN8H
3EMQadIAmWC4E62iWa1SDl2eOE77Z9s5D46Nk4K36cxfbw+psYQeFB0G0s4+BTjwfpltPoHcAgpC
jLqiEmJ5paAQCiMHrGcaiALHg+IikzTyYeNdAb4pGpEeeUmAtAGytq69LXGsW3wo5EZHiqjq7wE2
4KHqu/YHKueCGX90CPHwyDkJHFIgfhxmh5dF5GA+cGy8hU19+GUwremgjLFf9NZ2pizOyRjsMUMc
L1pB6OI6oAgRSBTccy2APZsz518lVEJsYoqQgCNVMg4ri/Sr6HvRfKUKthPKOoPriKWcHdgYM3cP
hwouBogZZKVw8mX2Iyoxle0ke6UwXgsMZjrOPNOlforLHc6rLm6KlD8GKITDd0+jk9MVZqp75LuD
fuNnFp3m8w9Wu0htJcQS9KlOd+wGWYfStgwoTEdkpLjYPMCLWDV1z75wsh2bT0V5ITFiIQHPY0Nz
Sd+spPNLmmmkennd38DcNKq1Qfm7bsml4Hngq/irxS1fZI1ONQP30ELyGTgFTIZLZA5I6hzx5MCX
nxrCDii0DANis/ChqKKKLL6I2xO+YLTQA//J43+hBewIz5OcPQa07OVlMZj2x45bcoAqj9/aF8bK
zD9FxiyJJwHoi2Ax28BEZSVjLtygxpm+BynfUWIUaSQ5qaXJdec/tcH3CimvPHP+Rkz8WzuN9HBH
+aSeC90ftIr0QmiwbDx55GdJucZ/RLwPHDRDzlN6Ci9RAtqFXnIULURKb9PS5ssq4xTPwJk9EDe0
u4pFbVyFBxZbOvOBsSNjysqhmotDrMWUP3mLSqOswQHlMQ8u3x5/zEUcVDD+L2ADBxG7jv9FnCuM
gnxX/JtDlF5J8+f0vtYhRWzu0vqyBmt7wEK/Q2tDLJ53HqOBicJL6QWr2DTe6W2dsX7CdJYeg2tT
7Ol/u6HZ/RUcifk6INqv1CYdmaGqqtMQAdOBtuj5K+/S9q4CgYfGRkn/9vWmNjaZ8WGSqyT9ZsD8
iXT4DYIRGrTfMTTNOCTLtYdVrUA9GSOKprNchAZyNbg49EMAvXJR2kBtifXJL8tegjQxMXXMXe6w
sXzWlnhVzMx46lfBZniQDpPx5A0ZvIyAlWyxwkdu3e4MHPILVGv8FnIy0G5xNQsuktFAy/YN6INS
G1JUvcngwUA3IB+d8mZkUJ7zymj7jYnBltVuGiqpeTJ+jy6PP1+aqGgnwIz8gPLsUb5XDkmdy0va
egGOmjmVBK+XgPB6ksDS4jWCDsfWLL0KWQGj/VegR7JNl8TYyvgdfSnXcanRhkOG6ZgGT1dhWCX1
iJFst5gYcprOMaBzCcaFaEshRt7ywjMvS+FBpZoKg+9gnog0aY9JeumYL2VBEyZEc8uVT4qGADP2
8rzQRfItVr33BI/t2dWx05kV/U+O2XF2DP5kPAF15CZztxx+IkGoGVewvfTG1tCc8BQm/6qOyQ48
BmSXVxPib/4p2jyZbywrpgf406CZqwTZt5RXnt6ezJwqsT2qmnNjXstFSl9w8osiKwUHwdiZjVyC
cNViN7ZP+OmiHeS4FNU2C9BdvM9hPFPo1EPxTOMYdHwJh04/VPqh7w5td8BvccH9vDsYxfG9SfAI
NJ9oj4OqeEHqMXKZNynvHkdI3FgYzxPJzOAOe3RuhBmyuZjh14EvkFi2pfZEUmmKVNz03vL5zwyS
WzQ/DT0w5ciIDmZB0GngkjU/mspfyE8XZIkZXqxqNiLtR9QFf9P/laze4EpM4TDmQuiLYU98MRbY
KzQa4LTarG85khkpQZ5lvmo1Hg/T3v5Gg4qiNDZOUC+ww4yg37UaT0UqbHG4yZAGydfZWEiEiKlG
RZOhLnFUzCddhk4R48wMlLKxXFhy4qiIoQPcH1YL8S6gPGROADlTPiK8lljMgIwE3wP61/cV15rZ
YkiaxMQa+XinOIg4rProUMIBR3xyaVWyxaiVik3RfY9Ag7Z9F3yiyw4VxI8A6eAvJG03MdP5eKLH
+3z21WDVhIhDCfd+gA994+f1zv5dQ4np7XHoQrRjbNTEPtELi9GUaAI6HKHKFtmg126UBqYPQtHw
CAlqEGeYuzbHb3vEoJTb0CBhBbMSN3xuKThEeDZee3PZ2m3CUOebuDdZCVOefL60OgrCQOEveCqx
X+h8ky7crbzgMXfuevVR0840wUnhCe1tVDD6u86sY+/W68lekzw8CdmvkVR8Gme0LtAKVCRc9GJl
JAoySuMVKOVQKaRy7Dg1BfhPIG4pA5mdFZpxWry/lM4lp3kQnJW3OPBrpiTTaAcpINBj353RozzU
1Wbkzhq+Amd5pJxLI+dvYO291vDRRCDpeBgh2Ay43vEKgpThBExajEb5yZnqZeM2QbmOdkmwH4Qe
Y0O1ONa8truUYvIXkTfNaWk3L732KZLNgVG0bd3u63qd3Gz0pfZ0qjLYldJ9nkrgphi/hgEI19yp
PWH28V3xWkzIHP3WgVyUrCszN44Mmb0kkf1BTvllSupDLRzAOy3gzBRTiAVBldF8e8wtlG5L1cmF
3q2KlNEbDLeE7A2Mlng5xNnUMcVDQ06dNx2cYdeFb4l5UsIvRh59vrbRS5AH/DTZi8n8Ub8fx3ML
r2MvHwtcAsZN27hXt5QGMMGZoj3RKEtD1zHSTDlGBBRnDqfQyvI45Vl0BoYs82186svsSa/LJwDX
qfvhUG3Vfm8lZIU8Wh/jo948uhnqv1fMwMhU80W1Lk3MMqrnmah4grKRdgFixNPWQegZqQcQDyt9
FR2jSVUx0lSdGUXrAfAVNFIbC9wdvx/AbwGoYmxGZLPLz6GNAEltuWh6hvBjzsmOY1Oamw5rIKgu
utmJoXUEOXs99JPkFd6ZW7M7ew/6dCXXHEnIa0s1VhjPZNhBmawsCNAlP7UJFiNLui6SpwZQTSy1
4O6ZEcL9MBm3mRmD8//HkC3k0NQKgpS08xsG59Io37bqY4NzTIBLawe6/GDa1N5HZIEkw11gmJp4
69i3Gkg79Nk70HUoWTjBewXJ6zpBYw+WNexsjhOVeu4hxG7U3VOPcUjxr0a7chn4rA9VeTZcxgY5
ZDCD1DeNjlvSzWKskNUhA+Qdd/0ST6s0e4SVfZggz9r9RCriQBmegYioE1pqQjPdbPzO+3Ez3uz5
s+5Pg71sO+bag+mzB9WPukdFG5gbOhMKoZDMHPvYJSnTl82e5giqOnQNa53GBCx+TnZFe2Q+B+j9
gi62a8mA+0xK6N3ouQ8+aCkCem6BBK25+iOcrwmJyJZ4sMyNOZlrzAZDmPAFL9ZPBbSpTf/Ynb4q
MH6pWtogJPsE6yAxzNdD6m0CO30EoHTG4sOFY9Hd5iDSmsD11sQJe8GnrmCAXMUvVK6CPlZkIIGB
NvaO67lST7OLZBJPPD5PTMMFPJzpB95c4X39smtUrVp4twasM59yZtCbY4X2Xes4gqG3CvTFk2s8
KUONwYEMR+aPUo5rBj4/kIdCz6ejX4DrqlyHHeKjGo0hSTkZcDFNvojsTAC4Qh3Wmtn7ssbHZtqX
7S1w2SYhV2lWMLWLPrjHWhgYSAvfBAdwYQ3axjxGWKukxR8zqY4WKJO0OfwVqfWZpOZNoIROSA9z
puRRVouLUg2HmJECLbgp/2KmtecO6a3Qve5V1+et5xCttVIDRiznx6X/7BhbqvLmgNCmMU5GaPul
5IqjoZfxOzASxGjWyEgcogYL19L2nJtChmPr1aQo7jx2EDgF7ooDgJrDtSYZYxYpzYyw4WoAh34B
peUqqmirTE2DZ0y/3ALesf2pAQEBJhYy+PqUyahkL0gDIqUHpaA+NKKteCGqgjyAdJQaet1lfI8Y
SpBipULENqXv3Ky8ulZGjaabFQWbirQwfrhuAFc+h9oaYejvjC7KHdVj7EE/28D2gvYztqe5sKXY
JDFXlNR7WSGpfrOZJ7GZBUJYJ7II5epS8BW9sv+WWVw3Uk8OtI+w9lxONo6QOlWIgvQ1ZjpL/g7U
UpyfdYmbuDX+UZR6M+XY3Hu22D0UBqgMSKNwoej5IVxlch2h5YNicw1iIaDgGZBZmIFnr6b6UHeX
trb2ejGID4VrkerHRPKvOWlONhTfvePFm8ZifkwjB43SWAtk2AivgdrqQFNvS5Kecnp3iV1HUhTT
dErgaMyUvIJUREVI42k9DCLfvM1UsPuIhhT0R8fR2UaI2iWM32dnYX9btkAd8Y4ZB8ZFEZk89Z+p
o/vDASfFbgMDMoX05ayo/Z4GG0QTxgJ5TU1pVF0qg4zJE9WX5flLd0w9SnqcMhldaP+yyR/aYBDH
TTt4KZWCKwXVB6CwGv8U4W2Z7rCCU/+mVNh0qlfsIfI6IEGN3Lxooxgoj6Yewsf3FHVtmpvO+TBN
3F/51Ck26+ZjLaWkNdOO+AxAweE+Kwm9LL7BPJGNegTdBn09K1Itby4qrdbZjtJFX9HyLO09qwFZ
IIVbvFImhnewrwl3ykXaFfgcm7k2HdEIv9ewcQIaEynlG5XJ3+KWm18qAjmv/DMXxWrAcjTdhvM7
v4KwPuJU+AVFoWgCtcZJIcG6546QgfOXyPvYu4qyRMCqENLS5GycQkA1ukoqUcEMDPRD1IYaQtLf
7DI1piRK19RbRnzh91CXPEiIaAkJiQoOTwohBTAQpmwl61Er5ieOpwcPgEokKiV3qsLMFnWkppfg
BjCx+IKxsWXJTGH4ZjOKx5Y0U1Rr5ithmSTZX+wSnZn1GoLvLO2XhmkuZZo76VsHRCoQtSK/oc+3
CpCik+hcf4Srjy9u3a5yvTg2cG8BLIg8o/wMWml4LhNDnwn5TGyfkAJp3OVJek/Ql8hvdWV+TUFh
hfopgNWslWf5z0HnrgrV2MrsBeVuTi/ZTvRaLq8HoJgLZYictRQdIu8UDaZIAZT8Urh30dlmQXfM
GZly0dWE1udgvUU8dwDawR8VFgotB8rDugTM56W0s7NhdjZmCABDD1+E5ykGESNRWypG6CxgjcLM
469jWsYYMc7gaAxYydziLpYt4XvufCQGiuT2Llqx2WLsG6bnCazNRkOYa+cJKr6esCmniw7T/q9q
7KYc0iJD88blhrxuxmh5cu5Lf7D51EgJN9yKSnGj+HeWd5f5hPkaVRxT8/uSq36Hi4jG2BfTHFUx
ow+52NUjcyXCqMGPcuxl4aNInL3mknMUCSBjq91ptLFCAr2FiUuvveGsHNZLTiFqOYeMnc1wfQgG
byBgMoO3CZf5cl/AWvZHK/T8odiGUDHWDyODMubRXGRAlWD4tlg22rCTKXjlM+Nwzc1LHl0g0AuC
huKNe+rQkAfPOnPLzdEa6GKo3BsBjaFc0eNBK2S/NL7Z0JtPGuXYd27sUL2jamdQumuYScDBguwe
BAaeseMmG/H4oRx3jWO+fAYBIrbzWPwVlb2w8jOwDGpKxi9xfjP3cUmvWlwH3HdKANMTobrEayX6
48CZS6VPZEK9bCQht6vINjy2wbxV8i3vs46ptVUyggawW3uC9JUf/sPlk6B7I62wVpDYNH94+w1C
7AA1xoLneF/8iCi8BIvJJQmw03ZePO7byT7VGrQtAHrOAR3V01oPGaEt53WiGG9aAkGVrmzz+cUE
mlPL6cmqoKJ55DDxexfrBfwuAPxblWuWmDpNTFyjl8o8SxtPCy/LAmQL8m6njTgo0QdzVzrDKkte
o+wDbQPDH+gvI9FKNRc6GCZvIgQ0Wd4ysynAFPs2MDl7rk6iPrBTlmbeeOi4QKvZjIiwPl3E++NB
M/Mdsnon/dFZNCEq8UtQnvICOlEMkuEjADPMcc9gc0i7UaC+rl4FBOOOWsk4vpaojCaQe3sHbpAO
n86BEdiKwfPsO6Inupbpsz6+8DldNB0mDwGpDBbH70ObXTTvdkNSrIE/SFfiaLz1eqZgrHQL0Gce
onptAlHMqNJ0WP6StauDnyn6s4J7MoHIBkJ8Yp45FRBugFXWKVMIhrXB5MCPVAJ0SDiEJE0UnvZF
pZS2aZorfCdLFtjk3ovwOFY9Q5CqqLMqmn7jHoWMp6Dk6s4BjIfDMsXKN2Vurez+Wah/OSQYcRIb
Y2qj/38Z6Pca75xnAt6qsRBA4ZpNDJKO9ToKUkAxnT3Z6CencWXX60gueuMMmgiBwlek9e9mhwSW
K8srtiqJeeC8afWTAhloVCrMyxhcPI44j3BoYvEs4sE4ip6YtRWlYcWF0UBWkmXLok8GKj8AOypA
9Gvs46k/iMSe6dbujGh1rt2HoWE9lQ8Ny39EiQ5eipsCn0kORf0ctkx8e81hZIhY4P4cd1tDIYcD
JqXVNhTxnKEuLX7Z4tzC3FXevBToHpTGWgVmhFZpG7h/ILXzZscAJBNV5II1MFOoqVhHLuG1zquN
WaHLgJNO2V3B5XaEaSzjSriSWb30OoVJskHOrqjFc09i4GTd5dUkxGATt7PMhxmbSA6hRn0TIBjZ
ncw8CyHP99kSTYwal69V/iPfBmCYdAQ9RTzhjKABoYU6pcVQl2r1YhH2DDRVaKRBoA2dVkYPygbl
OB5NJd8HRGVXSJBbnWk/eFc+YgbXrcXfeh9vRWUQYeNkn0OcqytHLClorNvshT03gUHz2vnOppSg
KeWOJkRGo0KoF3QqcBV3Syyfn5lykvxpzA7Aoy10sgva+54p52uwfLHlQWWxqDuIX0AAc72U3iVx
GTbPsCLDwQZJJCIXMAGBpKTMhUlkjrClBbZzNmvf4wuXjnCPmDMSm+n2qZ/JfDgiBpWX2kbEdo7/
+HSac2X22TcTjIrKH2mbOCZYQjQeqzSn88XOoFHXE5OkwDnCvUPwRRRiovxmtQ2sKRTkQ890L+Y1
1S7mYqLOL5tqXeY/aTHvET7RYaxcBdMHioBGPALe+v+xdF7LjWNHGH4iVCGHW4o5iZREaaQblCJy
znh6f03vhcv2zqxEAid0/6lh1N35U4+v5hgufDN+cEC3PX1p+ftSwWfxWjK5GioLmJuA5ejLRMvV
uAjnCHHKjkFOLxDcoumoFvkzi6LlNQIbkBfJ8vowoQWlDw1FK/o90VNMiHhKksMtRsKwXfjDrIhv
caFtadZjOnDXYGguu6toGdtNHtaIZZID134XDMBmeCzem0rBhYVasRg+bSqlQZs2LsnDQHCziR0P
yItTNFcuLgeUne8aMF/WSW0egZto64OrtMIubgO+Q6CuSpgN0Jdqhl8nfcPw332Lyid+LSETbYF+
E6yXaxuXFHp3iGNOxEDEFDczBOPhH8/t/FUWGZkaKCq5qLMhPlVI4hEQ4MilXoiIc1PRqXNNpGzw
ACFgJr8oybIVR7UXnfOSi4OKqTVuAHpo10QUOCPgG5r4rnUmeWwp6HTEMNW5OdZ4wyt1wN91yNTk
0ZbwfhJDyk0IoRiCxNjk0ptJs3EN0Cj1g/nd0Ex2djY55ibpyBJ9m347M4g1H0Ug61plqG9zZDXJ
61G1YSXOT/NXdLf5oBzZTrS1PmivKH4BmpGFZPoupnHUGXXHIU3U0CoIujVGBhEWCxzCNhydbDOY
9Vn+kmwbWX4B3sQs+f3PMhRQFClM8FAbanNoNMYbtwFzsDyMolA+TOXwBm4nwNeJ6SAm6dopEYsj
6aS4QwuSuxtE/0a10dz6OJAtgM8Y2SIiYkmqoAx54M+K1HvTm/I4jTTejO7pmPrtZGsvYRgQlY/l
bCx2XRTu9C4FI6kQovxlg7WUXhWNDfqhsxWiktU+I78l2mwTJCsioebpx8Bqh9bPqUmCfW960NtT
U2BNDGXqfbcsiTKdYFqGU8+8C81KGQHP4F+dKMSJaWD59ITahcwuQjvr4k3RqQgotQC0YFKlSb73
1xRDoMz0axWJIyBvGUWTDuhOgta2Zj4OksjA47YOkrUH3oF+XLVPbSjKaAaXV+V3Rq0zglp2KgMN
bSnau6XW6Yc4uLZkKQTQwSKpU9i+RrtUOHcdjNPIKHsoV+c1pN5EOMigDtReVb0x30brGRbDom52
tJXo67PkUuaeIPCPMVJmLFiwuTU3K2wPPbwm4SBIHpUqepGYDuEm25aY85m3AZMh8jCuvmVix1vV
hVh0I6JkIrTNKOde8pJL3ACuDdeull+YAoIUHs8DYafZxS0YdnLJNzN0xGB1NFX9YSy9tYvzdyTZ
2n5HjjEbBuetvim0gZQcAwYDb/sUk5WaXU1THFuo7o1Niwy2sP2tZU1bI9MRP28L5QtfxmT8CDDj
hsR/BR89YyHyyFj77GyLTKockUGdYbxgMEVfWHuTyEEgD0qFJPuMOQbVhGSS9IMayadYp9/OdY/R
bhUqbi4K/PhcHfLmWOspUlbRPyeYR7lVpwRwJPk1Bjg0b20n2w4aCNZgIi3N1xdirUA0MjINy7jO
JnpJayClCaYZRh/Em3O1rk9leXrNEZG48bASA4HQsHhKarQj0J40UKLTho7E3wc4L9XASPmYB4+w
PMg/Hb88gJFDuYys6BRtgM9IbuorOe0gx/FVa/1nFn7mM8Ylxs5skIDupjTe9kQBiDygKJyrtKp8
c9nSFRhVyHPDbHaoElLc4lVNbgvAI06nG7O7lfC36L3DmHULxUB9kywHi5wpavdEhZQEoATfJoLu
A3eXIXYJlpMwjlpCmVHSgYzNhLHIWAp57ssol+ZQhjlQGOw/hALCd9w3Hp64vzGZV1ZL50e/Sx0+
KDsfE2727rcrdOQ5Yd7TMzw2a9jRn6XU4XFHpBIEmbOyDQz6J5/6dUpG0qlumvFsE5tJ0FDLSd3G
vwpFra7MBwm0kbRWPnLiMDmQzNLumhbMxbkBlAT6DiFpqsLbQmL5K/1Zzm2oZAvuT5IBsLfMPlkT
/Uli8TjPGvcWEZIhRfEI+5kgXg45BWj/0Y5kBBw6aDElzcX2P2BaTQRhcpqM6Z8QGYp5AvZRuj9A
B/6Cm6pPDhQ3ci6xIjg2aDzlsvszsvgUtC/CaAlCIj9i0sFhhNAHGBXNUIwOHG5dNrEjlmnwaFAR
sCDB0SSGB6ZaOPAWnQqeF6qm0f4Q30hWcSKcUL1ERLygDeBfSXpjK31WzC3VWh9GcNI5irt+3aMI
sa3vUFlRb8jLlgMsYdhQelXWo/Mq83tmTGqSpCEfDgqt1za96Eb4cTx0UKGAmaT5hwejqhnvsGY9
Ss5TCF2PcaqHf4Qr6vYJl/DU7b3kWnUfQjggrZMb2c3XqULvTQVBlYGNG/E7tUFDNZMjuaFcaDE7
93/A3weHejEHanPhNfCzJO15mN8dkHtUWDXlLH4dBQyQaiEqirVguw7W5hHKxRDLTMMv/HW4PEfr
EjHTKcdD2FTRWtO1h3mt0Ptzhd4BezERZu23qSJl1f4EYOk4ZgeaEOwoIREvIuC3XlKWA5Jkhegh
sjM2E8ZmVXH3YmwXrrem7iYd06Sr9ciwdqBza/61pV7oO5uBHAHOoNRbamDyrLoYRr2KgOewLedU
n6K/mTwDqzd2QQBdAaEMoovwmYvAdUSEYXq30iCoyf8DnLVjbwW4KGLCiMp2mEVxz9AWOj3jmbMG
b8IVA65aGItkZvz5oF6ogW6e7S8dXz9B3HSJujUoM1JsLhJtNmCARSCv1u8Ab+RI4U0kXDnMQUwC
yJnouy3WKuht1ICjxt7JtgwAIJRL9Ll9f5WyM+o+sQz/1zdCR8SRim2TGyt/pbEHSCn/0YPkHDCz
C+7m7+gy+QP0fbLbkltmGwRrMfyuhNZqtC3tfu9mhEDBDOsroZYkl0A2qxbpePhgNcP20eGcquLk
lPSgron/4whG75xUAIk0gVThXB6obChep4rgJ6C3jF7Bq2hhE/jIT0HkpV2cfbEaMCIwy35l5JiT
ohq2h4P8XvFdle20dqOjTR1OSYfiSYy9+K+hr9XpQ6rhGt6uu9YDLBRIoTgw0vLNITkRRY3JeZ0B
qDYD8hSahvkhk9OAcpnibiBkSoAN/Vawr3CGIK2RhTAAWzIktDvNGd4cj+FNHH/kfORKvNZqb63W
7b5v0YY1yjbN6Y0R6Fgz6kYEcLrSH3Oa1Aj8bYQzz5ToMe68pU454BnfjvEdtdkT8p9RxUJ/Mql2
6Z+FgCVigu6+jhjJyfWnknUUmGQKkq4QmmvxxqCJ3bWxu647OBqKQ99jpBYpAArNptzdykiat/Er
OJEM4RpUZFfli1BQSMQfvGCjkiSi5BzVsXaci53ToqxP8uOcWnvJNRJAjz5SqDkq/VLFa8umDGnG
mvJ1tMy1RLqkwZMf5jutfP9gAIHi358edMWc/5pcdkmxFnuNCG8kFvd+qrFZznN9IUiAtVeN5TOB
qxJ4JY5+Ir8RAhkKog2MLAh+RRuHP1ZEk0r2N0NBUreraUTgPaob5J1MozGtpwiHsckVItUYrbPl
3fSUVGmmwrFOcJ/E6EvnFA3UXG5jPM7CUMMtoJncT/YHsr27RlIGQo01dDj9zggmq3DWlJz29zOQ
/91X0yMVAnhORlgxEAGgInKE2Tr7qonpEQeA+jFpwRZJ2xgXK5Qz99PNPQUqRT0qRpqKuwKOSnUm
ERTHGjJqOrkVqJtYJEXA7XEQoR+LHPvBBXeTB57BanvJKoBM98atmT5SYUlYo6fCOhBoilAmYs+M
MoQH3xLtJWJnQBB+qhRislhBCDiQpKMSU61UFehe6nIVo6kbXGhO1N0Z3yzkk3byYsP3vjmY5e+J
6sQgoEzSh39HSCmDoa7PQfKtu+FaL14p62zqVdo7nkY2buTm4+gFMnH1DwkkIiWGhkHIeaAqWU00
S4BT8vFA75WYvKL+L7CpebgpODXGDE2hWywRNlB/CatUk7tVWsPxXtSxe7kC0aNPDDUUqbc/qTfZ
akN7KErCcBlGSftY53vCzviNDM0IoXF5zsDmwqIZNIlckCYXdUf75scdecPSklT6sE28f5gOQr1f
i0EPA4sNz4szEmmMhLHxX96v3BRgcvgI/dY5+XCuebwxEEHlVoTNnvm243jsfCwBPPvAG9fCO/Nt
aoqVEEDQEN0TF1DnI2OCZ0NGTO4beCiHfPvn8lXGt5TcFlpTMEKLuyn59OHfdTQLQX40kJvL35cC
hTLcgTKVityW6ql7FbbJ7nPEQajlpdNM3UtYfU68H/yZYmCW7cbCyKOKkBzJH8CFBIKU/FEfh4h5
MxJm5tHZh9FBxdKA04saMzCOoMyVxaAd36rPtlZuiSy8twJWAB+TKLQov7UXHxvCJjMFKzICCeLR
pXbwWmWBjDP2oh3ZVe8BRHbC5JgS6waR9COaFO4TTBY8moCg3YeoRzinrriRIj9f0y31xh0HjYtl
Y2F9J+EHMYU2pbt+Rhxh3VQQFFGNp3uwYcNZBkW8coES5GIWTgBJoKiqRSqLnOWMv4wchpSBeQbd
OmckwsVcNIKsvqw++Wq6kuMFr/K6yk+ottYe2iD1Uw0jkhG+Ycj79COY6BMN6B9UzjNPBhyKGsQD
K+YbBy4jmon6kTl7ooUVGN+CpeTklJoSxl6gwGq2JVmnI9ghlu4422sw/kqhbkRwZ9h/+qdH/Sda
wwFp+12lo8HWG8ZG+hAeuFqaywjWRH5+bdw0sgWrFE1VHR4T4+wEMAEognp4QP2WOu0yIjSQ9W0n
9WNACAic4sGYz1ovt2J08vunUr9kIRIzwkgmzBZtturi6DGh/5OAB4yvLkYQRoTW/wxr2kNzskLx
M1eUdBZZBrZ+BQfL1SeznFB8hOuy2vuQfE3VIDjZ507zMQQN8eZk/GUfSPpcihM4UnmfAVkeLtpS
UUJYzclkXXIHK7G1yTOGzHKFlWw1ok/RgtfY+Nxq6wVPYbQSnxmFABdmaDJ41bs5JHoLxXaPT0QM
jP9ILv6IeAA8aMIZ+iiJCn3NTZk7+NoYkBQVv2r7hLPMGNttpbEsVwDtwZ6+RUXd4y6FO8TewSXA
gp450X/EdC+hpEQPSRtJdudKMyteTX3M/H5XY4HCkUApQAnPQUbqKSNJAuux0q6o3IbcP7jBB1Wo
9JIo1dEqVPXNg2mo1XffvmgQ0kWDPWiBW26m/9TUz6iMSGBTgfD3bgUZHZ46iqqeaIQ89+9Xi9xV
YvgeMN8CmTDfUfx2CuQxP9yh3p1nSsw43YhTo5PwZv9QSHlpA3E/5fYHd8morphBwTgANP2QxNzL
LVOFVNNYxnhK7fbBa298YGmCRtX8QtmQQb2I6KSJ9W2WEkLm4DX/pDMTlT+wgRxOakP+Gu4mir2Y
cRFu+CIhv2y5tP7ta2IwsGHHeynnIPLZyrr6w8NnQ7sUi3nwqXm/gqbO7GeYD1kTU219hoW6tej6
IBMynI6DZzx8RVq5hqBeSVKHkLJSA7ok0iTSkiNvpsXno8EvwloBTKtOs1JnHyEf7zPiyBpuSCky
y3zkD9PotZi1XUKZmBS4TAYCSoPPntTGKntlR9LaZQiW+OvgQ1O38lExsyf4krRRpU2YR7Xn+GF9
gmnIRUCGcEhVLus5RnY2aBtQcAkslBs8wDiGN8g91aW+M5sbsHfFuFfOC2H2chfBW4kZgfvZT5SD
rxFTRapXnH0WaEFsggIEWm6ckUQVGJiwo1cwsTuu5FJhswoAiIkcMpRf7tGppE/47fYOGl1LTdZl
bSxaDlmzvAYao6qkO5466gLuEm4aAT3d+yY3mdkkc5SrM0J7qT2ln6qwKLQleQtGtzSZEZqwVrI2
ohtY1dNNfP/cowZF2kDIKWVKY/268L7AIOKKdqleQzgN6qs5RjZi74R4CTj/2TtwS0bPIchamE8U
jqIdiLn+rJHBhVx4XN7y85GSpONHqGq7USOEAijBFTsTo2aLJH83yNAWcqNCmYewjQtPTEoms53R
vEkIKL+IcMq1GqzuwXHqSUlMMt5RRMoqnKpTyUO+T6khrEe8gdkKWpHBIdynFdcFCurg6s0MRENX
02sAZMTCnNTcvQie3eLJyOJ865OMBlJBBQflRF2lA2+qW9YjCjIJf1gIGyxq20lCnWP+IX8mKHZt
w3SirBGGUQ/IayzRoXB/AbOXQXzGEuxz3/cmR/4757ZLEQYJ6+MFQHJx5bn6oMfaeB3aPzSn7Dqy
y4nZyagkeHYaHl/xT0W9/VDC1ACJr0Su1zSw+dGr1OEia8J0Ijlygoim9CA8RNnSanM16FyVRCOe
hPlKSK0pk8d+kTwWlEgcEOzkGoOLG3wP77lNChlnttABuFSWksUiYIxPLyIrlK/NwmRlpeQEaK2x
sZD69sjwpOdk146sQ28tsDEaJuq8AYll2p/gP5ZxvhvKr8CE5fH/Rspefm/rrTwgtxoDD1G4Q7hT
nIFJNZeIyFAOnYHJhFmwzDaqdaGjfnjvXQ8tOX7+EtM0cUhcDnr4KYe0Am/GPgCmY6XNLLEAsaTM
CmYqC0WJrOtegXkBIzWbk5geBntDXV15ZIEvLKhjpIQE2Ktrxnxkw071X2FcAdGMBeUek35490Sf
HlXJ87966VOEk1XZqsXKKIOL2IWVoV8MaMuEv1tJye6Aum/dbx4tw3tWo3gsqHlsWvdK6/4SrqVu
2EX7wY+wKl6m+NLWxMgzyYpIbaB+88FIyJpaoqQYOZpo1TQQ14qsYNdbhEWwQlAsa9uwme0NbshN
OtbTp2zNIn3C+izdDMcPBAZi2ZMoCXSEu1Q+UYXp9iBzubMf8K3FhFK6YHwc7iJ/hAPcAF5oqPqA
w4pgaXXGtu9PBok1Yk8LwLnY5gIXS3yYltb3pBSPmjJmoJiCbhKONBiHpZx3nOJKfDOdQ2O/6BqW
FJJEURVQpgnjneHfgOT3QMuCJ6TlN4eSY0S31GIySLOXos6om0VYWqFLHqduJ5f5CNomxv2En6C7
/qlGYVs4TF6gbdZWIp2SsYotc5eWub6kvmXee1Nt/eDc1Do5OtBeDF2hywhQYfRiFarI4BLOzcb4
Er5K7aBEGzUxSJcg0QSmQPBnSn7Rw4VX9gBHmdT1zPTC4p8DJXwPF1Io/G5Z6WuTORoltyzlw0zB
0Osc1He0nrkwO6m5pdYdSsAXgBfxX/jnERM4zSLHGwUc+vISxEWMB6AV0qNz6XbB+CCaFckEMxA+
c3qFSwf/1qjy6jch0zpL736BCHkGRiKwuZb9xTbSOXCgijpSwECxUhYT9y8Ao636K76MVHP8l9wk
9YRKK/kFnnaBdTlWM+7cFHxVtU4OoUvyuXQUMoxw4S7kRZrcy1oPnNOeSg3Cc9fHv7LupG+qr3Ri
tNthuoFjkpsjQ/gkTXUUEC2EAXFa3ROAgaADZpyb6jLw11G4qKd9OU6nSSkPUbk3eTnCypvuX8uI
FzUinihUdkNlESvUkgfQbGxq4EknihxhI9gCxBlVJkPQQBXceJUzDiTWaSGyPwQPAwivD69jUUbb
6N0YTZyHwCDKDQRWXlkMk2whbeXaZ5SSYMBNWx7l2nlpkaagVLpf4gD7LlArkAggnJf2R6+xH0Ia
CIsVWJSUte6fhrmkIvhEQgeCgLKNZVSjq7EFRU8Z+RAKqJVp+gZt5U6oFCJxBcDlBfQ6fBdd5Xc4
Kh8xkFVQZAeD4ldYe+4V6U4Vg/RO0kozbAgtMvjulvMjWxJrZpXJDQSqd6jWS0JHLCRREnlg863v
HAYNhwR/CXQKepbRNoulAnkHTzqHkK5wF8TjpkWDxCuULRG6BjDtMU6J6imIMZg5OKFzwRdCAsRY
mtQFoJR08iwmUAVElnIzEZ3APyVAqeOzK2grS3Js4dwf6rBd3fxlDS2oGoSNuJcSyBm8AUHqxI4x
x6t81ZoaC+2OqGIsl8AQqtkJgbLyMVMBCSoZRUReo/HinK36Z+KosB07DD5eKl7KZAqmJiAAB2oF
mOZDxly9hRjpUYpxrwmjyH+ITX4QWJCNVkfzSgACLpMZBZxDFjyVpI7RRGFX1SSPIlkSZTmVo6oS
joNsmvabNwLGApLg8fAkq20EpqO8MoGoqz5a8wxq5GUCdwCtCRfksPuBSk9Sm8XDXrIJNO6sHpgJ
TE9qpqGlpyruW1+bmChTktLHIQ7DY8XTFiGXwFECCzQ1cwL4YkKdULrhvwT5iTiaQocEtbI+yTdH
R+XG5cpACzd5yhvbU+X7xSCvZDWs8urJaV9pl2xOVTxDjVkyMOp1mr1//rvBgA6DjWUb0cqoGB6h
5FcaXTe6w17IAHYO6yroqo109Amqp9FZievIZYvLEpQWPPejI62T5w5b4Tp4n2RPP9jphICb4IVi
KyXtXRZlXaUW9IzHNP0nkmBzyo81gjE7kBMyQVSg38RkooNhKPCSvDwBEZl+UTGaMm4CwPhy3VVX
abMGHFtND58LD0//kk/M0VpG7Yp/CYBDb19Az5Aw4UcQP4jvPIJRuhRY4pmxSGTqNrq94wqlNC+5
BbV/9vDDguDMU+1fSmWhpTT+LhxcpWLMQRoWq80xmQCi+UKjuoMNZhPwIgUugtQLkMegVwcUGfEX
kWLJFKeT3AssI6laHBrtMAlP5Bq72p6SUG5vxu1iL6SBtmrtLB1za3LUULuqA3cXs0dQGLYRb5h1
Wj8mdBd8QuHXZWujHgSJkYxISScLcMQLJ2GnFu6J30wp1oIeS8x/8zugohB/RmVp9zcnm0Sd1ZtR
pwdKeZUsiYTHzcFUjaRPUwLrOoTFO+ExjssEFLR8NZ0LiYgm3Vx7dDttyz+QpKI22tf6+CAFCtvS
CM99FW26kEh68NuQ2F7DrQ6cQro6chkZe1M9DvpZ4bU6zU/eHhQYDIO0KaSezBnPq5eu3SXqjzLA
MUdo2T6H6eJjdAzLLyd/9MLDxHzhPHmsvCMriETWjzJkpLt+Nkm+zH5K+8/xHrv6CObpc4i2GeEA
rK/MIku0znZTZe01RgvR8RUdZS9LMkFODS6zQWlM8LONLeVhoGPJiuARPQItBCmyDJfBw72Zhgiv
wzWmAKa5TEhqHM/hRDArWUB3IpV6WY7uDgMW6LMCzMbUDqF81c39tB2RehK8OJ/k5hm7ZiGiq8F7
LZhrXGa7wHmV5c+DlMJFjNguHTIma9hlzl/xX/FdJDuBAiBELw0oUKM/n+zbwA/kV4I6c74oXE8Y
1zip+MU5MkIY8nyvMVol3cOi+iTIdy2OFII2BMnzIBrB/iTbTcnAoHs0IvUVTrlDw8GvcOJPByc3
96hAoFxuLXoT5AnS1XKiih5HeDDZ5mQKMOknu9DC0Y3ZmGtQ/mgEmnq3HAGHwFLZfIoTtK2c+XJI
Nykor3LJkLwnHCqKd5TbyvCIPp1+ZTai7EMNZCsAdhPIA44Z+RQsJ8u8aj9FryeCa7P7FGedxOny
1maUIzW4VZOqHKQbZGwgyVzAnIXCQ2jtRwD9M8evQDcKujL6TrpA0fnJQ2F1CCg2Uw1SfZBDhYEG
bkT0i8IQio1DDkDBqMEPlHc0xvdgcemXdGjzAHNHr3KNOoh9EL80BGliORvviYz0LiFlHMyF0sfP
apTv5FsFPlgNFBeQJki+JsVkAZWLYYuVgAyswW0jCj8fuwv3rhH9yiqijtHNr84jKFJd5grE/izy
Dp3q0v0n6tYRjcaT8dKStW5tUrCx4VAaHL7aoxteTSL4B4yyK/YnMSDVvFcKBFS4IMBvkAP30Tu5
QQPpKOwHKL6AxigpuwdlQoMQMe5yw68oSSWBQRNdn4YKtZw3PsOLRFmCX4fv0HDVI+6rPZrXcaMy
uUlJdlnwYSJF5LtAHo7ts5c88lGH+Fd1wRCAlkxSp1O/oEyBQ4r0xwb3HSSTpB1BMQCNdlwIfq0/
SdnGSiOpCLHnacDmzbmDsRppLH9RaKAmY5hlb+41n8tN+ZWmXOpgOyZVt4TUj1eiyBXenz0SKuHJ
5o5FAhBRXbJ1KyAledkYpiZTW5Wqvw6ttTx5DX26HLtcjUECxsdfBJIQpgBimXPRoQRmMg4lv2yU
ErZJr196z30QdU/r/aWkbrMZgKlP0n+FGXAD0H7sb+ZhWPS+t65cUsF4Fz4Vgmjj4Lf46iVCSKF1
co59FDpE6sp1MbHibXIJEugVL34xC3JvUQv5PUGS9GhAOehEaYsGr1sMlC4+c/bMJZmgavpyHz5R
IUfmvpy4QOWsErerhEWSP4FeurX0RfDEey5V2AsU+/P7XSirXHkrhG+cLB4aF5lkOQyQmJJ/gLmH
+5Pzg8VvoKJKdG3nFzETRNQFl5IP0ccV2rUsR0FMibpHdNGeakqnkdwaIYtNf9ryGkl1V/u/rJuu
nboPew1JuL6M5bBFzpyYd+1gRNlvkofgYgMgqbi+0mAmIiuEcrsHWpgg+cLUYSTEfrAHHZcNJ1CM
gb+kv94rFWY6COg0w9TC/4Vo0GRekiTl5k64rlkWxIVVLGKXXVY/swWy4XYa+cbyOMTS19f67q4R
haNgI8Pgc+bEI2J8LmW8O86SOeAO2WnoqxrtwoSJnU1jQ5eqAQ7TSMneh6vL66VLVMKATLFur+gv
56FemRRYlJWOzkyv1xkEqcUuIsUdaaBBc27gxOR3BybGGcfE/I8IQSG59FGEjE5+gLUYn1wf2E6l
eWRDosd+bRP6YVMjfxr9FSVlNG8ngjRR2Jg/AZNJkp12m9SvklO5+KOs08ipgS1iQzjlW6aVyGEZ
/LynHZR1ztqnW+DMtbJPxlNxG6FMcifCT3ka1Z9btAudhoq7imKNxkD3TnOfrd5nr9/aDt5Tndov
eUnQQEfjC+59reTUI7J/ejfLi959oelH94T8CMhdtiFrSNasJmn7JAmR1TA98+sV+xXQXyRQPDAm
ObB5HmwUpDpAKgo7rkdZ5eL6SjfcduKdGA9a/T2ilrjv4VgUCcJdsCYxYUhbWVGwWwggOxJz7iYM
7h3F2sFtyTwjm/ZLm+vnnqNJNa1FxV4QGdN/bbiYu6S2a1yfLubI+S+yRQq0EMeGm5DP91NZRDZF
DF+kmkJui4oSZMKtAQz1U3gg4oMPSqPROgzvBS42keZzdQaAONI4SraCEZ+APDVDEm5JywEHGrQn
ibcDh8NtkBMmTAPHaXetRiITEOcw+pHJ3FCoXLJU2+gJdtSM8BPKW+q4C3y0YbUKeuZHP3bRGThS
5skKg2br7TrsgBnLbYflpttk/reNztPA87yfNBrpK6NrNA5wP3xomOKbYGaC4ifZl0Hx0SG1UKdl
3KYS/igJDA5xt2SlJfMl7r+6GMBFPyPFYMgTjMuIM2M+e7cILwjqV6FVJVZ8eOB3eKO1LSV+gRwC
rI+AdRUXlbVk6CtrjNI/ULhNZWSV9Or/P+2J61sEQFdUQFKhcT4Pa+53gPtL07qLmsiMSEjpeSYV
/SseRiaZ1GdmZUPrIAXpGcD360CxV8Kp0iIYNHDCv0G0C6dWkyxzXwPswukuuHpQqn9kFIyc/wE8
zMzR6sA7kr2hD99N/ejGXymfltiKHZogn4K0zmH29J2OuPulDRkw8jBw/hHzA7y2GC8pI9PkTSxR
8ndRDys3i5FCgvTFTlAz463EpCqbAiSReimHfeu55JEPqsRKV152EFlnw6agxkSkdpqnZjcPnRix
NFmbDIXSShS5fEzSpAU1IhyJeJMMiTeXF6IOBHnCELfmh07tJEryYFNaTLRErV4Rw12tSu0k61Vk
qkrcXQb2JxemyES4jEmVxhZFf/ADRuhNmwo7zdx+UDakypn2Usme3IRceVBVoDHsEw0IlwetXxWM
MVqEX5r/EofKEt15bG7z/hyOr9iMOOXBGiOLX6mdph/4mFnFZk6xNGzjkKsYf/Y667ZquPJDvOev
DAU0uj9OGfa6mT0bVrTAfRMRp2nj9l2pwzMZMkH20DkowQiZ47oPJ0b+Vkv9RRmlNGY86I6Ngh4j
MvUtnWCexbwfgrri766nFSKfIWvOJuBfUr349TajMiCdJHpLGZmF8Zc+rIDm4FJzhH5LLj7H05h9
xdN7ETDl0TvwJCVAihk0RARKbclYe5F5yqfhRGNrcj3x/3moBw00VDzc/Smject79F1UoELJBzcL
ThpVK7c1ywXcPADs4H9xjlKlow/n9wg0RygGBTOHrKzn2Dq1AToUMpqQBHFkAkgmiG5R67O/Ungs
W+lomRnUbKPdfzARbRPdp22CaNHO2EEfWB4YZVT63RmKTM7eyEa1jOvO3jVEUVJ+c1DSncCYoPQQ
6RkXp2g/+W18CsZfr+HJGFwE4E4DDdHH+do0u+4YXB1SBURDOpDO4YgWRxIJOP7FY2yAznAp6ZjY
TIote8HFxM0MADZjozGtD9/4cOKN5j0hBdeQIecfPgnneYn9XmuXpMxU8XOO5d4B7A+zQ8V4yqjv
4HHzU19dmaYlkqXGfyvrfOGYN+EcQb4HZuPmhK/wvQGy0B/LJDdwb8nzArFpkr2hU61RCiL9zJho
RBEuIuR2zqByyfzcFP4bGwExZglZH+n/1PQ8coGryPmT1YAegS9IXVBX3cJ2/nElad82vm5314ZA
fBuyg9JmY2LfyFZ6QP2PpnpfBC1eehyRyFDHXkEqdwnDQJwa0vD85zijzRyUikSsTYL4LdyX331D
cYeD+2jxziOfkSQYNboN38UAa6M2k6KF5l+SykxsQZSagMWsFj6iPAGpwdcOa1vuU/qCsP9Ien89
IJKhmpBzNHCCA3gI8vg8RCgJzsYGCYOWJDGqSewlEZZszpe4tJgSRlA3tCY1BdMdWME54LRob4W9
zB33wcR5ruHXIECYEb68HOoi4hkiLN8Y5+F/idb6Jv9bSkQsjnjjqBbCxGXNHztYoSi9EIdCgyV6
ML191NBhtB3Dpjfh/OwPUixw4ggmzHGfIsH2wqOWvwhXyn2JodUm6JJFWghMoJbNSYW7iu52o40P
Zwd2Ir0Pm86ifqcCFeUU3UJjX/txT0KZqn5KTZ5AnCk/dO8pvYXPXYURFzVJ9NfkZ+JDqIR4t/A2
av9tAxXbTE8D3jVzkveOBtoqBiudtR8rpIH8iPBn4VUgifDgvaKhIZ9PAxV1+JBse44FclWGAIIn
xDUA3hT+1SX3KfMF6HjlrqVUgt7UIrDOWF+mSDI8cw/n3g8fwqBG8P4q8dMQ8YJg2giT7+TvkKDn
p5mLXjvUoarD2CNUeDRWvv2EuVbUEYCeQL8gED4YiwjWhVIbm2wj6jxer1RNbfnVMPs8IpBdeRvN
1wBD2CVmJrJkYfFkZbKR0FW8y6b4o2FAs0ZLocbKMtT/abDgkvkdzsNSVE4Mp2OGQ+EcS1r6un2j
q6KPkTZLPuQ0/dnk5OVWQT4YGpN3KpXRhZpl55tQNW2kQg7nJzov8QdrxrgRrK2ws3U1f+NFWLeD
QbMXkgMFbkyyjy4RfeONRoNPBvjHMSP6WyklsAx2VCUts7Ndnht9OAdBHp2VnlEVu9F/bINvBGiF
9SfVtRX+06rDHUe2briS0VIAdhCY01zyQMPaPSxKkuPlu/b9VVXL46xMlzJwF4Wf7ZgHuBNUrCQT
ubJQf2oIAL/ssXto3W2GcKJXNtXfVKP+YrElxfQYzNYhdveNeUgMQHJEJY51clEm9081FdfoErdo
M6vmmDQ6us+Np0o+LOXkvHG1EI6UdMrBXXhOsKPV1N+YCL3M8wgIg5Z0eC1j2miODnnDfTt9FbG+
sdrmwuFhk+AwEIbBvagbwbHEoI4kdm1zWRXem0+XbxH6iQfYJ6/MtNQHR3M2DmXgv6b4hfBrrOJU
osJhv2CWlUQXt3xrNGNN2MM2xD4a0WEg0y+0fo0vMFeR2mIPRDjp8eop+bFG1cW1pGrwSGV3yVxG
In1Eao2phyCuElrY4oVAYaK/wKO2kIGknNbd+MR00HWhYPGdJT6sK+olQ2eJdyo2dsOYAO4trB7x
DXDZvg5mQxevEnugvohyKWvcvVVCf7FfExp1rt1d1ZIU0DmgN9wP/i5ui/0cuAwBwXtorSwtuhA7
uEIUg6ewZljIvGuSZ0fa+xiIEoYjrcZHffwqyZgAsTgbfH1yW3OozqLTH1rshKcp/QvLbuE0mHyK
Vw9la67H6777NxGs0LaIBS7lxEk+7yo6Wz6coGJSUCS8TPxkHjM5qLXxv5MDY67AMIHJFkYg6VKo
br3XBCDINj+SGnrfn89udUHu+WABWQTduO5AYoXyTziaNB2tQn9FZB5X9sJxmKNTSG4YggcW70gB
QugwgyA9moEcnVtxmNM/syTBlUhWFwRtLi9okKlNPZUH521V/ZZpe+Ann+RrlM+WNq8lX5sh3MUY
vUGlcWw2CRPhByoqE1JizJ/4HaCYMccw/Sz6DrnXdZecASQ986m4d2LpZB5I1N5SkIGHKhCtsMmo
jNHhSKEM00O9wSqwMrrewKIMvYYw9MBh9BeQyJDvTHizGKZj3ggTjPHWi+e/rL9p7NH3ko+HM1XU
3IW+nPU9rQTjg+dzIfFVZ9VkshQiRwcXJemzpKNUrFbhuVTSO6QlJT2NFK7fOP4JqPhdYP9Cdzaz
6WOW/lRoLFNOBKsqNx0dJ98qcVuE/x+TQw8cIT5yt1ReFnPFeAoWQ3jD6V1D6FS3n5UzPBSRL/oW
NpuA3ilApcUWkGQhhAxJQzNEceCAezVF/p5rKfMOGfXK5+bA5HERJ3QzGfVEztzG5qB0mFt9r4A8
fLXjrhr+dBJPvUwlxotRoCYdJsPHyp9qauTSo58mjB7Zpsv4u3FDcLVgeMOonm3f3aSxswbikfzc
sT8pUUwA675jck5/FLHNsNb3lWsg09Q3uF+mlpyZ+Jj9j6XzWG4bXaLwE6EKOWzFTJEUqWhxg6It
ETlnPP39mnNXU2NbEgX8ofv0CbYuOxhnqXEy1sxyvAHqL/deiDU0ob/lRQAHhVsgPQwtrIkl+LrP
cSmUPQmBzOJXvdnxxHmO3MFyDM+ImIpuJK4h+tJr2oPmjzqSAQP84wF0ujjhYG1NgAno6lLJP83J
ealAaySoSTJxdYtLEk8BEXNkVf5kjtlCHUmRfPDK5VuwFFFbwfSMKLznrodxu2Y4hJn7U/ZOeiTk
PABYnoLkpKa3ycEQKCfJDRcxQvwkbkePgpVW/LFNa1Ob1zL/rMvqZdSHg5YN69m4ApbItZFj+DnI
UYGxYWc6KytKnx9YDz6ncG9ivtxXEaqsh6x5koRCESzIlmLnpVgvda5/9jWYHBfoL1DacEeTATCF
z4xXGWw3gIk5+QvOAeegs34ZdLjaR8x80gbiGl1lp8ZvZQBc7UkCj8r41jM92gTYF8Wng7O+2hkH
yiUxbp3HC4zyzPUXki5i5VyVEA0sLkXtw+UzDRwj0ay8l5q+bvJ+ZcVARQTLBfxiNr1bPQ+vKjyO
AauqAeAXEimQNZuDj1fFyDr96DPHD14vD7Gw8CtwTMoIl1K0aP65gXZA/vQE63jdaH81/e4O4r4Y
bObMp6b9sBJoMJMjYcskJ0GT2o/gXLH37pnWucRzzx4p6C13ndE4qgALMKxj3dxWofpZYW84hLcO
lHg2uVhDlN6MHIqQuqJc8b6GCaDHhK1mKOuHvz2hi65+R3isRtnCmdon4b5N/bF0Cb/TviUA1J2M
ZdlFqxnv5KTRMBilksXD1al0Crmr1eYvDapEjNIlGsagNoyhNliKvcncQ08VbUP908BY9VE/CG1V
h4GigfS1Ld4ElchdgkNq7/3aAqR7EedukB8JBljg9KoP+WXKYB7PRyFA8ifiqzuEf9XYWkmsTMQk
fAAGNmTU2SwCqTzwG0dmuswzeCMXW/mlJB0ObXWG1OPjGAu5sR7uJagHzswBJnHM5WgTwQpbxrMc
7zmEdDoR5JF8sR6e5MgK4Q9NzH04nxrcHSQ7UlrsSEfKwfLkjjtZzp+QyAfrxVf/Eq2+mziGkUiD
UVmvUwz9qMSn1Cg4apMX3egPr735Env4YTiMLNT8b58YuNBR7VNG/vepkdnNZfreDlwWpph3P0zE
Ob36YpewqzLt4FNvJEmABBRxGcOVEltIIwneMHh4yrCKhCKilERCcD7BjPOZEcPBcvn0Lv/A7QDd
Lr2XwWypt7BbAJq6+iqXUFgrB9UGCwNLCIIVBAAz4RRgrubay6DuCJPtl0N29qb5Q75d2kd7Iy3u
7th9pbaxnLJ/lfNFVjTd5KXPmY8HVNRAeiWuEpYO+Y/xKo3KNMm7hfqvqUcudh25aQUypXvFu0qv
LpZeI18pccEa07FU7kSCFCXTIKY753XIIQhCkOb/kn4/uPjzwPXPbGdpup+/ducSQaA9KViC9Xq0
MSvyI5QT/vottLueRq8cD87pcZNyioFtVPQardNuOnxgyRCh0yG6I7lwy8k/8sVOk/GAjls3Rl9y
Hg7VNut2MSud1SZT8+pIkYISFjFDSP0qMp+BxSVp8iyLVWQjnIw30G8ihVuwJW3HWXs4JOsto1KC
dO5YnGB8gIUbfjEOdQ+TN8AUfKjUAHa3xsuGh6e4Z5ebhb8wJnYk4rgMt3K3uYLAwHsOExSU3bc4
zysk3k6wLiWmihcsNZPE4oI+sNYxZVmysOYcAasVyAOAWmPbm4mElT7Jt1Jx011TJ09mcA7Tl6CE
p+7c+C1pz1qIqpVpbvEXs4EB+aXd8ezPz1RZbYadAcgcpebDdYAJmH7nwjAn5YfXBZ9R4jZk7UtK
JX7cAUnIF8kJBuakenCic821ZldsNqyVF5669qgkGqBLOExkXwjvhpbISrJtoppPchERJlCMOWDS
y4T3Uh9++bW9dYRpFd4lXM6ytTOHquxYFrvNpBmSuCyrgmtKo5f1IMjwNGQE5ei8uoyle4ts5qVc
YwaVFzgLK5ZMMfGq5INTbQb6mZtLjiVB2tDWe5B54F/asQ4f42j5zTbx+88+2Yr/Pd5FlslEc8UQ
eUWVRR7EFXkmWpmytTdDhEB1KrcUgwWw0GD0KxWspeq2zfdjuA7KwStUkfBRgwYVcuXgSvwxDnSY
yFBn6yI+o5Y4mnC5DKoPL4mWbqPvegT+rAz5qZbXXDzovoHzI2FPeYBv0EyDaNc6Qe/3QE5f6M3e
/KpAsbSFagSpcvAs4h6HA98kQ0Zctx9jb+6Ucd4aTrqtGLIaLO4uinpQnbNZvYZq84UBBfzXo0LY
YAVWhDsJRKrcu1SoA0oTj4p8XhrD3fb0tYE9DzL0Qzv+lLT3/DtZGxoMfdhWkMAkpwP0yuLGFylB
hgYAJewIJMFS4kMZirdqBtixBBWnanV2OdXc9Ku3Y8w/We4m8l2JNRUDEWA4MNIVg0g2nEBGE0xY
5nQRm5glg9CHUT/Ff9mdYWdRyyGD6UOXVhJxQHE22dVJmX+rif3psVRqM73lKAPbvl8W8bNGnI8O
Kpkyh02B9GyqtUk4rhTB8sxVB4fbvZwirGJhggnOQT6oLA9dTtXqMsWfYvaj9zpDHUwlCeZMCEm1
1+VED079wIaR9SrSIKohb8LNWPsR2Cx50JyvneEjvr0ncX94HFug8to8nl3de5LkRos+rQmlyiy3
0NhUbB9AQgr6rNYodyZOt9XYbiQGtW3Br5NhR7LHnQjU/9yFy4yW6rXyWzKnh38GHRYlUAS+V9dH
xMSPTc2BxmVrdR+UEyKcwsuWCWe2COkIyxgde3mUbkTs/21Gk6wUEmVKiGPlJWqudeXvwhDdc9cu
mu5fbeMg3PfroPiy0B+IpxtADVNrG2KDim+VOA5K7rVtNnvlJVXclRfHOInkTDSdF7RdcrHyJZL+
PTUO5nTTskfp4PPMY575pEF26yEgOojk81UBscaHpSm0g6S3Maz3gPRaiuNjBmYua0g0LWIzZ2zt
FsfL97DYyvBCgNsZv76m5oyL9w01aA2nFbqd8BIBwrlz45Dm3/8tem1ryPBo8MTRCIiBL5BhDGpQ
CF6AibgpYmxuoBXFpX8eHwoPIRWS32CIG+J4ZfwReRuX2VAaLAyMjWJaXQ7xFiMd0VlzsTIyojS6
jZzvAOjQeXHlCEFs8vavQlJQpbxLcpwNlOpwVgy6iAmO6CycCmbf3dNimePitLusbRhQ5ghv+BcM
mUErcxEyAEU9AVDCRdSD8YtejxOKGwgjReLhTAeBGrgxyS3jHybLQlnzOUydC+UTT6VPvtQWztJ7
bzYnPi1EWgHsNWYXdeKjfEA0qJyFRC3UI7LOgk1OWMsTPkrf/mfAQQja+CBHQatr1pN67otn+FI4
U83cL4x4sOnLU4gikNGab5EscEZLL9wiLeK2MRySYFWs1T5FkGO0TLjjT+EQAAYKTWQiaxM/fWYd
0kZq9Clxyw1f7kmnFVJ6EL9jNh+BnHT4d0zx8No3HAk1bMDThJvxTOszq1vxkHAdjHUpyIDmanPf
qmD2dLykQojDn5QIbGV0U0f+k9f6s8AeGjDolMMmbPTX8jSqLz70C0HBS6j9NaM8O1H+0oI4c3gY
ql8pwUX41NnFqVm1GTmTPbRGX/ACSbT7kPiKWhPDgxo4Q60ZiQLeyG3QAEc65Qw7hSE4ZOwSJUAQ
IWc+NslL2L+koP+JO5BEUK4AVvcyZGiVrfw+dJl1PX0y/N+EqCZ8ulqBS8dcgrQYq5H8K5TAOPoc
+RQ5ZrMz2EiWM3jHrZuKnfRN5K1Zvx4YQ/sYAsCOm+jvo7Sj3vnqdeNUoQUVp57HNAdbWEnffkQD
RrBiWc3wxJ6qd1v1MP/9tiE7p469o1dBDSWBbn7VY+RpL/EWhXCrrFqRVowj1jj5IjK+GCgwXV06
ocYkYzpnbP8iLIAqYZuFJUct+5B7B4y3Kg9DSps7UF7g1Mb+GZt1jGedBJRNmA/41E9S8pmVjxNd
haUTLN74HBXEg2jWwnSwPKejVDR1NULyk+cnosusxSqUGqJr4qUD55prLXBxl7kocH2mwH/NquaS
PSYwl9wwdp1292hTJEJhhmET4y7NmL6Ar6VdvOLgzcM6gY7mC+A8EZfqhZuygpOdHupIO3C71ph7
2ykUrTODVRCef+wwZ3h39cOYO6cU+yEsDSmdPHBIUyXIuDA2ejvtO4fxay7MDYi36qpXmLI8vFld
zB+rcVy7jMRaYMfeMpYp0wavu0ekl4kAN1x205eIy2QZykB6Ii52tq2LE8ZLFxGdMUsV/dOwexp+
buP+YVxCGyM4ilRtslCZCz74gUyMpAsAKgZrzNfiKu0F97m441axYnyHOkiqnYQe14My5MNAbCZ1
NYx7vcHpl56333V9gKUjFH4L4WbwT6ugEKnZuhmrt67qdlC0LLaDBSVDzUiktOD6h+so2s88Sr/p
8qeHAyQYWVc+2dbBC6oLtT8Jr0xLIq7pvsM0GQFsajQnh1z1OA6eNawswFDWE04SUoCjzLONzzjZ
TdBHE0SdctDNGpbt00Gi1pQ23in4Ng5AxfDaPfJGWXq11b6YBOBRSVIdhEB1tHdFbG8ZdHeAiqGz
BvmiygUN30ttTJHhizdRiZU86wxkOVfId+KOHblNYwg9JUAslw6XkCNjNuPc4bzJXC+JP1SOzbn1
XioVDy9jXHQJI9asuNNeXabCXnJ3wZnrLWxo1EcOdWFkOcQutDgFtmsezBW6CuXXDuDSGN9IcKEA
VbhNT4X6VeczdQ88DP0JGgVRqCsjwjyU5IsHrMnmbhS8+aBxAYOPI9EMwN3hpL935PparCYds+Ne
IduQC6/vD4TOnKgc0QQttVFZJlG9ESPirCpPAfMWEW16oPo4GW89uKdEuT5Z/1yDdJbQpTMrt0ba
n404XhDVucbIYjECm+j21Z+hPgHFvyHRW2ZUVAWe/eXeiU/WhIuuD2+MsJiW/LQf3E5ZbB+IifSU
dHEZSN47vXgi8sGCm4M5hsrvA/IoUlahOgKQo9JyWKtg+1yHd2vCQw45gXAEpLiRUQ1HruBZkF2c
i2Y4m8GKMfdJ147wf1lVWQMj8BXq6YCvjVW8Je1b2b8O5mvqRUte5kzRA7Q+Zj9IljY6xZE6MRw1
bQTa3qOtdSRP5jcWHuB8BNNqUZ/Hn8aMIAy5eWmupZhsOn9BpzeGX3OOWlyl4fLoYrV1ovgYwZzU
OMM/oYNyfhVRY15iRFd+TCAdWWt9RSM3KhPxWF+POXPm9inSbi2RBdy3GMdA9/WHA5DcwmhJ0mWy
1iLEMdFJ972xprGZKMzpfdoK6S1ohmAVjt//SbBMhB2ITcRGc05JurBhjjA4Ns0Pq78GKkhc/Vtf
+rgm9K04pA6Rmjgv6zAMKzr8FueNGUf4GusZqdNB4ij7J2JASb3QmXQGBdS5QtkJUWDE5IToP0iS
xQeUYLkRk8ld5gZsjb6AF5MwOKEc0y9paf3UuC4r0cDvUiw7wo46tYWBPQnFDERVVDNGi2aHdTxI
BkL9bZr6iuo411hpMKbCZDm3MKmdbpmzjNlg8jUtucTDxaXrwEl2EdHgoLBRkdfoRBIjWcDgUq1+
dSNdtKHPaB9vO98HPL7gvsVx5C0V/YeJJ7skZDc1eCq9uIzBCzteiN+qqV+YE/K3OIeW0cFCwAZS
EaPSYXEjL8pVdJIsQb/+SdyTh6jJZGPqOXSG7CaE74oZioWJjoVzWZtHyx7VJQEBlJsttzynvJc+
B6q+6FA3jAM0q24Tm+oKwD6Ip53DeKgAdCN6Ajv+LiiWMHhD9zUPUVpNm2ZElZND7fnIZcAQ33J/
2KY9SwcciM1gNNa6nd9jjo6uMNcB9sIQKKX8x3m7Gp7F88EDyWmydFsrwbPKhh7RMlZDs0uYXeXK
DQY5XvFboW8xx7AKWBJRsKWgraFFxbx8vF6Ify5WgfrM6C+2XhFE/puBHWhSSbHqSUVufsMRKw3a
4tAfCIpl23Ry5FMc+ywpJhh7l4vHcV/m6mMm2q1uoEVNe+boGzUtlswpdDiVEQp86HDdjX7VZeQY
w0LpTE9eHB4h7rpUSvIe4BXO7T7DNTXC69bB49cFfGlvctAY2rwEaxcXjnKAwl7vu8Jdh5KHnnn7
MDu6FDwm9J8soGYOKocnceycDSR+zHTdwnsAC0X94QDcZXO8C+HP1NgsCLYuDO6+eikZpQw57KRf
GaCWvBcxVc+ABjOc66U3G3WIIyq8d1reGGoHluU5HIkiDfDH/B3gCo2FsknGcWlimN+pMpEbCzZO
uZGGKwPyj/eC+ow0IS5VRbTqRe6qH9nkYregRXc1PXp8nrpxF+xfihN5Cb54n4HdFgBcFXrdhlOp
jPDcnRa1P6JO2sNHlu67MnFrQqmVjUgO00sZYFfqQM5lLEDNoNSX1tnQ4mb41apY4wcpeOWlbymn
7+AJ2EpGnIGHtLoiwz20IAwhj0K+MayJ0EL+jFeDNy456eQYUSGqOMZEQbCvU30Z1kzKgTPB+PQh
XscklU7ZtXKKZWIzcOX3hmek6M9ZPx1y6gKf20VU2lIrTmH95TfZaxsmzwJisM+LDo9nh+ZXmuWp
eHZN8u4H5xKFGph/h3EO41IuF8m2E+/fMp1OwLUmnzg18j8eAtHcufb2+1gkC4TnXAjAN6x4QkuQ
rO5HGFtRyKS+ecLTpNEIM7wpXIq4nqUYGOpQ2+iJ6uhVwx6rKT+BXE25z8J8YVefnCzS8AT8E5uI
l4L5CMjauJIeS1WPbc/PZNnxFzlCApy+SoRrHEAyR4QzANzFhs5orNMO9gkPA7qnA/evbmFPNg9K
kSA8OjRZmzjI6FV2Q0SmRofFhm1hCDPgt4yts5dbh35k6g+G4UVrjkSZQEzOzzh9GPQWRkAVgf8D
iovaQ6gHWsPy7dL6mmBcGk3tTjB54hQkMZTjWu2jsxf+zmhs2GpGJXyyMLuVRMI+uG1EZ1dHhQAD
7lWOf0LqDy1wVyvmjuUnvxfXQieo6vDWlcfZG0G7wGowyiHJAXyh4KzUQVw9qJaQYlnbIZLyeXof
P0DqNqb10w7Evpi30P2jacpTz0ZPuF0zx8Pw1EKADjs2w7q0zI40MeCObRWs0VQJHdmaLwVFoNYQ
aAX2GoV44hnkDYUI3wAzU7JFMmT16rUk/2LoYRQdK8pw3fnt0LGLp9Mo3u3Hwv0b8gVsNYPESMvP
NqF1FbTC/TGabqcXHUlteA131XrQGqJ77G1YhGdx0uIhSB9e5OpWZY6l+D2OftklYdBCd2N1dGCK
AjEC9joRSK6FrT1+2I51blvYyUy5zOzZwqJgLlv4VOa1SjAHIZFtF9iSZFrs8K2hFJJS0WCMPsDE
rImmIupkQBqYIUUyJsBV+5e0YKykJ5DMqzZNzz6VooqgSRoHZl1DdVEoxAVAqJG41nn7DbZtcITy
H7dWSJ8lrGww/5VxuROguymsdzPCH5fRdeV6ePYey26VEpustteM4WBNNay6n7OxU9n9XTwsxTtj
MNsVwAVICK5rwuJxEVQ5yW9nX9nj3YzoBPSNG8rUMCuUv7fJIKAqCABsen+C7o5oj1GxmG3KAECj
6xqsD043xbnNYgU3kJ0eFRj2z4fIhGPQrGadTYjpF6B4jkdXnw6LNP3VbfMRz1xw0NuD+zp1MGO8
c4pCXPW4hYgck/oEEu/sO6gFsKymPsY9gz1lCwyaMfugi+YQZ2GYmN1a2OTSjgGJV3q1cxAP9uqO
i6LB+S0522QAFNzPHSMrK1tH18I6BYBnDLOBFLl5QzZqUbtrubxi5xhTWALrgVvfSpyOeM8xP42F
B39BVluJsVLZXV1UV73bYOQHI4NaKFe1fUJkZJLQ9/kN6Otv7uH1YdPg42svYzQ2fVvcWwa5Nv+w
juOD7t8Cdpp/7qJb2P4M072E4xHqtPxluHMnYAv7h3W87KGfiZmFjHMFrK2heTuwDVzLPUlCfU05
VLXvRSk9Tmu+JPG/xCAmanpxQY87Nz5NSNsZMUTUVCYXmfX92B7wqCoKEQszy4jcKGgPhHjx3Ska
IA4kkbYeYNqIUG0i9axWqOy4IF04455JCQKnLPkwQF+0OWbShcQOwrWQJmumJI2qb/AOYi6Kt6DV
vDKP4Z0NmHgkgLq1070FNlcbH2iu54OW3izSCCA7TKo4kbfeNap9aIjwd8qTpGZ19d/EIWVgeIL6
zVw+zGKmsuERonEcn2TROvbZMZ1bGzP8qYv9QJpQQXykpB5jCqh+evpdqJYDFBm/XMehs9XBEjKj
XgGXyGPxvIP0uCprI6EMtAtKmoas3wmVGI2vnrWct1joDvveDQ6y8ZX6t6EnrdIXZ7S3ntW9RTA0
Iq09EbK7aGP81CfOnMCDR6Th88fCyjXnrE2IaT6cFNoIegsenAMjyCa0pogR7YPLON4vlUtA4JwW
nx2F3I/62Y8uQeghyzi79nM2pSfbsRY6l9FIKyqciK78F6sx8Z3NZi6bF382sDCCdGqvhvjS8Eth
GUovLKgGkj99IKzDCWi95nDjTOEzJ/5S+kUFmD2dTxbtKwbwFj58zsDoE2Z90RgrHKDWQm7g3LDV
6bm09W2vhQc9LZ/FmmNWsa4IcT5Umq38LPl7qeDkBudSpVZSUU5LpR+Hf2clO04EcwwJ7HoehhA6
akvfpM7P3O0tjQxVORjf5pnIMReJbWkyb4Rf0ymLDmZXrXmPbSvbCx8mMQ+pYFuN4aFLnvXgjR64
9qAdC2CMSVK0niMXMTuEtebaJf0ny8Ih59yPhyvcNwR/2ap3DEwVlBcgDxBVqe6JCBfD/JG2RkV8
KahBBkcGjSiK0cz+wBQaPf2qRGiKTBDRvk+qpokLxdeoQSBjkqch+OA7KOS1GuimsVgY5+noZPrC
afqTGWXwDlCW05pjVlkxTlSNKxVh7VeLP5YdQ4oE24HXpuog4Lxn3+s32KbYDRIyt9wwbHOASKgT
mKZR3I/oBuTPH/ko1T5nIcIThkxt0RmFdCL1Tjfd53Y0LoxW5BwAd/DxORwaXGTqizOetTeLhAUV
1/oRog+ri5ox7z8ZJJdTuVLanDrv1eKkBBiX+p8h0jKw/4L59IwGsBOISJcrVJ8L8hZDA84YZiqA
cspcLA3sbYmpeDJggLQ+8+ro4qITKSodcHDeDFq3bjzO1qU4g5lYWYnJc6Yj9Gr3Qk0gLqAG6Zzw
f/Co59HKJKUKnUvGHtIgMf1bgBHJ2Mxpnuvk/TEXSqh/eYTUjMGIzgEvzjPeC1wbJEEjrIiZBer0
kOJbKWQ1GZmzMshBiiklFcHpuKNRF7kkeHbmBfLqRqloXl3mHBD1baJxWOTGR4KqVIZEEc+UPmTR
B7euwVciuFH3zbgk0UzEGRIOGGlpRdXE76Z0izkh44chQ6fjxwZlAuEaLEmsOLEEKL0/LVPTEF2K
cBhy7GoTFon44irjUfYM15b4+BMs4HCKxwZTB5hrtnolzFr0vpMBTcn+0HwspPnXGLg8+xSAHck5
ww1yIzUbR7Mw7Byu34LZjTt7jDTqNyHMeayQtIuxN0vOOVHonvRsj16KzyjtfQip4FNSt3MiTmuk
9dbSLz65EB8IVUfMKFL0eBLf0wMWoBLNLAQIfupspLtY+ywZXYltPDebjJKFGSNjwL6v94Vkf+RX
mSkKejsjnxM+QcSiiziiH9xkjS8Bx2HK9iVvgTmGbX1PKBsFG4V1O+UnORZoPC08CbV634zvRbjl
iOGMZa6cYN9FiG5vfXDkCAsbbGwcGUrUoLUUO0Z2kw4zLD68+DOvzZVjspQZHpCzpUJD41rsA4YA
7b50bl6Vn3O8BZrYfOrsBCt+mDUUM/QJVMjS7jOeUg16uZdU73HnFxWzmFt7/CSxIqVNUBOCB+eN
iB8gkDO9qNh1VPR+QKYJsqEkIwPCw1Y1d5ZipMxCEUdoC2Bknv8YmYnAR0MvBnPR+haw21AcGHg5
LEFcGtR1j1WWw1DCzZgkYBYi1YVt7JGFKkb7FhW4sEQn3d9AI4B99C7TAQcTLBkwzIlH8iWcG+w0
VN5xsub+baYL6ASSQvHImuFPZYa/HhGOuNmzr2Ci3WOjyKpE2y/osMDAUv0Px9w/xQwQQEE3Aw5N
MnSXs5xFIrwy+SNd7Ko4jEc1PUup6Mz+YcRtGKnwQBRQuSXz8kUQTlAOHkNSfXLQSW5I3OyG4pn8
FfpOlYUlLaG4aNSmt+oHG8uu35hBDIsQvixI4GijVbN+A/QBEd6CY4z5AN01Rn8OvNYguisFS4ya
urWMHbUctSeNRUzUttGLokxXAcdbps8a5t8DJhPTs6J/4vbyEjCBRTZFcc7ykhtFSN+c7zZjkaa9
wXiEF6CQ9GLmd05w6RHLuF9zZisQKIUQiS2H0x2VZp9F3Qu3N8SDkrsuwwiZcwtbGie4Mh9hHUMx
kugtFn3LFDUEsep6ejI0TvL7J9o+YnLaOtBU5mhZmxO5tQ3Rg6iEik83LKAEwUbqXHDqSrpT7C0D
8t0oFIA05HXwoVglXbnHWwyJLu575pWZW809IO8DJ0XKAtHB8Ln4v3SGaWSNC7vBZtFD7BbeFYwV
4d7GACIeE5YwvHnFzRePWogImfPP6yGiM5AZkJzOeXsW1lwRlCvPaXFLcNc59iB3oenX2Qed35Zi
UFxjKF3r2DoQ08d1OOvdBtzc4UnM8JN4OhOfqcwQnLBANbaVgV7Qn34pSaTE6B3Y5Dw7a4MEnind
w8elOTKe5pGmaCVL7Z8yfcLpXriwVQjU4qi1g63VnVn37AP6IOsj4CyAvSkQ0tyNuN5y77Z3lpaH
bAlSErg7P8gD3hUX6RR5mm6+59AuaIYxbRE7Db6E41DUEdSFDGu3fsZJgSMiI2z9zangKQ8puScW
qk+EGVyQ9MI6IULdIWKqUQtz8jzTP+Df9GQyR2mTDyF8hUc4l6vS6BlO3MzaF39uVr5vovvBaF3/
AACALNXX1jOmH9AzKgKDCDcwI44eLO0schrYK91dKBdlSysgYwc6W2jLEIVSLQGHwQYIN2keLoUT
0zXW6UwHq2OXy9J4BBbRqLsxDkzI+kk9kP4UtwB8jbBcZSRTfXDpCxmTT5bDLtMUikXJE8O4ILnU
LFpesomN/2yru8IyqMOZun1gpQWrZBVF4VpD9FLr3oJXqLEdZXTCPMbSPIzOLvDMDUw3yVur+98q
fi79l0H5CmBY998gdFLNyFhCOlypAGgn5TekR4TUXAQ3ORAGeFGwhVjsco63c3l7sPJAbmykcNYV
0Ir7kBqjoItgkzYake3NSsZDTX1kVvUoDOVmq2mdGNLAvKNDEWr8iJjPTOBoMUfvAaoZ0UlLw3pC
oVREa23+IxclZm58qBDyM6ROAU1iUmRm/A7b9KzwH2InUm3fYi3I+IIz1nADBhXNVk1PVnkBb/MZ
bA7ZosbrD+GtrRBu8wkXc+GCd9cTqQ/CmznCtSYU7RS7fyL7K2+ZNdMD8xBmOBUZitV5fM+YXvAW
mafLtYMlhj+8jxrv5FmJdt7fesQ9VrxsOeCsd3kbeq9QrhqYGjJ5mYN1Ks7fUconf2o+Sgp6Q14R
UgcNY26szwWoYXCkQcPG5EEw8mh4y/OfEst9EUtgVVPUAQdkLzcJrAC/BOhIL5Bn4fM1uPDNMfGD
ArNNEnNnYZA8tTKIktA80UFo2DAIlxvgUTateP8KdIuak53f2dSXHfZGBmQjpipdu9JSbQ0JpVfj
f4LIOp26kzH9pJLA056HDlZzdsMzcWMY/QNhSef03YCoxMwoxCs4x9w4WivBl5zFIZ6lTfZRdPYi
4bCsCkQtWkwCwO8c4F56lQklOF7Ux9gMfqThu1HfVQPuEK+AhwQJQ7aU/HU3EhxqdwgRPuRw5Zhe
DYHyLUwMkYuM+6ImxkvIsUn13SNIgJwyOtg51EyG8cbN+G381WTwb1u8U2CiAQTNfohygsyr0oJY
0D3Y91SwRUChzywz1NvrqISwW7g/7fGtgEujl/s42XDHsNCBvB5n7dg7624EYt2V2IrZI5B+dBqM
6JgGxioV3nkHZsXuH8CBGZ9DwoB/J/4/5VWlbu7rCNVVueOUtz0HtjHvzyaxFu4rPh1zTwdTItqA
9v0KOM+9Yo1b1dqm7KRxhnY2lKgdbIoKumL7o6TMqjtrEQ/uk5PCL0CMKb/vbP8tdM52531C+47u
DkJvw4qf/BODwaXZw/Hu8OsXi2fMjUxYR0zihl5bMPwTIUfivtrtVhqVqrj4SbJrhwh1w6GGlE+y
h5fk3zX8wNigPuB69/MWzcHwVNQaY1SUwjCnnML+1GF8Rw5aJGqy9lWxlLU5/2sylWklw8vmngI8
augo0Qs0dQ4NPlqq7CyQf6e9qnj0xt21jdUrhUE7HZOxX1oh8+1i1/e9+IzaFxD0zDwWVbvSo+o8
F3qPxJvChAdDfemRb1R6rN3p6OMbnACZu+SLBfPVI126PJdFz+EMrm1catTMrvqSdlBIFEhgnM/z
vmhGiolXBTWR6+sLjLbq8E9fwd2JxqWK5gMbIY+pYpQeJh9kZD5Rt6+0yLyYnrkNx4vfUnMYkfKu
GGfKEByLve9gzP8E7XNVdi+ub+zLZNPo5J6iZQoisgawLEhy1G/4n9GFm7y1PDUWrfrLzRyQpuLB
k5Sx1tRHryHch8HYpkH6nA7ZmidRN2CskAaslrw6TKEEw5dKIzBjMqdOdfkXjCAx1VuGv5k6z+se
bQsQ47qz8CCzcdjieutlosIgiEuAUePGgZTfWTkqCNpawg8SZnBm85yQxyHLJQqs5YxLccOcovC0
3RAYL+Rdzi08EF4uh/9G1IhRk//R+h3pJnubQD0hZdI6OpALg+CPk+MTTwtUzd26rftTnWoZVp0+
lszOumTSqvLbF71zjEBMa0xcInpfsdwxsO/gqPSUp64xDxEV6MRMd9Z6YHnip0p7+BY7Dw6EdeWb
2zj4SRoYXlVnHkbzLaXq9SB0qQhHqrR+UZkguGGTMepJXwDL9JyWufDwPrPJ3YOkQAuQ2eWuq9Sj
6pc/3uTsqWmf2w4tzZJYO3zi0kVwmGICr569eHiKXFiBuv/h4rubo8vUZo+JYr9uXfWg6/oXG8YN
6fbj+S1r+1PgBseggIw/9fapS9HKWJRH2sLgO+o4G6n446jB+Jn1DETUZR8r/0xLR5yqfc51/z5y
pKTdXbou0ctytbeJcTc7dc3rD7y7D4CjmcqrnQ5nq0VWzDaaG3cFfIORUXAezNlY1pWyjoA6KOp+
M/wIHP0GWozipm9fa/uPNm+JK/brOwb3T8LndbvkVcCLxldfCjApa7xDdybJyHyp8n7btenOodXw
GMlS4KiIkWYL/x8gt4x621a2Ra/yTeY/ffepWzxjxlbMauxRB5FgpaEsie8yHB25q6RSaFxSW4xT
M/eLotCwoJaYl2ttH2fOztS+DtqdIW09spjRKHIZjjLqz0AfPw3J0GLp6EqxD8uWExBZFpYz9ZsD
JVa7etkjkrn9annJiv9si8kUiK5qDx89B4mZM2Xn0BvwBX7gUAPW2yAKWPSqtIw04/q4GdJoHfOn
XJ4jeKntwkg65Jny1/KrV6iNMj1YJfiEaXGxE6F0Ee51ls4ICq1Xh9S8uSV0UuPWGetZ+9ebR4VV
MgD6hd822B9GMtbkr4bZO1i46U7FjfKc8zTB0TUc4+cA820qGRnCVEZ6qLwfqOjAywFNar2AFtV5
OjsNrQw8XSkJmHlBvo/YSv/nuVdgfwbnfDL5iyIJVrk5sR0ImKn5OZNlEaJI+jZERaRDUlvqDJGg
Je+LAWMLBhwqJDgsqXHo1V7nylgyN/I96vKxOaTlePIAcwaUSI5HrPouYpt7ZYPFphNTggE1zA0a
Mkza0Hdi/rLkeg60YR/02s5zf8f4k8ywAo6LlZsHqTYHwuGi4IuiL3f+hSByMaotP9GRsk7wqmH2
kB3A5umicumxq4WbrtX+S859MrGWRYElLXKWOlQXXCz9Bf0CgKiLkaJmvhtcVjGdDMUW4ymfQXg/
DKQ2BxKaDT0rxCaZsS4i+eykta8pbG5Mxm1cWywh+I7ROrhU/aEenzNu2dD6H0nntds4loThJyLA
HG4ticqWLVt22zeEI3POfPr5ynOx2AEW26OWyHOq/vhLi4NKandOlwS7mDFP9KZyzNMio0xIXbp6
OyoGbkC+AUhri8FXO9aeH2VHrHkeKlm2fmNnTV+iLM5Ksvj2dY2iq/dIBvrghseJyjfI0Wq1LJms
vIrzy4erMC/HXAxM4GCLiEkhAqVLh3y3VRY+5vNDqCDKMpQHhfGxifRLgdtCjH4LYAKWWXH3jiBD
Yoxf1LPgDVYXXpK6PxlIOnquejKrqP+aQPIj/qi2zZ5UD8NPlZIa/Ys9cfLQ04YxaAptD1Bav/ov
2H09sEghU+F+Nh6y3meMA6aelF9z0vYCE5t89BLiAfMQIzFrKP7MpdySo8WvBeTpxSKUSZCejDs7
QZMtTqOpRLEBPtOx6BOuwS8qpJCQXuCbLoUYF9Hmtn0CdysJ0Xh8tiDIOUgSXiMOjp6kbhFfUfXN
ICrrdwZQ2fExbXV6FhE7x6KpF3tWjIzDLLKyPZawaJlOk/0mjLnd94dmrG4yh//hv69FwZjZGOrG
RnfLatVDBTsM74zI4HIA+WQ7iLSkULqz4KsAajpJZw66B+wR1DWKsYuXuGY54SPa+QcorTxOCNxI
RcwdCDHqchAwZrHnTzAMDbIglZ6AatBkIyGKw43n18K0sST2a8FxgHO6/JlpUvJjUXmsNTp+UJOg
R0pL7mE0SvX34AChgs8ijpCQpNa4uXiVQWLw9yiGSf0kCBN3uCUlPAKlELk1xcyt4aPqvlSfAyAV
mDu/i1zcI7qiDMxY5KsCkQE2uuTNsKpxh4sBSDJ12P4i7TGiLB4zUhQS3wR0hQGM0U7gt3aK2F+Y
+OqDx45lkK02qT8267GlgMgtj0+Te0LB0ObHBP5UBAXo8ALjKUoSP2cPm5VYEMU/PMq4Ev3Ohim0
LCIP/hUOqXkoOgk3JKY8grDzfouUJjYKrsOzoaCLGt4A+9XRgjbk88XJJqye5JnJOjKRvuViQvU0
80V62i0jcUku0fKXD4aWFUg/Gv82eIkcFBmORJyE9/JjBxSxgggRMyOrxP+iO3BYzprWV6G54oT2
JY0zV39k6W3MX0QsC6fb7PxDdlNQxIBob9dbCgTkzQBIAUAwqvFIMO/K5CQU9Nm6oq5Pl0fHvvYM
HFBpvFIpnhHqQBWs2iY0yWzRf03cRHUrm6tV4wL1Kr/mARAQTkjNcYt/iPSKDhypO+loxEKdvbYk
JE0oHD4MQty6JGoA6lnX+12lfUqp5szSVy9AmcudJlF7CDzZ3gRiAG8Qe4pIz5Qm2YEWfrvKv7mE
tIIrUbxdkvoIcOxOvSPeamMn5p+FKWY/Q9MUo5RyEUY6iIoJH4BEEf9S0okP6CzWxlpupM64lrga
mUbk9NOys4wERLH6owHm39xwAugh4awAR1qNm8hozqaC2ylle7XEDyqTOUwZR6ALASiWX1ZSSP8Q
MgqHbA69AkzWI+CdZ79Jdx4ZiqLQd9Jxx24PSi/+JlYrkKFl/I6tr5xivBnkkqoFt301CcMQaYwD
nbCY60T/XoyrSKRUUAO0gMAmBUo5XOtk6MxJgwK95WUBz62pmeC7TBHhMZW7lC7b7hqjQRa+jgXf
r7i2RGEkLDlrJn8QKzWIU0kyr7bvQMJU6onzvviazG5dkyiVbkTzSvSX1V0ZSkPjw8zeRxPunwVQ
GhSzWwX31CDTsPd6TqdevO7s5xwTnm4NfAlfaeLgi2Pky2sSmQ7knazHKvHraDMnxJcsvjPE6CMx
qTfTfW8UexFzLCTf5A6fUKFyCMQzEo8mhzNb1CqXUUb5weckQDmM5F9gEYsL7UmcI6xBpuPS7vUl
CUapWGVgfaxOO5s3u8JuRdBdndaooIgnTIm8PPTozpf6PCPTWQod1z84WRDsVIwV4pgU/UZhUFlC
ES+nBsk0fGM4wf414GGLTkgkthwDuRpVbGSAY8wRODZzCFN5rhuuyuZBqslLxISidLwPHOPUPEed
soe7G7mq3dHayTtpVzed22TJDZoE9uV8GO9tMp1yciFR9HWLg0MAVoQfVgPf+Ov9xGJhTz9T/YMm
Im4JtoGLYjaSP9VoKLDEDFEw74zDR1a/tRRiIwJC4mIzWOjEqLkQauSIAgu3jqTyHYSrChAR8myp
NHyKE5hhMKFUz06HdZFAGhMaEOVXhzSLXGTPyoM2vbptxUPmwN4dZPbAw7WGBpmidWs/C5XZvXQQ
jS75NabnkTXODNWRBmSJGY4EMRGnuNnaJhlA5FK8SgLMStaC/MJ8S9GkbCtETwycqPXuZO6J8bee
mHHnujxNFF+1HAm8Tw7Syjm4Mam1MCOjoxJnhe6XaAIvba9LyFDEcQSLj2hV8E8b1EjvLWpyDiEP
8RzTwglQq/A3KFn1hATqt73VHzmcInyzVfQzlphtu4PHO5uC4DCNlHN25LFIcB0JC2dnH4b7YfJS
yhfHMS68Upex9rXuCdpXEEZt1O4m/Y4UrYFgGlqkG9KgFuvKrIzSb+JjEFua9Oe6Ld+06IokJAqG
WzpfMjKzwrk7IUEu063VB0cj4MVa53rBXMEZ4PFk7xVPPTBdpHTB8DSLgwyXvboyRh5MT/wFjzGd
wkHT+cHYvgxNwy5EeUp1UDE5QBKZznyf9N1hKsajcMP6bQmyHT4h7hZefpE5YoDOicQRSVNIXZIS
v6cQLxIGuhjDQc/p6BrRqVbzz2wNpI3TfJ0YvqeEVPER/sAWH3XBxlb9HvlQZGmEuuLcIRHADihE
TTNmsfZ+ztQ9ii/If9Lm0Owio6sJN+YvpHf4wFQMW+/GbG494G4p7Ius9tQaLso1bAbgBAhqccmt
6rL2c5dkFkBNWzvlMcCjsa/w43gp7QMqvAVaIA9Hhv2+LPNK9J4cfSXcNHSIZpbP0wSoGUKWjzb0
Y7dCkEYDE00YCup9y3m0hmbLsWAyiIwqFfHusY/+iSImTvJjFL5MwXNpVLtUIiSDH4sLSvIcyLQs
OjLeZZeNOOCwP5VTdlq0C/zn4K48IFFHo9E05DQNV2KWrCc0l+NLWn3a2rg20BzpGF7kXTHDerMg
ll+saJt6AWWRUGS8jTmRITkLzASF7AGg6JWv5FwSvV/YOJXWOgnCsc/5CgQ9ciPW1jU8TfOem1Hr
7xcySjJfd4E3XOpH6cDAVA6IWsoY2vsDFh0v67cpNyE2gk2YjA/CVefkxkhVQzH1Pm9tmUA4o23r
XmZS06SqKSNZpNQ3IT/eQtGetOEQM6M1qBJb/ARQuBAc5YvFKuJlwYYekmJmCcRRxPWgEZYBvKSN
x15WFCtd1RHqDdb1ydRR2bMsO4+MR4ynHDRU1TggzgkwYvvVk0A/8tWDzze0nVCExgmutykIDwT0
wilaHsVkyiWOSf8cYuZILMY7wzgozs6b/T+VBoxeT/gwPXkZ3RPOtCIeZ5WmL0lSr9vY2M+L4+tE
HgY8U/KrZcj83OZHVzZ9GdzJDNSn8YY+XZKzCHhVFOLPsBdz6pGKUo/PA10NXLwOoKalnhC0feRN
cBSjarsUv1pGMTQhsUF4DVPkWFl35G+K4ksvyehU1wKXGMziYfXhIW5zSDzC7RfKjuY+KiY0LclJ
5Blh3EeHJkTyzdD6f/1oogshLhClbWY/j327WvTyXquxQ3CYOYa2yf9N9eeUa5uMWKGhc67MqpJm
tRSDr4U3cRsszg8rSefS3+d6AO07UbW3NuS71d5LHhKUhcsWjcJJRiSC1NZq3B9461d5Qh0qedSk
DwLY6DFiGf4mGhtPRoOEfJcz+0OlWIcEKEPSfKz0dxlvKrnLZf/dDO5Dw3VFzF/XKoCnFFsVT07o
neQ387gsBuKoJB/CavpvMbeYlLD0e4XKOed+SJg5s0PkPGv3XCRJimaFMxTWM2ip27lBj09YpFG3
ib78Tx7YrKfk1Z7/EXUKw75rAXcYqWRoZ31tqISV05AjSycdAsbUob4EQWOm2ufCGE+1Xr43Iffx
+S++M6yvBWmxbYqVWgS+ehk/dgkUOidbo22ZPkhZ5HIH+bl000sLLJratB3gi3aRkERIRuRX8rLR
F2c5tBWze8H3JzcG/vNI0zaw0OTIo2iOTtZ44MAlryzwvcH01SX5nJoJBaBBzgqMbUwREj704mgG
1io1nisMUbY17zI27pGcfsmCMsIXbndu75gINpINx/pmSxQ9y5mGHlRhks518CZ1ZzPZIpQ2yTP6
bdFCeiAo0S5xqWLWb4aCzIJXruRn3Wbhuaheighegs0JyZtB0pNUIHMBs+oY+oMDws8TJjXf7hRe
Vb0/glCi2ZG5gh38g6sdzEdeEAHp8MOMvHcQgx322141D/JCRmHiGwRvdUxJCWoq+NEcjK23NBL5
fnT01wXouLujljJNOzpjv6bhwVZ8r7Q5W0YSYFZF5Cvts6f3PmwPblfM3ENy80fQz78oIEYHxB6S
UkCUqKGEJzMpSTnP9iKi7shQ5GiLbPzdPE5krmy1MTtGBNU26fxadueZOjKTIwrpdMaTrnb57i8f
DXynBBaXvOwAAqWDZM37jVzFqvIrfT3ih3VILBJ8tR+Io4F+J5hZoiJSoqWi6cFh4ZF6DFw3yLyP
IgqxfxI6pamSIlSu+pXT3QXtEYyD6BUnqgB8UOzVZHyOq4YbuMviC70awG9OuqUd533nes+oJ6ru
O6PzrmIhZZ+JC74TWwLHAo9GknYve7uOKE1Vws82QDjne28OhfQ1XC1PFUcPSl6uyKZfW3wVY+y9
NwuETG9sTOM7SnfcIDSYHpL6RRwkIwHBqhrt2apaG1MwmEPdYtOtLmKWlC1ngLSFyu5q7Uts1gbL
JYoPcYMsKeoj2iW/NQRzJMrFiYExo/clzk3YSiCAGb5r2MWuslFwMBXLZlJn2GgqPhChuMRtHJXZ
vTBJ/WXYL6nxNGZng6g3EdhRkNh161b1mPV0hAwDkQFRtl54qrMuAgnWSFaSv827+NOBVZn12M/V
30LEgiKOBxVc0GfMJVpVkAtJ/YkmXkpEjEl65eUyC/fcVpMvkm6trWGW+cm5yOdo+tQXd297twYM
nOssIjSfLrNUU07hukq/gEUqZs9+s3ChdghHyv1sZTur8j4KukDVg/iXlOCz7r9khVYJfS7IbTBu
tOlZ+nEmS73VGX5yFBcVoz45eQVwEJxtnY0bbZousZ4erAysff7Wx+DSeOe+MHeN2Z/xXCftilxT
soWt7dgE31hBwkR7CnkfPcfFd+k8ZycDzadm18fO8iiS/KTGN7aVoz4C/QfIUfDF2wQnZSgrpJWl
i6PHgQUOhPcvQC6C+uvZylCXkXgZyYalgcUU63QYjkKJKbsObn4EzQc0GrQeuTFY18hZTIclrRAF
79eMS6H5yOJv0+j3EUEGi7XplIun/LQB8LXFHsnoykQkSb6Juem+cr4EhaxcdKuNjWwVSDKsL21V
v4lWbRxQ0g8dNzvyWe9NBB9IuIbROqJd2kWAkTET6XiTlzmKjDMZEKoJqc/kFTFY9oAfaCtEsmsA
RqjaiqC74RWnD3jRLWokLWrCV6l1le8E3sfArihKgLqYN50JrU8BOeMQ9+hLFTxJu0PXUbQi8sWb
NkO99c5LD5flwkeDO6bI2KwpvcHzn2MClxA+VOlItMNVJ1caoKNRinPnpRjJ4zXzBzfKUhC/xcRh
gaerlrZVKnVt1vW2zq46+w3KRy0vduTVdYpyJGOb/KhO5I4MUORPiJgSLMnOQ8pgyCHdukwOYXGu
6oaOY9iN7rNvoIijO4WIzRCbQsgfOMS7lvSsWaeJvZ5eQqN8Eux75H/udO2ggilWlKY1w76DBiQf
NXvGIv7KsOxxgpgcCHIoybbA/iuGSuZuwNQJJVGh6SCVNInIsou9zSpOORIfQBS6PRK0jGPh7ZRo
RvwBhFH9c8qAFAgoBMnDHa5JT7HeePP0fybZOdSf2RR2tsW+8ax1nxBxJklL46ZAZqdpBV4T+5Aw
BXGY8gw0C+5WsOyKFBtnSM/FEvJVvtcRGz9ygKb+GquBkZvXFMjRRVeN0EOL7JVaEhnHuBmBgcKH
lvHBDVh3dFZ3V0q0xH0cSoOZx+ULxVHHC2T2FaJ9O/FkLdVb15CtvWwKy7gbrexBjIG1YvlsOSgV
UKlgrUnAqv7JctG0472K12oaaX0kJMCw9mP7LTcsdw33BcmZHF2i8mGen1NSHmeoCiYSYOPRQ7Qb
cXRxmugkY07KnVFhUC8J0qdX07FD3zP2dvzVO6c6/mg+7OAxDz7dXidyq75Th55Qxcj30Ar7TSaK
VC5SozoPIYUwNa2B31FUkPOMAKz9cRhNkyjZyEerspvHd9IaiAbDHn0CvSmwJz10HccM+Ll4zUo+
HIlkAoNMi3Vv4ZzQ8D3Q7MnMgwxFIhSoaxLJIkCowZs7jx/gBXotOki+fK41i+NVlGfw92pHULpz
wIRUK9QFE1pE1Vn0kSb33LvUyoXED91UW/eHTxMhJuNPvTuhac+RJPFyxcwodbPV+DQzuo2Ji4+P
EfUfXlb4o6L4STNsGDVzlL3DfKuKJ616iJwj4wcNgcLlg++GJclV3P0RpF1HD9kyVpivlV2KcBBc
UzB3AUtncSoR7ZsfQ48vEui8J/aJ7oUQwRn/DnFPsRjsXPvJhYDrgVnVc/ucoIxwNWBfky6F6NEG
rM+ptpv4i6TIK3ifGAtKXUEz+A14R2OM2RdbiSv5E5sqazKXCIlSO7F5PrrurY++ZFhnD8LshsqQ
RFtxSxBdiOhwSMfLPH4XgQYk9moOq4DmRhYhMzA4o1H+kwUFc1SAPCMqRIE+x7jFXrKmQqie0yKF
JFXVJD0gTLmmc48LTcI+iNylUZNbk2xxLHZ8cZ0z3ClEsjflj4Rvj67rV6RyIBSMyFRGW4gaybC5
BR2oMh7xzZSTDsqVDW6Rzt5ORBzSnwVS6fTOWiN6C9SUOEKwNKY1KMiZUSQNP92YwGTcZeZ5ERac
6vDWwozQXsWeRuA4oZRLBInhizgdfaOgyIjBAYqCaivYvREVd6VbHdXuUVIh+IP+0Bk2QYXbTBTZ
wjxE+B+tZxIw9jLe8e1KAWtnP0IWAATOiKcaFGVQyLy4JnEDvMViv+Xw1qmy0NqfYrL9EPM0hrWe
wDePI7RtTpLAkG1nZEpo6dCDv6CkJl1USd19iooJxX2o73hmEeiDM0H1DHN/T+co62DtnWdkGgK8
EdXHrCXPjpVwARLFM9oQ8OEGTpAylxYQX35Z6zFGeDQwtWtXjyDIzlLvJSRJm49/1yPtGB6+zqz6
FbneSOeqJ35+uoxIWNfgq1teoJnMZ1paeEVKpsSAb0zSCysi+2x7QBHyf7zwwmVCN1j1kQXPCuRh
W0ecl+fGedYNTRYRycWx1E8tg0aV6mMQbbruavtZTAxpZ/kDVYC8BT6QnZxVAUMaZSDoA1AuGgS1
4JLyZXWzHPXU5MR084zajYpjsF93mBmFm3DxbivLx8gCG+YImC0AOeT8iDD4BLaWbTuD95Srsbyl
CvJvg1yk4jfLo1eyJFTHWcftvGHFheBgaNB/qwq9S9/+0SoQnBNRKXl04DNRWh3BlnmAs2ZeS7aE
ricwQ399ep5d3HVe4rdWSsXBjHAFn0Gu8fVbTzS+8Shf+SMkVKNx1yZLYU6nCSO7TCGiQySOK7Y4
2oozm3bIF84A0gGC4b3MOosImvKhGCMcdoiqoozINEqLgtHP0FNyedWIgAkyzBB2hwyHnaglU8Wf
+uIi5G/kaEfFWe4XAuLzsl2Vy1MSTRtrJurXd6aAT6rcz/a0Fq/mogbXGZNo0ZVvywRNgwMVdlVi
XCQfxylGvm7lXf475/mKp/4nNVTyoIIPrex+G9LCa67fwa0YB6BkyL/g9EBjbM/7sGLmIoBMnEtu
XD2YBDHWi7e3yAGyh/Q2t5VvBgOlWurV1q1/giuZOMIlnBVxBSrjTukf3eGlzpLHvLnYw58A0TH6
fwmJW71NzmxHiLpzl5nDpqsoJKnaoxe7Rx2tgtmcavBwVH6UhQSrpiNvfIq3kU0Xpfk2mCP35K8a
3tcKsMq84UiC2tw3yW9o3vT5K4zqR6PocWpQwg5PPXrGRievlUOUXzDLoYXqaIuzCfZ5ZHPKK6jm
ltqPHt1DR5a92dMBGwD24MUMUKvQYEnd24GHzIE9L6ydMmV+sUBwtNaOvIAWwV3PAi1puEXirat+
WttMBrH2Yhnpa2fNR67jddqC/gTnkp9LBwPJ38dpfmhLyGAS4Yc7mAlnWVsViGiA4YUQG+6aZNvg
S05fZ/1ULvdo/O7y5D2dngjt5KZCG33S293UfrNwgWiwkutmRNk1/6nfeh0WrxEp1n1p0dac68tO
44CqWpOtjOwEKmuB4bBxw/55xwKmHSp/zp/FPIp+xFupRIN1vk2qwHrpw5284bKauzCjmvE2daPv
LjAANk1nzGaBsmnym4QBaPaWO40cmWmT6vZTi1w6JEC14tJ1cZ96O85l1b20HkWZgCnIaF1CFn+X
+IKGX0Hiw9QJ4GcAG67SlqIgQkwHhE4EHzX7mRwqDdAhTEgO5eCKYiQvavQeQj+Sy3E0KBfq9PiO
WA/HPNSZ38kkhElV50fakU5XJDtt2VM0nioI5hkwtJ0T3KfhkZMi4JCSt7IOueVWXkfY1srl68Ip
UbBGJVzaYuR+cVHKBB7fxD5mxtTKKzo1KklgtQdfBdE2q8VXy12T7HX2fhRuKltJHZCeuraQFS5j
cits68zwfMdTv1ZmtMVVtiH3BXRL2Y3TU1OildZ7zAHZ02QQbTipMXEk4d7Kw1OH6aBtsC4WKBua
r8YdQLXrTUOGSgVGKV4yCTmQbuCZ77XeNSSCWX5VvTkAZCoOXOQ+VwXZgqpyq3EbWu5Gt1El+TEV
eO6wmTmC6E6v1Y05nFE9MGncMtU7uqN5GLV3nbmrBpIbetMnIalXTjU9BjLzmniTDBByBoy1YxXk
mz24E6HRSvqo4CpbMpXqP+8u/KCjBhldU+pHyXlLlhYnG+IICq/GfYNOEeUmyo1Lle1tQLcl/Occ
qpb4gwFTuAszSTsVLEzoDQB5knajEJoGuoUqhMA+8IWzGz7H/TUyGVa6k2k+14QrfXb5ib/5UJ60
jmNE2eUZdmJUDdTOB69efO0B/Jgygog0tPSWUQyl56TLATKvQP+C8NclRAeXAko+1a9t/vLbTodn
RrIBzTG75GVZ2/ueG2YpXjXo3vAnyCgytbV1Hzy7OVf+uDNI9e153iydtnlI8XBTg4V6y2OGYbcs
gBUZVQvIIFupN7MdisMmSK3jMnkbyOGIGEzJg04ZVxlRYENVNX7PzZouo48xJppMLF27ocJohwKA
xZ+cc0896u0Dsbe0vEkLEmJadkQzUI5Gp1BRyxwYmSSzvRr4jBCJrWtzFYfQQSyV1iZRVBGcbD3Q
cGAbl+DXMEMlC2VBRvA00vDYk1pTjsSAkT6mrELVREA1g4+VO9XE37o33XPD8O6cqpgHkbElvita
4kCCl4H8LdGojAlw+ND7efkhe85Y5QSEvNXpMWtfdUQRM0KV6glJpw8DmiN9lbCoEshJHbVVpaEB
Z8NOcb4kPBrxziL3w2SNF+Ziit4S41nvARzQikgtXE94RgbUECBVjDFZiyk1RQ2ckhRVeUe9RJ/B
9chFTXbgiOF/Gz+wALJfYpGYaXzIaJjeoUWqSn1HCIqYu4v5tTFOWC8iWB4capq1Te1VfpvAVILu
uatOmDE7w0ddx3gI9kiS1VM9vPaFuspplmEgV/pX0olzpgFZvAXdwFCPsLOoH1S9OMXxG0fuJSrs
K9453l7yfOm09SnNINbMhCVz9uO4wPI0ay3LdirdWQ6aKJmijRjRf2tsMwGlfTDJzvjyHOJ4vItX
zj4dGAfVfid9x25hPYrfvK5fFsqbzTB5sqsvq76SEMY2Cdo932smdMokRZe+7SCaVB84X7v4p3dy
ANVDyx4xbutgQF3EKRnzL4nXk2WfFMaNv6Q597utkp2J8TLjAiJL6IyzKs5P95P1ZrfrOFqnNBhO
T0YCXIsaDsUKj9Mc/Wr8MA/W1bzA0SGRbY0Hs18ZNoMNfPtTzp5bI0lE0nCOQAx4UiTpUf5xULiU
Nka/3Alkbg5Iz1WiRlhzWHUG+QWx2ZpnY3BBay2CzV9Cwuuw4Fl8joNmXJx6AULAxMec6GyCv/fz
R4OUyImxycyXPxshD4XHJaIvlW9zBDe4V6fKJZoLLM3dxNpORKuZam4RPrWUQpQVHx1HQPe04PS3
6qPEjZG2NCFymRWHBZyEJVayMOKdG4x6O6iY3ZvwYjOL2AM+Mxwn8vPaOTOaGWyhuImHpLYdTKK5
XwxvQ6SOi107YTJEg/3ad9GxzaHzJQBWy/qHUDvm3r6FA6Kw0cKZKuEyphBxiIzyavkJPYcowF3T
bBt7qy6PtfHYWzrHDNFlzntfd3tWIJV/E76gboEbsh+D+a0hJMBTXXyysK792sH/rZhntnTHTHf8
rRWLz2P+9FmPn4grl8MEsZWjPMhvHZavOcOJvOV/Cli+AVYlWaZF3C88leQjuY4ksJC/F71bNVx/
1T8LhZJkLoHNGAHrAhDvLDa4sR6eicvyUZ3sR9oBxaWttY+5qa4NIuY66lIaj7Me99s9+Fr2iCHP
oxa6djgA7vrlpYbktpiHyGFOGc6AuGT3BwgUvwoKN7LCGwQJAwtH9mbhFaZTzH0osj0BFwx/uUXB
0ggy7PC/wGwgMEvkSEO7gQEA/RKdU8uXGDrpnWJt42NllNH4TtatgSIKE6x7cnHCsr/ijFHudSJ2
kHy31Aii6UPMNfWfk8LSB38XTpfJXHcIigxD7FckVVY4Ao30PYfpVIF6LUysxXbmgkdmL4oJfJpd
ab206jt2hyyjNAW/F9MvnwkKm7OxkgR/XSVE4Mfs75OWuEN6H+Jr1e6b4mvUmWE2IB7Nsu+8kHTR
Mxtubl/dLGcNIQx36xJJgBqnCXdU1lfT26xeh+ClaW6EGs7lDkZm9u6n4TVDQQwJCLNNmF7PIBYM
J4UnVIp9aVSqq7XGd0B0BdIE1PMNhGuD78PRMVH4tAGLd11NjfOftIppIIBIOqbIaz0KRzmqYJ6W
6AXerhP08657DJ+bYJO3m9F4GEsLWF9fj4wf0OZW/0FUmkxiGQQ++3tR3VfKg93s2ceWGbESwRMl
VKWrkOvZIMPq7i2QTpVkJMaO9BsRhpuEj0byz+uuetisY3JGKHQM0aITN7GbKN9U3An/E96PkQzW
rVxpUtUiT7iwP/JmO829PfotjEN2JJzIAXr01gEKLiYOyJe6G5/ZGVZNIrXiGA8o5vUeiGWyhu4g
9LPttC/zbPBvk6gX7coqoP4D3ETiV47tOqg5TLTrpKUPTr781N4jCrfHPyt6m+5FERvSbh21MSts
czCj04JvdwDtKNNzqr9XFG7y6oJE6tFZ9QbUGmcnIf8o3nHSRd52JMDfIGlnNcMazrFxSf8t1Ing
1dh0M/UfhBVsKTiyEvLKDvg2QN2hf5ClkDmlkTgj51tjbAVOFnxTvPXlY9xRMFYfE2x6IK+chGAe
E8vbwjsoqDjklaQgRRzBdqD5LZHiQtw1W3piivk5MdpdVRNT2cDAQouDrRioDOHB8KfybubMfanv
vafPRKckrYS5bRbwKZ3yqUhzQLhpOLLvY2sifyi46Jl0AfWbLgcdKrQLl8zKdqtN50beXReBk3m+
RvzekO0CSroNzifLImcSF3G6LWDnVDOAg1LmfTuSI6fClZN/RJqYMN/MGKL+j8MA6B1nt7qh/es9
sl/sdB8yAqboMRpX3dCBrKBEoS7kn9tb3D7J3ia+Ug/za2L+pt1Py9Vk5DsZAKtQ+egt+1IAR+Yz
ksDyH29ioPDcG8gZVdoLtym0j72vy3RfnNvk0nUXHYw/F3y7vnTEEhMrpxj9sQY4HvEBVuAHwvEA
DNfDnT0MO5mJ0vTXYM9quDWTimU8IRBetxtfb8i0ZOdg9HPoaMoJ8McZ1XNzdvOXyZlIoblVAD2V
JwBK8i1i1F+sVSszDT7VuT1XjeOTSGfHCPCecpqD91nxkc428favIkOaqaL+u0u51jsHg+n44UZc
xC04EQHn7LJjqe8pb+lI8Ai3f0G0w7uG3HG0sPMpb5TlIuSTgMKDQogeabFo2641wg8NY/k4NOsg
rcmLJzWFZT8CQ3Hn5JOah0vMJDaRNEiUKQ2dBAuJv0TiEquSUVRYn4SAebs6eliOwycaDLKT9RAk
pEwh6EC6SWrVs0LAQPATzJ+p/ehGJ4f7im2Y6K3GrS9Ko9Jgq20PJKw7E16KTiU8QoXp7Y4SB5ZB
IipKdbFoRdL1OzSZLd7k8A3OoMwe04E2CDQJ1XuVXwrra25PA8l8Rn5N26NRnhYmb+QUJFvxUH7m
v2VJHNiT9VXa7p0NIsyKdjdtInzzOokhb2hfUmuTK+Q1buz+zqKSxSOnYwcomKjQ0eHPfmmP8/Cc
QaxJUJrWfogJoFIMX4lMAIZ7FzVizJPncmdlo4V0HI8FL/bp+xyikwrhtZqLw1+497AjP7JsoHuE
SKCtmPhdO77mtrkxc16+ZKUP1ibknsvSTeGhTqxFKhWhnD5r8WvFqQJ1vPSeD9OBnpjfb6MPNjuA
KJCU9CUeaK87lHSxN/F9ZIEUtDy2HFaY1Ggdu/L/ru1zM3T8oif+yal3kbOPuSvfNRH/5BQ0E21A
SPxd3B35ByNRqCi76D6BkqM/CD8YVM+adqejQ0SaLo1/tn2ow+3UXc2AGaHzNg6XtEw7RboNmErA
8SVrWr5A1i+IRcYaUQPEtrnjUNYlRCj5/ctyT0mWS8d141zJ3Rkfx45WpHajEikAcMKgYufvGCrW
cYChDsdzBZoCOK+gJ85xuXWomp1hV36HPV1CwPUhsTk1TirsDeQEDyE7vxLs2nbajDYlCiCZ1UDh
aIZrWhgfAtOtzQgcNM0XxzzWwB1+G9NksOnd8RiZ7W7sYFbrnaW8Rg1GvfHAWrcLHYL7w5mYdPUQ
RBQ1k+FdWRvX+pyBSxqRYgEJjDCJ3ryhfMRZtoC6XOePabefuu9uGXhIfMUYVvVyUog36eKenOne
tzIPl01xyBUamoziSK6OuFUI0CQ1aSf9Q5KOX+nMS90N7dDWqLSLSSwNaM+e47btSKzptzY7CXRv
136UBHLe1W14CdgVog+ByGXwBxrHy1uwjdbpvCeI+rSER6MdVmOq3zkuovV7u6gejXHaafU5KbnH
UesEDO0dxvY/4RWYA8/sn5dg8OeUUzo37tPgiASb9Zr4321Z3EVUtsDN1YR/ahtFHoSB7+fTZC5q
JjJ3+39ufTJp7KwfjO5f/Fk2l1R9cYt6XRbvPDhyI8ZCbkLt1vY/Iy4xUeQbMB0DLQwqGoTeKb4W
/nbUih8xSegpexNNWmPtITl5nXQiptD6dKsw0C6DlbOrVYyt70mV+vPygFEQySh98Z76Zsz9SrLJ
VFyjXqgDfDO7SFPkjefRXZ50AHS0VqQnPhJF2s64cijJglyBmBHSD6KEJsay/Ei79zkU0qTlbCAm
Htf4BwGT+0WJ/BoQVnms2i+qcFj9ae6uCTzy8HPkeL/vQz6dXj2pKn6BS1dFzNwhvVPd2tLo30DQ
JkrtkP1QIsFkrNHa22yphyR6FJuQNt0GjTgWFBpMVaJ/Q4RGoAKTJeOUNbJ73BtuTgaImBHENc/s
PgwXNF1L8ely2GIIJ6S3R6NpPA/6XR7+G4lA/8Su5ekouV7CdncNFHtV82IEFl4u86hr9xDyrDhU
DTN5jtBSqK4S1ToWZIslJYP3i9omPL4igxq5VZ21M6AndTjgLsZ/PJ3HcuPIEkW/CBHwZit6J4mU
SJkNgnLw3uPr52QvJuJNd8+blkQAharMm9do3AV/77vJGng2hsHn23D8u+k98kiCnLwnBsSA3zoM
I5lNYccA07pkhAVeKJo1BnuxT8Im7hNAc2UNyXUg0wScSCzMqrY5M7rMM/yKMDhBctk0e9G2wvxB
xOrrGzHQk8w9jCVsLLdwARBDWNrQPvhT6isjShFvZVWMzptIB96iQmX7wWswAD1Wy/rdohfAc52G
9pDp+4g+uQONqS2NnEpYv5Z2VDzjCWoeOQIx4U0SFmpwo+viHPrYV1c/YbNTnPqST4iJsim84P9o
NrB44ZcTozxYsKSKlc2sCku9Dqs8AvX6pl/rE2ESdn8yWHooOsi4DiIMuLF8bKjMAgiJHu901Xc7
w4zxLcsWpV4tv/T+wt9bZCX5KBY0+rOVH7TiWVjmIIeihcoOCcPM4G5Z9SpseUAO3AO7+25riAwO
bjyFi4NOjlgKzJjBCKVxbj836JRCyieFeakSXCL8+WmlWtlfDfoh4gkwBNu6lbtWqCuRijz11Icq
rZ3PZq/qhOGQgIpLgEkQ+FgNl5io7LDQsKxTcILCoomA19rVt5aJbCRM11G1xoZhfo5wFdccBlmB
teCcWIxuj7/UY61anBzYsmO1lzcr1/ug9L2qpSQyd7d8tLaTT0q2jvAsgl3Gc8vIfIjodMsKAeVD
qv1RYbEZrqM2xr4ORl7z22PhaGk3TxA94zDPHJ+TuU+LC0TPkd9CNCsZxRjGfEvNAxmtz7oMqCoS
s2kVMwxxhKqBpxQMPpH9UQntwamEGMSZjuAWB7IIzMuzgq2WNU9JBU+cIKQMKlZkwYMMyoVZ3TIm
vCNNg6LOS62CwBSzF/HZqMcdJEN8QTMS+QNrQoWRUbRfDCe3RreidwbqXDUU28AvrbuPDfUW8OaI
O/ZUYoVDUyEsC7+4Y4EzjKsMFKH09rgw0E1g8w6leKiXGD8sC8xU+DuMREVjAYe4yYpVZZKzZF6x
CvcC7wcbJ/4Gm6TYEiGRVyCoo+YIpKJt0MHKLJ1/Z4pbF81yhPyWzOOi6QIsjbGjxjpF8M+hMleq
CyEMe1aPmlYFp5Dxf9zf2+CkZcHVwkc0x3G0NUAEPCIpsH8B3BEexxz9xSlG8NBeLT5EJvMGtVjl
mGWXGkbkq9biXCvH1VTHS2qkPLjolUvSebksmKan0SnHmKJnyI7EugPvAslHPT9jO6nygCUBUGQw
JJjEiPYGw123Eb0dH5HRlHjuwQKPIFAPYmjJkeu6tL/myIQXcmT4lhozVBgGmnjGyabrwcdmngjM
oc7Ej72OzJdggPSo+zQs2wGxtyp3T1zKxK8a+iwHUs0ArOoQ6mFRBJG/BPf+DnCk0ioSaobsQQxJ
kcKIwR0LIEcDA79gbJ4a40m4LeiCJgJI4Q90Ubcy/Y8ievPInunrT0ILSfhC26F+Yn5kYkEAGUup
MtKZmJnQs6eIpFLq3PZNUCy7gg8RNA8G5uzSONgAW0Q1dNQ+BnuH/SL6qCk4W+Om5U1mg82R61Gm
GsFfGTxFEWyJ+B+HNOat7Wl1g76BrI82rQ++KXKlyWRnMp2TmO8g0Y5Bpmmz/fxGt/TkNFAY8DRv
EE3HaJdAdCOM+JHvtkbGYIeRRrJ3nX+zcd9tkBlXa/SaAa0dpgKD6y2bGJ9LnkAEVCKskcxvD51h
rllR4i2khhu2uqJ9BcBQmGh1ZrBVgXsUsCkj4zn1kuRCrF7AeT4eSyV8iRmBzOhJELuG3k0OLGHf
s1/ozaOBHYNSalgksZpcjh9/AHoj8gBozYKvHzod7AKyoACWISOJQxHXkMDJNqkC2MbE8t5i7B/o
MLEwolUh5RTZ+AgrPyk8IRZ5LsVkx9mKi2E67e+hXW2hBEx98OBAoyn7V557T1828G04uLSZqIrH
NOhBGcivL8891jwdMD8eT2R959o5ZY+dlLumn0kRSNWXUIElBtu12+j+qQoPob5z+r9+Rk49PiRO
9xLaxqpLmr0W49R2+Qcqj6Aw3ImS25gVE7FvUH0QiGVDjsHkno5+jru1BFYJ3MGUgSlUgUFIxkzD
5upxNeWNQ41PTBsmBp1JyotQG3UNWfD8lAYXrFfwQmIuYVc4Sioedj7w8+IbYvwsyM8pR77suSYZ
Ebxw2BIiuWlvnjBK27u3mmePjWQZAmkN1QAw+sHHKpEZxg60mUm9CR2PCO+9qszilFQDUWs0hJr3
7pk0OArpFhagHaWGD81lGi28tNO3rgbymV5zC/cD7DGiHmcHMHnE+f8ihQGpW40tu32u3IjTuhAt
4x7yJBbzCNIjKUDYfsp2WoqddWWfa0zgnfnBExki4XApDa9dw9JjtJRmP1x+PsMRhYpEvrJi76Nq
2mgHy9xl3anwrun8qZA16H9MoU2ukL2suzfPG9YR1W3q/KbOZzk+g8rhudiBTyfJj3UYl5mPC9NJ
wRw1YZrB6dZgr2aRYuKZKGpD4FUUSjerfhfn14RBsjpsiR6ElchBwIal9icd+nRdF/hw4TFsW8+w
AXpmJGWQow8Y8KlqyFV/k0h1/ktIKmU4alvTvnhqCGflajkn5mOUL8jpifg0fz1qJdKBl0PTvLXk
qkTE8UxNswmwQM+xurKoaghRf5W3usv9TeWxyZjI/LC+9r8Uba3jxocqST9Oqr1wcH404eAKrWuA
OU3MAUXIqWzsTedf5Gvh5UFQm/J85fHCe6zRljkEl1fUv7wUfKhOjHRDKkn1zOAgxcq2g1u8AFA9
F94HrhAzk1mCuADMa4T7EYtamwQ1JPIixz9tBqilDJHtVbuBdohZrCA8yMR90ASSDuh67GYxmCn+
DhT41ZnG25Xu88B2WVsfVntHI8faKqGxhQTCiPkrXN51oZu8lp/SQ3gTOVKEksaPdCeLVjllAmSj
HkRrH3pfth8c6wbZEA+Cq8BSTHgFGXMzt0v3EFLAHWCgMeW0qTRkR8bMXyxkiRaE0KDw9vA1NuUE
HC70pgC1G7RRVVZgky50Hdrn8TB5kI9AN8HqdTiPRJRXFIYKyCjci5IyVqi9db5JItyY8Axv4MXj
OwRtBnrA4FzcajkBHLl2tPSe+Xne3Ta/+CDiiIi91RR9WTg8YWXIk7Gpk0QzgmBdDD35rcXA1AWq
UqdsS62gANkij0hrZ8lcV5V0o7VdrgZ4aAOgvDLmL7Nev0RMTZu0WuNVQv366imIWzvG+d1NcoQk
K8QF/6BzZPDooeLICLURQjx1UQfHWW+dhe/Vl7r7pMCQOR/DvzL7k3gUS93Iwtf4Ct7E7M7uIue+
rm+zckSJSsvKahZk1CJ/ec4Z8qdn3UuYLaj1QfplzlP9EtcphRwn1Hit9RfTPkd2ho5vDWVo09kl
CnKalYwZfYpRJ6y1lIC6PcN7IES6H0GJxQROkG2B1dEGQNugUAKdJDa49t+gQWRMUUHVRn3fge0K
gGBA55ks/J8U/TTA8sHqsjVwxWBmMIyQIjQHCo5y0mIdPtAbPQBlCwoo3JJln4BxkjvlUq/LJ+mm
49+RNo2+7UlOVMndKI5Y1MDWHFhxAUEHfl2AAIW7Ar9gWShotgpksWJLDcO9q7INElOxQ6Aq4vnz
/zGedcGaFGoV9nTVQFrtLIXUEDXgJ4xmODTRdHicvzJuEqS1U2mkWIwF3ng+t4HWfxVUF+q3DbY/
2E1gxTVj6n7mFbTNY9CeCUeQ5pow40UOksvjF+VBkuKeAdz30967V+1WREuMpO7z3bgFH8FPf89+
vL/5Drtbuzm36XV67c/zFRXj1/wbvQ8v/pv/5r7N1+FF/3Zfyy/9A5zitOhv9+5pvHL/7S86fvWL
3iEKH0jH+/LfjGvJ8BH0Dxyb5JJPWgF49C67+Zf4Vnz0H+4F/tQrITffw9/8kv+Wny02NUv/Lfge
r9SIV2ZO8YN8RAX+/JlajJ/EnfSX9pe+rE/Ym26GLWjZydml/NNtu63Fr9PB/CIoKXioP607EQxr
92sG1w7lf+5zYywVz2FC+F4lABHVhdsKTWKvrJwVfd0q2pA+smlfulO6xurtdzzAWTk5J+VTim8s
w+iovv0jhMpFsspW8RKB0QIbp629e4g23oXC65juwEWO49rcG9viVG5pxR+GNUF0T8TOPRZH/cV+
xqZzXWyczXQkrvARjdrB2jrrfpdckkdEko/RutmifNnAblkQP3/ITsHeuRTHeksj9IkQc/HRLJ8v
z8eOT/BmPxCGglUeR9GiWcaPGNQ+po/Y9myKnbVXNshvkKc+eBtnjynmpjuGB3U57eqF/lA81xsI
cevq2K+sPaSH5bTEdmCnHuEsXaLnahc/4JZMsh7E0/xxWurLZFmsdZrdbbtQmrXFEGam8E4wb0Dg
A+SqM5dK05aWEuIwb3Kjvqnh1yj6nHHpVCq0I/+hkp0nPLi8BGSJWtgCGGa20v1X3z4ZJriMojxU
tOSTz7N0Fwht4PTMHEVVuQIamUnPdaJp208An8xpB0Rtc5SvWo+VSNGA57Or/HawJfwI6I/FOHPK
43noBx9O9A1IxZ85C3G56FRyRzk4vF01/QL9crql7PIh6j9Rmc6QDZWOQa6zEgMKSiIlwzaYbGJs
PvHW+6sM2E3smQ8u06rCzJ/HygmXRZD+EK9Z5cCSbQZ7YdSo3KMvkIiHFJshQ+hctv2Ya/TEjHvR
Uj2InKDw26fSGXZw5eEfAOMB+foewmkY1ON8QuEILHNQ2SnwaV/1rco+yqRN/ZHmlu9p4z2Bsg/2
fN4xeMfyB3aMzoYeoaQgqqiKKE9Wqf7u2QN9vy2j/xhRxNjtfe1MpfJgQ6+y8JBO9efGPBfEWNTI
dsjIaTivQrIqG/NTEBfOelzBlhL0nl086twCr3RQAJiOvQp8WWfIF6hsRvRi7cZAVsVgrusVBuro
YjoMPOx/O5yBUoHjlk2tcXHitbDoQpzQm8ErS2tvpwsXbK6Aoj//Wr+GQVhVuq+nq8gqgTotzD94
mlUKLI7avVuo8c3kpSa6i3sUAMEFjf1W6+6LmeWkfV7cHiIGSWGAdQ+qAfGoPpt4jLdF/hSpOhK0
dBWgQC6c74ZpXJU8asa9BTRTPaaV4dVvSDUNYdpnf0yVRbDQjOMr+zhC2qVCm0Ja80MQYuXxnXRg
0cOeATNGiv/sTlLYowX8X5oj2/xzXBfQ4SUnPM9eTwD1GHT1/RWwH1cxk6oWqDSnvCwxMZZP2Zwa
tRKX8JcYJAlNCB2lAXhiAUjoQiyiAiO0RIESOxvYq0NiD/HWnsxlWRxY3tfRf9eolAQakPbHt3Ye
vRUYdU7Ib9e8FMF21jCOV8jm9P6oH1WY0wFO1iUyrsjMd3CkqDQV9YtDTHEtbAjuyOp5GZyF0yog
cxhcdY99Ol46zB+lOc7OOcGCLZYPcbAX4QnqCF3HiTUBVs7jI1fBCVmR6FUmMEjCaUtyFQDY3hFN
mHPjxnLpgdQB7SfCgJBZu/kbN89lpFDQwaSjnAr5SozIcxNrREa56p8JHJEHygmXLokL7ptxYRTF
I3MrrbiJIlZ0wxp5zdPGQUjTuM8zoyskEq19MrVy3dGFyOGraAbiYCKngTlxwiW5ScnOkhBI0+ME
ySfYiGadPBAxE2sLIihxfx6XpQtg+wAxC00oqu4EdEcZDSIIm7VXW3u3WSh0xEZzEQ2ZS5+AYG/l
mPiGnBPzy+82NciyeXU4KJHIWJ9jbqBUiLeF+ti22IjlmxrHHty1xK8ZV6wB9QjthKNtTA0eU3rm
VVLZi0rQkxEXRW5gkTBl7LY5emxLWmOMHF0TDDf483rq3o68bWRTKR6z9spClFOyie+1Em43T8aF
N+03txlVVBZUC5f9wTQpO91sj9qJ5eqjmcIb9ABbG4iaIDxJciE1gP2iAmuZGLkO7Z7VmtXbQFk3
rPTg1qXvgrqZKcBLSRAepJMZuhy5DyU3SvYSmfvCv2DGxyOFFCVLz2aZU8OzR8eSYUA9LZMY3JMw
s1rpynaeHksnRClLehGG4bqpXNEg49Ok7CboFHr2HNIqKlDf6FDCXt8RknoMRty5ixV3I8XtvS0R
e3bnJEvOdcDEwNEYapKY2plssLuSuiyHujfhWrGd0/E997uHypupwNPkPLr5J0wBwFDEkar6ndf1
E3011phogyoTSgfxt0BDeLsHuD6JMUKolDf4M+Xc4XcLkZGBFnTZ3KnJeUtZB6iy71r/N6bK2uf9
gkQDP23fUIjo+tnB80MFHOrxh52bmlGtyxvmYcFj/zojWQ9vWlzCxNcWc4wwlGxuO0MwBKmm1ZJ9
b7LXpeNSpC8jxWRDfs5gP+dwkAY3J0qWGxg2Zy+/yRYsgsJCH1dtTD2GB1ECHkQ3OiO4slErdvSS
1lAeeuTWPeMyDGqasVoYY/7JrWTk1ryhCkqHq7wH/KmbHDh/exmZpoQDtu1zrzGM0qROKb+YuG3K
0L6EsJLLKf10ae3E7rdTgWggI7K9ZOBIkLsCC9ctBq5aB1HO3WlGTbQW9CCQLou/6U85Dtgr2qMY
B8qBnGRsinWGBWxNOs8S4+dp/KXFRHm6kXc9sxjWQtAJZ22TBWUCmY3Xs0JTlFYMBiA6huIpXsDZ
Sx3s75qNnqSrXgB92jAGpyqgwHzno5iAJtKyDw6RV4z5S94lsckrIIbjPaMs6+S3b/DJgZ2T5CYu
oOlrEcEsjoH+czm+bEbUJt+hGorH2Em3bg5sxs49ZKWcczMcVsiAfM8KJRdnKHbQ69H9EFARgjTe
DiSBVis2BnWNMzYmB6dau4tFWQLjd2gpq+IVm5/lXfFFMrDNz5QfXoSZUTeislSUo7A7dVU/8iLK
1ebCkOSFbFELaunPOJ89aDAlqrPMZlvhBlTZ0U/uAVt8TNhhaoF3XeeBudWEGZ1fPAyd9aAHMHmj
22Qoaxswi4Mtws0vsn/lFOdol5smkQelgv6tfUqkIImalQHWT4MYqsrKeP5XP6XZ3mayPCK+Mnje
osEa6eJ6dljtTLtPcJmKnoQ/pUlNR4a+WgBWEx7iNamHnTU9mXOzDDYhXz2m332yVJtz5LmrpqFI
QkskhuvusoeOoxBEjZlrtvfoBPKaiOMWJpnjb+VhcuI5WIeJbswhGoW45CY6zDECFgML8wIOBY6F
TOla8hHjTebXfyQLmhHmUxbDS2zrK9ta1nN7THFDkJ6bkkpVX62YdL3pmtmIiSODPjjdMVhfN617
yujtJlo91d6FBpL2ib3U6H1Ye6CE0SSbfqh2K1ktatKt6rLc0LV5h5I4l5gaMZCsZqS6wlhlINLB
wOW+ODdvJDKRl01u1swXyu8JC9lB4hp58CdvfOc6p1MXq5HbOAv8t48YmKkdt61V0FJwf4q7M3oA
4nBXJt5ajIeQLy4LykWkPMC+vvUduFvNiA41TcEwoOwHE9VoCoC7ZR1BH0SD1UN9QypJrnHFVMQP
7oBWQNGmjhGmn689jqNmnBby3jKL3MqbNEObymDRBrArc9wGAyN+TZX+xbH9o/jX5cEdIOBa6bDL
8E0AkuNxafaxmP6Z6axiNisN+rSfPmVwc3mhAw96fwEN7hYC6uPRwoBzOavAgpRGsv0sXIuli3XJ
cJVKJUaiAjglq0Ah8ObKae2QYYXeQmGq5te7grEKI+qK815yR80re87ziGGA5txK5shkOK1DZhhz
irsps/bcGBk9suuBLmj1GZwkARrt5kuJGZqMcBT96COj6AIy06r6KQuEvqeca4ugGXDl99TMlgrI
FuYUKCPJYAT457hA0nnHfk4OdcUgFH3XE3CaESpoMopzrVfH35DMtiYcZU6Tdd0VB6dun5CtOZt0
N+nkQupPSOY9/RGaVxTA3ErHJ9iwHp+Kvo99VZpDaMcw7Fb4buKxVfvtqcPoNg25joESjpbKibtD
0yE7vpCNd8tI/Wy6H316IpGvyF+8ESchtjmuhGijbTZv9Xknln//YnEBhjB4rugtYcEN6AFQvJmS
/9FFD/zEgrIQWgEziai62eIyA7A6dqvJocs1wEmlyEsvasmFYosPlFjBep8UTH+H/FLjxVi681Mw
vA/em582J9hQaUB3GTyZ6Yb0E0LHkeQDJ2Sogj1wxDtSk7jn2IMxIlFXSKCEBEHnlcOht8AAK5Ao
mxkARnLisCYVmAYk5i8gxsjpBjzEZCWksUB/YkT8DPPUMqAQugCjPpsUNZbwPyoGfAk3fTOgzQnF
Qc2wFo4cZDh+9ZWiu8pzdT0afx7Tld5v5cNJX2tDszEqFPyeu+XNrbQ7v/KDdcj2Ln7APCNOcrKT
yUNxGK7AU8b8SjTdXHxnODhaoATkG8VqivUP4hf6txmJrPYxwsQn7CQmHlvCCIMWfKaK3osDPSb2
3z+2g3GPc4wwQxpDBYMy4C5uDpwKn7UBml82pxxTWu6Eqt7pX5lSZt6bYkSbDhGKBvvIuwkwLW1L
wkFfzcs+sghG4phEAeB54yYKpjMagh0ahSb86LAqs2t0MQSPoXxL5h/50hmai4lTCEBQDe+tDobj
BOscNNUJJkK6rEOlXev44OXGSzYpm9b7y4gcSGCfG1T8WG86cX5wx5Wh9WufgdJQaztfj5jBQuHF
lJzBI0iowu6ZrQfszMajVncP6VU3ttxYWCOA6C2C3QYWkD30cCmDlR4oRyNrbjQ0YXwTH1g/LtEx
GFTsagmV6aWuryrFqxfNj4Wn/kRTAqsdVhl8VCLQD5XivbBsEMJ+yDka9ORoxY/OcGYPLJVjTLmW
1TAzP/MWuOdRQ2yFlfoiJgJca967qTixHkvqemgzluUz5yPXHtt0Wnpz/qpt5HkY5xu9sTXB4Ia/
YfyuGixBsUXJ44PxJIu7rt/VkmzoVl+43lsKebxI/mSBNGWwamFPliPEwfzeaVcsINbNzLPe265/
qr8RkiXm2WD/nEYGftiBauE9ZkZt9hOMdVwp83tpe8vAUx48oiXxz39O0LGCEyWWt2mbfmMTnFCx
+czQwRIGDJqIIH1lnevtrjH7g6Pmj4hG5HurHWZPHrG9PcebiTcEIoL4XjCvKM0/t49QGwMeQB3E
N8vyddR5Fby9bl0wtArt8NB6P8O/k2Ep/o9ZYW40jYcsUDKUCCi8qbhtM2xPYg+izR5PhzLYy/kT
e8GusYgna5qDU/6J1Z2aVFj3C2QbwFBxSKh4ngeX1QS46DGTan1IIi7xNtHChXFUXBhrpU//qnZm
jXBEkRwJHLRwayBtPMLV2lu301PGlMNMjm4CE0tF4I0aUMFHAQWnqsPFpRRKEXbb6Ec7lr9re2iR
oP6Hj7310XvQX3odAU+INKFYUVC5vs+G9thBIFcHlTkpLWAzrrWMjc+dNyYm0s68M4rHgWNkAqDr
IuOsR2zNekOvQXMZz/DrupVn0F43ISaLiAHgBCn6xukQO2NRgPuUXSH/6oZFPhK2QK1pVTjoJTo6
Yu0hdgE6AZuLlP0+XtTkf8n8k8LWlTqwIMmHTkC/WrAqMAlO1WuaJvvIuNgD7HkVTulv1rhEu1er
0LSeverFiilTUnVJtJLbv06OvvZof5IwfU+7DuOfW0VDonCayEdKYJcXOir/t7ZGvx7q2WbwkB/g
tafZH61e4To8IldDZ7RMzPAQsZOqIfYqs/lk+r9iAJUlzSqBruFlwC74oSXGcpzbh8lWdjiU9wj7
hvBn5LeWGXhDlm4OQR5WZkpNBIOMcXeoEScWkk/zHug/Dre1tjjMerynxo4WGt/GmpLWmBYYXRBI
bnDQOTCOpZO14QqCUWSI6AJ0YwM5f5ixML5QHXel6a+4CcTzVxReYXpC3CvWU1ftAiTQGTqnuaTR
M+Zt+NZXJMXbyXbKn6aOyf9kg4t6pwQbwx77q7lfZhmlth+8T2UIaz1+HPKrz6kGwW055re5w4yu
ZuNNCsAB0evUF2E8p15DwmS5ZvxtQ/XrzHFZ+9rBcEmO7pPVPLTXJoc70sTMgP9w9ShM5t8NwAHL
JNetxYyTkx7bj0MrM0GuDpVz/9oE37NvraIUkkyL3ShLLDPf2VizSnugv+nv8agsknJtBeNjPOIS
Yubnsf+ZSVhnhFcyaSKSRUzTxcqANistYZPpOPxNaD6taKtCx5yMS46Pdtk92N6vMX0JZID7g3yK
KtQXGHJ+m+U5pG4BzKix/VQbGFzeIzzDudHwLfjEPElsOCYYoDbt3FjDHQ3BnuGtNKwjg2Z1nrEr
6KF8K5suQnXKeIPtt4ZEZu2puiPD2eE/aHTT00fovDsAIFn0AxMmFyOuQcfmlhEd9a2fBMvZL65A
fFiwwONckXGoAPF2iXqgue2r5iAFbcgZ4hnB2nxOa45XyEzSvsmnz6RG0TuUENoFEyFyQHL06nuu
reyNR4WHyEzKYOfujWaF/bx9pSbfOdC4NCxek4oq0W4XmpuvBQPxIvMp7+2V+EoKjhoxv3LF7gh3
cviIwln0KJEd6t+c6WMw4P+1kdaRxngZJfkpp42q2p6JNbPwyt9hvjASyGE9R4xfCYNoABuaGdM2
f1y2hnMPmrUPstoC6BTxcsqPVs0gEkIfZdc/ixIQTR7ZiqoCvIksV+50cZftdYahRYfvAGI5xp5H
Cqi/CGiG5HlOzCcKwLqAx6tjwavu8uoGQGbyHK0wWSb503hpYozuoOGpFOINA4apdo86zv5x+pqQ
dww1lgS8MEx/ajcnngRE1GiOIEDYiGk5v2ZbdqUJb9aWH1NBHhyYjJYUBuHTjJHPoIvig/YgevRo
YEkOyACEPGbimCRm06GasOCmrh1JEWBiWatACTSAhRz88Dkyp/hM8E2m0RW41g2diPGrli40VqW5
sjC07NGMOEnM7f2UqvnH6XYgs5WzzWIA7RYbpKbdKIDWhtIsdTh/WgABhlvTeDjDhP3WIuYHaFYw
k0Zrd2h6K/3RL989LAEhPtuMSW3wEAs7xBCtWoEog2zShXRmUgfqdIkpwhc+YsRYP++h9AGIgJfw
TYFPDXAiDXKqerKALFJXvNsXiM2Jh714LZPkaC+Uam+l2uNWLIYrZnWgzrRvDETQxHa7GMoIfVlg
0ycBINeYK+u46iv2jRqQrJSDEvONbDt6iWBJVp5+0Tt0xFTxwMxIjC/S1zNEWTXqiGedChSG5MNn
7D84W9fJ0Z2usg73jISXEdcToFIIEPWqcKo3PDGZHoUrUSonXrax5mFd6UDzjDJSlzAW7gCQQ8VY
1IlOkn4hDgZdAOrHCyrFu1Tn+AYpEDzKAnSS3SSzn6CTtfWv4Q/HJrU2UNLXUgtbkNRSziOIS5xf
i8akrXebny6L12ntbmacDPrB3cjzKNnSzFwDXkMGSsXhM+2IKm0VH3u3ulXeo+s/+wyGJmgGmLsx
ltkVWM+U/ryxA/hU7i23CoioALVzvsqCbx2JDKQQl6qHxlRMyrtAQ2d0wsMvcnD17be9NWESh5Vv
CzzJjwxWLsPssr3jckiDgmBqHW4GQptKRVv2+F15CebW/d8A44FKvI2as+n5y8gI92i2VYXQLN2H
BfqUKvDUwFI1XT8EEekhOKto+kGvKU8wQZoDEEx4DeQ+phVDnXCb85hG9www79liqQtDgTe/QZFJ
dZR1G+n1TRAn+9p1+Pn964DxWlhlBsbQxaMsMGGyVdBNFLB7mUDUp7hCVOmMBGRh2EAFM9cq2reT
Pn3gp11FLufen+1RKcDx1cn2sozlgMrap4RpIGvQgfhk02inOoQZVAiPjG+KADLr20Uzz1wSHntz
spXVIWMzZlNaQBWbFcs0+QXJEZVA5MPq1j5lkUPObIxrpn1AzfnX48V7AZn+lYqgVIOO3UERr4fY
2EVz8Vaa2wSTRI1egGyODDrktQHIovGnDaTqbce7/y5onk1/+u81rqOX1DTWvjs9Wyp1nMoaYOjB
wKecP9HswpTccAldb6Dn5hDUdMxetEWOyukl8s3PAEM+nZFxSoAd+k6LZ9qfPDI1dDRdGuLnRP8D
o6qHPwGdoRJDiFJDFwkzIyrQYrg9NErTh4fp8cA8388HAgO9ZQQNMiNzZ3qp2zNYAfDxhpwVKq4A
Olbrv2RDuBqRRCv9eK9AUMshXItVpAxnBVppC2pao2SrwPmJ54wbyU7qPAP/qGcb38xiKJ4CEEy3
A1+GLJVzejsUEWRfMFTiRzbi+h/h80P5icQT3gYYbIKbsRFBrjUVkC7yE978Fl1pe5IZZwlQCNUF
FF3sIsGl3UpZcUbIWuN22iHxAfDUMtJrjd1odw/BjKk/ZH39M53S1ewHL6URHpsS3Wzx53L9fqwe
q3ZeKFP2PGZMDmBH6uWz7jL83RuG9yFV3KS7TxDrTz2KUrb2jWztI0eHRXnbxb943RJy/WmjT6/7
fC31CxD6okOZamPnqtVbHRb0AGTnDtVmdH5LQBrWeRtjcV3aWyjOkbMKgg4/3E+sodiHOE4DcCZb
XzA1WUf+vYvMhyiOnwXl97K/srtWGq10SVq89eHCgSJiLKq2uLJCacR6ucLQE7VpYx1buAPOvoJr
jzUT7Ot5CVtv29JMhG3GePG1ib8p8ebcXTcgLhq2PhbEEwDesUTkKkV5IwWAsH0snIc6gk2Kqjh1
SIOo0JBb4otRuNO5YkNy2C1doD8OYZvF5yesH85Fp6+Ea8oxOpXZsxV/A+U57i1gAggDVllB8Pnh
p+RDc9CDK6egOKA6eECfc3hKHVuT/ldhrDAon7jX82RCL9+hVgHNnzHaJ1/RGSA3ZbhVMkNz+akV
CVGhhSKMWt5PujfbNZ9d9kIgNxomvsNIG43t/eTiCrprtT9BuXgTJFVAHg3ZB8aji3a3b6ZtBReH
2VM5h+wxWJnhj2C72yArd6Prb2wEKqhFnPwk2DktfUVHm1I2zuOhd361gelhQTIgVy9chZDabui5
sD+dF22IGTPMD4JN+tW8otuVmkv+TivGjyQy8Gno16Fiuf8PI5vpym2g3pmC4EQs/TNlrVS4Ukew
I/Kw4vlq8yLV7WGKnI+AlcDYVhrHnvNGqvkeAKYKOqqXdxkopMX8AKKFy88/1cWwT+tfF9K2p7+a
uHc2QNtRcuUUMvUGYClZUuOJ86Zh3ULCZQb4Y+7ZC9VTzNmj+5zMzM+kuOeoYAzqpebWwbFMfVWY
YfUIvqXgrb9Gqg0qOCvbMOdEh8lMh6JyGJF/MQKZiQtO+HANkHvi59u0Ura+2gGXQA/uvxiWS9nX
MpX417PfgpIKhRpZSnX5WvoXTW+RYbobGQF1LHJyG6SYN5jWeFBkfo99+SzVgvRVGGDQ/v3z0fT1
I9Fr3wH1i6bjsAAHa4gb/hP5QWw1Yxetqf1pRwDhZSeDrz9EVLzgPj0Hzz8LauNkUPwr/R7ZAQAA
7hTV1XDPYDzEuUDVSaxn17/IrtZZDfqLeilkUFlC1Chso+Wvag9Yrx9nBmUQfEYmqex6HhQ7LcI9
TRoZGevha9d2SM54GlywDBXiBAO9+twa4EsUb1TdkWnvDIq+KdG5QwjReXEZSuAmBywLbRNwuNDO
CacEHQCFZPxiCI8VnOZDIwiEcT/Km3mAoq9s4pxQWDql4KpwqEodr3NJjKdblDTDtXfjJYQYoTHg
IyyPg82Fj9LQ3WQUeCkht7yf9lBe/PxxBKad4PZzA+Wm2eVfji1PTvfhkfQFFQCfvU/YrPyIEfui
QC32KRc7NN5Wg7+aTNFaoqiCP9W5ZsZhSL9lOFyotVCC5vFXlqNSUDKbUA8RC2KsykODlsjQ+Jox
yUtY5OTxkYghvdXJQjQWDdwYHgNHU85swu8HVHcEPmRnDQMSTsCCGratJEN5U8U4LSohx9TF5X3T
hluDSSzxYwPkK0+5ljPwOZ4uqxEkg/gn2rsE8kYlB8ZRSirAtyz5jds99QMLaWYYN548P70HPt0j
5wuXl8IzZXfESZZDa4opvgpmsMSAo6cuMzxwJC7+P5bOa6uNbVnDT9RjdA63KEtISIDA6KYHxqhz
zv30+yutfXP2sZdtoDV7VtWfSjtQAB02tBUjkx80t4Vtaq52Toc4IMAY15ARyQ2TQNZPHQcl+p5y
HAHNrYlc8vgBcQFohEw2w5NNQZmi5OlVAUxymS74HvnZbAQSQAnfJdhgyYdPJiBFiWXg6kXOsSA2
yGhCuBRj+G2KV3nJJeO7bzF9wTvLVin82XKlKbSelmuddUKrWRgoSd7yNun+UlIQc4yihprsuXTB
4DkVvG1DHCwLmG/vPVBvlKDg2ATjk8ez0TpUMzrkkbchG7ZCk89l1ArRUS7Z1mFiRaKLommYgpi4
4vzDUs6dhyTO4b59Ec4cnHSpQBzOfDB+cEhognP310nMp/gsDDpmrhk4O2ArBTF2wYeHUUvpP9iV
CvHF8kXMttI44SZR2n4VMMCzpoeBodHZoAtgZPoELm6aYQOfQR00YgK+eN64TEgSC0Dk4a94iPyn
Ugg898Wbfkjfru5p+Cq2IMhqYaiqnGCTzwAJ7xRMa9FEuYh5dOdDRgyNlc+Wau5Gg/ed8Vvy18k/
dZ1kYWfqyguS51HfkSKE1iog+XHuEWjSqqCLjrHAdmG87tAsu/PANvsL97Z8nBCQGrOWaIFCnP+O
84fkO+ZOqmxA+Gg5O68WiwEHZ0GifHyS5zIZ+qlMVNJmLkQK838ljLUdfLbjaCvM3i6hAOpon1sP
xA0Od7RQdFK4dK7mioPe3VpPe+Z64UPkDcutfNuUk4ii+ATbNl84Mj5j9EZ9y59SPaZdfiKNVx40
nQk+idQz7L00M7bNDkYjXqoWbE3dco0Q+QRlD44R/WpEm04x1BTdDdtXS2S397A5SY/ZBLu8+cR+
1WXoPM2LtPr8k0EpimaSKW45YgNn7xvPnHdxMQw9NZDt7pivcBc4cutkdyPCyYwq3Lt7ZrpwRj5q
vjgFNJ1oQapmbTTXLjCPXYu7YMMBqtnbo5CIZc8cmfyb6Aj56UzKqeqc5UYJUcWi7DJ5O2FJS8VA
qI9XjxQklOsWSQkhNxzJ1EbubJRJNAwiEOGRYMyJagot31xJORoZ8cG3kzFDp7QplaXNejvAXbRo
e0+NX+V17++NFW3KDJiadSEowJFJofT3aQNnsz+pLIfVrVF+10Kuyh3NEihkMq8oyvx8NVBVAjh/
xPkUs4gFlFh5azyOFYChlB+kP+hCeug12hXpuvgqDJUqQq2eYs2vuHBZuIcg8QM9GH3CSJalqPH4
WCD5aOH4Sughpc8JgpbdHsTpUhOEiPWr7llGM4blDMmECDgEexnN3Y50nkKHYdg/BLUCL9rExECU
mmOyNYkdqI58X5KuzA/ohs2+Q/HDA+7NjUCBPFy5zWZrP6ET4DPr0RGkJl0GyIlUG/pmt9+FcLR5
Mq95iuaOLR3bGVJfQMIOEiyM6ncZDpopXZYGLwcQBJgH2pT5pMDmiZ6AEbe1L50Sce+ZS0FvsKyS
lib7SVO0VQ1Xb8gnSxM8W1zj+k364zbTFgyn9pjRB4LLtovZN9IFbwShB+zzpcQaAH3ERTossyzY
WRsAj6NdqAmqD0x90Qx3W9M3AiEhSxhxKjq+uUqR5MuJF10m3P5AXsUcIvpUby0W72mDkEXHnymq
GBMDSsbbgneGYpVA+zIgcY1ruMQFwuP/dZCNP0MDp+Iy4F3uMZGX84bNbEN6H0AgO+COZuuzwZ0w
9IwUQHoTeb9zVDS5/oFuUAW7bC4+k4jcHNyrccW8LahORb4GW7qpplbnHnuasipLCcFdofARNZhO
dvBsLMTSp0hQO2YPVMUuVSTIrzOSjzb+4dlzeUojB4jYJZCCOuaQV7lQ8AsJRAZ4EA8oUgDKEKs4
txRSN5a7hq+edC7T1nefwdZAyAAqC3dvslldqF/5CIQINcw3qNDcwmEs6ya45NgLL43JwqM/EDMZ
iHFxNsK1wq5dubJT8HKwWRJwZy4FhSek0U0AXgiKJcXVTz/5OOTrOrzXHVpThCOiBmvaS1lf0xKN
EZrVGCur/M1O+coKSSG9FcTwIiDjn6oJKRDhs+hRFBZb4MElg85F45Ko6rK2EVQAWoR78iKbgB9m
wFaPv5Iq4ljV0oEBHDXv1cx54k6xhoBl/mIDMGC89Ad694zJdBm56omQPS3YJclOCcRzx1oW4sy4
FDNzbfJ8B7tYNF55EGMtsW8bnNNgA/9RAlo+YMf9DZStRtCmbKKJeXsjGf/gilJ0VV2S7ZmkTWTZ
PC3dw5spdzqIEXXYNd4mMmQ696+mfFI6GYBtejiDxIZiXFfq+Em0QwYSpkXbSeGK/zdwY4WcfE4c
P72M8ESI04nLxGx614Z+VMnCI2ibECbJR4cAhlg6jgO83Jiz/8VGavqXbU8LsOaHICsR9YL5K+B7
xqtGVz1MhLqQBIAYQ9GqjBsNpQ40I+a1oFxzxBAti1DFcqwNZw5xghzjcjhKQ8qvegQTSr/D8IwC
GiGOmZN8n2G2W9Bb5gTz5tC5NEIkUxBvKm+924a7DoZIhxxgq2F2T2j6MHlmjNsAqSJ/okC8opnO
BbdnysIqqqvZVoth13IxEsA87R3ld3aTxwvVAM+ndFITQfIcErheaIAnS3ltgWgHsmqxP+D5isiv
QQmk4OvvMTGIsp5za1FhhvyUj+yCyV5tbuyU9pyv8wgDSX7ZLr8USb3B/OWz3+SzIt9ujsmnwJ8W
fzCvdsS6wMWv+NJBcyxomwplafGIRcMpdx28C9J0ebTytYcZTBIJ0gzhNRwLIqbgVXZEmOAPTSUu
DKcO5boEbxIBHMr+J1od3kSTsUyAe7oR91zFtNPkItmYJ/I32/NkMTu1DcFY4hxLLAdqC7HHtwYI
T0mia2Qeoo6a0Upk4bEs1kGi6HY/KS8+XY4IqtBQMd0xCVDuGJ8F6AcRYMgCABF4yYnfyyzZKLW/
k4Lvu1tmHW0Yn/1zOzGZB/W3oze7gkEr996T2FoppAXNncMCOuepBMZlLqW/kp4l63uiDVVoenML
5RPyB9o6Okc5MgPCcDs5qgN/kjRnd1t7yd8Z0hkkgJZ9Hh3WvE2wqQh3KbBrn12gfQLx4BGCUqg9
QxNDD95FHT28b2VM0M269XgdzOs09PsAG2avsOmGXTvLmde4hIZAPtU23a4x6pPQYx3YPBSufpUh
Xx24IEUDx0WRuPTBw58irthIpz6jCx8H0uTmHPo72NaJvXbX+NKOnZ3diUv5lZMjpSlQh2NsM35V
rkF9TPPFGPd/VTXceomzMQCbOJXkh9Ha5EzHcKiZDI62DzwQqjJm1QrmZP2bO4C1JktwCD0jJG8+
WiCwAR+UqPXUYib7LSZs+iTqQg9QTFAQA010SsiTqcBsuM1BADt5f+ggN6XzNQ/pNgh/qhJFQDXL
3CBjMTYc4pxwNPLRclHbnGlpztXSNBGxwQSn+yS4dSNp3ZjLI/AktO4v1tB+D0ECpDmyL+xKjWJU
pQbQ2qMPVbrxK2POzlsaSq5YKZ4jBdprXdabgEYBQyGr5xxzGNlGB+A9pnetaE89ekDOKJKXP1w0
FHqHKyxGh1NxODqao8HT1vIoXDHaRubS6FcFHYg5uRjSoBK6oF23oX0JKtwKiSl7ldeW1b+bLOey
8u5M4MiOnlggpMZqQS+R6cYpm0zPNtr51qQv4JaXwZLPQhoO0EEzjT7pvmtkiXwVz4uXkdb/i61g
2bk2wQjxU+uyoAyVBOEdvs+CauZ9Cl76KiLlrDefccoeeOkwekxWd2oHOBH+lUFxDtJrCxRrG/4+
tzG+tJyGiTLbnZIcgBNWCHID3A7y6yfRXoHboajBosNt2x6LhPgOxP0az7W/ipdgwCORp0QB1+mf
jmgpQqvRArO0aHRXYT6dPf/LpXrY05cgQr3XAbIahGSyi68LgdRRVhLv3rBD550OP3bftGmrHdiO
o/Wbwjd2QacQwab+Hat4lcGQOQx9w0D4Ov952pPanRXxc+7wNvVHk41MHseIFWsFtuvs8oAoMNRh
ywHTUNl2AIpnmvuEbshx0c4EkI71RsiGjCOTdfwsqo9U7TsJLqKXg5ohnbZ+Ifxfq28GNwNjK+tx
CepwNUy9BKgl8VM30FuKWab49rM7YnUKA7+UxsSgVcigyEIoqLE+BB3FLykYYxAIxt2XMGe+UsXo
Cr81lfVc5r1gsUY1rJMAX1/730xR0MjQN6ssHaMwdgVcR3gQrPFx+VHTRm1BFyMoAcO1IJdgVDLt
MX+iw+vmFINtRbPEwrPYZ51mwLIcNmcCgAjuS+Q2aSc42qMxeCqcs1yewjXpJdt2+NBMv9kM9BOC
NtlKvLWL4cmHe0tF7F6/M2TUFQQ42+ttWAzScivVQo9NbBneZJoVE2FUA3rY6Djejo87wLiMhM84
zAlAaArkNWJeMOeWC4RPqnRuEY8A/Cjs4GpgvlVSwVwBf8x4509rw07YV3o2w/ZkQWsAb8TxdzJl
hyhFNeySWtccQwetFyN1DG8JNEZFRqJBCQJHqXDUFcPFtH4GcSpXVyabnuQDF49BXIZ7XgB65gZe
HfhIgLUmfRUyQKZuiha6dMty0Stt5G1JUpdEbuJSZPUPi8nAyYu15+QXi9ATZMhqs2nBiT1c5kYu
kvnvTjRLFPoCUTF2jv7DwaKDxkIGnpYOg9YpB7+hUE5DwK9w+WevjEpqDICt90hBWZscX7BuvPYA
HQXXZFn0f+V/eedlphX4ycR9IM1CQu1sqIG8rBBmdXjtJMiBXBlKUjZar0KKdEmyFa6Ku9eO02Vb
GkR38BwC84Ne6cPT/FXr7HlkXJ/qhJwTTnA295POrl4QiOlXKEmZjUdWGIwk/LpWt9C17yL6EpFz
2OBSglJOcXRrZ73E0gamwmcRVcAuGGzx+zN9SiPJSxu23pqzwMFVwh96/DB+lXa3YGNS45Hdpf7r
TQz5GfmKLKFkE0e+DLg3H/iDt2SkC5CJyHAgvmqqC98zcWLQ7ARMM4yaQDoul5ScTMtNVpOZrAXE
d+gYaTyEFeylmwJ5MqzpReYyPhAmkEWgnWXybYp26RKFOLgfBbJ2YIglJMRCNA4hTRBww8BmB/n7
WsxecO6VsvjUWArfQ0HNtFZj6lFRjadehUtvhqWOJ5AfpwEks25ltfdVnP3A2QvDDz5MANyOBFJb
ya+Kq8McEw6F845vU9MAqAp1R/vTV6RxqbumdwjW0lFDkfnKSnQy0V/lDkTrbINrSBM60avZabdp
5nCji5zM+RAc0EhVXARAwZzfiJFHRaUhk27wMfFxwvx0oGRjdUSOzdQZ5LJH2V9P/NwR0scGIq7H
2km/K9gz6J81XxVegxiRA6XXubJj0uu/BHSQnqKNThbRxkLFu/qNFbCLfAIx4VHJ0VIbdy2I7NC8
dAT9MyDCJAnLSmoGxC83v4s9CeSkB2MoiKvyqT8jKXl+N12MNnoW9FMAYPrbuC1kphVRNpuJRWlH
546OimKLhr/ERSi9Aq9hpszPIsnxm1sOhyKBS8yYGb0zV1PA7I7oSJul3kVfiL+ZUR8MO61KOm4A
x6WH0Yb+xSAlyKNXUNn2Cnaq82yD5p7yO/Wgw4X91GG1ltefwVznA6SNlnEy1nLkiiwQRUg34Ytl
QLCROUa0efLTSCnRk26bMFMrSBn0wNsZ4z+bwoX1F/ic9i2zWXRS/kviXhpoQdjke2qRoQrs3hM/
rTp7dnW+sBSKpsBPtkYBQhARbJ48T3XzZ3KYzntyWEp3PAzqBTh/Itic591m45+CN8ochlVhnSIO
scV1D5iYKpuedre0wHXhzwEvxSLa4fS4y6TI2yjmCce8MNZhOIlG9vRxuvkZeRanGSEr4EmXvrQ5
+eUAqB5chQBixlVEH2MzUYFIV6Adice78HS0jP5wcYKTPNkBgTgfT8zZzpWryPtjgEdAHXRGMufI
ASeDyNcuFro0C1w9pOQHlPxHbpXaL4kuEZxDzpRHM+qf2n7A0kAAOisQKz1E8VIbb0Ju8oQ17Lqc
DwEC6SDZ9byxjX82zuKSQyh3COtzBMBqHRo+8nmkPyI7RBjwnm3MXGq8O1BU4IHmwA7J4Obg1syt
HQMBb1o6/CJ0BujF39+T7I/Pljl30MjCd6Ldg2ugYFpTe9KDdFGm0YW61XC/omPjMlWTAr20/lJy
6Y8cWCfxnqR/pEzLCaun6JTj15eJB9pAQDJeq4j/ktIO5sENe9OCwyTDmSH9vsruMHBKvsWEzkne
Bn4AIXODVGf/rvNOa17hsfBd40m0aDO+Gs0eESO454TusnIVaLeTjs2moDcPAJhExOMQwQyS8vtw
JjPu1B6TDZ9x71+5OhviwzBhtCrqVYOcTzP+zHsDIyFzIvgCDZrPecppBDmEV3GCGlG+m5GKrYQn
8GNG4vA3D1mhBTUR/QrEIB4j+YLdt1uhuoFvp1XG78PYW/P0dMPHNoQFhM6/jv8K9MTULTgBSSJh
Xx9H8qKJjOUzEXmIQLvGrwyuZf9RmPd44k/q/ZpJvAysVcj4kfFOQyj0HnZXq3i1OHOJ+e1LDv6l
DY/tNs3mtdTa/DhON/FKk0p9i+kwWB5WogmcIyIpqMdYyI2u+BYEkTdChm9k2zaoHDl7ylWg5Whg
jRgOEK9eO7wFvjcCyc7Odq7nV44U5kbw4dne9fx8RKTI8VJVZ8msY/UogZLLAEKSJj7bA33+8Q9B
RQ0kFpk3bDjUaEtLXLRCKzEK048Qz9YDX/9HTROharJNpzsJGCPVw0V0KcBaoWhnlCyia6L3Fv4R
NGkw/CehrmGxreruEC1W0kqnh6H+YE8E6GQAAi+pQoAE8d8cpgSkRUyzDOcqkjnkH6x+ILF6BaZS
k+XLV/DtqzLf9IjBkNojFFEBPlQjwxRrfeNGR+5Xym8YgY1rklO3l34HwUFE0YGLK5gYdR0T+PgU
cyfFFDNhElsIDZkOLH6Ps5ljE4P/cexsA6pgUWF5mI9/XnCm0ti44Sb+LzyGAQ+a6pCCDVQkTXQE
etEmub6+5HVnOiA6NE+7clFpR/wcTZQ8G0V98CfiyIdjgvVWyXaOvkvF4NBsJ1oc91fukQykmI24
Sx8/kNCUHs6eCn0Q5yIkXZ9eiH2dLOlRlqJ+NHBWKU22E/wxK0HryRnNgBw8Glbwxporj1NDgRfg
rc3crVQSfAcPfpGflK5ZHAmszWYTBB9ZzEYkxd+QqyNUGD+JPgZvtLsDXY49znuHPyTopQcyE/4H
v1YUYDxcU17vmYXSSl03nX5TDZgWboJpJPMJkEUaNF3VTkoniQWlDr3C8NgTXa0TOFgEB6rsSrBu
+iKuf9HftMPdac9lkmwKgp0oNEKUyHlw+W5Z+Vb6gVw0I1kB0S0iHKP1WxTCEZAjokTAjnjf9tWG
d4uek4ZZRc7YG/hlox1rkXbCmNuTvmasIRhaTMmwIMBogofyrQlsJtLlqd6ySQCZ2zsrB3BS4F/r
EI02EI6PgoerOyOTBXAVoFHntW9eBPEDBpuQCYixEwJOZiHRZccsBOGhoMOFaTPHZtmG1mfnXSpU
Cm53oF2SB0ySGwgzDVvCHsCE24K3WMBlBztwnef/iD1mwf3GpLwBdDYjek/aBXZpIShk8mPgIfWX
NziDtZtDCjBfkt+KuuBMp1KRjZTxIvrxJiAxpPmw+ZLAQYzrOG07Wakqmay+OqycSCMa5jJhOgdH
9sJ5a4J+UBJLAkjkI6otdaMSicEz5EMbDKRRLKiTp+rxppJmk9JWXL8w5TLZZD1PNblLU59yFRq1
+SWaFCDZwkJ77xq/Qtfw4aV3DLUhf551AzxJ+xfqW4Yog/N8hRQQmcwDkvG/8EDzxa/u2D1SjGt5
FtBq0nVTwD255JqrxfZE+lQLEWztn5PoowrvGRgImCZwogn0TJtmFcSvRXeXeMex/hjb+qjQg3r6
TaiTZDwLcD5NJrvFP2KNfRjgfqw6CTkp3UMGywJ02IBfeGe3/hWtSTIfXTXYmm18qMBn+Mw5WQqD
Pfkba5d3lDyUMTn7jbJWAvsZnx5L4VnpcO3n8ifz745PtwhpBqNm5Zu5+R3AYxXvuRCHaHgXDA7B
VIuvtKldlm9++bO1FT5CYw9qjPKSyEuLuEb4J3npNXyUPWCA6JeXmYh4AcfrMdw+ioJ2d+LTRJeW
NHygVymXj1HP3PMrHvIicFAMYyUSbypZsgcVgViFIlBMsgOQ4/xlO5BdC1GkpHf5NxtcCf2IroyA
OU3oSSkunKaEDm1jWBd5oL2lL7LO2hKkd2FtIVGWR1qdCdRaOroxVhc4UUkXJPuSZVzEiZV47fg7
Lue3CrOFjzc0NZ7j8ZFoAfCoWd0qSQm0pGz3xIPI/F6xU4mcWY92a3RwCKwmVsFKGZFmWylZgOJd
5V3lBrCEtjHTF6rtuqk3hnorgHecD4kfUYsPfSKlF4CB7gmNuU755XavlffQUr6Z+2oIAQWK0iDi
lkTXJwTOOT4i09gozaqkXvFx4HHVU9JCuU+pt2rzKryDN9RbVMnC+KZatNQUDSLxLY3VN1EIga4H
V5n0/8uTgdawX+BFK6RR8dyKcx8iUjFDVESo4zUED+0egNOjzVHASGjIBZWVqiy/5XUBh4k5SN+E
bbrsKhL+0O9Ytw5KKOs/ZGzLaBRT/4UASsTZROTj//2W+Uu032Lzp3/rddgiKqyQMgb9tg3ybyMq
jaRaC+0gb3vvBMI9BB6bnCdyKAGEQfNLapdcc0SC2NwDSDnGECsd8xxBzRspRUK1C7cTnzTlULJN
pKmKz770JQ3ERqpoUcATFYtVvq717FD2e/n86NtYZAamY8L1CJY1qyPbdi5oTQVm4W2v3WEda5jL
gVrECGIO2K4SPJQcqww1dKeBYerkXzk43dp1Tx6JsG9jHhx8kMceLqbrv+VekJmwRkDvtB3N6hNT
YvjPithzbAKOP1f+mgcqXR+FpaveXOc9DdUdC6CIq2So428wCTBVSR5Wncwb6fCEnCMNtKTTRvaY
ReWLfOakbomhouaZCQvLv+nWF56yzNBKyeaeIXxVCB92aq46as6EIjz5pb3l+Aat+UpIJKaKes2l
rZvee0FeLOEnAkTJeKkC4nP1o8PQnDPqNwsC7iFOUkAI7KMx9jsv+fJYfFHwA6MJEdWEKB3hARUV
E06zBCzKQF0qxgyLrSf0OonLyxIAMpE/CRru+TO6RIAtjnwa3AYeIsLpqLtEXG7UYynVIgCU+pjC
CcA72Fy5tOZSf0G5cJiSM/aQE3CPasFnTzq8a2pkNU1kTOpLADo1ns50H715ITFPmGa3fy4oqjag
WGYi7dfbb4FGgwaxwrdw2RLIKyr0cn7moUpmAcsWBqP6NEhwkMabJhn6ktaxEUyWVABuirEm2jbj
cXhl+0vKNhfCD8Ytlwy5PP4w9KO8PfB4IoYIOMRaaR5ANBv/nftPSYczEg5QAi3or9IkMGcJ6jIQ
iYXhYC0NBY1gZxvr+Z+ioO+uIP2tb/nghRIUBEMjraIoPnnFdciAgmaRKUcGYv6b7Ud/QuYgoWa6
AvRFOSpwt3CpopTlpGxDdgI3CNS7FtyIb5pEHaK7DXqnPKg2NRxXDUFpc0PbABJCtGEsQpYar4T0
wuQXskAuBrKxKljwPnwRNaClOq/ciD1tkeA9fGdxeqOqItYrJv9FRjCNu9d5xFh58HF9qq8qg50J
x6idVzMWP7GECEYquVduW50hUoT4ih7maO3gWeMD1qsAq/FvOCCxYLZyGyFM5Xp9CIHjbD/W2TpC
zjqo7cUwif/yBrI7wBzrTQd5UNWE/F9sjp1LikTvv8pDE6AgF7oqnemE/KUP7N60bHn04DppnEKy
EbJsWGJCw/iNYh/wBnUWAldlaVAI5TajPxNTD4kF0sEbXD1qQXnJ7yCmclMMCIbE6I2fbKkAkltF
j4E5wDq5QT4ZBKa8qggguGcFP4mcd/oNAtIAR5k5CcFmqq0cYsFpfuXWMXLuaOaDmqbfHLe6XTwX
dnaQd4V7VnpzmQHSpPmqmDu8gRwR7NgRSqIqZgspJTy/dqi72Hm5BkUR4EnSWLgJIpgVLllAFlRm
/Nx0/YQQeGq2EiUGQRRKxRlJ//yfwOMvW+wwiAESIS3phAlh4upBQAggIOIl1+xfRqVbescZPFIu
5Yd3L7DZ3hgf5BKbAcLodoKIvTyGBdiCfihYGWCIIkAAKQ7g6+ssWfMYpNkhp33nBQU6FkAd4vXU
B/arFMq+UfOj6IODp4oFtp5GhIHi7rLWvARApn3+Jw2eS9YF2OVrNW6rW9WwPhweP9LUJVj00tBS
FOQXjYKcNxxGlRrclepa4CqBQ9Sx3g6E7Bf2u9oE54ieux3/yiWlcduV8d96OOoWAS7sRm82EoMU
6GinxNMjNhauPxhMHa0qpHrFDk41iJfGCNh6pXFQqhcbiVdTfrhBtVa3eoUCst0XGmr2LSeJOjBh
OaVHiRBZMG/ZAZFCTbdqFbaA13NyLMT5xG0SDObJdSNmQyoPWwOXKgc+rpofS5eBrcrenbA/1cTr
jnpwstnRZNcgVb8WRvM8xcQ2afxuIqHpCNbXRDz0zta0UAzo4UVaTQp23dZvCdaSirw0U3/KYSdZ
ajZdpUKatHmjzQHPwnVd7egbRg46OVX6BZp+YevekwNs7ZTlb6BXB76BJTI7VoK9uiBsjyNRrPg5
H+XOvJY58l+GbFFUMJOznIfyCHc5I4bLyVaP/jId8ETdyTwNjLLSkIrCvA64WlglHuf5S+KMy+RL
jdDG+WRE7HJo4pIOMW4G5nMa5fEnbKF06mIhM6ocUUHPlLZjM166FdKWL+J75U4KdYsLBebK5HmJ
fi6DYyi4QLQUrEe78Eq4NcGEdOkTbhgqWuH+Dl1+mClF0fxH6/LoSf2nJuZBNc4VS+/r3F6pnrsT
VbrGFgKBnDRVrHM4kx+9MMsy4pv0v3ILI/9hsqfTkagS9EaguN+4Q6OUNoJtTSKPaiwCQLF+8Cio
AWhFEL3ByQXBo3uV6z1p+03n6SsjwvIENZFlypM6EUtVoIIqgZO67eBfGT2E3iD7h03f3/0Y/T83
kQDGFqCDWSVI6i0NKMOfUdHYhCc+OAGIfIA5tWfdE41cuRHhmhoTF1csG/vYFr+4+hz+gcoi9M0e
8yuxIw9NACAqS3okmWQu0k2pdoBJMFyqCL8flIxxcRRS0pqLzm4L1VPe5HpSJqDPsvfeKtPtnyIr
XomOBlVQKCM+8JoDUsJwT3gD4evQuHotjwfuVGv0Gyo20TgCf4o1wvJvKR00ceScud7tERDp7j+5
CJvGexYwRpAqbrcR3D3QCYGnp7axWJDez4xpl/ULVxinsmBNVxsQD8ET1VEe0N6JYMWIPVwtbOnO
8d6ioPngW0yIUAju29EkJdzqzwzgcGID9o08vMgbNePFTtEGMnlEoPEu97tE01jav8BfRYn5HgO6
jC2bPXRYZW3h2GgBEbpMN9VM93CaYv0yeSyV0CAEfcUfJCd8xPpd0/R1nyXvpaOvkk8QZ2Bww3sD
vvSJV2AkkbvPItv6yeNYRVm3SoG7wXAMdE0SKE1BlrcDGQlNmI0gkTCqXVo1LLD5Y9nRxiEXLHmn
/krDODDzPbQ5m9gJOaTKqwcqFQLneul0lOhTkxG9AUGoWSTKoRvcclcRd0l9zWw8Hn9SvBg5Q30+
ymICNtVTdIrcWXWy1qGIP6EcD5qSnOJCQ9nU+/R/zrkb+lxsumh9ORIoSyfIpjx6ltQKEcZR9mRY
gZ/NsW/IJCG3PXXMDEqCjIyFKIZpySmKgR/tVWUbcsXJsFyHNku6KRowZ/4VVoq1G79sGRZiMqhJ
nJiuuC86q9xy+h70TuAhmZyvNYZPMXI6MFTyD2n0cq6Fi0HdDFO1BTpAYTXnrwU4GXI2HSxYMNaK
6HCBHxtHoyEvCI5xLwKG5WH2ZvD5mkSCiqaRpH7aPfL2abYqBYuV9DVoQGTiKu/c6BVhhgAYg2tt
6NyAWYXYS2zvLIVLORcEhKg4G3lZNTmz3DoMgorgn82JDvPZKI2ttNbScMkkLYQjIjR5jIJvdSY4
M2BQMveQTrLdoP2mU8ssf8FKd4YZxi762Dk6BAN+H21v2b/C+El84IxuRU64g+6UyCHpqyKuj2Zg
rwk3bDZVexG6mbCSHVZMMRrQ/sr3z9AjUZvgffLJhnT7DgFBD78mFzpnSAYpQbeJXl1A/hBFBen6
khJDNPvdcVR+1ZjoFS63utM+UN+sxfPtjsk6oMuVcgQJxubLzySxSeoAPB6xbvUeIRPVOzSnIFVC
NtOKifJgFXSEAN9t0/6DpE/wbr4FsARioTxI5qEnTmL6o3YjQp+bENvCbKr+e8iWEHqdCERaJP4j
CREe9CcNCavJT17FR8nTBhJlI2ewYiIKBZEoNjpTL4oF7hnBWruOZt9+GW3WklhHmOPGgfhltxIc
IWUlAUBBFS6QHuoaBdQGflaaJ8ZnLHqqoYHB+yLvd9kD6GRvzNFqgbFQlPvq0Wbi78gPFeeCYt5x
KMzWvoP0FfUUsL4QkjL+4VNCJspiYsT7NhuWQJh97Eo9O++OYmf7Tz7vsvcOnpY3qeOJenALLIHI
rZfM+hRhHzcWk5X0UXAhI630MNQyHrJs9gC5wmhpNP5O+DENx2rUV7sOjxEfRqehmQMsh6lkufwM
5D5zj0Cp8OMiMZDQOFUvv+TN6Bxzie2V24LCGvLTKWhQ8X2UVvpj2dMFE7ugz6b6jy2o5JOgn6FK
cx7gMOuAyGweuW9hnd80U78T2EUOe5WGu2pO1qruEJk5bBSuWbGtjCzYCRnaWaOxjYJ0lWTdVuFV
N0Bn62Ng5gRnrNpQQz7F29fD1mLq3CldIp3eX6vWb26TvlSNrYFVMEvj3eJnM47ik6RX5A1wUT0p
xritxwFykOmKN9IU9Yo9b4hCMDS2gcv835Yvbo8LnkiuMrY+JztcCrwtn32HS9Syy2ucz2tywg9y
17NEW/iExrhIqsCk6nuuD+mkWn7qIAle0VApWNyXCpIGAfuwiIjMMcT8hOSvGhHaqdQAKSuohIUE
9omPAQwRGjvGuWjSqUAy+ZRE+Vwi31iZqOhBfSSUVVyR5WQQTkrIqa19aUyiTklgCfppuwTztT+k
Q8OBI52SuBvreGYNk/JGMcSoIa2PY2Lrg0RQvBMUbYSVOabbLTWPYGtjKX9PMBPPBzefIVOKhZ+/
Nkhie7teTvG5bi+QJs7ovnc4t1W0uKhoP2oADD3R33qec+MQ25VsCc7GNDpBUqGvZGdKr590/4Se
RKTI8jaKxDSBHMwIwim2Vp6sEu/CVsEnDpZrL+n+G7R1NoXLoPDWHWXLL05s01I7NHEE8KJdmJyW
YEh06NbEanCuypjFiMzmaPL3BXzqaL4FEVQtk71wvNI5ExOVIRy58jhiLlIxpMvllXn0OpnOLTUN
oE7uWkg2D951CuNz4LrohlYO240UhzzsxvQPtsbgIRAV9dPILtbf3KgRQ7/mKGRpaqQtaKMYhSsb
SsEbIw/DDvCNfu34l4Rg6qqaDIij8PthjcIPcVhy15O/St/ue0LpasX6x3WEZwZ1S2DMhE/TfAVP
xo/nI/OtHrZghddK8lZzvlMB152EhV0UAyGk3V1FhIOgvCZiCHWClGCBJ8woWHyr6c8lrAPKrge9
Qpdm46nuQWumSGPKb1Z4EmIDn6qLPwqvDLCO1EOj/tUgboo0v01geQPgsgz8LeYrB5pTB2Ulsobs
iEPsvQXlMchGYsWOouGVEhfUoo0W8DGhTXQZBTwo8YKV8yHyGnZB69eiIEMYrh2lNTIUlA/oV18s
iVM1x8/SULaxxzpWr9rYfEIG9bRJ4jXfXWJOO2YNOxStZPBC7cnJAGS1ITis9USkIpEKDg4ZkNIu
O2Be0Cy+UQLAMm0DeuUml4ksucpjydICxEcG9i5ldzXBosyipbWtzZsDi5xTjuvU23twMhpIBFlG
LFXGaKf5zxUzljRoDT4NXd8NgXmc3HbpMG5MkfVZ6BM0oANHkRg7kWq46ATYy8ssXyEPaOwLu5jh
0cNFkBYkff8OG9EktAaeR2ct7I476K9zRnyy82OZLqlVNOhDsnbTLaO7D1rSieaPux6WfEkzEMbf
re4T9tEAluEzYIa3VRwmPCOaDSnqEj+Xgn6Zpn2qhz929yMaKSBuAFDUgeKEH7AHp6DXHEWBv40G
9MF9iZr2047Gj2jaF4vWbbaJoJ1c+7Jn1mjO8aTTERmnUH0N/S9gOo+aLXRMzRHF4skHLveCDyEj
BaM0STuw++hYuc3Rcn/VTDyQ+KKM8Uo+1TbqcErwULzmhV6qaMadg2JvnbeUYQA8HUFAbz3bzU/G
HhcjABJisUEZg+DwBVqUBRNvr7VLFdPFHwNF5NLzm+6HQEJAJy/EgYgAYnLuCeK3BAqam3ppVtaO
SVQeVDDdx+kdxFYgMwFZS1xGBhAEwfxsSN8wFswZ28V4dZrKuAmeW6t/s5gWISI0kVucUaS0sMrP
536s7yLr04pXBuYaFKaYD3HwIvyVWebPDvScNHPCVs0MMTUBLkNPuF6+9SuyVIgytHk11Z2nf5nK
uuz+lOz27deOZaxNBA/Cr5nYommIBGwwAuzXZrUrGRqJT59DhntAL8HRBAKPULFIz58TSDumaF6s
FzZSFu3/WDqv3caxJYp+EQHm8GrlaMu25PBCuB2Yc+bXzyrdCwwwM0C3bJEnVO3awT73KmJORjIV
p0YWPHfdBE2K+aJOZsT021lIzCAWsJpAOO5KEPzPOGdlWK/dGOdJqSE/QS68GE4r4qYCVxxoHyKL
E9wSyHQOBobTJce/sZxBnxB32tVECwUDFc8OJMC4AOmBeplcwPDoYsNtR1tEXRRDgIBN8WAgA3Qg
tU4N1I9apG0ainLqAOmc6mehV1kM1anUpRWnY2LmAd0HToMDSho86qDaaETjFiX7H+qrk2arC9/F
rwXUBeydeaMbvzpFshQxKEnzDIHF7oCBKjU4YAXds58yCmElAKrTQqiQPxbMakcbgkJ9ZvBd5mcq
UeQcD7FKlmr/r1Vk2CYOmvwgyhbbQYGsLmJsN+Ja2UcEo/r40ntdf9DK7AhwsrZQfEbFNa+HhcBJ
Qtygip/NN0tQJYZ0DleB6NrUMNnw3ZugPtYApZM5LGYrPLvV6/3jaMAzm+6wWsa41OKrDWTBQ5Pb
zLcl8e9PXJRafzpq1WdPKeOLOpANKR2CtOO+rB7KRD3XcUJRJZ3BwjqELsnx/8p0gmfBRUXbUA3V
1mdannV/wgWQOh1uEvIfgItVlv1AlJbbjcXni2k3YEVquc/Yku1Rf9+LmNgn+ltfBrTGLXopygSH
AUsALSCe2k1P/GWlvBrQlyIdajn6XeIUOels/pAIjwXUALpYKGtLuWsxQ0R9WXZhEiIQwwhGVeNg
JObFMuPtqK9VHOliNzn6pY7g+uQxmJV1LMgaa5KX6iL68Sx1+z+9JLLFovyOhqWK1ydgE8ydu9lC
jP+AwyA8vlvugmPzrcUG2YRPRiVOBV+FHuRY6qOYtmI6JNCPvXTvDu+NGOP1xaFnAKfphMAa9+tw
4bM+UrqJrMNaU6RkELFshaJX/dUaUExghcSOF23+L4JWTpgfy0JmC5Jv2SjqUYodAeEFcIRlocPB
l5lCbJdbaMEXLE3PbqG92ObX6DRLm7IymUlGtLtlNvmXQRk6hrrZMja7g4k72oRcwQp/qopyLcCm
VpcaCirRsy33XHu6R2ig8RMiqt9b7aI2nAPA99Ub6xVztj2GnFw+fUShghUsi0Cvelw1/mQf12ha
GPBbWA+UTrN1g08ZYDky55mRxKMaEhWd30H3Tbgs/JeeZAOpG6px3kZxdcYiZK88xY22jzlNiQuA
indqWBK+m5HXoD065RfWfa/D6NNqPerxY1GlxGe09o+TUwQK7aMlMaxQzY3XnwykFsoTk/G9wzRH
WmOhkOoIauSskRdKoSXUtdDDMYtOxE7cTa+3rwoJPKwbGbgNhCoMtX2YiFUt6XOj+acHgxgUotwN
Zkc11dNwYTLFFER+Uxi9DlsCg1ywtZ76KprE7evQ/OPPCAbGc1Tu5PMO2sVFtvGc/ctx9LsLMgNC
lDjO+ynZQs0nwM/ZxJ3YCrkrM/jo1Gwjk8B6tL9ljB2jcEpL66zjXFraPijIMq1CEWise7UiEbHF
eCndWhOcJdQUU98f3JgrNUVnwoZw6vfeDn5lCJ9W8Neof8WRuYQXPRLPG+Qv1Vw+t99MIxUia7q+
JFolf0I98JiEuFmhgqSaB6TEDMkNNur0CGa19vXymdJBb/BX6hf9SIJ6i4KTwwAM5/8GPsl8riIM
7TxCLlnk0mUyiirqP6GDijVBp6wc+ENoLQ7NGL1O3O8aM/nJT57a76z3dm3xenfWzmZJ4sM2xEo4
N5myqbg0J1gkvzQ8+DEOVjPSGHgNd/K5+RhesRZiNNadelpuNXiP7HXIMeyO4aYctaWAU7w8vInn
OAO6MvZSsHWGvZReD8kSd2a9Ftsx4u1Um0qBOx/MgoXB1M+nQY1VHCWG9io4kB6cLCt+n/CR61so
vmaxaWf7WdgNFl5FM/lglA/oHGNuCfR8JIngkkkbwGRCgdWsUfGEjmgNvKVdMFT6SNgiJqnIDGZk
SRrGtBIJwYC2mErByXeljWZV/0ygUtIzbxwtPacYRrsFRIWEcv8jrtxVPpWkunmMSrg7qRuYmkhl
QQOn0U16FKSjMBUQZ4F3IE6xMJ0pPL6oSvoBBuS41uAe5aZ4bftfuaptQxCSKoCvQz4Qn+IBFTTq
jQED5v9QcNhqFUkjdCnVP6cmoYfLlwlS226i5N9I2W4V5xwav5am22rODzkOKibW/yD68XBV5/HU
IAC18FLzcxUO+U6nJcl8AYoE7px1AwTTPqjxfHGYjSHMhCFB3xIhKcp79N/WQsqV3lGublRuR6wA
R1t99xVAYQN3IMPM2d0h0aEhsjifkqt5dd9DBfHZ7Nzko0AGsgBtFZ7EPnNujHKguJjT8K0YQ7MN
xfSTW7l1l4wEoeYxu8XlgosMup88Uh/sU2DjVke1g9cFu++uXhzAtcJdCoxllwQnKy9mG364KYKB
8pSMsLt3Hl1PrK1UK9xZXXZ0fffcBPkTttpLqYZUDbA5wqrZ6318OTHd6RFP4H08/04EqzXc/rY5
H9Suus5V/oEPX4ur50DVK9JBww9/uql5r6p93WUvmIJlKEm1Dki+jOwFDhz6UHIUusLq6BE41naE
xM/If8TeUYOIrt9r+W0wK0e5EWxemsguEq148XIEu63WLdOUgyPeW4N2z8MIOQpcVznpwFM8xARK
e8xkqg2jrdRHfdJA606WqcSveFsdyZcThAin4q38Bg7doZ7hjUcrHIKFc+g+JugXKJp3jpFDKocR
ZUx7MZQMQwN675Mv4ymbToxxGDgBUnVzK99eItOmMXuqJmT4wtARywMGJIMfLANgHC0bMW5bZlwc
TByCyX/g8llRS+IciWDQRS+Td984XzPdAD6cpu8iz6EruQ+oePmZ2J0uPOfLDbR1Et/lRlLoNbDB
IuMjwGELGNtLiFpc+w5WnQG6m5rUjuAZ07R1E55g6/nYdXJJSfaiT4MmHn2UMICtvk9aPYO1qcVj
VGso25ytpeLGZqvxe1+XbwGGdgBhB9eGPCB7hO23dunnhWibckFqLEkFCoWNq06pQxB5CzrSGVyc
/kJnr+WXag6eJ+hAhVDuIO64Qb8thEcOyFSTCaZdfD6u99XzVD5HofviTLhMIHKUc0OOxVIGT5Wr
f8vfEOSgM8OtwqXBWDjk+RaRckuR65N9GkuJTyGcDg+mq27l97EJLwqjD6V+Eba1g6aLA3IiZq73
0ODeDanKSPspKHVCxX3FjmS00rubpgzoh5Gilfq0MdOdZgdHNL1NrywTRIMi4OuMU2Q7a1czTDyq
h4fKZgKj8BGRwQR7WtUONcMvJJC3UnNO8fyTuoQXZuaXqnbLOgFEtoHcmJFkVKOBf0r17yHaaq1K
vlW08kbSTMt80SuHUSMXqFkp+S4lnY9Bgk8qUoBHR7BJNOclgdvmBOa67pL9nPklrUvAowoPDRqR
ePhV+2YLUA3ttQyri3iwdfmHLmjfbO5sGlWtUtYgR6rmPlcZJpMIlJzyV/J9JGQEJyls/OqrxGWE
g/eSlvPB7q11UkzbOK/WBmO8Sbkn0orpmgp4m8XlUgLGHWbwFi9Jt5Qd6yymdBH+LKaGC5MwK93A
WUU1EwTgzrIPRK+dbQ0H//yQnNXC1dfwlK4TPXceVk8BHB+/R27sy4iJzsV4zjQkGXh8FyW8cudG
RNe+LdvbaAH8Y31ZBdO5KiilYZyh1qq+9QabdrscfwWs4XqMOVztFGdlkCxuR3EfjfVTW+EQOryr
7rgcGaHq0ZfosE3ryhC+xJevm+H98nC0Pl2oWUuWF0Rp9D8cSaM6eQuMxBeRw91iYd3UVu6TrpLr
bKUHJol3IxAHN5WqCh4pFZ/7UjxpjHWHaNfGnllBX1Ar4TbGEZFkgeqmTD3+WjApmGwN1KZkB+xa
VqDcBk5uL1MBc3rrM9CQ1gE0F+aV83Wt0N1MatviQI0wMsz119HPf9PQ3qnZyZjsmx+WzIVmY4sb
3Q7xWtAeEA0vumHt8qsUyWOoJufK/MoV8qrsJ8n9mWLifw2dgzwjIn3W8VQDO5ZbJGKNTJ1/MFKa
D+tQca6Yav4lMw+x/eSE7kdtI2w9ASJFVF62Ot5dD30Zb+IUlKGdGAVV03aAZZzaH7Oxie3XsP61
12nLbQEaVZqP4JrDmG/ycto5jnvoDWM9esOxHLufsLn1Gknd0wUhzORrnDaBDIYUutDSnYBE0q1U
A13uPJXb5tt9iV7D5+DHY3TEEfxGMm91aDgdRIfbWua3pNnVunfpnJ+GAltOah2TQDha8kTy/NaY
DOCgNBIE5leEqjiHjmYuhuenW0ffNtcT/FVLXaPCW471sPbqJx8zCas7qo56k74bR9nShbvg7YYs
2pVnDYc/dW3rf02Jq9hDXx0Fj+qH12GOyb031213Jq28jR+x5zKYiYt+WERDJb3PqHt4TWBKVbzV
nb1h2D8WqLvFg5QiEDIDA03jCFLKBV1Yf3r56NvPwhgISuMpI6RJsY2PhJcFZ4+rFJeCo6O/62V1
hoR9p/twVpV/QkobY/YJNoXiNeQYYIgxr8E5mz3hUbzSjv7amsSHFGQX67BHLZu2HijMpBEcFWkv
ubK1bHIBZU0Ndbl58bsn0lSYF3YhoMKsnFXrOMfJXgTXeALg/BBCYvQg9bFc8np+pSLFWvuoRs6+
U3kMaHfgHla6/zh4XITForByQliQBYwVbo6WvhEHN5puocLlQ0c4JAV2PZ6b4TeBIAb7DYk4Yybs
yXEMrPXD0OTHbGT1wR2UK3a4yHib6Y0Uz3WyUvXxGOdkXjDh8+kS7PYFh5YVgkn5SbLSqcCx/HYB
uxpw77zBrexzTONH+KLrMvL/8ZzLPNsP/iu2/uvQRXqLRmBE5ta0pIFwjGcXsT4YFTa/HeGLPxLr
km1LrG7ACwqDUr/BG5vfl0zbbIwZfkPhQGmTYvUCZUCL4scEaaE/dpcZnwHhB81t8a32L6Uz/87F
TZ5vZCSHJI03mkv/AUhS1qc6F4MenjiNFE2vGAM3U4nJC2UC24STxU49rGbCDyw1VWQZYiPrediS
1tmJWI6RmJEYGDIwPJy0MRpK2x2XC2LZ+NNhwFsTB71142Efc9uQbDKjpfCoGWHsnpORW2fEX8tf
j2H83jav8CPA0Qc7WFQ++jTbfrcBLuTu1ylPJFqNollGYFm7Ksi0Gds2Ykj9z0zq/VS3S8PuNghA
Cim5+OEiUpDgSN/joA0wAzSN19EiKS3iAdA2DhArJsiwnjtsZdDL0R+Dv3FbYNaxMkYLp0D3zP/O
SsGo98nJTejRjPEquhYKHwgVLeeF0Zx75s6q3p1VhCHiuWHAeso6wiR3M448r20LAYjeAJcB7J9R
wsDqudj1rRyfxDfDpKJIsXnz6ugLWJ6+NfrxvZ/svbzVX3X1VOkIn6f1hI8WTzY49PA0CGxEd2wS
+DSHz2JjdYeHiN8ckwD+zT2JQOTHnSfU6QEVLC+Jopa7maOyrkzZHgWHmZKym8aLk7zH+VvLfSZZ
AJBbzR+Ea/go/LrDdIuRLxUu1S/u/i0Vn6JCqMPVRrujt6g3ZBFm+adHuHXIVSiGnaN1FRs+vDop
L2Ob6RVpo5Sa6xpTyxTChQZNF7USnClDtD+g2HLqUqwihF931m20k33J5F2mFQUgdA8OHJE6N7sH
vwJDaH5FjDyP80cEBAVPoDHNQzRszfgpoXC2bUzCk6c80Zad7z2glKIMvYh3jdFET2OQvPgGSC0k
Hzei156erbBeuU3B+sRRggF2yR0kwu66wu6qgdrvPBGhB/KKjUFeH1zqMb9MEARBRC/+YVGNHRlv
yV11g8vbhkSNlRmkFjftFj4U/obJtO6tNIyKuhBl1zysJsxE2H1mhAIdrHZG2KgM7TJRksNc4NWK
e7CBros1ajurPjtNhB8+OEPyrVIqm8iqMakerRaJ5UDtMx5rSCTii9LAHgaUxuJBZ0djDLEdkk+T
YCQ/bK49+FLIwhF7SsBgQD3WbbzBvFEcIszsWfzCIRsoFJqjX33Z5ITiNSGmgNgjHtlgPQHqepEz
cHE3SOhcH70eXNhCwza8f48y44ToYO/TlQcxxDMyvNPqDcT66mjVVR/Mi09TibfO4+igcI1I/5Zu
NOmvqvZeDRp+dEH5mnfmsQl/dTAN1aoeDKXcNQ4+9kJ9rdoV7P5/Tdu+eVwBUxo9RiOiAyvhLNWJ
xwogYCc3PDmJwesuY8Oy6UY0yc1tCKvt6HEw4EhOp5vF9VpR0B1Yb3mXPenoC0ktLY9+i5EE0atk
MB0NjJsICH/QR6iO7E6eKo+yrPaw45eMzOpyi337mNqHMQZfVHMY+5V+4YXkDwYDMMYdFm7UFZNM
kRQKuUqN9X1WPgliPHZ7jawLhHwDq6tAvCawehSYT0Hm/w7QAO3WhOInLCml5bERPDBdvcAi4AEu
Zb0xifNkdII9iINgN1l3ETyVvE1eGhjd4m8uPoqJbxIluGuHDx+r1uAqeFIGlipefK5FDBER6imQ
VVZCgYqNB3vCaaHDQRasUymLZeA2sLsboiJ6/0X3SmNhaPPBCKsDCumr2T0WU7FjrxvjTXM/3fLq
jAMXuosMYW/9i9JzRj3a1c13SfScHi/1rFolw0ls5FLscQfqUaXXGHt6IbJErMeNHYY0FFbGOvd4
V3btbe8Ca8B0zTKBehgMpcHSrNx4FTKsDdd6RDgap5ez7Obx22jqR00h97HijvDMeR+OGLCbDvBq
lGyEV8cQJKjelSjaWQD5DEPhH159zLVK0nL9ACqUNb/ClnqcouIwpmxkq95Do27R0dJzLEztrWit
c9ePz6IntKwffGMPczm9NGl+59RCDZqp40slW86TtSOv6F+q4FQRqYyi9FlZdHX75OXUKR25hz3s
YMwsmCAyTQELGLXpi5p2xXDxEqgocO33CaitHAHFsf4wO2qfEtBvXgbltA2keLcCnDWbBXthy892
1EnDMaM5ZDRo+D4apccBh3wf2xsRp9IErH0Yk6IOLDDknPWnrD47SNsgNAHXeL91hIIzyS7ZZHx3
Ab0Pdc/sE0sFGyQiNEC4p038D4r0WYSTpuE9C7sG0/yFCxeqQQIwpxDrVqo/70xvPFiMaI2kvc6k
1N3BMRkfMoX1gzl/0IqznOR18Sb6KBfIBa3cCA96glvm68F+XjeG9zhUf3zEGqF/yECBSxsK8uRn
lNvufqavc3TyV51HV6Ns9SmZDPDsIWM+qjQbtGwY7KjtZ4ORc1sZNAvWclCJLVK/y5LUp/FclzFr
m2LMpPmMnn3x0BYWUBFlxxYPisJJ1nl9ujtuIEhSLCodNTwOg3Fs6Y9wcEJfgjVPd6Ygukw401Ps
LSrUcbgqxeLNomjHBKJGGMPVgU6RBhrumUJRCDYlhe2DYwXYG3q7Cv/CNhtJApsWVua/Tbqzzsdw
Bz2nr40jkWr+oIFBMLAsvoiSmrUHEdsVkA0ggNR5uSNxOKEx1+1Nn0arPuCwWBfxc8xhMA4u7vX6
nalUaeL9pzy6saqjrswBXG2g7f5J5FJjTFvV+Nj9pogv3NeefgMT2RGPfmydxNyhQw6YRiEp14Kn
8eq41ltAZ7hty8zzLk0fA3lBc9DuOhvadA+1MANo/MVNLOhctX7X0JUCTNg4j0aUV8JF0zX/IEg+
k5GYebbu/OSWu2kGl6qZ6bSlXHB3WNmE0vpFtxc+093xlTWRQZOACG8AOnPSK8nFgwNdkSFm4kWf
2sjio4gMB7jBsoK40LA9kSqDske2igNeyK7pIeE0dyeqs48bR2zla3z9vKOo87LWP4unuebPtwA0
UuZ2GXZiaNwnG54b16ozEBIIliumGdjSrRmvCIBuwaifyuJs58E+0pDlZGBp9GaWqi0qyLSyxXwc
Z9oQ+V4MGQVdnsbIs9KR0/ORAyOkpOYAZDWLEGaw4N146cmD6WChJHG18qGnBHNGndiS4gURFwRb
0QvDcI+wnJYHZoGwSTmdttYhD97FZiCHEs4Qy4fbGQvKkQQ4uzj5siDkN9b05xxiV1DhkkzISdv/
1G8mU+NM+809e1tY1cHIAcc1MLma80fFwoDBceGU25LzOGASVtPTdRBAyXnEODPYTWh7FMq0IfOP
AS6zXkZwPZdfnV1dhk+JexDuQAY4RBsqZ08CdhBa40qCujpnEwFhtQCjM+s4H6Jng/mlMr0oaQad
FnSguCR47ZBe0wSrEaZTM4HIP4dMPCdC6FOJRtWWQfgFpd/oQLxR3TiVvugs3Jq6Cb1d8mSTat4b
hNCt1DB6iOtTN51UFylye0IW21v3RoMFfkcvJyLoG3PR1G/RAEHP/kxQb1VKu35PAZB61lFIcd2S
+cgQcKMMfwFRWLwORXlsVbSP3s6M9EcX5G1E5GDVnCJ8gGmbWxsrgAS2eqbtVdaTUQYLZTKWSeEh
SsTLaAgXY/aZBM52wtijiTc1SH7f4bKJIIlT2KmibZUbtxzPe9pnjzE+/m9L1yn3WjKsGgqzB6sz
V+NUPFoGhGCd4mYgDMh5LH3Qlk/mydqYrVv3Jqw+zPnoU1RzOo1tswQLJ3qAEwlws+xQv0DdMoNl
CaYKadyb04Otg5cqRG5KbdoaS0spnibTWcuraFsqHoyauvLkfGb5I8TdWUvWBvuiUjY1GcJOdsa9
h/laFZUE31DLF38VzIKKwrpGguJAchpAnbUe8zsbERajCADyJvuMw2Wmv2o1pT9WBskrn1FHz9m2
J96KHZzM12L2HtOYNFrQxvo3d03c0FhYETkN5EHF9FdFn7KwkdFWm8nzV1oZ7CwUvSaZzyo8EUXd
0LcxmnmrOPUl3j7C0WFvNcgC9jHkROLARg7Cpj7PONvP6zgkl28GXfx1KXhE/M5KdqaI+L9vW8Y/
GroRALZEOA1Mpaz8ke/bqr959FWRVWWBLlD4KFCayWd1majK3+r9XUQVionarCFrxnxxY6eXYfyD
1rdzQH+H5oAWMenQ6jK2Jg2jZMgVfM7NpRiqxwk2xAwi4/LCYgb5XCZpLyNgc6eO80aDvpgEtwZF
dgm0BFNGhKKTeipgFuJkJTocHT6iDnMOsd8wvw72e+RA0YIGqik/mtEfM9zNEaH2+IYJZIMHsJzI
QtoMBkKcafKFIDbS59ajt4cRCmiqHmPowEH1FA8iBOWW0+N2Wxq/ql+RjYjAN2RnhtV05kZQ9Q8l
ovkM+u5ViVvg1AmYWWMfYdfZcocwupDmW/WqZefexJ+6ALkW1YICckMn1GVEYNu/YjThM/8omNoF
jJBFSR2W2JXSUcE/s18j5HBjTFRyXO7xZvsa52e9vBIr2sNkNx4cKKD+eC2CZNGE2pOBAbeoJ9ye
C8GevwvvuTWu5K4L2dcl9MFCY9+FjBjR5M4tUan+usfhqpu9f2oZ/xCEsQ+yFf8IW86lR67KAS7k
WTZjML5IdRJ/VQNPGi8n8VIbVVKNcT/3Rziw+ALA64EEAr61qeEaMojmTFpIxZdjS4WVRmsj5KSP
EfMCB+5UAJf5Q4RVBjdyFnyN6WUCO8jwfIeVF0HLYvdHLccohznvWydhuTLwAuXOtZ14GSuUaXBc
daa3HOfiR+TRF4DOrWAp1OqTkjvsA0KouDZnCwoxPoRYc8rPxnbzy7Z4A7l9IJLsqHZJv+xpeaM+
XDrdTE9KmTgOmGdo1gqbibMFjaslg8cy4SHPnwNnYW3g+Dmbm6q4BNQ/Pv4sCbS30D3ECouCyjUr
XGRX9dbFm76GOZoV1boYlAt/Ax63E2GqFf3Dh8nBe0ofn7tpmbInawBPBc9sg2N8dBldtdC7mYnZ
p6a+xuDNNaQI2Y6BiGc+R2bRE6mldYf+MltRUaG6wfxWVBbdXzhB/w72NRc/YE2s2zsFusM8I0NN
vI3VQdSlnpwcUnPnCSdyaM8PUdGdnbI5u5Z39iKM72DVaZB0Ol5PLeNP45G8MXrJ2j4FIRVWRVPP
BKXX/jmxtYRytUbkoONw20zJRvXtVWSrHFPIUKcufQn08Bjp8TOMBHR4WX9MO0IDsXrlBSZERCDT
cmk/iS3N1WCR5s+ufPvk5gV7GBCZBTy0jfxmPcEEjAjQRrhgIwuB588gBa2E19/qjlqGTFP/quMd
xsk9ysmzGqpL7rS3zIyB1IzXbMAMKM3B/cHwy+a5+DBN7AK7eJuH3XdO2p6vsT8dSgoy1qyHaehw
UkP6q+f7wfU+qN6mDNeUPrrFlnsw6znDCN09hE1ziCNtrRn2joARHZAXYKB9yMcIc0SM99BxDkqx
9BjsOBhTe026n/s/Ayy1Ud81zHFUbRdQUjqfypRAtMhI/nlkRF6nXEAh0gwoTBYhqORm7fwBRgfM
NeYRXSyhABQc2JfDRluHwnDCngYybTmgZTmnlBAeqmt3hPiJy3hN2oiCssPPryle0XW472YfHeqW
ktEGuMEVoDfRhqEctHzm+g5cOsbXWP9iYg9ETKCYzKoZdYUVpwBJZdcAc/UMWJTExVjdyCZgMCB9
tdzACQckKz6AZlMEexdoyR2wppnNhYYuC/LKIpkabBy/lBYdmP3pjZ+hc3HZ3RrWRLG3TNIAn52L
XYZwBY3XfigJoIMJUSOrdtLwUjjOBii7zcxFSpC1y4Vbd+2V6wxwcvR2XRDtuTZb/RbYyUHDqg8S
4Bwl6/ubZgZKTBGuViQrKhflMLcw+rx9T88NO2qMbzEQWgMUGWMm12NgixUEpY9UBQ0AvWee7o+a
jyn87aS9uNBwYGwsCwNdZyZh23fHf9kuE16uMRGynARdHV0zJljJ2DKL3Rtl+2RNzcq24BkW+3bY
hEryQiMZs3LwwIUDseo5xhK8PeGsmycrXeNohgsksIyzKbGVc4JPL0yPhBEp9nbunV4CxyT9SxZm
AN+kwQUrpvalB3fTZ7XmrFMyfY8TyMsMyzSNAQj81DsTQ2zCSm0mngZbdDSm1wYe6dAZlynVzAeT
clfNmSjQ9w4MdadNSeMQ+idEptQALM3Z3kb4tOBlOYUb+LRV9Ibfvw0qK1td22fU8Bmj7poI3BWb
uWBLFjQUsGKwFnQOxiGcVtYnFtxtEpoPgS+1PdHycX0flMO4t3ED0Nz21nfHjECeZd0yPo0Tbsg8
zzaZiIH0ue2w3DFghGK1Y8MENqmtVLZvHHJrUzIM1nWeYu+hZkVjoJ8VEdAmsboQN262gdmwo3FT
M6U0qVFGqIkJTgOD/dEUysGmvVFJ0ErHN5Qzi1DBV6zw8ak+Z8MXr6+uN0B3QQmLFQaBkW4QrGZo
SkbSvrwetc0nA0ZhfhZnOf2nAp+Yk9o8s1+j6m0Cict0kfggfSgzwjGvpr1pN3ATUPn8GWAXOr7V
TzxVRw14q3iwjqdwvJY2N7D7i/czgQYB9mdz+IbRcK/u6xrLCnteDuWHZKkLtm5HtzAmcHTkwKVK
fy7m/AkmP0AeYXdcdwyd+K35PQdKBo9bbRyxO/EohUHCkMHw1PPXZC6/6cbX6CTA53VY5rxHmJnF
PuKp8Qum0Qk2oonNnDnkD5Z5pWfGVIA74Fmi3/E/gdvQYvFKkfNQqzdjuPSM0Lt5PZT4YQGlhjeW
kcyjfJWJmmgx4GKjvgFr518upjQ8KI+KjdXlFe0rtStlUk8JpDp0Zhk2nvQpXvhX2Re5Qdm9LvRi
aYJ0rVkNGHc5xrxs2/g1dLdjGa74IHLe9xiuLPSGRCrFQMs57TO4GjnZgtNcH3klMGBVl2U1W1fo
MJBopwfsvxoWPiN9ALCpPqohFNjuj4dpxcFaM99b+IgOnRf3l6bgJhTY96VYeZ84enS8JtA5DxDP
xF4ip/ymA0/V48AZ77XI2d45OuoqgKf/IepNu2aM2CxmyKxmQBB7ymAVJD98ncHkOUo7+sLMv8To
LzpqMsbC6XAkXndXUW3EPNG+bHFqc9byLAKNc49uuhlO80jgImJZdOkpfCPquKQlxF5seZEe7JvA
xNV5YdPCpACH079yOIDpLeRtA7JR13rmuxOOSKx3sumUqOH4JRqls87tiJ06Tz+ktCqmXxVxZWOu
u1RZ9zUFtYbbXHCVOXlQKuukIyJmZuKEMLeEaMxXKhjd9VxNE1dRTLy7Fe9rfePh7ms+BsxLebaZ
12xovVug/HrY9pgpsQVs5VfWcwnMzBVIC8uXGjAUY0kNAzzJ1QiryXO5Bc1T238ZPcWb4KiwtNhD
fvHFQe8qSLzQx6npiiyDQNo2OlN+IiUR9RrGH5a6YeNZ5XNMl8o7ZoCCLZAHdFPFPyMcz4r/1Oh1
YmpGumBshSOG7ad2/BsZlarvHtpwOAqJbHQHlzRJhSnDS2fDrw1PembtdPsMNkoJs52bZmNbH2Tm
7CG0UumerPwUZxaXGy8kFWYfh8NkllsdehrGK8u8/jXZNa5kR3WQv4ZxWQ1/EyYGlTT1eftaQ6RJ
52g7Q+UEhGDSVAX4y6D6ppLySvQeiCY965OVwZIIsGyKzAVfVH5aRvejzgwCtE1Nq2AxxRAIph5x
nwAg4iU00RkGwloK244ZDQcQ/afk7FUI0MvmgFTxkADMjA7ifThrpmh5eUOG2q2gY8t+gF4F0yAz
9q4wqIO/qI+XHoNG+Zqh5a9syh/5ZWrc3qBZQduS+7sYzbNw9bKCOFrb3mkqeqbk5lMayRaguW1s
Y0V8YEF6FKTSVczj4TsOwFN6Yh07OE/aQNS5hcE/D+uqYrSqxefAvMbRZUS7Muy68ZV/fNiT+Hqs
YuiaeXdsFITEXEAZyCzS82WWTisYWGKIUFIyQCSTyk7zrXXZPI2gSybdKO09SoiJPTz6WNKH8LwI
am8HCJ8FZjj9Nk7Hg+8yQJ0vplV+KcZPYDmrEAp/JqRe9ReVo47ZjtYjpu0HnFkZS9rNOe6hIQWB
oy3jbrp1wcGOOGFIdaoV/9nK5jdBUCTTsKKn6lTtX17ihzbrlEpGfxrz8NmiAHASIqZKFAF5xyDJ
PtpYOFh2e84i7wv54ARJQY9hQqcKEi2Lfgel0ghdW5narRekEEzw0otnZZOguyqx2DRjguTq7NbU
1ckXmCtXsk8DUUBavSi1/hlDQ6owZTZKfRsLeWLEWguWVX7p/Vd9tm8ZExG9udaQ+elRJArWJLjD
Z643ZLeSIQBQsKCDeOWtBTVxQIi7mGDHCJnUu9EyrlbaE/sc+uRF4ehNgl1IxzhV7ctENneGo1li
izvgCg4cZEt3DecWn8416YMYu7WUZ2PjEEFh4fV9FyzKagMDIxOVTl/JNuiFpIwQ1A0b7hWWuU6O
qIav8yBvp4JPZoTGMtUxAI/6XWLmxPaFn/p7X/F+igxMDAihc39aAEo504bmosIJp+GzC9hMJYEx
JC2g88qdL07VeOzPnfo7j5eIi0KP3uqo32t4NCcIsGd4Ivr8a2AQF2/aCaMULtf7eSjr1NTvJC1q
PJrWBKQFN01MwOnTUXz9Velz1UVHtunKgRJIMyFpU/EfoZIidCQcBQAGN3nSSIVPSq+Em6K/DelS
BWfNoeoQXBbeqSAXgcpy5ZgjzkemVWCptzemM4sf7wyuFq73LCCOSvLq87P5XnJ6GoIiYNFYQz+c
L40C3Vz58aqX2cCpnA67XshNAab20DMfgndV9vbNim5V5NGcICr4j6Tz2m0dydbwExFgDrfK2Zbk
fEPI2zYzWcwsPv181QMcnJ7Uu22JrFrrj72358BqYE0Yz5OaTl/u7KJydz2Nz1aAAwsT/UwmPwxG
wc0/IQzgWDZHJlCfNOZFa4afQlNiDt6wfI1nn7r1JGSBk/Mu5w8qK1w2/RHL0VJvvI+emCrQCAPu
Dd7b4tqg+goh5sHXS5R2LD3Et0ei+NfRl0F/jm7RmpuNuwmaOuH+sZycXmtt3aFcoaD7KKhMSYJr
I23VTPLZNOe53YnsVa0raiuBEnPRonLPEz02rX1Ox7nHiKrp+ymoyR9I955a4qov1yo/hEUHE3df
ZA+rkCA/mfbboHrgxt7msFi23y4d0hWY4X1DbmZZEezPjeyDPXLWE/jKgWhkqFGqvfCeVYk0PLPo
s50W7SwlYyF4FnEPlBUvsXvWxkxpoNQaHyDtiowtwmId5ZTBedX3b4V5pWlO3TS5mhJYPF2E0Jzk
1cBEFea7jvc4Rh2A6RDp/4UrQG2nPPSSfOJWp2UzfPaktTwa+sYxNrXjftTRrSIBK1cgg9jqJcQi
p1MTfjhY5V2AAh9AKuW6khD8WQC3B6w9tV+OIIebdTCj90XnQozgaUz0FEV6EHxS/62AyWUiMa2P
bjOLh8O/DORJawi+g/yLn1KB5kzQlAVO5cTdSYdvj/vHhNtxoCgICoWG2HarOdWxRLRfBFTRbAFw
JlTaUUIIcnJEVRLlb2aHagkpn4ZxwzT7vw6so+Sn9r1uYTbTJvfbZ4YNhYILuo45BcmAOXAu3TPs
LLAQxG3tJzbUqq1h2zEeQCyZlAMQz4s1pOKe7miHjnzrAO2x1LDBg1Wxmbi85/ScM3kR/CqzC8Oz
OcF6wQdbxQMvg5IMLEbMgKQAtnixM49b3+Gwt5RO/1rQs+v71h46AREn8QpXEL0yCM8st1qRr/hL
SEo9QLwOcTLlOQDlfBwi87lCkwaaPVbBtik46fqrYuU9U94yY+MKh8y/EIq62JAmtrUQRADKqvRD
BjCq2EQy3VNUaaFBtZXzW/UxlwEybL0tP5NqWntFiJB10XLXK8x/POuUy1UA02pNxlsXIOlrtsSV
cPHa76FKZzG7ZFnWvxWITYFQToebjGiIUP/cwhve7aLmaesujiPX2iD2Y7Iym89g9ohm4q3OExvN
uZz3ah6hhcaWu5AEW5ZpdSPFBBTBEugVQ1v2i+qeDbHwQjgJ90Y07oLTOm4dVcvkMkjzF/VANAZl
17DRzQ/fo1L5tTn5QBgfcluuReozjT/SYtiwVIJjjOjL1NSdo1HPFRVWWjylYG40pDdIPsjbxeWc
S49Mfr7Ys3oH1U/PmsN5kBB5EfIh0BGRk8GIvCReD2wElTTUFGzD7AySD4uFxuKes5wX6mS2dw7e
SFzQOdMEquxBA7NCUZCx12yVUEW9QpkSLP7yIbByAOBVX7p4FOxTjG4ku/BPS6uDGgq59T0plzY+
XfW3htwtoDHIPcuk34f8sDEcq9mn9w71vfobFJjikqqx0JHF18QoqoWFe0ZNewMvPIgP7ILJ/OZf
GyCgXA07nJqLOOXto2Eoz2lsW6gDQh06FnYQkj5Dj58BCQsAxqw/Sp+9iigMP8g3ykzJgJpoPOAs
pb43/jdEGNNfR9KvNRNhxE5B+0iwqJpXaPoBW21eltQUpKuyi1d8SWRTE20C951c4xpSztyqOXeO
iMXhZcnHq4k9ujLDjYFIekKqqnYhdbu0yWGKNTxIzBjFhYJHtNFw3W8s1wpKC4zX0cNxoPM1icOc
Z0eWTYMhSS2b//1bYMsGd1KNtrvdW0pZy6SFwOp11PBBAyfFwXeNB1FWVIp11pYvysLW1Y3ypK4z
baxXTLGOTeBLq6xQ6Jh6N7qT33wZoLJdvbz1mdih7PzyTP8Y+cFbPCI0nWcfiatAEToc1atP8BJm
S2NdCuo9umTluXizrIoLZrKZONxz7hPnEcALm+bwSijba5sDesJeACoUynzihvm8ZIE5lhL+r1gG
GIcF5w9bK1XMo4l7cwS/sEiVCtZmaawYrS9E9ahIsnQq9pawcZ1VzdqN02vIQL4OTEBwCZ415MTx
x0XDQD/dZYB4Ujaf+j+t917UDKhjbbaG7jXJ0hdjtkgVBRiVHZlpGX8gC9+jVxyaZjKRdfqtEslf
UT8JOEAr4D+bsRukVrM5FXHFyesYF6v2XoswI684XAjKvSvJZ5Q/m2P7iw52jWftparJIEo2JidR
ao+3qClPylaU1W8JqEfUvkaBARCVnjwkAIhDNonCq7xv00MlAPdb8+moLTTy+r1KkWE46xEK5BRY
xSUJmvU1umiNRSUuDErVrDjQF8ztNIXm0TMCbgTtPPMlGioeNhY6BKLa6B9w6QfFNhEUknDt+u5+
GnqmsujZB+JXYNRMHbHlZc/qIPMotHBzJPUVTXVbZUTog3cHQwmCNtRC574iQqD81dk5qvcItTuP
eEBwKEc9gs6ezmj94LATDUhZbAk/zPriWByc6HjRbUw44KfrqOKviJ8Ygmg3p/+3gKszcSiAVLt0
S+4cGJKuBCbyD80k2qI1Y3Xo6gSb92e4CB9Gp7e1padC8vkTKvwTDPYo6FWJks+vw3fY0Lsg37Ty
zeBsYaaiaX0hefVmrgucENeiJXCI9mGkV5UXIawyr3zqaLw9Y29wrtQMzyrDKgR4JAwo62Oyksaz
YkgIYjKggGlWSLZme7H2Ck0YTRNZqrnirOdt3Y0spjMXok8sMnsqawpR7VgHziErcNjSeTQNd3Vt
KzKL/7aKTC7Tq6ojEkArFkCCYZoX0H29PrfmJcijI0k9K9YD3ABLtTRP00tCI2YCR2C+KTw/Dw3s
mX/MHwSwJowUOttZqE0LDr3fflqlrrGanbMHYtNwWjnmmj4QxiCJSq+0UA8ST51QOayBgDe45wSA
6MwbzWHF8a/xY/1XZFw9PPs2gFrhBujtt7AgUsUDN1APMFUTBXNnK0dUMfS7dNoK+DfAPzxQpTl+
cWManJwJQ16d3OyCL298zz00nTPfX4ODCtk4tsA2eXB1JR4CLCQYdLpF95EdfER6JfTdZL3E5a8d
5sSurLfgSY3BnXRwk5EAj6cuDle9SFCG7BUuODkHJRV/ysvwLvBgJRbV0OarSN47bBUdlDpnmTDv
c8/Jz7M75f9B/L6M9jh1m47Po+ek+tXHdKPHPF3OQKxd+Yg44hMfYFQthHDKMvV5geov3z5z3jMx
JfoX6Rm8FZRqzkG56wjtxxuHIBFu6uxRBcwfg0kQUHNQiWKfDZNoOLCNwsN09t3Ai9bD4akdKjcO
5kRhn0K8WN7YXCMSIzsfgTjjjhKyhRw2NUtLELzUGRd89QeW3tTurran/6BQjye3md48G+N8teBy
VxOMurY0RGuZYdFQhJZvRBWCicwJN84cn6KYO+hDQEuSkUUiUjJBmh7JMYWoA6DmlXI06x2K5Z+T
6N2mjY5+i7kk5HcRgQnW650cI0N/XO6Tbte32j6fS3NRQyAa7Sv37FCOeyWrDBj1h5ixljtXq56M
8AnybVndNBOHVfyQ5cVjkggb75lI7HNpvfRuuG4QqlfPeAk5XpvDRHtZBXPLMU+sva880x6yjdB1
AK3NPVBMxwY+ZAV9EcQCtc8AYaJeiX6X085kZZsaSbwc3bVJIEbNYAG5pjFq5kzN+eBS36hdU+nx
PHlM1IMF48EmGiS8nWwu9tnInVNB3gBySIr8zrAmiKOWHj5QM9qWqHH4kgZ+aiYfB/Sbagb0KCC3
A8LeoqYK074Ms3jmMtpHjLkWfh1DyKfREIkCn1HFezbRw+m5dornSCYH0Uuw5Oan5z6V07WZnGsd
9UcH0QFFSqQCEmCWIp3qqB6ozO1QNM0qq8ldafSXgdUWn1OQRn+ZRZlA5WxpVSDM4Zf49yepvfjp
dPABRzMLK0hmzWgq6SFxqBWWeA365inTE4IcnV0Wxu/BmNxDqZ2Ei8sW67yw6KIk6wJbGmKN54I2
orCKn/JgpGuqvg/1QJFGvZEd+782JmQY+qsp//Gd4cdKxWN0y4Ojl59lUu96dzqMfGr2nLx1bfWW
BzoGNVPVJalPEce7l7nIs7Vz5Gs/miCPCBLYxUqtyNGcowRDfMrkVdHvooaNEKBrDkeWS1WqYW3r
hovE/tZHnkUoYHR5aqlQ3+mfNN0nkuKP8ZeVmeShzXQmE1+Bh25Gz87fRRgRm3BYaITY692LNcx4
hlpnW7ATM6Fb4VndhOVnZeWKlXPY+XRkVzaKIO3UDNepGrZpw5pOMpTFLF2UlFw9I4NUD68a39u+
u1TuQaMSGCAU5f0NVyBoh4l40kKXpM39Ou2wc/u+fnDLaVN72r+5MrJVbCVrbdI5ZivWcmInN0Vz
mNF4QSvnBFrgBOLyBWEzYx5QnpjJKp74NNXeGOVPUkeW38R3Vk/YUMFlVESUyTK+pllF2Ga0MoJ1
HjlPZHl+mC1RTYHNZUfUCl5saOfA3LZuhsaG7gXNO/C1SHOAmcW6aHV0Qo4QH1X2mBNjIszqe2wo
6ihZlvziyw4NTLJ+Sk8Uu6rzqdv//aVElZRRe4aqmRnuWY7JwejljZjm8zw6D6GjBmw8qAXiQDzD
eyHfBLDh6CczhaHVtp3uIGZOSowHB6z+wC6PtfuFP1GL/zKCapusvaaIhQbHeU05a0rHI91AyebP
Os73pkOZP2VbaSM9nj5JGBvlj59ZKz3Gq1q7L0bqnljsf4MYe/rk/CfwmsxyHcFasHYORoLXpGTl
sMTKlq8T+fFJxC6HKLIsh40p7ftcWR8hBRxUtTwVNBYtJzKBfsL6n7y2CVWSzndIZ2VpQiZQ3nnE
QxpxHS3qBaYvrvJFC0t6bFC6B262qv3whmKDkY4edyUZAi4DSYUPMMu9gSaM2YNVzo6LlZ4RWG2D
F0qfIAz7Iq29YYmvjqWxsF3M66px2EUrbPdkmZrrmVAzi3zWwc04eoX4jFiRWowjhganmL7Q6wxq
jbUaFCYnZYJ4as1z9og2wUhI0iD7LemBImzqsxnUkZGbkEzV6Kxnh2+LhD0AqKFBlVo06wg1XMGu
ZJREczW7Nue3MPxHVA5rlQjmTgj/AUew0/F2uD1R2tOPBcyTu+FWKsrlgbdODc2qBxhmVwERDEuo
578Gg8zvAcu5gXi9+GNQbAu+e3ulaW8tDh8C39HmIAFylGtw7XMuhPzHnUYRG5IDphO6b2wKn5aT
3I4sgZV8i1KbCHNAp4RbzdOzZ1QYEIanhDPLnjC08AYQxYLhGj1OUq8Cng1CZGlcudRjvDFcjCog
1txpQkvx28Ci8/xj5Vz6zl/YXPEckn/RtOPGAxOgeT2fgX16Akq9L58/c5qX9TwdIOyXls9qjE0w
ZbFPmBpq7Tp1pC+p/6pznu12QJnZ4b/nADS2Os4pjmsInFxxxTZKpswMjyFGg4LwTT1+GGTWSaB9
aoRVAT2qVK5sLrG0vMg0PvIzXYaGOCpzKHatVby5/CIZPZi2cytr/ddD6ThGaEey+Vt3GtKco7uJ
RJEUv12WUSJHJ4WGtNiIGMADGsf2KQ9QRBero1uIIYd1jZxbQ6sSk2RGbhMigekxhOuAqBktNrbK
t9z43c0f0epn6rtFhV81eN9WVh4/Y2C8UW2MxYDeSb6wVKB7GNm+EZlZ3XfAP56HCkkObL2BVSZ7
j0gFaWxxm225bUgLYWRUlFbH5kU45moY/vlo4hk/swg3yzZlt9WohpUGTXV8kgq4UdyiOymt7j0w
YrQJAQahflu1zl6lxaUJh8lJTc6N12yQFH/bnkGvL1AAdjOHvgeowQRxYs50Z5Rgp/mFJDtGjF2G
Fg3NflWREwV78B9syRbFa72zbVJek22GP2Sk3yaGCmgnELUUPpwtZ8bOZIcHx6ipDFErr77J9Yc5
pYQ/mdgTb6Q+IkwAU+ALzGGFxxlDv89WRIB73u2ybn6Py9dCHvjVQ5vkdep4i8o5qXzu2GQrWpt6
9zqYbw3FKl0zLpqPzgoY2aKlnY1Xx7saJW5mQeKVm2OlbPmlgKZmpmKkx4c4LKjqjU9eTTibY6bb
2RXvSX4zw2Y9ukRPZCMMgrum8oOHPvO0TVQRExhbdxm+6qGPlblSXJcueJFg7CvXX8rYBSv/ApCs
g+qr7VuCC1wAxNEZv0vNPTn9zJbrCTz+1JaUgDAzOAegCMoxxiDYvrLczDPgm9apPzzYp+38Y8/Y
m5GKbtvBXlcqDppHmxDrKqC5hBy5IAwv6q9TB+DLIuEH5V8Wli8eP5hFl29QdNcgBf3QmoDrPZ12
RhqwUjIsF9+2yQsj+G7RlbTtqo/y09D5B0Hah8Uor1X/stJcJ0qwOE/awWyTv7m3CHpwt9lor62Z
V9vs1s1xQgJPBPPTaBHbUyRvBieSCwMTxOndMd2e08uRO8NJY2x33vcAudo7M9I5dDuZWPElO5lE
9QsOFYSMBxWJSFJeVJllahPsmIKB2wWLczl+eWX1GSavsWTBxIBLgEkc/iiilTuOBNrsZuc+CIDz
FWoQzYSfRkN2MfjOKCvAKQYi8iSIg1aYW80FnPXaFnbm2+NkUzB7pgFX0gVYgpaJwVwZuLx4ROMP
Dg+CTxk8TDhRFswxcs418dQUKX4Us5JRNgmmXHy/mAvDOqeVSqimnSlvOZb/5hC9IaEguSCoOPxt
fLBVEnviLD2AlZUgtfhhjmoFsZmmEAsZPDtgVM/SAkuUdzSGzZpDaawW6KEJTSYzpTr6GJqGiTR8
TBYVytrAmVc2au5qitZ08noO3DXWq8ppv0scqDqHM0AoW5FdjGulZu2tkZTKfN86hE5+z+LBSqtV
aJla7zVP5hf0PyZnxsz8aqXTNeJfG8PIPGlAEl+aGjtDu2B7n8wWiyBecmbtgkHB5qvUAMlwp+oH
KcZ9rn5gbZvkBI3xIHJT+gr2+O/sx4KqTOuWhbOdNBcc2x1gu/4P/GonkABR8bkbJDfEwAcWw7vc
o/qnDyVQAwGGGGr+tVANmpmSR4gBmVSXocq2QQ2SGIcMCTaCe/3usxPCj6Cz6Qb0LVa4IZvm/0Ru
N18n7VKpzDRtRDXSCnmpNPd5buXnrNnPeMIhQuoOtgutS8kFmSA5ZZ+cxManUNZztBfhl3dQklQv
76ET7ov5pqLSsIEwqpJD5GCLKfPhEnEW6gN8ArUzKQtqYr4EqHm6nDYMC+dFFL/mU3xvbdxZ8coy
2VFTJwTWIz2L3D0WMIPc6y3U34pRouRznJA+FdkrGZbzcJbpbtarleq3ABZL8mr33wrMAVG88yEv
B7hrQBc8rTBFGdg7rxnSL0BpDXUANTRA4BpMyQx9xStK76P3rZKHbAQXJWZp/Bg7V+3ds3HMJyyt
6Mzb7qLCWiXbZ2E6750I12Mh0Z0QF4ONdHQOZjRvO279GpgWQkRtaYYJx2pOG6VRHUznQ117A0is
HIu9j0uLVZc11vceYUr8N5CzbRnvfeXvRY8Ddpp+5zC6WhHQlJtbywhaeuCjxgGzNV3jm4IUKnbX
jglCaGfOMqrib+ESc8mnpPaPoH+fCB/LzZ7MmH8PtZ10WFJmPNOecVCOplniXpyePe3ZEdk6KqOV
K+mn4kYdsocDyk/4+MLLXwpJsBMzZpoJnqfiFPjZe8xdj5UIIbm+SkIwMKJPqqE5sRggiqe5EyoG
EEoDY6lDAytQdOlhCNuL/W82tkpQZjIPk4OI2Y2BQAKJA1kyUq4ca+Bxio6mPn5DuSv6nGC9Knnn
3xgWAfuMb2AMVvCbNXe4HCR9jFVNsXbq7BBk7lVdxyOvo83pbPc6+Q9vlOKCT8G7ekwTyv/YZ5hL
4CG4Zaf+EoyQNlOoZOqOw3iPK9phU1T2FdmOazdEczyUJ1t6R38I3rpJ5bwQ5a5usij3/hPA8ASv
I+4EnYzMCmmDS+Cpvie/6D9Oo6lXHjlPznRzo23TRy9+1ezwJC9bpEo0fpX8LcGvP1DvSYCTeUZF
29lbhgNhfvevFc2ZcR2vmIOKpUARGY8WU/hv7ChBYUjkbLf3KjRkEdNkKz4nm1iFhqWwI4ELBHHB
SPZqF5iLUG3G+oCS/2S01c0XbB5GD0rLgZMtnV7fTt7Jh/8UScXLotU04pFGFVJnhWDHHW2A9WhT
TeT+od5adP1wDj3usqRmtn+kerdM5DeEeBMbWJKDrXrKzCEESNPuk14T5Gar3uB+pYQC5uzQMUNM
IaO5EaV7lXkQaWih4NDdKaSxIulgG9/nMF1JFlGHvb5KiMjEp8IV1mcVkcEjsqmOavXxThP0uZXe
OiNALOCYgSxAhv2fI6clsDzcO0BvmfWnErlHuzmA8bpyvBgjtTryTglNwwBpxsYZ1HitfnB9ck6a
1b+4VfGpEkcKleTFXqpDpHcwZPyYkP5eJUhiRnEMGI9lida47Jb2ybOl1I4Fq1M4MmrAdgjH+Coi
7yDL4VnXHjB/xJGm45Y1k58Z7WuPxBDMPYTJbA1nV2JU0919SfUtIIGvb+06Emjep2cZZTtLT0+9
hfhlmJ5C5Ac+18RcwPaGiXkJTSjVod0WhIyDWoc/ejlB5xbzs5XXL/X0Flu3IgxxkZN2hi2OKIqT
3zpH6PgoJw+uudfg63FTkBZQbMd2U+JzDpuJbf1WpHfNPPbUbELgoVVGOhFmPkfFnx6bm8infGly
12Pbki7gD68eiGVH3p0dWdx+HLjZxLbdhwRfQaYwm1uu/Z4EN5MUlRy/daXjGOHxmpqMQlTBI+yR
HifHa4XKKY7lP3twcaP2g8o1Vh+GbUU/jUFWfuRuSKzcSCoqJrTMldV9RHOwSUSJwbZYlSx76vvI
sOSULdRWxwgQE+OYJahg1mUKDFjyA+C7f2pZ5tLpxhRujpSmmgp7duAydV2JyaZTxi7RW4+YrBSL
yu8YvsgQpqooYaLq2PscTvysr+hG6C84e7lSOBK9lHhjoJIZtVrsw6cJkwpIzX8ezHqt1ekp9YK9
UmtkEUEqya4a/XM4a08JYCbyW+UfJEBKDOOl0C+tycrrypDOQnsnpupfLdqXlvQNoz/FTvCUsoiV
XXnXLOfDCIxoo3FPSHfISceCYJ2Ggpl77vaRV31FUn4M2XQNSps1OmfB0LrvOsi2WY02s6Now5eS
pqQEo9bUYgzqU1FuwqEA/fJY76OaUAinYfvVmT1dj1QeNYwI/tGeBnErZ+Pd+OuZ1cnKqsJN4xZP
jnC5FDVxYm1/QTuvKYtTht+RRSMixbI1vpjJf8PYe7YSQW0D2HTQfms4utImPYVR8IVwPNnPJtPK
lOonKRxKHv1zncp1GGJt9GO8OW1j3jsCVbb2dAw6+MvQ5QBOA6wlU1OGJ1y3bJxJQyI2ftaxGp81
fncxvmo2FcBDnV/a2iAFSwfN4LCnlQs4ywMWNf1TbIHAQnCm9BPhRl61E3W/PhgYF6g+p19h5P1L
ew98yLmgp7tAso7Nnuu+sZm+M6tbm5IHs5nTQ9URaMJ53dpU2PMPmybi5ilaS6xfr9W+tEQwgCX5
LtMNhDjLsAuIEabwi0ShnvXSNN5KX5x6lPFcZWuCLtdeIF48uFR7IrMF7fZgFIdcJhuXP8HX60vr
h9yyE+OEKV86enFVqEAHX4L7lqq/gTC85lDlM8KDJD5W3mCsyplyok768aoiENEhu0R+qE9mQnZu
ONOeeJDnutWPWhlc1W9H1/x2sB4Zpzmlk5gp2IFUf2sWj+vQCDapoNTS63kczrj6Hc0LOV4xOc/G
NxDRTNNsWolNptXPncyMc4/+wWRe1XAc6HZyzW2wFqIAwgFyQzrMdKVzTOZmPbDbR/BOagCnVrUJ
GE/ZgUnU245kCrDoSzgWfWnhgaxS73sao30YV8wG4akhdpJ6WnM1RMUXUM1K8j+0k+ZHyzqKiTWC
TTpvhT/7oo/li1EF19guaNULiE6x+m03Ras2KuBcUTeZCMTbkpDjqIr+SZESHIpoWc/9I8mdj5mR
Nu+UazLpPoliI/MrMzeOW8G2WshrRfUj41k5+od70WDlrVmtHZLgg0Huak1eG1EUNym5U1PWL0Ij
bq5IcihbroDX2rrlAb1LxB/FjvdJPA/vHr7lzFrmMaevP3T3qveeiKisVqHfkQvDmddav6OY916M
2Lxu/GFtKFnPmNPFxGAxSxfds7H1+axCL99UdnGdXVJZZJIiBgK2CGd0HyrvpSndzdjE667QM4KM
Q/4bDF59jmzUyFGlSf/Ux2KkNAb2wZIEtyc7gM0Co8auqeo/Z2gJNMy0VRt+jbYCw2wiIOp+VYp0
76TOddAZO52aWVIwHQvidotPglhx/MfrfChOtE7+JDMuOKM2QYarz2R+9lPWzBmlYwAZZi9hmd4H
P//KwmkdZdquBsuOO+V60YldxzJUfgrZbKi/2jljInC2Khz32GXwftqYZkuLH3rkd/Nb3vvxUFt+
qRLJriQLDhi92dDyX+ET/+PzYfkeEiy+AA9CP2mrD3do8Y8gcl5NvXjBdLWyuW5rWyI6dHexq8qu
5GPE2lTRigbSnFbuxrJhBSxynRyChtE1+Tip9Y6yDX9wD7OuHQcaEKbit0PgvBA6W7zVYH+VtLl5
NWV1Il03DngETiBVH81qVPfeKqkqTtA3CxHafA+JYUPd66YAl3Tc+GUH/Rvvywr8GIXjcK8+7JSE
lIC8wMzf6PZNWNCEQjq/dZq+NIW1UXnIyWhvzFEwQ/vvWZgdUoEDiM7Ae2VgxAVwZuJADn7hursO
TaGzLBQvgYFkXMzdLeiKtTES+qfTugSjcUKYiyh7qMlQY5/tW2c3xA6Kaqb+sHpxWYMXgd6S8/zq
uv3VxKAhnyyfnlYjB4dErd2NxVNoZ0jPMBeqtFyJ4iHDzcYBRiMKDdeEUyKwi0ljSAjr4cRKmSFj
g9SzkJ5ALIXGmcDyFTCkHnbwP0s8mh6X9TRxRHH7XEwwnIsf3Uwmm0uAgYQL1/MlXalBsmh8uBkx
V5dQEB5eyFXQFscmX5kVtUElfPiAnp0gHEM7txzoFa3M88SYvrKRGAhE+lO0x4uFEyhGgEXC1CjN
nUfdjIB4S02JhBaaCZxnhAeoMaKlaOHq9kv9V2guK9Yem12+O7fwpNObwwDjWQ2tKycniLZkK9vO
VvwGIG4x8tDEIVTMm48Okurkz6GKlqAJcjIUhmqQgVbAKCidtrqOfA1bEYfkiZF83/ongrbQCgDJ
uTNBc6ihBvup658Nx1nV2cpynpoQ3IaxakamwxsjYXf4Gv3qEUv3WLK7VQE9QPFBN97VSU1K/to2
wN4rkn6HBX2qJKGepizGp81NGJxH7c8DtiiZZ+de3NDJLXXnkURfgrGqtYKFuqPYewbTWMyGsWJX
F+ClOheyhaGvD3fosdbV+BfWBxX7nCufnDOiysG1ML5NSYX2+ma0e7e4S5Oo3E/NOA4j6U3LEKFo
s+rmVQqThEDN+26G15gJ2gchp7wo0hBu6LjfrDc3R3jjvJC8RswiN17iBLgu/5Ce5PGL1fylhnoY
kCFX47LcmqhsSfRdDZSfinJf4B0gyWnVttMazJ3Y1wVbr3K5tCYkqHGlhYeWUExw0U0UkAnaiv9Z
a7X7kMcgTi89EUItMocyXzfta8pzQj3wEped3bzLbz0gPq2+9+I9bCg2Z0DvS87m+KbeeFI0xuRo
8qveeroLKWMb/GvBZ5TVJEHubIA6JCq+bp1mnECBWJvo/iSWcGB7wdvsrLXYwR6SEtpEEAdPS2AQ
GnnQSgo0jHeYGJdLIx6itbqjU3/v4gPqytNY7vvxh11SbQME6OFVSqAVtxVJTuk3a926KS/gUiop
jP3fRtWNmIxP4EtJbPR6exwRVPrZr9XTRNXQZdlvcf1EZbUuUfGAbgSS1Ob2S7iHMAUMAShMNTVQ
6PkrYtmoPauVTt0Kap2wuvzFDh519M/F3BAAH2d0pKAFV/GREFhiPGc4+4XKTOjOqk+mQFSc8AD0
o47/+aq7LpY5fgUXSpCxCz0+MpKCpFT6GPIcnfF4VtpMzsrhTfLzqlB4IY66xqDGSQ6c5Zvm6pzr
YMYnoizFZ01BwFfmHEle8gni5Fgeea7HHXLL3AU1RAC4t+A5PYSJNTm6049dfLg0CDN1pFCKwKSc
CEVgbmqtPQw+o3DNfBBoJzdfZeOjYGbLiUmE4CQ4oQw/5+OIqMadD/ZvITY8WumwVL8mPIa/dzA9
cq7mr3YIJWOx/vXbErtTGL2/4EVt8Gj2bO7tW+dRMJYf6Fur2TSQ8fHczPOJiK+W7ECOsuELpmfp
2hYqqFsB5WDvaszDjFbjU1mCwvHBO/eJZmhGHN9slwAqcLfg+Lx6qXH4VNE9/chtLK4KxNdMGJZ2
DYpLfLpb+ktjejK4HSTBJKeye2AtXQgscfbCdP/ZunuoeU6fQl77hUfK8hwlGINRpus/rkIS+M5G
608Rhyir0e7XOzgwSZh8Iu6F8xWQf1yAUSP1oN7iJTUwp6PUBVRQdFapcnOsteyWpTjOGFa1fBcD
s7nYiC0E/OAUw3xotRei/B0q4VI4T4Ipt2aPKqtP+H/dx8S4bi4ypSdKX7m0WgzGTd3Qz24bT7Pa
OLzXkWC4ugleJy+66h1SOIn6ztWRyNqIerj1naLYm1Z3RC4X2/FZZtMuTwtC3J0PNXtqTQLoSfXN
2N1yvmyH3zHkifTEH7+8bswbJRu246OG53d8tfkxSpI1JYNUjFZN3QqVT6LW+Mg12hj8h9LNRFYN
78uciMge5K1BTJQCeXvDRonh1TtNnwUU+8VE22wOW3WIcAalJNaSWaNPV8d8TPzqFvC/MWqL2YIM
745CS3aek79zrGYqkwWLCH8X9xH0FQP9Iv+WPPEFnrIBY9rRS7kIbMJVRxAzxneIcZJKpt0w/g4E
F2SvsRaeGwQJIq9fA6v6zzEREw6brF350ZAuFHqnMr9C03P32Inc5vnwpGocsjc54j0aPuONxsLc
RREhJS7ZM4CfYFztWYh+G07hUmE9lvlQ0DYgg9LTCeWcUVlJCGXGkfDs37Z+KHdQa6FjqTEw+D9o
kP4zHqKKUwLGAu4OXlpLViOJba28AnQi/OW1U7prVdKTgJW0PhAQDzssRKaW0/bmMm5kvfU1BNau
40Ypq3fIk4VJkve0JprALlTPhMmynIz7zHMIniV7x/4Xmhf5nL77YsH/dXSPFByXtN55FtpVC3dQ
wdF1IUZ84KYRiuFA1YeiqrviJWUFEuQKxdZ+BJtukfS3U6r08aP4H0vntds4lkXRLyLAHF4lilRO
tuXwQtgumzlnfv2s6x6gG91TPeWSyBvO2WcHgkTrxZP7k4riqrP2JfYxgcW6gDmbTu9grbxKR/dA
AVhdpYapFIhNVD+inKkTqVzMMfm6ZLEA2euuwWpWlg943uCvir4cW/sR4LGqhptxPhfqeDOtYlPY
1HxSiaftas7uQ/w6aw8oAeh7jMbB86W5ZsaWXFTTujZ2v2mZAcr6pgtPFDfoZzkS/3vauvOCdZ0P
SxAWKD6C0zhCvU6YQmsb3mdkIbQfP5VADEC3hLxzYTLDeM2rf3UO2+MmZnJiK+wiUWE31/RQ3+P6
UGEe2WlrjsIxJRhe/rIyNB2bDMpWfhIKUXF9tna0wTKxrwrckw5ijTulc9CpZlJM95rpKxye9U7V
ySxiSgpJFH60jOsMmui4qT1LyMbnL1qrFKd40cEL08b//jzfYAyvcy6W0XWoL/qgrmWIjVGNc3G0
bQmYqesRIldwg5Bcl7gpmj+l5WBLpmvXybYtdxyIPUXLnHc76QupYdfEWP8uh4owrpm+ZbKozOXR
r8z6M1eUh6pPX9hbrXq5dZvqYTc3AXOKK30sT7h54jOIS058FwILjcmbmryW+aEV2nwpka9q0V04
jYz6MQEX/4GxqJGoD6LJodDBkxdhbjk2AJbfk/GZMA2JRO5ANONvCc49l1iW1e2/Iq3erZDoz5RJ
q0weGqJgwZTQOZHgauNKd5jxwmvMEf2x1ynTPQya51GlXZqfUMYPnc30QURjvwXxP2B924JV09hh
79YoVWP8FetluDBI3Vld6LXmLkHFlqaXMntWub6cnDYGMBovFCWWngtO/GR574aPzAKc/1GirVG/
5upTOjI3bvDrKp6RVlnkwxSsCDGFoagSmFA3locOu5XArcHOpx+AtGImjogLRkxgrfBfj/0hAs5H
3EW08ATdaa92AjU7ovzM3Vs3v6XOeE5Qd52R73fo6zmkk5OBu6t48jMMeN9u7j3OuPwn44hl0LE8
mA7uw5ytxXmcGUiQw4u3cKHdZRUt47BN+aQaRpMAdA46B1ITTinW0xkotGiAe/Z/bGDcgCnK9Aiy
8mAM/PbyVQBK4h6qGPhnprp3GmsrDFqUPdt7KYltLQl188VEhF/LpnknqrlugCkH32ps0SLHHTYN
ME9xFp/1XZ5+I9pQURU0wfPgtDu9x8QD6R+bmLOFIg4BkWd1s4hTJvl3p9B12ZV0wP/fbD962znq
9Mowc+oKW7OHybgWTmembcL82i2In5anWpJ2XF57YBEBOXhSv2w7SFSyjbxkUl/tMSSGBJHjfIsZ
+swjW45bO8VBC42PDZEprB9zmDwcOT/ERbpFdA93pwXqStcWiY4TKb5KDxcX+saC4DYAR2xaXJRU
WEslwcURhlTE41A0Ct6VbX2Q1uM0myD8xIuHkU1r60LHiNUortqHosTdDvYe/QOdDxFCJLYGMho/
hqroURSzQ8dtrzfm1kH2RXeo6y8M5gS9Pvok8Lcx9wpJgtq55JrDCZXEq749hM7O2Ou7SjRCQGTd
C493xB6JXkioOVv8cW3tGEh7flo2fiY0cz1CMsZ9Be78/d2wZY7I3guTO7qcLQDBI2Qb5czCGwc9
JwOYBIScRCJgRf0U4U0iEj6nEY+lrnoKW9xXBAy90KVV2SnXzzqTsMUpoYSEQD1+gaML2xvex2Zo
HhAE9IqmunxdCP/Ttk07sOJ67muMsyHNiGazJqYDeoDZD+tkKbAJ/ZJzjmZCFez4pcmfjPo4Ll+Y
HIedH9ALZij0OQxxokDThQcjXK5IVNic/BCYG+nV4ErtFWJ1RnIb8OxS22nfWJ5lhjfS02DAa34H
n59uFqIrXZ6qvAoUx44hKjNYIegKPVFaDl4uY+U3LjvTIZY8PHTZdszy91B+xY4yIU2KT11iY4fZ
bYXb+7gIAdtlBp8vocFSutD7pnfsNXxGza+NRShQrPtWvp+a3FedYheaZDSQbmHdRf4FPmW4I86d
sTPWcxMddKj8a8ZCXgVjZ3SjkNC5gPQRLuPImZ8LXp+SYOEny5OnZXgM+yWeD7kz/a3cIZ+wKS2e
NJIj8QJ0/CwqgOkx9cCX0ozDUxptGGLtypRT0dGHrRUZ+7l22++kImeeOxZ7OrXZZJA3UudkDC5Z
ctCGVIIu08uwIRlMTj8V3PFkMDXq5EkJPBMLELNurmX/1lFvYyqj1kjTzSoURdJbouQQACZ3CEhH
aEJP056huNYZ2CpLUsF9IVaueVCfLbnzVSYf8XxI+nsLqXk2XDtfbkspH63fdugR9dApYtffbRiC
rcPGYBRUvWgPMQln1bHXGeIAWePJ3b9FA22ZolJ54CVaoVtHsDcGWNKWKt6VjAo5xJ2/Q1zT7gb2
nVTbeBh7TXLGWdhE6XBS+RWka9EH+nOtio8qaXcTM/GRnoZJKg0LKiOuKGqYqUUPMcTu7BK84gRP
+MiG8Ndi09emdl0FRCKioQMkxOxg4IamhIECrbbnJlHXKqSLvrjP5H0KIAJ+uB+HuBSus/6cwM5t
J2osQOThfcFrAMsBob7oNZSZfkVRJWp2S3Y81IYzMECM30SBdKa7IU3bClZCzHa1XerdwYk3gQOL
wk6cLYR3vXOFiWzFdQYyFQ90c3B8ZulXYCGY83iJ7ffTEbIxP9BgbDBsgsjYZPTZVDLYgUBeX3pM
64kKBbBBH07Fo4H5NQtcCKrl2vhJCRtI2AMjE88YnSxUAdIsoMw5tba18XFE2Y/FCgIUd7SKtUxX
kKo0tQIms/NHCFcRUH+VX2X7A2AVX55NoGe3rpQpkfAUWn4EMMNAgzmKAn8fm0p19qwWsvOAxRQ4
Ytdh2enMrrDrUhPElRgOp84DxAxizOgcctQm9EwylF6ocmuLSZAMKCFWFXcH4+xHmH7wnDnVJWYx
1SbnNIt66HhltwnH/N5b1nGuBygDuLShOyqibYNGC2tkcf2JXHDxSRuqcMK5No5NFJBFlCFRCta2
mHWs8aKTw2nc6r7A0EI+FpytAsgnpKstIeSynEZEvRz8IRyBfCK0U8FOfiCNPVoxgW9hCYquIQBM
MGCt/cGW9EolrGO54MRrxg1HXqo9sHYHf5pgIuiIpW3ZEx1kC+qC3YArdVec/In+M1JniyulUPOt
q8+mOozMVGVw7oZkCglxHCHy6Ai1XahdgnY+GuLOoe2gwh5gvBJlgr3cSekQ6WeAlhTxXXcatZPO
JkRfy5PQ8InXjNRTFRS5ym8HXKREFUNpfI6kD4KWO/VWkI0ADsPn4YqNodYgZQpoKoy1qUiu+Ak8
ELUGTF7BA6LZUIzfWt5Z+KKIbg6gitkO1ft0BwdpyH6op8GPIsYqbBWGfau8dVZpxrgCupkFcyb/
UWlpqfQdSKEdmZ2Qz4IjvsU22ty2wb2x1724xy4QOOP/z7RSynXO0CimldZEUsbqGLVfVXlt1fzh
MEtdde23rhztCamjLoUMvh1wqQczEVwfLoXDxYUiQ2qCY4vWEXb+r1IcsCnFmMfAmuFqKitGd5Y6
Q43xYauDSnnzPwcrKZUtxzppojfVoWbut5Iz0qPbqMfCfR9YO9WYr2pHuiLoeEkSElg4M50slM5I
aDLVb34l+GegapfWAfM6h5a6FRcAJI6UhtQEzaUxk/D/Gm8tkF0fd65jLZiEf5j7dPqMndfKQQ3I
VK95iq3GzwN1NxTnJGMROOVtZhxL99FHeHbj8l7BcqdHxP8MtoKLWQY9A6xMBVEj/XjF1A4D/3lG
W0+7gyKuvaZEriCnCoiKa7YB41kOoJLNNwb+wtCDGDhAo+AfMyWcFbmSAwzRojXYpIo5Q6RVB4Ua
GqDD4UjFKGPdFcyjnRcnfhVTNhXaZsVkirkfuyHGWrmjL4C4GH53mB4DtIum0+j2rbINtD3mDavy
VAeP2j5aUX0V0C1kMDlELsu6BmfUUHUE3XNKMI5VeQ6lejjhH+WF8x5iCc1UWfd0JzVkY+5uYBRi
cMiHG7MvME5xqPPKN3L8L0bxKTOwyCgPNsMOdti52WGl64LdbeBMuDUfhjnTRlqFB17gCrhxs+yA
AXeIMveaq23x6nelFZUusgybY2U1XNQX/AumYe0Nz6y9MN/3n+ovC6jFQunMHTL7yjU7Kf+g4nrh
HTLjNtsFJ16Mjwm933mBH62X1/qEIuKGvevB2Lan3EfM/9NgHsguApXdTTvj2H5Ir/UHY3/MFlbt
bjgh3Fgz93y23437fDGf1Kf+DVp87LAhIP35hFbM+pW4g2ImihJajasB7P2Agegx7iVo4VwEIl21
lvJDovjteAjiY7mY+McEXOiUz8VFHZ+EmaMZAk/ThHARSVSnFl2WbFIG22c6Hq7JdwtAay6fw/GJ
nxdk7+gGSNJKI5do6Cz/qZVfrbnrtJUJ05UVlIT8Dcfy/s28pn7tMsPBJ3Sl3fQLuiIXjrCLrbrL
hMBt32CY/LM25i7yIEtsmOu6UF5WcMM2BN+e7Gv1ughQ/lajZdai93DEd9IrI6xmPDI9jMoFTGd6
/pxUKPtWEFaWYa0/svf2XF31l8HcKNisz4cyh369jQioKuCIuyBjhgp5wkUgiipr9A1CwB9hcFRG
DzduCEUF5Ai3XH3V68gtXOTsK6ztV5i6rUJCCWlG6bpW/MvU4v3t9rhy8exgrQHee6wUI+ZG88s7
C2zfXevz/Miek6vzTdhdiBWiuuo/oXFqO/PMLI5xSH5RD4NP9VN98EWhrVsSWhc6X1gbyYv8Veyr
m/FTfahfucvO/opu5pldB49OAJ/4rmFrJYiDUMKwqWFPuE65M8qdU24tbEBJnwqZv1NNrbWz7oY7
zW+PjAJqHHy8MDxU4Q226kJ6S46jLEyqXWJ6be4VpR9r6C5oqVzcj9rs2IbnoToM8iWQTrV+lFuI
wTtF9SuSdbOjTf1MtUn6WOQXyq7ttrM4+QQMjlfML6Wq6fhzvkam6SknQG10NBIFTrfGSZ+BJ6Bk
DflpIdNrFf+D00KrrL/JxzJ0uxsW4D/9q3l2ttRPy0X+kO/W0fonkP2L/hUvXrRgGQLBm0arYXgG
rBo1uxEyDpR2jTRII+PFr4ZD/2J9xR/0Qwwo3xBDUtCTXoU1zAdpSlf1ioTfnQ8UVuN2dmE7tx7s
xU3rEtyISmeHRHTAB5jzGUvTz3o6EPK8I0hj8zJ7r58U6e4bTpFAKBs01vLBAqCCd+tjERmv7BVU
Fm2NJeuZhSk/zN/mBVrg3ZQ+g7d6V9wh9kK2Qe6x0W71rULX2+I1doRl8hhP4aN+H2jUPUSNyN+u
FpVRsoq2qW/9Qk10NVCf196vdgYBMZty2+7xDPtdsAGnVNUC/aM8R6fA2egfwSYF3dpQYvXDL6Pv
tb2JSFaJkqsZQadQKMlR2cFWE3l6QoNVcAoTouqBwmSMdwymsD1yg3RC7ceMDYXCquD8AG5qw2iH
THfmhspGzABXQvkxolp1HtCDcTgUkJO4herhO4upajBLr+tQVPqWQfUw030+jfPOMe7B4usRozbj
qVie2uQyTM8ZeeUtbmZBRgk2nud22zAarLyhu9JkY8tKo4pAWQDV7UGYt5fXkZOfxQCvkZKqOGjW
u+iAWnDp8Tdt9X0wOceUgG/qMS1pd0V3t5BXAh4LJKf4BA2kio0mTEyfZ3ljW/U9oiSRi9LlnsYP
QzUifx4gdn4F8WujvqrqZ4fEGpYM8MAqAkvCDN+TUe0Jyz7HJLGKwS8Q+6THGEH/yILZSloaZabs
7OPON6MK+3eMD2yfgTliXRXaFkW41KcuLB7Adv7UtpZPokQWLs+Ulz2V7KARS0HcTsskmX6srV/5
/1F3gpocaMfi/iYk7RwV4uKunM8eemJ3hOzsXC2+v3ElixYfHsxhGTSijlk1wFM9G7LHLaxKbjUi
4AocRHNV4p/yf6JJsBqmZdcg+RbDBFEr5um/nhEVAmsJuFsjJC946riIMKtod04cn/LrhFxX0Bqj
Cnwn+qdIW+YuwJmboVVJb/rNEFCAYytA5vhXrgc8pLRwPZNSylNiGir1zLMAKDguJ7RzYYrzKS8M
35K5h+iS+TadjGhNYFFStNUzpvdwdjPdZbPZxDaR0cOYAE1DctDtnlgR9n6GigsvQswwKWxlaF5x
LbF6oexjDuDAmwLTmSIKnfhudoIHe2IsHYkTVyIcAykoYwio1GotX8mIU23cKc29mGm4ZDA1zB4s
Q8Q7pDsiJ6wOj+GTE77pcKtD9VQtZxPVRjoRMCy9KLKyEwFkgNykA5uuZSaeCrc9KM8qKfb6uld3
wB3LsPBsQWtfLUTIg+lsne5PMVmjficYhK8ytlAL0h8AvLF1cUFZAdOp1efSMd/ERy251CfxqEL9
tfuim4MYoDEL7SrmM/jUmBjsSL8BYxo6QhrMhrSKF2BqB4erdGAUbq7NgQQAumUWByxiGgqiBzk9
Otrfe0eXYgQMznB3SiAesTPYHwBQCaJ9Ey+74i5GQNN8n9pwC/I6WL/coqOKQHfgt+rfCa+wz0kH
kVdd81wNsV+eS9AKI/lUlTd0nnhfI8klk1syLj2P2NRvLfabQvtEXMiMrMVxMEekuaN+Juh9q1rt
U8gwAwr5/B2C2+bJmyOmgbCON7l2G6Gyh08hTF5g+uYxcv1UWU8U9rkyfDv7/pPzhMVGx5kbGSvU
DNC0MEzQtYJMZ18tORpjtNPnS5z/U56VBuLaTiOsNz1JANTybPvY17TmNeufMnBuCMvC4M0gmIKi
VVvjJqNaPSPcVXk3eU+YPaxSYM+hZKkPE+OmQzLSd6pAvyT+cTwl7Ga60YFCeIZmkE87/CEyWi2x
H0U1rbE0db+Ed2WUDBMbaEqYQcflvumbJ1LNDjOCX2uRDjA4XaEDzPtkI/63JsxdP6bGm9kBzmBc
bOj6TfmLo0uWFBRPYNlokR5ow8D0vkh9WEUAETVFKiPDhdSv5DAXMRNlHACL9zZ4RVAUhJdSx86l
/hoVlLxVt1Yk6QqrDxM0GSrccpwNMDK4s/EGJ5G+hlWAoAXcKUo5MCN8FPL7gE5iOrC9BDyKsJ95
CU4skDFMKN7NPp6ZE8qQV6Yb3HE+LsdAA7hfGB8FiysjFyLdzclxcM4dHtW99hsz7A1kMtz1rxQE
QpFiHwvpofc6Wi0NE2gdow2twmMwsbxGN9bA/Zw6BO8xIg7PkF42IlzIRshTlgSu8DIEsoDtFFGg
enTuChoKRmRLSrNVPbWpzEeWWKdnKAGMH7HPLQ4T1yoxVoBLS8prA/hnay6syIB/qib2J+Gdlo+J
p9kw7c+mI1wMDg+ZfkAcTAZueSJN7i9BUf2UbLhCZrSz+bHjDEsMP5h20dwFO8K64bsai6fKACh1
teLjOuFN7sjC3Y29hLIU+FupPlWTAT6vK2YCG2+jGJBff6l62SP80IevIobz4pyNwM0H1NzcTCYN
GMD8bH8yzVCBzJX4FpPoFX2KF8iQygaoMiBmEmU74xusRpfOau8L75uCqYVxXbSLW8R34SlEOLn9
nS5cPKeE/CoiQXvNEtmjpBxL+zaBcNeN+LOSHfdLymfa4n/c2gejLzftQLs7f+T47zsqIS3qxh57
105b39RIDgj/XHK1+avhW4j2tYi8sGWqbWi8YHA5bngBlAfjOaRQyyCTjE1xENohYym2o810QvEN
5oIZ85bQsXg1yWGJf4VBo/GNPx7mqvSSAERWhOuVSulHFVX1CmYPoV/j6XCzNGM9EoCeKxPDxvex
+6csBS59sJQdoCaQWeovLLJWLdNrjZJEIhCmUettvkgnHNaTGtM4juluD57yRw/qp71CRB7XCJ9d
scGZt+b0tjTmxVTJ0mK3kTwSrkLKx9Katg16L4HijTaj18pri5yAiE+dsyZjkoz19MSrjk2sijuy
UIgER5AB+e4incfqBcsy7ld8PLS9AeFPJaMzKI11keh/9nUVxbXgo1bpq/ize75CAnApD6/qQlCK
tlaRZ8Iik+uUfBXynXt7W1V0ieA6o0orU0aQu5861KAYs+nUjpEDHzJ9MjZ2HrpLr7sWPK/URgYB
5ztLRk9rU/K6841TRM/xtasx/sWIA2Pwyn5YPNFyeox9RLgQJnOQk6ADAuULKxJhpJWlyCxkHYXG
p6N4KqzjemShEqqlz2AM8F2NWF3xQ/mE8WqBGG1BB851QrQieLzzC3/yKZl7hCefQfMDhtGH5otk
ksZRFriOhX4VfshqxPyAIEf0HPnU4ONb7VWFSh3XmDGk9j938k9mfdT2YzS+yCxBItK5pvNS4dIk
mdEZ0pdD8qnDe+mZnpK1gSWwh5NNwBimk2UO4sgzg686/14oefT8SRVGWM3PPGG4xVeMOUkLQBRU
dn7IcJLIApSmVE1zdc10wKmIR4oj74tY9XUKEDyfpAnftoqUryT9UWZGsriWBjOFHY+NUMQVjNEU
r3eYdy36FMS6fYXTBBiRAlQvWl0QumjRN6F+s+WPYf4leN6Tu4JgDLomvOfEGgeJhMqqkWCvVRkq
/3uHy6wpfTeK9JLQ2laYESGq2C+0iOTljNU/tg2mjypMq5Bj8qHbtQdKy5XsGGAXOPKPtYoInbl5
ecsJvjOsk1rYt4E7xMjVa0zpohQnO6KUNV9UEcUrFDuoqlK13JnQdVl37FUcHAJqT8PxZGwYsD9z
Javd1hFNLGwdGwBisi4jcliz+bHGBrkdDqtB8d1siB1BuQ/PWTO3UPHPYvJXx/feSF2LGFu9ZDBl
ZpvYHtlrZGCGeCQIaCf1p7ghy0jQejAh6JIOf0QK82mn1xodDJx7BZO8D+HPxAjHcVSQP9yOkEj3
1T6l6ob7STgAF9a69vPqniGb5QEsoOE1BBhB2qDcUkgsl8hGhy4TOvd40fYyeq6s6zntgu1C/lMS
fBQosSd0hYNwFIMzlSKzlpX+qWGwquhvCdoDnj25axw908BENzQveGTkXOj0GjimQD7fIzVm71m8
Raa23OpmAuIJCqhqJsw/BXMoKoQQWgYEBKzCCxyPIOeIMJMyuk1Q9ql8A4VUVXXf9uO1zSVyYghD
N045r7pluJF/mmAIMbyhZBmPHYdZFMiQoRwGIQOHHVUgLA0xviL3HN16jEcGvyBOJGefkesmvrrc
EkhK5/2Zpp820ktM7EbNYGjOTcRWGSyYCMOWryVHdxgai9Z5fIQ05KicJlTjOFYlX6R6U7tgVGRp
LoQwg3qZTlIcRDrZeMtU8e7DPYO2tTU8Ek5p1PV2afqKxuGIX60ZbR0dTNH2Krz5TTl9a+nomuar
BVGBq9eSMbL8WtzPw/AZyJXfOp/MV6mYxrBAG/9FQGkO9zC2PmbjXyxF4F5QfWbSvACFpoLgKSog
fS3P4yoGLut7x626CvdAfp3hsJWAl/8OeNK3sLdmxhc9Jz9KQGkS9NN+qxXZ1qrnbaFOkPozP4VR
YVXRD+43g3Wz7I+4v6cdLOjBNbT6JK4JNiCvTq4Rn/MtFSQVASxPGGVz9WnIeB8ajBrBzuuhxeG6
XIuLqmTjFAQ9T3N2kAAZeIiOoMYSJs98xh4wjn0k+EQBfTvlK0K2moywktpCHFwsSUUfr3Peu3ny
FXPdQf5tFBymIAO27XvYcQI67WXKAX+S/dySL5U+wvgmiKVim8ghs3P+PWQExslksU54V70uIwg9
aeAXFBypwfg6eCEU3MeoaUNWXYq0yWgtLPxp+rJmr1ZkoBUFfG/MC+h1TYRIKmKgZFaPGKxx9vFr
rS90XMywxBlQ9OYTF/8IA+1iNSg45OZsaobf2J7WRGc1kHbMgRqY2oJzL/Lax4fNYGyufwOQzS7G
YaRRdgEkQItRfaJ6ytKTokQrD4mWEfdGSb/U6qxPdxHXiBGirOk+Jy7cugckqbRZN/HsVkPraYQK
qwl3paHuBNWHnEkS0IitxmzoDaOGswo3SpZ+CnLHm/gOwCOstuB986pDfqDYF72Omy7J2nrwO9IN
dnn0kcmYkzIxhBw/5ZE3cLhxfdkMlGT87QbkUfiDYZjLXG+yBrRDKhALtgItAg3+G6UaHEZCrzaD
rVwijjCg8Ip5mQUyyH0ZoKbE05/eIKhsatkN5p5YgzGT0aPjTKuQ9ummYkjRMCQzJgYWYF2F+QVK
meTriZOxyDHXKe6d+aq/Jpx2KsV8CMorp8SFjsGuRJLKmv/KGOK0qrHGZJse6+8r6yNmDCbtWpVg
DEIVm5KVYBT7iKlopj20AF8yQkBEzApxi0O0LzBTiZDAogWRVWphZDcs5qVmJg6m28j2Ic4NfMKk
+BKB5wc44kEWV1/60rrR+eWktyHlw4l8WjhTFuPiJBK+Ucn3kIWvx7JL7nEBPjxO8rtMEz0FBQQv
KPBlejBzeY8/WcU2+7tkwpCJAciGG1L5In3lXGDipglFAT7BfX8vcKQkJO1vW4gtEgGWUMAm7P5I
3TcQOAVLT9QrgmHayHvRHHRZRH1hZ4exeUOYABf1n9pi5trQIeIlcgwsguQUNNWtSSuZ78NR2mQ1
1AlzQ6gzFgQlrXN7glM7qWTcafiqwKPBLMTGZhk+DA7Xflsx65cGE0irAViKjOGJEIJDnwNBVYXK
dtGr59T4HiWGylnTUW8niyvNO0qUd72pT2FImjte21oCWBFilUphoN5EncUjFheGFkgIr18jy94F
9c20f3M64Z6wECbV44yKSr2m1kdOWcXGQ6xFglBd+RPhCZ3+XENWMMvyyh3bAkuzehWn26JP3wkK
7rS81ymhLwVutSnr68KENUHjCtn/SGFvN35pnYAfKwSIXAKc9IM+AHXRnknIgXBno+YKpk4AHHav
+sKPlB+7WD3JyWSmWAwg8ZPNRx01JrMbk8ByArTL7JabLyGjIQ1sjjoN26ZjgBFCDN1GHJKVHHsi
mU/DcmiopqsRn8T3wo9il1b6Th/HbZiXsEHPWci9B7c6h8dFZsVmomw2QyI6GYmEUHmZGJMsLCaP
Gqho+sjpTihIWysifgV4u6F3wAMLVv3YWGs0XGAvZAfatBFUdClkq0KXSDWnp+HQAiSo8kNOydc6
yZvBcE5wjiNhdYe5wcQGt/PkKlOU4kClZA852ZJqGKPK6QRThD1b5ReJa6JyCGPHDYauHM9ayBQJ
s3KyybeD8iGYnERmYdjA7G9iniihuYNeCN9L+QixVYKauhPPPhECQ9QwtfMZq8DBSreGUmewatCX
7FH79ISKhNMF3LvVq0Pcyd9ZPsAdfei4KnNWcgi4ah+T+IHr+l/oJzGJpKQy5XNGTFlLCLfFvu1s
hgLD2ikuliqC3dW/44vDBPebdZEHh6rdlfJ2sPa6eR2qBguhn7QaXPxVQJZNvIC9bGaq1oXbDEcM
4SNFoye1V/5yhsAd++LQgCJxXgrya4jsHYfYFB0Yqz+mRTAxj6GRAilfDQ9xCCfAqtgXtfS0Qc0J
jC6A8Ak55nLTOGASylZUmBP0KLP6TvFukxDOoa/on0yIfTPnR2ixrdFSV591eWOpi05kgY2PtdEO
vUpFHPFAcKg1H0XiBLSEgYFebbhKEq2rXPGrZkAp2HIGn3OOYOoD4Y0zl6gMGCrkGIIHJMUQhM7v
sCh5foflC+IY4IzjhaMGZ4qMbXBGFn/GFy1MpiQ4kgwWyTc0DJV9cxgETjV0NhHWgrdOBFIcMRby
O4lcU91ZmcMjy8DoGHQP2BEflSbhGZMEBr8ETo0a/04yjTmPyxTNkQ6dnKgIibGsWKgsmlRwWhAs
gRqqjAlgToqzU5SyjElkAA0+mISsKG537xlcgih4zi54cIzNQzL3QpUAIUfcbobN9Av+abn4g4Vd
K7aE1fRAB+BROguMkI/qTLCxscWA9MAGlFh+d9WEawcTKVtYb6qOkyLEhIToRAY6XMxFwvjCjt0F
FyCw3WDYEJREuRcsVBzR3clveFixNVeJ0WBABfkDpremlreuOYQ+5YxORhdoYs9kb3xLWuRaGund
JOjEPL2AI8Hx+xzqNXtVRV4ulHBdnftJAIOnwLg+/pOm4UNBhC7Og9XiC7OYxOzIwKMdYHc4ceCK
BqlF3uQIb0ay90Ciq07yxqFYa5ieZSASXfmLqFA8TkY3p9LkKADwaaisbdDLYh2n3UHGsm4BggK4
4+AQqIq573s8zmd8FRsdD2TGlcBwctdexO0ojsmMGjGbXgrKlgTM1aK44X2q5rLppq9q/BUaMJg9
FmCfsJGKckUIvFwVifui6psJ3IzmGz3DYn+oONo4VIxBb/vNMuxAJ+1XzoltNH9R5XYSTYUBMwbq
qjDM0E+L/SVNqPIKEmCMjBPNAzTotE9h+sRl61qhKsIevJLTMsETYvplH/HeQs0+NqB6bdXsU5rY
gqOr4wsFreah9xyBCnT1FFPJRXcu8BcWfctmBvMU31E8BlHA9bBpqWcFzJJWcMzgqYhtTfUmGPCZ
0W6Gub6Eis4BAj0BPKxpvILFbHE8RuAM5IJwrlARzwG26LT0A5h686Pq7CDY/YgjwRxF39CHXqKA
GfHK4/KnXCRcuiTs85gYDyXVvwE92RDRdWBq4EtIhcS2UzHO5AHWzSkaUNXDO5jIOTkMIECp80qC
EvSVxesm25cGeG6S+NMcylD+YdO9LjVj6QAL7emMONtNVfIHJueQou2t1eacUYza3HwiEpS2iUck
jy0yrS/K0ahAycdCUeSeefR8ANcQDy1EMUUT74p6vY7GexJVJz38ioL4gAUYT984GgSj/6ErtL6B
clUt2LFirNZiREMAHXPUgI9mBJ+C9xPGz30se/T6Qm80AAdRtYw86LbezjjVBSJ19T0MEJY5iS9Z
I6ZI4UqKX0WGLs67WTRyEEs4t6I05HplmClY8WWW/F1k9Oniywlp6yQtT7nIceiZQmE+qdH6T7sF
wfQMA1jpRoJh8tW8IBTOn8TdLDoy5xO+KSqkpxg8UeUi4KAV/hF0l0iyTgv5LCYCBfGgUPqOkK9z
qr4wL8jOBZWcqidhZyUTeWbh4iD7Nv0MP3TgHOo+KuNT9HnizkoMzWdyujD1t2Ez5dWPheVE1xvo
qaet3OxtYaETn6KZmWBue05mnmehJeYw0NAsJfQ0yHPn3HqpkhHOhPAaxbmfVohB7qhugXGzrt4Z
Na4oNrbGHQutDY+Z+r7UmAdBvpso2PMO5nSNTb6gVynJFjASMVFBII+zAt/0zBI+FNF+y01zRGr2
S91/iI8vermAwnnK0YfSYo0xKaelhhr2bjkUcfHozZPsi51rIK23Dx0FPO6AT/AtkB7CKS7Ko6qN
mzI7d/TNI3anci6MRZECZhNePm33MmcFrR2eKaR7TYi9MBpKlpdE/SgUuOzgMllpo04dkDxSn0HQ
ia5xJKRY76IN/6t29Tt2F34OHGT22rqqgM3lmStOcjkpY+chjn8H8CyqnJUy83dxwziac+BTW7Sd
JhOB27haXW9lKX5RM/tkjNlhnicOYTAV9THPi2tCfjJBy4XFCK7zjAJTtyxpOwCejZKEc5gLmrqe
mdfjrY1h0bGBNCeguKR2bkIjy1HZ6RhXqA+mu6ak7lWb/poK3AIoH0bORFOM1TUmuT3Jxi37fl6B
1ar5PeAFYiIiytgmeNf78u8SsWr9medPbPhjjBwufyKHmbVQlHE+mujwjeJ7SZ67Yqdm0yXu5o1g
X9r5S4PQRtj/yIPxKGHTpJ7BaDXBtXWkzy25pojNmECs2bRCMYEfVcS5LbrNxMqOMwLv/5F0HsuN
K0kU/SJEwJstCcLRyBtqg5BpwntLfP2cerOY6X4tiSKBQlXmzWsGBrkGy0wcUYMpquzKzYsbz2mr
4vU4U6y/01WI+oKjqgPeMHQiSxE/GxaTa0Ia0SZSBapNfMmozMQ1kCxRPZGlgAuf5ICS7fTxZ53V
A+G3ohoyYAYsEuesNflJDwMNzrgBZ0L+UnG6aDXp35iMUZwuoOXZz5Zh3cyw1ZIfxHMz1Z3HxC1X
MY4xSR9lIi/enDjaBUlYHPoslhnqtHDcFxjcdncQ8BYAsw+xyqxzEbFsuDwBvW4OiYvAnyCVJrie
YjAzm0A67Y8BL5eus8+AiXQvHvnFgpQohPqNb2HuN6mIpcmoYhfqzelgIZFOYpm+jpk/UeTOXRRx
A08D+xjqqpFvT+EMm3JgIg9YWSWpUYTM+TfeZbvQDpMpNM+PExwZJz+3XMLawb9+bULUrkKPhfST
d2jNga6RAcujJtgI46lGpHfGhOSowYp18CcXhgTYgPugNjgmx5+6kGoPMkc31xEJbl6OuIV+V8VE
ZA8/T/3F4bLoHVOYf/gcl6C4CgZLRY56Cvhp4GRi/kIrPiH33ZqF6hZeaPeLgcilwJnOJodWA58v
aaeWRQXBjyM7UR5n+A2yAwHTsjNPAzKVcg4UtmJnrysi7JFzcPwqyjVKxmtKT+a0y17s3nP3T/DV
Qa3EWZF1VN5lnwVmzkOB7eBLIpESo3hlDHCYCgZlcRP6oEyrcT4g3eRcQJbHPYQCl5C09DaMOSA4
WycCVXG2ZdLJac6iRJD6gtHxO0gfxY+ocTUtmFGUYPSiW4EMY4Tl3eYDQhge1TsT//GbMwsffElq
zo5RPCc2SWbESRpC6CCqBw4FVwwFJso1mw/E+CSWSa8roNhSqKVSE8pQ5UX9Us1DwHPI8IcNr0xc
51Akf+YM3CO3TySz66j0+gTPYYWgU0pPCBJLveKQ9tU0CgAffsFnXcldfboKurk4BaBapW1g4ovU
0PWJd20DHaZ4Cwz42aTswqwXztrntK1dY8ZgC+NWlAUsQoHQONhiKeLo5X85kWBZbnD3iLsb64+q
/qKdQsjA0XUxQVPFjH3ZrmIer7D7TZvj6iOkroWGAEtUWYM14Uoa5KsxhisM95sutoFWb2A+D914
ircHjhwRHaitBFGhlBhMGsh7jKY3DdQJSRMWB7q0hirVjpx2cKAbn4E2ELjVbkccJZ/GqsI8YYFf
YsUfjax9DbFzs6yxdZvPjG2eSkC0RQYb5fbZIyZF2Y+pfZDEEkAMV3WxJa8vQJvnY9/QYUGmqZ7X
Y0elJVgBDjC3MlrvEh/WAPtzUKvtekmPCrSwerr8bPjOlIzBgTKnvaLhL+X8JArBTXPnron8IpRc
4rpDYszT25wSWko0aq4MrtJQu4BgpAoKfNTkGOKVcKzWx5omivPQZcd5+W++5OT/dQxJTmOb41dP
OQ1wBCVF7HrTFPu25mCAa6GKQX/RHwSK2TQMfTnTxN+FNK+3ufcYUmI7oOcAV85f+jItpZtauAMN
P8hZn7hQWyIfxGtbGRNcgrUSUEU1PvN02ECO/YrdgXkWOkSAYBlcYOt+2OYgPnL8OgUikB6qkQXK
8r604+n/20Y14P6RT+h10PZjvmDgnl2/bSwkCwadqOo45hyNgIU1EAMOhypzSXV3gwPCaNOudXcZ
R9eQNm8lksdiMCXjwNvytSUGlph/8eqDzoGfMemcJSrcO3Xs1qKZtOkevpbRDhA3p2DNDsEWImI5
H5Oob2I3hTMq7ryAhmOssrUOOykOSzGotVUclzA6nVV1n6WXHl2qxdGf0Usxf18Iye1HnCE4maBk
RLXq4Z8LtXiK9MlG+pEfrf5FJyJbZQhZ6qkviq+EL03onsVMSBhwSHTiMBphHzlYLt5d8KXdbPxM
AyZG8gQiZash4zZxqieacwSRHFLriKHG0o37kTxKgcOJGRM9E61XDnSxSFmExEgrpAOqXBrp/xYE
p7soIgV4JIwj7WmKUtWvDfatYXxa1PkwKPTb2hgJS3sx+wMFXBbI7F0bMqNZ9f8f6yvEGUm/cbao
SKEN7HQSdHsicAyhYgW2mS3WbrNj8lHYAgbtqCvOp2iWJ+OHbd0cuCtUINQkSGneyfXtBK/JWxFf
xkhGshvRfksJgWx4w+FsWz+YzsgbcDsvW1ssGXLzvHucHhau+2BZBMCBmfwlRJbO6a5nmlEvnyqZ
Lkb3kFYmiijsCWjhCwMQZCsDgJyOj6OASWhQhKt1/TK7xrV/qjLZ14yfN4sQRkDQpnlbNJMuo1W+
LCRz24o2bqE0YpFrnj4pnCT41rCjLZCUs6WK9EQ/0AXcx0fR3Y8V8JcdZJBg7NYCVYdD0Q1eKmcX
ZlI2i54GcdEWVydgYfBg6MjNt50jMcalfmB/5GGAXFfXZAc2K8LO/UjfjyfWPo3NIz3CYbW/1mI6
KhpqUZwI8CHGDA1++M2Aal+kUMk07CC6H4NCAe5hqqmu+JAmvMdO4jGiab8zn2PDkwBqmm3eDbgp
kD+8a+bymA52OAEOEndUk8tX29UrpNd6UoIFSXjNuM8ZCFxyjQFmdOxXMGFwz0VTQXwGK2jEb8Jq
1mNqQHMZ3izO8fge8RSujC4T+LDciEZWTlSX2FY2eQncymiW8ZAAblXkB4zH4RR3kulqwBMqU4Im
fyF+DcPx9b9zgt1wo8FOkKSmLAjZxDbjfinyewg91ass0pDZrtiJWqYvgyM/lhuGijrseANqyOi3
KAZLL0tKaKC03DAKsNNgZmfxLGFnCgTE+FkC9unBXyAlzvfnVshfbUosznlLUl1Tm09bCUXPwNsS
1dwEN9YmOjGJjf00W17L6GZGi7Y608PAiC+TpcNK7ufI4MlS1NdZuQoEYWpzz2QqMjkKKqEvcWKw
zNkvEdM+xZXmsoreeOSm4kNqP0ErBhPqb9f+DdqTTU0j5eR4WT31CCcnOkXqdUhSoqlHhiWKDrFM
O/Z/7rU40/gDg3wmckcN47BkRt6Buo1Lkia1mxVhfUcBBJLUtwYrToF2JjxHDIxrm5aSmuQRE1GC
yeyLpiKHHW1xNmyQGxpsouO58xWnx/uFXz8SrmPXnl3d32ymsazTCrzNIQCC07fSye/+trSHHOcR
1JqljAual1m/UoM4xnlM4L3+F7rDuxeQpc0Q/r+xKPdG7LEsoWlBHrIhjbg/SoYSKMkppoQXZVhf
fDkIv7BfXz5WfUOSCMV5csKULrK5LLDK8fvfMAkxwOkGPPZjDHBLqz2OzhX/gmBoC1r3FHyj29SP
RkBzinxJSnwGzJr19xVrgdNeDJDsHMDXHjH5oZWSF2ySVBffWWyPikjI/rhxQurLuXmPMTLKkKFq
72JfYv7tpRLovyjEaRvaD/7Wr/+KCRtJB2dkY7ysEC0M2UanMz9J05+xYpikwF0RkTXwonL9Q4M9
otd/cnowsLSlJjCxD9JJmG9vQJlj24QF+FdGZEWDT3MZf23MTgqS2y28ECWk0kL4SVbjeWjDzDGP
DdNzAa+UiDGF5Q526oeZIQtLUUI10pLOI6I2Y4UmJb4qiupLXbRos7csh36+rF181EEK+pmKU/hd
wz3OX0TV3Svp7r9HuQhG5w2OhZcy6c8tAQJS43sKhKz/ytxiOCod2wg4fUVXqQ7jQ59uDwxuTQoc
qhAZ7nFFyEDHjCySFA0DEUY0Vn1u4aTfN4t9pgJwiyg2mLqKWRBTkhkPlByzPUM7CCM6AUhA4bjI
0BOwC9toRqQKqaqaRMITl+eGJx+ucsrRK8mIjs0I1hb/zuHbJM2Log6c3KMPgkg3qvNpMu1bjGrY
tJ0CmpryPdELQXGHNdHQzVX/zYMWuOgd4UgMsVnFqrMedJMsteyQ0QNUyv2lKhLSpN9hBswrmS5I
r7OnXNzR9CjuhgKoO0KujyeogdVJVLgMP2dpIhPhfQSfFkttcGigH3Ox59Lcyc2/5Bmmu3BsISP8
gZ5zTXBgmH2Fp2fOTjT1hx7sdVzwV0O6jWrVfFtxLQSkK8u3ZcMOiFTu8e7FHBA2D5h81H0Vp1dc
lKjlFiY0TxAWDwR17vB0a24Gb0uULwsTCBFdIKDoON8+KlJo2WpU5T+RZWfZh6w+xUQ319ocpn0X
yQqlcc5R6njNsoqWygDEpQenjKd4FbW2uBhdjWtBbwfitRO4Z0r7ISphWesPYuAhUQH6EHSF7blG
C5im5WFEC7s+JyM6YRyc/ju3jbeCp1DE5fQ/bIm2oofCDXsFOuAa9fnowf8HTsu1ywJDdpsNT4D7
K1vhdJBor0RRwndioR8freRhSH4KGQwP0bfx2jfireQ/uoVjDFXXMBuoznhb25vQwoshEfi3OSo+
ljEgPWI8JEp1zSDBJGmhtfzoqPM5Ho6CIyIO0KIzjtiVTdgYi8VpgnRM/rT5bCfCoENjPHNnzJeD
3NrvRv9ugBKKBnqS/yYHClUeUxwxeGteOR0cXpSFnjb/TO0X76tK/ulXfQfsJR4HcQyLscOwbQEN
LCx0ztF4lFix01EAAqyemtmh2ORXzQgUQazhsMO7Rhid6fJ8iRsGYqCyCvTzNP4WT38CMCXI61R2
d6YvmXb3KhmU0GI6VVWfTWecBBKcFDHemGvAxH9a7NOdXmmH+aKRP8TNE0FRzWriNtuFZfY8980J
Lqu70fROhuRLFfsxLAiwVg7SbsZChw3jXmQRFjdoDXV283jn0HNPshbOqFPFIGIwaAnahs6ajG0o
P8nE2Gne4/8H6sIV32Y4rQm2ORSmMqA2OmaX6TTI/2vMrLrGuYXFudrV3pIxgYZUnDOGNPi0ijUJ
0mGaJD5mOQJpKjgueYMonAT+sE6oAKqjbkBv0ZmoAjcrqvVoblawNt7WfcoYCzOCQFxQ4UpXcckz
aDIOlgiStiD7KcEu4ZsgphEDGQd5trYyRyPZPso+TY9MDCSGByH1OdToJl6aUxGS0/CIbmnesQHh
RvsjvTK6I32MsQ/2X9ILurlX+9NBehbo3lO+H47s3uUZhtab/jO/Vcf1YbxaL51zoeaX7X1+7Y1D
9Z3H5w1xtoe8ysECYP9A5jlRRymUYjhHOOCYx6mIcNYCP9Yiph4aTvMkIzXHYQtgbm4ldncchogm
dwYSMFYOOpvdNhJUd5TfZVQbkP/fSRoamgcssdbv8kJRPj4o91+uDQSEsg1KyNkBXMfqi4EcdYPj
YDAOGoqIlHyTSD9AP2CeL6eh9YOC+7U7T09KMB43uHuBWjwqVFDcCwj8emAzA9JfuvbU1T+bSsfx
qPGQgsjBzn3RqLWb9VwnaAkuLFq6jxTjQWevbk9jeuINLdNDSTH7DtonMtx2z/NR80lcY8/cQ8DA
E4WgqOoMvRjMwONfqmWvUUiza+673EcH1eJTUXo0tndCDXZxSyJ8JBVutnoKInPZWzSMSHA4OkC4
M/tX635oJkLqj9bb3aBqOLQ/GfrC3IIbgppQ8WDm1JioEuyGW2buGi4gNm0+DDzz2tVhE+hftFsJ
2koMbHBofbflYAD+mHfk4Z7L+GjIGLNcupicBjwRLp4G8YOpT/7azYtr6Q+2DnpL6IdLHmrzNm6/
+j1q2EZ6aJIZj5fxoL+lLxL9l/Dd2VOu3pM9/KWcWOnD+icr9svwQTBkgx+ZqxMbFBHV8455w1Af
8MJh8M2ADD1zR9Ycky+3fAA4uuYxHBT8g+fyC3dlrGrUb96O2YemQnApGAW6oolhBwOLYmX43Xs2
8NVO0cJmPnOTxd+pz/6gBdGi30Fo38FzmrMdInku0HbuupOCR/Z+8hkaJb71NaFeTaEl2W6SHmwv
/iDor/E40JtgfMI4lQdPWEpCzQmUCJcHrfDL7q++dKAAgydZrrIF1cRd+c4q9OQ+ZNSeYS2MYuuY
bB8qswbaqpSXVy4wIw3Vx7Fpib9N+870kkyEErTuo5np9n8blPhFSAkFO4OWDZhSQafvYkwznXjR
hSSWS7we7fhMw08G7BDg1lI57KLHO8ooZWRJG79m4vaQ6SfIstOpfB7+UNESYYBGB3cTRHZ7mYf1
ohDPQEm5r39SdvGwrYI7z4ebfNLHUnX5Q6C9TsfttbqQAPin6W4elfjmAwvjqtgQuXnOpCiXDnkR
MOSb/PmxEBIX9e6jWZkqj8rZ/OwwY4ejNqrXkgO32hdsVjsF8n3E5GfkDTAd5Zpu9CeRmb+lt/KG
IZRzW/08mqC/7LIXAytVBsiH2oRYiQUCBgIh095tOGGXRzg2U6xL/X4nyMpzLns4nRIOmeRG+csr
dTSnggzY1+AF7ckbR+ipUXYUO3tHDpbtA7lW49VnRoGkRIBub/9WGMbc63B51lx49q2rJHwjGwL1
gXBtMBsYlfjMTtXVJm/CJtujZZDSNRPA/Yr46yJYCJKRHeXEFmB8/z7/pHTQpqD+1M+iIaSRF8BF
gsQAfwYZRIU/MnxGNVawgMQU/d8SX+41YQ0mZvlg2wUvwAiiYUDYg7dI/bPtRGubYFXWHJhb4Fhx
QJ2JUPMxgUt1t6UQVssPZi8+tnKt/CGQo2FyzqLgRj3YFoLptJKtIJpDfbo/JOQZrEvYlbiKYXUr
l4GUYQ2QoAG0UJkPkrCiEZW2wJJFKUIsAV58aN6pnoRpaDs+r5Diyu4xy5/bQvfB3kQVe7e6J6wY
Qq1aYLevkFdorRTgEwNwXMN2OpmHB9J3D+LFRImecFyCyumiNazPsgn/KJ0xO/XrCpfJwpeVj7yM
xGRMXVNPdJOiUB4rzM6LT/Ft/Ati1wNwocOUouIQEFbqsmxcTGZtjhyuVPgjKjF4Zg1d09ypgajC
yqz+Ep+G26TPP8O9fMVbIT6bfpseaucNqS8u/Tln4ANIENeR3xO3GN2+p48dlSEwI8eiHIACdSzW
8JW2opwx794VR4KRE6+FR3Rw2GfbHWRc/EZK5nNU4e2Trbisaa0/1f3zhvMLyqWdFTlv+KED4I4k
RHrKMfOzM/U7XMRVWN7ut8h2+C77Zwj79/wyhAo1+EIIbz99a/YF69fJghpzKGMa95eK9qPAz+rf
XUiLkjdr+F7HNzN5090YRrl5Wgg1xZ2a3omeklP3TKxgeP9l/GG84/06zvBDQskv0OMXJxgaWNAZ
CswdVizhQ94K1bLaLqvFiPSjhyMIznbMiJoC39zNxyL3jQPozsWkyy9CAucyPASJBHhhUkPITBrw
EBZXxof1bTCDPj7gl1qycl+FxczmZnTGOVdoj3vKGCyYZ/hZRHKvOHS3qKKAB6BTcWFyx/F5yU84
2K+EZsLTMjzVICXFTx41HAvw+wJlhcl1SYPuxJTFQV5McFFvwvAJYrhLur9BETpiK/KoATTeIGjZ
YUM0H01i73FVMYvKzSMP+vJGYWUCH93iB6X34DDzQVCKqdVX1z2A01vYNd/ZelCHPS1XFiwJGQVR
gygtqJJdNi3s8t+LK8w0siuTEN2euSN5LQuZrJjLsVYJric9V/rGgh87PsYw6iuerWK5NwHyoQ9Y
pOC0xFigq5K9e/7cTJG6eS1BYUAhCPEgRt33cYYBGIzjce+ov0WuB3fM27Db1Lnzko0uDEM+4wIJ
HysQgs+LU+U8zWWwte8Ib1A/1CNQN3lp8/SUkjgi9yE4JtUrbTefEopCiR4SjrI/Jqtni9ypu3FE
l2/NEqFKtzztXaYebHkO9YeDpQ31ABPbAdGxLaGqEtN8xnn0qPR12NXa96jV2PI5JGQM/2PK4O1J
KUZX8HRo79a+xoYHzw0ajhy+hhEQHv4n0xZgFbBf+/ldoNj2gkeX+WYaHCAznqeUXcU79G5sK6Oc
utKEGwrHRMd7wDKnI74N6Mi9BTOjbvwsltoXoomG3yFUDLaJF02Gd9xl0VKCZwlJQD4zx+3JrFb4
CNrR0UqWWR7qPSbJj3IOPwosdkC1aoEh2NC002dBBbin9R5+f8ZOdwfNSRYlzPWXhbxAoBjoB1CM
sONZMMtgTN4InI/KBqB3sgGGviuCIEwhgRAe5fGppYxr+8yN2TsFwQWcUcLa2c5PDiCZcNssVqxT
K/UP9O19ZqQzyP90PDU2JhlQzd8Wa/yQ78MTVorxWH/FdwDmXELrzsBhjBxewKj0ULLKb0EQKPGC
EMQhEIz8vmLcLoUM0EOhwKJZE5wcXt6olGed9qHveWqUZjw3Thwh8zbt57LNXwpIEIlskYXI0VLN
WKcLrcSKzyoz0Oeuqv2lgu+sMnZVR7/UGndL7lDeVJxprZOgxutWdiRL263YVDYkRFlBqyXrHje7
3JSwKAqqkocOGBhy1bBU74bRnBNV+ZXqLkj0wbMwZCKCNBC27HHXMEaHy5kRfom1iJH0gYZ3p+Cq
62gxOFyL5lulcCWQTs4sj/zZ/0gnYgq6OEIQYPH+FfC7L81017y6dCYdRqXAJakCYJL3OiMutBjY
sqYOOqcCJ0n3x/KzzpxIa1EvI9yRm/miCckmT5yYJ0t5h3rRE2Au7qWVeWva8TU32uOdTZ9P02CL
oUGXgCCO18BkMU35i1N/QQbQMPSBjGPa1jFFaImPIyaYTZV7ApnEVs8CejpKH+b7Chyj+hqkP1IU
X5D2P+JV17wNGFTvdDbu/6qRqHzRSAwlpusgfRQG6XuAarcSVdcSaiQN1qJ/OtMB6a3Hj5AzNz2M
w/F+VXMoRgd2PPxIGCF64vPjibGQW+BO1OQ4ziARaz0CqHRGMygxGRXzLhb6dHXflYcBIatvQEy9
bmSOezifM9Od8Sw/4lZEzSUPkai8UHuhHAxguEtSlAWj7NrYdkBvBcv6QuNN1n3yRBp8XZ674nAn
Kf63vK4np31gR6DyX7tI1475yJMSKNV5KX812AKe2Z7G+pNZDuXxsO7Xl7spDvAWG0NoOOQ67Eo1
oOtTkRoVR+tC/VDFwcrtIschXCAYWvN3KhHSR2S8sS6uWtH4DxQpDcPq+oAXDkOkh7k7bRWzzEeg
+52pvBB8v8+Ey1U67s0eOiEuk233mW3PFrawyuRBkIL/0pTY/cDQHmqmrli6qHhQEI4M8rCfpXTX
OueJZWFY7ILgfATYhg5Cw0fBEdcx+rak1xHbQYnSSBd7At59PTFpy2/aPSno59Tqr2lYOuuLQlMk
NCPeiIs+GC4tp9tbvo4JdFDcg152GZ1tryn9PcLWV4B3DT+lA9FbzFbK6m1anvV97+BkZSYeQIFB
3xBIzDStBxSh/fzJboinFduXvPrU2XTFFAXbQ4+wfQgr+SyAs/EHktJQvpjNI86IIM4V7tk1isgU
LYanMovlUPpeDQoxvXjJLjglZUERQU4WxQVV8YEtgdwKm1x53AzN3fxoftPiZ7jxPTC5ry49mvZn
62A/KgGfLrkHIVUQV4d16WjhNv+DNJrkfvoD5XBqTtv4YSyPdoPC+q99MD4gFh1rTwusDzaxQHEJ
6w3U7+KoH6bZHUk2dyiRdzPb7hsZ5CG8x2gKlqgNYx+7hPhxCOyzzjlJceImwQphI3Ulr/opQ5gH
REydLA27zYN9JtylSp7SITDjAzHUYL7pYdUYMe1swj6BwpGwYJOQ7pZI0/YoKbm0fHpajwCX35P2
Sr45/s0ejHOypyLZ2fc5mglIZfv8z9Ap4kmFdgmJB2M54yTDFiFjtrNfRrhbO9N5IS4TUiAXGAsg
ZhDCkTN/40uAQg15e38Io12ypih9leSyJJ+99csnxyBO7r6n6pKn+B1PnwmK192inG0azxhjDD/X
duWfcLdYoQAC/TD//Uk/7lcJcvcNwKUP6i1YTtqZSKPMOSxvBFPFUFmxstyZlj8pnt65PIJ4f2Fm
RqYNg+xuV3FWIvXRToSopvppVcUnYyfnl/fXDkiUgieyuD71IT4nTIR2pRTxt+QMQF7i4kGx/cgl
BPrkQ2/IAI9GfsAcvW72hoTRLl8JMpzAtHBYTvz/JpqrnfHPRDQbxMljidTkX/mZM6zBqCNiATi2
n6jodTE+9mlG9O8SRQKxWoCWYemE+JmopU9+GwJmbOCQtaM6Sw+xbyKCxnZMGC8hB78WKwPLK2mC
ai148wV4F5pqSvEgQyUTmtHAnQXB+5PxxMRWGjgp2+Mnh3XyUaXGhDcEBXV9WxzI+X6qHXR8qShU
9lzr7u7f7UPMhXTO8efsY9yHGwsQlcTIAgrXLmZ5ge5FYFrsUJS9Tah6gCvdrv6JA6CriqiyHVLC
qIBMTs+AnRY+YcIxktLZBhPHn4f34Kax6GPgKSEpcTDAgopWczzsCR6PZDnkNq0n6JWw7nXWP0OV
yPHgnP6uN8vXnphuImoFJKmEGUr614cprkD+HDC/j8pT2YibRpcrR1PqdZC7r9zHex3KPpKlPnB+
pcBkEnmWfnFIwO4Jq02fXxlnxOccsgg7+JxAVMDwRpxtKzgomCWQyELWSMjFBZSKNOeBfShD8A3f
BrNXQIad2IxuekTMGRQGKXGlAKcgCgz+m6UHFtPQrO55qNBCkARWn9I/1gP9d3ti/pFeARrp2PhQ
44mFORGoZLk13qcIbHeLdmUVg9SDbum3ifaDnkajd3A7ZuO7DZP7hCKAqv5nSj6b/l1RgSx5+Mg8
fYOimTs+lwsDOs1TmDw51Co7CtU7xAra2YAyk6BQGkdi1CPOEdu51NIZ7LUd3PrKW0wA0m8UPuw5
W4oukl0JT8aH8c+AV1l5rNGkPfIWEI7KTIB84OCmOQq7k/HEVjWNJw6UhfRHomG/eV3JOEAgg1cv
R9UGbeLYdH/29tVLEau+H0MkThkGk7D7vzWuCGhRqHJvW5YSax4hypVnZK285Xvsz+UptX8abN6g
7pQv0EhYApInnl+eLhTjV01icVOSguQ82e0FgnhyETtYelBv9/ad72RHvUc6tm/d3oy4abBgpm/5
m2WhfrO68r8EciAg61fB2jnAC6n/kpVqc4+xP7CRAlUGC8eFx2uM6lMO87W6WTRhd6tFI3w2n9ru
aUE7Nh7qR25E25/5zEl6VtUofU0MboKMJ/FZ7f9wXps/wW9rBCk6Nhy7fvo0hnB1fvTpp+igCDpA
xCC1gbXh0fKqZZ6tHqVLB0mUrulkM586aExmQFe/MPZMb5QsdNG5RXNbqR4zD6eG7xhMnsoyJXri
tU6vCmCcr5AUsYcxVegnqDG/EDOk7z5m7BXCgzlNHuY58UP6PLw2uMNEMJXZdc4tTqENkZcBPcsP
qC4l1cN4LD/M1wF76+f6SFQHODbxiTRtmNybRG9wXm0hFKzf+fhcgbLsqoAGkQHPGcgTSgfEF71m
UEfVFqBw65aXxvZrqO+HPA+RKUA6gLVySIvI7kLo2AjMkjNavhXC9bWBU87Ab/5GQpXqXvJPLnwU
7eT9sK7DRUECtK9qrGUgD2M4ae21JwcVGlNfnrTubLCNFSeDZwJt9oRvYWBit4S+4gXbYsor/SAX
XnojtQbl2CQxX/Kol6HSAN+hWTmsERkOUZe7wAXdufDnO6MSGuM9LBOXLfGbfXO70XRS0PRHLRLu
EgFb5Bi7cTB+A4NiqqhF0rs6HECLMgXH9J3pyVe4MdhlVN1JgrGGxN4B4drn1YHLXPgxdM2AHCr2
7Pi3+U3+JJ8RRbE9gmTzMdfIEZsxLF1cbfgjxUTKPA7UeMMBAi6fDIE7wZm8MWKYERh3e4aGP4l4
9/EU9DnhfwcWR84xahENF61Eu6Io3StfcP0p6hs05nv1ChzEl+6qCy4hPcnisFCeRY0PK8dNP7Kw
CLF3fFcT/84pgd3vr+7NN2xuQu2gIgOs3Y0afj5lf90UAWu18j65tpFOn8fhhXyZoUb2fLp/grVm
V15mLj9kZl0kV31VcPEjRmZt1J47eDoL0yUuR3HKfLsHy71UjI9AV19j/BTZzigLz6SYQOpq8pCA
X04UenYHdczoj9fZM+80aD5MIPk20VwxKvppf9uIvaQJ2FjYP/hp6a/91wUUTHzd9EkbYEc4K5jt
74qfMsd9F+qhq7BeqViiTAk5xG36GX4c0IgVWOLFtxciaRIrN5eyAWde2FLvWhmZAdVG/k+FcJ7v
8wjqsR0lf8Y/7Y1vg+iNgyZs4I/yxg2/Evmm6y4GA+Hyqh8x+TA9KSwjwWphhMgx7rybXvKnvvbf
HcJQlKXBG44loXbtHlh0HB8HIJsjFnDW3vIZF3BVWfdcMk0Oe+Z8UYzB1Vfmkz74zgM7Byzqgd8g
v8qvAIJZOH8xAKeH+djoKx9LSBKE1/jxTXuUQuCO9uyECpJvSMwB1wpHMKBvVqk9+wduCLS+7Tv7
TKCt0+DAcwjuvnGdv7co/ajC5E/HLmc/R/9tFmYSJaKP3A2mVw/nNHM5Uv7FfzlmAX7BW/AhQGAI
eJDqlzx9YpqPllDxVfXUvIIYoEPL/jHBSRle74HVBPwD2OGKvIAX6COS4Tl+V5zwuiFhtWdkFVan
VbQVPnQUZj3XOdj89TaEs0+nEqrXmQgIylKe3o4FDlsuDlDtNr8sW8FTDdp/zAHUY4Ywn1ZYxm1g
LyA3ZFd0W5SzSqTcAP5w/dzuB+XGTr144IedA0jENsFjpq7H7daUHpq0hap/eWFIPBcBxCPEMnh/
8gBjKK60B30JlCNXJ/uHk71xTCL5WmAsTnAtQYHRxl5LKqbLnrMGmT9D5Rf2wlk0BlIMERnyKHZL
pxlfuKD/LjBg51icxCNvqqLqjX/ZOBhPTc0DLlu6Q0IrQpHPkaHXvxk9alBHK3UF4Alm1TtcbXiO
KQ4oXFd3OnFN4l8nC8miL8I1/Q/AlZpb+w2TWzs470QtGgTi7nvquyFcrlu/myB83T32hCwEcN5u
8zfUJYaRKcm6bBxMObYIHJiBJ8YgRBYx/kY3B2yOUmmF24HJHI8KGw6W2QwkAe7Y6aDbRGrs2sjP
YQtbBw3z7ORAKVVd0qsjhMI+RbPxQlY3wx+m6lOM0xuLmWKd7SH56X7sM9UIVoCIOp2d8XDnPD1Q
dMjYLt+y22dBFXEYz7pnBvJxCQgnUKE3HHrqOl7TwC1uh2HRq/K5Xlf4GF80flPPitwB4s5v/Jqp
CCkBE0bCMiHSLoCrXeP+gAcdliMmkIK72j/OL1sWrUz2nb3zSK3qjcJmdTskCBHeDExrnnFj+eV4
PLPZ9TDFABI93ia/YOGJoReki0JAQyY57UMJ/37bldf0T/Q/fyaI/GvJerjxWxwWAcVCANcrMt7X
L4aSGFQx8jh23GcUAf858mZ/nOwLH/W2ckc4dW4k2xgDV8GePCZZDYypaMMyo/XG4lhjwtXRvu57
byVIrqJeVsxwwoWb9Rww3HSXFAMuuFF7IVZmCUi+/Fqcyg/pPQkhMTpwMgA3dtPrxEhoPC6saiQp
iN+SfTK4tteje/dVtiGcvP9YBrgHIN6AZRxZfnY1blQkxk0An9hOu2vA8RcQ1EXlSr8eWbQCgqAf
OQdoLUSPc0+FsHDHcUp8LAjVe3Vdi3D7xoXYklBhh4wNNFQ47UN27SHqRwaCb7QPv2/MUrpqf5lr
n3N/+L1fq5P9iy3sYBwc0pTgBF818GtySFATUD1k/jAeUJKLUgEVNRoFl7IiXKN7/DYnXqc8yq/1
mTixlNOCkadYxwew0ssajcxxLvNOg1tuqi68lzsq1gdH8yEwsHE2byt58Qco7Zhv/zdbYbqzw51O
k2jaXs964bbHlADZzb2XH9mz+aQSscnUgtKfAe2wh6UvraKZG+HlXrtPXn/wpvzkPxdn/dHEmYoR
GMtT8Qv4L3eB2uu/eh+2qj+h/8YlG3/CVwy8vqhHRhCC1wvMh5x29IEtqpYDcUpjP0alhpmy/Iic
tpw98CwuFHNRBhr77ZkQgTb9H03ntVw5kiTRL4IZtHi9WivK4guMZJPQWuPr9wR318ame7qmin0v
RGZkhPtx8FQL5+J98nNqVqWVdvDuDo0OZY1LGRE0A7b36RmlbrFHaYfO3qWg41x+YHg8kD9P1uyw
zFYoKNmtO+FDrv32ndV/hAWDyYGx4JIKuacoRVonwzvSR5JI5khgyKyBcEcACUvzvQmkbvaW5YSM
f5njbODCM6NmbCr1E+ulg6Tn13ilwgEzvnZxCe7D9fxTATgo19h3bCIeFcGVkgVS8+m6td+9zUje
reFHdZkX0Kh1zWKlMALWphf1yyKtpCOS7qwlP36J+PYnNv5R73rom5U1+oAwM4HRliBC2O+u6nRk
vq0xYr3lnxmVPGTvMxruA9RuHv1PhlzrYqOtuVjeHYvraThlz82KPvpCWfsrUvSWw6bad5tyHdFT
WRRsjtkJ1Hy6VN+trX5NTkwT9xhJEQ1qX/NbsN4v3nq+K7ykK29+eI9WUE1X7Vp+5uWlXryxQfKf
x+0fspKVv6D9szQWlLX8/RdvzMLmt8Hx4Re7XXdU0GYojPLih7nBNbHNNvO62kNt3o7rZq8cshvK
jP104gi52CpnJPxXf3Ojlltlu2Bxe7N58XfQIJfThvJki5x7TdWClIfmx/L7n7Z0dyx1m1O6uLWL
v48UHsYfAATuceAVF33m6xAtPBzK7+iUlvbi86XZl6/ft7dLvjz4a0Ti/BeT65FTN49QvWSecY3e
i/+QX9CkHT81zm6D+22epr3x4n6pX7CSnWHRzY8RY260QCWbb43vYY0v49d51zbdmhKLO0DNyGHO
R8Z9upskAnv7lyWYi38kVy65dS//RpbCca0tu723pdLb/sOrOm2w2K6ITDlCEcILRThtfAWVurSX
aNEXz+Pi+/tNW1LYMoKEG7ZFF7Gb3piy5PSyztMOLAkaieXhni9Znxbq4pOth8qI+edlWrmLy2nx
yCNyD1fMvYI1I+/v6QIOZU02zGJc/uNpOrs7js7rnLgtVIYLHHn8lW2a5YzhvqUx5yf+C/DavgXF
YhCTtsATh4Edzml3tNfeSTNWFkwuDA+LgWbvmtOb/aQNeElJMNpwN1SOIAfahMtpQR4N4Gz4Bl54
So6kuNQNBQRG6iUjsxnNFBPLT+tavhtP3q5coVRbFk/1C+UA6WGENyEwD5+TDwY7UAjXMJGP1t5e
62dlh18X3gTl2o/9Mj3sl5qoCGIvengQx3HVn/oTR4cNE9NNuCcd4ahskI8g2Nv+Yl7xF1+MBNia
0A6SYbAkJPJpQENZXH6DjfOD9ZmBVPGrPwKi1ygPbO8CUXfBT4HjMiysf+5be65okiGapgDkK38w
TPD+S5yVviVG4Xt6AkMa/MbUsSfS11mmc8p3BFv64j3EIUutcfa/SRoZlv/V+tNv/5sxWn7SmyMc
xIeGEZwD/CL/ndA2kE7CUoVdf2Nla87clYJ5cQGgP+nfnZ+02XB4MJs9k2Z9Q3AfRatUsdzzddS/
cRCtaIU9EnedqNKNoKmQV9viB7pn+4a6nN4ZJOl36ljr0GEXWAv0j8ENgawbxDAuMV0osOhYLsoF
apxl+TthMTcFXmUku6pe4f5Nf6NTSHXEkYHyio57s/bOPTTahp+1ZpBOPgC+YCavnG6Vu+tuw/ZU
Km99ven6pyj/F1+o4SGbJCwNZ5ohN+vc/rI0sldFPLj1khZli9SANvL4rDsr95W8jbO4G0r5LAL0
Z4sAmfwSNhdVZgYbAmJI08FobjvpE0LTtagRnTeiHbJLcCy2A0tXMx2jK2PtTb+NNhJvTYXKGAoB
FLsGJOpgTfeaz0QXlC6JRxgKl37HNGDNP/Hf8gjdBhLiDVFZ+ZUf7T2DewxH/NOxPNr/aRftoj+r
/xVn5WLf3L16+/bmRyRrJKenU3PV84X1QsjSrUjSb0551odBd7u4Sgfgv+C9TFZYAalzkgAXGwya
NY4n704PqEBCAyVjb3mrbuNfeX9tCCxbplnsopwHMmwY2QogChOtBymBhILQ57M3w3cCuIfmBoI7
juAS90GiJ+XTJxfL8OkJHuJLyP/p6XcsD5KARrWHIQnHD7E8M642Eiu8RfrZ0NFBBWfQEEZEvcDJ
vo7x77J6MCpekDvd0XcAVmXSmdjinKZUI8svNw5w8Stvj2IPCVN4SfINu6JHUGu31d0XlBuFuWbk
OtFfgcyp8R2WDMWMDvno2mR1YAFO1pF3d70Po764ylfzH5t/XGwRZpve1gSvr8PRfeoJTvU+XRI2
9wN9DYaVgL3esf3T1sN9am3Wg71Gf0cuzCmg5OVMQt20CO3FN9/YgmsLXBmf34p9wuVVfM1fnUP/
mE6mfZiOdHR5b8Aq9UT0rTiUIfllKM38gqZRcO9ufKbpGYm0SmTzymmvZYnonQYEoPTmQUVJj4/h
pBRlw0o0LrgyRfd67GMOGZDO3CedUBukNE3OaFDjAOoZMIAjnrrBm26RP5CLqm08L9lhzfawG4ld
FH/zoYPsI44eITx1SboqsRlrvbHJnXcrDF4UjwwKxgyeH+y9MRUlw0DlqJOXWtgd9MaJFFw8tINF
UprPEJYdB00DXjrqbkq6MfkT65tMH0MsXmQCUO6TpxtvjKIBAgzbpgL4gES+HU5T92+2zxo3Ou5O
Igyzs26RMPkGBICXGpk2RQwiTVfNlzq9+6qhe2huE/T6OsrFEum4xdQYZoqfEllKxVjvBVYX8YtG
MGMDWlVluM9NffOqKeyivrcBqRahvvWI+GigfTRRRqcR73G7y2IMRpTcXq2umyF5KcpvwdiklfEU
aqRwIZ2BVhJOIcRgBHg43o14LwBR0It7XTOOXUwjkKxcfy9WXoWOUTzTuaNgo8RS0oO4GYxxT8CB
5Ymx92R5jNttSQBu4t+KElRguVXM86x/YiYTe607lU9GxN5qIQR1jiJ/JZAR+CYEWuXijqQKsxik
gHCnFwL0pvKt119n0tBx4ISgFUaQm6ZybFgafbrkfPMG45UVf4FL2wwlTzYKFiV57Th8DMU3lxJG
jsKd4w//cUSBL+/EiJmbb4G5H9EyeNxEu2T4QxvO7AHKABibeTZxUyCBEHyg15KtipunveHA+xTl
RkHkJfLqNER2xICJEYCC8hsRELl7XkLW3EhDl3IfZmXbrPUMDAstA/iEUUqwUbwOQHEBallytZAd
CXHGsbxd7lfboDf+U/hKsRetDPxHiSFqlq8egQFt7mh4FnjLiIFFgV3vOd215sA7kY8UNfVVC4Y7
uMxhRN+mbj0IcpTt0BtzBEmstDybyVfBDCIJTVQuNn6xB3Z8DfU3fDdMF3iEA+s3ZxctVH090rpT
Y4JW6uQ01PrV8gqqeZgIVR5tlREKBv3mjNDNT1dHJxrQe/EAYmPxncKHkAlbYA2cH3OcDENN/JrT
L0zjAfMIwpmgacEpNNEWU1VLXcXn1tneUGBx0YFYpA1aYotPEsBtHz9FyCKUXWQ1JGfsGnwgwiQU
LHPOdMdNj4jxa9FYsn0ZNJzkCSiU25yBGUUVn2BUT7CjxRhpeSNnGooJIq0Ue3uMpoz3Xm9eAKT4
PHtpyrYJLUKwJ6nrvqo9RkB5D3mOavZpCD+CAQM3PcGY8RCeJLr76GMFiQE96qBELI1RjSkQhIdB
oQukvTW3Bp8SONhg+qqgESn+jxN/s0eACJzwIakkcSqtuUReWgwuUkVn1VkvIm4Ffsgjxax7rVTn
kZ4ARJT0KbNOnHtjYx9OzjmgyZKoy9ne1pWyUQgW5C1FX2aYznruPx1+ARZRSa2EP3AIGJHCXx22
BTCpIPPXphQ/JlYwHBkkIEfeqm8OJlkdarjEToideMEtFC9LwyAH37bjJZiy7zDAxS+V5/bGdio0
UTzUxtdgNCcDkF9OkWMrt5CFryj8E39MxzLRMoUqQhvQTbBT2OH46jWZSRx0PY5ynFyHmBaoDbnV
ImOFUNWAkkkNFiDRImD7c8Caw5QaARxcj8DkSK+/8mUTlrK2fQmwwU7UeFP1DnQOg5ANSyZAukEc
JFoAVgQMSC1sKjsH/shjqX0A07WxiAigrkKAi0MMLgEKwbaMXsI2Bkr7VA3puSR+fJy7XZ5/QEPy
Ob3yhyl60YTqJZJg2liqByQsQE7jy8LhABrjNhFlRauscvZCjOpQcCNWs7HKBr27TDr1BVhCye0p
epUH+DPjGpclTwLsO3gJrA0ly6vDpLoBtBlg7x/TFljNmW8NX0K02WOJNZ0MUocy3XAAsP2L6Pgj
p83GHmFLvEDUIjZkyywegWkuM3FXTCz4fb2FJinOf4emXaZT+0zRXudHiVSHa+fifamL+1xxINLj
a+c/xlpET4YA9Rx58WABcaf+gGEaaiezoQDaaKp6aHOGT4hONdJvDZ7MvEKWYgOQYXOskcF7mOV7
3SHYHhBn8V9lP/KMFgxuLiHg0bCZ3I/cLN8FQ42onm51jD/ar+8IOVuFIoZSwgTe8H+bi2rSJ6bf
CCEFejiTIooBRQUxriNMtXCdedUmQP1Rn8SzOcboW7LwYY2YYmJihrHrY54pWM1hweC6NnHTY33i
XugxiHZv0Q4InmHgl6gzCLJpCn7izGyUDgubQRM86hGZFu2eshflZLAyGP9xcRuMPAEsIoHNyZP7
9/fx3iKKwf8JAi5G3JYx0iwEEOOwzZscx2E8TTL4hMIlqCU1fQGAKcxI1rm0fCftao2kMyXTj4RZ
5vqEOzQcsTJIEixSoiKv42AjWskW82cepWyqW7lJImMV5JPuppu2IcEO0r+CjhidrERlscnXBVB2
mRraV01e1sQhy0SGfgiRo52mTDe2Y5flUcFOJsyKHGWYLlAV6Cn8sYnWiO5vdIyXqDr1NPvUNXZG
EOkrUU9WgIEtbHm58jL4TEhaWmsTfXOLqG6bRxakQTfBOVG6pReYLw2DAY35Jtso1r++ZipKFNiW
CfQm7Qhh7laeapwaDqSaznDI2qMN/UNh1D/genBkSmBCHR2c3PtMkwLrH6EWiAVYIGh1c4AKmGCm
RHnqgM0sajUhLri44IUkSoSoKVbBNxWRaF/qey/+gimNhX/jwUOp+K1Clx2B1OfYCuMZ8DNxZIqm
nkIn3OL/axsIGEc2rHJmkSNNT0rCDIlyMPLgdFdOBIVyZpLJriCEN/ZSMVyA5x2pm3Tv04KWKKAr
gIPuQBv1MqOidj5S7ytBd9gDJxUdMYuE1JhQgE5VXeyZfKZ4uQL635VnoPXlqJCewzGSR4w9gdAT
7JkockTPzAzWvVOaeWyLvoeGiVE3F7EdslMftHcAfLLRQQoSANaf2jNJDx29HZetmHyA3lWODkIF
qB/btJ3Pg/UV6KcYbXeAkKY/ljCrDOMBzaGhKS5IPi//ipFgGt6rUoJ0ij8TDSvdAyhLCcQKJ6nH
Yei1OSr/ERRG9Uml1RA0gCp0IF2XUmrCqmIyamIVS24Ztow4OWZI5RQ8Bj63pJUc35ArrXW4t9pD
MbFbd69TuXAot2OKrqqQsTb9Tpa+IfCR45Z/PAnZAjqPuhTLr5WTSOExuvX3/augZMFsFg6xihFa
O+OWEVghOReFPx9adNCJSkFeUNIxPOyZ9dLt6d+4uuQ4SIpFM1EOgBolJRmd8lwNJHTBOpsRj6LF
Kd0fF2AP7FHGZGF7A5kvqMuYlFlQUeL6pX4Gy7MAGNlYP0IdVUznOR3r/ZA2u5hnQEEX05E91kAc
QxY/GBxyeUDH4mUyrgUbChKexIXsh6RR3NS1nPVQdjBp6ujwEfeUIlyQpZN/h4BOmEvS3qYYnO16
M6xmB/McJRehaXAYmUG8zPN3BHaQB2pMwq2a8Xk5CJexzv8+xOU7gO+WTxDnexdN3l9FJbBG53NQ
u/vEJqZQHxeARFSswtwxE7mw0jDFIr53bl3obl5879Wa9+MrYcFxolNEmI0xaP8aswZXrqDPSPae
eUkpOyZ8sM11qEZ4EqAOSFSuMUUF5Ke8+1hlipKBVW0iruZ000S7DPg99KmMmrJJ7KMVtVuJotDt
YTuazsaRvSQaAUNq0b6kGMeCHWCLFrCLp6Dhqgg7NdnsoyMlAN7qJx2RaN+jGyAIxDcNduzgOik7
B7Mwjk4za76GqtvRNmJf4ZnkFU8hslT5uBcEuzEMR6k1S1c/FKHzLx5HvuAyc0Ag4jkXJuD/7gCi
Vx84KaeBKqwN9OEaw0MGsbyz7t7FzoY0NVvBn9hwfXq32hLj/f/7EuOgCst/62ebsXk4TFOJunZx
6rcTXqAJk2h8CUz1GXxbSvaX2Zxt1DZqHJJa2PDS27wYH3nknwRiiK39VqdhAVGjuVRGu6YrZwFb
ifXpAIHrpobeOcFebDXRg/UFRY9D4SOJCLJOpyzbenV3dORybHoqKQuKGxyqweKNAATsVb9NSJui
IDRbJYJHH4lE5tDZI2Wq+/ASJ4Lx/CxGZ5tw9lcZGAt6KeQBMeuSJhpJzoJCFDxMzrYOb0EQ6UNP
pwfhCKurUE36jm4dcxYbpYNW7LzCOEr1A5zSBDmhFc01q3+gUrBuSgyNC7J8gPBYhfSbqO/Gauv3
9gWwAilmOW2S8JGAnpbGxFgQqukNGINgWuK76MZDnLEGOP7RY/yEgYQh23jx03LF9eoluVoHkjDR
kYJTQOzREuDdqs/ivdod+8BeubLqQxjN76OKUYcpYNfScm7vbAfVkG0gHuEc8+FtAHTewUwUvhql
JVomsq/5acT/oGn3dJ6b+qeOf4PgpZ/pnCK6QzVTYHMsFAY/XF0H4CcVD/+K3ZrE9wZ8PJzQXTO9
zEF3LMwzVQPFubvon31R6XI2LuKzk7GvUjZmxWfcvejjRSwbOVWsBdNfgIpKhYaibLaSXzRDuBV2
Jm46KhPeB0xIhsPKEuL2A0nsn1vyy1M2/HApP1RI6poS3ZvOefXJLWM59GD3y5spm9YU7Fhqm9x/
91BcNBAAZ2qgCPlhi+omUisApxlXdrpxkI7H9K47091G8t3QnDR2pnimvfweV5x3fRtbqc8clQYR
PK6dbvYbnVR4nfaCMfvrmnha07eo6JqVSRaVrWwlcMIqyjWlqUCh2bNammgCKHTB5I/SbcOtWcMc
tmPlnzrSt+R36+auNmnfszKprsLVzIb3mm5NqOjnFmG/N6Hp3+uGf034KXFhnDU6QPIQMMyp2hIJ
2TWaUI/RApkQkgHjBGYMotNA7B2gIuTl75Fa6FgHxzFnx/hN/elGXx6Q8wJwWtS+JNMjVEvOTbCX
qC3tq9UwaZPTI/VBHtK7oT2BU3SEClh2cK3Ws4otnuBvidwEVlrW/zkYFHscvPP/nuRt2gN8O8q1
zrT3TmKcQRpMMXoWjpxenSAUx/8NuDOI3V3EQd7Lq6tAqswQV12a/ZPho6npyEkY+tDAMCteqfgp
FjocASdBB32ME7VTBM+lBiCc+eX0GlG2T/YPn9riwZROVTo+Ty3rNvIlNDyTcTKxQKQJ3VQQS9m9
QJtdMWgOoBi58bFFfplU80eKLcBvDtJqFPRCDGM9i8xrVGb3Ad6KVVYfCDh875vD1NZCPeoTGqRn
6qPBXclz8CzlOAiikeichM+EFfXUDSjN4uNYKzhLCbjuHx5DIb/b27ythVVdqonhj0J7ylGm7Whg
zxqVa9Wbjwp5d20zDu4P8uL2rX/qFGXToIwTwGILpDdEVr1pfEZgW20msV1oWfYuGuDwe2TAML+J
qEUqTNwYEqeDtBMmtLcofMvi2FKWgvBg85VOD1VX3eWrAe/MXI6XlIiCCnDlOJ8Ul1qOClM62FC0
Fd9fSTeLmoWTB/m1tgUTnDJdxfU96HSnnJ9EIR1JP3t//ZhdeA1pHv+VXP23QLiFOcKuQPtIWXsx
phnG3MiS3EtbvEq9U5OFpPX2fkDV2g/0PuRVILpTNsZRhEz2BHto7c/Yy849mdqen7+yjgi1NYT/
5oer1gK7T82EvZVVgtEGDjcQPhsWlxhWcUAXnqa0Cy7Mi6djisqHnUHAGDPhHQo6t8SIP2RzSmq8
QDiYKTXpUBORgCV2Ygw29/8q5RiIlXbI/422iT2p3bN5jnRF7BrOMRhyxusVO63RaawUUmma5HAr
67C19iAHXpUKKdFkPqw2uFaJR/f1LgAfH0IIc/yntoA8gE09ykfSQYybT7tCwC68y1rxEdnOYRq6
57Yik5aSWJasZuiYUDHbi7XgUCa7WEkJueVhb+g+uKp2aQe63kk+ncqKPA1AlMJzZBPJaX3v2CY4
L/UuHIKKEwvtZPGK01ImnoyZD17Nq+9w/oV/Nfnt3keeaNV4iunAlJwrenr+YKXyuaXN278GJNYU
kKCm1N1O9dUPSZRPQERnPu/y0HkbzeIEQMV4yAdcXxRi6GjS/M2jwjMyYolxpLEWee4E/RidQ7Mo
MW22jEeA4h0UA/QibXfdeBRqucOXwbM92PlpVppLZ3yCb83J5iCCmM5RmL8WEfDA5nmgiSrMUMrw
ngmc+LkBAWUi/srPxYFTGwT0Nh62J34XcZD6CBd0/geOkUbgU2kMzwpn17TYjmzrjJRd8oY4mzDv
cKn9JSEoJsTHIsnKfe3panqcnC1UIjDwkgy/ct0//Can0vuRbFT5M+TMQt7xeu3ZLnmXY+RQuO0V
O7pW/qwuUwB0oZoxS8ArGic9BBKag5SdbsGsF1VjHSI6ShWzIW1Nu2cEzTQ95xgTlaNh7mnqEj2M
QfxlaL/+whWGWXyxrN4xn6eX2h2KlA13eNTZOexyV4tYm7elUeCQf02Eq4NyUjV93UX6uYsOowYM
2vkZSsJ+xivxeyrN84zkO/oedLiFQAQwqeCtai2MBYwBCpVUwaK+6er0XujqWTfzD5Pwwzkc9wDS
EC0TA/adID5yUV8Kk820OAZ2GMzJN4IWHE0sZD4Mk5lrndkxKAT3PbUUulTIRThRt5UG1oExu6OC
mevwEr2PScbr/VeO0QLoAvNc++7KZqQyo1M0ExkXoejyXlt8ESnWAZgBkIzI//xDCUD7yljciWQO
vZOLb1Eg3e1Ba5hhcS8uJmGeJcEzHBBrJhxV9Gk4986nY9ZapF2kO86dx9gkMScFa57TiGc9ot9i
8QF84itCrdzotXWCJ1+NrzS/Hd5QI8fcqhLlx2GsKy8NJRqPsgXLuGSUnhivY0dglZBnrd08NkDW
Xuz6rYgepvcIGd5pX7Td/3FaoUPoEyHcejDMScKLu3uZi/TBO7Azm0gKA4J1rZ7yCkZd2ODjhiJg
UpLJiTMZ0ACCN+iY0SmcxwWtqg7pnm6ActczlAF6+87wRl7HhklppydHTaEe4gY4cInE65kFOAOj
DOF8TUu3LiGu7RjL6MzNy5J/tY35UvC09tNEnz9aJ4jOc5pngjerkMrLDTFsmifY5QHBmG6TMwIu
l1KR0JCSF22eD0rXkHDmAS0j7531zttGcSc254+Cr2tHyTrQBMvQc25K76qbHVtpL436qfPtre82
u4EzfTz2m5JIuRDIS4r+kP5uQ03tmbzMODp5zBze1ZaIDsjugFYd/FRc03LDnw1J/IEb1VgM4lDH
3J3hE++y7JadC6pbX44xhdVfPEVHNGF4aGlzNXSeZ13dxfSdB50yhU4LnVw1sncKbUVwMVNhoUnD
TxHOe0dhdlNiD87m8KrU6BxYJ6Tv2LbJykBTWmXwJ2Zc7DK4s9g/ODqvM7rpBV3BidrN5lCROhhw
C2cpi4ylZs+CFOwU43OI+ic2k1G9+OWPbJglh+K+dH8Tqrfu2VeLFcDUp79FgcJOrp9Nl16nVHfK
l5oQAYZXjHDi7MtDjsL2GrnbsvF3ffxfHHtAfgEqIcR00/eQjyZUtNDH9pgNcupntyOJmKuAhjKG
iVDiXLuSjsG7CN3NqF5p8jMp4gXmVzxK/xImlcVq0q+VYjf3t6aIziCyl1H3XXTtjvpko/yh55eG
MJymLw8ziwsggXONtN/kOfe5dpHvXB03fdZG99BVYJbxercuvhS6BTEJTbHL7D/sby66lCh1BKJP
1xQLHm3IDrwI+QoRBRcM4qmonkv1Z5qctdBKBCirE3cVAS/kQHcUsOYAgDu2tXUPkNX33YtkfePM
pTV6k88l13bSwYywmFl6tA8j9tWA4/3cgdfBzeg9oqK8pRhDwKwEw7e0dmr3xnIk3VKJbORs3QGc
xwzHhs2W6Af+Juw3xHAvZgpXjqaFgXGLl4vIK4nlKzVifAl2S3A5zK+qIOIpBXVr3MrJMacvQ7nY
4fQMicmRHcLK8SEonJeb9ayjoys/J1LgVOZcI5tu6yHHie6hDdi0A3dMgLkwFIQWA8bNbo/kHe2F
QFDlzHT59CrsRVbPFgfPLF1pPnYISxQaQMPEgaENBBXFa+FZYULlUY0RBTHbWuuNdcyK4aJzFhhm
opa0cF8oyofNiymXXVWDNfQ08eUz2v7qIzJZ2u7Qm9O2ZmaglMpr65mLIO4kHKlr8puJA4xeQtSg
HRBWMTkC+t309QXLKkWE3BTHHjeswySRLXoneTGlF5qqt6g5aCy6UpQW9a/fr1Vv3nI3yii7pH2+
nnzkEhMJMTb8Iu0mX2FqUThzohL0sAZEH9hy59WbgAksU3NLgaTOKQt9SvJ3lP+Uu9aq6TZNal49
yACfunctpw+H08kQsuYrG+rdwfmBmlEmBnk1iFJ++OTRHJA6RUOO50dWMJYgT7tzUW0sq4HLdKF2
97ThSWFodPOqczEgXcov0kcg7/HkIxBq7ZmCEXtuugNIunCSn8nZe4wF5HEzgx3e/tDj/P5gNsAm
xvs8MUdFKlIEhMBVbAgvaf1D94uHqWRoqZJW30vo+kc9or9jwsQ6SRJUSzXe6gib0KyZFKI92QUl
qCs0Sc3PPOn7AiEvcEvqkLgd12bQrXrgesgE9mP3SS48QQz+S6NUD8KfFYyIiiQ7cIkCI2IgPMUH
n4Gw1dqP2tWuCn3bCYXUaF8kx71kMm2n7yV2eYXP7Gf3ju8ax2RxlW86x83QCdaGb29KnfxepoNu
wCMUkTsS7gOihGVFGR39QA3JC7ZonOTEq0Q3KNwZXrZP6EslNVJzZtWc2itL+bINPHrwodXiI8BO
WvWEsps7UsB2dbCTj+MEnyEANwohpo/muu2Q5Zg8pR0uLYgBHF/kJY147npcluZwkJx0flrC3v5N
R8XqkSvGfwk2yeguyRHBlrYaDEwNjov0iEELUSMKjwVvquadTMYaGn5ZoqYxCMXX2KeljkyAzZb9
jIPaaJT7Pr/YNeACRT0mtXYQ5jNxLmsrbGKGpkgK6RmGFNN0cOpHZBynKGKbVDeUJgnNhaZCJdC+
JrC0pJ3jclJADsr8hZguaih5dWbNeXbbCpFczYH32Qybn6iNn/0hfyiAdYAApgPTO6Qmlr5kCZz7
bJMQIOcYE6swiao8621Qb+SjwyRbo3Y5zdDYI6yttUnaqkNKAMipOcRYpEPpiD4ZucAmkQoyZrav
hd9SWGgICqeh+vt0UmEbXr8LZm/l6LFsQypOF33nADHhgXdpmWswnTIlpEne0ozAvZPdVf91RP8U
StCjSZ6fduZ+DJeugEdb2AeXK5CbH5PJko1+KTVbAOTFOy3XcD6YjAREn2RqKXZD9dYnrAhU0ppL
KRapJ0MpTwCTExjofPzwINzgYaoOQN/3lnbgCeFY3hufvaTS3cYn+QpMCnl/qMMXOqgxM+o5tnwk
s32J1GJvsQIiU8vZHt0KwZnSo3wjukJRYF9MLNImUaOzWmWLngUqD+6F819k/8rKqFXDSkoC16m3
k5dtVR+oOaAWjXUEfWQ11PAaAxaSX5sbMmkU4EjUz5H3BiegYB6VkU3Dk27/iMQosIiIVPNdFNdr
5pU/Fc7ZiNUDbcRBVhH5VHRf2ZkUHRGqz7bvNtdRPwxputVV+sYO33Dk7Bo9aTaF6QDVh6LDqBhU
WO8ZAp9U/8Csiw1yMm7AjHHkzwzKz61yHquSP+AidCcR+jmHXuqDxOydnzbfqUSSdJKLkB2UAn0r
4gwa3QgBKQuZyVv0sDBsKva7TadPqeqN2XI7CGeidC1grWu73rsPiDFzf8Arj6wS8r+2V9yameSF
FdvyX5nx3VvVPVUcu3vAXUNIh566sx5f2VO4n3LQrKPmy6UjwEQ07cnDsfSNgLlbLnldIszBnNUm
JZS+UF0X+YzuBwQaz3X9PnbR8p+bKms7swBp7UwbyARnS9/2dyU6EBEK1eITiF5pwDdNfDIxHBlB
tIdLi4DmRSPvaya05hBkxs3gJ5C4k01UreVfQ0ZqL8Q/TB5s7y3mhadjB9YEgzWJwXLjdR3+ba7c
EM/4cfjPTIKzNk07nnkTONTs9HjceX+M4EhIOudJktqGneBlDeoCn+K7QGWZ6B/yIpFKpIqtChdi
3PBid1xiBD0h3Jy6hinAQYTuFGuXQokQpNqpR5toNuHepQPUhEyFPdpbcndMlrDENDZp8FGFuIFK
sqKBXcqdVdrqwMQuchGhaswbNBscZ0eUtkowLRtk1FwVV5yJ/3E3VUxjAcMw+iuEBdFQbl47IgZy
mu8ZFZ8XEX8Y854QMbKOYSxWvrsuguG1U4DXO+cWOh/niGpIKIWpNgHUBuG9Q6jCphtx40vT+Xv8
eQ7kJCcPx0QyDdmZswGhKos5PR2Y1a3MZGKWRm+quCrFbRoFVo9PdIpGOIclc4eK0ssDbCtp7ME3
x1I0P8w88Mbq0yVlOWvBtStzjjLHWrSK+k+2IIvxjseMsbIxqSi/tSrIifFn7rS17e0ders+lL6I
9nfBcKhip8xNXqWQPnS9soH6ZxUslYAzhZwN8fVPTKIqJiJEb2lBtWepWTXysytZ8hY1S5eOfCRk
bbCK6ODT2GbDt4iF+SomfLpAahHyjNNlIHydM3oBI7n8JR0jnaxDZv6OHuIPMsAmy4Y8jqEb5rWc
83W68tLs7FwaJ+V0UPFPaqj8HW+XVsBcXQdrM2I/ulequjb7Ug7dWgDkvno1CCRR5g+pqOQE3cAY
YwjR9v7ao+Ml5L/atOjVfCiMCecgOETNOTIufaWcZHQqajmLLHL/qEOgEjWSGUc7arqK4A6FzAf1
bDH2jNtrHIBmatam4y35Cip5qsxvHwnC+ggmgvnbQIzohZRjEdYpzwbIDf1i0h+R9t+UApfBS0Sx
1MZSOSKq5V8vAYCi2RGVI52VjUSpRpy8THdei1qtZ6BhcHgnMHUTozmkY2kYLbKgEv839aN9tJOD
AxSLISP98FtcW3Cr1pAXA8oxKRqdjzaON+X0FxqA1AfU8sQUcetC8Ucq1zAIhXelKXua1tOjL17w
4rbjoecwEm0NSCJetyfQoJu/ou6mZ/sJUJKyp+vlWge0AI594rcm9bFCjR/RGXgUMcAPksGIcHmB
EJcGmMRvVb8hj5QjpMkILyPfGYfALcXl3t4mFU7+KcDXO10o9Qmuaprz9IxwgwM4/QnKkCZ4qQGl
T9yKIw0fa9xVucitqppt+UpzN65fc9kW/CdmjvyQHlAGlohqL/b3aRvgPuWBn9aIGawKI9i5VK4C
qSj/9Snu04PdQvA4t8FJs3b8tR62nCyZ4wXmoXNFcurbF42KYOVZV4fgmu6SUWebW/AFFg9Yw8nV
eMtMuIFHDgy+uqlRuHebzD7VDqEAR76guo9xdDLyHMGWxKg8LCL0fKVlGx6cl3YCSmg4Z69p9ubJ
YX2d6ZYH6DgUJi0Ram0m1Eq56iLmBPU28jZJcST2ZBm4w5MsDTVWD7YEaZWxzPqIu5z6kSDN8gOL
49qfqDhqOPWN54w9XQ+AIMkQTCJdrfku0RitcVdw0ncWAsnobOuvSXKJeKV16AUhCW6KFHJJdzLi
+5DmSJbys+dm6/HNICrBUGHVXupskPmdCEU56laDstTYfqo528lDHrsOwOBqn43PZv9h5Ki1Q+dz
tqNLw7i9JvnYpIfAG6sV4UbI1w4VswSWT3WyUfP8X+mwYDBzjyzvqIScYyHvh1G6S/mfTNVupqj3
dIAt7VPCj5tIC4r+h6Tz2G0cC6LoFxFgDltb0Qq25OwN4dBmTo+ZXz+nPMAA04tuWSZfqLp1A5Wo
X0bbHC/7gjTqYubKqR3sFFMYdtRKEVWz27m7AVYPuiMx24YeIlQDB4HQ2NhvWU+IIqdghjRejouM
+SLnpRj2q3g3VMyMaZUX/K1sOolWJ5yBz/Etpq8CSFtc+bxp/qH422EZ1xHEFzDojtNrQtDWBADl
wKEc8Q6R2KSowHXWkpyPAevBl5yJW6ZBzmKsKllczonS1ATFABLTIYG4yGINOLmZ95Ba2mYAomUw
eF+br6RpMnBgEsfwyjQKJD9wsdkEwl3yzW9xbrVRB9scvkJ1bvMvvlGO6ZicLkGcHwNj2oYojQFd
ZM0IQWaolH9z9Lz5EPbVxsymH6/172ojwfV5erYCfW3xENrevYMoBhVcc78ogndNd1107VZXV49n
IwzoiPeiVc1RCR89Zd5n/mTzXY6shtRhwArqt4H59IhfaUAowuSw7NE/+o8OBqqQRCQh205AIFAn
+Hxei/1ZXt39fRzOgrndk8ui38o8O2reConrMq81HFkIvTi0G/gyiRVelv2OfrpNmMTkGEK+yJlc
sXl8AzkvyABkqjYEhWFeYKNWz2rrHgr8CDTFpNomGVqikI32EhAGr0Xsk/kFKMYjnmf89AgxXEIK
j/4aIt9gmLYAJmBGbUX1NtJxtEJsA9JtuD6nHQ6FsQMzq75rZv0uZK/ljvmdwD1hKCAv37Pct8BJ
H80SsjG/1h/vy/+Rr0ezpuqXGKhAUeQEbUpc1wwLz/6BC6zNxjfcxbjv0NkyLxKL7ByOtfCpfOJZ
reFDaG4klSof4hnLqgJRSbjnHTxvbD6oBQ0bs0ds4uj8iZlwGdRMF4389vkrtwSSgfo0jV8FalLH
wdyoKg/hgIMByj74U+QP2PzWDtsIRELPqBK5IksGMtWk/aUyCpveFe/jKb/qWrMpIQKlTnJgZjvM
V6iam5Sr3VLqEMbqkEAuaDy0FyWdRvgJlKNBxVlcEGqqSeJC0J6mMLe4/BZuaQZWzfhqzV/YiEYl
jkrgbEKs85jyjH/Oduam6kkuH19lZDpADjE07Jv0Bz/Iji1fs1yuirkWlzoc/RTJ573DxFBAJjdn
Wgj8PZK21WKSFNkrK31sI1jBZAoBhdea8Vsw4HfKegM54liTbtBH44rNIrxpTt48Gx//nn9goXqE
Ed0HTwxf+waUCOG9vth4bFYYaLj3hBDd1hA4KNndCYsGR/nPOj1rg5Fa0xxb+KsErqhg/pbAJs0g
bErDBqNoMNExFuGc4joCjM1w8Yj4wsfEgL569l/msNj50bIHPvvW2+rJ5NAW09YK5EWqd/cpakPk
Xr+qex57/wyz4cYrXi0k/lZLIN0y743aY5U+S7yfR8kzzOkmwiII4R+0MCGr0ssJE10ekc2RO44M
0arpDf9IwcIN/USPIUnzr47W/5MBfoiZv68x+oRHLqVQgiIKMvq9I/G+WGmYuYKh4sGR2PpK24eI
ZxTMJSq9Cie1sE64Z3C584ItTSO9dygnT3WWi8iEQijnak2BSWpHv2QvC8CJE+CThhtD4vJn0MTI
dNY5Mh3mNAPlf8J+rrD8MxO111wGrPMpsCAsDMh+57vGMHdO6EMb+rb+2A6HBdX0nTCyloBrNatc
DPHjj8IPtkJwHTD+7BamDVn9m8Dl1uxzX6IJHP7J7eeyOOvOBoMx1jrWDoDKYxE9texQK4UKONyZ
Y7sxoE30051Eclk0XIawYxKCOTQALhGoaMZbDxGWGTLvjtKJUOKE07Tl0/gvC6dda6mTNyy7PoGz
YppkLCLLJOu5SKK3rvjXLGptNst+toCeHbN7psqik8T7HL28JwA8156eQ80aaUe516jOhFYTUaLH
gtV7/a2H58kiWMgVSYq8SJ0HZX+zHvMGV94AZEomRQEGwzxk7mZQ3H829++fNaVWHBdWmwJY8nq8
muC09MmhYmQnC9TL9WPiQ383aucyjd5Lo82XKSSbLv+UBa0RMYH+h089SVfNUWfMGAcN9W6OXuoG
qhqnbyks/tsuaLejXL+sjcAiUX5CIIxP9VhcDe8sA4HuN+XsEhpL0SIhBg4i+Mab+Oe/LAX7PTHr
HX81mScG/3hbWNCLfIjikMAAW/6KLy6MJHFhfaerkFDotv8e9MfwpSu2Cn1gwzmBb8BU+GSQYehN
aZ4xdY1pgfQM2THJr9O+TBFBct6Nlb6asno9DvvwCStpOGbR9W+IFz5waJM4C/fca86zJR561Z0X
xCflQSiYPTSl3mEeu1+/NPLN6Id8SqBtbKNnAEYKy+TP34CV62Dqn3hkM3To3CrWdYa3g548OIBu
nf/DsGfo8gd54gz6Z5dsHR68sfiMG2GGUoUHNNVct0VLtkPvurvOH1Zx85b05xT6S2tF9yYsfOp7
C6+ahsiNgepExWSuVAxyg3Vffi6ez9r34cQCbW5Z86fmL+cC8Q6GtnFyb4zQn8pD7OJjwjuCNy3z
jIKqld50OUcIC1z6317/50+vrjLXUXuS6DGjx6TF9m5K5JsWcSs7k9cBr9Safiu7WqsOp435QjuG
8SJ+P73+zMZuIc1D8DQXhfkpQS1V/tji+GG2F9MJibp4NfOXbHjM2f+KukAKJuHKEDX43psmces6
r+3eAMkzKmwUnP7ELE70IwYgtwMPyFsZofPFBaUzXAzkosJD1Y6FBSKJo7SUkvMUNHczbFYfVmRB
6UMtbXChamF2gnNXM5tA5+aBPfnqIsOR3MbHfb5yBNAyeXAqWAqrIMw+wJYlUM4qCE1nlC/Hs1Ew
XAYJNb/npTlYiUli2mO1VHiMUgeUuH8Q2oSWujt65nRSiESFgdXCqB2uFk99QrERthhUw2UC8jRB
QZh7BZg4iYamMV8pkORXGK8Fhic0wxzMiiA0StSg/qklcgbqk3PvNlioxj+NV6EUgRcKC2f+J3MJ
m450AcPMgmmFT/ep0RdIYcXaKH9IQAZlp/Bq1Fduzhepf50g2zdQRLRKh9+HFAUQuh7gUnGVjtSY
tptgKeFG70Q1fC/Jb51OfyzKbHhJAInUmF3N8qDjJQT0lGggG8WnMWBLEJKB1IxreZdx09xHC1Lv
OuWu8ayBA5jsywyvyalr8JJB5ri4e73Cq8Ay670zJY+dXz+AOnMfCW9bAp5cMAmzo3TJIA4bKXWc
3GZWFG+rHlMROqrOLWEcLrfVNBHRgvNa35e/g0uLGPiPAUiIV4+wqvxBHaeecEkMrsxy01Pi5DOu
JyFiR/0+oP9BryEFpGkgvEl6unLzUIzlobaSA1M/HCTN4Aly6V2iYc+6RBufaDbB2NyIuJ8uzC4q
TSmj5Lgf0fwNaPJafP6VRuC4F7zAbLmMuODpGmZAqu+eZTKUjOm1bI1f3a+ghU7f2hzss3ggGlkj
HscxDsDeX9i/EwAB0tRYIxxrvnGhQVRnfm0jmSF7kMq1EM02Sy7HQmeZ7vpa4zIeqLmc4+D6FPTc
PmhaZKKdFB3+CrSS5fCVdhAju2qTeem9OF/33nSMxfmH9GkHQ4ISoN25RGN4kNt74VFXvUMqQ/gp
zBmYJXTuwjmLG/MUvekotnQqBgK+IOM5uMKX5b94OAdFv7LRU8K00WtzpTMjHFNjX4z5WQGBNBJO
ngRCq6pcRiYjbjZy6qEoN6OzVFscIP1APAnDJBbECBamqA186jPLgP0YvKKQx7ecIbVx/ONaIcpe
lvZsR6I7LQ9tBpqpI2mLQKOaNsFFpMJsjOS3p8Wv1rWJs0819PbNQN/a0G5Pg7VN5uan8M3HvtZ3
XoGXBup3VE2oFYddY/cbC0fKli8pYVVGDuOoGM+VJuaqEBpCgQwmG1Xmk0sQluzLGIKP1uWsnecJ
XjFb3OuVlOpx/ejHuNBwJk71Q6tzyjT6KuQ4IubXc5e7djigQ1Xk7ZVp+p3b+h4pfBgPl5kkwtkx
oEOl3s4rrZeBung0n8t+3BdQig26BodelywzpsMDTpizi2IZGwmQBVQtM7B8DV9Yn+7rVWc9hhFe
X5Qfywi4gOxvukRrR3Mug2avGqxqOXAlJlFoUlL2jTjIGLi8cWJMfb3vsSyVcMUBnbLnQcExAniw
XXZtE9xCZADIRWZHZH6PV4VFeeJDpEW8SmjumGEMbY45tqY4x6BNqOL4ZMMMcerHObQ/OPO56wZ6
UpnV1/4C/OBifOXeUVLjqVpfxhTEpv1iLoRmgbiYhMgCUeNQYrWoBtIZ89YRsyoGpkj4x09wVtcK
SJPP0PjhIcwohMSSOt+SzGAjMxfdUMoYSMIHyeWUAilWZwPzRf4kQl47PGucCga4YyNhPTHffTPV
/Ep3DqYqIoFxsxdG+bzEFOuKsd7Mrg775oKYVYo4M8F+KbsRTCVP34S3FCFfqEMqscr7i2uJR9Rs
1TkA1QQQ1XxQtrzfCOtj5u7x7ysYqzUObRIY2lB5SdRtRqe6dCP05X9hcyd4QIdNh+Pd5zEKE+Mm
H7Ah1fH+f2kh0OI7MszHreml69z+9HhHbfdspQitg60P5lMCyASYmgsDqwnVo9neaNoX8RCw2ufh
VfipS4+b7mECdPCVfshrE1Ua36EINehzwcGJqxcdYSV60RBMvp02sRhZwZPjqbo0e1lPd9kcp+wy
cWfaAcTeEPdhoYkKTYPpU7mS1fInpkKDIMm0BW9ZR4Pi+CXHaLOxFWSo3F0VngXkCGb2PBgfCkYh
yXe3CzRgo4WuyWjSdAmvZfDQzBfLfJ4ReM4Tc6Ru+CSVAp/pfwpznWT4CMNyF9CoO/azqNaC6N6F
59jYVI0OqqSgISO7UClVSAQne0+c+5HOVgZAIktimzB6lbeywI0zgd9U5pPXihbVmiCptJJ0cHJ4
ZDTmFNsRpYYm5U15ASY0Gsb9PIrAJyiAxqrhKuwOfIVYL29G/1nNFxLUPXO8gUFVZNUqRyvbnqDn
4oj4DQi4kidHvvGdGX+jB1w5Eb6KfJhQ81rMUD3suc3gGvr+2vxGHn83abDSQEH/iJRu8mYJp4df
84/Mj5zXquadFeEpy44HWuV5wOky4J0g5E0/qxGIGXwtdVAd4EpIPTFbz/VJl3IXqTKm+C5X+rTT
2Up13WL7T2gEhXMebHtAfU2YH+qrUN6l1tLVADF+dhdGcOlOYomEcFSGNV2kvmPmzQ1WYiFAUEiO
33Lyu4g+j+bW6dbFgrPGU9xsG29t0B3NA1i/2kV2tsdhwgiltOWV5PM+RujfTsNPF5pHG2a9tiTH
Wg+OIXPFynBxVjtlvEeXLndq+2uO6SaVRNw+JkVx1OHsEvgohXDYJF8WesGeIaBoonQmzBYDO9Hu
OAykfRtKNZmQZWBwyzHuGOEQj+MpaKyj6fKaC3uVSZDjoR19QKX0IBIHzfe/ukZxjyIzUdBzimDn
Ni64OZU8Z7ikGou/Bw08cyQYbD5ArZ6jIFkwvHFQmoMFV76syH6YrmFBPmNQ711oJey5ylne48Vb
d3W5y/ThdeSuiGuoummAZ6RxoMdcczeV+pcswpGznL1uqa8e3q/6N4NSACpbew2EnDM0RDlFGAn4
YFv0m55jtgip241pOrcTaJCDlxObXChUFWDp3obd1+rarmOyPuiofD33oy746fFlnC4BMrQirU8o
PlQEtJz/+AkZQ5RUfdVtrHTELGYhRZ7H7PbrekBtSxmUg1dU+k+D8RWpGUGJsWhenFj8NHQXH46G
nKsDcguP1FlE+qJJ6DSiRvB9syz7PvUAkoYnwV/d3D00LuGUmHoNYbo2U/4acjnSc9jR/L6CqYkS
MRs2RkJ2L8ytCkVUTfqcJT5HUKZMAPIWG6sMVu4AVdDur0I2lTs/wpGSQMq5HG5HKzxMZYnIzmUC
RusA8CLvMOQMl6nt0M0QpMB3dLRDA2W6dR/0aAGNfa+s38hXqzlMdr6TkbuhSBcFm2QsgKtAgSS4
8tRKKXXq+fEi5Y7RX1XTP6EXxEwRK2tYORxrk8KpeTgwpQeIbJs9/jKlvTHAOMmYcZqD4IEpqnbQ
RjgZTD8V/OcJDujSM0rP0ELkG896Kjzglwp1G1WbPrIDEux5FvwciqsXmQ8eRcaUPmJmsdbL5hHW
FZwETiSuGClDZFXXZDBUSbMa5pNhlBsHIIgfL2MvqS2xLcfKczVrt42Kn2vsIx3JwyU/I8GLP7Lb
lXzRnip5pn0V0ilcxv3QP+BCSDwRGhcIa0gejFJt+xyP+BDu3Zyl63l6DbHJ4dlBKk3d8mMy6VvA
6qBW3KYwC5Ye9oNvHgcVXQZK51E3NuYIqQtjm5zlouOr4vuduVKNczsibErrjuBvhvxg1/SRiJFw
7SVgxZeQIRCX0cEgXVAgwniG7GTCV0RzuY2VhxOSznCfGJWwerDxkDbiDZpHYCTMoc0eMug4HE1M
W7wM5yf4s2VGapDHzlfa+F5Z4yZNmXN+zD10lf6sUAiAa6Dshb7ZgwVG01lwHNrOsq2/Bx9aZJxr
n5k/7mXXRDBWBmyQK79/DjxzE8QYbvenZHDvZwiVYUnkhrOBRno2CVDWm7cFxgI1CdWHitOdVle7
DLYuCEiyCZLXQu93FUB0CxUioQB14LclgS0uaa2GxyhnH4c2dAHTKg46VqT0Hnr/gBlveuBYG7s3
k8TCqLmVFRJk31O/Ihv5OFEXF7G5CzXURUnyFAbtDvbRnd2js8NQvOwIDrDMjYWezPKgVeSMqiL4
7owoMUoqHKTZIqbUSjZY+g09R6ovJqxdUZ0CPJKE4DxH8EnZttOvGT1j/qLMbdFihVlXDEswFuNR
SyvF1d25+d6CH+xIOMPyT1ZIDAJRc9JX9n7oHMAPC9KNe8ybo5d/c36ijZSfISwHlnfan43E2eHq
oUJTOmwKhadhfOjguNXsBylhE2bXfj7tpWQMHQddpWceO7M+RUPzmOcdN1kJ1okvpZGuHhb90vSE
UlYXm00EFzoePqLsKTemb7eCkYKXs3oFW4pgkOq59UhMFYtsaPPnhj1YwgmwcJuFE4GBaIZ/JeAR
/YpbmA+L6tdKGc9hiSYQ2TYEeURIfmyvtGbZzeMlElYZB4NjvVWLC+/Ou8zYxWKYwOwLuObYptee
sDUDYwNMWQUxHCZrXdgEjbnvdvkQEnM6M4m3vdNgsdhYNw1QubWMmPIZq57MAbMdnuRMLsBEe/0L
khzyq9+fIGzf6gkhagj4hrEXYzEq9MUcnpGWnPl1bahBdd3s2vTZ6uK3xoW6yITKvEw2HvlJdGdz
giggXA1GY+UED0DSkJ1Aoul2gGe4bZfG+YBDh/te3BcPsi0FanW74T218a3iyaJrtfAu0UHs6bbU
MmwzVz/34CKGoUM53OCgZqX1tnC/0AXf0PbFNA6wH5DOpZMOFxzg6w4ly/+HrVuz2AGf8Jih4aY0
DunVE3tVYkTTAsV6mAxw5CLurq6i8PQjeHMNSFOMCYmcZDU8maUT/1Qfs/MJj5/koML+kEMck8uN
+lPngKubYFOHP5axHWt0TkxOdfe51C+h7+xROjzp87Cl6y7KilnNGwh5AGidBd49AB9a3JOJu1sb
6q9L5FLBEtDYvI6+Tdixv5I4bVv5a6+yD7HDgAQ25HgKUavfpMNj78O+dq7QKvRW7la57mRTJBlO
HT8ZOSAWYg85Ixk1/d8BpgsEO5whteE9sz8ZgciDDNMXtRBuSltPFpxRwr7t0AtiGxoiFfZVs4Vh
Q+WLtQe15cQWkSGTjluJLC+B/mFR4ZejwT6EZ2K9wjyCS/AS0gDoXvVE6S1UHCMaSOfYxSrY13ic
g1lHDDuLZiNFQL3A26H5bnBcynVis7nORx0DVQa6CTm0bokjZXUd7WQ1t4b4jdAQOUGzVRHelT64
U9q6WN1YJ6l9G1awh82IzSfz00URUsIFlbIU6yCp1nB4EFrtj+ZNuwVJZpxWa2GEFgCpdbsLQnNv
LBoRGdQG4XJ1bHvXeNqrXIUZjCZpz3NiiNR4CBVoW4wnHxPjOliN+XRrGlCD8y/KSBb8H8ZvfCy9
uxM9a9LnyIiil5x8QBFpcunxwgNqTHDtqitWjsYEiXVdcM462BeohMiG9thX39kMHC8HpNdNt31b
nDnpob3FqBKleJbvSFr4UVE7yTmisNGkmWnbgRZaYwhI3Q8IJg1uAGnp7/At8AfpwHQygwYB6qgc
wZVDugFvDhGVzvmpl1ANAEEt7ohGJ1Yspz/Q8DB+mfjuvG08/X7jgeQOfm5iQUB0p1uCAJGcEQkE
ObzVnDuXKVsObylw6csi4yOysLaB/ybbzFOQaKazhgFnFZFUKbOb5tP29XPkfszleJB7uJw91M0i
VmFwOhN+UWxrOWZM8iLKj47WlFMqRdhpJNOachDkmgZPyo322fKQqgOSyI0wEIXHimhgCAsjJURc
KSC4z2T6bqCiV3QbaHC3zL+cicHkGXp9QHxr4MHHpAjPcqK5/R31jszqOtUdcGOANta04wuOJOb8
ak5PUdg/2g65FV3x4HXBAZO68HUUIxUAh9SCYOuzNRSRakA1z3IpNxlRpYSC4irZ0hkz13sCdG9g
8IkNmUz3I/3APSv7CPVdZaU3yvM2resQOTLd8jFrzQwvRWjf+DFhMDFGB/zDCDJ0Bgc4aAOSBGBX
Ov4REJFrsxvpHUb3ym+fcqG59a8Jl1BfCI3wtzJYSkG5jFxRp2IeD0DV4x6Uh6BNnnYrwvQaZR7V
0ELpHO7c8Sz9L0qBiiD27MmENd3xIXP32jVHvNFHPNWmF7F0U+AsAQSbUH1byZWMMQ/Segu/uiDh
BV+64DqGL+TIrVI2ihA2jVE7lROpedI6MmUMmRhU5Ovl2GIEzDGH2pOuZrMAziRV/mbzO5dmcBZN
jsX4WI7+Vq+uhB9yudl72RZRrh/4ijn4eYwYasTTwOSKURVDI3pAN7w6ORfXjAOIvjUYKd2Ypflo
ZNGmLyrcCuOzUMF9aGk0hwgPeH/tk9z3RoCGtR43kzucylhtS0N7bsGVR5KQzBhC3EVWrK4xOkWD
NgxEv/Nz5VSRUjmcpjuTsSxEp4tUOWiBZGVzmW/nbCLd/TWryTiXiGsSO8L6qk32Y7aQlQgF14f1
EM3qWQxzRh+2Hf9Sd8jKhhCFzjFe8icHPG50XIzhU9x90fwDxhoYxNH7R4pJQxvPhPxll1xZR4Ik
9KA7Wdbs3/SxvlImeDUqbLjG0hnCQV2Uu1G4msubXzKe5PAhdYlpleJxhK5DtD+yhLPii/2dtttg
mTa4PqGDiZBxt2A6cj/L6Sw0+2TKJfQD0isbDgYoeUmUbAvUkKw62n6JUNs+sh1FGSgYHtD+rcMU
pK5/B/2jSZ1TbtRU2e8QzAXVUCg1KRDoUsZbi+YxHT9DqN3wdyMcWrovq8Vy7dcV/ReUnVJ4gPii
FDBOxeYxI9sBNQ0ahB783wGtVQmba9kTag3ymAxMOLziaQBN0VV8v9Svpgb3AEWu9EOOnj+yr2LD
QBRMzUivIrinzxPJke0Rx16M5ropg7UVvSntMRWVE0V9HhfbjngO/7FbXrX0mFpHPQkpEagCmS3h
+bEqRSW0GCcDswjyhTWU1n7Fft72RfnT6xHeJQvUUsuvv+eciWLsvfWYE1K7sy39myZkX3bluNJC
YjI8mDuj0s7eLPI8LI4wqxq5NJPsAW7oQ0sQsapsrmETJZaNKG9gqhJzhjXYhFIbdFfPH9ZRgnsE
nF+bgVzjPeaMNo0FdR/HBOzDpzFxsb9aoE+eWnDL1n9AI7KihsDx4job+rtNOlOIo1XC+SIri7m9
/EUfvg7UFf6PK55Pd5qneBrh4+AxyuGGdOd3GegbjXUjFpteuO8Ijw7J9OWailqmpLycgerPpzg1
B42R6Ys1o2pl1J4x6nVxkeKdWTQjvjIuEQ11OMnqAIQJ0Ds76WZCUZLyi2rLwe5hjANXFhwaMzHJ
DgG5jb6H17zukvElgMtVFhh3v8IGRe2U4lfAuAqRhLt3e9zooeKC6AipXWUpq19P3vO2JwgO3zNA
/tucs8xr9B2WB7eiN2ewcltrznvMmZ1wdpslwS3+uIYZj+Yuh69AwBP9bWUerara6XX746bj3oTw
pJhkBuVvATLV9M4qVfEp9q0zaDNbtzVf3Di+n9HpOXX8wRGxh8Ikx1Gc6ufkIRkIF2PeMKw75IZs
aMMmj4tSfY4/G8O7xFG1a+i24HXieV7TTfaZz2VbEQXRvv25FwxvTg6nYSB/oNVJ4+5dtHhvUttK
IR/Ya6s5Da1xHmlfSv+fyekfs7qZWK3R2bjnP4gkmG6NhCk4HAcwPR6qqRSSuhvgA896qcFuc7hG
KFuQg9/iJdUHGoEN081Y+kzqwze3fF0ovix0vS6GtjDGmjwE27cBcI0BLrO2CWsOtPHSYpKbVFcG
o5Qa0afeMtOwqubixCTPqm04Yyl0YEBfBNPe8MlD5yxOaFtTZAU9qh9ytfptMW8thwVk6Ftzbl/8
arDJdGYA0Sg2DK0iVi6IhKpq3BUDPJsEKt6yvBRIXEX6JW9YwHL4pIv2Xjjpc+ZDLIeNL9VLED24
EOGa3yE6Q9DG+oJs2InwFRsdhEMKbNTCo8uvAjGZV6CLVHdflxn+v5dfR3NkrA46pu/km3f98FAQ
V9o3iqwS6zhiFzSWy9NMqQ5l5dUbN+0w3zcaolIfJz+UplG+q9v5zV/clWE2Gxd407H/xdhLti8N
ifFOdS/7tazQdXKEarjCmXOxN9xmM3OBejAe2ZxjHO7a5qGfByAXbys1SpeYxxmnspAEYo9BkPIp
IeFmBB0PaKHOzK89pjJeiH5Se4wgUE/BfiC9kpT1HX/UWgLeybDy4W8cDe6QmhzR3vjgkinJBC51
DJ9rDhLmhCgKJowZXYwCZjCdGRlxVr1Ww3drwHgl8J6dPjfxx9j8au14haDKIPEWPj98FagxDaHs
WCPzoTOpIFyeUb+OB6wG3HQbUlvSCf3kvfsdpr8+6ni9q89LDFkyIPkl9H6tDvvHNkCLaHnIRQFT
9fitLAlOnjwyjp4dPBSHODuLfijlhSYMbQaQcvNkc/QHPNAJ6DtktpUP07Yuatyo72tPw8mpm2lu
gPLobxDW4iF1XYqI4akXUKyxYksu3X7xD1bWfjrReA+cuOUk7geQEje9h4nEAYkRG5MX9xhgP0RR
SekDUZQaXhnlW+zsXWgzdqDfY9V6FLGq1ioUjhTqfYehu5e+VV288QMwTfWjz3jjLc7AgWEXnww9
3QEQoKnmUxwHdz3UBzSGujM9JjU0D+Wt2np+6/TwilcpiUZ0BaQKT/cxw5GZ+UEIvXhhOl8v+Wmy
5o2q4zfd5PpPf6e8RXENnwK14FuNIV7KxDzlTHPL6nhkpH9XD/k1ct3vFM1KZSBmCD3/2s/V/TyK
rcR9nJThbdzYj71jUv1BzM7Nx4oRS1tQhtcsrZbgj9L9JzK8jJvOgwxbZ82r7tJdV8W8jovXcC63
QgYCz4aPmBF6r/YohFCrqO+5w/+LyAUD6RAO1JmTPol1SW3N2wqX+Qi3lSYdr6JeccyZKGm4b2Cn
9Ui/VRV7orJYDKKbViUxuoAFyqO9xEmJuS5IQg5XzrPgrtJ2uUV40Adn1USfw/Qtiey598Z/k+te
50JsE+Y7Vw1XCk5aGf/NgLVpGDih4lKPogeIM2HiPqMSt+CDA5gSMN+vh8WnUiA+VSOANHJvp6E9
pP6h7sJTbeEOhyGbxVhKx5E8xUVxKPLfhmcpZnI9k6QRWgINZvjlFPRXWE/52bzWG1w6C2IMM+La
M/PebTF5HQ1/V+IU19DdOdTDiiwUKypvjSh6KfPiYNoEqNIpDkTa4wofz2QaG+4m01sKs+xrQszB
kIKQZy3VMZ6MoqNda7vFImbLYJiZ5DTr2rkaA5r1VbxgESbOSvm07jz7Tg3qgyIGIk+88hLz3srN
X5v8CnSKG0UhKH/vzx/P7fYSIe9lFIxYPnQK/giZU/C5q9JkpgjfiBrb7l1OCBOllWsz0gt2WNrf
ti7lKk9h7KBblfXF6JdT2EybZcbUhMAKj0kebXdLnUAGU+pcqvemdF682dh5bfMkdE2zCP75SHON
5kHnSDCGjzjrrsNAZpdubQBW2bsuE2xsRYnEMhNoLcM+cvHHRZG/ylGstTM5ePDwFUd4FH7MOrIY
ndMT7kcSNIfOCEmA6iHghvlwvI30aROxqM0kvPPYjwxXXRD0pC6f5SkUWvfRe/YJn4G2e8h0snec
7javDco/xz26c7AJc+vNc7Sb0SjPcIqZi8Nta71Lx2/smzHeUONtUs8fjTotMRPIdD6XlNzhAH/F
xhwHcnzd5w+BN+/0eUL1M97CjbqLF+0jNtO9jScaDPSngBSDdghpuBUiiDx4lBe0fCpcU5YBNms0
OxSr3GQoAdHgEB5oDIdQT5+0uP7BDQLnV+viChtAB+2dfkr/TZFTYdrpRzjkj3XTHTvXPRaEVaYo
sjHwoqcmSg+L++pdMZfD5OXs9URpGP6Xqdpfe0GN5PuvFWxjiujv/pgzOtQJGEsmc5tU7mvbo3sM
EO2opfkNTXVVCjSOMRlwXwIMryB8jZp7SKZDPnF6L4q5vG7f4Dh4cCl8rAagrFNvaTVdSs+nPum2
Q7PxtAbkl5/ukpILhLOZW+z2yuQ4ud6DXd2BsKz6AXFctKSHLO53EY3CKnXfK1PdBR3tG8yBzl4s
qPnYLEEBjgnngEsbYeolPkMcCNtAI3dFGzGLv5iQs4YHlUUXZsMgx6l1SPp2UzXeViXptmv1hzYu
t6ryVxZRcWN+Z+ud2NZqUOZkpQa8AbPwkJJBTNEMrOTEAKXFNWGMPBonHjFm13lP4mo8bQz8aDjD
f7sEp6n0aIbRxyK8pBiKW+ZhFe5CRHOb5AzHNNW6+mZu7f0OQSaaoojAULB3JJfYKzLjyLr7wGbk
5gMLjXAGhmwbUMUVCYIEZ2zh7XnvdOo4laIg9vQC6zVmtgB2vINpz8QSRyWM6RrcKsmvT21rl0Aa
H+zulcniKmqbL/LnQnc65mFBrupc4Yqd52sDfcl2GSWjrjuUDHT6ghHqTP5XZ8AHwHo/n/WL1RxD
rbj2AaZAGoPnOSFKpfVge7rx1oxrcs7F+tyZ/W1uRdsO7XU2M6KK2q1ew4MiYzBq1Lk035I0f68h
fMNsv08bFpj9/16zS/ehtCtslPszRrPTctuHXIwTLXc2HWE9QVjP7jET8Qg3TMwHOYAAAe4bDOvN
3r2YzPFpWrqtY9x72IVa2yDfeaimjB0fi33vC8gzKsR2NQToFjBv11S1Tjsd0E6BWBvM4LXNghmG
lzA3ivfzUDcrhtyglQvTke5GqWw1d/phQt0QRP6v7WXbHK85XcOF0odla83Y2YbNfkEOeRspSroa
thvkmLNWKPKoTfxF8uDWa+DPL/64aTAqL8gjbHUMgktVv/qVuUddP2QE67irEv9NI2ovJFAcsMHf
6AqRLYq0Ek1wDm+ZLprhx38cncdS7EgQRb9IESVTMlvae4ffKIAH8t7r6+fUbCbmEUA3LamqMvPe
czeUURqz8oGqJ4+sjVHTjMMyWM+3US8+ItRrFjKaOQGSnW4E3BVlh3K9W1FBCTHlMqqbN20q15mk
JyHihWXxsL3lgc5ZXg82eZusAx7gorZX7PujfZQ91pyBs6u7tbnpgpIWNEm0Dvt6PC2VDUyJrdQC
XYa3nOxC1PCS0sagM6/RBBk7NGuELvqwvus8PagXbqeXCZWWw/2D1Q29FwUFjTJfMgjkmeiBWnby
xWNckNExH6vmqq4UkyWlz1ERJXj5MBflFK+u4exK2zq4JWJlDxz8woWMim0IwfCf7c6YFcRO9xDf
ZO0MMJ4EFRlck6Bf9GTj8kOSa4XkiKbRyK2mIatSm07v1Ycw0+4xaYl6Jc7wJ3/4rmGynsPZJCkg
vw10cEQKa6U8IS5f2bytotaPcVj9Wo3Yyq681bpJ0O10BMgfMVkDMqKs5NFdfV3L0u150pE6GPLV
58kZuKfUhxd3CEeZpEZM8yNDxW5PFLgsS+ywqnZnhE2FaXxyg1AFBxTMvLEJ/frssO+zf5nauQRP
0t2CJCQgK1mp/Sip9pV2y0OTdK34UonflHxedTg0xU794UGf7mUbnjQ2MxOdHZoseu0BdYk6XfW0
eX0Wt0EQTlUg0p3X6pemY8oCxfbo0RIUMM/TLD3FxW6kqabo6DUtU6kTZYiQTh1PwqlTECNkMa86
rT+BUbQqck44lHuytwCD28kx7rjWZEwcbf3VQgCAxrJUagOwJhlNgJFlSy7yGU0hDRalKQ5l+2JQ
AnghTGOyalImS/N8In3mmPcMwmtGARP7d8DxyyKVUu9oaQAbrJDY44bRsvknHOtp1VgEoEX9Om+/
Kx52MaU/gwnD0pY/dAt3HrFwnXjtChx5xnSYMATz4b7hRl+WbX+Im/RuDcVng8U4MPVlXA2bykIM
LEyxV2/zqDzbqoUueIyMQr42pbELEHHAGFxnkbZNagpGXJ8x0yef/cKm7Rc9Zy6tLU8/J73D8MlF
g9uv57bhagZfhffZ47CySQbTHG5jiEXWyEk1y96HsriIgWGG5Hmbqucm13YZV7AFfykOzgBOs9MO
+shaEWH4KZnJ2DUtJ8BUfVdeFU8WqVqln5s0p/6luQpjhNjSEi6H+qBEQYfDogle/Uuh4CletTRJ
MtIN/0i6EqTnk6IgqA0LDHDVTOdYHa3ePQM0qTpG2gxin/wi++C8GWpoVss8E7TntFNLH7RqNXT3
zZqp7qPT9nGI47r0NnNeXqu0OCKozzRwnGfFv7V7Ay+dvmmTt9wxNzwU7NlxVR4yMzx6obbowC88
iaMOapmj4DFP8RAW82dYc4q3u60bbmrTTJbqABInEZ802Oi40p/MrNm1MkauHCkGK+v5fE1oHIb0
7QzDxVEP4bWqGKRwrgSKnc47O5yv+asSePYKgcjzvmn6Q2fF64oPLaOkTB2hVn0AGFd8KD4FdRif
un85zBN1bgsSFV3hwBQm9o7wKRDsuzL0d4Ac6tJdd7m3RHsBKpv+ERHCY/5htB0kj/R7quutaPt1
On+pRVF9Z5zI77AVN0oQpSO3ffMgxcWPho+RrVISjVwVKw3WGdCKLS5A9QZMBER6qa8Fp2nO+T+h
iTZ9I4uNVX+EzpoPi/8OOeJ+23sRifPIhnmXOtllDAOOA7QuVVc6LX7y8TK1xRvqKfbU8h56+sFE
vJ6BmOQ+sOBb6m1BXBcmcDQbQ0F/akyJ61NAMG4Vvo+2KagTGEpj4xALVN1s6fxoXbpQT7HLRFsP
CBbh1YwoPzHzj43oqJfFb8MYdzDsryyfnYVw5EOLiEIbvfo8Rn7zVPDp6HOrwhkuRlj/mjVJGqxQ
w0xeoS82kfWlZkwalhmvDvZxGqGqClk3o+tQkO6n6xjFNAvFe0Fjy4nkP1nTQNdo9E0pdkopGf37
kKVsssZADVvmPmnxFACi0gb/KIzstQi1bRrLR8+YWFgTSBGGfDHHmgIqOSVDWDV7T4jbgIfQ9LWV
tJhtTyVHSvSbIrP3ThWj2qZZkdn+Oh4/QgsOU1u9KMZCLDGWNXX5aVfYrHWfwR+N6hoERuUSmmHC
UTUbpEng36AORxLBE01ob0g3aroK8kP99WiiPH6GHO0q+Ax8Z8JSI6/CVEIxBv2ME6oipaOK5s2S
W5D1dCdM0s707368cRiOnxRQDN/qMrP/8em3/sxC0d4ErR58tJ2B6wyhUpX88XRdvCwjgBNZ4ZaQ
qIqNWqYR7Up+Qx/00Bmb44A93gx1zlNNt3Ms0sAJdA/0v7Lrz0wZFrkWPqzMOc26tkoS7y/KSSd3
LhV//uxHu8J3ny1dO84N/b4arVHU3HQPQTR/jJ7lP5HTKUqKRoQMwgomwBGomS7O3gKjUoni5buX
SFiNcD1aiwvfh2/qi1nRnvz+L580SCH8dF6Cq9YSJCEOqD88tJy6OH/fwtT5SHML9eREbyNtwpIz
KRWLaze7iESPXkdG7Wcm6lDta7RJe068L7ebt25PhJU+xLsQ2wxbfeLQuBHfkUjFvgu9v2FIY87B
/ZEH769wCvCavqILjRant6n4alwW4Dm5ggj+F9jzoUvny2w55SKd650VAxHNaviAtv1V2PqwMMoa
JN5fCH8EOXWqzodYUDJ+zmUoYA1A1evs0xP61gyDYxd2BzQv2bQttP5h4jqZzv2NcK4kjm9W4NDq
pkUxHAfjR8TGiqsPBNKlzq3e5PRqT1Bgxypecje/+QDK7eErPzZg3oL+ExDl/34eMEh8bKSkvuAi
iXiAYL3YHAKr2H/RWb+nhtksMsOxfvXIlamL/1Mzw1uAh60sOFUkv0UqPtS38Ta1yAOBk3F0b66+
S4+NIXK6ci086m2w8Slw24ikqx4NJx2XjVqGIIRuwsZZWXq+zCuJ1zTdcJH3JubhnLFQIuBxumQO
tjQl2SzA6MDUnkN+FXJqxyDAkNJLDil80GaVgM6OfPGZ6+gonPzcD1QxhIDPkUX0rYVB7SN2vL0Z
vSTiZmG2WdZkSyrTvmjp7Osgh4OrP1dMAIkAKekmewxGSbvIKdBziC8Yx4vZZOxOUkxLZ51PFzOn
MDT8DCW29ebuoWPSenBFqLs5GDGcVQDThsIkbOAcD58BwGKwrIHA36/9GKm7s2BDmdqqLFtqdbjd
zL4xulWcvgvGkc6/LoCJ36RPMJYbZ++jwiXsV7H7iR5o/zyHOQOm0uAsCblGEkcQMDL94BDVz/Sw
mT0mjL0wH/HENUWAfirfjFBYJob5hC8RptLXO6dhlIoRJUVk7YYEJd2UMWAKT5yOOVa+lRY1OnW5
HA6e5XyhkPCYvZBm0839SQ9L+FCEdY+PaRaEnR0m/oGmeXxwwF3CxWUdHAfaHv1O86guNH+T95j9
MIeOKehmH5sSPYQ4A04JHqUOvZ2e8xyTw0wtPzAr8zlLuUd0PcJRJuo/PG0UeqjD3XAdpeHOYEDp
E2uwjArnuWEZpPfa5dm2F43KtnIK7vGQQwNtmEBm2CWahXqAhoiuw7CCaQ2epbHeqM/t8WFVeFdB
ZLBfoVc56CkELLYllLo+5kWu1ro2b7kCXmCgcANiDlg5Jqj3NiJjl+kZ63wRNguz+ZYg4zSOUdN+
LO4pnKPyFzcU1RfFjI1MsGy37tDfZKdt7ATDEBWWpJoPBNkXFAQv9OxQvkNrqMr33CYsPimJ9Wkf
MxOl3H7GswddOMQ+F+x1/b0YrqmRnIZ+BrlIgMY8HpkvpZhOSqt5CdzgSOWMP6JcdWb3YQ72axxM
23DsqSQPbsTVyL1tJecDes2iUGFZIFN7VhHycJnzrVWiy+RcZuYpjEtBWiem/RUltApG+aY1jDoJ
BHoCb8QOC6i8qoNDwG3S+XQJTBDPpX2DeLsoOl0AUncvzNRoeTrHKY/eCYcZwuHLyNN1atIqSOd1
1R7GkuNw0p56n6KMX6WsSqnG6cS7pTZtFttEN53Z6859nvwSld9HEeI0aEp+wXuYfcfZI0YxQuG2
CMOaRDq0b22yrc3iWdhIuikHkRsjBhh/0YkFHEzRpTboJzqrw9+P2yg822gPkSvI+jDwhCjUqvaK
oVFiomdpaUGG2uGT96c3LxFTdUMz6JK2FwpExIfptjH8lWmLVYU0JmvMBQt6zAymIkU+aqDXE7ph
2QTcJKuQyBt3RBOTP8e3ydNXimJrq0H9v1ByNgMSeCqdx8gt3ZBfAbt1EQv0G3AsKCaULEAX3Uo4
0T0KLLgqiPD5N5321JF3Jeb7X+zuXSFMshoW81Hxw2gwQGtqOeJpm5ilW7kNB+tsRdw5S3VgZ8tz
RwldjYJvPgrdXQnGR66BOkISqDFAbAjgf2vuP5duQBnaL5ieEAuMxy7omCVT2wtny02Ua+eY4VHh
rPCqN7H4jMsfW2/PJma7MjzJXMWBdTS4iNJIHu3404RouP3Q4UD4MqbFcqijY1O/1+rLKUQ2brGy
w3iZ6TDGCJnYZmVMT8TsDjw5vz7PYUWrbhitozHAZZubo6wCRFhgw0OCVEYXqopxModopfEcjwNy
DXguIK0Fmrqkepfy6vKyIdyzEeqdy/6tViiP+UXoBwgaP9NzDw98ZjRB0LCbYXp9Mt66etOSPKQy
I9sKf6R3Mr23kklwV2ZYNQQQ12Ej5UefT2vTAE1m/5YGIPAY9W9xi4ZWXw4RLVmYmhE3g0NAbsag
Ob60ptgGw9qWF5zSS23vsur01WuttWvdIdA8vkv9XfCMp/2lHdyN6Dn/MUqTTAqwgZ8sWwe5jngh
Ra7WLhPvlJn9ETuxnkcfNretzIn+c/RH1js7rVf8xOqeEsjceu6u70eXBd2/6YMHvLjfByUbN4I2
s4H04H1MUfXtRGIHY489HCvW/OGQh8PnEg2Hmok0YlrVtMCCwMqf28kJTuhenWt5FrEVjCs9iNda
M29bnj6TURljrTtOXJqMHCiygQ6d/krewyIY31qv/GVrdGb2A0x2MYzzP2O0dqbhHZ2Ora5rYSkk
Fxxwr5LsME2pt6f3HlKp6F/Ajho1OLDsJZfOI2m5nmPD+d7UUWJHLP8IhlrlLBREiJfZqSrtg8Cq
8/8hnDx5c9iJ9FRhmKR/96oPzcdIfhfKqDWb/kJvqdAM3ncCtdpi/LGgi7UbM27joPxQxc5IjHME
cM0rMGsOw5d67IqyOLlc5r5+ZYS4b3kih+k88VNl6jzINcFUoLLnYuummn41yHL1gpaDjl8Ffo9f
Vv029RjX++obzn95pnceYb0PL4BhjfzWEVYsCvtKnNozwwrN1PZCjJ8Z8UdofhmNvE/WbtARfA0H
Bv9IwokehLRDx5gJNjyKieuPNGrk+JiTl5tvITVJJpS42pWdsiEGMgx2ZFW06MWL/VACHXmq7D09
fdRXa8wnZ5MZKuoXk+cMW6Ed4CjZax53B63upmVk26vZpH2LJZv/0F+0HOQiB5pYQfCZzj8NbH5e
cjCc/TjtnWA/mLgDEPI73wMWEqVJdHnWJm/Y5BratXhcDVgZ/Dcod08m8Vs5n2CHjcYQ4jJgIYNZ
qjA6jWsxS0yPo/Qp12v31uA1j+69W+7i4GyY5AR5Z53xKtOKdGfQa8qzj9FEytRor3bc3Ro4YNU0
HwIJ2ShP/GXamZtUWAePe90wCPtRRRUjxd4Pt8KyvxybNO8kTh70gADilgMLHbuaXVvgrjviCtbZ
jAwdlWBccDFrsoigE6nTCcNRIkQU7C1CkCL5dLlVAHRWzFjZToCRq8PdMnZKMnniA31dTi3VPiWo
2ceKyK/BfBe9Gu7HZJol2C/0RoogwLHK6VK05HZJswr9VVtgjht6jJawfUr94ZbdJuQKK5y6WrZj
T9MQ0+ag8dMNLaQ+fPY4Oj55/AKsmmKgo0SEclx7735VXen08ffsAzySkmMxNE+61f7WBVcU5852
IMm7hfaKX5BeaXyvwqtGGKU/H7h9YwRAE8EC6NqUP8Wi8mOCeXHVacTwNjiKOo67cWicWF/UoTrs
/B3liqPyCEcLSwG9/R5cx/yrqpM2iICSkulnLyXtBC88piy0k52SWOkz/jG/y5TEC4tOAN1xLk/v
aZyyPHIYBOK4Sxlpp8KBi0lyWM4JgWU1IV43R2THgDLKvi13U7lYM5Srr39F+cfOrOmCqR82xgJX
WFnvPHsGG2kP+2oMthHLYFpzAndwfA+uszBZ9XmL6smwORUUkY02+n9SU6t9xbGxHmPzxxwYPzIv
CPg8otTCFpvBqv5MLBQJFZDoEKhoZK2TpF7b9re6bgZrVtSgL8fDuhEtpWvFK4TzrcIlpOR5abLG
9qNuFB0Npy7DRzEpgDg9CztACbhqNesTRvnMNLQ6JHHxcOe7HL70qFg2E+D/4m6kCKKnBhrtXvUX
8PI+tU1yjfidbD4nEaLNyGOuPvet3z6TAMCvSKkK6P0vYk7NCKxgWUBBjD4FLf1g6taBZ0PiaNYu
p/I5ObThQPmz76NXMwR0zBd1zd0ZNFrUfqoOWKiMRMdEkHZPzr1MBC2hBhaoy6k62A4BiNZ7jxA5
QzPHqAqzkhh+QrU9SsoI3mkvfjUK1CK6aAncnsK9eFwzGlkw+Jmvu79j8G/ycVTIEhh5tWmDZhFr
d+AJyFpMXB1vrLE197NrZzv+UJIGVoBPljYntRDpV9bnVxlaO9+L32MV+ALyu58/aEL2mCjMQmXl
IigVw/Ns1VT+/Zdsy53AoNtTLY8f/ZitDPIzCwtDf4NjzEQK+S+IbPgJjDJZjoKSIDFxBia0y7gM
OhQhls1IDa4AclSphyuvuSrzkY3FvKlgwhvtEQhw6VZ0F1ljMvRXqlPF/IyHVXr7LIKvJ/v7yHxN
yD8vtbZFZF55bJ+Fh8woIhG7Dx62EaCPB89gcORRGyGryKJtzlgvT90ontsAI6V3UNconX6m+JRq
yUZDzNV1xskV4V2p5RS/SVTTchTlTxckoFsoPFGquAK8HC3iOnl4brWVQ0J4NMMTMYfHSAjEsjRO
Z+uYtu7VC/dJQpa1Me8wT3C2z5NDCcZCchmZWRyjZeoF+PrQRnIEMNnMF8kQvvmBS3BwhIm1O9qu
depa7Yhbcz2VDSZZKD09gsJQUs1UOI3mVas7LH4I5Poey2b30FjrKam2mF5wOy4gdqxVak6LpDMm
7ApFk+X/T7fYZWl16623CqvKPEe875NLheQw3EuT37BBCQdAUzkd21MIbB+CHfmJ3PDfAHWIQsrL
DdvBpJNmxrmNUOVBiUs5v2v2RGgks+WA09By9radWNnjEqGlJhc9g7VNqbESSVxjDpaAscawFSG3
kE9pHazl/KnnxOOhA6NF6G6JsjxKdg0KQEYNzSo39x24SSQ4xfD0583J3aasmTRmiu1psOuNiyjZ
Kp2dDDDtH5zya86546d5DeIb5ypfRG35g4pNjxfOvDQ5Vwb7wKbdxfYf/TmNozbsc9l9Zhiz4/Ss
YXMm5gHl0EMhBTwrOUUz9PtMIBbFYmJNh95DymWFJy9k+BYSZoNdscYVjraBkeNnyHXzHGBCNnnR
o46SiQF11bwn3P+gu+9e8NkH5sHtJhb6Zu/zrUnxFwK7MXKUZwxG8ZsEHGQTHRkXfTyCbEtMS+Mk
l4bP+Ut7dAXQE3r6sWHsuNZsXReCWyguaQeVLr2O3YCoQ0EkXHZ4hLEWB0WqnIBsdWYcjE8t5kDZ
Z0HMma292GLeJTmVBQUvO+1BgOYyGE31UYHA0tu6xrADVrk0Wurj/tgwrWTkCzYUcUs83ecSxWDg
fUkWu1JoG1z5ODTZgNP4D4yHmbOo2jD0YmTh6sMRurOzNZ0MOmsl6k2hIQrt2N8LAszjbj3EBMdm
+7lGpx8pYy0GHWaPi4WOvzh0rUuNo2DEoZbPKesNdTqKil6vTxNe/6CrL73kRozIKMv3VJKIzmmC
c560rOPoOSuNBt/c3/WV5ccccRjR5dZGQ+Kk0nPp2YL8TNjNsYJQOWdpdBtmzNSs910EFr72Vk4c
PA++vvUcgpSz/qIeNIsBeVdxvleNrIP1lhBhndTzZXLdl9ZhupBCcKfVYxK7yHF/AfoA2Queuw5i
0j0fafqxG3sUboa57dicKvefSUcgw44zjMZqmKu1iyI14/4RnUG3gmncSz/1hzTNka7F61lNybP+
SJorrbcGJq+odl54y5yRMC0qMww9lFF0X68u8lyHHuAc4+jvxoAQA2owPbx7Y/zRpZ9RiP0mwz2G
Q57xqRtwo9GUkLiIh8mGNnhOggCRcd49cx7xn2KUEXUXrcP0LXMcckZBfBexj8M7VwHICWIdh35E
jPkB2mMq821eVcnKQD6nVwF9VFyk3bj2fdKHlcZbWxV+v3Tku3SdFZy3ZUZ+TW4Fu8RyyJph6jn+
VR4ZsyI/DFPSgcjVqDnwpSdQc8BdipyQEio9XfrntCoWtQSowLKgXYfyaohTILZJeBItXvqn7JuO
s+9R9S2NbkO5Y44L2gACfymaTao1YriW/IDdrFv94UyUGpTl/YqzhEoNiDmB+jXGhHvQvlu8bM5F
5acRZrLx7afublbPzD5jjDFw5/45X9xxLYvb/GLo/NP4TIz2wNJ4EDsrS04+FaTJ+dgkeUOR5TtO
eXljr+yK3B6ICPSa9E00HGPDJwP4qFf2ykoPTe2vkVYXOjIKVmD/FnlguRwFNURARwuBNpvG2LJP
DzlWOX189tG7YWYHLITmN3ntUvKXsM2isa3XAl+wDH9Bx0ueqB55uY+GBpqlmD6q8Fd2Z6dc1RqB
nbhVn/xfE4weH9oEMzY6I16iy6ShkxhW8UUv9EdaewdBZT9pJJ54/RetTsze4HlYk0TB+GLUDoZ5
QFlMlRKTTQSX3ZKIQj3c/6CqbKiSV60y78Yo/irKrOGi0QCQdXTn4Jua+rqneHQrasaKlAC9R1vl
tPNWq8A6RZ+RZV302Fp5jXVMWIEQQX2GTUcMiYVmYh+WhLyRPK3+Jy33kjGRf8VuwXLbL1NI1qov
EuGltfw9a+xudAkwSFvDW7RFvHZL8sesdJFZ1r43v0G2vmTB3C97FxlRV8K1H7WzZPEwYv2vx4jG
Ipiqfjzk4PLO8JofNaNfJjxPWkSUJXRsG5lT6FyJjLJxE8dEpe0Rndd+cgyQjodK3hQkC4fIB8wN
mH5y/JTaEV8bCeExvn7cPEpnzdu2rPARyJSsOBhpmm5hrYn1y5h8jaBgYqREIm2J3+A0ZmFIR4gY
wF3yCCVofsNseA3QFAgLdEgWqtS7mBYEwax4aJ3nXJpAUiPoTc6tdjGmd8U2z2iiotwuZ40JXfc+
gPTxGXYgJPv1kuZQcj9l4znIky1KmLcg8tdGX+wq6Mdknj5jGodpa5fEfzfv6NFy3l/W8twURH6D
tOGfnHYhqXY7xOvk3JKCTod10epEKaEDBIrf0VAB2+89BALQqX1NSR32EN/UYEFaBOuLWfOuqNTv
s92iT3qY9AEMgWAiQiyIzoHubDkzxTefm7n4SBDPuMWGB0nrN5m5qeW/NMh+FG+YEJMZ5EgYNm9o
d5Iy+ii64VowPojiCK+jf22h36JDRnoVMOaCUo0Clb1sknyZtblJh2enLZ/duVhnIXkP1BvxUGz7
4c/xDnYnNjQtti4y69FdG6tEvtvRWgZ/Exof/A9M28iAJcm0iYu9H5XbRFnAMId0TvE5RbDiM/08
EYBUB9W2xYLRQDFo5pkxBPV2w2MlqWAw+4FAmD+sjsSQatylUQY5siOBBOmMxc0fIGwqj630j3Sw
bC+GaOxPp7YV/w9PnJh4NOg99vTnF/6zoM07+v5zzsbrinsR8LbxIJFJpYOXZhBMug2D6+qznG4G
IuZhOlCurSw3WkZxvBzrkS4DwvFIDjslXA9mixYjB8wCMaLHoQ8jxCFJgInSXSjEB30Gf/SR0Pno
FWMMBINVHUaktmniHAs73ua5vqoYG3DEvYVVsb7EyNukc0L1ivl8lREdVvUA6fpo40zTS1Jr27zl
AwppCvDA/NMQNTWtu/MFE5rIfO1Ro+MS/KuUao70Rt0Dz+/jzyMjPsl+6hI0qy0RsenNNXQS0GOY
iQYTm+IN0pOZ/SP8lxnYeyfTE1AreGfM8BOOHmx/nrAZqYB3gtzrpo+UVghSiaUHhqEGb5y2/lI6
qHHDnjnmQFph/6IjEOtyjtG2pkaUFTCRCXzV2sviizH5mzTKDSayjrWwBo1G6pekPmh7YrmiBAfJ
FH/7of/skupSTgHeFxQyRYhoQL+hcGA9aE17hzdj6U0hs9XIR3iGYY7jSq//MY/mhMFOHaH+gIcr
uYNCmgJIc/Cpph7YMZW4zdQMjp+KKKQrv6/p4kV3FVyt6Q6+QQc+EKKVNHh161vAJoWBHkwVQKuK
ue0cy72wnPeplkgm521MkThD05TTIvbRWVYCGYJy3LnXBDUjUdVbKQCs5Mi4SftEtkSdA3KQVz5g
3tt6nIYA7ACf6EZ9DboZKVl9dHz/Gtsm1Saq+sCicYPhhGKYAy6NgpgQia5hqUDFboTZocnazf8W
P8yhFjvJaOnrqMgeki3IyPyzTpMUY2GVOQSn8OdaevKM0u1/dpk/mJvOf9UjssHosdOQZTWeBt4F
FndOILAm+PPwrA+0wgsNFCSi9bJKCKjuIOuw8qMY2gn5HI3bgZpcTDdIdEe3l1cUIqu8w+acka1b
nyH3fwUp950V76KuZOA8XYjc3djU2n2CEQdhGJd0YrARgH0KKwnD462joeLBdoAK76QLR0tfgbAs
mMDSmVDvL2Yt4njvtdwvLPBJfEgnC74vY2iGS2mfru0435q8lUgjimLSTykPlNE0B6/Tbpb25vHn
wcrOzOQlCqhejPkSezw+KKmKlFuciG9/ZXBYhNB6BF3+kY3YLPX2PQftR3Zy7mhAL7DIQlxVzWKM
Wax0+3iINtLHra/MrIBhSw2vfq8/VQMFR2ARoDj9DNWXSQIaOENSRcy1VCfT3ZQxeN6h/62RLFrW
WuPnzWpVglupgGIM9sc4/07S2mcBFLa7ZzHWCGC0OLC6o2Gn4dbuHHOLTTArTeRGww2/9bL2Phtf
f3UwPOVhsm1MiPs/lde+5hT3fc4IQ2r/e+qrMVexGIwAqdLBQihYrM3ELdxbloSSEEEmAj/hGvaG
zeG3YDrWaQ+bsafaVhzULw5rvgQJNblEiAzl0SagV2Rke6vLzEdYfJo9A/bJfPGb5Ny59F6tgRez
pkub0Iy3rm5Vs2/+VKF1TYx/AAbxw3KSzzcMMez9iMVxrMJDOrOWUuybLdoi1XVPKHGYFQRl8wGo
cTOhjXQcpJButmcmgfInN77xQ8IO1TN0yPi1s5GjtBLjwi5E4bbiw/WY6JQE6kbtP1JNNd4YMIkm
2mv1gx4P6DcFgRmAKNcvM215zf6oKvnEqfe7Ul1Bs1+3E08ZxX5lwba0vIpgwOI5oJfX9jgrnfQ2
i25NXxz/uol2yuMWtdISXn77ZnbDthjss69cS7bR3BH71kgLPe3qBBqyIH/4mPWZvp8P93jmjafa
q+akL/7AMW8O91XhXgfNf1F/RU3rSWRodp7tYt1yGGqk/UcUIg691NyV8lVnyKgI6LzED292pfBB
HdGm/fQXSfNjghdt1oRgM4AtI3xuGIrrwD1mmr3zZLXWIhpiuLIMGnWyebM4moZtd2Fu2PmE0pVn
YN8T80TUwrRff0V5BqFSBvt0+DARREn6OJIhk7LTOhZyKNfGAsu6nbx6SbzNGDKq/peOJl9SxDoC
5R7XkE0uNraAeGmmDd1OvQxavphRzODeQlLu/m+IV4hxt3bJDIZH/SQoQt+qjjBai7SDD2kQJE72
gEWUuvS2NkWUlkMhAb7l5c69dONHPTS4CufFnIe7DjnQRmuHrSqBxjD8Q6NGl0csqbFPYU1eH5FE
VhlcTT2/pIIuGqcnrgJtCnvYzQXdFRN6Z8VERLO9zRQhw6wZHFHjIMbRmSV3/vy/q7iI2sXoc8f4
5vSKGXFlw0JQC3vEQu+U06Pp9f1IZ5xoyGVQEuaZDHt17/7fKGR47tOZ0gXxZC2meG8tu37liW8w
VyHyaAD0s+ed1JZpcwCiI9zrNjMSl/gbD9XvrfEQhzjCvuM8W2udTmBmMpJpGX74tLay5tkxDVR5
2GA76oCpzZSzhmPMT5WqjEpsv3PFZ2iMtNBwkEY0a0QCVs6pqQzT5L0TJn2K9jZFGGYjRGRI+4Nu
JECD0vVk+F+9cPddOj0iz/hCzfnrEtYr6OqprpCXEGBZFf8mD9n8TJQWaWoAnzeeS25To73RGnv0
eoN7kCLR9hgHCtbQGZmjZVr3ds52VZLfAtj/A+fPqDMek4OatWKTu5gc13UKP5rPeu8sChQ5Dqqs
wq+OCkNS6KzCRMpxxlJzO6U3r7mvdcpFn2/R0bH1KCYjHQ0qsh+WKNa4CBcu2EM4x12CXAmBl4LF
2NzwJP8VEBTO5ZgCXERBIdZ27Z7Noj/PlCZqIg55f+dG9OEqhvqzhkMObZGpoYDQrrSKlpokhQPj
gimfURHKVD/0hmBrVrlznhplEEkWIXRliIbQgVgZx9l6Bp5GWdztsdkVU3lqyDQeLb7LQ3tR2i/S
dE4l/qPm5Gt884tn69dJT3d68+szk82q+MsEWosbvZ/e0GtC8UIq1hTuWhEkMj3ZJhXxusxq9Pcq
Cp55+omhUhJ/TlcFSTYOme+kxM0jjPL6NZkJMwi7I0V7EejbmNFVHa7zo1kXoABxy4toJ6KKsOI3
N0VKzvjee5op+2Ma3DIpnvPkK2hemtI/F3ioUEEjJcvsrQ5L24Av1EzpRYyYC+ylM2Ynd5b3HO2C
MwFjwoSDcn0xmOD6WgYVmX5DvLQy0YYxazNBGfQMqP6viZCi1lB71AzK1NAHAy6XKLGp1slGreof
OrlLt3cPNlGCAQzlTqcgY7SmhH9qhG7pA+KXeumT/D4CF2OUELS8DYNZKb9zqPSlaq6FY7xD6LI0
LWCRPZ0HEACm9FeudmdKUDM8AYTn2t5zUL/ls9zM7JA2ENyq7ajR7K1HYFLTVa+ojde2zwaG8JjJ
gGrYDtqrayDmb9GIamhlsS2El/84Oq+lxrUsDD+RqpTDraMsZxtj4EYFDSjnrKfvb3MxM2e6Do0t
7bDW+lMHad/mno7Z0JFi7MSCSi165dbeJhZ8tt9wyDFr6eCxQvbj9teguAfBA0maK+AFSdAE7lkE
hpVgqSYyzaUIQSRYoc3dIIr0ilz7jvtwaN5r8890cYehNE40x8y+Ou15BKEtMp/0+HobozaKMSXu
drjnL8JEvhjUsfmEAaUafoTUtXPSCWrvAqDHmKCLZCsHhKRgAJfQg/nmAA8NQMSVMYX3X+tJXcMX
ALaMjFcH65SOiG1JXvAHtf5W0OUMzNkFJ0Efu8dvVpFlqSaIggh8WEAR+3W4fZkKJq4vZ9vCprSI
YF1IqbMbC+UmhrwFlS3msxyyKYBsdDIA4/6+gLKsg+IoqAAxG6Ip4xXs5xVocMb1g0022fA7E30K
vWcoMRuBkge7gPGy2CpW+qnIE4SH7CTLdLotqjqhzY88nLAEDxDi1srpzziw8yDb+lUYrAhGYMGB
BzELMR7gLWZSzDUEfZl2LiRizDz+ufikHbGKqqfb+MpWvx3Fk13IRzNoj3XTHHyGAbPme1E5b7Xo
taeNwUZiU0y43U63NqW31ydYIZIb9++tHP9OkAIGt4rytSxDbslLazlDUO3QCAY0tpUSMsiaHdjM
M3t9PDB+lq2jkk4vtp1/iGhqCL67JsCABohCUz8Mm0yrjHHskEKRcOPQAwFYFjH7N3W8SZ1ffAYS
SpwxjEOcy3dVGtir/huuhyuL87W3fEheXLLExVjhsjczT9j3CeAfN/LdHOOrBhk4oDxVGVDV8a80
1MfIar2eow4zR4VGXcjAkirY5+nJ9KVl5PxjoawwhtwMFCGMHZcYS+CwTzUKepgG8aKZzvBDRNfi
M3adKpxWYf/o1nEcPwez3Iorw1bugj3CbuA8tMlo7YdhY4u120GEstaj+iI+feiHG6kCv1PdYCI9
sM2eIy2Z2H6CSjQQtcjd5tOEpxKyVziw05QysqzihTQWEO4DiBda91FQ/engZCBtgmEt0WTp0mrC
sEHHz6A6mmPtto2/whqT+wIR4WZSUPsB1IyNeapG5BocY5bW3bk48FDSz4GcveigI2Xfne9GIr0I
ApkRIxHAQBpGVwDzwlZbjHSoBLl4N0IAGakWvdsAW9B/NahCkqrktlFWbez/ONKN20se8i0AYsip
2zj/JFEw0nU2/tnhHCxjae8QnL3GRx3Zh7rBK2EJkD2LP49XKbq+giuywyDLav5FrauPHKoItsWF
nAivc+ahpiQfSrZ0FHtFoUBDlTdsJoXZexhZbmN/cwEsBJ/HgCWPAIiS2UGnA+8p1t/13tyMY7sX
3h/1XjxVu5C+EehuqxhGeIT9YJQzRmUS2+LXK0FuWeDZtbN9YYTlyt13HDpuj/Gm0TbfrcI8I1Oi
IyHz20Rx7pFJ/AuAA1Y0GZbUqKJ7efyHLPSCdPRF/PM4oUSeVSQ3lL8mbF9G1mibdYicTdV/tbix
BPX4livkF5ClJvNdZibefGw+4CPIYU6A5rxN5kczZ/jhRF9Fmuy6LDs6I8NgtMpeCB9L2GfKlTpj
gIfzLvwIJCwhbSSz+qjaFWF1tLFFCyjUdTRiEU2Rnppflri6NaTNSBBJdez6eTWraPQzLDARTZUK
opemexpSeFQRPCVIXWvczWpWNETPgzABpGYMmcW6wrx/fidWidw5UfLGsisOtS4JX2Um5EMPawqP
U7P/pbG/m5H5LymmJRGDWyOfXlSH1PAfg9OgEW5Do0RApxOdSiM9BaKBrscroA0BmeOzl+AJafYl
zZpTrRgkmYNQ4dpzrXxmFXN7MBHyqm19CXtjr6p9T365ucTiNC7aFWIlsFoyLnLpTqoJvvBDS9Ho
r2KsKhd92CPT0wRvlsSSrLzkcgWnhVjRfDjhbNnpxxyWE1FTSxW9X9sVyxZuQtVhloaaS/gJZw7n
yPDFBN0kFa+1jDM5Eeu50dYjfPJSNa7tqH113xG2GwGTvIzLuIsc8CxJ3tKFHC0n3ZflvAzliQQe
dBtYoFVNvUsS9SWNXlpiT8JqKegE06jqaD3w9UjUfqvTxqkQ3ibEK/EkYeNTbaM+OsgwQqCR/hvT
dlkG4YsfD9gWIbbBOoCD+lOqPuvGgcyIrtyPrhChMdL9SeSTo3omyNlkMRY1YBw3Ddg9rji5rK8K
bAbmSvqKiHoxzGTtLCVZO4ZNtkqr7tAN1zB5qeyfIihBlttV7tDzkHJeGzIetvm6g6sND8Ow3h1c
nJAPWUfmThJGn0V4Gat/cnOldJB0A0tkaSMuGECbLaY0nAvMjiNzP3DGS/qnbeAayewim96Godi1
SnWTlKOvkHZa1lvZgbuyV/Hv1FG1SHP4rQbWagATwRXRFTRYtSfqBiuqmJFNIYNt2q5v4CjEsx+h
E8HhEkRZjL82qHUiIGHf0URTslHotycMw2KNvAA7i05B8Oe+Chtq3lv0hoKAk5kPLepJYMA0qoK7
EmIiHLC/+0Re6bK672EqmVgRQqGBJV9U4XNK0UQA2HKTGYXxKYhlQ2Uvsto/hcnZiqutIg5l2mRU
bEVZupTbuH/pBwcvsa5nSAMuIi46jLFqVgcd3yqkpiwy/cPAPXgRZ7RYjnyRmOZwjsrSuK+C4YCn
N058VyiNCB2A5ihru0531QoWl8MwgBJBgdEUM7rLSH2LW8xcqH1y1Bfj3D/8DzE8h3EZSg6lhwb9
Xlsa9TPNcQ8LoIt31xjahIJr5EwUlhLceiEDyT0G2BNaJSbxxOIs+5L1HeSIOgysCRPXoTnP0+Jl
hqAwTeauTA4OFJkG7qIlf9nf1ZQeGvwoVVCvMppW4uNPmKvZxS2pU8Z/kKUJT8ggVBsYqhIHtYPR
FGBbmVj53sonPEK4lf/KBfCwAXdu4xZ1QqSJfd95TLHB5kQAe1Sx4ce55JLC9tNH48ivN0E2QjqS
rtF2eZdBiKHiNRPlnIFUTh9wEOmiWe7t+D5HWP3VuNqLIazJYU3fTaBbuO1UWG1YCai+fKXnjLEH
Ro7tiZFjI5luSoEkmhqrxBd6JFICxX8TkGhiwEuAI9HrFRPn6WGz3ppAoRKZ7yN+W8dGt37nnl+W
B/KmoD+xqPEbO9olqPelAco5pIxJKT5nmLGjKh3ErA2BHCRpWFzKh9Q05xZrND4T3Ath6gFYLIee
2KF9/m0zLs2iHPZT6dEBIFinwcZnYMK50/YMFoZcpusU8kbuSHsYx7iikFWJ/z+jvxa0FjRWjCUE
McseyX1kQBjgLFV3Fxkb/QhITgoo3PpljPF6f30Eo2CpaZ64WFqUg8DjcO3QLeRDv0k4IG0ObyHl
0AGHm7HaiGOjZiGLPIAKepe40Hi3crtKIUqkVDkKoHtgBW94n3ktcjMf8+YI05HWJDlgmA6dw9la
gnWygaP5wWI2JX0r8JUJIz9oq2u7SKFrcjT1Dnmw+qq0XSX9CGb576k6Jd6FIDIK8I0DrijhhBxN
d6swWIDDjsInKtNNGCXrGYqKavwCC+9FryAGOqItajW8lzk/y6C7Tv0RcykX4tbGtJGgQQwlqtBk
uUDENqT1oKcg3oagbgjQze7Kbc/wwDQxS/HzTT8zuopZdrbXihq/wMsIQMqCkVOondtCHpvncVmO
He5q8lJ4s/hFvyRb7cz0LcyllyymGpM3HSVxl1Ih5Z2Ib0NFYtr1Nqyy+9zirGBgMB+XByc7jMpd
qdgxOoU5FP1BTl+FCIj2jZn/CjL8cqy/cwx6QjU7t3gOjs4pzAyYFK92hfyXsY+PbQFGW03E+Vs+
KkL/ZKVxQ8lejfjZ8c9fNbPEzic8mdIv4ySqyLJKkr2S4GAiK/Do4305I9E1vVnHF5MMBbMhGBcX
W3WDp5Mjq2sR+KpwS0wN5TX3yB+DnYaA6c+yNKh1+G2U1Wb8T84cOh209sZtZLKPK88uL5l9IVAR
Zm2txEoYE/M+QGvSovSfYvx2tHpxJd0lLj41RoQwHmvTQBhPPBKgQ4A9eTs9Bb4lZqipVa/FIN+a
MSmgrRhTxjigInjMvyYF48yUwooHIjOpGVFdqToYC8hnkRvrUtMWo/muhOFWXPNpIX85opxhjuuA
WGbqR2p2D3GHZpBw4Tuuy2y6TBZjwWoRJDZdpbBrQdCYmLk7lac5po0XMIpA78s63FckfTd1f9cR
uAiooZ2SrQmbM5r4PUA8FrIlKu4+xmQAwnuPeEsABlohQwU2cFXAbH7ETlbpz9nsfMrBRgsu4muW
XbiriuhI/KAZpnuBwqSwlibmHDnHv6hqDBOrSaE392rBuvSHrRJLx0ZtXAiVC8WuoV7pR+FLJ+yP
/ZrJLt1ShoJ8CK9Sajy0ID3Yxe9ghKcygrqAVbn4sCkJXJzX4rPWOVE3lOhlDF+iwVDPuWqG9khx
H7JC/dUCubZKCP6i1YfBo8w/RP7+gWMpWvGxt67i3BWjuKDO3oRf8IRKxxTjXDCDGP6K4ETA0tMB
3+t9w1ElCBbiTYihNvuCmFvIi+GKSkZt1K3Vt6vQp2tvR2gEunpqIYaVAcYZUBFkcX9fJag9OuaY
8PAKxRPNWZpTw+ErPEntnnJyiTghsE0PjZho84wx44B4lcb6bm3FgscseaEn3dEHgrK5I+u8eu1B
VCgK2/YhzqGRsrexCLZC1wF0HOJaQarwuuI1pIBTEh8/4H4Y+KEJaTS90EomWs3Ivzod1R9O0rjp
whlPg6+SI21WT2GKiMHCCpihUSX7wANYigUbxyk/a7WCgl+dUvVDxNRGIcR+udiMQDEh3BUURjbi
QjHQzRjdCEsAh1cd+uVbZShbQUoWZ57OFFdm8dZM5MJc5+ZjGof/IqB4l3dun/cAkY3XzVgO12gg
kyeWrk+hc1JyTMpyrJOSH1EMi7vKoKCfeKnY1JzzsuYvp3Hh3yj/iStQ0NTBRuRS3tKFlxE3/79O
+tQsaR1mGm4i4uxRzlUvbVqkLvDJ97ZqPG2iWfx279j2ssikry5BhcUJAin4WHCVxHVESfoc2nE/
jykgLOMjhhFzxmYFaff5GEn/TR2TxpiThaveAHFnViIA8AaxGh+/mv+0E54Y4uR16vo6Q4RbZxIf
bfOuTedbYjIYp3fUQ6nPY45Yo87ANO9dIO4xBVLAYWioSKc7543ZzS63YAJC5p/hDHY6JRcEsNKO
jqLosXRjdW6zcR/E2lo46Bo9pBSbiE1+bdDgS0ZbENXvmOiApbeeRrgRZq0Cm5LliXjiL6vZtvqz
85+JpniIVhzJ4SpPH0k+LWRdO7UEmxM/Ax9nJiJrPAwjKha6SGgVeAFMWwMe0hi2R0d4qoffFTBL
jKhM59TJ0FycgbcFlo7PJNqSR54APqbqSeZzqtN6RFZftD2nkLQZzOAgQv+6aTgHPpNmZvktJPiu
W8vCXIqYlTLk5GBEWkfZRpsZOsSfc5nvYNhGscScRj+iXj/CXF8I+VHedAzz7V+kt+McrkTg2MRU
u9Oma1nYa9u3d0CEnoYUj+auA5KoksxDW7GuNGIqZiiBtmCeQcX0V/mUMgS2Tuws1vRnUJE48pL7
MhSz4QZu7SPUMSfzFXAGP1eJHDTmXVbOhFbdiBasYKsTKsGMV4BSBh16T+XTA0jN7F5R8TiYemVU
QpRkhPIm6yREMwpk49Mb6jDdIV3PiSfqTfGTOBYdC8xSaAuhZ2UvFQj1zN5TMgnE/TVBZUcgZMc4
esLiGv5BxwUemtBAQjehaUzVtxI6z9BkWwVFBcqAtaA+xLX9Hex1o1hjarAsMXrAsxHdAN5pjC0E
8z5kFUVhdleF6ZoGpK3wctoxfIf98aZU9U3U4F2v7tMw3Jj0duImBISjD2d5EgbWvOTzvpp1qFpM
0vj5HPrpWcY7jl0vKGGCpCBelgVLwbgFcENFbRZwQOdZuQnJY3QUHea+stEhiIsHn5gaR8hfEztG
EJ0m3eMBmhTcVQQymqWH0PrGtW7jGy0ublCRbWk5UHplGclRNNll70GUaBBhtDF9z6jvOHPxXZ7d
UozIoskVH0xszDRAsh5YZOIJPzoKyHmr2zb1x4zeJTbgxcR4lHHr/+XZ42YOCSbDBFp8KYYRTp9v
kAEkM8BSTPB0p/9ko+Yq8vw6VuMpqyZXYcIoqh0VgFDAylry2X4LAkEGNCnHYPBYcq1m6v4CclfB
oLcruOtGXNl6caAwGh5MROOVJ5mE8hwz6l0BFuMC5gqOojLlHvVMV8OoaAnXTUPNCw3OJPqUCaJX
hZZUvBdRk+mUWOLiJxlK/LZFVuTY+xBjEahbIW7uAJ7nqfjHldjykWVa6BEcrmChSivf0o7iJGde
nXS4eUO9UGQuo97DRGkNItgr0X6cAnTLX9ZIkZHpbh2dc3qkRLpxLwsDkwwmFbhF4qA6CA49uIcx
p2e9YjRhCBnjbwRZxB9f/87pyrgB/23UwiSW/MG8c92mqJoiV7WA52fk8VD2hVKNw5dBEnY3YMP6
Zzda8HGJohWga3oQc/KogSxD3IQUDJdkQ/8FSAvbJ6fQ8UP700I2ApPPR/gGI22ELy8AKzF0nvjb
Uwo3B5PO6aHDMCaQoU5aHHmXUZtjyt0yBQyW4tOIMXpndA+HIbOqTgcHvWhtCyo/AlSuJkI1UUNo
FM8CqcgkaWNM4OHcNxnyRkCSFNCbm75yPmQSyzC62jH+XsUKOXBfQq9tGc9RIxRIGOhovHrxZzX0
NW5P2QJ1ECSgHhkkb0iT31KSJvh42xTy4oQfR9QeJ+snNQqWj7P0gcoy0XbhioJjDrOkAMSUlxdS
LdXWL2E+kIdBLjBptmpjbVB7hHT+QpYtmk0H3rdoS4WQdZKUTV0zMjGjyziR2DD72z+Q2mR5xtq7
irP0zImUhsZbREGn19ewJAwBHcwmNu4hxKL7gFk1hHrMUc8BvkZKgUqGFepwYQoAmriaZdj902VY
4KpJVYNfGL5IbcXLZwELOZMGtwd33uUA7Vl0cAVGYWIgBdeDE+dVQcplAyQNuXmrDFgJpKMHabK1
5B7sxe0QEvaKfhWjXYeh5J9ce3A1AgPEvFUwKzTqoAiDzCrVz2kBwyC7slLRhnID7kRVNBZMNIWQ
v+gTTxRe4WwhuiFlu/uRC09jfCg66wA+pY/WV8wroWhsSETeBm3QUiOtJDv8Y4LWTf+mAcQKvFGs
9tEESaEeEdM2ChYj+0J5R9pAuMNvaqkl8m6AC93V5qYIqpMck4ZVhac4EJAGvjAo8MuQ6lp7qYO3
kEIjqv17T/RcBYNqzj9axsuw5HT/rmDrMLPoW8JGxnnYC76gOPotuSV++OuPyxLcsZhcoe2CrNot
/t4Bh0w82ae6hj1boxlRAKV8vqtK6jNlQ/TdW+Uv7J9VN9Jfh+XSPpTSm2gdxoFoKcxeQrX32mzG
4uir9yfIW80vsYzUZKQkcy9qBVMu6H/ieGeWkrHHRA/vgwCTqHfUOCNsmwKa+Zghjx4RXkendbEe
FKMnEfUgmoZ+st3GSNYZc1fEtGtxksPf+8qociT6Q0hjUzd5bUP1kQ0/ynywndC1qBnt9iWD4jwR
2hIhxJgw52E9NQMSwbq+VjEDZ86GTv+HRwjtY/SDTuNP+komK0jVwpB9qE2feXNCLCe4pnRzkXUy
bAip4OnKZwq1LvWlW2GpHP76joiHgZ/TpngtagDTihHrPWQ7OIkvMuNzlK0NRrBi/zZQugW7cEyx
VJly7DIbGJcYzUrdL8VDDUWUjIIcMyWdXapJeB0sBwvKHteFUC3lirp1OG2K+heUb921cGYYJBUg
a4AeuAuSHY5HCOPnT9FWtxxVPq1XDgAFNWZj2/tCXncq1sW6/ldoiBpI0KvFkC4kgbCGjiF4UqJJ
E2o+MfD0efYaaVaK9EL/CXYV7ePO/qv2xI8LEJHhwkRSMg7YWCFQUtHITs0/1cGdG7ZtGE8MjrJ1
WaJrbcFEGQFDtz8lgBt+OG8h+bt+M15DBtMJk1ZRqKkhPtByHUZLm6lPpocXE/EVanZHnbehzT2a
F/lrOnQX0YSKmgkPdSPuXNmMX6fcvlT4QFja/GiSrS+UBqiYZ0t7EyQ8fX7QsYq7zrZ3VfrBE910
PYIjqhk9jbfWUx1oz3AqCoL3rv2KYXUK0qeQ1P8tUGYGUEpwVd9ksXgYV/GYFOpibHWAqPJmIyq/
hDdkgu+2AeINJiVimFwotufDe1D98flHcc87BDIFewtz27o7Zh0Rtdxos22TiiiTfRWD7pn7gtpO
vCMu5zkf7tjkfxV986nk5S5MGA2LK1em69b453kmVAgPeCBwAxqpHQZLCxMpcam3+nsFth2oOubi
xYHsxYuVeVUDKTCGr6DBUpi4WuqoOOXYP4G1yxKxgNNf64XsayIjrJdB0lb1reu5ImI8cjitYNXO
PJQe+pWYPoprJ7QiZEPVPYYqqtGT9Nz1GTklUhuhRirxbLD4iyk6BTDm1nS22NwNEaQ5ETxOGuQu
UdXvqdculpHf47BwJct/64thOapiWviOG/lhSOdr6SAskjPtatcJfSk6CdIABtwdF1wnYVF6OCVs
UkhnBLB5k5bvp9g+T2m4rs27EyE+EARVYhJJ1QY8iIytsAzJQ7526K/K8mdQZhzqUIxRSIovJijN
eYpS+Q3Kx0H01Fb90xOBrTAVaqd/YtMFpg6Gb5/8qri2TXWK1HxtduVhzOmJupusitl9z5JNsE3O
PMJHKFEDJO1iGoKJyx8LOepfMbNdifDZqFTPYson/F8IIGd6kg8I+fVrwLHOKZYxvlOBM6YIz60C
HlYCjZG4PfQbhxTSmann29mOsTyW4OfutLLc0rcufKy6HJXNWEiAkgMcDYJ2qX6lFhJ0DA0HRKVD
YZEgzqO/xrwlLteCjSPizJ3maHOS2IydcnAfi3a0Ke1/4gwWjNYKfI35L5I1BdMsXFpyOk2n8/J8
Jsgp3JQSJgaEB+h40GCP0LbzVsneUviL4reVxPVJH+Jp6HK1mgqUlmq7S5l1gMitc6JwpEsDZzV3
Qiyr6i2mU8+aI0dUgyZP1nY+9ER1J5v5p1XdBO9lyMi8VepTib9ySQnJbCdIym3jKFvBEKhqBkIh
ia9EzKvJKmXUJf5I+EA0/kzFiVKEOUGVnEvhHMPIzhrp8Zswu8KNaXPehYyHRK0VN8d5nciOzLkg
IlHbl+Za8TmaCWXftgy/q8r8LmLDNbASSXTps0AUhlsLCm7OrBrtuVC9G75XKL47MUVGEfwi6Cgc
+d9+XO10KKYjDsFtCKGdA4Jkix3xHJsRs6ocJq46QqRFrDJwodrPuDTWQWmJIaq91qsGO0Qj92q7
2Gj9eQQN7pphj1aNWeKmrECBpjFLlkM2woXBtYlx9Ri5GoIJekIBtfVgxQOnKJ7fa3hFeEzC+5Fw
1oc641mcbYGENLkbeGPkBuYBqdPSQfAXIgC03Ix2Q9/CfQbkG/NLJ+FoGM+iCtmJjhlTEYG9qlXq
CbMiIQ+xYbVoXDCGKe5OGsWoRhwyhd4981tEMNFAJlCI3zWWOBNUA8oTPGswR0lPgv5U5RJWp/ol
T/5lRgk/pvcSST1HFWRDQuluqsboHWZTDD5hwygLcV0CdrJ536VoZ22b/a19IwT3Mn/Gp6Qnh7kL
Lpkjf9dhQGIaOijiEl6s1q4XKRJ8H63ULfVBVRk/tHHg9Q6eIQKjyGDmGjJixhRIBXrEUuL/Ugph
TRNFwJ4dme+NrdH+acqPWf9N14msaTYzGZnpwErEl6vLNfY8O4FYsvVsp14e4IUU9kdA0mke2qWh
Rbt6dNYdt1HKldZMvzmtaDg6GWaizUYt22U3KLyH/kUPqAMC84GFzzYeyG9ieAIXhopQf9e4EjVc
SYSUilooY44bJ8yjDcsravz92PQUuytKhs2EXinDq4QVb9tAuUrNQIZBcNFxY/aJRdeVe8HscJ2o
ONmWO2B1JTA+gqZ5C9DSY79xDBWLCSUzdb7XAcHIxG6Z9e5eJAkel6y7hAlmwgON1n2F7ZGunkW/
qQq93rBTcwIpJfxawNAFj0Rg1iabL5ywpoFSgKAf0RbhlgpyuPpRNcV9EiSOqdShGhK5U4iUyyhe
h6W/wVONWE+dgyMfEpANdFsqkLWcvTgKIInhNLekCB/xdNXCBAJ8vcugdNDcjcyfVIblC+wI8HXQ
oLXKIu2n3zVRd1UkzOKRoYrPiSXDb0Bb4oTjShFCgJoZDOB8E3cXVFTY58Go7nOwK8a9Rrcfi94V
Q9W5D26lXMHITiGw9y7jse1Yteixpm3YnbkAVgq4nAWKx/AsBCcrC2kRs6pV2DOWjmQnGpgxkwWB
CZvBb+yM4Zj46n5ozOuE3jE3Sjdr9zOz7hovJWxS8ce3YG8qe79Q3XEgID38IdiDpW91r9EIgDjq
8aomV31R8RwQ6jYxc3tnxzlG2kAGcE0VqcfnBtVDNffPmnGf6M/AiqbQcPPkFCD17kv1CByyDoNp
W1f+RzA5+zwPrrbW3Hs08yFhzVIJkWHw3+uo3c7MqZo4/cpSpPwQQKOernqciV0p1KsAvMcg/agS
5VCBrxoMWIKxPca29u1rQLtt8tqnNH44FMCUw7GrvzezehXNYKOQPjyaoWsqzHbiyUWkKs5SKdZX
ri5nvwpXrbgUBp4TXKtrXZKh2w/cTfAhCOaz5S/Rx4cFJ29av9hxdU0Cw+3o6HuTmSLEKJ8m0IQ2
kmwiPAoYANZWDy8CInFsOcIOTJntK2wjI2SYzhFhlTK/hv8lPtCCGTFkMF5hTC9NZWm0FVGdE2q8
GflHjrNurcvbDL14hfvKSHDF7O8MI2QBhbuSu9m30OXzBOFglnbpjtV8z/hsXQMEjxpoxi7GLJy/
xpgq4oJrywE8fVKijzmf7325aR8RbIlaUw9BJx9bjUkl2mRJMU/gf8qioC21OAOt8cXS72OcXFX7
StLC3WCPq/1lDIvXPPqJmTBLBl6vw28/baEv762uOVgBnIdta5OcuenGV4uZQOVhra44CLROvu2Z
2MxBn64852WuVqDk/I1Bfk0ghsDQon/Ut+iyOV0Nc6NPBzU48LyZ0KL610t6e0hAu67wquQ9BTZZ
nIp+kX9CKQn3CSj/MlgN1/YD/xbAZijM34qIGCJ95WyUB5Jv0aouhg5DwTWkof6TyImJDFUuDbLd
0YSSu1GvKaWqV+3F0VcZIv4j888OLrFx0nq+Gpr5G+cXfnCAxaTSOsbK9tHoLIO3IlmSMz4A0cJa
Y5J4Ub+wVqMNpkmq2L0QVcoV342ExcxnQLBsCaaBM6Tu7ercANX9EhqCTgkXRtKnsB2ZP7DL1IwT
5aqXJ5dEuWnBOYmZAYFabh3c1JnhQv1BcQjib26ZsdfdSvjuDn+PH/Waj20zk67SEzQGbp2cUmFO
SV/DaCrZjtOVvFUEvMIqkuWKa6si/absAcUkPZe8xvmgG2dwvjjy9LpdR8MvImj4Kxq8Tyb+fJvB
xHxkl0POpkbCVvI5cXZCK3EFvxqKLLo+5uRfoqcA/uL45AEL1BppGp9rEZ1JNcf+TH4JP0owgmGJ
ak0hCfefQcq9ifkD1B6iGRb5w8R/EXLWPvsu3mk4aIxURsHcepS35Ur56Z6YEPAjXcjQcVl/DC0h
5AuBIG79r8BZwAjQ8wWrARIAzRi58H604Xc6JYm6AO38CIaL+MFzT0X/uFBKAEcautea7IEtxdwu
94an8g19kkuy71YYdrCKcnRTH/kP0QCU6h2TRUweiGksvQgPtBvjiSjaTJobAmhwEMF2WUiSqFMI
EroKgyt8BvYag/gz/Mf+lsFuT5ZkZVPFFeuuXJG6SC6dsJ8JFs3X+OM/i3e+HpaUzJB54hiR8Y1s
cMu1AyKC8TFRCv7KP8EaacmOwdKC9o0dBycrWYLaY08Y3Amzu5YPiqINdr/X/IhlzyY610d/re87
d3UK3XyZPvQnP9ucZeLnd7rbuPmVmmJXgJ7cicj9kJ9M+QNtgV4meW946r9EiOxKrzlo6/RBStBj
PPEMK8gXjz+yxkL9ki7xw1/O6/KaXgt3cJ1hOX1ZvBlXxRf9y4efywde8eKiZIlVHB9AY5tcINfy
Z/w77Bs6bhIWUIsGxNMTvU0upSIeAQynJ9br4w+9Tn8U35Z3yPuFmUKXg5kRIxj8dFyslc/2Lbsj
ED0aXn6Kf/wvFKBLZ4XVuf7kWfs3Xkv9w37AOa+/4SjU//AFOaGQ8DFhfsEQg0VOFMGz8bJ7frO/
+Gj+c76kV+s3vOK5vWPlVl8YkOhf6pM3zvMvf2qCqhb4iCqX+MpKzX+mPU/Hf/ZHokFv/hc7g5Uh
Pv5Pcx/O8heL3OQ786nv3bl9wCh0+21xNvdo4ff+utgk59xDT7em6V1XG/Efns8OUIFe/6c8Sive
Gv+Cvk82zg5D8t24+VbW3R595oYx6I7oyzXArDdua5YAKhNqYOfCVoYQ+hT2KWf5oC70g+ziau45
q3BNo+lhD3aGs7lm8LAmTcxj3Oty5G8wOLyM2/jW7eVV6eUf8oZilS1buSTzrOtteMpxm4nX03Zy
MVfif6W9cWl/mH3eshUj2FW1Y+y36bf9sWBBwjW4dLv0xL+/Zb985Ef1qf+r9tWG3m4H12cVXrX1
9PRv/tJcl9vxqB+Qdrj1UXfzre6Gt3obnKNze9T3bF7i0WkAH7im0FnBsrtwp7j2OfUYMVyHfb4O
zpSQt+qcL7+NVX3kq7BqOEPO1qU586suFvL8Y3/kPLuUD7Tj1+GpP7k/8MxAJ/Qor068yLey2z7k
r/lYfqAH3Ov79MqPLKan+kzu5UdwB/ZhJ3UXVprzau454FCmIjT56j+be7n1l/GWK9DV1g3fseev
Sx/lluftkki4DG+EtZ4BRD2e58fwbPbTtnKJYd5ioLDpDuWp9AJ+yj8zyfX0K3qR9/RY7J2Dus8f
9km6ZHeJpcBuEcuz/AmvY7Uoj9wMPQT5Bbs93inv3ZndNTyrM98//TGfDObFUmUx/uB+wP8rbIbF
y5bTG9Laj7Kmg+VAAYvyzD1ZdW5whr/M11T36nN6mk+8Cfc4X5/HbXqcdsRT78N1yMlM5obMkqtQ
j7Br9aexq3nLkPHWrIt990X++kPeo2U51z885L/9KQCYHxI9Ny2vAn9JfjkLBq3ng8+mHO19fwLu
XtobaTt7DkunPoYH5Z4fpqv9xXW6JiXuJnGak3bmVVxPBjODj+GO4Ede9sf0KrtkBbHYxesot8Uz
eqIhOyEGQirC9cd/c7YIGOlVXhjvHLZcma8UHPKTkQ4nNQyQGDdepqHMdD+Dfhk+6o/5R3sv7vga
vnIYcPD5T1JmjUXxovy0D9ht6g1e6r4VYVwLHI0o+jlTluVH7FVnIo/fDS7NvXlz3jmmEvxkxAuB
lEqoFEmHVcs0ARwHjgdnHUa6C+0dE7XX6kmezqO4cahQinBKtoigqd0X3YV8J+OR3cetfeuPtsuB
VT46cLv4mN2VM6WJHi9Zf0TnfSi//Ud/BX7NvpAdZ0teisfqVZ/9tf1J/pN0ZsuKIkEYfiIi3FC8
ZRcFRMSFG0M9KOIGiIA8/XzVEzHR032OslRl5fLnn5nYLEiNtMTL9QQvCJtMv/f4N5M3qNEGnhXj
7Th0qdofqVkMHITuzpwWX4Xp4sTL8yKsE6QAuJ9/PjqOSkZTVNF07QPV2mJMF3o93z1XmLPrFv8R
hV+YX3+4R4JpJge5Xz7mR6SybbFn0w31yfA/aZa9Gq8R4H7yCn4w24S5HO5bq0uormdafQZRhw41
3gD+vkeqkVZ0PX7Kofcltm9H8dLmDnUv0wKwc56BledE7MlXt8mzhzZJncN2fJ5sOPdvf4hVQun+
tr2pzl3pmyePVJwMlhAtjreI5UJAIYdhPJAMpiY1Ie2kEadhlK9+4eNI3xRMBqQ9jCxLgXu9fYbF
32990/v7yf6+ewopb4/XM0Fa0HfffuY2jLdtVXpUcdUyYZYlJwEvgICuchWqAnhnf/rHLzGWMGLJ
BeGD0K2E9rMBS/YJKV3CtmpSprPo3J+rDXCrYxRbFRV/iBkT6Viub9h32U7Cf2nxOaEAI2TvcELW
mL3Nh8uYOyjMGAuqCNlln94hv5k4dC7/6g9H8XBkHUpcGQAwcXoL5jgapUp0v596E4wJdDindgm+
iVD8zQMD8TR/cxTcvLIUjdoKnSnJhjzDZ5ml0XTJWvZO1IjRYHyGZKTLfPEyMg524Q9onc8vn2jZ
MrmdERMWOYurZHRC2+Hnje0MpfIOcTN+/xaaj+CKMu7QUexm9vGvuwf6nTq1QFhvluBJgXezTQMg
O/se/mYCvBV6CGM8/4W5y5hu/M/4gxuFZnPzhJvT7xtAFehZSAbWnW1lH3Al7pX6CgbbbF5Rt6sp
K9yaPK5XZdLejTzm402IxzJCo9j4LEJAcGESPNN3xf7XkXLKE0Qsj3FqbubbzNEcg3kao23dysOa
J+BBCqvHh+Tkii+yR+nU7hBHVRstCgm3S4AtIWr8E7JnvD4LDz+U26Ki8E8lbRj1j9KScrjZ9mEr
aPSS66LdHk4aPNayPpy9/q7hL3xpdB/EHXgEFPluAW5xG1LKdhaTJX0l9m2cxtczJ2RErzFqOF/4
fnhkn5Ajj3iMd09fOfVOVfRKWGd5zwtjWejvw37Uq/HpE463zakOhIQ5eDXJCOfhG6ZOmTzsV4Kz
gzrgfHYJkgjLftvbdpva4wIEBN8lyiGPcbpgLK7yFUVueNz8i4nhKhFYzc3oCcix5vO8M+5xrRiP
6YKJLsy2Vfy+c7OmQbnq6FmKb4lyqLltwwLiJ9LZl9d5HSv36jMSiU2NXp607y0ywiS3SxhllIzc
SVjQPFnNgnpVeaiJhFZh9OrTJArmKMck5b3hSRCW74n2UnjDLXX2UPfEQSUOweP8+BxysT98DJp5
SI8+AhwUNnWmKs10JhY9TMoLVWfeaNuLqeOKYBs/NPrVuL31zR9txzZV9CCZ3/VwSZ+vReVhEbpN
sXh4lZDwfiStm1nzl5GOuanFlhiMZ+SEsbbiDBPfsVWnvCVA0w7MYJqK1ZMTjAkdbNtY/itp6lRQ
Q6wOL7Qlldc1wzrIiyXENVAoHwkxW2/N3yqm5ZLQJDYl2DIQ/N6aQ0Ig26tEBC7vezZbcecYjdF9
rZvN3+E1pHAlptnp9rf4bXO4smhs9xUM49SmyDxqcOtGZrMAIvSB/4hnyHPp0h5Kn0FbMuMWTvfv
OZ2ezdYamVe/WjS4Hy/roVH9bGMLTECk4Ll4mjQdTRq8tG75DcuI85oHVBrWQe2gmk+ldtPH5pUr
vH0CiOTpy3vYJ9b3JKJQoARsbR3hr+MosqjlTqLRK1EEfaZP3TFfVcHN/53oDx1huNELuAxsSxUR
yX22dDrDqTgTvbXR+MTqc+zRBMPk+4e9Zus5D+iQH/kzGllQDYOL/oX0TkfAgBQSc2BmMsGzDPdC
RDxCRDEwhM6koTn7MdaHsRj05KPVoqjpZWwneU4WAFJ8rd7PWEHgn38JR6FuKIAA4uEqyrYIEb24
n8gstLJF5FsRjR3ocAGHTZgrREGgD4XKC7UbJAVnAi+mTUaLPODl7rvWxVDayFzr/bZdwsV5/euu
jIk16hjtw7vT4IiQ67qDOwE9d01D/4g70V+H9/7D92vEijPmIeanvPX93FujcpmrwKiQlLtBmg1Q
r0S7tByhDo5p92L+KKlz0Dny/SAwzPYmaKQnIYNiCc1LSqNUUpf8RFG4Ptp0gtmkwRKuBLWmZNn6
qrLjBxkjBKnE1w90MC21AyALnSyggrBIPtNvOsWYQo3IbagvQ7qOfWY0N3xSyJ6DuxjsQxfzTORd
KR4m+3b3DnP2a41lY0iiinIQt8BvHKvMJQVOuu34V95R0EHoV9EPQcUFF9bI+q3bY7VR7NHpHvJV
bEkRPtfNfGQ/iAiaEDPkQ2p0h5vx6cZu+LTI4zwdttRVDvcZnxtGjCDdsqhsjLK9+V3MMWch0TP0
rqEK6PPHF8Q23M8d6iObMxdj1k+YwbmQg+6IfjuVq7f/SpQ5VTd4gA+C4I/95drF/GHjkcwBV66A
O/ddD1d+oKL8Jy6zP+Zf/4O8e1Bb8BFwYBKCsr0kHKphImGO3zh26MFtYdYevFocVHQ6wYODhKGJ
KEUbk0VAJ2L6V7fN5C9PHvHh1HdpC1N7cCtwUZHMEyiS0JVbZfXATUHzRrVXJ3C/nN66jIuQY6FA
xKWtnX4PyyNh7qn1ypifzTGsWCkwqiXoGXfvRxy6z2m0bdaYnygNxqvJcTx/CNkkprNRY/RNV1s8
JezIL6zi3uK5p3LtkUAkJKrCx+b8YnSJ27ukjj+1eEYxJPJvSsewiKCKO3LS2wcEGLX5Q1ck+C2Q
iYXq7bt3FnmyF0caV6EwfrPBTvE7o7XwP73vurGzqPQoCYgUMwUZeOtw1JbTNaPaAzwBN02mS2Ve
urjcRPk8KnfrLdJ5s2ZMypJemWZ/P1xyIMyenTnXUCi3ypz4OLuXV0RMxbmK8mQYpjb1EB4WCdpz
qk4WNR3Ncab+QTT3MwLPlEr0grCclACcpxthxRZtzGJyCA4nAgNQUFQPqRzsrry57SEFHDviwfe+
8WuPhipRRXw93n6IYPMVt2o98evCFyJIfb6NDxFWIFbSmisaYxe3jCCjwum7zR68MDNjY4pFotpF
hzwvjzXjRyWqdQCi6aF1zLcd7tuTvnW7LuYBzuBpIeEpy/bUK1ccFI/JGnYBrkilmnCLCIiLsP/3
2yLEPWyNiOh7pzp6+/gigbJiKWoEGrQDjCokxvdZMDxrodQQMw4Wf2Ff2WD+DsJFQCegA2KuOd5L
yLYAb0ffWTNvfP6KfeTAKaci7CIEioshP2INa2twKmNuivbld/hofBp1rWwRUA71rsRdiPOYe7HJ
4lQSPxQhPhWGpE1YTGQOu/ESqggYI/6eUMOv4PblR0gXZhUHk206IXWo4//fnQau2DbOG6txbSjB
FGcP5YGR67s8n7QXAs4kkrBecSs4Z0Rb/wwBxc2wHQ8U5SUkILAy8BPl2keIUaId6geVx9nFWvyT
J3hug0WzLjD82IczjmnfFaq8sSnWornVkt7nmztzUR1kbCjrvMm1NAj4nrn+lIRSYGjdFsPzPFeE
gL9UFWUUyBwPyQJdz+jOOfkY9Cb68Xg4ff4Oc56VtvPx78TXMYUE1Uwp/YRYGS6J7ZtsrmfWs47F
sfnSnJ38ijahQ9udflMmNpod/vGxPS/Teji9WBXa32BSak88INV/Ho/7BeQaiU0ABWBPFPZbHG7a
SMWclj55Z1xNxIdWAoDTf2WAxRhtfzPkOYZfE4CBYpoxWvylzU22jYt2UR9n4+WQREIQCBwQwAtI
BIIBs26aXKnawvQS+IPkg0vFctRPhhFKnBY/6E8xEYqf3sWJPBx0gWG0qqLQlgQ/t417J37CQ/Vy
nbCuvFsA2m07Qx6GX3gt1Omhs/HJMczM/UTkV0SUmFMw7g/Np4W/yCEn5Jfp5HbC11VoAA459KMP
uTleLGQF3qM0yBoq/xJD5KaYwyRm2mXmPV2yxwcazpDwmBp5a/PP35BqbZMOGY2kU+zAxvIoPD3H
FnFE/CcJ3hEtSHBs8P1hikHHYEFvOt2Mm6dJiWBTax/wivMbw40PgsH+t7FXLghBkG7ZVyhd2oCo
qtKGuYm3gMs7ZuuQTnQeLQoz9kGcJBp64XpAWkbSMJpycvtnMfkI+ZcRqYU3yXLIFgZhBPKLPzLi
UVhM5m6xchwqHhuNgBbF+AvIFT+s01H0Ho8POsIuw8bDiv+ze1RgQ78nju63dONiA2kCLpYbtcue
cWliJjAYIUJEiyM1ZBlgtE42EySzA95mBIouA31CHdFe2GR62ei8hXp0ooV1NDxr4XmatQgXoWNY
e1sLHMuwDc0xPNtwHC0UsfqBqCXqtKhRI2dhXJxUdfaete+p0THSnEyNoqPD/0rVMY6aYxuG53lH
T3O8MDC0yDFC1Qk9vmUvHG2RqlvHaVTjGG61Uj0uQtUj86CGF8tzgmPoeYG2uNiB4zmhc8EDDW3N
CO2LZmihkaqB7ShqqGl8lPdRNUM8zNGOeLCLZ2t2cAwMxwbX1686U8hUsEfNM75qRDtB1eAa+zCi
f5y6/0MMVL4c8NT8KWtR8FNtxwkM7qlpR20GI0W1L2Gj8oO7Hr5Uh/8QA348UI8QvPQAAVTDufMT
/wy80Hbsi/PVxVdCzwjnPDx3cpybKZ7Su9jOVQ+ji+OERhR4XhSGlzBTwwhro3raJYyco1hcy3lp
zl/kRKUWQfhVIxaaKFUP+QCLyOMZnsMIZq/Hq1+YkKE+tPAnPsMrpuqF39qOobFIusMf2sIJtEg9
2hvWNGLpHftu8syeZosndLyDmmt/f0/175KxUdg18CXscICgjojFgH4FyNOET7+f9FA0Fgq2DNCP
/+dDCFCZf9oiby2VX0imjt4dA3rj7gygvuz6tMkSvW7GaYtuZgqTMRr6zAeRPztlQEacVn192i5C
YxrQuZQelD2O2oQ0YfrZ5W8ZahtW6gOhvdzQmciGxaN275jZSAfqcOS3Tnv/w2PTsorcpF8RFLhM
EiqvA7oU0a8FyFua6s/uY3+eb+M17eadMPGoh2/RmLf+2+rBdlsdfvR/v1LuAg2HphemqJwrclr1
lX8/6uJ71B/Az/5+vq6o0Z+OKMTtvuZXvrlp87FhnWb5WsobONhPg8jjdaCahxGC48NUm7zC3493
uDXOlIqOYV1SwJVq0k9mBGRNAYJ1GzKfsrLyaa7Vw4Du1l4+76yMg3y3vwtOsRr+GMoNcZymHhgX
yvY+NPqqaUHGU5nsBWpKRsEqtMkaGBV2fHCFRt1W4TMlZTh2ij6TqV/G77ueQihsD8vknOz3FhZS
8/ZHL9p7jhdp3tYbqPtI0Wjqzm8IefBgGUNKBShjHLVuMme2Lznzw4CqAHPyBOw28AGpVPiokyNB
My3zycUJyOZGDIxkvXSofR/GTy4fqx/MfLU90rsP9+8IeZtp2fyq2ZVUFnXMVh3tegKrmFw+VHoz
YHugPlbgDGQbS6pEKUEaG7w2fpxciFgp18ZU7KvQP3i5MdvVpzughiWZtjpOCxFbI/KrVCLS4GBE
EecNyqQBuWX0FLFi9tOwZr0P7E24JpoE5EXctSZF7xGA0cT0ON08F7WBG+o0frFgJpRTbZ4m+Qmy
FbflyOwxGO63/RAmA0fSkeBAixQRzSl0PePtmLtgyxcq9R5qdbntIUZTpnazmPVtgXD/zhNGp0P6
pYnDk650ZBD0YqrSJIl5Iupo3/ckBiJ5Qw7O32BdXqSAMqsvjXsohYMyAmLD+aTmG38Lv5tmhAeR
YMc2PIQzxhvgBjwCYt9DrVab1pn8CJSpKFy9l/1NseSRRzWcXApqGbfwhp5KR62Rxvcg8FFmkVI3
xxXpmQy9E1x4I1uwUFdXp3CfEUOEjrD/LeDyBe6rcV1OVl8CyWXqt9uhU+E7bTprYgyW3wiLPaMn
zTJd9c5MpaMnPHoDz7yLHjY1otqMASXOHXKnOqTxEArWro7ERB9ddgdUL7g3n29LqhyQ91z0AIXT
TTN7eQw2cyqvt65Whx3C86JWk4WJq6C/IeTE5rXGTe/NnTYihxR9li0RQGESNZvwFczO+OlMdTDK
6Df7LG/rofNa3dYjHQfM/M1K463n7tCgeyUFqZk3Mml9Z8G7sEj/AjFBJTRp7Dk7wsPVxnr0nEWf
2dQZGs2MUHEurUYzKn13+Uqxy1hySGWe8xWQyJFWlaP9bTbWD+YtSv3Uh1Cs3ci9SLPfYrSekoQi
JcTM8127yVejxZ1517vbotldlwWdGlWayR3ogErmsbWYKbfIV8USNHtNNZz/Ov4WUGqWQwLC5/pA
0TU1TMIXhf/n0bCQNyWMuXEBQWv8a04gROSPyg0RAPMuKud5JzmKaxkzytdl/K4vGbQGp59QZdfO
xJC0Y6XerCK6zSaWCL1Sk8KX1e18XVKIZ9DE3RnYtTea/2ZjE0eIiwzA1CHdWteZ5Lz4zcEDH3iv
06h1c4sUsFYsRoS0131qc/voGisLgRsoS7qHsQ2jeWaBvbmSR2vjPewFRza+Jvxf/RGOl59oohUm
PTHnQ4tBEE7mCawNBkaYAol/SXYy6tzlqJLLqyJil8q9LfKNZL0XY7O3mLr3/Wg59j+L6+IL/QAj
H7y2U69yKFdxx7qyaMyhI8XvhcgNpMbUoUGgC8hsldvcpk0VCHzmvXUpuFo0kSEfPtBBO/Ru09sV
ZF17u6mroKk8uEx66UkBTznrPNh0Oh83eia9rvHEICsYkktpDEmM5Gmx4Np3IfH679nNZEYRAoPO
tMY2xxcZJVuNp4hMHgsmlYLH1ELxSK1ejDSm8KJQ2zFDheAaWRTe0bxcg+uvUJ7JaabUm6T+QKgp
PEy0A7URUirUKZ8BbSbMZ3oX9RTQ5jqNjixpT5CNBNJ2bNbPPcqdSYLoCDRodjVrMVxO7zq1d37u
6a9/P6NiwfkB8cyMNiHq5MIN8Hv113ywmz7x3VUmUvJ91G/70p9/7ZEhIGTAwU/ONB+7rVNAY8D1
t1rQKesyJfuTqSi9WtE/lDmVRklzHFT7R6dVy5uhKahrRkeBMiU1PK6nieYiFwqGxiVQk78Znst1
hyWSN8r2FWWADOg8zpGcPDAK0AaXR6FCKVLD8QaNESggP+RqzJvqjqMtbTwESptSfqbdJWal0sFf
5NaoBigmgJC0nVIV+qipzzUxIBj68yY2JF09LrIzca7r/op5tyGx2JAuq7vDmU4+8qYPQvpZj85k
7Zl7S+EThW0iOScn4xN4A3b/YcNkaQ2RYK9O0+g177yONHvfKVely1SpP96dr2Fu6s1Y/y3K1QML
/FPvWNo/lqG3Bjb9l9ZBz/cW/U19GSyUnRJCfJl/13yYCMYemYNdf0OhJKh3jKiJwWKAe2+fbvUe
8ekNZorTMkFEyze5h22WaWGzey7bjbxpfJj+pVdu+sSZO5E0XJFoYNhEfN8/18NLdTxAN+kIxzhN
4fj8Wd53BbnO4eUuwInmVCwFZXPD5xj8c6Fizuu7Gnd8+8VQ/9F5i/XQsJSoAQV2Q3ES3KHPtnNT
PFYB/MgWc9XckQnGNrtb/fk7arWHPXEa/bd+eem8WnHsHSAUsWsE1I+gDK7n4fKRVBYVA39gllAG
msXUenPe4PD6YCBWbWWEzG/9RyZtTqBWLEcs33v5nZOC2NRWMcvsNH4v0xjYh3YZ6zfQmzTrnSB3
LhjiZkwDKtCChwfkZFLZEjaLCjYCTTbVkX41mAClT1aDWUdmYapNA1AK/UdmdDyryIVidrSJTgJh
Lc3oPYQSvc/oXaH3tveZFEQDFEarHeyeCRPIHHtp8PFBIBEfUm59A7Bv9ZsB4DxsZGOwqLH69L73
CxMqBUQYdhhFn10AnezprCQK/GJa6LVvUk2/rDevaBoc7NJ7GTSTNQ82E5v4ed+jkDTA7bG71fsP
fqYtWS8DENIoFtzNz6LMmzLWwwcSQx682h777yXpVP+55gk68DfFLPbFjJESDqkrxpbsBuffgmMI
iB5BMYBrAEkI+OMkXVjxfpTGL2caPFl5BaD1fr7KQDJAG3S4vgxo/EDp6gZL9t6P2bDeANyt9vBA
CU/W/A/NRnSN9H8GGvAB6DEucQcPkd5huY7JozNKjwwKqDt9un8qTL8bs6OmqsQEjr/sKMk4f/fZ
aDdxD2F7odVGsW4N+vDiwFHy+vVv54rELVsBqsbEdOjvHc3T9Go12eBuAgyA1cnHfsSJAEr/AhRE
LK/XW3BKruRxAAYZGgUw+M9thxMCKkTmraNfHVYF04nnzSTYjzrENpuo1n/N09Qu6ZEUI4giU0Ct
TUOpk1vTvfZfCqaLSGMCugKd/JGBIJ+BAIskwzaDglJ0Oo8MUkSAhoeHxgV5KApjwhDcxkYnloJ1
CkCHYgAvcov14IS6B9AaUrwNbgfrW9JGWzw3IDNQEVC/vlo1dPg2aphod53CrQGVvLDyzuQxkWco
epBZyYlB7uTbuA47LAneKu4L6Ax8GhQMn69KAZLksYDiziwN4SH4IasjDq532EK54acHAdW9w8kG
RK6OyRcJcNMjWQp5ZgvgBPuWvf0fLAIkEYRb5maI9g8G6UhAHiBoAsJ2YOI1E5HAUoCvBdQEGQt8
jX3Bl2faFM25FePZmIQHKfy/iXFnkUjhMOr6ptWNAaNUGqtEI2UEjAYWAyrIjbvGAAsjSSvaAlEo
h3KF6NoXSSnGaQnxY9fgUJCZZS1Y6TlRAvjP6NT4AxtYjDfB8hyACBWafVM0Qzdp5gEKhIeOUgCQ
MIARC54AN591vIMLgh/HSJpAASELkBwci5AAcir/BKEnFAKmhJFRxvKFeyEAggMEg5VUuMgPAhc8
fcYULsl7ijwLDjRZLqgrAssUp3PN56GWXLB91Viwh3q5MUbKnowrE8kzer5yylAprwf5FMiV5sv7
/E0SxAacq2yM7gia9Y9VC67GVW4gY5hSOis7TShR4zAS/8YOTwStgXwYpxchzUEa/6rNO+QVSeMg
qT79lKPRCjiCUg5qyUWan1dHjiFUgmSzF0B4bAT3g7Az3GCx72d+wUOD5LEg2IBpZvA1XAvS8ama
rRi1C02SymtAeeYixTw2y4RssmtdrJC1wWkkK+OyjKNtHUMa4nuU/7PgLtstcnPpnOMtLUm/o6ru
fo8c74DETOu96Q8JDM81RYqUDyP1giwLg0EWhDr8nor8DT8maLudYcKDD7KrgK7khk4ZyU+eFVnl
5agY4FjzcjhjfTK/Wh1ziL4DTTyrrDP0lcs8MAhvZoTqNWNRkaNCwIhdwimS99MNwR2Zd4B+wj0Q
bSRrghrYEn2DHcDw4deU2wHa58fn22ZK7h0upei5pcGhuEqClHWAp/6iRaaG1vxQuvrVaLiCcmT/
iY5DXK3xCR8K6KECvxQ5Me7CO3+XYPwi5GODhA4h1wC1DFAa2J13Rg4Bjji5wKZoLf4kIw3aiTLK
6WtMRvhwKvbIPrYGcBeJEZwNemrptfVKSIRMNvmGAbmCuyXIOVDjKHLjT1RPQnjHQDzsQQzdkrKE
SfKkFxjqkXwxpGplft0J/iK+EimJ+xkhqYPDifuQSVRM4dhD5raEjhltW29yVPj/GGFEWnkzJgiw
lDoeuUjZcKzo7LOhyi4Bar9RF0SLBBx8PkcdkuCfi6VBrzG6mKTUSFxBpPsRUg52jMSyaE3I/yGs
5/FIAPFRh7MHqPPxSUliGoWhiIrlEGQCdQH2+/VLBz2K3E4S1o1zgAVqI64ICMNGCx0UywmnjBsC
6lmfLRRAfFR2ROdCDgurIG3CYDDbS1Glv9xlZgHOFTF08gtRnVyM7UNI4JIt7suM6Z0akaR93YE4
kSPxcdry5LqTZL1KeEhl3szq5Dc7bNEOVcJb33a9Nf4fC+RNHd4hd6BW4OsODQ4Sqbt7yGHhHugb
6DYkOSoyZbZXrHE1mU85l1F1SQkmL0SLiHZ4ZN9ikV7iZL51xR6H9yXLOZqTNIpYQREbk8RgeRHL
Yl1b0EOJScl0EgezGKStYnIiJ+RLSIAwKsKU1t404V5lUq1kQQ/KnMM8j8FIWCTcDjqRLO/4qZj5
mP0YRp1I79xEqoiK9EZkI4g9nmf0Mz4INyf7JSScJOuezUG98snrjnfgbLOvxFOhsuVznz9eU+by
fRGC8Dn+w6xiMSa5eRsYDD8b5FRraTn0KxAuKHFTk0kh7IwohUCgoGHCrcmZN0D9urAEDG0RGZa3
3VGo9rOYftMwsIOmsAxbUfTKw+Y/6WOBegS6kqmTYqC8yPdN2zWFDCXFK6Uj09W8XFa0nivmVeZO
bg5TvLvWZoRw+rMxZh+gkCs/oTen+aUg7+lCuCDPU8dcFQG779JWWCBSX9TwUNxGMok8UzVlvhpN
IPTnmemx/VYHgGIUA9AViRfARF4IbE9WDAznp6djSyoXISdbQ1FgGz8MkZGkOocTwDrJOnMIG0q3
HsKrIx5FWWa0gMlM7L8gvfzLwmDrMaRYaKw87Z2pSeFGj1r/ZHTPYnInfVlE4or0FP7i3ex/mZEg
Um/If3s1BYTGmk6FfSTVM2HQgaxj/jA3IkMjW5wzmNOoLYUqDOp3BkxTNYQx8iDZoDNJy2QPkcph
W0nlUTJEqZRwEwYGMIyC6msMxrPBl6UaCTYD64B3MDX7LYzDeXEwybCiNbKWXrcGkj69z+XOUgh5
X3BHLeW+aL+Lx0Ov6ffZmJ+xRWXICwSsNH6ZiSfAt1BKYPMitUXdEFP5Wh1U9Mo0ekVltUXFCfkl
8lGCdMZjsXg8Fnnchhps9DIJudbgqw3XuzJRHdqLTsDf3TTCZ8GHwf2TZaYiWrRPx9VmUiJC/Twj
1vx4wDnZYZAUDAoVlZQqcQFyzCgZ3BJahtFEjF2kgICZAEL42B4HfjbvIBats36Kw/qw/ynCYz9a
mwUTf1J2RkkIGTCKgZBDLDeA2seC0DvhrPx7EhRQ/VuTUSSNBi1o2rioGvZaODGcrTlH9ICgkQsg
Lz6kP4SJGj1sMdL87Kk4DRswNJ5DQ44wP8O7Jd2pSdZ/oXIi4ffqLKme4XJL1MP9nOvU/GJRH+4d
wntu3L/Lr7I+jOhmP6tbi8Llj2LKr8XkNh9PdZqwva42XFbBgWYqhrwcH+ZX2ZLAWZ457UD1duT9
Rn6W3MstkAPlwtO32dwoA6dFmijRkSq/N4JteS2MJ8ncsMn8FBaUmiuL728hZVaeL4aSzRrhdUqz
B/UYPysn7hovSaB/ni42OpXprORTBYIf/mRWByUqUX8J974ncvFs/XJg45ZcsYrrUmT5wdjMw9e7
1d5DEEvxT3DshgkfgD4LZTsYnF4JQCLhUYQFxJwKbQnx8F9QQr91no+rQIwvY+AUPHx4XWXM94lZ
CJAyaGrwCx7QJCj7/cehQInAI2hdaIi4IjeczS7i0a/nYpvCWqV4Svrf4Rj/o/4MTs2pTZSTlBl9
QQnBcvzPDfqEHYlKlPN20uB9g0LusRDU6iwfMazqiMqOnvrm8QkxcCS58DNsto94JHgg0hDqghxR
Nsfj5HgiJ6wdH+RfKR0l0feQ77ap8zthQxGCu3aHfbB9+4LzZ/+rYXhFaH/gUXhXJJX9jGJXUe3G
qxMbYjf4Le/5gPNCeIiHTbQA9QzLcBd/h0ye5SbBAbEe7hxBw0i8vngEJhVRGhDCK0Sf8ORcnsUk
3OLL0v5zEpaSsIH3IQQuaCg7I50M8Y3dFll8gq9cBCZ0oJHe5udG41lD0OJkYXShFfNulH9HiDaN
OlOFElsOttP9nGIY9Z676n4uxsjy7EONwH3O1bFq1CdkMcQpBpWMoZkLl7cfvcOH++Evycfn+XhL
rHUZiR4BKAucdpKJTN8SbmtN9Ea3agBT4kqYDYxhwN/B9cOJRZnzNfyRiiycDrWeq+CrFiGpQj6L
RGH9WS2MJWYdeasD4ocTzFocaPQzm0xBZj+1+xguZHdgQqA5YQdhHZ9gS2O1CGBEWwHhKrJHsESY
JIJbDbmQ6JxIgZCXyoBOp+JxMDAI6x6Cqoy9gw+Bi8PqVhHGoP5ZmPGKmqcZOMc4psARblJN7DMl
269eLz3rQwkCiN1Pp0ybLtWY8Cmt/dnQBMebPgPvm6lQ8/jvN19KQsTACDFcvmvILGKgtC/jtP4E
EAkoQDFsDwqiOqDv5YjxFzqgpwQFcJyat9rUsyZ4Mkyw3zo9ONL6wYCB+6XfJzm++soZXaa5pI4V
jOjwOB7H+aAmcSYx2InWdO8OuSNGpnnlq7f7TuKJwizw80FibNKsJrUzJTlERzcIn0O9ZkbRnNNK
+HCbmvxJZcmXiV5vfciZzPSBmD+uMTn5fSDUdeps+ZXd+2/RZlYziJRsfa0v13SPSnx+5imddGmY
Ox996VfHVHVv7NGlbcQgiHZx+JrTF4UJHE6aY5ao4teMz/WGs3KyoF/BjzZNSM1X2RfDWb8O7pOA
BSkKq7ttPt1pOlpOpNnhSSOk1ZRSk9+qITapg/7EGJOvxDlizD1dHmjnp8Pafgmy5JVgqFNRj2Ax
nDoxjgl5ovdKyYBrCkvbJuBAdZmRkWBLtc9mCjxIHd+SecLOwD3A1kJeoUTSAWL005/UZqJqWSt6
LUHlzQwmN3HdUWo2Q7uWbOjiA5DBq4ON6MTgpXl5tSc84ISbWGx2P7MGQ3uS4eNRaa99GNxErzR6
QGTz+3TdPk5UDhey22aULJlPBpU3BkqHQkQMSIPrQSQIxIRgoarR2hzMOkLYp3tOzhi0UZqN51ef
aqZVb4u1LN3CHy2kJRV3wMX8pk54etbq8s//5wxwDDl34jBz1uzvsjevE9wX/GysauHzuwHxFOEW
qgAO/Zs8AyE2dLoAH1rMOpCx/HQ/EaE4flh9c6abt49vR+3eAp+ligiVr/S7KmmPYuDB4HzhBPy2
mCNygHyDeBNLBMWJGxBVb7mluCKoFE4y9CaiS+p8IqEpMnSL0dB260lqRM8UupaRZIWCpqHV0V7D
ZJpguoixSLIDX06TAeDOnruSL8F9ue0mG1GEPBEeGj99vpjsIHg66KhvLhhWwokkLT4W+ogAl/eG
3IkFxKG3KMIFdxb42P9RJ1LBj4GcYlGWZ9NET+gPYCxyVAFbQHU0/vCXhjyoHgOdSpAhMYhS5RJQ
HUin4IGuxlTfUegm0G9+hA4XQRUpb94BJU/S8iToiVsMljAigHJsCzFJwnpTEmmJKiGXWdw+9TzR
gPhQBYHmFWEeOt955ny2GTUfdPDbp+7DauaMB1hlbrscragRzwj4FCFEcB8FZTDBMvJXDBVwIz2A
Tiw0Bv8W3kIKNXXFKz7a79QTrN0ARqGdwyQWHN5X8valPfeeLO8+0gV9WFDmQVTnYNcuDsX0bzCX
ljwsoSZGjD2KftuJAzBoQ9W1CuoDhD2GCEZhYUMGiKRPkIHRM1USdul3m1G4RVIiRjrKAGHnycA5
x9vxSUAvYKXhYQ5G5kp/JC3CCz9hwdkctmay/NoIEgtP7MTm8BemKgX8nuIYG+aCeOEqwedyXiT8
afbHcWmj3rZyHzFr2Zw4vgw0Yr3h73/s3EI/7HMSo7Aq5pQTRK9IfKW35cqU36AZZCLfpRK9FrU5
cn/B4dgiIeiMkY6VSHFqYM80KhjMQevNxaso5pA2NT4bksb9vfw33CPxLDlLs/1uOXgURGYurVOX
yirF36J1gJoajAucQKLmaBKMPv0PZa9PfaJ/bQ7KDH8pAkPQGuhTOc+ueL25sqLY3/7MG/vB3jxc
Bh45D7AGONbu3SQutJkhIgi+ZCEYMm88EPsbhcg4z+73hL9anEbecPY1oHfqigaxU03dCUmK1PrM
N1dzQnkwyUt77BG/GMpK4vrYfDSS09jyUp+Q4x3MKWb1r+FUR3qNlKozZk1SG/HUmbPNQqZGRn2I
SOKQC9EAWY2nDmlzzhEFDOFbNJGAQG0Sp1Htwbj42d8Ubu5Up4Xt/OXi/TU2V7JoMkchLjVh9i2k
Qe9MWfH3OdcEQkSRSn+PBJV6WLER6EG0OE4VagS/GgcGlSIcua9+p8FWbeL94MjhqUkQ5MGOYeL6
h+0wamMQpqUkyGZBsyDX72WrLh6oYUW1r0xaqBUlKqS0OPEcUIrVyNkHqCNyyy1paKhbYe2+gJBy
h7wy2WUKyCErV+7gBH9Z9FQgzMTvbU4cK4QYFYiQ3f65XyPBL8DlQiNQ2INXhm2waOE+5xPiCH2o
axPlYPyHhOCYICSUd/o0LgKqsSZ7foENxAARUaAE8GFAM6j8wXv7d9CFr4uNmZcJugxAhAJZDu4K
6rvL03BNHggbJe1ZvyxuE3CA8YnAi1Ae7wsVC6mWG+MljmAFyEvWvdLRLP+RdGbdqSJRFP5FrCWj
8MoMzlFjzIvLGC/IIIgy+ev7q/S6t9O5GRSoqjPuvQ8+mDSK8zBiyuHK8mT+jgThMmuAGWnQoaAa
2otQhIVhv84Au7P9KDzjB/hp8XfBfRJZEjZz7FUKaOLRZBSFEOuhB/wXZ4ooT+hvpTEgVzY9mQiI
dK4huyIzEhLgIV3EbfAJL8y9Yy+IzIXsASPcnWkWEKwS57IBiFbHk2Bgogep49U7T82CkbAdbAUi
It8Y8OIKY4qwnUYP3yBU5vq5R6ZRJGLqoSjD8108Gq+I8ecVcRoasn1EJPR9aFDALKExw9fZamus
Mf+CzLE/fbDz16cl5Pk9MQYvxT1l3zxa3CjXScOb7KM/iKgAjhVAYLomWK4D1Q42Bu9LNEv2CO1J
XB77CScDqERUCkcRK4sKJLQvAm6c1Kv2p2PwpOBBIZihse/4CffD+DSeIeKsaML6Zss+Qcj/Wgh0
L3VW3O8NlnEwLWalvlJbZuci3rNMoXnXZ5MUxtwgcStpS0kKdW170lfUF+RhI53+Se2iM9bm+Nsb
q1r6/BOy94zndmB6bL9594s3tZ2awc7RQ0MRhtnH/mT4pWfBJyaCtvlMZQwexBl6jSrBjPuGMFHN
p+8v6SZq4R5ZT9dTNwF32OFc8+EzZQatgqxKXf2kyKp3Ey+mFsPm1pNRoL3z04aNc0pVoOQzliqv
bY1SOkAnBjlQ7SjCpWwxRcJm9kmfM2zOpRLznNJqWJsH1lzk2U8kjql48L79Fc2XIok4QSTzEyAI
b2b/IE8/OfV+LyXIXb6CnMZfCUxQbVHjQ3pJQ584u6D5DZI4vgEbQOyAzpRyNmQOYoUqKAPAOUYR
4ynRDidTSJRwKBGpdsoJE2XYzl45nUmrm+k0wFgQhWgYPxt0DWfTV9BVIKv5MCW/pHb+qSORhOh4
C3iLknMOWbGt0Gc2gGcb8f2SMiWA1itn6RTWnKuPVOLDbcb/gGw/q9C6Nmfa8sS0z+UEXIri5OXH
VFs873PF+n2XXjIuB/QwzNVrpsi/78TWX+d3My+QllawKbqNpub4ihvDlyAKjQtKTBuO5YSqbsGJ
glPL0UjTmGJezVBrrGWskl0VjJafPycjjYneY4sPJPdkmT8mVNc8YCzhYxAVdeiY2bAgWmO+TTPG
Eu5/2LWZxkgu5ji1NsWe03B5b42Msu4dSU2qdoqbv1JnvPmaFpI4FSMS+5GiL0bsZU5BGe1pVCNG
kVRJJGP5Z5FeldvoWHefBm2lB5gho6D8SZ6nhYSzRnJUMtU90WVJ4/I9J3WXChAZj3hy84USkhG2
zXbMmJXMiw1arFDqYahSFU7MnfzHu562dAEzMlydgBQpvFO2kta3G2yZZP4252yQqQIOHhQjo4Np
E+F8J5TBZlg9vtcoPs4NGUPGYPNRGLMSBZo6FnUEmlmywE2w7UvOo0O9DLV7KPpYMfM5Q06bIoOm
RXSbxCuMcy46y2fCfmF4ygVeEYORoA7BV2A8v2ZsemzkqOxzPcBgjXhRcoV+gVwO/TRibgsVYWB4
i5PxzQViOXkH1MZMTWizvCEzCfqxiw3i9ag13fTVjaFxkGBJDfiLhrs5x1RSdWdNiWG4AnqwmBWG
Qk4Ehxytp4EG5cOjI6cSfyDZSfUQ/UsqAr2gCIu2+Es8nZseUSmuih31+4q6KBkeISbaEVS22dTU
F7lbZaZXyJ1FZPkTIy61qEEYUVQ2a5/Hdv+rdFCcJW3h14Y9dUuLWYjo9jljMw1w5adnyr3AT1fP
klTtMPBogmVQH3JGvyP2Q6SgAJwgYGHnKSr6WEChX1crZS0o9QF3Nt7gBFcURFDkCznE9JJJm976
0ii/RDUw/aUWk0wX/VuL7kyOz5Af0nAd1qcQDzAW2pTAczgmft4v8zZi3rQuLSeK08AEN9an6c3R
WBXzdMyKz+cwG8vNC6HHbU5S3yr4OITswuIb21jIX1j4tl2W4y8njnNF8BxQMtfQxupVD0rMezda
4UvatglCVt4ri4AJkXllt5CECh+bAZIcZ0MyS0KTij7zCgWFTqFoPRxbPdIJUug9yIvxot7jUfCN
OPgG8v9z6qvT6CY7FY/U0xEsYRejI02zKFRQzoIHDz6ESgJFnXLFKPU/FgfiVawTIfVo+QQ7onx2
zHoBfJwlyMumgsHISkoUhtO1KOPPaJhAzmOKgKv8EI6QpgG2Cp5soAGPlPn3MU4DInYyJ/PQGIcB
HEY1hQ3YvSimoXA0QTF1PxijQ4j7iwHX0AAwfY4hFpMFrdB4fHTrhvldQE2oCc/KKhryNUNO9wSf
5mv7nK7oHTM57gxAZoKm2UjDDFgAUREEBVJLghdCZ1XkOr3xLeXklBCzr9r7Fw0Apj4yiXFTZqI4
gDoZZe8X01V/6M60HSm9Z3SCBHOiKg2CcaDHQWLOpFC5oRt5OzbVx2P6zUHtjcDEWfYvlJgdrIr2
QzE0W7nEosX+/fymzQiXnAZWd0USj5hvhhOsQ44R6dl0ob98RmXSHshSqjeLTEwCwJQ8vMZYE9WR
KlnHdENEjj1k03pQ0EoJQgyzacnQ6DSIQiYh+TsTKQGTDYnWfghRKBz8FfqG/UDnEB4EiMtqU7l9
pTMVASzdfTEUMzm7PopVa0RTFTOJYBGVRLjASdzQENc58+WO7luCx5Kk1uu0wMg+ZCBFQDsqZtmM
ECEZcjDXJRJzi6uiWaw4r8ds+o/iGAqD9RF8N8WNAjW+hk1Se9N+ByYqogJefdRYK0r1KwIshDI4
GupTxImJ0EycrpOSYvp4vFuyzYZHF1wEZYvqRJEJtOC1PPnNFVpd+12Dgrv5OhXNzh3hCZvMr6yk
/YOYS6DsiX0bCkr+Ax2oE3u8yzjov+i0NOUBbHMV1MP5pF2Nwi91T1c2Fr2xNpszYkh+f4O+7Bg2
Wn3d2gNo/PFOsBuCZK3LEFzTW3C5AVJDKwdmTQCgER3ObtSQAxM5xEm2ars1PbC79IkGo0ZulQJS
AnrFfFy5tlH8zS96PtOMBWPd6gVFAZavtTbZY55935iR1VEDXtDmw27fu1WT8Jo/iZLHj+qrpuMs
htjeVqcfKSKMZeu/iFbl2z/th/akseo4car0WdUGsz8wl7d/DJRibso+rxZ8qwEFwWBAON00IGsC
PeYbiRpPLFp43xxihKWymQJpgioFlYa4JH9gfgGwutYFyYx8VdjYZNrnZQ3LgnAL/Ga5jrHRzvYk
mEoG8L6Jm/yRr2D3CC62Ylc+bCAnbpwSbPuWrqgPh9eF24v8NsP9CC/AG57s+GQfz3d7KThERCLL
xNlvoSsdeffSlc8l4GNw7btuwwaDgOuSHwuUAcPY0JISBDGEDWKndmCcwPs9zWJn73gvz1tbG8+z
gnnnNB4pAEBXNLroX9Kwgx02YPHoz5PXv5DjgqPDvYM6tLlW4rDAhCOef6FbcwSHrHo0q1ESImOd
nQ6xozqVG+vnyXzwHECTcMIMP+UZYDhAKBJ48CrOGS5IvwP8SOcVbYczJAKHezvTVbDP/M3C5YR8
/u1ZV96YNqp9+4r5gdj7/2UcMIily3OnMOPtsXT2ufCQn7NlXk2w42DGOVDDIvETYQXiE26ATcc8
GoKab6HtwYWLVwYaCm0TBjd/GoCXRPFCWow/wMoRouExe/GZhuT274mCia/4LbYE71lxY4W3Bawi
Hk/DYxujdl2h6kHeBfuscSC5bWUYJ4od0zd1ELTIwCwkTrAFWSBu6IyUgN1CilbcyZyfKcIJRDAX
+vIjGjwmxdl7OC2gQ5lmyv7oIxWSjOqw1cTOg0I3c2RPfE/1ltipnXNHqUfzQdoCM1zyLY8CgniP
aSx7fA1+PI8hBShbHgFPeFBcdsT0X2lY2/PaY/gBcG8JS0IiFUkAZu4w1BswXmKZBV6Vsjn3prNS
FeJaVJM5Qc5+v+XaLaYWBnuHC2If+uxcWqzcdBECAtcdcesxK8r4lF0aghaQNvn8NUOrwgH66VCd
stlMvB+5Ku/DhNcAwWLqR08kPghoWS0a3DRuX7v9+HQnpQA3goutzwb3X7oTKnQwdGbab3eogu/o
+1uyVz8Ixbua843v90Bkuj+7FZ9jEO3dB8g3Tu3oDuCPKw6hwsNmSrMnmI86RMvaXs4P6/VlbUSl
w5RY23RPbmLza/xHSOVe57bhPlxmhtkE2vaDZ0fiyVdGHyS0cxRfbt3DO6bS4YDN33TeNOA8c8hs
yEf2naO9nZ8BT1O0AtPsThz4Qi6zt+zBXQ3u4E7ticNgHpSSRqf1NN2m07zqfLrO3tNr+Ahv3lH5
XbDDKDKiwEeFjTIBpTwIXnbwiUpB8lt8PHdoO67btcwFMGUdMkbYMjnOFqPa7d5hkOUDsMJd6Kzc
iAC9HmjCgam5DLZ3ICtMZCarg5J7U++lzz7PyARs5IZf9gdPZH+KVPdmRxEujsuvbF+yeciWzQLg
MPlv9Ji74yEtzueDK+7w7VqsyPB3r9/wA+xhbvEbqq/6Zjx6TcS4ZaZ/WfZj2UQVrwr4kP/EqzIc
zjsFg1tH3fzBjvHFlxXu4+02Ea/ND4ICcKhLuFy2g4QLa3MwbZ6zYMBN3P2etWaNG1t2sNJnattA
tqEIYL3hAKlO+sF8SL54skFI8EN4KGHY/SkVPAh0Pj/sDd5Z8dMwhzXG4DxwCfH0nxW/vSkVOmyp
5j+jRlq2EU5iVwNK7zHU/RyJxvU9DfpD+zNds1YH2Ms12C1Q2Awc9B5vX2uD979n6+j0Hrels65t
dg+XfnMtF67fP9D5JbwQqqqf1qZFgby1+4sSKUcSIy9110fuFXv4okg7XOtvlN8oVjPIZS07F+o3
Cw2H5JCGV0ITBXF03XBR9zcYckxLEjMBctAQjKk3qRFLDA/P+UndH1AsTh+McEEWz00H5gQELu1k
k8jCHRf5LHVSh2qas76ylrUPY8J5Oj/QJZ2cVWdb2Gvs7hlsnmLvGZGMZlgMR8nOnQvTf+11Zx/u
MF5n2K0l8ukAUASxWXhTnAbOF7eHxVd4/JkHiRan55zhduKvZAf/RbsVXykFtGkcsZwU+QIMjyfv
5wdoyJkzI/iz7y4AHC6Ja7MbNAORY/Ea/+XTQfe0gFpuTH2GY8WNO/9SLhLhwM2dRd/C5xU7B8xQ
AA8mThPQl8KbuHv62k4XJ1FwEcbz6Xf2R2LvSoYN2h+rh736pp3M3vxeJeIma29+3vNqXbAPceTL
PfReBxrvsnOWMTUSd37G6hy9wg5af7XaRd9RtPBBfa/Te75Pao2BpJD15IW+eH+0VGWJF1++gXV3
e8jJVNQTTdtS9cDAJfZg+/7XrPNHp3NfVNrBdvuNC+zTb53m754/xRd17MfTo4qu27+du+DHwW9/
PbyWB6TbykJYJv5lz77QsnUAttnC6pAU2vyc2+sMaEWbLmc5XSpr/o2IeTW15UvrTe0WC8WlPewF
kuURBR8nj1ZgrjH4WD9aZ7YJYULxX9yyHe1Un3nJy+enERsxM+BRmvAnnuKN56kvu68VW2q1+v7e
Cfvt83R/CLX//gz2R3C3zxCqRQAhwoEt3tmFpS2c7Rg5Syk2/Fgcayg4bJQzQv1u58mcb/vn7rNZ
k6k9LsdlHxhseX2ugrC0Ye3CdhQr7IwrXM5K2b4DRtuvWnhqa2pdc/AKfNvaQ97F5M7fG/EPZfv0
5cDaDxs5IKSkesMExk0gx8e5N7d1rtTmE/iOHvfvHekA2AiyQt4QT8MrlsfjUQpERLmMnxEQKjjn
sld8LJd/fn+JB9fY7YPHi00Xht/vIHYRtknByDkBNG4/5/ricUFT4wtIBcdacy+kA1rq9BAiDfsw
OFyg/bygabRSv00Rmwj1zSGAakvZ1vgMDmx2xwZ8btdh+gP9cckjTryP62XuXYEPo4gRTpeSF73t
HXgyezfYiE8FkscIzkXwgdmaj/58+Lnh9k4B3eN0+Qjy2N8JD4ryI5gTe3d3v39KNmpYLo3YjIWr
a/+dgsqu7AUNc7JR7PV7Q+WD0p2Chx/s3ezlVx68KLdbOKG86p1sTmleqCzHCkc4JI2c6/bnp27P
UAuFjh5X3kb4pAV70P/+/mb0TjjBY9zCFWNq7Q+MolM6AQvpHg6XB7SegEiENuzX+hAE5O2sr+na
14iaffiIuzX9H+fHmq2m4biMJJtPVfdniCjdOavTRgs69+tL2ZT219fXt0as8BFcAmkv1KcN2xu/
5ryfvjDs6/UWXcTyrO+NHbA+yupQe52z1tx15xwuXWwHhT2/3FjLg7Klqebe5vPgwOny0KnwDq94
vZ7z67YcBMHl5syfbFUu+HJ4+kRy4roZGm8Tc99cEIWeOSMeJWSUF0JgOEbOMd4qBHMdDcrU3mwx
l6g+eNu4dlwUCvZO7m+wTUcPRL3NBhQwfawy0fxehSubrB9zAOwZrMGNuS0+07NyGf6ZlxySkPmV
/MJNHMotLYCqdGCaaV/15+RLWqDONkc83G88Su4rWuxEVqAWHBFVXYc/owXHjD83e7VYzTBdPkL2
9pe/WPmR7a/nc3bvQNJCaPUFUjCaB9fOni6njk01mXCLwZmQsaRF8fkgrvhzc7cWECigR58B3mPi
aoln0S4k/URyb6PrtrZKolOoe3f+M1zBjGUesiN5KHm4IFCJfhknF0Msi1GbjU6z/DKQqQMzouph
Cjg1H3VgSQCW/sQ+yOPRabtaV1CzggFBzFD6DUHAbS2emrWZbqxNDhiaumYMngIcwGaQ/Rc9y2ZW
AGaZCjxKi3sCQ/Wvh8XE7pFh0tjqb3JAGBDUOOVoOBJILNSAPN1xoM8QJcMKsM5r8JkbqfAED8qH
vs4WooH7nMnr7pgyUZV6Yyg33hRbPAK8ch70P+uDTtmD3cdIwse3fD+fGOwN9FA6gpWDOkxrkboZ
itJ4vwmSexl7hG4CCpnQsAA80JmlXcgX0dv1yRwXZE1+XHwo5AMxiiXAK9bCkqEMTe5EJraoF2IG
Ic1Y9C7qgCbdWjRizeXUncI+TmNrPf7QS33+TH8R9v54Qgwhv4i0zeRfg2ACAmmSf7/jAAlwR1iT
g8JsH5gYr4RoAyqGekgos0zREvisJgKJBimDGkEdKxrhcrd+5Te2rvDoNGwAUbwHj0pvUdD+zH7r
IeKvkVquzHgK4Bn1ncmS1F/y8Vox6VHV8BZMvxwcZuZFldCDfaAA8XJ7E2WD8lN5badgADJmC1XK
jz5Qt6OAkVY/yfjPQJSnW3UJqnu0MN72s9jrVOEekPlN10gDahIZs+FekE9BFcL4DvLSJ9xLJFCu
kZLtFQtZwshApgBZ1RNqlaKSTWuRijowYfogfUsa+9pSKacEnhQLcH3gB0s9nNwo07vVw30wQPqY
tNErjUA7p4wav1LrpE6OzoWUxgrZOtMMPMhJGugsqlpBrZmiS9mLAmRKqZ16gWFQBj6BQqR7Abgb
xvf3rdzBbxp3SO8wFBWGckt9NeAVX3B6i9IDXN+eAgG2+RNWuFWgWBx14twIjTmi8JVBpf1BMGDP
VbWXAWGgUU9dEg4ppVb1X7LmNNb/0DyGd1u/hWGBGtz8G78s+mWfZPWzCpp4sS8PFWiDZCvfUEB5
72TaDUAGtHJRA5+vEVxv9mr1tjNzPkwI78noshmTlbz77ZeuEMAOAON3fZkyFuURs/0HiUm284ba
8v1r0MAFRBzaJKItc3qiNcdMT8ZwU/3XtjR/pGpOpxHI7qgzHn5mrYFwiK71QQfqxA11jz33RJOj
rs8W2gfDYgvchaKmqIzTVgZt10MRcvT1jMZa064kit+1x0sBiKI5DM+AmifN3B9WGLpXRlErQ+59
P6EFbjFS7+SK1jRkL2LxMba6sEw1ZNHzcqHQktBXrSl76LLnFxoCTY6J3qb5mgL1Q7yQO9EXzCGC
v7YDR8vTSXnElYFN0iKmeLCX2C90njlgtAvafPdOtpTXT2qo8sN0idjElOmC+vruQl36uA+7ET0Y
MGo85i4nNA2J8kmeFlSJ6dBDtOj2N/bx/UHwvUeBEFWu/JL2IfNheHnapTRneGzJ6pTvAAWlQbGh
M/CwaBWhfxrQw+e7ueWDVmGQ7F93v1jQCe7B7FJHbNc0mV4IZ2jN9vT+0DU3RUwvCaUja8dOQ6OB
RMS9bev++CB2XHBRBUia0mcCEW+JuUjJcEBD0AcEuzP8Wtlnwl5+LU8AAd7qFvyjVizoNQDSKSc/
WC1a0nCuhk9ujrtG+b36oKifBuPAZCa4R9naYgQy16ohaarsG3RV6FOkgdW0HkMminyppMfcQv/Z
9PRsBjdUTX6TbEWRG/F1dgRrPqGnODDZM4lPJPEHxnoAodK6f1T6VTR4yHN4hNKHJfsnwDgU74CB
lswSZEYRrbC7MstJVrXVo9iwl1JvugZZpZ3F03y5tPkAT8+yay/NatqLYdOBLtKYXPFBZ8MaYh4H
NkNMUqL/yGIGE0H0iaj4A7nOd0Af6MMWG6mH+J1cB+marNi0TfZJVwP8VkAXD2BJyRpeuTRADSj8
a2eLW+0QwE/0FWhZ/AWAV9arR/3vWBGimZvq/pXIH9w6tM6TWC56rycdGO4HVWb6cDBhYYml2nYa
8U4P4GRqZKlblCpo/DN572hBn0RGDY9D0yZgqeMsaA/0GsaDPAItuwe3Gs34hAsTE1gilq0Fi0lz
WQonssc9Dti3U74w5T1jhfmZ93B8audu8lW1DLIBLRN1WCcOJ48NdB67UEH1JWSACEaWDC6fccdy
8YNgRgf66n3/EODnAFWlutuwR1O1EwziNgFOtPrrb2CJJ4f7gqXhxYDooNz7AMLa3T+MJZBulpou
D31TkLncljiFnGJoSN0aPgG4ErgFADo1a8euHRncocwePP6bGMgFAlY/dhuVwz9BTJaBXULrnOYY
lT48KOBToUvY0ylF9BVb9S12crZRPlplD8RFkmdyEg9JXPcbsGeEy0wd3WIauEQevIC0Tw4aDwH6
IQbgjzTEMwA/DdVA2B0OB+7zSl90ZLffsfcu0Uody9hjYODlgo5+X4X0l3l6wLVw0sqMHj3NevAg
zNPK8UEsAk1kDj9WFkA9Tr3WaV0RBLlPYyE61AwQoqGH4rTYXiaGjqY1NG7Ap4LXJyBGGN6sovUv
lgi4ajUBHvWa6ceW/hhnGLrrnIsAKMKUL+xFYnAtbvLwThM0BAVSqaM4BgJEX/CwOFyELKc7WAq3
oQVE5Db1CEAmjwNAaQZw0J7DWlGsINOlT5lBEor5CH4gG+NWi4oT+kEkfcBWKRpKIaPxQPDTyOVx
dOa8XtDtbuiycqEWOI2oqOc3BtlQoaJVh646+dEV0CqkgpQeOlLRUHKYXdNHnHz25JswtgpfTHKe
xhAFmJgBWW9kRCBD2EIAR8BGsfbsEzBW9zTG88Ce5tGBdMIaCcgVlHXqM4BbdZcLY7YjAHbmB4AI
60XSZ0XCdbuwraXOE1RW4OE8Y87xnB8EmcykanQ+ZD8vvzgbLV0ifBkhJ8177uUuBn8BGWFwussL
GKbP8yHwgMwNGAMUR42GOainJx5EMJmZdw/Umt49WmYusUjDPLUHsl+zsY6JjcC+yRRj/0DIbDcJ
XAoo5naJU+WkZLTSgTNxkRpD8Wa8N67llc86OlJQQ6hoKF4/zml2FvkM48D9gsNSjG9Wf8xWQBww
RxnDdlhUAswKrkektEuYAm25kKnYU9EA5WDOCcnAVQEaLBA3Ad4jMEgarV6K3+1KdJlB9CCJwcc6
pvdYmzRDY1bjnv5jQBysKoAJ2CjcFE/dBDHJO9YprRsG3f9dlvAuLCfbBGxyL/amDXmLB8vqPeo/
miqa+bR56Xpzr5b/LlEJ9bh1DgT9Sw7L6+/hP0BBcfEgOeS/0VsA/1Pmy2VjcELQnyilXXI0eeiM
0ALGIPUMMKMhSDaAVDOosAbBBCjvxDxT0LLZgufLD+DYwScRdU3pjQpIt0lh8LvaAqHmcFdbOrTT
K6mV0vvQybCy0NrGZwCPDeDsHt71g/x7gK4EHZSGkIgpl0RUfGLif7hiQPg0vnArFEVNu3ju4fPC
CUTQGbolJk9aV6A1qHeDEfyTZeCn6F/kl15xeFblip0xpeSBJb1MxaBCHt/svXj+vqnGwk+LM+or
EpppHlEQUxMEx8UF5lmQFj4iazH+MmksRlaCzgSXQX5IUAUaHkwuXEhGD1Mhx2zPT4vpPCMUFWAY
gH3gvjmQ7FCSC27c0COIan3vj1QmCO97z6o/VOOgiIFUbqIS6gstT5rbGGnBVSHdzQP9ytuxtoNJ
4B5CZDEakMYu+5J3AEdAUEhMC4sRTQTa20/qSlwbLoYsV5oNGhBuZokKluaJyYO3q5rGuJ1cLxjl
QW8PcgzS2XyEf2jqEby7sWfIMN2Yw00PYSG+jG3BMMy/1WPwadXQukM5B+I9Zc+n0B5DIoFeMTgk
Fkw30B8h6IU5/DdEo0HKjgISyj5M6RXdt3FHBx2UObv4eRKj49iLZRNg5CDlsX6cMaAY4PtG8Crc
IJatnpOqwWFJ8COqX1s0QIGp8Wb9L7eXb1nEVp9PKLO2NuIWTMDgzgVTHalAJBIiZn6J4fIJyqZC
B4G4De8FJlek80PI5SAWrvxl/W/6dEWQn3w4BDlCp2asPGI2P2IPID6yTaVH3eNc1eEbBlIdQpwS
FEvFVyjNsQuJ71Sft6aHX99CXqC7hbwhbE6Y4lBXk4dgvsMrJ9RSpjHUc9PCUCDfwcQjyLR6RRNA
tmEqws4CVAs5/Pb7aAJ2R/6FAgJEVxpsKMI5Yr+yr2vAYbYMmZNTwFM13MZwYQvTMp4mfj2h9Nf+
LRLSBfwghCgFthLYZTXU8TuE4xQ6EJe4cHB5P1IK5YDftMYNArKQ0CnbyGIuDb8lsF/GAjc2tktW
I9cjTgrhu/E8kJ0mZjxNQ5ioaC8DkyK8QclbqNJCuuZg8wS51/LCqgEg/ePfvxbAmDglPLb3uJPh
LaDoYc0hf2YqRst5jRuglexboqpBX5qYaTJQnjHcDBi9lGmQFiEzwIcxD+4R47ZZVCAj/ArZIKkg
zqQrW4dLgwvFr2EviOvfxEZ+/iXYby6YJqGaUkU99VkyBQCAzhTqIL5ZMMm7PbtLAAYmbqmftyr+
aNEaAVDZLOwV9JyAaViMHoejWjn/sDDSmmAMttHD+MZ34GvgZAqyKeBhXwGGJhB0IY+DPYVNgBEL
M5ducbVD7+lvP0MWBfQ4w7PjS0A8AfODNY0cAiQa6Lw8uMdRtSBTI1EJWBtxK9hmiFGxecEuUI4i
BX+pG05n+2vOblsUgHoW4Y9DBHuFeC+9hdk7EEEiST+h6ESQuW/9EnCO8fO/B+YCbycfMi9qMCgy
YKcR6geWSAMRgFhHHXbiIDGJ1iMlGlNFIGZ/pHITnnb3n9MOQX/PjK4057wkaL+a0bv37lg4hen0
tAFH52lxuF0ZkI7svlNnXv9rSi8DsDp6Ob2bVTmnLQZJhj8EMl/51C35JoCYL4OKEoXkkr5GIf7d
+c8Yg+03c+SJN8xTp9ZC4YyyGn+BlwGNnW75zeGSfL4u0/l7TS70DhhMSVqFx6ApyFSuzmmTGdXM
+u2BhakH10rZfKKJ1qUoqHiIDum925jImfjy1A8mX9PUkbPoNXUpe1JAiA3kEogSpxDFKG8aip9Q
ZtrqByDA4Z02h0zHs/AhK9OMOH1m3NvdNT77pSE+Nz6LY/8BWA6LSreV2d10GvXzg1lCz1+gPYjY
oKNQ1qKEwl4xTJvFBqrM+nE8IUaiakS13+d8+KTdbEbsopxEBLtwW2lJJJQhBBoeANEYE2SKmIo4
FjOP/eBIHYi+AGZ3gfoX/BUboJfGjDADFHMBIA5ULVQjYg8GSzMoOcZ6kkcwkBgXWxkBVp4XIl48
idF70hGLgggOBk1w5qcrvLi8mODqcUZ1CPiPQ42HKtl3kMCxywMEVKaMezfzGxgQOq+c7gnWDFAB
3cQWeXeMgAdhninxyX1XXtivivIh4SLGBTJzpsT0xd0DnQ7LG5gSwh4hRKkcVhlDPC0+hXNlr5tC
b4fjpwIsfQv1GaChhHD4+tqBPoGAASNIT8MvWYZRbPLXjIiPIHvKuBJCUzqVJwecIeE9+Qu1spuK
F4gLJhGRU9WulQXvCo1wbUWZpKaSA/6pZRgFfhVW9wfJAKE/QEnKDeOEzaXI/gDSUMA5u9IFviuh
Z6WjG/OamXVMesL6sGxkOoSFbyQQIIczywn/Pe5YPayHnKaCuYfnx6lNr4DDMBMYK0CvcOOIhXFJ
uKE3RAwGxVEjxHQmW0Z14aQgzjeDmM1IkjBqZ16ZmI5Q76SFQv4XoCSlb7wK9Plx+NeLcd+XbIjQ
lqramUFlDFkLjOAf45/R8syDxIeM/251xK402b5jALSOTWi+ZiJsR0YBBPztD72NB15k4VB8Vr1P
VNSa32wXfhMhCEzO/cbISa83Y8QrKs7PQGQlHFrFBCH2qnzJL/IVbQNkxh+N1zx8tlhl7EFJ5glB
tGOgTJ4IWXIOAXJRTsOUOeFgjngUqp/qWbdI25n/iiouk19cVAk5V8YrRGQBE8dvAZtjqmj3qT8Q
IPdGBCXBcuKzSv91WwzlQX4T2AnNQrgATyss7kQboXr3kE1kqoip2NN6Bm5Ve4UJhM0ShuWE/PBY
TH0eGS4I/y/wu1Uk9RFiVH0y73rCO+gPHDdG5rIV4drpEVS/B3hTRlVKDh/JF4iQ8AobckbxVcun
ygduuSC6IiHhx/lIRgcBkcBPKb9Ihgn8CRopjAL9Td5zcOcJZobdxnlDeI2jQOkaxB6rmt7iaRKR
YOHDOZ+3C9EoA9VZXWawOwAc29oSziOvI4L/B4BgRY8IXsTPAqGSXATb0SIhzEIXAm2Rwliy9TBV
fKXEg9S+BsRRhKYhuhD3IXw1YgIc8SIxA1tW8R4MDhuuj2Ru9SHem/o7O5UYy0rJCbwnE4mZn0oM
c5XLKfoYbBK7ZSr6O8YIIVf06laG5U/e4py8wXYycJcsmOqDOooKFvEwaG/KsKAR+YTvCv+PIBzT
fHKvS0Odqhk8loAQnABZaJIwO+4lBhlwQzq/UUc8I3YsiwTzEJWSVJ0hBvWCS/JKY3FAKQtxJwDk
6c+uRuWHi8fmcHxEvEhMgR8m+kc/it66OI0RoRYPkzgFFDpWlxsHrC+42qRq6kyjtjkA4xCqazxj
nhIF93H85CTySa3OuEhyKpIKXpaXImAnY+GCxdOlitvOsBfYbh4I241ArqUYOEQygHPYHz4ryaqI
eCD/JfQUhBUIJnzSCiBlhYqQIA65rwKRi++u8JBVyxjhqQbguMExItRPZDB5RQR0FYQJFLAH/K6H
Ye6fAXu/UYPyl+kn43aSeuQJ7S+RJkEMd8z7gsyT/mYnMXQNBKUZAyLVGe/L5uG8YgtMoQ5IXI5I
2wP2Eag45vIoAXrWWkkA5CuEp5Zzu6FrytNhChtwf6o/Xq97aCIPkpe1cySi1/2fLUhpJUfsNqkK
4HeMb586njX9et89fRJqKSfUJZKTlACtGdSoH0f+dTtFHGQVtBY6clgAlLQZ+D6dgRXBSBQlDAqu
0ckBh5SiZSFlEW3TcfR7E6Vwgu3FE6+PdClfBH1mEk+F/C5Xp6Sg83hXUicuNNecFgAnea8qRpph
g4jfuLEMZFrzK985LUieBpqC+eL7PAfabgO62hqhXUTkwpR77p1rQlGKi+axqCqSLFRHNyUjSUEI
g3NAp5Q4RaWzonvyJESKBtVWoh3pHlSaM7Yxb0RERK+KG+KFUvAaNDTQRK+gqHE93s0KrQLnKTR2
jKy1dTk6v01XS4OBJgBCexZ5T2C9PUKqci2kUZ++oojZC/e7q+/ZSOxBkkyiWBa1UBd3NWjuQqqM
kBaJb2R3XoOHjiIuf2R4I7I0jw/rytd61cOqkyOQMOpDRNQM2mhuwTK9IGKOd0clD72/bhBhfkqz
Ej5m4yTgPQnoyFD1EAdBTiTXM+6s/5WZ9EsYUa0x8hOh/m4T0iJZTvT81JD8w+f077l+ZahZIrwB
yvPmDB4HgTyBOEUHzfzG+OY+EbKJRUD5nW2m6R7y1izlGw5W5xRyJNzCJEw6KKS2IdFGcoEXn2CB
k7+NgL7Yb3RN3uWackj63nDguE4OE7mbQWj99kFDnl4eeu2UHK64t/zCEeTKif9AqdYMEYHCwVsr
CVwNoZMpEoJX2P/ygHWwcxOXpSufLnfI/AvwwNSw49sXkXwh0N0tSDyfdjnynwXMA4TUGM55JRXh
MgtLPCv8GQUZttZkTh9cpKGXx6pIVmKPIQnPOyvI7jpGSrXO59lxdrKXT5Gkf4WPp3uXQ04u6coU
TSb65YyNr4Lm5UNrA2aVmS5d2NEKWCn6l1iUSSoO9amNn7vHjq3IN6gqNWwlNWb/EwiznLXpslHH
1GveVBD+QmNyAIsbxhx4+vmErNbgvm6OiRb03XvJUQozuZ0bQJEe8FZ/y0sPD8u0bwg8Uyy2hpCw
gT1jTNwJXGc6eSRX4FJHh1nso+rCYOCfWC8qCBoVLCr9sP/OwzcBhLglVLpevnRnqDvOsqQ5M5+8
duN/RN1XUyPbkgXgX6QIefMKsmVkEIKGFwV0c1Ty3v76+Tb3YWIm+nCxVdukWblypT4abCYK2NsW
rT+32lawLqi0+Uw/VXvRaO7csXkzACPnKKxcqbMvNcNB3racaJvu7kFOpkhGuZbogm1ztrD6GYjT
gwXpGDBA0wkFG4Z/n6xm7VKxU653ayQzbxrYugeXt9I6laJjbU6nN2K4G/8tme4TftRtbjyAWY4d
RbzGtsMv2AVHRNIHQRFfHX+trltB88tNLniiHHs1PGF2bLQJSe7lU1ZLEmoyL/t1s/nrrneExOwt
L/dkEo36wyyMtLn+E6dnWGiY8yoh886l1DHdgZV1JlwyC3C4viA8VR270PnYzM+G2b15wA72iLAZ
Uxc62WnCDkDOOEg5NLjAHAyUPd5FiZdYTYhFArQIAiL7UW1Kcqlg6UX1Yv40QWluwDQYgmh+dt69
CFFgJrew6EV1dKTs8vPu94k4i9m8OW10KIMV1+3KVzBeiJF6cdQI5h3rblsRSJj/Ij2t1NWemWMZ
+DjrD/pmnl4KtL4NDaLZsSbK1gybQPY0j8RFRtPB3ES6AXPLekHK6wX05K9UGfLDc3X9fKuHtT/t
nzkXkzemDaMWrC7vyBZhKMAo6MAJkCl4uShu7iH53xvJiErzrvNMD6w2/71+tvy8pqlKquKJYvZR
20x5QfPX8QzPDH6jOVf3yVOXR6cad6y2XF8W3ykv5seFjUpG83//OqVzM5UqT6JpW3w+BM3ViptR
apdrSmN6qHQnENw2uAfKlm9KVwQi/L8QozTx/SG8L4Uloki+63kdz5Knu8kXhB8XCVAY21yaIeAn
9esA0fuQb257Ackw36f+tHGFzl2rDgC0JAb/PW49v/eEs29W0aElIcxXwjc4fyRAWE6/B4ZZ+xLK
OKgOMpMjvz6+CvOrj/ay2nKJOb7dqsd36Xa2JI6Fw+OI3ZD9CT4Nw/pFFCN3kNFZaMITWmaltthW
cEM17ZGKxS5Z73D4CmGV4HHfLhIJukrljGI9VnqLUjwXt+26pWKs7dB7iY2FaAUZmN4vCR2PY6Mt
T6EeW36tPluxxqN9PIV4hXWRvUzXbfdw/ffwYjyG+7p4RM5E0XSPHzGPQEEkBh/aR7q7od6siRYe
mZCPV6sWHAwSjfT76NjEarVj8GUNHN3czz7l726rgMMqm6RYqYxrUns/9psmVc095+Oy13tV//Iz
DNMLTlUpVRxs0jUE7D4p5zlRf2g0H6m4xf0CZ4gT5QVupICYTJ54t7FLIJmKDjuzswbH+JD/E+C3
Wzdf7ejJgwnC3pQI8jeNsWELTiO7edklFLiW7e0sqZe/VIJE4zYCWeso2bdXwnsYpXo0hD+wF/Rj
X7sHyS2hEpmzMiHa+Ppt/Rc10i8tn7Qgx4qZMvObEk8Nu6UDqBWuq2gAczdRJfs5EHRRsSI2kewT
YaG3IU/boGtFBCuAqXqS62GMHO0RcCrCOpDxPoJzV/VrskrqdZX+UQYtDaNHXIFzxB5EtgQUyeAd
T8qacjYHAtJI8PgSMBblMkUmqf+ZisSn/ZBLufmoWQSUESKqaa0YW1Omj/GQssHspou23cFTk+tS
/5QBL9qVbTwbsmrzv4ZByjgrAWBwDsE2+orB/vbIuE4CisL8+bnlbhT2z/d2JlL6xfzIhOeWPdij
gQSNdWudEbLI95ZpQa1fIT4FCEqIj//8koAf1t5dvblhoDtKC2hNT8ClduCKbQzZ04TTFZcOc51G
dOalA8C1/LMbVTXdEwuNSZP3iu1KRwf8c6MleyHLXm2K6cI3usmgKKkVz1nvMimKUEBnzWmbaIsJ
h7HagW/5HoAmvf5ck4u/S5NqZtwztGFA+6/yZLBMbo2N0OmjTyKDooa3F1tcQ9q06M6Nvrm3SyPt
v4mAbf7HapVjJmBJKv+WKnnV7tGqywhSYzJg9MuAHIinJoEQJCVCQh7TZeUjfcDQwm8kpM64rknF
HVmc7cLfMu8syD42MNTtq3450ApFaZFwyhgEucUPf1WgFBKQw9AsSTUP2DIPvWL1mvaa9FIoLcli
lbmuT0cNHJt2QYCUb7GPjOm5EsKdapYIOiu3pxIXCDlrwDk7viSAnt7fiuWJosbm9mEBZdGw8dJP
vTvVw/PViJzKIHpQ6TFWt2WHNb5XetV3LfsKeYpRCh4siCiJc6zXzf+VOdr+ValT+3KRIFYhw5/1
alkQxHVjyEWKOkSDa/A/hfnKyPFaXxW+xDkMGiDcd4lG93iCCkjVllsT5KuB6VSh1HFO7cpPnrIG
8Fzj+d9DJEyUvaxv7dIXWEdo61g79QitGWaorDBhAVhJEQ0f4WzgSHONl44bbfBCnyJB46t075q+
TLyT6dwF8pIldfNcyUapzSOY3PKqzSMUXm4hVjr+M06Xm1UaKHb4Yu4/ZMbCVakFhZzLc7C99Zfy
tOO0u5MOB+tZjB6yVWzpXbC2zK7zymg4CFRXiZVoovSN8KdqO5DuHi0vcqm2C3Ixk1tNPnm0+Gd/
3/vUQXBQgVXHlRfEH6cd6YuhTVtp86Hpbm5nnUL2fNAptHrOpUdcRpUrfUW4qeXmJQJuR3wr/U/H
EoIU8IssyBwLly0kH5iBzu2UiH0aLjXZU39WbK+0s250uVDRpbt3I02vMiEoRiNmLKo0E5vizPvp
1crtz616o5uLlnKPknjmJBXdhdCmmISia3fTrzYg+M8WifiIhyxqvvGXPZRS8G5kUo9MS0IgxfMt
hZ7YrHb4x93JFW53llfBLzIkg+0SIBedXYolp5DgyZZ8jyUpVXAaepkJDMXmlaLNCv7wtHlTL5Pv
H4chsxAFEuH+O6lOO4BSONup7cULO0oomvifDZYSq6+ftpNlOsW1DIRoQQMoUYrmlnBGyoGq3edc
U7QS8JS72yha7thXR0846/CUFGN55mkIGywn5FPMYgdOqxgcsx2o8gOlWX9QGRTXT7i27pTVXObb
DMq82pJrHerN/fpTpgm62MibeXhFvPz3I4MRRA6Dejjbpmh7yVKTWWp7nO9NXhd4CBrVgpZ/Lx0B
j3EtxWQ2Xr7NTFp7mn81oAa9BYNF3Qet5ZtBrVZTzgIYp0qAbAQvdj9IM+JhPODWioiARCiai2Me
xUAx8HOvnw/cDmU7GFpndnju2czbT2dtew0NxEJOs2ONeAqeQSv0wOfUpBiSk3IgpgPjEQbB6fKE
/DB8w0vBKB7JHfHUqPAmGJNDhf/l2F3e/LN40Z7NhCd3zYhvi5f63/UrPvGqvzi2meZVO+tvTTAa
3PLp1oyhdcI0OG27t013OWn0O9VeyRiizf55lx/ck6NpI7FfbpTWadU7n0Ziv/AcG3YfAyqqdq13
XlH0oWraUyaGoO8rvFsY56EztfFMpdwFf5kbrwatyQrpwa1+DY7hgw/UdEmvLvKV2fCceLH+Qh6F
lI34qgNXt8sZSz2vyKPpsiu4WXR1TRa6rFbR4JWsuejXRh+/fjqX5kZuPSvRiHxZ/bwv/7/5yZV8
0biTWnM+DA4XkaEIq+6uyeYOmNFD0G4O27D8c+45/9CT4FlogWk4HjnT+QSb8fEWrlC4d3JN913W
V/UsZY/JHn+Cu2fXTllJrS1R7G9e/KpXJrF6fi7/OZDyOlls66oj+n0xWI/2o8WgEO/D6Ki38Fj+
qEhx15cCbvXXZTCCLvlewzGKYXbyEJH9y9ASE6qwrhbp4qeCnkT3Wo9LtZvF1S5XYowO1KyfvWT9
+jg/KL3k+oFyl+7eCg8NtRZuRLrue2+0djERduBp17bmrW360EAjUNrVWIBmPu9oF1EwLzUfn49U
hIGNtkjp5zkqz3u4hKJsWqSoyT91Hr3r14I69ms2nPcb42u+s9a8pcIaURRNthq4rpWo1LuhlX5U
txElq/k90IgDaWVS+zhvu0oztwjfajqNMYiqL5Te0iLu2k+1v6fhO6YgYpBruptQe6Shpv69HMyA
/D+KPQhOq1E+Xo0utx4Luly26101Elg1gRIm0yjICbJcdMuCzoBxVcVjR6r265sbP0F1nfpM3g+h
u7Q163Gob5cRe3fvwfzs8haUmtWa1QHdoFX/2mvsk628Cw47i3Vg5aJplxEc5gHs3Z1qdFru3f+s
TFKpdwVqVUdq+epYQlXepnKa/mIXL1/rYwntIiT8jWF26RWGs/4jufavjJBUbFRO13FtSNowno1p
6pSGxzgbUZ3w9gZ9hX1Ck7+ZeAUjAu8gmifaRV4albQ+xBLsYmaktZHY0Dh1bOB7UAzmxU0oCsMI
c+E/0WxcfsmSfN3Gzfrll9NCO0WuWxps3+Z9T/AyfbHEpHJu9SRwn5et2gd7jDNNZX04Gws3B/X+
ufZUGWZ05WQW3nY+wIAebb9uyYODHpzvT9foHJUbzVziBYHTStOv6/66f0t2w3X3nM4+dzQYx9vR
I9n2d6Lc/XMd6Tg6F5TaFCqfyWWN5lSaKAP/jrIqp8ttVPk330bXQzybD0gTBZ3ql2nWpmO9fjTz
x/h0Capo6HxGWKdnFV/ECdPiaDP/Mj9QobIR1d/P/DdCHcLitF/vK+Oe425jWD33C+dBfp0+lIw2
qRKqZGymzQ+ch2qprIeqzpT/0LBxFFmMwSk9pMG40+NCT+Sot2NZ574eBpq7lFExVgDkZQgKZD2T
f/8qhPFzewX6rhpRsdrxV7b1CJMFxXKwGeGKVbtkJ5iWroS+HDu7pJiqocZU/SZCXQkEGzJjNAsL
E8f8ABlGEo5C5rntmU6zHCzH123Pl4rxvNZhsRUekbPMPWDvoMaqndF2XJcJSdsiBR/EG0Wewyo+
lEJGyOyJ/r4zuhIK13XKk2imHkB/1L5L4IXIScrJKxwf7iPfzAvUvSqAQUap4geZUF1UjRTU+ddg
A7015l1NJbtV4a13rXbXAythWMFE60Kq2s7y/P6Ke++ScnYK74arV7sz16D8XSRKKa1U0CINjtGX
R6TkNvctbx4YaZ/F72Kob53c9nyovZo2OFqNrPt2XI2l0MsBFoDiPQL3LtE5UYqRitYDbKB8LRI8
i8t5rmM9QrU5jp/ZIAKRQUCyzHp44njfPg4kEraDvbVyrEW4izlalMHXYcsg6o3KgTYoUpDZMN8G
DQbTrUbSGOUQP2DbbU5ERgBOPTk+ClWqwnOak5cU6rOZR/vBEmngnUe9UNQhjpRHr+xuXThvBIYf
eL9vam7Fd+Uj+b4iQFiLmhdz9k7m/5EXqjcFkkU3/RDxgBqoDHvJJ5t+3YxQ7W2PaCEyjSwdLnk5
CEFfNFp4fuf7kF4MzlipQz+FB1yOZXiy943qYbqamGHi4G8rGrwoRISMaP1RSMM8y/kwTHe8vMkf
WxBrubgMUin9OMi/n2eJqqbY533hIOkPqeppqcbyJUdasiM6XssaPRQTWTM9jZmEjycFgb9ZZqZS
dS8wtk59sDSl8evwtX1teLViIjE8iZH+3U1vbBhiuXwt/n0gJwjo6wRaqFCES0S0HLKQG+7b+vjO
z1487OG25xirEoYP/l76ffwyWLQ+IeLQ9MMCXal65RjM7eqspG0+RPS79x5f6+G03vVgvPXLqi9W
CTH7y64vUBaFLvrFQjPrz4bLxqTRuSZZvzrcIzIpT4/ISsWl/iqev95CS98y8ZToe06FS6Xo5Nxf
+nVyGlNPEeIPfy4tpEeqEw1cTZHIftfbjKAc4XA9PlWRQjxj9TxMmFxi9cUnRZFhiKQEg+IBnu31
VG+ek11//brnsOjUnYR7632ap0ZwjWkMvmd45dtkO1n/rGpRUQ+RyYCj+nBmrt8lMmwQGKwBMZ4n
5v9mfbhA/c+hFAmhgV/9RlfLNMOtI5foq0av7XvpFmFgQaHYoXwc5hApo8zP9t0V20WLRSpfF5LL
E0MkuRJpAXOJ4prmUG0ZSfAKkczAf2CzEJsJc+5RhS8ijwklwhD5XIwwBxDQDNCbJesxU3b52dx6
lzCIwWLuovzsjcldr1+hfMLsWMp61nNISau9un7n9j+5Wqy4oK0zd0qKpQRAvMylu6OkudZt6Lwr
dGaKkydzO+0IRe/pj9ZCvXgk0HUT7rF/+iXZJ/7TMQ7tO2S30JPLzZ2JMv3VhOPZpcFRsgeB7gk1
mHfXf2HsoCGXUmiCpZs3Z/GcnE/dW8d6SCXRdG10rdjZFHrCYnORFLf4IL8FGwkygsBZdIJ/Y1Yf
h+Rj2fQl6lB0OJtoff/juKGfMN9iWrg7sOHWU9jTnvfvfA6TdlWgKvcnVkkuupeOmlFHQbe9/5sT
NS4GxR4uWFYVX9BVTfZxg5ETWZv8uYx0T93r1PmjXbAls3SfFuL5qBDPRqX+zc0zxy9gH8qDPQl6
SAVoIfcef2ql52wotzq+1dOiKCcoYsViiOpLaCcgO0/1lRq14UeFXv1ogi4Z9UF1sCl3Ml8R2oSt
IMBNppdLeZW2Ll/ZmgVDzN5gJqz5ipwBOIYKW1j2dMRC1oa55PLnWoxWmmnVj/LtW1L60xhskut/
jcFN7+fQ5ItePs2pn6lifTySW7L9yl7raXVUnaXVU5INj+vm7tDcLqM1qp36zuAczd8eg332vCkk
p/ZDFSKupo2kLkPt5jR6dB/5+KDFzqQB8/1aJoO9lDzIphBTiQ+HKUu1x1SGtQ9xfEUxYHIhjLzp
Ce6nfaL5taH2jV26/a58lD7K/QZCXEJX+BVVFd9pRgK6X/vIdR04NIfFZB9nSaO7Jna8lrF31rHf
ZhUEekSFfWVLhViQRic51mg7E4HVuivNptqCXqajykCIlSXV9Hp4riUlFr67f88lJn9TcSz2y1qD
7k3/3ZLVdtyL/UVSggsOct3iC8n2ShipdEsq4VVyib080WsH1E3VUpLFRBylc2TqvbZmKvYFZxU3
Kj3r/yHxYkIHmX1Si9f3aX+jGytjKlwhSHKamaH7ToJxNzGthOtBdKVMHVyg5G0s/NsCGs/izhDx
5IZa7aggAodH+8C834wc/xCEb3uZhrCPIMDs2mnvGJA3FSPA16hZ+785oneYjcSUKO9PQPyb0aTe
Nk1LrO0y+iX5uBjDLdHi9nfNKuYaovaOkWqg8XMdSU9QvVWED3bp4NDfOiKPYK4H5fh47HCm5a7x
9FPc4puEP68HCroU14/vZX49WL9bZ/6X1RLmic3h4eFPDQGsfo/xTdKT5R/RG3YQzFcYMo1DEs4x
7Ntih8lqLsATOqImBfV6POly7B0P2ZgSvusAFt2Oz2FUlpw39DSEdz0df2qFvfKnUA0b6zADSMrO
5h2FwuUlRtLyyxDn7tTB5+NSOVI93pe/13M9H1j5pc6j1gfMFcJ0z6xDTxWadSH7cPkq6jyv7Z5I
ADye6T/oQRM2/8nA4gvVk3atOWM7ERUEIMk9N5Bcb4rpJm8s4dww76c78sa5BeQzC13BQamrhlmA
W/ZHydXTXo9N+b1yeOnRuurFP5NL6x3vcQB3IiXy+vzlOkdTHBRnHcpvZnRXp6bRtJZZ64a8umpj
rBRpE/nqa/U2zrK0vk9X/d0D6/I2nouXq42v4inKfKJqiufs3Lkd2o10e2xdZ0Q100MhKq0UEJ7P
pJ9QAM6J8Ual2ehcGIJiqM6pNog0Cutm/e8+N8gXhpz86cVOdbSbBXq5moghNLSnpWUpZrk2QUnw
iSbrWseQrDcXH/fIvOn/KNFBYVzjj7XjTe7RdjEoCTU0x34vTFGhEAs5pqncN9xRJ+O83Budv2WO
6L7b79yHVO0lV2uZ7LI1cMeMHEbno/h+G64mx+/dpPbv/i4b37/rev1YDrZ83W5S6s0GZl9IjYxY
7tdf6gg6Yxngih69J1hhiAS16EyX1YuWoZPuLmZjnbqSOo4Wo93kRvJ0nc4fSWjwgUIMCHjWk7Lm
ysjdufGMZVGO66r8t4tOwajHBpKEvAZmzXYZgdx1yrvLerqXUrhCZGAPX3VK7Y9UDRnq0gmC7SoY
ggqJztRvUPwUGZGPd9X2m5DvNqLLsnf7Oof5U/dEwfc6wOeVmSubTDjVUDsB/mx7CyDCs8ZFnpJn
NvN9vBkB89RLFCRCycmzrgchHZp3CUP/Oh1+PcTm23EQ0jSjs9IV59A2d4sfIUUqMxsBHwqqRSH4
rVua7GY+GS3x/SAI90s89Akxb/vxI4wlrfyIN7Me0Ln67panu9Ee6rMc5xNX4fACe9JBH6bNYv3U
ATbgpgEjcfk8REoPNOSqMgeFdeVgfwC/FHlvLJoc7eaRihv23S1kHN1szULKTrUfbORw956UT1Ut
kgX5XTcpIyPBanm6YGPKMatD3/H+ocgQ4iusHFiIUc1aTW9t6BfsZT9c/3V5dzUCw35G8MyuhWgW
VuQj5Zc6j+SDuJAGRGYqWQyi8ja/W45Xou6NjO+UhuOAMh3SrpBcGS0e6ez3WhbWK8kqV6EGjTSE
z9RQTDuls7+WP+TVbXDvqvsgt0vAIEwqXXWr3WLySJUN2DJqdndZwaWvMBJwMwlrvoH3XUZW6km3
ApdA4fEEVtv+q83EMlcSmu31h6ljfq7+7gCxQvUYwHcmiv1chI2qjKDSIg4QFon2hgKXE2jc7/Tm
HGgewSDZ1CSMnMlnvV2eygrxa8VwKM8aHTvyjmJyPLdKsgzDUzqFUocZNlhbGCHfT2Yf915W6hz/
HSJZJyRUStuGbGOS5Kutqk3a26TgHxYwAoNA60JpmZFaz2r2jn9+mndxok/FP/sB2mQ4XpJb8Xa8
G+m4kvkVrqleEi5DiUpnXig+jWnmj5fj9QBvVq6MLYqeTXIX8kCOYkksY80TG7CC+uzSQ359whDE
FJ92N5LwYVVLVN1u+WKYVRp219JOTPIVp21+TjJ/luCoxfNzy2Z8Eqb93PyUv7erTDC7m+xv/xni
tR/n3y96k+25uvF5sAqJWqhWhcJ6nN0jreeLlPXcog1PLpMjX4bkDROcK+sFLfKeAsKlAzRxwQqU
F2wB94n4CSBQs08DelVqN34CYF1qcfwWeDBPSiNIOUWTgOWtXnLXpuwqi6Ws6B7LaweLby+ntJWh
ZwTBo75KNa2Es4uCJmUZqNdcg5krTzYmHE/l6CXrZZFZhVpkvIk8XwN1GrpSUxRms0C2vTCSwj1M
oTl4yh7NsR/cHp1Qtv/ND6shprESATbZTYqCTeDVBVxo2hmAw4McUnRgk+Gz7nE6AvnK1S1gfKFV
Vu1uhSS7aDsIoLhPjj3rQivAvs26lXcsMc4G9CIg/Os6meHjWqZzN0JP3faoGVP5L2vtG92iou7+
FS1qWvnBAb+sov0/5cvT7M+eZcxFakLQiGPlX+0xKK/am0p7VxxdKu31kr5U6fVyTh4tbQLU5BI+
OldrbnbDxiYunV5o05jinieBGMqDaJMtTT8wjexBxLtV8A07RQI0rF593zv9d6u07wdoUEveva53
ChrBhAC4stozpxojW48pxYnn6aG9kfwe2If4it4baEFacULJr25tdzjXHOJFq0Rr9m+j2efx/JDc
P+N4rv/6XXp/xamggRvkTOfV3DxJFqc8zA693fFP9fYpLygXB4/cTYeJG0LfZn68PW0m1VXD7KXX
C1kKBV/Q1Dqt6d+HzEwhtmLjvbaNoD/9367U3gjDivLycoVI8qlbJmNfg57tNsv2rnBpr87ifulv
sfRZpk6uv/pMngDxfTXJRjrlP2eDtUgYj75UT9Qxi0dTYRSLt3uUk+erdv5TmJM02kzKWiQJOY9c
LBGI7DEfutW2rqQCMYDM7en53HpgqpH5jxBkKVbqUISzVHaMFO5wsR3hLRcxQ+oIQFym7HWp9BcU
1lIXW9/6jSE4OfE8qMSl/M5/BkA+XJN78PP/w+uj0ygoouwi6Bc4JoxRMl0kXio7LVTHNi8r3mA1
4itsBcsW4EYYCMvXABINLx2sKqTBfHKW67Dw2yEqxGEdqZvcY/jF6e2sGCY1yplAHzD44bbS0gal
6vSoxg2V8d3brRipl6meLPq7rxOlWfXRHgcZE/gRRWRY76HiHtxHFiMo0T3dddYbnoLhCDH/pcOb
lFmLQzSrdaAL5u5+CVAXL5L47evmRVdFI+9lzmWigEs0BsxV9d2YYXGj9sOLAkMxwT0lV7jWxh7M
TYyn+Ph02e69e4+b3bfXU1zx7u1NAUc+NXdVb/17T3QYY7UIvmQNSDirUfGd/LB8cWOu13ywOA8a
2vQgQs/7GLKwcOSajdfiS7l/LHal4lol3lFhFfnliwcjfBRsXwq9RiKTvW+jXSGuLFoP5YT5QDYq
FwyVABmdEFYs6ADcsuhgwo2Lsl+nG+PkNsv+9V2/9O0BABf+gPxA5ZBOtny0HIOvLRyvm0UmLamW
hopHCBND9BiaG8VHKj0F1I4Olx8MMZhr8bIewtwyWAQ3SmaKUbwnQYM2E1VgT7BcmjEi9L9AWGvX
YBhhe4qBorDr1/+Y4Ia8Pov9EojjMT9cvGB489CRod1ib2GBo214cGAWXtKVqA3kpOgrwHDCZ4PL
LVKekh6nsyoKA8GjtFST/V7JUg1dxVOG1B/Eacbib9OedMXfA7lA3MecBwt8HCgnR/qIcLwd2FDf
LDo8xXBmNBH3FUcPfQznANk76lXYkBSy3hVtHtKFCYUl/Vcw9FwM2LSCAvHFSKljnsnwCYMgCf2O
aZAR2A1HQCwf+rPpY+uk68MWRPRbE7LCf8EL01i5pLh/vyojdK5yqMxF1icOZ49Xn3Y3axD63Hxq
UlmPtf0HRPUGSQOGA3DZym7p68wEs5ThkwrcwQn+BP3khcqRhh8sq4GnD7n7b/1O6r2I6N/FpBuK
FPTC6sas46fOWkVkqDZwz2qHVOn01HgLg2O1Zxpga2bvX/+r8lX4qf1gfZmKjtr4c/kUbbMNAgvF
F8H6OfhWHWpkkJQQqKqoZdF4N4w9THOTOuXieWkSDh1w4PfgKYyeQASl0Dj4lJcN3d8ZtmD1Auh9
YWDpKE2Qf3bpaXICGviqGYzhIaFseOY4f+L4sv5TbTDfYTCC+Kkc/1rRtVY3bl66oVAeqXxA34Oj
J5qqZGEEsgC7nuwmhJpYZVgCTjzYfZL/dhNW13T341cZypEL37vi1cFLygypilEENMCv3H2GiraQ
CDIez6nxUqMV1tdJfQcEezs+yDJ+GxkfwoCVb8JQyIUtYJ3XA2uHHnZzYzTN3UK4oAv92a7+sk2E
B0tTASAnJp3V2VHNcDbo0Qmh3FoGVO4SUA74YGXdBMRD5bDA6gw6WAbKNVRoA8TlerNjvDeOS7mX
5AnPNV6PZ9XOYWJF2ISdZVAEWaJqvXM5h0n1ezm4/aztkYcda1AGAXFRE85ImEknTKzj4QV8GrO5
PD3EinuiRr+d/s449zsDwE7JBtuzofE4owUqAEydju8QAjcbh9oyJ90HSvmTl5BrFmzkIl2O1Y2X
IrmQx1x+5OvxYRLelyelmyFIk6QCeQC3setdtiHPJ9PQNt7ZfAGhrX+rtzcLzdYpsJg8tlJGuSnZ
PUvZcDvmf12wn2nfD6QW0ycle0zZIfBWQmy5/CMDDmCXMmIUQjWPgjEUwkIB5ZOYXe2JXnWqcvnr
fhcjrJORYAwxhR8Ae4SHD7kg74kUenq2FrAO+pi8fuiLDYaY+3AK4VMIZn4tb22K3c0quFuOvoKU
LkSX0pBFJjGsmMUdrCbzsQjKaWOyj9iFFpXQzLQPRBgLGkS24ccDsG+PFP3qco+orJzjNfpYckox
bVhvAG9Fl6P8dRhSCzvKHhRlMwouuy0Nh5bVCOzZuMiumxCBNRzwfKHC782mQhPbOsC5WXm6dKSa
UG4NK7800E4mR5UjBv+8vLVh73T+CQEp+4TyfP07hOCs+i6Bx9gxYjfmVgytjOew29M+ibFSuQ9F
sZTnHvov0k1gZYWkleaKcyk3+vYjHkRPvT4u+ifp8pGIxZ2WaLyKZFn7gMXZhV8PI4UIlB45KWz/
L1YmzBJXmmSJn1QONTNMXWWYM5vkiQzEMa4aP2d+Mi2PoFtW02TQst+biVZbn2jIgA5w8BfKbGqC
FK60vw78c2BJ2E0XFB0YUPBuBZFpFQxKP/a2BGK590q46+jdeKHt1T45TRYjN9y8NLbp1nX6VP5G
RclbSEuc09FN3dch4L2LYb60/1bnH4zuksN2G/eMPwvqlRnKFC7qP6CEcmixPEzs4Ea6X4z5V/wL
ZPHQyXBw/IC3VpvCn96CbmBwjKRI2adPQ4wmmpkK/FtoQUzXFeu6NssDrDQuv9dJ1vA7haCXFG5S
xpVMCCSIhr34bHAgYDDJKJs4fiGs5THDogy0hobBPT+NZf8wKdN1ocUV/kA+Pj8SGdLooDKLs/tL
RcaQmkfAh3M92n2exys2cl7nw1UFe7fN9+qTvJBfbO1nA3JhMzOMIuCXVwjdjrokqzLNy8Qd3Hye
blbTZdiDabRjDVgE6bn7yqxKpFWyfyDJOjK3Y/MZr+H6jGlwhImcoHbCEI4ZkjdHWQy9jtCP2Taw
rvlQ9lFrz7MAnM/FpYUMF2PRk4AUhIZbUP/lIQRa7fraBy3XMRu9Mbbj/TrEbmNv8hiVAfFiZE16
1RQjB5AVsomrDurecbBbEhdwnUIpXOujdmS2DP4DFuJwTq4324VPaMqla0IH6itUi+uxpjUzwx0B
hFJMggIa+qpT+mq8MWHhf4TyGBQlyz8rNSk5isvcfMzBe6+sT4r4pMacEmAm2zQDFHIZycsF85t2
MdFGE/A/DCZea6iL4DhUGthLwmqdg9FP3UKpDR8SIM7Jfl+i8rx169+olsS+R2fUKzHuafgac4NV
VRK/bdr3gOTtII3bDVe233szyYc761IEkREwl2Mc/KKyk8g1EJ6O0fJtXX9efuVWZr4PN683PCGP
tY0bheb+v7L2jfQ875UGq2tcKjzlNTtE5bSaLmq9C+pitPrzQAEuf5+jS63zGFxHSk3z3pxEclEj
VHTZqMb9uzeocDVvm6Rx7tGSU268BCbM9fxTOA3W6IpKKn1lmGNNHf45CMZpQaUE0mu8Tl8CkafQ
oiVaNJy41NtMDF2nYWVE5687CKMAMdqbwqRjvAgcq4HhXbVbROyKYNiWzNeR6GNfIWT64pvI99HD
JoZMq3zzDEx/IRm2EiX6unDznoTw91eVq+Q+fs/QVEx0pSjYJRMimnFWA1dSlnFpm/2FjoAicEh5
EmmMKEoAKNiVFoi0SIa26AXcibJQOIevTklOvTB+mgDUm/dGm4r1TjzaFUXrDMtb9rf5l3kNONon
wyX9pbajklQxlaVLEGr5/wwe8fkKeXrDlzNLrKQbLVjdvy8gCQa+PEw+a63SfcGyPEy95z2Pz8Dt
EBZkqzf3VGu71mz37zKhtQDoudRMqWfSNiP8KxmxyAUoNhZhqQpxBGdesXsYwTrFPZ/7ccUA0IoK
PzPlUA60qOMUiQtvAKxQvgrWjaojJxXKhPVlun1fFlrruPyyyEEcnk6GxsYVAoG5121sYHBlA9kL
Qx7LL5WP2ocaawmb8zy0/eqD6ohaJqQIfJsynWJAbrj4sf2VDx9MtOGLxhfLt8Y2kUN43wDRPUwv
IqK1n8zYX1hBZdmv89PWIQcaZe5yQdxyj8lx+incXssAb8WOkEUZ1HoPgzHZzN/JoJlOeD3dbGO9
mpImCxV8NatfF8Mbm3d3MbZOEf1Zd7jqOSAM43xU/ybHtfo8/KxF15yD7wuHh9JH/n26Gp3JrQXD
yagvsv986B2zz+s3Z0Bubkzy92dGX88f+kF3qX5z1+Au0QYD91unv+sMageEI5Pu9bSta+CFtQe8
+NrGjwqM3dJELIYQ8pe/1itBmj/0/6lEi2jgXv3jtHeboVljY/fQQvQkboglQycS7Z+1R4ufI3D5
HXT1QD/muRLWGMvB7AMU7leMp6J4bOKTWrVS/6VFcWyAcdCotfayAOln7uk/GZ+UZj0+Vforch6y
T9WdgnnkufhsUuA3IlQ9Od//WZJiLI0QE4d9OKSAXO6aSpsMz838H42IS7QDAdPlBR01Yd0+qpxD
0QaS41/J+divgFJiYBJiJLzzvcSI1oMMjRzXLin/DMHdBwK9qzgfu0Dwrp3Ufz2mUKRHwjzDeCeb
yaKS9ptAv1p9itkfEZ2A5Vnrf3QQgaS8jYaMX4fTIAUyKZTiW7rPvR4ATohtKq3rMTA1AEtbbKLL
/SO7d2tzvEwhKjYQYQlUk984KKrpE5IP912ZnQrZlZwfaVPGrt6/XKV+tQ880hqN1dFKgImP+ENJ
LuQO4ewMYBUCBVIGwgFV54CAHVJuuipc+HQudXWE0JzXBn7fo2vI7fqlhVm2xaPhiXaBsKwEA2QX
Z590lhrYnIpplW0iFJOx2Ihio80xDSSwl4lgg+aBZs9Gcr8n5+9pX1K+m/1K4l3XI+O5l/XoBpRJ
6++aV8pxKVTP2A3ruk3K/RyOUqlX7k8N+8jImUTyXHqVRAMryJHPpx9TDBf3CPLoFujJIuvnkBT8
v9cwNcFQQYmPSEmcxDYzW8uxAH6nzie0DXGXPEQGGspiasmbz/q3i0LxgQm3f/GZ/EQaMpJbIHf9
psT6AB+g50tH9IGb6xY9fk6j2tt+XI8Les3zr9VvlYpqWeDp8CALLVurn/v76tzMJouJ+7tLK8Mg
yPjBn+Q+3BNgSyBuBrbHwRzqQJQrPDqAWTQm8dCyf5fdk+8QfA1Eygjp0u0SwGlJnWMkm6HGigEo
+Ayy+8Kk8rdnBoqGe+FjAhbHTkioj/IYu4IORk3DbZ0wOVS/Q0O+rEVlBwgHp9MRq8ur3ug1ooqx
Kxv1e4hh+LCvH7tQiman0Jh8ToC+OlSk7JW0sIidk8tiWPpwZ4mTYW6ENHFaTbdCaG1ZVHAjIL5y
aP51Ukz4puOpd6GjG34BIY3qU/nUKrxV0NNIO4VjIuIWuu/C0PjKkCNVUaFyB71oUAbRSXMTtZ6n
1EVC80r19CoZKv3oXa5vicL0pksCKc1FLc5epgM9X1nz8Ia7ODu1tlmrgEBTSMt/UIcuX8t/B2wz
pa9fCsK8eeir3D8+RZLKe4L+Dce0hTJmyezarGmx0NVW7OX7e6S0WwI229QSwcdWvn0xuRpYZnGJ
Ugqg6yi494hII+sjgeEvSFILCC6U6O5vgfpJ65x+FCU9mnDbQ6de6Tje1A+9dNDD5dhIArI8HTyK
EA5LdRHA7HEM13N9Aau4fz0xKGeNWAVj4mJlMY68ugzAejHiuwUAbGVnDIy4dEyZgz+h2uBzUKH8
7eZdNZLbXKs79eBZjz2AWOET0mzz5BQy/WlvoUcRHgicUOsV5ecRX1Eug4CLNth65ILoWcZjREIX
Ua7z7fVQs6AuiO61R8pCv1RM7Vlrn8wpDZD/tl1D2uwr8wdd7kJ8zMXq8Swb0wxJCyh/LZJs4V5K
ZWan9/8j6b62EtuCKIB+EWOQw+sJZEVETC8MtZUkOfP1PTfe9iri4YQdKqyqWgU8KZD/aiSJCmpr
f8fZdk9XAqm/vNvcMGIxiZBFg+wuKHcIVBtVKeeIdlgPEWOGSLWkYfkunL+sNNGhtSk+ZafgcDF8
kilJcRER4N/UOj4YYJ4DZ2ve8fQk6HHcWgxYC4fyLeB1unMZ7unWeA1cwX1YA4i3th7lnT/HFpDL
DG3Us1Q6V1jfWOHIEoXQ0npxCV67o+yju/JVO93JwQnOqfvSbRGD0015J1v5oFfsLXKqL6QArSeu
rLKmkJ4GWLSupCcxVZHDrOomBDrKDWWG8k3EshRotoVkBQjRnPZE2rbyF9wjzIWBGAwV+VSlu/zj
adG6EgLZKLPEOGpNob9HVPBqRZse6lhSR3nXybQqxXvijHCS7zHu5Q8PmSPogRmKxHaFZdB6vyUF
F4MQ61iPRK1lky03MDKigMzir0OLpNAm+Izcx4tqccFVe5oTP+uoGaIeRFb2wT22iIMvF3KbZadb
2oSbkZThzPveNOVTgNY0ZFMuOyDM1Gv1lPFw/K9tA7ZD5ROXhjwfJen8IkwJXCPBvkmIMeJUsmM0
4iX1l33IkXii72GM66fBBWHfoSP4yq0VZ2V7nGlrpI3lBrqj5W+YHI9GbdgMqIzYzoSXSVN3J6s8
YAXMKvpEGir6vsWdNW1flsYoLwM2JTvDrI6/SEdZTx2MB87ME7NnVVqWlFIaCJkeAUEPIF446aUk
LG2miWAps4yxG14VEjQ2tyR+CRoVHAZ4VBocwWwXRmK4JaSOl9KQT//s/5DJD3j8FoRXZ8XJFUdW
UK1Gu9SUeyXObVaYa+cm+SLJZIMjpa2CwJorfFvR5xb1CAxCVdT37MIKUlq3d86iiB7aSbjI+w4s
jy1zh9Y0eDVNYmKnSuCW8W4q7UGDkEPkzj6AA5TvJGeXA9DKzmNVwQYkcQca0ZDTr7LAXbussPjK
cM87kGiIPmiCq4T8XrZpSI4O7MAuPG0SGjLd+uxL1kHYhlUkyswYC78WNlXTtitmlkHs2WrB2XL/
5hsIQJBi35vdqltLTXXXZuQvohP8Fm4cIAnXA0ufQQFiV/LzCDxjzYU0HjYMCeLuCewQ+LEHrpqg
n+4ASgTMVuK4sgOPAegI1pcCSXSSChn0MKY27JihJe4gc03iBCDJWteU+JbC43ME1ZogC0AKIEKo
3U5cBSMnxKQW7IR2BacVPFp1xaol1sDnWOonxrQXaQsJBC3VjPkm69YzYp8IwQwXIgghrQG01sVK
YTxxY0hCGWvPQGtRsAyiTgoFdIwhufNnGLelS1VDceQnBHiUrwd7VnBy5+LMdOnScCNQj2KSAZK4
MpiHucwucFtGjDEiBgDeRbDJuMnd+O5skLDk4DmzNOPFqocdoE50ljsShIXKvm2eHNa0FwGYInot
sJK0AOnUAdQForu/AaYAm1FmRLYWOA34Z0jN2KjHIxMFrs1mAOTRhizAG8MIsWlAvQZvlV8mv3hL
k/M3RP9QlOEciB8CUM97p7LlSKEBrtVZaiTHrD0v92RnBN5cpI4IZlDmHe8DARpXQnK1YhQPxy3Q
WnjaZC1KYXbna0mJKJ9Cl+ZiGZNQ6X79jQeAGjmW1NxrrjD+xol/+cQ+fflcyzBNMkDKuhoK7bEJ
x+LHtvwwewclBKaEgTszIArNZvJaUKa0jdGW860EH7rAgJD7hDFg9Hw5/fCDF7AHJIIA7ZdbKYaW
riDsIRXrfvMvFjbkQuEar+7yb9knp4W+bRgpZ+BrvIqKuQqzr5XquNPzgWU608KlVhdNYtuGvh2F
Jj+Fa8hFx4hN7ddOT7CZv3sMwV1eAk6JVX1RtJJxtwcS4YYdpmp2QrpnWmqyLu0/cjyXPOFWR/4P
GVU4Un2BuyBt238j0cbtiDmvWu2bIt5z6GbNk+YIQm/gqJfP4CZ0gjnzgo5RGuci/8k/tFOZEDoK
SzphRnObdqiM5z1OJHuMZ7la9FlCeDj3q0dCwke87/7RGjPpzjBNd31lSkTzbWMlecZYqCgak9dM
VUY8gmfmjLuAAIg35k8/Wt4H6T9usbImRA07DUmw3Vd+mKP344a4bdS2LodI3pkDy6em63OtBirT
f0jvz/rK+BSHbH5fxlFKWJ0j9iweg4k0T26veZa7owcJWKeGOLRBGKn1v35bx6uKKiMcF8jfHWdU
ecA7UJpuPBN9E0dPs3cIxFI0lhEaPMrNbkBW6GXvWPQZDqqtgpUaitJGz3PlcBP7VU4lwXa5tUEn
vSnsTzN6PT/ZKJKuEEJXRs+sBk8DL2CelZWnobVHcRpY40OgXepEJkYnSYGO1ROc6mjrdrM62fkb
2i6D/rmxFnr25epS30ZqUQ7Qu91oJdnH6uECaJV/mfN7yyXRLu9zN0daXnvWrNYzSI9z8WHxyg+b
Yxy4akvQPfxKG0cGWwyJpzPGkW6cRzRo9Uolvcp0T8fTemHVDYb5sXWA55ffDYvCkJPuRbmzYpn+
lNweIwZFlWL2mPVkEdElsasvdG1RKxmmiAWmw34gjrj1YtVQpBTqo72CsFWpRVuRWvP6eGAuRymz
hLjzSFTzLGVjAtlDbxeP+FPujGpP9iKZ7cTqzzhaZ/X+QeB5ciaSXU9K0neXT3AWHW6jBx6WgfVo
u1/Epmm9YvAOhiN5MZnYsbAZUIeT/vY5CJxJlIg1CIlajS2qoZ5pBnGICisy642OD+shmUTC2/YB
pYfMQLQun2Tw8Q5DuEQk92iVB7/G3wUcgbJ3mIhbtWNqfYjTBz9nOtNZxTJqqbPhAIA1s5+ix9Z8
Rgpp4pKwG9vHMxkBXcQNymT+bCvxnwCVh23DsNvBa2b44R53K1vNKFuGpOHy0NO4m3DRuMHDux2R
6AmmfhAUFurcRX5RfNZMBXl1dD0kgXIm2GD2kHmY1wH3G/3YJQ7Gxa5EK4fivgEfQYLsf1fbf89S
/Xi/86ruyJwZWXx5QbMrGDV+NcthisI+DDbcdCDawUdcxdzuNnkzS0Nrajklq2ZtqV54iUFeGlJR
U/pA4usxoI/vxTnbW3Srfl58zo4973Iy8p/90maohG7ynugb3yEpUctbBVtqOqRqsGfoa+pOD+X7
w8N4GWs6nkmO6zr9J+aK9Cm2ENfvq4TY9pFTR9KHkI002WJXvt6lfIf3iJs92ja8KLB3nnCorgaQ
3eWdhWU/WpEhvTffDBGz+Mos/P4TW/ZyMKnuj++0qKVVXbbI1j4d6ZYdOW/YtCY+0wouz/495Ch/
X4eo6AZijyLwCoyu9L/M/VVM1VI/mKUw9ibZpsqp9rR8y0BR9tPLyWsgl9eb4Vp7HD0oBkIHWiKT
cN6NA9PI+XzryCUS1zPDxKdN4j1mPzbhEPMuDQPpAgKXvqcXNdr25boylD+2j6feNv+uu54qzL1s
QFhpMh/1BXsO5TQ8XxO0b1OxV8WlXWqIN7AurBxa8sQypkFSD0yHoGstGIhA9INCAfmW+5QAu9Zw
7TSwXadfYJj1/XXa3z/OQl8uupZwvnzOa3rRMencj4bbm+UdtHPbx2+iUiGXShGJRaraoVbLhCtG
f5BOqbxmlOpQBGheDi/bgXqc+T46FbUizuq2mfLuNi9qLUaxVjF06ykSIs6S58gqft+t3fynMKyx
slbZ03+9sdJfDuqQtl9/2787WS0KfijEeYfAPt+Zct0A4IeXzkyHDX2ojoho+owW83ZqCpLYDijN
f2ULD9fv2/6iriZiKA0aHkR+CBGEgKHw6BAoAuykxgGg9v6JPPdHxmXC9r9kv0KAg8G1l98LJPt9
t2TWQZLNB7qKOVWAt8E+cbssmY7nPX9jbZloDM3w3hshZWEawsd21guanKWE7oEYALqW0VdgL5Tc
jHpF6dfH+CFWb1jFz3Bf3iT72j2AFp/qm/4QUSVep4ekgZtiIiHi0hrku6fBQbMzS99KaU/XCUNC
fvZnSKsRgSBW9ANi122RbZHCq+QqzelNkENF3uXyuM00c7PG+dxXHLDSp/WtkrvLX+uyR2vP6/fl
3fLIRVOcFC8zjf2MPo/yl9DlZTMHA0NLFUHQWuPaU2m2h0R0N4UPbdDKB10CdUgZaSco8sK0YOxl
r7p3KTYac3aGlzVDY/qWrz2d5dIwZGi367FpbDFqB3T//E9Tk/po02AOVk8SPKtt8ExpOAtZ7JgQ
UYEinFALCfKU+DiJt4/chDZygtdZB95f2wyzp5/rN5DNXlloZcJzW5W34gZPBMKogF/oAaM3hGAz
kJOOqvqMNajUmLxfUQ+Sv6FEsbxpuGWyUVeQkNiSe75Km24IlgEJcyyM2aVR+ydgNlt/aN1VxLrK
jst9enuFqpyzcu0Kcly6xdfcffVBH0n8vZEuDeVPbXZEVybHu23xXsBvUWqI/5WOLW3KLvmhYi6N
miyQUbUPAR+j94zFpBbnZ1l15SpwPiqU7i+FIU+B5NKFYaeyEGDC5GWsr9HWt5nf+/fjrFUM2TlU
ze/mMVBYuvGwNxrXWWeLzUTjNRVG8kG1dCq2ZqPnw/ULvXsNsRVO8/Ppjb7i82EZ8gJVaLVrwzFb
QZBAht/Sy8nYKlzhC6IEu4IZi5fnjMac1Kxmh8gG0YDxCbUBuFYeNnlJXoNd5b18rOsluND3sppe
j1oBzULvs0JNXXCf+g8O0PmUbGaw+Wt3U+uXWBOUU+5xzN6/gh/15Zt+/0pZtMAM0vVXmTJ2iNl5
RQpXmJfBKWbSLOY9GhHSpR3loVM1ely0cRdgg8qMa1grDfDZcZ9O5YaQtz58YH/1QVuJZUwT4PqS
vXV6s4cACNSS066UEB5TFpT0EkecT1btq1n1RLtQqtahDSj8iVLA61jbnreD5+CzYRok9S1a3D1I
IRerfkXQXZrBsl44fWIalDI0P9UldyAa9cQVF5QcCZT4Dv2cUtr71oyEKjx/E1OM0VmfcWVkAILi
enL5YQDVjgN2wSkl4ayOWZ+Khulb9yHd1f4RaJUIBOtgedBf3k8BD5hAAs87umWUzN9aRc3eKQMm
vrIXy1qRSLz89sMnaKrQi41UJ14YulwrphsNSBmHhjMUnhfKGr95XBwzgr12bCLAp/Yl32SOAr/C
RmGc7V89Pg2bSqjsowN1FJu18/IHXDgVJyPDyGgiXbcwzLYpTyFoKgtdoh7sloz/Znx5UO4ItW7q
1dXUR5926akHunO2SNnbYBEihqVG5oGP6LK/Q0YcQ5apEx4yINF6n122iEVbkmSHaxogcFpEwTtS
E+ig/Au3bTR98xK8ww0ZLuNsU1/XEK+hLsFUVsWVwWoW0+v3on7IJiel6yHcowz2btv+TZm4gMTp
l7yQELKIwBi7FhULKEFpuOrhCQyAI0gMbislSLgVk3koJZoHoMVmZuHw9fwJVrmgCYM/PgmIIJdL
uvnAEp0FA8eSc1PUpOKaNubvTLDNgEeVeP9eOlsGWZLwhZGVcoHptz1MV4EYulJCLKo8IwPdy1kJ
tEkYzlOMVJukzSi9PF1DyQdi28Kw8iFtrPZ8GdSe9/1l4ImR6zGddKufYsOT9eOuB5Gs5eoSxeTU
f5ZydatEkzzlmqVZQ5VzMWEuGGVriRMvib5uMTHEDzZQHxhRlRBRaDYtRyV5meBIFF8ADjT3LEXg
CI0TjmrwdfgWCq4l6Tycz3a73WuGyO4tpQGDUsM1jg6fB/nFmk7k6+p829fvbCCQV34vwy8demyd
4FrXdPsOEw3zyefByoekDFB9YlpHIduhvW1w6Q6FGKPhAiHaqZF5/nxs+a9Rb42jlh7mj0+tx0gj
Y32kNXB+iKJupKG3tqVRu91unqJ4EjWXsb6QcTOxMH5CU90BNR799Afr2Kuf0BJ3EjqYp+3mQPf5
QVOnk0kklDocXmQrmaxsNGhDbLw7HDhQJ0b/vBnuW6Z2GkYI94A3m4PBvN4ehEObg+YQXMl8mKU/
P/C8cK724PYxPaL93Sfiwc/Q0e7k5xKhkcxevzbzJ/nwY5775XP1Iu8BnSY+TiBqALbw/xlvJmfA
oWyyFv8xU7qf6x4xGZQ3aR5ibDWCj9B9akLWI6EqvCLxH0xm80T/AOydlpbqtCHvB37bk/KB1ZaY
1AkJKXkjsMMDVJMT95Jl+iUXcPMIw58W0uM7UDrjQa7nO8+7xO+DuQBketsimDXz1y6FBDvrhWxp
7iffkgSYRz/MZYnr9Te1GKHPknCOnBqlobzV5XuyOX/rfjwklS6fs2HmTVctnYQuHb3fSMGe/k+M
Cw4Lt+Y7/5KtitqzBoWJ0E2qLRLnt6/nX4Zs2xCc1jlQH8PlpOkvPgmrCE6JFGl/xlLFo27CLIJR
DyNXVNLJvwA3VQu0WcJWn23itnfKS0KOd0gyREQ5iwroH0bgjC/GyqFZvs+0tsyzEtA/yit8+30f
vx6/bxCunDvkHT2WSzbEERBZ7wNoeh0Gehz5AxctUpo8O4VjCuUTsYB5NhnyicUDWbS6UB+oO4qI
51Wu+6SuOHbre9uau2diD/UmQMpZqy9TTpyfgv2Q+N82NL+KnMskwcQgrySt4ruJuiaJequ1C45e
xtmEJ4LIp9beRr8yT5pcWLxrnlT5pvlTzPoupsBPM2unnjRrSC1nCIwaJGxiMEPwAccwOAr6okPM
VZcGOd+QJb7yy75f+B5/lYCmJKRE6q/jO1foW04mxBRcGxBqlUok8/iIhW1rx52EOZNssnmaBfmd
YWnHW9Skh0Zt/76dtzHA3JlpffgYg53p6+Lf7LH8unsqPuWCm/Eb7+UZFs/t0JVcgXolLSiD0eRU
0xZW5/TEndx11mWRSm3umtMeUOJCkROVRvQUvGNxfjNR+2a4MbCK2WShmfsXgHov+LGoByo4xZTb
dxsM7KdLlKLVCzM/ygA9dWT4/ZqciS9qQyQD7HDWJUr7GC0dBLj4iJ84REe0rvDPuV4TizwHik+M
176TpkhMEeoHkolbXzX0IJPK/VLa6zndsrEU9pxhVg3hND2lTqNWIMgcNWbIMGK1lgrR8aQ7B67/
7fRu8Raa+0j8vnGxL97krWZ4QEVKPBCD7+9zH6xw7aKU9+CSDpzwC2E6De401wyk9dl8IHr3mVDK
/oFMBcSwBeaEjAIO2LSQKAnRxiBba1ySyg9uuwweOT0D2PZHFTihCwP2EpV2KCEz1dg75UKssl1f
usIi0eRBddCkiS8RDcdFkSdf/YQLsm7PrnYv4Gm1BluNq04tRrHue3rFzhOZa8dzX3CP86V9toY2
vpMyID+WF3yV1SCqzQcbn7+PpRcaEVxbAuLxAoSVlJpBG0GnXgS4Edrar66XBvUDRyMeW9Q+LajP
3W9goohX6TYpnNTX5eClYKFdJd5IbP+UYKdRSrt8v3wtp5rmMrTwO4ARlFjdyzLQyEXaMwSlJJmE
RysYLSCj+OqcomzJjponG0Ph3aolFWAlSgTlXE013JXrOFRcV1pEe/uE5UslQ2wr0KdO1XUQb8ir
jyraa21bl1OCNmTbGnUzeIkKdM41PrZ39epTlbFkwqWqfubGMPT6kfnCt0KhiG8zyJwOAad7KFMg
P6kfM1Fun0yvoStrZaLr5F4OfnNeaJ5W7eM+uVySDQvqwERKpudLQK/tYpJtGWIAdpDGzvBXMAUy
JpMBXlPllG2eXvS5Wtwc5TXfHZh7a2moj5U8QZgVMj0oCAENOFGtJ6VJVzvm1+Zt3y8/ZhsFFpv1
LHWy9CKdAtkT/UKDyZXFb16LTk/bR2RE8D6h7ElU5hb4/kJMMlV+9SBXx0GfDc+B9tuu3L6HjAZ5
dMPpm+2S+8g+cSMpNLUnpgpLKm7cG1E9QRgwQtDP0C7btqXkL7727ydy+f3C59N2UPwOua6tOl0+
/QqiIuOT1YRPUdLFw+If2mk+ks1lK/0+Foa573j0SUDauoUPMvXQUzPgfCEPQVoiNlUY6qeR/R02
y5/Xu9pzaICyFs+9fnPHfTIHaGrZZki7/mFXfPNM+0bQHIqI7VYJw4hgd/u+cT4Pp68kwRKGYmhx
gxfr5w/799ygrBf15ewHgdGpK7FGwsxOSbgeXlfuey4KDe0lS3BX5m+7h+NaUhKIj9Oy7dNQ43+L
t83gglJJqog+hT+/9/JBIAFIHvDhslZP3IUeKo6z5iI30aG1U0Hs/9KdP2we1vf57qiz//h9JESw
TC+i88f6oyqdR2Sp8YG693NeL37yr7aNBbQAki2fcYPRUWF1KEhf1LOoicCVrGil9F4EESfadutA
Cs9kwTM4Av1+AdAcONNCC0gKntqyJo1ZTVovomAqYxnYm8BLDjCN1kUI8bEmdN/QdkdRmKaQdZ0K
DLwPGYjCpuND/s7qFdsMZvw1sOzCSdxDvhpxOX3USnMyt0Sf0BeUyPFRZwVHqYByT6bLTCGAvkzw
SoVDXMmN+3IHvpzeuSF/mIdxu9OgziSpC0WAexGwcx53pF2F72qFXcF9uwUS3aKjt/75sVhT1BFa
A3/4u0m3pKbPIzivsfexyrfMr/Rc7EjvcUnv+JN78j0k/Ih4SAYc131cYpgbdfBy0WEJuvBvZeAd
XwgCaFpXcVtmxLMhg3YGU1PY18en8KuiWc/jzE5F3rs3Z1av6h2n8uU5He9NxzuYSlJa6kiT78wl
01Kfvjrp3/X+Zt16NYP+5lfp9OhxHOpu3GX52oGCewBveuBwc5h92M2aozBtb5f0fZJtXO89oNtw
Dqc3CIgfwv04mQPPiclwAl/uGWfZFty2T5zjbym5mikJc80HmoSP+6yPWADe+cvMdQth6G7jGZ5g
XFcpYNr+lpvP+vq7WWvCFBooD66dQzWUC/m0s4atfZtPFwlDK1u3h58E7mpwbnfrcl7/HeoGfI3P
obtZGCqBIq0Kke3dWIXNURjtU90zapdj7pzdUJkap3YD4fjbVPruxv6u4hij6EH8KuHMaX3ht/CR
v5n1QbdorsNgs10JHoVyfrkUQk8J7F4oL8IFroFV14tJJx8gO3vInNvNixBWcBlLzZdzeR7pPwbx
byFeFT6YnkX4EA5tz+OpXNVQMl+sGC8kxxg7J3cGd+8FPkOGCsJBEnm+CN1x/gZFxpAjUQdIqAkN
jcNZ0ILJrbqGKf171tGpjqDMa3fo2mCNL+NswO1YU+9GdNa1MKC4R5TaceHDW0qk/eJaDyqsksXb
kPhrqfRdPGj0VPvZ/dNIch2t3vRyuy248Zdqkf1HLnj2luSa3R5ovefhUsPFOJm/bt70ONE4CzzQ
OJw7RSGLFZ2BoSvwbmXlZZIp0qWs/ja4QsRvxYsGuaY02mbVJ5AvejfJOBGDzoW5zj6Zbas4FMZx
1vePVM3uqfLDJlv8W/0DSQoqqW2RRBp6XsB4qjRg6H3CWAvpgnz9/dDZqWHGm6UwXt2VLn3k/SFR
KrH/FlutEZXY1A/7ljxThdGFvi5hYdOSZgfBJULL5qURUSkhZB+LZuWaFeno4/D8wA1Sc79Kva/z
gQuVhsxfJfWzVeoTmv9V9xo5hI252Dcru/oY90xGn7kUX95Va4RJil5dH67DJDUblQpOLT2nxICS
EiZmXOw6lxXiWrY1BVAFs1XCbH2tOc8+ZeGWS2o4UrRNmMdXyP1D3mz9LD0+dOlZjTv5W738To8u
NYWYRorfl1EPbVP+a1cfPW2YVNtIEzdmx6Olh0h/tEM0nGr+o8RbIr5s1tKufljwkJvLzH3O60nK
XC6Lp2qWWvvZ7DVkbc+PrfkRI7VGLXWtWFHFo5o47JozxZgecNzQ5ql41qwznI21e2jrmTq+vpwO
imDbh1prqUVCoPNN5zqKraJ8Id5uYmkMZ0TjE3HSZF2S5plM0FG8SCLoHgajz/nn+rWs8uo32Y61
UmHfyhNG6Y7kLz7mon3v0JiU/Dna4rj/OHfy5fxwmS9oqHw/5SaWF8o5t6/F0XttP1wr+LkM4A9d
qu+ufD9+XhmYiZbO8TqXSCqLfB01UGBb62d7hOv1l1/7+lyE3jSBqQsaNEQVxol1LyGiKIKtCK4l
IKq0MjbF1drThDGbyebwdu3yj9XDTKnDv/FXtpxch6q08vfb6KOQMkk7lQSxLsjntTosvp9fgdg7
ffPS4kTGWLz6qex1leAtJiWhpFySdWtfU5bMJFlt4tWjFJCsZrSWxnOuJKbQWCoo0yD2bUYgZXqX
HdcuOVnCrO+Xydflvieaok8PBxokpQ8Av1mveBsAZBe3Pve9dSHNfI7p/fev6r8rEg96sUIcxsuZ
hB1UGxZifDmhWG5MyEjWsbwWYS2GFjkOzBGM7CyTzMuqX+uMMeI9n5P6Xa6unEgJO09a649Kclmk
e1BNVZ5CVFu+ZRdC5ioSo0t8WjTGlaSQS8ook38WGmxSad3rLr1+nbbRRv892mASPodwbOf4/mi4
fa3BfnLJtuZkDK5AOjlRmAUMPMUDxd9SeDgrUv1X7ewlqS3rKsQyZIpQD7weJ6X0C+Gx/bE1viaw
++yMMR2f2ftPJSmdtUROtiKBXae0jorb6PXk2m7tXHq8lOrZTLqSPy25NqlWpR0laBLBQZEuxGkV
wYjmxzUrWr+jpLxsrHeJKTEWjN3o6PthkWz4r9Vk+e99+VB8rk0jC7nwOrICtrJwsMhE03Oy+Jh/
VL7W/7ZBGcI7Ek5YdlUvqQsxK8DAVZ1/lp81jiONZsVGmlu5BUhQ0A98TotRdtzeF5rm6wDcviYr
MVOt7iEnn2t6M5rpG6pQ5v40lmYVZ3LgqXal0Kqe4qrCuGEVYvdxeC+rGdvKHomW/wp1BWMlgThB
rrsjSd+bt6FI9xMuPLVeSMLXm8W52FPOaS06d4/daXBB6kWpEOx8/ZKtBQ2cf1Aj9o/108Wj1jca
Ixyjd/fZv3YO/UW45epbVbgvG0XrWZxrzD6OP6d8cOkvrxEb7Uc/EF1lRhTE3aGo+VpUksPH3WLw
oBirRvq5rd/KmsuBp9GQ6FwZjX6jFd4ULeg+xnqk/RR/qlpgPK0etw//SvVqG7y1T2WmPZ0TqY3x
uHns/v7DRWqT5OOJdzBZRPJFovBOTllyM/8cfmEneGPanCC3diSpHGdT2aHp550K57iw8MGijx1b
jAon2A6O1QiInyIFTS8SEeJKs5CEE1sIznVN0HSnmBzqUgCbmejwXnRMXjuB2z2gVY8OH3DUOsGX
qxfbWZI83aWz1vRZjzf/eMuT+DV0xk72SSnaJuGfTg9dwmS1SMc/hWhb3yaz+BRrOBoXIsSCUnLi
02+iZrYpD/LBciDWILl305dtPVPfccqTatzMjgGn6nbiWlJrWSo+nGnuk4OfGj0L+/lRiPzyG48/
FTsWkePF/UIk1THaNG39UXPKowIq4PbMRNVHqU8/5ZHYF5H3OMk0L8XGvNjzSbGRTGyh9CapQCQS
5xvMPQeC9GaCKm22nQT1mC+ZQJOaVLr98GShRqVAkZiXDRSPIPAkSYxYJvk4dS+3hp0sqHxTCllH
/meD/K6+4GLwD8xUSEOTCcAmB5Vvvb00ZqemlPQyD7OqxBswpBOp2vVv8aN37RkIG2VZ6yQ46uAj
MONRRVvCvlEvzh4qQtoAEZOWyBu/GmCkFtXyJxA1Kh//ZLQcysnhi/ci+bZV43QSdUF/q7ZUH/MJ
iqdCPL+kky1MLl5+5fZxRrPGXHKpDA7lZPRRZLiO0krBpI5/zmch9Hp50ZkVVePdL+aDfdJBkpjZ
xzUUcdPu7KKdU7r0fXS3qWjs3Jl/AHAWCxkmjUxVnftwXGjnN3ElT+2D0fkw8XaXXDSp+KixutL8
cz5GxR7DZFtSFCxvMRpcYw/hrVF79qBdDPgqnYknN0RXLHhUJM1ja/kweVh9vNY80YOmW1+yAKPK
l+659+dk2yUGMoPiJT6Glu4GpzbYToO8OCYImJ+tof4hPSbHJLwiV/V9izASxwRMoitXUnqlD6PK
a9bd5FEFfWSdCbhSz8ZyTmpf1/rv0zG5uytMadnxMinGm/tsObLns9Cq7rhZbdMcjXkt3n3UIts3
PieTB70FX8MNYhb6Cb/9tvZ2yyWetH5fgxJqX+Kb2vbjOVxbK5rYbvui4zrnt2qafURiEof/8Y+h
wyl4FV5n6hpjpLpFjbwddpDSVN2e7Jq/Xw9MTx/bNMsyafJZiUoO13bMZtX0wfHUVPhY+Ey44rWn
uhDVZlwVmSFA0lJUik6IGuMJOrJon9CeYYOGve7qnUMst+W2ZUvhZ5s0ICUuMb6Gh3GuU26pihkW
nUBbrRV0Ipoll28uzsTLUWvcnrf54c1tU357vRZ/jRL0NClc9+0YidlHh7owXYdpUZebkjLdIjU4
DRF+Hxdei8QEYoiD8E3YniXgf6FxjtFYKwuK9EpTeRHxPpPxUJbdwzG6Pop1PAYRy6V1/o2Ri0XO
Y833lnHGi4V/y33EFInX4ER3E279V56eZ5ims97qbo7Utj11l/IhXjbit25lL9KSHITkvWbY9SZ4
lV/yQ+KcSiNrU33MIl28/V/qTuLZKVq1ry1SPjGyMgYI9WI8bwaRjbqgVUyDIkA/4d0gto9P3ouB
LEryoM2WnO7yjt5a+Zd0482gZWwUGuRjMbXkcnX19QxnDuZz5q32NXvCnGB3XOth7VNPyb6772oN
nm74qXGtd2F5ePdiwS6s+dVz5WvHvYuyrC7vXeyZ8FOPvkKMjzi83v/Ws+19svsJMoc5lvu6WNJZ
S/dcnz/TAUihkurdwQti5hQf2tW7yjadtNhf3Ixe8S4olH0CybB4LkGBtHfp+nU0XKUTS/xvlVqG
ENOvSXeXHlivrzQEBdooDbZIpyJ2NSZ0IjRTn38wFu6rbUPyXN7Ex5FhWT9dgukgfyJBUvvLoiIe
Lux1UHN32fX5L+dLM7qiseotW2tfEV207K6eL3ZptU8Bxqefc7Juubi/FLbJbhOfrD6Xmxzj2uuF
tbWKiJEj342VUGt4e6cXVXt1P7/fJ2PRgVcX1vPMvnYvt4EMkiFvoratvJ+sxqsxPndNnoWy8Aeb
tepHMCA0UJbEHBXbQTSM+tfX3GsY+MADbwE/M9K6th1C3fexYQ9DmWn+vmLifZ91z/X96/HVgzqc
CBx7hM1Ptl/2yeowTE0Nk7UZULptXwvZEEHtFZFyaRSiDtemMsj3r1+rebNkeidPBbew0bckG1bL
FQbrhOFZggw9uluLq4rBPs6torBGGJnxtkuY9sKd/8nSv5+ZXlhRx2mkxs2B1mA0J0GTap/fYaCs
l9R6sppWjIwgLk/x7TmtGVy45g6bw4EHRQSFtXLqh9u/PUK0+rWUvOn/v39BZm3rwbmaWTTZxyD1
rtJY4xrAjm0Y715OnQMibnZ5B+QNqi88FBAsYAoH7LMzgiWv9XTnqqfASgyrPVvVq9zZwzGQQ0wq
3e0IB9X51KaVq4vWPPx/yH0Xe6TR3S9Fksy7lkVSHkiGdL1kxa6PNcJIJ0R5rxpZOTFbsxt0aDx6
FZsLcUQWCLy1D7lsY/97keT7OU0ufnI5HsdylTV1vvMklITBCGbY6TYNNaaqZPYIP6LNqWful/E0
GJvmr+N0a/WeTZuEcaZC7m5iuzEa7ijOX5NR6IUFs0/sLgNsVYUTBY0lUkFgmJXJxMePpmLZzTfC
+7sfUaMuIMNxXNttWGlm8LcbpEK4q2BXBo2yTxgX7wQHmTK62zvOjhzfzz9KX3bYV7m9YZJenHeb
nHth/v40pX1WNINPrF8LZ3pvX7sna65ebZwJpFLRpVEAIIOyz3l62Vio0vea+oqoRumkk4cKZZ/B
oR32gidzaFC5i3tG12MwrTPArlaO8K000ff790tok/DDmwJqS1BKcp9Mwlmy70hgbs5e5Jg2cSlF
ukFEpfdiJFfdXGrDR7Xkzf413qAiyPI3Y3UBKWdJQHfVZTjFtUamEcxFq6sVFvE5KZJeldfFc7Zd
sqT3zGTAeYynPZXDbD0EVbe9335YeC0YPy0lsTmuudi8terSRY2gzTTqSqZUj4BoM0eRiku7PUXD
bTybca69Co1JXk6vYme/PnpK8Cae9NEQN412spEtzHM8+Zi3NiJx09XH0d4uk1x/7owd/7oIOzVM
0c1WMLs8xtcTK2lfjJdPy7wJyscqJv4E2eRfkHGX51GwB5cP1Xb1J+irczebHhc8E+WW/ypH4lq3
PHNAz2HxjQ/3wSo0B2yWZ4y+8apNL3Jf9r1Nn+fVYA2YpBnbgO2c0NP1623SgvtDYCanx0W7UjV7
wJlExUKaiy7fi/d5H0lgdG0S4U6zi6fmeuI1R8xvXsUztysgkKx7G3p/Wdffr72uV17CalDJkiB2
Sw6qzdpSFFkXmUemQTvXDL8rjYlX7yxXJ9q4bDBwguVa5MWFiwWwycQ8es/UhBVnYEi51bun8RQ+
c7tooZllnvDvplG4UioXGfyb1FCIsTzYnt/F8HcVSWGiw3V3/adlOCRcbc6vm0hBMBCTGHuEtyTb
qRPyIhgcwQ4JYxTMj/DTQulwOzswJ0cEn5TqfONEskOCu6nlrteTuO7xFjIbvLmUSdvKkDIZx0+b
fz8vU7Wh0b51Drp3/ri3/TivpLtSASI9vArvhMkrNC93ir/irbsL5ks4LuhQK2fydEp/n8Jhh0Yx
3bds9mtc+Qr6JaiTv++XH2CNzxFxN61To0fCsty2tj6qRIUgmDwE3Xl6PnZnD7k8JZrpYdUhdW4G
TCXKvV4ChgQXsuNMwyEtN5bdeYZVdBMsyfFAzhTb9YrmxBH1TY61oUYvk7tfUhNreD/cEIM3KJub
MR4US8lmRvYYV7L1Teju0CSW+4WeWlkHBbMbIkp+V7fxigEdJLZ7qney/Wd+cnB+9eL6N06Y9J2l
rJzlnT5P6GNUhR8+a61xcmiO0hpGjZHTnLHSohIjFZRpXDqHF3R/0WQoY7rqr4JIn5C3WIWD8oWQ
J/KLB3C3j/SDQOkgqi6bx0mgNH45RfLImjLITpzyqWKTE+3CXOL3gqRbvzdJpZeaf8i94griDk1m
9GchoINDEh4U9svFlh1EdVW/3P4Lk0Jgffe0jj4mnW3IPQy4PpkXjPZRJJeKwKwm1ZYITztYz8v6
NTp2gJgJj9sdzuvygZpqBZWibBse5snTBbUQHI0ZRwrKahfZA42/tZyBjJ3aq86qU5KcVfgQI3Oh
IGhl57wSpA3Fn2hljZGB04AB93+zxBSJb20HQ+NBAeDm8lEStchMlGlo+yYbS2vuNCM7pECWTpNC
nHtGo+WsQSjf2hXK7ukIExeABVnMNEKDTpxLwTuOQzsub3Iz0J9B7ke+OdeUirIZhkqTkGsQUvrG
CZxRlqM+Qd+XpsHXWC2pPVRp+oNUs4kefqMYQU1N749/5UPdwgoLDq6YLD6ztSTPNrPiilL04lwr
zAzHEPJws3s0J22vGdPtwmAHpOGF0IANXUjY6QNqHDIdDplgy9r8J+rMllTVlij6RUYoosgrLBqx
L/t6IWxKsEEUBYGvvyPdceLG2ac6FRHWymbmzJl46X/JnFznckJ0sAAnl9usdxUlUqIvXh1C6fPy
gOp/IPGEDrFHwnx8lulLsCHr3PTBi6wLm1iiBcbkPnFq9Tx1TL/DUwjtFeEDUcgbIJv7STDxyr5v
zuojACbFkEcfbbs+sCk3OHCUp+H8OM1AgmBG3RGBkclE40riZYlFm/al42S8JcJ/NVwaVgedFcHt
iF22mNz+tXoPN/ckZ7Py0U2JlzfXSXBxYQVRt7baa0nr6kHk3Oj4cFOv0gZogO1pixvhPvjepRhr
J16s+E/yxhgalysJ42XOX/79Uq5LSSLRUvvmj6xwEFYqWOKq1vJKGOhTckqeI64sGUU0fpAobMWd
RTN5vjynWFfs0H59sXHmCdN53n6DES+q9mNX3o1qJCcUOcWA47GPEk6Rr3+hSgHiB/RKM0PyJqEL
HkZy53pwnQEc3ieSkN8UzmvADNqZOKw2juAxQb8Cn9hYSwzRJmHt0pREXopxb57x3MA01a7mWpO1
fCg8AnmQbkFPKbjQzabPVVZhz07G3aDnCehCNMaEwSv4B/3iwDREbweJKeReNW2mnRC6hbMPplny
LQktCDxlZ78ECieUIx66AFwFhSI5QtsNlfTeKDlVts7UON1NK1bSCw9+eAFf3oboaFnXXSw+oC+B
bm5TGxu1NhlHjlblJMTOfRSvlSg0PcVDscIop/G0asbS7bf6qcNuwLbLkv4OHRLLLEgJKYLsLIFM
Hkig8I2lP/q3iTQE5MQw0TJM0LEBTGFqI1uDnk4PCIa9SKFQQBSJ1KOVkDjYLTmOoLvk9GXffWRr
ijtJSRklh8H2LGmwHLaRxmY7yfuai974NfjG8rx5m91L9nzGHMola09q/kAR4pdhzDgsToHVw6Hg
ufCJOLD4ITlrdAvn8py32xxLIkhBTB/JB6CcJVdN0kTI/wkn0pz9s/IZu/8f4EOOwLU5rzhF64pV
EqnrLhES8YjT4J3Y/kME9rAUt+/V7VhAkMS0pPfc1GW41G5Kn0k+H/4ygJI9nTPA2i43nTB4DJMd
2W5OSox8zLgVq8pJx/qT1QUIT3ShI9RuTSgfdELr3sazVy/rshHkm3lwxBJF/7HQVrkA4NGAdWln
hZ3gIkHU9ZXgi3dsASHHDvwb7OcblcgfbscWeYGEPOVC/tdXEoEC31JrJCqAu73LCevB0WyDkufu
0e+ydisHESTcJEOc0LYnLCkqAJDyAOZtcFklMxMofCWJdoJvRbZV7PSDBZGJ/0ZFGktJKyC9FGj6
1dB0aA+AQ7WkbwJL3972xhTsLwjiMbT1XwAQqc8gUoihUlbEQuHiQ0daQD0CB+dm02IhQUL3p5bE
kHuds3aGoH0p4AZ+f0zV0NZHrbkkh9yJcAQ6Qq8qO5SwHahI9qXsV5K4nVwfVIzI8QVCIudjtzbY
v4BCjO+i2iRPrl15OvHbyWTLYCi4TMyqhV4IKIY9EGyLMA94FQVQ7DUYtVW76Y67/ARK+TjdE0Ws
QnENeZAbwyG57QC/kmtk0Bk5SMU7A5OQiQCPdNzare5eeyOQ1o2Z7RhsV6JBgBwo9uPXqt3mpS/w
F/c/9IGZA+SucrZ8jB4/gF4E0Q8vgZu8qN1wBgLBuwZdeavHUGpsgpdK7CfuC3lYjBRDyjFJcpwb
XubFYHGWedcbJSv5mzkxDtexRLIZ1nsHHMb5PVcmma2Aw1xHkL+yj2UlYGCxmu6/tIO42oScO5FE
pK2Y09T+hsCCKX6fAGb4IiSGGk1Vp8vVkWRJyknAhE6JRs8vtQL/TAsTtW2WbeRL+ac1lDA5W0hR
Smw4REiGeBOdg0nHSqvtMrFvBMrPMXvhh/h/mPifnx4lT+pvROrjxO+S3aoUsFYcpeQpZ4cCu22Y
RGotHIx4jSux230iD4GOgYzS6DQgUaEZnChf9bbvdQkFFp2QAB8ZpHabvAlp+g/J1UWcWril7n9R
/KCivwdxD55P397XAt8mo7BBpkWdCx4k6dNnueeSJSRFyY2krjMgXV8/SeDEjbN5zzaFA1rnf+SC
64QbKothlVvsUm6PFkgKcAepeCsiHsEmxOoy8tC60/XwsBHTZ9eWWMjpeY1+/7TnCIguEbkGAKue
6/gPBW1bA0aKPZPwRgdNwz7OxD5L+A5UifmkhNz+Fra+EfMCqtFRUHtMOPCaDIpjV/Lm8lL5KecR
Qe+kUtbAXMgzng5CSIrQC5UNKvl2e97hR6nBmU//JbYeryHVfXzOh+j2o7oPPhGlf2zs7yXlc30d
4CYXV4rfeTnG/HpqRSqRSt0AcGspruGfY4AJxVngaYekRAW4aEvyn4+T7IBJLjYipmgT2pVihrPV
PjFsvbY7AWGEpU+eCr4zuMfZbs9qz4SoC5PUfpLtLeliYRrHoYocOhWpTQOCdC1zxBgPwUycOmjN
QsbFzM52Y0lwAYACZTBg4tksXmmTZANQr4zf0JdhKFbJnuJ5te6+VMGeA1fj2fZlBSWe15p2h3lq
ACKsaevlAovYz81T1WOKPFZ73GYQybTFogUTWD8hR+ela3De2pF57LbBIZqTu88etO7rbr95+VcV
gIC1b0NcnlJRsMyxtk0uysxs5rchPGJr85uF3g21CuiWgUAonUASGxou+5/hrnTq3bOf0Tt/3opI
EuNaSRngVtPnRf9IuKa94AGpl9RrAE8ATT38uuRukBisO8ji0mTdoeQQkgHSMJ0qBGTJ4MztZ91k
O6GqgGYKOqUAFt784c1PtP1RhcQZnC54j8o6K7/8gzIEs/Z0hFRN381ZRe7pioaDNPkg/etCfxDC
KxLC1vK0Y4oFKiv00tF6RbBvnU6iSQhV10/dU2UtJSub+7NX35SmmWDO+ZqKBuv5KbeOsoie1BAl
8aUf0msfV/X8QcIyODI1bHLfGeMXDhro6oBwHkuBZTNHycduUvR5+AekRICxaGZQ5FAl1w9bUJBT
5QBGK+OEEoBQ7Azou1zjmjwtgtlLbkh61WFeX8b/TOCSPldoY5PKR4bIlROu5uGajmH0LES5nzmc
ZKgCvZE68xtaVjPYOQRjD3zTDeBC7Hd1yldakPUpUIJKEfdiHwULKRb/oTkYPPAXQZykqv9fTf+b
h4LMSLz9WT5tcy+0C3IAMVEAQDyA7cRYPbHwVx8f5xgTSh/ccuyAVU6TNZdTbo0sDqYHoljAbUKN
oBpAr37/RuT8mVUj34x6IBsxZ11Bgvz3eXpuffN3iAkKoAzJwutarZn8lq3Yt14Nd6QPbZBpSzvc
5FQ28EsxXmz8GsIra7PFAc0ABGUlY1AsdK9Ui59ogKR8/NNmcksVk5zTXr6BK2gliwwGGPl6Bg9l
mi64LzwNBpS6jNMFyGcnSGF6MzlddrzAlJAHhzgeW04tWvDXVW8iv3OSwb05qtxokfRp9cHrutom
jTmJ+9OOpiHTarj/RkCjxuWndF60C1Dtct47zdVdOlzdFic+fPY/kBOkA4950OPw8NEUHSbKYQgS
r4b1SiMHBXxECW4/yeJ8rEGWSWCDYvXAA1i3caTzvGTBKbE+aRdV7xXZgoAAfMTKpW9pB6mL4Np9
mVaLO2Shcc1nCyH4YRJ0dTCJHn+aU05ibILTQn5CUWHfVd0jowS3jBxJAZALy/gxMqwVdMBl4dMl
AaY+gH8zvo5aof3Ya9v3wICaojTyc3BJWrlZosvY7fUj50EQME3PJBe2wewShRpByLvQ8NpHm+jD
vtIm91U7KEF8uawryHKAvH4bPCKj9ScFkRE7BfSO/MC/XYCgEmsI1rQDyR1coxi/FsCI5R7lD9kw
PEyflWw8OFLbCIZoZNPhdJTll06zGhVylKCBVZgMZ+XTdJtSGeF4sjVbo+f0hcjfm8AEdny5irrM
14GgKacBw4AlefHpJmNH+jBXISxy5VmvcEVYjVDh3cp9O/rBnJkeyivY9h7/pcPmoRONIniG1mOl
bWTtRgtkcLDFrFpP4KVkOFwzfEZVG9oRQOZRWnWNZduT32j2cGuvO8QA/d4sbZ7caTk526FPLbW0
zsN4/SaBsQ7QhmcQ5FZIACpjWeJkS1cczttqzquWlR/eoSPlnfaII/oCxBcoLrRn3Xnt4ZZwgs+D
VLS/ZxDQa+CxKt6E2Pbdp+RnY/bEg5k8JXvY3L0m+P7DqccljVQfCte4Jm4rjF4OQb+KYmynXU3E
ZZ3tiNMXV2SISb378GLsLm6x2ad5flFN5CkP/0xd0ZdnFrwp/E88Z8H3FqfHoE86sdjP+Ez4kw4v
nXdGRSAFjSueyL4NrgBH2Dq7O4wTp7GSc3jh8DiL4Y0XrsMn4xLY33JaUlkXp8znNux8k51eqs64
e7LvO7NwXh3k5ubEPgQNOlAjW11iAmQwpsw3FSMgL2aAK66APWJLcFFzcVsEGwBpaM/TK8jNf/XB
YNwK9i9/hewRNOf08VjMcPriHBJqm5PnKl11g4zURSgdgn4g+8PHbwfQsam7STnG/D0PYRpwSb6F
kr7YotLO3ywhWqgpG/ON5hkxn1i417DAkNx3BbYCbF49sM3AdH0pg0FKaRxwHKQfxNfQU8ka3qRM
TTsnNyC7oQImWZJkIZTSsOgCrrYCVuIGMjSb4Lpg7Z5kilbh9KzzgtkuwxfWEiMEbxOpj0Wy6PEZ
epZ+kB3Q3XzAImnEmubD2w/oJGWmJtv1DZ8J7rdsaQRZXPTSMrhNdG5Lt/76wXkzOIcO98x7iHfE
951JRRm4JwmpQ51YNdTHz/c0Lzuwbm0kPWzkm7/BIjmcXyDrBGZV/Uk1hdD8F4LI7ApFgwZZLrN4
uGwqFAUByCMyXJo8+sAufGQBiCuMgnyngSTi6tEsTGRtci2bQpUXt8fsIMIgarBB06eXd55TboLx
xA1s+6YbokssJ2oqwaKbaLoTrPARQwo6HA004m21tvGfyQdhznDnG8CzlrcMYOOdalSLKIxB0OfJ
n4HZp3Vdsmn0CXjP0RlVAUQuyKo5C2S/kHiRPwO1++ngnQvyKegzH2tUSiZJaC7VaSmxU104UFxs
EZNXgdTvgOAv35O4j3JGnXM1JOGQTOTWz4bPFRXMDUJKrjjTJ0uvBaVFbKL89uo/2/ium48yMWZV
Y/nr7tfzsh4ZnSbYsw++zXPMoMXlxM/1I3snBl2jhRfu+IDbSmu0RlT0mUg1GVKoBIiEPIyR/X4n
6JsLK04ey/u8+w4IlAUW/4CebpjTOmxy8b87JlvRMdSnqZlRaCxVDLBGnPBRskPYkBiRQ1O2ukMo
sNhGzCk+3ci/7cuOw9AguRMjA1W7hG1tP04Gao10e2IuMNAbCdg7ht0eyZOeKt+UMbbA/KVUfu4T
A3oHzAamuDtHGR1k36vJrbEOgJxYMd36bOQ4Yo+i/pntfCM3Yq+/MWRvyxFbiUUbJcOvx76vKMS7
UhZtz+DBJYh82PeTGB49wjI+gEGdHN+QH/jL14q3Rx3Hwya4kEQJ98XePtV0+mBfc2DEDYg/jwmF
LzwwNpsYnYOJwe+MqPtb9YxJZzzY3L59oTcR96onf5cXFwETQ/E78NLH/H3RoHUzGvF36+yFQ6yg
D3GJEjbQLmwoKqCSboek1cQDKLvtJb25rZEppRNnbZIqWOXgMgdFHr1GsJZAinOY1kDKd5p62EMI
VwxgMYNLAwYTdfAfZcfIKamKQneKQYilElmShYIGn532oENrdxPwuFlazxm9/ImPztcQWAzYQHa7
uzd8Oa78TuzTbzoZEeAPNUWwEvLXiMfkcamrSwmSOHgqQTOXa3AFqOgGHffFzpZa7IOfCHUomRLz
Q3EWDo8OrvBFQoAieBRgXw7oXcSgU9dFc4vaKSoVnAGN4yD70JIl4j4HtXUObhOxTBRjvzZLEHOu
JxcQvFzIaaknhSeGlJC0Ojf8Qj8aSVR2tTuwztCOA4xoM9qDVCSIZg2HsBMfK4/i2QfSZXtZfz52
tofPaVi3VGIx7v5nyr3EayesPPSLxlKxvw2YwsvPsgLoaCajDIfigUmRoyFfPpuWhzboEIanQ11I
dpbOEooyVkqzbcveE1/AsnEeu/AgW/W9u//QnUzMT1imWcaK8pOiM6zDvSQfkvRGUp3IpvVYpdP4
TQBbKe0Mww9TIw8znNfBEGM2Z+S1eE/iNUwz6oB09/OMG4O4+SMtnhWRXoEgNn9mnu5EjrscR7ia
qo8IhkSOtM/fSRwR28D6yHfawRDknYlap88XJN3gt9KjjhuAHDvBDNHDTlhLTYymdaYe2eS1TOG0
v2p8onqsYgdPNaNTlb+Jt31xn1RJ5xLdjhOmfI+6hXt2309EWejcPOO5NPI+8a6SVmdL6m0IItBq
y6M5dotItg14JAM3RBYBZ0GLJq+Wt6cjk11BazYKM0u8wa/4qzNuk+lG6vHHASmT8pNd0ivM8TS/
hp9JHRX7GQh8FIoM9NePSZUTd4u7GIgTFlcMk5gWJDuN8NA0mhbWTmqTEoNDireyFZPbVi2JkO8/
OHjXOD37+oaeVBvlLuE6NkYSRYm1rb/Iy4VOEFqd+s9+TFEfj8Ho3Bf9A9ZrKAaZ3vDgQmwdkeV9
oK1PzFnhJP1qQ7PogwN1N7DVxj0WGAdRYqXk8Kw7a1dtqk1UgA0TmyFXIsuOpQZ/peD/bzjkZDJz
vgIMSki4ogUTdOxtgeUnrwKKtc1ZGzyE+CXlzEjihkQxSblOqePABMFpH679mNmy886M33ALvPX/
jfiHePF8Gb6d7Gum38FLYWQnEmASCbLnhuA/4Emwgk9i2NPNmZmrRMbouGzM0noH94IZKdy92C0h
FaTqbDjNtnA+s4eX6j/pOyApzVFx1SnNoEVNVoqThWfKkgf9BeDL+cF6cHdMit+nh7lu05FK9jVE
O8TuHnPQAOg3BbAfWZxTYEitaCkU0u7xMUiomoR+NCJOit37uqTuvz97BZ0g6DECdCao7SqDDhkn
njDnELzSY8Av0nuqpxJPm6I1groV5rjbT8EFL5BUDfQ+HRQGVLZuVJgObs/WdD6IKUKTbTh5Cbhq
/hR+VfQ7zBxlAhFT7T7wJkGWAd8w+DprVUPq1G4CIQArY0ztnLr5E3kPuwOSC7o6YlyO+Azr9cQP
yI/893UWX5YNTgUqLz6C73Y5iHBIYkeVmQCOhZwKH4xbRer7E7oHmrB+AHS+tX0stZ9g9UL3qRDF
CH3atoDlvGpSslAgyQlIYcJCJmNlDTFlixT9Q2xD6Z0FSOJ/0oE9kum/unvsy1RaTQl600aSBCX8
anBbsarZUBI7NqiaV98gmyoK9fWc7S3jayQ2Aj1xDE/fSLTAxsL2dVMMASR+ZD7LpQRIKRPMqWpK
pE06e/cuS4ouYmKKLgbhKvI7Z4V+6BX4DFAJrAb7Ecih4e+zDd6W4UmEJtH1GckBbAg7c40lPojJ
pdVA5rJJtFrRYigmhmicE8G0ShynTA/hHpnBqWFRgTVVuWwRUEjfJtAQfY+8Qka2SzRFjMIm+6ZH
vL+EcoTQM9rf/51SCdUAUoAoEH1tEpEevyVKvjITjon2bziGECJ8LI/DyI3pg3GUXbcaEkoKlyPZ
cknpyOCjySQ+NAmYFI1EKqo8ept7+PoNcT6d6wETLqqfM8xpFyVhok+5tk2fUPv91wPxx0bS3f9F
FzGZyZx1RPex5qI0Tqs7rZhIjSJoDCkC6UwGnws0ySC2rwr4VSFxksEttbkQWFbOH42qG6g99BCg
CNT++SLiMKhv35x0kig8DmqKAqIt57TbkyNw/uJ9EPMGJsQVCTjI7WaApxhpaQPpDrDZ3BpQIvJL
eVpbfFtvgFQnT/lwWHo77Qbo3dSQxZZZNsO1b057Sa9nfuzqNElYZjxjilrUdJEi+MDvfjtXipDc
WKC6NeIwK/xz49qnV+T8bcp8d124KNcNsBUd49GmK2sObTS0MRm1gVPSUPmBIfpQIVYCnVEKddyl
HHlsyKSqQ5XpbCdnB3Q0A1jY0M1aO/XyNaEBBQYGs+Nhsl735aTDIOK07ffYr6wDiPIfOltFLwxl
jwK0qGujg44eAgMYgWNYy/gjyCHYyszpFVYL2HzRdQkeUp0c2enqq8aJHlxe0WT3MMcAswD9APwC
jW66+wgPqcv2HATHEOoV5TyKo3Fw+YtnqHWhNFeiaIiAHpMOr165bOBX8biYCKCPQxnPU8phhPTb
DMgno5nEvTT7Hd2N6fakYwQyGoEmQe3mejRWNM/maIxlywSSU4TYBm2MFo1A8GReohMqtVICFOdF
4YTGetHQNxt+jGA0anN0xMR0KEqL3nl8Jho/lHB2znYPThclXNqPa5o2oYM0qUM1VaW5bWJDykZN
N0qdXtN/1Mi2+VQRmV+vO2f4KOQUHeQOVRt2RsPtEvGjqvGgf9vvAgncUWR1aPbkvaV1A1rAxWPk
G/NGYk4UTckCW/1gBh5MNIRm6PKzojfacb2Z/nefN9Y3PDbYe+6du26KVkuXteZU3H8MPbgtCASR
Hs2UJN6luiGVa3rtjMZd94lUQbXMEvfT9Jn1hJjlqhEyssLewLIJnSf1igfSem5xeNyhH7TmtL7O
zfmFkpTpGwtjyLlmm9yAYt68BKiBPlUSk9Ua8xur++qnNAYPm3CJjOFDmXM6Z7gSeQYP4jKq5HIz
NW1wGxrzyn6zy4iFJgaFvEn7cFsYPT9hxZE3HN5DSL/Jjna0cFpPTP8KgrUvcGZHCmtTfZTSHe2e
UwWL4NAb6aNq1lnQbPb7wTsVlEbuY7PgBtgxM6II/aHe7O+sOob1LP0AaY6B/7CDypoHPlaJq+/w
5Ru7BnPJiAOMEwH0crkkyl1mwXJnj23bGZfOOHDGtT0ej7fjMQE2r5nb9nzJL/Y4sP3ZajYYqOOM
Wv+Rf8eP5Q9mM6V8dbT54vtqpgJ/5vOLza+Uama+Pz+BvMz4o61Grhqt1CC31FHZyvZd102skaKl
LrdXua0gYQw49qDncNCLTd3R5w0Gm181UqsVtJLc9q/WcTU4rqhHHjkOx0LUgbcVUuDsaHIWs6Mv
L1YrDjQbHAdyWojF+RvFiS59VbjKX/HjQKjJRzXD3c14DhJ08sNsAKxiD07+SZ3Oyp9zlg2++b59
mlMiOi25JFxZrDd+dJkgtbfk0bt9nPtUnsChYD+6iCc7ieKpX/d2ip0TETpGt/Deno1ZRqRujkCY
uAB57UwoD+gQ0Wwnsb38L6zGmVDnZsJznM+5W3Pe92Nx0W0uwEr5HPPjgzuhXhfsxB+PA3rcbI4r
5TJf2VPHsgQyGW+3zrZlO852Wzo2oYczHA6dpsLrYeDH3FgLr05c/bDGnLAjsYhEIuOt41jb15CX
OwDPubK2N5zxkOKGbq0tz/MstPi227vFP8KNN09zcmJtD40Oy/lWRQQzfVvDlxo6pTNkjdm7zFpy
yefIGp7C3i75jeCueg3dnnSGxeJ2ZKCo3zk7k+6uXLTf/j3sF4seP2fHD5ZAsmWiuPeAyuj1FxMb
hENjHBJwAlP/g6ZrjxiMMJLRH4N0Se29NqwUT9sFulhXLaTQF1V0au2peu4FgSilFFERTwPwJcgx
WI3fVgASSv8N7tO/jzW3dl79K/S0XbFq9xClTBakIRN6ICZ65LwO1UFiOshgqdWb55vW7DqkmCRp
RHND4z457o3pHwVIyeG1IRw0W4v2qNmvtpd9c4uhvxkzOrk8WtQn5yVm1aWs5NUEzRMQp6B30Nzr
4tXmmDH5bKQ655XomQt01lqFFBp27SCh+hQzlLrr9gZkoX4y/QzNWR1ULuUHKkrPofmsKDDB2Hej
KfEpE8Tv43J2HpJvTUihmARwOi/DeTzuBE2N+XF+bQyadIyQZ31y5MOsnFTilCAmG6s6ttfm74XQ
acA8nmljl1HqJcTDHWPyAABTZTZpO756d+a/ACA8nBdM2jbCpjR4Kn445NSjKNre5F/nt4XeSM81
SGcgi5FW3UXxoUhUjhFNrdZO01Sxa1D2Phi7RoDaMZWUHkRNiMCZooyad5ApVT3dqQFcTS+PVYIu
Gv8WJnfwRXUk8XJXi5wMRI0yHAHLEQkQ5BUR1MvhJtBcBJiGO4d/AvR2JNK4QCdriUIMAQsyv7QX
w9KCKEStgoyqgClwSb3OjvAAgQzitgoWFZR1ndJ2vMx0hUwn9RinOa29lscEqZO+aNijbNBbXG3P
WL6t6dTLGChlZz33jPYoNIeIjnbL3Mc0yJM3EJkRhEHLQ8Mstz6lTd5i6L5Bk6nmacsFGUpKhaEY
hzjVqkMSZ5ca3dJ9s/nzotg7r6nNITgF6jCKlsYY8GbwToPOz0tXeerWLbsgF5Mg6ZfX6Qzkg1be
VOXxldnF5OOFpZ0gMnmevzNHp6iJjg0xUB/e/gVFGnhyCrBKJ2oizSJtJHrX7R5d4lTj3sgYeJ0K
GlQC6XlSU/Gm6GHa5eJNMv8HnNdlCGDLqbhaFL0uKiS/bsE4Qg2QBcCkDtugxibKRGj5qjvlho8r
MY+6HT53VSZM5XYNTfXAZTqOwTQ9E8EGmLpWRWPJyvCzt90+K/lKQ7PTIxN6Tui+6FaoDpMMMX1t
mtL+MDsHHP42AfTnWlTE5vPrSJtqx+a8/Lmtu5wnkdO89QMKFvoZOr2miufl4LlE2CGe65AdNTfj
snRHHbCMjtJRwnv0rxVTkLwQWVcw9L8eVS8YP9FfcVm01neGSOzLhbTxbeJjM1HdzCKuenL2N4st
N+IJyai7LQyqY6/Uigl+waYM1YGdBSM0tZ40/gzvdBd9oAwisW3pH+uxv6wp1pF8QmRfCRANqZCi
C1kYWGsMzVe2CURvzX0VSKs42KsWs5JsmrIACIzM7TbcmqHmEUm8F1Vuh1o3jLQgPXTbimJux0QA
AlE+Ijr/+nA7uVsS1IN8U8Ok+J1ajZlBUkstdpO7HdowSL6o+5LBjruLzzY+PQ8mtNBTtGjMztMu
E1CzJdUHDTyUNIvQ9eYQlV8qwmUbPejCGBP+I650fSpRt2l99vemo1PkzJ2I7HH3WbymnwmYIIF6
7bZ2MZkPOQiuwbTPZ0dyEzZ5gW6G+yZGZHloyA/1X9Rku+6jHTzB95/TtDEibTEqq7x7t9pBaaa+
e+XVzytmjhyfOUaSgPDqV28vrcafTZm5LyrUdKATsGeuhtJJ7jUzhfuV8F0k65u0glWcslv+vGlN
GX42DUqrCJzcFEh3FxXWCHK3e6lVihA8Am2Ev4WKbk6P2gFyWthehGmIQJmLqLtPbozudmi7jVRX
ukpqUpHauh0fW0Dsa2ecYDOpbPRZNe+H87xwY9Xr47+QugVM/Cwu9c/9sigvgOykCsw1Kvph0f8g
P4vtq9WFSX13+vdHbeq1kd/Q/DB32ob7rlT3rDqp00qd9+fQa3jNYmbadRo89m0mbCzfA+w6lf0I
eZDQvnAPYeQ3/F7LTT8zVDZC0vCRrq95syd7O3bJaTSEQ5BAmKKWaKZK/+I5j7Z/67lm0uctjId3
BucyVRuVEDjsF8XWOcOgTN0QPqnmYPEa4/f6to9X+qTjGafm8P7TCp6L909XZqaNem5Ji+Yyn7+O
Id6R+nBm14DHQ+gE3R4kb9EJQzQXDVeyZ8Q8LwkjLQh89E0+ecJXmT4it1OLhTeCy4BN9FghQhTC
hqDa83IhipgdEnvnWQ7Oi+yFp2YM9eS5aQM3foa0sAUalJOeVaHbh07eEFmjx6q2r4svSolHa50Q
1mQo4Kle9TaQBaY0r820iQk55I1Oz4qzQZyogK+xe72d56K1IkcEpsteCBRVbyc8VECFyIStUOc8
M7oTkXskU+hnNSxK1wyRHBYBCquNJdjowbntmofePPRhBQQaqqXzu3/3m5ve3PjVJ/jkh3+Bcb/o
MsxArrnTRDgiVHd9coHD8rH6PXILpFeXxf71dw0e89v83t4ZTrR8ffAqDYc7pZ9RpkF9CLHq7yLQ
lcbFHsIegGLwTpy4ObpWbkLnJFQClIoMNGitNqwESl0pQRFbBvHRPjAL6TGCrm0cUUfdAGBSn6T6
4Zk6X2RuQ8+6/D0pHkn/6uMPKYn37EPPh/V5qR6VHoA9wLme3br6ALwk8bvXAgkzg8joYbeXMUmj
gW4DqX7v7cSmrXGTClFe/RwLMJ5SxTQrrLo310QpT2OkIFPLnavh3zK3pnp3c2pU6HpPZS7Py+ey
lS8vQZdobFBkjEbLs00jcVq/SQf3QrciZW0HHDgF6G17jVH+rchJRQXzNHpWa61FjHSxz4ZJo6XR
3Dw+BFFjTE91g8xcucU14Gs78W6GuvSAUfvGSBStSpAvQ+nMem8GJXLLD6/nNzzQrdhF9JgknCZQ
SCm7rtMchkOYKkj4MNOG0jljQSE8UdkrPsd82AlPxeo5elA5hGSzSKmbcnDUBiF3wpUmbUfciksL
h5IyQsd+JP0Y7j1tTIPmhGJQY9ndvBnoFf7URyicaAqVRCqxDSufjpsbDJqY+yrzxHOUkj4eOXUb
WkGLIY7C2UautDHoBtqoRyH7aPAIeC1dH7TuEEo+6csxmNyEeKwRSEj2B/aSIcmPJwWNjqzYHDdC
ELzyAkdK11T2k86Bx7Jffy4SwKRnVLdhmmuJZUyNaYNg0yYeAzzpRpbRXw1Qo7Vc2kSS5flPcF2U
gBpOY9wgs3gPrqPS/4EDPKF2GFPz+nuigObvpUNxDzH/NS6H+erjxMfRKLVu/cIVpnYfhgnVakuE
MSonGd/7keY9+sLEFsrppR/tXk4C6+emNGIn4jpmT4SI5b3cknrhAjxc1d5PNIp5T7wrcDMVS6X3
F121pk0SlkjL/7h/IXww4TlCq4c9iOeHgxFN6iklK4fe5Ckzhv2KvreLdxSqAw2s6sL6oIgPSeOt
oKs7Pc+toOrS3N9H0Y16461/alu/RIIeDEKaV6SkeetTQ3IT70LLAXQHipN/LyqWNCzQ0LD5vbka
7fS/nBKvPtO0dPXQa/BZBn06wXi1RrKeAmXqHmGIgowPeaRrb2J3RPz7cd5DqDPO2WVU6uA9ZA6O
R3t2cHqBoNITT6cbZonPORhFaPq8PIRHnfvkfZnlaJxypecZn5GRM5Fzd+mG7Sp+QfblPe9RVvkr
gYRywBXGG4F2nb2MomfKhPggw7Q2rdb+0/KimZn5RkrisWm9LdocIIOQfjemJAJMGN8DZu3jxm14
JvIvaIJoUlGyr+Ff2/tzSuuAwDIF1j9IZ0B0JLwgOw7MNEqoLiH3t0RrZFDEJ1wRa1FQLv6l/9gZ
Rs4B7N0bb29O7GT2bTSAqBycqP95mUdA7AuhhP4dqfAJpD0ADVenEDCegiZYAU1IbkMB3MTOcYmf
AbeQdsILJb2LM56dmgNmprIMBrI+kHyyLt7ggcVoTy8et2r0JPdGyRQk4SF5ur0M0eN31rHv0Idt
QXq6eWR8czb/tzFRegyFFeQhCWrDbyKQ59NJWY1s0rLvHhkza4rCZKCNix7g1oX8VrIB6xpjfFrb
Evz9IoBMh/4b5n/93v+YFckMAYayDYE6flvOzdoSizKBW0MqPSVApAaEtiJ9nwg7RomjMx63s2XM
8OQMWwUmrOmFLF4IYp6+CIfXUeQ07G3lPgYUrRfYsShlwha6lHZ4fPuPvfFz/oueDCuyTLyUom4P
cYA6s9ObZnu6nJcEJDg6REWusAmgO0MCW96pBXJ9KcbCqK8cSKiK/MVvDaRhoDOgO2B+nt0m6R+Y
HCQh2q/T39cyHz1n1aicp7NFvGmRJ4RTrAmV0Y4NmCBDPL51gd4++4UrDbmBttEeQvaeRmMLzAPo
YU8HuBl8mfG+ZuTn+OGnZ9CDDkueflPfJJGGrT+Mly1GtDeGzOD90cfJ/jlghN2A0mDn2PzRfqof
EM5oHZuAXBjz5UWHxxwDDH/6TAwiXHtaONBqrlEAxZB+JUmRDIV+3NkRNxnM+dP31IpzCqwQBxgp
i6A8pASWc209j+9bHz3KKzXHH4ae+AjUQI6whNaGLcXH/f2dnX0v3Lc72yx4tafMfyqSw7U66Qhe
9z5cMkQ3H0FYsToozF+BrMsOvUCYRQ0psgAU0wTTA8aTunccwBDWJRoAbhcFZoJnyKZCTJTymcZY
hyS2UPlk/rzXmabvcUFos6zWhAxc5FjbtHrzunl10+T3jgdpxDdkt6bhC6ikYGw4kySRrmmTrdTF
Nqccu9abVvlH3SDcl38tuIu/vXrIzTGoZxuip49OYpNwEcCDsP6QgxOcZ5dBC+JB4kfx4FoP4iaY
hyKwQByWwgkS8Cl9021Gg7rvhHmTbhp7CQAvsu2QeSiNxl7ZdTune+rlup2+aGFx0chENhLwg7o3
ApQaKYBDqaCAVMSl7lpVz78aFNBfSINTDXVa0YxEz2h5RKY5V0ULzMSpwtEn/tHhoUFMYH9D580t
YpYoVi/aRA5kK2/nsoPTCC0p6fXvqwvgA3xkiEyoZGy0Oe5f62vsgNXLhQ9KHAfC9j+Ozms5cW6J
wk+kKmWJW1BE5Gh8Q4GNUQLlgJ5+Pk3VXz5zbAxYbO3dvXqFULoYoiuNIAmhY96T6R70DZR2FEjf
JnsYXJg/iiZ90V3Mg7TSlvGf9h1FDJyvXngqBBzkZzXUAurpDm88vPvsHIwGhdAt+eFsjAH1GFcx
dkekA+Mps7A/EWGVMWzWZsZB20QKCeWzIbaBzuUP8IMVxm5xVnD1iF0Sdd5Yq+pAgVPzi8qbmp6m
D1ivxxpiy4avMTKQXORWbXlAOrmUUIx/IToBKBu+cLzpUNDRkqM/vDW3N/JhZT+qAE/hwVxGDUEO
tsbxycQP8ye8Blfy7rl6Uz8j9QQlGCUno9MiYxpatBqPw/m7Jm5o9sL80XA4lQaEEOapgtVkOtRD
ssKJZUlQCNFjGgifxlwgbttX5CCfwF79SesHsnocTvVKQetEryuRlF14w+aONchZUhlf86r/KwJo
TE8wHa/sHlG3ozIxv1+BvBMOUAodYur3vGXeo7gzfhu0bGesYGREdejAF4yL2K4/HNK0Pdjs1X6V
Wp/ruPccUiQq1vV9uYKe5v2agRVTwwJnBmGrIuAW+ShTCfli4WSXChY6UGUy8Z7SxDYitGXhPhog
f3bnHv/QdBPBSw9lxYv7MrhmQIfSeXISDwys7dttpOggydgPiNpH+jSI9BGGiQWSAeNHsdlz+Fbs
Vb/w0+AAjtPvzOnW7e7I91/MZxOHc1KaTRfnaLZx25kbzVwXq8EZVIKaUmWz2SzOtm2vbhBJx4ce
W3dwDTeu4Xqla6GytPdOf/sYek8eV/2kVLcS805pATuJBjKzyXb5aDetv5A46coIyrRtMtmkPQHt
jowQ/+OVZMKTVEBju68nc70I8sk8IWbnN10UONandrvEr485pob7FijX4OIHjLX1uCej3NFJy5jp
OcNBiymphllHYtPM8E2s0EnF0pAWP2cRHBzNA7dktssYHVd9HgARiHkQdbPyUB4aGBokXdxWZKB9
agWm6O5YMXAIQxtCHgMf5MnsGEzHGamh45y9ZUA0PhLVGFsxpQdMoz0znXEUvn+T25SPwahc6cxh
t+TVqZ6Y15vTGodWdoHHixqzsMKPR5QQvR3IDuNUsuAJSDcxAOM56csgklIY/MSoWEtIQhr3HX7P
t304vln2PmwVHGx4SfCocaXDyYbKuLGrX7IfJcmfDOOsWWcUHIHR0zz3t371urB90uq1+HYixuSr
b3rtLhwnmjPaZ36JKgNa/NNlN2XUi+3BE6IQhRlDa7SHcJcqPwJswjUmc/EExsK3hovOqLuyAMX5
7/lL48rOzI6cmpZKcZgHOlhv5byl5bPFz3RKa06Pnq404GdYE7fmNYvKJcA23xXxstm9B7r8STjT
v8obSPfrgqYkBe5DgfuEmusPop82C55PreeXD32pHpSQ9Cov10BM+Pz0s3S8OuW5uoxaGcAAcxa+
SOMARspBigixIv1jDq6g/CW/kzlXv66d8unwpidzAHVuH4AO4Onaix4ksbi8gZj08IFgQbxv1+33
5FRtSFy4slWu4a0y2ei4AalaxtVCpignJp5DxIa+fBq56WeLtwF2xDhZULARvTbNl/VRp2NZX3cV
Oc37Nzli9ZKcwZrJL6q3ZQXN9n+iWt+PqqxmnFT7WGuDzVNygNWwuxS4qzG+xuj9gaHlarCLzY2c
UGCBkQf3OY/1erZWz++5cQoDoBYWzsi54BR5bwlmgPj2iH4mj15xlEfyFTKhEO3iN/1wdj8bDyIA
OMEAYeaW/YIIkXpA5kJ9KledhWnWeyfM21W7VU7NItuw90KLhPb5CyEB0EI5cXjTdYdvS/mDBpG1
MwOTjxqr7FlcrFROWXnaQ8OBJz7SK+F5grrTx7PKskOLn/g1iBz2A8WHdFIuR24izTp8OkR//bFn
QjIA7a0mhkWo+csufI1sLHGTwxrAdqVZlMWJdcorlyxr8IySgRfNfskTcWc0brNAKcTcCPSA9rYi
rhm90MuapPsnDprXyg7DpczB8tEw0V3yw0gbHwlJqc+CrvKAsN5v+4mlydMduqNmWDyVRDoUxQDv
5OkS1SmWlkpO/LBilYo1mZ/jX1wDW7xAWdmcxlcPmx1PGzKkb3DLd1+lJXzWQgmMf0j5PkIQPI8/
oI1HHjNAkfqqDO+D703iVR8HQt1/UUVtWBF2JXTQaL9etlYtIPzxw1TYUNDwpObTUrTg/ZlKyHcx
hglnueheRbSSBa7kjCqg+7PRUMRSJmAhABcNDw+w0djCzVnWZtf3ou0X5nsh8iN2Jegq0PMbT+zc
ieJS5/J/hZfXXD2UkiMfGhkA/FY49MoM4nYZzoC+Clh2hd9HvlhYyneV8hMP9oidlkE+esOx3bzN
Q6otRdVKIc5ps3ECidEYbDqk6dgUMbTEOAqPKKjPHjbEGpMQRpvw+t8ADW6ktYEWyH7uNdYwpMv6
JIHQ0/DtSsZVJPXVi4G3lCPBU2tH0eYoYHRYJDFbdFv9NeFP0810rMtpgD8A/EF9DSRcfyimMD1A
mZlsX3DP9uGakVQIbXbN1fUQNY/eGwJGH8+lmnOSo4jlRAUHhksdUxFv6w3zKnXz3CrYLhWP55KJ
MTY0t2E5cp6GozR+gwaLjXEyf/7mNxj5DBcX+s+Lomf0huO4mdAGYwwEp4kgvQVrMl317vMn/ya4
hGHXxAMjQOaMp4MfLg2cKaATnf/KpRoQL8gcgfOPY5WzJZ+HivvesYuD52If+VfOKceq17StSZYa
dalq6hbq2pCDKt1LyBCh2ZU7HQHIczpI1GXrEPsCXKZMewzTJeSLtE34P3RSvdfRI7JruSE0Lzh2
im908yvMZFQTDGZAwuIfHI4Ivq4ih9/mabrW8ch4Hjc/iMGEZYLTM8ODvThg/zImI2WETn9+e0q0
2FHCOXuXiB3hoK9k3SXQFY1njoEtaD8K0gnOEgG7+hN4hZCSq/sBzMThkw0bNTqO2rUnTnyNQ41N
ycQGiG6DnNjhG8pSa9okzZIeuSemSdE3V9Xv33eqCUoP6ghDHbmHtHvDBKPcMZWiRA7zPxCDV7vC
0UTXnM7Z5GB/YbPPmcYr4F2PUpGDlG8iRuzQSYD18icwJoYGTCqXixjlzShgGG3IK/ph1MaMCJGa
6YdqPhgubJoeKAXiLFYnsVfSvDI2AbCg7KEdUL5L53lWdwZon/OBU+4MhZ9CF6xdoyJKaFrEM51B
H5lKeCezQ6PQ7eavbP7KiSJgnshOaWXNRr6SKkcEPR0qXFlLo0C/crr+JpxVTko61HU+OmZWrlCu
yyjgWXk+kTEFjgtYCzHsuBIJiVMOYqHeLe614BkxlZtFFayoFOcOsbhisxHPfLJEqUOVhOYGAhHj
oTuuBNaDmo8rKzftDC9+8tXzOSlZMguhIhF5DlIQa+NkWuoP1+cYGS/ELrHjZT+GhrMM82XMcBrz
PQDu/sJ7YZZdLmWyVn1Cp3uG7+kqnNg161Q9vnSXm4Jf5GBn5dLWf5CALdsj/8OtwsoqmVP3/7/7
Td3Jw1JcRzvnRd0A032YK8oYqzP+Gxsw/iGBmThVtyKnA+CArxzafGVFEp1Cvgg0Qk5slmnLf6It
6qdWncO1FLNvxJM8oODMJbQmmo3LCvAe/gdFExIIBAvANTyUjplVx4nMkuM+5kR8jXMdlfJqmK7I
C2HAx1wvl9hpZ7HkMfirXg5rj5sga11DsFn7PexbNMKM/D5BawRls6DEYwJa4Zz2Url01mRYc6px
cJILVVU+Ax+0xAr4ZuWn5J9pO4gF2uDRE/MP1YTX+oWaV6OixdIiZ8WTp2Mj5JdXTIg/jdeA7TKr
44cfRtoYyJ+R/zUMpQ2L4yuUtzHscLwqsQVMHY4sDg6kQPArKk6Ql93+f1YznPbwZl9UmxANufcE
l9Pg07kcOZxD4PR8FcqVWbmwBJkJKx+Y0S73LVedC6wwN2tn3HJxshLEQImCmhOuX9C/sdgHYfqk
r0SBe2Up2eM9kXkwCOmasRrv7qDv4z6bObkM9W8KCgWUQuQi/6gGiwWeoQ5nfLHG2TvUrEi2U9nh
1iadNmQYgfSQo0i1BKaNbIMsf4kx8wwVGrm579ed84lwZx4pQA7B6w+7etPmtauzjHFJZjXnz52X
hSIKGvuBfA0Hc8CMe5o+uuk4AvrM60d3z0mEzDzujPGdC8BoUx7ONlrI9h+bK/FyiOFMKCgErwsB
mC6LGn445s0duegz9QwOhxqWJV2wOY3plzwXzFHiYkF/IHbkDonSRKpX93eyahBHQrWG6cG9Cjf+
Qk8e63Tv42RqjK6G0ly6EILBfZlglaR7cjhQe37mZLqj0CcczVR9sWLBs/Pgh7qEScrV462i8VDv
9GscLXxtiNzNnTZ3qLIj0VI4Q84yhENIp5Z5V8/6mVvd5NefMwmbHoRZ54GS8khLSbQoUFjF4gFR
Q8mcWNJxH/d2VGLR5QyP6znC3ZE/+kt7cLdCAH739utngE05516Lvlg9VLds+WVvN3vq4y/K8J5C
WoQC3uzpL9nJ22+BgwuLKqBmTvYSpz56Phz6SMUZd5SJPpJueU8j7+rM1eUbwGg9DkEwAsggkG3W
J09sFnSp1qvZl99wddl3qjXPUU6o8LZ8JQuMX+72KdOsyUlDfvX/eGf0/0sN94BMez2raI2vC+mh
FVPK9P6bQEh6h9dPUVjiot0lgKa/sQfZFsCO3Yt3zxXgYCNjjQRJtXPyz7K45MQJXF1Yz0yX2JIa
/QH+pjC5vQAXEUJTHIw/qD/C3PSIAQbbkxBLzsZ+d2FEc+AME9Mb7jqOOCZdMHPYsWivyOui9Bg7
C+1Egg7DxuvLofVsEUAg1jGt5pcBJgQHxY6w+7/BbWArZB9MId6+CJaagh3S9RKDRFfC0xWXJrIA
FsdS7j8A+8ZUehKQ2dTh3XcT0XfDKe7GXCreJTnaILrQhy+S7jwvKUgrROLxJdl86Yey8e/ofqE6
yf+jsqTB5V2PfSIuXXt6rheTC6aAug3ESUAUF5OALIVGHPnExILP3e5qZqfymMx3Y+L4xfCcywf5
W3cYy9IXwadOvXpFwUtLzCWgWwKBLXcjyIlkm7a7st506DDkyhU8DQbdhFbSpdNbwWDRTuz98MfZ
9pF+wWd4Qf7QGD3DO2E7xA+FN4PrBbyOXfJLY0vnRVuuEiEECWmw+9szokCGfZivODTQMDBnRuU/
BFxnnpRnJ4lTg+G3YdD++kW4z1vF9tBEfqHOXuK5+pVVaoVtZfziCbHhVXlbwpxDCzI80jMcFX6R
f/W3ssGxoPrhCpiVV4FUKJcXHmH5+toH9OCDay4wNDDYPKyrA1XYNu84jwAyIcTW7KtsXfVdUx6Y
5Rf5um0WRvYXycjWNZQqOR6woAEs+rfLITaee5VnMvgU9nSIubgm1RP/hxC82F6FVHmD/dF3NRYb
0lLmSFMOgv6fzofQ1i+pcRj2xHYXtCfoQPRtXWmJNB0U4CXWnHQ9bAVI+LKLWiyhx6g/xJmLS7Tt
PQKTeVIS8xxgJBBeNz20ak4x6AvvQC6wil6F90nhVvDvGQsj0slnxnpCSZXPZIkr/DT91w6ds8UW
zAxeGVE/ghe8HnOUJijzHWZU/zVo4z67fym3SpplQmQn8fq6hhSW+fyrXHBorCZ+lBwS1aP6l3fq
Nm2xz+7jW8eoEGGX6L4hp4ebwlbn/VcO/wwaEYcY6IoL9EvP8rGFvbwi5209QU4zS9bCInXJYly1
dnzqFvWy8gj9dSjuUU1i1jS2WsSJGwhetd3478yPj4lDvQBZN3WHJULHaVBuOdPAL8TvNp+4rGjj
exr5JrsbmpxRiZ7CcLKO/0O/OKGriilavCXbj+5lwlQK+iGhQcacc7E0F7Lqa5tYQxLNSSz4E07l
15O3RqFeHsf4Tvz199Q4bM1DHogeA3N+RHpHOBbpgAQanlysKGxi/DZQkEE9/TfCecOBw0Eladrr
iPtd/xwgz0X9KIGCzCUPe4hWIiZ1KG0rJoJgeO0CBs0y7z32KPaGecaWDPMBUcBKVXsy70FkIV8Z
kv/UT3m016CYpohHrpjqvi3x6pLRWNF6yxn8DVoYba2SqBI7gkIWEEA3E85T+QcR65McIbpkgxOX
q0bcV4A/+IUXi/4hMgZWqXHzrVi4E6Z2Ir0yGrtO8YRL/KTsh8UivYDMmAef4mL5krdA9gqVsoIj
gyVBLND9tg0MIu7wFPQrAkLIR3xa+MD3DDGwv0MCWWzh+V8N6nAnOw3N9MN0kqFRt2/CWTf45nvD
qOCzBVb4LE2kSHeJDLXlNp0jtT8Sw/Wt/g0Q95iLdJZmLjWoW8uyDRLVUbfQG66TWTVWCdCvYUGQ
73AwAJz6qQpZAa+yjGmtvqye5NwRemRRSICySo7iD8LPgCqQgQL5Ec2moa3MyJKey1TpmhRI6uqK
gIM64wPxTHkAzBXokuk3kPKhw+LgmJYPw6dEmlyYLrwcooKYM4/KI8Yk0mC/Dgx8oOeeOcmlpyMd
wZxBkThPNjB+ux84gXB24PCIlgSMKU6+2UnV/iH4A/jFy9e/U+x9cCWz3tDjLuGxC2J6jmpaM770
s4Dmq6OLQWtGQXDg7KmXGkUYv86K2pLYdFAxtiSVni+az1BuB7i3YOs0kb1vKL1sTKzs2haWlMTs
oGycsPvSoEBuzzuXr2wB/wXCdK4GAbi5Adb7aJONEOPgop6fFJL7eFkpI40dmvplRaWM0WDirBaz
GSph7sTragJfosP2d7T+FRzKyiZg8Cpw6vbrzy77Q0VjfKl/2e69Ia5o5iOVsN2dnzAt6S2sq5cZ
8nr5HH8zsa0v2iWpgp6eOscnVlmZ+V553TraOeOiiAH8FGE8oq3QjV1GP4Zqfe468jF5RmXWZEtm
wro3TGbK6fpluMimJ3/UR8/3UvqfJlnjTRmBmk3BuWVoiCuQNB2frGjBVE/+IYKuQrUDURpvhMSh
YCeFdql7HInRQQBEZhaIYPOna4IOTDsxWc5r6gcBhPV3AD0Fo0+kc6/8b/qG5keiWRoPvbcZIABj
1dSrcCfg/LDIsK8S/eLKaWODS8rGiAmCR5sKJKSYdkg153ruofqhOHoJZLeoHh0x7W0TkJikr0TJ
jtbw2uyRH4m7t5168Q54Gg6kE9rvY3Yf9liAEq23btaClZzxenOutqLbsVvRKkyhSM+6U/rDXc9k
eAF1ljNsl9y0nwKi+vZ1rn8KUh+RGSKAXGjMq6bpraJk6SauBE/Xwc0BEkjpAnZenr4DqovdvK/M
hT+Y6ubXx4GVAyJWemZk+d/Kz3c0766bgoEhwvphp5HM45c3aQ5gFuHEfNK3T3T0I0H9IV6e+kJh
SHiAmpdOj+LESc7ASS9G9AiRPGXe7WmpoeAG6mGypZBIAqb+oMyr+itZyX8CJqDpnVisWQaswvAN
izqqVKhLa9XwUSLXp+igSlaxATGfzEVHCmfa35gSyPikXfJR6tfLizBcRGH91OOIwC+tm73yeRz9
Nh7cDEamNFpPGNbQvwLlYhw4ufEZOajMAiFn0bKgw4TJdhZAOEzy7vH3zPbaI3otDdNmSPVBDKrC
na9v5Sm9FT9QH/ppHTREXFmAtEge6PNt0YGkNrp9UTOdxC9hniJQd0HkFATc9LAp3heD394oUIvf
/qZe190XU+MCKwgYG5qIX1CEvdeCgUmJRjwQQkfamYTq0v4quGuM6D8MZxP5Okkue9pr2R/mSCi+
gMgpU5ivtLYxaqATrHUHJ8R1YfNZ5KD95rinTY3v5yZb4NHHMR5AziopPNfEEiyyLz7BAYWoJV5S
iAW0LfAd4r1BSbKN7/GfaQE/AWQkLGA8IsJ4Wi0nBowIFcsRJvYlf0CJk9WDX3Zql9YQnsqJNvEP
QmfhqOfqnErO00nW9ZYy822/1ogUKOpw7dlhB6LMcBL5Hft/aiq3ZiDROdkPlmOGBT2vgHiJwJbm
zLz0iDGe/ALYiR8dFTZd21zwQVRfCEWIUUdzfjNcrnbOX9e5CDeQbk/0eUuoR32CMfteQUA4qGtQ
kwvDNdamxSWUSUaZwU2NgzeiZJYtW+Ho4UPA3gG/QSBr0lHQl/6Gg8f8H1wCrBxI+xoFk2tgFO4Y
j75RN7y3p4vqJt7Xw9WW4oMOrAw8gGFEP0MWALU4hBlybZcm7m0vxcUpetQrdrBFLeHtZ5SeZPF1
2U4D/mLGOUxD4dIBP4hfT4SOn3g1RPRAdAqZdcf83spcuRs1lcLbktlE8D7vd6a8qiKXK/A+J1cP
r0Y+zwQCS74sb+l7r7c0Ye5T3FN9zPJVtREJMRPtSD2CfhX7pNtUug/VqcM/S/QwCcCKktFH8o0S
JY99RgFQJpqvUTwD22TM6GNSwGQEJgaeVfpaEl0NpxXI/KhAUjhmNmxSBa44IvlqblLAPQ8gQ+8/
kKABEMV7sUi7yn4PvmKuKLXDqw3RXjhCS7rTihYB129cwhCNTkh7ceBzq51CZNWh2ErzMpDcDzYE
q9gp3BpA5HhdKl/Kuugt6G1JtMC/BYYkdfU2Jbri49YiK3marp+d/Y6c6qHP4HJTYMCIF3YG1FPG
dmLQwtejqPwWe1Kj2szDc9uKdrSESww+fFQSvBReJLB+Yuu1LR4hSx2u+id3UHd0+owXFBkoCEFh
LpKt7vf3zyNjXqtB+Ji95WOBgESWAhV4vTuwL8JqD7Fm276TNduj+kukKvFyiZV9a2M4VoXIt/Wy
5WejU64D9hqLFwx1COfjvRz1rrGTFF8s21WkOINgaUwa5gYnlXeFQu/gHA7YhTCQ+fg63E9WA4Sx
GmMPy/xJOS/nwrb7MmbmxpiwD72WL3gmwJRue48YirviMQnM0Qt0CgdChB7NIo6W4gNKT0cgucez
meyG3bRtHQkqLMV2yfdU04or6wlNZKORPXfAz5uZCjAWTDsU4vsWnj1k+BIKBhsGbpohthD9/NMs
kWSExZmJT8W9XfiUSleIbJy/1AO55E4w5OLda9BNZ7yVbmPGtrEK/2CZkdIbpiDEjJOQYDHhGyfZ
Rhp0YKP7zz1UiM3cpMfIdMADzYlt7vJHo/nyHZw5fT0RXZy0m1LsQC0UxUnNIAHaeK4oCKkEeipc
emeYvopVvnEjvAY06PTXtECvw0dHGwL/iJLaZT8RiUtHL4LAEAUWbFBpgwq//mZEMjk1B2wbQZy8
DhAdOHFDjZwv06W2YeKlWkrvpnPjEEKwo9ZKNoR+QzOltZRtcILcve7ke/4tnoEe6RQ+lMpoDSGF
AiOChFd3ULf+G+gWbwfqrLf1wgoSLVLkAITTl1E4QzbcsdLgYTDjzvYGzM51rASfykXCMmYYg38A
mgetG63T7fsBjpYxE/+eLJDwjwYzxqLGeeOGsdY41ZiQ9Gulhl3yKrkt36sg2YPzQx8/0zr2GxDM
2v24yZ0TkTkTZt3rmKAon2NJmIOextyW8B/QRVFjYL2DzgxbpylQqX5O6G2x7/fG1iRc7gFaEdPH
3ZIa04TQexccbaRNgYVedxK0eJ+qmFIzG/Ofp9AAjYGLiRyfF+gB7uAAfbNC4nknkooKc82moYgI
Phvn5JOZxNaP1gFZfIubxpJjHFoUi477xdaOrAGgfcrMbDM5MePm0oK5JUjybCVZAcrWmNKbU1WY
KTKh2C5usOC6hsvY+3OY/AH903VQ6GqZ+3Koybbg+8TZJ+0oYHxh/gL5DcQJCzugPg0mkI17HgAS
7YooIQf1ZZQAKNaxTmqnK6hwIzCE6W87o1kXFxh3ypg2Tyk9YEm022TP8mYGp8/jrckptkbkH47X
G7Tz4yFBghn8xQKn4RiPlVN94zSvFuB44H18GnAC4+9uzwQcFryFJj/CO2HRbfsfWGsIeSQZH/ro
Lhhuh1UmA07Jqeb69hRzLCz7I7JB7aJBJG6p/LeTBTh6M9LZ8Vf2q2C8QeEZIRJGzLVPsQ+1qpO2
YYABjMMmcZbwfPOqfeGhpAfZTY/YScyrO1EcwMiuqrkFK+MB+GxwKhwjCFUyTj8/9ZHFZJkomKDv
kqph18z7jok4egmokQO7AxtfXJ/oEcslSGn0pa+ZbUBmcCEDGJxlEb8IYK5Dhwd2t3RHvbrCf9Uo
egE3LXa0MXR7n7snhL+4EpWMtru7elcueJX0sFhGylOCvQe/fXWe6Nm31R78+cpzgj9jFsFUCsIf
/AeXqjXluHNpXlcpWMZzwTXZs2tEa4MbOllPrJpBKK1CWaI7ay04IxIWXDlOGb6QbGhlIW9yUZ+I
pHUftBZlWIqyH/AtskHSIBVdv8yAT7PYS0fm5pEDgh/hGJF5sE7TfMF1ib+FQyvsGOqCzuh36iJ9
xb2UwDF9PEF46KrXcuGCwPM3lZ33OX8K+yoBXjmzOncK1JP/S2nlaJrEogM1eiDgZbdscE9fIVza
0Hytck+Yh8vPnezUYp2seXYKcoQxnN6/YWJz+zT7RvUUxLQPuJiz69LTauji1ZwkNbs6QEvjLjf8
IkCbQfkGG9FPMZWY9cv4+xpA0Jorc9NhkqHvPl7lIRigxqetu96J2fllnsCqXALt/75nNyPEik85
NgH+JtBVYN8ql8S66fRqDEp36ZE1f6K8IPB6Gm1YMKGLZ6HFUl9w+K2hTb0FxObUDQ9sSQ5A1FNh
87aha+KvJQa8PxaAw501YdSWHME38YYEhvBfV5ewdcr55H/eet1TaCCP+zagRMmuAlK8nY/z5hNT
QhDgzC//yh0WO1u8dZ3kIk1gp/GeWDiEC9SXnPbckWfpHT82Gz6pgrcXVaMtc1h6pl1Gx1q2klPo
N6+gxUpScRPjIudn+Ro8w4v03o0T45Ze/NRcrXGiQQgNJ1S6DZnUoMd0GSQLTGfY/rAYwBvrOWVL
SVT/ucdX5z2nUiSG3BV+n3c+jzmUP+7fCRjNHhmUl7uQ9tiQotmfBvy8xeICtpR9Jed7CeGiOQp3
NoeMad7P4JnU9agetEW20vZ/anLgVsYTi0nda0n7hwyRuxXrpY+byXYTOa/owk0A2flK5nq1l2Cy
Q/9/6Ma8l78Kfc27iJBsNfANLQVV41cMrMMNgg0TtsLr4QIpVj8Csd4m65QgCnfiYwsWIwVlQOHi
1AIh+t1hyWgASvAha54G6A+8/kOlrbnNod0yXxZDZmMbgPRR4pZB1Gt3xRWlSMhmfQiDfFWMoAVu
dEfO/45ZTbhhXNA18zb1GpaZhghH/s7W8n30CmdcPxIemEyYEx9yYFF40q2XlsMJtB4Odfgat2rR
nEPQFr3nOu22XG8OWQYexWa86xcaTvuwqpGQeNpO2MWcZ1iX+/gbEz+IV1A0rfH8X3Tr96jeHFnT
NH+K98bsx7ly7lLGzUanLYdKOQIhLlDeIWGCLLrKA4Ts6R9t6fuPze34dJvH87NslnyIIyBM1ClW
c+DnHPrTduzmuNgjwCCcqo55KQE8yipnlEdXBUiG5ojzHi/yI2ID5AUIOlgALmTuFach8E+ykIIJ
ZJQ1zzaPXPln98qdGMLITNr1Z+Q5tk65yi2z6Q8wzb6qlX5r3OejXO/CE1J/bA/xHrc/cBPP8Rf7
7RQ8bZNtlZHYk3Gm/2Ho9D2BwCi71FJwN+GmB+WoN2USQWIZnzNH3q2fr7jf1AXObBFQDvMzYVMU
LnNQNaA1Gb0grsRY1fzV4U25NetyRar0Bc66CRnLYpTBVR63DYq+/FGtyyP25feX07sDbghkLQfN
Xf/gScs21GykZqGUPzlrAfsWQuWYcorISh0GvB8vRstkfGmVFb0JKo4XQgUFEVChW7Sc5hdmWBWZ
PtWeGSq07vl111Kueo0vOpHhMa9X5sAIZlCSwERpeqbwTM68t2Nktdvq0DlNgbuAYqtnhtSYT87h
lQkCPKXngXREvjGTrY8wM4NbfMNlehXa1OUwgPGc3LUBa40mKFvSnSkrWvjlQGwcNeUBbSHj58bR
/RzG+f2DjSSKuTX8sDif08dfAQjhtcBWYdytom0J8YWBR66sZcAqzTI0d/DeVGzfCosTbSrrtMdk
E0ZiiEdGQcGNHwXaeLvVvIwyDvMZYZXg8pCPbUuOVdRrJv3I1Hh0nZTRmp9BBvU+AMQL8TihKHYL
QgiR8+T2iETY2KMViFUM1vUbdewsXEuca6g4pwK9wI/qF3DyDXsCsTOXbxKtTJZAoXRqPHM4k7W1
hgE4KNHHZY3Hv4PPdnfFRAxEh/Q+dTP65bT7p/1B7Z6sufkwwMydjKnf8WnMPtnso1n1ptynvyaj
i2+y2/nzeO+on+GPRbOCJ6BWglYyQJ3GqAHqNO6VEOsIDxGr4x0tyCf0E8ZOmMKxaW3fdOyzFLzt
p+Wlfk1X3zbKNsLSA/RL3har66lfdIiEk4WKOOmviv3kL2ZcaOsPxhl2c3mDR1JcL8A53n/hsEyR
U3Wu7quQ/XjAj/FXkVpROENmJ/oiV9ZiBz73Bz5mrJAoSXD3OWC0JUM0dvvWrvJjqM+lxnkH0g6p
Zoemx7yYyurKokPzHDu1X7gIr5nvhMZagjldOxHepJ/JV35Ax5B+gohS2gzMU35gNlE9it0kmyrg
OsVU9MugoZj2gOuQpD4ZKNhI/OnSom35WWSyk65fz7+OrpyoOU7UzNfgiyz5gYmDHjmdNKadL3F1
UU5pRA5wog9zXj4Unbj2I6T51Y/IfAGfVkapcFxbF73fD9LuqncbJhoVMyUaVOxgwc5xI33EmZc9
lPvr4/KJa5Ld16hccIbgvMCtY/sppjVuHAToUbNCgQMVxCsxXOCcIZ9EJsgo4gB7gEp3LOxy07LP
MwPGKwB6suYIMCov75I3NMPHb9vuyu8GJM9+7pM1Z1npcfiqFHjciupRAhlPAfyW3E5NYssj997t
YHZETnMkQbv61u7RsXJgUoYRrk2zRh6vXbXMtkINLsPoKAfzSHfDxFOjZffylGfQrVIw+CDbhai0
5vW+WbH0yl+NKXfqOQwr081ERo00RcooMtqFaN08HQOoiT+HNCC6d3ZkkHEKXz4yrAOOPbte59f3
vP0FB3xGgRY6wir7uCUlqLl4pasa/iFcsZIKEpAQhc54MfFw5jbkaITtyURo/KN5kEjwgL5qJ75E
hCr4mI1MTnHCNSum2LXoDQIeh92ifOQmYtQLEaPz4p8IXJgTnIBTEHoMYScHsYF0NMXngA87snWE
Qy96KogprTNCLWjLSfxkCmbHzSrVl83DpEBno+tht4a6K0D/Yf5KQFQVGM3mvQdLeq8n1JCqp5uL
ccso5pNzwRMSCYSGhRE8hLY5UGFTjGYg7b6gp16PNr/sqbBHi8UL24pCt7IrlIZvAczvJi7NDc/K
T2W/edsGAxOgZeBiA/TazZAzUnySf44t8N9AJCODtI2k7zIo2HSE31yv7NjBq6uCjmRsRnvhNDS/
OZBfR9bwnL+lYoYVMqwGBoCqOB3OIhM9xu2krjZYxVy4FkBrbe7X2JvW6zi36ruUbmvgTpJAY7Q0
vzHnu+76eKTw17KBvvFzVD1KEnI4GOxkX/GePbLofI4GQZgdnuWCXa9nXzI3MpHpxQa7su7UoHM/
vBeRPr2ShrfQuQUwRsBewcqO4VcfvI5XKlvT5pCeBC3Bd5jGU2VzRCuLHIN5MHxulVEGMWOfSfEU
gFwHfD1u/4GEDw8jm4ld7UrYLk/H7DG/nZW4TGAbwE7VrCRuTM4MM1s08cZUUU+tOSroAHC5Sbd8
OwrnHDzILiCFYfrA5MFh+ZjFgk/gKa95IQGK6+Z50jLy0L79FpJYYsHXkTyNM5VoJ8ZG/rr+1cAA
Fh8Mu8eVXoNnFIg57yBeWEBQiaxDpC+kGqr48hVeJ3k65rgccwzUbebVy+6WVNP40u2IZhPYMnfF
SlqUh/yiLbSAD5mkE9/g6mJIB/z8O6ns5Pau54nkEvvGTBs5PO6xiSf0jkIijUCVr63HiJSScafR
/1Yj+zZ4zl+mLfFrov9uXKMtpn96lcyN5iJx9oNygZpSgEn/SDqv5cS1JQw/kaoUULoFIUTOGLih
GDCSUEIJhaff3/Ku49pnxmMLrdyr+w+EWdQW0aNQhxrE6pMKowDoxEMlzoQRiNkYSsk6TJaRea4W
b7TVKcWEJFCGSM0x2An/TEcQ00JV+A7z04CaEpuJDpuD1/nXEHBd1HuBAOi8Ww6OJpmYe3OvV7R2
ke1ClLfBxBBxMgUGwgHAuP006uFr31UyBUm0r2cpQoDmPmu5k4OOY3vuN4F9Vyi0dEMN6qSjGB6e
h610TcOjpO2MbGMlkwa0I2yMgb8sw9St41l3BzFFwh31i0cTu0KRnS8+cEgCO3VvkKlJUu1TULT1
2o/mRsNdy0smsv9bHgfE8bb7Ts9vdpwt6yVhhyBchvAKR7v1rLufbFRzkwIN6+cFEjMJc9RR79+A
TC4AxS2HxDuYhA1X0FlEeZYkB9aUcH1KJGGGFcgXChFESqwJxLNBZi+6bPw9KMlVN3ZyQ3snIbjo
ahZrpwJlQiYfCMnHB0TqjtOvWFQ8Rd91M8qZudPB/sld87s38yneQrfxLST4nHaQRHBWD39UAyUM
VLLBPKfYAHs52oXcwIihF5+HD92PJKMOOit29JsLFiFgdNnRpEUEXeSzlfB/IDJJ/Ynuj2/MkhZG
UHTtAeL1Nar++sOEhjKodr56SK1JcSOjhXEFiVrmzRI7oFV+NgcuJSGKoycT8NCzWMdr+9i/lFOO
RgaefJFnE6l1E+la25OMvBiEXLxBVcpAHXuECkaE6+Pn0SN8nlzQivjUhwQtI5JOtdd0//RmUpzT
zp23JOhgHxkLW1/kMFXNvQ0mhPCr2tXN0a93MR1ebAv9qaozCaWIG9QVx1rKhZsps66fJuUCx8uY
hg/f5hEs+bvfgN0IdVeGORXh0Im1M8kUcFgJIaB0QsmGw1EvJ8x5hF6d0ABjSYjBCbK0Du9TceUq
2o5bhSl9iZmU3bblFkowwj1MDsVV12mqU06y+61sBsoS6NEHXAX8qwp88YS9gegySjzrVcL57V02
beDux5t9zliHNvVWauzUP0EcC3XUcfqZ52ytb7d+XwoIJsPgpa6rE3mldgmn1niUU/LvSAxO4br/
6WUZAZdtlyNcGUzraP6VXQ4whfHmBgN1359wY4vTUYKwaSACsNpcqSNrxraKYi0X/Gyexgv28gCo
hNgMZAll+A6F/9P7zIYYOzvOwMg5ZD4Wiz8F0OpdzW4yjrYBjnHHwpho8C2aY/2LO15hoSFjcqm4
fEXkTTQSb/3ZjYQhaCVQF77g2GfYxE8IpN4IY8o75buqwHRiIJAvI1gFoA+nKNeqDvmuMSSQBhyq
Ey4r5ZiEyxh1PmWKsab+y33MysYIj8aLyn1PcVQat8BdIokom3QG4fOM5G2QEIZgHYjCkSuDTQfs
iOwBhVAJRCEADzKGW83TPbyZPWtj90ApUE9CkI+QbdyQs6W0T90QaP3HocqIEC/pzL8iK3P+I05m
yHxDYq5/N4QIsDsaq7hMVgt1pjxyNs8YWx2fXCXKWA4IQCwDrEnzwvITbezbgvLhaoAcMik5F82Y
A5JbZP7sWboyZ9FUmeRU5fEqsl/ai3zd2ZyNAaWdYty4CidgEA4d6IWs9HROw24O36OiNKtO/ATU
9iRKXD1YhtydlQkQqcHhvcYLYpauo4m1JtUy0WaoRPMUYIOc2j1AGqLvBXyRFFGPwWLgz83PC8w8
tBktnXzqRSCv8+jYfzZJfCV3Qv0GnmOgTE3EisLlzZ+X/f7bOhRFNFRn3oR23N+k5UBFhHbchVyg
DyrCREtSx3rj8Ip6Nsdwi4wft3/EwyCLIavHF6gPNI1I8QNq5PXSE4fBrjmAHswEOrIHjbEePLBw
AgCqDiV2JdJ/T1KIMO3kR4KRTHM2sDqAqbxnH8kWCnU7ctZAJ8JL+fRBmYDRZINCxC9xKNeSu4B/
BlEA2ClKx3xQTKPh7+0S9n4802CTEbhuSDt94CLZaIsJNCrvaV8phAzOrF7AwZU0RiyRWh7qXiPy
pqLIgMcKMi69YOeTrKQMAU/Qhq8PfkNmYgLR9Cggf4vTm4oi91SS6jyxW8t7a/25k0TjG7BP27t1
jjam6aTyFNOSDjvDjnwL4AX7BUCZ7Zk2KDjyoB+Hrl3vkgKrZI+cSv/hauHqOFVvsqX5L1l+cfB2
tVcJVVBbQIIAiPtpjqS6oCr6QCq/oxxYiTbyqeAlIz5MQvfkKzoAIGh7BzIRcY/CDJwc5yJ95VOq
QM9Q9K4Dfe/7AoxC6oxjuz99wFYg4RmOOBDKQKg5xvkIBaUA9uBPt/YP8U5Z3ub9iUoKm8Wdmxbz
AFW19j2F4Grj1+NP8CMjH2wujYW8SY4fJBZ/bhcNdb7BhW2ciu3CmnEPKFfJzp/fpgFH/T+2kX73
OcFFRngJEF7nsOa1Ldn2dXQIdsGKqX/vhdAFmG1qAeQFScnjZ4aoRL34zKjJHJg5Kfd2tgiQRC+6
my+aCaOEvkKVks5BVQBqJMArBVpHzkYvcnG0kvwpf4BNgkrXC28jhiRnFjCbA4cK/o2UozUCK0FS
1rWvEda6VNNe+VOANkOhT0DH8TY5wpYUu4CXkmvn1h86BnWKG4mKkXG72/5SWDhhJxq79GRCvZ+e
v3z+kYlS1xAc07VRQZYkWSo+3S+9qjYxquonsPZXIBXA06Im5t778ct3ZxhFAfQj7pJmKQZmSHQj
AgDiwYWmPRGWh/qUighRGJfLH3v2uesTcjEA6UqnwIGuBsm6DrbfSQ7dlKKXVyDXAvhzDmSMxDao
7veuAERRzHpWzQsZBvoJa7qRwqGwRHXJYy3MrWk1R9ppHE6EsgfyOJPGMze4k1IgFCpR+jT5J8/1
U39v/pRBS5e2z5IJOI2xsA1YDMeX1eV+RHG3QbfX3xe/PfsQaZzJXP6HH+RMSInU5NFID5cHmfOk
+OEgqN+onY0C200wkqJ6Anc+8L5YSOXjPBpT3V/iaOJhpzIJAXUZF/gvCwFMEwWgnbbhszbkOKnN
QeuIr1RVb/8gGbMq2V/SnX5HIWUlZPi9Zhbuik0JpeBpTGqqH2i53HafD+CffA0g/wriTsJkXHCD
zZOJf4omRMqZGANyAn+7AamSAc4DuGWQHe/dL1V4wVgXtU3k5SD23iD2um1MAWXIISDDAxUAcYWL
LGin1kFWjkw3Pi0J+C42O3XS+lsz+mm+E1X3yJu3uNypQ6aauoABAN2gR5cYOoNJsWwKfdBGZsJ0
ZSLoVfkEw2+jglwtBuY/bUbdF0A79AWVLYKP+OILMQlQFwfEQSIfiAoW7/2aRErigsmkFgm08Y5K
JWSLeBf5K6Z5e29k12w95G9mjYpFYaKs2LZJS9pnPF7abEK41R1qbZxhOUsEz/oizrzPRE32C7tu
ymqELKVtUY//AP5KZj2WSsoUlkUPdAeMshJPqu8iU1acUJCfSOZQrTbaDS9Oc7/E85Xr36YgJAHz
m69VJ69ikmMxaeE29rTsRXU6DxDw2MbBsoo8EgrvBPiOINxzJqJCeUM2JxlVqKhwncSRbiUhHmgJ
1gZ8gQ+g/cTh9LoBiX3A0WDb0cklkHIt9ANlcB1p4GLkhxRvj+apEloZADu8FSEUQw/pQfv++97L
cAz8326nfO9N4qJaNj5ZI6Dg4I4SfAwgG+A9J01Ck/LpWIO7SvWSiIIa1x+K3MZBBiewAkX3WUdM
aEPnc2NogNCKjJGBxA1RD2lbcsgl4NltHK/4KygQVPrAA2qAHI5FefwAxsKTMILCouxs6fRN/9nk
ZJcGLF9LFMQBaOkovx5F7KxBDajnVeg1ZAZ1amdVHI9GQejZqNByMa8MUefsMcCBy9QTP32jSZ2P
P9dOSs+UlWxlmkfW6DbcTyw/8SR78e0uN3+hmLRdZs+EttBYy55LrUbB18wXfYBpyK+GO7RsXfNq
1IbeoDpUaHwYLPHOlSBmYC4pXW7/Sn0atF5GVzTY6c4kDLzNn9ZY+RSG4taj2Sl1kTcJ4gb2Qrwp
oucbd4R+As3K5l5YZf8ahMiAT/Bl1k4EsTIGGl/2RKSe9ZOKwnmEmGozjngkzpNUllAVhOPYLW30
PL7A6cLWzbl4GsrKkJyMXFObz4tkU+cKV7tyFkrbnN816e7epIwXY9fihPUPaxdMcLEMmrXElIBR
SqpG1z7M2HmuHzvQ+vhPBWJRznPjLsUrfiYpZgaSwUkHEYeQGXhVYjg6AoyMhz9l1OUuGIYfLzPW
YDwF0iHe6PiGA1kZeE2yrWIEsceAlCV/Su0F3pxEbhRgCg3cD76r4srP0QtVZ3Fw/sluog7xBuIA
Z6pdQlZj8kT4snOJpydt5Ww24/YL81sh+0hxVKUm+RNQ5DKxCWF7JYMx++DOC3COwy0CrYzrJReR
ZgPx0Som8DZh0tlMm1WYLoPwFYHQ6IihwQhoPvXjgqszrEG2ruzcIZuquWU+y2UH1EtoLT94Lf74
7abrTml9DbtmBO1OiZ7ydxWVk5Ycn0XiZcDnGNyUP26i7D7GPjKmXbNR6cGczBaNihh0nTynRKKB
DCOa0SR01Iuq7rKU0L/z6IvOv0K7MmkawAc5uqj4FHHMPyRZmZktKERkdqeF5laAS1RuZz11DHI4
/eVtuuwudX9CpVpw5HiWpXvsLD2JfdVCNOsNl8v/AuU6Rm95VgCk6DNr00GBU9Qz7ZDJTfmQylJ7
EavneFYrOxVNChFxwdprqJQbFrBB/+0I+mBGVwPb0r2ijlxZGmUEAgRq2mcnhYTO8GDiTfpdRxCv
EixzJ3bTniSZkkBZeHUruXl/gkgS93jWGmRCBCasTVZAxKjPsk+ArozlGe+GyCv8R1iL/aTZc+DR
rv6XsQof0YO7d0dpD5VmY88SptX8FHozHwIEYqaPo8qOKL7rQCS4mZMGzD0gJdUW8Az8la/mAlZU
Whjrm7wki0SqcQxyyDcnGY6whqNoLnI7NuvJ+jh6C+idRBeQEGh8YxAoKlgIUFGklxpXMlblmh9u
JPYTAT8Sr4h3H38m9R+vWYfCfEXsNHwU4ClI08CmOOtQ+4ECQ32Bdko6hkg/HRJAbKV/LxiqO0Ag
auOG2jjO3duP8ktUysNL2eErAdmsT28/djOmyq4BAgNny6ICDoTjZe4xrLw0uDWLwhepIx/aKtEz
2R7W8wgCKP5lIAASbcyv9GyZaAOxpK49JtU+9aGl6PFWfBXJisoon827BBSbmzX9yTMgJPDbEDCB
y3XNCnQWHRLIFNgn1dXmzu07VQw9mlvhPA14VdrO31LybVzwwYkhIPf3AlXuttd8/Ymo3QULKKR5
ekDoj96mq3j90lzDSUXlgC86XzL2PJ0RonFQTj943P/RTbVWsFdvxtoy0EMRbyVRFUJPsxizpYcP
2lQJmircTKYJ45OwbQakfBg8BoHftbU5U0c8tt8yvnQJw6nEgrkO4ZUjs7ryj+xBKinsbUS9qN4z
gtSmQUy2V3qMeamRzqdv+SeexQnWvV0LxsgvXg9XZhaWciAOeCf+mxUzYHTROTwTvFTEykQjnToC
69BsozOFGe4hJPR5NCFIAL2SxsO7pyAj7E4AHLjgmtiQmdEcBpr5w6Rggrb2mGXD6zU00PZ/wvQg
jg0gVDegmNfozEejmsRuA9o/A4AH4J3/VECBDNiH9+jMqAs/nCOTRTu2y27wr6lG+m93KHaDBc8x
EUVmYgiZalFl50mEGBBBO4iaB1RvLmS+nlyjbMKiJxBvt11WVIbZDy/hGfEnOK+GW6+BWwEXlRcW
LAAuUoKsSrynnOxXcyBSIa9yhpKUHDC8wQCd0LR1iDv7K0g/XiK5wODkAk4Knfu5tDLNOYlh+Lnk
YyFVEBsDTSP93Y+52S/4AAkwIOctuk1srU/s6oOJ+UqePIAg1z4BNCOr8PQfyG2BmgFpn2++O6Aq
0JgLAR4RZF1ymQKA102jC4h8uIGz6NwdsqfoCHMU3Bbw6iD+FkCYSBwQcUUPUFLX9tpht5TydsRm
qFMhJU0pavXdCfqq77aVa/+KyJDW34EqskOnyCKP5QO3PnTOVe7gmgOQ5XZGvl0HaVtsWePdvr+i
j4CmNS1CBzO6lBtGa988ge/wd0JL4nruDuUTrO3fyJUbBfxlvcg30EW6fXYBjMNFERku/JuO/rlZ
M2bhudgxEPSUUH60nG6qIa2cX/RfjtNfdZFcOryHWBVMs9uPOMcfrGTWie5k+3qN+gMsqjleXJbY
Ndkh6EKkEZMHraVr8tStdjK7sYBfxCFh+R9zFjSjgX4JdGT40Z3TTOt99OBZfeixw3UAM4bmb3+F
jsRxSOfSNdwWGDra1l/rdflEDr4QVjkCyplsuLD0d0bxu6pJ/jwIYnlJFjqz/7uzrBmLjbilFs/l
9rB5z5sDkwYaL+1mOTAFgJ32V2FhaIqtxPxlG9+C7h0Qr24HbOQ07Oayy/KN/ALmCPozvVdci5n1
A80GKPHXMYiz6CixOeSXAP2H/ffKud5ifjTSyUmvmFg+iwAOzHdF6+jwXzqE7kf37jvnZIeOBe2+
2vG+DaT9mzjtGTNazU3pXD8BzRBBcrQPozPxIw1oEaA45he6id8h6O325q+guZ/5TfkgH8St44Bu
7u49r3YMCGtZuwvXcnqbmcr+Jg5M53sFCsqLGBQ+gYNxlavHFblYpvF3JiPY9hbDwN1SP4YPnsEb
IKjORK+fkLftExJv7CLsJxfo0yQTQRYsFEI12KLlBp6ZfOD55QFru/Bv3MGNUWt4sJ2qCybe984U
ePKxfxT+hoPqzuWXJ/MtsiKRMS5mNO67Y12Fj+bJ+tUxJ6Tety5kIT7w/7ZEm2TM3ZsDa4Vksxh8
2sG8oPeSBUpyTBauU1DfYCJIL9XNN82BnZZZWiNdAsIOMvxwYExKmDQ7+Olc5PmV/MLuxdzgbUtt
LJQLKI4SFQxjkK6QdIDVCLmlKW9VP+m1qjrR03SsXE5uZM8IBpkqWGRf6ZfvTgLbifx8BAYCAXrQ
aw6ZbhpKc+unYNmrU5ughW2co8OPXE5ytnC++EQGJ9CW7BGsejQL4OHLqggimUa86Oe91O7sCG8e
hFIZS4Z8At9nnvAe9CizwbyzMrUTqrRoKjiJJkh9HUgp2eXKXDU7/sw93wiIjpCZcPU7wSkf1qEx
hMuO5TQHtm6GjK2mm2abPt3b9ULcZ8nmIlVP6p97eOhIAEu5q0ZTvgb6WDgw8B5IEVGThT2PuDbT
Cb1PqtTathocEG7JEpdrPJseik02pQjysdSroVVRbkMk/nZOvzv+yk/GK3K/GvjNYAwyG8oDae/b
ObykK/8iMhLqpLj7G5+cACp/w7d1AUxq+ucbCfYAnxOoi/f+xETlTW76uDdcXpg8MpkPkg4ZTHzQ
oNVYGAE0DlQy8sMFL8xhwp0Uzy+uZX9pNRwfFgrUHQY/G0LAwxGe/C15vsya+qhFULNBNIbEQcZQ
UlQzPUgaoAaR8OPXUNJMYpdM4zslmxZ77Bs4LSILNePIJ5iotqS/V1/Ze0P2I9WNYmoiTDYQpudT
BIAR2CB+NlMQZ8Ymtl35XEVsiYNNXKGwNqpc41hIE22tr7OTbVP+H2C3Q26dS3KK/hMHJoCnijDe
9PhnKxjd0NnbBossccrZbQRwskAjCIvtQ7TRXuMe4TCHBK/PXvuiM9IVkQzbJiVge4NcqQ3w+xfY
ub8nkrbcQTnXMhct6HAwNQH6sWEAL/84JSJ+uPuSb0Tj9iXpkPcIjhwkckj5FtZoTDIbiCiJ1fbF
/1Mk8CuArENz276+L/NobfJlSK6SHsEQZ/DQ8ST86nc7JHeLzBUq99JM3wJBzG2Rw838cf8Z5YDS
uEpRf0cHkuQ8Lutse5zA9BcbKjX8H3hC+qozFlJPzXlibN54rVP6/4X9j2gDdVzH/3MNBZcAf2MV
kA5Uh2ZBJj5zPqBS02mXLuJ/HVA/UjlIuQ1mBmv0aWAwAei22tD75QjkC0X2GmmAWYYDENCLZAH6
h9rRKD4I+fjPtHdlKsXucj09/LbD6WG6myz6oYuYJ/7VyvDfOvLw4fMwjXdsEu2OOsoRWIe/t8jG
ao84hbKUOyQ6OgD5EYkwxFrSdK9ScJUHp9UwHiLp3Y9cdFvHcA1IayrYamdLXDpGG5aUOf6yr4rH
knocvZ+a63vfhe9pbjcuppoL4P/+RZ9imOzaRbJLdsWUUM0rpvFG/LkbA1TQAFufa6ndqSiJHRDA
3/T8lrS2tinjggIKNQLAAE47hQvjpPPvDH8YUXyMnWgXbPw5qId8Z5wKY9xi6C3kvJHZHBm/yaxu
R/UvNiIAd5EJwZD9DcfII4tiZ3u20ZztHqImYQ736QvbUnEnbx+shCrhy1inL0SLb7mj+mPElYL7
bc26tPVztsDIBtKUBrMhBtMGhHHJumU6DmyhmoxoU0S5WXFKZipFmXKsvShTfWj5pnsC3LvN8QMa
AJGb15doYS+BrjfTzyzeyj+4WUCEQD8pq6YIp4FNgDTAPkxVHWoXjBc2Q7ZHtEzsV3ag/hKTlaUm
sqAIRrxKzQHs0MZAa5GNjwCYvCK18BfN4ivFXJZ6B7lBgn4KbHhKs0MGE6oGJMTK946KnIo4NNno
ExEPoFz6q0tA8O6/dzK2AYcGMXTggNXv75SDEFfnv4SSSKOB5mcLlX/QTE2LTXd4ww7+jnDd+foH
XCawFcBOxz8QwWrKlCAscIoTtNBbOS2IxIjWlBP1svBJ8YuUPTU1Tax3dmyy1nxOf2cnZnMns8mx
wX/ZutFu0coH1fCcuhVVU+4C2YQKm0QVEm+FL7mvKe3hbf9PHHffSVZ5FJoqEvTQVqkhhkIGgJom
+7tyT/UD23v5PZM6ppMNXCMXLUZe8HKpwQM8TinHOGSk6X6uHEQ6PIXEL8cXz6p2RM5RTXvdanXP
RWStNs2QHHR4Q2dbjFnqu5yLCM6S8sVjiD4mR88nFQo8ZuAQME2oNjLE6JMR7bdCiKYkrX5v71xl
+Fn7xHFNBpjXJZPPoFG9u9kTwhTua3xwzg+TuE9cssi19WDaIJoTkWXmUBWZmL/Byi3QBtk4eypj
7kU6Ye77u6DJfK6S/xoVjFwAMa79dxxbJmAgjFm5NfU/krY19BcxwgCIAAUnFD4pJnzm9LPgxlje
h0M3/4XaY+YrQM4lQQBIcgCeb3Lp2latz2bpcteKYNvLa+rB3C5IbFG0fO+YwUo8K+7aiUM7ABES
sRyoj0XThDo1KXGc3egdAigNwIRbF0smaGeJu4P9Qgffaa2zLu1BRvCaMrhDfZxQOpMA8b9EVMBq
dkk95fY0f0bxopChZ6J2Kh07BIYOECpgEOS4Tqdk1cOxos2I/NrPS5bBHaxZJaIOXf/LoCHdiq1S
/0v8uWz/M9F+uK1iWtwN1QdJGISY1lSLcBl/VlT6c1GZswusaE+N/S8bjEzZQ3Rdw9mzmlntvqgW
WexqmJYD1sKBizhG8Sh6SVhJw+mV16El5I2OPYwkphoTwoCtJ56SSWu5ngF64KdlfWx/Vn5+uZVe
Doy0PQpSe4l+r5OUKNg4b8jiwPdY8uEziY60JdmECrUo6mOOoizNzwbFYGqRFGdzMSNBqMcUTaZo
vEaWx8MRh5BuY1jYN4IiCiQTBGHfO9T14ayj74ywE1fojihrR0WX/maUB6agh6wHBXjga6BsqY53
pUd0JIq136O9rOp7DEsLRpiN1Gd+CqxzAhL6T8YPaSS/JZ0jauRC69UgAU86/wETR5bAtc5rVL2t
EXgGYPpq+yPM49NsjlQsvn0qQEP0kut8qSXsgpFXtUeCtKC5U+LO/YlMLBVN0cQ1CjQU1qV9fKf4
XTKtiUNlqCqLZIN6EvAEyID97n82IEtcHuOoGqAt41KRPHHRZDkTaCH+x+xNGD+2CEqljv6SJdgg
MDWYFlT0iQ6JF3M6khn03kFPy0sv0RbR59Ijd4L8/mfTcbxa0+iDoB7/JqqxHwFEMKFRVyqYOdzC
KFo4auKyIwLmaOUp+6ePPjTDC5TnPU3CHUrVmr9Vu7lO0CnNPpCqFRAYBbAS4BUcD2Z+ohiNVEBd
epQorAeFPmptQBqiEuvKYdscgxUbPU7jC7THYGYiCSyWIeR9+BOU5+sZap29vKSixXOJLinmm5En
OlDerJp8+7l/7wl1YQ6a1ivmlpjjifXvQ5BPiIa3Dec3kxRulkRo1DpgPGwwLNa/pJxW0k8ZLVLt
gqSwcVtz3KQr0kVMnBo5BjqRLN9c7Vc9Fbf4x+zRuqFzgTWNP+Y8io5x/U9B2aSegP1AlEqRp28U
QhOor3TvrUeExOpcnJsoN70uHzCEoPb+MB1Mb4YvvRt/WijUxO4cq6Iqz7lp9cjoj4o7Ses/wEkN
G84h0A6I/VmOqPGTL59xuppQW257wm6+JPqB7DcfUCIeBtCkeFl7sKyoTuDMd2BegNBZ8VeaHx2+
J6AYolQtJItBkvGbSGk3xo7aLN+2wh1alOwtPade4BjnfAH4wSfkLgXuMS+nTekJSB1mdcw6ejBC
2pNUhVC5AILBXcSywZoteEmicaqPXEqUbE44EB3i0+eU3jVIbrIHIANIinr2D+kpWQwe6pldSD0T
YNNBCLWEAldDpB3HM/hwaAm/iGkypMGtB5/E44RXGYk5H/LHDGzIB8wxdxHgoPdgV4hIPt59T7wy
uwAdDECBgF2sKOJsrhr2hMbSTF6GuU1Q1RROQb9aSJ9zBaA9gYq5ozh8vqcMB9TSY2mJgcNxBpAa
nO0VL8gXKBRkMDBEHDwijGIsFjxi0a/4ztuq7Zy5Sc2VyyBPrzlJa8Sdlz7BRodq7oi6MO9HowVv
uBC3Kb7PZzFy9OrgfFtD6sUtlVjs/AZ9BPMR7fV6RE/zePAW/YtuZYOB+4Gw1t+vMAhM4W6PMxyD
yKSjsqthwIEqfikkSHgO3cJ0pvlMM9xId/Df+BYf3XFdAyzEi/LxwY6W3tZ0h78xzow4aCK+zejz
QQwuL8xQ0EN8DIP3N6vZo2iiTgWFN2Kzoue1i/9kZ7LO1hnpN3oWBALxJNAAIE2chtWJX6aFgIO4
xkb6uIUAzaBxreQ10et58KH/v16gUA8bifHvQJyhtu3QdYA++T3jzJkwODPUoIQ4VLiG+htu4vaL
PUV/wW+hXG8KNAKpWU32+C7XcyaBIuAwLOKAS8gq3pWHQkgGQL5Artx60GrWQ3FnwhDvoR5Eu8E8
0dl0LB1IT7Dq6FJmAoPCx9NwXpp1IEaBKqExZwtikDlWmDuMfEJH/rHA2d1YvnTR9/XV3YEpBicE
3XWmJwNilFf/4nJJuBl5/FyQju0tREiw7UKAfWQL/BhDxquH7Vw+8yPGg96j1/0N8+0N9Ouub1lN
PIJ31NnX42H0xCaAKXnizJZrFhP7At3Yq1vr4T8ZUdoR38X4G/OM+Dse0r0ApfjMunO5grA93goP
BB8qbtxSSDGQRnhbI1BuzAV4lGduzvY2vfOg8Jm1E5S5dzgW/91QmBfIGyH7DfrvEd/Fsj3RL2Kj
gJxH/osU+bY4GQgmgUAjuQEYTWQWzNu4eVRMt0euLioxVrx2ddJfvHCwSgFXJKR+h8D1eKvqVbzi
k7m11uqZl1BerHpOYkM0lY9JS1dM2RfSt/hldvBHT1G2vkmof0xEg2I4LUMgmukpEzI2eM6wtinh
c4bx1Z2la/XiJ+hu3u19b188k5xK7NL3rEm++TnBpbqt5fNtz6EVKBNTmYF4ah4FXTJqzClXPf7Y
4F4MDHnxplPcwV66Ag0FsiW3e5mJBLLc9Ihj+M7gQWDDe5hbWlq8OkLbVYAIHLc+NICDbK6WbBQM
A9sY+6FhTcg0fLlACkq8bLNYRp+X+ihOWO/Qlr5bfxtKC4SEeL+t0xMXyAK2n8RLNNjLLtIfmB7C
3qzfcSqeeBQGqWCZ2DrgKdaTv7cAg0hiQxL2OZDs5AfXVGJg9aFscxZjNRHybGwE5SLhdEHtnbHj
u1gHGhQzTs2ZqWKs+VGdKdXMP+zBOhi7EZoyBbQHUl9DS9j7INvDHwf11sIh6EXpCdzPAlcg6rx8
HDMReGH14h+DE0mgQsw6QhnUIOk66RoNxr7YcCc4yNo411E9hebbjZTJZ6x1U0hrPq7XfHhI/kwi
/cUBPkaon6dzFwemh/ksfy0fWjjlWeUDc4FxRKB2G39eCmrL3Ug6xT/DghxpA73MgegP8bobyfv4
NtKvPLkyHPWJ8tCN4ApWLVBkctK+0/CzMb6NqLZIp/yBiTUhjg7IALQF/S101eQK6QKcG4D3CwDm
98XSiGbwHLVlbsOmGkYEepwT17abkibKbLh1iLmsaStgQ21yI69EJ3TrSgAg4S0wQ3wVndGV2cFH
HCEZbYrLgL7FaIkkFGactBXFIRCR8V38cCFEsgKC/talhgOEz74ahZcXpBShBE1avLYbh04zr/rb
Y1Lf8qnRusJmiS+QkmQkt9I9ZFo0QK9h9Q32DGYzGDPjaCWTgzf+Ik3A+/KLRcIqT9AozJhSILsc
1Id4anSbxfo5vY0FXDpyNbw89CHrB7+9pkaI1U3MaYVKFysK+hQTmLTTIn+EwBpgDIPtLDusKkb5
Gc20tHD5I4+OSmRZJxp6Hp1oIbRI4NOtObKpXK6wldSB4dFLpNUKl4crVPtxN4AfSd0NdUcWH1tY
MdZZtGMWcE9Ftwb6SV8AbxqK7J2+RTfMWEQShbsR88JWpwCzP9nsaxLAY81LrXgoX4wn+MKR4UQo
qnoSN7BD9ggJXXE1n0rXN2HB0dj325QMoUejlW1t49pegSJFmCn10J7k7dD1nNj4+gyu8hOGd3lh
biFLz6ShAciuIXObe/SLpLn2PWemYnUFgHhr31PYG4CfmXgdYINRcLLxSSIPCboPea/Wxbyw5dLV
kR+hrC5ajUwZ38cdi5bzChaU5X2mIHyDQr7TYTz7GX903FSZ7c0mYqKSumHdGR4imzfA+hvcsanE
2mMcMBLER8MpbHNWdDkYa3AZ1uohQZSR9KSwVUaEZ0TWspaQ2HYG7JXKGEtYOtTnZzZ0ivxMMAMN
NglJNmaQtULRql/JG21pX1X0R1iAuHemK9JhVGHgKJAJDVx7Tp5xCyXSXzZChGjwRJsK+vTHnuMC
z5e+5dX6RAjK0htImXEB0xFDH761KS1+AzzMSP9OFFidtcsr8F9cSUOUMNcNqkrGFn100rg1UDcE
yBBkQ3B+xNo10culBuTveKwNvnfE8JH0rVEayVBdFwh+pnC7o+nfZNpc1HBuPQfNTEP2h1oI3AOs
jr/e7QPw6QciKlyA/Kii2Q2nCWd0ifQMAdiwhNdE5n87cEr2hJvLVLTjSaLtKupSsGjRmcsdhqWX
ycw4SKIBzq3AWRairZo65TUSfoaZPJjE8lAP1znUA/Iwbg/PDHuOgH6DnNDK0Pxw1h6n+HPwCJTv
bEfKIF+7TOgYP8OnAryBYw+Mv+MPQ/7XsvdS6+FHA5fR6DYECVia1JifDJCPn3eVYz0xPkEuK4Jb
DvxSm/IONvOfO2Y6Hbwn6WAKPKv4Z3aOnC46GBAK+a5xjn8z+DPNQ5SKO60Vki7ZyvDVvsJJOii5
cB+McMPDsBNp3ngLuR1sB7jt2lDGQhhy7c35VJwGAAQdfVdB/UWtDgNpVDNJkKHGmTkk1oXoHhJU
ErLBiK3jUDz0/RkZOEDdrO8S62Gh30B/9CgxaFP+xRQ2dmRs0zm81SFS5L9YVA+4dkOMpHaO4OLN
i8k/Ww4D7uOO6j9biPhcJi9vy61N0O0EWaK7+L0scxVzyNsCroj7f4PsCLsb6ibzuWNqsB7ecBoJ
IQRDncnCxLwBi7jk0hQmSWbie/M7oAhwges/wFRmsAnbGSQVgA14mVWO/N2GkhdXcDD5CDQnBZcK
Lkox+mI0qwLadlVUu+B6IelCmRWyJBR6avAYbuHYSjV5zOiEv4woTUQfkbWL1pz65F2gJGccBm/M
50Zg5flFHt9krjaYKN2uwUIgcG9whdEx1YXnb0jjfvg2D8Iph44YXOKfltT7gdkXz3E8/e7R92PT
g17MtotRePe3ihAx+zJbdxYu2DTMdtIfA7d4StTNtEU3ko4fpYOJj338+wwV5Yedc4HT+Kf+VbUh
ZvJMoHSPpsXR3tHP/O5bmofMkBKRNIfBuW3M1UcZfTXPMMfywBkwrnwBhb5YG4ZL12dd5qqKa11U
aYeK4Ofr4l+DlkBIFU2Ch7LT80kAsQv7G2luKxBwvugnNQj7OO0PPVM2S06JBKuCXzTmdOZDu9Bx
PKbzLhC+YKUGyJX+wj9mUoHzAN25nTaDPTRVLfPSbAqZ04wxBnQCAa9eVv96SNW/OjMPTVM8jOcB
0qIoPSnAskb8myJ2oqsfet+Demx+UY1EzLBGHetY/vKifjdDMDElVW1fECINWi7Ggif1BpvlGdxT
Fjeo88Na2ujqIn9FXPAO6h06MJ/1puDJTQCc0xjSOrQtQLxCRYqLkiBwRrv/aLqv3VSSLQzAT4RE
DrcmhyYYYww3aGNjcs48/fnKoyONZvZsB6C7umqtf/1hwmyhNHmWVx8mNadOfHZkoje+R2tWt2+H
LocEl4UKGxckV74PrO8Ll8T0yOvnpoT7qBnfW26zo0N3A7MeJM7mOGJqOM6/P2eXWuqdz91ZuHMr
ixk8KT0mwZzCDmpE5nIcOdogjJGcZjGZagnpGP/ywkANY5uv1qN+66cO9fHlI4N/zByQa2bfRkgo
Wnq2Saj3A559w3tWo1GMDV8lcyRPc2IPriltQ0P4ZudpJM22BsTVMdtGtoGCey6mu/b0DOkXo85U
k1+D5B6BxyI3prv+vn0dW4wHGsu354DDVO82tQe61/NE07maaVuWHr/0aJWu7w+DM2WbhCieifOa
Der5CP9rISWmBpVTIcDaOsVrUHTvl7WX5De85uZ6wMvSppBtrLkpekD2rXP6bYu3hybav77IwMsP
HDjMNgykrlMtKWLqb2tiHL/8tvZv958g8Z6/XYb5brBXzBTXyQoZtHvmY4yP41Tppo3+EAwWgJig
Bj7BFnQUy/Ly/UKaiCjHV1toVRC6SwaJG0C/gVTXjVQLso+RNDr1s/XN57V1rcNAtQ4OykSAxzrz
WO3MB2lSXA+S914srZvzc4fO9RgEsn7lgvU9YgcCezl9iwzE7jnnXjuXKF8ahbGJKbegmq3mgTNF
secGq9cKRi+tZD3/QSdfOXS8w0N/OT4z6fDI7Gr3RzUcNnZMMVl/O4JNw464e7T4hfIXWV1nu0OZ
RYZZqwQrm/k2UYlJTBb7MzKVzW3rHu/DRARhaZGq8VK0LZ4u7c1tdn1USf3mM0Ho1qZd48ZpIpo3
LPa7pcBUEi0umGGWzzMiBwSPf5ePx58VQ2Kt+g6mpQfmC+04RiGy7NukKlO0/vi5V/P/vqQx439J
SzRNqiqWi5fOyUM62/Rv0shHe/PL8X6w5+EQHIWcCdiVaC/43EWfb0kFkRjEcr20x766P1QeP+GM
CFuiRI2KCNJKHIbeSP+kf7ZRYpqZPgfPsWPxPf65YWG5LC8MlNfubHvd9pzN0Wn+MUp9TM8R05FU
cz84gHJjmxKIUIuZY2dO3rHgOrlvmP3UsWLa1gYBqrFadOg8hoXKsnHmXT7l999ZRr7o2ZQpwo7c
fP/nfC+mppfas5s0DMSIUB+H+ft7phbvnL+xmawHcZft9UwQZBVt/CPeIpxZ9IQO1GATiVtJ3bt4
lje/NBVXup6Grtfkfjlp6JEU5HmMo9HrwOx3KfPp7crguNBMJzSw+9J9NFlWY2g2pKOO2SxmZFnF
u9ISsrxJ1hxmh7TbTUTPIy2sJnqxxK62O1aTXcXIRKD8vpa9166DwvDSuWLbROmRLyK/DhwgUkTK
achl7R6IpW9bRfj4MLoYfb1fPhKtDGgvEd3660C5fnt+nuq3OvOBwjutMfXn401dxsR0Eysue9sZ
h5PmNtXAMMgIHjIP9Sy+3lTmw+znFpGtIyhv3bwYgYReRU+4d3Yyi101N1N9FXubP7gk1vsD9nP6
7lArG6mppoeL4AUOrS7TAr9bppW7udO6cckpYe+PN76QDhhXY6h6UAMo+uOi1C8llcBWYY2pN33F
0d/fbP6b6S4+WDpLG7nB8xYtB6uz7JJKtvuqekNP1nZFeduLaYxoBFO8dB5As9JctIyfr8VELzFW
oO+a1nOSnfotOl9LoaApPWrZUa62r6LQLrgne2NGbTFRwcuZuYN5SOrfpp1q0O4pqfS0y+eXMkde
3wvfPTwxy3J9Xmbzml2WJnWQle0F1Mk059k+F5cNtblZ/+03Xsp8Pvl7n0sv+3O2mWir7TiqXkfK
RpWYDrZ6bNAN6wOar98R1hC9cOn0nu2svpOD69f+4wlH3LACv7SPQYtEW8wuLRHibIRwCH+4VfI6
OzZ3FDKPc5nrSuk1Yrh+wjLHbM31th/JL+Pi8w+klT/PNCMZPWQsocWW2f45dsdiCv5SKOaNc6x5
aqy7aarc8anKiJKEDfPswrPtbd6JD7fdCaeY+uMv+465XaxuMh84pjhDecNIi/NftpYcGgeXU/UY
HRXngqB1RIzAPtyOcPf+TLiT90pidtlUjcgsIgBnrJcD2mrAOiRyOZwvO6bln6/MMf95xtCrf/s9
WMh/bxrN89qdAMdhVbxBit5nVlZUjP1OucCDRQnE0lHUmYymR2AE+6DozcsAoM9/Jl+SjGaJ7u7r
DkPpGMVH4oSJx7kQYHSmwLLhkrwYOyMWDuIfGSPzeyvzSZuUGKCou/zYuSt5DpzoN2246f4rF+mx
T1aVkrOWi2KcWp8fxqzXPloExBJidfhVvK7r0NplMaa0AVUffolSPT0aePEs3QKeD2D48J76t69v
muyzg1FOkLKJXkHOSP2e9k3wChrJR2jfS9sv24xITHgsILZyG6Snh3XleWl9ZXvPZ3Gu8KLsa247
BqsnQF8eIuTZYML9eRkI2WwtP/kvsOMs1IXAkU6tegxek6RKtHRv7mF3bo8dQx5GizKZw5PIj5Sp
CDp3rfbdp8WAsei+xNSaM3J/1IT39QgNIA1NrO56LmS8eWK4EquJr8vrI+7K3SIBzgkfdOZKj7eo
LIkor9E12o9yreUvrz8pq5vyo5ytHOv3zm2Q6NJ/lDxRVXPAYpIk9MlAEo5dXjQfGhI1NPNz0tBB
AaX419sozG6yMZadbE1qFSN+vMpq//7nRzgsSNoiz2hiArqHiJT5mpg6dytxDFRdq1nXky3eaNcI
jpD11VBXTIFm6trJTj2FAqZQ5ag2AlO/cm/ehwdThq90dR1Xs4cs5Oylic9uB+ylm482qY8cEQol
FreLP7UHrrEEKTKMvnnHeNsPMV6UACt2/MFp9zXLV14Rz4YmStRyNPnCF+2THW67YCecXm5lx/Kx
Q/P5kCZ1qkpoLjyNL2x1IUcRU9QH8tjsk8XU8W3+JZhIRcCLcahe+jz/yEA+jo4JtF95VLJgj/0l
F6r7dDHe9G45+bFB0eK3P12IVUhZe2ZkDbfSw5RChSjF4zGLy+xONleL+naUr5muIy3TCLA/LYxW
Y4frus/p1t+nWxPWlD7tOAQmnFh8SgSYnbv30rWVr6TeLOlOvrJoO+AahkfNnCDO0xdfouqtKkq1
KmbMZAnHr5ccxkOW4dtqtizxTPGbCALl1nj+MSlC2htP1lvlwkf02L38u5QTRU8f74/GJXJR40Np
QEieZTZGY5NYMuQCHw/xBdarwG8RaHw6hoVw+jjmO8sSGOUHypzviJ3AJ/xG5RZq8AwWzpZAcprb
s9fEW71/LAEtMx925R3Yi2cn/l653xfPiFuUGqxqrkc2XS/FRtSy5Uy2uWsvmunWaWxl6jHwf5ny
fC2alzY2RLa4GR8r+Up83rruv4hgrNdVc/5tlVuSbF6yYQ3cooQ4H2Mr9dVHTvpGEFgM7KuDpUpv
uhsUFhjiV8nkmODm3M37W38R/QIeOhPnenBQNhMZJpa1Te80nn+jor8GpFFz4N/wMjv250Ghgfkb
D7P7Q2/blxb5X1ayVz81MixJ0dOQzEVtwg9+tt+xxrlV6N1tmKd24tfc73rBIClmvw36Jl83hq33
Srx/KhvH2gVNc8DeYT7AQYCUO5Cz3C673ePYDlQww6afXMOGeCs7G2OrxvpemzcS7di49YB7BgBV
h/T8yn6xYxUgc9s2MAscbb2YKcvbYsw+ioT6zCMYFXFMnNA/1veWBxP/0vYHzlONlcwmesvPWDPW
BfrYlSetVxsgWs6LBXzWE5+GYYl/6eaizG6whe9bOXakvqH5d3kyDA0hx5rKVYcdfjHWYza9a8RL
q7bJIVGJnlPkgLKhlxhSnE+6mMrlzacxHB1DhkP8wKq0eBdjiyApO9o21rQZl5adbf/MqQf+X7wP
5cMUZWzRA6wxIRbRs7b3sOZPMkOTzbV7v+xeP9Kt+b36+LTzyc4OPP37x/YH+07Q9q9rm/vF18A0
xgRzcKIxGbrpXsOYMPN7rxdmRiWtcMWZytTytZXBkgzcx0vgWhHRSKyZL+Z6569MlO0s6/OPeMVJ
SrVvStpb/bvlAjuRSBQzGAPh2CqMzSFuxTAtdPHn9ZOghT+DeKNn1IdP5+HyXDMhuE8i0754gtwt
ANa3Z3FpetaCJDZSUzBKoWwKHT1MRPbVVDMxPFO6QgpdzUxRc8x6bl5WfIEbN5Xj2LWuroaqXoOZ
TwezdzwKWFqPwq2Y/Vgqxh49BssfQMPOpczAopge8s6pnA33Dm+pwLoosG6w3rOV5ce1H6vGIvLM
ioQD0RjL7u6fE5DmuMT0uXr65n1ZQnD6N7803OwuQkWbI519xxyRxfvX5VK59+ViDaVsVY1oJvMS
eza+lUCeGI02/0oaBKPKc/1WzbZtt5fqqR2bR4/2s5XtqzxbaHV0FA1kndJzqo39QOIPzLXAVFj/
udYX8YvKXGUmJapQ/JAfZ7Ponuahl6544EYq4MmH7878ZiurGqepf2qzDzTA4qptL//1XqU1FBfF
RSlZxzj/NSgwZzy37i0D8eVH3nhpUoNpFyJjoDHA/fWu4hmYeACUN8PlrbyO5j2GjHMVi8C46eJW
MfQqMgdKvdmxo5wmFApg4793LrmiWqzqNH+LtTIf+WLy7V6yBLwbX+VEcOqdycKiPDE7BGlMGmfL
97tLsZaDoZTrrFqTwaV04hQxkQV6mu2iQg2bqygMwcMdyOPn/qN9ev8TnM2VW1+bIIQLHxcuhNB/
eg+XF+UgvCLxhb0dIWPRDnUarkyCf+7hl9gpWZtHq6FqjX1Jsj5PVg41hi1FpUBx4cpNOgjXsQjf
v1toPKqZfztnWFirBnyCy8XyLH9Y1NcOxUJ3aT/3rDw8ytmgNMq3qXTpOdqU86vWqz9xpO0atChJ
Bq+0ksV7/VjZCLDihFJiWM0rXX/euEkXEITci3U4C/jAsjs+dDyYKsuPrOctFpkEM81pUj6gVfSu
+eK6fUZzpV1fvKMu5CvKnfBzua46sBsrNQSt+OK1nhm4wg7S0rVucdnvaG180G2LGVd0l/N3inB7
dwcn/F8QgINIsMU/dgmlR/H5E94zPRVNapNINAN7GuRmjzbtzpXHiuKO9AHHNjOv7Bp0mc+6NdzC
ikx9MqTGdBcjVz97vTzhR2Zw7l+7+oXR/eM/1cw9XcRYPVOABBryI1m9pBqJXylKpUIj84vTOf9x
Dp6TcjMabEfsRdgVqDT3ElZbF7upK3vXxzomjcOBDlnD7ECV1hBgpviDWf+2dfkFRliKSISxTNM6
yOQBVrXjV2FwKWfI+0uC4SrnUdI8qwzuBGSMz71rL/vv0UpgZlasH62kIHBFKg/n+kYE+fVDXdKO
zebsHuEuu1psZk6pY+6mJkXgpN7xXaMd8OncO112D8YG3DpHDMGkl9gF571F5dSEsE8q1eF3wLH0
vYlc5VELQMuZD8miE+js5A5tPIhoJeeQkodnD/VS78HxPABqnqPUv8TnuZuvKOtLme6kaFZVelT1
/92HZyM8GXqkiWMr13Ba5CtHEsttZ36on/sqzkOktF3NkKnfCqQdaKjzkjDWqeX993x28pPi5tnI
7utiLg7j20zCw8WyuNc1AX50qdWS8l5P1Q9RcpocqpNEkEXrKX3TPbpIaRVOgqTp4eDla3pHy7xQ
D5fsn28WDdOJ4j4RxM97HXa0/nYKUzPRKd1/HokayRCdFUr4BLDb9UjH/KJhgSt7ZzPLdT2CFFyl
uY/DxxqIL6ROLVk6zNJnVfq5L7+gTnH0+iRzVEjn9q3su29Zdi4zR3SwBTDEnvMlDc2fmWNE580h
Mm++gq5NHqV9ibXybYVG89q1/+JVvfTyKcXRKQrVZKw7aVOjuBQiBjYS4NlCjLN575IAPluoZIfL
jkY+O8wP17loSUcoKI+JffgEj7dbiNDmC1UR0a7l8RZVai5WblHbx0uJQZAShsxCRwVWQPEQHWZg
gE1jvWjRXO/GMuP9Fn+VVEZWtxoZThSRqK4/xfp/XUn6bTdeKryNPHtQgqSyh1C/g9jXXY6ERbcm
nee3U72VDW4qdfF2PqVjP7moJr1U+P1F13jxtu5k9ZNDBhqvH34ei1dV12R0Q0LfPrSvH0+nZqHx
tCkEXZeHpGOvT08tCfHMfv6yJwej1yotCxXaHu/uPZMpvkZho19FUkwspnuFRV998Y4MtmuHxXru
CyJ3qoT7+raS5BLuruMhaO0tes1FuMsE0LbTSbFQy7azbWkCDaq/cLOyndtvwXadiE7RaSYnazVe
V8KJdaxcWwhkhd7rlycZ5YYncN9CDmxcPeG5W4u+OOZ0kkHpcbrW062dys1LcliZd/2kDYeGySeO
17HaeLVgWuKdIYz/OGD5NtlYjz/3TmY2f/gcSbR+17J0wNxT/PTYr91b50lw7mAXIbLQrw+PovbO
lWL7QdI+XVm/PnuMg7kFvSinm4koUSh7uGkG6OY+tVqfSr+5VlB41rqr/Qn7L4RmVxMzhubvouyb
Z3sX6wiPijuvCH31l++5DvpVSaDb2LUNVy7TZYqtR0lE0gi6TDdqm7H1mWz6+Ep2WjjBiG6werPp
xtsIbrP4NLQ54/T0pPmmAv18tM/ZRqx7mfkIAbDSc4pK9ELJqUf1kNVchkD3xuSrAEzuZ+0OgqQ9
+8IQxPmUH+MEILe0qj21kWYaSjJ1c4cG9hJxVM41XKDctbPsz/WeWc7+oYm/RdmhqxYv9LSxrNJj
93oaWJ65WeSxRTAzeXofBK1wx++8BZyvyJFJfeLKQ7H+9NvJJqMYWxQUqfr36Candi5r32LjxVjM
NmEEs01DxqRlWIbVoXIcai84XSVzr1nM3or3IKTjmg/95NEW8AdghHZeZ+/fnBYqARrwmuA7RT1V
xBJeei7FmOx1ST6uuOWK63N9VYt73ITtKFmnxD6whyZ7t9b8JxEcziTjPik+56dGauBg1lP8pagJ
OyGvc5teKhqhg5j5P0SS5MxchvIVazEI5Q9tR2vqV1WPC45Iijub+322Up+eXEcxmzHQefAG3BJ2
j+OL9iWE/oU1MXG69G6z3dhHTE5drddA85yvLL/vzgmAJJjNL9GOxG3aZzHPpdPYm+PEkhpox4m2
CZ2lAoIiLFFe+75jEgu6al4MrzE0EDT5iLTL4+23ex4Ew1/UstSu/sigQJmy/aZGVWpcP7walYrz
ISE0iCj/59mKYeeCA7uF3qU8qZ0WCHRytkrrro8TjsS4/kVJ09KP0jy4Usdu5h/QBGfG1Or78L79
0bAKCFGg+wD3jzlk60/oitUuGqJy/lmPgIauoqdk4ly4cZ0z9WkBr3w5Ec2tdtP+6PYov7hVqVgt
Nsl8R/LVnZMq111FsW6omh3ScWHkTmdd90/hk4CbiUIqCHhcn0KohKNrQ49YW39NmvtrbTt6aKML
yviSfwcVvm6DPxogNNgz2IN9IAsq3SL75WFSvLVOpdQbDU5HGFO6aTdefpOlG3d0GZV7ZImR3ZJC
+RnyEpY/NCY4bI2VAmf9tWsc9KLwl0c7dBTr1l+NpapaKcIkk6p/GBTWPIslyu7mssPZxEYS98o7
kTChRJMK01E6RRIkw3+yBecax9vgIRcKbb/rQYvVs5PCOv0f38l8ZU9UpdJzMY488sHBTZy3+1eh
l2V0jzishbFlqwGRRtEwvy+7oG9bJGrrrv8+fgPjtbX82Qb9NzJk9PxetddW8qcbGyrNIFwDo7Xt
vi0VW7qLtNOlgquJkiiGUpUXgHBwj9wuCkeX2wkF6Obb6VT1tCliCGFQovWSoCmYCrXFOK6Dw3iz
fbSTTSgrcPuk7nZcct9fVxz8SnOOe7VJk8TLZAuRX7DYH495UWbVqLHYrlv0sJS+uYZPvGxdGufv
6zfKozS9PkAEBfIWokQ4gx1ypee3P96/q4if6wo+FzI2jtwvorvYDUu7vZ/FVsVCOz5ShM4jE5L1
bNVXg7JsFQvZw02ItROJcpq89Cc+wuxIfzhyXIQlXkl/2VI61rZho7Pi+6HVKZjM6ouUhyBSZRZ2
nILAB53Z3GxRKkN1VGqmYOGmAlH/Xn9ZzcEeAVoVgRGP94oN0W4IwNddR/bLw+xgXfidLnPPDswi
NVE8zbLTdcf2Gl6vFJ9ezDmjzVgNkJ6UjofSKXIU2l3hjRGp+sSA4Yd/mcfhONp+09Xza+mdego7
e9PZFn0ve91lZ33wvGb3MEZHh/+B0tjWYG8+AFswEV/hhW7PHrMZsEwVjo1ZOA4mCA4PhAdPGVv7
mjQ2QXiIq7h3ERDPz0DyXtVTT9X3MkiSg1M/9uFn6WlyCn4/RSpBV/FIMBdMepj7nKJ1qLKbkNyT
1jhcNIZ9lPlU/l712V9+Q3tTMxYg2TprFkWQn7kNTpuqejnOzAsyCcebcWTp31lXV7TYy29fe/05
uMzlg47n1yZ8obkZz1eVw1hAGucsVmrDWEbbrXgtKTt3/kNg/yW2upmoA+gjsg1Ln5dDP9d1X/zF
eNe4jbktFT5tK8lm0s0+9sXNj0KHSp0z+TJ4QHzjRh4Kntb549xdyuPTGNSW0VGPdGuEPZlSyF6X
a6T8GGs9MQ9RxghmwSizyqEnkrgjaDY4SYankERRZFsisuUdosmuVuiKLpsUY62VQ7xD/B2fetQs
BX8MZ9NTCQJkCO3AExWkH/TuWqVwaEpSGZ3eWVz4sPOOcQVN559jxLyTjBfnHQtZLIzW8dH8f1Gn
s+KKSL9KHsLCtGYedYmunRUKLnwB9l+5t/jODGI9bgW148iEzA7ofWBeNa27uROR40ckvV2dPv++
zfQJupeWi9JeGdGz0wjvPytXjw3EoZbfRJ4pf32F85yTZRUVUx3LLo9FVXLnss388GyQ2Mtl24ex
QYASTElzG9h4bVZ/GHZ2eFbXxhreMqhFgZvH4a6TLy+/+7wC8dwaENBuiqoJOKgR1M+sasxtYlaj
WOcvF7sA8wr1h1WFOJlwrXaNF0DJ+Do0aIVPhwaoZ6yRW5vId9ifuMSHYG/xaIcev/BnVueZcVaH
/dclBVVuaseKA7OY+rB5dIWCValr7LpaDmdI13v07YDRk1qD74urE7bL68/9A3zXePwzWehY9Ps+
GmjPvqMWnupHDz2OgLwP5bAMX1riDosfO4D72Q6ysHBAPYPfQ6yx7T4RV74um8brVwqZNfd3t+wF
IBcWRL3L+6VNjEnMRO3j3LGhcu79ZTDRff1SKMROFXt0iRx7sG6d0Jh9SelZvMmhnQ8cEWPgQOv0
7gZ0cwTWxI1v835yqtGoh1ajDLKF9JFvRUHQgN4epe9DdGyn4/JjniEcJJsiPqE2yWhFacTJtcgl
fm34COFArFMghGe/YSs9U3Go4OLf7XfSJzlzzIYjuvCsx/vJD+yJEG7H2JtT6PQ54odBRB7gAAnB
Ndu6fUDtgE45O4YgTlvsYabKFN03e77nus5xo+FmqC3MkYJtRDngUIU2Ury45FLozK6+4Qzy7Fx/
/Vj7Dy0o1HatR2vSe/5ey9eGti50xgdHURiG1FZaj2tA5sI/jRGT91LyGzoXG4uC39WOnISULd6m
wqHmN4Yh0r13+JrMFlFaG97ddk5jJXzCHMj0DGdSrbrtarOSX4itq6JIR9OnQsME0HZYaFw/uDp0
980LeFEwzqGYH2zuDedi64WpOExx7wfZvp2HixmTOePp3K7o/2OXkn9bRX2AGoqP0BqUts6uwUpN
EBnfXyoRz829E6A7u7ovsGE6RR7Qjl3CaUGJO2NiBqxQX3kek3Bxb43EhyY2+f34XeQ820BdX2uF
/XbSnqerRx5HOLQ7/2e3m81Ji97y4npnEyTitgkPkEaZXOJ8oAnqXEqr1m20HmahjmCKg/7oFB0P
jd9Dpn1ed479RHTtKvZSBNMJCkjCLjjN5zwFSVHGBkufS5SehsZpmlg0IH+D8EABMAz97/1HdBtP
hqeeD3PjyxbNbT4zFU26Ccvgx9mH2eSH2anT79TLDC7vy9HlH0+stlL72nq2EnA6QTGg4Hpc+t1b
sr5tUYHeWyCHkuGGz315Xw02s9LWpgVyufYVAOkpSMMm/X4VDsIHVR0872uNw2mtGYvSTSPmU8/4
f/2V+7f9TunJYhxCHzKFM1LhMHM5+xX1rWwaVRoBLVnUYFXJKVPafLgf6dZKWfV9GJ8WjfRUGRI2
T6UHPlNOS/S2nKbe0u10oQTOBeyEgedGjJFqJBaAjGUoehQ/p9klzAYzkjIRFnbt3T8PK7UGMZf0
hy4AI2ApAXSJdQ2u3CPctBXYVxkTf6txNcGhdRIvyre7xj4bnBzTU7NPZ1O6Oe/snHOmSIfKaaag
VBitD7XUs5qczsOAyEnt+DCvdM2UN9AC+F/fwHR/pPgO72oyPPezUziNHdKJuGtMhluLmFncuw7j
2t/3VUaEEYN7xyzRrRCi7cOnDNGYrJn0vw5NNj5U2vpViC8P4UdpP+IxW2A70XIQsBkPAPTt36Zm
nNktuJHpWmY2uTXC0hoH1GnTc3QpZdaTymvThko9lFz4WdtvzVE4Qh33joAAp8MPm1tGyMqhD/3e
/WOnT2xaJKF82vad+VP3M21gdpbuahw7cPVD76GXaoZXgXg7UKX0vgzkJ5XlV2bg/GgFgXL98M6g
AREo39naCVE5xudWgDRA0JKPAE9KndJS0OEMXt9/thoFSX98pObdu0OuhMry4pivL6EUo3fzh/mP
gImkHUdAePleh9Gt+8CWd8tISueqx0ov9++eKuU+j6NrZxcl6tn2pA0v1NelPgqtpFnRyGjI0nR7
002f0Ez770yPu3o9bT0Ki5VJRWzEoKmpp2vHGhpOcw8tDAjQXow9t43v2CBeF/IirDwMV2OLOk/T
ydBaWPyhgwHi5IUGsVkhqhVVqXppRahH7jb2SFwTocbxmwABehDNCFMhhxKBtwHtGVRS5n/B69hn
FHHnEUhCfGUZYDr7sO8KB5e4BUC9h4f4zB/v2t/NMt39cN23a/aloFfiz7dTJdXdmYgcIlwRT5EP
r/xPraqeDk+hmY4acst8NCF3IBC+0NJin7yT3w/u68fjncrvEHzqWTdf2gwu+FMci7t/yFrX7ztZ
ogTAp4cx+5X8vnwmW5Pmc5hHK39nJeT8seJTpVWq6s4+dR/z5iu4HwQXDXGhTBLs0FmG9ClxkOGE
mgyZFa2KT55jiJSvUo6k4VVC5Mg7Uxc1hRs8B79FX2LIa2tQ6W9Btq7rqbp/zmVK1FFGJjHBOYEi
khyKMDZqYtWWrDzy5ZWHHhPUZjLOTT7xPIDj/nkeSiyE4/euMspdTvwjZA0uGv9dkEhrWOYAX82W
jq31x+o9+b35XNLZdRbvCtbCL6Vo9vv1O/mG3LZj8jI5phR6h0/QY+2qUzi95/49qngKf+URDzi6
gTD2UifjqnQUAldc8BalL0uFT3WKkS6Hps2nAsTlJ0oEqDYKAyBEEeE2is3MOvmYoz3WJh2r1Nud
fEHQIZ4sZ5KNMOclXL/WcTQkOlyCaD7Wu/w+v3e/52+MVb7/4dRWV89/XKW6cZdTFQGqppG9QSbY
gvlVEuPUj8YTi8jh/DxW5556zWnXYc8KnhajZULWfhljgkELv9BRaAIUNqAFeAmh28iBBWvZ6a6h
klXCi3Z5v6M2qPDQhaG65UlrMfU5akxoPslnM7h4pr4n0LZ3H/byAAg/RpAgIxq+TYhcKsdSrLkm
BiquBoXavXgvX0rGey10jHNjPZ28n6IA5Um7boMyNVvh8hsamt03nhXBLFyyUuWsG3jNGrPhE616
6u15N/N7/VDFljUokyLxrqNC4axuDW+j0A2TmgoCZcfxtO6kp/mpn7K5j5ldt9fD0EjWjxnj530z
10n0/UD0WFeXMt5IUzUi8dzbaqCTPwyS4QzcGWI9DAqs4r9eAkob4Uw5RB2AY6frbba9V/zNxWRi
Le3SlCnevMG1TtXLwEOAC3OYgcPWVZju6VB5hhTx9PB8KAln3vR8h2M5rhueTXhWJY1/S3YofThu
miLcO2Gr4lyKQwvRk0p4X/9tX45yZtB+qX1Me5dw3g6cXMkp6og84nXHDnodyiifX5p+1z3XcMB6
tICnfi4PMzgyKv08Uco1/K7EvT5BuheuMit0KR7wzmX66gzVQUBa1dv63vVnbdkB3QT648SaqY8M
v+zOIURdGyyMBqYzx55pLvLlLPcuASq0uYJ15Rb+fTRNTICPAcR60j8u0x9kehqvesCOaU4SVn/d
9xldb7DGbYbz5A1f5ZqjwvlDrHjKcBl422TCx/ErTrMwNT6sS+Fy+2gJCAOUTu/zBzT74fDdrtXf
Z/YZbtEq2wa9KAhszQZPCJTEu8D4/FsYV08f8yJTbR7Zm8bqwVvPPjhyES5j/uTnWCkYX8IR0TW5
An7lEITGp96TtyYE4jB2LOuKg4/nZQyFAAQPnQGXXmqWn57NmbSs7Aid517qmq1a2dhxp15+mDJt
7296OstxfqggcJjfO3Cc6wevNRm9YeRrjqQ60D2GUtHU3EZVN5g/KymvpzI0IgAoILfivbjohicu
PBlmZGFC82pMOipQr61EUvUpMpLfAd+Lvb88i/J1FYV/rAGY45H3ESjvn2K5YyyhDls11Hd/o/RV
9/axMJ66l7ftfbvQeX1no3Njn3m7XCFCtXxv9Wjme3/JacbxuU6sM4lWJveKFafkcYrbAFe59zyr
J/NV4/6Xt1teNbLDZAuRf3Dt5/6d5mHk1Qd4OW72JET32mRZuajNVhXgobI1P03AxDyKHh/p67NQ
h5bFRBwqm17WkB7WrO5x9deOffzFo1zBRzjz3SEoqptKUM72qe5C67KZ7/pyGN31jNZUmg7H9HQe
K6mbPP56gEao+a0jm4pvS08fA39hisL22r83ocACnQUoLFz1/BAUparY44ANAsyJUpcqHxhzexXe
r2HcnITOrDuQptKpoQZx1l8eZdCaAUJ/F1qMO8XWtRkWxPLaXPS2HSvoOm9dZl4IiOIBWDw/gHV2
gG3HcfrImCi5SLuHuXkYqO7vlTlnaDQazxJ0ZGa3M6eKXDY/cxg/Zq6GL0+SZe0+rMDKdlUO+IhG
rhZu/K6FyyVBZXrMzIyrNASNirTjtODKHbCWcX4aYDRMPLWOSxSKCu3S8ksppY7WICkeb++JAV9o
TMFZFrcVRPca84XFnyUSRq99tA2kjz8ooAas8XTxIG99UdWgKT3MMphKIiyP1Nw3pDtLU0DJh6qc
A1c2mJAxreKd5Cjd/xjxpFibncOgJ/YboOVgxhYodhxgnst/oVy1tD1Pr2CPpV79d1JPgK4FeQY3
FEgDnrE/o0vgVSxgFHkkpwY7pIJ5Br+NZ/lwgqlSoLbyi/eXh2BbXfNMQtEwlVEDtNJfSXBdutxK
r1qMF80F8hrfMTZgYEap6XjyFN6AFCC2wyD2cR8+mzEsdoZw51D5otbVuOW8x3FKpvNzc42cSgKK
C4FUDy9+fxwG2rBwgirJlZFqxjB1t2uqVpRhToZlZd+5HygyivNvBtv/3Vwr1dZ4+a9Vu4ncKpTR
taPXLYIAg+M9U7Giiige7KzXxu8DtaOSKwSMrANrbvkDCyidy5fw6LLU8gbQf0+zpNGiHwfTls4t
k6V2/muFVv3q5x3M4YRnEztCPu+c+7feuvucRIYzIRjCZMPBT3kP7+GapaxD+Gzsao+ePW+h1Zlz
ETNNNTyNskCx03sYRH0VcqXlD/OTEMKCtsVYYtk6sOwc779oul9MSPGKsDOB3qtedhjKAyhaA9f5
EM0r8eZukOu66o7eAHBr3ivmTqAL5evQxv53qimGAHjWYR40b/Y9QiU0xbf8Yi+Opm/s5iRn8flc
1wu/3sjo9KzFPmnkBUxfgsTjToJDkBGrPqC7sKtYZA4TBjf08GsMg8AsSAUhgVZn4ch9ew7vYZSa
1PyZFj10Rn/T+3F+ACJc4PYqSxD8r4bvcCqQwbOku1AA5brpdr79+xtgSSLVmt4RAhBKr1c/gwMj
xvaPVLb4cGdbS8zLTryqaUJB3gbEisvFu5J+mxnjri+d+IaO+g6TdNpP//xkgL+pt7PDpSCp9C1D
5PssYXGiEkPJGruxuLsorNwAOmq0bSdGPQqOMH4950D73FIjaQYO2sDUyVco6ocw+hXIv2bdrJoT
U+YlBpP2uY11EfT+b8DBpCz0YBzjWFIGFxOtZ3lbYzOkKEbesS3YOJBFU90C0tzc55SY1uHw5kaH
FXPryRUzLAzTjtSmlnbRbY36TXZl9dX7nGM3pDUK+Muh/frHF7rFOFDzChKr8aC0SgsNQgBkso2T
tdCh8uIe8MNiE8SnuUUGbWY6d2Q30yf4zSmCPixHsVJqUzmXUc/MPm/VglrLhKKJA9yJfxJv1AJB
aJKoEtdE2V6qc+NTMJDqmVqZUT5KVFplcF1AHYlcRMo+g4JjS4rwe2Sx0sgbYQ3vp+LRsI44/1rO
qTLY5UFy3vfDWPOsDy0wFCreTWKp7yYlESYEfL7F+krVcyN15etW/iEjDOj/7VbeDFJU6/PaY1V9
DvHD1xgjA18qjHIjSmtUC3MpoSCio82azoIohTO+QWQWpKdkuS7rOnAPFr3waCn8YqsmuDBZXlj+
LonjAeasRY6/X+hsH2GQ1WQGJLj3r6T2k+rCI/IaIXvdsZ5+lVSbXuPKRlctqy6OeW++jP5xL8b2
lbCwfWNc0+HcdwpDfOxP9+KE0iRfXvYXBqRAIKSObp5vRvk/1BXnGynBGxt705t1M36T5l3eJRFD
FiqwVbQPeLy5w2pwGNhkO4voYTfDtlFk9JJSqA3LFLAd3U1XsA3CfB8jbJDGzo29bQa2FZ82cEzy
7TA8Wl+ak7YvKsxxf5pBGLA3CblV1SvFXBhrnwCby46Lbt6RS2PruFGT/7F0X8upJEsUQL+ICLx5
hcYIb4XQC3GQwXvP199VmhtzQiNDd1eXSbtzZ7p6DkUJUXhqedNiWS9aIa7JdRekvcC3D0QMLj+i
PR1TUoi0TJraV/n2mTRVRL4uLT4F8TZ40ZtWNXMv/d5nByVmFfb7msMy5t3+7HrzgeWf0x0ts6WS
5dOKuDNfZfNjA8huyj024jMZtU56+7FqFboboCOpmY6YLJCoq03HIsy/eFFYCCQO4Y6wRYVoM7qf
S/n1kJcVkGN2dA84zVTTQ8K6d50lQgKzJtozmLYD0vV8aWSVCU45ANwFyiyE0ZIzzi0bm+vB2h//
BUX98N+r+AroNd59Jse8NvFO6aID124gPhHWh4W0CImlfWXPNrHEai9kXBhCPAQe0ONHhqVJYC2j
c0cHAHkQf05iP9YL9PMZwhahTszK2qRexMb01W62Dy4jUpCLEeKfI8VUnKwphPIsZGGIv5DsLHRR
ms4EULfh8AG5V9VePBnWiumciEOwXBVv/YWQRJEWP0RrGjmGbnyJyvVY3Yz2xn4JJsDRbIiTSqWs
Si87QxSVt50p8RC5j0/VVdzXVfj8K1abew3cNYPFT1JjKOPKMRnr/EooMzn3S5sgj2Fj4Pz+XZ5v
Ew/2HmMk1vV542NymEBR93iivBtJ0103eimxbStas9mtqpDU8K8w8wY4Wx47Ko4MtW1qmOe15Lnh
Ocl95HVZN+HzakM1jvRusEBtKQxbAdDQloTXgURzgkGrplFq38zv3uxeC7gc1BySrj/n5rVw9vij
h8hloVzHn8Md4J7uM+Im7FVXETVBYvyt2OFe+3PZCY/dvQa8QefzLHYZ5PrFw1NcRZhngEP4kqwQ
S1aU92x3svzROF8jXsB223Mmdp86d1Ef/2W01gPTsGKVq5E5iBQAZf+FpF1hRKXtQN+mw8/j0HS3
2w8jurCoiRXYY9kZ9wF9f2iLxeu7mzZQ2uAVSPXcSvmOkp1Kai7heI2mNQgE6R3wrR2PUlXSXqVX
Wkbn9i/WQ/gj8vT5KKXh5xU3ADtwXGNdOQLavc0mlg+Z9vTSjuZ9/UVoIgbCsrJqrWBVo0106eZ7
2d4L5fSt+yzfy5nO7Vzmt2V7hRratZbttXw5nVzEAZBTaPrKl+FahrT4HfhdpUiuc4biLp9C8Ck4
vMBNZ+kHQIEf4ZNltiohzWvnn/dE8oCrK3n+qWL2zfdW4BIiZ9EsdFEDQLiAFgZh7TjHvtkb5UVX
m8z2SYT4Klb4Z8SVkqL1hTqj7FEVk9wO4mxP5VkaTixUN73//ZYTNztBmLVzUUCRL7rnsqSJs5Gt
X7qrXWWxV7KtmWqlUCtQQzsoRD0Ji6zlS2hKw/4DaOAypWfwV/pxwAfiSOqtmhLXErQhwc1vUWsx
WNLXqY+Tm6uvas8b+JFaJECwRGQxAoZ8pdFuoZboqGHtnZSkyJbDZcdC9798SS+1jnSUrCjBmG54
MLHBOb31lV8EzNZVncGr95WDzZNyaKQVGaybmdZav00c2Dx7+a1KLF7fMijx9NKUbfi1WD33/gBS
s17bzpYgH92gDwZ7KVoZT8z2If0brgXoirUUttS4JZvaqs1xMq/TxqoMjPUpOZFo3QcqGbIvfSEZ
O+BAjW3t2s/VNvjar9IIU4U2YJ8PZKkAaAPt9Nj5k+utFGDoiHl/55AzAHPlJDypz+ASf0Dl7uqL
TdV83zmio1013d9UD61VNdakvPKlc/1ahhpkPR1G+bKfSuf3dX/ZkEZ7D3lUDUF5LnIrcGb5cbzx
6uYdrf55dh/fG9P+ovp+iuJ21vxcjJ6lZzWHRUhU8urXpPFb2LaPyvldvyptEYvH9rM8b+R/M+DC
eKxg3FqX713nYpJpxcFL4d0npg8dKxUStq+IRiHnJppNb76SP5vKwnHzuE1kenMiZj/B+nLDDK6N
azk/CgUbyoaQd+zb+R7ruZPr5FF1SZgI/JJ+2Sj+uUCFdS1Pf3KdPZDax+UrgQVpIS2SSUXrmRRc
2PwQgWjOyhqHNM+/bt5XX1DKBAtCgX9LnmzOYReSaumNGq37yfelBJ7cWCk2YASas1O0rZ378/4D
dVzIzMmdFgaFjtbgUbZcQAIcJgnGLr7S1RFJWWXeCYneQUByCKKGQs80EWjPX8sP5EiuT5G4DxXp
RdqBwS1M1VX4GNCwosOtPUslkv9WmdG9gk/S7+7lrBQq+Z9rK6D5k2+4BbrJS+U2TP8KFok/lb1T
CO9O+0t6Pzx6RcI825coyB2mC+sYtiIKg1VEZjjBy3S+vW77Mdl96IbZTEthRHIYBR9LDS9OZ7Dd
e/Bq9MSBFk4Vg9QKQXMdwTa9h4oQmxEkYDQfFzokBv0plMocP33LQVcRw/zTgtcCrH4C/gs+O/TF
RkKwb8dRJaob+9q2Cxoh4CnsQK4r1EBw3J8zsknjRXddy6HG0AtV40wtt5BbRLHBtIfHxD59omiW
YlhC2A+Xr/IT+HBZmve37cUwpaCMpwMwpNfv7+aCoSqw+/vmFe2GnpGxlRpW4w5rCpVweYv/u2Yr
KbhAzwer/T73F3fbPPvrQbtt6fhSSlo2HbvvQuBZLF77y1xl1825gh/8dW3lahqUVws1CXXNAi7f
MbtFZ2yQWU6w1geBmCaP6U5FWyn2dcOU0cjvqxjRFW+1z60Lz77+0KrgVUl1juV5Wz/2R1MHzF58
pO/dqRpIWHpPHbzv1XWmuG9TB4EyCuNltFAl9BBhzHSSv7FBuufg1B6LxrS+6Mbz/Kf9b16w5rug
Kqw37S5/8Jvc1Sy2k5IUeixg39BRsX6FIWGaVLKs0cCKcf55ZaubwbzHWUCFtOscP8WZOrFxGkSv
aWtuuilcrKdoR+P0d90HfM7QrOszDvxaqPrjCl7h3a8S1+oFpiNDA+m3asN7puiQzluMQNx212Js
dutivOykRycIo2S0msSUaKLC7h5JpQEKGSXS2r4xYRhbyM+VbJbO7biatG76fRWvJP8t+GcRsnQr
LuDxKh37s+z7/d9WoLZk9l8VtDNriH8NsOQGl7itK2FLDBffB2jj36RlGp66W8UzEptjhCiiKJ35
z6MvE/0F3xu6uXRBhLV3b4tRoa4Uldq8d5mrYvZMSrnoO2RthMPhOvk6Pyq4TqmX59f5I9HeNNKp
6OoAMR5n85GlGC2S5dUgxxC8ly7jZe9JN8BoCweOjCD/z3Jl32/d1dfrbVvX56MyL1fW9YcoZ3VT
Kag57GzvtcWgsKzcNdLUdK+3OxISjI/hXD6NoTBJ3ezyW/f4WeCMrip3SBK3V6b8cxnkBENVBGGq
zDfx+jSurdRsEb1q+8/7pzm2y+rPdfVRm7uCtQuysSfUjTDj0ayw/77pGE/659ZNb+vxfwsY57iO
WM3D935e3EzOQX7Yp9lsY6XNWbR/QeSWj22CNPe1byfRKTT3/YRyvSGF0s40ErPU2PBywhVLO9WT
NhHh9nnsoR9Jv197e7w+c23uh0lZlOq20Iz/TPk2o2WuhGnqcSndP2+DbX2BzxJHvog1x1d+tPqE
rAJmQrgDYr+ubmSL5m8PRUhTHnJpP9qERipcHrFkTexgEKPFQJFi114a5o81TIeBqY9WYJ79kfY1
uVrjbLegQuJRzw9kVk8I1ntKuEo5+EJp+X6hj28Njvcr14Lwgpb7irX4dApZ/60VdSiYE54UlPZY
ZYUK/AwKEK2mxzOaoWOmPS8vW0/UNKfi8Q2xbFObbtWWmxKY8+N3eSmLn0ONKRxO11J6DdnLE1Qw
JNrqW+/XebI6vSO5L93lMvv6n9ZQQYKupCqbzlIP6fFL0EyYcxybNuaf19G1tee7DB+L5v0zPkKh
Yz/Jp8thd3fE0M+DMwToi4liV1u9C9wuhw9p2T8qtvxQvopnwiPjsnaHqdrt7dZcDbPVeT8I8UVJ
e7x28k3zlUHu8xzNm5heSwzZ6Frf/27jxGamm/tOaMArAVBM92JZSK7a0rftlRhLN6UZAA44qiw7
U0m9X3Gs+SL8iWtCW7XgCB1+AAKeY/7caf7GRw0hE04FdKqAy6LO+d6MChFHS3RHmBjEnNu2FBMc
z3kAXMKc5Go+Vd1YNM0vGJjwFtzPYGGhIP+atjLp8honOPbm90Qiusliu2D/By8K9ren/cHt+1KI
m4/86FIoPnvZ1vzfgzqfb4un7/T76Y3pgJQDaTQoJfFBwkW3r2cv2btItg8fSA8KzcVIRKM17xNJ
5/dVd9++dJOj3P4t/cDGVVxhSkgUsz+F8SNfvP88R+TiqXMRShwoNuc5qr0dv8YUZ+HtMEmOMqFW
GvfaHkGTbuDUCPeLlRauyqtV7iIxqs8blFCfyL7jhq7RU0k8zkGjV7DiqLn73PZWx2BQo1O6rFur
YzUPjNW97d6w4B1uFceFiVTb70tZU3Fj8aC/ZRuWdJ31SCPYSHiM7q1bd6q9RPcRpd/v/evDC6QO
UWG87amyrk/F4uGoBcVHi9K2tltU6enbkJI9DddL93qb4gdYlHYSEudy/FnOFLDHapUSrYXEM5XV
8OOBwTaP1DfyJx/bykk6Aii5wU6Q4F+quSuHorN8z3VO6ve1airef6/PYo69t2IPnIqrRZRclAqC
l3o/udsicrcL8497p6HEIjqjMc4UF/ppbaPLtZRE17Zqnuet/1yVNcONR3gbxX1mUwHy31xL6Wdp
/5tejhOd9KZqh28VNWtI+JvuzfGzqC9altmyrOB4SGHYmAs5sPxMMb9zOJg2FO1n3rVsf1XU5StB
yP3uv1NaEUWg48+3U3++LOdSaJr/EGRi++sm7qVNQyGI99Eg5uNUTg4f4Fe5YerSfSYaWdWcqmWH
rJYoLzEywpiIi+gOxV/cAwXc1e1uVfSnYxX1rudm6KUc3JxQ7id9BL+4+t3xtrfDRR8JAHzRpr8c
Ek5Ip9fqdzeVkI1oK/LPdk7vYFPb7yMMmCKJ5RDJNmDQ7h30hPH7X3pF9M9Rg58zhpmwwGkUE76b
9uHRPFoyYwlJvhmJBew+5SS0SX7ucAKF8pJQFyET/8d0dPhkVosXQJV0hB9TE5apGcyHfM9mtBTp
Ueb27/CRbKEq3HL3D4kuI+D4PtXadMB8vCAB0U6oOk/W1++a8BU/YYqbmUL18UYIts+OYvo9/W/6
fqybuFjxLr7yo4o+FEdgzfhZdRYlxAzlXHM+24jfFG+TQjOBSmAuJ3DDZNlejERbLGuyces9m/N4
u1BflZVx1jCBtJfKxTc1RVDya/2TdE7okbHuvv4FPiY5LqV2d3y9gBb1+GfiWNuoIhH1TqorFiot
5YhJ21tH60zphEbqTMzUVpifvpak2+c2Ub06Mx31PMMMByEDuEDMMQVr6Va8l3Ydi/Iz3cudFJQo
UhEXFr4Y7ab1Rrrn/ud6cKW8dXnfvr0tuvsQXr98nb7SnwXlt1fEzHp3lBZKxHs78nGU5arkysLb
NvV3rAFqCsFXcgQ9aP4sF9DOiBJ9LcfJdkHdsQBLHT9k9Rmlm5APoKjABhfRX82vcCsA1n7HvgPw
JFcW6UcryjNcLcqPU9Sa9hyoWFAfldCJ49ec8CzvrOhM5/WRr87byZ4/XyTfr/do/86fe1GdH/cy
K5o8zv7mf49npiciy9Ny0RLaSr7tPwqfKBAoVcksSZO4/NOqv/zWAmquo11T/60D4FG6gzK2tf24
5FyjoU5U6O8aWMHnxFSLcXifOHqBL7ef6scPRCiAdg2JGH44f1U+hG86O9j96v/SCywC6+ZaeiWh
o5LcaeAdWA6hQpOdVy9QzeH3/fqP7jo7FOkwNvnZXf/UL4QGXeuhlhSLv44jQLLvm0QNCIgwbc4v
8F4oqEyYciUNS3aN/ccKC2Eoq9JLqCeKIBePaiitYS4YrsAK2LOkybkhzn58ySvzdUJ6QZHtPF2L
5ZvHDtMFPtnXUIYBfXE3N8I/CF90lXzU1M8qYbsDUC6x7hinfmAsIJhDOUz5YrljEuqFVmPXQMKf
v6o/OjlBR7Z/9FoNHhi8cm+50ebX7GRka1BQ7Pjo1R3Hb9/dNkN+8FULXPz9UPOo92KYKgVil3V9
Jc70x4Kfk252CFVTVnMtBOVYkTcar6HvgVFcPwZo66SZdxLRiwg0+yMpDqXGsZj9OL1ffgstKxDr
3X4xflvUDKfu+ym10V6KJK9Ky9ahoUMfOr5tNfmW2ZT3Td0nLvwu+K5XkIdQAXBqhqKGDTaLQtiV
9Yn4Q/cm7cFkXV+oc8CYiEWXD0FiqXC+/IiryoLknFDS66BM9ViWZJAymG5azxkQIez84A788Rwm
4Tj1jeTapEtQ5PpRP1rwFUrcAzK3AMd4b8a20aN8kmdWP6zgRvOaWwA+rmHtCsXjragfQ1LTCo2Z
dM8Nhf//FLj1DwYmOiYE9wIiOHdV9jSYXQB06on/MBmGaXwSWqe9DOURQMZJlj0dJtD2CV7k2G0y
7aDkYnU6wydIpW0xqweIyggeuj6hkTT1Q/MkqBDu8Rg0jGDXu/seWrCvOwNBZjkS4oqfEfJx6zFV
mR0lBtdSvPfqJEDT4GkKSuVHj8m9RwY66tvfOEiSY94BiScKF4lGZtlItg+ILD9gTm8MGCRhWFQU
3jIRxrFz9XVFxMho0ECxSPc/mczz8v1UuX1QHDKKT9EMVXvqG++Np/zrRxxiN1MhUQi/zRE4sPGy
uQjYe+OMGYPTMC2j35u2mCunICGZGn4Od0CmlPm4i1wVsBw82574+Lrz1rNaBGT0JUYGBiwbLZgj
OgDqbwEUASqVLl9Otfyo0Jn/85njTlc0JWEVFsX28RlPV/aHrwUzE85AtFS8ugD2W3oAT2C4wsyu
HjabrmSuxYafWCZ3+zNVOqP05+PAGm5ZIWKwFVG2dDbafKx/XwkGU8m/lVvBMWej1G6YwcCAXf5j
SU18Pg/CS8kWTSRK7IbHbTnL8r3My+cpGr/ydYtJLl4YZ3tCuUzn+fsx8+GRu1Nt/ftYV5KfZ2IO
if9HAR7mGGmZFruUrN7V8XwWj3yN7Vv81Fwkov3yzdcY420enZMdIj6nhOiBO7l4Y4EsKqnvm8rU
VSnxLRY6PMQg+Io3LOLCI9n2Jh2tEdQrOxxf4eaR2xaiB4sbP60Wt5MVHo2dJiLF25fYZGrNqx7s
BM60WegcpvXMfrj/NezwhtPyKl3eb2GMy4evaaF8VN4yjx7HKKEtgLSWxgXUcaq8MWQKUdMDxkQ5
/Xl5hEh6YnCXESwUt2Cbnz54LB8+GJ/50e1r+Z7+nMaH8Wft9pVbfuaOkQcdPpbMcVOSK6USENj1
2LGGjiRWMTu27BpMhh1kKz6Lu0v18MUOYBBYmx2agk/nYi2oOLmkgqmZSEWPCZiJEMG18pgsx5uY
rV57TG7H2paDpLzYyJuGth6/Bv64zA0z3yAPh23/sjOvpnr34R3vOT1Lo0I8uuzQvePXLR5P/WxB
FrMS7te57SpTD/GXa+UaL21zDMvSVj2ygIzaHRDptp53WIB0n/68pbrxfXkueVBO9tNxJsLbAck/
uMa5aE3C130ZHtqyzQ+6p/nmLavOrCl62S2otZ0XG5uVnQa2DvMmj1jeg1jLLbBwxjnQ8lwlvwwY
uteA7Nhn6gcJRslFsRqsQ4eirrTbRUXwdWu0lLLq/E+/nv7suFvAGy+3YT8C5HqFE4Zj+Wv0y+if
kohNbflwKxcYo9dcYS/NDgmZZP828cNVmHVf/m9/qc7hY+52JY+x7c6QFSYhVTRS17NpFliiBAjE
JYhOdQlte9rnIExARtE5CYhlwoDWiH3OpmB/KNvK2WPj73MADtN/ofbEnOWu5cS3pYJ4MMDU926r
686nby+T22Q5I0lTvOpaHKwVdEfvAGAX/PUC7tc3t2ZCrmcbCCrxrUXFGJ7xkVdPbt/m+/pFE8Ci
QR2nJSCKy+Q7c68nJo5aKkVADuX/42S1mSu/BsnP1wAqy++MLtkqLIOrY/k8dZrsJHYV7775UJba
TLNAZsd0Ndmaz3YXQDQnVyifNqVSFq1UN9YIL+jSN0u+n51W1Vxz+i/xfbGcF7Fy1KHIqbGA6BbL
yy+vNaG9tvLtafJt8bcbct+Z7+8neeIthO5kV8Pis9Pd4SgEOwHlUSr18HAWcgjUlJepWpTKlJao
Cu7+OYZixIoXStcZrG6qyyY/yBbMTJld7r3MTEzKQYnsGMjT6+b0PC/7Z2qvi4olD3Ubm57MY5Tu
U2TdxAU96/rZ9/6mJpbSYFjnAyUVbysE26z5WNEy3/Cq9jPflKqTIEkSFxAFK0E9V/iWgZbdNucA
Sad0dJfsFvwHb9nVEhTxHpZmd1MkHvFGEl3jBZDLdddT+EW1yDQbe+tPJKLgh4LBNL8t9pwh02wV
/bwYeWmPCEPF1P9t3nKxati1Uq4Chl4pOfCXMDaM2H9pcRl4F7FhCqxdkKnwiHjZJJ3HXA+4DKaE
yAxKCAUREt/yQrHv/cyjjRkH2KqxyIIol2OTVX2OryPRTX1vAR5mO3JpX7f37Lajv4vdyKdbev8S
k7P2xyhQgWGDoQEQpKqWFbZpZSbbaeSfdtpmE8J6ZvyJ730hcihCXa3b9GmJJVSolR+DcKUgeCy2
KcQXHqvtE+qVwvz7jQGL9XVXWBmf1YDvg1dg9R+r+CvrtwlRYFIK33AM3h26BdRanl/X+hE3FwIh
fmqoDLGzwjLZbOgnBdlkU7bgKPo7j7xR/2gub0Pzar1cPn9FqVU5xYWQd3vw63ppzWB4mt7DlJEQ
rcVICeJFVwWiL1t/pLv3XMibtoEiH+Y6xMuu/GghMxAAtUMqxsR1ar6YzIe+7fAK3Z0AxHwAEwR/
kIMFSrw9+Jw5ujQ619Z8hWvleKzeEhVrlSQv53VDPOzBZiImoBdwuz0gO0x9hSd+cz4AD15RRrpC
giE1EIZzlIQ6xP2E3JTp2RV/eJ486AT6FxJJtwXMGa/ZHAThUQceQmhvvRUv7sL974nyCWnjKsp9
p7ohSZ5tG8RzXz/dyv6MFojL6CaLn0tqsBkFy9kG2Qv5lg0JmOty+jQBtkYu1zRquzNJGgc411/3
8NdNwbiXyP9/F0Wrn+PMsQfeMNLzpnXN1lOO57zuQ+G+ikHmUkSxPjCHavPLqh1P/ptrQ+E03DBp
Cnwf5j+pOUJvTgomhQOUw3yQOX3GV/qiXDr35L9brBa793KYPPb/cuLNcZL+IuwFdrW/dZd7rTvr
p3nNJjbuZKxxudcgKQrz+sNbiWJiVTlkhR65UTlUV4Vb67Z6ny4m29Rokxnnbq3tVeQdYeb7+to9
jgNcZtnRDfRwa9k26WM1fqxuM62dlHO+Yu7Jj+25EQlLKSVtE4u3SeI7HS87OLTp49J6f3We/aCO
ZsQeWa/MlLRewkSWUt1lXrk9iML3kjEx/Vn/nutsNpUuhRpc+zfIJTwl/QFg017PFPv6/6vr3oWh
FbS31rNcE4KrluramSfZTySSu7cXBUz4UbfEnDCu7XwrJzVsGcSahwSQphxlX9I1uE/npEgI8/QP
6lf4hvNJ93eJSmxIMjjBdgIwaF9sxinkr5yPY6fb95d0ZN85Ep6Rm/jFHB4hZHrCJiFPbWZ3N2eg
RUzzfrq/upWJTjc8N2LibCHYbH+DEpJ1jq5TY6zG7dAHaCSKKcSe9jgj9fYeRyohgoSKgKK3lMrN
ONbyEzrYKG8nfh/pAE5yTyC4bAAimR7wc/hNj4zfv9N9B1FE29f9MZTBuJRYPVpMDUuj6yuya+GF
ErGaHfxKE/ja9hI3mWAW11OrRmJvtXhqiCykXkYOoo8XtBEiSRNlofZcYJMMqKQpkIck9vzr9Kmm
R+1JoQJIkLDwWTSXhSUeLYtQgdnoBbhIvHFNgP8R74nucpb5zn17y3w/NvRCOmM08rNUqLlQsBjB
Hov9qcWB9+FLLmoIt6S1s32LHOTTJJgnb7lQ1x0bOne7Fu8w3Xgp6q0/hRuq/1lM1GamSwNYt/PY
rKa6d00eZll0h6xbFua0nZi4izUiIdLZOlDWIdTIGlGADqgdxpTA51RdH9BfFFUAFydyTfWAOnm1
AtIKTAf2RMGLKl7FBRIQCmtFBsuL3uYzO078kDL7qnLIwE8QqHUS7wHCjPwrywGUcPwXT0aocdEH
KbS79PHV3IWzo1VbWbqqUc6rcBCvXZI+AMbRZnOKhqdkXV4RLd/v/BuGDh9k2rGBt1qBMSy6BUXd
eYVQidZT3cuqlouY7DRsJQerGZgypy3hQMBaPH85BrT/l5Pt2E0mOdU5/gJitNMtpl++ona5I7AX
Ct/hIwoBRkstKPcVdJpPzt0H3ojTz616lyoJkJ08S4TCBs3uBnpKBlKde7L/K+TPGBUYfCAQ2x9L
uhHIC79AoKSGFqUXxIEgVf2oHlltuodNGE48ecVx13J2DeeU6YBkwIjcqyufeH2JIHIxc2/5FvCA
AG60aUgwBQg3qkWoCGU0vbz/0mrsbtRue9XkoKZbj68CBIHOLJvutpapeZiIqMBklKtN62KBq29o
5e4RWGQrBeEVlOEB09TvZaWVKvbAWcBpHk1iDE7jLdMBLO5tTHiwBqCnmNuJt1XzLky6rl2BqHqF
N3PjlOZbSW62gHz39pbPy0mf+/cqDEL2N10qfK3gvFBmAW9D2ii+gNdXsQtyI+DwvEtov92hIOCz
J0HYUKNES5A80psI7uXFR9d93QHzO2DBQyuO165JYEqsdc/15CfHYj5mNJ7ryzGH4zHBYWgvpPtb
qPbYMETRU10my44wYChQhdsg+S77psTmcDlL856LxxnrcguUHRtSdo+JMPc4J5Iczvq0/CsmlG6z
mY4zotn4fEb4J4t1ADQyYGRDTH8fXf8G7OgoQYM/DLBmxCZBTZDYWxQyf+QRBXO6aO2fUbKdGoa/
UAhBIKOiWs7m0YH/uG/Y1vD5CHmy5XfuSmoIMWYNsSFgqQTJI/SZBtBuoLuqsQ4JEO1cd9FTIoU3
UjQNdS2T9i3sXHjMyqK13PQyXQbEtrEeU3yE838K5pzrMWILUWoSRDl9z6qcZSkZgpsNr+j9FVGm
hjOiH8hq0kPctBDBho/D65cJWkQQe+1jiG/zSJVlrxXbhkk4Rzormp2Q/8v3iat1prXSxVnpcRF4
1RlFacwzZLCxHJ4geEB6/U0re0MSIRHR54fIkEwogv1pQFyb1vPY/w+rd3TfXcMjwPKhrjzHSnyD
PDoGWKkppfJgZ11oWMSpp6QthcZYTiQ8oAsm3JVRgn49lH3AsjIMpvIY03IsKOmg3FjEdFJ+sh+j
rf2zlny9pjusK8O3RykOo7EfCoRMl8nGniN62XGGL7YHRr+lT/Ht66PoznPAiDB9QRCbyBiAz1/8
We1aMOLc969MPhfQ0SxUEWlwdQ0IEg0v677d82zRyvcN2dTTdqbdU+aaUKE9EGYO91eZWJ+Wr4g7
zDKdZoCFRGU1YuN1F/ehg+Ty64wGoedTtxrL4T+P5Tk+/VE5zAfr4FcwdqYRa4HGv87AfGP0eUBl
DzzR6wDzWt2Q2IK4gC5UfwhLSJ2cGw4qo2B6aT9nPnuWnTXjaG4tBnvfQrEh+lj2Fzqwtf8MFntI
jJC6P0ieRBYxxFtFA1ikSIAggleB8oR02OpXpiYv7E5jkMSO7AFRq5H/Uf0ya9Ziwjwwa2oTYPdV
BszOTz6XKS58M8cQ6AZ4d44sD1DQ5EyJhu9fK4SzxSfj8Fy67t481EztAhPnHhkC0IyCVxWyt1aB
8HxFvdybvZDoOkX/LS9qYcx1RELQuWGDeTbq4rtER8W2pdDk685jcy5Z1mKKAw3r+MU9S7wJGASE
mWlUx8xyzH0vqrtRtl2Q3ghBPcp9qdA51tw2bhO63qbostPDLvb4hOD6X5Kp9gz5t1QoW8Qd4uPc
YQhf8IV2cGfEhlfRauQqVb2rtAqR/1wrNRHBeRBvq4JaK3gY3AFF4FW6vLtYrhnshf982C7YH0pM
EYvMshrCI/cgTh0W2bBCNyyurkSrKs89SEbzv5VCZ2oJUXd5RT31Jl0bs6fKIhMIZlQN5Ms2h10i
6J5TrLMbLVq570AEZc6U0MRq10ZYWmbs7t91vILClnZPlgNhqatHj5tOhcErDCNUuLSsOJg+FZ7K
I92XWHxQ2JXFz+pH0rspHL1s797y9bT2TyPdZo6VuGFw8qNUCfwfrhsIPEDND+DbpNedxfEnBwOR
ynKgfHy2nZE4Np9GVVy277QtPMdkCu7I0ybjbS2kgvp8xCaxye6HIDb1y4DrhaFXnUCMDRZctepc
mz6BgdgwwBuJ7HVAMPbvQT7bSxIh6qpA7NpgCyo/PPLUUic+H9hZ53Hw+NW0NAmdwoTVRgGZ90Ho
NXHngCz4RwGwb2nNJGePOFdxUphYpdfqPbiVYahBSUHQjqEbXHsrnxhC6RqAe3CAt5atsKpyj/w2
8ZbuS1U44MSDstSBe5qMQEG+CwpaZEV7ESqAjvVvQwQQXi/OOq/6GXGKurbpJLxxNzchmthsdkOI
12ifoSDMGd1Xgq+Am5hknazWDSMXQ3F6GZ6HgHixd33UxWlUhExt3whrBVdlte9fpu/bTW+VbxIx
7Pp0quYr1CpEzXpwyGB4Of2Y0qQS3ljDHCZf/bBTZV2JVn4uEWQeC/OaGgLQYWAlh08XEOUGiUrm
UQ+yTAGLk+Tmnn8IX8k6H3C1tTVcFQuhZMTnuBgcEMpIsIgiSdN82iaIEcDDAbP9POxNiuxnrnwg
ss28mqsUV6gzDHrxuHsTOnCG4qmakdnW3j9GeKJRMAp6yQXwSbcalW0nmLlzBsPmeWaKk64RghJx
5dabp/avNpmkm/hDKmgnEphTlL2/n9UASDzvWK6V00LIAh1H+BOnyGv5+t87ZDOfy/SbuTYlId7D
8iPMBTG0p1Fk8Ypy+4qgyipZsaSz/y42OdS3qJIBuCl7apTiiOWKq2eVYqM6MxgkVtXreH/Te5Pg
CLo01L1Rf5tZVq8oP6oJ35dMrGNP8C7WZU9lTwQtAuC/qmaTgivqjhAYMnQOkbnZ/LjEhRQIheoX
HBrLbVpsMIW1Zsr0Zea1ICeW36bgkRqYfmuVmNeOyzBGujVHm5h1b0a/0oewx/VNsuFMUXTuGipN
NM2L1XZVa60cx0JRXp5t58WfX6nV11lBGaYZDEhkHFf1VuFLxthQY5IEoXrrnhzl7SF2vMGtit+b
qkhBvxCdG5iBDQnOC8hrlS/TF381PjRxm9Re41igU2j1vxoPixFTkbAZEUjMBktC2Ghg45swdYF7
L/AVWqfYvI5jGhVCLhEqjS/3nmmzXvnCH1TFQdhQxeFyyvm+0w/pXN+oTyMNTW6Qz/m+tji7PAmM
4aEti27/GHrQ3xMbxE8mfZqqWUXPtk6LEUPp8BPHBDIAgSFpFE2tr23L4K2NmA6gvhyDYPv9bI46
GoXWVhKwxhyb1zbPunVw7swuHY/f5Pc6Dja5yL6JssfGK6WHI28SbPCwNIps/o5MMHYw1NyCBubw
L+5lC6BaaKHG0WUe4QyaJYG5P9lmZ+3H3kYsSw2ubQOD+GfrWsNtumaQYoZz9OSWNZwbhi1pd2vZ
ahySiSuIYSP1xkQJHcpUCYL8r9LOm/9RavHV+/8ZcwKJy3AHhoVlCyfY9pi43ihDAd2zanjU8V9t
ZFhrKPSRA46QUdBkeJwJ0xxn15nw1omCs4+k2Q9BtxOb9BOjI+DTr+k35cKqiVFmm4hghqKvHSjK
M48Cwh7WsRTuKbYkofIntojfsCnvTKX7zOj2arFWCtCONqZWdfnyfawacZRLR0SsnSVZHrqSYRXD
myZ28ZwV9FsKoeH5gMMdDP1yRr2y+jPFc5z6XsAviQVB+D1Iu2J8Jhyu8kvx1VrhfsOOCo7BOPAv
HkaMZifLww2Q6W+TO0/iPnfA0iK71QsiClF9ZzU3P0wBg3TKL2xHhwCOKtZgI1/HYZ658syDe9HJ
Z8n5DaPZe5i2/wKw5I7FNYq/OtKqdQsTydRe1NEZ7TJwBmEb22KnkW81V6J+s/VgGxNsastoARvf
Le+F0JyOXE/dAjUPnW3M7iq6E6psldayHhqL4f79WJ7+e+DdXfUfeoCtepfQ0hMXxJBqiBeGdq4X
s7+UvTpLBJCNobqRi7OvkLR8K3b8YXQZhe46ZVCDixOLAW317iyj5hGotqHEvW/lmAIpvPq8VT3X
Ru5vBgq3t2Cumd4/3ZoiJthf8A+LYPvuNQjMlsxSAKcyycIRsTOcWL8I4m1d3qmtMYscc/+YnXrJ
OcJydMyUZNnHpBOM1iXAHhhyjN9mt+Vj3zyRfb4SopPdLISprnczI+dnKBcy0ffy6jNA53BCvRz4
kuvtcTLLybeRkWCU59NJ7hC0S7jfqqwEq2WHkVmWKOjI/6dHCNQ7v94pnlAD6UUwRjQbGk37RuN9
g6GgfGVdxcTloNkD6M3H8Zm6UHoaSvfhCXaOltnBDOA7BplFU+ybu/nvmgGjqxPyH+A5cs75F/JS
Th7KfPVYA0sOpk+sGPZZyM4zsKUIJPVMJYUa2jXYVZbuLqjESpjReV5IwICIDuE6eqAguEGz0QAd
VFnqWwX31sPFTyhjNb35/irYm2GfcKBYhlxwfKD5Jm1n50mhiUwzd/8sGbs2eCV/MtCEmwwjiDnw
FYWR/miKnS3b7kl+h8LuN/a0+xZY/oZ2EH2g39QaqeCkMRPl7bO5u01oT3MitjT2mKBIeodFDXKZ
6eUnt2NS+OdBZKUDH7RPKpRj/icMQimwh9uhifQg7MCfyKFa/LitkINdM9tJRpgyvnWsi/+vg0It
be+st63L6KFI6dJY9VAreRlvdZ5lck0ajARZBr6HP5gPgRgm+1Nk8xrqkcMMu2PmMPIWWCLzcl1O
E2GEGw4FQCA6CkdIgbmaI5WnSX6NUBjjdrD7q2pmz3Spp1jXp3g3hKGpDy/PL9KFLc3XI1Y1o+QM
5IqOqryNqmRTN5VuWrdPd1zMPc7avm/ZTiOvbKaNf34sh2mUhIKUyhdv+fK+Q205GGGSfiSNTCE1
SCfQ5+QXOe0lYrc3MUwehdpwwyFx9uHgWINdpr1ZVw2TJLFjWIq0mDP+P5bObElRZQvDT2QEM3or
M86z1o1RagsoyigIT3++rH0i+vTp7m0pQubKNfwDUYnUh23O7UgESRNYOaGcWbI2BqJFBsOhD4wO
eSp2C8tfHO3gomn6iwQAjfiA13B7lEveQrnnAyM8NemgaRfyhxm3sv7HrmQxiayK2QTaovwkmS9H
hCIwYCxbvivRl1yaFBPcDR+d+byc70o/msdVcw1/lF/iGI/8vzqt1QLW4+O5JyXjq7KH/9tK/J6j
iyxGkKI5wOLh23LZWYak8NFsAr72azFY8sX4b9xpbjl9DKRTog0XIm4wRRk4bp4zLiR8BFkAvD4C
vc3p9xFFMxpmrHDDCMlieJri+0P3/StpeQsWFc0WNjybUlgiIevE2eZq1SQm0RG3jRvJKcmN5IfJ
+dgDfCB64QpyDQElGWkMfRfqR7YFuTE/xP7njvG4OCkp1iZAg//7qRJqsCZMAZ+Lz4WLRMTL/uvA
UBUL1QnugoheorOEL+hf1P/L9PihgU0w5YN5SEQpBPG5zP9iJx8N7JV+IBea7ohlf1uYe0FEKAlS
z63IrqHuZ+5z0x34Oa4MpjVuljueETefD+RnOTbQmlqf+eYkqn83nGgpbiXxjudOVZfRUyTx4Y5S
/vNUmGtyc1jOFFdipGqn/zgy9Af8UPFk/+VoGOU7MpK/8ep7R2KNSMyCR8BH5rBFWey7+h8qY+YS
2jvybksUCni1tibnEg8Yynf+RDCLBR/PPjSu+jXL8yHEEsSZLUaWWNVxwcjMvgPqUOIE54so+3ny
psh0cVvJp+xNUk6BGET/92+jCarnH0ibr072fXrvuKDRUpQciMrVf2oDmIWSSApGO//KKcrPo57y
l1q8dxxbdFSWJAkt6gygIiFPczVs4Ehac4u5t08G82AQod7KwuajXQwIM3A+4IDRMlbdzzJmc2JE
0E058RWkp1BjKYXTa2SjVbBhO64il7Y0hAixpB/QHMX/C7Fb+MwUs0ttgk+NBD346/U//Q4+csvm
0nErfQnSCpzNiVCd4HZyfINdgafIGQ0nlKkoHmXfk2huQ8xmtvsDJ7xHBrj5h9ba8IAaBkmo4aOd
K9q1FFeMg5gkIlBInsplxis+Gk8PbPqEIEYmOl+0xM7CMq4ymM3w+ZxoPM3LgB4EgYajDRVz+jnn
9dCSLv+JNwjnJ422JZOtVYdkgIwsVbOScp/xjsiOjTnnN9QBdJJ0ah32MTTP//jmQMJvQhAn4u1R
9V6BaGcwITyE/0xQ4LDHGOd8d1JGuyJBZDF5rE3wZR3dlEB7/YCrzgXoMWiQUQWG+LFVmflBFMTJ
v+g9U7vtIAmTq/aaJcNZKQdoRX0ECjq7piA1TTtVwqixigGdOGAKw8mzdOpmQUmo5u6o+gHKzQ0g
5L0HPquIVmI/WNM/iFjZT/PUfS+cJES4B7hPFiVBjEjOiS1+VZZCD4IVSQIkW3x7Ea1r5OsJXgwL
2Ye0JvCV3NEQDzufF4vjh/UdBSK2tTOOokxYN3HOEglpmQ3/q1UZ2jvUYMRNyg1+58lxkv5FAXGA
/vGTOWj+TkhCKXpEJCbUsf+IP+SMj3+cZkRotvI7+dujIttBXYOOH0EJXZjhuGZkeCJm1UiXIeVw
XpNEocct9hGZOFp4/hMS8OK8Zhfnwm/y/ZMB4cdYhFj231nHEmKnimiv+ZQqRAz2M7/n/85rceaS
FvCKmXJp1t9yDLSZ6cQTSSLcf1t2cf2YcOyJ6psXk3fBXCxchNGRdcZzrJ5Rj/6pgJBvimyYUEEf
bi5GKGdOltRj25F9UCKRo2WIzTxm1YEBJr22MZ1oAizbjy/IX8W5wEtX3cjlZpc/Nea6QxjTRDyK
5jiUYx+NAYkv8nfIUzMSS3mWBHG2mzhyvXPpCcFENHOWPPb0SUufO0IncceLcFaiGIJVhhg/FfSb
2cJrAiaiOIymg615Y8aFNwOnNW5ECCkT7w9ivvUS5h+sZ4LlCyk4dJ78aggAF1sMlz9IF4RQyFTe
O66sUVwRvc72V3ExImW5foVO5bN10eknJaQjWsLaIJ/xGjS2EV8YknxAnwiRtvu04nsj8iKDfHew
JEOEs5krBz5keGnQ9OTHkP4rPWZeCJBN0hAVhAVBIRH7HClf9OmyBR+ENm+i+/yr+g97qxPC/jPQ
9cYiWn7vaLdCScgZYi76EMqD1YBwBxof3ZrfLniRx4XJCSA+VuDotP6Cd963mxJ5AySsRTuUR8Wd
1nxcFYZjWUjXCRPZ5gcXxpBYBwTgi3i+sFlCeBRwyhbxVfWOlTc2k/vnEkfb5AaHgDWGtICjLU5w
M0YrkOpQyXFtLPf5Xl/VYengevsnVI/jPE6zNgJ1cx0JcegUd6Rlky0/l0zPfMYpO+YRo1Ksu4RK
ZA0+viIm777fMRrQFoQj2of0PCkpeLjsNcRlL6wO1toAZ3n4Oyw6EGpiZMdADL0ikEqZy6wD5BEK
dqRz3SWxKa5x9YmJ5Gxl7dDzHYdjLbfhWPwJmfBdcyGQnQBWuL0R/lrVBOUmxPjk9u0Re7HaxlK/
dopLzRxFwAtvQ9HHtmGeADoPdJUK1JNpMZhuyMGQxImKGIbV6zew4p/6qvzopaOtpNUHyC7SGiTf
ewFwDhVELhQY+qmtfJ30iKgCY/pQTtdfWAyNcYFHk+CXA/RSp2QDUOYOTPizLshGda7heoM3AohZ
JgVDGibQtT/LqPn3lSYFXI3SfwRGamv9bATuZ3gxOa1ir/2yyyHHxU6db5va695LfTjLnGo0qXRk
SmD806aOQv3Vi4ZPEedj6hAy30EzK2N6j6Yj4aSOXBzzDhAogwr6wgd88kJli/C3GoiFsuGrYHHe
VeshLXsNqLTVvBaZ35cL1XAew8LqRhOQ7K2IWtX9+Z22wJgsI1402nJAKoJ7opNIK9UIhjLyg4g4
jdYpjhMy9M3Nd8jkEoQ9XxSYJ9BYU5owLQebOzKRG6t4IKdz8bLNN5UeB22HPwkw4DGYzHP2HUud
bSJpgYzFim8/AuDwlNlcpfsaHYD8dmhAxSAwKPi0mdJTCzxkmkZBwT0uz36/MTtiw7VAqHOmvG9D
mY3VuY+YEG76kAHgon/h8JFMciQjgSKtci4RbHar/phos3Myc/CNvssBUgBgKEzQ/e17n31cEMOv
x1FLHSW1+w8Y7Zef0ycAGc3fy8X3rI6Vwhzrxk57hC28Ghh+Mrp7IA5MAbAFBA0+OjpwSK8BhfeJ
Bx6sok/HJlpDD3+jbSdQwwANogu/NbLoZ+g3HiXcDRXs3JixHYG15RYwch7ZHxPN74fpYGoMLxdw
QfVBV37Pqq9rm3vPreRfIoolRpXgBKi5WZDP5yxtfF7BdAbAUDV0n82ef5HqpdxsAR9FyPfWc/Pj
Pz9u2WxqMEqZw7CO7zfn0/gcoLgNxXOz6k/gCpfAXUGqq1suGtZAzXWuUQjLxyDf5BsfMZqCSuYi
B6O1eRtNme5y5QDQtU5cg/Tm48bF56738D1u8vLznJnE07oluGxBMRtqEGP/WWxo8pB5vyNfbgL6
ykx/6cqSHItJBxhiEmnZBa73OjBQfNXzGOCfKeCMw/VbnoiJKZWzQO/S0I3wTgv4MyhqrhKkBxDH
2k4InjTcyH9I5IB6gJyD5kV6GIkZEUV3vGM+15Ekgsl/iNkOOMhv4yePLd0n/kWGg9CDfl3qAUQb
plK3RP4DvlFTHwz09juB2+ZzW+CiICIYHqs+9z5DYyISOG8IB20IJQDIEXsQlDw3FjYOayCmWU1l
9dmCUAH+/T0h4/gQ5Iyc2boi0Byx7JZgPD//x51yj1kVPH1VoM6djG7u1+PTB+of51AgLVC6we1K
kAeak8Coq2MZByIIAHxWZ7MwARRjMrNs40VGT4/VJ1lIyNSn0Ue8H5/A28MHH924p4zj47E0f120
2AXUeNEll4t/HvjvDKNs9Qa0Pzo0ySS5sHbFbTAFilHSwyxH9/LCcbJWFL/SPJYKgHCGTFtt3gFR
4k/woHw+jqNjdPbVQFpza1jn5zWZEU/7c+DNQKb8dzl5dGN6yFdJ6WuueY4cOrznkz4yNwgoYjGR
zC3/zxNpYxfEJG9BDCIJzC7kTuX7l8VgdHbNCqPgX7OW+wSTM0Id1AZvgHuwsWYH8E2BUlh60znD
ZJs2QaX9qIRXwGpRDxB7TWOm+k75JLGbkGiDU8NAScCWHcAlvC0RhPcEGczaZtTGYmUhZQfuC8/j
DSaGTiksAnYdDcPG55rAnsElIOWDGcE2YOq+VdHk17y+EdC/nr4+wH+bh87yALjCSxmh0d6lGmRp
AmwsgY3qAj7MqhPHMSZkqg9D4M5Xe70D8QEP5/v12uKQQp6pLmA4RHhtVYFuNuglsCkrAT6g3Sel
R1pOPekzCq0EEaRGGaTj6wzAlk4sUwW9EUM/fqE9945p+kL3ixBCAz/k9wB9CxppaCg/99/z/kNe
aobkXmSn/Or/afT30SzG7UWQJqx6X9lkVph7vMa3h/MrufqKhsmm9N6O5hZBEuirAgOUbsKDsnYK
xLG9aFsITF8aIN5kFfCvoK8cuxC1H/6lGn/9zw5dXwfc3cchbo3RYbbRP/fM8ct5B1Q+3yvtol+J
n8ZWwhuNj1SlrrRv3HzEj9QuBb5DRIlkh7sO+jIdP/cEAtgjBETNI9R+3xZMmYQ2Mn2ojJa06HVI
9N3+EyBfIfw6pwU+x22Yoh/CUjDyGKqQjaDkZMNNW3YroHNeco+D5BfK3P4BiBB0YhYyfESqohs/
GwvSGGEB8DhJZxoHOlhJRgKTGgNE5otvO2b5dR4TREHn2St3FDA0czIoMth+c7QN0jwXj3REjQa8
EmL6WtCHTKA/k0Rek/h+6RxB8tqS4JXXtpkP9QBR9a65560X3SnDu+kjn0ImoCbKFD9vAhJ2gEOk
dPDlp5Ah9jK8J3C4LKvnQaqmT9lhgsIsoqwg8JnTRAH/aQOXiiTuw08HUPr02pIqrgrdhav0APGg
BvprwUEz1CeIgbeQSj46Fnwhaoy6Os8Ht0eD/mN+rRBTVea6vKHEUPdZHn6Iu6S2NN3o3lWYLzTN
RH6tK6ZgaLRjXpD5qJ9ymgy/0y9FDjGg8Djl8uf+gTvHihAxkARY4oMQAvLXuK1FqL6B7D9yQii9
z2NWwSS+kdGj5fD2c82pUDocENc4nhxqQegKWFHjApEfIiFpRsgqN+qetpkuyhBPIHK6oP5uchRN
yKM4x5/zIZYzUI5wgizdZISHiJUg9EZIvPOxaCdVowN3E34iRKpPv86TedtfFPnlGei7iuyX5uy3
sXNB+WV6rvdoZaxAITXPCXyiT3t7dvvnwR7KoOcBMR/PWmKpqC8UyPXE1Q8aV4nbG7FbdGxC+aK1
9P6yy6cOEFyWVXeQehCrz1Ce8LJsPYYRBdn6SIOvSMWFtjLty/eaMHLlf2sMHjiJSem49jeSAqkl
KUFJNcwFZjvFCHFO6dGNeNnxxFxmdzRwpC4As3IWOKsnlTk44YWm7kfI0jhi8tdDSvLlH9QSKMjP
1T+oKCDFjFdQ3T+YzHWQXDd178ItJe1SkcvJumlq5QMxYO+af/TjsmqSc4DmXUhZ+lERgEi2NTqt
0GyvwJqf/TWV7l9zOjCmWk+q/gOno80HLp8kaT5NcOYIRn0vs98knRE8i8/cQAlEV1woKiQZBE9V
WyroObVkrGZ6iRPO5O9Wil0aGvCwSCkJyT3FLC3DhJeISdgyz35HyVLLHLCqTMUe4ntt1U+AZTh9
z1b+HRhOof/oaDkrMS5wb8HwQ/FBKJIPFYo6xiNdEeJYlCdhDdyc8+6JQcZIKMDwTBNSklA1f6mR
yBAhvYL9Zqpi6OE7IiC7Gv40Ios1VD8GIKod4ozBqQ488gUpIPFIR0vtIM9oyHb1RIYPCsJl8J5+
WHZZfHoiJi7pM9hk1ff6VHcvKnpAB/UgdTqdA24AJR3FoVhBCfO8bvT5ALQO9izPldqGeQPtmjdQ
BzEWPTdYMc13m3Ld5XdFgirawmCDKrwhJFASdnY+PTQGTcJIL/iUG9oJGeUUbftCDPtb5jqEOG6S
MlrxiooyZzDXhtzKsEbboZ4alVPiHAzY9TUF5XjFq4Fteq4wbRCIDnjT0uVbh/rnBHkZLCXc2gcW
OBCZ5VWJUoOihTF9g1XFAYFzDjH+GuXzpggIVExUcAZUI2Tgv+Ph2avyQGXAS7pIzGdYcoM+/AGX
y1iIVM8fncMz3YYGZIzIBgbtBtoSbyR4m3MQ+VBYDXx4kBBH7pogoUkeSiyShKyYd5ZD2KCv27cK
dXPRPv0zwpQ3DRXCdXk1KL86DAvG7L4Omw+INhH9SbmGgWpLiCMdngQhqCJUlOG7sSpK/TeYbsPr
EWIz/femmH2RSJZdDb0pms0lz6bFoaWfv0vYGCTPN+5O9HaeKGRxa4DXo4JfoHk/+lUTuo3TvjiO
ZIGKYLF+tB/2FMNO/ZeWIZ12jprzz/n+DDXG3M5H2qFSE98QuYb8h5wa6DxHP0IUJ6Msp8+fMngf
X7+kbtyN8z+DSM1QzGrnr99zgfVuIG9V9d/Lj9hnsAQka/jzIQFEXpKsiaTaUedslOw64pAGMYYn
Mp8GOY3BotO/ThWsvxSVBKvB5Ee3jN3wsycBLybyieMvjzdK7nP4SeoURUsgcGhRRo55rX5EPXFv
UXKYtJMB2juABel+UO4Q6rh4LZS3KO4oa9om3yWaHGj8wcAxgzZfDja5l72sZkYS+So33wVfb8UR
mpB5dhaXjgZLO24xlvbSUUDH/b2nSgAsrQy3cE1Iepv4qhjQC0zG9sqcBBJh4OSxAK+tYQHn6sSW
3Jwi6StKuOcc5FGr7pDs56/y4q1MU9kVgAtwWhln9wT6qwn//siNo6nas6oH/ogARJ5DfDWhLHRI
7olC1jhPiXXwmakaKibf1WKoga26coI1lP09mucl1NdBoD1Xw4Zb/vbVhgH624/Q7YnafxlrGUwh
wylSI+XQYg7celodwv1hSkQHd9HUTrLPLgVCdbTUsQjtddqQTCIK77yjf95hhlD5JBg1Dk60Kacc
mhISoMJKHFAwdH+dcaMiJkmDyBn1lhnUZGvNDhmkhJPf+jwOKDtyoZHTn8RU5KzuRn2IWcTXfsO0
vtDRpiXa3nBD1x0mAj9Quf+Zv/0exTu9uOrZja/arOnAdzDxWfYD570anRBmQhJTRh9j2mDCgyrK
kW0UefLLFoYTwJG53+sHDg94bMJtzNg2ELxdPCXkBBYlVASEeADqXl93E9OHmbGXPECjs6gftygk
cUDv8+VbaBjbfcOUEyYDp2tyj3qLrT5MnUa/psty8bjpF+q20vBzWCBIMTGPWxbnqUEVqVChAY2T
QoZp6SDIdyXUXeBDY12AFrvNE28twCK5YDyx1Us6PppNNxxPLjRGI4fStcOGbJXorqa78pHzvFbp
vVFbOY+biuxZf5V+o0LI7w2mGJGQYs7YNcbGuPbIpQXIKTC8sJ5ui2YLiEthNTTmrZ/ckZaGJLU5
cy0crUpHMNoM3MSEGRC9QiYXA0lMH0m2oGpXBzq1I77XBK7r0Erx8fb5CckzQmT+cmS9Evg1lSMy
seB9E/0xeCUI7Byp8FUJMXkxDzV+qJ7JUFP1IFPLbymiDIqSoRt7Cq3CsbyhmqOhU/SXQl2MvnN1
8/xNl+gMIEvRdoIhzx/YKO8jYUwhAfeUS6yvkfIfKTYRKR56tMjoJjQwZNuwf4HuYPT8+0AnntZi
TbGuLYgcLwOJ0+ZERRoDWqibU4seGugCWqVSs1QIKRSBqunFwBPIstlbTBVpxTGRrmia92uGPGUq
5vcNKlWqR62G0pHdMrrHVeUPdcdBDu1JWynIqiX8E61ylaOe8cswdkXkdEcGtTfqAV4Pb3PcDvAZ
pNjKsb+qd/W9HViPSbRsdtX0jYFIqG37XTalQSlVPhlg09oSxs5U1s1vRkzFCrMBz2l9C0tH5eQ2
2GVLOtvxHDfEyS73lZEo/irITHMkac4LrlP996iICpyk8mrExlqxCgWwZ878UL9hW8EpzdBDQzOF
q0ZM01Fo5DO9wRxiH/usnBLME2JBC/in9b9PaLjaCjdIiEwgnZj7/BaBcWEiQy5R/mPVq/SAsiOm
LcaQMZ/kMxSj2q8jv6Hnd+suuW96owyvWZl2n5h3mQEZpFJ8sXELz+0001x9FJ5TVD6jM8gHIAG6
U/TjJBw9f167aFLM0pfFiGCRrY2TjsUEy3cmM6v7KckfcINDAkK104sWvu61YkdoGOaL5loY455I
Mk2ZvR3LymqW2b5aIcOW3pLCavxyi9oEiEs6R6plkGhCRfpc2MvFCp0qXz2qdk84vD9Q1XCjaCw6
wIsuwFyAJl6HCwJurNTASHrcBtwNODw+Jh9hc0QQBu5hAAwetN5MZjjxCbIBBonT9j3pkemid4HA
Czqt926O0psizbT7a4aRXpgOfSRf9diOjxTZ4Bu3pmo9QGwhaDdn4dVbo/MjfzRH+a/m8ILRWxNP
7TxAHGTbCb4ZeSqSlC8sFFG4Aq+GB6TLfZJTobAgHYpt4aO25mI2fsyX9D9AHh20Y3J975jwlAJc
J7Hibt3sw3B1TZtocCoCUPIKodLk3KDpg0IA83vrfHwg6UYnhE4s0jBraVUtyE04r16I3CBZDEDy
p97TJ2OQGxr6hCaDHvTHgZ1SviN6DGlMUCUSezjyRjdqz3IxBDigzJSzI0e24RZ+fTSxB02trCVG
oqIWW92UCSUPtp7KvimPIUo2Y+Qk/3TRvAfOk5NYgN9txD2TdEHTi66kIrAvQGZdJCno0ya9pd3J
YT6rzx4x2BdsVnro1QGCjEdeZ66J/3xvdIR/EAw03Y/whkQA9hNW4yHz0Ip4heScVQMBw4aZVQSD
HXYrLW1G2N+Rh1Ifu65wkEJE6oVG1qt0caxdN/BXkdNsSRGE2gmGgHSDlODhIiKY/5D1DL3h91Kh
R1XJ4cePfW1Oi0Q/6Ed5U+wVh0a9VezQAj4HTy5iJoXtcJKekr1xoqXFAYLz/C/HX3VEbfMz70Df
7U1yAhcZVY8FBTSPAwA8GawQUlzqufPusaW5xCp8kTappJ/js/dia3Lyj8YIxtCvDUVHkGyP9hol
O4o69fQVtn8tWpmDknnf4xM+e+ezqu4pdLnuwhhsGYEaIGEV7C24Eei7CR1F4OfvY9+6oOmhkW8K
EADtbDBXXXKJaM1vqhvN9CuaOwjlO3z39yYO3m6dh9VaXqaBxOA4rDohIYR8cr9jqdbH0ZW9Gy8k
0Ln9+OnUl/jjDuZfZmVjmUgSzVBjEno1ySqb9wem6f8+d+OElQxFjUcmSOKMIPl3eZ6VTKtYk+cl
YvdMaw7d/jV7Tcg2UfNZ8LHFZASsgrW3qNHuZ9j9YTwJqrpbp9UCDdbYMW00ZR2UQJh2uRTt+qTx
ox1KTShTTbUAAWM6W26/kByEv6QNq41EtShYzeddvMROhVrOey+0UCQcGC1hZ8DCNV0qD1oCe7wU
gtfqeVCn+SdAThIx2bmyb1c8qlmy54lJP6i2vmcx+NIxiiXCtUdQ78f6tRub03LafWFpWyXbbIIY
y5TSlim8o7sEN7ZI8pttzpynQtN4NI9fFj1l+v3sdWXe+eT23DRqUemO2jsNjzUGJZmDooNNB6dF
iB3GFuChCZLZw58KvXlGliY15qQNnxJwxjFxgUWkbqoLS8jJ9kAkRjd5r116QQ3+B17Yzu5Yn6H5
ms1gJTawhF5A9dAGWzfwRX0Yox6qSEwmLfjsA1kAKA2IxrSPjDCHszbcgT8sAxWwdMDs7nFDvOiL
viGzPBTPQGdYmmEjbYvIihKWIy+WlvVjTTT+fNDn4msnmVeE8qR6W/FGjTyKNBY8yppftkhSbp7F
pW5WxueGaknU3nJyF4aMKWBCfd5n08JcyTXl/HgUJK9jiwow6K5KY+6/xHSQLYHUObaNZjjSj1Iq
pOqeifMpbUTv5Dt5Nlb2JJVm6Q48k5zgQpMZoBxnkjr00ShE9kou7O8PUBNMjybfpbZibkDSo2Ot
7PIw6Y5FwM9cfcq5SBtU3aAtiyQj/VT6BWd5h+FRPR1NkLB+Xb5XhqLPvZD2OQ6WtG63zA7zx/Qx
CJgiKI/w/PtkPScWn4xKFWMX8C3kkfQf1XLFOjA6ZpseEQ6V6ZFsi8SI3ElV9jVFaF3MmiPJJgrZ
yKOmUJoSuk8oDNtfgxICkVLa42KUgANq0FykH25+1s+KQ3fAs076GSx7wCC2rgj0nEyLrAde6EF5
f25gzHBLokfAyCGJF6NFUtDfpZGEZsC4BA+zfTkKEEBloagWbczGN2OvyKf9ltD9XqiuifIuFl66
a9xHmlOs1Ut/rfA9B+o0rku7Q69YnrzC0TwlMyZhd8W6X0dBv2sMu6ep+JOqeI/aBmMqtri2rJfp
bQR6Fb3I9RCYY2yPWGZweXu/u5rq7HkO82pexq6eeuZFRbZ3W8c2upL8TpXW4Ps8tNPBosUXGjTS
reWwt3ocH6W3Qx8TGfNziP4y6rUGXVTRlUCrNkus6hebDrJMZyBMBEY0uq/FnoiSaqALRKKDWD/t
rruxwl1ksOmPeeq+QTAcozmWHCgUNtxUm1RtGq0pjoaY+vYWIvovXAkY42C0hnPGnfBlIJ5JkPnl
73Lpkz8Vva/iZhYdhjsqGdNWVpSa0S8JPJp06RTNtu7FeRUHyIDyiIczllLER8edWx+TPcnLgP7b
/VH6HyR6NvyQTMB/hhQc/EKAbIQM2kIybFkmmLQ0Ea2PsojuVJycVEKvbbixuxXzeqoSXvN5zxUJ
PSkmdKwNkjoitT5cFNXUmCk/yYFiLkafBVYyoDBgIqWQfeM1sSrUTo2dAuU4YChdogKoeYbkiLfw
/8QByiuLEzBB5nKQFcK+bWue4lk8O5suuiM3ROcGeKmA6qH58aJD6xCxBP/XSLZ6fKUjQHAREnFM
OFs9HInJ8fsD+Ngtodioc2ax9NUPcGQIHMyhBlOFsSaaa2g6MWYAKb/6gjmIPUZu9FMiP4JDPGWG
x6SLvh0fBtuzkJ0vYhyUlqAQaV2XlKa8mcuY/HVBCoRTn5SECTJMDpMxzC4j3VGDapLOTNiiKDMe
YS8PbsZ64D6mHKjGrvD5LPUE01IVIiNkccyO+6XOIAfRsreb1FBm9RttJfqGxUXw/FvrRurGNC2Q
T1R/6oJolMLyuuQPWhxCXIjpFhf5YMmBwUACBMnbzG8nKDNtogUofR4QHB/asb9Mcp8X9URWxfel
E1GUB0n3TH5mrS9jhmbm38gaACuyQc1MVCSNeFcwHcaaa4BnMGkv4LyZ8kGcghr3mNHs+HRXwDYI
5JyRmPvTN2I4TTeWBg8Y4CdGVN/5R6iSQEEVkLaknzY8hk/hDC/REWkRX7FfS9MTvu1AVMfszvVw
Sl/EA3E+0z3araClaLYoh8bTXAaanKFB+YtYJ26F9V4OkwArahrmFsb2FhMNexCYAW6rriKEnDlu
EJ+IaZ9zsr2Ems1MX3RhF/buefZCfhNJ6ulrXkPeB+Lk7u6sjXuJnhJ8Xe/jG05t0yg/1LxaF0fA
dLTRgITs0XlEjtzCWMtAenmK9scQXAdKqivO8SX6yDnFq2pl2/cvXpvlPgE6xXxngjtm0NoPZCSc
YomnpxlSlY5HFJ+mdaA2F/jyfMZFByXMNTT7TqmFIuaKvIgRIcIxE2mus844OxhSHMyttJ5wArC9
OeTndUBXd2ySK9dHkL0Yt4D5DUB62uYmmkfrdCp5Pr1Tvpm4Q+U04x9J07p7vDRdyQFH4wL6cYbd
uA62WA+MJYfFSP7FKJxcTPESPkMjhFM5OMl8INvEMbR/jqRuhDn1el4l697d35GsCphjW3eyCBKH
7UcKBtcockEXBRLD0GwCGAOm8MMhxHlIrmouispkidv6J/fay9BhAR1bi8QBIJlit+M9TVqsaca1
+9xHa21VThkGisxvov0DXuGA23IEaHEZe0Y1VjcYE+O8kQfPfoypgz2YoxiLe6IV7VFt7G/sZ+od
Sq41hRVpq3oD64TGiizSKvTrhEIBfaASbhG0CjAHrzHdbHrn0pwygnDUeZmP6E2ANtUD5PqEkXv8
9ATS84scOGC/hHD4T0PzqfWx7wRRKrpIjMXsCEloPINQ6HmTAFg4z4Kwa96gkOhJ9HdwbDP9uygd
sxzXzr9oTDfc/lrCPvIInHnOJFT2sOQNn0Dx9oYPiWRH46n0Uh8HdAowV7eqrWK/VxBKIHcvjd0A
HNhPPk3WlARLmtl/zi7RhEpzhSzzQvEQyuyXH3FcnHfnWbZ/CboNqriiyhhH+0yMfQGN3jrrjYuA
YvXTdl3M9QvSnG5jp1P0KavYiu7qTYITBiKHDxKChzSuy6PCxuNWppaghgPdI2ACwXz8tIKkB7gS
9gH3Jv2pPdAqF8QAcRTNoVq52nMGrKClfQzHFxVKZDFIP6gvYd7RXf27YY0l35XrA/YZgz++8u6x
ggOO6RVdcGIfXPAJEcZmB2EtiGSNjUEHw3mEq2YRb/YPn1EMCUGM+ngQ+0Bpy38MhmH1vWepR++N
Cu8+9Lk0gZcFr0pz1kqXkiPthsgl75++XDs1GZIJDhnryJ8sHIDshn+fW2/hYhKt6dlxUpt01fsT
gKyZNoOAo9jd/TWXbXOiXuQDCrzT4T0zxum2uiPF2rGnysB0cVgh0yaBovjq5t8zXE8ct8fZb/V7
RoC2tdkK8+xXv5KIIEQ72LANyysx7ROedwMmlg6nceeRF+LDfRDEAw/whAdMFUQvAyM/DcpjGuhX
JTyvzt53+52iF+Y3F2GqprqG957yWPPrF1wR7WAOuhmqRH40HyzSKck6NUHznvL2nMFCPUUYL0B3
gB8CLQNsHRocuxefTIkxOTv4MqzOP9CrLoC2H6v3Kl1RQGO7agGrcajVGD31Lt3hUA+EbA9zT3+w
IUeivTzYfK+UigKhREcLIV3XMO18S1dqmIbkZcOVTrN0Q5ddxtvt7KCEK82HSkCmkU24CRwC9LA3
tEvBC1zxrnjeaQIwCVuaMQc5TTbwpJHPQhMYksfkqfmY+oqdDYhr9lglSBDDEMU2jvpu4KufxdON
QwatoIZ1xqc+UHRp0vzTdx1APvdzyb2y4WQzUAvuOSjwgllwVQcWduFXzmv/nJNfuYo3XHUO4FWH
WY6TzWSfuREgj+SOJipwlUOjW3wFDns4Ha3gYrHTm49tTNTfzGVaCwHwoPgdiQUv09ZDhy2FCgfT
ACR/CFmz95XqnuckL5gqGV7x24UvSh0iqzLWj3rlDDajjbiz43rWEtDaFYxlHDJtOgK5i7MY0tCn
+IbS7/LjtNaLSYW8oCRCrJPV1GHVKay20HcfgN4RCDM5kLzvcbToHM1KHHWiOawN/isypAgmbGhZ
+/JptK2BwfOIJAGTgsj6gUBLs+xlM4Dc44hol/fe+n25b8bawP/6RRzIR/pCs/eSygf8svUCKWo9
Id/51aLefVgVP/k6Xqs6x7j8y50ff1fqKgt6fHbHwAQcdfkIifyYNtMRGsxAv9OMBWi1GQXqqT9x
3J+JAOL4i9ZAYWeZn+z7TTGBgEcC5RiOujDwTCL1R8tIW1E6oqQMk1bo6jH1YDI1e0wpokcbFPfn
kf3avL0CSRYhdYvk1scfuN2K/julb2MPjqqrYWmxQHEFuKb7cVJWe2YyovhMOkJU7NPnWpQhoxCL
TGMvB5A4LZpjs987apqwAeiZ0h4G8X+lVTqTEWPt/Mxtt4hKH0gPOHVosTG42qvHngqFZzABwXKi
TkxXybUfWUCcECvhvIjc2orDP7NiWvY4pe1OzOk9tCXG4NUhVNAjeBMp2Q+ocbCIx+CbcAvpnLPX
bCTcxHqXalG0VjaaN7oWdFJql0WYTtOAYOG/JnTFbh2214je7ODDpmMONwnxtB15tz5u7kj7w6KR
Lrgu7OiR0A62d4JT9I/zisxE6Hnkx+chwRnhuyxoCe1xhaTgE2rfSimKHERdTzk+eh9ICt2BGzjB
AQMDBydxPxzon4Nuc6p57xs4whvNE3CVHmAQh5yNzI/WM6Iip8SeZ4HQchHIsXnBLG5y/qHg48Tc
yKMxtb82M9AaG87YPi2C9ziqNdOmsaj9qf4SNq/0sjHgYhj1y8C7ncmXInwvNXTvF+b40k/onNvN
NZ8Ow6/9otGezXlvX/KQkbCy1eM0OgJiD992uQQg9MY8SsWHaoSkKIgdYJi5bcJK8RIf3NixnDJK
L4PzvdoD1ppETgd+jrYiTYXdh9l5tTfosWIsU3kS9Jvx6JieDAvfMASSsD78+hjFCBuZr195L1/1
vxMK+lPk/4+kM1tSVUvC8BMRwSTDrcyI8+wNUVrlAIgIIuLTn2/tE9G9O3oPliLkyvzzH/JJGjxi
3et/6ujj4119E5CHMWaxM4IbxTNfu/dNvcuiRkSJ2Utu6RR9UzEmyR0XsPuZ03TJyi3fyLHi30L4
OKHtaHQt76EInzbOJiE29ZT1/vkV5Yx0HHHkRauBHpSr+0aPu5+3+/DePr0l18DcpsHVGRyvU956
/pe6ROj4O9yVhQfkE0e4wVTxpxrdn2d6kAadD5jVsFs/Pl5Gkzctp+9lujFEkiAntQ+u0S7snbyp
V9+r12zeieaLz7FTz91lTlrTDWqXhzmdMNwZsMgMtCmDv7KDF6KfobaPVU9JHvMvWU9ydEvuRDz0
vjytRuURCkE6U46DrS4iw66npiZErlk/0OkdlND2L1i9wLYeqTwwxEkowcuHPocBOUblGSiLcGnG
toihfOgTQQFCWe5xT4XIE5JwMq9/rT+TPbwBrCH/fFavNEgBLr6I54bg1bQI7QdbSc+wYI97+vmR
TujmJK9j/8tYQ1xJ69R3PKvJBQFl8yrC8jaEHLWBbIwEpn3630z/m617fqNmkYjnBKvrwJ6yUwUT
fW6+hX+Z5D+c1tRCjSgTXvju8pLw+v5vS+4/IsEDMKaa6QG5BkH+UycsujXlX5SrHD/ubtvhGNhl
0SCNH0pgBAPWEhvjMVM0EDu0hg4NDeEQ5JK0QTqHj3Wii+JRF+79OyqwAJBZjMyJial33xOYUtd7
JZ9uVxNewk041E7WvCJB4TBYsiH+XAD8hhyqj3MRqcJW0N7pm/esmV8YsNDCjG5hHXXce18fw4JI
DZAluQSNYe9h7vF4abB4g0Kow4JnV4fJM3uYCv9tQU7G172i4uOaCH3uBFoIFT9l/c3oY4ufaaVJ
v6jpbZ4b0B7lBUOI0D0HNILqdkewxOktWMAjTbRwHaPmVJ3cdF/GdZKLK0jY/CBtRXAN/oWyIJkx
mD9GPVEBO8pUJTFMhKyXACiYV+BqFThNtyGqBaYWCIUQtMAYaNng/nKiYi3NFA6QUUEmFqT6mEZD
oVWWHeK3Hy8cQeEUZuM3bPsZLSQrgF/OMkZcUkphlIMfHEEkAmhQizc8W2FC+z8jGtwbvIHGuQkH
K1CCViAxWH3gOcwGE0jmA7qSui6UiH8vr0XQPnFS80VSagVOiL2q8BB9ccIzM2FnzAP+PNJ/gho0
wuYMj+N8+/5fRmAK/wHDU6aszkdcEVoCyOTvvbpAU4EGATRLfAQE47ZLb6L9cokYRdhS65BKCH6i
+2BaxG0PSAb1uT7Jz+DlcvDMYpqtF3bhWIKyYHyvVC6ZPivhjjyoxv0CvOQ+fa76EUgOMAAslW74
Th6CVk2k8LEN1ZBljSKc/8wV1+61p8T0AeZmULKoBv59jx0Nl62OrgnAEfYE2++4oOTTwx+0WPHM
n+rwbFm3NVT7OiGTL2CqCT8zM2LQbVbIaf10zh067YPnDHqi5gkYf8TR1jyYObEo0KfPiD1DH4HT
02eQZHhfZMtmkR8Kyf1sb/I/wai1hqyJCmGiV84gZwp9JRArbHgrSy5Lv4Ch9+GYpFt0cAUt98qu
O1TkDR5MNPhso5BAgyWQC6axnSK/qlopbPApqCMl/I7sRb19bQmOGRE/TpQPoZ2vD05vxGwSgLIn
PYNUL4gxjcFzRDJsLDj9zI2K+7V/btkWz1AaH5Y/4g7TJxCSnt/xdVX5dWjmw8WB/FMdHdKIZ+Rr
8xgNHKjIDBaIload2+5ExwJ3FzkV2xMhm+cbau7R6/6T2extuyEHEj74x8GsPGSsFfWxdCLfAr8p
plTa+gvB2vmsxDMGFhGpnqz16GkT7mmmXIZ8+B40IdSi2xG1NywGHgEalkYWo1CD8mbDStniJhN+
701ogfIPEWDAw+9QA2kuyh6KBPvh+1n5pRagLoByg54XkPa9F2QQKDW4SXH/szPgTkXnLPyQW9AJ
4E1WaC5RyLRgXdzPddMh4QySCUdY93HZW/Gfb2QeB74o46bDOv3TxVQEHPRhzPN6T+OA1TAT3J0d
CzaXJ2wNMOU04cozGcFxsvxn57cJqTTFQr54z0jF9prQqKEc0tYmL1hwwAffMMcyboDMM8UA+HK8
b+5ePsaLKBY1CXAEnIee9OF/sKcJHgCABM/mc2GZlPAQE2OW6ALWYtaRF9f4/QhgxkQZyV8wacLr
3PytAjOWhaPeC24bfjmID/DGU4MmkBYP22Vzcjlmf9IKb4wZ2ALoJ5jn5Bq4FI37kQGq0YWyiQPu
fZJj3PDOX4jrIHcOIc6ulphT6sLFR/mMcoRJawf2wyIPiHRuFREMCwmbxSN1UznJXyeFEPdwWhg/
5GYVQcFQz72SeS1vLiySTo2+/q13WrgG7zERmblnkV/gd6jNwu+iDQz2U+zkSR4kZg9VGurpEXYE
0HGLNRurafeTRdbi04V9osXvudntIaGgU0AdvSiTwazdqsLiFDgWPhIhiErS/iFrK2U3b91m/ppJ
x8aGJ875Cc03zoFDyz+VJ/zyXkuq2OQp1xn5OrLpV9okz8SOFCs2AQoj14LaV4/YZV06l76XdgR2
IUhXmQXPYg4gYznNTIAlHS3pnDfQHAXCVSWPI9HM7CY5jjPiXfNEneMaTKfOv6dL5I7HKXW68dPP
om5XrYa5U3hpBcDebmHsoJhGX/sVGLcMHT9WbJ8PsqQ9Qv4HxFxJZ6x51DJS2SqgT6E8PvW1WAZe
Jx262n9ybc5qHjfwgA+khDEwDcGBEDZEfeDiojzqMOg/26anH9XceRvD5xKL1IB9EFv8+oRwLOW8
47Aib2d0WTWr7x+2CsxoRwg7yhgRphWiffhscp80zKUWG2GPS9Xx8+V4wGEYJhc4zaV3WaC/ff4I
1BA3+ywjonlYcfcDKgBKgu4JryQmRWCOHZ4h6kLcBTyI4BWcNhnViNtaHKtwDEGCxgPX3jUbPtvH
h9U2+ibV7tn6vNx9euVWn/KgDfagA/ZjbcA/ugjaxAV3gAcKq1l1m1UUCz4HpuwIb/p21gzGTba6
y0cwj2s2Q9RWZ4RIBiX6CeB3bUK+wAMzgsdPy6Rg6VPqG8kPCs4pwvjCRQt8oxedZv0QJZLul/PX
ujmSDYO9YAYP2Cs9IrDIIMQyUg310/3ucMBM1Tm15RdYPHcHwdd7rpSlDf2H+4ze5ysAH4b1WPMQ
97PhortdSVG9RocVS3XESDEiFYerfP6DIo78LrzAKgH8SShGsRUzFCUknU+tmLnp9F4+Jp/nGG1r
I3nqlX0FNB+H/Xz+BTQPH8yeGPP3DgMkV4/JU28nVG6uuIb2KeLbwpYYEyjsW9DFU1DqvwqmOiV4
yfqG6gkhXpN9inZ3RN+vaqH13MJXTI/GK1LW5frBFM7E4UrxZX/1xN7NZOfa0M44t1kZo8MpHGR1
2bpbWtDzeFBYPaQL3dd3aKhAVNwbh6aHMxYxjxCFR8XhAnR/nVnjbIzfUhulpwJanbBYTgb7Ygfu
OLl6Tz5qCEhazMHhhDwL+Hbgk5AjvMOF/zeO5BFxWreziY13H1z3RsAKkYhRBWgXDQ7demrirP1J
JNKOXz6uJ162v/yQBVVgQTrYvjkQYvQb3o3b3QMPYdmlLK2gmhYIGAFQoL+x26SJSgRB38+Wxoov
TJ1CtnMLnD1BewZuVbky9/KEkFSKV7+/YQzyc4kvmVulTkkbeLzRONK0fRweqwYBHaSh0lNLl7jM
Mg0ovoCk2am4BlW7K0h4fHNcePJlV6drvSKSe3pJJ4PP0mTSV+cMG1czfCoxFPdq4FQ7eMhQ7XqP
P6ZqUQJ53G7T+68c2knXudQnvyOSMhjMeMbWyvTZuQwJY4KJ5Y2yqyBzjqDND9Qh3MhyCTv8H0w4
EdybpU6xw+1cOsHeBoNDOcH5Pb3O8UlYQrN6reppg21rBIjZUa+IN5vmaBwWGpRwmkiag8l3os3T
AZSBoX2UaQDGeciCGuKYtcGl4NyR1TlSQAYRpvwxAYrHgsq8EbRddltJcQna83UFgX89mJSbcmP8
DpCFTNNQ3xezYs88tLAhNELanmg8ClsJDuO+3ZfQfCcvHEdu4bdHKD+vB9HtFhrX6KHH1WWmGyQ6
rmtK3KsC6LOem9xyq6vXFst76ZHHWgB84i0cWHdOqO0nfI/eMACU0TOWTq9EmmbRbaOQLAjSWfus
qnk+P3X0/oy++u9F2tb0klctyaXt5fMd1qzULrRXlzfxngkK9l7ZW1mo1LsUZI5AsNfuJRsssqcN
gv2+/E2z5ddcQ79gMybZfONRynn0epIO6xnlZpQB5YuErGaBhOFyD6CQUWg7Ch+i8ZtnaQHC+0Ed
6/eZ/lqXn8kGwPgrzaXLmlCsvgru7a9GgIMEh2VU0nP2MsRec2NJO0lCdjfVQLcQ3uDFq+ZjmMGo
2/PXWbpO+o9HgB1BnmzSS0VEm4HRK+lfp0+xy0OVW1N/vaYjvIDNkMzA5lgnewN7hUrEIgRJsjWB
gAVdTx1S97rJYApwoMeFf2O2NGmysMKn6gszR4/mEpC1h+PJaELmJz6KdExAv5R7vlX41jQnNNv0
jNB2OSFBg9GrMy3RrmFLCKkjagCrSbucWeGHRxnWCKfKsqx8HKiE0DVpJ+Y2F6uTslvVsZEGr5/r
vJZQELZfzAOH9xDeHKQgEX9NxwhovMYbylzccDg+0O59mAMfPrM0xD+747SgTaOzQQzQxHSyVGfN
reEcAju7abBi4L1trS5BK61iPgbeJbG9c1G6ysYK/AS41lNxnhb7opBRgNdG/kvvDO2ly+klufyw
OLvJ86+OBP8ZOoQY1+/hjRmL6otU5e5xU8KseZuh1bk7NpyFhNki6nX4RWJEkc9CT/E85ukMvAM4
pcWUYkSDaMUG3tqYkEGfZszEiGgLcIEEFLzx6gA6rK67fNOAB1Baf6CiIMjoUHeyENwjWMBYv5cD
xP/qmf3G1wGxbzdmiHZCjdLwEucPD5bKxRxVeVJ9RnWNi7lXEHZEaD0HNI3qoUhDUbZ/oOu/d0DU
LIZhnUEvo7O3jrRLdN/dtmXGoVosyRQcPc/pGhwn/yHMbYtqFXL7tA0xuRasZrYI9emCbwq42XuL
uVAv7ARYqhOsiI/fuj5qYTmjHgFZ2Csc1nA0Qf4LinGHjsIEqUK8LN5TbNn/gbQugpDlHeADghTs
seu+dpmG7noEHMAOsCevi33o6H7MEiHfL+ePKQMV9lskE84yYUWLKEPbXw9gGLefCsyXOYCx/1Qk
hFjxw1tsB2M7EiMMdgAYF6lLEbbyCQhHwpqaQYM7v6qKABN2wBxp9gR45Yxj0GfS1QNuP9pHerA0
3zFME1ykIgaAWe2or9lLGXXwN6uACRKkgXsQc6BXH/D+a9hX/yCQkucMxkCFXYFX3EaViRUvUVaf
pEIA2D2DB17NsAUvcY8FBW5TOrvXEJ0dpBM4jhohOLpLckmI4yuCUB3Y/nak0NA4d+9fOjSYcnBO
UDY+cAvAmhVN6ZHFHDvV+5Zn33rN4M3wt9Eq0YVJCZsJYAhMc7FueBC3MtHPZATx7xnuEM7848nj
T92zgtkK08VfxjLW1GmKa4OvVm6/In4UboMB7e/raZ7FUkFo6MPX4a651u6kTHB7UIb4BoX8vKD7
J4so8LpAgRB/99aBJ1S4BfQ+dIvLQiFyuiRv0+kOD1yFft8cRMynCzTmP9+tRmFOmBYkWEgRQWj5
lpPBYGs5xtp2hpYHK1KJwsHGiJEG9Cx1KGPVhwdYbMjgGm0fisvuZMah/5utoQTxapctyStr9VTH
YDQvPNrhn399rlM+xU2M+/syqX19C3K+fyzUNY2R+yvmajOAIsDs8Qy5vDS0njHD7DZuBOW34shv
EXByzj+3+TH/uW0GKzastBCUEQSHYXd+zJ88k71DyrlyeqRAQyERzBRmHFaaOzFRTnV3ZAaCvZCU
bDXoJRdURDdw25bUkinyiHuHUzrZ3UIZ3Xn3calNuz9wejRpgBP7YlnuyYPCtERkmLTzbKkh6ZlV
Wy1sJ8QbA4k/4nzSBMXRHPOTitMNj6tFt6kSViLYgEKZ7J1v7r/R/vGjJK9GYrHftMf7HsoJz4S5
Amvm1r0cuS+QNjSj/KebcwtdDNYhIcC0Ko9usfRllc0F6Fx1wYCdb4jz43/Tg7LrDb+i2CzaRWEN
bx/HIGFwaSSUy5SiHjZrfX+0J5/4CRKTFG7/U+xtDDX9/i/HHRLey7SC8dA7HEOJDuU7c0v3naQH
CynxcHCUN8UunTc/guuMTkUmA7tYNhJcQNQKRkwfco8rc5gB0ZwgLBbLDwrIoSEFsp9CKHfh4MDD
giVJcn3Iqv35RviFOhoTfwY4FBTJ9X7IP24/8CUrhEZ7xUWRzwO/N/e+Nk5GH2MYCy/d59KUPP30
QNClciq4+N8bFqhHDdt9P4BIij4dlRnrLNzGfWX7zp1630xy2xFr7Lt7XyhPUkaH7cbatBDn30ON
HW0DrBtWs/ZD39b6ZUXmwPS95aS0Dx8grfVFd6vNa1T6bKE+r9Fzffu39EgHHCfMua7S+VUaIcdU
1+gqW6r83wBTpZRzlcegzaP2R0IvZYU5rnUQNgcbMIbt18A+hAv4nBv6vrlR9QXht3iz3WtRebQL
RvuqDYCbOA+t8SZ/MlpBgoCOBlmN8mscizVgy+Ub3Ugsar9TDgNSb28/ND9ZsjNiobmYSSxh1E3+
A9wPx5E/giRc7CukXQxeT8Y657Oy8cMRqkLH6YA6gultnuG883cnjev4GBcqU5JPLviYG+p2H/VM
n3p8Y7Vuuc8fiOW7GwIPHCQ+VH63NDbNy4dsq6wO9z8THU0+Zrr4gpuYh6+4IqxbQbf1rR4isMYg
bjDFxwz4Cgk2Qrn4SiT0gcaLDToT42MmP0YDCNnZPt0PgLoeGxOnPfjpq+xkk5AGKZz9yG5gxlwx
JPtixwEUwYDP7HWFYLqnZEA90HxaazLb4OI+R1VURHn8vQa4hkIkWt4Xb/+5zSLFHRyhlv6QKExQ
LZr6VTEGG8cKrHSrP2wEuTE9mqyHMaLxerJ0m9FEVE1Q6cBKi0vj948NKh1YzRvVEvweVrQfQY1k
KMz/2Z/0CzIRIJJA34J3u++D7gw7lhJ3ZumAJli1fCiLbjZHb/GG4BjDE8Rlh18eDiPq9w8lfFes
bpAPIKsIjyxSIIaPGbmaf1JQ6r55yCbFsT+p/PFWmtfm0Mwdg6w8mEoMdyFHSzvSppQOTky4xWUC
hRY+zAgeUMzW532iEof9wHsr+LHhc8RTiLrVy7/RYNfCgILMxloCja6GvzsG6iMDMQY2Bs5bhXsL
eUfA9W6bNB6VAcOtx6E+teccetKKORhJavBVJtkMYeMlEGX336KpuE6eEzUGStU5BjFiE18qhkLT
XADjbzK+BXCh+f3s9Zv9kgLNpRV7BejdBaN5YqY+yzNaT7ZOFK0XmhZHOWY7CSa9Rp0QUhPjjL9C
sXvYDntDa/9i/KNZHr10eNlr+ef13apnpAD512HJNcCM9Z9nuQZY1TvMn7knQeeCZvJntGGtOPjo
LS3Lpfimjc/ozMW4WzsmYhvDJqGbhPKE6cv0ejA8cDJIwZB6aOoYZvaXLnwuVBOXiwPNJGs3ybdn
QCLmHm5b+Qeceg2UhL2y7ElA/A94+fj1/GmhEd9GXBsYUJT6FPN/2aek6J4GtivU6/ACZCos4eVI
EYhwh2JtxA+UYOPsF8C6PuXsyVVHY1+VZCvVU8lG+E2/Y0al769NjLgVMFnTEYKSXraiRddEmnBL
u7TSx6AWn9NgxYxVzTHIu46N8WXBuQOVGyFA79krPkPGcYtf8ayLIVY6L5Eow9jAup8B63uJcXck
I+LGQXUi8xP7kWE3Yqa4hqmXntH0MCkq47L33y9xsgAZgB31KR4FYpN2XeMsMFEP8JWAmjDJGQ80
BySmhKpWuCjWYKHyk3j/BgoPTHDeXglQwBaOlaEHoQN/sdVrDstSjpo4+5PR+o+tNc0b7xiU2HTz
XnQSR7xob7A4L2eI5Nd3dEc6ARZ74riWD7wcKz9y1T54WV0+CdDUxRoCyzUjCk15uIbVj/ajLBVd
yMcoyqyFNh0kB5wOhPVRG9PdjqAs90d1zCEv8cS/GNrmGSnrl5iNFX0DEktM7dgTVsScm2KjCAv4
+vzh4VIHMbYqb9bSQ+MIG4kygZsTbmZgnvzfW88+4jN87OWtNbn5xqKO8TWHJZpPij+2Al/x/Xj2
m05pA2EEVkDp02ur5pwE20cWy/AWbgFAHa4FNd77CGa3nxlNGq8Bp5luUON+mpVbjHh5M8MvBSXK
SSQdvuY0wmYCH8avT4rQbkHivSbannQYGowZpkEY/kL/5vaC4pk7A5GwxbdKStk/H/F76+lbC8/t
MGsibleKLOMicCVc/7Gl+6BJhf9qPFj4ZretacA7ovwwMQIFJLF4ip/luEKq5ss+aZ54DnrmWNgs
4FkhCNoO26TRsYgAMSfaLytJ3IHhA80KT+Zhc15nuETlUOlQYmyB+nbtfAA/wgXwsWALoEZ0LiPW
MrNX9MUWQB9+tyVUT6w9ObdX/WMki4kO8Q1zwQRrBAwIF0iRxMxECnZUWhHM2OR6YL4rsAHcqeOr
HbRUZPzbMBB4OeiUXTBSBfxuAAUPjvBlohlhQWCgGiP10OkC4UqwhZn0B1uK7asHVsU1lr1+/Sjd
5udx5lNdZ7QTHE4wPeDjbIEaPraoaojuOXW40H8QErHsRUKN6WvU/HHUuaByXHyDGcvDAucVXfGP
A51tY+USoN2geWqgMB5g8sBhkE5vmAojVrskCBJqyn2bDvktTl9KJ9KW7ulwRsOdhFA60VDDUoku
nvE5yNSk5kuTgqfYVGlC9jIGp2Hqc8L29QIlfxmlzPisrO8/lZ8de3YbS3vH7ceIDW7MGhiPo/fO
mouNXYd/MF8/bo5M/D0znKBbwF+4fT0uITg+/HrLWjH6CQQY8c4eD2holMxRK5j5WLmyL8d+T9D/
6i0upwPMd6sQP29dC8ELtDakAqmxjPQQq08skLBcQMnQETLZrkEV8G4EEnrfTurgwFzHe2KfqfcJ
/qa5zEcT1vBvyNtGjMpdZrEzCPrU1SyP4W6J82lj/QNXOo8JiwaXv8RciDC+Z9OleTVMFFa5AYen
HQ8gWNL7qxhDO9JB3z12HPJ4EYM8TEUYrk6aZSQL//VRL6FbZrynqPFSNtQmv1G9hsIwQO8E3o7B
sEqaw9t/MYsX37hrR400v46yCbrplOLyFcolhnidHvI9hX8JdbqhIgLeQAdI7tHfZ7gY+tG0XtUI
7NafLcOFupS+Ubsqn/5gMziUKOkfo+xH+ngPCSNAtzkxe87BnTJogUUeXpzBSqxSUTvOKEpkOGto
SfgOYm4SiGbgZiMpyPVTJR4QV4UKD1kjKkbXCS6v/sdhenk71eS7uAlTraiF3J7UB3sPsQJK2iyj
RUvswwDwHmrTOF19nM6VzrLfzXr/4+27JUYm/hNvBPcVwNZ7JrgAgLk4L49lU8RJRsowMXAoEeHh
wa3J4yvTaMf0skCo9dAcPmJZeiaQzfQBQqCGCqrwvY7emr6cxBkPdFGfpTNUk6FOCxXo4Gfssxba
/HtdGTOsWrhsEvcQORh/+K5oyQMH0OHlIDO/6EQV/qZTdZ/CmfV60OuAs5W7EigBm4YnSjhMZsQm
oGejO603+tJAGLy0YRkg/7qN35DJ9aACiIdFdM53LOK4svdKeNcP+CsSOw2CLvtRn7xgM11+rpt+
1iKbeg/5Vd+9kajgfrqC6DeWRm0ou1cIeYjFYdoAmGxR8jWgmZb7Tr1qgog2enlYEFknBWvh9Qs7
POhiDVb863rzFOL0HAxqA7fmyHGp+AoriqTHwpzjgOuVGKtLVBSh+WdiSWAABwmSwn3L89JBsJu9
zjJLy6vXw10FqGXrAgt+a//lv1jyq64O8QWD4tf8egBBVpz7kQ2oBSeOlhElHxzxoglRhuVnTt8i
UcfMG+A87zVoY8y5jrw8h6yK+R6gww8EZDAcaH7bL7Qch60NVTin5WAsx4JvxcnHgqN8JNwik34k
Lxg4ynWuIEOCWiPgRo61g+6nGM5FPGeSyECJQJmfGO7SjWLw49+iYsI+tWOc60eKFAAYIj3Z473y
XcLjFsMd60BOpBKGMDr8y0SckjfvahFWGn8cjKAuq9wKGiu43gMVsjg+yJiEWauUrZYUaHIwaIbG
7P5n/3xAvmDw6iC1E0sZfdhEv8OvQONNuMsMNpzy8IRwrHBMANLBUFaHt6ifslB87JrZN06nhGr+
EO99lpMKKTxUzNpVDvgpFPakuQQ6Dhex7H+FFOeNUGH1UWIV4klyhwJ6Mqrx089nxQZYRTwjTDx4
M4HTI45ddQj5EvNwmbUnXs58+vY8nXYf32B5AjDez75g6gYkDVenF4eusCzMoQyWMbc/Q+M3lwL+
ppVQm+4Jzwk9J4wxjo1jh6E9MhM4kWp4313zcQczXBygnihl5+blQm8BLai5mzbZWV1BLii4Eyq+
vcS4TT5YfOHZqC1LbLn0oNmb+ljuSIEfl1Wc25sKkkKthcG7Gd36QH+HytEqFyX9nlTiik5WbEl+
re1J1sp8TSziJ2nne/hIzvdzUq6+nB2fFyIBsFFY9Qhz/UeGfHVm33GYwxOIPeK6uvr6ng7rBUvE
p4QM3ikwJbryQEIxRy4GOfblT/2aFBgA8KXSSdEIXZz7rtpWkKaAeWz/ao5V0I6G5IO9Bl5CZdP6
4edXvy4vg6Fvqp5mxU9MjrJbcKsCsVGEUI/hd6xh6sJMoTuaeHwSTQv6OmxoVmCpyfPMHBq49Wsz
BOzNwLERMfGmbhG/dtCt4WbJq56mkTmAFL6OH+F8wBGgvRqhrHk2RHK+4jYym0TqQxnDLpMF9U41
Qg3O+cl6O+Z9ZD1d9eWotXd7DLljzHlxttfKh1yGOGUT08QKXrTBYJwj9bhFvGDfLV807Uo8+Pf6
sK1At7hjDGwnUD5CPz9p0J1G2kQ6oAn4q5lP+uHVdJ8now6L8x1Ow6l4jF791Cwn5O9cHUn4APsQ
Kvh7wO60wqZjw+SFILlrdzdFwLea7rfI4qAp9sNvXJ8fKyW2/15f74K5ZQwaPkQJveHcoM38V2Kt
qTDyV+MBppDIJDdsprEq4/c6/w0faYAPMJ0ldDGK17Cls8pD1tNS71xYTAUpKIqNijng9PmwkWyd
V+nZFSYq3Uyie4S4ORvMcYydvfohdnpVHmY/VT+tysCevxCS9VODNAF7/DlnDOHfyJg2Vz6HV/Ve
38RYKKrAClei5yc3Vl+8+5M9N88qczko1OHRRPa8xBcR5TLBsgBpoCW9x4vQ3xV+e/VMCAGDXwsm
qzSWDre7U4bXiXn3Lqo76FkfB7d+JEFrgH1AaCiO3PT6OFAg+uJY+teP0qCxrBCQ9JxRhEBzNiQ2
Y3+B6wXMZ9wx8K0E70H2rCYy2B11Gi0YQgKkbmpi3/f4fsMBVbOQKSxnr3xLTJQj3BbwUVlOcbPa
3BY+jkP6m8WQQ2ZDwFRxBQdCn+wMCIJDPnkPP82UYgyQA3LDmcTfLG8bSKk49xDRqwKLj/TFFXc8
ZmuW9/ctRLFYFoIZUBwQcZaOIDjyHBmx4GTOOcbIZGaoh8oWaZroVVl9scB7S25JI44CJbGt4I4m
rEnsfmZBxf9HYca9j5YaE6cX/XmRbRSESvSb34WdTWCDMFthyLsUwDG2DiA/6H+x52nDAcoovO4Y
G41F/3ANLaRBJdATcIMdyPuPPYkKvv8M5AlQkMXWBpYoYK2nbr47xMvYQv2LwiZvhzWTCrN/VP0w
MkCqxbZuEBlB47EClBfy5GEOMT/hwgLNiMzYHQEmn/izhyJKnH1PDsDYkgP9gCPhG8gev/QDV6hY
W+/Z+8DqgRJ9fPikSizI4YoHv6xX0uk1Zq+ZJSxsIeBwhVm89LQH2rT8wysYktYbZ4Czbo/wMsuw
x148i3FbxcwHDKHQTVnRwOekr8X4EwKpQYouiz0V/yMA3x12GoOgjuFm9SiT4DBBwgX7RjS8JzWO
nr4c26tifp2jsmDhJvw5mEQIF15Y68HS4Bg737+OXNG7e1iSNxs6skC2kfEwqxlzadU1WFhAooTm
O3kJdCeLWSGTNAchiwV6RBd1Ra2BMCWHeAwZgrG0GbEV8vSYeRA4/++zl0YskJn1IXGCHYBJWQc6
OGSYpYtZGRsTcmcC2D//WHmPEIIZk5F84DYgkRQbC2nPYo7L+J3RAPGhmHNN9Bz0k4wH1w4uC26g
UxwcwL3gSgEGMEuavxkqdN5L5fGts7Bg68tddK9c8gBpf/CHw9iMlRyZDKC6iL0gPb9c9fDY3mB4
0RMh4JG31/F3182NBSPOZVoHfXKfmnAZH3VQxdhAEGoO7BI1ZPzMByuWyvUci04erfdJmTH30Z5V
a6JsECLlUwAIQjFG78Dc333cjU7s4nY8RtF3KmK9j0WiL+yw0yEaamjMRchIeqzE+oCw7cLrQkyD
xioR6neXRxwPlD6EmZMAhpO4mxQi+f3tsfG+odEadqzx+EfNtvahR217VILh4PchZIzarA5Iuf/j
v8DHMhs0dtjEoRRjPIpHXGCsVTfEA2OTCYL7HOEOXBuzZtuNrhVqvR7ZEwM0G0YleopdIfBbo4Uw
a82Vvbq5gL206XCr86PtmjNsw+U5CH+1YzPErUmYEvCS6bVHfJ+h0SJw5a+zGOdXPjGYFBu15shb
BhoClVqXcxMNeeW96URR8iK8gHGUL2pc0akoSR+AmjdZCJ9b4ue33MPP42MLDCWQtFBnce8ZZ2TR
rK6va7kWi/2CnMImdcCFLj7XSp68SK37d/sJSMx/TG9TLti7WzHwLYhvDPMjOBaBNFD3YTIBAwF4
2+244eYaYztLkpORMJiIfa3IJLeFDAr+yDPQcLVmer/8wimEec1nfLxGsCcA5Hkf3ZGIcp7IwS9V
K+tWHbarHW9YD+Dm0eNa5h5dP8N++giNMCsXiOkABtpsZbAoJH4PtooE8/gT2HhVYbtZjK1sxQuC
fGukwnFFBZYg0axccEqx2eXTaQur3DX/PK0CblGk+c3Vz+BswHokEuMNvcBtl8qs21oATTSDfNlM
DdzKCiCguBKTN6KI1xrgd6xYGy4gpx0bV1Y7PLNSPeWk4a/Wl/Dax2CnZu5VpFryCXO3W6XtiDhL
QNh63Uy5V4yQk/fF4PRzfzmXJRWCry6DILiGYg8Z4Rb0C/sX5LVaK/DVfhnadxLA4H1EgcUhxYK7
x49m3tIPgODVTkAi03rMNp2fB7n3BR3z9ffx5Kl+EjNiSmiaT7fCPPyJq02ruH0GSTgil4WbK59+
gnpdLeSVOePSAYsh9trcPy4LSJSJxQFOJecKuxTQsHcRUiUaPEB28FX4aVb49GmbrizmXGPXg+cX
QSWwqSEnODToV0S7RGGPqnkRkL94QX5KvAzg7hSIiYwpVgnwWpMsgEkJWQCD6omyJB6KoWsCdtsi
I1lWGJQO37OrSFEHQ2OtjFtuE7JghXKC7ysYOSA4T1nFgMEoNiCd5cZRuPon9BT+iEd+GyNOdPsw
DZjal+8xBcrXIoz7jTFI2L0c9Riu/LMDA1iGCEfriNpQcWEEwfSArHhnlsLdrZ4P7k7HWE61BjZg
8LxEKoQaOoFZ/6Oe03ntm8gu7D18OmzYdAyHA/gdtgRREf4MfMs26LzLppqTSoFmbaUGl16w2pEv
84l+BDUovrB3iykpyOFoUp9uC6KJVjICm+EnguNye2PCKo5XeQEa/cU/mvOCf+N//TYoltoon+je
LWzmzIkRWlZP/YQfF7MPIdNUA5rMqP8ngOUc5Rp2IexMi2P6BDOQsWjJ+vAoWNZLYoU4/5Q9O5/1
FYdSe2WwIYBYi3BM2nZBq5BowEmvEkp+mepjfX7bpLTtO1xrhI4VIj8A5i6fPDwG/ogc+AkCAaSx
Bzo1BhEY+/iusLpD813dvAdeySzqe0zH9ZgDmCYIka6ve6zXjb0waExdVv0g3ri6vSZPgDq/mqXu
I8ABASieQoDm5D+SzmxZVWSLol9khB2Nr/Q9KCrqi2GzFbBDBUG/vkaeirq3omrXcauQZK4112xW
d+uOtqNKkc07fabuEvCvAbiJ82XBgsCC1YLNN1g1b2sQjACnjngRqfUM25wWq4xHRFX3ObxsHkG2
o/yPTIvtYnKU98CaJOCy6/Gh6R9/K2ZC96CyJlbfGzPweMwKT7Kep/ep7SHyHqFVbffNmFx4HOAY
MiPkdCahGjM962bQ2aaU2WPKT0zgUqC/XjK2c5dimRlC2ke9B3zLnJNhmXy6bPAYYMbGmQR8Yj0i
oGMs5o94SEdssZLbxayLMmkjNSz2so17iU8yYYi8rBzi7I3tBx/27FOKwmPAh/oF+Bx9XqA2uJzr
nH4Q4CfHNiPqzEBig288fkrQIEQQKEUiFRoPD6UihKFnbpEPQfFK6UE9YKLs5IQFu6V6lM5HsDKD
MSlsb/5XwQPaOi1UYqjt9b9a+uxUUOvg4KSc8bJIe0QTn90PktFvLGHSYFFTjGoowtkbmwU4e2Qp
gMGl0J+5E0yJcQ9B9MG2SWjronUUiLwZrD5IRKw5tmgJzxoOCJzGM+I4nbPYJrmsbxs13bTYU3Th
u05dqsIxHxugRbiA3kGVGnM4ZTxzGwKKmn1/IMAX4uZ0El84u2q2sB7jmz27SQUPjaQ7iBsYFX/F
EIYjI//joenP1Cn0pCP+5h3o/D4fWpwpBPjwBpzy1NL9IXaMETVLMVwQaoOlL4oCQbgi37BdYqv9
rDDC08ht4lBgDVL15aGU8CNKf8JCuQMvusq3x5hiikPgp4y6gp787efj6FVG1Hwicwwb0K0/2v5x
a8vFs5xTT5J7wOznJLNSiiZB51WVCZp/FZPwnPK1iPHlV+EP/MCXqUUJPuv3988yfr9sauAe0aAu
Jwqde1TMme9Hb5f/ozOmWwp7iMoJB4jQ4SIuRwhjDZj7T+aq3d/9/JHPsrvs8G+iLMVzFzyuMCgW
ymAIWiZrS7HDzsqgvUxR7y+QIvVQLoXnGLitZxfJN0P9w97Hb6UOd+nKbpiOnLFSko5KwvoU4kMa
Yw13CY5EjHmItQUx+waNHNIy0DzsSWuHqln+UYLLkO1cjHgmLmaHNpPWlAEC9Ffxbrzv6XHinjEO
gOCJ1wXUPfwqHhn5BI8U6HG0ppSrNkz2BuEjlf3+vvKGq094/SsSFIdIwh3U5Twn8yJlOXCocpoN
LRUa41h/AOzal7hnQwCDQWHR75Cy+0dF/kwpTtl5OyIgkpZsLjBWd5w1/iDtrNEB5hFhQkjttrOn
PzwVVBHMOmjrhojpECL1ISmtuz/u/nc6mjN8Wm65pies2Bj5ABFMr71Z3sTDZ9bfYzCLpJxFkhIb
dUFmkZ2Z8MJH++vODn1Oc+yrGlHFuDACSpwRmIgNAFP3G2aRAUEgEuZ+FvR6ZP7rerWNSmfE0IFS
L5U39ENZsSbX14P8MFm+oubNpahPkIEhBJFBaX7TKhQBjz0iRit7gf+IviNfkQ1Qdj4zAq6YFCBX
0QGcW+s2h4xtoDBlCyN3D2fYJkDaqb9QpP0g6vAf26DGXQm3YR2LAxe96ZSDw1of3mv0+64EIK/L
K2Yz+FPcdfqSIr565YYvpHsfpqTgCVQ/HE9ou6nl6M4SDkoNpkC0gn4XPfzhFKlRrE6pxBNMF/wq
xPPfx/cIRQPevdbVg9NnwSWxT7DALAwHRQ5A/FooCYF3Y+wyJoaaycRQ1jbWArvSLJ2txhSY5px1
wHR5+nQnf90i3X1sEaYClo4Bi/PiFw0jdi5A4QzrVw1XArCVrzFano94jOEU0zis+grF+dvh9Bcu
GbS+6SjF6Qiut9VzxIEbMxGU7TIh8mjawtGAT2R0MNBv0ftNbQ/pAh41DkGsk3quYHIelSsZNqGO
l1KA4R6K3SVvA0gwFf4dpZ3bXQJRO+gFiPt+CRwaEm3DdgokpPGU7PBHotuD1LlS7WODrR09Qgt7
FBNmjAPYmbnW9sB6+DytoI7QbbiDLlJsb2u+HYzQvC4kk7TFNpgCu0bzheV8ju4jwI+TOw3QjnXw
ljv4hruIbhapGZKYKHe3WOFyrfR2/on6QuOoMGfgZ/XfmebwZdyDH+YJAHXTvkG4gwUlyYUvM524
+d+I4THf1xqG5MjSdVI5bKe99EznCJjAk6igUUJuREhqGb4s7A04V7GWmw2CmwN2yUeHo3wCIsJl
YGDAltJkb7zDeBsTnJGBjs4bOFDoGVcDQ4tZKK42gnZCvX34hgOfIZQPzbmOH7pqZI0xe6V33BFt
Ck5ytcyzfzUuISYlBSRnSlqzds7mzaOuqVyUA0RSMSdI8PPEAxcRLvFtnM+ISwKAAebG3sNhxkG8
kSos1taKSI1iItJLx36RimsDOY6YHjbfco7VyTwe+Bf0dPf51iZ7DWeKbYYbvAk9P8LsyabrMRTC
e94aK/9s0RehHDDrxWsKkoVhgFBUT1wweGuq+qg59dItE5orHHQSrIw1Ii3C9762hAXXnbUCH71M
VnnoDZYfjK0JLSTv5+2RCZvAIcAy9enj54NV73l9W6f4UkEQD7tK8MY4pidY0TkcyWdNMZklmI3L
Clj2uLuAH2BUwykPB8FVxEVB25EjONOGhO3H9tD4lTEdmcyEfEoQ07iLY5zUeH/38zykmthN6AMP
WZ8Qxbz4hzaBa2i2Vh6tn1m5KCz2EpMGFo/8MuzvzwYrK8b0DstzPOimSOUsBS5tz71O0SoTAs02
hlkc2eccN3NhidHzZR7aGsk+xeNSCPx5OKAK6OCiVIN9bnITEcvMusBqdddiOU3VhD9c5d/sbUKH
oQ0OtTs0kbXQJEVILiFvYZrhwAFlfdauBD8P4XsG6bj4w4eQi9BwQ3Bl3N3XUsDr+us7/TLEhBTp
uuBE1gG8y2LWX76CJ9uANBHGQm+zRVp2nTdRld6t0qp+LHNgWa/CXUW1EScQEYJXA/EW+B6cfhZ/
RoXaEbGCg+cJ8S2PBuY1zjb5+NuA/h+JyIRz/QOfBZ+Qm32zz4y/M5mWTtU+zjd54XZLSR9T+Vv3
hK0Kk9nhkUna1lBsjhZjAjUdg4hq/pjy8FQAvSv4mEHfBV8n4BRijwts3z/cgmpH/ubmoxfuYFou
VeRSOkggE2m3POFc8dDWP+BHckI0JZro3yMYYFRF/Vg1zuG9XY6MkYUAnEmYV1kwKX8E4+l4nHvP
3cB4zNqZBEVKsDQh3X6pFp3JCwanfpsRVZgiKLMLb+JPMpi8yFQQbmPNC0ZowHXe36YIadV1s0Fq
+8TIj/gaKzeK6ZD83809fXh3WHmKJTlSVsVcO6ehQWTgrLBR9N2B3a80ooW9P7itPU2sG4JsMqQK
eIU87f0GEuvZHxmt/c8TZKjJuhT0lxWuKnzau5Vbwsqut1Is3O4KE6Iot3fiXy0bYw6HxdGstwEz
jrExCd9WEXyTcyDN1AQ31rgNC7MHR2JT4apwBy9wYll/P2y4fOqJQdiF3WndBV+YsTvos5hsBD0S
s0D07iZV50jYGRMLCpwxWAmkQSgXrfKoOPCO9df8TPGFAPdrf5H9mLSGdJMcabmNLsZVApCRELlO
DBcwVk9bD5YrYBTZbBSgUiwcMT6HmvBrUNVG2zCitbggmgIVjkRvRjNoyZ52SeGCX8qde/jWUUnK
Oi7tOTSkkXWLbqa4m9EdBatGy48Yj+BW2kduGRwZ4SaN0Bvqo+C70uuXqiNdLfCDoTcS4JDKvALp
H3srnEws/j12fXbYX9CY4vGgfcbra8eM8oz3dgG1BdsBC5rQxIco7hI/wMNIa5EegKKNfFVAOXj/
9WgSgBKtCRfPeTF3X2zHRhk/sF172J3/8LClE0vURKHvTEDBM8aXh2pdzPikktVe2Mp0QFMTQzYH
TCi8+INgCD9JCoREnkqAM2xgjOG6hDS3wsLgwlmAoA2lInzl8tjidv7w7xCp2CP8mA0iPTPNit4z
lloXfNgibtMXpq3r/mmI2Fq4pAt0Rg2vAegFI360DVwx/hkgh7kKzCP+tcGfBU7kP1hh8IX2ylJw
gSPsQfL2HZDVy450iy5A5GLAuz2ETAlwIgzpUQeUv9B/qYJLE6nJMBocUQ+DULfYFHFQAFOal0wO
WTxSSn4X+EMxewOU9E18lWOmB4AzT32zFKfTEadyl//H+BawJLL8rz/N7YK9n79+iYIvACfu6PDd
jf/OvmrX8K9wm2EipyP3939zuYMmwlzMGldsGUeRQo5MSaDdST/COw0LpmK6fwUjHreHfjFf6zEn
k6WykWA3tvmk99SG4hrhs27CFGcvZ2Olge20ChQBPtIeJf1n3sMeU8WqTuUMeBu852wyU6lOUqIL
D3jzzM5+PuRONkvM+/k9vNaCJsHCByMhO9PLLQbYVhV3jnpk30VlYubh24ODN2OebNCOmWPI+khn
AvaVP44IktiyrhGuE9F2DlWBz49a08Fl3EDAAh/JKvmh86GgQoOaQEs7c3r0w6vxnAmNCyfQiPAf
nzXrvkwYwdCQw+dfnhZAofGW2RIbCtvwb2Be9z/yFfGTr9kES+u2eKGKa80R+iqXiUs6XuAoZH/E
wTYnPJiuNoSNbszf6Jo3d0scFPYj4ZA1O0f4tnODLzwQiBcG8w/sj7GOu1tDIp7fX0Ccdto/tD46
iBhudcfXEfsXDcYwZeLXkjiZJFEOsb8nOEogu6VtRJdgeVb90akCkZrxIkiHMSfck8dwKDiyPDtl
FcsnPhvQFs5zSvrm+r9NqN3wJS8RlBeJ0TQ0FaajphLjj/720Apwi9jJWuMJJgeP5LIRPeCI6MHT
7wBzGR7z1hOTSpzFdv1pj+8G8wz5ZaOPp92BESgjQEwLOeiLwmW+Oog/K8p0IRCpj8/o6ioHPiHu
1qPVVTI7Jg34OE4BJbHTfipGsVTA84pl7jKWsEXpPEkwKqUeo3gn4MGdOB/j7COpZaKAua/bQ0nh
XGNW2Ju8W+o1pHOKS+DCF84mDuNgNIyvv86N+fMGUFkOH0hj7wmE0dw9q4JejfzuthObN1lD1AJY
6Yvvhcz6ZmLQx+XoHSYHKJJcJz4vRKHf6q2SHkBjxkspLaQXJdUcqybMSdQp9kjg50T27VAIMlsW
PGn+4qBRxYzmTAsEJnjHvodtCc5C7WFmRi0iUFcWCVSjkKXQj0CgthCsgLULBOAo5K8EXNIEYZqB
7QLDccqXs5nT4KBDwabn33QbrxMFFmYs4iufzi/+xU/oDg1kNBGwiGtzTnKuI21BJ3XGD6xxEPY1
Yzy2LlAKIC7sfzLAGcYrVO9MuoaQ40Avh+ZDGMFDpHrNSv81vcQUqHKtkcByi2marJaCAk2IhNfn
WaAVwN9EF07WdFrADMnTEbrCxx483PqR2PE/6GHwG3qGkItVIZ4i2Lf2kjqsQsUl1P7jqBHTX2aW
fBjA4BkNFcE0avTIwAeFPRTEfrBtSbBOO6Nw2rcl4Ek8EVpkl1q7lO18QmdS4/wHZ4rBq8fYZYY+
kJaSpi3oWO3w4+X1lod3dolkm+vW98o5QKn7jkAvjLfNTgSEd9t8ssL5zs403W+nNTlrttp40YTs
Ykm5knzZOzvGG6nbEINRWkzM5b6hD6s8HqxlE11zb37chrCLzd+RdiArjF58D3AANIEf+5tmjzii
nY69ErweHj887HllCXM/xLB2THAjgwhO53tap3ziXYdZpzvx2wvCIs682WglpLXug0HECZeFnjWi
wj9b373wPBUAuJIQrRWD6qDBW7OqOKhEljACx8rEDwdhIwcNYHvKdL7tkC5egA99eQZ2+YWtTEqS
cCh4mqCe8H5rfSmmytlozjSaoSMyNiCAwZpxK9Q3CLoUSQh3g1Y2hiGjgOwLlgv69bSnvDtHG+KK
Veux5eyVt42JEi0NhFLheyJCrbEgFzaWY+8F0YDRp1Psecv6MLYZbd8Rp0Kxxq2SE3cGToqTOYuT
ZOftDFuZvdhyRnNiGomMxWKb7/VLJ1Rs6LHlxevwYVKXdbgPsIb8Z4b278zXBn8BWhQW5EPx5JUM
YkZQtHQWEH5FwjqEkVkDl4+XF5ly5Nv2go9gkwL/Yht0ZDI8f/jIaYczeBAZigDmKygO+AeQXib0
OFhibIOaENenNb7q/HTCiUNqN/aXhEpJ4q7wWCqy+RtpX34Lk6I+YW7mmUS4f5N+HgUQaD7DGgxz
e3Mn80/fB1X9rTFKZ7663eU2LIk8RJA9jHg7JpDMHiUuIEyMF9FS2IS3/yY5mI1Bz+iLz4Y+4PqZ
cgWYrnL/ICdOCvuyZ5gPuYA/RWwnO4NYPpn42qDPGHbedUQA9Mk85Zh+IXoQV4GXkJwzYzgKKz5i
zYFEOyjqc5u3GW0Z95YmgaLMlHk3qMu3gcn2AFjyQwzaBWPJo3R6ZPTUZFvxjIsBwNPGcD5fQDBg
8ElsM6qJVsfICYLOIwNi5VuSxwmOzS3FPQpNrd+tcUxj7+Sb8JotMs5yzgCFT0O60V2kkt986Osf
cwxhxAX3BAUVMwSM0zIWEk8IpBRW62TOaxl48133+X3GR4A58u+P4HOUYCrCh5HWXDV19nWEaIsR
La/CLRnqDnauGDyNEsD0p4+dTf4HNRwP5XosDJEw8vHf7AXbKN9gTRpgOccIr9Ufzi1TZ8r6kuIG
8jDgVLwRpgrrb4EFwYufSy4jBmvBXdT4VUg6WLTUeD1LbI0zcHZq9xreOFwZGD8NEzqBaXBLgJKB
SkKBF8rmM4PUANmhtJE5UOIvIOg8sm10X0Db9UaMLzv851u9GSCCA2i/7dXouwcgxcP/qMJ92eLB
xemAOz//ndEAYppRos4YlmPGZI/WMIf42xGiDsgZuCnzUsTVBHSLPAEG4NxEVgu3mzx0XssOP55V
NBMtlm4Y4SbtKOYO/LD957qSPcEjBONZhIWjS/76gG9MkvaobbhhvSPh8DBjKRN8boCSMKIEcXe+
AJTkXPIcx18aQCpxH/d8UG8QbEb+IEBQeWYU3GRfiZMOpBFmBM8PgYeLymjwov0YY/Z1CYNYWmoT
EgvYICR1rjCd3d2+pfmGfQGeBj9BKtAlbF5cyuceYYV6d8Q00+fX8aqLRVHNpB532QVLpgx+R+ZR
ciTOyZ6jUEvCHrYKXGRHCV9CDGBIoAE5xYZTZMlaTL/Lac89k2G8Z1GsMZgIeKyYzSOghef0j7ej
Mp1rvKevuEU6gjgoRnH6dcXnAB6HqATbC+YH7irIRuFO6QIWRYfO9xZdFZF791A8dBm/k2WGnSiX
OkYGIFoVWGo8AliEJ/hQPTh+X0yzGUcBT+HXwtCSlp69XgmQz5BCsL7w2StDMhoHJsY26s0B+QU0
15vn8Bqk5JfCiXEQT6BYXSvGgH8V9ls2J6PLzM1mu0rlDGLvTGTI5R5JFfhhMgZhkx1HEkLICpxc
nl1Dsih5Hl3YYQ6RmOWUpxT/PgbXznPf+AL7o/LB21jXm31tXywsJQ22zUHC47mSOHgZ5OPESAaz
qGEk95nB8l2IPyegY2hKgIlDHIuNAmPBLqwhKvHo89AF/s9gKK1DkxC9/wpMD62CJyBzuPd+tnvR
IrYexxAs7rO15JQ0V/kixYLHhDIEpt43QdbYwNkyujWXF0IPYZQf6w2hiOkwC0L49Dc++z6bByed
hHTraaEIwSagDvvGeKXGndniYwev+j3UylnOEWrjTFz6igd44SB1CoFIxxozAvyKL2zNyPPXuEPy
PInwdzGVoTgyRwYDWirPyZzFzYRBu0YjswLvxECABx8WASumtxaRFTgTYNQJxdZpVMJrrKGTb3ik
oF1gD7zFO23CRsZrRoxEO48dlbpkYoCaFieE9baC4xITVYh9fIis7xO/l1LBw240dryXc96f4Hmh
EMQ9nX1x7EH/NdQFXiLgxtinwKtiFoatBVyv3LtjhHmJVee6Yc6isi0w22Xn7O8La+yXf7ChzJvB
Ub4goNR+77/Ov2/GFAU+Fmpo6QDNp9a8LykI2AjZPAzCw5h51C1GHKjLoNtENsBJSzgwGPVWuPhu
7pvP5gZion2zcgP3vtxAOsmBgb0xJs7sw+89nyE3cx/DlsUr5NLjqzUXxtZXoqpgdZAcSzYlyTYC
B9t39Ilf5ITCrb5YdnFNIB3zn9VwdvOvMH1j3E5br3/aCsC6hYeuYejG3ml9yIyAwkn8Jh0vtRdW
p4Db/wxc0YcrwTCaHFESe4BCOAZ71CM9EC01JNKTpO2Ry4yGicIaTTS+2dRD5v2AiM6tVmxl5FNS
DXo9GKy9QDk20JAqmzKFaTU1Csc34SkctMWApqnPvD5hOo6ykvAALAyhbOG4weoZGx0cwI+Lwce/
k1YYkjK9/YOBmns15P9irZxwGtsN94s2IFrE7U2L5LckFyem6rORj1op/pq6d/defwzkeLyumF3z
3M1ah21GS/s2BZIWUhgGTNWYtT2MU6mLK5QyXwVeQPyH2z6GspRJZC1xL/q+LyYkFDyM0xKW9h81
UseWwDbEajkfoK1w0hmsLpY3ESgM0SodKh/PyBGvNX17GFsVEbg+9MYtJJ/93WZMwISCchvuj35j
tMia41En++6hZZOIM2I5NrIyGp2+B/R1jBKFKfotuUZEIyXDFYPKWzJk2NHywUkJ4NQp+dRb1i87
EQBicCodJJuYZH95FunDmaWQOKw9rbv5YqzBWwP/X5Y4B7tqSLuKO6QJhdfvB7eE1Xn1IOvtwPtw
KXGw1zPE42VVNiweg2xYi7OrQPZySbmuF90zdqhfOZUy3sj/LCr7+Dg12lc7ibgdBhS4PVBgLWA1
mGz59HZGG4/IUeCpWQ4OrXcsjNPLwKhM2DuX8yUiG77Ki001VZaI67xHMrGx8saWs0Reodd/4mbl
yTNS0VfP2A6hoTLo8G8W41POgkoISZyrvWS+r1PwmjJFS7lhNg03LOZ8ZuPeNPGHQ2SrdzFmSqr5
3aPzMJFnm59kxKQxWHIccWTJjsw5B0NLnlF+rfCum7fmchst8/mNIDoxY3pMtxhxF/4rBYwd7D9Z
DvyHB5f74GFESQvu/NFv3pNMxYxWkK0Qh/FiiiMrZFiCDUlTq/FRM56bNizjVjWfi6tB8mMDmIBx
KC7Z2JkBTtfE0F1mGEO8CdEGJCEYnoH2ppd+IdULvJKkz/L5jzUGsKsK9lb/qz9ORzSP+vFFBh8w
Zw3PVEpBCaoVrBS0vKQCOLDdwuK0/eNEYdcD3jCLnbBpPgw3Mnr6GYUXlgd0I2toWOWKEuzBzO4r
kqXUqN1fKS6x1adWfJtVAE+ICI/RUWnp26qzVxjcDZ+sqE0+xZmB5p5CZ+SyJqkyBNIJJdWSENsT
bAMvuueDf6Y0ICozL7BVOOH/WPbSfDjrHQXIw6HcDajS4R1TfI5cEvn6fRNR5psx54ytHPiB/Xcz
dqgTg9aqvS0BSRpC7hlGIc4PMqFXz9q5sny4SMwypuAyG0SDqMUjkoXJbGER7SQeiNyksdKBovbC
6D5ss3Zfbq5/ePEJrdWLvF94jfun30679dNn4685exPZYPxFAxQdPubi9Yd0kRa5Q5RNBgCJWJxy
5vluiqOUxn3CtnOdi8Ht7yB0yrF0wFpzh5kp3VnPx6Bi/jpMOYkxh4poAI0ajjDtNHOvUfCzjoTb
hr+/3Gv8G4/4I+7ve8yZ/7ULBsFIOEy4PwYV0AaDiYGdz92lZfJciYyX2WzTP0H1F7WjQqVE9IE3
hiT2Nekx2F28CRsINTi+mDZmWnarYxkr4smFXVc6SMW3JztOf0HzGHo06ubmMYXo9vOJc0oGGNzO
YJozxHKW4GlcEI4hJnRMEIEct4l6rAFBAfr2Ax+8AGYh05KtvWKlst4yutVRDDfPbfSUCREcC4yF
2TyFGHrCaKA1hYL4GrDw38vaZfcQiIaIT8IAsPUYv5xYEzVZvsKg/j1D14pNmn6OKk6r6Wf1POF3
oH4JVhrrT0yTJyP9h10+FITOwHX9u8XwkPHBN8rBAjg14pHbO06SR0+vwwHlvP4xi7W0eyb0EM7D
GPq0p8k7UVcUFWLqokk7jOZ2bNQw8ZGsw8UNq1nrQtILoVZY3xxDzbHzdlWHU2hyFOZGmMoC/a7E
RTDYr53HfnRkt/3FmNMNiL++22/anrQ2t85dWwxMMfIuQ6g0RoGJDJsw02BX3E7+BbNuQRcueH+c
1/hvQHlsiuAwQDMJDDmKukxa02kNiI6h0EeeKTy7yM+a0xS/kWvC7RckmyHDozOzMiw5cKVh+1S0
Zo1MyKiir8v8xKJnxnOemQMbDZTs+eB0X3YeqqDaG9hIRyWEdZBTRXZSuZNXZKOwnOLrbiI4uXBM
zOPYNqxLvJ1hcAeoS2lskkM+e+m4Vp35wIFqXQ7wpXAJuOq3ZV9MDUiTgmxsUZfr4iEdrxZI/1wF
YgwfT9Rj1PMIgxnfrlrtOweNXGEU6TNvx3/uzgyejg6HijyQTWrJ3WV5neNDhekSOQX8Br7KN23c
tOCQHMTTq/eKatZgSRv9s0bwFqjhLfAAnnfJNWH6+PhFc9bQ7RuCW/IxLj460AwwhBFhy9TiF/fS
C4VJuF2wW5A3ODm03LovqzEPwBR7sBxeAYmZZyZRUI8hkfANOYOFuD7mj36Bwr4eN5j0Y7JuzXwO
yYEtnw+LQR2LlMm1W8Gm5QDrHTCYZF6TtEtGAHjiDYIiqly44+y3UHeYw5bpxRYWSdP2b4SiHTBA
Dym9YDRSOcJ7wOVbFxOo3qFcM8/JnhA7ugMPj42d52V6psGhxhWpB2J4jMuBmCJlHRelZ51AdqhL
iBGLSHE0tzAIUI1M1VCJxQiVIYCDwoJ9JicHWfhCEhPyswQ8Kt55bFfz/gkCy3k2OvDnYBqzjjkb
wEC5rxptDp7I7L8MIZHcaSuKueAM2veM73YOBIXxCM4xEzj6GPcZH4lHP5VkrCb6zjaiQ+KFxawh
7ejrtYpgoDbeJMU+VRcra0z8RwXCBAM0UO0XRCMu8NOqF0e/DmpWWM3LzyBHVAJAnSy4PrRVgWVj
T2HTqUGjQVvDf2vN2kUXZfepQ7ivXgMiDL2Iw7ImWER0dZO0g9UkuINYhMBOoniHDfKv/GT6OkTU
5hY+uAX3HsOhSIxpdSg1w9PgwIUKCr8huJsLxYjgw3qMBaxqYVNO2Ag+vGRQCa7LiHYLGmfOBi7C
8kgY0pifKCnD3YhVInP1VioZeVeqFlQLO8i2GnlT+oTJu2QxM/QQ91YJRhSUBgQ+xMImvp+qBhw4
afY9ysfXnnP+T4pe/m2B1sK/TAmiBuE04Tzc7Es4wksOi6bFPcbF64MQWf8x9w//ZfVwzfEyNgar
L4cPjwE5nCJ/o6tx0dLBzwfze/LCzhazetXDp+IC5+gybcN7zMBRZQzGIJygFox50p9T2AyXb1PG
TQXuFa9AjPegDMVoPcKq1s5hi4CamaZ3M0kIOzFawYf9iVUnoyKz3+lDLLmm6hJ7Whn7i1MvLiiq
8XcZwio6Uz3R8vI4QvvtacOh248U7uQruAfLBgU4yB/14wvepmgewMVNzJ/9IWwAYItgwLji92H7
HuEloRepCg79WUsJQHf+J3PUE3sbCIyud+QuQjf6udixZlDCJecRwQ6Iy9V3KSZ3DCGe3FpB0XhT
u+hQ2FCjKkQmm7cZtRQ8lvkoqJOfOBv7lMpBsWzgYCV0h/UB3B1AlvIPC95pfbGQK/AjiJI7cizY
e1rWKsF4Ooe8uvjhcT9J74h7yPt6wwjCRhTuAMw/Ok5E6uc9zSLq3BEunrwPg6Zh2ObxzSfJK5Zi
YH560Amyf9RQ0JJo/1ic7K4Imhw+BTOsm7/dqZ2QchBBvaqx71g9HJpRB5gEiI3qSR67veSCLEK2
hoHs47EB9MOhwOOeETm64PfhPhl2awRADnGW8zvMKHij9pSmCoSKkhe9zYxlPtZLY17N4fRKqyej
QIzLS1C2lbp8zG4mFGeECcKVk0gkNaTSGcGDe4qilL+T4HHJ8tK8PTywcFB3OOVXlI+AURy8p+rQ
IAWGnrMbbgiIvbmQ21IKqgjArL+hN1exJ7kxULn9c+UCC3oQXpwiXAUyLCHdNj7jpmyyZrzFdJrq
CyoweDQGn4CX4+jtUVMD/gG4vGa5B1DAC0aaiQ9u2ukP97NUyax1MFU1yxmnJUNMi97Su1kkYGBo
PKRIucILLaznHrY2VWnyWtywKxBcOYo+qoECwqhkIMEzMDPSn4TtMdMBd2K8Coa7kAyGtBZxZsFg
Vcw4Enw8Mlcy96jRVq3TM8YCUlGoyJXgLNkAswNgMvgKuPoVGnZa6CSeQk6HSTcd5v4lAxO9gV/u
0xcm3BC6iQWwqfoUunNkDcV+FJNob6TCuXbiPY53pHEAKwDUcNXLUJ79RNdnE9/QZ6C0v2SPPcEo
GDJy3grNFoB42HoSYaF4fcnkMbF9cIjCVOyCAWyRSSS7pB/YV5rSaAjtn5xZQhqkfUdgxALag4t/
dDDsiG0SmVC0eWsluv2VSOXY6F77ETQsZjPOfY9cvfapo2G9DJzG7vYFBvmgYFDjHmGV5dZz8fFr
ZzCDxax/Sy2GPOQXnBkKZITC/PicpfDnQvbILmMT42ujZtKuibRn47LvljiSVDrox/Lqtt552R1e
nAQU3ZhTbr3X+ks7dl7eV3LYw/iB2Rc9/XLogfwYjQi3Z//uoUOHa4plMLZj1IadNlG1Latrg583
uqFScslv3/ciSHsUEJbsNotPxtZDT3r7Up4h5qNZ6+1prTBahCMyNn8GxBAwXY+DoNsTrBjKiYpR
KJNjZ8xinY6BTMMeegFRLPUv5nuj0F1hMQBEtu9RMIycIY8R7bD3b3e+6U97sB/2MHjSrz7luUbm
iM1+T6DkwKwyrp34wZBnVW61S1gsvmu8BszG6Mfb+ZkqgUWlwDm5hUOw2vWVoQDSwId1fzhQzeIB
cwD6DO51q39QC2X5xzpPaT/+uqzad8523VfMi1A5CkcUHNBfzjApQWcBbp3KuYGgxwPZaJA4TZUQ
vwicPOdDCGdfCyOIt/E9yMbbkmMaZPvuNNbDfQYju3K21jB9kQ4d99jwgomd1f4gIlHpH0eY2QUI
z9XrFvhLJgPzpQMqEe4HzijAHzKrbdUfGucjQ6KkOGJWqZ3XkqoX85oB/895Hj5ebwMuFPRsadqb
Dg8KOXGI8A8XlzcLBy/t8bXkNF9W5rbWB/bDhbpxGKeov6eYXQx5DypXKXgc+gd8VlABQgOzB7Of
3emN9U2GLqpBq19p+L0PGX78tMFNy+NtoALlYtAxQP5gKeHVf5njlP96XpQoP/zLJjcGWIJp1902
xt1FxOXYF1fyRoI99NPuEU/1/EXGBlfpIZnPQLGf85GqQywA6f9iEaZ84bSRE6bnKPNh4ua6DIQD
JYVUVqYmT0jOJjdlchdODtXd4X1fcCG8a8rkmz7byD50E2HfrSCmU0ZW2MPews6/bar4Ztf7ya4f
3/SPc1mMudVYPLw4nsAjsHzm+lCSK+DlCofYaYDhQa6PofN99ZKsLmsLy2hMAMVv9XxYr7HdAJma
N3uUscbuqYgdeyxGtfYIlajvXljXcFzT3GKwt/rZZ/4ax+91fcIlUWeqNm8gnXndcuA1FoaCvsI2
TKFL3Y49HiTXIQAS28ACvyLhzIC08YozG2OsU4EE4emqFoWSDc4MMirH54TADIPlyXCJsoZPFsG6
imFjbz4+H9u4+5dgm6L3/E1/3uf0cuQ5Pm1ufzUJa08lU7hwbmbn8yDKASHw+tttV/gVGnD5mU0B
k2hrNf3gWpRiRdIwI4cyjsi3WT/PTvuBIQWBElFR3EOPTbLKz+AnbWc/9Gp98UYMlPegunpD8TwK
milJpj6SO0iN+KgRuzT9aRKCosXN5tpxEE7VFk0jrvsXu8o++s+DHbjYBky+PARMxmuBcIfZOwec
GckpOI+moGAB7OOgcVTcrC/GCDbHWEOg+jUEz5ZE+4+HqwZLjN60cC8g4WjdUPYouiw7CvzaddcX
piN9+FfAKJ1dPW1u92TrF40hVfyD/vwD0nvKOtZL8APTKh2a1TxnK6PAZMgrnBGjnuaye7GX4afF
DyHjuaoNxmhc5zIEPDn5MM6nOYe5mi87k9QRA5YZ2dr6GQA/kUL0sUVSYmYKB3q8/mQDeNA95o/6
+O+FpYQuqMhUb5gZd843dwYQ1nkoM67kBIE+dhRDvQ0HZFB06wE2pmMtR4CKrKfDLB+/FUvyxxQc
lOeLISc5plB9Q9nLsi43htoYCEi/fxWo6tP6/r0IkScSUSTmYfN/V+It9OJdG75i6W3kIOYHibXM
vOpqPEgwqvXHWavTNwsE+lD8ewsX8P5uEEDELW7aE2iCYtP+JOMlRK93eGWMHcm74Zsf3pw7kN3u
hqPElFdLmC45iqUQCzr/kmKAcvifcR0aiGpokLELH0sZQVIRYg/MSPFIrp4hfDHobPCmUOSDow7m
5ZpuZ2xSWUP5+2mdg27BUf/GJpx12pSnji8tIZVn0dTCQX2El4tBmGGFcBWiOI6QWNTT+rM/Zuq6
sGWDzGeHCvwRIv98NMgfeBTU9WPxWFxYupMZmyXESGvy0oMzT3mnK2YNTPmw1DXMQm59sbnZ/fV/
JJ3ZkqrIFoafiAhUZLhlHgRx1roxHMEJBRHQp+8vd8fp09FRe1eVImSu/Mc66iLJua54hPoBH7lQ
hismQcgPRnBaLGbfAzFRoJCHWqNZPfebJOmF6riIhNL/4+qoCKfZ4oYlLr2etb8BaIwwqVlf2BoT
SXBva02J92lwXd5J7fZpFYsvHDFYbgQwBCc3JnoC/ZapTfpjzXA+G33OFrUvXHzpVISoNtvzUzEN
uspJSEB46BFkGPRMWOuEoUU3NcIVYuJGG04XHr7kkJJRCsoHJMRS2ZZe4l/EzktQFAVjCx4hJhKu
KEghibR7dMvMX9npexWTB3t/n6F5Q7oXf8WYqkHl1yShl/xkZdEbCT3jxaS4h1ulNJy3RqWiO7y6
H/Yp0ApmiAwGfl0NKAH8d6dN+2eAgtLG0k5EEWlxxPFZfC+Ham1M7kbmX7gojQ+wMuwx3bDa+Ofc
2+5o+APG5zWzFs7Bam3cyuEQDwIPPegDSFigWsryh/p5O7rhbuClwdZyzkBM73J3LW6WFhuLi0dY
7AonsC7Wi9sim2xTbiZ2ymhr8x/9gF2zrW12KbYe+XBdVmcmBfXmSgu+Vp95lE0xIHml3QsXXz9R
Dw1i1+zEhar8oWPExp986M7bw5VEW0LUnpSDsC0/Ee6sCeS+L1nkdzLEy+XFaEFwptSa2yncK+C+
sNr8ZuBU9P9RRXkTKcFMIG0kHSvl/wLdCjsZFsrOKe7e7zd5V87vdpKyeV+xdD4K/s2EneO0L3at
KwcVAhuwBtyKgfbFnkBcXirPftPeREa4Rssx4g5APVKDuT8Nb+Dgt4w5kFhV8mLnosiNTcZhiNm9
02HIJMC05V3myhgG220QkqJSPT/hRjX7batjKpKIkohU0MkBQ4ZORrG8QqiBIgwg4IyNEpQHgQ0m
YQSiQ5FMA7+KnoSANgqbCHJk6aEKURqhTRkT6iFgNywczjeqvH7Url4nOnoES1BwSIKvFaoLsuDx
mKFVxDlThZLdS3WYKOyAHG2Dr38bv1c9xAV7DmlkowJMo5NBlIHYBC8f52fiCEM1bpGT+AXHfgRR
IVwL5x4mGpR4iFoQ+MgmFWLkIrNsO/c4k4QeS58OkQyRIIlA6GOXe2BO3hUiLgjTNzcKl4LDlEkl
HHrMRsWprExRREhHoiQRy8owkJwoUUjB5lJWsUJfBIalIzkzexzOWNEg//eDXyhxAAxulcM7ryaf
lP8f2wFgMJLnQGaO1G1LIWBr19t5sv3KKJR0gYkvIM8DW/tZVyRVsmuogu+uSUw4wvm1W/OJPCyq
fiKsoYWyMsW6Bu42GPWQg6FB3fHhkghBwyIJasCUozefMylpPxKvzcec/qVRpjD9/FD000Z5vu8u
KXQlWLhrnHBT82iG9aSYVtMyAGIvEqywWiiWOnWdBc9Rz9vOCoQt4+v0MtfXFUPe3y2AWB56xblx
JGbTysH06P3C30QOlCPpYWSiQzJgm0NwgGyXIQJX+8RAi+1z5ij2+mhAQhWTxHetIkWZlaP++Pey
3ob5PeCLjV+RFmuTyikixb6NeAayoCTllLufyMKcGKIN+vLab+A8Vxmsluz9EsRpsxI4SDQv/1rS
w/jh1fkS6CM16Kf36NZGNZH+pk6wCds3WyYB4Quj8MvTcGWsJDGBQ/Ks3gETHpwGzkpCvVqbMQ09
w/n/32t/DhwLv+DD5JC9b+4XqTaqXEBkaana9Wqbsq0hKn2eLkO6KOmmZAkTUB/z6dbmL8ccuHpD
j/k5bTLzwwYZfTiYoeATYiMOtZTSklqpov1Dybe4LWq/xqpP/pvV7IfTW2xgFdPiPOH9oy4ZDxJs
T+rsMqIYgW8afu0HjBobQsPRhYl29ohLokRtNfhusCHppkATwfMmv73k3PeXuNirIw2L0EAEC76+
fskxECQa2RzIZXpb6KPGH6yuJLlg18f4R3EviVgxe1Oz0hvnfXqw804J5waqjF7jz+3fPBV9428H
bGYpixyWm7Hv78u2F/32L8I+KaiDSv3D12JJSbaAtIegJX0mh5bQTeLjhDGph1VLOeqBwdDD7oY0
cz5gA/Ceh4uHRM/SNw3RrYrN8YHxo7eqmN2An8h1dd9Ank/S2TAjMSRf3R+goF2M8zHGrZWO21Ki
3PPikMrL4WiS/f18jXAAE6a5O4J1gWixb03uAV192Ep6NoSzcOdUgQJu+gw1gJyemUp/JDKe6Hni
pW04vTd7hUuf1GG7RpyTGLsmxGX15RTIdgMPROPZNXmgliCQDg4Q8IBpZNOfYTDdX7yGRNPiXOLD
pMkObQdLLxJtEA8Wg5oscjtjKEfiy+PKRMt7/TdZNuLAXxRBt+eQ0KsjcaXVZFCSK8w96ovxtXKG
qsfgyxzKnaAzx7JzE5SA2J6Ga/PcOxIlaqGw9L7rt0vE8vl+5g4vxWyTw0hVpoYThZaQtEMcyO6R
zaXYuNucZeVjm/ZhIgnijNr0AprWjkqbyDyeHBqBkcz7U/xwrHEemzE4g7rRxV1YIFqx+ZDQWoU8
AhmrCKZaPse9fHyu2cUJev15RDO2l+WFvowm0Lc+ZytFsfkhDE2fvyIl/xgPGnEN0y3Rx6lMKiwn
f1Flr4T9XX3sEbsoVnzzNe6fmDflp1Xo4orS8goAw89BCbni7lJSvfXaq93ttwGzxZDERcn7bIjm
7M+VOafg+/6676vOxcuFT5AzAleZVz9cVXifMM27v4AIuUGbKIXdgwXgOeAUiyHmI4YrbhxNsSom
Qzw4AKaDuJnTNcbg3AQFt/KuB1u4gXjp8GFjPdsZRJyMLk9HjG1Z9OPkenGG9Cx8woLgZxSTgOYc
OdHZ9W1MK/wjuBW6Ln7OZweN8+NrjBZnLI5fFwBvCzRN3TQOaHJBJ+UZSi0ndIs0XPpHWN17c+I0
8GZAmL0wZdcO9vHPcoDCkQRBpG/s2pgigoGwAWwnQ8N8qNE2hjNGH9GD2yl9QT9mhzYgfsAldOTB
yPTZuqj4bj56jbTyeziK5J0qGCowrLUSVyjF0bevbgORdDI8NtADyQ24Cn6rN37Z/X+mPk6YJDfs
v3sGLPwb7Jj7IVLdfkJAPa6C0oKKQJiDEFlWYkTj4MVd3V99EGrAiOsksf77B+qWr2CheSpuXXuE
Gf7alaLP8I/D8iMJJuODMD3wA1/g4ogCeD9DlFjaxiBSPwu36qmXamA7CJEoQ7DkPhUdoyxDLEKD
uQO4BNF5vCSEKQYaoDRxvTy+CSwpcYGjmtCBHHSK9JY+LGseDUGs7tsPlh5fnrS7rGYXyQmJpXFW
5n4i2WCqFDNNOzDJBlnyOCvYrYB0COSOYdu1MZQXZFDpQC8ZYmQDV+Aoxv0iuECsiHCV/9PzWBsM
c3BQJyTMYx4i8g2By3DNuYKumQ8KNGNWrSEzNDxt+QmsmEYxVK1XrCLlHpXxx9ninzaHvDDRAjYe
rodIUMEyJ4hehN9Dh5HMkmLNjGUTwDf5UnjG0RNcMelhQoVUI8oIocoI9JPVho9geYVjEmrFn32F
wZRmPLBYd4THtcB++vNPt9HpisujXdAnSxkjZtwJR/McihUB0Y6j8WqIfB7yxtQidclZJMGlhRYD
qfK4E0t3N0JgwbEDfQeXRpjrOVXcQJt5VjElPYRNq7euR59d60wqoqrQGeBGGNBZfUchwsoZSlY3
BZEcY9F1lTPOl547oMen4+Cjh/lGw4wN83F4QNXKWFdhRWEuCeQhcRLndEx2J06Vnr9/jfTJ18EM
apenuwvxPHljFQQtzcc5Bu+IgHqYP2lrP2L4ZJyozRCP7lO46fwsUAI1LfbUaKAZfQfCzNyfg8KC
tLatyQ4xfFMw/Hk7hJGAQKaD+HMAf4tf9JpyE9PezX77ILKMjCUg6NOrda/QHIzilNWrhCgJgOHC
IQJHORnunOSfHkQibZM3ZfME/CpmnZx0VfyVHOMgHQY8MLWoGGG9uX0E395ArhF07PTuLsB6jp4Z
CSbvdXdFdPV26ZTpQ8rq3O14dMOqmojliVTnn2UcKlbrnBaCuMptnKL1YFQ+I2Q+Dco8kqQkR/RQ
mKKQAr2RfA1YeHCTdpp/x9XMnwrnqyiKwRHDymW0+I6tHhmYGiyrQ/57y8NkSQpVGU4fDA2akP3J
5vmp26h9eFi/ej27GBzfvbBoVzQH/EFgNagR1w1Hfri4tzEbbCl6tq8fjzQpo2fj8cv6c5ZRndO/
Zl2/yZ2p9C7OydsT7Bx2rMLiGGCWAbg7TBAkN6m/6FZEwgvvXbzENcKbHNNe3xFgceaxr7HHqdDM
sHSP4LLAJV4p4w8lf2T6EMhISCTpwn9iP9PNvoMpCC4WdGLI/IIj+7XQ+f1PtgGQvtVjaDPNADzW
5kme9ed6kI+/fdYeav+ABjhGJPsyfi6U49DpeVLseSxNIfMhB0MOEp0jheTDliMys3luumD7swZb
uGycURcf9fwRTugsfM6c3XWr3bGpsSKuxVihegYiDbiLSRehTsPwDVYhWAV07Qy9K8opheOyzOfv
3wKkockjvIUMW5j4NMSxc3qd+U/lzL4jzbjKV+QdBG0Ox6VDxBJU/M/NpjIWbhyJgonmr0gzWtNJ
jo0fy++kMUIStPp+73jr+1ekCPe5MVZDedkiAIDcAlJijedJINAFVUHyjXlX2hq+HvO0BvLEYOD8
vG0A1lLx0p13jMsaHK11CuQPD6irfAy+9fBYX1mwKD4RBVI5Q/xG3dVzlcCMty0vc068F+et0xj6
3vFA8RewlfPvirbTKdVjL5Ill4il5F1dO+3uxU4ucJeWqIfYDIZYs5+LakYqG6HdTDkTxCR7cMwt
IqNY8yWe1RJewSk7dnm+9bsbklqG1wEkJqnn+Lgvuj3MnXeSiaKwDxRaRrH9Fb/RqAwxxzdA/+bj
r+0suCOi1j74fhsUCSBGhJkcWQzKSYYlCsgPozDHlM3Tak86IaWIBJy7S1hCwiyEKV2DRUceg6Vu
C3w1F3Lrnr3n+mF85d7uLBB+FAScDfbFjMUUoMQ1po8Q5UA9Fp8JEaFf+0YyOV4JmIO+TY8VAw7v
HDHDBZUCcxFZJRx1sWqmKp3iLB+6XW2x05EEbLaEGU8fukixa+/+d0cViPgSKtK3zXSl/aLq+NnV
fRubfjklc4EkDmG6Fp9i5nAEMndoLT1g91UflAi9NnyxU2FuAJ2SGLSsooq1w/dckk6ElHBd2D8b
xAL7txD3w4dz6isxA66OYAiTHOSriYsYJzeSIYosAzaH6W0PU3t6zNp/QsvmJNl3pD9Qxvz5NX07
KvJDoZLA8gVaoaohOJOI5kx7QR8gWbYAV944RDIiuMQ+1Sd+r+k8HFW+HBEF7NB2NcrO8gsSmlzh
u5fpODvIuPEz4piKKV4waS6T8oaNDFne8bIi6G5E4tx8uyDak+QtpuCpFIS90B8eIZRdonPWMg8U
eA8xOXYPHfUCqZkHPuptJ7Vr+K9Rx8N5d68iC7EeiFTDGjcpg5yqeBKBDHCSjFI3cpfxzcCCk64X
GIRPs9UzN61g1Fx5hRAQL4W+F1G/9NC4PwfwquOsxIzPbVUzulCGuf742CNsCOq6RXnU9Ei77Q7N
AVNMcDlT/BUTGkAavoQVzsZWhXtGMnkBCtpRKmhIu9VM0i8FGcOHpM3pviSN8L2vriIz+MMNuGL1
HuL8I51gkpE8t6ZAcPT2eqsfAR9XV11if/8BweF/j5RdMX6RrTPg0wc57QMX2+USDnmsTKrAfVtc
zM2FHhROJcwjeshCoS7piKR/7s3tY/ha7t0A9FnufiZo/WdKzdpO3kFRZ1Hf+dHwVy4B4+/M3PRX
AXumtVMkmke8M3fld8kZ9c0qIjRwIkYWOUl8dfo2CV0Zp1JidSgC5vNA9eVcHMii4OFwSmZ693Cz
RgwanII+J+D0bv9WzFMim8gOS1sHoIAtJjVpz/E+m+TjFNpw/pz316V9ImnbJXBiAKD/5ITE4U28
sgNj9JnjLmAONQaWzBC+YTxjU9sGIrrxF4HUaMkLvSf3NnfsLJsIau9CTahXLh7hm+Y+/IhsNls6
dL6IOgqvyCxUuaQVgzN+EGBs7ZLTbYpt5VCM/qZoKbFljUhrgYksvSx8kgFl4wFFVt3bEFHK1Ugo
fnQLMuegJcCqAXzQ1NWIGzE9p2zNbkVM122U+O8QdfAMxsPn8PGxtPHbIQyKWFKUH2jfyTq6eqrh
5Mgcb2eEePYeF5Y3RA2xAI7QA3orvSZ4Wpc4d8lT9/rW7Q9419PGgwNiuLkovtOFhQKRMScSIUku
wia52RnakY6knEuCyNfktgxl+3wUVglEz24RImnZkzrmFRNiNHCUoNDle/rRZ/yZ19MssztY7s77
8DZZlUeDXnA3rAoyaGsC3KFiZZUKVRh12b37L9LUXMBAV7bRkogHDAJ9IYPQsjOw+YMSEffTi/Rl
Znq3tNsZyNy4A/3e4oWgZfw+fuafVInEQSwc7N7jBjlvDMpdLeDifVwlU50TQfqxQaJ2lMakdL0s
YJwtsgdG+MqAtk7ffR3XCRjlbXNJ8+QyIoFwfjlCfCa67r+eTjnXcGIAnxrQtlMpfKSXzWvHj3+b
76AhLTol4GueYKeH7iaLIaHr4/6wSccFqfzYJIjtquQB0O8RLu7gAKCLpLRAyGVqUdRoKIIJ8Fyl
1T3U5BiS8OcYwCDE6CyHoJiZ+56/pt1PJDsPUO8QkbMiw27SxAQmUvDD220IRAJiYYqZ4U8pPrY/
VGxWW2z7H2JzoK1f9G1aUk5oO5rZ/mh40jozW38CeIbGKW26WuzOylhKDsih0yGR2Bma1Np9nzOK
mZy3MEVj2qdg5YPPECcuDjOon629xfzE4WHdLQiTfryCjmDRLiDULwNaZkJmrpGs3ukz9PmNSe3s
8JjZRNZbBH+DYXTE+fE3+6uWZxp3zJhXzS+5obXgl6iigmhLxJpkSVS7yPYDPfquD5Kz/MxLqEX3
+XP5LvYVszvd+vSIEeN3d744Cnnvr7/soO+3UVmI4EHj1M71Fa/3cvgG34eroQ8nzVexVDZeUNIp
yuxRi5noPf7OazrNco+O81LzBhZ0AIaXLydwIOPDl6j2UrZlaPqgmHIFxU1HtrO6eoD0uVvaExgB
J9xGqZBOZ2SEKW4bDKzH6D0ahi36a+XQWfRn2IsrcVB4RT+Ap4O4P76R1DDZuky33FWb2lHWA69A
knRXTc43vI7Puof1C8IfRnS3PRjih3VnfaZ5hOu5OzhTptB5e/i6z76pmI/4kM1B9t7rxrmai+Tr
3s+3gEhsmfVkp4/lw+cw/MtE+NunNV9+EW3915e2JAXp9UGbgG3LeK5GPXhJ5BXWYDKIe5Mbsley
FGxo4iWQc/E1qzPg+oM2VmzSqt2m3v1sxDR8kDC2ByhmUuOWom2ZXI/9AAYYbk0CKS/tZEH3ticH
xuKDbbPx+0OLw2fjgE8OC6wXSCiYgekMSi7xFrQEXhj3M1Mu+0JtGUr4+9r3FUveg65iXyHIjauI
BiBPUMeQ8iNaNvimlmw99wZ8NyW8jSfxZVVf54HAsrTkOR9YpRL/asrYRjs0LXokhagGeQ6lCf0X
5dB5poOl6ldMhibPJ2uFxAM81cAICOVbSp7mNSG1rWbtXf8eNvVZIYo8c0FHM/ou9B00zYKJsPnp
lgBh7qL9mcgC/OXV6iKxFggi7z4hCDO5pOg53ijlczqvKh6+9cAaLPoRLlAMk8LKTKHc5kNELe/4
JEf4tEkQQEm3kOCPN/VC2twXxQl7lOC4cGWGGBd8MgdYe8N8gdISIj5ltCLdOc6Z0jJq8gy72dTu
bUkK423CC0TMii4T9rDcX1n3iCYwApE2Tgiqr7tfrgLeSQyFDIR7oiq9m61PyeGDrnKYNQnh5cRJ
NRMhHsx3dRcaG2KepYAnGb8rJA8WTU8ndyKzE2WMnAAHHRqNv7MEkY0oa9byQMMcIQPNiL99wtJS
8sTrrdf0AsyYwTzJmx159kcAfogFvg65HZTbskgh35kz+tnFGqqYwJpPSDoGiXv4CoVjT55c5zXv
h7S8BcYX0YcIa774QABKgUIYf4Z096z6bCmkTUdFTH85bt48xr1P2zksF+40DV2wwWURLCCRr6yN
5Qr3kI/P3wevMReZ3U6QQBJZACs5fzr6X/mywPm6sU377BLdHn+A7h3oE103jvU5JC8Gnpmw+KMR
5wGdqFRpgDOIyEtob3TNYECx/GX++h1+B6wFZCRu/6LzwJrgnAJrGyK619Hmyx5fO5LIOiaOMRHH
A6ZclcSlq1e7zRqxbjHKRy8OIsRLUwOKAgTru/c3sLdei1B8OSQ2S2R+/zZQvyYUOq/XQXmHEvpM
QmHamzHgApr5bdThssVZjJkJHM/JdjSRW2dmY0pfkXGOt3+AICJipXYnyNMwlPEWQpKCyDcBchWD
zU2lXv62y7cxtSpIkmFtvxbCRKmZdZx/Szujyw9cWUTfbIvDj6mlcgbcFiw1Gc119mcYVSgLmMr7
L0qNbf7J3lNyiS5nWbMoSunfzhWTDqlTW1/SzxKnGuFDh4MtGe2HFqjujxAX9FcEe3GYBaei9YKs
LwTelAzqqA0sttc+wDzgFQxOJ7qQ6BfTqNsd8oEgGJu3I44IGFod5aB5nxHZ1PMBuDux+Fjr2Zlr
T/cJry3gkp7BFhd3H52va3jAMmJj0KAKC3NT+IjIsBSzFQVcYB6YVyz0UOQqrO4LXhn+NXKqKY0g
WeBJn0sR585tLYuQ2xA4hqqhx4hJy70yPUuMbHpCwSQaYjw13NdCFvwm7JFbpHRimgFs3fq7mHPO
QR458pz+OgG+veZULKBtZI33yFqOiVdSNOuI+xBwFh4VmHvSmbYLVnxHbKHGnDLWf6DxgJRAJ+Zf
RvXtE5G25g+idkGutvVOKEwFjgak5STL7Atsxj39oECRfH2vUxzC6SVSL66kN4naNBzMwPhfCsR2
cOwCFmNRl0QASbGu1p8vVDeUk8kn3DURIDJBUjhpRg1yDJHSgQxCimpAX7JasfHycgipenj3d0iD
TXsN31/rcsUBXPJeDKeDQGo4vSH87qOUKe0BDsVnlPMcYyr3hrYGpnJxSMr0OmDR4H4VQQoAF06d
VM5G9yHlw6+7+PizHUOzNWttzKsk59J17+neUixmZ81eDPiMttEnOpOXaylRQmGEoyTQAegHqPcF
4MtQ91J9BRJOvs8+x7iNbF3CMsuaSt4J54+WvGZaUdBh3sUG1Ecns0ET1/zpK2Vv2HnMK/sd8ddx
QP5t/h0hMXf/wKIfiTDLUP8tgsGK0Q0h64KccZwmyBUU0hr8EmSTpDxWJXKNOMZ9w24M3+rhpsbx
JxG5ACYg4EywrlsS31NwP1jHTwJQ40NU0yeHGIvqwWU1Q8VGQCNJB9F9T6if+/A5H5J6jhZS+iXg
Je9lnmLvAHe8yUhyPSK4BuBtwDNVoPZCRXGhhPAy9KhRwrdwJH5EyDQu+FC3+8esO1WTcoYHD20b
AK0onclsYF2f2JMxj0NcciJC5Tqn4C/i+nJDSQOHFC3uKfBZLsFnx9mC1nKQYAIHvM4lIiV4jYiG
OucbREkqPmkWzQAnmdBhg+Fcou7YXxLeTzhRCYgVsd3hhgAHZnfhVCjzXLLm5zGs0T5f4AYgHPcb
PpY461IpKP5oM4u0EWM1ZFcgpFXsT4vBgbAlLB4s9s2a5Z9DWh5wSOESy+GjpMgHxoJ9zQrIV54P
12jg1iqCu9LDTZLybuhjEEL3L6F2N6/GRgG0D1QiApELrjtkF5MBa+7VZZxKyBGzkPYttKkSaH9K
MMgE51jtEdLiO7uPsaG8vA5FCIq72qdKljAzHkmwdKaiuwtNZcvxkK2XlyZrtoJn6XCl7mOz9Z6c
WejxvP09C0/ueU0ZZ6+kpk4ZHzirzUdUy/Aoi4hdaDMR/KUkLUsjRBWWwMvM4KPuUv1vLYeyHHdl
jIl2iv/rvtFYOu3cRpyAaplDPgzvjJ8ApVOl3ei9NMZX5t0J3jtkcBpR2LnDCX3FAU/mLCm7+RSr
tKX7wk8OpuRiQMbXRuYEc71GuAm+Z+5wmYf1g1GP7yKksEVidbGXsHc8/zrwECOjw4HFmoqtWhvv
3zHOBjqOrIA84IgAcPvhEWRmE5k8oo7hhIY+eaCLR9UJz+PnLpL5DFVsF/wakEP/nvZIyzS8x+6G
0pGI5q8rQdwXEe/8hSOLrRMuDrqA+/RuYUcCtoHhpkuEvaG1h0zCX0vhvx+CBgDtalu7YU/l+YSC
ZBrr8inPM9Yo6IIhHALy2K3TrXXNYo8djvmmLR56rsLXykH+YEE4uX5dTOeV4vS0AEKCWIW2ch+t
zS/XZiTwHvhxHZ5gDFWkMcLj1R6ii57NZg2VwfP1e4eYzrMfR2O7/cUGobSkQrLosN4jMBhYBhYg
jQ02VFkk3w58B0OQAfqBADTkzz+KS05FO6QgUrCLEIG/jZGK/auhlNwpfdIsHPEyiQBtSa9gDyiH
JovFdlEfsOhQ5Ab18FiiisXIXwPPwFS2RcqIcjtfs2lvLE8gVTq4W9XGNvXKnBuZwNWUalPNqmkH
XA+6ZDBv4Ukwqhk2fqcehkoAqtEdGk39qw8glBwHCQ2cYXpifb3hZPi4pBw9CMyw8hFCvCm4Cljp
v0Q72peQR8R36jQZyh+zxjvTEu1hkd5wL5qD9aUiEfy2kpPeGAM2EK/QHL8XDSLFYtQywuK8Etow
DCAjBnjDp/oDfYMhoiOYo+8koeve9sQGT6VJhgsIhROJFiWm9mzFi6cbrCQHqz+hulSEvpAZJJsk
KqE006nAuZJ+hbeG6yT4aD4ll5ShLu3joFwDYV54rz5xTvDjIkx6+yfS2vv8Pps6o9oVqxspIZUR
yn+goYP5EA6PET7+7MEQNnRh4DlTk5ZpmtdG9ieC94DfLKUi4/F5Fja7fEEqznDeXCKa8i7L4lDZ
SliMCoLjGnc94ENhLWb85yFkHHCE01sz8/mPiWUbEz4vptMErwHTFVJFnHls/Ew0wzV6Pc4W5Azx
nD8i/GktAyijNZG3zEK5qyXQug5IKcrQL+4scinHd+/BSxSlZSAW+Z5jm4kximS0V8/tMQQNxmK9
6KW/tNxaTCWd5HWbhhzbEXt59RjzpRfrGm0l5IMdtTl6gQG9ZAQgOQzjB5IquLH4OKvWjGqSLRCx
Pm1AZL6bsw4fFz1q2kWEJhSXCAz4joWAKJL9ba+SioLRhJMMOJo64gDGz+Ciimp19J/Ky6OnSWf0
0JeUnNxWikyFqbhBH09bJLU0wU13P7dYhdL7F1+WexkxMAS26JAbJQ3hHWu/6L76icg81hAB75Gr
RMK5sPNwZ4n9dZgSgjBpfaLbnpGesPey0uI9/3/P7aVPp3NFoB/LuwURbsCIQa7HRE8CTuJ44IHZ
0OuGkpF3YATEL/HVFT68rUWRgbKn65amdhhW6g2GCefQvs/yGOvmTuusnJpiKEd74BTETwovAO+N
9QmXGuZMP6NfCo8ut0AI3MIKf8U9950/Uxo4ifKnr5nRmtOYe+foy+dM/hGVJJQZc4f6DP7MRy9h
vheZKogKVOJ0cKCTIVGxWgkAAJXoY5+5/RWRTBgZYTtMqjRcdEWc+emw6BMjoEREjaGL8gczcfJ+
LTJKQ+ymC4mdIvRu82WcL1c/wvqIonB2wDiE8CIV/6Fww25H6zPP8SY/Y1AZK+5gtzXlNSXTlfOK
jMUQWoH/BLGBHbVAmRLixj3ho9gp/hdznoctj9MD6qJA5fKQLEErPLuaTmNITmwfuT9UbAGLFaGG
/sjpnNXNG5GIv/9XNM45g7PPawHekQ8IjLmfXvH9r/GIwSEuv4wI4YKH5PTHe7R1v/t7AfUPcQ7E
r1MJQwUY9xkzkl1v3rXvstMTKkbcXIzbkzUk5AyEDwv8UsU0kYfKvjjxdxC0AGSIMCyuW42/hjgr
4u1WLCyvA7OqILQ5y6wRkuxg6vUYWtuvDvdRNxZpxxTPMXz9a/mBYZkacxoj8NJjtM+p9GHhN3wF
VblfrH+bjjiy14Gn2aPxL+F3IzFB9oXjHXWvNC8gl24rDIeRSFfgqRCDMHmu6/dO4YNiWMznincs
YhFYxqZ0gHHmKIZcmOwAHj+SAeI+fUXZUp7Aa625m2z6AInsaB0qwDB/w9i/gldQFiReidghknLe
s4E1DHUDTQUgtxTq0PNrw8v73rMhJ2gI/PQEbRm3dLYzVcZfNOiU1XHTavNrfP5iGpNBLotJt1BG
CIocsMIRpq2OI8LhNq+XZIDhN7tOMcLyeb+RvqqusArRnovlF5mCibnmHoIfw23IJEjG5fiCZTb6
kK6iRE38PvbAsdt58/ea6IDAK2rPYX7StPGfJWLLASsSoyREk7yuiYcnJPBqKfhq92+3XRu5VS/b
0ZvmORi4uw/5P+u4QQtT9yvDAlwjS0OnWY2AhiGJPqwHQEGrPmAZHw4rMoOxkA9B3pDigTqaNVWc
4Imf5NiHt3uCf9zvgu/ylVKE5s4vDrYGCm1ze2hOZJMIsWoyE+l/dCNYBA6jST5zbKR2gkCT/o6z
nYNOkuR7yfzwrSRToC218pAmJRJfuBNAF5gxLsvmkHHmxyGN2bYvrClMtI8lYAqhO8xdWR9M0uWe
eXK+yY8wi0x293dgGGa5+yTw7VumafhGvmt6G5B2NhBh6P23C3kGbV49rCx6pfeUZOy/X7T/EnMw
oDjuYZdC6MbrvsgcSZ4IybGGkjMj+jfYCclucgTBR68CLS24QtbwP/hh7Zola2s2Dax5YV83NTig
8Pr+giq4zhE1/Ij6uSNLgCp3fyNO5ASsOb/g+ddgN/I+2FY1tuo9ZP5Bwb5GsLsKeUWGA3EHKRDP
A9BL2+iWmF5qRAmZz0mMjf8GFX2nuuvpCN6S2NVoTzXwONv9m9XFeaelZ+JFSFRyybgWr1TzOU86
TQnZx/b2nXyt17y33saXXZ5mQh6lh/CSr00DHUACxmqLTccmBNnazmH2cpwx4cUbAIUFQgsh90Pj
kB+VM6c2IbfdBjVHoRfW3vvs4X1JiqQ9gYOQd7eHiMKKcRbyl1IMrtjzhF/3yld+ZGwiEPmtuCNc
oWDLx8i1ePuHree2QhlNALuQVsMValOsGn2OknO0pSQpY7rZbyd9a6qDlDNA7+BXMmzFrCHuG+PR
k1QIlEtCk9ZD7UJTXfLiqgC/J9Kaz4tTV8++zi4hRRckWfGVKyvAtMR5IgAVPhcSKiBlxXWh/cHV
VhSHA0WSqIM3rSMqrmNkJUN768Gle7Si0rXzmCJZQPEhO5wT+aRwqf0N/fJGWtUNt5e93jr3J2aD
QUq4GA6YMn6QitWSEkV4JAbf8ZMOXiJSYOx/6391txUnZm5NpDef0tJxiScGuhFCivWQ4JKRiBh2
rkc1vE2xzIm5rT4OR+9JTCsSmZIC6GCEaeD2GxsKgPVQirQZYUpcZJ/+H99gdCBS28H8CLRAhN74
Et3H+C5ERUaASoXcZqx0DgUaWBBzi9wX9i1CKEUMB8mFBgf5HjJ39Euji98b3XhZVCA0R2N981Hd
QVPictLG/fNwjR6q5aki35bEJjmkdSOpxzw3x1dQ0UtIYAsaDtlaMgwycIEuA2Kh/+AIrtsq4Ro+
PDjxDx24QsMjpcYMyX9otiC4ZyAehEMKnIPXxsZDfiHbInyfkE46qIy2IXKTR6inPKrmHw5xZ+iW
3u+GKrwHoUxetsVAFCg79QSHTWdP3KCQohTphVwU9OVxQkJfr64/m+Rc1Pmnx0lKhODfZ13OYdFJ
NGWpQIlxVJbNGPkup2n/ESJG5tYhVTxEp+y13sDHPQ6H/fbeUyDMVRe18YuQCoxYDU8l5QrsNI64
aB2V8LjXv07hfhbSCgULS0PSWxuHZvRAXohva2juPxPgRKCIOQ8vopGxkIJmSOannHBQX2JB61NH
MWnpfuPJ39r4DEbfgyD+6aIj1SZjb97Xslljxr0yr9FCcZnwjjMkgzTTVCuVHwRQi2RozBXD+2gW
eB0I/G9WalqvtOl13w/46akUk0tiAQrjU0D5RX9b3AB9CHcxEoa4j/orQiUk7rPe6BI+T6T6P4Tw
xuEKPr3XDGX+fZaFN69iRqELGQ2Bkj7WKLQ8nT9aSQUQgG6vMpBVs9bpSzjxWThExmE3WWQphabb
8X2akfYvjy+B5kElNU4Tbt82i8lrhbN2fD8IJLUN2ZWJVyGZ4N/ylM/UFBJ33IBrzzvMwV+0SPB5
KNymJB+gzlPJa0A6ztL3tJSPTUvLeyI79zlpRdCQnHHyBzkCRvTEk4x4FluT2ZIQwfN9H+fuAVjG
Le1bkCK48hBTWNqU8cykJWbO+djTHBatAADNqr2fav5fCwZWgs/N46jnvJg+e2AF9nbWhTjZnG1a
xl8EFDp4DQsnybZCjirUax8v39TpDcOCzOmWm/r080WT5OFNW66ZzW8B1gRHD24eiSHWHBk1x70M
MQXLtsASqY7BhMf/SGOQEnyX5D3QgTrTfGLxWffYijub/iGr81uOHyfVBj0Or9GIoAEs5VJy2M5S
DcfkJDXij2sgY8fh9h9L97WcSJKFAfiJiMCbW2wBwkpCiBtCCOG9h6ffL3s2Yna2p7sFVFGZec5/
fgNaUqdUD0UWQa34ZM4xalPBjTS0j3ee1R90nDqFy+xt3Dn95BYtPlK4V+0xJhwvRKG45vIEH2or
77WhaCyeh0+i8uKJjdtwM1sE5+vmuTr+yCjXw8j3NLv/HmaHma801cvUqPIq7XHUP9nxHxF9OF1G
vHzqbd9PDe5R5c3AZHYcuTuDV2McPaVPLbu5CoGhweiZncSjNv44sJ2cOIYIPy4GU69yzLT6m5ab
hIDan8ooLCTUo3vxpcBGvkTCYuuIjHwtz+WIPGtpNs9iaDBzruWHQNdL84jMY7vBpbbTEV+tyzei
6FQ1LemiUL3rmZ225MdfKR9k9GRTT4U+iiM/SOS4PlrrVIiDuVB8bZsv1v5EzdXMuD7efVEcF26N
BO0cAuNFhiPe5q10uad4Jv44qPLxziP7h8GYyCONlY/L1gqBjm5BjDCXs3yUzjXn8EHJYeffVayD
kZc5tZRWzJXSgA3U4FMr7FSZX0ZjSqiBHX71AYxUlIO5bftIu3kzmEIn5pBY1jfpfranC6hm+2j9
3Q0O9qW3rXKT7TGJvf2ZrDoF2ayvDFkvyeoi2NHKYIwuRHkOiN9UV0MJsS8RFyLMJTBkgGyp39vw
8HYa/vO5c9qb3B2G81mqi5VbPNZGoQCj6GHBhfXZw4FyntQTk3PvUveJWf21c9WXjthojVOXg37d
GtfN72QuQlwfVBEGernuOdIfqXlebBjHIyjYZc7iNd0X8Decq+Kamc7uVzzb5Dq5XMVmlCkm355M
Ol3DOoRxst9O5RxGIckYykAFwdV5XikYxdRuocibgBXERDJk54Kq/v5KaKdS7/ceC61OnKsg95+F
Y6KxPxVXjOdp4Tx8fdnhBsnPkB9p0s0CONZddpIuE6eohwv+s+8utkXkwFhXM6b9ZxD0Getuend8
u2RNZaQixmz/h4rteG2xdOqDPg/pii8zeN2adHDGAdaVHlUPADen+oVUilDBzsbhY1RYlk+qRPPx
mNENyJ6J3mdG8k/o/U+NUw3jJbAlD5o/2T5NUwFFiQpM6szoWlm94aMKA7iXRFhBPPmLBfuq809q
mFOf3JFxw0D1ykQIndGDw6W4yeeO/3Gm8w+XC+MFXmk1DeDlxNSRMVkp33xXyV8DzgnngTiavN+j
rfBK6HhVHHf6ATIyL9ojJR0GJ+dXbdcP/JZgOWiDqj2ZIjZ3tReVhDMGADPuJydPTpVBMoKL0Cv8
bTub1u7Tt/VwsmEE1DPd4PH5rGRLu/f7n3VVzOkpqxQhg9w77pdU1VM320CiXRaH5tqwOkiPajLb
j9Xz7WN0VA9CZ++lWbqZ/roHA9LyoNeToFLMTEZX1MqFWfO4J0iHnnyFuFMjZCwS4ocQDUOJqzLO
vh83HirIBTC3NaE4ttgrDG3XNrEml4Phnw0sjmynPiw9Gg9Muu6yRijWjHcvjV+laWXLnOz8eRHY
+ardR49UWVBwRyVxZePSO7fWj5KaAEM8Nry2WfkVZwLBgB9Z6CUO448Aa/WvCcbwxksowyfn5Zwv
VI6I8g6QOEuDpPXZukUEjwqBXG3X3nafH0xQSjnBZbFBpp/rqxvyweQr2n7SBN6aKnBUbGFXTLyC
n5fJhPZfUCbN0pUznFK50Dmj7T1DjyqJbYndfTQl3Ubjxu1SuXEs0hnGzVd+ju1sw3patx9vEprb
WtNp0q4l57aWqyb/Lt1tdBwJCWlsPu4+rezvWnLgHZ9Cw87ReldZ4ahhL3HmPVf9In3/fM1rz3W0
MD7b4jX3k5yKkHAQfmQvwmt1tkFyVQ7M91Lu2Ntuy5roq8gudtmrt5vspFcptNX52jlTTWjPaHrf
ba4GE5l70zxotf9+vqLCpZY4DTm3wQly0VmQHbPMV11MF8R/ZwGcK/6dMjYQ2r6FZpX9W0dttpvc
NY+vKPMybGEjs+vkzo3XaRimCvZ0I4prid8t5D65ina4jfFaAoXt0Wbv7QuSeGRt41x2bzg1SZZt
+68z3+47eWWquX1HuV0asWOi1E+smM2HxI0+uoBv1XkJngAwKfSO9XN91dxDv5A/PjET3p+1ZPvR
0ewbngMpHSbdU+MWvH8M/iMpufwIBizFwEpc8L/MfeqqYAa/wK7hdF0N6bN2D3UBPkMAm47Ny/Ax
3A9OSCXmGiD6NCIH1VfsvfAu7bA8Q2cqg9tbHoB/TfJmmp2tpsdCKQzBPNBv834wmDUtWdVf1bgf
4f5U09nKATXVicL8ikY3CihHqvMom4ebTgcnIuPF6BhRJ1VD+Z6pdnadLWnLZXgZhuEYJK7QDcSD
Uxt2Vp53uE1HT+PORBfK/N90TWxAqkuLLyMp7CkIQpYWN23gdh8aqpqJ1eRrVdxBzl/ziWEfYC1v
5e0M38LvBZ6IdMjK4TvDQTafCk5QjXWl0Jw3r2fDvWUFLV/xfSyP66noxJ1icupINGLQNd25tUvH
JfVTMxWZAVeyJHqXcma4l7emnGnNix8J6pAFikY1Y/Kl7bu8y8R0MHAGNVP9p/LIzmzH2capDqCI
RNh/cegaaewew9Pbqrvr3j3cw+yAaU9QPpq3DFvUIASI4iC7p/rV27KAZGb6lJW95wjDXQij2Yls
cg0TGuji87X1j2WlUV907z9EoY3XL5bDcmbLz3H4zlVX/4SG5GR/+wkDPB75shfMj86sCp46nS91
ja/kI1krCBL6N6boBp6uh/9Vug8YoZQkn6KwztIyqYQBdfaiJYz18/3r5PolVPdR3CGDJNvZVjAA
lpoQaMWn6pGXndOKgyzrcVULJU4j9b4Hra4EUfGq6ya6Y+djqjQLVp+HMnGdMNFeeIaC8TZDPKwR
TqqhRS86JzDMPNmJ0vx9DzqRqAcC1/WtyqNg65sLCSznbf32jWeMJqE8So7mg5spDbGnZ/YEdru7
6OP7unPQPfD9BmdUckzfAxFegAT+8/sWeamFuFySSmYSle0BwFqJabadUSk5U0wtUuVYc1GPvSe5
deY/17Nnb5Buma9kKyvU6VXvZT4czPs3pRkYE2uDA1qqvMNKrKKH+QbTjWG8RjAQODDiwwwbq76u
8A0nwV+csl09/KfNjJQ1L6tprP4PC0S9d2bbGUL38o49c3sM8JCKewjpdtgxt6rB89u9l+Wbyfut
Fm+nuO/OMlRFL6WORI8onM6BkLACjphDm4A9yklaljCLsNizyhZ1RT1TB5WEKJNkf/znzlUS1Usd
urj4VnBjorLQq9souf2V8PYNNOD3Ntd/SoZwwcarlU3tWhROO2jeaiv1w+yInsIgs6zuMkE0Gi/f
Ql4z/hiR4oDy5SNMJwHaDv+k+wPO4XWLJFEcPayrQO230QTS2T9v7XgE9I9HjPVaTImM4dz9enCw
dUpUb+gi4f4IW68/oGsX4z+b6IFRfUhRG2C+mBh8yqbXiOHa1BQzplHr8sbcJx5d35PiMkwz+vac
4NrLb4SMImbimfs33jf/9CDfJP+GZC2DcE6I1kYw6ccyDJHaS3aUVGn2+KO4pwvrcrJIKItOqQQv
QwAJw8b16NpKFCd41Vd2ux5JCdf+KBQGlPaNZVFRzW5Zv27zgh4jFSV78x9pcQFIksYgaTepPjxX
ZncMhHsUGNAXlLvpLGkShfXEHhulBjkqfDrzpTCGwlqzXhY1OWTL+stYeP7jQJ7H65uP9Oxqi38r
DI/teTNup6NvRIxY/AIUp5f6tX/p3ADCrKrV2t8pOpfA4GNpC2qcN4k9xK5yt0pEy0aiuYWauRRF
ejponT1kjgkRoLFSeHrxtosBsjkxsM01H4o4XCNoW6F/qKyNT03Wg1avFO/sViUU3FuDVq74t67d
JstWvn6uQaYQhx+hvuON8HUkV7enR+u/LCFpvh4Ivgqg1rjLLmHzvu+9nL/wRtD9vYKLlm9QXG2m
CtH9vHjqkGf9BCXs4Z21mX33VX0Nkz3Tlb7Bi4CYTyN6S3P3t2qFpLnVn12oWZji/5wlCyZb8f72
i5xJQo3N5uI+mxm514Uo9GHzCoRaT9QyRI/xH8iGRKhUV6xGTd3ef/7FihuP/8L6T/d489KXpRti
Wov7z455Z21EjEJfRfXcITF+S0E+X85eE9ROiGvP9gzHzc1pimM4OBiWw8G8jBXA0jc3DXPHfC24
FFNysxpelWid4YTXZhiR2mJoHNBSDgKawlR1hHbeWzcKE10VhpbMIxdRmAZvo4xr9bDbZpwakEiH
hoCWw9uyfNtXDbHz+As58T/jT3NbBV81TJ5bgUHK97I8NMN6P3zeJzhnDcxVyYsvgW2a4eAV2cgU
B/uqTvgZcZINpwWu6CeWSn9RD+yxFkIKMY7SR5Jdpupi3kI0RrBC3TpE/M31ZPcbWgNzsY+x2iN8
Cah9lWsnPPiBSgoH9m03cnYs32jbiN2f84LLzOJlU1tfryCHJoKTCUahUz535a/iYp2GvJ6AMJqO
dXRBnBAlLVwCbQteP67pJwtdOSsh8ACLMDlSIdoYHYNfKsJM/YKtlwoT+ITPmjfSjZVef2afkgmQ
RYbC07WpCy7F1kOZ94B1caub6czWswON9bNFfdymv+KI4TlerEtCSrl5jP6xbPnnOwJ/syjcAdy1
4Frhrx66r+K6NknOnrwBT/ZQnz9WlY7xek+9zyeDQ0AC921h2RP6jOLIN8sEKW+kot6zQyguH7SD
h+46sNXi/6ZBTMSRYR/Ved8NfEs29gPyou6jy638F8PsRL+XrB0UQSdDY8HHodxE+mUh4jnCNU6g
ttrVT1PiFHvtLNlXGUMQARq1WBQg77IHEp/JX3oJPLBPxwJLu4seGPY4YtXAMVtqLhPBOVrX6RCJ
c+e64qvZsogwrUYLm1SWrTlTxBm1YenvIwWiz7xdpmzklsX5vCg4NdfcJEujfE2+5jDzbpggs8c/
SEGd7aDwPt/VAMuKOy/QJrz8CSiItlRNzlHwg22E4ar2PiqE3SOh5hb/F1wFFCiFO1Krkl8WAbHu
ASBr8er/ltXtCNp1/dt08vW0uQPfOCAGCkB/8xtkpSGJJAZpQUEtZ7/273vGvKQ0PFuqSLnplplG
y82qK2lafvefu3/jOuk1cH7JQNgnEi6a7DKaNW0oZ9+f1RUiXzujQOJrA8ut4vw3LpV4ByxIFpKu
75r842yh2e689Wpv36g3eCvdYcfIk9h0w+30jPPKOjxKUjMtIvQplrvbd1P//FeyLA6D94yxPEhg
zgvjbFS+wHSbt/M10IU8sFNZ+G1n5aToBSBE9fjOPxpsEpaU3ZPDlOo/sOHvX0bYv9MDScwsaUJE
TSB/jITHK8u7xAeXpVUVAXkDLkMoLlLuwymNNhFEaylUrrw2AhO/Nm8P7EPO9ljrVdGPvaPo48PG
QC9LmxDwU6wH4JHTaqGx/Th2987+Pc0RiarNtIY/V9VfogyEwjMMhQtv+MGNOdVuFWvFoIWiaIcm
qtrs2lpYMRQ6hlLGfauPq8077MV0+1ZZeJyVTpnhojQemHbUJXOcih1zwY+tWAp3qeFO5N7n/UIn
8260XxoOxv2xijruk0iXidWRZnDEUsWGWkPzdG26c54927lgqnzF9mz7Yuel7ogRZcgY6Ib8IjW8
zV6Onpn2l8jKci4Y5EGxPOZoBF1w5zqKc3MnzQ/dOTzAdbMLr6IN1YRx1IeJoAdJ1JdSEOK9hzKS
vNe1ZaAbt/Lw2Fy1CtOrXIpXJ90PIVEKWaMxrag48k9xo6oh736NZuP2OZIwhZeT09MpHro6kXw/
Tm8od+RDSsylfXZTAfR8EOH+f4JEvxJTbLGnekBOJ29iNdJ8Ctl0bE2z/QvqfZRFVs+QUG6rp1rW
qmsJNlFhfvpXMnqLtdetbQvqUubSwpWH23D5M3hdr9+PkbPY/nz/2neeTZzmVZHnFHk0ns1iRLqi
twjgW0EmSfDXDyfFTWTMM6LubYbVPaO90bGMrqOnpZxg+qJD8+xf9SVJ3qWFzqncs05nOV/xrjbN
WgGjTW3X2AR9IwrtSvSyYw9lQNzMrTbv0HxUZI+We2nPHtMtg7IRTEavjYole5DUvrQt7f9OX0ci
DeUf/5VL+aNjZ5WR6WtIjhgwk5wbJFVG5iL9kMZ004krgrFSWQcERoC6upL6XjywH54fmwa2eXHt
7DFgPEwzmn2PZ7wvEUC8QpSdESP3QkGS8TJualOCx7/G7Nw+tl+BBBchrgCZMSdLu4dAUcaA6yr2
T1LuXCdfCibWuQCLJ4+IFv9ms92AIQ5GPANK+z7C78dJF5REWAikSynRTKz3lVm2KXUuok0cw273
3ctIGlMl22KKEAVj8UQ5xc0gunXt5uE2zuG9x4v1rRJwKiuA6BcfNR1cAQMnod8a9Hy+xaf2Ak9P
pVVpXUZHkp9eYvBemD5Fp4w/C+aYpzegePFZjH+kPoOocPzXO/TEqmP2Q4mf5DKUC6gWw/sA7nUd
GJ4HivimEXc21+7NnC83WtRDDEl2gCGwwAB5iJfOKizYWSkBQxI88n/eovCoN+bl8adnv3qrhYSu
Z21rsOP9qS712ljbDjXKlmF2xI8DLe4OGjj7G2oNsnwLiBU6Lit3G+QpHjq+cXhpFJIaserdMh1o
uRnu/e5zEBbno9ycXqRwKegw4s3LASy6xwcmtR4O0FCgnMHvhb8F7AOLjxxJKdamIo8T3SG12Z1f
Jj1dlRrvwE0t+TWl07MFIQOXpqHUCqQk3OJoZjxdge1Iqf/E8KqRrCx6MVu1+q5yr2ejyHlGNqwj
Vh8J6SonJyAf+VOB/SmOtzKuDLTiNZT+nCL6gJMDDDcRwSSS5lG78cd0oL9l6qu/nVFtJTMIWq90
LTEUOwk3kweeb9nzzDJKIgZpTvX8SAbyN3p2ltUn3yPovDngJ+nbVbsNWMgV16Y0DvKsALrJuBIS
UHM8MbWZ2dKBD2LDGfL2mmWC5WZNii4AN6eSlTgjE77ODHA7hY52VyPJfRqBKaZr+da/iYEMeU8s
M0hV0z2E3e0U9zZ4bFL9o9DGa6EUC03VMnq8eQ49KLbZW/T8OomG115egfGlWw9ri5HisRs4V8+O
T7Eo3aCd7CkQPcrz2jiYmoAgTAOrKadovGnfbC3+WQWeh3tMxyC5mjncj7fSeYrUXdt21u9uBaTj
OIn3rw2xT4YFBgoI0fmaPORkf+4IGrfR9LYd6H8tz8xh/JlHS5Mjoy2dvcqH7/jn5vcoJ8oghawa
uGWsoRP5xqySFJmqH8G5eEOV3Mc5+kfaRezbSI4PIRrL9xj4wX739mkfD+jN57k+F210LSJVAxYY
trHYTg55/Xqs0+3vAn9Q6IK1+w4NDA9gY6sTd7/16K/f99ur9I+sKeuv97kEx7aw09Buo3Qvaadr
bIufx+7lXBw3ScvRKC5eb1+NIeAdrIPBdnCeJSgl06y8A4NzX/RVsgBWBmGVDNJhXWW+VTJyjAWw
7T6SW8fGP0yEP6jMRcs8pB9MFyB6lHhJ3HQlmxJcL/RiEKkoQ8VVjYfcltSb2O6+s3j54r/J9e5W
vOdLbBguSjCC4kw1ZSKuAgyNWThRATD1efSUxKhjaAuMiyuVjQRgNgiW30yvnjg+imLd5L+OTTJN
dOraJVb6ESgR8dR64A35BTS2EZua+JkDSwY3I0efEDGfWzbIDV7F3Oe65r/fMSPq+W9WN5ILgqvI
jf3veLqZMOnXxNdf9fAJLrakeM107GD6cW9plfS5m2KdoipMJFpbpJOcBuP8s+5PMPuj2Nf1U+da
KD1H5pSj5x+YoD0/Fj9MIUrcob7GggrmFSSU6rHF4Tn6HQeydoONQjlff5GDKWaa2wj2I+OFbUOE
9RSRjDTz5UJl+0bTUphomz5xsjrsm8IulpAyS7YUzLFAp2yfFx+XIVHP2wsUGp6850TxZF8DyqfI
anaQOvuSwFbcwe6W+8DHtu2uBdyeCo0FRE9npIeEcL6dzOLsp1qiMV/0S+3UMrh7Jx0X5JYHlJrM
we/z/e3EYf/tTiH8XAdLV8tcCQZEIQWZg1Cgcx4+JovqxFradY9FBihiA5VfAuH4o07vP5duSgBF
IBdlwe6P75CQdWDI8tTpN9MiLjQ34UhqphzFSS4eWyDBYqpL6kwKv4qmRzEdzfQhMAAdzrvzevh4
Cx224cJjXY7bMzFqb605cPRUA7YhVYeYpJBzFBLXrs0XUyegpf8ZUQhwLUxBqDXN7HQ62lTH5dNX
pv0RED20CQMMliogZYF5dMoe4muFXxDYgT+PU5X6Ra+LXRa+AoG99TSjuUd1tG2bY1fGLm4sYfSS
aJpCk3qGn9x0OoNzU/NKwPjP1gxek+oQu2Z7g9WnTKM0lv8dhyMW0HOK6TLldD1ogHEOR9j0urHA
4NJI1uaNbBk7CZ9MBLjYz2AgF4ddZWUpvPl87VV12+o0A4BbMMs31825CS4nOnWWeMJjPF1h7+fw
D9OaMzacFuvXlMlyC0dQriwbUsVPNR1stZM26eg+izMZt2Y9SyvTneB+L5qqw1rGLQvf2hbXSQzn
J7Xdz4Xd/4nVSAriZuX2TiCio4vn3pEmh8i3T38UzoHA6tKq+6ZU5tJWDySY2Vx4Nji83dUB50i+
S6r7njKqcke8NXzZaJBGh9S/YV3gqFfSPk8e+HJ5e/7IaPUpQNAdG1Tz4bXjsNEPFi71asjms12i
OF3okZjbVV/RvJf9vnzdOC3Na/zLq4tySmaEHAVJy/3E1/0vF+0bElRQON5XQgXuo1Tz0nkFFMN7
a6M1+mMlOnu4VScEv9fXfeBjhUMhJlr2e9sikC2dqdTOtW2waf18NJefL660wS6skq5DLrVD5c2E
BQIKeBOHmBs2zWU34wdxf/B0P1nPF1PRTuH8OJfZw62+N2eOZKXCqVzo5Hu331eHSSNYuxKUz/P2
fAAthXSgksAeAR27j3kUk537qJ4HRjHQEHoEj0yPMQq3k/AyMDBHuuGw/iTsD7uPZftUDw3jRc4L
myBG6JfOvjSu4khUCNK+T53FOx+XP7Yyk1fUfZb/+MlGmQrXjd6CYfqiI0egtdYPcOkqF4K7DHNZ
yEvxCOop5d/CHsiqpbkHjgzpV91TyTQYp7K5OP82gZ2qWZK3Scg5CCzGEElyi1adI6ObKHh/nYsX
UEXq695OeY+DB8oSN1k+a+TkOpoogO6lfznpYYYh0AIzKyDOiGW+uwndYFMqjqie3ra26OyZx1qy
DY0FjzrUvuUIN5S/vU0cMezUgcOeNWEJ+TDKF9vGmqvWvZxhFrtkrJUt776u39CKVL8QLxXaS1WY
YT4zmhfvwayc1ABiIMhRt3zN3x68dWuCc7z+JBOcs/Hz7uU0Mhgub/+DsyGCb0hACU+C840V2mGG
WPWx6Mv5+i58BkLVubqLQlxLvpyuz+vm8r3f7d/SBsUMrZurZFrPaiCnGbQW/zz6Rf1TZcPRHsnW
bxEb1IByDHTiinvlEV1FYRbrMccz91+OTu/8foeZqguPdpNlb1PFPe66wjnzxcvkpCuz6SHbRLnS
jXeXiIhgiS/q+QrywFkPAP3boojo18fb/AtOdrrlWngcnNOs3/PTtH5aC5LAjLw0rIuLoKHT5NUP
MTRvz68Gyt/bHJksyncX7yH9I1diyR0lh7Td9fk7co0pNQvxQyXGAJ1chdIsvigLEvlhlvK2OAe3
mYex/w/YKP+bDNy0dOX2LMVxOKdbkziG5ffieVdKPMvP7qt/EqRLCj4WWFvMhtHs5Vjb7t9yFtO1
mspXgWOSJ/8kEc17BW47ndetuob3CZ0dLeelFAvzc4mt8uNkc+2ukezeCscGm8e8xLYNaYXYrWiV
+cxla/N7ZywdqiiG6sFlvZVZfx9lpo9Oyp4HInuGknlV5XZql6DyCTsRXmliiRFfjSMDdTIG6vVr
796/9tKfq+Fc98ShfIR0Nm+uhqm3bbSlUKKhaSVtjkYW/fGylB/E+Vv0z1okgu5/pVeszMkTtj3K
DmLJYvLzic5JBIjuuCzPEfs+9iYOH9xzEx8UnClNbI+zbuhsMRXwahVrN+lhxfmzfEDfNxANhnXZ
ZYjOiA1zw1aqmngz3i7+/n34sLuyKIxb3evPgY+XqABMgX88ywUWt6myH/W+OLhdhlynbuIj8XbE
BbN19Dffh26hmhwc+JkHqFSJ1o/ny9cLb5Ta7TbcLCaHc9nvPEWOfFwLw8QlyqqLuVH9eAsFSh9J
+5zuzRl+qan5YHhZJWW+nOKM449MKmEYbHS9fubjgTp6q6UHjKOmFAwm8BjUh/9eJfmwJ18Q987l
9KuSHHjLHTw3NVHMxr5sPApUCYeH6kkkQTDFRDvJIAD0SRwMo5bl5a7sBfOsjniTMS9oJP69PBYM
90XVSD3osUNxXV98P+oLMkHmjH03o31u7/vxZUmCSonjI/Kfz7ZiYmEbodd0DOVVpQECWPch7F0G
oKrDh9Ynxf2+wQNRsu3gAZ9Q5QBEkJgO34jWny0BrqrHsRG/+zw0Yz/3j313/vCt4sqXvew+EbIj
jSCmyVfwQT73U/xkBfzh8Jfcw4vhxr6o3B+OhgVvsC+O1v15c9303Zq2aQBShrXuIqGePwQ/Voct
taQ2ABk8yguSWZaz9rUzSVFwqTWZzEMD57hZrpaJIwZ/oZZIdO+K/3y+JE3FfTm6G7xSKbklnW5L
oxTA2iqqjP5ZOj7s+I+352AsoDOjFe4GSohNXtmw6pLkh/8I86wck+QwO3E8JCvVIc/F0rA1DHry
dGOU8JJPhkVJ5usIRPLk17YXSaVeEXnpujO7izbTcN/nteuPa/D/aVcSb/tEPmZhUXnJAY9V5Pkl
88FI8Znq+XdseIx3rq+K75FT9H37np+lF610rLK7NpR1isIj8itD1+niVmMjoNOypGLP4P+Wi7Uu
mYq5wYJc6qGomK3wCa/xKLEo+570bPkZfY31M9YDo3XLKV3iGVZeiyCQYYgZa8nlrCeN5PUE635Q
EfQB4HtqNQI539O9fP7xaqwfX+u38HmESCkTqa7VlEYQH7uP+z+Hg8Ivd90G171qQsKe2uvw4UFt
+65jwy1vr98FP+1c+cgJ7CNz5bARCv1V9xqve/oftBPLEiH9/oc+hpPqmWHpuHgnfiQBCcmyl/p9
4Hf8eOpa8sEOou8+FtNt350wCjm/Sv6aS0Th4kaa7y3GHQyYbTsQ8qeEGst4hBxm0m4xJr83bCy1
GACybdm1PLWxmWq4NeyQErUC6rd+pj7M9xJDDs0/80fZAMZ1x3JRbtzaI5pe4YW5YazDV8f5yhEX
toqAS3hoqR/ayoj9YLT9CR4K+MtMHsTpDvBjDoXa6VojGEHAeSZqqUsjGZwSeK/PjgN3LfO7PFf3
gzgkBNXdjriopDZV3ZqmxFCNOcJT2EUrR0EuM6jtlimI1XC58hUnxSOnrZ3XvP2G5FEDfq3BEWJC
cIj4QQBeNhWk8jlz4E1wweZG7nLmfXljs1O+jsuqgCR237of3sMwV9T3pZbOFDlV3Avv66Mf7ywz
VX2bP02iURk9PZEcoxOfrf13eNNT+eL+3MuLfedGy/CPXreZ17wUpb+3wJMbe0GyZsx5/MZ/hsJk
/Ml9F+9u8WhmuGnw1yKllXgo07vh+4hRQiM0EdA/rfaWHy2oC3hgU1gzaRWsku6fXDdrweUnZhJ+
ua71Xp5bcuQDni1EXlYNybdbup9I/sVf9TTF96/3cnWgEzcq+6qvDRnvzfirdQMdiFFmDrasF0TA
yLIoFOd+YmO3wpqu6xkCwNFO9xLvwd5nY4ax9D344AxJSHGNG/GS9apeaZStObaOA5/QIIWULnBu
5j9HfFvtGXodGinrgPEfnTvcMm8GzkwrCgLbY92WXV5xA8Z4q21qh89NK+04Y3YCdcZICYqll/Zm
XNPpVjqgsfp+JumSLM3whzcTE47apdV4FnvpESeYPQA2yfSBwZLagttKiKG+G1WwuvvNfi5aOuZj
JDe2h0Czlt66eCe+Lx40y27CcDkoRMH3OAyTCFIN4/rhvg51hJ4imDsRUe/YTL2Dc8pMUlGk79Dz
hx2RsH4/c4PClmvgXdyzUlpcTSa8C8x18dbDldVe7T7Sripc2XDZMcaqv95RhtzhCV0XNkvSFE0L
pvc+aPhxpLqDB7N1dvBwNJ7t4MxHy+zt+9o0hMz30f/exiV2k8OkzkNB79YojxqBDQQJvw+Q/96y
rVF6cCfZeNFbsUAgtNG35ev9KxpqQDEcEx5DpwH5WGXbEoDQPkSxygXEpdQ5m9CwHMAfsds02UrV
0duChsN0/l48QJK0TZ1DNRb0nLbF+4+TwIZkI7CXWq7XbNPCWCdql3TlSvobe/PIn6QHp6uZXH2P
6obbkK7Oczx6LW+pE/VTSpxA6Qy2Y6sw9Hyex93WKjXlqONXfCsSSrnKDjJoFmx2C0jhVF9fmeVg
FBQ9hgDCExP4o6uapH7nP1kY1De6GNgg3yN+4+gaekubXTHdXpbNYPhj23rZ2EtkQSDSumoCqj7S
ahlQbA8oK93SVn54Xns+H+ARBAHY9WvdKYBg0n0PLYwSpQMcXegiaHti6v4IBJKuzaZpY6XEb0Cz
3gmCxSHt0BHIzhzX+yJTodmq9nrffl0Rnv6xL6wf9hjs5Xkyma6f20uqmntrDzFc9/G9abPm/RXT
+wPXGKggXOw5WPf37erSX4h1WIJ+mh9Wt5d/9Cl4JyYd44njNfilfOWmyX7ol5cGSqh1MlvvzO67
gX/WRrz5CALQBx457DtvQnv4TUyhs2GsVojoG1o7HNXUcG7Y/KZqOLdT5YCM3HgN+/rDkVQ/Oib5
kpfnnIMqz08bg7Bsbv+t1Ed69Po9DNPc/s8zwvzf7Cgnf+4r+38X4qN5n5Q22Vrs8ezZbXj2cxQG
Yw4PIqUt1H2J/4PW1b2ZdhpBUjPuvyzTyvon0Gi1428xQD7I1hLd9wNrQap5GR4v9wZT7tHmw1XL
9p9ma4H4ON0B7zi2lng1mqkEB7u5qTP+LxVCbDrXhzPaYDGV4btdnP+Me0yJefaS2LXIozXommtT
Zx6xpYltC+4bXCkEEBCNaVwn4dcEjYgfAT9YNzYkBxitAXdBLklXUFWsQQGhfnU0DAq2an4P1yIZ
8AVNKJWM/lNit9RCuITYO4iVeO1H89ZcEknCEsKPgFKmd7F5mYqYjUyqdHtWc7vvxVUu4KG0XX1B
9POrRgKn5F5+HHq3eeXIouUYrc4NnlpITdQDRlKvRZ8xzYpdybNXQITKFQtg5GM1nQsGItmHBCp5
gL0lA+YDBv76KyHzKDiKxCSiTvbN3JJJjcg5AuoqplV54hGJQp59LV4ZouX29jMzzyXONwzJ3K/t
i3wdy84KJ8tyMt6VTxdsjwxCYW39nmUQMtiz2z0YJee/NqNncz/hoxY9OtsvAh/meNqJMvRxD+NH
C6ziyOZ5GXcuf/Gv+NeOmUogkp3fA5cgNl3jPQQ6UEikDkhQwi5ry0Y75dOLaGllVBAQvpOTezCu
DkSmRzXbGKJqoqqSVREcZIxD10Ld8vVYZULV2MH8NHbz6SMUWTXxTJlYTQGDrqMJvF9jtSz+HTSM
uw+QAihES85MCxBzJQvJJII7hYfIufSxQB9KG/nvWzueq+0tHxbYBpJf81i7dXLVfCM0DWxe2DYd
c+G6QWOnt0zHtK2dAjBVN/RJD0zeMMwbBKuvVQ2fbPNxY8d0emuizJsZL9k6mA0hzH2EsJa8MfOl
ZhZEAxKtvyz2KFQKxccfIz4kBOw8z+EaS84xV99G0o/Sn7tu0MYjtMrvW1DyXOq5aNvTcnhQUcAr
197um/dN5/63bawh6LanZf/eTgM9Z2p98PSlf53Zuo1686VCYjDmyvZATBBs0zmegm9YodB4ZaN7
TkrNG+PA9KayXjUe9Jqnzhosg4DUyH0ULNY7akve1/PCa1YC8C6XDoo4dxnuTTQXJq5ANJz4FJvz
lYM5qAD4ZBuR1RbYMJseT1hkGyh5Hauzk3yiG5ZvJDexbub7Orl/Ld9Z4/J5W3/RnuzfZybZ5ZAU
x+/KDrp4c1aYVyfM9m04F14EvgLmUoe6YoqzhJKkFdgCO0kfr2iybU/6gVo8wXvXMgbdAPI5t/5l
RBNcdpgGQsu80jrOblVleFhHECje/RQpgTKarqheg2+AGmxsYfFhRBsOany10r2n/yGG+9W4eKZs
N8P0UzaJpiTv6hhgaIAETnzRiCKPBVFJI/Ob6+TgLOMB48+a3SgXPsW6jSOLa0U39qQWyn+mpvlz
GyWE5co7W03QSOfyeb/RRwVKyqJ+G6rvF13vtPtY93dTvje1F04cj4S+ut4unt661I4plMGLAki/
FmyzMi6I6aHxf7BTyn46Y3Nv3jbZ3pWmxM4k4viAg7sAs0c1BhXLMggu3XsMgwzF8Ot+3fvHkBDZ
fTxXlW/nbcVR3WTsUzl3TVE8Fe0jH6WUg0iikTH26JyuHh+d8Q+VyTpBkZOz9VKAItybhQaXHDIs
c/clLv9yshkefqlGjgwxFR6H0uubxsspbsVTILAvuX37Etu2LynzmqQA58feMJebPp6KsF9Q6PGf
eHWJMAiVv9DvUtNrjrPQ+utwl5FufrNvHoYK6ZN6bBK7VpamWcH0jubvwgRpGl8P7xgeHyv/cTVZ
F7lOzuSxxaefIC3xm198YsSh/ATb9lNtE13rz49Plq3N5fviAcAqc4VZ8Gg511a5yiobrQKA0ni9
umzdSIhep7q2RSel0MqCFHIyvQyVqQmj26+WIiAMHhabDYeAAZH9wINaug4KjBSW/6iBqy6Ah7/C
LXqYl40Hsi5oHU/LaiIVLfeBUWPcwBw+VkpCvuvaiP0gUd10T51je9zzZ1/s4NeNfe/JMzI7enVy
VuS6ON0qzEKADvqzgcTWaAGzk2QYwtrUK5jmllMRt53fVC+G0pwWdm0oSMHQOJllxCGL238L6/B9
N6gArZt82H+TNbEPzANAGWAGKittdOH3+rOZHn/iMz1b4jd5R0lcEnAl4/U05CVJxbPKmGCieoIN
ZolclMLn4jvwnOnD5c4kbaAzqEPml3hre+gKs9GOU12pmvDKt2X9eXLvcMeRLHSOmaoOX9W3MT2z
Hf6PpPtaSmWJwgD8RFRJhlsYcpIgIjeUygZBkSAK+PTnW57yhL0VJ/T0dK/wB3meDN4L8HufWTwG
b0v5dHebZ3zo1Nq76f5npnsoW1Jt8q8ytPKxZX//oLlGEYPrtSwFB1ylYxFb/GZ6ShJbg3kqPUrD
9TnJPDcHWQmcXS+m5gOb6Or4ADEouA/0tOxkWJbuZEYWtMbzecpjpDL8aufH18HqmW1NK/aq5blX
INAAFhJZ5MVmeWuY8ESjYLTqgWa1qNXWBWU50EG4Z5uhv1EqEag1RYDZMfmROuxdL5CEqTGWaP+g
6wW0Hy3Wbfc6o0VXHsfznSn7bPrbFgRHED5mR2mLYLhmXrSi605fQUUuINPQnZ2cypwq7eumKXyE
QMHMrJrEk/NYZ99GiNVDbNjktZ4mYON0kCDGaWS9DaGDAnSbfo1phyG2fdh1xrnZ86UiQu/mhlae
Uj8PcR3kjlJv89eH+nOaya1UnXIrK+f2nipL6/wqjdAq0sTR75NFPEPANDCwYAZmEfidm0qjGhH1
1Obhqi9g6bVpWeZrw939vpVtj7HqTvXb8FulFdwXMJBZ1k24C3FYO/SG+tttnretW8+r0GTnllBu
ByKdfkkgy9TiPhrlCVB0ekDTtwdQmsCsApjeVZa/43xrtQjSzO7lqiE5zwzT9oBPzw2bDJJr8D7N
lysmLwR39HcR+35nQg+BZW7YAyIblqoroI7ERV5JEu+mx+nHZD3iryNrXt2twtfqFzhi3wTuh6Z6
BwyFHRF3n6uhhsvQLAnALYOsJkn8Or0EEyQzzLRp5Nm9g0AiKH6w/dQ+M7AEP12OUPUCT9asLl9A
/Yv9kIOJbE/QGPA4U41OQS9ila9aAObyetGmRz/7WfluFDuX/roZlbjVcZUZpkJzloaU1T41DGjT
Ldk8lnASlJL1gY/1E9SA9sNGfuny8Yv3VKZtC6mW8GmpMFI5PytbQZ3cmp/Dj/mmLvveASrzOOxw
CaqpXo4+J8X6nRpygFdKwpRtKzu7TS+Ib0g5lPXYrIHtdIEpJyksYLIi0EExUWgiIflqu6g8K1io
GGeicGQjRgDSN2kG1+gPaNVZhezv8FlBpQre8DvLDvLsTT50weV/+RjnLiDt2z+cyTZ/Ke+qW9TL
fwrod7GyXP8Jb62TKTSUh8qqHUmHpUFXD79eGnpjq+hncuEA0GVGXzA2Bz3OGvX2xn6CqAooq2iW
FrSH9HUGujWIuiHN+TW+TK7zy2RbG2rV10DclCsi8xVoH8n7pce5XohSh5+aNVQoeoAhyj+Lx9WM
GoHvnA6f32GNVBOV97WlRy6+stQTTm5uOPrl2OIKKDsSQz/JkKlYR9QAyA/boS4vdp0VA2TS2qEP
BysKsrxi0RELtJXMHXaVUsWunNDT7DceBXWNOqVjPderabnvf0ymq4K24jIvZ4TSIE4YY32HxKtI
Vpuvny9Swd/kZf+PGJGrIx8QJEk6gEK8GAq9uX+ftRwFumUPOmfbmgJOmRFhM1gabluRRmifoRrQ
n9BrSVWAF8sd2F/KmQRyfrq4w4jsyEww/LMU1+87iiTNzLPE82vqBwMwgA59mFEZAvNMWQwONHJP
ekLDRSvdvPQ0Du/tLJIKWD/alJ3/2yWgvsm1u2396QiJjd+kRUAwH8mu/TYO3IeXGHcyGsqAfXaH
4jizeh9dx4Cw+uSyWvdQGJ2UPDwxIgaQlirfHcr8KKo2Q5WQG3zb++MWrycye+1/7Dly9/BQm3rx
3itBS72ya5+7L4zsatMgKIJAInfgwC8XDZhPnJEgiH0Rh/0RI9XpAYtsacXXjob5rj1HDCgM16OX
uSBNSvXeD34taUmT7WMZ3DH2qJX3+RHHA1H0iRVdChNUd8Q7EOKz4uUtHm5QKSJ+VyuMNUJ4FVSR
v2cTrMpcg7aYAPPQ2j9bnBwgCGahuv41KjbPcILV++ywdb63DAt8+6gHY93Ib+yxRTsUjLCwG5sO
XG3ze3isIim8zBRIVQ3ZYKsIfSafMMZVdQOh82PMXCAcQgwyfABEGKzPcRr+KpIZT+ZkI73VorWz
cbOBZCLx1Nu8bNsIMT2LUcZYHCtz5Q87/TrEHlLYFW+tu3Z5sJ/u+potqVeuQEpbw3PVutxA9wyx
NMsVWpRmPUqcurFeF2aFBmlFF2vTf59m2gYwj3Gfek0N4NeVG2PBQWNt7WW53UP9fZiSxeyIX6jJ
9z/uD0/oMkaYwEOoau9fcDB61/qwPd4DzDJjes00ArK8FM2DtkCF71FGZfUPb60vZUnv7aVT7sJE
g/YoqtExs4AIH9ovllGAP5RPZZ/ds+e/SwBRP7umZQ9SqSfCJ6EPgzaINfUQhjzKE1mPLqOJtguh
CwKYLAI1hOhNZUKgFFZrD0GmPtrY/QZlZqq4b9nNqzl2fgfCekG8OpawOLoMn7X87NuMoJZD+OPY
uy8Niso5FCZkNe6faZR2IUA4rpvtLNn3dvOvQrVwD2gyyowF5wnRxXaqVtQ8bhQfCsmkRE3se2Qe
WVIAMRSMCmT6eIt1J/rVzUJAiIJaYGNY98li4YGIguti2YAfvkcuKRYqj4PFmSFixapXbv6i6Bs6
eYq7vKXsl1EtXTQitOYCXvvovuwbm+vfbDrqar5DPsXHveMN9sptWIDmYrKvftQtVHfBf6tsj7V5
58jv84ouxrQunt5v8/ig6vPeDh41DDgVuW56DMQC1ZWONd/ziEVE3jzEIZyUFbbUWmYxAQLOlvtI
Pi3wyh3h7PVeG+iJuHBqbNAhybq7qGcG+g9VdMwFKp23gOnXlGyfzT01KDL2hFdHyhD06fnoAFbe
hy+B9foE9T20gulcsrpTwGqoWZ9bGtv3OwOh1XyvNZDYVjlL7GuCCEZquR4FrHMC1Gj/4K1QagAT
uS5xjjez93Lsffe+OHO+TVTiV+eW6DLU8wdISABPGXn2ywfghp3UktHYtz8V7DBlKSUCLzykOxeT
WXvDu0MqI/DIJJHDpCsTDpQHQcckYiLBX1jtisg4LfzQpekVx/pFS4x8NehnZhP0jvEib6dqmpZL
bs4WQtUv+3qAUgWN7aFwKAfRG/4dkzlUz8Rf5u/2OYs/4rC+1YaS7ZqhfJ/+CaGkxsZcFqRbjQkW
UgjwitaNn9nXykI62JbRzMQYhjvd+AU221RWD6fps4gwbSktPMjVb8PFQ87idU8k7p6eshodWK0I
XsBF5mGDzTajjb0QG5KmgNNWjOz9DvRitWt7Zm5MTUpa7hg4H1d0viMv9nJZQe82zRtVoMb8rNj5
KrMqzqxYVjz7oYn4twhn6UlmkP2fxGGDElBAQNHJsiMc7WsI0wgfhkWlW9UF+B5gHTRcIZJvXn6J
UF+H1l6R0Oz9jhFzhDflLgrjSlx4fXVNRM9WaiTBqdSymV4aHIhDH2LnfQGk8qrpkhIQtC7RmGu/
pKoTuZ71E894KknMURTdPRtjC93QUiuBUTbe9CiJra3cNBNRsWdfNweyLZTrh9ZgQVTLSiEWOggC
yWjo8BAyiPn4/DMxxetfQ9goG7EZOYB+w06p/ujdiWcI2/5l3PqQ3qRTLaestJ7+uD+xNicIe2XX
XpRpHJ2QUYRki52f9V0YY5NZfbS+p8EIjbhwodrHW/sVPQDDG3Lx0LWeiLyRJ3TraNnY9yrZseJ8
5xfob9PWOArqcOaeyw/nc6MHCGY6V/f8Lh63d5WPl59OYZkbc45q5lqHF/goEkoZu2py0gleLeQC
r9tb5WBgicKtGyfG2qVWvn+2RQkYBzmAfQvp+WUBMN7YdPP9y/3t/tAJsKK+J4esPI+EGoDj68Q+
YFfdtE24SSlwagvT6Uhmpp8fabk2dvTS8r27+/yotDw/Hh7huwSOBKWbGVrxWeuwWjtwaxbOC4S7
f62+Flo/WOdWahpw9Iz/3Z5yfO75fO91JO+v11o57OMr8GDdci13/wWC+NFJD6/DnHIg4YqOhbXz
SeyOq/BDsZaeXy7U6VIjIF3JIl/MatpF3QalLuDar4ANnLCU8OF9q/+OwBW9DfnaYlkepb0pHYek
0HdqGnapUrw+oiWwBThu20+Dc3qzjOWpIFd6UkYJZNz2ZfPAAc+jWFNMU0aBuG7d3dNVSw8NOn08
Yzz+XJ0s871CcnqhEMuB9f3Ki7yezdTu8sn+rUXkKvNQ7lyO9U86JoIh6CqwircnmjbZV+1JkFYF
5eHN2lfup4TOZbA50dhrCd/Y5th4RzvfPXzAy7wTocsqgonn9UgUfaCb+ieacemRO9NdalJALMAH
niU++nqe7jbg6AmE3ufqbpAeZlqOllyrW9ayq5/VZQZ82LkA9bGe/LGZHQ41fvDARN31g9L8dXRB
l3kp3G+BIh82mfpJNwdve9fL5lqX7ySXqYvadvPiVzXHz8yU/6jl/uWuwKIFFXLkRnw24kXwkL2M
ts21egnFNVV9fzwrXhJrpsVRqpxQyQjrkUsCVc81aTilktKldqRld6mXfoiSCu+v1dTjlWRq6f50
ql0z1R/G795hcOAVKGg/dDVKTALti7CZlPisAqTEXs4vJSja+9xTbqsfwr6NEPV1tK7cep7Ne3O7
DAePsbZou0cJzsE7uUmxzzrOOJQmhft7RnO19Et5VOzna5uua+RYvf6ofQ2L7xR0e8UfEcibCK7E
Ubm93lXogaIEF9GYgd6K5xq69t5Wfuh8oEwGWgoW7/xDVGSQz1mMDgBhuCK3Tv4HEWM/etPC/62d
llBjH/ffz/sRj1Bx3Qvoc+vj6Qf25kjkCf5Ro18ctKJB+qGCr3yuMLCxVsEFpfharEDgbiFF+32w
1fbxk4U2+VoGrmTBfboBlrQZ/Z565dkNTKQc7FiYlsJqfeiATgl0YGGUjCGMirPvu8EX01BBzXex
o2a+wJ4lNrqe5TLt4nFyOA0pAufIs9/g3ga+mfsd/BZeCaj+Ukc8TUR+n5PbR/v81ToAExebEDyX
b+Hj6TV/bm9443HYCBDQgYl7rwyN8UltuYv6UhDdiYK0RcB/Xz9Sbbvj+7mrq0cMT/b4eXd/l5lk
LLvry4MfpHI1UJ2iWKf0sD0T6BUzuwtZZS7kmX6iCXiqn3PL7eUtKeywuX3HJ/yjIQtqzQsr3XhL
tbeLAYGoy/H1Dpj3nJnm1ZaL5KCkWwpM8hmPYJGfZRb3sCtpfXhv6M/D+jy6LtqO40NXNwAOJhS1
sAiIj4oJSO4Xgn+674dTM0uYxBGV0NSDsAevFArE3dRV84PsQDxUs7VagapfLx8PHKe1BwenEHTT
87eReV4MWRABGuG3FBQwi9t0besH9sppj3/V3nrZQSqk0KhWVAqV11FvFhoTWe3Hgp0fbMRxRFkv
eERVXWPx8ivGyUwZxq/pUHzb3jKNDo+uGbUN5cXZheuhusSieuUSqiPzNQXQQTDKD66vMC+Fof6D
4O9VA3zd/Bnnmxqz+94iyfdLyaF2e62EcNq5ybSut7b4HGr54XMQ2zE+tE9r37CDVrgsYc+vB2Te
fwVvlgbEe2e/JsJ4HGZT1VvPUOauidfm7r11BCoAtvuu3h362cVghzcCP/d62D5EVXn9LCvBltqh
mc5+CCJARtLwgbXhdpRBsfnGUginYFcpjMB1EPvF34zOI0F1lLlr7ZaME1kOaUn14aknoFMe3TGB
kgjmTlVFdaCp1dIgs/08mLCdSSyM7zWqnZXtYP7Wmp9pL0GQDC2fsgUJrV6X3+WNJnxYP5/x54AS
Ql8/mFOTRQK5rKtK8PaB/yr7NTJWY3ZCUSCUDSZZ2msbVWI1qjWF9rUybF6tejFc9KI5YIWoXh8n
VKbR2xajNlVYohAc7TtLtcpt4/kEGKTU20SDphejF9r9GL4LVj9aUYwjjGsLEnS5Q6jVpDGIpvy6
9tOZhNuys2iMIxSVejogZpwiqfiIzA9gKBrlZvyefNZQ5YAW1Icy6Mt/BTWYruLsrATE5ggRaTdN
A1pt2nA0Xw1YcUNCVohG2OeDAKaheUTlUEX1lUI9RIyKGRlLegQALsEJlsUp69SnofwkrpfGGwPl
lLPakVoSOAhtPcfvUNit3x4KJLMWof6WifiavEaeS9b8186j04sZhpV6bG3Kj0Uwqtzspx7NNhW/
By5rF1Y7V70tKt7Z+5IN/JGlsYJmxf2WvxEHVXBNG/o+nRuIBTECcodlEJHb8C5Ht/oCMpPRM9i2
MtWXk0pwIKC041Wui8nv61WKBpFesT6RULL5q7Mp9Qso5aE7duWqU58ysOI4NU5numoQbAM8RD4Q
OlvVDrZmFYw1YLSyvJi5chhdI3nXtj5Dn1KMYqClmpRpK+axFg86jZI/xnaxthBKKbw3812yWzKF
TeUKAVLuH7bzzW1QtL0y+PsapaNKxES6kIBG0NYaWyM89vyxdSZWufqGCqEFw4Bm28zslponxzq3
7Mc3jpWvbF72JNM38/M7G65/d24A7ABGWJOecSF73E1LAvX5KijXCJS1ZVVg2B1+sIet6zFaB++K
1ZNeXjopoRkIAleLTTPzQZuIQpvnUH+jnCnFl4k3zq938yCJbfr5wWFWbtJoaMYG8XJKopN21CVv
6ye//o5/JV4kZGcb+KGtRuj6kToZo0N1+rlFFhrj/FG1NBNNVo33EWsw7n/nrq+Y7Iw4Vn5KmavL
hyaHKTJLQbhbTHXamPmpdZpCMG73GXTan/3ws0B/sX5aJ9cnBXUKTd/N3+UNkY/RsUeH3ais44iZ
/i54ZuIFxtM/r0pwrSu1e85Y8pfgvh0a5wcWlDyMX3aYcJmmduvfMTc79blzoeu2Frvm3Vf/+3u5
QdD7bi2yjd/P+nbT+R2X0VDTeiOmsPLuWA4M0/5Z7fgbxTQIqQxWFE3QJ7vN3Sg9MDz8b5iEvGyy
87T5JS6sX+/N7mvNffzSkmBu6r2kQtR+H//+oxxMf4vkAEcZBmFHejpfnfMWgSe8cY6PqQ5b7f43
PzC16MabMqwc7lBLA5zoPYzKliAF/1aBIIXmrh3A3eGuoNAZIgvk6+drpn+CL0oPDq85dNPcSE49
8AHN6n0t510DrVHS6BlFqJYG2aQg2RZxEbunVzhKQAIgThSPqW7hcZX3XBsgA8syw937A/yia3q5
Nge2xNDb3a9+6+oXZTwfxVO6MtaXfe8XA4NRUitfK9YyFBAAzJrigU6onmy1iiubh6JN/zHFI8uq
AcOvfTE6glY1r8M//eMftcUJOs/yJp1j/3d/qH2jR4nnz9hRTyfaoAhQmfs723wtNS0kRMKJgW/+
0QMcOh+ayqkBMH8alzv6PKv8+E/HS7N33StMJrb5EEjnRjgUtB0qE22DVVRIbcp21fNjCW+OIHKP
0FddaKlrQFdJa+C7+reSKtz+EUB+4Zgk1OWO+ht5LgnwNNrci3ZJh0Z1ZrmnDWvyWD4mp8knwMaG
mPVcHABQZ6K3FR35RUq4eUXjO743ZeUrFdcM1wiVwunHfYllo5R7YushuNfMPympR3lOIUBPwW0E
IFchLFopKt9hAZhRBVo/ar4NWWKclC88/9LDohff3dc207XadPclAL3l6mhuOwk846aX6g9w+WWm
iyRzv1BiKI9EIphR12IlO8pNQsKLCvV1eGdCK45J9MyOY3I3zrXkyzbRf2aHjB7xrJH5tyDYHWQj
m/t7O9XHj9TFSn6W6w4WQ5ZCso6MEV+0itV/5OSrHuy+cSUV91G/jL4axSYI3UN0Fz7tq+qXRDQ8
PbZqlxU7BA2JRSt3n1IvldIApbnelGT2N7nIdv7qi3SUBja2aR5vM+j7gKlt3oUjlbX+Z/Kil0ik
9719B5Wv7I3EN8lMTW2CaV8NRm4XCKW1+mo4dOjQgnPRXqMZ6wIzbBD96HE9/P4XdU9525BcrRfh
/CLZlIM8HTrG5/urfVh9v2YmN4YO9G1FnI0vfrX1y/15W81Msv007k/nY5zRp3nMvDfkdufxB8Oj
fW9LJCTTOi8Rk+BsUXVkUAq9d1PkG6BHaiWnyQcBTSkRCbDJ9v4dGpdHXuTPb4ko83Py+9WERZCs
FGeHc+1z8vlLA8BWth6BLsh0M2HSeRYjDgpKo3et9LqhnP82yZDXM/xt4q+42YV1b02WZB2w+tIQ
0r2INa8aCElvJzmurCTZweexJ9ZnFqca+f0bBS1F5dfFv+xTgRd09crWlcY62AFs3O55/1wcnGdC
mLcJrsB+JWSXtRy6Sug5oMtpxI/JYl7atPZY6NRzX0NKUDFLvRcykEjVEMpB9IrajuXWUztOvwIQ
v7+3Qa2zA3BG7Qptu9gywjKull4nZ/q0rZNEYwqoKERvsxmOkAJ7vAU0L4w6n5rp4oNtXJ6yKMJ3
l+ZrkXuBHWGkFtCPnOBcoP7pbnV9/T03fMsNhFso+niZTIdr21tg3c+6RvpzvyrC7ilUWwuwH1zH
zCh+4CEQOtSNEVCf6nzpCg/2OFvq32jSv/2wMjlJ5XZ4dSGnVJ1X3km2dGttidy4l1dBhePbiNeL
Woa2FrTUQ37fE7AVs7VFufaxn7DIOzGwy8zFb++r7DhzFerneovn/Fj0daFj+5OUs3HQ/a3pDw75
u07sacISYZ0L+N42i+91NwZ1/XNueBjFcfGYUNrmZOknHr2rKhzrpVzHDSjX+tXsMn8m2FmY2wEJ
3d4+24uyNIP9eiJeFB+w/zq81n34/bt+Of3FMGqH5dH+lmzP/Pmiq/JDoXEb2uJ7cL4gCQAc/+6H
B251vNcR6t4qKsYOlsp3d5AIwptjfQ8wCa12vS9kG8dykh7T/LbmLmT+ybu6D4Ns4lTMFtvlU60E
X5DuCrDOGzA/Za9va2C+naN49im6vdpvy6xaa2/8y/Lt/Ll3866WTmRBR59KJY2P2btKzfq7vsiG
/2C+UCuWVjz4WqTHIjzoE+m195ONjwC5Ye0GKp/udT9pBO4TrfN0a3oCNZTHfgOP5xVqU+Fo0rCo
9pfpp1CdCdilInltehQ6a0xp+P/aN7IiJ9jGbOtupDy/F0XAl+mH0gH0k9tIX3QULXhh+JsASyTW
nIZUfegGv1c6U3ifuLqCgxUlbItqigCpLC5wdfrstwaszTwA6Ht174JHVCu2lsAT1DLAHaAyBEXF
SZrV3Z6EnbNOSKETBiAVCFQZ5mGiJLG9G0avxlpwIc78EpeCc+10ARzPmuAR3h9cCK36DoOhdQXT
IrBqKcIJ16dIAxTY4+qWysT3R+F6cZJPdEOzNAOBkNzq3gjvVed/ntS5B6J5YWqH9V3JQHPOrGVG
eYg7Ga4TxiW6tIh7HKygOi616CmYRLk/jPzKXcpDhRqo3CLgdKOQkaUv+16ZfocxZDyPGM04o1lk
SP+ylep099cQMkQ+El8oHU6e9kyiURTpaHzX9k1tRSMRas8oaGO5uzeSIwI4PsSFWsKpvbMgAVTy
8H338mZccv1iMoyhUxeKe23m+nFvMSUCAwMF3EjVYwLFd3MhhpYZGXfVnDr1Gvhha1htUV1+NYeX
prDdFwmiODnQuhEl4+QMx+YyLinV8bxGxAuM1JGwFnkHEJm1zmr85lAaEFe75BlaWW6ryzjY24Op
w4TQCB5r03iiv0/xa0tslSYQIzqFyf70JrfdPb4/+vN9bhS/CIxDoSHOEUh9vvSVM4ikI8TvF/xS
3Gg6tDJkxn8zFtacaLKpOjWcJsf+USiMH9cibnyoLMutId+v6nDIF9Obl28NKVcbaxe6r00F156F
YYTVyS/jcp1qz1WMspHRHXrJCv3IPeNHMWbSquqlshouQV3NjHTLkAUiYVFdebcMP+kYDWazoDBS
PUCiSKYOekpiFuR9dHlpDhkMdabLUEeOB+hrHLcSd6eh9Hc9s3ylc1R7n0C6tDK9XO+OiwMMRPsI
fAHCuieNcjfSzddpimnKB4zPXADP9TQb6VYvFPtN0+Gy2qyma+Svls/jByaITd3VJPN4qzSHQwoZ
WtyVqYe2WiZpuORnvfZeZzWEZota2jLy4bfag4pItc+/+rndHjeBAdZAYkCAIC3EJarNZkeNbLar
SLR9mWvDZvXh2XqX/Naem22GzOhJDqRXSAePGbw3+GSPvVQVOKZLbXx+TxWLAv3h4XhMNtyxVx8N
L+CiZqCzlWmz7x5q/Yf2eOX3/bNitgDbkerGdZo23t9TMrVoeumSnVXkrtHpuNmxh9UcBr0jPghm
4qOeRt6oe8WrsxiAAoHQZCrqqs/0CddN3WnqJtyENGBxNBP6V5WlMfH+DZUXAAUkZ9OlEa8on8Q8
zFZm3q7pHSTCT70zo7xAzy0UZDx77PPBTsHMVfX8tTNLenS4b262Bt4lNVJ+CDyjRx7FCf+TUuCF
uZpovnzXZtekN+v1gnsLtgDNFdCjWecn6czml1ovPuQjf3RfeG7Neb6fIF69efnxBbqm8X2OZWO5
bD40E7qE58T75PRJj7dOpaeewghbby5O3iOUN3BVMYBFCfl7BdvHdQcIodfzoGYdVzLvTf6nMc97
6im9KJ7OSo3Z3NF6HY9qvBx2fgmeAJZ4svVk3hsM3qp+BquYJPVeMu3VJ3WNb6MX553N571eDIHP
RxGXJadlcf/3KnxUx8MLXbiZ4Lvqjex472c3be1dRWXIYMWl+paLNJlQKOOPxgzquN7pTXtvlWTo
sz8a5J3hNPHIQILjd5K/6w3l8n0FJqjjAmbFJBkMBnWToliZOtnSmTvTXjIf1OGa6nap2CsT3Jxe
PM1M1YOd+fSsM4WVsxnHmuFFt7Jue5ZxJcLqnkmcwhN18MBdq1lMYraihmnL2sGahZEczcT/rH49
8i8ebYncee9smXwtL4pTxeTn4qBIM8qev8vp9ifQgJYCm07d+uP7seGobkN4HUKRJ85PB62/2jiA
hhUNtjWBsjhcOQmpZ4YFCbyaY/7FGLVT/a5v/QsCDd6T5nk/Nh9hBsvyVHdJSx7hB48hNN1ouP29
RATm+psXEUcJv9oi7i2svT18dXA+WYDAE2CQ5MibG5jGt6VkeXz5fwXehwhzyHO7T2pgsYvwIJEJ
NUueHNmt7FPslenwnadrHBommKWN9FgBLZl+euQZWLNA/MukIBTTCCl/e6CY6FyPd1G89ZKnhPGh
TT1xBxyP1eabyxgXyha9qYcXkyTX2MVacL2/G02Xf+NrDT279eZSrKE44mIEiraKuGW6mIbZE3O0
zloVPB3PJn6WbX0qztqysy2BRjze/H18oPj0+fD96FlujXt2S8toMw7nUbh6y+d68Mkz1d033h7W
fnZR2I9F9WLkwszGufuO0uNZiVBjenTKqkZWnSF9q2Z+nCJTQ4m9fWuEyuZe0MiNSykCFlK1OMwJ
4n2AcdLjCBxxKLarJ8PK5obxPW0eo3W2WJEFUi4v+jdUnGCyYSiIXFdKc6tbIEfDL/0NbyU+Gv+N
PUsd2QgJzAR5BFmrBQoShEL9XcSfCFX/QgTMRnzJFCbd3QuVVPO5U0RHvVRST5tkdQd639np+na2
WL2Hxo6qeHvbvmk1HB5o1h4ebtCVjHTap0bo7Nt3oMu3JNtjLg8Fjy01LPPV8FLsS3UV6q78bfZN
dcvYjEBeR9GW4dJqGZ7sOz7wubX/7CGPhl9Nqn2wsxoyTxFKRjzjytSkNTP4etyccvXR9sxWw9g3
bOwR3GXmd/2vNkRNFxFcYbed0ocwunXYpND3StaKQoduIHIM28bnbA+hmA/CRKjPGMJLxBY0zQ52
K7U36Y112qcOye9YwGWJ+3x10TGi7+GyDFEyOTbTT3l1vpyomq3JC3EWb7a3Gsrw2wYVl5t64rJt
GmWapwZXKrhFHiYuP9YB3x8q65lg4aLAWgI0H6BOiw86xJT8tEtz/YCMTE69t7aDdEI4eLC1G68u
jxhQPRyUjregZRxoiwMYp8dTiNTYQlN0pzONAObTSzcJfwnlXkIIuZ2P8ATOuA6e34ht9937FRPo
d3Cup+qnOiGmEak75eUAyWTybcGHBS+U223x8T4M4zFZu+5v4oFh/u8laa7uOil23bGk3dmqzILI
ooSzVrx1Iqj+eil6X3R8to1jXLj1j7g+YpcOt5VsGamHLbwar75uhCUwAkGpdOwQvRkBTlRONhgx
fyLejCVyai2rLOkJOyTknzPE0DM07xBkFGlwVBC9xlxaGi6g9Zhpy4goY8WJ4Cz2h5hlzDGshwQJ
m+JVQm0EF1vHx7ji0ojubvwhDvv1QsUtYKx/Cj9xPJnUMjXJP5WXfvroo472aOUsPomrnshy/mO3
DFyu4v0ZKtTgwN4Zzp7mixXL9f1tOH8Hf3Tf8LQhsytuTedF+JFYhFfE7lEQ34s3w4uMD2DFguL2
XjRjkpkqYNzvddGYZNPyn7eXWCcJdNoGYu2yxsfi6REmazOQOoHLpAydejoAMtiPLHHByHdV8bn/
I/LIgcz2lr+Z3wsiyaVR0QpSGgW7llpMcvPQ44sSb0DJ7zomecBCXZbJ4Cf37yU0TkqmvrXBHfgY
AqgN77BIvgY/jbOv3SAE8qgsMQQPVdVdUl15491RKik/xeB9acsxIjF+QSxO+XMc2pBWVm5bf1C7
crBJdETrLuDfJsk127UnxbfaI0vXyT68l7+6HPzqxfZdUqI2qm9CeuDQIHwk3Gw+i6U5hzBC/qmd
a1/AE1/1r/pv45hkG2Hr/dEvkqN665f9N9tWexZpx6BacwVvsfYS8nXBRClB0kPFdIuevMYqxH7V
orSEdnYDCqS1MA6gKlJ34RvTH1W5JmjHc/yo/TQu6i5t0HwZhApWLOzUBHQKrfoqZp7oMhxCFn8/
wUQXW2mn2/Hi7U15SWhOfT++mQY0GpAantdcPiLUJ77cK96nJlt9uCPkLIVLbgKF2tffmNrH5ED2
xK0ivPbyrhMibRaBYvddJi02oU5wqm3B3W6Vn9fiWEVODWxSwreRCxCr1NY5VO/UbwKUfn6STSyl
6XqbUe/OjFJdOY1IUYBZFtxF01loWq6IulkAtGd+FnfwFXkovkIThbsqB/6oDvdqDk4RG9gaQisu
K2h2fhRRUWwPH0Z5hd0Xj8M3YjGJ9CM1wSP9rpc3jey9t98Dkpb99S3jz9NpgNmrQg1XBT1IGVrp
S/BRHAtWfrSxrERioUhtI5RL1TvDfAVC8rsmxFXUi00mtpjokfEBqNHU6KLrduwhX7VpZ2giPjW6
OCX/ixmglvaoIQ+X085XzXOaComjOnG9RxPpSHujPCBqBD5oZCJciQUpdtTUJNfvCBBUQ1gC6Z2D
RHKigQPt9VKVemtdaU1Gu+qoNZqI36Fbe4BAEo1Y3KZndywJisTZe+wcbsOioMYERBxB22f3LNmo
z+fi5rm0ZTbrKMhMI3mM3KPQO8NrRoQfS7jFdDW+xYhXl8oWbkKyJWW1a/r8T5LM64N1xcXsmQ60
BnXahqGiNBi05vPZzCoph+od/AUwD0ZiX221QAvNuMqLkryKBQ8arrbpBN+sWn+ZTKA+Oi0eecCi
HDxivgBco6JVJGKSKZdrFxf0B/IBNL7OhRj00xHrrdZPZcSQcS5Bm+tzUaTCEblrO8j8ZTABpaxN
tMLqIq1ZDuq/B6JVl25AW3u8lCTA7TC7Xd7L4CWuMVwf9EHmNFMkX4l9MLbvoR1J/WA1fGvonAeD
TQjScj243w1RsXyrPjUrov8a+t8x2yIqjIcTX51OUmw/V8fjZBllOzmR+DrcyIDgsYsW+nQHaIi9
LksvnqJf8QjjgxIvM1ZGKwkL4dqIKiNZ/UtJ5wblQDOCUWNF1hUEq2NlYLxCX2pnQCIf3VdcoOcG
9Tz/qrT4aLeS+axXHwzm87uqRMrP4n11CbDMbj0D/40oWs3Rv0JfCdqdZuwEhq2WJ0pbfzlP8vX5
BvwvTseq2klOMRjfkNcneONjRY6WgoogSEaZ92+GRtoelUHyFTaaUlgkqYtFL6LQDxRC0HiOHM3t
+F7CUIQwj6IOJmqwERZ8sofeX0z+/hOpSmxvsSyE44w97+n/ul0kZJHHRjys0uMlOL9aEaydaWaV
t1EwJkP4VXI0UfaNq7Czq559W4Zo9fdDPiT2yMWIJabEozAq+ow3OSpi+MkRRgRFAXPSYuxwHN4i
BYoTWNja8RUlLLXTrOu4DqLcFbW72NM1mUaCiGR3J8qIst8bTv8wrj/euoh9PxsRMCqzDKVn9oDt
v7i4iITixFFIVoYViggn/nJXy0icIFIkwdC9iCfWxktzJbSOAYu0VnoqNgpWSqlqelpp1XujkB2L
cYBB/l+U1XybYoBwgsDYi9MNl8NVXNj/X1HgK/WLf+mV4CTOUuYt8Ol+Yq+S4gXvN3Jje8CdzChi
r7+V2IT+P/6yMke9UqQ6ioBeqZylQTHvAeCuCbUS4aOYk4BHa6nmU7TUrwfl1tFw3YfbiccCJfT/
c3e+3WO5i7WnPq047j70MG6Nw+wksnVjWBkvB0tQ9433+1/oZ9DyT//HjV+CkkeF1MH2Qc4s/VgL
Z32zyGC2NIoqaHGJxf3/sOuaDD9nvwpnKlcYs5Gd/00e+8b675ApUoEkZFoKdGq6dPIFT0//x6ex
jKaf9o8Ra1IbekJmF7ZFSdsQcLu1YZe1n1sxj2MSDiP+9Dwf5OVZdazHSItEtyqpoj08ZJ2Mw+x6
P8Uzd4Pmc1TLf9hNRRYWL8ySVejLorb6Zh1SlnDlxLgRxEccxROMD+MYkuxhJe0QUx6UKFL3FzF0
ZDJSYiFYMnSc6l/NRGvh/cW2XO5ycIKSeNtO5Qf3ZboMtz8r2jJIRLw7TSzLqCA3c/L7aAzEPh4z
01eDWxiG7j/B5N/eLZ6T5Xi99n+zi4NsdQo46PDM5IoQX6JA4bTcPIJUT31d+X4R/JrayV8qFSlU
+yDh2g79X51UhCXUlirGD0SqrdhTt/Rk/5+7KeKJ8gUVfGFTvG3DLylA8enSXNMKctiFKRdh3XYI
1w+D4Q5b5PFHcRWKqhSd9Vy+XmKfXq5WciNjR54kCdJWmDraNx1F75EzjShMeNjMdVjCuJqwvV0z
QolZFutLvLlB8IxH4ot2TrKNhEFGzoCX68Rf3j0+9WTp8ZtWQOUkj8x0rd9etu+1C+3STD2zJ+tS
/8H+e+9kNvUfVaF845NJ9KV12le3LFhJSd3wTxrp91pp3zznwFWpSrvEQboKnF9OdZnboovUj60H
qZdMqDmmgile/UryZgAK8NPm6fp8GB1+K99jovr37OG7p1phsJ0epnf1VKPceO8+r8an6cdzbvyz
utVTvWKDWEo/LTrOVlPDHLra6q6eztdpF7aBldu32cb+2Eq3ubVvibxBknY5d+fKlUuuttDaXR3J
L4zLcxpTnXVrMS7yPfttvE2F082n3waJ2tQw397WbpXn+OXWO2Pp6u/z/qkEF6ysWW4UG7dE/7F+
qh4HQJvNNcRmo1yETfmp3up39a/WxzQz+6VLN/zZJWkqObNiOzX8ROUmhQLQ3P9eVD77ZwSBz+a5
9o0u2710v7upYUAF699oGD/VDL/0MKfNN861M5Xb7ldrfc/sHsQ1U78l2PytyD8ynROM+SOgOEBw
hYOjbi4WxQEipX34j6Qz21IUW8LwE7mWIuMtMwiiOHvjUlPBWRyRp+8vqlef7lNVmWWisPeO+OMf
QjN7+ndPHR0QbLGeSba9JI2n2tW8ckl2j83suP76tff1n9LaaF/3LCksru4rfpWQivt3c4erYceS
0pTOqp081lKJUlgm8FJgGUaQkktMEo9jgGchUH75pxXTt8TQKmGTzaBM2ZAH6i3P/t/doZbtOhcX
W3ZaWTHMkuIe92Zsu/BQg+pXw+kAC8cDhbWT4AzQV2MDb6MElg0jelmz3jnU1kpyDMvej6Qm2b3O
kFT/nVwjjX1cdjNmnqMSiuo7vE5YCASdvnv7O9Cy0A4JLmWTABVhmQl4iMCMxCgkVbCcBOBGxUmp
J/smZ5uJQAjTGfLM58h9wat4GQtZoLDlV6lF+hD24vEK35WnfTVRzONNXiP2RHwm9t2xupSi+Y8V
Cur6y1uYwlGbUWxhksvHcKGZvUOYPKbnSZGJGuroESjjtZE64R+PnQiuRu0fji3NvOgbGHrhaBmX
YzW4I9bGV442+Birvcv0w05PN0/bFt985vQ+gugR8T3SVvvsXhIYIccmnwIQ1g2Ix4AzoyMeIIxT
vMfO/GgMbACGZJ+iyqFYlk7ripfLDxgUYWagkEX6gpXHRT0iFWGkya3C45wHss2/inual3BHekr4
CcxQ960AU0bnxhfplYlwAgz078MqU3tVJtRiiMZD2Rf3VF8yf6HWkXwddli2efqNkAxj3mMDUnym
/IMsCfZkemb+v7faDOwUVGu1YRdvFg84o7Ay5ANC/ZcX5DqJEBJxFUQ3alVYc9zZaSet0YFT2UrM
KAaNVCvi/U5k5fg8XuFhgNeYGRTws8gB6jcEQ0B1x7NMXIU4V+ILQabnpRKCPKTnoeBVPHH97mAq
Q1tYhaB/r7kxgmWCJ9IYV8QEQoiYc04x2cQEKObXjCcGMBp8uYmooSONnFuuj06Qo/QEto4Pl+jC
kdHgL8hKSG7cEmBcXoxFwXNMNlybeYksHgEgLlCnL70fFCf8+kD+xdWu8SXpivVL4goKCdK9YP66
30ToyIrNVjC/n6Ku99mdVfs1IRp58SNAIH45JqGEpCZoA3R7OJCMFBDrE5jdD5Gp6tDQYfFfuryG
SXIH9gfxb1YweIetCH0f7BS++RuaEaRoqWMZiDD4+UHMRx/J6P+L2hajH8Db3/9ywk7SmhHU+seg
Rqh6FXaTzMIyQtDukPeJ95ozxHyMMeHEsmSDBSFED5y9MVO3PDMpouM0qW1oebnI0pUFXOpzdhtq
yQGF+3eqr++jCgWE3UEZBJa7MF0ajgNCIgQfkLNfTozT/aCFHZskZEK59aNu7+Kw7/exSx02oAHM
VFyRdUF6qyPjQ3ePVzXEQGFVyX9BNNjHG6fK5f5KgG/wTnHWwaQpe/wL0IPmlDywzNfpS9/pjAAq
e0MQcdHYx8ULDwhe7pabe038P054LqIjxyqJN+VYDpc2gW+W8MM2SMm8sh/hTApqNMZ2i12Tfejl
fvCNbsMPhB2eIf84jx9ASE+cUnTOMVIsgff9miXL5b4i+YUxL5EginFKRfL4nW0MQihE6Mu8jnPY
mqPrAEeIsbZhV1Oc1lbxuoR86NHK39Xkbg/gwcF64F+FGpzqR1IPHj70J3ZunNkwdewdNkJ7/aKK
lWj6Em/0JT9eDOzgnQevRLyqTk40R6GATxDKAB/1VknEIm4szMKIJ2afVvNfLPHSBLpF2AnN8S7w
sDiL9GG9OM2sMSBlaQaXdXfbxdD9FbXmKQQd+1ZDt+PTo6ElgQ7FGpRf/e2Tm0g/UVK8UtzCjRQl
DB0Q3dRWdJ/nqDN/SZ+EGVp7iHjUJA1E5r46XM978krEvFBGw/KNMJLdJQZXePSClIuVCVN4ptfn
aLqHsG23gueAaDi202IAFWyISvAHjMeZGV0yk+EIpQdZQAUptyp0enDKQTGi3uRQYqNgp0EbD+72
oZVPKQIn5+VXfOjIlzCiSw/G1BCYc1D9qb3T1tqrc9Xvm/4V6G+Fo2EzeGzZ9C5TlR/Yoh48TCH6
n5Nqz0n9jay4MzXDD3MCMsPojAE2QGnWjLAOdCKnNRnn0Zlek4VPlrrEJdNgc7jqfaC1C1Xo352O
DNNZYTBBKMMSBS0FylfwgZAh27dD51XGtD2PoPYoKcJ17dR70QhYrjYGhmK7k6RAxwsOTttXSAcU
sTcGu+PVEFi5Mm3iJZA4Yj9So9VAC0xlrvuYSfMhH9MHH4kxB1lwvuMbxAWCBmnuSWBhYztyqQZb
ozaHvMY4DZCUUDJEq4yre1xcCxujC7GGegrF7Aay7zgGA7Gx5nwmdwp7cRHCJI+TlGDFsP2Tlj96
MJPpRiRKQ2SDbGhkvz2L9o2nA7kkzgfO6Qq5Ihaos4pzCqm02G2g4HQvwJToGFEdwB9JoXRAThJ+
zNmyFZw3cbsXoIxhPNFYmF+Z8EF0hDMXFsQt6ELyibSNCg/67kk+LBkId2/1kn0qIZmAZYNyot+e
vAP15n8OPhK/0tc2XcxHfh+iBZrNuw6ek4PEmKMI1uBBP0bK7pmTv3tFShtbPj/uRx2SK+sum8ha
VuV1NO4xY2DKG2mOoNCQwZajCwgLJxHJCOdsQ4lDkgRBg0Az4lsEn7f3TkXOR10AOKEBSBtM1fj0
MGpH1DdAMk7cCxoNKg48CzxWJ4Xpe/hOq/ScfVEOXRHhKixeC4X2t+PVDESJYatxMEEwj+mwgrUd
0RrRK1vFacWkFEcFJsbsPvCXLj0lfygJLm1mX1aRMeY4HLZgiAfaWPp5Ktt/b+UfuYYER7tLlBjo
+UxBDBsy2mB8iLMECsLW9rdGF+mvSHPFpgLVMZvjM8AnAE2YjlDnsCxJkLik+kKAQUSoPtI9HFrx
cBzhvOLyl7d47LbXrwzOmQraRSwN+psTJ4IeQUwMF4GVH4JPvLXY8pA4v0KC+05Bw9ihjKsdfi+/
vkQ2XYYXOdyoihAhDa7Zp7caGGEtcRLf9Jh18yck7sJjj8DrFRH8E1s1KlIeHnIpDvHu6G66PgX6
VGLmRe9+2R+d0GPfYZO57IVrUMK6Lsc6ShpLVgk1p9/CCrno/+GChqJGEn3xbMKIhgMiU8UB4OS1
xFsGPnDynRiYmSh75FEiPA6r9BM2uZHqLNgPaP/BOQrv+L2+swaQzeIM14SdmcTONHgZ42eq7vFJ
M7EHO1HQdHlI+HV8Qpf3IYPitMvmjCHJGaHJIDLLO5tkX11ntZ2J+eqJsptzVfMJrIl8xuQB1iRh
HZpALpC7JWiToJcCBb7GaJXPBWmi0NYPIUL5qDNrwbl2quCBISdq85Y3FneaNmT104SfoGWb2t7w
zGFBLU0Uzq1YbgA374UBjjo94P9wssPgbnblsj8czGKVdZ6jyBFMiWFSxuHDPqn6IzwkzAmRsAgj
OCVtRiE1m9RqySOKNEjcM8SmfTV8Xtw2xmgeuu9MBBxsZHwUBDjxF2lqeXeXoRZ2w2qHKgOgi339
Gw8hZjHUAUFK1LSDZ5rwR63R1xmZPip1uHLiHPMAyhVfnV0D1ZPdSQ0sG5MAMkpk/xpsPw4dqouY
z6U86q8SRHCIyrcHtpsgGvMc4bNFLVS5ePs6Z3vXgk+P56yzw5XQlhjxg6Pa25OT61QMHLp9HvGQ
bTw1HITtD/vrH6LV9je+DBrnlDT9IrikRZpAZJvjSDztBDpqztnbP2EL3grg1T+8Zn8Z03KjJ/kO
jL7Rp4yT/BJk3K1+G2shvOUwEmhJ2pCvhWBmXpECwJNsGVEOEkyD0rxCjE+lwYgy2hSByC83z2nL
3nVyI8/AswNmBzHvN+IB7oFokN/SsAW3HCNXvnbduCqzsI5T51YKprI849TQZZOCYP8cvpJmzrOw
4V8mKe3FJTgzf7j1+QMLyUKDCds/t4RQ2TUJRePmzmv/bpSbtYmPVzdku5xudmQcjLGp9MRy+xa0
scTZVcRWsqaQS3KNksAIX5enR2qm2YcwmYKLOZAk3O1jGwDBFnWBNlN27xzFCkkYZjfuYB+bPOmm
ntMfYtE9O9QYzzr3GSLha5GaZHFsA59DqofKQNB6AvjOUAcLFaZz/0ofyI6kJDz7fLD8uwrKBVaX
MyKDRB3h0kg5pxRdA2m9vgFUSLY0EwjcJdjFBeBn7LhmRw+tbNMJj3w/6R+48cDjhlYodItV8JOa
mPFMwaM1loZzk51h6VEQw9S7IcdgifGljMHJEml75SzTzWYlg5UeZCEPh/9Ln6wSNlW/Co54o17Q
2p7YhXY5c6lxbe92LO6M149yTOspWSAfCmrbZQQio6kp3ScN8h8QOm4d9FQZ2mQ0KzS6lPUte4MW
Fb8Rnnd5ygdcJVU6VwSoYo/HyCiwoDwx7rk54zGKUFHV4DAQdjjWxWtwuWGi1aKOD/I8/9gDefxK
fC2d7Xb7yywOQTMZJLaMOWRHoBBoXH85jvAUNh5OkeDWTEg0+zjO9xTPDFr4zAM1Wrn3Xnv0wYTH
4hDm7SE9eYQljkzOPWSV3HsvZkjoSAC3xvr4uCcgBzMFAr7ljLCYbNrd5RPLj9Jfwh7c8xo43c8O
O4twRKbhbKmEOXAj+og0OJEZfEEjIIvtBQ2GFu+Aa4+MaSz4+hxqDTJqGEagN+xl+K0YfAAHe3mO
xGfie3DmIPJ8YMcTd9XwFkle29EGIyH8QRU8CamkKJGYXOH1iosVUjLnMml5JE/utT7ZZSxGuQtN
UKSfHpqtuOnf5nevHeHfAKzJSKRv5HrU6nM0Io6IFbKqd5RF+DBbjnpInyYZPP6BcurqHYkZA4Rb
2d0iEC9BzjbCHEqPLpk+6TnVISk1lBBXySgklR1fgDdkZKBF3CvXt6l5jBDwE9fRFoJ/r4ZOo3mc
i48P8CaiSMzhP6tU/Fx++PpEGo6PxIvzUtyoPfap91Zcg6t0ajo0v3Na1jRnWx2hi/OBlMK+wkv9
/A/f+PNfmNFJsETMUm1Ta94yo+BnOd0tnqt7PGcu1ujyddu3/tVaA3WQG4E0v/qi53FORbq6/r2b
6PGIfk1UrI8/v3tPv8RMoP3GS/OQgDBxK0V4gyTlAub2stBt4tzR4ytY7FL8Pq7Z9ZrxxdJgBFa5
KgOYcoIpM1Wwrv7TpqaHPlbCoiYAoI9pO65FbhgBLYrJbHFoLgEz0GT8DKcmofjh8T9kLnrtddDL
1ca6uAR3M8ME/GylqEuuc3wXNTNV1d7n0+t2Zh8jeOIa8jxECiUYOWKAQ1e3c7eNLyKYwVd329Tq
umsoDgfv5TCuruFqbVrAMRpGGZ/eZ3Gl9APiYzT0oGRGnxJccEqjfjym6pPK7+bxckpegUjOutFl
88TzDs8VpW99IKfXHDEcUG2/huEkZr1Qm3jFDpiIIvManbYOhzlqbx47QLcT6YId5+sSDr++rjte
l+Ap+xcx+Q4mCsjtNa53pxFyvck1Xc3Q22SP9OKaPcTMy4tpQ0yBSAGbQxJ5RYYofOQJ5t5ghnBV
AfTgyp/uHgU56nnhaD3BzNQNhTDVNU0NtQX311x5T+xxoKuBF7qdfSvtgMJZrmhrmX2weWL8gM0X
TlxMB7g4di9yssIPkV6YwQV7UKShbqAObvUkjfZEC6xP3tCIoBXhxcjZn/Rqn2eZ4yOmUwrV5Ojd
8JVMEZxlFyhnzJg2hVBdR3xgueaoNK+q2Ka9I9WSNFd6C4vpC0HGm3MK+aTCdpI/B5IeP+LPFBYH
vSWNIRInRegVSz2uo5OUdFSUIH3En7R5etzvzQVx5lgT7ht+nfBRBjIDmp2Uf0MNIR6uTLv/dg+R
OWqzN0UFxxPjimvMwGN+GaOPYlgk3BYJuy3DjwDvL2HPwX2rfTOsBvB1Fs/ZkVk+fS2Imz6BKDeF
BxpP6GpBtNu24l5ofZiXXbH2IMgLCBiJmdee3UCUy1E1uhfOqe3elyeX2z56ke0K/GTE9dut1HWD
qyOpeng/lrYB45+J85sNnInDq3+JjutnsprjozMsvqRi2Nb0Ov3BXo6Bw/PL+DVV8Tt5eUcOyfGq
bGwGLc/SrSAckGNCmkbv5JgLPMCCYnwYnHOU26GJQbqC0csrfLprQWSPkxPo8WnwpCCZHvsMJbTS
4QNjOhO17h6TDquPFPeH5POQfOJuilNQuWntyn1rYqRmwm+vs2tPl6DaoOwf84YUMCDgj31DNI+R
Q8V81z3mjDWq6IwBHlrNj9NMy7xKVmwA1IWDY4ibSthMVhh7QKkCFCXGuVgo/n16XDP6uXqKbQXN
vg3sWSJpaUWjOw7XTdpdv4ZqyJ0uh9yh98zA1g4QU09X6Z/SEz/K1Y6BPQ/eHhRyW0xpb91vb4H/
Mou1C5gAT9nusoz4FQwdqDy/0pnU3h+ETzHTb/mxPBbuLUJ94ewpyHxzBACLBC0a0U5yDZcM0GP1
6NV1gCDXf8NG/W7K9Lcpd9D6aFSxURhA6WYRf3u3GWPkByWmcImFccZjtFBBMlyARXAKOHx6//rx
WEAM9ukkCv8EPsy8AM8MTopvLBANM3JEmOzgdHKT19z0EE+ydN3ngAZu2C8wPhlx/8CcTwMJkeUe
z8qgTcQfTTQ0VTZpBGwDGIkl8SOSOQ1oXFDis8GOiv7ymv0gtjCpZWz7WgB9+dRi/6hfKv53+w7I
F9MNON0CFTeLJmv5yP/1lAMH8Os6JYLCO0/fOCZWFAhUDgO2MhLKL77qd/csdVwJBu9E9ycKhApA
LD0sY7GcLZNmgP6SqRFy6jXFPtKTL228Dp7DrNOz4sP4sf4l2j/enMrD0GYTKnz08/AGGRPvGRT/
6AjHMu2YHtxFFxkshZA15Erez/n37RyiNscy1N3K6Uwngll8Fl84q9EX3iZynCFyVmwpuiBIxLQA
UTSkt3KcI9a6EzhKqg3xNrc2o9o6QO4IjIdexxXbWh5qGq8/JQA0qGVnEYr5H78hDymGeg9OiYz1
sbUSYyxoGtRZ1SvQbHaZ8RpTgMFPzvuZNankxAg43tm2UA42lM5DrPahJzAyyXD6L3RbE39/DQrb
L3n131F3QoBShg6BmcpDNLZ7ZQazsgDcK6XaUL/gxjj+3MXvhrMmNMNrvuq9R29Qg+yPIn4uYAy+
dPFSiDQIG0kSOOIjhHk5oeaMdg3iHiVGrdSYAqlT8O2EOL6nC5ykcutw8dh+bhllT8uyMTW3sLYg
xIYw+bcxBzTGeOiLJRNG3jfJ4Xv8UZsZ4XNS7QSrnz1xXNPwZBBlrK3/FUkzLAKDYJpIozlBdz1g
pyHzBNn2a8zl4I4DA5nQ5oSmmB6pIRCFxMp6wyt8F/WQnMsANysKYAJYgHTuLwrkU1C6Y0AFDDlp
pyenVP+TAGA8G+kJjxv6vBsgcQ/rLFdL8YsbHIZWz9y9IqT/a2o18m9c7BsvMT6nSw1nPMB/Sllc
LB2iFOmTAA4krI4EHANX/Buj7mEFIew2KUAGM2z2SQDEzBsd8h/pkvy1z/g+BgogQlSSQARtWlIY
Ms3Subdrayu+v7clRk6LLwneyIICDGBJTRX/fOzTgJ4UrANLRshTRqYqqTLvtOlhqYsMgMHtv4nn
S9DJq5hsmCCW+g4j0Okdc3oKkAvwRYMiDcLFAwLH+V8KssWmuEWuTjN6wKZve5yqQFZGDuO+12Zc
+5KsBR6EVXBenNnEpu/hYyzoi+Hf8kt/DBozKOIuwmImwwssOXT73R2eF4SCDNBpA9UWGjETfLdT
I6onCgM8zqNexGLLo0piLCqqa7ygSEIV6UgX8JnmrItFr8z8vl65UPZFeF8808PwlGJmEAvdDnKZ
h9XAqebzPPXug/YU3yf6WqprC14dVgJnM1Ior2APYyeN2OyGVh1PMvbgkh4r00Nr+mPNiHwPKBQu
TPvuFHulz4Z52HQHFF1T7gtFOIV+OdZgX9whYsH/R/1LddS0bA09x0TCF9Agw/9PW3/UOjXbAgNP
mKs8sRR1iCGIj3qSK5o+H1Aq/360StRxsqLoGnyI+TBIXpM2p4L4TsHWhfFKSgOxSdmDkKoTZqLF
tIvnqvQVyZVaXEGbzqKDvuNuqmDJqTYQct8GpG2APTDIKR8x1BEs+ZjGscVS7wNErZaQcploYUKt
TxocKHh6XpuaWAVggVzmAFJrQu3FkWT5jFWK6RmkoYSGGKEmxChou91Bi0vGhQ2SIcECtIgnD6Kg
OIZznmFpTnNZIJSpZis6TXr/jnOEgNZrDd7EV38jZeYUAyuWqcL95L12TcXDeN89UtB5FS7UoXEt
w7umpytnHykvKJUwoOrB8qYUPlxoQ9jtaWdQ+q1f0ScDeBhpBik54KHV8EDU2V3MBLqEyX0Wv2EH
CUjpIO5nGbLgXmjjOOJumLbSyOCSCuMJWfHwC3EWKsnDhrf7seh+mffhvsYNque1OeHZLh1t88qg
hfEkUXNHzz2205J+8vgTjLHl0CQDJ5BkhdtQHVr59u0bXnugJ7/sN/j6nXiVzRi9HXAtwiSjB651
nl1pSIJ6xs5XpJoSIcmPtHiG2yMd/pFE3iW/rD7e5djD3ITxGe07xgX2h7N8pgBS9R8bnRitBaaG
lG1n0vCYoD5V+5LeZ/JnWJMg0ZgpEcNJ3Ip7j80TZvSmm8/UOd4oW0g8W4vDeqDApYOEGgI4JMdN
WQW4sjBh+ODTOcLdGYodbM1BJ2j/lRTHm0OAr6f9pkUX2w7ybbFN0QfqAKOJXhXfQFx/i5IdCkvU
IZjFlqWaVUFFEY3rx88D4BEMjn0eo/E61AenACgIXgXKzaxj2t9cXYszSEnk84OnEw8r7CGx+A6p
sZ3WvEWhRYpcspqAx/Y7wrhAvTy8/VgDV/c3+TKpYP4iLWoXGgRAcq/cNlFNEHBS/xEL8ZDYhgV+
IIEcEoJcdZngfFn4z0H5Cqv4NcKvUYHxNvxszgyYVPs+O3ckYZnkBf8CgiF/VXc7wQF3HH2gw95J
btsPuBiWvH0Fr+cqfWWnkIm3RxxIX0J3iRB/Dm/OIVWipq8QfL1tNqfd0WdmSjos8EyoLqz8Bfj3
KWwLf+SAu0ddz9MacHsBnTZYsywPy2dtM/IBFOuQ3ATkc+IUJDzuM5ajFuh28cVb/E/zAd9ACHKj
B56Rw9jOHnO+k47dyLCU7p96zEOx3h2CfEC4ZiiF6Iyd4jCll36wTfAP1JcWznd4tbCuuCcl1h/Q
VLB/vclRjml9xDQLO5Wjv/l6Uv7gI06YGM7/wmSxsve+mFJh4VWCxOixPe2FZcydAq6P+XaJ9AP/
RKppDl6zVl85AiMxfJgrDGJHz7SDcFNOpntmriEKoSfg3DOpauOrex7dM6YM5G8xXDZ6P/juv/0q
Vicg6Ik1J5A4xeEvv2cdsX8Vud2/yVSZ8TAfOFND1h5nEVsExmX7xtVC3grThPCTFLjLnGLj35GP
+C6VslgdWtsTE8H3RH6i1sanpthJy/UGW1jog0O6ivgQOaUwiAYZVzXn0eNdh9+AEB5mO9zy5Am/
6+px/XaHHTv4eProvdXtz1pIZwxQ129IdZ+8DH/+ojPFsG38hs6NeGT/YnABAADG8Yfh7G/A+mat
pzxUmkkC8D9raXLosXMdnkef0MjFFuiMK+JOjHiFftZg631Kv6y106RYUg8BOVLk2G8u/L5Rv4S+
c75yJ7uge8J5LxmYAJUTJwlZ+4kRvOqwdBuCntnyGI9VvBgubsxFFELo75t2pKGF0bku4vtwNXfx
fVpcw+vsNv/5B+czO0O9AMaFifEbfGbi2FsDVTvfybmdENvRPOJyfmPL6wYtJm7k/xJbD5qJ/xSu
muzBC9gX1z/wR8Z4uNN/1x0a2RV1pH/+e1t8qQJk/OOLUC++/PUGx1o28ZD/kkiLn8755fGHhOUS
7KthT4IN6hSj0MfLI534Ma76lYk/df+DdS60J4bNA41YXsRSB5nbkoT8vHrk/eIPCv3ive4eclOJ
75pnvYP6MbR+PmwM9dbjvDgz9G6wn3E7q+x36/HnH6wGHqmmYzRo9Mp233g7den99sCQl7WV4R3D
eY60TqwDVqhVS+w7zOUbTgDcIbqBHm0XnUa1V6BduSeyIrltPicgooSSufqhD0TZiMnqO+hCt9N6
FxyBHyGbl5F3Gzp3nnei2zrYZBekOvUFgAc4zRmqsJDPC+ZWu2ry2TwYg+CoYuuJwZjDMfrdpTX5
+jqp7oC7CrvxUMUuJtOOsTGxPEumNkIsOU+fpLAzYcSxf47b13vBFzi4zhhIs7/U+B65t3uioa4G
DuGHFUtWkX6lieg4bciOtaMhc0HsNHnyFffetQlX1yX0z+W+kJWtd2NCfTUKP4Ao563bX9YSDrQ0
Dw+300q5EwXPWem1ugkB0Nwp/eu+IJSCvL5iiweDfGgINI+mf15l7/uAisrquNoqXrEaWX4MplRP
gxR5Jss2YlZHvsANehWjslVs0epIWJXy8+gWyeUtUUeV3tt0qB2oq/hewvrY0SDNnJ1mDmBOOI68
tMKuwYWQ9gSYC02WvNSLBy6r0vU9vRZdHxrbE/7ijLhJnKAI4Vk4XFwuD3ge9yEmOXw3voK07p2A
iobYLkDaAgMmXmOFfWGGg907Bu4FR6bs5UKtUYM7yDHG9OfbhF1yXfDZA+pn0Zfue4+PKRlPD++0
B2JbQfPqxKRKvR4hlSXWf4rhYNvaRq2k9a5EqiPShfg/JW9KgS5FrNth+V1hTwgU6T6ZXEFwURxE
stX+F/On/BSuFWCFKLkxxS9S5Dm99nNPIBWIrGHDQm9Gq5T3aciF4Hq4unmYc4wov5WUuvcueKJ3
7PZL0nR/7kU0ENqL6dbllFKi/joehPGO5jy7Yfdrd1+43dq3jqNpg8tpXJZhm9k25cOuOo+r7kTZ
QHUukM+mZ689BtQYt7enSIeXUTqduIbWtr6NP1NFERoz8JilLD7TQvNAEsocGOuaG9PO9NGvn/ar
f4+PQ2tXLIBwwxW0etKaGMCieA0xZ2NAcveZDFERg2Qd0DXy/zlqTB+VY/RMOt7NPcfHpYxz4S9i
BXRM95OjaA2sZOpMrkB28NwnN/JJcLl48co3j9GuoC2KYA5m/4zBefzb3Jn7gn9BczzZC2WuOSaK
ymJ0hxMFFN7BeKcVwpmJxPcRCBYFN/xo/LSwDr2HRcDOywtCk1L2JsZsZ/SAmYHy5UDyEbg56pPB
fduSuAfU+kCkkFbPcwploDJ4TxMrhTiICEfUsSd7tLLDDxUaWxgNiM/6aO/nLGHcZSeq30krX37z
HamzNqg3mrkxGAzqDp4JdDsuyjNErciYBU21hU5aMCu6zWicYnPJvPsfyaLh7FegmoEcMBUfvuN2
cJiulvwsUMTvEICKcpQuSjoovECL/Ofd7FENgKYGlPLkTWE4h30stD2iwEY1ugmuBZNFcSO+jEve
CaYyeV+LH/YfBkfxal2jYZ0aGW/KgtqrDmXFbp8SizBFMM5BAxJHJDuI+8u/Jw/WDZxKHnw6AyLN
IEFy5RzCMHDwa2uCmkhcItmJVzFdg4nmDT5DEbewfLd/A/wEWRpYyG06vNFWRix96ZASx2Spm5XS
1ZLtkTeD8yoE2FqT5p09tpJ8CPx+GBkLmtLPAtMZDnKGL2wg/OD4JZYL0NaATeYEhxISYg5XS1LG
eXgwxoW9xFwD4yGhqO1XHgZ3cHpHSH4YAtl/iwtvPH26CiJUajYQxVZvr4cnt7XQ+/x3CC0ufX3x
weDxhnGCRW4PYHyA5blTjKCVg+mR/y1nWS75i3x47JJgheYc6jYTAZiJcFdbWRVrvc74ljfjb1CB
dQEnR01Co0b+HD2Cb22770D2Y5YiMOO+AcGqLrY1VuB4XEMyFBtM7luyITSYcfVoQ5lGEC4Ex6Xj
G1h7GwAC3vserzreWwuAADoqgub3hs3jd8XiwfRITlR6TBTuOGpwg67R6RZ9YHQ+go/i62qkMgk9
+ID69PiPMnwrHoh+dXIKzFwnK+AZAo3MuHXy9NljeZhXkKZHFelBBCmRG7S7cSKu/BVySyCdK07N
TgeLyYv//uucg/bYKhxruuqVoRVUSTe4kC/gNcDENBma3Q0+2L4fkGa4q9GTx25SUDvep0//XXi/
OQhnlwaVtJnK+QFtK8w+VKgcZV8g7MolT+EWEcC9so+57t8uDLA0ULUxBQpAa4xreV73X8F9wtsD
JScOzPkl3L0eZBV8IAAxJpwjtlSrGq4PLXFeGvG2nM6E1cVuOewEq1AHLANq3V+nXwulQu3VQStg
1MmBR2MIwvevIj5MqPGNnGnqWEURcdnRyF7DU9JKgW8viQKh5UH9Q6bCQovvU+TYEcSVzSp5xb/s
Mu/26cqiV9xai9MlbdEX9uRGy6+hTre7gIzdgyV3DX/byj0EM8WvGc53AytFWB38CaeaD9utvVhM
i8XVQKSy05E5+jjFWItbwmmPBTGe8pDA+ie8L+3uPunD0X0mNPeciVKPGzxhEohg4eb8ZihrRICI
CYVdmDb0B65osvLgWKI8FgHfvuy9eR4D2h08+IGS21eo+x9uep0eh5/gF1k7xlM7xfQtxu699vA2
awbfIU4TME/5BBk2ZwD9bX9CHDlQoblsBv+YouKBVcGU+AF0IZGTAW27z4gNHr4JYH7doTYimgPc
G1yM4QBESzSIrENcUfCUcGPM/ybY3KGDI/sXfT+ydg/GL2fNNwR7IR06tPblDmAuFjGkTLtwFsAK
BvmikjYDsaIlIRyhO+pwPYdEL0whnpQSKf+K3/+GaoprYXaY/YbD1tIaXteXsRFbsTE9kZTJheA8
4ZOJCrQyIGctv8/Rsh38A2ZRJD/rOVMyHlWI9nRs0CXrECoVxzaN5qGHvxIHAaErUPEZdL58hj7J
kTAoURYwwMYktaN6GFuwSwE+fEbshFqHGgU8ULNiBRoa2Y1UWOwol2mT3dfc8h9iiMcWX2gH4t8Y
b9dph1GBWJSJ3Ug1usY6lEgdLdaLjxw51AimXfh3nhjug3A6cLZ28HeWGkWEqd9he1MXzggYkmOC
KF25i8dYsWuHIVOLOaEMHD6I4WBUYSLHWIa2OtHnDZI99+ZDeMzZnZjkdX+odLBXSI/RYV/ASmfE
JWfm2+Rv4MptOPD5MbqExjlp+Ur62rITrCHJkr+2I02LBGxMM6lMNciCUq68OaUZaQilUkS0eHWI
C9DgPD/s+YS/FEbbx/ztUfbS+/3s27occys+yB/kHzZbfaLkl9lrIZc+AjaDW8A3mMt/2hb0M4zk
vtQPCmNSxLwA1WZwyEFmZdoDjGZrcRU9o4tbwQrA35D4gq0VFn11SOnLHQfi+QNOJuISHm0V1KS+
3hCRHZzBLqJtBQHOu2efLus+1vcbDGi5jL4awTeEp5Ft5t2IqTUY/TN9/KnwMytIN1p+SVnSbulD
IrTy6z9v4JoO9o0nynXbzo8ctswNmXoDttOA4cdxTCmnrPF3dkBT2sWusJvx/QB91wz0H3yUqh8C
q+TgNL2VC6kultpKDwwYejUMS7FEv8CTOi1hUILZUtFiSAghq4GLefkKCEZcehnhEDdA/wvfn/bN
2pyG1eSI0/bsSFAKTEgh979zTEfxSAbvQBoKMQuS4PSQIRJmUYpdQCejTXx9+ULbMdDjWgtWVjc6
+MQFt/4wNHH/oB88sa+aMfAr/LY97GQt9sEnotZipA1a0X1n0LQlrfnx5bxJsYUZBPMBu4f+aQag
T11S9MkgaDickUrMVRRFGOAIFZ6TnBDVis2iOaNm4ckBo/56VEDmngT3IZHO2Zn0rTODAUwUR0AH
e+h0Qz5tdiZGIWpQ9KE3lKQHEhgCfe0agS/iSvaZH5M7eijYVeNVULMZIHZHxYqNGV/cKiSPFVDW
CKipZ6/QNiYqRKo3gF58Clq7bo7lMS7AtEZrSjl83qBBk+iCFIX7hivObUpQORDBeUBkWVgF2CCG
CkxntjcPV+Xwna/2xC2dHIxckTuKPSguC4+EtMSoCNW1CioEfRZGp+gHxOKqFoLroMo7ibn+Eq2M
hAt9UGtehJL7pyVttPs4DBJrDuUEL0gxRddzsTFsQXUWpgcdFJr+qldTRFdUwx0stOMjIyS5MPQO
waZYVnYXaMu5TQhl5+9gYwC6EL/ClV+zQfJRpad+zdOHNS5cWjpLnLC1BHtqMajmM8CXOVgNWiPu
1I9cTjY0lO3ei/CjpRiNkoSJtDXlyPE/S5SIOZ1cM6DROm0+EMOy9lIbsQMrD3zX2RjIMznk4CR1
AtR6GXb5MdXw2HaJfYzvk/aM05ExAPU9YXMMz44ckTXbDZJ4tGdP2uQUg1i6AtyJNvqSawdCHpa8
QXZ2pBxco5ieM/SH2hcS10tQgUjH2cxJ+0p04CnBjOFFjYWbCmQEekXHIEX44cnqNAgpb2G0fYIP
Cy+WOyQpEBIyzTDFRk9E3gyUZQaOK0m9FrY8VVXvFlNwhYav9YS6eHRv8K7NyPIZrJGleaQqhw4/
PEG9Lj2M6tBAGRkbXEzFSeLxdXsMVFlp0icSwIVKRe8j7UbJ+0O4/2jZQ1JqXegF2LdA3+wMuhlj
qjE+8O0ln8AP/kGNlzUf2MjC0tTn6MNY8ocbv4VZsBjOi3pBXZrs+sSsnYnnRZuItQJrFpNdeDcE
reJ7uZ/B32XmSEtWcQShkxffN0I5PDNlHqeNIQUw31og2LBiJsY1JQBmIwyHRtxdGnoiGzCUOOR4
udGnIwlzuyPTQ7Si9DFmxXQc7Y4PEB1/ZmRuJ0zbcBFA9ackWCGL/w11nYNGcs7skx2s7TBgw4Dv
yULnfT7mBCHgKbD/Me26o23+j6b7Wk4sW4IA+kVE4M0r5uA9QrReCGTwCG+//q6tiTvT090jzHHb
VGVlZoURldZqMttPdU/RmX3e4k+cD+VPBNE+csRZf+ZnU1muqiE7JlGmrm7XZGmLL02NuUf7GP5+
Bb+5XCudLT8meHYoO3MLdqIQVq8rUuDXljH8opl7T5vqC12DE00tkKzMvyOtjfhR3HqZKBVQaUXe
bSXRXFRkaAwciDN/jGPkpHMTaYqt2frtLmXV/ZTCPP6+fQPdNh+cp56109tWjo8XMrfBhyfy22Kp
Iptk/FgP9uWBMs9so4JkBwMzjRW4LADU1MG9ghlXPaFLa+YdTlZ4D/d8kB4EYohG2b1H/UxDM9SZ
bLAioCNvI7IiEmvJ7odLpxXt3igytCfMRI+RdKj7KHfziK+/Clqbjvgn+KKXTsNj+2F26kJlzd2l
dVfOCrK2Uayyqv7+tRnBrHoVP+N+3DiXNAf4SNTsT5daCn34UwHbvvX4+tz1f5IjbaU68Z5mAPGx
paWSrsZdvrW0InepZFQJlXKSFd7LCaz7XOe3GdoEHCoPMzJeEkk8omAYb39sLKzh06hg5mn33EYS
xaSeRpl+Tt3/ya/p0RC7Vzb9F4BzwXo+iTMM5Gza3rVF+Fx/MpRvpntptWrw+CtRycqXK20UiaCO
aCcm+wEMFVRv/y4XzLNa3Bp6KcYF0u2LpBrHf1VJfi+ftqlyEjtYjQS2N3nQJ0U5TRFHmUoKEO4g
vvqivqa8QExXO6nlvMi8hSiV/HDduTTyIXvLQYVBfA2cLnTBN7smFKRzLi/aW3ho+fj16p92cr7T
PFctCJUN4/6zO63Fe153hXvvXIhZMU90j++fpTOcytubqHWppcMJ7lvZrhwsXs/lSrGfTCXeDR3s
skNnWMe4uP/12DstS0nT4Ss+1KduO17U48PpMA4E1RKru8XV72wAme5ypr8mlqSq54htkR4tj+8p
JWClzWPZt7lDKBvPXnq4axX6UkGt4Cext0WqlDuU4Ge09ug3SbVpK4/GU7XMOFlefQv9UH510DIk
lhE+M2lBK94NzA1s4Oj6de8VPrLdY7Lo1+I7C52OTm7GjeV3KUc9i3N0mae/VtU00ELCmoHHli64
U1guhWV0T5fjMaCu/i3Nw3281nrZxnU6NNLh8d3b+f1selM+qTyTUUq7gQXKCqn9ppp5fMe2/Suy
nl0vXb/mW4dkRRx2CY3b1tBvQ0t7igYJzr2drGTnEJ9mbvov9Do4V69oiclI34HFo17AqFI/hys9
itdFKXcGWZfuyrOP4jPUN0en4fUQLRXN2oXPR10xA2B1LIFTWBxbOFu5Lu2eAhx59Ne6d5/9HvTb
LUSjQ1fVVJ7clK5FN4Rvi3Rr17j+PD6N4n4QGuiqWDZv26dmutjTYgHmrl63He7eLs1EZ9FOl8/R
qZKu/9ZW9StoTlm3+H57j1VaDwyjY28LDtlHBOY99tvUU1GiMv3C67tj6DlLZPXhZVvOvcXe0qNg
RZAXUutpRXRXWimr7EVYv8UCqPNcygxCaXvTUj3VPcGEfBehI9af15L1Quc3YUnQmyJLcqXGveym
ZNbD3+FWtEUDWYmPk3NBW76xQVm/DK0Y9MTazt4+C1jht/eTP/OSz/Kqvfu5eTTgtBcWOcxB+BEa
U/0qyE/LcT04FMOf3czZIDapz5H+ewqxN87D37QkfDTayvJP1mr1O+cSIVm9oBVF59lNDLi92Qye
gLdHwxRuPScZy47R0sH+jxCaSosqzm49213Ul/PdvaiFrjQYfX35hNCI1D+VTxKdnF4qqc7GYmHF
yGdKEIyrrPLu/HUTvqJT0Bqgi9XugUSkhXVGAaOyf5Sem2riPYEUcCme/8ZSfNlITcv3q06CxK/l
06Z0fpTW9yh5rxxwUUSFfYPude9th8ZcDHv1ECmxnB/1lf6ThFaPevznxBhQU45VY/+SetYfJ82s
jE4WESdIVvd07yQf+hE1z0C2/THyPydS/4e+y8VYHuhUjHlKXC2Y2slshtmVxnTF1aOy0M/z53Kv
Ft5PydL+9S8zra9+x6drcfdEtSuujG4MYHZ3vc2zPCV6UmvNkl6X4tCFRWn7Gz0/UuXb9/5QcqjM
FCm3ssTAozKzuS6ivTV5Ubosm0dGSrFPr55ZVp0601UpkSx5f+xSOUGpNBucpS71zO7thAmhbQgZ
FgHNSE/kNbb3rYGYdrS1UH7GK6lz+fC90DosNOWI8SnjlqAugeN6Y2i1P/XyfDG4KsajayCIUMjt
1UJ6Vg6Sup0BUtX/MD9OOdvOcwypRnrQtmlVWV8rq1zRqSpdbnVPW1U26nHf+11NH8XXRQOu5j5f
9rPD95Pbu9IiqEPpeGOc1C7WWrBU7wAFGhV+y2sFAXC31VcY/O+ECZoppZK1y7K7haNlW6bVXrPM
Z/3esxUUPhSQFxjb12JycqBImGeexQ2yZrqV2trPatNl5ZasHtSgQasqd4Vqhl0Xjt+q9MQKZgct
eEtXgtOK3EjvNE+uGO8ChpP1mIVnJ5jevb10zmRPci7lEMj3pXgaIyQ1MOIVfbvWwUNBc4ny4zPB
mvAztBHtPwQI+mrqHUsG+NA6T4nFStA4JEpCA9Yd9+KJ7BzbBRQolN22721F/p89tRmEpP1zK+Wq
h9l5tPi2vdhB811wYaqaWDemtVz7EJRUlCPxYeIju0DUCDN5kK6HnZkE+NOuFf+X6xR4KdWzCIB7
tnLS1dny8/il3v6yqLczHaSequ1i20z2gJeJzsuwHq2q+mZ/iKyk+vFu1smAX1HcWBvma89kMa3O
rCLaUwp9rmA5GOg3/Usq+96hc9O5rherLmtQucl5V1rXth0VHyj7tqHsdFWrjNddjF8AoLtcdY7G
mlN1KW6EHF/rk+5J28/4UMOec5QPy6B1DAmuvq+/T33TMKWdSm2luL+yVhX6OLSV2M8qpwftSeOm
Y3k5vmPqXMkU1fWVQ1j7lK8D0C03L9HRZzYdFiIbiHDJ1hi2Ky5DEU7+pZuWhyC0Vw9ccb9P3XV3
1T9+POxvP5r+Zd4Lh/J0U1k1SMbK1oirqICYpwcZb238fZ6FcUwFeN/5t7PJVoEopUu8OHgF5CZT
NK059im6iS6htsq2eXAZHXWZ0VG9OaVsZKghD1Rn08MVj6m9GgqEszmsMyZrFODJyqpJc3IfqwNn
5xrnRHFNPvPFwzTKwQRx7wNhkKNAcXmur/Ssp1pdlNIxQEGJO0a6mXkgUzR/PbxUeTW5DqefGePz
UcltyvF8MbMv6eSZ/+Q2iqe4RnLbDNcNRLXz+xFdKjiyZv69MqXY4YORnE3l105Rf251gO0GbpJq
LKR2nB5P8U8Izb6QQEqvxu8pRJMHs298qJwj3YhL6XKhfWyJwRKN9PCFXGZHk6+eWvq2V49v9w/l
90tZdbJ8mh/G5uu2s+z4ki07pVdVK9h6bIARZ6vIfMYR7ORLASjIx8BcSG6FIQSryrAzmyspWd3E
U4X2Rmka3RGRM5IYqW5PV/XVvRzLVa/TCjxQY9LC18uS19nP8OkUbkPSpr2jk5BiVGNE9OfuaaCw
8OJK1NJUJUoqQ2KnhvQxUY6dGooG83yQgkfObk1kvakeq5fu4Z/l3K/Craran0sWmWdkJlN2NPgn
+O0NjId16FA3TiCwn7mZ9dWyr9CBU1F97JYOsONyGy1ECM8KjmNe1FZa0MUqPS4qV5n0s716z55C
n4d1urzeR8knv+vTgu+Yms+ZvBW5ccSz7BmA0bN1B+0iX9y+SbuXP0d0l8/ftuddzsbK+zyImDFY
rpyyIOKuPyuaoE4PJcV37EJpLvG5QG1d8SXbDWpoZ3coE/4kiZ6FWjhHsVJKkyhPJxktjiq5tCzH
fW1l+oTBrKIdWJCaLt5LN3Y/ClbT5p1wjsLhVHr9gyznaNElMe+v4ZppderrPJfP0n1BgM9aE6Sj
36/UN12BbpqIYztW39gKSCH58hooDgW8aVUcndltoIhRKt1Kh0It/dK2SV++SiY32O1qa8T/pIbz
RR2pUPVmcVyR9WCxravPhWf0KD9ke0TY5NOqfNzyOF7NXuI6bda2vU0TTS39xhyB1eOqvboPTqPT
9m0zCP2CLaBK+KLTXeSrHCl+G5wf5WOivmWmeyuepJS3aoq2AOtnWbXDOrmXfpDn8jP9b4HqcyYV
szXqAlheb1ub3zLu236AuHO41HI0T9KNc0QOiC1ynVED2l8T5/r621auR/xmidJQeSR6ewhu68gG
JM1AwfyIm3RkkXsm/XNJgyOOrCHLb+ekUQNB3sCVqSsDdWGf0Q6xb9/ZfitVtjLY2/LjWlrdQKWw
QUCcYNJTgLoPtmA7VPHs3GdDnumiz50USKowCW+ezl8tLYzNnDJfTQVijll6TLBe0O8Z2Wf7fezE
kdfCcU1jSV8x5KoMjMoH36wlmL6lFyi2yHvnPruVu0FoZ0w/PQt/ZvFmMI4DoPFwd0dxbcTivn43
2HfOWDJbBEjA7IARWkMjeuebiBDesca80QIy/TuZwMLcO+0EbDI1ubSojhuYSAN3xiv5RopDS8AV
Uz4bTjXcKK+Gb1kMzuPVwBIt30Pp16s0E/Sw4YiQjehJcqDlVhHM4kTDReDxhoM64eBRsBnAHcJf
ElFy7qceRryyaKaD4aqGGvvZXfuITjqGr1HaDTaDVHQdX8cpTy+cX/jYapCZ7GeZSbgb3DDgeJ6j
CzyMTiNOKp285D5yTn8/tIhoQc7qQ4LaOXbCsVvr73Vvrwt3WEer+9k2PM9wYrvOroNXwCWMA0eL
mnqWbWQZ/KjXz/fIvjF4sAtOz8PF00u7ATj5PhLapBolJRx7/JEpPQDbHuNFNZwdRM+jTM+vv5UL
4YWpFjyAwh/hrhuuo4fiSDjIrrPxL6zZT0KtgaPFt/96D5RLyLh3oyRD5hUiiHuTf+94wJ4uvi58
Y/Lv+OGzYaDhVjbOs71LCrJ2kD2RhAaRoTvJRUfLYE7lRuE0NCA6jeMMy7P0ccY+DUPZv8E2liMt
TD4x2XQwqoLzm1bmrQenrQftkTgg3AmIkPA2jABNU6wHjgE78sKy5/l7+VUOanI3ig/MzlFPCmbl
g8cxCzctnG5m6TeOb2pc8TlDl3JqshgQKoRLDp+0T3UY34XygJ9QPUWuwcjq4PLlgoOAO01j6Ns0
YQwb29/sWdRO6I3/XYjH7FIPdWDwgeHAYoCITgnjYyNvCuSKaZVyv44obuXvpYHzoZWdA7pZukmP
MGYbvM69+1Lf9qbVU71g3ob75M9x8BWOl5z9339pLkTs9uo5r7VxzezY91l4I04ahuB/B/YxPsPh
ajIMiqwDIgK2XaEdzHUcHtJ/D8plrgZmxvLftFpwCb91D83pzwPI/d9TDHRBqZC+8vlqmOzhGSBm
yxvqYcZ5jjMecI1w+xw950v+dGHBFcmMY+/DS/o4ZujjxsS6DhuxLFNOUQQMKAZ2mhONQ9UJzsqn
1rSf87e/M3FDC74wXOl/X6siMkJHHh84ZZ2oIp6sPDgPvxCI/z85wqONq0VtZgtj4SPcRXRBMd6T
QiWhmgNXNAco4t24VxSOGh63taXltdal/hFOnE66oo9wGNfhlWsl309X/5pvjNKN1SAsuR8f+SrT
J7HWoxVjhOymuKhFZ9oOdn+sERVJtFOroFE7Hc7NCJtFJsofJgGijhGZC30jxsG+llNCI9vOBOR8
q+1EKCUhLrkqBcOxCipdf1jps9VCoBcF3xyqENhsaCQUVgRrseGF79u+RQj4QagfmuIoC6Ezh+Uc
Z7zz8VDDCJzoTfPz4z4ONY207otGLpcsI8Xi+GCrnfWDuOrWh9/wHRSDnEs4hNN1+hS7OFwxjIjm
JIyEuxnACful35A9Z1Gj8/AMdd/8CBWRlOLVp4cQeh5NuHH4ncFdbBgO4+kE2XGbP3Rk7ADclOh0
i3QwdtbjTH08cQXstIsjd+6/s7yiln/42EhD8EdxpD5fdOPD1L65DTsD6cPANJ7/e6bhhd86sneu
GH2SdUT+QUcvsncIhsQcIPhSj8euLIywMCqe2Mjiu9AT6enUnHDwSw+asmJUfBSL1fffIo+GcNRz
xW8fn/KuZh1MWPxb11wdA/o89eiEHzhD8fDFBXc325joY+Q4mAhhLvtxqPu1m21v0frS05+YJO4w
o6CmWRPIJuFc0tV2MzxMPbiceHioh/okNWmHWRxOwrv/7mpoxuSA5eDrPP47PKlN3QHz5u9/N+Qj
irgtDKqtf6336qD+mTUF0j627n10BwuXVy3eStW/iwmeFtmSKqU3eLjof2FI+GdvuQ8rYYbZDxMa
f19+h4FlSroB4Z3mjTU9apMTWTLa5zmzq/B6XN1ADr2ppOxJCT3c71I56VzzYz9+THJfiNhIXEpw
CAPsui5VDbbjFAi3Sb7/oSyUhCHy1Mn2j5mIqmk3u8hxbjJKZcvNAA03fLS7me3GyYbFXcfdyaq5
0QkBso81YPvBHbNATY7eZ3KxZuun++2F4BysqiH6fW5laLG7I7E4cL04RIdvMnhYnhVRMkYfqAh0
2xfRdE3GOU5weY9k2T9ZYSfZfoxPkDKnh53U65qN+uSp268d0kRwYXy4H7pX35EI2f+Mg8sei/7e
swMYDvqHL2ux/rTMR5XDu6kveRU+LlF//87Q51BOc8qjvzMoMmF/CttXzNsWA3XK4Wese6ivISAt
Dk6Nk4cR+0p9hfpZqBStW5hx5BqK6sMzct4t9Dulhu7bFEQM2BZvB19GM6HXz0dKLrUTB926PDqK
8flxvJ+VY9wCAinEHSRubLw0sRwxZAwxqaGyHrktab74Ai4ilXDUUADFQxOzga6MrUc/W55+L6ow
iWcpy35glhpkRy/E/v1kgdGjqvAY4IZF6iCfrHu6y3kKYCqeUp6//6PVba/nj0He/3WTBi40rAjV
LSVUuKeV7FdIiVHvE1HwLmyDOz10ws8tu4lNJZco7Ru/AgZRy6zwHko+ANWdCtB6KGEog1gwFGW5
rdQAjsTJ6R2uBJGXmCTu0XOBcox/mS3l7akpEQnMMflG0KKYRrAJGfpJErCdSsnZVKqyColJjozg
Vt1+x55NeGed+OD3m8wGDx2cp/ZuVX1VRLGvV8SlR4j2iqRLu0SdgFe8Fff42VTNCX7Ggs/ltwxG
7pIei1nE5TTT80eyvA4/TgTdwQmldyIbDt/Id3PMk3dNOG/gzY0VP/IeyQKZvRxNHLSb/Y5MGqmx
+jxueMNh4Q26UgBCA92YAioHOJPU1fadlxI5NbmzQVCd9sXo/GUGWPOJiHY3iCieYwqGO68HAplt
7z7mtjQrTMgp0CWoqOLzX4QMmgoWG53FBtZRXPPrCiDO/hylvoJhJiwmMWHbKgJ5VXaxir1uzYeK
1FD8ceXOiyvrCAKwwpeIRrD1HBvzZzPojHSbxN4Nti2Fr+x814l9XTQvAU7xC1UVwuQJM2Y1AB4V
vsQh/x1/G7kGwRgyRipIXPiVTEgy1iPcI2e9PPVP9TtjaQyrePumoZaclVpKQX4uwsgW49mm3++b
Wh7PJ19iiAuNewyff9WZ/TiVkY2U7jio21fnhpQyAkkkE1WBUvwySL5qsWRrN6OKPv3Zw5xULZB2
9IWYkVhfE/qZl1/PKHbieF6xHhycLtqmhGmerXp51UnkqxkMLmr2Ft0uhMOvjHq1QqESf75uqr/S
rMzcOR8+CdgihrDP8FIGTh1vv2xOkxzt1OQCypxs6wXmC2wV0FTmsaElJDrYr4+oFJfoNtEcK4OT
NcUMXLbxCEhHw8IRnwf3i+/gdBuatDClm5Glp0hUEfLFOrnmanCLgn2bhCX0fmbfq88nvf3Trq8X
bE0aPuIX0FRWQ0EKMl/vygxRlMoXu38uZC/Z6mYe1KmXUhZT8PWFPpcmQuXyV7ekh1iGzQ4nzyA0
P1csZg6JArEexSbEaY3ph0nwO2LM9GLMkxsiz1hpXfU+D/QpQYRe0U46eGhtxvCqTei0HnTkv6BE
nOg4gheVMda7NVIbHUyD1hjTvnqeH/lxHfK1OA9l8TsDvls0PxWHGkyxS8GPRryaHyOqsqCSDtdY
aF1r+F7R52cG9EW7wiAYVU8iuR6Ng1Wl8JQwIvATa1mmrmQjNcSpCIKDGHWLcCW1ouWdOE6G2t9+
lu8fK/M4I8hrC3fT+x+RmUf4cqiLqq3ChEPYCZCvUvB320Ywj/JPyNRWNXZ39D2v5rOza+Rh9r1g
P5arbDI0P7lSINEeyz/BjZHDWWvTCOZoS5birMOJxPZvGERluRIVG/qUYr+Ce9lPqAZWpa+XYsSl
AdOvZeCVmcoJLlW+V3/LFJE0Zyx1il+mT5TuPp6lqRKEEmHWhy+1eH1VTdZPtbyW6b7sz8Wwf2zH
r+UliRzJ09dVJou0NlGbehWzIEwucb1j5zKKSYetiZd4WcUJgvWcxZbl2GT7LYs8jcBYOinQZMF2
Tt+FZGiKvjr2zjPYz6oCFbI+Xse5yUJu+VKqCquopWF66MTPkfSYQt4iKr80ZLiSr3uxr8QkPjfs
OBgGaTv9FkMEsPHlXJv+zuWsxvqaAzbGi0VnpEb1dVEXjlVOFCrHcZzmPFfbLqpZjx/6b9ynSpaR
06lsDfzv58nkiH3P4mUljfKYgRrlMtJV3//jucGKrRmm7GZXtlDgWHln/BTRBwXBEJsGJk1ypVPZ
72Gu6213qtnJF6jF2DZ/31yIgRxLp2d4J1JlzhueRYsByNQcgQsCSc1JRNBTcn7dNI6vuv7r3rBS
IUbH2USZS1Uw5S+cpuKJxpZNRur7AVTFG/XuKTvRdKWQaOnwdI4xiBmsNo2nWECD7Y+FhYCzT5ZR
TRAghAWtfCJf58pthDN836iMlF/fq88t6aasB7pvccA6On4i8ic7+sF9r9srtQXNbEJjhOplwD6k
eAxg/Y75Z+XQeLTTn6DaBFITXx0nxa2WrwynC1NOhWyGu9lbQuQ1naw3KYMfrDTXI5UH4uFiI2s7
VXRlrs6sm/NCsnL7vtIvop5W9oPDN5HZjSPEuSZbse3V7yehYLQZyPB53+VxSKbVZn5w0pgnoAHB
7dwbKAx5RVXsIjc0FjQxvmepaCUixb62fqbFpdJu+eJniGAzxTkDb5mLwLeFel0MMVusK/8TxsED
sJNAuWNx5/i70KPzeDJH1/AmNcrUT4C48a9SV2kzhEpnekcJK4Wkj+wrk3XEvlJCRm6GdJSlaWFe
gHpwbV/fVjSgJNUWcxYlcgrLscRdTiavC1btn8rvPAD50MSGEImIMu/MO6QuiHkM7yIjrxGwW0+P
RNjn8bYX8koUL776mE5i0BUuDkvzopfktr0X+41Uzc6BOniTPKGrF4fZ2tMfy7r0NllKiTAfteS/
APbFZzkAH3SsnO3fuZAQ1JRfrXSF7HcY9/90b5UkAZU6QTktBlzUlBnwmzaN3+jS5RY9AjNKPHUc
VU3sYGbh9SLKXysfWPvYTb6b7J+jTH6AOCYb2wbXffl+vq0b5af+OO1lBeEaIT7f2M0SckLVL8YY
wE2QW3TXzZvzi3DUOQbz35fc/Thef8N6a49y6iszTFe/cYSYZ1/kVCewg4lmawjgxbUSurdshqFX
GxwGLXTV2FJZESIy3NEY7saaIt5YzDbz5McyJv3MyVp1RUw8MAXpuEagI1bhxUbmWdzF2tcl8+S5
9o2eSdjj4mCEXDEk07vOHU013yCU56I5yXwtOjRANKJJJYvufrwfi6VWnd08wag+x3puMRDFFbr9
82jatA/mhOZBUE/8U+YmXdJewBAO/VV431bR+L8fkVAsxb0/ZcxyHp+jlYHwrsEh4dzZN3Ye+uY3
CCsFQyK93eD+s+0aXusoqXT+ue2majeKfFjp78jayrtGcMBddj/bU189SFK456uTzaQolmsveotF
jDRyaHBydcGFEzLJl3NlMZMKEO4jnqCsjmr7LyJOcWTaVS4hwqCVSKj4F1+MuiiFbj9BxVb7bX8L
S7oZ/esCJBEIaIFXPGWAp9oluhMcwstXNojPdYSLRjSLQWbBXHQotdSdksE8gnpzN9+douM8rlnk
tRaaCPDqalhP1/WQ0WKbJpof4ps7NUpTcSzbR6JdpyvyOb/u+vqpyC2LCeyaCx/NC56XE060vMsm
wbjPItrIfB8PFUTHezN0B3yty/fPaWeJZauJol6rNAgqUgvGXLyYONHRD08HGbzwjzHBf3G+KzPG
/H0LfSWMNiza9goPnfC/WtBRLvTBDL3kzsXXBS9wtRUMgad7KxbkN5YmfDqiI4GJbROP3wS2unIx
LvU3XSKX1pjtdnHaCI3ZKIFELotIK5xs+1ebv209J4GNN75/3w7H4nSw+3wOmNoSK/gqgqM5QoZl
szy2eXRScqRaklOMbQfapsubEB3Nv3W21VeQqYx/rsZwlHEoByebh2qm9IZ88x5zUWftuhL6Za2i
WYyd+p+3CinFsjPrPxL63hMwYXE/ZB5dvGqrh3U6RZwoXrbvB4doOchsVeTq8wJiggwDLfg6PsPU
gp/L9CML0yUsKCV7S3k/oNuyuSWquCNxTtuhX3lgj29qu5CjVq1GGpQgdQc351g38aVMQgopWKeb
nYV5l59rI5eKJEFJ1dY/d2rchN/atfz+Q+jVlj6yizVXWUEv+kwQendlijyXBvhgXZqwGrN8xa4H
q5dTTjJGuXnQ/oJjpa4Xkp9s4yOJd4liadU5jKAnIIvPrsVA6cB60WXIjSdr4Ufx9BikHWV4QaMQ
zNI2s2n/ty5wCiUKkO88YLoJ9SCtHMleyP3kw/pnsmezhdnPFizeO8kobMaM5vFaA6DKX738tgz9
HsfmCoOW4iwerTs5yjL85zS7f6tbKQTTTKZbv98hLL+FTObS0pSytpchNljA2KLgpYFzzLBJxcJ5
11ecRMkoc5PNLFhWC0mbQYiRbigOVWAHieZvdBxkaitj81I/lqJg9eAOlImIFa5O3/ECwwZs0PK9
fe4fetcOmOE9jLRll723G7S2i6Wic//8hmYWXHMfvmY5XLxhqBHHhAXS7gwt/Aj9Pgznw+TeP4lU
IQt4B93b540uH2pjfOBBkQKLYw4/2/aTlJiStZGXBIWWoQyXiCDLd5pwDzxVnB/ra74QwbkpgzZv
fdjMDdiQe7pE9D7bPDjsBBawh9MlxY1Cc6go3o0Ope90FVNe8rYrowAohwGcS/nSMKNfgF5tREF5
sopb+XuswOIbSXNt5hnm9qFlx30OwwVQ5htS/EWn2YgXm0m5GbRwUWOWYbTBC5jTyruNu0d9N4Ax
vOrm6iHiKdCsB7MxhRaaOcgm+L7UBU3ZqV/NuxRlGbGUMo4XNWNutGPDgfy245UsEBDKfMJAx/2w
ryUHl8mhpcxqsQqRhREbsYUAHWG9VgN/38QofgJ0or71r/QNJ1NfzPBsscECtfTEtGi3QgeLa5Mh
kHl9aYEfLXAq6EjKasKV6YdltqjhQ28R5FhNytt5OJo6GrO2q8cSbHzwU84/+8aF9gKXGKbRylFr
439gZRLJrSua9NT18mpk/qGMjBaTfMSKYkj63dm9x6xLx0qWNVL1NclJ0TNGPpAPXPgscjPk5eMU
AjAYItbzAFTUuoIcAk7Slbv+xV14W3zIgzHe+dM3CZ/W0RpaqyTYvFemQOfQplATmTJw0nAIqTuk
kbUWJ7nTLFExC01jFWkcN3ok+7ohe+k/vfPRk8Kbtcv2ErIecubHZCeN4dyliZEYNAzWX10k0oQA
8QZX8lDQUywdJOzekjISEASelr448fkTdhNSk873shGi24Mq2lo8rMps9SvfBEyJaNHJgHvmyZoF
dm9ezIw/XZOxKGJ1zqKN1I8Qf7jSbynY4j3n1iF3HSTGEr8fGiAv+7vubnjq5/H4xCeoRul+4iux
JaAsZ9IWKEsFXc/80Lq6DecYYFMIOHGyfEFSE9TbxbUF0QITncebVyVRqLoE5IEYIQf/IaY+oJYw
DIJ2WX+RZ/CTuIZWOPPfSjNfdUacQNwGRX91sGk1Cb7BtwlyEJ/ibzgtLv4t/u3L84BOp3MhT7U0
bUOFPeiBbupm0ITIRqEvB848i/uUystkbZdv2pFniYmktGDEbDqs2wQlCvlj24EeMkgCyXnSZjwP
semzsZo9lL9gJSX5USqIN8rQW948a2OKKVLnZUs9fN0Xwsbiv7TEg1z1E2FaKUNQUgc+W03Ed8vK
t53EZn7u30zk6xuyJnwt2bhbQegLGyF+sER8heg1q+d2aO/E0aAXfOlDa3SOy5Vhoh76kT6Ifdiz
1d2WnNgzBxSC1Vs4Y185O8a29JYE0mmrRouMhFhlMKH32Nxfg6+G7dLeCEJknmLIFD9yIuaF7RXp
LHjUpaTalQFuX7o82oeaPiQkkuoZ4khS1ii4ZdgKf0c4CrV4JTuTGOHLMQTkYx8wEn0xcKMfxS42
Dzchjilx65bors0RqEI9BUZznvM3vpV6kQQRMN1xVUEQDNCbNtDWVN8Lw0M93KoH/5RYCYWJPWxp
U/8inuD5Eq/Im0u9gelx86H7zDWRu8tXstVpVccg++m9qIlXGubDzSVs2IuBoUKFRI6xqcDY0NyU
nV8l67HIvlV4X3fBoq4Qw6qiPzurAUUJVQWwB3fCLjSndI12pZF68qM8QgnflH4ELqXCF17KCClJ
lZ4RFHDSiKnOZ6XD2kRdmBPgs3y4I5vZ4VqNFUcEjjwyVsFX08B97xYwpHmVXIPTYKwd+zoj7IWg
wcyf4r9+5oYGukl2HgPIK7nBSIK60wyYqXxlOWbXvxncuo+mPbFuZx58QmtkrGGQ3qshi1brDOv2
z6mSagxkbTqTrNUhjHjXlOusPvao0tF5gOMQKdEXcxzibTG7zpnldbgJyn4sbn5wChVozh8f9rTS
opGoAUW7r2avENiVXlWELm76l89E8SdR/XnYuQJHHI/7/VDL1oMI0zbSAeJw2KRRYpJybWTqk2Ch
oRtvCGvCM7FoWdvqYW//DtLmcC8UwSCQy3+hN8Su09VFcKer1edzvtTu41eUWfjM6iZytHnZRjuH
0bn0k+XF2It92ujaAyFH8/n2qBuyb6deqqW8trYg47jww8M1WyDqTwd30ZMHo11iOuI7cyi/urbH
wOuIEnRfYXWSFpbO+Dr7ahcpKIRKavWmDBqlDosuF7EmGLMpHX+p5bGTXlZD2HbCauC7kBheYS7W
2jnn5uL3JtA23OGwExS638Pr6GQDYYQB65Ftir4Gqb/DkwRbhYKcUY9dXOTqoYcPEEmG7qVv1Mki
MgRmiTTh28C+lGvx8rr2NrbS7Yo1sXCxH1fCuMFEeTj99aNBQkUQUVfwHYEz8qq/agJ1l5t63/6a
R/z//Ut43Hx1/9KukFBC7Xflq0qb2ESulQz9UIJc/w2JupXhls0mWP5RGGpgJTfb9p5KIXHR/gqL
CpfAKdoU5Y/RtK2wIyMUUunHjGfStW3Lf1a9/hUzRtdssKhv/pdrHKfBN3o0X7la7kVfccQy6XDp
R6zX/5M5y7Z9RSimrra13LLs95UqknXQ0pE3kjRVuXVXlVQzmLktIwTckT3jELDPlNTLQME5x1yy
rq7vxdgndtrk8U/BB1xsNKlvHNz1Rh7HBCNhgvIR7o+e5NlBYqjio19yyICJTg9W9md4dtHpfdEg
FkO5SclV4CZGkfBCc+fK+ntbnjaCN1TMv1OVQEIufAkGduXDPEYiRwMoIK3FPq/9HI7JfllavC8v
ZaVgQZJmsoSB7XDXaPNiwqmoMDyNeMwy5Gj+1qX76Yr94SIygzeCDV0k2BulP2PVGVzH+nd9QDQz
X/n2SsybRCdqTF/0ikTVvGNCky1em/CRBuRRVgT39OxT+XrYjyW8kH1fJLN/zhczppJc51PT2o0F
Yek4Ok+LWz0lD/rEpuD2xP966TTXFXYE5f1I/74VNnsgyHL5jHb1Aua5wqWIWKxlJUmWET5OrYVw
4BksaJ46Dkpz8ErQenfUyeLUq7RxP756t3LxBKcwYq7lBlszK1sXpFnUJNu4d85zDKjBISLCw1+h
QTNxw2aw1Eh0G6Qz5U1j3zi203Ttq/72/SgRvOfL7LEA3QojGvk9CsKPK6OBY135SE5lr3J76O/g
T+6h0nSU/VqVL1+hxOO/slA/XaW/bhXqIZEtsHy5NvfsYm0Ii85pX/y+IvfySBldS8OEpC033Mz0
gfDdqygXatj5N2vFSRYYvKvjKGSVeNPNakto1q3M6NrcdA9BycVyXl9bxuTl6yTli1KqKxl9F3xO
hKQrVeOOQuemcoiqbKrJ3ic0p1to4hWBF+z7msetdHsB3W7mMpFORqmGxU6DyLD+ZJs4WrROn6/P
EB7pO5rnPEcHZQnMhyimckF1WRJi8iRYQWfl1921rCfghquO00atsoF5doaoHKF0fBNZF//0mItO
Ybitbnq6shLDpr5sxEwPeJcveqfSsh1aRaarDHdT5RimAHyePimYOOW+sBoxVbEcqvc+QK2ebd7G
Fzs5ytY3RIXra17aAt3/SkYw3poIN9cVe7sHiv5jRK9q7msZwrhAJERFyII4A+sXQLj5vNfiwuCP
uKooPx8mzi2MiNvE9nwEitUTX9Zfoo+inK+aHNy+whPRel6GiSkLqrE9iQbEXF1rkrIHb2FITxAp
kDEYQikGJJw1Ztl+7mvMXr7k1oT5adCaX8ECRU819i5ymT3B/eyxbp3H91mqOZ3F2FwsLT+JqZaY
i/Is1efaJD6EnMPBTNtnxCPoQw1j21KYWC+qapwcfy4MJk+6yxj3DZpWfiXqc9OK1UNpVh0WE45f
Ls9KpmbZptJobHKDf0HEy1dPLSC8SiAmgzeEUgf+hBAsuanJC4SFBc0Ik8XXcSRwVjrgvwfkSU1c
VLKfaz3grtQUSzVjDYN/x/nulUiDsoyZTBICdm8WWHIki/EJZKWSCZv+tHhr5AROxOBJDVttcGGv
jNXO8x1AF/oj3SaDGrNLKt9cCx43uD4L9UCgrR3sYi9bzapyGoUMWP1+x5sayBLIxaYD5ao+uiUw
JVhcxoIGuZO81XEtsU9x6/VFFUlNu4vmsUPnvO1JaJL/I+nOmhM5giAA/yIiuAdeOYYbARJI6IWQ
hMR93/x6f72OsNde7QLDTHd1VVZWJn4HXRujlIPt2+pLXmBEkuK76vFl3czHi0kp2V7E82bx169t
VH5jEZQ1JVHBYY2c9JDEnS9Y0Z7KfWypHVYiiULhL6RjzlHUOmuYJbJsXOVpw1/Y9hXqM+071UGw
st3F1vi1u3i5qzopyfxd/qUImw4OBeOU13yfNvqhQgXia1HPvNuDo+wKT8NAvfsT2sdU8LY/TtFN
K1EH21cSb4+aoYLzpP7Qg+1mt01mHVF7cX8pJJtH6cErKTrHwH1g1GG7rMwklYAOasnoBc6sTUsx
u7hTHJ/EqUODTcZt/nZMkO6KqueryYPqfdlbP2q793lzzcUx0SOFNFiBM8Vnoi/E/WpPAZUV7hpg
39IPaPgOP/sPPI6Y8YJwKZ2Bk7j6GNPi8Zfs22IeCHSFiJa7KhJQLwkcu0kPlVHYfZTIpcq9nFqr
+FmU5CR+5PTNyUipI8cOCm0RfMhoPqdiSGIAjwM+Y1yxdv85xqPsQEmnwxaaBubI33eTSmZ87+0/
Fl+iSepFX41HiubLrHQTW2nYFzDTVHyUBBa6j9UTubRCnHjbtPaGzgMvkJzIwrBWdxf+/mVXybxF
m5e1PNe3X37OXjNL4p3UtcK8/8yaJsawGZ1/5rN6f3UdmYkpTgngOwxqV3L+nXVzoWKUSOElSjdH
iVczKB/2OxWUCZQ/+2mBns+VcyLYIiTGPBaabFcmZrKtHREo/Sn01fHqG4n6czwZevqusyH8fUbs
hB99d9IhXVRdJpUzBrIwMvG3WtgH8CJDAYfQSmC0fKwU9uXTn6w+95J6JUxipf6R5CDBnS5hUySO
1f2+M7l+kidcZGt38876Bmao9zRfLLzyRYfqUk/YlppRunsfbvtiX93+nJkG9FbvG/Zvkq+76SA3
+FC/nP3yiOI54OMnZS72PTgBc7dsn8fFM5tLC/Rp7P17RUgNdv3u3i4AquiC4/xnDhtsvKTYyosb
zmYun69zIaZBkJge3nNjUhha0TC4e5P02XlWP2e7y1tjj221iI+PWppuN/Ep2Gn5niS9Vtv0Jt+m
awawidKjta1uelTCzppN+Bw4rQTOdzEt1pdiVJ7X8y+MVnVTFl9IEG+X97VJU/p28eRFFjSvE5FB
xsKLG63LDgHlr5nhXNNptO6mW3kKcM4Y6Zi0wxq/aJG/EqwgD1TzuElRUpA8bapXbQMhfmB5ONgW
oxWPXuZyhbLzOk/0b968dibo2rXziQicrvbqS15Z6GcaARj72/UeUvvgBjJk9uf8iC2NPFWFWlpy
qIJpBemNbf+hS7lsB0Hjnxv6ldIEcW9dKTZzwvP0Np28pONJ69rZDrODzFviVchye/b6KOfYLbD4
AzEE0elv93fg4Qj8WNTTgUf8pyepUgh8ElpeXYVB8cMEltyNPL7Wr2a93lL5MJ7Fl9a6KtE5tyWm
F1TsYHoKpGs+fIOtebe7f/PUDzOvMtNXamxxkpNIFNas8wpxUZd/K8Qm4yvyhhAd73qpYV5fVnxM
9wl/tff0yjLVO5DaQGd7VmQUooGmzyPSSLLtgm1bu+IrCbwjnFq7c3hoO6yl5VTiyK20caxwmwHp
qULjlMcqRzDUynH4bIs1j9OVICWIGcREolfMhNm2mr/RtuF2qGEgjVj3ij9qQics/peaxSnWerbX
PcnQQWsyKE3PxxeHHMnDmvCIikUuuyyJzZu7/jLUodJxPztu/D8SzJZW0j4dUCBIoKPPr7IWXffN
l7HR5u6tOxtTk0S2xlgcdZbTgnuR5lngjKUMv1SuZ2vROVC2CHhUI6Ha8AYIEGuoeokq4PF/4ZrV
pwlOrYKbwxw5iSHSuliLojqZsTdVidWI4z9XHQd3TADHn4wKNOVceV9UEjXeYqUs1NrsHI60BlfH
WZYjrEyV3Ew96a/4+TXnfZCWDp7+HgzXw9hGgaIMx62mzHqUby5amAfepDRD1Jbo5VHNVLjmRfLQ
0li9ci7PB48KmTDdw3VptAvIWcCRZ/ImtZzy71K7JKoZUBqL1WzZlwM0F3SznNqIgDmaMYc/LwWE
w0LylW8EI2eTaZ5Tdz5NOe9DRoSSiGKl4vZn6IzoP4o7tspysXWxAXQzFxy46KAuNJyQ7WqUq9N1
DoyAPv6Ob4LDy0LivjDVr2Qeheq1sgDGzPqHroEu+Ecz/7t+pfr+burTwxG4wDCH8rcpMi1r4ue1
/ev1nW0Y7XMayCfGjvfWDZkwdIMcVxTS7/D/I4vYXG/5G1XoYWX7z1BlBiufZEsNH5X/JhDgS9P5
Z5e0rAiLK/Ga/UMM9onDVEUStf3orNtWSLZ//ff7gJN/eRRpckQkLRvUcOH9Dcph9O0Orcv3qR5q
fpk/lOLRxdc1QOi8HspZyDn5KraQdO3rLrOHHLyc8feIhzYluISEVL0aXTMjCcbiCc3TKekm6X28
ZruTYRYuE9VCO1jHaawTMi7WD/VzHDSy8udB7gXi6Cjhx841J6m+LC04jQcc34ExStxoKIclQTAG
TneFKF9KTY26hEUTyjRwfrp0HlEzBWzb0rDqL8Fdy2UTOy8mYYfoXu7qdxlryD0TlftXkkKUGU9F
Mw3AP7kPmiaPXfTmNq30l/UbJBSf4jLAk+kHzG3xS/P9hxlf+SktA5SeRhk49qEzG+A5pWG7AeFe
v20k54EaTtmzisBn4c/s/jDFZVSOr4imZXVPt+jmyh81cFuRticZ8/00epWYtiAnmcrECUQn3a9L
aHa2b2MKEYU/bF0BDc+9hUI5Ei/+Um0UXfMqX4uvZc/TlFTzcxNL1nUy4eZjG2CiopJ/sO1tTGIg
zU2FsFRG7TFrbfr7TLVIfEGmbqSyUEkvwuTyAQFKF0pwpmczb5yK5fm2vJHhX02SKUiH1/drspT6
TmZJd0BZLk/3uKxous4CqeyQ6Nm/OGCFU3tLhRFUcGsVnJqT5esVKW7ldYV1NQdQJ5XEIPXWlri1
grWeDGlbzm3aj8FZc8bI820eZy6N/LZpXnQsoc40iL9ykvc3r+PclFhq6V67j+g60Db841zF7il4
fuc1AJNNssGTslZhx7gbjJNOiEHYILjkWN28p8aywURbYtE9ZvWigs3wg0LUo0wpPtd132Q52U62
a/K5+T8YGro+jvLVyLCsY1LaGrB7BwT1t2AaKqUNKcRixGhFL/MzIJn9ZV22IKA7Xz4OI0n0/WPk
U0QwodxpWVKXrb+Wg4DCFMojlCQ0B1upgi+1rfnpx7IEGL/qqawYEwVa5D7OhRHOx5+gNBugaknU
TyMePLWLE/zUPOmpQwW6+CC3lj3hbDC1TgqN75cYvxp5SZhXlwU7g14XX5aIL6Lmgm9OzQTcbHUF
qgOrihd7K0XTS33zumuwnHJ3D63s4Dm9NXMvFvCq680e/dzL8f5aiIJdC1sgLEVsKKv75RDI1LMC
fC6MdRZfwiebrgFGKJ8f5cTPcmrGueZpvi41dJsIfIGrkq8FU+Q0Krd5mdDu3gz1SF07rx02Y+wy
axq0QUvlRFTp51j9jVo5FuB3UowUqrR2cpV07fpRdP4HP++3DhgwlQrUveer8qwjy85BlvsuEoSS
+qEKCAkJPcy/00hyITg2XdChLouPxttOkjU7EZrhjLft93kMlV46ZSoGzLeyhq/iiTaXx+2sxxmk
MJpA7uHq+qUmw8LU0ZHPLdEwDS4G2vNmRAxd7bICLukpymTsj2wMZVU9KeMdn4/SWjkkEa7mNi9n
fSol2IFVqa5osZJhTd9dHGoX42gIwS7UmIbamt3hJc7carNCfOIThiMT7IrSMvBwgv8VZYK5xkEB
MF6kyr6a+fFCVwi9Gvx+41FZKNIfBjWXMs7rfRWI00/0gur1yUCYHmr+80GtcYJb1pfPn5qr99ux
fPVmVW+SmBKVLRBYBdrFxbdTcy+bB+rSAk3WL98K03UNBbKb6KCD0s1cyGgzvWyXgvpcmRla60cu
qRoJmvee9WSo0G6YGU/KeWiDCm7lO231S+x4RAYmB3bVrzWm8ErpOD8JSPCS6uu1cZggnpZAIL7G
5vuZBRvqBsTrRC0UMlgY2XiRa02i7jxfP0Wxu5k/T3Pbt+X1VeS5Tup3uyVZ2l8bO/pAyAmOLc3f
sZ/lrv0nJ3GNNrpbMIRd5VJfZOGNx9/t7/KXrEM0Nbl+gkGIV0tD8ZhO1ytdXOPxrRwr7j0Vr3IU
VVOp+G9NDYsIvH5z+c4P/lrFTd0Pz3CX5qRLpnXswSvTQAK7VLVweE3uq/Pse2b7NU/8eXPfjSIb
97dbOZ2uZ9nGLwBPJQXfYx4vZ2HxPrjXqKJJLmUrSv4dGYhCvAfX0lqZ4Bn5cUoFIeAsaptvo/sr
XYpde3f72eSyapUT7K4wqy4nqfEmbQbg+0ohajO5NvKJ1sl5ojDRTYoqhASOwBLbTbal6tZ9EE9n
Jer3fhgigpzTgic1oikT2q51vPzyyA/uL4vvYhsKDpmKSu51GoxQhFXkKxbXrHp6SWTjsXaFR1h8
TV+HZgyruRzaPBGjTbw7kEf62zzA0I/4CLyF9gqv+0eszMqvmoLkftK50ls7sl39VwTKA/P1zWmw
uwyT9yp71lSmusvGq2cnVXgREjJqcLQ8chuT4ToRCxymvbL5CuBzHtuEBS223dtiUyMkbILJmNwl
12J+yy+ji1e8upnBId47e/cArFm2awx0KHUQpBf5OgGi07LReUB1nE6MXK/TYCVzlqYlKkgLLZDB
LDY4thoce9qsKkWtLzlky6SO7AImGGqIFKqqKBak+2N53N51hDTkMMqo036S4gkSxIkOatUVrU9N
JWtxrlzXJvnIMeiU7yhmhaD+Ct0f0w8bcVadswlmreaZA1evX2J8avaVEsxf09k4Fw1XI6ikDqkM
3Oew91WJLs/NDfE5chuJ+LJt+eg8ad750CmvZbF5VNeZcvHQSK3i7KKxm1T9z+FKfSHZT7qr/0xy
qXHskrX1ucYaNxMFjY+kEHNYNE7Jt0dG8GntE7Xs8uOcbF1uP3CKnQZzKX3uJZmOZDtcFbTcdxWb
PihkoBjWFg7Dy+Mlv674dGogR7O95G0yt1U5ewYLViBNt0Vjnmrn11X40G1dkcCe9IuIT56nq3R9
SRo81/fb4vwzLVpEo8e2ab/No+rhEl+Lg0ymkh+m8vXF34NHzij/eYsIA8XWkrDidWLNudjZflCn
3n/kh4eJLtyteZw0yV6cgukQ1E2dtQqKJDifIQNl+MHDBiwa6naIoT/JduY1WPBPfugGfURRTZ8m
86P+FTSrO5XydYz5sxdFT01pc9kdqhuial8/nDc4uq9JAYF12s2Yq7NYLr40RUuQ3edGAVMEwuyz
Gqa3/hKj6FTNo3pPBoletnXEZwsNtDM1B9G1XBw/SuUlX5axWn4yDBLa0d4aF6bkGJ+qnUCb9Mj/
CmCyeiBq0ezIyPwXFQXAvL3/0bkAV9lk5FfI/K6+Ps8B4DxI13a0dbkXVD+LEn5qo4MliiBrO/0p
wdOx5IhK1EV2n4DvNAXBhFbpAPFSiVeUagf72xVRFKmVgbZHZeP7Ocmoc+erpmpkR46TGsJrg1gn
8oUuys0yLC8LIzhVYkIt22nJ1HQyyHfhOU55cE08hzF+Lv7gBFShLy0zPuJlJQztHFrEMlVms/cH
aqgp2ZpXHVpUdqgWX21nAI47xD/mYRWVkiZM3zI9Z8NCJvE++XX4JUW5Lbkz4FbVuMCh3ncGuwqx
ej68q8t8YXE5VdVfKoBamTY9SzN6i4/KzAnUBbHEvvOkG/V23/vKYgRHzbw5rc/jqO30kgzoYG6z
vbU+9r50XJJJGS12zVuRcFTF0Z+aOkZcTyKOErUChnr18l3o7qPqpWhs0dhnwPDcJ6eihSy6P/oZ
zBL02MvoOY7eHKpPpPDGdVy8sF+JZfXZznk87xSnoL6wHbHlelEyzm3jYr3wuauu3h+D40+mEdhM
yeaG88rKQjHN8rH9karcb7Rr5oxIHSZLu0GqMY+ZWUdtWzYkKFh3QTGseYYSILFc4ge80XAWtVi0
UUoZf6B8Q21iOlYBdisHg3m8XnThy/dErbgdbu+1aPN1ucTpebh5Zxray5r/8VmLP7h0/hOq7gFe
xx4MRjsu12JVjqQSVvEw1Ut+2t6pa2sriTaVIjk5VBwVJ7L1UgLX5/mldRHKBVAi7S0T06s4c6iL
GAy/PZL7srphHlSIZQvZ7jrMq4Q06GX/4TueD5Xk5zJY3HcL7MKQGknGY0ucrWYisYkaQ3BC3LQN
vXiAsfuoWO/uxuZ7OZT6uCk3SUbPQU9Qr320qriB42R9+8yMhsI7JI7GT2dLPJXQQ3PVS1Xvw35U
sbQm6Peo0bjWqdebX0PKKQMbLGRV6Bayxjp4+PuCxD1mvggSJFKibo2+KXEdzbjgVq4ZqJ2UgZ8b
QKjeFew8qt6NAaz6V1LHw0mmYW/fvm9YS9fqQ84xzJiL3wPQgoF30l58O5AeHN7HFtF0y2VAE1hX
ShdvVnotv/axlad90836VEF2nH0pxQAR9cIMqLT/4d7Jytidy3Zn77x5qlFvUt1wx2Ua+4ah2/or
EkDO6xl2l9dqcfoH46oHXq8+/6P80fnA6dL77odWSaKeHvBU12IeFJPOli3ZOiqLkI5CvCEfZ6AO
1AsEf0MJp6W8i73v9gdgRhg4P4SP/7Bktm5qe8ppIdkuvlGCRlanK3WOgxe01f/ddwX9v35/Uh6F
KmZVakHa6rSKvRAufYPIJQCel9LoRu3Ald7KKqEwegRtvxEMwBZFlywM3QDLc8pt3vMqQoXLwti9
t2vdtOnsmGnujQzT5lv/b2B85eeoUI5ii2RyktOLEltleddhmhqfWhDBZacwSOI8NSwiq7BY5z/d
z2LY9wTKOdfVzhPk1YsafDvf2DSgRtMmD0bCGydRhFFi9rz/7BVvzTm+8PFXBfcdRgmTkkvSDUTZ
GfUUumYTO5r8Tpk3sS9tIFWIZCjBIBIc0wr1eeb1+SIBm/zO2+q2Yv38w9E8JPVQc5obAyeq+tRQ
b2l6f3luy9G4OE7om1mo2W5iKppmO9aXL2rnRG+o/V3Nj+7FpzOfHlqA4DWRmAPLdC/lb8j0/X2b
KzqzsNHhWH1DH6hYK8X07KZhR1StcP3vbnG6Sg09Z/8IqLCM+bLqflFYVslF7pRDYOBzJ+m6R3Tx
iOlmOkxoRxm/D/l5KbqBKGNJDKNwR4BAqPYO+7my+H6eK/JjWztHnfJa3n6oZvn8EFknKP2tueP8
4EA6B8GycS4St068yeafOd+o7GDxpHI9KuW63a+SEBzMTcON8Pb00LsuOjmYtyUc7wygduXmn7Gc
qq+XGh9agUqbYTo0N062ec/1HoP7S7Kf3ZezkVIfyWSXImh9u8RmDFVAjd13cZxrMP2hDJ8mpVoO
m+Xd9jP287IEurhaX2/5q/A5fc8IjiRFlczb4ju1aJ0o/Be6uWlE4O+jcOpetdMoywqZ6tz3y7Ze
nJp7wk7reJzHsHrn13pmmt00zngwi97iezcp7w41D9PrBJRJlStUF/TZyuBijXeXuCNnmJTXBFig
Kqmy+53CVB/n8fvi2YsAugGWLJib+RA1lxWYpf5pPbx5TGdMyXksOfVxdxQh13lk/GoL0P70gKjD
o/3ajxIavtjKkUuWvl5qnINvyNaO23AeaXB6Fubektv6vLN7F/IidPhZKIAU5/lJ2aZyygHgezMt
aXhVfTJwaQXhrXOz8YY0+4KePKC4Labk3mziw3uf0RL0oFxAP5+eFUyrkZQ21YPKMn2vafcWdZ/l
FPkhBfVWISq5razfuc00/l/paBngpMUoyS2B1o7ZvxEiY/vSv76dpyZb0/wjyG3cYcDt3Cu1m/Ln
tvJLWj6qp3Av2kesghEhKN375o6i++ZPKwKdAkj1jz+fqW/q6RHMHhif78PvA1kanrXFbjd5WA+j
U8bcux+71uJdqkuBpkn24SvIY93blNHQiogdLbrGkIR8rBmICqEa27LtarO43Sjpg6inmP7nV/JV
YBYRJrcXz/resBJ+c0eV9zRDYRiZimvTNLeKsU0CLoEsqmkXFb6c6dKP44dzOfmZaIM4W7PvRDzv
6MH9sDUUJze86ik6KsSxQQJ6UpYH5YkPUI9xO94km5s5RTtFLuL9SOaU0cWW15vptF3fw2FwCQ3Z
dCcDrCk28t372JY7tEQb4cL7XFpcMLbDqDGhArI0qh1N8S4AAkXOMJPBeZhgLEelVp71aW71W2Df
3puwIDv7kWsWF7VoW+7PA3aGDbADLJyHfjcZHIf7X6mHhTeY/D6aVKKURho6t8CD4rWiPoD+nzjC
i1gKhH9QkdPNN+CY+a8JysqP/xoOUxHrLoce1t/0nwyE+c0WHCn6WZwx31Ot/OjC8YhjA1rS8dV4
9LF3nd6ItxF5j95XLdznIAZ3GcCkOfdMjEWfuvfXy736+KLJsq3cfqN4PzYhbQ6iDgNfa7XX6UNg
PIEB72HA+tZJVr2YgmYg2ENprx8Hx0/UkLl8mvAtnV/h4b3bb66O8sebfsDR0F97pucBs0vt+wvz
zs8evHquZ2KMio+0xrn533NtERrSGqWaJCnhZbINJ6XTCQ6w/hDhBT5ZafjZho6/xCbxJkGQBt9f
8h0Y1+x7J60JrhAn03W7bopkq8FoNtmWxP0n6LxQ3xsmv7JIF+iR6Yp5e/webS+9C/X1YqbH45uZ
4ULWTAVyYA6NBPDtcg3SFobZTyeieLINkF92g2AhF4LGZl4fA532XAjen6CTwRm9KqB7rS3XdWaQ
WoYoostp9GFSHBLCVWLfSg0ocHPZyF3RMBmNYn+axJZtHfooNKDhaNkmF3GO6oZv5VwKkNPAiWKj
5xG40Za1Ge5R6HRe13HGBBMVNEMPbzqpx1mNFIboYUoSCqEtVTzVjSr4ytqmKNnaGF79NKg/qxVW
TZg6o/rJrCO9+SDWQ2AEXzbv1K9vttgQRxOeJt7PEwoI+qiQXC6lud2LMBTQ5tei9rYRQiRGfEde
Cwjfz15GXG4fsbMaWtGPvxsA68M4eOrHhQJjHn/wIi3/236k+4IJeSUevmyvZp0tKbSVfl3mx5z6
4Q+qBd2wV4BfqZNKRvJe+IScPNS2AummSoyU5fNdUe23Pl5yNC9vRqtR4lxL5koLXHnPEC6cKW+W
DY6WLjB7GqxS/WuIG3jg1GexzHAuZxOGF64neplsu8v29cdipYJ6OrUL21Fa6bDv71LNFTKg1tal
ViyqEhsa3EB1nwEGko5631tTE2pWSa4rDuROgMGzcSHVR6czQect08t6JhrCbbYaN4+GBzpvPHms
qa+XTSXVTBTV6BUcn95lWX8CURWbPxZlBvK3KOkDpAzWknI5VCiNgtgMVDxLjsTNu/pK08MM8wTj
zkMqpcqnSlRLlXNfZEXTdTCZmuD0DvY1dtFPsFIMsRcd0BAIgez5mLychTMx8v1PzX5YaDxxIE3R
fXjA0U+w+J1V02g9Or177jE2QRgQm7XCsFP2L7R2l2OL5rStZBjMID2UI1Rp7F0gmqD//Fh06U8G
rR3jY1UOqCHP0capGSYKCkj7wKaWKXDbLn5nKnO2GBW04kqRUvGmto7PMgPsMdS7QilfziBxrvrF
iGjzaXx3vDcKFEPw6gSr3r2ffl3b8GwqzP2Wi4PzvrovxEwSGuc/dqm9VXv2ln2BxOsYtjjeNMj5
Z753z2aS6R5DNvA+svL7bXCf7p0u7Ik/T/1LP0EU1PmPaZqsZrdVoyDVW3ePJDp/jQ61onIBJi/J
p23xbLGL/r4NlobbmFW5ET28B+qVYdowVXmMvsnzc+upnN+KOsvCl/lN/2nmGKHzmiCCbVDhUbV9
M44BP9P6XlUo+M61X3u73zvBq9fH8NC8DGS5yofW0zdNlhbP2pYx0L28/Mm1LjTTM/Hti+6QEzyo
5htOQu3UltKR31jGT2VCkqrAYvDg5r5sRKdA2EHbI2dTaGx0OVzAhURN9WToe06bYJtGHq/Mc9Uc
NO3YwCNMYAEgaPdhZURsSFLQrzgUX8VUpBAlmBGrZwOsGqg50APdmPLpWTeuT5PgXNs+Yt2ZDS14
SHYJu5YucgifKB8gH0OCUE9Ctj6G1cI/B1pqE5TCrsV/uxSnA7P8J/B2Xi3oTBlQmt7UVgSlUk1d
6nN2MIv0AU5NQJXQ5DyyN1Hp5hgBh0qkvEqwI26nQ9Pq+oEXcI8akIrFKF3zuRpcknGvmDzq4FUI
n6IvR3Mi8MULnRn5aTGsLXhBok5M/iQe2Xh9rEMnWOYKZKM50Szznxr8Nm32I6WLdlZYlm9Ap3zj
IrBjI5qD4ZSnMrvAxd+jUy1HVF5t6w5KZO8yDuXXRmDbNFRAO+UwKRYNsVtTeaJGkzdLhx/Rm+x5
74TUsjKR/Kg8x9fxahXg3Wumt8o1MRrzTn79c3XdsXU5trQnFDq0sb4hA6tFPAEXgjvWw+KyOufd
NfkFNji8756GWlFtCSU8xBNTP4mGs3F7aTiBxUDfCu55DjlLWd85vW0+0nWMtEQbRJLe1/zhxolO
7m7Zj25Agj9gnkQPirEhFV4KMHOurGYTRdMUleCYUvloisQp8VJ8fmcHyQHzPilloLT659nNRhX7
iu0W5pCJ53CYut2kIAviR6aM/muJJ9Nv4jvgRA3NA0jbRF4Kblfrag8mDhVrjAqbVQDVLjDGOFKF
qc+cYhNqKzWJ/jX1e05P48xdW43fSA0+dTYTDXm8ViZKoCtXgAChPW+1c1QLbA11EKGeQNJTvAB6
pJfpQ1ycDROYrCYfnR/YwalxatE+pkYpZMm8xKkvG6qQYMo0lMPuKcQK1ppgm+ruW+c9rUlIWNQ+
R1872MGpto6qs7NehgYqRPEY9wlOS6xC3nyEhahoc5PYjd5jnAYHtaB7cqOTJEynjQtWpGJefGpS
FJhzcR77OC9cLqu7YkVJBSLFQHzTooPKJNqyssQ0mnp327MxizeMrBZxFo0GHAkdQ9X/kAZgHkVV
kOdzPEeavQVYNTPevXtjC2b1vtKPDCiUbCmw+0FUh+/CsQV2vS5rm0zdYtjfm0utuykIV86/eZ/h
kYN/jgcpXkC+3Wi4qD5BGhmj610zU59/MiH5D2deQ4+U+nJvTUOTE0L9rjmD01zt/g4p7uO95rlc
1YIk49Txb5JQXc13YjNR1YqMLn05KNs3HfWc9kGAAqiBU2NkSber7FhyuGO2wj3VdpDJO0MKsqlt
9/1twCvLxYycKNCRZ9bWoxce4TQ9aafmn6cHHaAwNbT9UMlkepwEZyXlfupVVNJQ8b7PQ8WjWWrt
TG2QxambQPTTn06/3x6Y+438ofV0WOxp+FT1BHItKU82q4fmZresc4TKUbYv8SmeaxazYHXaTk/Z
eJOsJfv7j+uhcSVBv2i4Nl04m9uiQfOOJ19CUDTv6iNctk0hK3/Q3wPExNIfX1BEy4b9W9fvEDyl
2afqqTk/10QAGv6PxkEL2EXouTiIk+7Wtj7TmTWu/uyFZrkSaVa6/m47YIwn0ZIgPABdmFck5Bky
Chl6YS97/Y2o7C33xeZcJP00pqCspRIh/SHb3JJCavFv/jTf8kNRMj/Mf65dCel3mMijN7t/FpYQ
cSLzKVnBom+1QNyjecsmS52NL+tkSjAF66UhECdTsgbsw0zI35kTVhxCJDk7Nmi4rB95XxpALgXV
oVjHFMzqyk3X5Az41wsBFtnydvp9kJu3tola7lJNLDTNarakxZrLV7OL/mIeHxMK40HYmMrjsBnK
5zFOjrriUbGR/we57AgbBNC83sn/y/7RRLD4bOXVPIafu+zkp3qJCNhJXKnqSzBnWVT0wXKnpGZ9
ebVr5nEbda6nwZw10aJVK6ZJ5MyJ0z1j8g7LOJy6kPrDrgn/yoyz9Erfp6CdYLruUFv9pVmjCw2Y
NkrViqLg5WTRVrMIYp1iQ7HRKRAkH8772AGN4th/vwOAUpKoVU+VL5/eyP175vPm7mXbOfo6GiCJ
3rETqqVTixlI7N6e4wP4BIfol9UkHlqYm5TSoPZpu9OnuFSnu1eoQVWxN0KsVAYFaEIQNbNd2r5c
KTCEecsJKtbr/vdEji0Rb94jxnyO1Hd0NYsC0TaP4XPiYGbyNFV5ofr/dWQbllDjcgMj1Pa++M20
nt9FyVe8/FnRIDi+M8Zp5dmC3MZPeJ6lm6qevwkOgeMtkWtMOYjIZMO4MMEzLoAmOuXJLcX4+aXw
pYouMkHKtPe9cy892pjBMgdFBtK49aymMJyAR+ZVXKK1d4H9ts+xB/SyAw4Ty0gEsqmy6SzPpPnK
G7j6Sm8ppq7cXlWXqzJ5nqc744ufWtoKcRAT0T/rhRZmsfQ9f9ViVdYYjA6eWpVzXbOmso8Jw8XZ
Cq6FGaKjgU81Jajf+F9j1d0CgMh8B2lIroW4S0EvleKYTvXpD/3aCUrT53NFzHV1q7AXwDBqC2PF
djiCdhUNKXNaplCRDTwzIcME+KejK9Nw/gcQ1QyGWzlOtNS6tcnv7nvz7geh//iyq808+a2m6KbU
BzMZJ2qp1JpBSlqKqMmvFO+mMyXGsUFe+FuSXno7lFed9ffP+Ngtr0uNRqq+jLldXCozjIrf2W9h
PMe+xam8GlJDPRgVRkEdCnE59/GQjv7d9HwCz+wzDAkfQ2pBYUiRSkKR7WKxjrXNDjAULZsu3U2V
8sGw8cfDQMbL4ktYwPfW8Pyh6FNTKy1GXlwsNkPusC4d/kwi/UxgLgo/1Q+yT00JLV3N9qEKfi9r
0xQ9fXMIJg1kI70FJAqcbX/NoZSTEBYkQHAPGOTSmYqcoua6Bt0Vfc/66fM0pJJBgNMUzr0hde2z
pKuT0vcV1chtOY2x3HtlT64aXE8eNttpHZANx4+aoP605LDTO3eCs3qtb2Ycky39rQQJJIJW+jZZ
SrH4KZeVfpBp1k5Ebe/5ZmmRAsO6IE7Ltl0+T3Gv9P1k9hIIZrs/p2Yizg/T3CgXBmm3nDRoK0rC
EG1hRMlH6UIwxgN/2ZUd49oRpfTwVFvR1HrRgf0nJ/G96m+G2aXR7uQrZUPURjaC6CY8Pfeoh6DR
0lmv6EXlQ791Zm7lVsoWKnRwnrxN1jyBi8bvTfkHYf4J+Ofn5qHw30N3Rj9/WqJkbsl5+AGQQrxX
JKUe8ZJnzaWWLGpjBaACQXqZGwQOhl0BcjBu41CYVBP7jrLC/4MSUj/SyOvHboQgYPXvOyIURPSn
8LkwmDYCuU4+4Rz/SGjIcmt7qpP/3KPP5OsOuxPKRnP1T7/q+aEiUrFIvNNdaJjT5uNYqBWjWiBB
in6nZiJT5V39WDRUPEya5CE/ChA1kUplYKCGIgG3dhNcWTJ5x+FCCiVQVOGiQWZGH+Btpww70lSe
NPdTAfefHg+aCRRccdFGQyEpy48BAloNGr/qTfIKNmoc9ShfN+hesLWEtwZ+QcEw3GKaqaK4t/fI
gpRNe+s33Hji8UGMbVG9S/ma596z/h10YNpBO8F7tYuVXZ0Ly3t4z1tTmmIFIQEQYwknwPI1MTDW
+A4xi/O11BumlBMBO6Zx+AqKYjcmGMdpxDewsvu7WtiL9hl6+ZH9xIZYjNyQHXqawcCAo2x/HmDE
W02Bod2Ye9VE3uN+pDv2mtgVzt5B+vPWnzuUc3hjpZXERcED0qc8+ajkptJhSY6mlHckc/yl3QC/
RNeQMQQgElKJyOSVm299TUVPCHSzCgbKLRnATuyaWaosF4YdI935XFnf2kiR04Rwo8l8d39mGrni
j/Zo8lMm6RoJlA9k/S86tm0fkZkiB6qvFn+bYiVbbG3eC3jivevYl0hNTRf961EtWQa94cJpjcMG
knFmes2VH5mGYkrNJ8eVUer+ry7xbNfMTUfbLNZl+XExTpn61zLzsgVkGwUBAB9m1zO9J3adiiCq
7k4tHRNZvu94HU+yzUDl+pQ66o7AtPV7QoKQH8hbdF40oZbYjYPbNwg9aqPHeB7Zzuzd1FQykLv4
CVaXxhkFYonwMDFV5Mj1Zb4K24d+no1uhKHr6uQjyHR6OUHZ8MYQp+Rq+elaSxKwWROcntBwdd8L
7Vu6+jhUn4iqaH+Wzmv62dqSMnhbXUvF2hektDJ7nfeZjftrQW3JRf7aIPxv+8k/5Ko32dLyjR/l
AKpJ8amy0R/Z0v+Q8BujBSP6Bm6cKsLj/NdRvdWd3TeBequOu8aOPI3xHmWz2vDRAL28RD1fYfWt
YDmZzjq9n94zRtYuYtVymmkTQ2yhpwclHAKYAfeTIjv6iBx0aVabCT+haXTkPN9L4lXfFx5ol8H9
LQLKStyxXQtGEl4IRCtwbyPmGGLCvHLCqh6JYsaKymeywyZq9m0g3kgUxioHXsy+jiRwxfJ/zSNw
x/VDvILEXBxqO6MZcNJL89FHMQRYZlDMby3ZP56iIJ9KxjqpmjXyAL7fdvGj1DFqjsMrYf8iS8M8
HGyOH799gYvQIOP9bS7yEZunsDfVD6c27qA0obiALwS6hGxZrZqYt1LUDpKxFDvXKyh+4Gxv9xf3
fsfw29+prztXykqD1FnnJrTuSkiabq/qEaJoBT4TpUWmrsC0RqQmplKoGlmkqaHzLwpPDvUVh2KW
qupCGgtNdpF8jjPoKkA/1dNb/leQ4ZoYeB3P0WUSif71H9Kbej3n61liF3X13QXrJxNAAMwOSer+
VrreP44J0SBttkhtgQ8lqiEwXarIDPqvrktlimPnInI24DcizIlf5muxZ0CTUdPYHYEXaW/cf5wp
YCkpBdA0hchyr66Wzav9LTNRrWhS+t5RFUtVF1g001GfZt6OP0RVVcYz7PsG2AhzSEf5e11d97c1
DdL6QacK+EpAEPsN5UQbzS0FpNaa1B2bHhdS91ZvmXBeR7au0dxYE6EljfHs6WbixyFzNY1pqjn/
0pVkZV/e1u4dU2ymMMh8/kfSeS23bi1B9ItQhRxeGcAcRYrhBSUqIOdIfL3XPq577OuyJQZgY0JP
dw9VOY5AGXZMLGtjd43lWhi0ebjyv/+EaEOSEIfHXzRbwqAMgTQzNVCvL4yghY8JJY7mWve/BIU1
DAX+ZXDFvuiHa8iedmgUgP83iHnLiI3ZohGBnEObSd8vQtSKhutgrQhmSJs/rW360h5wXYRLj/Al
dZBbwoL/wptJEvA+hxHchY4V2MO+mpi6VAYeRAAA1GO/Rexy2rmBzk+wi7WV6MmYC4Ih02oU8/il
gBtc4hvxQBPsABF3GVMPD4kqUggG/yp2acvumk9tQdISqmGiAffA4FUnvKLzI5hHe6I856alZAZz
wXkDwxiy7EsjTK79abkqYX5HuIVlQPjrbF34026YFgYfYqaysi9HqY9oI38JdjYxBJiLdC4WdgA1
F64EHYth1jxhjTVW8zQyS+f+/hObHfrkKHH+nta4BWsvXBWDoxIMXT02KUh5I5bMai/n1j+psTpv
ggkH4yZAPxWhnRqTB7AkwBAQS6JykXMj7ImyZElg+RyFYXO3UhDdgPBC8kekRglmzeRsAaJMnBJO
ln9C9dDPqKeMaFvYqx4vLA/3NVzNafiDaAtKl0tsy6N0pFLz2WyNZRecRQxY+H6/9Nb6hv9SzxuG
qMMBeBbKMPkVfA2cEqYuDT60EvlZfTffKhCPuHt3fqNnWhSIsQq70spsz0zIWYIOLBjgBzsKWxqz
FWM1OpETkAICHBDUK7gI1RlQWvpKXzx7/s2D8gpMB7cDMBXIa9NJKzrz8d/4WabexJYnPLBK3aun
xbM71RBO5n0m7ATUeKrSAOBZwhnvqHeYFVDjoPi4sTLXxXdYRw3BwobLeIm+4WVHD6j6B0B3MbPk
wwLFToGhD/INORA9mPGg2gAk4Dnol+oL0wLG3aB/1X38NrMNDAGWF+F9w5LIuWxOhouHa+CBVQqs
Iw4+NJbrYh/3U+ISo6PUcRV88SsxQaWt4MmlM92CElBdEe3xZ0CIgwyMh/HDuy3BCfiTfwxX5zg8
su/sjiDtIKyFio8UZ0U6IL4hhSifiJSPMxjMxoRsEX+h/sSJEqY0LSwpTsEC8rv67qNlq7vNN+vT
6QV4vn6gBIBQavgcTJhs5a/x4d/AMuH1pRvi95Dv4DqD3EKooiqhmoKX2Tyo6aR+ofVry1sK2Xq4
KRxfkIQcde9T/AgqgLYCgiSkjh9geBXbtk8kHx5DPg6FIT2u6sxKZkvYKr40iknYXBJOeeDtDkL0
0gVMQs5NFoF4lcGWIxZTQQpe0bkF1moRJgKoAukM0H76TbWDxv7mH6hk+DIIAjb205pwtjBsOlJ1
wY+hEEdSkoEbLoE1pSO5DJgensH4EEM8FJhAfUuUenNBZoMtNOfkIsF6Qz2qcPfzToADNLHx0loa
QqGGPkpH40KjJVGOUJEZYvf7TR8ml+iR/FBGoI3DCe8AVwXV94MBE+AF0qI3a0Eg47hM20X3KejB
YjgovXCF/GXgxJlhWyzEZgoahLFs1UP9x7zaPtk77A3g5FDmGWJuYF0CesYKOXN9Fvu1yC4ItrFR
AYVgNd0KRTyQNArwXzN3+ZTKsr1GDMV/aZ2JhjSKjjtgx8I48oLa9J/jBGvbTli7MMCGhCoGWQ1O
Hwh38yNjZoZQKePOO4RYO6+mMbvWQfWidaT8MWPn+NHFk4XGb92cCVEONsnvFSWNui/+sVVKF5SU
WQ20dtJ7X7BNch2jK0J/WNFDzmkPDOdM4TpC7hhcBAz8PAgrACWwubWtubFoqziVgmNIjPfZ1x1N
bHVpagfqAMFeXGMp4H3xcXhfA6MFigj57KNtxeOdfYqCLMVZyjcaRdHP+2Q+4baDlRbGtI531PNE
qmgxQkZ8hDdOLRJAXoGxEY8AKYx6yQpB/FE5tWvqOHnfhRs+nrpnXee2FBxt4wjcj4vYScOcmoL+
iBdRNHNX0Yo072zNPdVKYW1z7Lg58hQv5G4sBMAhBd1TRjsFOlhsk4GrOYmbaQu+Bl1EIMDVd/jJ
uKXAKK9ZEDrU56ZrlyYkepiDPKKCjwaIql1ALwX32KdywrEGpxdwN4lh/pyPxpgIJtwP1R6tSNYt
HXbnYjiLmFsMASJFtF/8PNE3+Y1n8A45MSjN7+8Z/mTmDkvNBVmESAKzQKyhsi7WCjMezBASfSIp
G99ah2KOPzXgmg/TBovJ+KedqWzN1dbjHAEp5Yw9709EBeYFG563I2xf9EgM3eiqsJ7pkVdRg274
oDa6hmEhn6WNaNwZS6WfGRoByCZMNOHNp5venNE3IRSi5wHkaS3BG1iYFE2ukm8RY3kec7Yl2oCQ
FmZJMSvCFllYnxnVM0AgDokaLh69G8qq35ipEVO8GcY3UNo22QkINJ4BpTnQrXNhBiRaNgxnKIZR
rAgOi2ow13W91uXY1JSiggrNCaXylAW9kpDjs1WSLqt8cmYJgvBCm2+Kb/DzD3Z4YIeSv8g0Trg3
+y2se/47tiZ3A80L3jOASxTZF8E73HKNxtx1HqiYbYDtDz4Uf+KPZhdt5C2uMQtRlkELZF5Gm07Z
KtNX0zjrqyZagA8/hvdiKLahPCsPw1PdFvsBqD6djvNg3m74nBGdFv0kcxc3vii4MpxtgzM6tQB9
fqKNhdH6CiMrHK+QBPOrDQYHOZpnew7mzTnZUzpPSE5z7RTs2W//aSyGdTsb5uiuDx5yQ9pgvIQW
Fj7SoDPCOUKama8cSyTA/k+VaHhSpmtp5RyNFcnqG4frGpVyf0VHfzy8SjwlDaps4Qf3z4Uu+KEl
cENArhjDbXMa+lCDWOJDO0eeBavCvPhAwsCUOzhRyMJne6+ZhHfQKUAvWQt56S7sSBWbbjARgLiI
5KP2ptqjXKLGIHErs+DeZCCgOCquU3T27JxkKD/S32Ky+cGsA8QTLzsGkgcaP2IMwRfTxJuFycii
PiVsIK5e3Sv0p+mz3kUHG6L1XuYI7u2tzATo0YE/z3jKLHTca2sa7mIQPHY0AMn9UkN+CZN/Mo61
hMIRkL7RHThTh12cXbvG3Y5vC1hXgtd9lV8Q5QJjDq2oJVcdgM/yA54TNJO0lSy4YlUKFXK6CVCU
07xaXG8MN9o1jXj8gpb5r9gd6d2+gbkYEIRY7vCNKD0TV0x7xTowWmM/nAYX4diGzOAiiG4MZBkl
XMZt9ZP7E4dylsVgPnKXYdIP2EYfbLLKGRgxukCM+Kb7gXrUsfkKQyVkqMMWPwqWkRzeEH9PDiAW
d9CNXfOFv9ODPM3cMYejC85KcmOxAY4BQsSD2Gef7TAAPptn/RxAemxmxHd9B/A/svCYO+wgIp6F
KFPOdO28CxhmwlJ5lD3cOOHQx/AOoKxe5BhY5teIDzGS3Ydpj+bNrZbvgzjKBOddOaIRVXDJe2Yo
9phATJpXQ7VvTvHLDDH8xMpORk/BmiJMMR2M/HjBdXFIqTC35Vn+lO6tfiqdaexDbJO+FXU2AOaY
/ZfOkaYw53oyRB9XLGdiakJfDxAoxvT9P5PWAYl3OYW6Rb3InA8/STSIlP34V5CGceemjFROvr8z
Cd53dB8CYhDcrxFE0l6QlP33nLacElsF9rQXQGtmdWadNu2Tz1cdXJ5IPeJITWDp05TYvx5bbOs1
NjKdCh2dLlsT8pklqczeaRwR72ptud6ecSIgg6dCjGYzES0c7AvSiZkeBw44fIcnqGD4okkDH+Lv
3q+6Zx6b3j7Rm4Qv9cmvMfSkGc7u7zciE/RYG+cn+mUcB/GUhKT84KTuz9nz8xCJ7cb48Aa/MYcq
lqDxqiDdh9mSHD2a26A7ke8gUPN7xBCs/QAPYFiT/P14x+diVAjY8K6m3hfwZM4yaKKGRe4krA/W
J4PC5E7ep7E+f+ZLIn7jglXy6w4OecgUPxppIaCrAT9i0EyIKlBXNtpFsDEfpGLtyEQOwPb1R8bp
JypRh1oCyzoS9bkm1TYPMgSYaLII5s2536oEpwb/qWguzX6o75AtADQ/4RVd45mDmM/ESQ0Ub3GV
ntnkAzj8Tz4D/U3RDqLKBt2ER97Q82B4bdP2vE/0FQOFKxU/yZKfayDzMsYO/wQv4gyySwlmXv0X
ageL6X27CRbkUSg5A7c23dD2IK/A7rVx4UAQdnBHmANlksFS0AKKaCCgCCMHtJDVZjhyW+HoSFtY
6f0Gp8B2W2+BoSZY2J+l7Q9b3afyah+sVeTf1352lVYEIuylGGe6lH2YbrA3asaqoH1zJ0Ag1KHC
m36SmFlVIn9aGwpGpBd4aO8b+kRUfxyMPawKrqrE0hZEKxDVf0R++eH4g2EUC/zdN96EHR4wIsUk
AbLii4aBbQ5AmMHkFCHdxbAIBYu6LDBoZHvUWuxZ0E8/0eQktCJCrfPVoz70v4S7+8g6VWr3b7ZU
qszAsWVmDxcWVvcGu3GbOdYej0LE+eEnQrEFk51ZhVbnI54l83FO9fVkjQ7VD25SqfuHbDGc7OrF
DpKUivE7CQhJ2ZbpJ67vTPDiuf7nb4ZZLdqFmTx/BTN4pyvttMDrBVax9O0I52pY0awxMiYf2NWY
tIPOdvwo2aYCN5QWCj40+lN5+QeGDnEJoy+0icuffM6+HNwSYVchxV1030hxuNsUZM5W3cGFsD7w
ou5n2IeDneI1xPB3/iljoc9UFJx0umKEbz/988tfg1z/tV/RD/PF07h51UyZGRrNaz5izAoBsdcl
3YNH0YqbK59RSHyGKBsvh5Wz6a+RO3JJ5lCOhQstGNtZvMeIVbH4H5u0lmU8ycAflkwvRyww0l9B
tobNf4n36r8NU+GZKRTMOxiRTAUZlzJFckIkAAJag5aG18sTrgXYq7vkte4gng7dMw1zj3EYs4AS
HebA+qYJSCC/M1KUMW+s19pFe/gIGL+6R3AV83DOt3TJdqAPqBW2nDyQAf+AbHLVuKCWS28N5Ax1
HQHPlbEm9T3k5mgHKxV1MVUKnQ3rLJjisliYnHy3d890TQY9FtvN6FI7VDMFB8y1Mq8WMDVnZGMQ
S/gcKzzJsZpl8RyedjRi50+4Lki0eLbjTyi/LEGl9OXK29jsitZR/vOB2ulGEHbzSKCFiICyMA2Z
MffHGR7FpXie+B3cDJh7fuKbdYLDpiMbTeYxxZJFkJ4T8Vpsxqh67Slw9i58DrcRaHoLrGA/Jbfc
ePiNGnwlGBHLBgQ8ZpfL4NJ5HQYemHrO2WCWHaxUvOI8vO18vDv8T6E3by4BitFkgju1ObN2uNVi
nY12w33Zf3T98+rmPcJ1AT3eXv8ztkLEitxD21JnuCUPAXT2b6gvbNoY3Sdk2gcbmBjFuJwulCAf
uKIRDeV18mDShu+I44LUGbc3mBAI1CTk0ofL4Ij+aLtTBIrHKGzL4WZlvT5LDiAtFxvzcQq5b1YV
U3aMMBNwRsUTlmbtks3oq5ASbDy3f/i7YVnvrBsTbeKB/Xxe/KtHWfHEc2qRvuQzYA3LqUuGBCY0
CnryqXlUi4n+UGHr3Wr4W2gVrx4Q/Ifxqg4BuxesqWdOJGNuikM+xV7nLibu9gruaPkl8EJz8mw/
hcE4uhGe2G8igdiPilPuXrB9YK+IyIB9SPwFLJtbM+07ZO0rQwuKQRSdZAgUJYK+hj7+Ptx9dIEs
Bw4ekCHBVE3U3ZLLcgj28zGipTRgOAqLFHofQxns7mE8CNGvfBYLjWKsgUkz8LaZZGP6MUNDxvih
XhNiBlzkcPDl6KKKXJ9IFcJZipy0Kuf0bZhIcveKKWwwkgDbIZmjf8s2Pwzz4YzzJZbT6slcYMsC
E9rG1J8dHXPsxzQEisgkEb40vBpzmSUrtaab0/vGadXZ0aCtKqF2f7OMgjkY+aVG90RYXCBdnP9g
9AKZq16r/FXyNPqfyko9yZ+OCEUzoAwahfdJOSCWhwHk/hSLbPHZ3PE3PLfAOAblDyUpO6pACsHG
fWSTd7F5YUAFbk9JqDvtQvXzbwSpMijAjEtBrInYinje71miwNIjpFnCbwG7Vaoic679WCtmKkA8
sIYW5pUQFd5IwQvuYPznaTtmjKjCtBUe2QC02J6gnrniUzijgCLuCdsgFOmixleOYmALUosCbHzA
wUM1CXqJIAsxJrCLtaU9pBHGrONI0qddBBtwttk31KpowfsoUI920oYWvZgnuxZpLqrbGyuABAjI
6xR8DsSbgk27LF/6nkoWn3y+5U0X4/CUOQYALsa9iOxfzR3SxU6oGY0jUBxlBDaKvx0WI7fxhzVh
KO5Z8PGLNJLyCcHiDckqk6Zz8NvfkoV1kYQ0FCvIBfMnHBYUJGTGBbYrF4OPrQiGI11CQHUYilyX
QaLk2mXwe7A5IcGfyw2hfHwAfcKchAVCfAMEFPQMWDFnYjjPnhDvH3hbGvlySRWMIheAhtoTMTkr
N4tZ8BseqML22I+7Ba5NssW8pbnqARUEfLkN20johTllVD6zh7R4r/RNtG6XFguESAAMc7D6gibJ
TJuKByIPIx4sAsIJfYrNPmIM0VisSgPJutAPFEwuwfSbziA4lp9I38gf//yaIMCyKti/sh3NPmHu
k7j++oid29fA7jxWyBzIoFjX5lew71Vz9FEEiFVE8Hp/8xOsqqVFbgKnaHngn4BPLK0zbu112DB9
Xrx3+fQX4HhqTZ1puM4X9Dl4x1mT8DoCIp6Tl3mEQl/ntDHTREUXMKmvHpe4nwz1VGLnFmueIgYY
IcwSdInT/JxdqlWEpssRFmTtl2fNYgY0ntBLwX5nj1n7SZGBe8chS7CPyg03WKU3cBSyQblme+0F
NxAIyMhhUKSUzh5ohOa1sJblXyps4J0PfI0hNXYiiBFxSJyQ0slYUDYxuaXpaVwY74QaQsp7iVUF
YQFkpUKNGgG2s9frfwUxAw6R1fIX8mhUgOC6lDWb/EZp/+AkFWwPNHfwv0ViBFd6+J/BVn7C3XW2
oDTqnqoUn1FrwrZ0JkQwOCHTbsI/D87z7g5/VTzHCuAtDcV4UM9wbj9oLKhHUuxHsQigjxHTFyJe
eqO/oTu1mPTiJCIsAaCIgfIK/SS8XdgIFCwcdELu6g+QiInBsvgGCljiEPHAAPVQkXXJBMQ4cwZ+
iZcqvgrxi76LAp7HWZggnPk3TEvHB3ipeiZoI8u1cKPEz+PCTJoJKbJU458dKy1V/bKOERu6tQNV
KZK/+GVCy6TLl6fZ4MKohbXtsLYZ1TjRIZIEZY0/OB0ApDK1BWblyScM8QcECHkgwz2oIOMHbE2a
Dh7FX3vO/h1pZZ8JT4D8AGyV258sSAZYL9sLOK7/9jUuMIplXUT1PeM/ITQFPTQg+6B3p9SxmUIE
O+zmQRiFn0WwaFkjuaKTDF/23D6Dzl+lyxK6+tmC4Gnho41lH+EAUIZ5C7bpyzhGWwxeusp2Ik4w
R4DwT9wIrRMyyXeGM+EMrSxws/ZDEDKp6rDdoX+k7yM4jkdpiZz9R5wSBuR0ehDPGEQ8KBkz78y5
oIVCtgzuTe8u+Pl6v7X3rRA5I65mdvjvhNEwvjfSURJmqvgPMVPlPRml2PuaockP8d1YwbvYA/AR
i4iEXF7KVliOTPiMS8NE5IeJv/Tj7b09WLkAPleQnTh+RzDn8MW/YzWdLz4/lhwM/Pmc3E3ILfhx
lDcN3GMFDLyrXzSBCuHcuChci/olb9io6OLd7NIHbrS/Zu9NxrUNlyl1nSNbAcAPOev4bh3UWb/C
WnnzIUMZhbw5v4ZHbJN+k3VPnSFqAcDdL/vpfOASz64HGb9wMeFChDBVbjEm/US+4pgLvU+8pMo5
xAv9EU7udC3kO/hSWMqAwbHLnsWKoFaskMNMC6PV4jCwTc6cgqForrFEcEAoSyhGwJP3wuaI1a97
KsmrWCCWrdJ9caSuc7H7YmkGZE/tFn1kB1joc3qVxQAh/qGc65lGObVKt7Ub4qzpvBgGDw3dT7hh
YZkCvyEQexmoYOQ/Bkt8HoYoRGl2VfN33FL/jfuY0IGnYXYq7CzEfkC63y9M8DAABHoxjkjdmc7N
iyscMYYHHDn29oDyHZncMupJgfo8ClgAOoh58/Y33Sn7fGpsHPQ0M7anQ7GESzkw3QqFgx5FTPFN
f0dxQdM8HqEDGCbItk335Yq2mDqVUMXR+2ZbgWAGCwassOezuDAJ7x9MEuAJ+czKuS92dYhVSgb5
KT6Xn4KADE/AxQtskgGvfX3BWBJvyfCMTGetOLk6m1JrC/Ns3AyMKQUJpAXIEvQodE8QtLKleSYu
kqs54fTy+h4hEWA9C2IBASBqVXAIxMyCIU7OReK4S1uKFhAfEw4WaEDP/FrTxHAIzgDnmlgMt4if
E+MM3GSPcAi2IDXZLnhS8T60B6PieYplcHYVttAGxSTIPjEJUoL2k0O1VmPMIpylQaBD5AxfC1IM
avqB4wWgUzETTMkQBzGdApO9wcFi3A1fGg5Tsh4W/eW9ranOJxbba0mEj+5pfalUByRApF3V1nm7
kiM2tItmST+zrkNsKAqaOQsDP7Q7R4cUOBNp2luwz0Od5XuyKZj7iInsuAULZhi89E/OvqBKm4Dy
L9NdvKaz2cifIwRLKCq8O826MBtp7jWEETBYFuEi+oQzEU7KvxkEymALQjaIcEwEpMIiirO5Ecuw
9I8pF0FNfc9QHBHTGdJjyGGEdIUmVgZHbg550Th6Z1YU7EGQSHrYau91PINW6p56TgyYog3MuXrY
cpW4YvxBC0MZNtCk6jcGYgQ35Ui7QAhuMYbDfAU/vTO3NuKqH+Nkh5EMdxSIDswOvJEzwNDMEIw9
uEsQ2mweGX6aBECQhUoiMXCO5ixjwewCe4tN0zGkmuNcOS12Gau1lhbL2BCb8WOyyygbHcCgz3r7
grOFFH7yIkhyKIBVdg3nW2pDjoshlATY8hAIoyum40z6LmL8A6OOuHsuWqgJEBMjSDIQFfjvZHms
XFoXPxzoMEGKAYJ35alQn9SUnnaANkUM5jpoj+6kZ6uKgpAuIB8+rb6kQtnKdrem5kFJ8sGJssA5
vfYvluO59/YQtQR3HXvA1p6QpaUw2wPWBs5ZSXC0lmU62mRnagOUsd1QNhT+gr71mwKn2M5N0ajS
E/MrlkbcKnhAqm6uZtj0mQNoZ24rC1MnIGm6Nk/S/Og5FM9Vhdlsl6w8C0uL+B3uh3hYxbEzMdJh
6thyOelqfaMb8hsmCKQkCwv+znS7IF1Hcn3V7XEuJe2hYp8lQ21v6FchR2esfwN1E1bhNJIjtx7H
XUb3o2bvc92bDLlT6WSE17r+Tk2dmf1eseKVVGf7Djgmlm02LTjzpGOSLUfzmq0Rlcm487eVbHZa
cNKtZmMCzXcjojfk2gM3Ii+QtjZsqfQ7JJyV8e0U8SWANFdH8XegNggLdaA0Jz2ncbzwjJLC1KhO
uSNvW2mgu1RqZc0zKWRKWNRJeydlidV40DRqUsX/Vd7tX+O/Nx2iK7iRvjfcErVeRSkVVnQIPQsu
ZOVsCssEtjJ2nlZu5fxZSPm6CgE88PeoCpvJJYKZTdqyAIrGIxxPWS3OdIoXJTbhA4toPQ06aarc
yohqWlVhYGHUWJM8dHxv3/LJzI8hC18bpmy5PZHD9mx26TZstvZIetJCnmSHB6nJaLiCeFpKG9OA
nqGA08GmCeIOrls9e5vjbGD5YQpshk2umnmrkPhokUfDh5JHGy662oPeG4Ywq/A69PkABf04TH3P
R1rBogFYDJ496TJMujTsUJ1ZGKa7tjJd8d5Rxiqa3o2k31ymCm+Yr3hu7kHpKZBS3uz8GOB//l33
Yod6gJk+nsowkPwQjCH3r44ZLfU22aWSM5cMKAWj26sAbp8eSnPQCfwZkvpWKThxWu1TliGyaajt
HGqgspzkfr/reZabBKVqf3Vi+y6emR4voCH8qkppmdVL553NwxBKiDbO7IYttVmyT6z3pLkHY3VO
JFbh9P4sr4F1euyaawC4EBOy4X2QVGQxdvc9sJ0udgqcZcbSB8RpOwbYH1qa6UyjpalaLjpTdS0d
wMdmF3hLKxXM+p51bC1jQLNwI54UcQaSbqu/CVQ1DslmN/MjNpyN+jJM2sfgmfx63e3bSNo2jc0U
y1mqSpgs5AZrbSs6BDhsKbH20ioFWYoybANPBwasfeYaij/VDY6On7z6Cn+Myqz2Yc6ijFYqqRSC
pZcmzMHJdIHZ9gvb4VvrFcsmJGcR9uHF0MLfKrWm70I92Q1W2akZnpuAUWBVH+2KMQVLBLIoPegs
LXGy/mmZmJ2rPoTyGE/MbtMIo8zy5dEcRvUwyyhFIyw36Iv1dNbz2NYFQ9DNo1Dh0lq/uu5wzR5y
xxx9/OhSCG/6ybA3cezaxQwmUMiu6fcqiLeKSbP83qvUyl5OaZGtnRqoKNK/0br52LWFB+ZI9og/
2RE7M5jWvEDQuLb+Y5mb+BI7ywxGWsJkWwfBTNgP8FcY3yEFLsWT1dy7Zm2ztcm+YkASAWBaXwDK
mnce/B8OtdTtEFXquOuHP0OwktL1qK0t1kSwmYLDyD/l7w9zQNdH99OPN76AEbNqal8M11ze89Z8
K6lfealrsI6abMAYeJwbf73J/ihd6DdhSOTpqdSugU9CB9bqrmmyMiH2MPbLo2WnmlMHNASHCywe
C2GlObd0FhqNPWXiosN47r2v41XZvgKmo6QRcx5oe626Z9GVkKuqOwz6TWX9Bs0ot4rqZhg22Yce
dMuBC26Uq7d6MdQtD7rhXN/WPcDGC+RHnxvKZ1Gz62ykwaVSlV8QE4h5tfbVina6nXVQQQhv9qkP
HybboVK3zhH6bSF6Nhs9X/Pz7+JjPObWIwBFkXErBWo272n+w0XnlkU28/RdUlx1bLGty4kGP1rr
8Qe3vNVQrtk4jfEqx7R0Vf3yTlZ19WW23yJ9mA0Fc8xIWrg96VTsFVMivFkqhkfdrbL/fB918YYS
Jy4wKcV/Furjphd9YshAfFhn8adu7SrsCRhY0V3bK6f4iTCUCqhwcPxLoNTwK7RQ2bjo1L+OSSiT
Q26CSsgWIRpKHS8ld9+S/ctTxGvW4Xz0T5wJj31eylrJN7x+0GNA8ZEBObXHFLuoaEEhECoYU6gH
bgRnoPM/LD6Q+uH1EWUvGXjNZLV8P8d6mVSrFlR6+OUUxs0rg0Bqhr+x91mbR5wAlGvW/2rBo6sX
EXuS34vC/4yCbdg/+HucI1lw+3/jkc7XyYoHs/10ELLZmiyuloqLozGDgUde50gKqg06GX0jvmHv
3bjgoQTrdR++L12zy4J9FB/CfplZjzFnWy8vDRHmIde/JXynqIflUdJoYudK8WuPuxqSx3tpeltZ
peNedM48LVaGtq+8M1EzBPANDn0+CL+S0Nnb3GoW+3gbbhiPzUhaS9RL0ZxL7NlLlp/jM4rNKe33
aTCPccXUWHb5EhxWVXXDYiP3MwkqP0CBzuEI1WXu36x8FZg7J75GxSPQzm3+raqnOKQzNmKab10G
JUpOHFS01SjO0SXRu2rqsYI+6I9rcrCRLyPT5pUnZr4d4i9du3hqs3BUbAyCZlnZPPCpeRFFVqqM
sFNgJzfWrWzj74bwqHy99VXWPJ3inJSwmjY63iIlyX1OnBujRVjdVO3Kw0IAAkDTRpdHmPjH4Jvv
RgBQ8oeIglZxUs1NBkQIywqGfjkjEsrjArWDuHzVnsVR7y/9D7462h6aL5QlTbQ39KPaZyKwVJlr
bST0AvFXCP/WkZxpqqZ4EjM19FnrI987zZX4TOpHo26x0EUkTcxIfNZg6Swhw15AX3XmFmJCVu7o
iknu3rikxtGjYwXiCAgBqhKxW3jVJscOkWrpYznSL/Jeg66uMVfniWlX4WdLZx0UD3O8KpG5fju/
ATFmgMkn9/omLcNNYiTXofexxqTIQx0mIpvaX0gxWd/NIpiL4q9WQWadWfJDztKnYyc/cctulLc3
botCBn7DyDhUdk3WkyKj6phVGr5NRbL3JZ8aNbgPdkLkjpFbtJ21k4i/oZnNs5AuCv636b1faogm
skO+D03AAqSvnKdGfWaiqVT7Dn8Lk9ODENkz0B63s4o0GXt/BqDE4M3ytgHJiVi4Vxn3PgHSYWuA
M8b0mIY0LepspDRt8frB7iCOL++sXMta99WU9iKteExVWHUQzSuDXdzSMJEcLMWGHyXG6X1ERhJg
v9L9lu1RVI2GSvk6KAyPGE55JrmMFCHRv73tSWg8NfI2J8ZXPLQxHUIt5dxRJRt8j6TtZzmV5Iih
gs2Jbx3APBt1WQCIC1BRNXNnDLfO0O1tVhc1+Mi+t1b8K0VUTCZc97JHl0S3Umrz0iLh0bXpHf9f
zCmrR3tncf1KzLtwBufC1BI8cxMWzRgz3uD95ExZGEryyDnWWn/EA00zR74iJoNpCsgShRKmCA3S
cwR7qLrZedmknzXDYttOAab32QhL2P9tmqsJqlbcW1RQSf4Q30ne6EzvGH4VnT7pGYVG7T4LkT7l
5IucJRWRJR4QcRlC6zsEGO97uBod5qM8Czl4mxL+UBjNFRkLdQXhnZfsxYMjhf3Blj4d5CZVGax9
OMSxjs1wyntKaJvhNdYORalPVPwokzP3esLPh+S0VC7nijVMVIlKlVUS3LxuALQuFrJPGP0pDZnD
OW668lLyqZUaICA8OV3EWBx1FmyfhMjnaWs/Av3j2kr5rWv9lWSFlNDlNkKKUwhdCcPQFs0RXCee
+JUKlpw7TP4s4bLCqpMgXyV+tdcDphdyTZwK2G4VxJs34UeUJuGbIXZHK1lg7po6+yAellm39gDL
RE8zKOTmOFqawThtQ8FR4tOgUEpLFrMrJpUp11lrSrjL0ilNpGfne/jl4UdAiDWG4aNU1T+NetFK
mPf5xUy8TwmtuCRgdtcCM6OhjFxCXlPeU/nkeCEbRGrYX0x6VWkaSDQvpuwGbwCOKNdhsku37k0h
0I/FxvTsdaYVS4zq6zw5e7V6NQqmyU4K8KN+xARa8Uj5GSxodGMyF5mEXsUwq0xm8YNNEdF418EZ
QCZU7KxOWg4/NPOXZlPv3ixqomTGlgIPuEBjDZO81doS4A6IWgmxiXPQD9voGmXr0UkB+O9IJPCL
Sa4nt3RUDwVMdo9nUZe1nR8yOQxVjrWfgoV4GjZ5hvyqdu/gWah4A6csTknPcshgzGJCk2OvwkXW
ApOYkMEQqRy39m2iWjG11NnIPMvkg3htY3JM9K/OYR9q3O2tCpaDhoV+w0PG9kZwg8bDhrCuZplq
LWS+VEPj4jSpM0EqFebNHkl+V7xhWoKZqp6J5yRKm6i/yBQvhtcdujry4TRmWFLp7Cryo5cTlZCG
gmquSu9PbaBf0gzpw5F5cPsAZyJcVYTCZbxKRrGUeQQy9nLQE4UweguAgETHNskAU3KQSWPlAD4B
F6OMZ7k/dRAk0ACwQoCnFXVkjItOhQe+PVzHjGFDrCobdSh2FQG8M1mbVo3TZxIEh4Bva/+K7rG3
eY7z2s2YIDXNPeMgkTn10V8o/mee21TpzNDRl3VUxrF1d/TBbUC0PcGI9z74pIQRFAOUHgm2g032
N6DTDK1y0RcMZe1h/a6TGGOZ7pK2SKm4tSrPk/K2qRNrACsBsrRWTF9Y1z+F+UZHMEAAIpksADcr
z8deLbevjkrv3moqTU+DBOedYpFgv0bHXvnwLswK9UN/SiRQmxQZPQBEFrAxLVR/bBVn6kXff+rl
Qu9InJGyC3Lny9Kg4aQydSu1Q5fgI6FuDAOMerBuQ0DX+sbsndUHgGhez9IxRAedx0gOsEXxMKvR
Nc7OvM/xv+jlF93aGy2SXma3qpy2LMw28f9a2ZG2UYL65PHGfZ2eYuINAMzZSXUWRGBw1t8VtlF7
fGwpwkNWoklySIvsTSv5d/34ncRw8DLoGJCCUvBB8/0KQ+gRRTsnEvM9JZ5aJeTYVBxfpb5WAAtU
8a2Vur0xroPBxtYOIx8GxPqo3UOLNqrYa85eeh/i/BDmB++9L+SdGm3bZi0xOjVcWT16kAUt1GZk
y1Yddl2CGWHRLz0TBloB2/XPTuDMNVRNbNRox+/WYnk0gpSgmFkWK9EJ76TEd/0RoyegUBXYWGgQ
ZUlHPto9Viaq6dqrPzESHOxV2lX0ESO+8fZ/NJ3XcuNIEkW/CBHwqHoVPSlKpCj/gpDUEkzBF/zX
78FE7MtOzGy3DIGqzLx5zdYyrk5sbLqWNmK+WlQlioCVWEfbQ0mP7JVyzd3khM1z44S3tAp3updQ
I9P3rmXM5iUZu5zDQaJtqxEgHAbiDStmrTkxNoFButhfoY/M0l5P5scp7A7R1cJuY35EeJP9gQLh
+LQ3xodCR6sho1i6yc5iRkhLYq0CjnDogSGTu8dO2KcJknmHevsSW69AkvE8HxIPgydFMhYZGegK
SeqrxLW1wlVtF9uOzzK0pl0G1JPQK9gpAjTn2tnD/UTrb3n/ppBIFwIaWvVpti+zu9xDp5G9nZ7Y
ZvTZOaDa9on75JfWwaNkdP2DlVzVCMXXPo0hSxOPiWb8NJ1dxd1BKQ3t5xbrViMtoJRRqFyo5RQq
U9hb+lF3ghBuMYbXh4a/6R+5HXpOeTPAnLikIbkLoFpLnfbJ2MrTC4djiAM0C6xWguC+MPVuiLEb
0cZTY0N3Q16T1fYt/hBA3W2d7CDx3ifz0lAyCEmlwZP888ThXh5DglbGR4Dz1DCZLV+zUt3aI8Ox
RzPVYZvktOYZtzvlssSnUzG6fF8CmOWOQVJD7uiLtCBmAzDV9Bi94vezq52e1NphQIMaW1oYSTAB
aJX+pB584Wsbrke6WLpZJyVGt2ge2xY90Kujh+e0ZEGsQ/IfIlQqTfFcWCYy5ME+ycjYjG5zBGV3
jPjXEvNT5ctt2YlXpdvjPParyfB/86B9ThObpA8slOzqGlR67zreMY4XvK61i5WlH3U7wyjDAyCe
wfqnwv1ADq9b2Zydrv1ts9fIXuU9atpsb9TJnZy6NU2jTaLM4N7nEkjVe4ubT7P7y1qoUDTeA+rB
FFr18lPaJNnMrnFeYDs9BE8JELvNL00aUuhOW/TG4cBVz6lcOvvW8E+e2WwElcTsWGupsxjsO+zo
zJowrBavHWZ5iWdfN0+4ar9N6m3OaRn1rwqgg0sqwPTYZuaxN/t1Np18XijLfBBJsuYfnQ9DPfBp
+o7NOG7+q4hJj2x4JXr4VLbmav35r22GSr4888YlSH6sVqntrZfRrB7wTRrR4ztH1YX3o8PVneLE
MRbY8sfoYppu35TWD+otx0CK2BfwmLOHkD0MJI5eURuR2mH90RNkit7pP7iEH9Ex6q0z8VuZ6VEs
2xxWzqKmrfbK49Jl2LRBhRtvrH5P77EM2Hwky23ShLCa0VfF1rhPEdDmxHQDwbRBAzCyifEmScfv
2La/5jQ75OanjAiR1GLPLLCJvezfMq+oIOI9aI7+0iCZk/leuXaC1SwIVBgfnI4R1wdJdssfqxmP
dsl5AU2JBhDpiB24QQXmjG0d+a1C9w6wyujSp6pHQptYu17sQv00IWicTOsRfRtE0Ec3QN4J9mgH
1UuVefdLx+Nj0NdZIYCPxH8QiVwaThfLry+9azFWO/9Ve7P/NoNXg8TYxun3ZS/v3Ry2fQaJlWda
g/ELTL+6gd2NGz3ZCTwXGrMZ/25XU8p4eqXb79LgT1DZjKB5VEO4jp5cJhit1fXb/c0+mlx9aiOA
o9x3305vvGW+GjEiM3BtSOu7GnBVqoJVdRU/TxZy0MiYIQMmE1LO2ru26VBumJTDu6piKTRi3MpJ
0IMFBMpNlZYfmfYeSlt+5yOuPUEIMcM0PGSUXneIw6Je09Pm0UIXuCY1ysVIbBxtrIIWrClCngUJ
hRu4rGB3AnzOyJ2qErkJxchleEnZWM4/dvBS08Yx5q7FoE+Jbz+lA+p338BSB1td1z03NT+dDtEP
86TSuSTPfqyftck6MjZOnfvljc+8ZMtn5b0ZZsZOZHofumkvzeaqk/m7rJpV4zMmFBndHvCaICO0
3TQhCmyC1yes4PVPnf65Kt9NvKoFY3Ec9GS6E30ZZrvlqoythxQuxgJKZdQ1qyh20ndXmQquXqx/
S+3eHMZwgTDITuy/xmUHPyf7sjbhonfxvmkiuF6jgVIEGYZSvPm2OumcFYQTFBtveM8VhChPzq+2
Pf8Ujo65ks2TYdjqrnRiBOUQga3kpSV1VD8kkgZGNMSoFG/RrNTKSH1YMAlpyx4x0fY6GUj+SPt7
xTYnseNnHVuHzirx7olIcEduYvj/lJmmi0yqmGzsjjN+UlOLrZySne1kz3M8vHhhmW67PL05vn8L
4+jeKqeHuNdIqxqouqWVEp2EGYFuPv0grddVhoGaDS7oJvlaD8PWiwkOH7z0o0zOcx/g292bt9py
6lUbVIsvtpMH26ono6gYuD88zS68wQNqvMw95h8grU6i95FBhgt7wr4Dv1dxfayH2F81Y0VwxST2
Tf5pmaLa+xB0NIFXY4VJNMu4ldPMzRF5fQTqb0XGIexQs1TxyYvim2lU9200Q4yIqaB1Nm2nxIE5
QMhRmxbdlv3CoZF+s6uS/tIXjribenntC5LWMo16oEZfoseC3g0QZ+yLU2TN5k267af2plMi26fI
EcOWJurRLdr7MDXmNbGxUWH82obxPL+n4iDYkfGPoj1arMaQ6Bu3SR35L+b//5d/LZlP+E9Ve8zE
YfkXXAJkkcKNdzmlXgQfXOLpax+t3POOntXbtyDMAPCr7qFMlyVpz7jetD9jzuRlFlCFjYQ4zjTv
Qlxry3vTO6mUfXFU0VY5jUfnDPzhVv4TXZy7ytHb+fMu6svdrGufGCFvvBtRZtnuV2hD6e3SdyRC
CVZtWfFiwIONgQDFvrAIriXNrhzN9VDxrfLhMLB39KCflCZ0SIG3Q8JgP05bkWVnL8TRYvK2apim
u94L3VVTQVMb5KWDvlfnWAz7HIpieItThaVOiEQyBkZKaCcL0zhHjv08hDgVOHXxx8W+DRwmeVlD
9tIMJqX6YszplP9kRPKhsjO+ufecV9OzGMtxbQkkFbWNIUHC3Fn+Dg2QoRm7e+HL86CxDqlC7TKj
IhOFssgl/RgQSsjXsIGQGWFzszpWM27Mg5kdKi+8TLZ5sCr6oWqsH0p31ljrxlBR/ZWbMIuWrBCX
i8TpX6vMZv3k4j3NuKKV+dtn5kbmdJOd4uau6Ayn+mMwxo9M1j+Gg3nXjM90QV9ear6+Lj/9Up+T
eiqR25X/hjbZlDPGFRLSpoG+2aPCphmX0Mx6KvTstS/Exa3zzyyDJqjfDWk9zCnuhSPMsIq9fFe1
99IsnmNX4cep1xLjrIpftIPXmucHw4Yv7+DW5sPfTSrJYo3QgSzYuyrx1n5aXXTVn3zfvzdGa1VA
5WitrZvo09RTYppU4M3YsMGI3+3S/DWnz6lC3jGwdzb6fZ1wcMOR/sPZuiMzEz/Aqh3KYy40xAHj
RRbhKQtYzIdYdhTIqnL7YDrVttPlrhHdtRwUyHl/C6pGHfA7dni0Y0P/5o2Esw18xh67W79SX+2c
vOUGNaqL8QmLquvsRLdhuQb6RH+5BfXI8O/D6jWdHYDH6Bz6y4gOBMGrUX4UwbdXpBd3wEGZT6WX
1nc4g52P9M+mXJrPYKP77KnSvbizzYndZPagE+Q2Apy9l4++MUZ3Q9M9W6wEEzU9JT6WHN1ZNP4u
D82t26PM9TPEqonFqGO5F17voCL8d1I45qVgQOk1nv1vUxAbaO2C9DNtWhq5gqWBGaKEcWrj0cC1
so7bK+85XN0434FmH3grXA365zqMxWX61Jc50GJEkiczcb5YJgbG96jsrTcMzwb3svTEJheohjiM
kSV/fH7r0CxfOlke+qQ2V9ICgE9MzLCm4tINHOpo+ugy92f5fKhKDznkA5UO9GH1T1t2ANE5PFox
7+qourC7vs8K/Hes4imecPGLzR3+h0DvQXI1kVDp/L51wpMv612T4BVXhSEiNGJ9WybAKLOBMfgE
RJXfm1jJakmepKquDraQRV4e1cz+ItDXtHL/QlhotsKvXGfeNTeh+the4tBWhfeuMz17uL1a4FMQ
0qrQfBbJqHaV+rSbkMkts2BaEMgzBXAwOuNRBN1BqIQmtEGbxrHNG97w5e+mzXAQjvWI8+Pole9t
3XzPAwIbmbJKaOPxpHg1hezx8RPvWsh9U9mQIBLnXYfGs1YQubhjihSrTBE9NmAcyqzWVSw3YS2v
UTl8OlI+By6+EpErLvaMM41hceulL1E4PyxvstuwH7SMu3D0MfvmlsjSBWGTGNqO+z5vrbtxFL+q
q+CoVB4vIPezt+lE8uhWwUOZRS+xQcvfTcuHW8D2LMqPMQu+s3o8Jjxc0fFAq+FP+CdHIP7PTH9T
uPnZgH0YeTHCXaYx4W4991vGTC3etyFKtJcxYjJb3NJguczA5wy/XUV8GmXj2ataTR8yg3WbQykH
HHzCVIY9wbIqSj+oaUfLwoJfMuvCUirJtJ7PSSMfu7DEdm0j7PI6tND/vIE5papuSd++BKON8Vfv
HFtJYgEJ2IkBUBnW9bjqeweMEDDex6Uk6D8J2uhrBNO454u/wMF/B9Q+kIz9sE60BTBi1GxDREMa
gOk8JP7yAiqSdgsgaFuTTeXeW7SSfSKx2cvkiwv1moZ2MxdUAmOG/MmBy8z6g0fer8pEvQKXfHaO
eWhcWPKWu7W9hTzQP6oI0CkaT0bQv+YTjQJ3kG9X92CZHlwx004ehVRvU9TD9CLpLTDOY0uJi9x+
HxcR/i+TfVHUqiS1NlMoCTsY8CtpLLxXIdHbrktKh8Jhpv7MvfptSOpLM8H7iYwa80ss8ChVxV3l
F7shGLaFDGFG+hvmXpyVGDSbrGSe2UQKZ5QSDrPFmR1jCtL4V3OBFvFPbcubV09fsrUgbVjPZG1D
FXR2uagXISzg/2SMmCLlwZsjAQgLlfz2k/lodxa5hlgW9ZvQ1py3iPmaws0NDXe6n8rnigVC2Nmo
6NuJ6NfxoKGpiQJHOe16F3iKNjuWuVOPCj9ppZhiyeiz2YOZHbtdogxYCj0pC+Zvi+9hn5zd2l+P
vRHSFImnepyRSKuVGlG26MIF95O/VcPCb4Zwgl+xFt7XHLdQHT3UBhEj6MBDjeFTDTL+HLB+qiYc
FcuArULC6p10H9F2r+BoBfvhm4pYsMnI/nK1CycSiVwdP9isK++K3LZxyt8EztTtevh/ihVpP82X
KIJR/t8PblYPsqyB6eAVkrqU5giPJ5K1fX/fm7/wTibFQtOwYWbUiF8snRDmQdeVcL76ul4bpfXW
aHE/a3Nn5NA0G3dtJXrXOmpnVCl5Id64n3x7Vdn2e6+Dmzc3DF8eXSRjW1S8O4YFYZSNnp6dXSvt
gyOfhpiNvr2OxuTmp/IahvBIW36AAT8DqfAxz7DGcu2/ov0YsDpgt7NPMYqiINFQD4cmTv+8Of9I
TBcHd3Tr3r/ZsLa5M33LRjyVQ/fDFLCyUHRkEcco9gGXanEbre4yKRjOYd79ljzC3Mh2jrT/RSm7
khIJKCTFn1KOr7HE5bEK91kKirtIO2c6b5VkuKn0x3oy15nlM6haB1nHm6YDq2TygWSVfs8mnpj6
PmuCY2n72H/MP2w1XsKaNiLT0P3MGPIVhO62QYtBdCiz3cpWLK/ySvyNLSYwvH4M0mvGxfu+8z6k
4kiEDuLzk2/T7pTYQ9B4ziZ9MVM1Ocr2xlALehyW+xGuXLdgKektCkFX2oQ3xwWBYwxtP4Rz7uNs
bfveKveJDiJzjFqP00jNDZiAPcw0Ogs3VPx2zNApoRsWG8YufhiM8iDLEJ84mGhW/wGfBzZNJ1ht
GcfwGqU8bIEo0S75pdifV3gxOgucG61anB1x2Vu+YAAM13ExOhk+Q3Dz274m+OILHlNU/GO7tUtb
UF3+j7LEndUuQIiBUvLfWkQrVZMFg09aChmdZja08KbFBte4pta8tlK9nnlObAfxqyVHHvqBE7g4
yJLVPVuruXl3033V2bsTJwtvggQRPv6GKdo+QFVrUqBn3Wbo0oO0/zCFd9jDdu0L3zAa+PP8KpIL
Wwx4ZVvtE13Jgx/pU1QslaPD3An+JF3ClNOwv1cmivjyR4s3ZTUr6GyPE2RVAxFlwx49hY2p2bca
+UcmHuV4YXS/U/xFWlRwRfcuenOA9w0M7VN7WZWP2zxP7sqajci9HwEZ8ttr/TenVMffqPluJZIB
RJu6tUlaQwRAyrrFH6OW+uVvE6OThGSY0CLW1OQQ/G352G04WuA5a8rtACyXLHnJfKHlqXT05gVc
+LKHF4duqeTb1xSfCvGnAYdwno0z0Hk0nwfvPRbsXQpWCphBdLhsV3a7EenAIttcOco+LE+GpgE1
T+yinWp/I35MhQy5yPW6sjQgJCJvRr4p1zcawVDRZMqmu8X5uB8SIrkoLCDGonM26bMTyQ1WzyAO
UuvHzJu3pSamY3lz0wR7GNg77CRCj+XENBf75JUnsx6rCUvAbsSkAvHRcmLrrrnZy7rCy0MeoE8j
2g545iJW7IiH8iGUVQbb0169tYxoGGaU6F7JXyoKB42jTVi6nRe3XLP1wcRLxi8AwgfDDXY1f6gM
jOemTs+jxS/bvjpJd4xmTOiq8L0qzJOHgCNwMf1wJtScTEZBAL+qas3XJn7KouzIZv0hxPLdl/0u
jIbPWqi9wYP1tfwevf7Js7pdOtPHqbzfWPqjwNOpjZuDy8TQlO4fkOYuL3bhEB3pR6MaLM4wXU6c
st4K2zt0nnmLlqlsjG6CIXHAemMKAGI4/HU8b2tF/1aO4Jrwp6CeXBukAeQ1cbUOo3iz1MKN677s
Je8P807XKl9dQw13y5VusZJubaKnyAo3d7N079vCRjc4m/jloMXuaJRwuarSy9iQbefY6BdDFA+O
PGZKneySgJoAEEHm2Q95DFCducen4pz0vNU54vwlzKl4Hgr/afkis8PnWNBo46kz8PMsJc+kbZcO
YWxFxxYB0ISUWdTnCs/TyYwfVN0e/XGmUcMaxTCdVYUtlGdn32GX7DOwgbIsCB0y5aHTME3iCp4T
SoIGUmkQJsl/v8rEJ7ZQFlz/Uo/VsSMDqnJ1tO/fZcxSevmk6HZ+6qK5DSFSbH6CyUVdX6Qf+K/F
AZuoEHJMhGddbqFXjsybDuZbW13FjI+7nPHH0Vwtysi3op9OXLXhwjUEnNyPVv/i2txQPIayS05O
XW8rAVs6bgzoOJRHo7Pu56x8zG1vG2KrmANRCKnRcTSQ0L16gxlYGbT2bsFJK7O/GHwCwtewpQam
vGTY6Zh6GLhs6PAoDeaHuh14RB7+b3S2eVA+ZHl2w+XWbtJvXScbC3lhmDTvLbbeVotfeO6EDwaQ
+hwT06sCZe5K11vRRTaiILS8Ymj00uZ1ZKVXRbuxnA9AaKTozfUHsMzZ0txCg/1oMbEsLX0RsC/j
LY8r84Mb3yRWw4FCU8zznfact9oqrxMggiw+opGUpBBb86T7ikP7Uo7IvDIWWqHI7xGKafUalac0
Iwk3yR7sGJAbaSgo7TMcpNfK+Q2G7ugMvbWKFVRuUOUsnx5KqMY294nuQLwi0T7nfLfQRsea887U
HX59ssPpNsW4sfV+kzm/Z9sEvpV7u6Bn+s8ma/Weyvxt0LibWm3w2MchSqlb02YfdhxjyGlxv/Yv
DbrVYWpfuq5nRiImfjkPizZFYndFso/KqlOQ669kwLvCNJ/1gIzRAtcTjEF1VPcw5fs1DziTzbPX
0/l1ucCQjHnftfGIipuLn3JI2tksVjnwQYD3o8H6f9U5EcY7Vg9WB5+yUjy4qec1iIf6nDF9zwlz
zOBtEsB8v6++mmLZAvVAhGVSvSxGO1DigQncc8LqfZ69/YD1s2w7FpAz6pzez76nLL6kcYC9CQR8
7lTzd+FhuMfM6OEVRtQZHbFyYc5rXBZadja92lDn2+AltktCdhSWgViS2r388RT0Qj1Xb3LiYq/n
g11ROHLP/iiyFiX5DKIZGhPeQrQE+F6K9tGk0pRpzBoTfQDoZGRFx2rhirdY0aXOVRYIEQvsWLr8
0TTCh9bERwx1Ei6SMTU6H/ADTLJj2OSnrK/8O0F84NgUGxVwtHPIQwwB2UoQ4NaZrMLchJX4u+zZ
e8wJKvKxQObUwDuX2XBQuj+kzj+7msGHZ2TNXo9wyGo3gxKUpcgGMfL1WcOlF1z7yVjQSWAmmHkM
aJ0QH2UFWYxjxFZo3xg0CpOqejS+8i+T2PS3FU/NI6lpwh9qxLeWOqMEdl2tua+F/JLa23uQHUEN
SROXL+xgcVKanAuv/d9QV0tCDKUxqXH7cSz0af7IM0CUVuSP2QRNTqIwFJIwKOtp6SGLQuxbR0AM
snee59JauXiAhMFD20ASVCK/mc7gLtvEPxXBIAiQMNKIJVkCX0q99NtehyX8/QUWbPZtWxHrDSRx
N0mYbfilevWnhH3ps0WcjOi9tOJz39Ufvfma2r2zCnz5F8wjqiBYJmLciBhLujie2Fa4l8bYhVZ4
bpwaw2M66Gp5mOqKOC8q9QOjHW8A1p9hh7RKl99Z+Nm5S/JFb79CpntqqoDvWS4pY/ojtutrmhQ7
jF+cqnuPrUVNJmg0LfivhQmm0XJaC8pcIqG1ltg1UZ3GTDw1PlpC4TxH/bQjZFu27nny+7/RBrie
MQ1brnSrvzYU5TyLcAgzdx1d9RhI0nsjqGtwCIJunTC6h0H6ak/Y7tiMw12sT7LCHnrWh8ncjORP
xLxLcdH9uZkmAQ0VRe4eI+pUiyq4ZIZSY3x2lcVlQpftJ/96hpkZnqzu/ENMNx006VMNvgbiRMyY
VawlvWR66O3wUsTjPnNndlnyr2WX1cL4teg2fbNDPQHKEdf1h2uka9UAgQc1DX+uzq6GhGjWTYmJ
vPsIqsLpMDTmyWBQczWtes97E637b4JsMTlYQnoQB6jZSEL21NprCfXFibDRCsRDbtjrYipetLSe
OjH/lNp48fEWRYOhnewzCedzXfD+YiltMO0rQdptJdbLZ7H8szeme1H2UPdIvw2+hhyPHo5sjkYw
yPxbjO1FGIS/3uTj+J9dlnUp7KjXXuFjZyRbv/ihmm3yuF0bBVLKn7RsjqGDST0oa9FGt3F+j7H2
7UYyblAWRTiv1cWzgmjoh6wFnRy3Ij1sRkpuBa/SaKMdYDfWKjV5SDAHIeQWXfbYM7ZODR4MibPz
U+/dsjSIVrYeeowyRdicAsxY+qlYJRQAS0ffEY1rQai49j9sO8DbrzqpGpM79Z4aGNlEwc5y+w07
VZZK4971XdJF8UZJYsBYsS8Nfcqn5i/nbCZCrKfC2eSGOk/Kv8ITfnK8eZeh5DPgjAu6oRHpt2a8
rXoTCHUkpEa4lBEfb06zu9S9ZEmYPxYc6aLJt/A3cTQKjIcpuPlxxsyXCzQGaK+LcI/W0ZfuEtID
3MM+f2tN1rP/4kr1KxQM/4LTZpokDfIL8mmaM+x5ERS3oaWP61A/W2+qcl7GTEGptqzL1EOcsR9Z
bhws4d4HrjNDQRo3rlueY+OYlSz9XdeGJ8uNbVIwITxvKkiJifmisvC9F5BQlSJeGMsBlVdbVjF3
tWM8sK7eWibKzLD4kmP5PBqECM3hM1ToQx8ilFTxm84FqWTVB0TmixAIWlBVIZQM2uDkOrjJIGsO
u+rYO+x+O697rHsCqEO8uft+8RiBl1sGZODBsDLIqqI2pejpO6v7aQnswlFb10BiFng+Zt28ur/V
0N2UqraxD/MzwR7cDJtuLVi9qJhMJIl4kgl4UMgJ7Pkyjv6G7VsE2zFYeznLy8A8h0N/G/jVWtlt
7ar8F+bOxgRUpSIJvOKT0cZGBJ/Imu11SXVeTnxdud8x5BCFI4bpJrehdr+9Gj5bOCwppdPIpNgw
XAYarMvQyVsg8AqjoRo5Vi0lKaLJREx5LrkxzVyfLdSW49yuII1Fxa6EN9gk9xkXuazTJzeSVz+u
fq3KvbNleVnM6eb2M/JpWIaJqZ/0MmWgVpURaHuf6R3L3DdzHFEkIPeB/E72JafgaOhOwhMXJ/5l
JetFk63lS1XSVjGthokCkYHQE9H8sJgIt5Pj7ERTbcc63LWZfbDFeCg1noUMe17bHqYighldlGy8
7buZrnSW9r4zwm1kGcdAkPLspBR1Iqf/wmBYz5LDxZe1Rsw2B5/Fj89A0FfeYZI3cS2z29KVU3fw
7UrtQ+E6j01gE+gBqOK4P9EgoT7V3Ebt/SjVfTOhmIZ4mzd/BjfLDDwfdAL+4HgIENQsfLMy3E/m
179zUsZPjjPRnOjoT+MbVyOQaVGaG08h/S3rVVRISl2q2fvLwubYIAQEUmYLPtCrxQS21gjsOPuj
ScSgqEi6SNuza8nLNLw6gX4qWRiUaLK1HCj9OR5GCf1GMY5IEzpntyCzffCZNOKh4d6VmbO3IGuu
UNglQbAaaweDyPRrKuAfccn2cNRLrfDUNeWusXHP6eYNJNTNDLQGXQycdEEXM6t8DhS++UFw4U27
h/l8P9fZ0jScxmDcuVxeeYxftrDO4wDBq9EVxecvAi7AXHm5pX0Y5C3Ya6iKVctorwx64Jm2gabA
iP+hKeugcpBWYHE/4NMe194T5k2oz7oc+Rugt6LTSGR+AKyGV88blcCjCF5FBUUvI9+if9apu3XZ
9crgoNwZa8zw2bCdL7dBeGOU6zDTWxcnLr+IV0URvZvWixOlr67sfqwIs67gn+8WuE74c7OeRfga
aUKoLFnsakcwgLDtyDx074UJWAuudigrAJAuPQ0Z4Ejin7h7VxMjyrYvZ7320Bd3SYHjhSiPpeAr
lAXOo6YJKRXYqm5nLqrAZm6M1yjww5mDEhknbYFv+wLhnR7+dc0sSf4z36Ym/4t9csRm471NCqDx
Oec9IwlJN+PagdPDnZQYKCv9Lx19kB+YxIsD8J2w/PeaXGzPxGqq81pMlmPYPU51COL0lSSbsEWI
2/pAU4AlzUA+nkJYUo4uzAkWJcmcnAdT30I3jdY9jimCKJ8KnV9gzeCyic/L4WHBHKAzSloMgbwO
L8ASKNkJjRur3Y2v8R8OyBvTDfDROC6Sgy9fWJdIWXdG1H/OoVpVSbNCJzV1PkkL/nWQkK4EFdJA
ersuarmZ0IEWvXo2HOODUrmZ1ZCvobCwpPXba658G1XrMQiaaxljl5bgKOg7XxbFc5TucBcmjyNS
lGXft40VPjVa7DyLDXhpEpcFDdqIB9b2PeYBWY5hZtniaeDcuU3xWUfhRToBWupvpjhqVXRZOsSq
Fd9N/1F5HTbwZMbkLjSnhVuHCwHq0pK8OYygi3Y1hiMbbUKGfmyFk2UJj6DfcgBwmmQqkiHxNzLG
9yahG3faR8/aKu9zYtDVmEkw49+15ZdEpOJK9CsS4zSUCt+cOVDwSWzdiQVY2a6akoWt+9ajaOUB
lfK51iMK5YfJi7ZgJvwlv2w3GWZchfvGp6ZjfOQA06t+j4/3EGAN3+PVf7LSiz/eA3DeiYEqZH6z
eSbIKsznrYb8nAfHNtl3qAsHypaLZsG9Q7noLt5El87ZJyNlgSWX8TNZXxWuAyxoqevmU6ZAi+Bo
Id7zzklIMslbHO3pkieuXRxCoLgy/3FLBThwDcxY4QetLVFOJkJmjvT4zEc2LGY8e+u3jDbDrVW0
ayvWbcbHYrktrwEsCnHSjzlTnbj3qYk+3OWvot+IBCnih1V8BcTjBc/pixHvC3UCl2/JXYGWvsYe
KfzEbRdrVQ9vWUD7YYtqBbMxAjBcpCuIjtS2e+txH8OahxeXgJuYkOFt9W56uzljJr8zUyCnYBOY
v7Cd7O5iL1ZsaBb+WT3fqXwqAWREgdnF2rtUwT3PyuSXj8MnzCwY4aJmZ/gXY9yNFhsRjO3wdRk+
6AHkPygWNs2YGRy1d8YX3dMT2MW9M1dEWOUrDwN58KWrHeDRvHJIFEiRIdylz22LSoub39hk7RF7
jgDxOmhhfF+SwGGs+5d0ONT5faOiDW9IhcH8wED722EGJN6Z4bhfjOcEJ39uHsig3o0rt5tIgHzA
wyHOuq1Fh/iNg5I2kTmhHYHpCVR1zLxL8xukJ0HAbH0/utAf0aR+MbVmzi3tePExLd83L6W9L0K+
/Qa3IgMrsG2MESOuJSRZp1jTwerDhb+Cq9Jv2gUQFKSr3I4Ofx7XQPmB26xIrgOfOvTp7/xWPspf
A13bS5jDXdpO37xokWAm3NjdK4yP/5F0XruNa1cYfiIC7OVWYlHvsmzfEB4X9t759Pl4AgQJkszx
yBS5udZfSQWlzaBTNxntNCmI714jiWdyEQfk1+6FUBhhcfLePdTyvKRMlD98nVl9T00H7nz5YTRe
dlc9OYqlR+oulqe6PlCTQUo/fw8olSwzKLya+RYO52p867qL0p31BH0h0eUCEjjs4tdRe2Uy7EFx
qMPdxLcM5aIi+XWRuzT/MLvFWrWaw99iesNTKso3818mP40Ew78Tmd+pbusnmp6nK0lVU77txyM3
QFftsvP0r+2OBhYSFd0YYwKj16q6gMxiQOEFFBB/TTDgDy5gxkZAgalxOVcHUjUaWg/WkrExr70U
oCGD8AKsIxCQaBbfoHcCMPmZkMWLJMPfo93Gnx4b60YgP2TNkwfWE7Y7cmt0/yIUVzLNBwy62EGM
7BaYeK9OIbULEbC3uk3zG4/BXOE34EkXtbPPKTeWT0m/yONvDXk98LJkxsXkIq4SxLEkdx8N02F4
6cB49+UnUkS4CY+7FS0hoEiHT+VLnhzxMx5gW/eoRLTchUHJf+YtUU/0rOGNyO0eEyC9SGh1ZsUh
HYiqB82/KZjNdhxb2BukZI9rt4xOdpiglNjmMYyZzKV8SdkBSZ1WPMm99G1iudTRob8h1mQXmxc3
SgNTaMm861DdAobF9iSwP15HrN8xG9sG2pVLTmMJL0qq87i/28ir2I3rI8ESKKXj0Ksg91oQh6V8
DMGdei27rTV6YgGF4IUDNnYgvitxOH3i0MNCBP9PtmkvLTfiv77hXiZwMF9Xpo2NVbhT00IGIBOL
9bXgzjfwEAIVEOalJ9B/v9zBiXFa8MES45gVm4JbhNjkikrZ76mmDAIIGvFw9oPefz2U65RAuymZ
NyRU0vpIgIGMYLb9FcMz/z9ZOT6JKbSyt54IUM5oOvO5CH+ba/RzxHbx9CcrMOz2qhGeVR3pGS9e
g+bxforArvleI3wODj4wlBhLnX21bDgIRXBTTzcV1UjnFW805qiXyaLpybawFensyLFFWl9ZPosY
i/lLQiyxC9p7QIk3sXnoySijKH4lNMBkOfE2Hi987Sbh8Pawj8nWkRxLJW1kP/8SgxeVO15ElGQC
SdKZSfyfrp6F8NvnMC8JX5BFB76QLDa+RWyQ2JSxDGhIVfGqr6iiHHsbNwy9mp6wnZMlcZIELJLw
SeBGNaJ74WP2d7Gwq6g5rdBu/DXTjV+FSx/xpxTFRkg5p+Rc/bBjjg+sn7ijhi+Z+ot016qHtGX2
7wn5paXPHW695hCvvCRYWtKL3hHsjs3EELNjnq3e+GZ5W+CAxnJbY4JsXIw92lswPIEHkB6ggBmH
XZ5jocSFRGeYHW4Bk4hzVJDfKpwCfJkhcchmi66HYkPxSZ0Ld4rxcf+jkKshu4hXi8thBx/IRexc
Jbil+gbqk9aOqNgBR7fVip33pL6LDDDyE22aN2rb8ifimYU3pe8d1srgwq1IJyIBwwzPRO4ZYUuN
jzefiZ7XzgCPvWQjcuGb4xWDCBal0Ywnv+8og+kAb5YWMJqweeNM5Yanizx18zqHjkW8ie8UJKU6
U34SscfZMW6YLYUY/NmMxr2l38wm6opyt10cbQKsuAzAzuxa73HkoKWm8+ubthvQspbiEdL4Ent6
cYQk1oVS8nk+QRBGDiUQ4pfuBQNCYk8lVVxb3sRNwG8H+HSf66tOeTiNLRvhx1zz5iZRzdpyFOse
IiQRhex1ScqaINtRESAL5vPTItbS3dYvNxm46gzjF3gcorxylpot41OVnGbfbHjG6ZeTvPpDIB+l
X8u7mJE/3HO1eOQyUq6cNthYBzX1On0HXkeuY26i7oM+55EkVPaJars8cmTX4Jq2xRZJONfKvFHj
I3FbEHjIrBihN8Lfx6ucnkCiKgmGJKle3GHaprKBihlMLDaZ2coBbig9gObIkDg3tA30RFtuFmzp
9nIUVK/3CYv74cpplB2y853TQUGwJG4WBN9WvlsCK13/T2o3FdsUQdgJqWFbG3GgzuZF5dGpJNXw
J6IhCqCCqVV2snQv/MvptJeP/FEw9Fh8md2Nv666Cqq+guLhqwnLKzESZO4VJFbTibAgdX5rMsuR
1Qwpn2JPk/AjaNG/SfSq5N5zyYXvQOCv0XZ0kINGw4a0+tMwf2PUech69E8ByTXtUbwPmrMWO8FL
/wzFi0n52V/wpqHlKu/9kilOoudF5uEB7cdHts18m3k4fABbo6whrINIZ1IKrR+SOsWTsSKjFbyq
xaRFX64nhQ7ICYCMT2+8jboJGUARX6E7in+WtFf9j1gjJsvtatJwEfydx1N7JPKOtC/OH3XD3o2E
Sd2PdGOlJ5UwJGIkD7J1eQ/xmMl0Z1s7405RXd2vg2AVN1x70rwjMuagR48+p41wU4nadRQTWwpm
KgrDTyBxA2Kt7oCQfybyE4R9umfTNr4orLXtIQFgsoTjJG4TXQMHrRB4/bWAkGYDXlVtA+1daCFv
5G7RrD5S7V9rDvtU/uH+H9gAqvYrlFlD4XYb7DBEHwHDJ94UPar2NFpvekxdjEqUwmbsMUDLqIhR
j7L7NJzc2gdOE5nhmv50yw6fcX/E3aNTc0IMM8h+RZKVyFuoZHftULK482e6abJPObQxnYp7HMbZ
N50bFyoxsCA6BL1BN5Se8eEbLvlxxURUwIGRiQ+X2UIH+bH1zbX03e3iBW7FHb5NiH9f+va0i7wf
7kn6RIgBW7dMNXRbbvzxFsKoK8G3hgbq+If4Sfcf/smIPIZ11idwHHQTHPB/nKelPWEvpOU9/AZo
LDBxDNs53PKMI9YcyUNQ977k0FTUbeQJCyyYEO2KObO57eMl8hgwBYO33atMgOyAcRcGBeSodsQN
UaiAWbKng8RdRyKJOtwZG/T3ufIby78YF0tyqgnWG3ftcPS5d6lFQvNcbfE5mmihNG8otiX7D2t7
cYuLQxIconvb2t2eP2rySaxfyuiEA5OCkN+Ke/TdSyTDvCQSn33m0SsRBZnTe0+CDI0LgQAbtfHq
gPoD5jfSb9Cwr4Lst7UIe0LtSDFpLlNJpT3CXfpb/sY7zOnSXfQ0Xt4y+kjrX8F0lRCEOXxmxJ11
NgeU0Txm9y1rDiRw9peMO90iXLQ/Fr/aq1JclO6xeeWXG73ypZtO/6+f0Dyt5Qd0peZIzb640q6y
mCUOqf8IErvfYzwJRi8pD6aBHeCfBfCPpAcKmGoWUqhUz0qPsnzPPBjIfD5EnLi0c1r76Ejzm7+F
jGNQZ+zQ1xWXRtO9lRG5QvXCONsUN6RBKKQp7skgC0h8trzuNhwLUlYHye0Y/BOnJvuQwBlMxYrj
HyySmTREOTgiKbvg9lcZL+cRnvxG2N6/kTHvIG2g0VeBZjOhTaCqhtPG10y6I+FP7Qiosycu7D2i
a4W6k862aPkMyh17Mal6T8NL32ptX5f3bgmuQmzMS5f1XBjfyiQEfT5L+5HNcGa7raikHz7U8lb2
9SrD2tcCFwQYFKVuRWpA/WtWNHX26uEz79Hj+JldsXkJ5Iz2PJKEnYrU08QBiYsXC3azjRdr1LYv
zz1b+ShqZNkP8BjIi2lSsrpxNyqHMMppMM12CUpzYUZ1xVArJBiPWPTJP2NwZb6utzVphZJ8IA0u
I1ERiN26y9NZRgaPCKQYoCLQXG3L5W0suKOKRf1ApMyqtZiF4DX1FM8g6TwTAQS0pFvCQYkOuo6x
H3dx5aPS9xr2JXYVxjy0L6lbN1smKw1dcwVPvLgR4oNmfvEEmPFSwgcNF6YucV5pSGo/b5TxO2u/
zF7GpHeqAsrOBW01IVEyISJNkxhKRrKKtyyhfMFMvhUJFES8Eiqwsowz+xXNMggixnpl0CYx0KQI
k7aSSUuETF5D+hJ3TRuk+Kl/9tWRN0Dg915BPpTF3DGI6grNtwrT0lukaU8KQh692ERwKDHalFxg
ihDemfTNeDf63yR2XPyAikQrByrDnDPX60D64lUmM81p6oWBLQeEHWCuklcOBAUxTRqoSZToPmmA
STjEogutd5q4TwLoE+wjSU428wmYi4EPbEgZoq2O0K8GXpXyQ8XkboLFzPjlY0qh1xbexQJ7pTDs
epgjcZ+jWHlhlbYeTb5ZavjyL3J2DfQK2cUKN/xRHKhAsRdaBAmjoUWVmqpOcmLkurb0pU3OtDXr
NTw1e2+r3PG/kClEP269J/wWpDplDEKpvgZFLN6iv7ayTXmrFoQDnQoq61Sbc7zQdzPVOUytUMi7
bqcqXiRz5At/ZvgRtcsJyUhEOP5wKp/hk9ITf3Lii0YdcPBS35qM1Ol9VXrWAzwk5K07bMT5UJnH
hIm1pHduEynPOtj2HvC6gNnsLb/SZlABmMpuJ2ItRROL1dbNAMo5e9pD+218pIbbHzXjUP/WJaIL
RJ/r5o0Hbch3pBiU/jak5EV/VPuQiOmEWCsXlyMRlwMs6V/wxw0+P2vzQlEoo1yjGc4MMwKMyFZs
HAjbre6WdKxvwzZ4nxcjpdPjmyeB60pN2YAu6EF46jKyE8Yxnoh4T5WXaT4IS6peAsxfeUBOSJi7
Fd6K8CiLx6p+UwIPg70pPxqTqDZXA8oBHFPuyH94NbGRDhwXM1HAKzgwVqiUQTjZpcaTWo6G48Bk
PAJn3/gK8Qg4VLw4+zKELS+X+UMgzwrEIGAPFfbz3ST33FpFk0MCvP9Le7ZCt7u0FljoqOdAbPMR
Td9Wd2zbM3OGQlUvAEjyJgM40FK3XJCljm3OGIi/mRLYDgsUAL16aY3DIMC6M2rK72CGAItZtLVQ
YS3j+7RfqsZYEtRPxN/Na1gAPwpXrxXshXJsllTf4t+Au2rUD/m7sCGVv93QOAzACO/AEEINEuOk
3H414kMK30j3LcikI2aX3JbOZYuhbSdIXsa5VG8xUgalJOrQluhGGyKc/D8kYVmmY9VPxCf081Id
ilJyXHNLl9+g/vwPACIlMm3BTt95vRZfWXUaTWLXPjXppvhstJuYTbBXaLlu2oNxzqvrYqAX0Fmr
CPP9/rNl3I94jBvpy494rgBIhnUjYjbHFfkgx12L9+p0U3ApahH0TIYfWAPg0xBdkJEtwng00Xky
THYYlHEJ1UzqJcr0dW+EDoHEi0OiBJsmr0gSG1L8UPsySQ8SJSootKpXuzjlAWwMCvzkeddCQKTJ
v4WPYJy0Rf4MWcF0Q8pEBeq7TGztpuqdhcyI5tsVI3xcJZsS1L6pjWPOFcXP5MndSDuNsRoqL9GO
E/xzEqA86LN1YhnrnC+Cog4EmrzfiMe6QQkE6hmtMbdO7AJwAnJZkmuSjzT8tKhNF4RpvhUA7wVn
TFeH6xrniKWRqbNBq83minB6JKJCuQvdB9g/f6u8aCvycZ0SzaA3cJjrONvoGwUNXgB6xcuaHCKi
YXCZb1A3LFyZSSj3misqjTwFiHTw8Rehx6o+yV9d9JhMsmDW3bwRS+gh+lWaAw9GUt6ZgMGpNYs3
kPBhCTemVmgB1n22W7hamR2LM7iqx1UKmpfFiHn5OuHo5Gclk/G01bLvViVf/6AbH3X+RdgZopI1
8cyl+dbLVHgYAl8LsOK4rctnV4CiGawSHsHUuHt5593AjQjWhHsg1i7E6BWJ/4p+dKgOxT+0KihD
pE0sO4J6NkBjZB7lmx/AZ4yyIqU4xPgHyIbovMAWBq6WnPmAxk9T0CSShKx462HaznyRNh8TVwN0
QJBfgZYEvpkRmeyqnt7BBOhQmEpv/hhedWKD4dN/pgGb+vS8eKiIwvaMcxJq2wru/eAsYWQAbwTC
gfOQZkt+D/8GzXBjK6T4VTROdXcs+2uonpDJU2HLgoe3RuuP7bECIuIQWghUNHIcnERAQN+DF60T
EjL0jZw6FSq7K/0HYN2TDFSB2EVai9FZr+/9/L6kZmLzOoLn8gsSVBSDckah3U1k/5OCoGgXi6w2
DMzcBmXjGsQnwdqtgjsv8bLatsRT6Ae9PXFuwhNFxi4o3ksR0YyLerkH544IunSp6kiCI00VJK7/
hdUR8ED7qY/t/MAk3UwgA/a0IVXsd/HBBDeeV3opAFPxufEqzKZNKu9zqiKUd5XfLcM8iyel93fY
BTAytwZtPY7SvyJhzRHaDhvVoLcUdmCeDZ4WKHzKTHlECL1Q0sAmXo02NTujaWB5qorI1conxFVO
+OUtiFy6Y2VqVJe8Hctgawx9F7hWE26tQjhVmDtLiF5V7sJcc6F1TLogzU7mQWZ+VO+Z+ow/BfKD
fcqlxR1NKP16Zouv3BGKjMgZ3CsLaPQ3g4Ti6mRLjba1cpjPUF3CJa0/gSL1dtOoX8rMTaXu+S9+
wCBGW4DBQ//Akl+KT8Y4CTcrhVkynP9tKq8D/HfmqMJzuqO8qdw2QEzNq4CDbel3Kuj0OCbNTST9
FFZhO/9OFTHcNxFdZLXKf8toj5hxZl89ptHOhFwnHIKG2uXWbj4aRFZXRKmt9Dl230TtHnLj0QSe
TDflcNOtVYXyGVDQJSpWJNMEvdZK4VJJxwx5rsWFei8UJ58ebKEy51+71CGYVyVwiP7NxQtiuSx7
FdWbUZxLMFN8ubcURJ8eDWKDm5NOcTa3Bc+HsOOLm4iVvSFky14MfQD5DS1sgSPIh2Z8gt5c0/Ss
qrs+ObTxc7yT6iD2DxMJu0llSnzujWMl7oxpX3xpEsqBpXGYZAecpe0hXBwn8m9H1YrqiAKE2cYv
yVG6dZobWGvlvSoupXrI6+0EPkvxbOBZiVt2HsMeFgImBdJ1SaCesj3PHq5l0TY+RJqjv9Aw49mh
jZY41VXzxs+jqBUEJyXnhUWC6BYYCL0lNR7hCeE8RKgG2O9o++Tk60BMm4R15m5KROES27/kx7Xm
uOnI+EvkZ6NFayXY1cLfVPFjiUWYbx3TaQCr61fzhpcs9FPDpDkqJ437PuLnxFl99FXJ4+Ga2gsx
ODzHKQl2FtUzFMcUsMTjSuabSqf3cVj71HmY6DS6X+iZtt9IHPeSSkMLdFSEwpGW4cWRFZL6KJiL
IoO44P4PwlqG7BpoPxh+Mb6+BNAXH05kBvUM4nMwHdKjor5C9ZWDF+RV51TLqqgo0Mq0gfz3qmj9
2GkzkGsAOvgzE3lEYEca1Zca6psYZQMmS8LDRpQoCLdUxnog2TYSt03C0hNHiCiueQCfG5DJD9tM
9iH3kQjYz/INrad8BfNhsj7qkgg2zfYpMJSfanSW8CfchL5cB+OPRk3AkMGKXhOe4Ak4Dwg7s3Za
UHhSIQBv3sfmE54qHy1unBvj+MBHNMrnwJ/nfbYqaC/lwAuLeSWmVyOmxp7Fux0GZwMlKBHEBppF
EKQSFADXpLkrK05RUzBdgzJMJbEjVpPW7N0IKXVLhKp46v/E/DxmXsEZoaChOYjGT/k1Mz8hLW+v
DUUmIetp8THDEdIUIdnCZ4wI3G92CU0gvwFK8/yd0J3QnUR3RvaOie6NhKfya+EIsTYFW5E2ce0I
6h8ykmHKx1O66gSGVrYEPp+sroeW1tDxj5kdgJ7go/hBpVPwRxUIUBSl4RVF48KbFv3kYFice6Wy
D0Y36QlOPtb6vrKL/NxrbledfbyX/rlq3pOKJF+UPyJxEm4DpJ/n9yT0QqNx5uZb4hvtLqxsy+K8
QC6CUwP8t3xcXuWJS39e8ZskyEPP6UWoN1yGhhXjDaiGxl5Tvrapq0XlutX+dK5GQkp/a6JNcsPx
lIkbbLCwpXjoOoJoeAJdqBg5OUJsUekDqzTy1QeI8NIcYcKnFD8VDpKwfe9yu53fDPFUYVgAdOHj
faLJyH8URI+6fK1yW0o4g9bTT0sNGSFFkO158KHlGf/gP3EiUZnTlZNfpchd8QYaGQRaRDTOKyw7
kUFIcLhO+P2LM/o9GkC4vM37oKT7CXaUvGpQVB8eR/qLuD86IAIj6oALUNT34mbgkI5g1tRLk84e
7+E2dqhyH+JqnTGmMSgY0clkp8cXPwI4Mh2YpccgoiCLpZ4jz79gReURhbKxChUioJsBVyMatOlm
FM+cJz5m3mjP4TGyhJXg/6m8zRPxH+cXFQZ7HopqZvOBCaH4HmMtojMa5+gRjBGBmwOtbP9K9JF9
8eSTzdFpmbl9troKSd8G3R2VHaR/MfaTHcK77SrwH6N6YRk+lcKvZCCIj98kTA+ccAzHrMgDc7zC
8zYI5MCI3HlHknbge5W1KRGqxEQpbAaA95IWKGYhMh8R/gGmMDa2q/h3Ur4infBalRkmP8KEmABp
IZ1lWxQ3SnEDUhVIj1a9UblQhEPQ4byLf1Nyplj1UZHLdnihq2sAnrKOYA4Euo/QF4kjEbQUbJP3
DNEGulm7qI7Nt64dXlhxNWyC+bVHtcTIkQ2/4EjBPy2yy3f1j7DE2UUtp3+yWJqIOgDrArsjLXpy
JeMNuYRPIuHCf5HOdU535Fodlop7Ik5sknwUpEQoyTkbIZq0B5/X8soKDgY59JLVBzNoPIeU5ezU
QaAsUX86gFiFig2MiyvDj6MWadjBrh8rWnTee5gI60SMzXEhNkfZjZ8Ddxaw7K6FuyVBM9uojCpM
FvqxPZtIhqBfjnSKHxJt1Zfbvt2S6CAYG806L2k5D6xl8YdJRWXlTvM2+Cs5sk+LLXOrW6emWtM2
Rd1O9aG8zy4peENwbCVkzifuIirusu4QgnL+qsx4ZI+or04l+DkgTHA1Rnbfe1iieazFt+4z2gV8
3DurWo9NuqN2nNqq9sAuuWqJapv9Y1CczE+TfnV6V1AF61jGczD+9ompgFVfyB+WDz0q+E6VtqcC
1GoEQ40QjrJx+7+8CqGnRrQ0gHkixw6LOXrU6US1HeAbcjmaZRBucwlfzE3sN8zK/mDDGAPPMcqm
tFH23wAeeQCqgBMX7G7YvavXEI9GaPyrhAurclodCf+RidPufuvsi2OHCWFfctP/LBjVuEZQA1lB
QRPtZu+YlPCyoJbFaSj4t7fsDx9hBfFIp9enslVVTw6pD4tMO0XZUyioyT5EfLKxvxv1Dd46lEcf
UnQBKSk26PHbgbDL1VS9Jg4CFqtAOxrVJ/6MrGIvFFZmx3BH8KnUHZMhxmWEUMIbu2NeI19gI+el
3yC3wxbSqBQlgKkKW8zBXEmCB/qQ14snW3scrBRN0GfJBmTlh4UlmIJ1DmuBgcFjJ2K9CRhvxPbP
eiDq59AZ0dSZbzofWOFHDXiSQIhgf3B6JVfOm944yIgYNsoXLZHI+7RnFZeMLTuemn7LU89mROE8
PES+rtcEBmwgOTcMMgT8W06fnPLxmP7OhCCALXboLIia2DYzqYenmvDkzDYp7BJ4PEEwjwn6Mi2w
rfMg76a/JXVr3uhHSaHryuIdnOKz8dHTUI98HdRonfn7CfxsFH4shUXB48wZXupLjpxEC1bUWorG
NTMeSedOxVvW/gOwM/N9JG6yW5TvWtI/gzfmVAuDRHE2iRDgFRh5mupUaBbWSOyANghn0VnlqQhB
COQFSrTmLOT/IoOBXHmJlzpSR1hfdqgYSInDZrKuC4A07/x4nX/7EmHPQFpGvQMTQ0fxlyYHQtkH
9SPt3rPGJWgoELcpEEGj7pCoD1XHu3kdjWzAgNsHdBUod8myDugh7F1SELPhFFAWY7OEaba4NG1n
wz/Dt+u7BjQGanMIb/oHogcz2MGf4LRelTfDAY8p1n6wiZvXyGSpTQfLf4gKkDtTGXI3n1vDo76G
ZBoIfJrPKzbPucPWSoaHFPRuLP8MV77m4B/1i1r6ATg7NadBa/basMvGgzGgtNPrD18ifvgQmaTu
WYKt5ZRtbVNWzch0TXAHnfcJmrY5ulSvZhPO74jQ3UbZmLyEEr5V3MiIeommIlTCVz1K/xBvwx+c
auZnQFUos1B2q/DD1z9N0HB/rWJ3RTXt/wEZJZErktJaX8TqAynPAEcONiXvxw/yEsX8B+iuofyD
OHBO91OGCKE6WVfyZn3oTGNDroo1fYbCHathkpyDO2P/QIKM3f/KxNou+oMNojVGNcTB+pUC9doe
6WNcxsdoXWN3q65+e6sTROJCajcGcazeNO9mE9RKOvfyOiT/CBwpORlMT3x8itc/fNEm7ytR0Vdd
4HFjJ5HvEUyiujKSR//vrKCccRX5YhCgW6D032Or5Zs1L8MAMEPiuldi+r6oOG6uRn9KbbpMQ4Gh
h/h3r9UfVurhMp3NE970bN3UFzn+q9L9gNQ6Km4lhGvtf5CfQapfwHk320W0GV8yld1eduj8jRWi
0K15wBGZrccNpsWBFg0C1HHhEW2No54fPKtnq94n3O1UHiQeD90j6vZQUmRqdtdQ8xRazyhM+KdC
gRUECdH9u1dKzFinNr4tmOzLw3deOn38QK31F7Kz/UzoXaiOoqppoAQcHinoHm350sZDEO5m6R+5
4FWwNTC/AA5Fh5ImIIMkVJNwUa5PBgGZOeBRYuCAng4oibFamv6G62YaHjRYulHRf5ErIUDQ7yTl
WRETtDa3N+3GFF8j14R1IXHFpkHApM1P2YkcNhwTdrtV8zu5wOuDnDxHycsuYkaIN3ZK9kbGi8xV
dghN0bw3tmxtetOOb/q3XB6nYa9N3crPzxzjOX93mHuBtU15bHMHeSbmra8KAKi4CQrvYfTGxKBs
0h8pW7c4g7TLULpKDM24Sc/hOUMisNIIh/n1NzQ3Lb5UGFV7bIiEno6D7ykdwSvXDKk2UplkLVn/
an/bZdGaa8rTn84HojZRfppEPJKEOH8K2kZ9YwO41/DAt7Fwle3/4fmsdi39X8niuiq8dGJK99/9
4koWgYFXO32TrFPvX/r0Fy9qALF3NzlIlPoWQI5G4BTd6kCBBmIdpCXTWQ1tH6tn5qBRyOb9GP+c
oDFT+UpsS9jhvt7X7YWHAE+k+RY/UvltaFzrJjYfpUTEIXmSF9o16dttboO+B9Dv4KD1bmMAAjtn
H6bvZlLOy9ridPSej6saezDK7/JtJNNaX2ktukyRX1VQ17q+nj4AaJrkkAhLIPaUuDVI4LAznnl7
wV5VHiyMaqz3BFTU3hDvNXK0bz6vGRK+buPuO1n3xZZ3lGWs+OhG/LCYc9LKY4oUU29+MVb2fFFH
qfoHLZ5/NQClEBasffWtfisOwJ4vLBmG/igkComYPuBuIe+rA/a0MnZJWgPRYQMh6+N9gKwByQ5J
9vHmwFav2rBH5gR7E74Pz9Cku4AzaxUYBw3YoXAUiD5HHNjqDlgl6I0TG0y4Nk+vvEWmvQpakHXK
AJ+96onctP22ndze/AJ8iE0H1TZUDwtgxTLXOIEB1X8eTp0HyBDkhxAbpnLjqq/NnZjZQbRmeO35
5+1iWaQc6yD6e6p6YXdQWXL8Nd1ZJPDyn6V4ZO0Sr9RvaHcwsT+sZrt8TPW3iV4La1Xhxf0+ll7V
SKTuAQu+v833g/I234Qvln+REqtw05IvvhsFnk7MIHAlTofKfXAsgK9sJ/G7dtrKFLdoE82e5Zxf
OaUUmoi/FQ0SFa9cwy63dMrnewTC3Nwo/pLlbtLxFz0J3w+jG0x2lqhrsPY4PjCWd/IG3UQ+HCFz
NMb85QXpi1wZGh5U8xVVdzN1Rrdttm2/a5RdnH/q2M5NhD0VyKG59aeNBt8lozsm0g2HdgMG+DVQ
DiR5VCIuHRPrTtrlxpYE6YSL1KmfKVgNUH+FYLSw8UGt8vJWYywwGKIW0QrfUngwP/X8F3hbXs4N
hLsFPhN+p4LeFZgupGUdPUAFTX4m/dLHhu90Lq8EecpYUMpHIVzcudtjp1I1RLVwYvfZmb98+GJC
0Om6JRcC0g5bIH0V9JXKMT2PGzE9huEfELtuPNhU6ZkgjW6kHia/obCCgKkFAubXHRIrUvHlZj2j
jogCcH3QTeDVxa7xnGi9Ed6j4pvMMmPYM84jg8sdoqEFgQY9uu+2RKJltOw4jKmB6XSDU/HSxQoN
qx5xx1X1U4ow9TpZCLfdoS2G2xe3dDNG0TtdctVwREHuLg5DikeC5rfjIzLzjPDK2I6ORNCyQhjp
MxfvSV8QH2lL70QPqNfRJvK91Dwrc9XcKZE9gBL9BRV1Qd0/szq12/BHUn8wQXKqIgBu6gMiR1Qn
vYFqG+aj+AhKkM7dWG/H96I7FOUF4bWk/AqTm5ySjBnmYjxA/K6FRMkmxN9G/ePvCUNH+Tafw8tH
fEklNmaEPWq2c6R86l7deYay5ironAuYrtyj7qlUB518+KhIvNbIqWK7JkVdkV80Iq7oLSKzXmZn
xRYzDg/ILdF60FWgM5pFtsLhQn8qtYFsd5SOGWccvR31JiCnm7k7wosK/w38bb+/+sUOCCm7zwHt
OaQnuH2yhfqXxGP7Zf3pvifkXjkCnZDTpt0XnbS+Q47NkBygh2j2xuDNcHENKVANWeU4vQE8wK4t
T+KeFGV7/ExI5Ybu2cHdEfOO+CEH5rmZPGWdF+A2qw8NczdNIaiVa5vqdfUnZ67mnTlJ94r7Z2Og
NQGpNrxQ2Q3BPkQFoe7TeZfCKbV2SGxX74z9Ne2O0KhQs2gmpgORWCp6OFm8gZrUa+lpEdzZXIv5
1UWYzpzKpdqcKya+iyReV9CcNv7KKnOjxA3uOhGlIo5L+BTLlg0XlrZC9oNBp3Qa+KUChXIgWWuO
j5jgmzuqt2CDTIOe1CneUN9XKFf/ykHA01wBNhkC7Pq8wQo5oo2JzvJpvvgnQJnRPADCSlD2frXj
K0D9keg/DRlED8OkVmb8Muih95+RQk+HesCEYmFfY9JBXruybOk4wNwSxCE4unghlaT2eNKKn756
q5ew+dr9cBqu6QS/l76i5GmAVyKQ9N0OjQHROGtjpx6+OvG7xezDz/3U//ONEL3C7X6IJy/eYVOh
bDNNvPQ5kHG0AO2L/m2Jl5zAfGmNuBkfFPOyamofPXkEFLyRtWwsGhDItoyxncP6GHxx1nWg2lsz
XKue9i0RSrFBcDF/Y78Tb9ONAA1iwQl2e0WQ5h/BmRsnprg922PyPxgUHH+MH6SfX6O/+RuIpmD+
WIb9dfuOENFtUMqbJ74BzLqAxn98IExa+LA9iln8a3vQDtZeXZPNyqMG/pOi1mxc5R10DDR1KC/B
fiQ9miBGggrUg8K0+UUpGUo/DEergfTeFcxuW9vKu3GW7v4nQwt0AZIQ5hnxkv/08op/QZwMb+jq
5nV8yS8mgT5Eez0i3KsLXxk1bhC4pBIrETjWOruWwrplJQP/puhUtcdXAs+EvnsLgx0u/JmGoHP5
9/Xwo7BwgZF9mCDDQLgkoCGPddT3kVbRNUNX8YixmyKYLFbGsXSoYDwTh9GGBIWtp1Mc2bTQrJNb
ogNvrBbn5qoCJjXpooHYiH8YeNGb6sQxB2uN7kHeNc+hWM//zA/xg0ZK9uwTOEt3WerMVsE1p1ma
d3byiB7lOjymx/wqXRH1MdF43U96mr4bOM7/kXQey41j2Rb9IkTAmykJgAS9N5ogJEoJ7wnHr++F
6kG/6I5XlSmRwL3H7L02g5MvoDA8gXiQITxDSdQ2JpxwFU0S2E2iz60TO4zmwt71lwlh80smz8zY
9bwTG/A8LDqcz+09hRZq+Vwkj+1ZecQAV9hGWI5Mk6MSLeIXCiYeWkQSrPhpbCb076xM7cqaZRtj
ZMY8y36Z7ErbEU7jxDqcC//I1MBDxovK/cFPNkkXx3GFhkZnaHmPc8g/dsMJxuo8IdFmmQyz7Kog
7UE8j+YBzQWFxkOCv8BoGLbgix6j3INxCHXHBFGNkeiUFAj4OQXIWrOlGlifo50ZsuMhmRZrUJvp
WQ2idJmxzwML/DyLDZQxYO1mcDXnD54xmEv9SbgHU0K1zXRfttDauVwLqFBLfWkio+Fv+iaxXn5C
6RbizSiy/3QrNq2p20fQWeZS5fBhw9rMZRan7EnmucTtCzjaJgRBhBs5vaBFzTZzBZGLT+SMcBWh
bcdmAA/bvG1dA4qHm86r0uGvR1Clb6l5jHr5MdHi0t57VXsKJC8c15NgSdgycYEpi6i8++yyz57V
HAELQ3iiUkFkLQHt2TDNNJ6UgrVrFIcPEHH+GdmuG3cgYlJwegT2fLy6hDHK6yjpMlcCiJMuIwoI
+jk8IKyFGbC8Xc1Ya7nTBOuMk4LTzJ+2wrjvUHEhXbB6R3x7WE47CglMDsk8IOEWZ8s0vsCqm7LE
8mp/y5BR4AKTF3W4SBWbWWlpLSzUH99TvtvogimaIdAu8umBMrLp0ERWPklamB8z3G4cg++9t+Pc
GU1PkhZswiKajYjEez7HGQ+5NG/NJzI1/iYbWon8OSHpWRp/yndYctxUm1La87inNqGL/Kj8qRnT
oOQQMwrbAE6gZhMjR6Q4mfPYiby99fYOG8ApfPYkbgPnerbQ6Q+GJ8LuFMdC4lFLYGJHVf4h94GN
a1HdqfciziaWfoX+9Q8xv/ZlAuhIsZtmcwVPiipfET1w1yvZqfqJkUfZFH6DKSH9J9fqylBHeO8t
ssVpb+0038QksyhXQi6hMrQaIlSU8Ljo8M4vsu6mS1ftV/gNfDygxU+I50MDlCs8ZJyQ+Ay4M9dw
i+PiinsDbiEEt0C8Fhr5l4xzo3nylVpuZTpCM++3jf8QTM/ST1HweH/uAlmlG58MODxfk8jxZAn7
IlvSbADkTSOHsf0n+er46t5StTN0lKLZL5o1qnOwu+gKA6hBkEC9oOIXeTO9Z+7zxgg80FyRNAuG
iOymGubk2JzYGUi1V3G9uib7QIbqwKpDmxBDy+SAuEbfFsJoPDbJ2dg3MX9K9mdhsOD5YuHPbk8s
QBj8Yz0T1gsyZOg9OSIS+B2zh0/ehFNxSkZYVz+Pjrl5HXBAT3M+i5gZ4UQw04ViWYT7ZN3RhsWs
Xhhf0qGTe6Q9mkm4whma2wINoZ2eK3Wnv/GXwmBWGS6oGGyvMYEPGCfXMsYYfAA+p4Fgf9qBodFZ
pvUlNiplvcOicC2M9/wXeUGRcrMoz0Bk4FFQWEjQdcqDUbFg4lokOPSzRCKlaKeeDoifnRvEf77T
bblvcE+YDoZm/iaz98jHw+/+bbL/gZkTbikG8D51tmbNpAem7R0KF6CIE04APQukW9uA/f/BQk0g
4DSeZ0AoH0pzaYBR8/dpdVHyp48gmTUEd7NkCNDrN6y7o4KjuKE/cxA8N/kh93QNtSBnsPIPNAYH
l4xwmFYZiL54oPII1ZMCiLdd8gpb3yVzihgNRLHFh2i8txGvkqBIW5zuHZaVikGuFq3ZdhGWKxVX
FAO/WKaFmCBZ25LX8Atnn+Eis5BvfZlUqV1vHmkTsx/mjWQx0yDW6KqVzVacU4tM9qaaQnkRVhf8
FoJiK+wh+5nmGXxqVACk/3CB7IXszCqaOlH/bEzt5nOjqjZLQ8bcKXcBy0tsUZi51fcJvaIULJel
fogJ/NXRfqEiPZLp2ckrQ7pY1GEVIbbuAK4T2fJp8uAxWlUaSIFHrYarhbx6jFGcHtXJVTF4gIKC
TWgs9D/QJf4xpjiJ8z2h2lWxxkglYr2S2TnNDMoTcRcsG6TeU5fNXWgwTVAAHkW3ND6ILDCmpuHH
VzzipxvQamX4Vws3Qz2PtLrXHqk47qUvlcy0ObQfj9CHbsmGpWbXNamo9umGlGyoG5jBc/7oXscG
gSCJHCUruk1TfZFodI81WtcuUg9ZDSLIKjgSNa0j+3yTAC1DeTwB+wc9d8kncQasBna9lKqIFFGr
SdrFZD31IgCt3Jk8WNa8IOLj88ryh8FZTH655X14KJElFPLJx0sTo5ylU4GhNwI9B4LrjdoSaXOj
0Rx7ZnkEizYiyiPxGCJsu/5kr0D3yuGJudnqbQtH5/vcJX9F2U9e0V6xheqfhAjJyG0tRa/idA1y
G4ymbp2tgpRYC3Rn2MzhkjKgK141gafxRhCh5YkokgX+60rsjm+dtgpIyPdmiO9EWQKwIzgnc+h3
Soa8s3eyagVXItGy33wC8nXmBF90BtccOylsPNohQ5EeC+uKkJtHwktXBBjSvWJwh2YnyF7tFBX4
WQSOs2IzClQMDBY8RgfNj6TuGEBgtBkwIIzUH7jYMDmMs0+yfIPT9AQbDkuVXPiC8eHJP2m+QoRX
EPvih26fItlhYWp3pEt8W+SyZjydxFLi+VPxKeabD3JArEhnXb4U2YpFcL5RXF9wqmSl4ADghM+p
inbsNb412ILv6lEqRCEs8uSqY1cUvRJAFxZkiR6aUf9gAwzA+5pD2n8yuhBAi0XTGja/IGTyGfXg
kLqIR/NfyRR3k33LJ8KOMdoKgLPQFoHHir8+5OKIf4MyWUsBnhnBC5k2Qjs+Hok3RBP+0KtW4g+w
JtRNbbNOUtRHHf8wovQ8lLcZOplJRUPiqtMPDChxOYU5SGycZkK6yyoTRr7NUjJ1I+lgHHv5V0bQ
tYFl8vYROjL23DAvF39zlknZenx9dG5J1Gf/+nOm3CbhG4yBwklLVm/XutvUO0bY4cfjaVLBcWhL
gV9JRDkW/liy26HwK7u9ZW0YSfCi2CaW1H88dkhVUUMi8StmFOr9wEM9Z/rdNDSbuI2Yys/Q9zVO
YXgUIdhpMLahR6G8IgLkk61adCJMKT+hS0hxuIRvgd3ujiahS1/VISSlSb0ptzLYZ82irg/fXLkd
OCzxOLqqNfMf4edZ+XxHDPmunKcOightpb49RgU8hRKiFJnfCpuPYFecSSy7zJLJmTNYHI33MH2Z
7Von93tv2fwWlelWS8hDeDNk3J6odGwwd+jcEGLHS5BXc4ElAlYAdosAAJtLV23xvXTgJVYA6aCL
9HOZQYgm/2IqIA6am6p94grXfqedKjyq/so1U02KDoZlusb3THd8EFJXb1nOsneE8XCMbliib428
QtJvMh2iPnBaFMjvPF8nOG9SgdWpLZa8IMmf5H0OxJdVGVU+rww5N6QLj+2OaS2aHYa4hE983fxq
bXTHGkGtBB+Dgc7MKE9MG/XW/cfbkwgHhH7aeMC6y8iDV6qtztP/Lc9KyxVxMn7R0rK4gyTiK9cp
bA6chRpsyiNPB4f5p1paKDvQe/cipKjFB3+Jw8KoImSNg0Fgm0ibMil2djwqK+ISsRY4KnLfZcqS
NnOqHnPMA7cDukTGqu+Y2E9be6nyaqiOkb+TtL93u1IwpJPblDmtuMpu1SktoQDPe5lmeBGa+0DE
qPw7nRxdwgzHt41fuViV7MWTHxPRS4KIUOs8lbxHti7dFjgik3m2k77jSz9jsInVtZLe4Rs3yNSO
cnohZorNNOWBB1obwSiLxPHMqkl+Xxg/jbyhqrb8/GFlRil+N3QX2sp7BwPQ+OtYusj6fpyqWMjA
Pjmn4zXlYs3PJg2i/kviNLdK34O7KNa9/43X4VWRfodIBtXzfnzE3yKWmd+sWjV7WuabPLqoYdOV
WC4ltM7QdtcfdHLhJjMyJgvLcLzUX6iBWTU6b3TI7Bm09AdYAmpINAi66XYDp9peiX7V8RUe6WA+
yW9agZnjKiPGzBGwH8huOhyl1p5ILZfPsC24gIUfnV1R7RLWCr1EXBbMrRmwUtfO61Wz0bCv0lmd
cw3d0tysjpWbneG0hfoh28dM1Ns5VktWz6SsIliZBXsu/35t8Sv+UckwxeO7og1jKumbmD9Az4JY
WpQnZBhQCeJmH0C3gxnEIC/Mbj7b5F185crumLozCUBsXSOJYQ8CR/hGteqgBWmxDc6tDynKZyNY
cN/FGil4KKKqfcCIk2ZVXgln7YVmqUUvsNAZ9aDsUVOksCdjH9wCdWvVy5b8jBUAEBKGcOJ+G9bK
YovZ/LSY30MHxe5QbQUQ+R/hK+PV0XhG+leJYMjiQOcvVW0F5QiKuifK9yktwRUdxd8qH5dZ4abp
N3q96R644xvktMdJTupKMoOKbqM3G4FO+6a9chszAKYEnCWUYOGBlog3gTNKmLpC5qkuQx5irAgk
+twbbN8ZPFQ75iNiNcHmFKk1F5obrOj6TTvrljwvfLsTvpWUJtuAY8LnU+G0HFjuiuoj+Pemk6sY
ndyQQNFBwVfCplnYde7Jqv1OWQJvY9XT5bPeebQA5SIn0Mfav31IOy4GePJSFay8RCd9G4S7zcZd
EMwZfcQzFmm2/s1IDbkIUhesY5LbzNrTx9P4taFPsPP498W6RnhRFvtHY+9vI5jU/+QVUhL+o7zy
w7jjN07P8Tm7shuZ9CAE2Myzv+hq7NAvb+IffdO/pCN5jMOR39vR/1W3cqO8/C/+LMJa9jmF5E4+
VevqLlzaSaQQbvEc3QfMKO5HmBme4WmHz3My34IX4N/gWCb/Y8ZQxt8m//SvafrBcTnXfqnquaFc
HbfJP/MYb6gr+PgwNYoFAcxeTwgRK2bunWXyKO06BOSwx8eJ2pWVL/U1E09992YrlDALZGtSzsZ0
a1dsUnlL6CbKL+Q7hCQVLl5ahFAElmF6mzSzK/4f+DsMLxg2mbmScypednoyhIhNm8IdK12R+DJr
Ka2i0NGyX/PNrtTwWJkr8dZi054FnNNzjKSzctzDIxjOMann7aKVbdidFmsQfb++9muqWz3FjDdN
niBMmKMnb7ERmHwI0orJbDYRUEC02UADUJG/+Y1X/hd5xcQtlDwjTLI9EutSzU6HZwXW9tuAs8qE
zmZtX0OhTJ2a8R76zs/D14/hCMKBdJzyFFnLxnd70jQiFFpzPkavuyb38nHjm8yN5YNuibr5iIY9
Uj3LVncY1/ZBdYp/kZvHZsBaCwn9AvNRTz/YHQlWKpIHxBu88JOwE4tk+Df5WkJVdIpu94Yx0co/
nD2jupf6Z78G+tOqHkdkydHkaToBedxe6Cf59OXOTXXSuuYpFcPkKAGBJva/oAhN/8nXmI08z/66
xvqigwhDBec/61Bx6BmZlURu+FWXmyI78ssdE35FosyoX8LmGzcg+WuJvhg1r0KL2U9MioJj/z7i
90S4VjjaPlZuJp1zdvqPFmUzhNK894tlLu8yI6RowZKGvYQh4gYUfz4aFloqy4pxlDzchgShZUAx
DF2qXhVPOhDzocxzh5t5km7it/Pre4gyE31HybXwxAOkjRdIABmvjwyd4VNB02IDI+L5xonMsrXG
X6rv38rDSryyO5EpegeeE9FBbXkhpGeAway/g3ZGomfwEX6Sl49cfpOAlJxVB/qeZbjJXyL749im
yOBfhyeGza6YjXNrKbQTjmlCeczsX+PZRjAnCFXyCrAntkzLinLYFllSRNpWIboLoLz++cGVP8lQ
Dzy772GHHmnSx92ChIDgb1RvaJKeCbVivOIPgZeCbL1Hkw8nt+cUT4/Lf8i1YOMwSmxw2vp3rE3s
KIW/NiIW+fnBRkQVMvz1sZtgiVnwFBOEiZ+GfIN6ZR1iZLd8xr1v57yPzVlcU6Lwi0fpvh3+Gd6k
61YnUsOzfn/149+Q1Pab5DnRFT+vdIEqOIW2moAAl+ihgN4SHQwLLvzznXBF00tzoAn8/A0B2/3O
17c4sfRTHh14KdNFtlfH29isVTZD2LOY2/PU9Z76k9msE8zSltfQjrQ9nrn6szJ6mFrL2lJ491fh
8QjSI1TWNGYqHnluaf8modj3T5bBHGX6mFdV7qGb492Tim9+GAWsV+V8atjy7SKU1VXmisg0Rq6p
GIUV8Ef5hegCoH3BtoSH1OpYhZCVQ3XhYh/nnMJFwSiT1U1Ad2JzGFvRgeEjLyBAOHnDL58vJJqi
PyRhPKv5ny5eVP8gSYCPufbhu+NO5qAcop3ORGc5LiCbooKcpXuAWPOANo9qVj77rDS0BbMJNzyk
j3bdAhhEw37umDg5zQ3H3dLfwYl1rBlX8FI5NwXmJHYOmA330uqaX9UduAY9m0xqxauEtGGrv2TL
MI55tv3McJ7lt4qTYYlvVFxicIYPATnQ5unmUSzBYBQHVLFYz4jPhF2zqdxzlc2mSDM3Rqb0la3x
xvVOGK9UFpVrnkiUbijEwR/M9Z/WXLUEgSbrxKV45aFgDGh5VbjOeT1ypmfa3qxWPKyJtpfRs8UL
gauY9aZB/MuwC2QLgde3UuLO3DSgllIGUV5rLYwFKiuLaibO7IJLnA6aVd6MwGA+ISS2Yjh9ZZD+
X9Xb68NpIEinujf09cj/6NVfgcMzHb9IJMgexpxSV5p0TvhptswCTcmN5kBiwcp85oHhqa/mMspz
q1/K3F31Qgm9/jcg+cKHaXUydfg6pxbJlVl7EWM6tD3lltR72RXtkJkdgUkcmvP6yofKl1M8DVAN
s+htx9ZhosOyd+Zdjs8KBw5jk2LBfsFYZSybyv1gzhP9RTgsQ5uFNQKomNPpsq19X0iG+sx1gFwU
RnNhRwSgsnhWFVMQ5ZjQkt66/FCBAjBiWj8SXZkC0l86cnwqPw4GuTY5DTf5Ed6jFcUJ+jpoK+2s
RjU8z64myy4s2jhkLoiyqKhdxF8V8Qa0g8M6Ns/IUN6pzWbVk9cBGaR2pK9a5BVfDPY//yyNlgJL
IE71Jypz35Of1lz4E1+IEFiE4JY3IW/NZd2JuSeiHfkghKr1FBhAOiwk/NP2rgqIQiVY4E60SrJm
9MGTQaoApmA6ZgxuLQr4S/wjC6cy25qTUEyV18DOtmzhdVKXVuIjvonjIRM6u43QrWwp7kc+BGKR
GscH+gNEcoYRcNdKs/ac7/xXE3wLowfN5o1C1lbu+ZNZIddvs6bzHmoHyFPqvsd1hVa+XFuWp6cr
+Zpi7D7VF4MHofHPionQJqK4mmlshfxD8/T3qmuGP+FyHM40ozTsqOIuSPHEkbCY4vhxyjV56QXN
tY866bN9k2cg0sxJ+eHNk5tta6bt/iMOviLKSPZ7+T6l5GONQDmObHRWAxD8bhcskvGoBhj4MNc4
JU3Ve6cfyjuNKpQs+TtFcJA4xQmIPHrL/buhDrfWkH/MGzoSh5AGmz03cRahF3912xanpDtBc2A9
3OENT8EhTHmoZToXOb6VMluzseMkaDLoIZnYbIJ/I0nl1h+EfPqSkEQUBmV4U/kgXCxiC77M9Fie
40c+AcYiGjYE0BjXzZll2bF4ov6PtprJVIF8NkA+3PIWcn63H5d4eE1iYjwMk/x4IDASL1nynhvG
dz2sKB7wK1rr4UXMms91gRWu8IrFH5skZJ2uT6WyZo+HROUFadbSNuLgRHzOOrlC1BNB5diV007d
BCvwwinu6dVif1E7eeoG/PioLeKFLy5wbSA9ileFYieINP1H9Gzl+UQ1JX1VYUwISN1YxsYfBBkS
e2byL4YQoKRbZcu0B35LwWZvSnhAiQga1O0uyAXFBcgSw9FOzYnWX3WrU7boDxojHEBSVLuYz7fC
rVaoCNkgrOs77jBSgC2+XlwMzyxmmk0HDaZAONYDU4KtgBmDr4jp3U7eL9CnjwWuUvpeZJuZ1+Pz
RCRcuEhsJxEE4rgZs7sF5Y2y9KOLHjzV/hfpM1syGGjqEScoTwvN5MRNC9DFOxhKsT/QTY8YzJof
rTm92REUjrGDyobJBfKr5OTtelhqTs9Hsq42MdFKp+av38V8dusSWO1M2PJmZhR7vkeOyCZm2Y2u
OMWOojFP3jaotQYUYRvYr8NKuwdE7HFWPft/nzPcZA7CRT9ZKdPJAU0ECESfXcIAElXX5UfZpQws
iQ3m9kRjSnk9njLpm7UZPTDz1lP2RdhTISk0IU54ToffPjulAA/ZJMtuwMLrre9raf5XLsdfZEDS
YoFWmKsU2PcWlRe7b9bezaJy4JR7w2w0btmXMuH55K+AlZFPNYiPo/3n/xVs7/NHjU0Qaqt5BfJR
bqCWvMIF7kSEAbjomBsgKRi2LK4/6Y4zm52C9KRBx43zhrdv5zrQGKoceqwGocevEO0ZGG2La+ri
pFAtZxqwm9vybU/AeU9JDl2Ig3rY06TytFkS3DCPkFip2EA0hPRMep28pJbZVsYC+T3O3H3o3bJd
q65a5L3zwU5fRjO/YE/yoWViPHUgH/mMYq4hr3ouTFKRudxvENQAyoIFyyrQWIKVYzdEOAw0TpvN
PQ9gfvV/Yxbyyi66xj9dc/gsCFqdFCbSqpKAdiDSdQC7T2CvksA4Nj4O5wW5yk7xpvfmpBOj+Uta
HRImAS1iFaKvhWgJSaf6gS7EIJmVyahfkVZzus5QJid4a9eVsgvQtZ+SbV466uFjuknvACSXeHQs
rHd1VqDh9hQQFtVtEJeyW5u0KHuSl4LEfRt4FQeVLwbWIWcBIL1HL78aVGCxRYwipz2R7M/C1pTU
zox/dU6zckvQ4DeNHWpPSV74DGCkQ1JfCGObBE7x5xoHrsLE5pWNbnxrUHtuKAaQ89ZHeTOWjxBX
sukKn0U5Ja+AeLKsRxPZkgOUrfLqmzhhjuadADOeB0YPAHqavF3a3Oq+kdYmwU9JFDLZNhVI1h2S
ZyEimPrYUzhyb0D3xDkA3zBbqI1TRtuq8cCVw6vOj6Otq7+q5oTljr04vq9r/IdFCUMNYSv94v2F
Dj1EwjqhI/07bctQwjqhQ5xxrkEQH1Yo4tsNIkSZMvisMcnKaVdpqaqdTl3Je2HgmEYr/zZs7vAo
sIc/vCigs6tTVa0QbCXI4dkb6NzvsBO8gekKDQPb0o4d7iQahuQIQbHW3A/6N+QNxrKcoWqJ0G/O
ddGuV6GDNVbHfMZPydYEedUaZ8Y7XHbBvW8P4hpB/HDEwBZvZWHdZseq9FLt/h6PUbLPKpDXZER9
JtjxhWHoEDxCesmhusFqURDEvqiQMJJqGJymGiK57AA7LJBQy63HuJ/lhsDmOYDYl+5QU2PBI9BI
p8hgL45rm6/emuch8PBknjVgWrOjMC7oQLk6HIJ62Bk1F1/BmPDHMJJFXVkfhhsaQarOS0eJ1p9T
5cJlCrptHnXLbi2eKfBWdMshhodug+Rq2BJYFa5QhH/X4lfw9ibX+NQ1MGz9yK41YNS2/bnAHuEa
cdzeAzeDHeZhumEICrOgQjdus82ctxbcKjtGj0Q/j2NtMnhSY4f/Iu67wZXeL16Ds0RFU09qpXPM
6idXOiAh2FQYmNHhEHhkzbX8zlwbXd1ZQPueQULoT62/CLufFIUwY1Q5gtxIbBDC33xXMx02QEAs
BBSmghsJKxgN8ejxY/A25ALkqbWoQJcCL2N3zTWXPcMATLWnn+2Es6wiO6e2/0rcHtj25a1DQ415
PajqXA0EiP0xFh99Q+hj4yX5orE22cq6d7D/7J6Djyjno19vLGNZk2lqs4vv65uGSiep/j4iV121
bxuk6RS08iZBoJUrp1hf0siJMXJz1Sv/sJTq1SLj7ldJx4SFCmWFzx/mgxYvPniaXAJfXfQ0C7ME
kgZJFAtidGjxjGNR+1dHdpxsaF7LYS1CpsUaXdmWl/QHJGQQZN6PSl4VzatlHCg/gw6mTGTzCZot
rC+I69YsFh/msFkyRUKhTIrRoeeSLQOobtTsHvyxGjRJ4ub/R8mSBcWgxhMm3AV8lnFdPlDUY6as
Pw/yAefWk/c5OKMVZiaAngsWiFGSBoq2Ge/Y5IoaNlIOp8jN9Q12QwxseLnot3SbTIYR8KTM6fzI
kxOGTdRe7fvUmV7+cVOufcYnAjLBZj78ZBwzzAgSK/XwiEQ1ezeBZW66bNFEaJwxcvnrL7icZHkR
YTVia+Ns38WzHKfl5wdZKLqwcW6YC2lCcJCPdsKaniGIZXOKBrqDCDj7GEsD4q1a3N6TbpFjCKwl
gGI4Js0OfR0il60/PETEedQN8s87emY9mCl1Lmlef8KzWr69NMLQzEInaX/whsrJUkRtlVW3Av1a
o2Gbi9kBfifoaqNTKgHQY2Z4+VAPB8oK8Qu5ycwq4FQh+E6WrJMqzJ7ASKotg9dWfo7ZP4mZWcyA
Fyqb2cjzvPJI6SXe6KlO9S+OXRD0Z0zARk4sIBpDqnaT0iJ+57weW3QHfXTXJFth51C8iJKY4x1A
XV27fGsFeoQXAEysA9XdFL8F2fSqSbnBtqVSFxPjiQ2IX2KiwV3Ew0JpXPtwQhNqEP432ArMCe99
NzmcqHFgsojUWcMbfQzHzxTB995hJ1fo5kJkmkagLH7lXT0s6u44PE2ShnqQWfExNPP5oNyBZ70L
AGHlncipsjvjucR1wBGNzkGDeEwvZcBjQaM+IGfzUdbhDOOvXgDy7VkBM0jMrDNrdUyW6h+G42RL
gIjlShqx85UTZo9W+EvZWdDZUH09FTb7WKD5I3rGryaS6+8Kgcs10nnj/g2w0SU+cQRZ6s3qQyfj
u7VG16Dh6ZXcjviOpWnE3aKOhxRCvfOIJvMi8+kMKL3pGRqpeqhO+5S86KVg/gzJprnF8JfQNXq5
8i8pb2aAKnUKn4RxzFPZB+lSRwSS8BfEeJWMciMTzDC4oekN/qrnWM4Da0eM0zyWb/AF1AyhJBKg
xb4Yt/KNGUew/dDb9CgDxEPT87tNbgzohaycRpj9ocDwItJJMVgj1p/OgwhbHSgxZkECacww0Kkq
oCmA/8RaTbZx/NfgT+byeO+E3zp6IS5afPjGZJ6KRv3CqxgAvYrSx5BvfBFwxiQAlRmakNUQcmyv
AR3y191ZI+PrKuOdybPFv/t5glLF6Zz7J/Z5BvpalUcH/XqV/AOU8AEwBNT0t9T/cvmgh17WfoVk
m/0R24AL8kAYCfFM1oo5kImCn6ehtwfUFZTf/aLojlzNhXJWUfBA6a/+quSGDVXMoSvymTy7Gehv
UAHComrR2O7lbhtU13YkbOBf5EROrDNSQ3A6MINiCTbHbTcjnnKI9vnd/w2EZQG6ybyYIEmdt34E
0GHglB/gwXP7vtI1lsO1+pTS7XDnzVV3EQbys0GOyaIW7fc0GpDg/OwwQXPNcRmqKyPYoUUwKTvA
2sQ+mEjUH44enlEc5Z+bVtraWtH2w9LQtsUj+uwoitjDf2iqWEw4k1uEZ7w5t5gsQG8F85ICSVtQ
HMg5Y36ED8os+dcUFJPfI0UB4LNhMhWfxo4WZz4J5ak+GnVJ7IEo/+SM/2Sj4NHGLfABF0PrL3kK
k8nuiBIhrr9RM5f0xUjod2r/0pSD2X1pxr5Ya+0x+OFhyGLaRyiMgEa4Bt/9hSuIIT+pLfRLN0mY
6NvowLDsav35/WAvSmDUQOzgKorvI5r36Oo3m77Yjbpdu+HCiljzhptw3e0g3OJYZEOKrZ/FIECL
ibjFsJ/KT7kJ5rzaRPor2QTQkGZoAZ5ayIjnmoDHP0QeLkWBZKelyERvH96y8phNaztUVgiEvxku
lzL5YVziDc/tWWb68I3KcgA1cmIAUDg5Aeawty91f8yLU8bykCOF/i28yidF91hjDmhweY0OYgvF
zxZgFNmF4crJgq8xirdV4oEkAcKcSUsEPAUX/j+U/zhSRGgQT0HZlLnbsoWYaQ5ddXCZSlu7PRSZ
ewigVqz6bi3l6CFJHnGHWf9XpOsPdzMbVMfAHIWFAXLOHH0+MR+B13ztf1RrHj4JuchB1YCTw9K7
JSyhTc/9P+bZ3+PmmyY+M2kxHeo16iOCXnt+rfBLP1Hmfyvn/MGMBQtEdoI8/cF1Dt2RYfWLrDGW
z2wIXUQzHcs/toVpdBBHOOjsdCXiE67o9mUw29ku0uwJUJp5vgd4rkSIymhqqWg7Ggp0Wsta3xDE
0KwIOsOrQiOLLcV4hSYyhhPy8+JmBac6JEICl3uH6hDx/h1JbjaTbhXLfRijd/+sLaoLZ/VK/w/C
1hqz9zMXtjCqSNZNEIKe2Yf6TvyF+gm7FsoPhlh/7RERNdr26hYPZ1bkzfvEkEc9speu3X+97yIv
CfaRTRsAox09f1WjM6CmgF1NWmK70CDXohHKT5XZcFZshn9NdZHKG8pn2jB5dCsu56C6vEcMDwjy
kff91lAUdIEeWMAbuczmzDwWlEr7Wp8G1RnouCU7EcnR9M1Ig9c65csKNU+VyXFwCDzdDbxcsriS
MCmrqgviEAgIjhV4aNwmKlkbCPwq/xmhK+9SAASc+L/dU5KEg04QXYjT1Thy5POGW/DisPBCk+Hk
1S5U+lp8G5MjqtF3doo5NVt1gSxa4cP2MzKKqKq1N9ZaDKZMv5LtRHbJ4wPLxXUvX7t49y7cmH5S
eKXo8KEw9ooXx68JMwNiEbXLAKdNi4BLu9JTobeAOGuiDtm2+heGenUgbwcX0NL86gmBnjXLqr9l
2jQDlM7xlYl5Qo4yI3DrUqVHuHsqZXdRCK6FBNCCFtSxqULXMc7LYvMPHifGlYY7hkQTyCMstYZV
haJy9OfG4c14GGFVfnqj1qNyHaayotFdSYH6ulcQfxQnDVZj3D0rYT2U3yylEv1LVz05f2Bp61Dn
dNU1078ihM8iv33yApxV99u+PrcAjfDA5dFvQmf1+YFSFcJE6wIqMJCexuEzLMoeXiQSFMkJbJXw
Gold+kIYuEwmIJW2rZMFC52ww2dUFVPSSKJ53WelDhuWSsnR2OAZ2KP4E2v2RZNEhV/LGlZWsydA
TlS81jzK3SFnE++qssennF8FDxmQ+NOQagNcmECtZd8AK4DDwRx4DwdHZQ/glxOMAr8PO1Uy0bgD
4j+NH/wd/tN5DDVcLzhptjImaIGJC/9Az78FbisU/rFyJ7AFkYJKISn8cbME0fONo5P9HsYLQkVn
mvhIRTg1TM+Kb9OSFiIAwD0JIxk/L71PxOA2vdC10hyz0WR7Kf+0QIKZL0gxf/e4IZJOoLzU9PyW
AxS2h+Afsi65JXkEcDVQJxr9n8Z/drSjMIDSv1CPvJYFSFELmyoFX3BPGvhZhE/bb5bMRd85Vhqd
Byi0IBNF8WW+PzhVmF18a/pdRIF5tHC6yE6YQtFmup4/YBeSY4LbajxWH1p65heStelQwcloqNGs
1W+avgZuOxhswZZ6bE6wI0inqQ18jPG/uGQdn61lLJGPAZWRjDqpHIOvkjqN4T/rxdjYCdol+tyy
fuGP6yE6ym9HotlxoksDu2RkbIDQMoColP/ww5mB7HRZ4ljopRlPfaCaGG9C0Q/5+4YyKR8XEkDR
1hmAk+CBxmLZcX0vADMlzIRp8c/WiGRhWhZPgVPRLjgX8TM0XF91rL94S6LER/zDG1hb+GOW5ENg
3K3u0Ibz/3F0HsuNY1kQ/SJEgPDYEpbek5I2CFElwRvCEcDX90HvZnq6piQavPvyZp78CljT8g5Y
Bh7J4H0AwMEGPt+XSMYu95dX7gnJvVaPkYKwqeWVg/dWeWTmvHBsGUV5XONHj/s99GQKworplCgL
f0yzFes/LcmwIV3RwCLjA2so30k+dof9qxTBNyGb6vj6uB2EKvDf9MKBWZNWJ3dd97Ys+hrDIjnX
EIvPsWxOFQnh8R48azatC0jQ5BAOum22AI2gl80XCjADIAC7ZFV+w9ZCuzs1fs3HPORoDFkqS2+B
L5q1eENV/BaM0Q1IqimWKPMd0TeB+iu3P4oGEu6boAYgyFe8kTDrHwv4PMuc5aVPW+ArwRbvoyhp
iBLrYSRoCeMfNu9OzY68hYsFVJORkBWyCkzdlSEeDfkXsVQEyUK43CzWi3yTYNK9aqRXUH/xu/XU
YCA30dqzZAOSswSyGOZHXhsKuvkPzE97PEf5ahbOsvMdL0W4ZZdpBP+7Ik2HEtKAPhfWBEmtIK/p
jbqGJg4+ngNfppP3KecPlJi4/UBmaIFPWCaYA0ehU9GERyfQ3bWeuOmvYpLzouLUXKBSBIIEPXfx
piZA/nvxvKknrF6QRgMJARTXMwHUnC3MrpVOC5bnvAnqMHHl3cYxRqo/fGRvlrUZ5uUHKYfcS1sP
264unuSaxlRnKDzMHSZX+CDd3pI3cjQ36Eclf+AHTGoefT0JBDhp7F0wraP9xieMO5r5FNkGcM9j
N9drnSMxhmLVzC7iD9/0P1P0JLxZJBNnW7o3hg5dgc6g2R3hf3lZ/YXHmVRnWtKCqe+jDI+G6kuq
X1VQu136PmQiVSOxFYH+Ah4vfCcv6GNKMMuxhSPfsd5GOwz8WgT8BHixVUDz4opqa4avaXyyBecz
mr5MYPkknnmTTdBWeNgWdjxcArga/Xv7JjHtVvMeKHVU5FfCjZmNWvcX7UUSJ9n6dSWj1f+mBy7h
OEuyYYfsOpGbRL/NSo8PCM9lSlEPqLo151+8E+iR1/wwWONnDsFNTUdV+wh0n+8aL09i4Ow66YGT
H+Hl0u4iOwjGmbSO+Te6CPynXRPTSC4NRFhK0Fj6opceOSNikmAyii9wwSUwD/6tSlqnNfvsxWkR
7oLGNnOs/ESF472afog0V6ALRZUvc3qxW2HVGXnC8jnukI16CrVpMYcV2gR3+RmP+DifcXyCKiJm
d7nx8nUWJhZ4hXhPX2q/Mlgcygi3br+dIm/A/jsZ56D9Am41Zn7EK9AfJsHqbiqBsvlwQ8E7/YQ4
e14xTjftuOCInJMfj5j1JGFribu76ESEniXfrHdsVu8URi/4qFoItqyHcafJrjQsD+Od4h8qcjEl
PTlkGG314TG5CqJAH3qBdB2dBiq4JXwEXobPMPnM/QJLigYNpOdOiuvMzf6JEW2VEuj/bQmN4kET
rPRZmFclpELOzs/M5lkyp3gnvk4yQEUsccHRWFzV6IbtiB5xfe4fEiLgUp8isflPlccuFuVHs0t/
uUo0/WFhrBseQDBhsAH8Qszg6rSlaQU+8brWralwptCt139BxnHDYMsXeAlwBiuc8iPofCQfsbyv
iAR1MJGA++yr+FCVftG70YEui/eCVfodAILyGfSrevGce7KYob5i3eKn/cJHtAhXoTsc2n85UMr4
8m6woeolgml0wkbR36QNc1zDLdNwuUdOruiNygq2GGUGsA03UXYoGDpO4UlJNvoUwB3c5V5+g92j
DR4wivND38GZCAA9QrC7EDCns4vcg9WPS+NS4I5yhLsQBTTRUlMifAja6cWQK6O9ouw1c6PsU0nu
erfnoG6SZXCJCvvFt05zQ0SqdRRY7+oWv5hELIAzw7lvLA1XLOPGxeReMf2MosXODPsYCa3xD4tB
9ZmShTXYxO6a/tTgh4NYnn1r3Uk+5/SCDxiFMZmx/J1nVwygCDGjarHkH3vKS1jellin5x8OfS64
v25vZJGa88ZY1tVa1nYZvCs61ZEtLQWeLNgm4P39GgmebXHvQpKpWIfwIe+Fz0r60Z80oUTmOnS4
yr6h0aZoVD6Fs8NJW0EPPbG+xDbzjWBONYM3B1cfIVU0Z2BygAXDp23s4wszBgYbsjh+xFmPKO8k
VrORAQ5QejWD0k7kIf7oKJg+CxGX34Tn42m+V9Ie7VjUPlkMQW+6Nuklff1kOcwX7hmFC/yCHSeg
GFsaV6+RJTJhB7paZe4GJ6PwmSJZbHRPmgwu4kdjY2xTxDu+Dh5eLDx4Yjl5QFhv///04kgvb/gs
ahxuoouJGzA5uMW+9YzMK5A9ESXZYaQalY0P0TyChF+GIZn2xa9OGcAeuNMvsmeieMxXvKYTMcx9
hHmLxrk3SzmcTPgsjkILwOwjbZ1iL31g44fPvzhSlyCV/6bxwWegAzw1c/yjhbpkvgZDSPJg/IvP
bG/D/1u5pOmLZD58T8qnVhHXA+pc3TcIRhJudvTHYlpk+uIBsw1dEeg/ibxn5LQWq0foEXMAIkqc
WaKHvydgFaeBYsFzG0mOtT63+TdgE8S7+vU10/nE9w9LmRVFuSGna/DOvQAa6Gvx3eC8BM15Zavh
SBj/EiNFg/OIWacnRdzk1IrCwfnVjlF/5zBKmDiqlyeT5x3gEM6nk5OOeH3hxzaPLDgtyJPaKT4Y
dg4x90uZLniHrpuwaN1RBeLfjo6OEwuhMr6NI1YkZqnPSmdPZpN/yoBNf6o1i3138E2nlHcxwM/h
V2PS7N16JF7ilgIRw7XY2r0P1uW3gDTIwp/plURRYPwJZAhNNlI/ivwzkW3lUEqN26L4N6kfGr6M
fjy8F3Yy+YuTOhT+BP2bHaAmnFLI8m0Hk4BvD60+KS3A/7BHq+tF/+8tcpQVa1O7Fhi0aQ79lC66
uNZQiYQJ9L3zpjeQ4zvAeSEH26lkAVG4kUSkTfzrFnZWHs2vxSlkDzUutfFYmgc5/ZO058gnVTxg
HffCaxDaFQ1ccBmsFR99ACl/8HR+qajRv8LT/LD6LWwsIzCMIR8RIq5Y8eO5Ubhj02JR8VhYF7g/
X5cMGU1jg5M8Un5jytoKXwvXI9aVByEykkB0PqyYUijj2xorfv0IeN55yld5/CXx8DosYAM4YuzR
BktXvQcOiqgR1Q5RsctTu7whh3LLsPBBJPFBsF4QY1LrSrnTO1oTNu48ky7RyTPKJ9Soliq1kKj4
2oiWyirchQoU1GvVu+XwqS9uEvduveRS9Vc8SuWYRW6LS2MA5bmuHywUaLlxC3ZV8YpiZmOLNYfk
fHFoha0hz6/7qz0IAWFfS7voGFPPpfBHjHDwo0eegA0bZHeE9AgJfN+fNR8NRXtwHVNYLz769lwt
TrXijppfzJaBWryFNTs1m6In7o4o2YmXKg/ErdLOUcNPMehQDuIN8icjsiJZ+Bnn4ld4O7ojtLsQ
g7V8Qy0CTVoaHvBllV3NRX65qEGVugHX5Q7s1bnZJCStK6/7QMj8Fm3oMJIj2XgAlWcDb8vhk3p5
T1b2Q/56AUYMRl3r4LrRN8Kdj5dw4lIJ1X826L986SxSJaPa5h1j23e3fW3ZUav6hV+7Tf0Q1/i8
0ycxe10MV1g1HQox/Vvsv5bFna8rNVodWzoIfwimq/auGJ4RO2ynWodVpl23bnaO9iivho7n3tUJ
VK6KLwUiIluhU3HjCKwaioXxVfLYH3Fwkm2hv4KgfswpAT3L+y6hBBww+6vhiWReJFojwWPuZn8n
LKjv0Sk+euVlg0KpIo/C58TXV8IfZgD61ERUOkyPqEBLPLfcfUudBSxzBWMrGchs9a6vNYSGD6Zp
fzgOH5TZKB7rRaR1GpBejnqtKSfDx9QBvix28rdZHUuCkTDeXN6ypbCZBewDkEy25oRUP/SVFLtE
CfSeDd0qcsCmqwwbEMTXNDfof802RKQqfvn5StZrDhu51nuTtOeNJO/W2hwskmhj2Kevqz29t1yk
+dfGiKspUeHxzP1lLe10jY3UJ32erSd7dQbP/phAXONq6hY3dEMZW6/Ni+90q3pP14FuOCqXuG7F
+oV57Y8XUOKBRAstZBg6QpZD78uJh1QRAivERmbxFHlUXmK9QDP6QfmAStoOfJ+w52EY3vaFZV6x
tGtPDBfCmqhlqfy2Z6o8r6p9H45sPdXL+0GH2Hm24wNq4UdjAcnrLONq4VkQuxlhgs4HqmiuM2uC
PYIg2f9ojmmeX2BIDjhOGHS7DTQ5xB2g5dGCSkC65rpqrVLaFiVHYTWDlvudhpO+6rmvfISogh1W
MD5JeNc0DI/dAT6qlH8oMwoPjku6V/jA5TsQndL7t36T5TrVeP8VRqL5kcLGSIcnqx4UeuR4H0qf
4YLJuTsmiUEqZvaQ2q9uX6cs1Rh7jPlArW9jcjCZYBdPk8oSKNu1RcE367c43I7gWJAMkFba4e2g
lSHjtcqFf2m2xS9xoqUbwCV3Ggt+qXTo1UcWrVHZyFX06TELrb6d+VmfUfoPB89i4hLID4iT72W6
qkpPIL9uBRTvtTiXDWj05lGgC/EbbTr0YHhI/JWzs9v8KtXVFP/mxCP4LcsB0DGi48IiyXzVuP7B
0Gx3auX25hbEHkkr+FHElmSojieJdHR2Wrx3oHqp2MYFgLFGkzFZ00dskegY201orN98koGgxgDd
DsSJc3dTlRc8US0UAXyxtCnyur/6I3nMZvEvZ6POBhXXB5EXZv6j3jvZCZi3upaLTX1OTrV25KKh
zqGSeicuhy+Zvf8xERzxOi65Fj5AZbzG5YKPQm06Xb8nzMDmiK/HUjrMHnzUpdCJftU3FNV1Pv7j
f0dl04k6jETrngrtwxxOdtCe+DpB2ENJRBCvfwcvIvfLwEyfTG/3e3q7yuIrFO9VDVaZTymS5PDJ
Eqy7VBiSf5IFoWREAMkbq4Pazkj/AO+L+Q9H0DD62g94jQ1IcJ+oXfJLRxWsstClH7uCwaNg53d4
B7pVTBfSd1bTpv6En8JCEPdTuE+aO4cFD03pRfcJPlQYwdE5SjHLg8m7hRSL6J/9YjmzVGB9jdiH
LQfOHMcNxzy3ANl71X4kPJiRiOaXs6OA6SJ9hKYnv2/F8J1S2oVRQBxdCUM/4W2kTMQiHrQ9iAAv
28vlvstI+NtYjL7RLG5YThR3cupvgYlaB/fZj84kHE31o59ZSemlwXpwQjZgvsoZJ6YTN/8XYLVj
0x3y9tNIju2zenCKvGT8uOoGw1+7uIpz8P1LjghOM5NicfBMJ1yuGAzYfb5+JfzTO1VZERgPO+uz
A+aw3BNDwBXPOnvhtZLfkRFIfH7u0lY244Ptgtk5XNtCW7V5jvjdv3r+LdoBErtSgSMj3uHizhe3
GRGKU46adc2P1elOdE3R19JrDUVpO51DjLIgKIlzYmfAzRz9ZDd8Mru48UZ+s86R4RgFy25LQKmU
MDTml4rQ2Jv+E4mGEcHFF8tGUgH/BPiNq+xNXzg9evcu0nfTM7KjEMDCUoaO7mQ0k1rva+/E/UMt
jtzWv/BAGc0aDr1wwlvQmw95oOry3N452jR5Rfo3WYcrmkCCSzCRLHiDM6VlDN2MqITMJu1WAXaP
uf4L3rFdG6+V2mz1HQ47Qd30eEW4rNdIih65Ln3w08Cd0g1mYk4ksN7SPh3PA7svfwasC65xy/XP
XPVK023Vi/xe4adpajj8n/MzNrvn7ltbCZz3tnGbG971YIVbUaWwKXGLYRXoazz8i50w8Js4ZHEa
nx1Hi2Mc7BUSCliejZmvy/D57tcJGTzhtLgV1r31ggezRpye/3+lcVe9daRIj7I1Y0+3BiC/hNll
xx7c7WSHruodXuV55wHOKLSxZLYAsFN/CJzY9IwNXymWZCeYMc2KGAAPyrxzaG0EGAh9/SR80brK
DZ4PNADz3VABAzv3WH1+jB+YATROaYpv+BWYUhkmpRtAPWJ/uMnY2sQMBc0SuViqD5niVpVXvy6p
vJcg9JG6ZD5tEQR1OostUQQE6E6EpnW3zTbIhmbp0j+WDLC1aAm1ScQc/dumQrUnuseHL7ohdcyB
nV+ZvOcCNzSza8E+DXi0slPaX2N6jmzG0k3X8E+sdXPEotfIdrJm02D4E9zXJRdjYpnyKtSvOHlU
GkjlY7FAvnA7UGygLWOSWPQeU8CA4/j/muqBFS477cFqz0Lm8wQFA1XMWYry/YhE5KJl74hzCrLB
szI5QOCm7Ngjv3f4WZY8YXWefPG/svBVZZ90V2p3E5BHwK6GTY4KBkrCW8CUUexaepDpIjPDjzj3
7x3YT/wPnOd8p609phh5TnUGmANILX/A0Gl0S+Q0ZXZz1fKkHiglwlAV+l9NedHQZ6H3AJyholcs
fYistaV5HQ4gjQrGZcnPQXJiQvp3iX9xiUI3Md8DV3p6nY6E+4HusHi+Tz8MkJTsqeqZUj2VcmYE
dbA993Tf8zPTR8BTiK9Sbx6AJxi8+yl5af5A88fV/MWmM/8np26CrZur65uoefVgXdpBtnnQ89Nj
OZsrnGaCLEMwJ5Gmf87bvx0HYDdDYAlmvU/8CSshWZduSoJ+MDVuBcUVwp2RyZD5xDAESdV6Yuzk
u+fZkuLR9hjbYmspT/2zQDo69BQ0jz8kroT4H98CnGeVqwlXFpAigmMa8zasew9A8/Sd/wPPqCKq
S/k2AdeGEukBk+J4hGStuNryWTwX8z0QFjHAlyUbrOI+B9+y54R2RWVI9iRQi60MM5ek+CzfdyXc
9FXIekid32b5ikgZk8YKTGfgWsFeW3KGPZXoZrWv9+lHaGNZgeZfrFLlOv6BJoK4w4yqL9nC42IN
bepD5hgh4JOK0KrMXyfdDBeXrOxwiCn+VG1Di/I1ly2dYMfPzGsAGgo+D82PaB8FRAH52SwR+Nxv
QG011O6WiFHqsCtgZInefhls1PrA9tdUjtpNf1+Gly0o57rksXHAzKjIp8UHqyMgqoaIX9EN7xLs
mr321//rdgm+mX6Pxty1Ljd10jwb3UKEyQmGB+a6Jdrjc2ggEtTNZgrsgAlNS0HAnrDdIFnneIXM
gc8FelrNWic5J+jIYof7eh9i5+eQoyajC+wcIGv86BHg6xBWWvonoxs4L/ZAArgrKsUKyp1wCY7H
lKe7rPAlR9jjBcQqJnMcY2gnb/gUhQ+CdPX4oSdOggk8VnwAl3CHFhsJJopypC4m5YHW/+rCj1Zv
WPjLxzdvPoBlpt8S/99RJ0JIaI2m4eKbEkO9o8iSQqVy/i/RCbALcURcy9Ib/1L1XUdrE4GBwZIR
3zi1w1X4FKPPljldW7csNWCCCGxF5tVi9tGSt42kTUVgOR3ukVN4+lQdiuFamFvyrvwN89JlKs9B
8Bkw6TKwKv0RaGgVrWmWq28TaWqNdRWpVHb18JwyTCTqvoEgEDJWDdzzWhA2tgRN8R3AqgQV1jJL
ShhISnHbs2gK9F2pM3u3t4aITkAMBpBrQYV3AgW9vfeZJ0Nfaq9VrK9GWPksYJWtEj3r8dso8O8Y
m7fpZ8Wj4KsTUmPwIcDiGzdm43aYp0TtvBi+JQ57xXiW8XkSHHXyWXQ1KPZ8YEvmHHz2RfknDRcB
ShEeYZZuEOjgQRnoMLU/kDxKvxrdX7cOHzK1dN6fIiM28R4quSD+FGTW0EJSegZvyCdcLVj445XL
d1zzVOGjGM5IDnxGkJGM+Mf4TA0H5wB+vSk6ZBluDuxX8so8L/jym1bMNdh5H5Ngs6AJnZDH40wU
D4DjhbeJ2adxtQuYbBzhV1CXJ0yGNIgFnxp+4o7V84Y5WAis/llawZWlROphVKJbyKCPles7mQXS
mTzwv6FBMVw3XCqkq1Tb4XVwiGu3Xv/m7Vq+sQYuBz7yNkMvq1AWyopN88Egrwa8GE/+IRdc3Rdd
nI+Yt4Jd8l1I65e01XNqRMWBU/uU6pQCLn7b+hmaB0km9HIVeDkbSprep0RyUNMYWvHsWclZJHDD
SJm6ZrqESY8rnZ8OSVaLefTa0kq6bDXF4V0UuP+DnJzosNtBB8ZjpgUbmmC4YfAJY5DjF+T3I2Mb
UjIzPv9RDczn09zy0/Ex2BEoMhHyctoSaV8H46s5IuE/StP/9TS6r5S3q35jocVdQgJuHf8zxD1g
E+znkuxDkoQe7eR/KBUhHRS136qoKmvITvymc5nP/2CrjbSpgbD9EyAvgZYWXYIup9Kf/SE8r3ao
I6mvnCS0FZbTv8roMhJFezW3VeBqK32tNR5/jugHnRM+l34stXDFnXyDfwdrgwWbuQaAuILrULgS
bAOiM/8yj2fMJsv8zNjEzFwPk7pLyhsopvkYekZs681UQibEgOZcEv510QH0z5cCER3VYsg/ueJC
DYMxY0+XkcvUsst3041b+B8hoCObel5Hg+gcRO/mS3y7peaZuMxy8zQ+yDxbfth4kD52guK8kQjr
FL6qld8bmDtIR8CUcTxFa0Gfe5NLjD/YAwgiqAhcNCrmvUWmg+FIe6ozmMNkNWG61LH0qObGOkSu
CW2LhQfd2mtWu0LH3n6erJESuHW/5hnHyhlTq1sGLl1ZRTeFIAy1KyRaUF5GxlJPV1yCD+QYuZ5t
DVqmUGQska6GbbUfmGrPTciNj0tutOVARwSZ7+XpWrQMaFZvW+Vqx1ch3xtsNG6wZRgeKtCMGlDg
H9rQKmqWOnnNAMRyMEIawgdPTUqOnWBYNbJrlp8xvWZh576ekKDNlXjWP7DC46yyQ7LHvnzVkQWt
U8cAtBefHAFahfmIIj0aqnvS8Vc0qCz8MyJXix6YurVZgTL4CRnccu4ya1asEbydhT0xhPlJ6/A/
ppBIBUfqtvgG6pMiUCL8KMPl4qnccHllGGt6N6C8qGVsdgrJ7zs3Sg5Sen9PXsuNOLcXP4Qqpg+j
/pnKw2s4yFQsLQcaIiUr3gPLZdwCdQzFbSXe2bzTBfxtk3MIIdM8yVjA9K+5KvkAHBVKmZg3Bu6c
nPM1ho3CnbD1v9liEGE45n8shLlS8sUcz2KFBGY2n2J7w+JMZQ1emsGqaDUmOrB8qRR9OIv6wFWH
/wu53FJ5WGlHuuzI9tivxEcAxBDJJMz3FhUOowSREo5YDl/zDMflUBMa8goKWz2+38EZGWpwfYNl
FK2ZihPc0CZSSDv/soL2A1u4NhvSsfRsgnuXl286JIUY+RI3GCZgBmMO59cGvth7/V7Xw6UOwbTP
0R/I9PcYEwPUf9ofbBznWrZWgCoiLbjhd1c+KIXDAJtgvRv+Ncw60jd6JWYRuCRGf19wF9NP2e/c
QneSmg0wQt5nCAwp3wKt2fBbCfF9lG6Ralecv8yuNPHq7xO3TQEoK/YwnAM+jzYZSYKnZtitX/1a
U24jPhl48O/uYjT2SP+PTzNjtVuwnHSM5siLNm74GjQPMAoSMVTWzSQX8x3qVKxYmH3xzG6iHR7O
LelR9pHYD+He6JQiO/rd8H3pqZ0J7Mx0A/7qNqOHZlmcqt3LNX+1ycVzEX1rS0j/q2yxgkc4ZwcZ
Z1xstFuOetmq7upJBhlmY90Zt1jAQALQz8JVyqp3cDd3aD7oKHjQ8GSA9jBpYsTlil3A5hIahnaN
/iP3z1ShYI8vEplaSF5r3Jfop7Ak+a88al4bUfUCq9s0G4HrG8ZlxSWUzIzFvbByp9/uBUqJ6vYl
embb2ukDqyBF6hOJzbMAXdQuXt+5tprEL6nz+ItyzeP/P+H2g6EMc0N5YBglfWTcEPVsnDwxVVqY
VayX8z6F7DuWNL0bW/lWQUzdhvq5ZxQIZukoZ5OCJEG8U0m2Tb8BCYAcDZM5EOciwZfkM/tlgQ+h
SLgWO+gyLBsIz66BBRs0FvsvwhpfY7lmR6Je6uqEoff14ALMrN+SzReWxa76mnb5T8VTd7FD6hJp
ovxb3PgMARe6/HFvwCvOlDlNPqACdHSW7i/Vyx/aDu5OTPcejnDIVDysaVmcTrygVeLQSfbmoZ9/
CKtXu0G/IfyogViu2TxC63PMzwxfiGdy4UXhQChlfFYFPvK4723WJgWu6lZifvLbfWVsQAHZvO0v
1NGEGxZuicWkL9WcNNYR+TCiJ9Mxg21FEw3P6Ca3lC3JbOEK35O8TJKSk539TVyE8NLMkhWOysm0
oAGYlojKGQPGmb3CNaMA5HPu9TVdLlHHcoleZpkPCDBWwc7ba8h6ngYc0CoH1MKcUJmKhU32VDbg
lfQR5Df++zvsEcRq2B6AUHptP3vhLjnwi3itEjX8gx1hcFxwqDAVjHSvMsgLa0fwIAjNuSpirvCS
eJbszM7mwlViQai+C9gk1EQ50U56JEhFB/WNIvNRyrwa6ixqYeHhuNCOomSlsq29TlnEstjCX1fO
AtpG8svPHOpds5Pziz7wp4589ngcvl+Q+HFoc2jyy/LUg/VcZqeCblpmAf3TQsIYPkVfrW7JjlTK
WNk8ppniTfSS917aZNzzXrdJ3y7en5OCRetOEQRPZNSROL1K++pDW9McrA0OY5Mk76BlGl8m0mrr
jdpnRDCQizon5YZ4aO2xdad2bvgg2RdPu9d4SIxDSzpfo8SYNU83rlix462GtonQdJSzZyevRPA2
0vP/s3/oVnjDSADu4CgAw+k1nD7cfNgd0gn9irajTBWvCC0KE/4gL9dcvljtQbaxUN3+J58s9/tK
Ax/BcoZgPcNS6LL4qfKDTIHojiTk30SlwBojiSrzji2gSJClAIaMIfvGY9R4LDieWdDRmEK2gTrh
W7iXs22FVwyXpc6QsuNTX72+3gjss69DpXTli048wmeDfYRXUKKFMoz7RBJTekXp48lXhoNvMhSI
vCGwOIwwjK9ydx3xa2BBQOPglGQgoja5O9SvG4dtmiMK8ewA1M71PuX6PrtN6sEVhpCEPoarr0EG
daet+b27J68KNcsa4gkO5JAyz7UImgc/CgkFtgg4mpHfK5e/zDwOcwo2MDc1pyiffpY/0RePsThx
ES/MY4BKH/JnsCqtaoCsJHEQOKyZbrjU75AjR1ZPdrRRTzzesteRN82v2EZX7gI7AtFpao4Q0RDn
cRZtFuJG0a7M8sNHNUB38LhFZyTUP7T2yAMwft9kbq8uWK7XuDX/cet+qdQ78SpiibsUwJY2PPbb
L7aIK+EfAQ1u6ci+0Bvz8YsbjIZy2qzp+cHEoYjehAqXMrajUfTKWRxXZblpt5hmdOTokh+xvC4W
dljtaRpd5F8GgUWbDIqeQJzkJjK6TWwxMUbxLRceAjHQeQFDNlF7Cow9w4O/IiUm952pTshFxqIk
uct/5OogYkH8ZqZDsiS6wFm12ARgEUzm7hbN5/KOLhNw0UT3hO6iSEweGwVrJwMO1nC2I2T4jvmv
8V42ePsadkIgU9QB1Zwz2iHqhK1ans4qyIfMMwo6Bs9FUPuvqkFn/RfwcRJhaOi7omB1g3iNnpaw
muJtWGJgiDQvFD1sQAJQTMp/fkUghPf4uy6w5ZGETlYybIJxH+voTUwahq1zhoFpDL/qhPDnksuw
WfgVtxPiYboVtmuU9T1IzNnTR0fJuFK94S/qaOlbJstPWDFLIuB55Ijjnkvr8FdutZ8qIh1zH8ZN
SEtDVs/JFH4OtQb6b6kfRei1r90k8GDDaxvw3V4qKGNyslUW0F5OSeQVraPykFtg16UvSI1vTKM9
Dg9B+tX1pxl9F/id/OmKIjqFX6iYA8Jrt3+n3mSeunRDII2w2FR7OUY5/MIy8x3fCQ5DHSzCbG26
jMZohfyzW21+jihAid/+qbnXEIq9AQ0AT5MhcC3sVqGbzDNbN032OqqxpjsapcyMbB21Ju8fryxu
9NzhvJFCTJeEOduNYJyGTYCGB71Z6AELLbF6VNIN0QtUA3txI//OipWCgyHQtm1aQOTesA0yeoxu
XAPwIaTOMLvzuWpgoF6KF3rcWDARZtRRegIfQ//EdnJe+yszgKIet2L5rYyetOJvWzDsLdhgokiu
2Dvfpj3OwWazikhHue2/qscGu+6GwBarf6TsUrwsl+aPCV9hxLjH5aaf53/MH+BupEPFMy5dclvC
B0jRXxr6MALKXczzovD5hY3Yo2tQwxLiaHzPc0vU1r34EYIXKAgUOZG6GZlSW/mbgswaVCKATPkW
sGuWjXMh2K/R4xjmzryLJAfktUQTQHXVgi+N1Wsg3kdYv2/jWxvcKUfI+WkhY+RX8/Wz6G6j4cUm
mVhwYs0HPeOqTtYcSXTGeKI0jNQ+sqqLV237q5n3JvXQJ0en+xO/jGZZvU/Tobef+mOxacLhkDDR
PDTikmA3s1Merhuu57L43ST7zNXKbXahNwiTM5GUbr8Y7mV3mD06CWs/5ZP3jc+JGK7LW+QuFN6G
bXMSOEzCI1kbrnrMxNfx3uLGreiA6jiPWOlRIWbwx/he9I8xugnDXLISr9h1x4iZAgyggz4vqROs
oBFlDt8NpcRclN6aK4vPXvUQVwV6tNQV3sYQ6n27b1+Ulu4z3HVq9KkMp5oy39LiWTU8XrrJgowE
np+pq1wBTeblnhSuY+2hhH9aejQ+cabXjvzAtYRmBVmUbDDmrVspM6by/NeghR1GbhLyPPHm6yi7
ydEm68mmZVd8UC/WJ/wsgEGKr7o+VHPtMdzNQxtxe8WanLauCOqz35ac6lQHBOsgtdPfX9lfVB9G
g614SUBxIABduQk6eePL5Md19iBdf6twxnGZEPSVmX+2xkEuv9In1hPdwFtv6dGxHvbiaDXU6u0l
mnXqQ6v/o08Y6f31+oH/wWmd0Aq5mSHS+eatfLyqH4qEStgQ/U8z0JmNOJKpIOSP4R7j/G8TnKdk
neCQbk0aUDfwVahKrJ81lBnlktRemtJGyiFqi+Efz9701Hh0Juimr3J7lNcx0zTGHsY7rC9syW39
hpufT2bFm1qj5YdzSNQzXsdRpJNrvcDa2Dwh5XOMLqtpn1KfBozhB5EmL/eviBW76NXJbZS8QdzS
PamhV8THCIqj5EbpQVWBf7HW3BkrIG+vJSaSXDka5ddQb7F+/WHdTBB2Mu0DZS8WVj/DOiZyQENW
QIeNBbUDC0u5bfHnJnsKJnVOtGiVEbyr1y1ZSnVPdDOjhxMDTfLaJa1fDI+k2UF0iEiHqEv+SaUN
dkVVWO1wpZ7+EZalfErh+Ysqwx30UdP5tjjp6RxjsCs6DiA6c8inYovujaCew05VD4XHANw77OLw
l5CdCZlyjxJrUh68XNFUQN/YOWyKe4V0NlvhZig9rKNv94UQ8D/VMgReQ0Ac5kZhvWukNMtkXwz7
LO3MJcsQHhLxFdml3jFARtx/FZFMptsZbttdmXDDBXXRL9uAnhUbVv0RN1ul+Q36H5k0GaomVWdE
p4Qc5ZbiarpUEi9LNwZpvpgdS/KPFQmbjF3DXXM20pAxXAfAwVfdJcJIDAFS8DuWW02+m//YgELw
zPhNJY6zZrFvunUdnlD4SWAAzwiCNQnCVnGRlIsKjMd8FMO36WkM6Cx9Wo3Tnj5AFJUP2neEcmNQ
zDAd5D+qAt9XpblSjYebmRkKBeyG50OnPpTrIhDLStq8jbWKcMraELId+sF/JJ3XbuNatkW/iABz
eJUoksrZkvxC2CWZFHMO+voePA1c9G2crlOWbXLvFeYcs/DYHaVneiPGD0q8SGIsSZBeum8J9/8g
gZ3lAiUkdp6JRB64BqpPfJbmxcdpTa+OwJg1UngMiiWFt3zCzNrGE+RwjjVb23b5yWj3JRutD/Su
lt9jnG7ZhWDRVts/Sb2RDxCfS+uoAisuXoRTJFgXA207dP//+xA7DPWDBBiSXYYMKP3Jkp4B07cU
Y6keHc3U695uRHjS8jsQNlr+zcpvYAhDOBPFeUkOCMkgYcyZiYBo0tmvBWH5QSVIaU19gKkwbw5I
pAxmPgkPw7MzFz7nvCZ8AfsttHPbHfIkW2TkAsmnHIDSQ8p/YwZlZXFnW03/an7LQBZKeC1QYdhy
8zTL4X5gCeavKf4+NgUvOldtqRC/FS7hX4gDsjMiINEQNXqJg39dUrfcSCg3fA/3maWBk/6JvsPv
cHSZpfIncwWyBmV2iNc3LVn5I6/gqUvRmvLR8/bQd/8a9dA3uw+qDNhiA0QkCL6QhZa03j2zqBwE
M1I0sIifvw7QYhx+v6GEzWhg151IHMYpHpwGTFMQssUg21A+6ZCoG2MXm69Qm9GTGcmSuUGhoE9z
deX3g/6oZcqiseXQkb3h1+iCJT8FfukyWNG+XICd2o70zZXMBU4NMTTPXOoWMXREFaj6oabFamAz
PGvhR/mps+3ELDWNP8z51dS4X3vvz7Bj1UnphAC0EGu4s0SbQ914GME1m3htq4bp/fAt8KpJpTYz
xD/8IraMzmSjCcvp4e8JWXZwM8b6ViGrAlMBrpf+NwmW/LmjyO0GTdZTwzm/mHYhWA77vBiZf3XM
yi2nl9Fs/c8yZ+1uwLpZxNo56YnxsjYV8xOYpaPLDBf1RLLJWrdnRmsuRWVVpFem0QPEeRBmh9iw
K+0fQBeCjNIbMamDPSDcCFkyOiAwcKWnFMcR3I02ukXvUwwnzzpTLL8ll9o4bq+1tErGnY4hyP82
NDx/NEQLgk9TO4VpUB3T7K/0b5NNb4o2EEyPk3dYW/GmAmFH55ETcyGcQ8gfokYEhOH54XbY5Axt
xnWoMURYhI/3TvFXVS1RqbuReCBRnvGpjDgb8GNiG+lPl13xD3zeSK+OXXGsgE0rOzFlfAdWlzlZ
PydylQ482eT9RhQJdFBPZn5ICZBRTgyj2ZGXyj5I49VkamDvFjdgCXKVjERishgHAgqw2YhG1H7h
PNW2LYlEC8qFTj/lmTvo+CHmJVU6h1+wwDG/R2VRsUqCxEEYOipC4hjQe7Sdo+9KM0b1wtOHHQN1
YItMHvfBJuy2vn7RwfkwpuyOxvsLl/Hb/qsrwjfRtKjkBHLaglClhd8xo2u1Jec+elgYejlKJgQf
tsHomb4uutcNit156zHXBq9I0AnFV3j5yC9F/GrRN7PWwtO/JBYxLv7p4PUChg6dk/GVcrh1E4Ks
a218Ghm6EHQ5DDe2HhpDKIE+7JsT4Gx+vbxIyRrg1uHzlL/z7EtYB9hVGrSx7ZpIBUNEpDNjEJFO
EF5y3T82HSR7Gb6nyI3abUNN1u6EQ1g4Z0Yb8o0bSYdPcoaSYvg0QHNtZktnQbS/OGLMEk+7DS1b
RO4pFvdYnusk4WGdJze2eFr9eWT+adEKgPpZMtrOtdUHN3kz/5DM1uwkY8FYBblHBIxFxWKRQUZQ
t+Gr/WxKAuAxOROi5dtwemRMYhtmXubuo89LZcGFC04CtbydAt8dTnCVsQUx3P8YOy04A+ONu6/P
G7UfRhaH4cj7Hzrj8SxCHRRdUDvEVQn1SpLo8u+Cx48z5J794ODxF5BZlB4V0T4igyH6QrQSg37B
Gos0GTERigGWXcE+m/t49ZDLJszdBXS1yN3hZLIKOw4IcagkU383frbmNWGDL+/N0yieknGbubin
IFwt4Xyy11Q95kk6bSWsIxTGDd5gxEnUqyw15X+Q6+D30iVAyebngzEicHmJB8ODcgWsnKYO7nbn
YG0UVmS7uMOxofqeV1+41w79kx90uy6RKYCg0P4J2oazEMtL29niPN61i485zdzIPGWTfJS/hz2U
xHDKcAKZtU6uKG5TbofYVmnfoOWYZKqZ/+HUN90P/np+23BOzoSPHjADB3cMc+qZhV2NGgOv45Z9
YJOcmeqvwveaFYkPuAfcgDjFcjFooxuD9EDLSTTD9oOOG5jgPxK79V2CIgqPyMWUL76rHwcNnf+9
o0J8fw1gtwa30+ymIkUQOU5Hxjx3KHpuKtOSkTlJ4Q4VNa9n7mAEKmK3MBYKLHCi6pFNAGtWmjlp
X1Btlp8z74UVXEN9w2ECu5I+MaXPflRsqZSzjDI7AyPpxQ7b1E9j64o7OITwEGcbOgMG7RVLO8v/
eUMzgeXoEP08vRERgV/uoL5U/0a6Vu5UAp/uiOAKKVC5QBVSItAQj4lMHvoC2zzDzlRbSu/nm8eL
JbX6H9LaDNEtAbNAPZJl3OX4mDVSeb6J9PsWbMsj0Y81r/CZeCIMXFFoh2+PPN0eGEjhqL/NlbeM
6WqoTePNgVyAHfvIEfJ22qyja2VvuSrx9M9TJGaTxrkS50PDhGJuBKsoWWcvA7wODOIr3MLA4WQc
BCZrLPvrGesJZf7+gUdvWjsEZORkFgO+Qrdce/0NcM5dWhFIDHgGMB+Mc4gOCDvm6/AgZ/j6iRfh
M+L1sC1zjS6ZbVTiNaVD6Hb7W8Uu7zCjQcNmD08UD2cPan/Sbkl6fk7OCDRy72TDfQDHVNzq7O9W
fx1Lj3xGv5fc/XmmOKanGOtsxVcpqzUFE7XVWeUtnhf25/De87Cl+093U7cYDiRsFphWzHIx/NQk
031mf0TsErU40e37MyDJJT9jlgt5sWDq3nrSQT6CNVPHRU9MB+PmIQTD7cZ7Zhkz7pH/GJEoqBgB
izdSIRl/0lCgajaI5qXCs3MML6/0V11jO5mll9GxVgftZyL8E4nIGLmwoRTGSN8Xcg0pav6efkNu
jiI8eaTMQne8BCALgAlGs82wfUYLkESM1ImLI/sBIiID2N4J0j27AFBXwWLMvyjZWLgKNhRJEQ0Z
elYCNkgV5TdnTzZ++rILTgeYOBeetdg/yIjEWCgxYpjU6Qt2qYApeR5pAtjswgYudQQQc84IfXi2
2gp6GzN5r07XNADGMv2dlrmMBVnc28ID2RR5eokbqiv0z0bl1Mva3AYoOQ1yLVcV+zm4OGjAeyhJ
ZG8wL96JHSe5Y2ILMg7xQTJtwQ0HW/sZEKhxMrHDDx3y3HmzBIdoYznasxPU+xcWEEHfcVAbYBKP
k6aT9rDk/m5ihlyX5NWBwzIdekw+rsWgOnnjFV7DByKUPUw9pTgkjEN/oHTUjNpnk6OD6hAlh7Rf
TYf0MjegEsOpmSX1Mrn01g5ZN9SfzPJCevjiED2HxjM+u7eyatRnEqxNjqpqP5FkZpLpsIkzHGmt
f3HuQ0gjYpEKBJNe73xu4YQJ7Dbt3zt1s6Vxb0mVYx5rel0EK8ZGZtcYxDvbzWfVev4rZOinzlnB
fKpFwogPmaK+UOfBKWy5ffgB/lmYgJAyl1ufhVDjyOJS/UEHtheEa0FlWnBEYVUjwA9nt6u7NkJ8
TEjJBfPVgECp3jF4QrThhv8kgKO0WrOwc0V2bOAeY+8NAs5CfrED8WsFP5mC65VQn5mO+uWP6UmB
HJ4CjrOBXSrbZaqM5r0T0syWKBdVVuhrltUg/owHxwvrCZ5Efwt4e8ICEWzO9XcnvBZjNftXfsnQ
uEZwug5Eqfqn6FjPKsQ4hXY82OlPKWz85pTUCwImIfqqhDFnvLJLCXnU6fOG5cMofVdi5FbPYrQu
r9a4icuNNG6lE4Nzlmt3NjkRHv3uq2CDk3Mm1TCaXXA7UrTF7aeYjxbKGQqwfXJ/Myub1egwgO2x
XSEhiRL9u1t3twKnNlF4pLmJrJrn4+AyDr0IBvQuW/vw1My5Int/W1DzLSzQD6kAAJZcmprupMBr
VBOsdZahCgN9ARYpo5BQUPfjf8+whn4Ur1jTX1i4Xo+ooaX4Af5qqFxmqlDbtq3Dar5BnSx8pSW/
3JtS8cln2q+onOtXdEYDl15zFNeFF1uLTmfxySB4lV0CecWTyu+wLByzJ231WnBwKZ5FofFZUXUR
KeHJw9LwL/gRP/HdjBZNuYrNw0eF8MVSpXIZ43XaJiidut8Cc8ZSgAP+Tf09rOrGxsst4rphJHTq
hH3/RRSyjIxPYq5Hh5bHqxDvo984UyPAZU+On0pEFz3mBve44MRcvHgTkHB1T4k6QlooOSuffzEw
vuRukrIRGV6ATIFgPW7ygLBo2iTNXJrbsHUBnQsVTQ/CjoCcYlc+Wr4ja8eaOpWKeIeHChYocbzI
72bVbxRvxfDAgEVHe3awQLmeDH+NLDARSL6t2vQg1S5Dq5k5rsphiVSHLsQkQ6MKvqH5HdTkprGd
GOAWXhihMSaPIOMpN1M5I/Xz84354O0IKdfgtyiSa+Dab5Bc+f+CgH0dT3fPm8gGo0SPQMvwI6H3
XwlMofp/zV+pe+ROFoghv1rmWxhTTxVw/vJCj4VObXIuDnPtxfE+zP09Vtf+KnVXDEghgq+QQPAa
DBmTvpFw3dlgOgbReL9duSAGVz+0lHqmtO6ada6eP/lSo8z00lcsCYtm6Gzq7sgei++B5+W9YMwu
WuhCMBvbI3qfZMPUSTUIuEJu1LOm+OSvAZtKvOF40nwEB3sRITsIITKCkx/Nv4/DXYWuDRsW1hV7
9sNysuJcZfUgvr9A++EiGBlDEmhDg6FvPoAYE/a5VfsndF8DMijxNwf3SsA433s2b1NaKkYbxqlq
dirYU5yfPCDazhzvgYUaiDKmJES9WWv466a6IPgz2gNbIhXvI+hS/S8XzkZ56VBpOEV6V/gseBah
ICzSl88aNvPUx6QXG9C2sbzz4VCVWyAPgnHk94oEQJTuFqN/nfAYxE3qsi6vfvFD/pkYH1p9HvFm
8+O6w4kLjiN8vWbdwiXXbtl5yXPO8G7Lv1TEe0le5FNBEawAY4zs1epqp91zaUDQpTO5VJ8j56rk
xtIxL76mlEmv/GFsjMFJtURH4+6SGGcwkCUVjaDvkWA/cUt6Yv6vjG86G6XxLzh9nJG/YvguzCXg
uABuczjiZMRTMq7ZDMHxg5DLy/m5w0iHah+TkCAKi7h8an6MCH4R00RU+j8owkl89RGyWWxVEiwo
4LUVbPGAUPKvgR7nI20oxbuBvw1Zw47yCRMAQxgf8EZIzQgdnq0GciUuWQLtaLuanX9SP6c0KEnN
eghIeido7vBEJs1k0Yp/4/7rre4HlmyAEPCR8EdGzkqRAIONSNuicZChIQWpDZe4pMbO6VQTNm4h
j4kiU5HJLDiaPWpHThLmJjSC0nVAahmtM5DxwSMioZDkIR0v5kOVf0o63wgM/eqzEu142TCFIGbJ
bk40CpQhZK/GDmT4PoLyhd5lhY4U9cSsdYflOBePNYcWAF7A9J2H2GJcyG41Hqg0eFCo8tOfscf2
5tPcfyhwHZWfTBewXOPvfVM9s4zf5aQ9ZBXBtZOq8yYKJefsnQmAUBI9ftD1Ka7MrqSzymWRAfbF
wOQX50YB+4vVjXS34V/E7xKVVQBEEFiJm4unRvjrkdbmsPoQMJz63+KtkZ4yLye5wlYjIolbmr0h
a6c7/o2CqUF2muj9uMsv/IZLlKxJ8DJ6mCDRTl8kHbmkM9CWowi0S7fV90WmIBn39DfDQjmHHLIM
KfS1Ic/H8ZfqFBXeu3vJ1kNinQmiqdr4r4nr5qknPT1YzzAqbB0tI3XCEBloOJZTnJd/0WtuMNyq
UslmCMM9Eq6SOq9BmUOzaSDPjQyHFHbky9BWN21gm3tGArjWc4cZEruWpAHnOI/Q3FMtMqzDcQy0
kY3LJ/5nRUwl+yVjt7UQHuzCQmexSBEoUPiIxIS9UTlVU2T4/E3kgjo37/EhSOfh7gN0RFw2/L79
Nfso8YSx4KPuKGZvjMQMH/mbx+eD7AVp3/P3LFnbpUDHXu/ZqqCOb3UW0Tahk/+4hCCu46oPw/mt
WVRfEf6Ok1XRzc95HXqN3K+5EmyxOmJJ59rtTjGCGHxwzognHqFnOk+r4/tAx8SsXv8ki/rJTJdk
elyDJ5Wag5WSdU7BAnoqJjODrsBVLvoCdYZpOOPo5WAA+C4LxAV79F3sOPLCq47aHJOozxIFIE6Y
PFtpYZm83xM0BwRZOaxLJluICHKOGGwyqPTOA4vZhXlH7cQ9zQARbTIPxiffohkmnoH4A4/P008r
GnTJoNuGbyDfWM39Fx2eRS2WzCkEVPOBwTS/EUXKAqa12SZ5vsKZxalRBVNA5Qx8JNipt2yLutfe
qZvt+BCR9ljOLXAqdGH7lhgC8CouCioX/UoRMHjK69mC5SmJy6uMr77HsFarJzBOibKUvnHgpxxk
4S8XWx+RgmYnv+zYJfPG+mWsjjkSB2Q7oP8zNF92dqsn/lC846Cp8n174rb9XKoau6gbrOW5v2mG
f/J7B3d9B0GRTRRKu9sgfYUX6qJJIHwPlyBh9eIGtsTPXhYPpjmTdbYl6wg7W+mqmBj6pfkI3gR4
5lhFfup2WzBssTAmNdycM80gED5lfQ2FzIZ/pIkbw3K6dp7XUOznmNVy30GODf6YURPBBaxosw0N
ouCQFLzrv2skMRwT6pa1tqB/i3x1FOCYS+ItDlNEpNZg4wEPgbK7w5dm3ltayrHY8r513a/RkHuO
P41oZB7K2MM7gH2h6698lfZkWWeL0I5mKwNt6aBu8jdGwOZK9NHxXw6yPNHW2Al0/J2qsRR7jH4L
AV3JPyOZ8mIo9PBj9CCPJV6PmaBvhxYL50XBd1jP/mFngNPHuMlIPWrvKRH1vTENIC7WGl+atlAI
9MCMR90xUmq/DdzBt1hFoOsIeE7/6gPP/mhz7i4K1klzsjdGxGHCBkSLvOq+mnSFuooHlglHD22H
tn32/tVD9ICzSeyP9QRaNc80Mgh6UelMsxbyvqT+YVSpjPcYmaqPa8TL+sAMCrOL6EIdiHaM4xiG
cmBoTK4EbwrlGE8890y32dof6JcZioBfnObTGGiBm6DbYOA9FjyG/BkdZGnFJvJ1JOCw775G44gK
RGd3hYU9hOlxJDcM0uB8gmBS/KlkBSCvtg6Q7WmPlfCfljOgnyazyZWPNaJZoTywMcnT678XvbK3
KMsLLIgMpr5U9NbKCkWvP+9vdbdDzu23zySMQI5vYUWiLu7XQfToQiiS67hyxXjfdXgR93gIP0gE
TQin/Z/VzzxWPHNCNnvSiSl6sm2bPKZJM/N2TvOQmQvKpEX+GIbtm5R2VHb9VwaUGqulT7VHOgA0
IWP5ti6Mrtcwfxgk8e6cJ+ZQ60jyjkOeR7uFlsJEHozWgoZ1ROFau2X7paF6QMab2qUwkaoZg4RL
JLIUEtOQqZ03rK2ygy+vwotCsoIDEycKVh95Zzy0B8zjZifvOEthqhyNYZXf8jUvEfGjLMKRXquQ
CqR5tFK+SLuQvWzOgjPXWfaHexRhc3StbOWm3PV+a0sPDCNsLqwntUy0BfAU75RgRS5FXZ9F+Yo1
hOBkCJcsG9DW18a51L5FeWlFCwEKDBNadkWsKHSUNr9D9FvemOKxxgToMLhEyRaviuCd6weT8Y/B
LnemPXy2A72Hmn0gdJiZYXRhRHJjHYlFZyYD37BRBPbVPpvYDgNajF9+sOUtBsyCiQMVnxPiromi
NfuSAcM/VRFxOMkWimi4OpPbGc2VB6v1zijYHDMMJxORdlcipJvmk2+Vp5117FSWYKro86Uq/4bT
R7ELxiNzS5WYQjHp5ec4bTBY1tCdMTJoneSFRYRXpl6zJEMupNfeFGfFazSuqN+0B7N3snAYpvmw
UFzWlRqDVwClYvfHkBs4Z8lM9QzIttqeEbIk5/CDNxQfgCP/kxviog/I5MR4ztyJFlRmAhLA/EeR
NflPQCQw6bUKRwE5jwJiWj4wBvN9sLKuFLlMCC1xTZgz8+VRIwTOgUsre4zj2a4Fo9fC8JBd8U88
hcSrcD/u2Ldh1mXNtfEtMgcW6I4Vlur29P/7Oa0+edNgmImdNuERGmTRzTuXtwQbHZ3fKj1LjG/b
g9KSas8GYQ6QEK+TqH1/ugv3rEBiPEwDlINolHoUayD0bA3dTk9f1SH4xqmR3ppHY8MjnVCU8z72
dMxOFLvVutAOxXhPAsQp2IEeGVi4aqFy+GCttDEOvD4sDLhIrFeGuwCIKkpevvXdtF8/WyvDjQml
JsNmz+K/Cr1sRS7TWloQDd98ve8irxp2nJsmvDKaImEdCTgCX2O25EFPhotPDc/2JOuXgXxlxKvq
W/T9RvOg0kcAP50c6pIvpZEBw3QSiQCvVdN5rPRY5kC/+8cQvcULARV7fFqdlwjLASFIuaWGDHE9
kaZNMPRavKHpip2WLcr4VTASbK7m+Ix5IhcBAv7ood4+hIUleDxIx8APpP8m1IrJxw0oiNnirxtk
iEmLYX9BUiR9psoD3X883zoaJUIXlmdYrl55sDG1iRYLqiUd/1AQ8DSaTApVxNZa66So1SKFjos0
UlFdZ+hCE6ioHxOiPds36f0nxuqiFh5G/d2nsCdIenV5Ikk3TWHtslteZsKXyiysTS7VcHkXnp5b
M3k4mOXKDwFq6Gx4vRpBdKqoc6JlurxymhhSLzBb/ZBsu5fCZ/kQHUNKFlSUyihZyzFNGYhKPrKU
lu6xaDdSRGgwpVG4LCwgket0L/qP0uqWbXFvz7FdnmXwhIh9S/yjMcJ7s+GfPPWKKmfEZXFDKx2r
uBDZLUH25zISghUChGy8FEj9Yy6P+FmOPKDYB3niRIaReNmKsJ7pDLFCf6M3ayk6AKqwQ2uTJ3vr
640IHLbRsMUAG8pL45U3N2FADoRyYdSuOpKGnJWyBKOym04Qrughfqb6zzv41iySlM7J1H+bK32d
d7xj42PACImZ0pHXGrpxBbkzH52H4l3PriJKrgrzdiFbTMnJqQbbp7cNQxOGIbDjMgy1ubqQkrXO
tCwOa9ppwgd8juA77kXePaUnU5iXz4j6jcDqaPpX/MmwV2MexP8n8r2X+baw5oCiUAHtIHCcpw2w
ufhsLYHretzm5lbmj8mfv6SYy2BLO3wFxsBryHdaAKSIiQ/wlfPY3tgYhYGFloF7W2R1oAo0E9wl
y+LkEwwSwIVf0GD4WCA+AKEIWuyja0ya5OfQzYPD+45nSjHxIcCLY9fe/UrDNTylDEKXgCZMFw5k
lK+C6nuk1vvxg3UZHNTpulXsKZyr3KHb17Cudxi9U58LYKUhJxa3feh+FlDHYL2x0fzmChvqVxtz
MXNmNYAMTV5VZhuyS6uT+LitB95R/vnYyFDTcHvPFTDG2knfA3UNMzi3OO2bRc0ISky+Aajk8GYh
t8p2IFyVkTMivpKuQW7gBYsV0jhRsJV3ZfvroCVF7h/NwbsAY0CsXjNsqfjktGdyIKI7AWPHLzDP
jwWxBwOO1Ew7VvDhKMDmmoAGhxNYl/HuPyUkgSbAGTicAT5RDMZYpXIwEY7IqUnk8opPhGg73uFs
8kIH0zIxWrrpmfuSngMMisF7swpeXf9s20cJUJRCBrEemALL7dgcezwVYIRle/iaZLJMg2zs1wpz
Zp+gg/r2QYoAFdrO5sm4yr5Tbdp/AyTTjKmQCts9xzaogc/rn/bHnDBloTw6Ko2s+St/Tw7abJ+X
U/oLCkUoDQK7V2Y1wbZeKj/gvTCUSyeLPHqZBFzOAca6WAoRqLD6YlHBpUBLvJB/kdrIOw0PAueW
eBQbY4boBLtIMxkzZOuf6PCMRWhszhFD3xH48iw8gsWYhjq23Pxxp2g4bmwqOYv2Y649+cflIlq8
lR/1pr0QkiXfb6eS1m+0JJwq9O5MPI0L5mD+y/DqNa/3sKaU1qHZ5JqDroJQV07vJiBmXq53rMjO
ugryiCKO3Gb6jjdGokk+gXcq2sbWsQv+WGuolH/RmjhGFBae8cNNTW+PHQvjIRXVO9yyVRkXlcLZ
y9LAOhv68o6CCmsRz3FjMZCmw+O0I6AhopGhZDeQ1LrqpebgWtNu3CTf0Tbqz5s8GwTwM07e+cB7
GNOLMKET4MSojgQWjrEaCHQLgT3+/KXK5h1tQuQ0GyIbs0b0xABCH/QC+Qa4IOvIQFqn8UWtbgU7
gmSrB5N0cZR/cpF0SsYNvF2wmgJP6o/xuesf7/FLHgHL2+k/dVNSBuXP0BNNlgOTMJ0kDvVJcwWA
OTIHNvyQyaqDJu5bcXA6kots/zPwwdj7rEfaZeORyJ581z1fcxNzU545z4M9xJ1fVL6RDemEmIbp
8fnHf+Se+aupK/QflMEz81qNE2ydKS46CgpvLgRnqqNYFM5opsUVuSR3O4WOMawQ+dHDGF9wtMyc
JxX63kL9ZXcA2Mr4k/5MEiEZ3g4n3M/lgqMcL/g25nVEqYATZ1xh00n5aRsXrE+AQ8Zx6ov/NKh+
taed0SpzHns8FqgDAbBm2IADYNFnnlRSf5659I8rudXYvzC1jPbiOsy+wmEqWvkO8FSFXPwU5fzA
TwTDurDX6Thw6y0Ff2niRseMuhNsvgXENP1v0y/5pRxjNoP9PBzoHyKkxEtRZE+fKGuUQvLnEQJc
gvu2TrOtdI08+NUTtus92Qt11rjYKeRdLWwSTuftf0s1HmbqqZLnYgrNwlXDQ2WmbqutB7awYJtI
zL4POLBcLJJd4BhfONhRN8zFUz9HVkhrE3wRX5Aqe2YvNAP6jv8F4yVxQRfEWjS4wzwNYEwDnQ1h
udAN4yozMDa5U0qcuc+A7bLXUdmfjP8gLXPY6Z8NrQCdMVEu0ZXcUs9gwM6ElBWimdz1Hcu3gUkP
ZWvv0nMHBdXOqouYwYF08HnmFlDOg3vCpLB/P+giwLN0LKHGU1nj+T378rUDzNXzBPk/OdwjamJw
feKl71zjNeW1M5CWydbjgzNx7JEeBi8B60tqHPV6V+t4cw+xfxQRGX0jrUdhzb6UjsBEUrrrqICZ
jXI7Miv0aEjocBEeBWzo6IgN8FM0gzvWXGbZrES2k+jqAHisJW03mivMjbGKmpXZR0P+HiqVZabe
gIMbT2WfvpfAfAnrMS+oMPEMTCvWQz/7Uw5YzpiLQ73LSC/ggGZIKpGAS/eoNXtIw71HYBGAFCN2
4BbKsOfOVb3gKEfxW1frM5yDbh/oWxLkUwwS5o53rAb+S6eHMPkk/dfSvMVNFrs1HM33jhN1PDH8
mPa86MuEQ2XaIxvkLXBmudpUEBRJrphxn7LE6p/Yjg1UOg/0EEwN4htiHMJPHFHaUeYID160NvOC
/B+xe+kvW25AGAiJLjQvcrXO0/s4ovGOLiT2qukdrxtvGXdGi94eKbhACzxrWi/+LEFqQmU+j+LG
54fXLTAjGMwxMS5xQd6F6ttHzFDHR7FwC3xvwwqNLCPsIx8BUTDkQeJ6uYecass/xRm5oonIf982
d6R+Cj4bFJ/QLoLZ5DBPTighmFvjWfO5fdqDihKEeV+y5TfKawqNyqJfEjxVvyBgYvgCqoUjj98m
+tDWA9Whcpj2X7j+pN4d2P0+kNwwAqfvs6+PfgnKH9Xx2+GUqSH1RN1lcjmMLlhFphj15LmLXtnk
d+Y6DJYMYOnj+T8+INPqN6uLecFoc/n33gMpq9fgJ1EtaweyGZF4JNfJrsuGBhtmLiCUw7yNSGuG
CpNBDpBGyeGYcXls3/UNIFC/1j2es2RuHeo14bqDzrOXvKahgeRo3RFOJTr03qMtRq5ZQxk9tTc6
miL+AvbYt/LMQ7es2TVaF9zJBjO76FgXdPgiSYtUuMDCHf+IQq/Dq7THSjDDE9skC0T5q57u4onE
j5/do+KVYioXMBjIWrv9nbpDQtzudPorhpnEto43zvSJ7xgzN6AceHVbjqCzwgYanYwYXQC9cir4
JqYeqK1PhNDhis/Nj5eZDiZWIn0QTbhi6ObpFkEnAvaMic8CHJ7X8OW+ff6w8OQZ5ED5sJtiKcIS
l8qoJuF8g0gTizSlMC++E0GwL0gLI4WJq5ONBK7bJ++dEXpKvzIXV6Q5nJ7cu0F6ySPsqxSJq/Sz
eQoJa1naR74pJC/sttpV75XUn8TdI3KfYw7WmL7iOEJ42j9QvnyUNTbacnha4H128Rm+phbvkOSj
5ON1LLaxUzLv+WHeIrV7K14j4ylhNpnoC0iH8Gyu4JwxCOd96fiY08oz6zHUvAmqcFcF/X1FjMEl
to5ciaDh4toika9wTpSuEB/M/qunTTPab0JIKY/8HV0+Gh99gY8tzg8atIot5ZEfSBQwF4v3iWF7
ZaCT4QUzkfavBHNt1ks2OcKSU4HPX9/oRi0fPgeytDVPY4xqnB85XzFxmaIJwR/PcSxdyU1Nn9yS
Oc3tTjHcbHCNlFwpb3R5i7HGIsGrJvS4LO/x8uDiYgM57Rs4gBT9wPwN5Tlk2bE5pogqNawlL/55
m20HnGLWnIDgYjqmlId2fgdba8p6oemjW0Op6yBJYDIr8W8hWmOd+g85wFY0nJrJPCm4LJlmgL6Z
DnCWggfJu2fyfpa/fJz+VxP+ONBoYJHosfqlEbTNO0zf4WisOsREIMhmYuZ11stgVGwzdlhiwiBM
xvg3LqLNhwR7CKvQ92Ui+zgZsTpoykq8VO6nd5FsK1Tzwza8gt5Wlh3F/IVHVVb3uf8w+XWN/oVT
No5WWr+q2Rhw5nyKEzbtTAGn2B8p0QV9oSB1iSls59amVrcaumu4yTlpV3585JIBClOEr5EHM5vH
Z17zAmrW3zBt5/ITzaLO7A2Ne3BXhB1gvskFj0Yz/jdFI8MSxtuT/uoMSekEBtJfX9PNiZU132Yo
OGw+N7UVUhs0eSMGoRmREziRrnwfJXv+B+8r+1fkxoi5xLWBFAC4FAsfwhTFOYGm+SqHsEdOLmD9
Hh+r9KEZqaPHp/cQOnJWrAsEktUtFtYxblFCOTnxq5hFSf9Kis00cEfGx+Gu/mS0n8KAaRz7rSrA
9/DoEB+ZtE2Q58HkZZrLwx6krmp8T+PtLLgYP1Jxqs1jWe/ySQrULZS/BMmDwwhX2mhoWX+7YpNd
ye+SGD21vzJOyfgrBwfALnVeA8lkaNL9NPWVGoqRYXyX2AbAVMZXNn1Ti546iZBDl9d5YOtZQzTS
85UvLzVlcnqalSP27Uz7F9Cr9ONcdplz1yQTEL7s+Dwqf/wJYslQdx0VC1rFVQUlsY82cGcbdMc0
YnRJOLkM+WnCCk7IbogsqBmrQkjAN2zfoWEnW7E6E+3lq/seE5Qj5BslhkzKyEonKvDXGh4Qc0ky
VPecWvwtTZ7ONB0JmrGCSeDj5O63cXopAJ8Sl6QVyEagS5goozY6ChWc28+SdZI4/I3Z/Q2lFNwD
P8Zx01Vs0oCSUBOHn7kENcG0ReMPcBB0BVVdABdie4Nff6xcgLWgWeYr5kMi3kwgSuUqRyLW2bW1
vEUfqA+zTJ+NlEyoB/hGeDFYzxLxxENvLNDmNsOyhMj9dksM96UdcxT0tmmRBLcTQ9bsO+X1ZDLM
AckF2h17eflmQ04gCdHzKzzsVGEMYo4ApVOE+R2paDM1dLXVRFj6+VegCrAWNfrH8cTpZnwobRAl
/vE+0I04ybaQNnmxCgg9Wxf0W8Uq//ybYNrhgzayXXaQFv673zC9hMdc39YVXz04dwWtCmyYnaTc
aPMMbOn+dD8RQgJ+kQgz5RwMrw8b+CeMgUjdwQYBPND0Xvf6hGfKKZLJouo65SFHKzQDYfk9qLtM
OTP6tnDycmrtIQhEcLixcOorDBOpuuzbXVmssnjxppL2prWORw/P/qj+H0nntdwqloXhJ6KKHG4F
Agnl5HBuKMuBJHLm6eejp+ZquqY9tgR7r/XHjUROPqICMkLMvfUWUHafOnzCneVw5QTCLtccVfeI
Bs0VopRQFaHReejikzMWU0Ij3rkX5B36YSyCnKtLG6J2ZCCgOO914GoIFicGdwjjNW8sG8Pv0rW9
smacwY70g7aKgBziPhSaPySqHeyuOWPp77c5WdVoE1ekgIInQXlgpQH0+ojWl4jygRX5s7a5Lop3
rqDkkOUf7W8x/aaVX0I0gByjQX9HTEC0I7mxeu/CZxlIWDH6c63hcCAJqVs+xcNrPb2/TEIDPxWT
/KddgfjKvPTyrpuvhP3uZHXb1g+8Tcy4ADep1z4WZTrbYoNX+BM/SxnCNi+1RLndMCuYF1I+5FQj
6G/57dWj+B7fxF06g0Dpm3K6E6WQ4x0+RPDD4fzDj04xJjKh0EQ1QYKyp7ejZ90F8rHY2Qbu+/5X
bN8B1mZEStFv+l2grWZVVb7oXKO/jWMV28bvkuzvMu1zlirxN4Z6iBh8gaDy9RfBn50PtafNHr7C
DR8sdjgPaQnSrwGfEYU0PDfaqrAw03iTuamQX4EB6TDzfsmXN7V2aX4IiKhWLwxsfopTazeZ/1kz
GqIaFhC0i13rbHWfMKamccD3qc9PNb3wVyR02S3Zc4QL9lct3yM+NtGIkfdaULqLK8aeaIT84uI0
DEIA7fyBHaEB7kDk7OoBb9S6MTx+RRyo+Xf0YFi6YZehm4Zf8R9bqlw6TbHVX3d4VfEMKN2QsUo6
n5UQd+BEWAwT94/5o5g2Gm+84XYqFt5jgHOPaPh/hKyxQtJBizkCBgRQZgdXBcCcZxv+NlH45N9F
lM/1WeaOYNpJcMxBd4ioon6KpP/+Kq15UlXK+7xO2dQgE6/lowMERrdXh7Bw/izs3/fcGCWWVqBp
dd2LJz7ytH2HSYt0GIq7UBnwC8uqPyPm2aDHaLs9udoGzYJHKsQEz5hW0XHJBufsFqiROgYJgyuP
8o7o/mpXDnzjTqVsOG3GrfaowLFe1Jc8dJpHXv9Yi6t3MBQWFLDa+qENWxzgHmYvTNWcR5lrt94M
mh67PSZNJ77lCAXz2esRRZIqC7aJkA5IgTh7Sh0OUvoLoTfs2ppbEDkec7J4etH38vriAUL8tgiM
IVV/2+nA+9XKWyhOvgpol4qhOmjfs/a9T3ciTEx2KLQT80AdLxITwhdO03jWKYyDaYDh6AzAxM9S
8bq79DWcVH4IaiS3P8r1oaIyYs20KW/1bxQHR5ofEKBg45vfIguQI7h1qt3MO7D/RCEIhBy8dXAa
8QKSHEzOYPeB/bkTTlG/R8oZfHPQC9UDkK/OOPn8YqR9y3uNrIDRuhY38Q8vO/sdJVq37NSpjBaY
eZfc4RaTkQqTRjB7sw1IQmS0g2erEKFQ6YHaNLU8ljAt2YqZza/LTA/zwvKakTS6JZGU5guSjEmQ
UKm+3CCaM0UCAC4LAg6YwWrDkpgfJglMef4hxrNdijYy6x+1F8PPyzjDJzAbgbY1/LSVVVzBDAWe
uYgenuGA94JdABi6slHXRNeODG7u9IicTqZDjkiKbaB+Fx2Cw9Amcipw8UKEml7F7ODDU/KK/inl
F48f9zhblimhjnNUdVyFP/26N21pRvCOjuGAfIqXWh5dZlTzo7gzpka517K80f9ITSOSr5v+LTab
BPgwdnoD+fu56jaW5GM7qiDbmZUBwAlpc5Jmb8j3WVuyWzL2BFaGcwE9O51D2MzQEbsVweUadSNO
NDzM0SWblE88X7JKNyS5kUvWy/gktwyq47punp3lDw6vHepBk4/Mso3izBo08xh85IBIl65fBZQn
85yYuKUlZxrf23K3SJde6/5SXkknCfRn+UZKVNEeuswlhrXvCC5G/b4UHL6+pH+vGgx3FfxUeJrI
SRwJ0yGzBNnRfC2nTVbTNvljeMWewUk7ikCRhjuizqt57NYihCAWnopc0XVLn+WLlYkqvyWjr2N5
Mzfx7M7TuvgeqVfUYJO5PGxUULhphAzJl4NlzYG7R2VtIbGi95eiKTTKhAzVb4V41P7gaBi9IhRp
t8ZaWX/KiAASUQ/zG97EBd5FElysAepHbVnoEQX0EmkjZNba0qI6WleEOPKFT2tKHqMn2lTG+tTw
CCKCuyDVqqYHCCf0AnDwvDRAkRhQeRgABYmVMdZYLGdOoWGdGLb1g7KTf2BgoZa4BNcqMgQySpDy
c6OP+N8Xf0pOTMZf33o4lAKsAhwxy9G/i2me5hJ6ubBbDP4Fvyx0NMGZH3OyuvRLxM+uJVAIBo5M
dFxq0Y2stTZxXvGRgluKcGFSXj33sWZPomNoRy4e6fWFYx6BDDd0f4kYWSLnEZ6J9xI87lvxOVya
DGkOnowFC+NTyYoDA4fxB74FrEWEMJc6eol2XDPzxK3tsCVMhCchn1i9Hlb2TPFqEbc18h7DZy1y
FvJHyxG93Wa5Hsle1zZt6PNR9SRLgO6Sxekg70FhQgwBdUsRFkNe9/eJhGSbfwBpSBopjSXDyico
rOk8LsYX4eox5XHuxfhECaeKm2JeQ5Ty9YoSaqQ3qKOqhrYkG8Pjm6dRMYfMIkMCatiDo9b6LWs5
V1PMPT17cv2WD8e4tqUPKrvgRdsfNLEk0aNn70Ub0TyEsKKt6wESxnRoic5gaD5wgpj6Rzgjgj4R
5mklJKazgJHwNHwrRP0ajfcSvnm+IoFLfEA5Bzw4A+PMylGXvpg3TelLjU4VZgPzPhN1AaKsyKBS
I3nCMkYFNJlpxt09X5c0s+i3KID8tH9JQojAwSRuoFc5rTK8DbxrYbgMgZT5KgZ6Ljzc3Eew3mX1
+GNFim9ERS83jyJ9GOygLJJhAp/HMlnLRGwBFbwUhLI9Bzv1B4N6D8gSfn0bIv3f/LRh5H4or2Py
U7A26iRFVyOvIFPhdFlqzykxP9HSnIX7cvb59wgLk6ZLm57jahPnlzT+HIrNHMdOTSSGFrwltEpN
u4F3Hjg4cHi2O3yiTHmIsWSmZrLk1ohvLP1sEaaGroInVNJvuUazBNo3fDhEz5n7Mt1h6zLKL+Rl
leFlCaqY1z1L+UI6dI2nqsGENvmp8GnBPEvhnwZ4pdPl9Y+QhPGPXGtQo7o/vWBfXnD9EYrKUHs0
5AkUI5IZAIYFTjRpnkmdIF/YcEA/ACMWlDp6D4wLN7bXZDYBg7nPQYeirNpPu9yLT+TwxAQSvPzw
Jzzj18GMu3DyFefQOyKSl9cShrYe0Dm7vK1MI5UrLuoy6OJym4RbupLaxXUMVwRxkOGj8oi/YQi/
TQNH2HtPshFz6QLk1MeYs+LMH4cEQSb/4q4NJ3L3NkbnYL4EUi9s7H/g4sRo8P80vtZliu4OaAHH
uCn6BeXZYBNL20C6sOFUcrglmEsFl7Sjw7g5MYVhSX805GwvaeqPaPOfbHvmh3WkiDOP78vcmxW/
/xPiperUmP9RDo74ToeTtgko+EIzREAEkGjzbN5VqglAoPZEUM//qY1pK0N4Y8PcnYMd9nPBqXZA
75Rm1ORK2NwNClJpPAasettpGzZb+nENNLUM/8BbQknec+0IZNp59WH+YqlPdll2MWGWKjclyHhc
GvraBw0dyWWMfJ8qmWI/oWK2AeKQ9rb65xDu5YBMZUzcEA9t7Fcg5pxpfwXPN63FWza1whWw7dKa
bOdvzK28z/+B6dUTj2Z6GPQLPOoff69qnYbb64IswroS1YKATA62qvS9wGDua8lb+KIjksA+PcYA
vRSUm1c4h+jCpsoGCNEOtNg52Gd5DwRss6xmvM+UEYTE4fDlNj6SfcVv9uwhQb0tl3eCRyuskGhQ
xkpkstLhL6wnnxGFaA9a2wx79JSYbraK2tTvbtql52ph+6UvJdrQOmn4RNmOhgeCuCjfCGw56W1q
N8OZK0/N7rysBWLQDSCJaW4k1a8vjfhNwxtxPrQlypRf6u/wZVjd2w3XelZutRknOdP5FQyzu/cz
LRosa4RqoH8ZNlDZ90D7UXsfNVyKjCUwOMb+yyGZtE048H9Kurob1pfuh/htLFm/bExYqMd1YtLh
jZ/S49zk5t/pjgWrqX83VGY37jKCVHZd/VV341I2bnZHWztYW3BYF3DbPOaCFytb44wV0yxxoaBA
CtWnjgliW1TbgVgZShYzcGPu6PeEz1DzeEU4ldSnvOOIWqIbdS5HOr87xAWyeZUR15vf8mvRA61I
IggUCuTy1WfwzZStfovGBncHUUjpQbhmQFANop8jxy/iHjt6CyFTw3U3ICslq2CD6gUx40CJhave
WXL2Oe4uy4G9AYsH+x10Lz8YP+QhCREwN4RP7IJykFs1CDjUl+xEFK8yYbVL744WujRhgt4HgpN+
BNpJirYSiYKs49Sa4+FYJAP9vjS/442Y+fVPQw2uU6ALU65x5JLeoLbHQvqCSaiHTzkAz4UQw4Lq
LKJxdnpxJaooEH1EoCTIZqWTujd298S12C3T5tN4S3u/6vxP8eW2zFrVVdQPBdTWCoRLnd/6q0U3
lcunVB5CUBs7vZvmimUjAs9YdGfyBklgPpFhZscVBvdL7nemz12udn5I4gi/vE2Ss0duzIvfW93p
ohMVN1Xcl69tEwDRwYRv24mNdMWjvsoQjxNKRhIdoDW5fGshtgNEo6r6ZFlqbhDgQEeYk3mqiYE9
UQCUfoMZpJ/5Uf2Y6oMRE7fml8dOei+Qms3Da5XgZkePvFbK33xenGx0lUrrBnPrKyLC4vEwn1KP
pGGgVskx0JhND4zcOO97NI/qloB2ZtGTSY/e9kUc6VfM1BNJb1a0Q0yBGo2Pwq3u43DiX+ES1bev
Q1D6U3aRiw9r8pton79QZW7qf360CLfV7VJYlTvxHwIS8Vo7vUNhwY6OZHyzK224QY6PuCJP8vNW
qQ/1dSeiZYkRXKs4kbZUvEQ/PN6C5ADiAtWLwUemfuSYvxk7aJPjW88ZyEn95YaGCEqP8QkGKB6O
CeAeoA2HuM6muge54N0gTGXpyoYrqtAe2MqWn4Q2PCCMlNDefIemTbzyGwf2BSESOOt8zuGyMHsn
Z+5w8D7rTn2PeY0deigkgO1i3sOkI6ObD2yNpcpvhMQG/vhQRM+WwpJ4dExwJY6raXqbAheJtyp8
6ZndHzmQXMpdH8uQIfyhpy8NO9E+AWYjgw1wXdtdtbaYlAixZnZDR8rdaAlvMcuRvOaPeA3XbH5n
wIa2S7R3mJxog5Uu2CFetDXZm6vziGrMQKKweclegtuciUA8TgVxLvytIAndgk6j8BfZvmyiawWm
segfhw1fsHWuqZ7h7i/7T4LurfNt87r4lU5f255fEmeNtuaISj+oYtDS80AwC66VjlizX6Ro4NGo
dIZwR2s7McfVVqzAmmgYRUyHc8NCDpxme26f2pff5cIHWo/h+IhFV5fVxsKR5cTBZxtuSEhgjOE/
oCFUupwTsENHIk6gEC6ReR4Q/ADIF8wAmd/cSacpKAcZnNliefOb8qQEt9L4SIxmTTtIsuTRvYvq
nzY8hGKZM5aS07806J0WE2VaXTTeb4htrVJASY/dsKvGW8xKTUb1WqYWNO3B1RR/ji5zeOp4Bdj3
kXlm3wkzkpQhjSRXrfcxUPGXSPSc0e/JJJT/49skp0DhqQHLJUgyxeeFRC0q7JBTBsW/dIYQfBlb
HTtrP/hVtYRhkZ5cY81kVbRgnbJTRiC0Ziyfdl9/maBe6IX5nEBKRuFNLzelQtVGvKGSM+bqw0dE
Xh6ZmMw2Oj7BX2FZXTDyYXgCJq/ete4AFEk6CkoWmWOu9uvyaunHtn3TIdjibitz+wp2kj3rR6E8
uaCuserNqGBV4gG2TFQBIsTG+jakg1X8wfoyyb61FYHZA7Nn++LiRo3FGtu9U4/X9nustRZNItaf
pRL3DlqAhVn8V0R7RikCX1jxZ3wNGAhX+bEXzl1mS8RROWTzAg5SYD5gWEcOU+LYlPev+Bf6A5Aw
2YgFzXHCUzew3ibsLaoti8vUK4Z0Ib3FZMD0HzmHpN5umSHRgXxJhyK7j+S+0h8EP/cS1sg6cRSi
/Bi3OlhotAvDHapQRnkMYJovqqe0P5PfT/R6NF4SSCBr/oDvb+2oWE9PsXCwVeCqKA/kysJGJfcE
uSPlD/wy6/KeVjaSyQP5XjDfeXLMCsqfUHiQXs1tvxlQF4yrhjo+5BKoMy/L3PljTWe0PEz8fbWd
LIf9OyLWt+C7cS3wHJ/FPDG2wRFWOVjT/G7e0ycB058C2dVYOnKirwAyVcNGypDJJEM/cD9q3Ic1
gPpHDCwGkQCXrT/yxFOvhC/ciszjwCWjKy7W6QYLa/pYapfDT1JEJwve11hRpkIqasbDu+5IpQag
VTb64GN8GvrN0B9i7RwSdJBpZyX3857As2+ZLaVFotHSZUp+fQYNgIaO+ecgz168m/fN6IAwaqSE
u2W7xis3fxB2gzIeyOJUAPp+615k42L4FKpbcI+WnDi7sk6mvDcFf2ZvQ8LiN69H+QaGg625Jk6W
Ntf4PY2uDecGxqvNchp7RLEG7zVHNjm9831QIf34M45WQNWXXdfOqawuWeb00jkk92EJyudjz5ob
7jDgOz97Q7oYzH7PggaS1N7D6BMCsLSZ4DlVgdtRM2AgWwknYjCt8VYmMKU2aTuyesiFjV5Bsx3z
5G0RA+x/kuBUEk6feS9qOfMjJRoj7+MaBSC5kwqBFNizLsR/9XskAQZy7MfA4nabcQgRIpbuhPGN
E5UFutmN7G/Y27TXZeYkR7S66p9S4cQX8zBbP8q+8YaHZbrDb7oWkGMSmQYx+gGrJMobklIIWBHt
D6J6cRRQqUqFSSh/GEw+u64i/WLVXCKJ6N5u+cCu9DQr6I4IFJ0wH9lSc4k3pRt9C7Un5YQ9u0N4
acsV2ZCS2z7zW0mbOQIAl0u/WqsXNearBI49FwA2d8xshHs68zuYcmqfnnVmd+11prKMSiaXdAzq
DCobpSl+h84j2BpdgUgTM8GlK9D1QLkMXzoxGp6aeKbwHYEKtu+Kuq3U9/Q3hEv7p+0I98XzspZA
LoGebhn+XRxW6kOe7pPi4U5zJu4yIrVRdBI7+shpCrK8iuyr9ZLsYDjy4MjNc5o3Mz1wc/3RfqCX
UOJ/SyxDobqq6GP9zL8JPAu1BYdi6mGyQoEL6Adrp60QIRJ6qbjKnvC9W/HL09koXvQx/Hb9BrUI
/70XmXm3oQ7ACVsWxmzXG4MiOaZ9jgBWz2ybmBAu3UGmeob9iyZl9LfVm8iTzTA5nVQILnM5R3Et
mts2Y1m4KSLJ3k8VLHOk1zgZ0KvTA7H6jSHmMYsHbgVsiBUmcFTFl7lViP2jIcMmFKuGezj2ErEm
rgbxAHub2FPwo0lfLwlH9Rqde4eOTfFaREjprpae0S1uwaAwBnL4OuatcvEKczsOp29eiQN9Unhy
kxMh1vOGHAmCeHAaLwZMol5evMIeQjqVAIK9crf4HdAB674qABR8zQExIQaNAQNWE44VN38hBCmp
ZVq9vttg1QYu4nctwgZ31LqPxNrW87G0EI/YJnjPyxvlW2LvLKp02OwIAUPn/IGDyxhwq9GBwK6T
XKrhhyAr0begKp28vWW/evytfupbAqpx/r6QHC19WxyD7xayx9atrkh0CwQIhD2sT9GNDdKgUtUJ
afv1WgLlHW2X317JaXzGXLPqccw/inHVw9UQQqju621Q/A7yJUAnS9NN41JDR7oLEbvt3gj81zbj
u+i5OwE20TTvZmwIilMM1z5e64UXYO792cVHWHpberQyq6G25xBcMo7eo32sbfEWIqMPdnStqG9Z
c+/uNWpmtEKO/kweFT0q/PaFcC6Iu5u/xLeaRyMUubLS8EQOchTtzcgviBZRdkQ/Z6ErqGC9nxnf
aUOCZkNW5fTISaMvQ8wXW8woWFk2XYU2jSLGpQAbaVHdenDekL7pUUf1JWP2Icuq+38eFbh6D53u
Rlj8sZ6iaURNq8/f5uuuhqRzNHiG3NeL2ol32TF7D1EKWFOpn7NbbKE/wKuEV1Xx6Q6l2RNX3UJu
0kCU2QksB4NeDV+gnhoH/wjQg/Fn/Um6G0ZeDZQ8bHvGr3lidSLTyG0Q/xrY1/Mesfn3S7tLsycM
G/EdEAUoEAtXpZ5m0lCRDdFqgKhZT/1F9D6CoFCrR18cdnJIMhq4Q4kljVTX/DPgWSdAybhKsTPw
NuvRL2dpi+WCFQH1C6XxNHNda/Hca9/dmvX4W/t43UlQ8dXuNHjINykcJD71TeEIUekBY4X0lI8w
2ZoTpvQfEgoMtG1wDstt0rFgcbY39FiBJMtUngy+AXhUFo9YI315R2UyECLJuSMTMzNTqv2Kd2SF
yzxa36od0wJo0lKpXDlzeYHmNdm+sKoQjq6eItZXKIes8NNVizoG8eiwWRakn9Q88lt8mahW+Ce6
Dc5OnF2Sn+gNjW19w5p04CQtPSV31esS9kZHC6SA3ZxTgTEPlUqPWWD9RSl6RjW6TVmjXRDiZav9
Tr4XgI4FTo39YHgStfLHNFrD746+8CahAtlSHkZbEjl1YGu44ICUypP0V5c7HXM18zD1mSIKrJHW
LzrRQbxMY15xqiZPAiQTgWAA6N4zAtDAQTzbczrJbhU+8KDJgZsOZ4iokN49FbCSkMLO8iKJz2zD
Y1PC6T4Y8guUCqlOxo1LPdm/rkTcjpUjkYFoAk/7ytm42VcYdjP2lIf8OkEW9Aqtlo4xnBbqWvyh
TKdHnt5yiD+CnaG5poVI+hSPlHcCkW8VieT375RijxnB1FqLb3xsUE2ob6CaigxH/etfOKASwP1+
VLE+2aQm5Eiy+B+R1MzaltFaCOcEFEJsYU2hD/yl2194krRLIf72R0DaIvIMwB5xaUGSNUampSQW
7h/8mDpjBI1oDkATLJudhJFWfSvulMMwRluwLiuxuQB1oG/I1Tulv3G7WcB3oiLfJkcL75G4xgAE
vY3jqXHxzMJ4mY4p3MlNS4K/js5yTAZWck5Z/czPBsKnWy7i+8DcixQ5fhPQBjLeFt2SZ0pLp2ei
H32o8CVAZhi3AV4LvEqW7lEumvjwYN0GAkQwf5F4TdE9IR6ESMD63xxsGvEpYU0VSfeMnfBZbSa4
GbB52i/IxINgDow7u3Ew7ufzMH+W/U0SfnFLIlStKYQE9k5PQbPRHmDRmO5YpXELI+xP43vzOqTt
kQw5GaIJVDWazxGOBK+ddySVvai4psrq0BwCkY/qmSnHQjtbUMWLgeksK8cm3Ijdp9yvJeMeFG5J
trFmggqAnD4UJDFcx1C7EdpAmjgEnAgOyV5IVCEzHeLdrtSrBQywSf+jJs+2/Zv7H4LL6D54ykyK
IW9OT/hQC0+CDmkXh7+j8BEJO5X8PLI+uQDJV6L0li/IjdHEghuqjzpCwwDoRZWr2nxXHbZp2nup
A46PBNXXT6vDaA9Hx05uky0Xv4gMsGO94zehEkQn0aV9jiz0UnHq0QQkXwsD1m4qenjeZES+H5VE
9ig6HmOFHF2K3uD5ZPEr1qlRIc5WX+cHtJax5mnjRt7E0xUEweB87LpzE+BGfICworUgKcOnv4aQ
wph8eWYEEHcTu3DhtsI3X6/AiB49yB61ugtsYRBf4N5m5T12NrpEzuBGw+8qpd/CJ4k64zk79mhT
mNQDoAQibAl39xqitv4pAxkXv1N44Phd12TuBLvimUjsY5qD3VdB6hQpR+JdYGZZ7Hgq2WsSiIiD
7OWLsELfSj/5eAHixWlg1Zzbz4I2GdUZgz9AAKKyAUjl4tiwIzCww3tiQAMHR09EJC0uakQ+goCD
nF+SDYmmgMiGh8O1ewzyEdeCynbC4z5RbmOL+JqIlo/ups8MrgI/QyL3GxP/2AI8OF10jUPUQZRX
DOGW5LztuNHRiZAx6ViHDkgI9RH34bO/zuwrtvxD5lS/SnEF7HTj1BZn0dziegho+oXts8WH7NO6
An5JyDInT+oLga9ZD3Y9nHwSr+UOfy97JyMy9Xlr9mZqwgkUgXp+r1Wv3EQ4IeENdF8ptkp/hkTM
eM5YVqaLFHugtfzFg60S0Mch0noIBgnzWbBqJqdDB4g/IMn5idAurXEvI/g2IxIRgcsADYfkTkv2
hLFK2UYHlFUWpGfNflURnMwDhER3w/A+K2tsVukJuyRuPLQZ1r3ky8Uh9BrX+O/L1Z50ECZ2QE6v
/0RNB6PGYSNudAt7O8SxbYfb6iNovFTcle8ZLg1e8i2Dx4g4YtpWOwQWq2E38wlDVxHUQE4WkieZ
QzO0ix0jbFCsZV+JIF6uyAhwSozdqUFPtmcKAThA1/tkNEMi1zh/pn4w5dztuDsJ2JC2sIT8dGbA
r44JbmYh0Jbz12Sg3zWUwJ+T/K0MCGtk/yXm57UqtiJe7/DQJgTurVLhVO1TPrXDOUT+iMCHYfTM
lyMM5Dph496A+7ELMkbz0Jl/KTsdXPOO8Mx1ZCKboZkWo1zF9IE75NBwB1p7XNjNJQAo+ymrUzzZ
UkVAD/rKY0G7V0zNFhUExBcBykxINNypZxzxCa2LJUQz2wSuynp0wTcZNp30VuEPIYCSEFoSlNYW
WTsfVbiRUbq7Yrzv6cKekHWAiGvZTwiMTZ7iNLnzpZN+EIMRWPdaEstdFJvKQ0rPiFKGzud6Q53U
VjZiEybLnfZQZmA0oIgZyflBwbtk0qWLxiE5W9RkI+xBN85hR+rn2bxrl7SwYwpXYgp4hnO5HKr1
utrOPtvRxLFADFu+ISieIFP01W6FK+GU4yV1CbqHlmFKPOs8u0SKLEDjtRORlDmhAf9L5uebtBwW
V1JraAKuHIoTlKXWznpPqJstWoq5i3ueXDTNj7KP7HfpcylZnbzyzfIzl7WgrGGeqOsCjdwyuVP1
bTIa8ZDEVBUvVLGJveP0F2PVdqpFqQsOxugx6NumuAQ8AE86uzeYG9GviTCs8yJX4WPMiP/JV/Im
hYh6H//11W9SHV9oCiP2tKkiCgil/BICmKIwQsxAfpXk6IRxXzpGvhKd21TeIwRWIpkKOX4Xda3n
91qC8n9ObJkFas0xf7MGNPtOXNgjLUPSerlZUKMSfPtuHCkJImmPz928l9NaOLD4InrCu6Z1DBmB
rzZc0gh7sxkPQKmsZQTvBqGA/KNIulfj8UUVzrBv32kbmWeHLMMDWNUizqaYmSYUoCdjnSrXEgG6
BGK5Vun+FSHlXU4PIyYTAME8CRWDP+MjGgSP+JFTZ22b1scLzPdVU1IYrnmSZI4lE6qVfJlViDJq
Ep6Gr4/vdb5TcFJIv1H1zXPWk3O/ti7pOfsuKszxJgIyHk6mpnLCCHmzYiI4jhgeRv81/OPq71pI
imtN7q38F0SP/HUr4n/KMXA5yNunRkqLUN4MOrfs6uMlIbFcaaLdEhu9yh7GMYtuGgweRWzaNkFd
xIV5ZpzgeCZ1FGCj/Z01bGaXMbkJ0ByT0z4TILIgOTbtScdVLj55HaFXRoJ9/0nTjrbaV/ovQPlD
PpmwxUJ0Qzpexpv6kWqeJHjYuErS9c2vob7q43P8RBJaLPsguCZSQAOVcda7CtfoCnHvxA1HMMj8
j1WI2k54NFVZTx94HT8rFpQMfMphu+gO4Fo4ai/KrUfZr+86IK+cPNF1e5unt475FGNEni5RthUb
ubbNZfvlppeY+kNcdz+vd4mlmpp5W+cBJHcDBbuvV1dFOsbafcJTPgPlXdnIewlFNmO2z0on5uso
eVB/y9cfrkWwxc51aG3lz9RzP042NW+nwZOHLoK0lnS1JrAg2euuuLIJij2xZsXqv0jYWNYvjgTS
bBdfbuG/tKVnsI/3qnnDIVNt+86umudcIzAkzhYcwwnfm8yxNgadTeUm2KkmWd9uZVwV5YIaD3yo
95sQE5AdH/jigFDF74X3H5ojFh4FMUuxUYiyHj36CmB0oZwGljJgHdYw8vwWGQBJwjho/loAj+/Q
zkguwlAHxEWbTAjtmNKS3V4NcqIQQPSrFkxjlQLBkx5YXWRo3fRa1HuZayNaSx80+70WPs8RJg83
xsDYVlGMeTF66nI2gZ0x0L7+GqBVPkvQScsu/sVrHjhiY2M+IgedNIoBLMTKBmvgcOjf9eAaw2wj
WDLBhnDpeycQbET0Nv0RyiqCUMAIJm65HSCmye87w0mp53BKHPFc4wa8aDxCOAeEXzOkrfM+ya5K
s0L9VZGLCbXF3aavJfUjibcGXNVYITeLqSVYk8oQPsYAs0YL8LzuKJmMObJFQA2qgwVEkYGrsP+Z
87BSxNCdFFpKE0g+qnoeqkr1ylNlkqoRQCkbt4J/O5raTvZNIt4IlxadmEjvAh2R0OxSf+RghoeI
HcWpuETNiw6FDyxWG76iPAR6tpAfeKD0+bvQ/fWA7ZlKxQNv58uhM/REJzCPfdnRI81gGElQiZ9a
Nq2N4KGQNo/Ol1L37EEos/xXNmgHCD2sF3K2ojrC1Zjndth0sGF0yKn/tdEnmb35rfMIeJfu+XmC
T+fiBL2avc573UqkTFxktQeyHGsrrT7U1magIqh05frxuvUbEaRfc0b5oTSQ4oTmDAeV+EvyoPBN
gyiD4HAcgO08uJe4aiTySc8SyHOwTjlbSGBJ1gXU+FYAxX3BMEA8Ust8Tbo/o3oXpd1M61fBy9Vw
pHi82LnkKSPtUiTPP0aOpNCOyGrHi2835UF7ea/2XBH1YeiXUGbmtBhr+AFAXyc13hHQZkpEwS/B
UMhH7fl7RjnrtaQ7X1+WD1AaAIxQe6GdZRSpP6LO8MCX+DmxBunr2nCH8Vih7WeyJ0SawXxsHy2J
Z7Q7O0P4MyVP1LXtLUQ9QkbpNTE+h/gotxReUcpH4PNviYIh3NTv/Uq23mr5KxPAkZBDYkoX9yYx
9//IqMP2FitOyGcOKWS5lS1TsCnw8u1pigThHuhmh1Wp6ZODK6ir93a6vvCL8xvWNK1TsnAP18gP
mT0aJudXu51qrmRMpXH590KDo//MKVFCumOIi1s5JSwRv26Cla++R9JxKcSi1fFWKIR4vUG+FnTG
8Zz03TqU/tHQokCjd462nzzoM231wSlzmqjzRoENRY/gaFq94Uki8tEvTxGZrck9/wdXCUu5eEer
+VMtd0C+YfFXJNCvQCXDVyr0vuJKaGvkP9k+kPkkf/bc+Q3NgISQjeNO6Ffn6rvrPMKicYB2LvmG
W56P6iYt06upkBwCPZFe2IF4+6FkKnho+wXk4NIfSCJpbjxD0sF69xU/Rkg6AVb6ve22XcBorTPA
yxiMOFZXiMKib7JFiXSbBfJLEdMmofMn8BwMTFYvCTexsEqqf7HCfpojYyFzDWzQ/O3YnegpNuHs
oTR+Dctn35PlDa1OpepEQKsVEpkzKnbEI38jIS/Esd0adEJz73JOcYcJazXYnE0BCEP4TtR/KnhF
iCAM7S26zRnh7FiqqFaCzTej6HI3moci3+tILmza2O5Z4ozx/dxwZCXpR9T+ipyTZvzUlr4Fhq4P
sTF/wu5gUAwN55QBNXSjl6uefrfW6k+Lm27cd5wfUUhLAvjheeGj0KBS2lNNfqHTdX9sZn9sd91o
T42ISgHoMq3JGMmdTuA5otll7N2I7WpGglYRnUpe5sw4ZNxE6a9qNEeaDzE5RsO/bonH2YU8Drm1
0xQw7Ch0FP0uAM/q0E0cw028H6/V/zg6r93GsSiLfhEBRpF8lRiVo235hXAoiznnr+/FBgaDnm5M
lS2R956w99rQAcPPvjk3/UXt742M0JARMJKZjGwF6peYcgNgAi3pQNbt1WQDxiJO3hOcxtqFA/kV
72b1tJyqXXzMCdDRv1JQ5BrttnzOWcoO8hHJakYfU7d/JQ15wP4TrSwjyIOGSGO4GE+DRpScyYyS
Pi227EuMgPmxv2JOIaaIxl/bleBBXqXpKGdImcixP02U19O+Nu86CzVDQCGAb+SaqYx2fZmB+Ezy
KBsg7LIDAdDDSL7lM0JuIefvSX4LaHu6BZwZxdx4roZzKxc2Ha7+7ljiAGGFNVq5Ph60eRfp7y/6
KIY78qc4IqH5eGGtXLlsPUzz5YwLn4G9YnDJSkC7e70HTnDUSr9qHq/oL+93JBAGl0r0pulTC7Ym
1KDQjdTLKEKv2KdsIwl6oV1fROTblkCb9lAphEnKuZWTHFSAtHrnPGOLx2EqYkN1ws431X0OWyat
IKPzHSGKyOmUH6n6ECMa3fUq+RFX71P5VSW/8XBerY4v/Thm+yr1R/Z5iOMgPBuSS87BmOw7eYtC
r7mSENB402DxM/awlJl9mY+m2kCy02dHIDP0L5MPqzflO+Dce3Fj07UMuyhD0AKEWDY5i4k62XeP
KDuuKDL4FUYugm5vpH6P5SGms/0oovPAgJwHFWxnx9eNGHuf7F/th1F5LThr1Q5J8fyJDi0BCbBa
WTeKZ4UgoBCbi1+FX+XwyO7qD61sxc6b9CCkTFS/CF9qJFOn6Qa0NGURSb574JafyyL6tzvr/EVv
8/KvDwUqmL8Vs1zhwNyppZjT3WkBljFs3INHQKPbsjvEl4NOT/N1ieyg/YA2YyaI5DIW9vipk13Y
3qbbUJ16Aim5w7uPFpVfo3Bj/KH1V++DdJaGCFJsiNHFKrNt+vp4dThFyn+xci+zW527oUwwC2si
8I7BUyOSJveG0cnfuuLZQdF6tKVDYQyn7kU9LVsyJqBeRJXqSckh/BZvORPom3gTUCAzDkSQ0G5l
HXH+2vwKU6/P3OEDOdyqcQW0mPvA2GZnrCl6xoTTRYyviwcp34mNtzpFjc06QL9MRH+xH6UneNKz
AYYjxUHewVIQ8GiunMDwEZ6DXxt4l8ad/jdX3NwvN145IzPQe/YL5gtcYZxzRD2Y0OoTrc7E2AAl
5g/IQPGjJXxh3IUIGxDCMSjjnEOUi1c9tLRuL/XpWnogDmJX1zGWQ6WSC8Q6451Feyl+BKcYRGvK
CfWXjGR/9rAbhUU+m+vEkWBE9GjTinNBNAZGqw5fe5rdngM4GMPTMgwduAnyr6HT1spqNyiboUWq
nDjT2YxOBdBhPOVARfXmOF+L4iSUxxIni+AoGnJWyJt/jX5FT7wdyiUHaxYW1E9PRnLu4fw3gEgF
SN0ecuRgqIzIaSca94GVO+zFfQuFpwnIQMdFqOJ/ceXxhkYMukrflRvAC/gG2EAo4SHBjYRL86ix
R0eowbzhL9N/oabhgwqJqS3eNH1DsWkiMzyHmVtLbouZ6T1pT8yJ0FJfhp+ZfhxxEGMY2ut2sinW
RXzRJxQ9hD6bIOop8nNI3Jv6dbdJXuJR5AGansy1CsZ3l/4RJ0cIIxJafBKHBPaP/AdXbncN8RAx
ktVHj6m7dl/te4GIrT5NxqEJkUHdalB5depWaGcqiuqy/ksWjVz2kLNPENdIDiClJ37EouYa1GQL
BarqrJiEhNC8meBLl2Y+Di+S6G8orHF7UT41nT9i5yZTYlG3RURfNU6ie3X2jwkAdjVwv59RQtu/
rp7Iunnqy3+0cVnyEQEtYXJ1g/aFDp/IxgrtFGcGZcFqr4Oj+itJW+ZO1lwZxTT3AAjDd1N7Zx1n
5m6jWMJq184u2DzWncDQBGVHZ6CsPiLTl5qFAInCloOHo6r21P3C53gzsA0wOdtV3/WwZeiMvhFj
hNHStKFacBk3Md6cbgsOaTqkEVckYt4jKxbxRJpBYJIu5qwSRzUPaKABT+PSwkRqJCwgKEU0ECV4
atRrB7rI9AzV5h+QZQUHtoFVzTHK6tcer7K5Ln7U/KtujlO3Dmc/YT4Y8BETtZR2+5GkWfkwRpfk
t9sn0hnR3gtkbUVAxqPC/v7THgSy6li1PBn7gskbn+Z4zlurpgPIi33fH/iXHdoI8bBkIMmuBiU3
vqrw/hji9Se6aV4mml69voAczXbVTObukiQTf7T8DqHd5+tXBQpt+NJOI7NbzMWPhno7pjw9K1wS
TD0UJmiGPd5RuCQJOv4twvqufgcaxfgOjvYsODHmbwMx73Z4581+4ZwVd5JkySPqL1uQwXIBuZEQ
iCw097ZF+G8ngyM8WavVn9goUT5GwjljKEj2KiE70RWVf+KndH0dWJSNvpfOxmI2ByREmCBeLxLL
QoL7dJQaZHfiq2fpqST+gJad0lq6TdKWgTRKO0WwoquYEZqAZZewpAWHl2P20/ccsojCO4r41gLO
ox4Bdc+39icyjzBIB9pDmQ7/LH+WAIKayzjd4o5+l8/2WsBFa7dmt1nlNhUHkEKxuBrYb9bwZBPz
zOfI7zDMNpM95g0vP2DhScoTkAZqNVQbr2EfE6d7IQx5+FLpUKGuJW6Xs9v3qQtUxrrCQZTkjfFG
8cQMNiUuurI7wwbxX6S/48BVYGUVTPPC0EhBRStxFDBYwkBP2f3fFMOprr28H+j7V7UTECYRP4iw
oM6J/hhEId4BEHesT+np9WlCW1Fgo7F7RpuwHr7Kew7hvYaexB85CHawHfuPON1Pbykng3nrYRz/
sGaK1MES2Cstcoh52SfpUAbwRku46tfyAev1shtl1UPMysutm3uYwL/2dPNUGDsTvUrFxBk1FfYW
Fi6GdBHl58g7osE1Zu+Kd0S3CvYz8cLCYoHPsnODCVK+vhjKlMeR8TQoDNgF8Z0ygwMT9LrGp82R
M1/hgmcuAHgEU83M2eAQQy4qnwmjQxLQCFaE27tCtQXfEQ02zxQG/jS1i9sC6W7R4TlteWDZRVPc
/E1/8sS6bLqJE3/nWkdsi5KKyqla0az0G140X/mV8b3AW6p7byqssj9MDMd1fT/RIxufzbf522wT
+d4EZ6yNGfkN2KcWT9Vd+h4ZXKvgiYAlVVDGOisY+PBPjI4qxSGQrTgUFHEmy37MosMjKkAYh1fl
Z24YeTVgX1mSGq4u/TWzXw7vSuXnKYWC/Cso9sgELBJh+S7tIJJ3bXSTzlElzmy2GEq0xC1n1Yh8
6iTHlxpbShp2tIeUR/RbLnOkjiFeFvoEK8oBIvXQhyaBuQL76Jx/wSVcwUlkjV3IXwlsfuXd2/L7
d6strxuq+JjtWNbs5nxmt3YHOiyL4G5AObvthZtB3sg96WcLoKZb0hvk5LBo3c1/aESYybUwFeyG
4FgGKeX2BpShTN9e1q1ma8XP2C2TsisUG2a3qb7HngmziL93eF9hWOUrs2Hms0eHBvQ/Z3Dqf8Eo
oLDIkfz1YBLJ9BsIcWaOAoLk2BbcSTt26QQIRozlSLcD5WkR69ghD5ixhi05fMCr0CH22CIWCvNP
+2BSCIUTMMNkPgEd8Rr5GW/UkaxKTCW1CwxWTA8NylkMBIlf7jWG1Hi77jR7COGJPdzMD9njmsqp
FV1qG/6x/xQElg7r9BPnA75rxFJcdrgC6ZdYkBzHZ4R9z4befZ0/DejM9HuwjYUd0l0G1kjDEaVQ
LkJf7fzk5fIuJ3S3p9e5Z7jDnW6ppyzd4K8x/7WgPyz9CUpt6N9YV+vGwTyXK0YLH9Oy4hV2qUbi
IBF41FsH8cjRxw7qoDNvxOM3/sviU7U65BemM0l6XZ5IisbYat4xHXi4Bs3zW2CL2FXecZWYO2KK
JahSAnIpqmon9BECCzvOcrBROS4jOxp3PC46c1cbgh5L+MDNqB84zPozQj68KK2OgNxS6fbxz4wh
cjw47k59NP/IdO24oayo9gbzBJ8mUjexZ+zScHk2mMTPkLks4ojW+QfIxMY8p/3CDi8TJ2ZIE/Oc
fwg4QHRryrY66OHaGpRPWHBz8cDGxjE3TYcFfCXdMhZUXSxxiWJsMCiveeGDK4h+KOToh1WMZPE/
5EWYvQKO1msnfwVgvgYCu6HFZjWxV8qjgwDz3VBW6fEOPlIVMu0bniLBPTNas12vsH3D1xonb2+a
ClEx/gn708DQol5JaxkFfxz/SnKPfHwThXhBEIWxr4/RSYgF+IQX+Yn8LJ9BgWm5t0Lt3mE1Nx0I
1vq/zK+JSnYi6AsxPjfIQpwCZDbj+VSwr7CJrIiZ7jTOqxPyhxHrJiTr7ARhTtlpMFESUNMZTfhK
uiaNW1NQDDhTs58Jc0jbwPQJPwh1aLrdoo6ODiCPV6vTICI+T10UOAZHkwJOBtlBuGnCL51sjI6l
y44lXHRW248MvEhw1iAEsWhtV8i8VceILAn1zAlWAId9hEh5Iw9+80/lRbamD6VCfeNpVGeUc0sX
oVNtPbKCpumYxXbiauI3a7RZJdPJlpbXyYr+MRZLrSdiY9atWrmr7vn0KXQ414J94apngkM2HVgK
4P/56Hd+dBfYQ/2W/DgsaYDnPSa/qy7t5BP14QLeW8aP0EA2+BY03D7/59TBaTiaW/MarTEMsRDl
7SJqtH6o7AgeIWTi2YmWoeyuhT2xy4udwngcSHy/S1Ze+g0QVlNcGqWsdbU/Xoq2ZxDQvmvhb83C
y0D9BcWOu4yJB98InfTIFHjRHOGWILCdlZf0xOJDzIYGhXkxvyDggE2nho5Ajp12QA0jeqzrG28A
MAGB6yIW2DBoXKollOpa6PJbEhCTlnEfxxTsUHi1uYVXzRClY4f7nKMdVv3gE/j3JKKJpPx/aFnr
4JxTlc9XaUc80OpZHfYrMIBmCOXWKXYyk08PNA0PqEQ3fdQRCTFsJlBmE6mHMoZ8cwwG3csFxUKX
RXQxihy4dwwte7bGv0syA6fNVGyFkaWx4rdw99uBqxpNbQZxM9EILOz+ICixkK1QCYu2CoZlGvfq
/G0K/qoMNwxHMQGyb/r/7iZgiYWf38Y7qQW9zjvY4/4ESyMtDQJR9giWjP+raRNW96ZHbqG5BDch
IAlJ/fWjXf0euZHdn3fqIsRMFE8fkdPCuvwBq9jFzIElbNYsONVPanx9vOA94shmdTcTeBa/ASaK
eMkJfxhdRFV7hgFwsaSYazKFJ440h9FXT4Nyr+qbZqKJ467Jvof1BdRCjeKncF7QF0ApCfEPC7Q8
v4KikqVHiGZYOaoTG72WjgdcA3lw4npcuDYdBrIjR3urnbltO0kH+0HmI08J2bzt2Zi/QVVwN+HJ
Hd6p67unROHcv3H3vLojj2GL8ntC/qRgzjHdiYUmrbW2mja98DetmMcEf9W0x+bJPnRpUwqyc+FA
cGDKnoRi4RiG2xqFa5ZesGPlxQwC/bCClNk7maFvAr41bmpBO7c8unKze53iF8NS+gbJ6TgkVMzG
1K2I8UpiaINNPF5QyXXdkesfji4UJTPe4VSbyN8TFoXlsEgENEZ1wk4Mj8htVq9PGC8Lv6LhwkTx
8v9lzAwYlqwwuNmfuJVqW7d4tBB5vfRDrFbcveuGikFzWxxXAGMBgi/HMdrTwljXn8wmETvxL8bf
HPU1In8c6M7F9AkX57kFKYNsCZfI5YnqOX0TneN4LA8ypRIz7E+8V/FeQAtqqXvcg0AbzyOPmYsP
jQoHuiGe0/jArGUQ3st8gyNxPCgbHYgA4Gn6vIGsKzhU3Tc/gcjsCoiYHf3K4TVkIavvipZSFpHy
i7vSaq/83Hy1hW9aMqNNG4b6knxrUzJFS5jWg9+TFY+yRPAsDXvFrBxZQHpUBbb5DxWEZLgMkMTA
BfhuWiaTMcqxXzNbzMqL2CB5zAck+Q2gcbohBHiYyEsbBbBPOqg7PvlgY0pAJJDgOTFqr0KHc+Cs
KkvLNy0WkYyykaxwdhDSEgECAlj4rdl2TBkYhY1xBaMBxoHqTHSNivRjdkXEmhVo+y4RM2z4iECM
QEEvFBBksLCk+vAXHofOjgxjwDevGitFY1GjKNp7yOev6peIW7FirNPbSXohq22hUcA5l9hp9Uxd
W3xePFvAS68xLS58afrAZhMmaKnPAXBLNsFS+t2QVXeWtDPBMbTiZsmfjAR9k3AKsVi+gO6YAQDc
+Qyosc0XhoVMIk7YW5BTsESrnPGwk2ZnYUtmh3FKXhQpAGeB5iE1ff0RQ9dZpCDV3akKdnRH6YHY
CXKW+UCE/IHYPXRXmRd9gxEVnnn0liKl2Mx4n7DGVfum3ErzdvJXnC7ExXPQAnwrHTOxjWYX8u0a
jhCda5G6JmLKiu4eRU1GOErm81azqF/pl4ZJHrUvBiv6deLoWfnqRJZuhtuLHvxBMT5g9L9LIysH
encmrB6z3HhHRarH29c9w8tMKgFKH+Q+E/ErJGnw9pDfpF7D/p1ZH1rugD07ufMLTWPXvecYvtzV
+qjpBF95KbzIfbdd3J0rh90Ujeogf4nwiTw+Tzhs1Q575it5NMgYNh0JPLRs1WcPmS+7LIU18kVu
S9RPD35sPqDvFZ5JlmQldgIb/jDK+mX9xROACmdY0+Py2Zf/oGtd6yP1Jq2k5q+ufAgwRJnGoI18
IVeAqcVvRT8RHnCvoG3jKcsf8mpbJzv9K7prR3NTOQ9v9U32GpO0JNrEv2wdf2ceQ1Y8Z9jUnIFL
nQ/2ZjEJ4Y7fhMNhlWwmNP3/ivyC3Dui0fZajR88JTHoUjIAhVKRRrdlEs+daTORm9qjhHEQ/cuO
Sfh8QN0nljadhxY+dNFBjNiJTq3v5SuHKRpF/K9QmbkX5ge2npENTE8SG1PSV3qaHC2Ga8HSzLjK
R2MTfCknNbMDEq5GifP5L7uxC4wQ94YnQL/UheiUAgpghniTjVObiWyUbZS/MqWXmZlNLM6fV7vv
UtA65MhaDQC4C1HqNIev/FjFPjV8xUoLnhRDi1m9ML9Pvvsn377hzsED20GzNcTNKv0oWSK7/QUo
9n4IGAIsFGhj1y60T57vYWNB/cAi2W0RqWfo9zy+Kx5gHt0YZSJBR2i2lXfmhIQ90I+CaKYCfYp4
UNtHcQoBMJg7RkhcOqfy7dWvSc66TY5RW/j1By/7BsaOapNhIfMAmosAHfRR+J3yndw+TOKBPAjA
iQUWT0D8iqeUUl+3A1u4c3QQ7rVctRpBtyIUE/SQ+XFZynkg4mrjnIHbYkvqv9rjfBORKKIStnAn
4+1L3uNDHcKrlR80ZDNJBcz5Wt6VD4SgJXJlkoY97WLWziJCzW+EqSzWwdjN3tGt8zDXIFttPnF+
C17qEOHyAtVgmo7iaYl1V7erwQES/hrAPLjKM8Suv86+BOmTEToKVzQagAO4m5fUT4zdn1zOXys+
0bUOlt4qz8uwMUYfL9CqFg70mjTYxqu9WXsZ90TtNbwufA2sJOMjrVOHDJVuMYdbglieoasfoQHL
L/3nSsRmZKJw8Ip8ZxwmAmTtQAQOrWYOeeiIhFUfcbV0qtMN5BNe3D7+gej6GtFxXZR/XInthYzD
ovUAaSgLRe0KRQqP2DaZnexHKx0SGcYFBgI5DAgyAmLENSVKEEfpvY5QQtLgmTbBhbowLhBVP3zI
nDrc0BTjzC6Fo+lGJu2U3/VMlWw4pYOHhT9FNIJpruA/A64b/k/n4G8mp09JWKc48DHF2ClR+jFN
fKCE2vBFH9JLXH5xhVPcWNKfSicELoQu5dwBbganipSsIejUlg44EeJ/MGshFebEcbBabO9Duo/O
aBZZf6vMMR4mThGHvSQjYv1IVbk6jx5LWMhf+PkA0L40u0JfD21hImXNJqPOPEsHku2jtf45MVrg
xYJkx8am2jCPYYbVWAxNt8o7W3bq6Q2bQXVZCGJb9XOYNGx6XULvYpQAmpMVO0amLG0Dhn/hYfWF
Ia0QbdEA+oS92klAsK5OWKBa8GpEoS51Nbai+N4VeLy+kLqIWwY7wTGyNtkNGEhGSSna9Lqobhh2
wZ5ofDpauq91LvmliOhxqXTmbCuk3jDtVATnfrDCPYtJkHBb7iriv1g5QNaCk/USLGR1b+2fTvY6
NI4e3AExMKyyuu4wnWoE0ZoNioswG/BeEsPMS7gFWeOHfnDAPMojRw0gX8Hh5keYTjDfHt07BXRy
yoCzT/26x1Yu/vL1Y7NRyD9Kt0TQpdKJ9xVUGIUvDeS9+01gaFx1lzntzKOdbeTKkux3fMdnFSmT
xhCLw2KVe1iDKRbiLXiA6k0NsS96jCJaB1A4pGFmujk++S7kBKNCgYMzJ0dM8nJz6xSrvCIjS5in
kP35mr/plaSzXDkTEDd0sio4kx1KI/bIzHBfylaTgMM03OUS23SnUA+UWxKCpdZSOGFNpIgWASLo
a2onrg6v99WRM5WiqEAoBmMVkTkFJW3byzjqgpN+IDWijFGhx0vr8Le994KPZ56JGSmCuEkJtkfk
1voqbxF/7DE/5WhVV6MXn1Bl5e1G9zBhOpV8WRmcLJ5EqVH52vDeM0whA0N3XuIFxx9rAHmrfqqf
eKh1n1VHNPwYpi2UH+PgMuIDtVzafX9/cVE/RcRvmY+u3zTd9F4U/7hKLP2W7mfjJP3SODGNzrcc
T4n+mSMEYFlCWIKK0aSX1vzZefwj3IHxYvfAjANpgJEonk9RvrfmdfDaf1qCY2K9YiVKoMXlpTFn
A3fP5MtWUQUwudQEfIQ4EW2G4phrAOR1OjWrLTJNIsnPhwMJzLV6vvodtch0r3x+2AMVB7t9T3ej
c8H2ErkVRAFiTPlMyA/FBYuoYYfuIRkXAFEVO+JuuOiqbZq+jm2KCj75yoZTW67RcB8j0VNpQLmJ
usAOKUpvQe0Mb9rHjJnyQ+nurJn4sWEGM3QQzLdCPygvD1ww/KgSCzFl++S8Yo8ynmw7teaRclYX
RNrSeviHvVOwC5Sz/E8DfYJPjb6XyI5g+HlhYMqgTyxTV0vdKga5XZfkq3kb64tUHTg6yvkoCIsD
vtN35A0JZLmzGqxCqKSspXc6ga2OcMLIzucS2hi5lciOQSAipS725ohj/6IcWW+3AWMFCzewreyN
wG7e2KHQI1iM0DMd/eomIDMBs7KLGzLEbQW33sVMqFI47DomSgdF/BHGfY7dTl1/Y2rPz63hvRpn
+MIkOwwnubi+GGdY2g8w+OavNYi/5u6zyuCed3RETNxdebsE21ngD3Vc1wVHHjmc7DNmuHBnZD6a
fjeedPk/ZXOIZgwmx7o7Em/0+sdGsfaMwc3rXd3AnaYI8frgOec+zY7AoD4jLs/Yo9NoYCiAYtQ/
WhVcBMQJfD+sLsEwy/eY353a9S2UWZ8y38GdR/Nus7h81KtNS6lxqL4z0Q0YlMdndBFldTbf6H9p
emjuiSv4n424NZeQbpTHyaY8lIxZC97LYSH1DzuUvoQpAYzddFcgAcRMIeTZtQsbAP0NzFq4ahiC
Zt5HayCwBT7M/5FMC8sdJFB9zyoyJvywuczJ57iXrLvOEg2tNIMxOknFOpnYKXjkQeWLHi9HyCVu
rR7BQeVvpYTCta/9Bo1T7hcQLrI1BKQRmirWAbRNi54PgzhldqAf2n9c79ovIeF5tAse+NFf/P/v
NNSKqsMKnSNiw2JFRmefeGSTfiEKVZqdNP7o6ACvKMsGeJAvcmcdtKLYwoR1Y9glwnQnAPG6sJFe
++EoWU21Gf4wM0OeaGs7IOmSspo1/OQo9VbCaVD+Gig7kVGam9cbRSI+Jl/LP8Jux84w/Eg49qAn
nQSe+dYLuBoD8SRHt5lTVd1WWIyQ6G8UhEJbdoZlSg10iCKv2qiPsvMQ+Eqa3Y1exKyRGUW/q8or
U+pD+5M/YRQkoS9oXhO+gFAhfhrDz1bYIpxeDuL+hOua13tlL60KkokN4tqB6EMmz4fVBkFZafph
R8Pz2zUUpj4PBuinAqxiZs+NT/VvxzRPWC/nnZLxGcrL75lcyTSUMP15/Hy6ZgPNHzFJ36Mr4qiO
mvWg8BeASs9OVfFGx9wQEvcksInYBhRKfwGWt5+VeJlrm8KwcESu12t74FRYUtYy2RV1C7AoB2Aw
27hV0g+OhPmTezn9AGAB6JdvMtvoeKmUP5kRKLopi9OJGcyJr05h5dNcp9opl6xbhOVYjQk3m0/V
G9MqEBussvVo38Rb5Ve96vuQNOx+Pf9A0Jh1n6kourzyhz0XfQdfRuZK5J9/YsjsF3x6jrm3VRZf
2ZCheZj3Oe1asMLGdpX47M2rMT9Xlzw/cWsCJePtFDy0zoPbG6d0OqYcEL/N0YQw5BY8tmw5cCZt
dKwl4WZQDwOAAjM8ZpMXMlZtYNjKGZJ/lrpIqP9opkcD4aTgasxMi58VgmP9SSf1Qia49PEW/xsm
QhSfCCvi9g9saDAEJogP5oNMX9LAE6N7DpjiNODyha9xijrc/rtV+0au2/xL627qbvDFfKN80FpQ
6hfKpxIsuzuTcbCwetMA5Jn/GPGw/KPx1p8NybC0fumDETdjk77yiDgv/rjOOKDiR81i/QGGzbQg
Zmk+7VZivovTQWbDlEf7HHudeoLe3fI8mkSei5i6+E8Z92m2DENxKOPtq1WOR1pgfXGqY2i9K/xT
k8N/eyE1wOU7tuj/SSfPkCiHTN2YMGd8YhWvGDD6V8PI5VmSjodhNwqtmD+2CDK/AThYGWiMgn9G
92eCUB/fOvXU9k/z+So9jRowwmUrhcSz2EXnscaL2PqgPWius7QH/SWzmSAyk0gb8YNagLKR+Zv+
f/E4YZyRZkt9tpiiQ3RNoV2+9dKWyAzIRKKyB3xcyd9MJF8nIPls5Zg81uyFzORIa2X292G8jkyN
hTswQQho7YXVucDlrZ1VCmMKm3QJzQFBCxA9kugSTVDB5G17I8LFxWSImbwFop1uAfapyR5A0pi4
K2NdXmOBUE6AeBt8ffMXWUOln3/e8AxjhwGkaxe/BQP90aqPAaijZblZOKA54+GgUfAfkw+kZdkN
q3wAB3R21chu7me58Y3AJXhUpZde12+YxhgSp26Hd++p/HXlvRDPncSZguFRWIjqXzm6FSTYwKZ6
aogS0e7SgGmI6N55EkRhR5gacUU0v7hcir8DNANlK5yQOef0e+kj17ikVjHMVGxt7hvF8FD9UYM2
b4wZeihdWU5vZ3eAqGVytWnhXcn4fl0BsoKyWgIGfitP4ZPbsA0xK8QIGMm1jrAdS7BAeT1V8bYY
+tPNBH6Y4rzON/r61e/N1CEAL7QSTGh5u6WAR05LrcUzMYQODSRrnto1GOTDGRRWDsUqMGFwhFTQ
6DDEaiup1jLGYTrNVvIIRAs9o5qWOAO5JK1hfUu6I9shGZZTH+Ld+dDj/fKDzRsTbx04QSjNT2o5
JdsDIIJjXNj9kyvdONTUVLBIrsaw5wdJ+r+4eFCbLkuYCk6kCzKN9p6PTrgTh0wrTCSK/oslihUN
WVMzdOHgH9i8AImzAX3DZuzaR+cRlD8riWRcpo/rQPZm5iHSDod7/IjQD/3KCeS93WsZG7+2vwiH
aux+BFcVMoOGf+Hh5TAQCcA1bdjyMFmdCKJeBofU+SjYn8W3hhcj/KEYBhJIUMmA8SGh3vyn7gIA
powb3KVhQLNzKL57/HKLdB6cdNOeRXcej0TLMssSodlAndkwNzTP2L1pUq7Tjv8r33gA+CP8r0fK
HyL4Qswg6kep87E+uFxJQ8PcVydnMMB0w+ZTbo8AlveUz8ITvy+Zxj276WMe/VVO85uclcwi6yp4
1C1N5GMUDxQo6BOG368HMvx+AWzyuptHVqrou2QLpSJ9PnEtCJHwU+OHhls+C8cAN9bgIU1Bu1S9
lw84EQMyaeB7CPFaB+8VvV/s1NCMoIRSc9yAzXZnukSQ64zrWGewOzPXIf5Pezzr6Tkn/RkDIlYU
fOPBm+FMEpGpSx4sdMHswibRgKAW+qrJM0jarWN69E4M2p38h3XXRB3DPg3pFbAuhlM0hJ5JMA+W
Bm3TnnILsi8/Ld2A1Xl0lNNV4b4jPwiOjuHwyoafrNO49l76FtZ0bik/EZekk30Hx3IZ2zbM3+/1
R4yu+FfQ/fIDLjgTkYycWPJ9eYAGkBkkIjNjt///a+IBML9LOsVL2xHDqrBm0c7ptqrtBGYbSEnw
Qeklo9SA3kGpxYRtsPk1gSuxGy8vMrIZrn95MfBqQ7JW8LgaeBvh4Jib5CBsZF88PZMz/EPMRAuY
dd2mR/GOw1n4V/zIAtx4Bhj7HPujiwsCexhnS8vMxQcnuuVlbKjX2XRrPnjj4B2o8IqaZ7QlvJHF
CaE3lelaClg0HAwInLeEJRZw92Nw+iEnkdBai/Rvag7WnhZUf2TAfKyKTdjFXmk++X10ACWiNfB7
sl5EyPfV/M5vJXWDgZ3ljiekv7xEB0koGHF4Vxs9xZnJcXbIP5lW9g+Ikmzry9Rrr40B14dE4sfS
AryAmFEAfeBFSN4oKeBfjBgE2Njz+S16DNZE4RbFAbgdoOS8toVtqt/5+KFlrBI8igp00EtKYeWp
n6ZqV8Vu9VimjCwI0gtf7Mx+mZZUODUY3Zwkvk2QOzobv8a407CaE2zlmR8gPCXjpPkpre0BfEJ4
Dv8fLYD4FAD1Rh7YeaPFryQaiPMdSBEI78bwKCziVEs8VNusdM0Xy3gLxJhoBRaOHTqSjtsJDhC8
vMXJ5AyYiWJSsUtSPnfxQA+w08wvqfqYNkQjoK1/6+czojKEEyH18pLzqFcf4JlXD4yiuXoU7jWa
I4WKEgpgHD2GZc7v8TqEwrUp3kOCZnvkW5vZYOQRL9k2tGZk2CBeE/Zt5LJNB15Fq8nvNZ3LPQI+
wTwZzNgYen0Z2zLbVN01ZhK8l0yShe5jgsRm34msVBin10u6APK7OOI1hSwdL56FVu485IgZZ5Rh
T497tcWlIxk/875bEZHhw5A3kAMwvjsI2TPdi9Qp02bYkJKE9DVt3QbuXGbz94URQ1w7aJkZuXx1
snbgqR18VgjyB3DG0rCBFzFk5RxWfvUXfibaOfa0ogeSefAq88JZNVVur7yzpuAtIg51zR2LlANT
4WOl+onqZv0vgUjgPOjlcXEp8y4Eqb2ukKg5jbJTGHaf6DB+wexpzXZibpY8tMZGy9ha5T0Wnddn
S9PzUBkMPmRYs8q3QtBBeohvGUAzxiLaLvoq0Us5At/FayuEd3z1sfolgYGvdjIAXgTpFs6t/Od/
hQ5z7n6n81pcNE9rMCR7zVSsV28I+Yzo9ir3yQVG05S7TM3Etz6EJNvv6vRkDE/tBVzB7YUHiBMa
f9kHMQCrO94SDPRew2mVUOIgntgYJJpkhMyUv6LJsoD9jnjkPtA3LfiOI/Z+EZpNJ3jZRVzdVDLw
Ah85KTJPylx5/DCP+Y2NHqwne/YnFiFT4smif4KFrKbvAbODzi6YWENWfntBmyh8cOEQFL9hB7A4
yzwJqBW2BOg//VW+8B2J1+lvJtkY+d37PNN118giGn806GwoDO6msJkSN/NesDgXkl6zKR5S6AQ+
j55M7huPPwAPBkWpzmyZuJTJKXSffXPiMwXlwMP2zhBkRl+5WSiQ4al7RtRp2xWaFwDTIeNMYiIS
oA1rgf8u0uQ/FPrh3CmfdLXHECjCUYw+VBbNhZdsp3/1jWB6xi+JNzDZViyFCmGVWPWtAcfxoXbX
3KdFRbrTeogkcf6MggNKhIqNox432VphpLKfFKjr3MHUVqiv7HFZN0kO6xlr0PwAJeHBgDYZMpaS
N9ESvGbJbsOKlPd5jcngXPK0oqDFbtUS8Ri4xJJsOVaYc3YutFiZ2z7h2iTWWvqPo/Pabdxco+gT
EWAvtxKLqN4s27oh7LHNTrG3p89igAQnZ4LM2DL5l/3tvba4AmeyMYwNEsLAh0k9AdMN3vrDt2Jt
NMao2hGlqlc2ZmJ7lqNV23vLWiuvaq4pjEIeWGKI2SE9IFIwDS/fwW0DFuAxCAFikp9NzoGHmCHj
HlDc+bsWdgT3YPsR3lb7TV9uyZ+ak0dAcwz8Yqmk3BbC9gA1bjxbrB0kmk1PyinI9JkdoRa6wTaN
L+NttED1XyLdG7udCuvrHJ2IrV6K7JKRsz3jAprsJHYHfZNy/7aM9ShjCws2EIaEY9bS+IBSwjnI
0f2hdwQsdFa4zwenb/Dq70ZE3KTzeS5tozq9ND6vCPgLIjp/6+Du2/lRV07II39owUSLCNfYMpfg
UbCpMPDv5vxwb6KtBD0JyW8dfCJuvJ4QCbEYBPueeNO5w2M+0hSPakAZNMILwsYa4h6nPdkBG4cm
s6oOEd28GkcsYuP+3WJmJ1zl6MEmIw54XHm0e9efN82vgNOm4mCAwN0fEyBybJxcyOFq3jl5olA5
yoiZ5TkTLRDeg9QxoPXkh+GXFU6Hg/Ntyd/i2+yjUkXNQTc5/q1k3FdvsAKRos7WijtQux6Jjn/L
2rpO1wnKN7a2DcYq+M5LSToZD6Lt8POm6WLMJA+ZXsIfS73XpavckbEacrLGICEsbPNrRpbf4Pmp
d/mBkhk3MbfhtFXflMB/DSfK1Xk2U0qMcYgwqw0n5CsT3s+HzEoisA5QFUduCDk3pwjXMEhu9wbE
oUOSFEdRYtVCuNuPDdqx+tPI20jYxlgZausUlo+Eh6J5ncN0YfzrDmwjCaTSKZWu3JQsbd+BkJXZ
MUAWgU9NKS5zqulNqMuVkLsk2VXZCzIUGYE7OOeneFzOt+LEHU5dG+J5EG5RgIHGZ5SDMb2jHtoW
f5Emlb3BwS7Rf7P6JDHca7gi2PWEe4l3VIdAIj6b8teC3B1sB85b0gnwQzy80WmYGA/9IgPLIm+1
ScnpgL9gHXC68ppSNJZ9WuZdGfYl7hYGf2xaXbWbJ/7N+JalEwY1nBw2v7lgfYnJBrwlDN4RHwnR
BraqYwqsg6onbasZzJBwM0F/JTYo3ET6sP5GkN/cvaWVf+93fNfFdO0+yWvJW+JKgHSLq/CY4Z7X
8B/xOK0HeBxcozpcJmve04Vki21w/iiVDaOHP3pUyxQBke7uZe3IeO4FQk1womCgX8gqxNFNRTgc
fhuk9wyxLYi24G3LbM/HLml7VbsnsSMVnzIlDvxeXyN5KZXmpzUznZlzFhXL+5yGo8gb6p+IRP00
VRxDeKiQ/BUSszygDHoBOMa7PAF6wlMpruvmYPUf857zj77Fmd5rV7P6FtGqphUIV3Kzo/QOopNx
1gvURry4yghKEA6+MoyQu3111RmbFyzWw2bCTF0Kn1nBY97vrCMLU+iR6e3Ft5HZBIxWzWN5lflu
yQ5chHQtAXXzBFwI5WmEk8QDvkL0jH6EVfZZCnhCEYYdouSoWhL5s08/c/VP/dOa7fGG7uDiDqXI
g4SQgi953dM71br6wMyCoQRsVBO6OtpTyWCUywddhdWejH9K3gujvI1QhXqpCytpX4NV5OwLN8vc
D/GGiAg5/PAgzazb+xJXd3fpEruG3EFrJME2LIrrsVor3nDmPFDjyn3nj4VRKDrM3mIyUC6h2UY/
MlD38vnINlw780UaHbhIHXGkCUJnAHzazjER8bHfpmefguintE93hvBEtxDa0f+4N/X3NS2BkwFH
hyddLYsD90Mrdli2ky/YEoF4TJStxDWJr8ukf43R/OSPfJmRy9fSnFIKSBizaYeod0VW7LK+yYo9
bnXTm6YbxTWmeRLmixi/RUe19pv4y2r+lQVh1WOztDfV3maie3IVfjKnWc+/xZMiK1ndcNBsGr47
ZjkOjTwRd2iOo8gMy7if4DJBl3wVsbOlBC6BU65y/QlqmA6n2otvQwEV28tP/XRhmECzTXOTRvKX
ROI3W34rnbKvfaJdmp5ZFd9H5GhwWFLo3IcGiV52uSojbAzcV7i+IjxJZGh3de8UwwblItlGGn0w
AOk0YqL5Uk41vnGsJ+JkbZURK+iTfyaakBHvtBSuK+weE0fEjxG0xV9f/WtkBjZ+GB/z8bP9pgxt
rzyr6dbTfNP8mx/caxGYsDf4Bvrvn4WvoLA5pC/WCYZIl5FHIIDSemJwGXyXLF/FVusoIu/tmuLF
B7IIcRfqQUYEGpFUA55x7Q19mevVMvcuiz065MyEIN/lCorMP7P+nAL2W9IN25cA3h7VsigCyM2b
1ixR01FbPiSwtK+Fhz6oe0j7BC+oqsRZiNN0sZcNuIi5mlCV9UXmUulA7k27dUZ/xGs3fcRIHCbI
F11usFQcFaDDZHAFIEDStAkIEEoEbitra1rdRi/eajY0S3yrX1vmNq5xVeOHCV4OketA2rNa1J/e
6VIvXGjUhBfYB5Rvs9xNuMZ8Vq5G4qRxMepD1m9rJGUcYjrs+TUP/zSvGxMnQYZHC9v03+tl0Bkm
rozv7vcFLwNMWkkO6jwWh5ygOeuBfEKgD39VgagRKyLu+w6CYDVuxp85dqrmpzCJsjCgsgnIjz/W
/CPGt+bABmwBxDTWMWvJa1lNOZ94ja98zSmwu8zHcZU2hxSRnxSiCGDY+DBJE4HBqpP3XsedvAIN
wIKe4P/hVFTTBXeiGRO7AyFkaYlAnzTuDXNrrBSIQxrfZqQyDKudAn9jAZ0NT/8GwzoNXq7pW+ua
+aV+mc33QYIC4xaGvYeULrX7mUM3s7vm9ezjgxqGnph+DT3aAnFUHOvnnLNaJUAvW2lEYyhdmukC
aO79ddJP1nBSun3Ye46UgmgoHPnFr3UIqXxJk1MhRnAQapK9pZEVTBnOJisl34xgKRmKhguAZTpX
NpuJykNR0Q9OjxzleVyzmkOvXCx4Vfw7LgzC9JxY+aNHx20Teay1e4ZbKJtriVg8x0152k06J7CO
ep3vWicyTI900n7zrxNpWzpkhEHtzy76il1IOligD06run4dpvdSJlzoJF+p/k3amTqFUbxUy8VB
WRfwjdjac4jcHkEN4lpxf6k4sfaTE+V/NXkIrVHYMK4RRquS014TcFuOPRCZvIXdb2Gh2x7q8tGh
Fmr5WY2fBRlVPFgFE9xw9OaJ/9GlQ/3/DVKhFo6b/U5ZPyYb7yVVggZmX/yYxOxbQgETitcLfKPk
GkemJhVAJOwOKoEQcvTDNHJIv5VIft2dyEJljxex5Ua7EiNO3dUPltUYGmQMgBQBXz/lzTb0p2wd
I0QcZdGNq4PMnicSh9+m0t7EwaF4HDNa3lTOnE/rTXg5gfVDoNbEcUsxHqfjEk/JkQtiwgder/41
LhCeipnjuM8w/S2tX9zjgEemw0WrXKOHnUSlNXsGyWqSFUSKgBdCZLabf8VOLfYGZaTQ7oKcKi9f
B9cKY3Odid6/YI9rAF6JabOJpYNvQQH8JezPn10C4Yx3lbAZ9YvQ/WbVzRB5+upbWvm4JfvXWSP3
R99kgyOYI0mFJYUmBdFtidDVO/C/VUkNjqf3rBvn4JPyYeinwYMLDpcs8IGleRMOS50vPndP/cdp
pPtKHsV0Kvn4qRrTCxc86hBugBUJ2SHCkBLcGyLANH2QU/9iHC25ryMHDsaeYnioWatgxnBN8rnF
aNeq/HOTyNFFjw73wZb6jwo2wiKw4ydzpgV7JXG46oWtZb5V4zMh8qncc9En+wlc1aCzAW+VZHpM
di14BMIbvJ/CDjzJJQhLsrngwWnj3h3VH0vZhzBmHl38B21F0g/Dob3j/8o5hMfZext9pcq2E46a
9tt8qQnGcNlLr4b2U/HSVP0aoO16KI8vuXbHSlkL1T1gQZuYOmWQQAMOOlPMTbBkFelxU3XkGClD
5DXjqPyc1lp9N1kuanaxZisGZ4OazIB2j2eAy5U0tY4IRU7WtqCNnfLxLT4W8znUV6lw6woG9b8p
qlEGV1PL3Eb0LfYX7jIabQwTNxNxOWfxNSvBV5q9Q59t82Q9Tu+MNUYwEhsI2RWFIiZJQZ0mYEeZ
magKnPNqbTXV3D5ONaHyv8UsGlnXqnMBy+bGpfCK38yhXmJPYjD89/oGFMlOkO+0HwNz8LYOf5mV
nzE3D5eCFIcUn2OWoREp+Q33XOoydyA8OEx0Dtr5v+wFNPYNN6CVwHfM7gifCxfwMjKmR8DteF01
toqkPxkgnGqvye8FpND4K9sYBJ7ihwynn4KalbJ8uTBktWyt/MPU2dCRC7l/sDWVo4tjtmha7RXa
SeBRQxSEzEKwtIcnY9rhIyO08pIvaXhRZzYxcyWIDwXuUviyR1S/2i/qj3o+K//i+SR0HvW4Sf/R
6065ADX8JrdgaGM5D46i6PNY9+bb0H0tDydSafDA6ueENAL4istYLqs/2vhNGN1XQsK5Bq71zmQc
7y/UrHFf/mgaFZXmASC8XrzT6JpKG+BhJkMkW16Hx/Bq7V60YnCFCL/MZ7Wp7RFTqXjJr+a29ec9
+ISN4abbdvXaYxg8BBtzzxJ5Mu3xHejXriKajvStbNA7bVE8KvwASXD7ur6Zy11DrzBX2hDYzzXX
Nwp213zqXUJYzPK1iwRiJwJBrXIkwGK1Gh6sQDrX4GW4vEeUqKefmDjjbVDROJkMOhxdbZRFm0Pm
Wr6ldMVem8Y2lzqbR8soEn5Gep9iCg57j6eVaGgAJCik7fRjCu3uM//gJju59cO08PlQpLciZam7
5sopw4OVLZsgfOgFM8d+z0BmuExkAPeaduDsoM2rcwet3W4ll5rOgoAKM5llUMvNy+bZ5wpnLGYs
nOCfDHUGp3oYrYPpSDLwLK70T+EXIEooYJu3u0NrrhLZadAYsAtOrmp6ODDBQcy5H5zN0R4TcBZ7
rfYl1P4PWjISLJ7amsG/9m8Rdaa/6pEMyIvnDMcxY7uVtckOiqOe4MWClcUQdWdnCteY4FclI5WV
TTXZsPpjwIpdW75KEifMSwuDH4cPpLd1fmlbONnkCu3WNy+qBjYhcGj4/jZ0Htw/JjDXF0JgVGP9
WE8IUt/mJ29lyFUrccf3OPgpym0a+mh51TMASnDmwlTyW+GqhGal7SKWCVK6qfIJcUBHcwYlv6IO
4n89/GGrzxdDx6Nxz3dU4EHSA5XAX3DXnpCQjtYNEBbWdsvWveG7NiEpOGSJihvKEDnLIjy3wqk2
/2luiL2pdSp9p7gR4D2XlhVRu3WYGdtv0ExdiC5qB70fPufd+I2BiY+Y8IL1q/U/qo1gB2V1zW51
KstNWF+JezUv1I21pW9xsHFPjd8C9yz7OFYxJVfNB3ysmcwy4mW7QTZ+Uw48ftw8kwkJlwMzqO/Y
UZ2zWF3z5LsTbxxHS5ypmN0Xb/aO/Yy1cscttsk7YIJnCa1qX2+s0pu6AxiDwnST7/Hir8YdzLqB
fKBCFxCIw6NEoq9vdsB/yX0mdOtB6AdAEdjSN6dwlHBkDsS3eTe3O/hUFAE0DEg5iUOT2mI39yRM
3U5+nO8W99IPBkucDI0dvTY0Y5yM3QC6D8sQsX72Yo79DyV/w9j0mj8BnQHhOoz1gUQx0DdsiLX0
T4y5CHKTB0ojwsSQjnQI3gUccSVbqlMLZILd3k/yt0Dg6GkSDMtPA59P+H9H8qj9Ue8haW8acJAe
yxiaO0cFXKhboAKh5VTb7J8qbVIsWsZi1LJivj4Vz0iAh31LFE/j2+ATlyMeAR89RLGt9JRelPfu
lyEP7+HykWwxwxRUAhJyTlnfgo/2xiM8kzPo8g3PDzt7yEmQTBtPKMwgnCZ87KW6V3FHwxQYrqiQ
/OZjzWWbmSiXvW7PBOHKF8/viRklEm/5Vea2y9coYqNOXBpJuho5iwz3vG8rvKSQRw03aQ55/RsQ
WAMvL57mirpgJ0J10wYOJnZtnPJ8N1V/A3KFML2zXYw0ZM9U+SArpoyqS5p8VumVDaDH6siPiKQJ
riUG1L61UFn0XU1NDsaDS9FpK+OfpiIzAVAVBmes7q8vhXpZjc8EAPZH3H8lrJrNXKyoumDZ5Spk
4XAMvqwbkIwJc1RnstVK1ibkEqJAWHr9cbpIFW1dTsfB4dCZowe5dFWIBnH1a93UxxaUu4l2rJMC
qDZlawfNyN2Le5rkvOJhZQiLruwugcuAeFb8mab31lzY39znXhhJyGUqPaeQ3puBuMbOMBDS5EqD
3riX8NfZNAl80P8c3qgzi4ixoTXTaAQdbZVMRM0Rq8qPCCNWYv0RmBXu2tnAKxNu8Q6o4WcBH5D1
gOIMfpH3v+f6ezA0XlvUSsb64Gv6UxydXyidykcy7E3z2bdPjYwoNIj4d1AwGV5eMCWJAiaHHpJq
v+v002w65N/alijkHznGRNwRjkJ/IRVLcBaYQaVsStCBlHwXb6ZySuIHIVfwg7VEpZOHSFzfA5ZL
/AakbqisVL4s1eNNj5h/K7fylgL7xLZ/rOtTr39l3W2mLyLBg8pdGcnaajfjPYQcSf3pRVHXEb01
5ExMEH3xUzb2Yg+py6+JpQKpY61AP+fLlEMUkXNC6TqcVH5WWmHXFY956Orl0YRLz4Yvgjz6jMC3
A8bI11N0YBrLTEReyoNspLhHi3tU2Fuo7gOoDYRyArPbuLwajFbNMzL6eE8BYxY4YcsaiCRHStMC
yboaWiol8Uzi3wtAEYtOIH+MJUaqPZD6VsEoxa+DXi65XbarTPE1GU2FxL0PVLJGjOmPOnzTYq08
IRhV+zimGnvXNRuF57uLHdk6kQT9gO80S3fuHyPeDAnpqf+XEl/vfgJOHOkvUmMOu4NKP0n1Adlq
zbuVgbzhpkdr40hal3RlZLm6QrKu99NyP+IvKctlba280bo0YbUJNKoSn1N8a7n3D+kvBlKD0eDx
XmR3eckSwYSHX8kQTFUvMgJ9ppHvtjjkC6ck+RpK5joswmW7ySZQ1o3sN5wvyvLTSMs1SwWgMoSX
gYxXhyfKMv4VmQi0GK1Z0P96Q+fHuiDinnO3VWijESJOJMawF+Bi4Q8N4b9xlloGPf1AI4/Jo/9Y
9uuRJQy+aLCidQHDZmW9a/G3Km8yShcXz53g2sS1JA8xjUBQccc2W5/hS7B2cM1kAuso/6zIK8Nj
jjyQM77jUV8J4B0P+CwxNhlcthOfNiBOlY7SOIywmg7xba0S0w3JaTsZsiQnPVfbwwQmgUETnOiF
cHcHiPv5r/JyQvDjDWANxpgAl4GIaqec0bDOJH9wRFoWwdx1zsR4LV+n7TLeRerr9o9S+4PQkzAo
wRKUpW9heDGXOQ7qAbctimBYVV6AmKqDjhDeI+ZqJpwjvIuNk6cgkzDcY/ADjTjuYsTO6Y+TzKFz
TGwiweuckqkZqiVPR6tNvhCPepd+HybMjwkTfOuQksAq3ryO6ri4IDgw7oY/gJvi62fkLTC/+bRa
5EGBi5PJltjjftQRn42Q49RSy6AioQK6mEbKt5HCazp6OH2+uJ3gDYUAVbi0sMTUQ+RcyFUpW1cF
2wD4Ku6MA4dRoOLPTPGq+p4UNxXnOEEFzUG2nI1dbRxftw7jJikNikHVYsPXLkq0JHHcZgAAHgVx
9H8zLGPwYYXcNCYLVkbm4Zc3iyvvsPS4KLwjgJ0XrgolB8dOXA/YdLMb+aiw2CVkvclgDOd+IAu1
lsRjf0+Cf4244cKaKJA62WVU89hObjnukrhbTdmWniU9W8YeIfqpQL+PNRHD0genyX+0wMWBLe4q
+hem4Z8mcVogrUuDrvYUhntwxDA0GM84v1uspDIHefBh/8tU87geKSSg+Eg7055OVjrIN21CYNiL
s4M82QZONyf8y/wQu3BZb+q9O9IYvzZIyYMvHnMLl8u7NTwC2A3vcnji8MH6jHTD0IirRN7ZMn4U
bhHDSKvFV19cpPQ60QdxSsXT9Nr11LSQGCHGDsPvZHBqwyWduwOy04EKstHL+JNoNDCcsqI3bg3C
GFg0PgzKSzWmTR7/CcTcsbHF/jvvmAcdW2XfV3eu9j0bdvpedfsYqp186VDjVBiluFn7ki0xOMyc
B6QZCjqBKOkjiIGzNreou2VYFTYt2A4e2cY3PhJ+XtxEJ0QABDzez+H1w9VYlNOLDu+pw0AJee9V
gadWaRALFx1I0rYZJhehxMnGD29kuMEecMV4qMoEjBIwsoi/ap49ItR93dK2FSZdHhXLD9OT2JAy
iUG/kbybmTPJEh4Xpw+Xaz03psFRcSWU46e6a9Of8ZA5WNmwm0rWR8vsQKaU06no8tJp8h74bzEW
JMI+aL3Y4MzHOxpVx5jBhYUTg7AZGr0n/8+UFaioXaJMnD1sLJmS9TeNVzU6ZewtxVeCLWkXg8iQ
O4pYLkkiLwZc4Yzpi7p1qlzJ5plgfN4lvrWeQ42aHSBBUL0uJneC9ha/JECd7Q9kx+vfBjnrUKNm
W+k5rODeAjAIXrxJ9baF2mbKtiQ+cwaR5lsB9MOpp41BxqfyQ6wawRfU0ApH0iHj3W+YMCzwo5dx
RY4VXsdE8qiDpL4eckfMxKPEoif8zfJyLKHsDRYMw4Wwu3XYwUwbSZiyD+Dvw1uGrY+DD5unBz6K
G6NgtyB1rAfVbTX1HYRPqurGIUaZttSNRSuaV+mWCR+jsdEs2Bpb7hWGLeBu4czAsvo03JYDLWY7
1vVpx1g5FR3KH/EZd9bRsg4CZyV+mAV31LP5VVVfGEyYpgtUViLCzA6BLWTJ7lDYw5NFokCHU1lg
G/fJM6CxT16N/EDDU+nO2qn6nanxYbZR0TxFycFJHu/6fAkb+rtn98W4fFQjJjsYrKqjWbsGlx0N
I/Fy0DURrIJIptoMvJC64GV4HMU/PAPQGoFNzA5P4gT4Cdf4VbJ83tom3ep8XVyfdA1fcwwsJuBX
HnhtAtFL+H5eh4qYRWK3kcuYcwgeIsJqUW1y4vrScxaP9VlxdelZsgyqRFwnXluXI5aQfErjeQiX
yNIbQ+YMx04J/AszBt929GOYPscxIXti83ql20BxES9RfeQOdlThIOEpDSE/xCYn3goMNKQ3RovX
CBPdqjcOhavoD+bJNOiy5ysY2PNf/jMFFYl4f/TZCp+6RFUTwKivYfBnIs4goYvPvP5AKxYwlRvD
Y8YfIilQY+K/Gn+KwU9qMaKITNirnt5rN4XSK0/3rDbXhfmWcEcDmJeCh5gXh67xTWDpQyeE5hr0
IQHicib1fSTPH59DjvIER6V1pO169AWoWeLsmBp6XzfZYw7P9wOhNwnPCQ3amfbDBN6Y/7Lk8yU8
FAPFRzm8ZK5hMk7yz9Zgp43s5UdvEsQnbSvN50CmmxQ5Lf1h+My8KQ0/VItd9aASR+eJw+LS4Cd/
o0gnf59Mho666GfaJkQfGmlAFIQd9V3K90prd6WCB3tvNg+9++aJUlM8ctjnoK6jKMpksK+xuGOI
1ERni1a4sPY1lbEwHFQKt5dsU3NXMP2jPmHuwW6R6v9SJroUuZGfYwbRhf+G6dy0DFI1cd19CliD
6WbAEqj3dkXAgoxNDYXnqaT3ji4fLJskhjm9VCpe1BMKNuEenYgsG35yTeBEcP/BBhnCMxYbNwl8
NdtqjJhfy0ibukRKib64qIvigT7k2doSLAWGli1Vquz7kJU+4FdX8c+obXq6wro19DHgIxRNLn3Z
VGtiwqeW8CCXRCjp3aL/FX5mwSQWzwGpAkxTI/80Yzfk4MTRq+Cri4SvoWp2nSP+WQAtR4U3lQdF
0HsHHjRnTha4iCPa4rZ5r/sLbzraLKlIHYRriUmhAhCGG6RzaFSoVna6UyqHn/Uu7zmCyO/jeA2J
FnY4MddUsdUQHRgr5VcF3GEpfovEaWrzEpV2r+XXEmyk2DYw94mADaV3iopDB6I2Cz4LKJ+MHsqb
pW4CbmvvFlUKa7H9oE9JItlxgWFNTymt4fY/1abjBG48HnifA2z7zUNB8EUkSbJGS2p4t5CBeOcs
GtKAmPMDMIiIBPuiex/VzOHmryJCyNz+O5F030YAiqJx0A94Nyte9qFHpKaMwO6I8Suc7UPaVGaO
9DU8BFkHdtpfDGIe2uQuf83JgYNmxqGD/zGR4Nr0Web0dXM9CvtLTiVG8I4ZyWnBu1mLc4KbbvQ/
SZlVt9qwg6EaLoHji2CRhztUcegKJSVJgepjoiwoODbW4XtZGSxKADoxTXevo5mvLnrFnsLLW0LV
RSUQSIdbP+JTVzzAlyZ+SW7jgvRj4DonxMkggRM0hw26NuepWGdG8D7B0LNwJhqY20igG2b2maho
63+R5rSazo4yKXuO8DWVjiLQI0F+yPzfEdfVgO5YJKRpk+4wzKEvCucGESQtd/+vf16pMOfkTRx6
Pkzj41UeF2rrUhyG8m+KhwZWREzzCGXZZGk4GGloWduOemXTp6NYRzHRPfY2rAnPuAPt1zyiM9lH
maTjhJeudSSsjFlwmrJ3GswJw/E0T4yQCE7SRq35mKfq+KvKbgLzXP7s/MiQKUTmYDBg1936Oy92
rPUAlSFQN/8408Wvn7h2oY1GP8sjkrWOYmwC5RNBqgkYM9LFM/JV+hLGTvwNuJgoyCNYcQ/KXSe8
l/d6fmdfs27tR0PihXD3/3OD9LU7LII2D/gP6ciGKZBoi9bDR/cMYUqjx8bXvr7IfzSwZ/WFfZ6x
SDa+l7641YjclTaRi0e0qO/5meqa2fTBl8TKJflhLdnTs61C3sp2ykbdBsXRxGIJF3erhWeBmg+w
8aatP+79KeUy3QC8COaTEnxDl4IhbOxK/ZfubzQp0+9eu/ozK7dL9TqaprhhijKhdIGIRw+I8e8Q
EtrxN77241KvexEPJu0uSJzjbqw34ewrlCxQDvYReNzOM3ycVP3FbhaShM2ZSnJwdXHY77n90QOB
HT9U74JsC2QXV1J3TAqfkRP5fG6KayTx1yX0yg0WxBh0kVuyUZswDfV37k7licGeXPNVgrE7GxG0
bH9ke3k3oAYxhkwXx9aU/TTVXwlh7EX640acU6/R65y+9vFwqdkme33yE8M+KQVeXzl4iLmDwgay
l2vuRdkEnksqkydBzGlF4tjnkx7CXASfM/GZ+nFhL0P2d5sEFoMKpNV4Sd2uiCczwUdGX263imiP
JDRYq9OT6nBvVf9obJ8/NPiGm0q+S6x14onFN+TAsE8vlDy1p4FXAiB7yujHza/G6wRpeHirPKN0
GDuX0dHAqfGv6DxC51pxIi5ZjMTTqLE/RW+vd9Gyl/JynVE1aNHogF8NNkG6KeW/es+phHs3n6aO
7ai0422E+ImLY42AcqwA3wLPDZdU+AuclU3xVWOnTKEAUde+elGf5T+x3vXEmohJjZBivOmacldn
N2f0pbkzPNUzcw12J23PG1PQGu1pgbeIIT5Pt0QzELIjoho3DwwZ8DlwSQXFua7u7F6Iz/xMkGxC
L7xij/bEL8PlxpSVmxe1UD5rGXHkZqk3yrx2z8tvgLOo6aZGcOOOmLgFQTZOQfWHbJChrRBpP/gd
cyZz5oZUr8KPE8NS5RSNZ0GNqdcoZ3fEfZQmm2pYZVvuI7+ZeJOZr1qbemkD7pcBdv0zHaNPLpMi
jn4EL6ha1MHo3cmM1/mBbGhGzpUm9V3BfYQOpHRcHawPufDKdM/NTyF313aEI3uiOektUR5ZvK+B
NoyYKMwN7jOiKhftrvmi/NaMp2G7m7YRz1/koWaBk1v2dJmyTWeCJ/xF8j89tKId9uCQnXsjOsyb
BMujuONFU9KGh1MJyVtum9dDPjTfXNuhkXHY+gx+ldX4D+GElCMaowFFD2s7GoArrwMvhEgdM4YH
0HHT23gt1RuYHYL5pVPgzImu8gf0styBwDWfxukIDDE8AXTmw6JUCBdIxlyPpR3bYsspH8WEvtvl
CNE8mpdH/IXyVCSY9BfDBFPOn/S3OmSBK1yn15sgOdounfxXeO9/Mg76Dt8g1OfSvLZ3Dh2CMzaH
4U0Sbaq4rv02W323G0nCYIP/iKk0qGWg7UzBaBlj0Fd+kH4yIOXzoX/O37j/d6BjAPxRDPyHPW50
1RIAhzOf0iuBerZ3Hfl8rQXnmkstisgTX4SioTjs0nzDziV8YBgelsi5AtiH3I9Tg6SimwHxjU2m
dwMLaDmu24Psmbn3IbjAZPVn5eRf6LlzSMmpw6wl2IKcRk2Lbj2KzXQaJCjjXAl4dJaKxWVrQGdU
N3HpsgYz2CCe39Q/KG5sa5pK3v1k0equ8pUuWFs7OlP2ysiUdyOx3pL5vd7nXyM2DMOf9DsVATw7
xRXdF2fosC2Y6I5EL3Ev7V8jWphnyPsS9xCLOogrwl+oVHgyentQLsvIfD7zI6gb9heDn3C9Ucy3
GKa3vgmCd+t1H0f3h5ot6qNXlq8WWyAb3F7F5vy6lkuFV3PAIVYJ115EheGuRp6LopLXMT+q/1sd
2JD5Uxa1zTaB8G386ZhwkeAJQpK5p9WZ8Yayef3iqSPsAV78c0AYKJmSQu25cKYGNGFDxEwVDxtd
kroLU0ZzrQH22hprGVPGP5zrtyWoVW6qKzwaVmfjijxuPud/FFUitxLlmr3gLwSu44izD5q8z6+w
xHXa57bcBVkBUwLMM1S1o7WLXGSjL/1Lsdz6B8d0yatzKfi6MSa2TigulXJcffHONbAJWZeFPX1I
4wlbcWr+j7bgURs39QkzQPVLibH0v3GVqka+SeIYxQlrgv45yzRw6A4CAwhdW4NPA+jeo+rC6r8E
qpzAYtml9Ump1wNPr2ruF78ol7rYea1dC7IJqSApOsaT3XAeZOhecMQ5D+XfSMFV9dkq4Bpfnk59
DIAHY0vxCzUy4p7vDzWVepsK4OxKM1bshlj8+5thrcvv17jOrT0Hf8NQWJW2omknuH5ei1SOgD0s
DvWbJZ6N9ClRHhB5PXP31ucqnnNT5CecUZcg67ueeIjPdcsa7MggL/jTjQ6fT8ZX+cJG6SKuScuC
6VKw+wwdmPXKJnJBSkBE757tPia9/tCiPbicZkOqLwU4PtriAnjR/wId5ELjc3PLgZ44c+tjr6Qt
kfTJDg89qjazkEg4cZ8bqQ1vaD/+epE7QO2zQMDljMlZT5T6LiqX0gfmrNyL4MTJ28Lo9NpJNX1i
r1PJ7tMz7P43xzzz6B4RY3siCg03sEjCkDRgsjBsHYOVKd8Ti8e25v2F24EOGeoinwamfkB0yznC
SzovntlXWBomRx6I7Q9QBTIqx/hjltBXh6+9RcOkolKJvvTBNpj26+W6/uABrShG5cGLqkNg3ejz
mctPloNZu7bGt0Y6ke8sIwwF63rGA295nE8dmJXGqmUrRmj5Z9Dy6cfK5A3L01B/on6gnk/lDps5
ikaX+vXikiI9Q1vDHjgQ+jNfNZtq2UHLQEdutlXjonN+WcqPKd3l6QSxh3kvo7I1H3R+XTwcAqpH
/qeXD806aMk+ml0iRuwkEdAozpSay6sj4IgcKV6KlpMCVwtOFSJ3M+4C/3F0Xk2KY2sW/UVEyJtX
5BAeEv+iIMlCDoG84df3UkfMTN8bU12VBdI5n9l77cphLyoNtx7LvLkaBkbPyTEbszK1P+StbQvN
EMAHRM8ThxrLFhAJWN0pjmC+PxVP4KDO3v8o38YTs2ksiY96fmNCLu+yytX6Y1ld8FD0l+i7pvmm
YCWNOj/FX7+tUHCsFE9kp9+lP+jCquL3mzJRrVeGfKNNK/PV11j1AIHNac3MSowMSI4ayCP2PhS8
rHgShVg4857mj4ny+GgL4XNS3n/fWpwK6Y9QLZP8MAjXJFnm4j9Z+62ewGd6jJHNXQwmSymvjxqM
PESrAuaAiIJcyp5wRD5I39HLfE2EyqcPYOwKQDHqer453uCyW/S4YAq+I54skWevD72G4R3r9l75
x6Em84pe+n5Ra/sXwzyYT12wrqjYH2+ulxS/R+7XDeMR5Ffqw3j/m/x0WGv4MTLKqMvAAFNklp0m
SEGVxzeYx5nNlkqrlx/Sx0PkHiEqlvQesCJATde+QU0UrNDpBOsPsoTXz8CsLfGp2/jR3wy4uIfa
jFEUgDSg9NG+4zmXHzXfwcDgs25mYyNqGzhWqFJY3+gJXP109gl3/DZsHzP2DEF/i5Nz8F60xHJI
xI5ShamAkac6bIhh96G4FTdMCksawW/42wvrL7PxenzuVP235idMaVPpLYvs+Zb/qCI458X3NSl2
dZc7BooySf+hObepk6YRutxcBLJWYhJ+P+ElGbpg3dCXjUaUbg8mgtJRXjLwxkMEXEz26TkSwNj6
polQ1VVg+uiXkLxjvF9VXrR5UBJUTLjTVUGKUfpsmXoiW2DrDfKZ8g9NA5mVIVlxYunBpwr/xRos
QbvGbv9GUweIUF6ZwHG2MmCHITuzn68eJqvHoNl/vo5YV16ctHaITYZnJRLIlx20sZLLBrQ3A3Uh
mNXjMPAj6zB9W1LjZig2MRJmhK+RFEpowyxeYDmk4yLbl0GQsYpzD19ZNG5M11qzF9jNahzyCDIG
0/qaD/7sirzGmGL9w+4oRN/NgCsD2Iw8vw+ydW2uqINLZ9IUFupLeZVXxLDkqwwIW4SDeFdFVoyS
PMJO3QsMNd+bhKUbER0+47UuPgdfPxG3yZav+gtMJqxk18BxmkBKEIkJDIPtKqSBASfZS+BIoIGL
CjaZo4okoWHapAEr7FizoJ/SkFGDMENVyFAOGfjk0kn+JEDbXc/ZVTbfDdSot6Q5sHuGGykAwDuo
jMTPQS9BpUNzW1CCy+LSZJD5ZssWfE56EM5yNpKmgkHgvdVqRph3IDwTV8CbjXQw+zdgpawSH/PU
kkgB9TFhxSTGR6laSoSANhhKW/uFJ6PlYnC+S91lSifAhOY641xorVgsCSP2hHnwXbXlrHUzFqRM
K0y2XwF/m4AHGwxQXVAEUlaT/kYDecnQpoIdjVE8Rd+tii2nYJ+7biawbkJHoY2mcZTNjdj9qI+a
oVdRnhhEfGnP4AaSUsM2QYd8BPlT2PD31QZPVCw6Y5GRlBkOzphlx/VcLycMIg1ATaf3d/3Owfke
3/QLX7e/pF8fFDwFIr+XWNhCxJTnrphrEfFNz7QqwUGp0FKzj9LfH7c5nWLMCeThkJCnRRVa4xE1
79H9fKN9SavFYzv9EnID84T5eoMYLbL4q3UkUDWEPpjG5vOsKiSY5qpyynyXMzAqEIzVBS8jTm1J
xYbescEpyQsEEEPzRtSG/Hn96QKVhIQoEzNbamna4cW0IJF4YQ1ibfyPODZ+lJcvgw/8FGe/bT57
UzBlMO+EZdD9dgg86NIuwOM+ayQZoKM+C5BSZgxNKbb6prDlS5o/289Vkg6oYOP+KCmoOimTsV4C
2KIjqcgLNL0o/M0njOL4zlod9QLnFl4EldO/pT9S1Ev9ufYISORyJ0x+mPrI4RqYZOUypepYSIuP
EuiOujCEa/xZg5FhfAx7c/tWHtDLZHD+8Vm1JYqLs1wB1ES3B6QvYICIysLsOF0kqJGZF6Y/MTDo
Ti39Ft1YlQSbAq1SL1FAKsSyNIde6E6MJTXItvktgsFcnPDyKK8tuw6qwxRatvpLCf4V/pVQ3+HC
IKQh5xQZv1WhFdgmKzOGEEwW36MndUziya75O5awowIy39ShWKjhXTB/ZGCsDVejhIIppTR+R/dO
h/jAO8At2qhYLmGAvQcWDAQef04pCgEDqfyLuUTfyfjlaPX5a/X89yoL3ZY/7fVy2/wghqiWsRMR
mBVBWv7Wpj0yuUj2AVeGYEFQL5mOgQEIUj1m2A7rgB33OwoI0bPoNqRUYd97yMORZQP4RsjnJmcc
B/mbF72XrVjDbNXhIUmdDgtHCd+FdfOEu4JZLds83iddEpewICF3Mr4ryVtBcVtSwOefCsnMtJJ1
50PRAYOsx97TcnshhsaMTsAJWgwapI4CNEdtDjuuZ6JdLieUDza8VSrQCTV6iuO7QVNOTD3/jQfk
u2ZwxaOBUWHU4DEi6dU9NTJNsqltApFizWxLxLc4FIKEEexF7M8ZDqyOmg4CJig/hZM1fx87YMba
Lmf2MXBHS9ryK0mE7um4bVUrqEk6+FEsAqcAkZMTVZW/7+CDinj6ZXgzZP9KasCVVK1f8GvYzONH
KCA/6SzuXXVaiV5V/yq5yjT0OcGZLsf7isKlV57A8Vh7JVsBYwA1TfGaVwEqPKw8rx8JPMOepCS+
A3aNcuHLZGqzTH3zFENiy7AiCDvoahNz3mEeQRee0jWyUnXwBtScRoa0ywHvS/GXr8zpckh4EZc+
pwUTjfvYJDLQjSlGdK/hbuGZzJG7zloTx7/0QOFcBvOWFBnADSzCu1PjmZfcDGZd7GsGCEtG0vwv
h41IYeGy/i/OwywvpsNv0vswsEc54JjKNtWAvmSE+4Lf26iNM+G3brUlkOmSDXB9zfCUyglND3lC
sQCBAWYFFEUnNEzkJbb6V185BXWd+VPz2ZbmfTwvuRJRTtC7vi68fFiCzQV2aqBHCmhroLiT4A8p
UglqqKu45z4H0K7f6gIKXxBj66uf3hGKvWSt9x6ZcF2CHXjaNUeRkWlJnTVEuIUONBcah7U5bPvi
on/wls31BJKaOf+w9OqB9UYopvigUPik4qF/b/r2TIWnS4wW1YmrB/UqlsyZ2OD9XknJGQIeIxA8
zt98VcNKyKoUec7F4GvuJfjN4pNUZARAyyhYNbw+NZdpC5pcpvVly4Dy/0dGQPp/J8VeC9mYoY2u
HnoIppzaN3YR2CrZlxENU3jRK/WZlJhWzLEwoQUSvCHDyHZR81XLlj5iATcRT9kEpwx3os5GiCF2
JdJjgn/NrZSVH3s9Z4xJK3ig2xRfB7sCyvaioTmjSf72iyAqSS2B3oX7sxjri3CuUtyN7Z9Yz1s7
GLANritSTWNAPZV8yFlFEJ1Ob/5CgdsfNTofJiqpvv3sEMZmcuKpNMOl/9oWEugaD3N6zp7XMPBA
ehlkw5f2FwWbUN5xGhg6nS5HXfXUf8g0AO1TO6hgbECgi9Qtfl90vJg/GTvHEAA0pLwyetJ4n8f7
hgEM4z+teIZQJvNTxpVW/PWN95mcFToF1igCSM+kxEVErRLaJV2JSb3ifekQgUeylcILws8lPQ1e
6EDw1QjjH+O+kL8TFm9OXQSVo2iXg/pKIUx4nkLENCGs9SwW/PS9eBHbCKw84VzhUpom3IIi/G/c
dgwpEzA5hCcwJ8fnt+RMbJecHffowD6FFc68n2wEhOgwiqF2usxpmvQRAy4lvpXz+0JqXVWeCsNS
muPYisupZbzmoebyl+uPtX+AGFAT+QNmpJ69hVFEPoUVASHJV+GtqMxmf1K67nmyLLFiOJiIDwxC
mGLRqGkT5KtcUAUoZeCTBMWyZCRInEkYhJhIWZYj6uSRPRsHWa31JZxN3IrVjOeUtSGVPeoC8l3+
pPCgMyoUGIoDibUTzWctSCtsTSbbCfMR8TVLmPgcfe2OYpvNTiA0NCEQ4Pqjyr9Itz7eft9bh9Mv
pYkc0HrQ52vhCgeT9mEKhCmsmjWvZqNlDGIQ3BKGAIYJuzxxIwV6bk9YgN6akA09xWXMsoUH4nsI
bC3aCtcewSg7lK+rE24SWU1OHO6iZHwkwCifDFOzyqcBol2DGRwSKZZ0mbZgw/LiZifZYWng+DWI
mXAqrBp8T+LavKDtpoR8HV4kQPCovCvOt7+I0JkhWMOMqMlBr/2CLdGsu5E1UFumqzhQO6nnSJ5n
e5lnbp/daNPimci6P1kN1UmtVnXmvsiEp1rFFvv22V3wawH94U9sgGczPEB2xv3RP5lbdSyVkx4P
miuNKhyOPUonzhQNhTnPtc0wzhHt11YhkdrSR4C3FQ3n/rUs1oGHHj27sz0hmgZaOKtjVC9r+VSL
M1RaL57eM5qFXnG0Haqo7x+w/KA/9Wz6NpOHTHY8bxAsk5IohTVKTkT3KoOCl68WV971rrdwtb4X
aWN1bvFiYqmvPmOcNciRwgM6kAxLVoL8DmgueZSrrzMO9inNKpy/6bAK57XzUL38rgZr/vWRElIs
ZJi/afWvTkiHtgbjMlGeCIqTe1ysyyuibtx92CcIA9PQtLPmuLRkZpzZEHvvdF+ny+rz8/rjAv3s
v/7L3mQ7MbA/oJOBxIxAFcl6HdAgMaEpVJfUSiohifJt+g78Zge4o1RmEioY5VBmN7HYtMI55N/K
IL2oDnV3yRlOjYsJ2tONX+YMkwST1EIQd+QZfbE+vmmAuNnp02j5O+nA9gVYBKPCGp6GUN8E+QLs
RmKGBsqZx30p4+sanRfpn5z7A7KTN8QzNILjm1fKow4b2gIA3nhXQioBk00X2zqwFXz+tOLBAc1K
kpVSIa5QUETUuvpvSH3ynGyaZt/xXtZ4Di7vMRSnsYyvzzJh1CISs0LY8vAZkdRbJCeBQDkP4xak
JvtEOoJosgqwqWEUAf73uZqXlM0rsnN/VQqI0v8mD2AzKHPCVeFUzDueALq4vAW8nbb8aIdx0gem
/mVdinMRbTjg8rK1Os72sDyxxtJoVjUP4JXGFV077JMfSXA84e+gH42Z6pNKwI1RntANMSJAuPVy
uXnCmX4JdrWJZBpBBLdwgtF6mEndLcp5hYDtw367y2SECP5bxdliHtnDahLC6UsLs59jBmdno3DW
y/8m/YJDiBaa5pj5zbvyE+1BnZdDhdGDDbroxil5DlNqYIkrFDgMurokQve3ZLIlQj8Ynas4yunG
ucFS0R9Q0DMrAjnstOhHPNDRFJBcwSbx5YaP3C0UVhG1txvTt80mBzwVk9nQAqi/5T7nlzn7LnAs
Df9ih43OZyWyB/pYTBLVe7wbUFnXlmASLmsL0k1LRyZQBpvpZjLEX0CQTbZS76c98rRmBpBJbNdS
zwMGqoMX3Sq+tzJctEvE0ggJ7JCa0V4EuxuOlu5UcSIG3kZ0u7nhkGhDm2HONLfZwFiMENCxPJnR
yacIfqR5afop6R/cnE66KI61vkNUE/SceytEFLNPvNauvEyBq3u4AnsRi3FC+PVisEumfAOpLTaR
RS8iT9nbQSQZtfCDyP5rwenxBNoyoLcTiWbAK6vPsZ/zsjMloNBNm0epnMxFdsyYss5xGm0l5YrD
jxnpvBIxPdrsescwWPkZhQsRffrXFzq2tXhP/pge0xjRA/BbO9HHYe51xagyPDvlAKCuFJZC9cg+
r1lRd26PepfC4C1uW1aUsXDrjd920iwH6aqPqIdNmR4z0VcEGVU/Pf9PckmuRTlMWUkDJUM96bIB
lsTdJFhRXXzEkXrWBywQ95+GDnLYpZ+zUSwhuBMjdC+b+Wc4MmJDjuEZXvP6kSfz7DVn6yVdtYHE
D3UfChs1WDE/wVPEKg6LRiJBA/J0uZz2NMMTjHUm7gFoHbmbmwfjCp7RDK8y1kn97bcEU75Ow7/P
jTF1Fp3r/l+ke5V0U+IZhPmA7OzktYn7a873WLhxt8Sl5UXYJEx2XxNHJV5+cseRrLrDulJt+rVn
j4u328gfouXNWUajbex7/a/eIgaNiHvza0UEi4B6KFrEuMZiC1suuk1UqFQmLQY46L+crQ1j+czF
L6NkP/DjXtTs+SGejdtKzv/E+EO/06xzRIqNSOId9f/6DfQGZoa6jfS5/joo6VbQt+VPUTOHxNaH
SIvbGhpcOgsJ3x1MWzceDSquGJMfx+pYFXZ8L3z8AaWGyk3KzmzGL8CWVkOD6J0N+0F1NL0t+CmH
3FULVtTy7WvFh6tSeTBQhYcGV4T0GebD72IjWfiJUxZJ72Q/ju2bGS+op9lgdsMtIx3hQv4BaMfv
WsH41aEQRjwxqDbNfmwFTxAezMWal4cgM/ynjYuthu/asE6gol6pgj7mkDAWvlTyjmL07S+qcKcN
t6+2Lxnd9BLu27lwAiQ2e8+EYtdhciZZjPiB108O8mGLdwb1IGxABP3KPFu/U5bWpM7m1i/0ImxI
xxBQZnuQK+xSbho5NUtoWpdkj7xGMFG3oZ1BclBiAENQ8UEX+nJzgJMH8ZFERzjqaNpoCf4nAKzf
H/RoM3A6izR3y9+WmFptXtYL8GCpwsiqJerdCnYk1BCUNdmnApsEprC2sosYujNflOqerATwn+ku
nxD5QI0gEyxqHce1xFm1IrK5RIepECJoJhw2sv0NxIzwoYYW+UHtsVlAPeYgRwlbZ8cvfpn0b3zd
mOO9nddkNVH3Eq+4OpnnyZL5Hx949JMAIJlCOYATG9vvEzVy4IbOF7cwXI7oHqbL5ITqj2XENcD2
dgTTpGaoYmGEemFtS772V2PnpTP717MH5Nd5KTspxY3VuTxsjepOS4/BLDsTqfT9e37cdcm3P9q0
5adkG7+o3JGtz+bVvFUchWGPMJJkxVNQLSk0aD3twIXskQNohugE+QH1CjrCEQrghzMK3UyBTb7I
du3XVoX5l0452ffsRun9XKVfU698HBa0XhrNtfaQrRKSWgdL1x8dagvFYrtrFgexPEwe0nfWMc6a
6JtwHNYhVtGn5Qpi4lvytIcyuBH7NHpp819pIRj+V7KJRDhFUgR4KTJdLTLJlCmouxGHkCEAVCyF
9xFSCh1mftIcuCepFXnSjaI5IPStu4kL6ao6XjhHgI+wyjVfToK01eVRF2Qv6K3Da1NdImn14UZb
GsQLr2CbZD7JQiCZnDeb7lG/hNRSo8ZpNyDggEHbfkiaBggAOFomJSCIhAA2KMoUVtejfpDLCwMH
Q1vA4eHufdAvCGpFrq9xykVvEaICBEHHlIYwjXDEAzjFuvs4NJ51M97syXsZHF8cjvroQzt0nzXi
6oo7a6EXUEsYc5CWdELcdWswBjDndMv+hFUF+Rhb0+VX9BiIyU45o5tBS8/HSgfFe/85leD429Bv
2wWZSdFOJr59B7zgNTdlS+MURfeU0PemRAI4TLv62P5Ff2SZZ6J+GcMfZW+SeZhlSFlqISuynig3
zZ2BH8bVAK4VBoWPZ2Az1y8dTF1hy3LrTaEzzbFLThMbV13GTAh5A4Hv9/FKZUsjzgVhFc5K3YsC
z6z+F7NpCy1/gN8kdS30Khk/vU0kCQvalrEjG2NmChSbH0gB2BLzLfEvbxaEcFiDlooNkcDbQYA4
duxrzaurWWbgPkLnNTIeDO6haevCvV1F+RIfys5ebeqf+LUIcheNppzssVnSJJXESmJP/F+t1t2z
1IcaB+sDRuvpTdzHq3I073vQuhWLivw0cBjG/Z3dpYbBCOWI0O5j0Q9AwMlP5nI0aWKNugkVHpoJ
R16McRXM4Q5ot5FDIUOb1DCEn/SUdHDllcvAHPm2kHggEG4mPBfIYMXiJKPuhrPneS4JVWH1UOZU
5BOW0wxlwuHYVtCjrWxQre6m9KxhHUAno6aQRXUvP7VxbW34ZbDJm7nGWUzhKMb3nO/ipe0Z65sX
k1AaXfWHwsWxX6Wz4ARZDQGXgoRlzvKMKx/QYGZ8OGux9/C90i/ytnASJC6Ha55gMscCKM+DOaMq
3xT2EGbLlj3bQjkGxBv/mooP4lR149kgzvLq2mhuBGvrPlRH9pLYuj9YjSjJGNhueHwS269yN3ao
WNOPx6tvMCiGiLRmZp9xrRT4o9Hho4thE+c19G7lXAllh8+/WrfFpped6tZo54gg5Yo5tKGNCIBC
markxqdYJdxqr6ITob2mDaqyOY6usVCvWB8iJDJmQLKoVi04ZSN3uMEJKOZuKK+KXLc6hBQI1jUN
s5WLCeqtMePETvcL7M4SIuSawDwxZlhMvgFktX8dvEsYDmrrUQlRKmQMOZIL7IbiX/dv9XXlbMMu
Gikde9Sk9LrhWKAS7EkBcFlY+mPic5P8TbTNJB1ZJjKNQzCBW7XqEoZ8mOCRS8DH21brX7+x8ztL
RbB4JEUnxaNuoMZfDb7i0fgmwunKIzaAC/AdOGaCH6mOccS06HEdNgHjMmIUuFBLSJ+/5EdV5z3Q
AUt7mjylpA9Q+C9iGvjWAR6pjMuDMVIM/TqtyqFb5Py2B2aC2vNFJBEULbj5jMWYKrDkd9jiot1V
QMoAA/zMG+/LBgKSO7exR/Eo8E/uosyqdHYatqFtmQxkOzzOSCATH1EBY32yIVSSjVH7gUeHPDfC
MzDvkGehnXp8KtveRyY1OutBTdtNcTQmfn8eCFFomMFXW/UqoJX9uOGPzkkQ6HNpqSh/owX8eyaw
irivFr0lBdtRPVIk6JZxQOH/qs7lZxYqU9axA05AfIT0bvPCjeZP/RqXi5QpvaKvO2pOfmY4yjXs
v0MZeUTJ6PWla8Ewz/mSEx5DcBrDrIwBdRBltWYKxfmCho3x7AU9N2sQPL6E7cIrWZDDqjarQjgi
98mYoEvkEE3Z2v2l/b6OlzL5UHgLWRCXiwCYCpkqsDjBbqF2hDu0i58SbM0K5fwLnMWCfWpUXCng
eKYZdonyXmnvA0ce69w5DWhurrIpfqBi7NhaA18pbbGBMUrXRntALrG6YbfyZJcLtY+XXnLYhoIO
Ua7UAwZ+SZCNiIEkxMlg+vEafDcIm1oyN12QOMApz/02v4QZ/kG7K06IqvTeZfe7nVxT2zwJEehN
JstPkgkMR8GksJoQFh/DsWGL1moPs7mgkWfYYbzWxfzX/F8wA2YUMeJkbza+0Dt9d9bYpFH9sVhF
ojmHAdzAG9JOL5eDPPsFhK39e5UO85Ap8RqM/nhbQY1ld+2IMRLaLdwJFnutG0uLjunnFKQNPFVG
1SIjIJnV+OtWERL7sogeI5qOEGZOLuPZUQnQAuPLjO80nezrM1q1HfSMqUpmHG0JYWIL0w+OA0N1
/r9gte9oYZE4gRl4eQlJfGgsGoSZ/Bjk3MBRLMZ5KgOChjhhYR/cuPKYw6BsXlK4EhT6HVWglK8A
Hx3jIrmNT8kzN6/EB/GFBfcMmz0b0xODfddcXSFE0Il3C92ezBhdpPzerG7xicEQJOAFeBJ+VrLa
wOHVeEkcGUiLxDx2vFuBSTTMAUBiO/xkcCPqR1XyV2VcIzzHkTFTWR4rHQGEi0oBNQS2SJok1q2M
U/lJ+Z0wFEQKfiAPOy6Tw9L+dDaSAJw6MTcbu2HdZV5+wmLEhmv8yQhMZXLE2gTjBL734Nkear9d
slj5h8SOigV553DqTrJbckcUVvn3XbLtGJ4yCneURuyFHhBq4PaDaxrnQijbkM5G2Gsq9rzoKF/A
JiYOf5O+IB/cBTz/RsEA1Y71YGujNpVgw0gWznjkY0uZKJ/IxcWTWMpKWLMMZtP5olXvbCwH/JxB
Pn5GzPp5AiYbjq0NVxoTVq4qWB0T4Bq0YqKDcHCDF65Bc7SlWCbsxyCe1Kp2BOI4w53tAnULNRmK
nM6WaSHGvwUZQ4pGbKLzJmeIygBb45xAnkOG88pioEdZdBoVz3jhXQ68meHTj8CaCzuLFc5IEdng
X2v4FcGIJvxSZpQuNp+Ch25v7JBQSXw/dJGAaNmkLJubehZ/8dmPwsz8HEpTnFIiYaj8aUhjr/UZ
L+uu8lzYj8QR1k6CHJ3ytkHwwebLCgmRuzJKZjzDB84HUv5gJyBZmD02oh9YDdoUDRSfdMHQnmkw
r8sznA2wn8VZt8Im+Ci39ba7NfxsloSxnoIGVwcON9K2uDBxqALxI+Wqxie34K3BXY9sUKMeRsOX
/dD+MizINwy/2aQxhJwMcKGInJxyZk8sZBQZw23ItAoBKtwGwlob/3zuaCzI5GOjcGe3cXjh9qpR
OUBVt+otsQEMM3g0XEgtFsmLbjGFpAFMgWVu/DSO1SLbQO13EVqdtPn4HvDSyCBNxjfATJnjIW+0
u3+fneyiAXE7Trxm/E4rhzeQKHeKuwvVe8T38Yyuo5PhUNHRjIsZ631FoD2wZRqbYL50pGU4GFzO
HqLpPnwaTBT2Et8OGla6UJW6dFr/UMpzQv2joOPrLYuDJHqdPgVLWv2xvwVLMIai7o2Vhi+QGwWd
VeWOphMeQxAD0LHetHWwvgHizKiJMdWqDlduXTtMm8lPfHOoODceWdbhHAX07PyICUJuhFRTA7Qf
P9x4N7B/5TQgOAs2IiJReKJgJKgUJcatfKpIdIMn66Vt8eRgwEecb/EZBiekmsyYSAuQsd8SM8vJ
DrYWyyxBgQM/KO0pjckBazF1PI6WBlbXVDnhYmFmnu3kX6RxKuSlMaqERYIFigD1/SR2EZaMoyBl
/OT00pqgbk18rXQqVqSE4w1TFsfMKGSwY6wDS5uQ3S6xjDXZXwruatAEOCJSYMVO8/YL031Dacgd
jNW82PC+aGlDMoioaUKHPhHVNBtotjhMTcdjA+PAvxgtZuxWSI8/bBb4VJxRN4QkA+0DihsSWmPg
dqh2WnvFJtH/zMytwDbL3zUEWes2Kcve5MfYfd1LdiLXjWv9w1iZBx/AeAFQibOQsweRenaTNtky
zaCw2ga6Yhhj42rRIkKKF57PGZcmF6fJ0Jtjl+6TyxiB9J1qu97i3Rjn/DS6Txb6w0m0N3xv4CoZ
vg1/yG1Uxhp7ohrY7PChhprF2IvXToB2AK0a87RqsRd6xMOUGydmpgsPtUNcwOCPI4l3mdo74Alz
pX1GQNY0OZJFn8TTv+4PHztJrAYF9r/gTt9JeRHs+CdtN3cLFym2UVYY5kO/oFFxmouMIALvJ/Mp
okcxsmHg5gVFss5PNQEhwEJ6fEq+udMlcPghSo43IW876VAoGszGiUTbEBwGp/zWnInNXT3Xv/q6
nvlgHALSmZDXUBQT2EoIcm+Zvywi8yvblC+DFFhOY3Vj6bNkjE2JkDiOTxe4PEsnYYpZ6ZRrPv1R
EFdeqwV74x94nna7qlhOzag5ztJKmFeOOeuvGkcxG1fqmTfieUyQYKa4Zi35T90MTuYluBxATZH1
cMP/KJyCk3lmeKr8k5egruE+zpqTPl2xrOARidlNT19/yk19mC5vnnAkNMlHho7rT1ul/z82fBtv
hsPj9AC5HwcPfR8IIqA5O8SBpGVM01O4Fuasayp/RWss/H/zAYkLTxWiA4ujnKOMz3OCqIUJC/qT
ZIZUi/9BdzEmCAYoVrxScfCSjTGCIbRDHDOVgxDaJBwPYOcw4yyIvzPuZpQRGtm53QKVS0uUOn7Z
Cgk+r8V41V50RIEskSkTbBlcKgtrQsIAu0H2AfOYHvLgLr4mTmii3ez/DNZd3hekikVJgxkUDxyV
MOxMvOV8RNHhveQC9OxFfR0G+/OxkbF80D4dtNWHoxxOr0itAjfConlGGxv+KyuLYTZMD1yRjUoy
n5VzWah2wqFANrk/nDCCLcO5tiUHc4l+aSaCQvwu6gWRTVu28mHBAYOfa0KjOS3WwjHg0eCuWulr
r7tG91GDOh3w1q4lHqV7fBslK/D3TiRj4tIQVdd4BCOzVT1z0o9+MLKpsGxZwj9OvFLkn5y9ygn4
EEN+PJHg0eAnzLE+p9KiXdf/IhqSZ1BbGfa4uXBRd2q1+BxJFnJGLdKmWdNpHpNHt2f5Wia041a+
CRfSCSqDQN1F9cUq8dnIi3IzrEmWWoAXgA2If4pF1gfeJJYOjgSiPgwiAWntNyLRDrnvYuAcm+Pk
orvFnheI543PgDE/sx7+b7RdcU4zf4kytIlWeKfghkzRMkt81o9hJ91KVwD/O+8vtE+X8ETCAtkQ
aJP0Q3gWu+mOVnH4ZS1M9FbM1vxUnj9bRoZFbif/OJ2hoDIxDgd2wQJBity+rN4ADDzerZMFFlOJ
JY7Vn3gW/VGlYCfmFKd0QOLHZI/Ur+Ao/qgYmgQ0mbUnHMM13w1KmIgTGycIoz6GpoBr+dk507go
KYNZQ0VXRoB8tFpjV6kNYoPHHGnHVD1zhsIL3NQblnVufQYaYTqCm+xVbOlTo7bjlbn+EmfTjaGm
OW8+8T7niJksBWs1YoP3U9SkkxN5WEjDYiZApN6yR2b5Cc4ipHVA4YvA/u2gbxnHG9h7Uctyuxyq
c4ZWY7xm0Ir9jFSxFUHdf5yMxV12Rbve1gdp3K4x1KLKRR4fHKnh+Li47im4C+8Q7nu7OPFv9Jdh
X/rirPCKOY8qQ3+IVNt82x6Y41AygFgdyxWgHlxXaK4NO2fqhAygRXpvs/MX3bHsonPwXwcVjTPZ
BLh30IsAuxl9azLvH5SHlc97oVwpJIAui3v0A+tg1jwoPxMKLoiE03pf77JHvy4QbjAYg2yJ7GLa
z5m2DdMGhYqGZXw6R/U1IL+Gc4VrgFuPJQ0iFCrVn+M92RcMuSh4njonEXhdNHe+Bk+1iKfL1Dch
QXOCvKBSiWsV8pKHJYPwX/Q1v58dvrR/HAMJTy0sm3Xp93YKjA/5Xs9M96SdhmewEpe4DrnLtDn7
9HmxYpeCE+mDFPM2wmhRXKWAHpIWryBEnIGumREBGRAAArjGuLeZG6NlprwuBq5oPqnmwtJCgkUV
O2AUMSlyRw7Nsh/JJ245WTFoAS6S7YE7Frt+SRqpx1coIkCyUXCg3xizIRBIaXewKdB38IiT9Dch
f8OOw52Macn45T8z5ilXQo2Xg6avVCn/0wazu1fXYxNr0zuWyl+ZgMbHjA+9KW3v/PAFhBBeBQRo
zBlDzIZ81flBgRLGaA9TEop2DdsFhR2fiOiu6sCjgl1y/+1GVupuAuaPgWa6F4VlHi9b7Gn4Tog2
IMLof5oYVQ1VD1fP4pIwILh2EGGT6SA4HCUJuhumZr0tfZ5oJMsDJ8yX5FbJyd7k90I6f/DDy75p
75J/UTT2qNqts3QkvLe338gsucdpNRJytnOMc+tyhZaRPpek5FvO18OFCLb0SySJAywYOT7EYY0q
XXqvK0gl1Vn15T+2wGR4C5In8reaNLM6uDUmgKeSoHYbSQgKW54PZU6ubnjWB/f9V6xZMUcPGOf9
1PBjJ/oBsGuXD6Pa6oELyM6mmCBKU3utcgKUCEJVwxFGgS0DPgmy1WmTYNRD81MRQX6fRMzN0wss
XK0DH+6H/EJx22NNpaKxX9Qqecs2dYZ40zLUncDzI9dXrUWlqPH0yxvD+YrqdKZxiwT1tjB0KyNB
FmVbd9LFxbvf1XxWarn9zD53BhVlCt2G6baCTccVRLyUi+qcs/Wm2vjKC1rxyQ984cny5WmBRX4e
9Af8cIY9kgLGc31onk37LIVL/3bpjuJfoxuAyripiKp+Q0J79y09FYHQolFX4P4SZ3K13sc8mic3
jUSnema+nT64xLrXrpK52O3UDvM3250y/ov6Q8SgeReyXNSwF/dPhnqhO+nnn445ouGMCLISt+e5
HLycjTdIhzezG+IGSalnJfieZTrDlGGvUz58dR4BQNmsJkzxr8+nz5TwkOjwgmtEJL0VYJZPga5O
F9SGcK540IkdchV19xV/PvXWUFbkUX2vaEtUFrBEfYTkgELWZnHJF8jHHXkFX2aBq0BAHr8Rx/UK
W/4VkXbK4EvJ3ChcUiujZb8tOCx9m1+4jnym/mOz96WQ/P0Tf9BpmiTvLMMzCDZYJdKNH0nmZMGz
hBYmsEIGX4hsMJSRKqh6kOQ/JD8otuIbB7qx1pgSR8MxBPvvI7vqQvmnInKtvFFn0tixyllivX7o
9VlDcNn8R9J57UaOJVv0iwjQm9dMuvRKo5R5IWRK9N7z62exB7jAdPetktIcnojYsQ0uDCFk+2Cf
gPr8aRsVxSFUUwkmlAd5PKwIR1hXZVReVMzYHepYjpGPxQIAqPfKippiWSOH9Im+JrC1I0l2wVt8
u8Y16vged6hsIbnYLD2Fo/Fo/doX/fExkzER8Fa+m0/VbxCibdTbBFXse74xyYSf7JTfFlBOdtvX
+TRSuaz7gBv5Jn8CNDTg29iqP3iCAGLkZ7B6gda4yaLvxAtnsaXOnmFAIyb9PEF54otUXcYwpCNc
ihpcO3xQvxkXF6zRmQnHFQJjjuaGKo70wzTMMeZgCWRQF15uB3UxRoviy8pOItAA4Y/gV7gHQv1a
rfaJVdgmTNnqFkIxb4XTx5nIS3uobQmKKSDx4GY1nAsn1zxlcAzcd/DuRX/BF29PLMm620TqwWPQ
X1QTAoufFJdFcCEcafoPyETO99a7+FszqdI4Vg8BJv+fshtJa8WlfxOezVW8tM7PkYhvjC3FLrdA
LLtK7YWmg3UGZgdcdWXmAAhDJ8EUcGBgrRwYFTS2vBAmjv/a5wiWnXVA4ewjdrkJPyg3oFtV3Rb7
ikgjHfsoGy/Z+DIZJ1gZebyfuu135XLZs1KadPSr60431ajj6NwdWDLsdcrJZ+icwWRwZKckOL3l
WAcUs3V2oFWv572h72Xq2wjbaUvYWsarwGqIUKeeLdpgc6op2KmCPNHDkrJLeJiI/bAr3QO2kYE2
wh2WLwOnCagOVjLBu6mN2mTNWSQTu/Sx06JR2fGzSWVZ5qNOkLN2ScfTyHBHSIPlMiiHZH2MJ1l/
Yb3Ff+Df5HUmm77jcVfOe4nF23zEjNRiVhYZbtgf9q+VudnxMU5bagFYSsWL3eJPhvkF1hrrNzEA
T+4XrFBUnwS8BEYTRf4bDuod+guIqUym7WIbJdJbl5eZ4cjMW5ddrBAK1e9Hf3mjtwx21BkQd6Zl
hggAc7p9AGVMAHjH6wfAdL/VoFfW5NrhDoYx6Aqu8GLqT3qpdcW/HdAyMQ3BmxRtIr4wOeytbfYD
1sK0xFeIhA9LQt6Q/o+3zRyls5+lS4JgTclSWVluMuA/CvIdkAvXRnAaEAdusQeTB/O+PnGkN2w3
+Bt7MUbHH9OyTn+yDuwJwuas+1RI05GvSy4tVvqPTptQpA8iHjmWC0/jJvkpaiJawIiQAO/oSuHi
mBUOq/70FmYOCX7LFRnEyevYfhTvHE2hOwQAhuuzkcVOSO+HIRr2fSC9KMEExjCWV5wi6XuJUe1t
a7rnwHZhR8Dl5PkqecS4bWos8hwyd9hNBlDh4hXaY/6hHUdHV6pXcjyZayGLYuoSeAVH74QZzdnF
RJ30TIW0IhcDDcaldRXZ+ni+YaYFcRG33M7l9WgVQnRkk+u4JLbfQYRuhfjMXHDcNt7ZOKjonxV2
7ek3IkVmD8SnvKfVNGvTAJlNz9y8n3o/+0xkNzmld0rQosEIuoQSO+Q7kC3yGSQpzGRkiv/1Bk0c
ICr8eC6lN4LbpdGRiQewrdJb0vMUMtH/TsMuG6+FhJjD70gHwWU38/LAiQNkTG4IEF3xKTM4u32y
N44H6aupvljIZskzQS6HVDbYsDrb5g1UFPz8ts24M7H6ZEGt+DoPec/PtMO39LsZdoZ6bqcjKbUy
mkeDVcGWYZFU22+drXUcvhd2htnhVkCNwpO0Q/0CwhfscFlPfjBtrl974iPJfz8CQgBv3dnqHzW2
osjG1NOhqB+i5EFXIikRRzSYAFg/ZMtxpwoOiga+4pU6CTuD5jUAFsJY8z9KYqi4dCrM+PVNAfZ7
1v95UmB0gbhiVW4S8crGESZegHXgNh2OAyXrc3ix3vkts4m/0Wo6XOClHTlqAV3GQQiyLh/IREEh
J56grwTM+qbuVtI6PE8kA3LYH/idB+POIFUVTii9Lp0W4F7uyiD/0W5K4Gru0k/Kd9es91F7Ul9T
XA5FRJRbJEshmpwvZrSIVMPQVbiZwz1XTl25cOnTiwDJtttW0LmrIzgFD3E0QvjAJn0NLoQujwli
Lzqs5BL821jSYf1Db1bvjfDItj8Od2G4g9SV3XnXs+y1ZMdNV7z6cGj6J6dOO3vMmFswofVdm4Yd
syYUUDNK9Yk+mwZyXSE9TQddLzDZkjiEfJdvsuyXso9HGa2RXhyY1DUForcTH8rJ0TU7gC194QXC
t2sUPMRdGOiW6XYM3IZDHm4x4Lvi7uDcAxfSHRbud3pjVIN7QV+D9Js5P2W/qzpG48cdDu4kHrvU
fkhboOYQXxlTn8XPFDrz1vzUUHigDZhJhUZMCExiXUblA77qDHoIuKL5C52kfVp5i6gufXO+LJ1f
vSjvLI51VjUck7/qB0f56GI0jwnDgg4smQtgRTepsLnpSGhr7vB+Q/aJlc1dn6cHi0eUhfs3kwvl
kCsLEcMT/fnKW4RVTZbf4kH0A6jxSvnRWN/YzyStF/R2/9mvsYg+Pw0+rZwdgLmWxI1TeNrfx2V1
IQS8II/YsCvjRoQlnjuzcbAWl2NDFGXc3KrsNoSfcf2l5e/i+KgoUi8XVKS59D4nP3B/cf/k644U
ciWhhtZ77lQoIrCQO+k8S1AePixAiWI6yliDM7uhxT9LsHlQB5+rCKucM1ZXyGDd4ZKzHI/M2+pA
TXN1nbQj/4gCAuP/Sf8Spr8Z1/lh+qtxm5Z7+DAHyQAidjUMTrVHnKP94FWsRm9d82jxokDpKt4b
vXcrSKo6xrBQRg310of/BuVLHh9Z8R71B6MgUppNC19MfNWG9wRtyLAX6+MU27DPFLcKD8rw3puH
xaCcghkMMOKGYtxI4k8sXwh3Vq0XCgpENnP4hjPaN39EMYTWS8hRS8xTmOxFyTfrFxiNY0b00QV/
3Rk7ebZLogAj9Ax1SeyPcFnG+N0cb+S4BdIOSqQOOR1TmZ0unUCncLIVuQRekIpCpttnlsc1zpGl
Lde9J4bxlWqPaIwhDBB3dUNPJIyuQZVnU5b6q1L6B9qyFFwb8wSxibKcrY51tEmaD3iWu1X2Rb3n
0SIwocjfWxx2HTzZsGdPPdgk1V4h5tKLiivpcuXsBUj6XtCnLEeh2nfWo8Eb+N7LLiQJmge4M1Px
PtPQHLgV61tfeuLwMb6GNz4MtftkIygCCKESoG+Y9jytovHMjMPis2hcDlniQkoq8RVInRpc2u9k
7MG8cDwRFyzHT8ZxgkH0LdaNtLL8t4WI0+4izTcJDbKHTjQd7yZ+oqF6nxOvrl8RGd/poOphXfbS
DtH6pcNJiC8kQZbtLynstLC0LyWmBYvrcj+J7Fjng8KTDX7OiK5gc/cZDg7MICNyS9UGHqGBoytG
vV72ULTZmm5w0fJwlOODXyX20VHTL5w3bE2BZuvBb6C2dC9J5bSDnwSwOhCHORVA30AdfcfW1I4J
WerOYfMeqLdCOiGSmY1biE+ja8JRSonGIO793kv3JNlFnKEUvRm5oe02xjwos0P9J+/3rLY6emls
eq9w0bRsn8p2Fb5nT+GLpAeo6zNUW6tW2CzzbFq2HMBLQ44TOGVIticMXTIcXqzZlkwXRCtGRZRn
tMT2eAONio21i18bRbYuxixtVPkzCDE72BLyVyLukw8z+yUyzrv+Tf0vub5PD5xh6g9YjnRCTJfr
92E6UmBJOvVL9CnxKc7O1CXScJjB2A6K+BkfUss5RVjohB6iK74eTCmHzDVnoEdqFrCZjxR9aE7J
r7j6eYnVC4xGQDroMuzSGNhQia/RkX5D18UdSr2/IXHhruN6Now9KDvcTJpZHvd4W2CGNqFOu418
Mtv4M8XiEMQXH5eEcMb/HIDWdvlWX0/gdaGPWAoVJfwzxpnqBd7TgKOPXRGVQMYNu9ui8qd16IV4
7SmJG62bcBbmPlVJMzFecdU1x6cefRpy6iS9BWvv+TTT4LOxUS9BcYs/mYeg2eHwM/4D64LN0tL+
bKg7GgohFMnNNkpdYfUAOypcvBt4c809PYu4JOf7enK4t75pe4HnJ7tnNQlVTjJ3iBK4p2kqoDH8
TOY+mD1T5V9WvBhX0eKCUzdv5YM/AH83zznkyMIR1ezj5gxURiuj4VaCSSVbZLaSk20I+6l8Lxk1
2fB4c/JsZB+sbb1fmhfuP9oD6NfQIOmgwYXF/AmSzg1hUKz5AlTMzsQ/6K1DB4sX04PNhdvdRf4O
0IRok895QQrWwNxCjKG7i0AeXGb5QXrGT++Fog5SMcRfCJpIsATEC+Gxxn5T7+eT8COqKjvzE1bH
6PIwEGIjfp6s1f1Y32ouu8gW+0TsZAubhl4snJX5gnmytZsrljB+h4Mc3mO+ln/ibQHNDfMVxgPI
Hymx3hiBJniydDv4dhcid8ju5UOvr2yma/UKx1Ou/+bO5auGMx9DT/JCY93589GBkZMBJ3MiRV/g
kMO9KqiOHtsejJMLUG1dhn5Epp9tfKekaGyTi/kVYBq3Bqq19JUkYW8we2vrs1H5mbEnDI9BBZdg
phs8BXlz6moRgYaNj1CW94itNM2PLmVzptWFUyANnlsvnmTLX9JCMPb63tgqxwdigKZdXuwfJ/Sd
VvDKj2XgwTaN7oLxiOUAvByqFTFDDGStv2hgFh6DC52mUO3yBRBuR+w5d6LBjU4+JbDVBlkVvDog
Z/SzYLpweJn96EqaF1UHuSf8j6C9rSDjEQvosQo4zSevEvfPtTZ3WwAMKSYpYy1sSAJLwmLZqHwU
yiY5xq/sy7Z8lXPmpJOvksHiaG/TnQm/Blgotx1JZZr9wDOV5ObsMBNGSzStI40u9mPIpXLrwE2w
1HsmapbDkHK5BqqtKru3EggB/oUzKwcLtR5bBjbmDh+hrK8MW9jBFqnfIUNqNv3Bd+Yxp3TsJvAe
qJSobmMYE06pADse1A8eH0ryjLIJHg3eGOqRbwyBnthfVKIGmC+IEVdJkHfE0G9D3zQcVumxjy5K
JR2l0T+zdEsFhWjzEqdrr4DmjyUVPluy/FFnb4b4ErFWFzCa2gfoSanpzNEAJdEuV1y1t7n01Mo1
2WWmZL24ABUQLmoeGDqE0WXaJnKV+Xzl38DmXfatduYOIuYFzWwDLps5mrkvrSNG7yPSlA4ywYiS
sV932MPy5AtqadUCFJ4KW6yGxE2VUXVZfrP+LQWV7uFbqq8MODIyQ6Zuyk/3Dtk/fF8A41Oq7MCO
dULDWw3vLfrqAOABoZMqfQoc+ZY1kIBwogb25jGUGZLU8B3hFDktQd8edNrFBOgvpW9VdnN5NGn+
I/6DWH11xif6nsK6xuURbUxY30JakN88/pcSPCStSQcJoJyKAPRVbM7icMS1IobydWbUhwfNT+UQ
75kgAs/8Q/L30j8lqETdUf+b+UIQU5vY/UJoQT3L/obd+Abf6hyyItFTgx0fZCR0CAxYdwkuukuc
3YjgANVew/9sNiYIQBhmktlyBzB3CcwHy1eCThe6q4q46+maJbemcxrrNcuOg76uRrg4VFJm5ZcZ
99/8vJLaoWJhcl+5+O9knmZ+9YBX4nBdMCFRd2S/NNZjTH4yrdly/U/Wg2ov6MRRKj62ufVrE3yk
09XQjQ3tPgBJWx/TFCYSvfB+YPqr4Uy8xhhMRIyp0SGUdwSScR2m/Y3aIe9JvqABig7RfJBIz2Hx
B70rsXbrIR3t1HgnJKdqPhrxLcj3rXzCPRPBta5cCQGj6lg/ZrIrMhCFHaMxrIY650VeavmRY+fd
gwSeRL5lJkHzSUEvKw/AEcdLI30M/bnAKHOEeUnP95p+JnZ5ouQKli0UGEVh+ffWrRSPfxGt8roW
VujUdqbsG6krn2YanMKfx39Vfm7q11E4jMqrll8gDhXzrglpsbnas1MxXCz5U1v2Sm9HyLjxOcnv
TbZTiQRMd1iiFovT/lY4GBNNzapqo4yvxn5BwH/uueAJpIH+Zfi9hqU2JedNMm3lz4JZizoC4YGy
LXfNU6Jp4pLCj320Lc3l/0e4cMRBsl5lhPy4gJz5rYZpB8sdA0mrwQKn8dLK7/KfoPFqDDwWz5o9
ucar255GCqNvK7kd1Teze5GACg8dkCutvHyAsBxeKlyiZSdYfcs2nemwQQMvZ/MuyW5rkOeL288u
WVE++PDbfnTL/ATILcDLxofVtZIfPcBe2DOGnaz4CdR70LXUsfBap0FAaujA32s+a2LbSgxsHb2y
DYZ5bwnXBQtMWTyoLl2be7Hm17+aCXJ5suANBy2qwodR/tvyKRaICMARZq68ANSzYCGZuhmsAgHq
L0RzvC/3UfWsJTsYk3M8+gLuyujQmRiw/B7drretD2a0AjoJTyasooFEXyvG+lLqh7NAiMWP0bPV
h1deCgS01GfVbXQ3rpj+0NMEVOYkdLX+qKPbQNMt1M80u4RcGDBZilVar5wTILGjrB4GSAc5oWI1
bqEuBv1p97eoPy2gHh5avy0gnp5g1sVGoEAvlfSwn0BipP6DNWYLxj0cSvmnmK9J+iwpgO1T4lzF
gPNliM0eS5kGEgvqoRTDiWzcFfgDDfe0xTHJQWKmpb4oQyE4LXzLZrOPRWLUe93XBGZQR6oOBTgB
hjyfRu32LE/0Gbs2wQ9aHK+cubuHFokr5yX+0aefND+1A4adXoWXMFJlWT3lwkFs7op4WPoduzJY
76xEIm9Kvxfrn2R+1cJR9IIEcqrbd6cemS5EMtA4In4WTutAh3xd9VNT9innEIlWGlfOhhbMmmQV
RsgKreZVbr7L5ZPMPoQM+inrT9Uauay+iMW+J5W5k9/yiDDj50TwdfcXEcvFmoztmmCQ+cPa5HMK
bsm0j4rbiLmnjLDlGrOqQgAzedYvdwRHEXj3bnAPjqcZt2emnkuV2vwHmX2vo5THLD1nKoPLPix2
SuAvomusaoS5PxvJQUwfIZpl1S9gv1d7fl6o+rOIwwRcif1EzURDQTAZ6gRwfMHnMYobr4q4cLzI
wmpqG2MmMTozHCS64W31SUrTAigSDPsxp5VD/9VaCgNCtl0ICCxhbQ30UfOjaF9k+EFKch3gATXZ
dfpek9KCkN2iepGWYyni/K9DVoz+1cz7QNgDNm77RfsnA320UDO6vdzCFv8Yqo+RMa0Uoe3EuA2x
j0tY6CT4sQjqY44OcoO3HnTU8EB/vLzlMprO6EuVzgI6FdO3sjfk9PzpAXIZ7qUS/zhTtubiQrtq
YCUn1g+rvXU7y/ibg5Xc882J3uq5a3Ci8ezoia7tPAGpvia9i364kzoGyXXMbR8N/vT0xMrDCh9V
ejcp3f145NqIQzsS/SUk8ISsbpAHAaJUcqmDjyy8z29Zvh/R8gnL+9zyvkBxAPx2o3YZpmuUYozX
f82qay7AY04R7rAjwZcMiFoJyZg9sMJMp5ch+heTH+ghoDUpVa+56lfauZW/GuWsQASKzxOxyQl1
wudhTLADRENQFbeS5Qx8ltK8zsO/gw6/tb0v0mFWd1H8G2TvArts30qp1p7ORsD4DPl7ZfQh1m8F
+zECdkBg3Abr8dEv0UIvP1W+b1ZsdsQ84yUjTLD2NMADdX3sS5zoxe0EtQaiJEA3vjy+qAKh2rgv
hZiAF0dBsXFSJ51okNxW9fCWF/t/ikUe0uYaDuCn+EUQBugYqyo8+ptHN2qeVQXRIoTzCc01UuE2
c6WPrIDZJa/UechMDc0FatXiNhc7zF1YdaZPgdfBkMaaiOIf81Q3JJKzfr1M5yQ85Yj29AaSUu9V
yb+m+MHXuSYWmtBuyMJfC51Yhf/Vm6i8ciGr3b1RvCn5HcZHA2/MenbVsfhspRd5vT7xUReNodpH
Oo3KanBUnydlbwzHimi14pqMH9ryXkpfyXAf6vegPYfKjqW0EPmJ+FC0e54jnuCmiVJ2jg8RY5Dq
0qJh3JWdZyJNpomPbZ7gLj7jGhGfQafxxjRr4LDvCKp02L3N3aMZvrP0zzKrfyaXWYmuE5PNP3UO
vEDtthPwhcSkRNYI1FaYT3BpiFyfxzs5nWwAGdCJ27AUPlP62wLzzg4oIHxV6DMn+V0oET5E5Vas
mFhXz65MsvX23JKblbGkNSLcIlnRuUwk+BinERrNq7omXzqs8wauo/TZJgfLWh0aTA2NhNtm6AL2
XfXoERpP0p+WfbWwE1rIELiNhQpNNeLB/mnUlqOyRRjwGBgoTgEzjTSabPWBIMH7j0K6y5t9i4lD
d65nOzZdBQTIeqw/Y5mzY4ndQPldmHBTajoJ60XXD0D2CYtqINzy1A//SnbGnqVznz+n8a4XfMJE
klWEv+F1H6vQXDzRIujqGBenML32whG/wHFxGJm4ysrqZQYmENJvLYCWZByF+KcPAiSsxSYymN43
Ie63ox9QzVtZ+05JC1fz926YYTrQtAmwiE0mOqRkqRTBgoJBSxc1Q1Qn0yV+IaCuAtTTdShbI+Wn
gnQ9k+0DzyEKsTKNrtxl+QQzAg22GB075V1XWW7h4ioiVMvZLeYA50xsDTMwn0o8IdIAk+vlr5xw
igolknoa10I27lTNmUfqI2u1lgAzhcYIaQFX2pyMzBEwS4zi3pcfFbQbC+Qk0AEF4nsZfRLeQ/bk
C9liSnYocK5gGmI2ZMBQsj81+MlWUkb7p+LZVbHzzn9n5U9Uf9U53Qoa/vYcPRMJdHOXpG4zMLH0
6x0UMV2xCBgYrSFjWDqeHOI6srxPqJtnWkPBqrYav7rPiUeDXQ9VQGZQsqLVe+mtqVBYghLInZ9q
XxNzba5+j/eRFW+xfGkNf0/hYEC+rAUVUj5wtTRhuVNsqworJ0jvNTupjt8l6/8SdIbNn7Lqw+i0
oN5qCMonZrbku16+RQnIjytFy54Bae7SjVhEBoFWdTX6tj2Ge9tYU70UidAMA3JhMZ7BicXdRFln
0EuKzF2CneUJKJsx0Kz83jxBv4DkDdADUB27+JiQeZ4UTzkjSRCPajRpib/8y5pbikOtS9+XHFL6
A5gs4get+q4kBeslU1yRNUQlPLkJbPJHGiyIq1N8ySI/hu5srRmaGmTcZfFkqH9Iz1htVcQnFKzg
nss072np671cOcovVI7Ka7yJsq6absy1ZSBP75fjgO6NhXiKT9EV6r+ybMrdhMTeDr5V2emHCPss
MOR+XRVHezawIezF1EaSSO9YgcoN54gv3Nw0Ef6DIInjSYHT0mlvZUgMrLapFuhwbzkuv3F/sCpI
fEj9ETgbacqqgFEsZ3pTSQ0b7URV/FnHF6HTYUF9/kHIZq7AoQFbUvwFeW5cIbcnwuIxTbWuXGqy
dlEK1Z4zZT+lWN2I8UbLEdTF+65H4UAJaxBCamDMqKubo4jXO3xC3Q0SknwuOq9XMF46DGLclkAv
8HWKVNHA94RqKVnw2xiX81XG/YfvcmPCqUM8J0Re3qMYk35TOD7Gl+LgMNTITNrp6kTGYQ+J4olY
BQBkYBcyfkxn44axpHOEnoMfAa5WdhXvA3iK5hLsRPoy0U8IVPM5SVvmQk0wDmYY0zQx7qsk975i
itdRZ5tpFwqPcXgReC2q9kWDH8ss+hJvzB7i20QXX90UDgZWpUv5FdwG+YBuqGSZuCOkebMn2Stc
3ioS1D5Gi5WMAomBHZPG5MhFbTpcsJDCzPAUSHtIRuxlMadgxZ9ci0+8FzxQB/1EpowXneL7/NCe
0hNPm53lie7E/yqM8rYk7khx1YXTgCKPzLrVBhYt9hapSfiBFYPcrvdVCBui80vUvCxQ+GfwOwib
MI4YEqDqYReyER8qIjLkU78gWNAr57v+LqA/5NXytfWJKwauNtlD6TV4PyJ+3E3ag6TVhd4Y0g7d
AE2ZQE+bG/hv/qrFjhZeyb41fPAHom5uSumasD8Hst14lmD+h2Sjn1R2EsNOQfCOwQSkeliAwjOD
QCJZTxN7nDa6MDTiipbsM+N76fbYGuZPuJxa/S4ikwHJSfFuouqlw1/cQzdQNC9ak1P6FwxHV3L7
iI/Ral20I66tnG3xbMp0reiyKroyT9uh9B9YemIIzAJHrLC/Qa7RyaJjQFgwJNTpFKBLnezxW5oo
7CZFyop/on+G4QQ83FwoGbe/ghi6iEjpeuVcxj+lQlDBhgEGKQ5tpcrFoL0wdShrobA+GI5QjSjE
ICJtWOkKW42W4m8iGaN0D1Zs6yPv0oPapoNqdaQuQhvDd4UbMILAX8gw4f4qqDuQwheuxBaSZPyR
p5eShWTEt735w+fL49Pn24nd8dCzWpDCHVGaXfIs/rWc5N6uiV0ucZiC+tMy9vQws4zoL+R0chcy
7mue1YBoyAddMN2Gm3YCpCuknh1djT0Pd+auOc307jE0PKGdbVxeYBrwLOGTaRd7IIye516EWZhw
RwQ4ScgaRlkLW5LFU9IXPipt8p6oQozj+K3m7C75BcvH115B1M+s/0x5zhTdBVvcqjHyZ8YPOxO/
R4y1gr9ptvE+ZfoK0aF6rBMbCEJU7xGF61aadsW04jSmspUbu+P9o8sOHLxJBNwYqGmoj9hVqU4b
srrC89OOeIgaNxKcasGvY9uCyyHKV3khGco2eFuxy8hZ8UiorAXsAcERLEGsLik/KcFLWK+y+KH1
Xr91s7T17/4dABR8Ncm9MsaXGFtRB6ULmATwucUUQELUBxY8rPrwhBf7x9SzoWWfRhHHfuBKhBP1
Hf/eDs526GhXHp4wZ3hjsXsZo1ubmKTVrQ0oRLZVWtZ8aekuI2DEhHH3o/tcwBLVw00Ef1KQNVB9
p3cI743wG2qftXLpPoLw0pIsVJBt/pMlr9KPUT4AgI3mwEiRd7bi1meWWpKMLSzZc/DeYFavzBO0
TJh9IyNCtSj/9Rh1oImlkVgleg1t8rfEXgutPGtKqJyRC5YVqRuDGDDCqqTttS8prugp3KZ0maPo
4tTStmIvQ0aeb/jTEMY18hhN12SBEmxbiKzMYTewv950B8At08XBOyShmPA99EQLLmasAbYrY3uC
078Jf3g1qw4QEg1WCADosNZ4hAFYw/XzkLV9Xjml6mFiTUhjycbOZYwoIi7vLd0jpgD8lM5bGVyJ
C7OmBmEnkGhrEA9GknAG6ruF20XBVFBLswwbPMZgYf9VLJte3XIr8w8cJROBNkg54ApjKjx96hbx
faAAyHDoS3Axh2+HzSUPyRutGn8WQmmE1CfedPxxdODMwTvpi3cmv5V3imD+i6c3KkQE7PDQkKwi
KiqgTdkKkWsYIq6uDRzYTf4R4SsY2/kHbrTaP+Y8+jHrqb9laM9oTf7k/35F1CLUxMZwq2nuqPIN
UZvQ9G6qL+kPbLQjwEy2rWjbEvu2x/MwwPAs3/LwGCwXUQfjfApnB5Vx6NDhdSiBNZfCbfFAtqTB
2DMjMU1maCtE5VH1+D8c3nakAh9Vbv4HTL3fubNHqNMYOv7kv9Sk/peXgVsQv4W3uaBlRuadO/ns
tsoWnyX6z+arEpye9SO62qOkvXfYKyCegiJu2NhIawZBWs74Ip2bnGcNsphNr8CF0IOiwK55xB8y
Qh5o5fkhxj8faRwbm8iFi20O2xpFK/y0afV0mn8HtHbYcrLMXEdqe/ljPhAYKUbsIVjLezLSt4hl
l8cU0GHGHXnjAm9tAwhcEzAob0thyzVJ5xmgOcTqnPZm2pRwiRHtsuNhL4hrCc6TsquhlJbgYwOw
2RxzYuooR8zfCuQr1QMGwd65ZLd2r145pFi3mgfA1pD8gyYONrjxwqsj6AWrUBm2hB+Y3rT4WCzG
jV0ZOAK6aNJCyn2OEdBWB3QFDlrVRFuQdzqh8kjHb2CGwkqZn4E+FTMYjPMYAfAzVfac9vSXi4Wz
hDUwNyLIZbEdfflcOgab+QqgfjttqYv6G1BLwtvijaKbG50SBsaJc10VNqBJiNFTbGPuzqUNnEh6
J/30YiKpBd87BQh5claf7lTYFrWHH45X6eKq6ZF0do5qSpeEZSfLUxIkUSefAW2PoNB4EtmmyhoD
BvfGFI8xUIaS8gE8w9bmV2npYW7uoDIaOORvzKbeNw45Br5s3SQYCXbUr9RZGRvpM1cFzQqkeDNA
AW1XcF9TZ0q8XGIe2kYOgSkWtH/uCagmLt8maEPfvqjilXtRTN4y5bnKuEIOA5qd4xzTKGNxJzQn
DTMWRF/4LDTsAVZ7wtBaN8EYFsFYRPlHiCIJZHuAEetuIoymHA2UABCx6scgEsdGqMnmkc2/rbPI
pzOAU8y8+c8CnJUgQD2LmeviLjS8TYbJ9+KLpxyuO6Y91hbKAMOGFm0X0ilUuGt2YdF1bWV8rGS7
YGlqbSIW7fhRKM/U8jjxzHGYfTNnIeda/OEPIHqwAIXYr3JENtNX5M+RLQTODAUfaRTEWK43IgGQ
RCMEBa9RjqGwR/2PD96O75K4WJe2U+uwHaXk1ZMbqe9F+RJV93RgDfBQPkcDcZODHHg4JAmuTUDa
b4hEMyXywLfF9pON29C+/cc+I6QLngDUf3W4iV27m4N/3yoFDzdydrmcBnhAe6jFIwp8tuCVDRKI
nvxndW7gzYIcKeANUDG2cDyD1SgQ7bkNj28NFsHOdoT4dSryo8kifAPvBJ8hiMfU2ZUq4CR0C5/o
7uPXpTlhGdGZGwWNzSb+10zH7Bt1M4Tu6C5gskz3IDmcMxjSOC2sfOl69qC8QxsnwpE/hg0QQn82
CAz6yCcgYam75E3+yaSvDjwRF6reOK/BHLyJED1HyZTldNlJo3727v/VpLnkkqxMyBceWUhNeATb
V35TAxZ1k9YtQGaDyeNEPA5HfXHIosIAEtLxai7Dyq6mAm2kR08LxcSFwQ0Xy2qOFSG+wVOAQAYS
+ihK0XZAy8p9yZHqXUTECUmR5JbwmWAbwoKVYz7tWKwSNBrxcK0LVpgK82TPn/i68WvQrQJwbMUd
HFjKM5sL6xrdITeFiS3Wu0p4MdqvnqzKi0bSe3s04C13aAQlXBS0X5N0KNKCJUjBlqF4FbxZQb4y
4kSQMLS/rIKj5LUIMKTUk4uHlv0zWzwJ8XZEoDP47eRa1oG1C8WKOlPjwNLteoGBIYIfnvMkYSMr
x6/6UmOWK/EH/vOhohIp6vvQ3fJm16G1rv0UIQpWciFbBHrxwdcIPxDUvVB5qvSbCEc1/OobX5HN
TdV/1Y++weMO6AjW96bgIg05ezP98RL+jdO/XiOj6zLLTtMiGmTfp72D6hFE6ePcnuwsUGBXJ2WW
MC7V+irSzg6i2zReNOE84/UHP9mkEZE9ilspPxccEBVu3z28eRxasvEQlnb8pem3RHyDCROh0+2O
lfZe8MFJdg2rEw+1h2Z91QToYYWS7iRILNN14Di2mLssnumK6rFuTmZXo3CiPZm+qgHzbpzfKACm
I37U13hEg62+qZCNhlNVWQe0QGp5ShKCAy+abi839iFywfU8IueB8IEYCfO6miTOgdATBsqDSR5d
HtSHoqTIcCVGC39Nxa+CW4Ruoj514bVueBh+pMGgRQPsetImi+mnyVSksy0rVBM56q9IHAyBJi3/
hmMSqEC+6invI15uycBWP0LnXn9Z2WkmXrHYG+R4cyFV9Y8svlQ6vjLyVYvo4cRDilgrem3BcR2o
fXl6xBKhtxeyJOCJJ6Kj4uWOJRwe+8K+ofPDoB8MbiwvgupSQXWiDfJhl9cIChxtNY5hcQ9ep5Rv
PUYXkK+3JQYWyNFH42LAU6W5iaaKVdhhriK3TV7rNYKnZtVL0UYKFR4osQFjNItQSdkryokqvy5o
8uLIF1/kXlAHQKE3mWDfma0M6DFkFa4wsNB+2A//DT0MzAm57B8zWzhHwOOrWfwQ3QS/ZzyKmAol
DgrdtLj8j6TzWm4U28LwE1FFDrcKgHKWLN9QlmwRBYgMTz8fPVVzcabPtC1baO+1/sh79bFz4ThI
O7dTQ/JlP8SSbOvgFgsSfVwnM1qFaMs8qJZjWhwVFFU3A8Mk6QI5TLU/B43ULQDDsWgQscTdy3Zg
V+SWsOF6D+N9K2SmNt7XYKX22E55YI/NfC0/q4Hkct6vSYd4jquQaPxdQnbQZx82DvEaFdraf7Hl
LFfEkplOAVdW6Ku7lCyr/mLa+UZnzzehedbisHYHXF4h6gfMM0UDHBd86R3avJyMoQx41pVRTtYm
BYAekOp3oDipL02zPbLmAMkiSwkyI65U61V1ZJe8JynJg1K70A2qvnnRCLp4d6uD3nwx6niT/NiX
rjqQ46S8au1X6Hef8MKJ9nbSGZld5ABjmJ2ZWAzHAAwmtIKJvrmUmFu68pG0F++z6W0eh/TnTc4d
k9uAwp2ng1eYOe2ibJZ+NAnZs0TmnZo8m/Y4AD1rb3okzm/my55LWpLQzdcLNZ56+DNkMK9GmxUI
fukw7NhHEFx2LfQGXiKNmcUjUelLJP8+gh59g9mR5LPySHdlv+29SUxcWcS3zhZB7Lz6FdRoPNLb
GvEkkwgANOTfECgE/TL9S/jLJqqPouPI+VxQGVgsgv4u7tc9joBEZdMnYYAnjXo/1L5K6xTPFWMN
mhuCDqyMCAH7oZBP6XS/JvFlGJBg+DfyyBqQjQHkU4wiBrNaqRraTGZnDtYhYAaZYU/0UHzCqUHB
r62b5U1rGpC7vXbKfxsWqXm1LOYOgihalccKTRpSwoN80a/qFRFpbBtuQAnj6g8FrWYjF1y6lnwr
PpsiO4PTFb+Es3zINgDsqTacc1y5e41wM2cYZu1eW6ZHHlnYZn4ZE3PL+f0+eW7wSGFFJ5XrKyfp
Q7k1rWzo4+iP+hoDo5x8LcBg72JvJW8MiI2JwNx0wVm9S+wx5aLClEhaBpA5MVLiGHNAAPMSpcIK
RlFrCaLYfLRNJ3STHnFa39GTeaX4AMSE54DN20wO3hxPkpCvmvfeI8CC+gNh/cb0veRy4zlUzxC3
ir4CGSsLjpRgy55RijdNJiCZ40GcC/zG8zVEOqgIn0+W73RD6VLwK94woGrtiIcIASKwavdWF1a1
i3iy+meJJmWsvmN0RwP1E3pnlCzBt2+wGqiTUgUHbhundlXZcoBuY3EyK3NHbi7EvcqSwiP8a2L1
Tei7mej3uqSQ23Rkj6To94WVswWXnIVzTG8BaQ8R4Pb4jcesBwE1qmX3U09xQEiaync8IUMABqxy
wx+vlbg2p0gX8xOa91rdq97RCM6t4EQq+7I6sfIZxyGVw8IOkTkQhD8zGRLY64kD25agOxNsNhfK
CfDYty8inzTvO3wFiT1gKiNTkyOTsoBkZksNH+D5O9jF1R95KC2hjatT1aMNBeBvEcaibbkSGbnx
Z255E1Fzm1/hVzarLlXN7E5YU5x81TkRsAiJF4m1s8Zbf5Y+P3OVnDrM+zvF5rtV+SlQFgk/8plC
b15mMvX9Tf3qnmwoJJpvzlizkGpj5LeOOiYkq2MHJ5uxhOfVzx02kgvqSWrXZxNz7+lzpsNSOJJe
NseggaJVwIJ64wI1AsdiPuDDmEHJU+zHDb4kp/YeqPP2pt29EdUR3/iU1pUEbz85cPqI5B2ZncND
8pDn1sROxgjXz9bHTEKUW/gI4nEy/4tSV0dggK8A1Z5892Z/xU0ncMg2kN8RRTXBFFNFR7TkEa9B
QB34jLc4EnF9dC6TqsJIGpvbmTkvHyGOhENzZA0CXgArHP5ayun5QOHSrCYuGf0w33NinaJ2zDYD
pWOgYflIbTqPIc6QvXvxsp7zixS/o87pwmvUHlqLfGVzEnyTOxBN0Gy1Z3Zh69xE4Ci4scGpBHK3
vgnxY6SjqXGifes6+/JXaL1ag6ecY2ASbUzsFPYgQvqYmF8ZjyPOW0yJ7rTCvnZD0lapJ+77AOSK
vC4JTz+Piq4uTsIdAUSGFpFHhPys2HNAhS1g4naaPjk/yNYmkjXkgFC3NUc4qqlmjumu4CxHV8XJ
QbqctAAaN45euRM+q/Yu85JA1Z4coq1FsbYzAxJEeE2QFpg8IOV8n5wcccdV2XJw61PkucK8rScX
NkvzZE13Hd4pRFPCesAgH29kdaaIE+XWiHaiXQPwb+jHJ9LxFu283SpLkOcFvQ/Wjg8C/F89Oac2
EtiFeFJkYhu2gmWjDo/nODgqMh/MA2UMuDIDfS4CHKARyqienCYAQr7/G7AG4weU4rW1I19GMy4D
cyEJj51tFDgd+J4rAeTYSTYJj1wKK+H2RBfP64fKQJ41+4C0WliNDicJaT5ivtSlhyR9JYdQmJkw
glqyjVT6jn4VAg+mS6zmf2pd8CN/mzG/lePAsApEswE0B4pkYG7s9MKDZo5/HNsmSl1pEmWRAysM
PIjZ5R6sNApjwPo5dFHt8my6GrYEXLC/RU/vNv1LiyJYGMV2ELZEhyRIWOas4CcQBpbw+Fdtp1wq
MnD0vCZrhqX4Qn7Fsz6rxrEzYd2nvAqpQ6Bp60eGMOEOhCQAQYlHcM36bE7m+TVIXdA6KBgvtQnr
GoEqAjkT3EY3kgBCHkbLvxTCwsuw812ydCGNAEjiMGe0Hip9u4crjEhoWw5sTf5vjkBfvyTBFCSw
E53yi7o++YEYi45i5Ayc8ahb+oOk30QS3c2V8uElzGh6xct8goRUrnezP4FaGYd0cvFLN16H1FNN
5bupTMw7j0iHbYaLS6SvEXE4N4NLJzFeDfpgxPnG3COzoMOot4cpu8WwEzECA8vM4gVfc6ovIK3Z
MManbo4gdhDXWnlQ1jkCfFZyrrIRpJ9CW9PZekTf13z2mmVOiD1CWJI8fTwX8S7HbMpzQG7xpS6c
qF8KMyYltEqjQo1PKTP1ycK7ydEIHJZswML/XW7vbq0hyufz5+gvaWbXx0g68uyrr55hBBUFLvYe
Iwqj5pRnosNHx4DJNKE6hNUmTkyb6LjZ9+pJpbnE+2u1vYgr65RIv+h3hBFvoK4qk23pQUgfMm1J
+8H+joX9Xe/eyulTb0Lzp/Rc4NLPbI1PGdmZ+tt7y8+wXetfkISINj8aOosRcGP36K4CFiPnfa52
yJ3a9/L/hHpSdKZjN8AwJZypWfDV0MT5+C3W2oHVAeuQMctAqdLtFjPiTJYIp1sk79uA2Zc4ZoF2
adwNKNQOMnlsdi7t/Bo6BLSaOHPi3xJibGfgRS2D9XjA8a47xfKnFW+M+KrWTSr14HMjFwQ1Bj2s
SrLIdEK79XmL7/enRxfak7gTHHrrmZm/YvwjZioqf/4fzi76XbSFASKqBC+Lxor+zclCAkFysBhe
+0f//pKRJZL6PmZp5csm3nLmlyDePndJBnx2grzooSIlSnm7pdKcP+a5yX5qbfdR3QYYgZzRb6G9
A9+yKyDzyC81Qw86gzo5QHrGygXcEIXg1OrwuMoEqY06pow8wu5OkNcOXA3/MILpDrIFCwBXJ8aI
8KrQ/rDCTHcfXzc8PmRhTDPDWQtcNdol3yHcoErwAwr7ahVs8BB9yBVjVBZeJn/47ubtj/bEEunw
TeWxaGGa+C9r1j5yPGPTTILmAfrDb9Yswl3lXbV2Y3wmS6BijnQazuwFT1iDVMBYEpPmb57FPH7K
q0hjG4VA9+7iSi9Ji5iloxy5xjM0ArTchgg9RennsxJoleSupRuKYxf2D7nzvyASFS18x5gbb3N6
jr6U5l56d+ss6GCh1ApMhzXxDBREMEkCVrFrM9ZQBseUrri4DyNK2kijUbq/tNlH0d1Y0argbRR1
G+KI73EFsnYz8DFytRB6FGSZYFfo/nq3LU+MtQp1qairrak4A5IWTDSCs8ohnnJMqEw3ibnmksAG
EO+m8qr41hvHwpner0M7mstueZLmGFj36p1DpO6XXOnCNHTgwWBp55i9hJbeM+R2U9DT52jL68di
EiLyRu04eBi4/JUYgniLcoJX02o/mbhOmnkfkVcJepr+yKR+rVscN8kq/y5GaZdNGdlN6eDoxx9g
nP6HWZ2ci+jPaMluo8t2JQZ3U3zmPm/rsydTTWIl33vFqerOvUB7LOvbeag5RQ9KcEq/hXvyV0cc
mp+peXxny1LEN0z6M1a+ZTB+al7tI0Y3fjlVZNILfwN8L/iV0nLB99Oku4c85cVfwPS4sfb4GqxZ
fdMygF8k6xeeDr0CvlUuJBvARAOK+eml7NbvR1mMkZqs7F389zaIX9AnauBo76XBKCnITsfG9pcM
JqOLgep4a72NaS8+IVuC4NRsxEfy3QhX/Pwsn9quLgYiRx0T4UXBCQxsDxUK4A88ifGdbzpRiu9S
PArWVW1/PU6lMR9zigdbWIBvxEd8M8q/5u5Inn8uNaPwmFSMCic0loxqYYpv5ZU3G6Vxdbjb5egT
APo4VOL0U7tgH+bEcH5aZOnT4lDJ+MNnnTiXHIH7dBMTlUZ9Bk3jBr+2XQth1C8hOcuaurI5Uy3I
fvpsqpkVbbMTWBYgXDRlpTV2HhWoV5YnC35z7v+QiPC3xKDloJz7VcgqcGIbXRJ9ljRjgmg32H+Q
lxOF7JRIpCFrIVy1Oe5bbVJaZ/Y2VaBdbPKyFgoEKPP4VqODr9V+A4PMmSWwZy18t9UGDs4cYZJd
3a6kdmZOcKD5h6a7FFvEe7LTyvSspN8RYiddwkz0IcCxh7AAf6gWsr/toOPL6jCoB5xEGdT8+1mZ
kQOslZFLnVRP8xliokaYIrGFTmC8fwN2DRRSHtiHni/FVSpcQdhKA6UawXI7llvWJ3iZfsKZHc5i
8xCotwLa96N+M1tTqn6pl9R1Dyga052ZvIihJbEPI+cjN0DR8F+Sb3RsPPcd2FF9LucNb9NESxH2
KBYUwS89xp7LFpoSXBSr39QuTzLMATCB38quX34kh9gEinMpvKaTnSD6Cg8ESQHo26iKwjaS3KJm
6ks79boLMXXciA/AfinqvGWoYFLENH+RE9+QooEtLPj7cBCQgAFFrtwJYx6KbxKX6FG2Ex3FbMXo
TJ0VNi9WMdqzu5VrOHKAymnaLopmLa5jICFVPIXmcnTH8BF3dW3j8f9bd4UsQv9e9mvUKXTDSuET
6WzvJnDUb1v7Q3IEyeGvVOVaqhD+BLk4OjQAuQoYbjtHCvb4Z4sVCGEMaEPiVReQoxVcKiZft5jM
rZcEQP5eh9qjx5Abngkzd9NoxYLPQAISue+sddffOWBD4RLumbIaoJDsibmDKBLVbvttQrWV4Rbp
S3olKWns5SI0fqPwoBL1TRvQd3kbwpUhYFIgcuaryOYqWYhLdBG5cBMNlyYapAOEzc2Th88/eCmf
PZHbwqX3KODZIGv2yRisH2/jCZmrRngpGaVfZOTPEbUTrSE+JG2jxlvvnso/BstUQM3LosXTQoeQ
tSMNN3UrY5K77/6LJjWM3N+fmaPiC+gsZNfL4SgTE04FIsmIpAde86uZ7aDTaTMgN21w4RAAE/Z6
uB0+1MbQ/ZGUJ/zcluUaENpGdRZBfQgBwkhdXLTh762xiOonvGSkVOiMvWRZ1EuDzxRdcO1YU5fo
DjplTF0yJr7Wewn90TTW5Ej5BwSbnw3qKQZDk1vRKaAJguk18tx41M6U+/ZFVxRJGBCeOzrkheZX
uEaANeXOd+CIh8DufCYj8aAgKCl0ImqMuzLclUMJV7ODmZz2t4gYK3+JRonjp/Z/mvylyHcStnhw
vUm978ixAshLfmtsmNwk+hVtZQJhidPosy6UlcmCpN9G7u5UalQmACWhSTVXYUKqrbf2GCDqki6/
DUOgqq4NDkDCJwFzu44iwh/Tftc4x7/SHEEtxlUk1C/jBZRLaam2qI6cTciKrebSERmGXIEFij9C
uNh9CwXr6LoWt8kW0LvDt454iLYXG8gZ1Xs3CZQVfd7qI/17I7+xbD908HyFdN0QTKQ4o14XCy7/
Hc6aBIFcOhskF5xa0E9I8UIUAG87ZHDqP5tPvzLjS9ufuCXG4mKKKbt5WK1g1UHOGpl/naImTbai
sRF428zf0Ed1TchdK22rbsF3Qc0sD8jv0dPs3iQbC6d+1uX7AYW69flF4G4xnsQXvSSAF16TWJfs
txz41G1lgzMyywlt3mbqUc6+wxDYnj2Yklt5GRduUNgWb7LKZZ+8IlqE0m3whl++hf22Dx9O3TpV
NtOkR6M5RYccQ/9+414i2aAK7JoIBRgsYQXXgpEbLGaQCB34BYXFi0Bq5BigNCY+47WrjA0bl2eS
gh3P2bly4acBgymAGDgc7Riw3oKxQHo5Cd0PgH0195GMcKN97rjv5eHQdxvaJchJ777esmvxxjD7
vdUDRCltbfS+ZLh604Nc/gq1QwsDsJtt3jFwAFdn3+VnJc9hcwcTxQybKiVSkFyQ8Ryb1L8VZyKZ
CR/dfrXysqTaOVWuCuIauf6JyWuaa2PmX1ewjExaf3KNmPGiZ4iaZYzAZ3AdKLgqLsaeC6kNJgmB
ctOsnYsCOCYU5+T4YY5gN0OhD3qmT4Fd8anc8G2wPVX00IDpEqMLMTPBFj2VEzuiuLU4iHj78VPn
d9rSGuWOzh8CqsQ709qqR5uxw670bh0+avXepzwPbr8eVkpJA1uMPbfYMNGVpUv93OQQP345t9AM
Svu2YNt9cfunjgYuMRECcqFQZa0NbHjLOP0ZWVwdIoQo/TlimiFc9uru04Pqkz46R9eLcIg4EFhm
jn7WRRYDghXiP+Xa8ikjCiADLsJp4TbJDPfayjQ2kuQm+bqul/zO8JFazSH4RuCkLZNj1tr+x3nv
EDmpuSN266E5pYBNMDDvfRJSLb00wlmg/A02sDQJpIaHVn9WU7bBSICRI+N7ulTvUBPzlp1QWfqE
S73akUxJZka87FJH0FYIVLQBbJxoAbk6NtGxFvYi6iMRUqN5fyfDzbJpe8ZmLDg1ehV5zXMg8I29
zSD8JAjG2nBjGog9iFHGN3OPoHskpya1Sl522lxUzjHj16XzHYWEIsrGveE7Rd+MpoIAkIpQp5kS
29pTFV1PWY4ttWgqdCrCxrgnano+0Ojr2AF2GwBShxtpJm99SyxUIXqTwqftodiG8tdQnhTvHGNr
RCFkrBm82prcPBLnHD10zGCbwTwwU3IZ0iE6oO9xE2vUZ5V0CfB2E8vnQk92uRMLiMDmLfwt43hD
PNT4OPZPwcIHOWkVzBPTjtTqFr3KtFtR9PQ3kqLyn5lthOa7fH5QKVqn0nCbpUHmt/SSz2aweqfc
7YLyJjrWDVUoqhvyRnHx9DfC33vRl4t6XRaboXlEyD6/hH4eWg9VO6reMqkvxYt2JLAfa8HMJXNk
0qY+SX7CPbpd5ZCt+dO8uDIl1jgcSQ85tAzL+qyaOPzWwZRd9bMw21VSHyFC13BoXXZVYYWI1ajW
ElsPSiFtYrxX+FwYuJnrMLlPucavpXSUFKc6+JRRFLxl5lPK94XkAA7qoq2TucZfAqFEbVKEG4/w
pzHFhceLC/xEtDF6ML2Dr1LuooGq3qvnZXno/EMhiKPkCctKTXOUseoAi0PiC7phSpFIFq8r/avJ
9+h6afVCx4mRzsyxFEF3W05X8XgboCgs6CQ+V7SGTso1zWhEOgRTjfahFtEQ/raIShMyZ0jAYEy9
RNlL95YpKS12+9UoB30ngvU3s7ieVtJCt5nMNGmpWk467LixA//LJJHEQLG/rK2N5/8w7mfnrrm0
+aZlLnu/2AN7gQNzL1LdKl3yVQDvLNg+2oU6P4tPoZ9asVvKa23pIWl/f5fW41OPplok1kQidJOw
dBn0o+onI06mPIbqmtzeSlxEx7EViGZ68ZamJ023BUS64q6Oia+7m/6Wf2V9bQm3n/IihO4I3eVZ
GyJ8cu7mfR2ua3hYrMf4IEpvh9QpGRah7xipU/2YdMISqci8ixi8OEUQJjzK760Qsw2OKBdvIyUr
AkFNOnG8m1S1WeHmCRL4i0KuobntbdKq6GqaKHNFdJhTK8Up2eVZi0smxmMW2Ik/TzbFtN0NmUO0
PzQLzZNTBHUlgwnUYhrdLJzBAtEoM7PelKSV8tsYJW/40xDMj1JWpDGyU+cHiaAZF30/8ggkHamb
0LCIPsVmlEWbmkDNZ86bIrwOFIsDfnzvjXJLUnmjTZb9DLhBvoVM6L9oM7C+Fui9WEPNiH3CzRZJ
9xPx+AXDt0YFYHfrlINHlHsdU4501BgIwL0WTbXun2P0Q7xAOprC9yD0qcXd52DeP1qPk3qVQ/B2
aN1IeUDUuBXKR10tG/SnxVzOz716FFpCp4jZ+2xM/T2DrTdw3KMd8/0fteFR7H0C5GpHBkyUugEd
6nTNJzo8m72dlYtSeZG8JLC0f5Cs4vkimKoW9wn03odUlTeCpJCUvzZhdTcffkZg+7munQg1fScS
ybr/jIc0RPRYrgg6JBJRdqQvkNssR7ji/yj5tbm+eUbA9Ypzrx0/8bpFH5Z72BbPyMUUKiuYdvjk
WI/ks82qr1Ke6ewMn5pquu7C82oa4OcM3/Zw7XQMMVSCLa38r2RqUF4JupMWGaTPWlYxBljZKueq
kX5iiuO+kMwZ5jTaKi/QUbSswAL8gy2RzUJ8BqPod9THeN3KewoHz4KXRCMhjGqfUflL9gXzPPjC
WOo2Wn352EFCpVcVERAvD7DPmnRXUtjfeyNejGRiCQIyQ/8LRgrwdcuP5g1lMrd4eGe/5DRY+nsk
JXzQWPr4i82xXlh/OEiQXfAZ4if5nLurvy/JvsLnnVICDTE7fHvJBaADXUGNuEfu325o4L+cVgLy
DBcqQvm8ZMTGyocisuObfOLQewwfHhoUKyjIFJbNJaivyXSlKIf3PqdXfXbniuD500N+5JjZNluT
np1edVxj6EqoypzXBoKqPVMow0nOasxvkdpcvh7lnE6kLKUXIumwsWxUzPgklwoxjG/rkg/jStZS
P9dao8q3wxCNSSBG476Oa8eiM5p8x+HzjLZornENvPk+ozTFeAhOl2/rddNy17Cl8heVUXF77Ykn
BRLxi0V05Q0UNpW1NdI/D6yJKoFIPqAA+gRHnUSTm1Rwu9qYiI0HZwsaGRTVPBQsJ20tzPisCCDo
3VyOLk8ZIKQuDl6xUNB9EiuGLshw0Pk2Ot26fwPxHxsmS2ty48sxnkL5ResqoKxkM8D1RFudrmP5
+l74TJC79Roew3duQpFQJwF9i+J6Gv5OjGEDAvnF2cvzVM1Nfl3Ade74OJIEwlli7gom9I/p5spB
FjbJNiTCmY8b0wPVhzI/ZIxNTp41P4zVI0uek/bFQ5idUZDLeMod8g9++HTzAvMfTkRwMcP9oKV+
Rjgn+U/pD0CPd4cQE4adVD2kKfKc6jp+6ZR2RDU/CJcJd9FnVtvxGcGyVSIS/eoEBgK7o9ZMJZzU
W4aLSnJS7k1M+zI5PXDQ8+TH5+1Ta+aCDYJphAaqCOqcuPxjPj8aLhZ+y5yRyY1QOeXOdcSDP58j
k5bVYyVuNLQQyItUi/ScfYfEaCJ/zr7lzP0zHTkm3Ou3pGzyOXMwJWgzIeyQ2PPcjvBKLrihgO4b
26RwCPtbwYHBefMKjn1vo9RiZ45NdDUTTlvLAOhTrozCMHmNw6RAYxxVMGMgHMFse6pYWFK+B/A5
vSQVhWYD3kU/vysEaeS8yCY5QVj1/Qptf8AEzU6NalZZxvFaErbMjltWzt/32eKxDVqD8wnFlMRL
yxmAOIw0Rw0uTFa17+ADiNTzmFqRv8zyQBN243R+v8izVcRB3c1TRAUjnsFp4bW3noSiNj/H3WqU
cfPBrgj9IjHR2wTCvkXJnBFPnd1V5pdQ+/VOKa2NCyxHPAqfbCfyH1CT3VwZBHMHLxX+VryKTefi
U+ddYuT2jjKGUS6jYp78oYnAf8KN2bSHQUjmrg/XkFKqwq9rSZIFgvq8IxF9nT0UIthlcIqNNxca
QKZT33Nrgguz9ETqLBNm8K64N9F2mwxt8BD6hgwI/N3c6vwH1AaZoYt3ykCFNK05/x6S+NWusCVb
/hJzSyosyLbUhONYi3uyVMbsGUE97/fB5QfxiVYo+bTMaMHp1S9sLwbo7oxXGhh7ox/dJ1n/Ei27
Jsmy3gF5McLkK5whidNOaKyW9mOYwQRyEbNqBN3T9IfUxAOOWSfZZeJsRfBLilT9M+Yk87EVfwVg
MXhU05Ut2hnNVYUoTxDIDHjh8hTYgOzOmNEQMjqE8JCJc7H6C7lOMWJhIyKqSLA/piMdUiD2WY5C
fT0+WsfPneP9bToqrdFIW/RZQCm1reI0GNXihGaQaKMCz9LP1s8V64YTqgzQvY2f+UxAr0Ir2MCL
9JZv/TFIy5y/weY2SDNtATAAP8P228wtq1kirsXG8UbYVBEhye0WHt98TIdsH5qLSj5I0pI5z/MW
VNdEs+IDNkHz0I3cTQpmEkrQ+dwjNZqouoDPizls8tGOc4WFT+xqV+5O2ueJ8kivHMUBq3BCQtD6
U0ZoTxQh69F+2TysV42vj9uLhB6yH8O9jCdCNB8mSTdwI6OhbDcekOJ+YMJQmh+1N1A8LBjfEnTw
Q0bO6+YjLEfj9Ns4hjpFNuOg2sPEYrPoxa1YukKG+2DJDdLI4xfTRwFy5lnTtnLWHVdQk64wC2tA
AuK5rhwwSDM/o7hXlb88dYbDp12lzFrY9zwUiVwzmDATVy9Q9GnzEli0n2kvJd+Psz04rjmTkNgC
RXJXmyLuh+/CCTCCR++V4C9kAkdtKTvFFemk0XQ77+tlifKbc540u3KWXzsyDQarnQW0p9Kzhk+H
szNE5olvp7Q7lKvllwnMxG4ZVNtBP3++1BO96iiBAWfaM5d5XiPyGCt9d7h0tHwer/JFSMHPjH0u
gFvEcDDhj4Vjwf22N4q1CUjEXKMHIGWb1mbm1WENSb8n8c558/4ISOiK7hKYfLT2gLqMDm8soFug
Bmx3aLFYjmy5WSXyvZy1xRfndXCda98s+Ci3WasANic5VjDiBLA1ab+jpwkQ1c2v0sWkzG3dYjiy
UfIM2/LUrnC2qYFtnYGA6uXwK2hPyrVCgGfBnUl7SiMQumjWLsZQwOG86ljf6D1g7GOJIhrRlhcp
5uM1UuD3gWw5TL3eTaevmLKSMUz+juRoozoRN9qmalwgGtpLfDIkCZ1iz58xZmcsK1+YUiyikwjK
0B/6igNUbB3VhS+qDsjNRUc7CM5In7PAG/eQ3t3nT7oF0UBJUYVokicVt1w7y8cIEqO8S0Bs9dQ6
+8TfZVjNAQhIULRJ0kvtfoUtsabmVXeoYQwAcpHK/Am/+RNTgIi7gDqHzYLinkmzTtK7KOwDIjHm
5JZcBITfK3mFo1TFdLzjIKkAf8dWKYQwU3wXWTcbG1Rmb/hFbdqJq6Ydrdqw/8Kf11y1yMn0jShy
XZEcdVLI89PoHsrWiuDWAEiY9Vr8az01hOXJBwYyoaE/jIIyPFttSX9yd60g7aS0txtqADuY3wHv
nMxRmOKMD4po6fkPf1hliJD8O1FSlrESwGxa6yHRcYNPTrfLc7/msSIhpV+zqwt8zHLAKoxKQJmI
VxTuU8bIBF3O1XijYNfOMh6diuOwpwuktVzdX2nVWhAd/RdIhV7YXQHautTkTUJR9WALDoJnJMNB
MC1wSq47YgRBZMnS41wqZ/2s9BHKTNkWTAsgG/aHTY83kFUu+0MdXoHXMo9vk8cfQY/NHslchdZg
Gi5YY2X1lxKaAPw2XSxYCd5r7xm8UYERWz7DvC7q85oQMK3iLcDfanMcDIpTc85Dw3bEQGUcohWV
4OQkSYvhWmx9djGdc6GWWZ7zv4jC8qCLFkUMASltiqsXfgss3/t3eIyZhv3ulJRHXEigElhXtYPf
b4VsTytPDHNt49jgx8I1chyy1mn6HyQN/+ZB2urYHsejixSVfhMKj0EgGXlUhNOHWiO/K4KzmLSw
83ZQXRX1QOZbwvSh2jXsk4GXJ6FHsGqPAQ7zAcs8BhyikgrQFIVMJdPaYVPKYLuYnPKYowS/Mn9K
rAojNp+R0mLS+tit/Ot1+xiqa5LctCPuXr5AdNqVf2QnWvYO1cNSnDbIkCc0+bAnRyj9Aa5gr7H+
q98iIpBcnBD4ElVbXHnFSPOuKlqdIEjHdLab5/1yaEpAAQFnLItzyTHK6c6h/8GWg4D8Q7JwqT7f
wz4LL8EjGn0cK+7HfCCKiyD6WZ9CT1wErr0MRl2bIms1thR7CSoB3JOKFbnh1oJ6czWdnGiWadg9
r4KNhENK+6carSpEhqQLIlmQmH53oonK0zoGBJDgZCrb8xvdOW+nwTtd2LKCmmPsPAAL1hciv2Z+
8Yr/FQo/RYM3xHA1OKO4XDKnfio3YZtWuZJZItlX5XaLaCAks/ssxVurJatzAZIvtRu/Z+JKF92Y
eELWtO/jiuBbBq9ROmxxlOpYF/Vdb2yC5Lfxb0HKe/n5KY2Nx6ciP1Z6i2lozZfUSMmMV5jFs/iC
SsNLvzLxiTxPMucZ+wxDNBXfAoEG8kMi0ZUOj/5qljcFDShZvqp56EgZH+RVhpqAlCcILoQ8SQeK
By8dNOqkVV2PUe9DNoDHJp4SxCSwOfuRrX6cugEASr4886yQN6tUO4jXngmev6shNehxRYDTKz8i
tQHMEyFEM300uvSIuvtIISDu8aVn0p8DOPrh8zP4C5EKMzh48lRIEbHQ5ATD3cRjqpbnrrvn1GfU
OKFPgmSrfN0WuJbflYw7OIN28HM3J3JM6kljImxMvSj8BD2AroKmu0MK3ms/ASmLxIkiJ+J/6T7m
HPlLQ0ncimsxX4jIthBbcQSk2pn5nl0QkEBQ4A0Y1KWnWS2q6jexVi11yuZfKDM/dlyve0iAMT30
O8hR4dj9KZB2rccH1piD7HgZtROH7g/9pNU7iTGugsuwR+pg7vtwDvQgroFSAC8APpNhg7qeqfbq
PyEwBQdvISA8OevnMHCYgILymL5ggWAe1LVoc3jo5ZJkNTAt4lltgX6ylFRbs64Y9ykCTeDNM2+h
AmT1b/DYL3PsO/0zftRWcAPFIYANHVAkLlpgH7ZcsqO7Q0rA8+cyEBDg3zzunB6GMqErwCcWloWl
LD8I77k4/lr46FC8JnA1Z1xcZLt5J4+LdK1+DflDAYHL7ukcD4WCEV7fsGK6AWYEzmI0aCZxb/Rs
o+KaenI8+sarEfGr90hHpc/Mg2bD9SDJjuadYp+hYCESwoxOxMXtDepzjvNJaiH4aJbBe9zkjVkk
bQhIMD/nGLVK9yN+AawXiAsNDKp4t1x6rrV0Bu4k+pdWu1qmvwzUyOl+MvLkVehjc8ZDPBuujc70
SOASUx9pLi23vuVwDXvIrf/j6DyWFEfXIPpEipBBbgtyCO+p2ijookoWZJF7+jmazY2Ojr491SD9
Jr/Mk+1rWYJN/sv3n3OTSw7pAexyQOr++vxfAfLUTkOQrjSjc5Bb5F9a+tA1oPTRapXZ0yKPRf0T
z1YzbA0yC5HI274ULAz04jML1glBYKXazxRQZ7JhpUD56nPc9pQT0ASBFpph4aowhw0l1KAz+uOc
zxBR5IWciHskTy6hATfBGkeGEpPyW3d3/rcJ71H3IEkdVJ4+u0vgDztWiCayXWMn8/uf6FKa5FWW
UQQtm1slttf+H0G4Nvfa9vnGQ04+450dataPe8eMfS7dIQzsVZxpluNQmLP7JKjRlsKFRprQFLgJ
lXETY+FSrqUCTckKqKNO/n0+y3flhMq6CbbBj06Q+HPn04UHgwyruGlsY5DtmoWKiSw0ifsEZGf6
o5jhcl2qKj5dql/Z7t7bEL5HB2KrPuTKng8gc4jy7CXO6uOlem1f+7HYyt19fJ9QzALsN7yQiXJm
LLwgeY2QJnJl6UmzmeW+/tzjlxNm30qOg57jB1RA/gTyZy+7pnkXhJPYwnSAtYAbZx/z0kqkR5Ew
E43IDFA8IObIXGSu9OEbrA2y+sQM6GeMqLwivb1wLrO84GEjXzbsOhgw+bNhyFYBNirpIdikNfCu
f+D65bvuIhW9WtB3xKnDbRttXpHdyX8BAx7OqNxOZvMTkZeg24qNTbq9WwNuYCpZXShLM7Erwr3H
b4EcwztHZRDoXvHKDDVQrw2s2b9OPI2kVkl53kSwd3ievABjdzgRX4WOpaW6Td3np2vqDF6insah
QFFkhVwpuIFZZ2R8cCqQLfrmaii6E55yeG3ImBtkNci00NatHeKXz7sNf+Ylol08YhlMtIcuyShi
n5gMHM4lErWwy7klgk3i3mje4ZGTbMoWWFIZDtOQVi2FUyOvZ8Y2AAvIi7ELruBs5hIXwEA6GHjn
cIyg9HGZ4STPezxCbfcZbYvyucq/EhmHO6i4uVjxLTNsfPvgqD+/0vDMv8MJ9DE1pKTGSppdx+qA
XavkNYAmRBUKtLdG2BnkBHIdfoq8f0fbjKxTxnHaKOlQ7KhdweU+yeVw+TsTB46O55DL9Oc6kGkn
lN6CzOVm8K6XI4kkzoomFmiuSwqhjprnHsmHo3EKwovWsaNp/JYBqQsSRTv055T4AeOPHckuwoW6
vDO3DU3gQFNR9qlkKf0SDNG30q4iMlboRpWlm645w/q6jymHKaHh3CWmetVUNCu6RHV4FA0Hh6oQ
PKkRHOKd0fDP63s78z9YrG71Z0kay9hLINDTC5dVyOUNvx6EOaSkI/wX8v1kyJ0IPz3ZSxQo6ZKZ
kSPXrE+hV02mnXaT/ArEeUmX0wvXQgpk1mtQaUGREKf77dPSjkTkQrrQAaeSKmk3ZY3TpGdsBYDQ
WF+n/btZ1bguqZrFSR1LIW07u9Tp2JNC6FuFJwDPggbLal/Nr7f8K8C2l25bF1GzC/8BZcB7zYOg
rcJzAiOCQ+rm1raPfMn7FGIQ0jY6h7UCo2eyDZKvUwhmmqIWxtBm9lPuuC5E2lcV7gAqcxIcfnvs
yG4Ax61TrITyU7BR4FUmGZYzRade2I56vg5D3E56MpQHhL3Vy/Aj5Y7pdezs4F87fgUZrQOOyWlF
iUN7prnUHdQkm+eVseIy1KhnHLF/Io4dnhNzDrkgEb8DpHyk3Xf5i62yOSCh3PRoWSXSIuy3QCOF
/CTQkjBeHywGa1SogUYghnG1Yx6IkErlAmxW5FEL6CeaNSP7/0y5w6VfYmx9So9z7f9zhen/UJue
ZKz0R9mugpXOCJQsTea/aq+CI2P9lMu4tjmAk07pcoekPr+I+SaVRfRA6e9oIaVZiluleGMDH878
B8C8mNh/ND5EPgz8lNXvIOMZYzqBEpkcohECJ1XyW8VcMG0G8VQLXzntbheld0Uy3m9vUi8FZGOS
YPYbJe4mvg7kEYbbgOGvvgUlMytYdRNj/h/jRvkm8y0nz/IDZ8Nj6UJ/DOXeFifS76oM/r0zTxns
gjFDZ0FnpwNHhy70/ubo8fELqLscrAuaGUti/eUp5DsvuKa375+3uf4gCJZ6w9zz32wE6Eb+2enb
DeThYdWNP4H0L++fFWd9QV7M3rrbmWeDRoXZxKaX/yUCQhP/MSuoSfLnfGDNgnKh/yd+eufnVIoE
5FUL5qHA4NygWZXFUkHZDwz/hUupUEw7FvGfreQIUM4bLaEOuQqweZrKv8ovOm0dKsK6ORTQzysg
GCNm6qUEH9HQrh1g6RSFKsWSpUpeg4hbG9McxWRkMpu/QUCZPMbTadGc8h4qvlTIefozaLsJu/YJ
OFDOX8lR0O5M5br1ZNOhy956IwMjl3rMSFQPO3cGr639/PA5z0dOgh/Dg7kbPlUA+qW0L8qrVmwg
0RBM4hbEtdmqX47o5Oq/ofJUcUOfcsEpjEWJpP4SA1vo9jZHdiaqOAtrB8kKbIrwPjGNxdmb698m
HWAsE51MsfOWXBefD0/2rtxXMgLqCr8ECZLXTVo8ZN4GSThJ7XeyKp/IyfiBRrovAPgFJQ0Om7Zi
i6R4h1BZCjM8ySj/Kv94Gahma67Myj68mTCtp+jvUK9qLilDT54e4xlOfOaPQXFv+weFsgLlDl4E
P3YOHXgIptervxrQJo7AerJo89axaaoEzp6a9hvMrgb16Vw/JgGiCJFl0HECzhs5r3IwneNC/vKE
CU1XfjW0bMYMF7n90qeDrRRNocUrM9N33B1qTMp9+ZsGy2Tll7qrfL7FinrmSePmOMDWVAxLk4cm
/5yYyumzA39oZCcMIP3S/s5Xof3FVc3FCvMl15SUv7Bm4Jxh+gyZA+81xMNR/YI8xHRcNQPnw2+0
7JKt+lXicNScKMdyRoENRnLaC1NIf/n5g3fOCC6qoS7CZ9oCekrxGzEeAVn9V4lQ9XxhBJE8cUoQ
TqsZWXntjzMuzNSYzzl7w7EBxk5ET8AYyEfYPKaHt04ytziONevwsjii/dfXoafYkks761kc7V9o
JK1CGhhRxcfhDyQ7L61G2vnYt+jgBBev/32gmkAg+/CliwCdpucN5wE4Zl4JA1jRe/s+Lqa/KF74
wUpQT1lmlYwhhJ4lnMdmr8ibmCoq1eP8/2J9NX8LY88jKQMqeAkVThpXj7zM57KlqmfuAx17Ipse
e9BshSvk1Bl+M1tp4q0j6ElLU8iB+n0zFb95XaNCopxJmKPpkOxk5F4mx4awIK75xkMUUPtlrFKu
t03adcA/Bp/0aycYd4S8JvntPjdZPkppg/Cyl3i8DTyWZMQ0q8R+ux4DXtLGAwuGPbPA7JZJLf/O
TcKhlROMoayTt5X+5Bq9oDzWHpdvAk4mij/+bCsFmhsgpGPvQ1YMMrpM4qPIeRrplVgf3sh/VTAd
ZVd566Yh81l1zTMmtvOao5P8cQ0eomlAGOIXaxkno80rayNCWpiFvg7sST2qPObvLmSGBDYzeTtJ
sA33OnJ0KXEAeDD0lfsVjREkgGfK31Cey457kM58QirsuGgXGgUeH40UP24g9ubhJokQgoIcCGqM
DeXPBzGgpckCRQFRh8F13q9EjDE421L1p6fapcRDzS1DMk8tmpz54QD0oUAiQk+VcRV+1/JVwwNf
dCzuPqOaafqrFz8xM1D19Tur/ZYPdwxuBjsiatZAiFOCzzQozzdcIhBos2MLGCwAGQ0gBHU50fNV
U/2TX8w5eUKjn1E/JxLdcdcG335hIOc6BkKVU1PhlDtyAYQIJU9mek8Y2o0TXNSUeZenLFhVZO2Q
Hqkwo8lmXOookl/yJfxtWmwX9apQaSbs+MpnGHcIu2FIk+XvmCEDb78gIsDbY7TO2cRpwpACJzZu
ckwfz4GYXFliLyZFy+yIYJgVvx7q+0fZKLrTepETH8bh1xyeEdW7FDQ8wuXww1eKUSv8jdsdeSLh
SAQgvAgvDxuayIfzIfZNYTILC58GHv51S6g06qxa77cjH4Ckn2bV7hM8lz31MrjDPakgZGIPT8wy
TcHsolatIT/EQMk+nJu7qwKlCRU+DBmRg3rS5NMr/de9wHuRE7YzcFL9uiFnNdeZwwDsaemMIGJQ
nXQ6kFeGcFTYekmD5o80pzOL6kNeDRk9GOdOM3+FZ+m9wamrGAcq7Oj/pQ5ygFBJWyS0OH8mO3QS
cjDmAVIrfHvbGdco3nWZ6RJTTH42zJbf6e9U0nsT2q3Yo/TyWt2ZnQ6uOvP6xCG5bfZs88NVHHzK
QrlXMWWMYQwh44QUrwCwssWIG2np12DACC60DECvyGZ6YQc5w/45a/tbeRTkhjQ+hRr7lBl+md0V
4JNgB9ZMhaOG0XLKN88GBjrGLUYlQVw343M0Hk3Nj7j4BV8Dfi7AAb2jAbsa0I2nQjfQYvQ9aLBq
Nfho3Sk1j9nsm5EM8mnPwsIhl8lI+RMvIekFxcFAgY3wLk7ANkvSfA1yDjPZLboLE5+XehxUPi73
xqhM7E6z/NxJz1i3Uf9JsgcSqwvLTW69cPJk4ZrqzmGOsN87Lzz2oD7wlImXQSKXY+ktIq1fLnHB
Sb6LA/g7FXxF9PY5TTh/I7geDCQIN75Q7vfYwZQFLgzzVPanN/UqOnEnXmuJ2xovC/MLTBl4eSyR
dAS2pnUaQUIbw8OQ1q5YcGiM9mbIyXsRs2XnL1Rw4jY126B+zmvSQO0zWHes44t4Mwb9QoO69ZpS
xhzQ2PFlPDz0HdSUXU38t3+Vxm2Poxd5gaT9LEb6bpyIL/tSWkZoB++EFFLuRO+/FrZbh9FHVzkk
VBRFj8tXgU0F7hFnfbvgVKbhE5He2Cn+lPyaXGOgKZFGC8NiovHwGb9xEWPJ4j5aUROD3abJ7Iw1
a+DeJp15H8O1UdkjCf78HAjKPBVoAq8IjHD+7bmMSCLLbkBpGQmvXnf4LDISuGUPx/69F1h13zGS
EMehKobeVjHEisdliPdZA7+jckEiV9W3EAWRPpIypSgNCQQHtXKLy3svfk1JGsxoyl7JoYV9q9kb
wgmntx5r2ziHkUVDC0pKYpwrr2i2ZMLMdGN8avifu5ee+YNyazgdNcEqvMTJ/tMtjkKMza47tPIF
/Sq+MPzHXxMnPyrI6qj9qw1oYsQJAwtdo0S2p7ByFiPK42wf0X/UjUndIMCglJpIfhvVhYyGIa25
IpfyqZkK3uM9qJj+lrpcq2PGwm6i0ZjnSkrhRExJGkYr9SpTHvyHsxsvDSrl6z6bgpCcZ7ULP11u
XHnXgoAbdc0YnjP8sO9Udl4udVGH64lZ20XJ71AFzOo2IObkj4yAKmAKxRlSq0a879VNI3uRYKWU
qczTXxolW+2cRBvQpKuBQTv2hP6At/tW77MIEBQVAhReW+NvvVMfHWeNa3Yl3kxE0xrukbqiPixn
+eVVxNuZzlv8KRtz3LzWX1yn58mRqQ1KNhQ6x8byXvNlcixdfPSDwQJOrUJPo/rlw1DelADPOZ8o
sWP57c8IpeBLnpKNNxkHejA+TQOhr2V10J1PdzdNjrxVRGeAsuDMjEVQetk5kTcUaIE6xzXuif6q
FCuqHGY7nkHqzRqfuyX+kuzIQLwdl0lzHNJvzEBFYBPOpsV7yyJHKu0uKwtBtzhScGM8dScu58MJ
wiQlpxxv1Y3W+UnlKpvmmn/YBKYOC17HwU4oJJjeLxs3RUlX6UI6sHKwx+HEgGvEjguLjBJKQFrr
hhWBH3aDfVfjUqQSLLoHGG/t7h9dNVQkmVB4kLdHHNysADYmCeVb5EPC8hY7pdUzMcTRFck+YStj
F3lMahaTvuXJs79wsoOX/NuAakk3/NUS+D162S1oajFg+OXrc2imLBHTR1brr8B0RoyN5wX8zCsO
RGNkrgkPwp4FHjoTtoWi9MUvHC29Tb0uy9e4CEoreXC1S6axbO+bMycUGJpzMdpSYYDcDEhG95jl
k73RJb+u/Zz2oMxjRJKfNGLh3BI2kq345bTAb9kCI06Ykwc+5utb8+GrHMYwOlCaNDg2xnpUZYGU
gsMfgW5pM5HGCVL1NjUpUbYyE1u6DtWG4Q1VIDxGwmK8YGUtxZPwcnklu4nhO9Y7MhCgumerqFtH
XJzpwhTn+Y4Fzy8Sv2I2yfJphB8sFRKaKDNWpCGvEogYWAxduefuBg+3Ae4ETV0K/TIIDlnsR9WR
0QVVBTJTkBjNyS22Eoz0nrrcVMcymHn7JOcWsVAYUWDqkHIgPw605+p1LZRNIi0LehtfNtF+KGQ7
glakuSiimt3F+s54OVbBgkF3ZP3F7do9KcSakUTwyrcH/uTtFhuykNF3xroE5pvsi+yk4kQmrRN6
rub1yUyewS1EjYvhBydIQRIY/TfnpEoHhwxLKwzogZ70ZmlbIml8qeL3KG3C/ci5FO/CcY/dVVxX
WJZ4XZYql4WAQzsoVsTGlL5KYmLwfLCX0kEEKbE6Z9svNls0FhyLUepJwb6+QyWUeXDNnR4Px1ql
iOZH0S3zkN+7L+YiMpW0nAVhEP1gk8kR6Go3+qtfX9Krou2DatZ5ScTqQZCAoMH/V8oZ31EZHxmI
QYbFg578Sd+qvJtytt0iEVY54+AtWBcHa2D6NW4aQiiszpT+cYtnqj7xDa2QIUDqpj8oUxqUPQ6d
s9OLW+CJMzUXdmVkgoHh3JHsOoVm7ebtAtntbG7gRNIVoGDkZgjr1JoXUKHFEx/sZTSNj75E8Yng
OYur+otDUvN+gkM4tHazNf6V2Xkx8+BvcPuBSbwoM+CZ2HC0+k7zs7x+H1A/q0P9nMSKjmJtskx7
3jvzIFHScwzuvXzAEAwRGbmSayhvRLWhOf1EHxLjmxbSE+IRRmiw1fpZ/r7G9ZqNFR2swd5BCoYT
f7qdBDOy+fpmqFzZgIeL2JtxlJU3kK3o1unlVQA7QipVJ2NkWwwlf2c4J+1d9n8d5eyvCaPpECSk
+Mxt8XzNeP25W6sotZrbszeQwk7tT88X19kdew7ablD4cem3IBYzBr6MwCjILo6pSph3CWD4o+2M
AUsCdycGt8bbZO5MfQKVZL8RQycEA7bFz43XVHuzTboKJp08OHyMfPF+bcPXrlIPIkwD9ZLTo7fp
duE+kX0+VSZ9RLhKJDD9j3Bl3LOFQT11eFD1g8pMCg+p7I5TFdx5MtY5HVJ9AkTvOqshSxH65WAF
T51h7TTbe3Ez1rYDBl+s3a/vHIEg0xyNyVAZP3T5ACw22w7BA1tLPDlZzSXWHMIuKPmEbWa/in5X
ZV80lrPywHPMvxVDxrAz6UedZ/9kzILVbdJiDLshI/Z806pjyzvxR/upruZfVC1QnQGJ8AOotAWr
SxUXEHoHPQ4JfOhhCTwpif34p1uy12DWMZl1F/UDwYs8nRn7hR8+q2v712OL4eshPvDTYTR/cGTk
Ml5/8xd9KPMMrWTFeXjPmAtt9yjTEc5QWLGJ480I7zYe+nv7IgFPbxCUQL8eyX3QUkKING28yUC7
4zTAKBu3Pr0qwYp5VHGtVRvVldoeUu7/avyMWLH1FSulzkwzUK6JBiSu2rT5X3N9PzC+VflvxU1c
HWBB58SYiP44WNfhsncuw4f8l4BZCcxn3qzIf+GPQC/k562dyS511w+Szwn59cQEB9KJ1iRu9tzT
5fhbPwB/oWb543XwckKH0q4aTjBKEWveOyV1ZC6pWUx6fTGdngnTmG5wTwlS8qSjQfWCTSKYGTTn
5XZYYOzClrCsSSG5hvnQAFIgadCsRcQsf+BYYRitm/bIuSPn+jtXpqMC9TQKpozn7IszZIChuvQ/
/fxX+ce/Z9i//4gdcPwHZfzBCbduf6nyqk/xXWsm9bBlTsY47K8ongZvOInIi1jQA+LKT/Vb/onN
Sw5HYrLoRFZ64bmCLZf7LOH94ZbNiyPbLScu9oyRzP+p/BJGMEyeSj8kpQkdZNbp8UjX2E61U3RN
KPKgcdAmsFzbpX5J1ww7bW31/s74xJYwRXVKG1w6Xwj8cHVgAAvdMup2femY4C6GB+UNKp2GmQJy
j7gtHkXOzMWiev2klU8ymUQi6HvP+LSLxkSnvFCfRWEvH3xk6X5HhKdcVLlLpSB+tvgZn9+C3f7N
6jsG0u4OElc9BLvsiCtzqez5Vlc0N+3xZiEzSSmRWpuUQRw82E74Zho/Jk4DueZ/QjFNwvnF6GiZ
9F+/UIbbFU/1Ud5hC5qh4Y4eqryKjNmjy09AfgU33AMnwudMLo70KjWSUseJv0J4urNjkziAEp+C
dtX+ReOStoaGb/q1LLzhCcJHP5Rr3Og4Qpbi0jgXoNSejW+cogfLz9hdmkd9Rmgerwz8mR+xvKyI
QXSShdrB5XBi9VLcwFWf8G/lvsnVf1DKFsGzhGvI7f0bEUv/A0hCsgtk8qa/vG3d5zcV/JjDSfp7
nQniTVx6F/saI2v2euH7c0dlyzita1xBIOjFVj7bpwkDRLqhCJVardfcKG/338FB/af8SziK4tE1
GdWiB+2Dt+Eqx1y3f7L5l+m2Nm8eS6rfvix982YotMroKuB0HePMPPYHed8lrrb+IYPI8gjvfqF9
zZbxElmYzIstea3KRgIpsiHcxhBCsrWnsHjTpLfgVnRIqecAdUB0xHoFR/CXjH1xenco+c6NaIFI
d7jNM28Vv4KrbLm06PZsR1+5z5Ior+gA/SUB76OE8inbL/wnsxWb6mjROPGybOoLmBwxyevt2qpu
5gYgKedFoJLkk1a8h58dz8y6/lHtvPXec/51NNgvsR5CZpDylc2GhAfW50p0ZxCNn0rlxUF9cYtu
A3GGSgKLs/Z6eDndDjscZBR38nXxA1Xkba9IeZvhpne4+od/xYFD7xZ2BfPkTN8rPSf0+XjV/wgD
cWEosDdwlP7VgLB+l7i+C/xRW8aY9bBCVf6cMbgRwP/J5I2KYMWj/XgfRx2Q7CUPV9Cr0LWTbFmJ
No6dns7IvsbUeZf6wygTAKKzLTgUXMWSYaNFUO0DpwK+tp4RhsJGqddXlRGeuJOFBxKQ/lNAYukZ
FuTqMTFPuQ78Y+AAVB2R7jjPvxXiBuX3MKFbuPE31nEKRNjJjkh5zyn+B9Ykr5/OEannajJl36Zy
hAPvTRBRyuyMbrrEAA0WdkEUESSXO9qUC8jOi+R2jcl3KfhEfcAzUd2jLFWkUAgU3AKtSEaF88LM
PyrEkTwBKsfc8yKiPJ1XxB53OdZAdi4maZvUR/ZDQkJxqFguuAaAv5iGYJGHEIsFGQTMUVyVDQkn
twE7/SIewLVwTSE6ZAB6Dujowgo1W9Jn2wwuPBFF3XLk6qPJ2waxwcpwvNIEiDmbVmRg9Yb+r33b
5sEUXe75mkbGBkWUGLgXfCF7yXxcSukKiBj5dM7lzatn+yw5QLljP/w4WurkkV2e5XUdc8dec5FM
vkekVzif+olLCcYCCFjlZ9sYNhUzzDqMwOowQg4j6Ciipz65/7B/Fnzl6jIM19KAejkb7SSio4Ir
k2wXBEEMJvZG+6fwClQ3JcW8LN7L/F7OdgOzC+B8s5ow0rz/XnMoHJbpDgw0esGZSXiH6/eEyyEU
1hgAP8EXMDJNdYuL/K8eroK6126EI9YtwwRYo9hMZYfSCRnW9gjGBBtizFCFBwrPx+jB7iSfO4EP
pkRDGFsS0Vc+MgkM/Tw5oKP37ZkUzJCTy576kZN4GZ6Zg4n/Asrdnf5XJEHuASaYOZzgsKRV4L33
KhZhXnWDHWmAP7yopNVkYyRKzj5AWtFBSZLCDXLhELnNMb1j7/nJ05uMvUtfdP23El4ADb6geYeL
uvEJRbYHShsEacUtjEmLhgXxyjOMQL1gfTdhAfjjL/8K7jcZgfmFZqOxTeffXZWt42Mwc/TAIW8l
j2sQtPx64KiKLYVI0xyfFebBynok8y8YNjo/+K5ENoyUY/WDpgtYGLMRfhUE/jfi07ID4IvvJdrJ
mTU2zCVItR6TdAs2tNdBAF/11q7pkdlE0W8XfWXRr0TkiMjJhYzpAJ5TO0a8nPkaBhY/Jq3UNJn2
wH+tRl+y3dS4Eixos4ZmseCJN0Zzp47W7sgutpqnZFOV3kzzcaKUOTwCv/qtC8S/nTau4sZT1Tvv
xxuUJKTaYc2tnUYKczeAaaPQvdnncH96uJrsO/CSLM2VANM8TEbQIAsXOnnBB+ah2teOCF5UP3+N
e+PCfsWJCb/Oy+EdHXwTuzXeAkCxOt8Cca3FuGcCXn69GXy1Fu4DqVnkjJrnVCh4rMELMDjMtvhh
/rGOm8QADJfoi0y68s3+65TFtldZfSAqVHZhyVuN6gJE0DXEoIRIAmiHdB4D4KQnAUfNFpgpVyt9
TdIqvHFHqaefQUxOYkddEWZBjNZU5xGI0RcMWGIIbqmtsm09WgLxOSPV8jzg+gj8Rvfu2VL9MSIg
1avXVVYP8ndPdk8HeEGsjNa6KUbPI2K+L1LLHdUbGG9TphxKdKGc1K9wwJ+8iP+IPgKhfqtcApw3
nWZfLWMLvl8gGPuKWpMTjieOhoFbHr/DbT9sQ9QedOJ51MAKBuxJ4AHhivgT4cHvccdhmGU32dJk
opEePrWZ0w6nODqoxrJjwG4QkrJawdPXlZWwKhC7Sb3KenEyBeytISpql+p9GYVjiemDddLGSSRy
0nAg1Suty2fGQwH2y/QbUpGHgTOFAmeAq0lmtV/oPvQiEougYZ5S0N5qcNsu8JJU+rLz8KOUN474
w1/9CC50dJQ2U1H2XMPVEVkJKv7JrPuzn/5OoQ7elDcPozvj72xxDFFX6sns1Y7O9IHOthkEvzms
zj89WxSI/ra5k2MYEjgqIfFsO5eQecWzCK+V40DHTQ1R0crJ2wY7UdzMSGd9iidTNYoVqWlIF4AE
fsaz9ifT+qI6kgI1A22OxCX3eyeQcrg+di6eJQGU/Wg307QhPvO+6IQOEBFyP0nwrVvGQeONXWwg
1znhP4i8W8qDs3uJkFODl+5+89/XJv3mwg2gS8FMiC8Pj4F4eD2k8wve5xOvPy2gSEbcyVEsynAe
A6Z20elQ3W1sX8ZieA54aQNcB7a6moV0cbkz/W5QAP+h2Kx6ZsQ+zlK2lt+uZM4TQt/kbIhk/DK6
YjkbnRb3Fc/D0Qg3b/rqeVoFmt/Q5q2hhFQTrwUvZAKjRpcWka9l2MNrJoEGc0O/niQG3OxT60e/
/uYBVdb1JcI1dsH6+1WbPjMhutG8ahVMJ+TQTiyQsEvBznHS7V9+ccqsGUxiWiww0wBGC/flsTx+
GOxH2GIBvljJl1yyY19DKpi2enChqp04LxJu5ifDKmrd+qHeUw3vhBcG29dDxv/6w9pMvQB5mrki
IPhtlB2vI54PxIH55y+/Ygl8LzX/te3SJb4GanTMH3FGu+sCyLWJzOiLfIJ7zS3yXe9kKET21C5D
GGbOekt/PTs0XLeG7zjY9Pi9FzNemZkLqJ5k/8zlhbGVwTF/EhSGgvQ9DOmf8R4+mKKocMYWLcIS
f9U9RoSmlsMOt/quIQosfE9ngZ4/rP6j9IIyDrbSblUJqf+akU4tMlskJkuQK04WZfdT0EpVgnt5
l5iqDTue3fskhh/3vsYKADl87ow1HLQjmSt2/YFedMhZZzLjvVBZPoPPM+wnKa5elYSIEwGhNvfV
FEi9snzx+rxdsu07w2GijZFeXCkIMhNTbWdixPliEJiOgDs3te40fLQxvsvoJt1fW6l2i5YoAQye
YwRYJMKy/aRf2VQAHi7rzx43QTl44WkGQgaZ5UjDOsZEXYFYumX1r/UTWLfoWSveyBGMXGjncXhX
hDmaO+tr8m8EJDp7wJ6AnSdQYM0AmlfbdISnutQGrxn3NWn8apEltvz2XtlBOEPbjunEZKZEaUbu
sRFbNK8U+Mw8mSPgqBZcylyF8jk6FjXpMuikyS5aCHRQ3afDTyms6HYP+YHngoCvnZTbSk1Iutqf
E9hEi7WcIy7gRpjY/DqIl/RGRpGt88U+GUHn8RqSDcGVS9iy9y+yL9puhM8iyzdAqerPWqJaLN/S
gKgdIjZdbhCSz7cvKNNJ7BkM2JEhqjD/4FZ6lsf5QKL/55nwI6CH0FhK1nFOXK+3MnZN7gYYpoqf
JvRLuuoPSWvzc/EJokcjv7I9dBXsd3wp7KcULv6dOMTeSkbNrNIDZ3I3AuA5OaLmgCzfPqreoWrZ
ON0XnbhQ6xJX2okHMj/4SM2n4DXrON5oByocObS1nlytZ1RyAQD5a6AYHhNsPdSR4t5Qz4Y9+zjJ
hV5LA3+o+3LIJWx5c+CmLWVO5UQoAcNg8CdbsqnoQGXstI0ZDMytYi3DzljqZ16Mi67vOeSXpjUm
yOJuN1/x40RPFspOdvhM8dSQsVuMuTPCwv5rzgNcW+DCJ2yVGENonXZ6F7yWsi8sFoHqZ+ygskdr
nMciXtKGJIEbHlWifd2RwgtcprIrck/7mqG6SHzu2Igq+i69ziAj/N1hHsS5ctcldhsLr9vgMDrO
ZnYQe0NyaJiLWiFeAjUGI+p0h09pE/x833V9KR8AcTKGwnam0EZw+IjnULfeApaCeaMSHDxlwgHg
KaHNPrQJbu9q2J3VqVVv5l5mwpCwwsjGisWGQodhvuolpwHYxHTjRVtPg/Mg99Pb8LIFpho8kYW5
ZKlMA6Y2rPJz4twknjsyRZA/7OAbz/KpxQMdFzduChHZLnvcs2K0oQVAnBI5U3Ra5EuGtnM9ANhB
wpyZIbOmTXXvUAR3fIYZx9f5awO5BTIqq+Xsc+G/WcFZWsy6fwMyx1IjcvetSLhH5vwGy2EaL9V+
lcASI8NN32tDv4ir06aMuwxOBoIuB4f0s54NCCWcEEePMx+/xfTImNNlc9Ekn7PSZoxdZcnQOJyX
o2V+yRuC2J/VJ7ahFm77HV1oJjvudMEgYJcBoHoMA65frBB4Qxzl53MYNhU0myXmcMYZ5NE5ZKw5
4QJ4k1YllFlf687tayNxfI6tYk/orSv2cOWCzSvf4qqvwKecgj0vvv6GoozebqniMTRXlGXBlmiw
tYcr7VdOtxWS9jlp79jpxeRp0m8pb0wZWYGZ4ovTi3L/AH0i7hZaeM+JP0H9/APx2P9L0jN7kbLS
6K2a8JFLKHQBF0558odjlOChfqt2RUZzYKQKBKNMLGXcqtMwpbl/8AOmE+gP5LIJQYGIPeB7aqH4
Zt8k5yKOu3Kjb8W/d1u7HY+9sG8Dg9oJ3TNBwWYB2EJ+stkvi30p2C+eYhUo/2RcX7eJANW9ZSRW
8mwxZwGtSttuXmwjIGSlBPrg3VhJdY63jHcqL+XPxB8MMGT6xZebxKg6waayzBM3Jb29fUS3ITdQ
xd/GJhY3spF60xuCSbEbS7uV/lIetrFgycl+B9CQPBDKN4/MKJ/C8ThGuJMk1AUfK0lGXyys0v1b
YEoornJOnHq/N3XyS6BumvAZpFTQkLYQcFVVp1hQbBFEGAfp66sN17VWWPBd9fbQdlSRrcevqEXa
oec19D+slV37fClLUXxI4hUrL4MZnMtA3/i4EKoD33i5+GRkvInvfda4DfSdsN1mmryku9jCLbg0
3w75jlbmp1CSU63EVsbN6fUfSee1nLi2RdEvUpVyeAUhBCJjjM2Lym7byjnr6+/QudV9jl1uMKCw
91pzzSCajlg5BawZ0bxHGMiFuA1JfzknVoVDFJktqmfZ1rh5KiqoffZaTm5uklCyWLquiK9tfwPj
GmPKS4+zlmC6YKkGR2K+1O3NsC6MjVV5jTE8jk9mRXIAHgyberQBRDOHCqEHAsMPodCEC0EO/jHF
V62HMAl+aG6j7F5AsOlwWbmEtWsynZU3Rbgb1cdcoUbsu106Uc3Ci2idOX8brI9Z5WoGWtKhE8hd
fp8HzA91mH8+TKy6OIzcvw06kpJMB4QnSrsvht6LGJos7Td8uJAyX0okSG+YlZczekKKVsvc5I2/
7YIjq/guSO9jO61VLfnLaH2KhCUF3o0sJU4AC0e/igiVG2lJzG656AIYh8Jd8MO/vLoa7eiY1SJN
xU1FRksHzByrsFuJ5cg/LQzoUBrlhtt0kWOKOVeLTy6ftpL06l2Q5V1U93b6EaehkyV/fXGtjS8r
CC4C9leZGYNnFdDtBm5nAoKggOLPIlgnU2HwqsK81fGzOM//Accfms9Esjv6mowf9jZClvpmdZ8W
qGpyxXgXREV5phKMpAKxHZGjqUQ1Y5j2qNGpZ0RrEB2dkZVT7FSu2kJa6ARPYidlwOV03DffgA2+
SsNZ2GRapMc/4DXjmsC3yQ8yNoBmvge/wnpTCH5S9hbCTpG6CfVHxO5Bd2kJe+E8/SX6x6KinuDx
Y2jVEjVEHd5w2DM8Ak3hUBKMNpZ4x6W/Rn2WoFtElyH4DI+xiIJSdgPViQIMjWiqdBlbbmxS1MHp
YVFqb8rOyJ05/i7YsU2BSRYpyBKBXtG7Rj074jqmA272pLjmybQv5w+NDUzA24HbhjA0Nt7wyAQa
sgsz11H4rZJkWyraShMj/OlWEfFe8fsgWrxyyBDpE981FY8VIlNsgYRQUSN9Rr7rp7L40rS1MFz1
bDeeId1hms2eMcBlUC/d+G/QeJl3pReRF32EEHQk9dRgTN/cQ2ZJPfCkCXKkBHuhIzNIwD0+PokJ
/vXZQkBDekRCsbQpF+NdOuchRB9qbqh3cxzV+/zWDO96BTuggmakhluyIIhCTkzo4WCBqJl0ytn0
WiUDm7cdkDafXQ2IuvC16MeBZPOHQd+vnYjcIL54cdgvDiErTf+Lm70TMdmdoErZMHfw8aaf9Nm6
Bb7zWnLY84OuX0flGT9MDdEeasbwUxl2WX4sph/cKtCKiPIOO2fDOMA3kfV9fazYmI2LmOD3wN5L
7BYXDww5Gh/4HdelU4bV7aQfCawEfdej4AeSZeaCbS6p1FcKOFxg8Q9+GjsQkbk/crPBtfcCB98V
5Shdevb503wBaZhJg5Go36nDW5ORvOJm+A8B82RXVdpE2TakEeynkzJRNGFfDUqIsh6KzkyCgt0G
rvUGGzcAsAlpeWYOAMs31niY8lb4FEG/hH2H5S/yeS06xODOpFD074ITQ7aBayAfRD6Tia7wfeod
+LxHEegg3JX/uuRYG+9GtDGk33zBFxW8mLFeV6dzSInAalrTKgHUlafA8IwFD+puSXUR8ZMqtt28
9fNvEccLEqF2lFrI7gY2wPC4mIxaE0ATz4AXjgfumDls4a1oo1hjs4JwM98DTInnxi3xcVBAneHJ
UET3q+SUwoOG+I3vy0RdBtDQBSPZaQwNU6zhgegs4j89Cj/hTNgnBbDQbrWZ0eXH2CG00F1o8ONL
isgMYhIi/6nQbQJYNqbEjALAx/GziaEYbtJQg0kJFAHUkiDc1h81uTpN7czwjpviJPaPtN1nBiMM
sGtC8ESOvMoymzS4DVAKktJjwTJuNHRpMkQmxmYAMJaOSHwfNlCCTuWPv5fCbx1zPwpIKBhoM3VU
ngY+NaNX42JZN8zcma9LKnlN+U9vPkIfGhv8AtE6jTN12L7gooKz3DzL+5R4wCXVR4t7pJOSsUXV
gikxbg+BOw8/Qt44Kfeh31XbgOCGkBEyiziABhfQkXH98J4urrDdJYX77SEl7KxDH7x6cn/EEXbS
WjOXKGdw3+Bk7oubsVgKCXfkWYzKO2w6Iu5GqFMitwX+gxcDFFlV38zRDqBj3VR4BbmM5QUbsguO
Jbf/1Ed/ruVvC82IehX0LQgINAXJU0QuFi+GgNqSe1WvGKUoQKIxAfS4XbAlt+Ktjc+9weqpYgmJ
HRuutdM/ONXcQNZB+lbE7+g3w99zo77NmcdnTVgq8y841OR1lTLiYaYBoGeQelL8S9/lcKemHfDp
26ztMkNE4LMWMI/AKURU73DVmGsFDTVa8iMPG+jERgN9562M3UTdWPGzgBWJ6yU1ij+vQjQOEKb0
zeKIEdDWl4uFfqy7HavufiREtQMPZr93NJgT81bTtgUkzB4jk3qjVyep24clgstbKexj5V1ebuIe
FQGbu9bR0UlvOhYSVVts2+nC4oQN/QzNxGdord4K6eGXT0YZRjpS2sHaF1hxG4Ta1m8YPvT8FMvY
Ab9y87uo3ht4WP5y0opfRbZDXE27w2JQNR5BuBToewmyjWRLYjSjbwMKu3WA6zcLn1qyliD95dil
07dfcycCKEK/UnMGW+MltF46Ok3KOAuIQd4aymEEwFwiriCal71jKnB3aaTf9fCvSrfW/OsnXmrh
2H/iliNNsG4+TeMS9wCJA4oVCoOzPl41r5F3AfS63pa7syE/RvwxzF+ghg2NBZfMvFM3k+QqB5Y8
U/GK6wC7RonXw6PsT7n5arG40G0OS3XSIfocgNCk1yTc9f7WYJMyJugzUeAgiX8ZzBywak1dWdoS
Xp3bUJYZaMNhNVcI9uABZgz2igab70embIMQ+QaBBVt1P81EvkrLACHLt9bkVePDwvB6D4KJ5sDJ
xRPdF1gtcJ7JTYJmwj/rypsCeMvWdlZxc1Lme16/yWunxT1dOnLPMUaTnga+KWs60z8Ex010VMOj
Pj265l9pMWzay3SdY2KQA7UPYLX+GcY3ydCRcBn/GTBM8BjF4hCaKwxwFWz0oQYosm/RCRdpa8XU
LWpvpJH1LRM8ALZ3Q7rI3Q2ZBscylA8D0NayEJdoD0x4zZ4Pi9zE+RaCDhMVx2r2BussthP5JoMA
xWi0mjdCs0t0m9Kn9G3FTv1VeyZaQF028NvLvxJt6TZufwb622CBhN2nl55viJ6NTWEdNNzKDE9J
DwFN9CYmxYP9i71hav8hCBfTPdLrEmFqdRMyZ1QlO0W1i/8/nG6vDe2s+gnfEp+GjQY2EO7MfBS8
zI4UHksSifPGhjNpdz+8hkSIvYd0Bi7wpDq/RrgcA+aLNMnb4joyjdvQtx5Y2ASISuG6elcBbj+O
VGxIz0eysuDsFnSA5w4SnPLn0z1KzYfKMG1Ertu3e0yQNhEUkrIjJJTmf03/3s4nOliB5dWvHRGV
Gv6MUKmWs6Og3EFkQQBo0n0Oyh1Cjgl9gWkWnP1ieKu1c0zqC4CQJxeI7Ou7xaLIbO+hHVIAWnaj
0lor1q6ZRJxZNnW9ydXv0r9CuXMFeSV8dDdDXEnwarplqQ0QP0FBvmYb6nFpdWYzRNcnAtp3e26V
4K3HOOoO7W6D4oeI5BaM0kVFVK6F57Cd3rF9kO34ov4Bd1d1gsnYHye4JAuO64E/mXYVViQp7Tj2
UesI0Vd1SrS3LPyQ/G8ZrjYVgs9Jpnwg69V0vbH6DMwPbTFNmSy73KEoinf4v29EpmY70JqxcZn+
qeuR5h9Ao3IZXIygNpkOCxx94kXNtzKt2EWn/kRFbc9vLJ4qUmXoTXK3autzqiC1Brw5mCLLb7L4
I3v1DtU+uxRvGTYa3fG0YodyEmttGC4qpgESWLZnsDHXR6HdEfiy4j4PIR19EGcrnF5clYWyxc4j
Tx7jG2q16tXdAI8+Wn7pDbPgM7rHAIc+c1eYNmNbOo7Ucom8POBr8JGGX1yMvfDIxoc5PfK35j0V
kCQAZnLd+Pj54ptLV5e8KCOwTQsKj8qkGnBWCyHQIXdBdux184Z+vsKpOb4JBmDgsbaWOMf4R6uv
QO5555GhKir7zCV3CPoOip87kq3EA66MLwKmbfKmP4fG0fzCUZEhWqnYLfSBFUJGzfH/Rps7WLiX
2m9VR/jb/9MyGgf6/Ylr+yPDFG+WLkZf2YDr3APhhnVMkS+jT2aunXZEHHhT5ZDROHMtUhxp88mU
P8nfzrmgGd9SnfrNdxlsE3YnCBITnuJUIdaWsq7B9rQp9rCWoEimyQFYengvgdhIK9q+PDV51gBG
vubUyl8YUCTMeNgus9IRrouiwVhzO2zz7OEEgp3vmvaQnBT9H1ZkK3UBDHhFLB4U2JgVfpAa49h8
o2/xQmg+/CRjEfXYm1kEAgy9fQhvYUJINVmgbux/1cRyL5CU7N+JFsf47jS9a8lLYy1nPHcNnYYI
BOG9Y0bqjqgeYfpJjiW7BJaM9bbg3rfe6/TKdPs1Fbf/5nvIwpJree8zAHaat2hv+DtVPk7IWNto
yTfyYemhYBRfzQzGimoSAdkHVhFi5hVDu2VF6iE30a9G6yG9KCKWdX/D8Flbbzq4d2wPmwpwp7/V
u157N8S7LyIDvhQLkq69hxqF051UCR37k5a1DZCE5ADte25RhjrmXluWeTDrFTaJFMAxfkXQfmiE
b7AOgE7rwCvf+JrgJ2LailcREx5uxbUZ7nt2eutFupoKB3UrTNy5aJ625m+L8YhdnJC4AlXbLGZM
HWvslg+UDMyk1taHv9e/CGolnlUCFf1E6i7hEuUKJuvjkX14xl+7xZ1VoaJdB7CwEoTbwnfe783+
O2jfG1TNS+zyd2uugr1ZOECklGJAUvP8ZLZbKSNVkB0Dn6qM3NGM8cKzI+m3JnCQ9GTqp9wfyouK
c2yCX0Zt/GD0InEl67qJQRiztnxTwkSyXsve46oIkN9aYinCbkdp02eOZPzrOIWT4R1fzOU4aVtu
5yZ5csSXTU//Zc1WmXiQ+ZmLtqbtFjNM8adTvRzGSUqokuGEcEQCS2F+s1MgMxv3EdIeKzAx9gA7
m+BVQsVAm2APkMOQJgtr04YAmw6O5OLCmcoAfNcuZWv2d5TpzYzTCTTTut6TFlF36FRYb4sMPiUS
c8cnJPOjmF9yScjH2ZffJMPAbeIcRMcRyhQWUAKORjgmQlUS6jcdl5vy3KPxCd5m9bBcUDIIEPXv
tJzZAKyM8e/7GZjUqNBtYB0m093TuzOKNNlD8Enypvflqgb0z+gK/kaJwJBwWBPvkoWlp0Fde5jx
s05eFvMYcJ0M5x6mQIxoI+KlUNkUp0GgVEcUXn2WkBuTlzrjZbuKf/S/jLii+a7DZ9eTX59AnM9W
uFKWi18zt0uQ1nZQ3AGydIMil6cEOK93uFc/WnOXxSTNAq1JBvbbeDUzBftKriDUFSitdfJ/4m+k
mTFMLlyhCIrOyT/8V4NJGtlO/xnafiUpR26+ukQ86Y79T+Lf0N8qycckYEuHd743KEuUIEwZ7ShV
dz0id3Pt+7eJGJmI9gRMRt/P5Pl1djHtEc32LOmgOAr7dprCOn8FLyklx23YUHPPiJ5LO7lSXgA8
y9Wj555Kxk9ShZenUPNjuGNcdOgyZElHjd0tlmHaOz8g+VhH5y2TSonyAXpG9hCXa1tr7zrxXYl8
7Ppb5MpsyoycHT9ai8mWCe/6/KZgk47SfM0+TSWaJU/c88O7+cXCHQZeK9sgpdiSP/KP8NKRDWVn
R1qEKLdfCq4hqwwS0J+pe4rzwTxLRMbN8p3gSTA7VF2s5vRwDEGIh4AoivcF8wEMz4kTX+tE6+C3
QS8G6HctnYUBIJT7SkTcD51pt5ATuJEYs83bsmPcdWzZiQzozzWefqbdI0TGzpOuRrKcastK8IkJ
q5V8BuKmmz+XBMkHfJkw/rKSQzohqLjGnx0pwrckJJIE4TT4Rofb3ivLbXN+63c0C1zxLX4U5t6X
j9LgROGupwgBEiTuQTqxw/rzWy0Ro/CciRtY9/TxwXuGObE+rhV4lPq52rJmVlDrZcWLP4KFSmuT
TnSM9LsOYJG1K5F04wCCKPcfYLUa7Ez8KI1/CRduJtC4h7zcvbriuTReLUL7FDfvLgKKO9pvClFs
6livdDb9XYfaKEBNsubmr62dpkg0uAf5i0oioSHEpHpGzIV7Cbkkn1ZIQ7HRPnLCA5JdxYTrGLl1
fdQJoO33QXdord3xiCzYzqSjf0xAhz9YVZnNOTQJ5S78KWfyxZy43emUWDlgk/g3YsUuXHIF3qs9
d6ThgIPCld6n+s00bMqueCkoumIz/WokLWYfluBRXMGYySt0BDA3mOmNooWgZdvDXU3QANFg/5l7
9qNQvJui21QHxd8GuJd0y+bSTV8+SiDhNBOz0TjMhKUtCkpp8grpqBp2gv552iTKW0hBzBTm6beY
q9HVvdOJsNiVETzEvV4/snQD0USsPD2/p83VML8T4S4vUxX8cQt+J5NsZT8mtwCCbfXWESMoQ1in
nAVlMfFiTFh3oZQP5xhzIycvd0J3LyAj69GHNXuc+RpXnYywC67w1kDrV50F2BvLL27YjyPs36yQ
NsfsvnX1DcoOoFL4Q21rkV27LvayfiF6rYNQmdhG6wZ4aegKh38dm/so+Q0D2xQ2zbuBKDN9ziLx
WZiZw9wjPUXb63SomFluEhJKPhrax5BVfbbxPBweU3pPThRqgroRJQBp1k4NmR/dILCdTxG3dE7+
l2W4aUJqLwORulLWqcXr949+xggTpirYeHqvsdGm4yLtTUKbKDllcuhbmaA/HB5JwiOLT7pMm/An
jDoKNvhDxgc1iI8Q2yg+m+FRUZsJyxhmvKtWs04JXTYI2oijG01iIWw6ij2Kv0Dc8XGyBd4VE2gE
LOgMIQXULFQqyiGpYOexuRq4dZR44MlvjF/VEES7Jx8VtxYZ9l/xW+G81SOYrElJHaujnreHuVER
pzPbgEhMblLSEOG8jIS57o0ZYBmb7Wr9Ej6g/ZjfJaASNWXZ440NVbnZWHK9aQM+PVoU2MmSDOhE
iNFItHeOh6vFRrZgjXxuhuhC+BXTi9Upy42PSc9fhHcS/mYWMuNkWeuYeKvoDILgbSmVzFW0jX5r
qoFkgz0zlFMdgG6nUl8CTGk6N3y4nYPvwS/Xy209DCQDUNj2NxNjetByKjIG2tCHoYlv4vozkHYV
AIn/TGLGODaUIQLdEhBAPKFQsQKSlMW1krcyxMlSOgH2ZeN1UIFnV+E/ub+BgBqMUh2Sn9KfOLTT
Ycf6y41V0Ehzzwe4I8KrMNbG0zipOwm+cPAa0VQ0ayO5pb1XpeTbkXyuMBQ9lw/8kktPBo6eHj0e
ipXDtbsMKPAAhbFZMknAGRlWzVbLj134IfYvkWDkxWSThDsr3QUxnfpGiz6JDva5RzBTbWy8k8Gf
qXQGmBOpgQGA/hcbiBjW+HvkBWkHwj2K7qb6NiFKt5Bg7IzmmlSej+zR+G0mnKourXRRQB0hT2LX
B7+s2pSMzgfoG7yhkgyAhpSkCR1Yj2eFB8Y2z144nlrLZaZtoqaV11ro1BYZJl1Yr4MYDFqSRAP9
JELr76i5TDMOk6zqbgWnRpvuPY2jcK6qSzc9AsmNRqyyNnSTKk3dpwYAv2MRbWmYpF0GPcWft7D7
BCWBxopxhAgJ3BMr9Byg9i+WZpaP7tuUjvUPW0kMHAw9mAmOW1L7acKx+4IiVJ1o2BtI8E+SyFRc
Wq4gasFoi/qHn21mJxaOIGrppy+cMMaT/2pr25S4cjCBgaAFwiHvYUfOjoG7HvpDbdOq7wuhgfur
xCeRYFOAJmd0AEMpZkLGHZbyG3yBMNNMg6VYM676AHSwmZSPqv1eavS1Ed4o/Xq7e6esSl2OfHEc
FRc/CYC9YlwFVJMjLXa+VbN7rx467iudOcrA272av91Vn77Y5iq6rZKTX79l5B0sR+/N0lzMTaaH
AbMSpUUh/YSBo/9rPpNtakfWRmB/0w658UMvSaOWufqMluLcw/iNvkySSuY1yydYl8RYh3duemr2
zJr3swQbBn/pVTdGrmK6YCtlcLK40r5NmKdSBbGHQnEXX4DfgdgQvzNNgUW0k7Gy7BViWaHecO6n
rzJzdPFokv3CHIQzP44EKjSuGFxxtL34+1H/8wVY/xv+VsCIrLvWEDqhcKR8nrLgOejejDgX/Q3l
t3FucMKHdsLNZFdXlrTN2Yexd0N8sHArNUwSRXoEEav8XYNWGM0I2XDdAp6Iu1HGH2LV4iPMWoce
d7Lw65Ovy24Poqj8jBB7ZiiTTLjZr6bxITVuUV0kOO1F80PzJVjfPS2BxFZZyZgReGDLLbZtnsVa
6hPkk+zYjl8AAgI0/XTHjQJ5wWNzUNGw1c0OWB7QE+yVzzMhDu4fLOYGBwW562OAFmje5fomyjhZ
BXhzD69+dJi6pqjf1Y1Ru6N4WWzT0GJO4PBsMG69jvekks/DXcY8Hq8LovJ+Cd2oQz4VcjUyt6ZF
nqsUTsTY2viMcHJgrBq0uG+KjPgHTJPPEfGayIHN+l7+okJWdby/uFg9QPWGu0V8ypQw58o4C/Fw
aAg5Zwa8bSak+w4zawHhwPxB1BceRKSDoBpiG0J+Nm0T7TzmN0NbX2lIWlssAW7W6MD5O+HnvRdX
DUrwF/TDVyHesnN8DaDChsxa0VeLJFhBjxbVcx1wd93C0CUX3k1Iz17rz/HVR1eM4JPW06unjY/B
b/M9khr4R4tHBZIeWpvU2jUhvA2bmCPsEka95e+f6P1M3gPZSIWE+VdhVvxgF2bAs8ZVfvO5iC/D
DZoI9r4WuHhwsfI7xAV+6U7+ryB48f+6rOMe7elidptg/+0anxBRsAE0IMbpGeNQen1c7hkNQy4X
QBSJXeCVQBoN5toolHEl5zBVtD8ggMEbEpG+2KwhzzgBZk5cL6QhbEOMON6l+GfWSCqBnmBLzX5W
Echsis5TI1pF4gFaHI35JQz7CbfPkBqMBDuS3kb6yXfTn/4LOB3wZHtODH4t34Xy1GkLhEc1g4sL
Lo9krvyV2mkSIdmPVzwMi/nGEI9NvsDHDvml59PauQ1aIlhqhIWIwqdo7OPkEgt/EDrGH55mqScY
4veBnFAV/3ObKT/48BSfJw+5VItOsDy0vyzYjEuSbbxfWxi3SBd0Lg9Gm+2SWL1Vv8cHQ1OaZgmx
lLJtBTJR68OsM8ZO3xL6AXJOIDOkJ3/+FRmyvSj7NedsIsYYjACt0cIsTQ9clkLvQe8bC867l915
61XyGf1jOnZCj3mqLgXOi6RcapcOH/JoSV5KLuMGnbd8g8qLecF0y765adpHVO0MAtneh3/aNSWj
C+gPSTtG/lbmwWKE8z0SSd/zYZn9UzXgKDm9ZygpiEei2vjTZsYAwdqcnQxVQHyA20CgR/QPVmN0
HhtMosGYSNSwiazut+o/tXyDL7HxzxpQJAwPr1MWlU6jnq0djJxd45JnA3RJt8WCtKe644wa4xLQ
F2jw0xyhxjpnjc8AZmHQ2DAGGBePevU/CbCwQZQPuN0y/Zc25GiYRMRiBYfcoJvtiE6VGo2Yii8Y
EAamSAzwx7UZOxOu8Buy4ejnbZTHwb8ZX8PCLbkU5dvAbJTwGyalgEynZOGpwlAbEcVLxv7G1v+K
NorpROQ0GdPauE6krFnrCV89hWZfwqlc5hpR97K1K9JH8SMeQra0NwAh1V6EpRY4o/BkIFx88kF5
GaotsjGM0oEO8sVMslmc83FGgQYI/ISt+gqvk4YA7WJfQ7ZF8PI345TdHrKWRMYlLB67oQ5+mEVk
mNA5HC9uRWJdpPaitgzHbjmDBdUVWMZw3WNNiiQbj+jC3GaLrQuktp2OI8pZwO0Tbhdau+GQHEOK
lGbl9JdE2htQMD7aH3ZhEOjSxU2lHm8jFwJGixVK7D7e0FwyjAihO2J0BxljJSYHs9osbkrSBnyS
DVSBvlsTlrOSb0pyEPb0sN8FPgWJBq2b1HE7gHxPlNJ8IIKpyncSSyMOI0s0CSqUUb0ECYNy1LaC
DIoLKFfimjIjmoach2EQLXv+N5uPbCJ8yOYvZOo0IiNPWC383Ro6WLbsb+mRsp41CRp3DjVdfM+t
3w6NBSw1ileDgHTss+mIQ1ZY5ak/+DU0E2IKIwKqDc6V+1D5N0jYuWxSfGqbmJEYmAr+v+KD3d7q
dn1D4HL5aAODw3uMB4JrETRGlOTQrDB27qELjOWhYpdYoGZz+RtIE0pOJCwsj2hXRS6QQLAjAEsA
jwj7mwb3W5g9BuRfxvnq/G/qOEX+29Q86xQbn+bZMWwtF0EAPuVczSxB+t6fvwlAGUCwsJlYVF/g
4PNB7i894j1leOv63zo2mBQyDRE/TGlx0toneKiyLlsl/mObDr8K2IWV5aBcDJHKlem76L/FwCR1
8lMHz0x8x1ndCnaVXqxlZtbgagHwTPpmzgyFfkwRjw9HTG6J/09utpn1GqnvuRjq6hAHz4nvFByf
I7Qc1077qvB46OLPvLz59dZMzhYvJFgHC5Rf77x+G4t7Ud+wkMVkZsjmTeoPIzkA4jOrPw1GpUAt
sGzxhMmZqUxUN5P/LcjbhCBWeBed9j73hx5sx2dn8ukVMMNN+IIJ+rMfTLI+zsJ4zUiBaImx6i9p
idol+cfeZaKN0/7z7sgCVNZYoU3JW5EyIW0WvC/eBgJ+Yk5RSWRTfU5Pk29ioH7yJiJ8hUySATjH
SvQbxr8YQ5bc+lF67sb3mGQgTt0kfxvlAVvkGdsGBRcTNTtmXAZG/t1RyFcYisgBPLKgx6/o6qdn
EyUUBh19dZjap6F4Gfy8+c/HtI4dujawLk8v2GYYA3atHAoBR6D8lTl4t2xUN3+VfF9v2229xVGF
ZXtLfi98/3Jb2IsV+eSSVc/C/4lzwFZ0xefC2SdY25H5B/lbfEKW0p+ii7KaH4pu+VsfZQ9VokhO
z2KQzyRtH+9lVybihG+Wx0Dezl+yG+/zl+glTv3Le9nD4eZf6OOdcpu/2Gp5tXgz/upPhPZb/Idd
/ZsHbLM778IVPTSk/ETlv+Wx/3+8zL+AZC0LPrVDyquW2///u+iSG8Qrii4qV09TV3xUonp4Pl83
7fL8hEAE0qr3uDq6IU8tnHSP+/Q3j1xkLLgSg0OB+G6k336b8hx0mVt20y0uVzmPhDZCXf/oOZ6q
m+4HVINuxbeFU7/QUDj8PvyozSfnqr22W4lng+A5y3tIN8t7KBwmGfw05/vxl4M+uUDCIqdA2NVU
bU9SZaU9hmh4Qi8mQRh5IZPvb+hjEbKjaXfjcu1/Sw9d4LP3I+ey/o33g2ftjJ1loxAtV4DmCNHX
GE64j/4YI9+WfjMHQSXHBX+RfJ/ul3ec76OPdouoH8Rgy/+if/l+uEf/TKe7cwwKR3f7rfnsObrL
8e45dmtoZet6CzzAx5GXMjvdgwywp9f7/FpQGdJ/YaZkm0/UJNvmzKyaR2ITvs643jKbzpPe/kWR
3t84lsvx4GDdIUA4D2pKhw55hX8tso3hrHzFaEGdyjGd0FU2oeuDNjhsQ9bfcJjfYzfkj7EP3Wqn
7alneOiOL8QpC9vlx9Fn/1XtkCu7EP6/TAosN8cOjHC6HXOIfJNzoaTHknth4ivTcXJNMAk5CpA/
aetPgyvYuHuSc0wEz22myMSugKbTVt41Dm71ww+Xj7aVfrt7iSc/J4TwKBeYfD/+yh6HRfQ4GsG/
dJ/vOYQb0CZuwwQvLdWVXZwulgcjf4BwxND2HPxTveXCOfKD9ticGWdwglWXK7m6F2ceyl23fOWW
3k+YEnv4GTHjYkni0qyPCK4ctBpesvq7y6vnadxTuhOlyR+b+f8vVx035Z631B77I55wbs/SR1ug
ljZ+Xdf6yP3pMzYy+dV8xWA+viJqTO7RPbyWj+xMB8UbJY/xjhWTXR+Te3aPAyRkxZmb65heEx7S
Hpd3Wh5FT/TWUEWuyT2+ZlDFOffTNjpHZ2Tk1oVoxQIwB0DtHpxLHt95wi4/RnfhYqEJ8+75ozwG
d63fENFmrCJYphdhh+gUTU16HDz/Zl2acv+fREi7GBfzFCCNLmB7oDDygjNs94vFEO/IA2kgL/rJ
PGkX6xIfrcvV2BkXTYAwrEGr2kL0h2/K7/Vv5q3zEFGFj/gBK+ZZNGufZ0EfxifqBqXW3xTfdGwe
7FMeb54a2IzItPn2FtDSc9nERyTcR59XEw5o0BTegcabW7RE//208RLaR8UNj42nfGIVwDMaIsyW
5hLiMm+oHlbCITwu73qHvRHc6F3n8VYvlRcflw+B2z9RaKvqiUf7DT7ehtTB/15KgfVyYp/E0OPI
XppETnzkcPBp7W7l3eO1gbbHbnEPwfb9SZfBke6AKvb+jQ4QSe/DvzVsZQ/zBsvVyNf6DRG19im8
oVZ/dv+93vCdP9juhE+cMxaveGYxj05aT9/dk1ZoOUwWLu6e7V7TB9fjydilnNrllDLkhOXIO9Uu
6dHaYZ/xW4IiIsE+C5fgvPzM7TzOML/klB+ryAmWS0W4LNcMiQoYTt6l8mvxzJpoVtsBPbH6xG2r
BXmWqX52OEXgw0D2DTYfW26fPNMcWrkOHmeIn7xAp9ukEMoC3c6DH8EEb4gBq88jY8Cmw7Av5p6k
0wum1g4jLCZU8IrvTn9ZcmNLDBGykBjMUVxpDIujiYDK0WS05G+UYcCGUHU0eJ/lY7JQ6bdn+NKi
bhdEuwbq5yC9pYGH3ojhnknen4N1fKIcoh9Jd5DT9dgyaCw2eMJuiXyr7Gec/rYUsVAaudlXGATu
5XKDyBriixNfq9kbUABox7L+GuByqy0D5cGVmmnfMpSe/LdUjpG4qwg1z7lobTjwqDOH+i0k4c8U
bAFPt+yuvZOXlGExytknBtU4UPslWH4pc4piDgdYSrdcc7T+qqTEw8WwGQpcJ0DC0751Js1YNdqW
GnsdsM3bFUQGQBeTEAnJSaPLPGzreFHoVYDbyqqv/2HTVp3SjyzZzcjgUlv4bKgX8SkiuXc4R+lx
tH60rkQmz5gj3k4StiS4H/dY2TG2BLOBZsBlOZCcZm4b+KMtQq7a6ywnbx/jl5y9QuIrnFCHuMtE
UMnghOqsHThkVFhMKyeTZsZ3Wb184kOBTBAYA1Qre0Vev0POq3LMN9oHGLHxNSQPot4LQCdSt5C0
xA+kmCXzkQSWmo+/E9mYbU0e17lAoP1gOKLELoky2T8h1DaqyoAVjmDGMVIg1BpRsSIAMjoN4z8u
cU4ZqR4SUkWRT1Tt/PkBeV+yNhg9pc1ZMIgY/2wYYaB9JLqAgW3v8KHCHzzmt/0RBQMLtOi1OpXm
BmuR9BhuoQ+gGVgXJwtO4GzDFBxcxv2e8EdWIvKgxuayX/2PpPNaTl3L1vATUaWMdIuyyNHYNyrs
ZUuggHJ6+v60+1TX6dUr2iDmHOOPoy9pbvwF1MO4a7wfpJXgmYVAwqU3uhqw6tDuJbbznKEZb13v
k6rXJ3uK7MduV+LIKLV9fuVxuszz1VpweIFh88/CfvE7HaXLT/qixw6rJEFVFJZX4Y7LmwNJ9csC
vY2jfGm59V5H58adBiu3mT4/+sHmk/gC3ySEyKVBha3poP48oUNYF1Z10FOwYKa/WGWJdYRqIuCO
VGKE41uZAbgjtIwMCsoo0ZOQ+9kfNDR9W+VAvGzlkRpGwCbDDKk2R+wIpOtdSb3uQDadGsRhxUAm
+QuulcTmuBM7G0NGwTDGwgCxwMtMVySjLRIOvgYQC6bcK4kKZB4Sxcy7viIcwql2JJyWm7l8mVnk
nK/H3uxCciGtJ91hKyREd5SYSNNW+S/+Hl7H5o0tn9GfCvPvBo3CeJLqX3lwspvx8/xDE0RSwik7
AaGhjsGwb4ZfOUGIkZVQZKuuoxtw/WIP7c+qvAHfA1IRZI8P8SSuI/3I84RzAsgTqxuGneGAa/JO
6Mkl/VSuQNnf5b5JfSokAGnYZbRtoVq1cOIs8BJ0kslhTLHAELxrId7TyP7kANeWK388Cx9gaV9t
vF8fixXlZQQobuPTbtiV+3dhLZY26K2i8p7xuX7bpLu3KwYa2lqIHOyic5mx+35yva4Fd06k0P0o
txkOZ78qCqRjvD6Hu+Qjo7wHj82Ztcc+uFiApMtzQ4z8RbgAX5RVwJgU0cMnOTymDbliBbUbopmQ
1Umrr0dBDXTXv6A7vve5ignlM9uTDUx6Io7FN2PKlScK8+g84DALh99qT6e2z7rI3KONm7dxxD9s
xM+VBMRcxewaUzD0W8lw6BLs5otrCxrVLwg59xkDfxmYsRmjNVD7LQ+6x1s6X7iFS6cMTPynCP6m
8wGwsAxRO06OHqpKCGnqGbM7rSWXE18iGyjElfncRtsXzAaD8/y5q83cLMDqrMxl427Jj8Rd/Lv4
bq91ay1Oqj38hY5mkVjdEQtiSrjaeCCQ7Lq1YhN1hC3d/qfu8Qt9y4fGXbhJcQS6IUkwmj6WAYBW
CLSFGCxCcnz7pNyFtohfYdPc6EHU7ouE3Gfsm5Nj/I3pJp5YoVH5zDXO4X2etkKyfYT16aL7lWfU
K9pRugc5s65IZEQwh2dj1BrnydmmWog8gMJSn16Nva90yCiOCaWfLJ4uCrVzBdZ2sdJBRlbCl/pJ
Cs485alc8F6x1ZV9TQDxqvxmGxlpyeKJBAKTLWVdfjeYjZ67999/hAKe4PgXJz9WJNa7jN4OpmDg
URYfkN7QYvi4FpHPBxGjuyC4XRyoL2u+p6CMSSIh1Al8Z8P8R6ZTzLW1WFEfh1Vsdpni/tSdKfKA
cjOkYL3JkIpPi1MDS1bVe1nBF8THqvjqs+0o70coDpQm3yNJCyYhaCK6GxBigOx+JRRzw9jzR57h
wbbaQBIA3zJgMUXR4J231IhYz3NxBEzrvgg3QqZMrd7QOJLhRcQR8hDTNqT6QMxvvrunw99L4AOm
+FLxQ9abzu5bh/+0QEY8IL3JGEuCDkcPwDc2Jg63Kpmn8661Rl4ZNBBoN19zDsLzzIaA12XdnZYw
UiLK6BWWmrDwYmrqyFjrPYZImHYCf+BJ8KzrBkgbBT0knM7Vpmg6JW0VX15v4vRspt7m5Wai/RId
rFL0HlPNqiOJBqTLbN63cmmhHyYDICC/oPV4Kd86qiQ7jP//dc+QL8Mtg9D7m4WAX+GpqQqHGoM5
ltcRYOhFXj8z/OBxmz0fQGSbqAteSBVfc3wvLFGvuhyQCnocA+gbFsh8fsD2U/iOuoyoDyjO5RzG
ZbzIQ4IcciQ0rt+cFHAK0tPhWOVArT22BOmDl2zS6alAZOGpug2emzSUL7vEtw4cQR0QEXtyTV91
GUAC0TPfsfaQtM0aw5RFHQ4X6Uu3NRzauOEB6bXXnp7iXsRrY+dbvta+c9rOKZfBHBs7brJlIOW+
8DE3Sc5NWerjNdhicksbi0lFJWyY8MLO4RA2DlG7IzgIl2NKNJn3ajkVk9LN0V64Y/QJKYPL4b0X
u21F/HW/gkPFfYUPhKx3XgocBcRvIHjvfOIcONL5MS+32OzDPJBl3HsWrNiLu8mgjArnJqyJWYhr
PIpkfQyk+LA1wdi/N1UURAqqyhM3auezbnQkFzWHnPbIzp+4XmEDSaVgQCflQrKxrfLQZT8Ke+j4
07wfAvN7ZvB5ImggbP+e8WfOJFqxrdazK4CfjRNk6iQ5zitIWhAMFbzwSJSeOEftznQVxFjb/ylF
AMbJgMzrpm+WgogaVPVzlLVkYUh2MQUGte2MKvlJqz6e8lXl7266T7n7bBI0BRslPbba9g0mmn+r
bB0K+/qi/xQEytG7XTNeZELGiGyLg5g8KrIy2O8Waz254Fme0E3L9vvt150jpmuAThA72ozrmqkR
qgpVDaF9x46y6xRVzxa6iIMKOgnXcpV9P8nkoA3hUjxqyJ+NQuwo0zGHa42oAAqNSq9YsJ85sXrr
fmFlOrUhDHCoDlFZkTOy7b+TdrVMEKkcBeK4uHtWBBSr1YEN8w3vE2KEeTnGJ2Ap5wcrN3FVsvKR
dLtqQVuIFxr8Fq9O9/E1JwPJFZ4o862cWHeurMwjxJozlyGlDJr21AjekOJBXfVPh6N3XhBxQ732
RKOfqEkfZuyOI153GLFAxsjKRrsiEc9kgTWSM0x5m5DsnwqzIGl4FpkAnO/MIu6L/DQ8vYyfvWUQ
ZUmjrYqTE+8wab2nEnwNdBbnx2e1JlEVBuQ1cn/a5MZCMcEAgQPRC9qZ/WW8wFejj00OlGGV9XYZ
PP/xq1mGYtbWxRXOztftSa68qTO9ka0IF/Jm0kMB8qBP1WkvArwVmRkLu1w8XrqVcdT8yypIWC/C
dp00McSj5LVZtJd7bdePxIOREyd0bBRYB0ee6IksvVgC5Dg/wYsFkujIOp+zV0LC60SS6H+L1Yag
TQ4K60LRpJWfmMc3FHlEe9Wt1pRgrwz7CzV5vzXMDyZP2HAmRzPxaveLBhtAuzWR88xRxHRS8hwr
7pPSO0L1buGd8VsN+L2k7ZmIpZG66iALDeF4VrhJ07uWE+BrAfg/GBZah6x4yqEKoryw9nR7IeFE
9LKt8CKi0i3QZJNpJmE25vaLPO318wo/m6eTRX4I07MVgc6F6PyS0IPOLRwOpjXcaCPVp8xjR2LZ
4lk5YjECGYQhqkgB8CoRTrpF5S8VOG5isC6UNI5AhM/hA3GCNQwn7OCtYpPsniNroAyES+gaixSw
VqTopyjkN3hmk38z3tWy2hAo1m0WuqV4zS+fq5xoypYuE/KkLAVrPDvulZDVyNWtWt65r8LuiYzI
BQKtKoXYxbUhmPJpSbEB9BFGWtYBZFSW3niCCjTv1eKODqNK3L/W0Z0lKD2NjT2hA9RhVfisYQT2
tRb70So+0ZbKvCsz5d2XpnDIvy956GJxIRKmg53CNcEUdKIaedsCZZ/qG0o2JB4jfh/0OadpccV5
OMGI7KTUxUlDfeI9Q5Hqid+FXel+xxvZEJnxsdIOtcsuAT3twdkQX3F/3WgbseRvon34haVNNOFm
mvsEPqbdYm4D8yJqseDbFF8gUsgiACB2+23oX3Jvo7rqsX+udk/Z4mFX2XHxzb6tU0tIHYkfK+nO
7WZRbGW/ZmOtKvvsgeR4uMiQ8HCZOMI4sb/DCy5LaWnL0ecSNG3P/6sZWmjRGALMuOJp0Cx9n+Kd
P6FclvBT1Q+lw9pjE3RMH54a5DfAQffcmvcSFb8XazwE5gq4mhFl8aDbzeWcu9cbBZq4semuN6av
YrAgmjk96QpWZ5mtWdMqNjkS2XxWqTbmlfGBFY7YdFt+II+SwzOLBN1ddFjQxC6t6s1zo1uHghzi
QDPcNjPZplLTegHTTyNtvfNXwVI4vDekEzTXfMveNzNvnCzXGWYbVxuEvm9L+k5xJHjs/7to5j9X
6R6nyj9idyGZealIV+BzfhwKexh+nhuM4L1ViCDjPwfCWThE4nUhZqsnWYmL5/r9ndShx/g3PNyY
b0h43oAtXINM84Peqf64SkH5nRmQJAJTuK2zkcOhTq1E+42JJpA7xYzkD1d2Y5C24v2P0qyej141
2umNoit7nAOb+T+EiWKzNtwqkOIN1NuK4PkNrxA0w3XYGgG2QvVP+Q7thbMsLeC/Y93vuKo4dLnW
uYvVCeg5JjnDmPOhxOI0ALpQ6fnAOehpfkssD0T4Qfae3oDFdFMGPcm5K8Ff7pIvQMDt4POsfJNy
ue1RbaxqRmaP1X0lkIOBD3ubZbs6tZ3LahZps8M5+Iqu76Dpd+1xIH+Uk5xPkh0Wa2WwqIshZsJE
yiT8C13uaF5nqB3uHUO1PC+Z89zIsFmS0yxfVPBzbY1+toIRzm6xXz8DgdjoKdC2izJI/kbIrb93
8oli/gha1R9SkqrxkjrQsguviv3joJxy55KRYdR+famr5ny/4yzQvmjNjGyruOPMfZC5IbiDuIIt
9MIShMQiQ5HMpr0AT8836RewDveESQ3B7n6576dV7ss1+mPE6EmEuMjB7I5qlzC/AtK8QNTFMFcN
z6DVFEszceft+CXHAHO+oY/GZ4qN/lIHx6bZ/kq2H3/M/jSAznX1tGP6O0nPd14QZK445zGOWySq
jWzlh3wvKyaerTWSVaQDVsVmtdGgMiOXmj2OsIVscqLVjwnX72ApCTELRLu4yNvI6RRyF6vDUyTM
blU+UHQvjW+sE6JTwpmM5HLj1GZXMmc33WX8BZFUu9lJXOuIRM3maS09ccODMwWY8rLTsEHY17Xr
+oT0j0CQYoNPWyRxxXmu6fZ6oScqvt9vG68eBQXYQDfywqJiGDE3mgLxklsISA0KnPOVU365nPqo
QN6EZazh9UuSJEyRCFb4OPLvVC+hBUiZw6/idiVdxW8DP4n4EcGO2bf2DDpBLVF/rNea/cbogfAy
LfytnhX/tAn9l1lfYbX7kzTLoyxMpoji36f4X/qvVj7xqyUnYpoiBBcQV68VrC6yZPrKNLPKTNKO
BBvhMhJSJfWHxkdQ2zcO8spl7RcRcut7qVsEPxI1AcFDRayXVL/Yd/4pH+vWnm+C2u/Rzy72/AEu
cxajw6ve8lZOG+wnqBn4l+e4rE+5NZE4Dji4qP8gRBdLBdJwFmcz8rCm0bfMG0FG6eeweg4oCszY
fN05VLa+Mpj30QUXX4veFFqil2NeNJuzUQRMP+meNIrFRxJEiRu+6Gf77k/0Icdz9i7OkWYfBfrn
m1X2cxTXnI2oSIlrNfX9pJOtgknHNOwoQOsirvH3jMxRUzZZhKCT3exOfOen7Kg9qNoM3B6m8c3v
h91G+FF+v/mQtuLmwAfdsGMseBWty5byElYRI4b69CmNobEJAMICSWdsnTH5zC35ZyO0kOVRHr8G
Bo3UkfkeDETc8WOcmB4qIs7xw+Y4ei1iZElQGtqdnNSUCgZIRHE6oz/YZ4ZfkRhfvgihs6hnJ6mp
ni0T5HzYc+mamd7JkWM2GVgtzHaNMG75qVKvRsfzYsWm+Co2LQbgt2902yykinstM80XIP80Vrx9
gSXn+ZnV5zA0SUNb1xcUWaCdkfpb89pO9psOSlSUzR3QHdFBDDTKXDEXpgykHK9sYaXb3Gc8uKAv
m6g8s8h1P03Ld7+TTnmLXQW2+G2JgjPvgHO07QpSHwM2LIqGbGIli3e1cJ74zwlv452G13CK6Tj3
fmbxV4by8Nyk7oA3xyhPeQhoSh62RS2aCP3+PEu8KcuHQlqofioor5dXY/4VryUCP5GjTQ9lXIMl
kaWyUgiCwRQ4Xy3IbP4WKLNKc+6voTYgl9wRdw0ASfcgxNFYQBo8wtWjWnB1Gz4KPoCB+fKvL7Xh
o0QJV4hKN1N5gEXusPP/Fbug2JXhlWBxMkpRthW7hlGmCRCTc81K7T2LduZ44RZrTE2nqWZuLclP
DR+70nzVzLvfhszG+Msqtvij46cv91Oxrhs/pjS2oadDMbxAnK48MwNGcloHhq8rey9riDwr2NB3
ctlEaFnz7ZWe02awy3aN2K8NndywS4keTl6Tf/mw1cXTdI1j1mvaP6T7uKR+79Tmx56XaTHzOGwY
yGyApdKU6kWIAKQjbbTJJF5Iv1uQ3siuWyIjRMFNf9UQ+y8BL7z4A8GsRJsURT+H8nERB+3LKc/N
1EG1WpQgSWxZIhjvkP7UPQaoIK6vVcZw8cK3xClpt+PvhOznjeYw/5Z/aQ2oqenE54skRf3VCl+F
etVmwi5ecFstLFoUp/T2VPE0kg41BY2KFZusgbmd3EJqVvYzhojMBVHWkgXBAvhBgEmuD4fpFdj2
GgmbRb/tMP8m6CxqxAkvR8pm4JhOauOWjtsHPwD9cztGF3QNBel0K+VjwTggO6Be34OM6/73DZ2d
11eQI6Nw0Iel6KV/qat+Db6EIy0/phzOpI7TWiDxx0rNJwhJ1Uw+BKHiA5uj8+W74e+edSCnxS/j
CjOlXZYERiFvBB1/pZau4bLxuDHonHljEUZ6lT//BPIvsB4tt2g9AJtT2Yna9RQHETYD7gNES2H9
UeLVOcZfsU2UBtRQYlXUnwHDHWcl9JtPI4EffPOfTUrIA1cYdz+pMND4sbEpX/Q9WJ37PrRzflM4
/C6SmbrngosDMQ4UkAUBhJ0sEwBGoDM9vzMdd9uaSHWkzFThGHa4QLCGI7QMMvXR0N6l+nTk8DjI
v+9+h27m+VPrW95UE56QKT6q9iXp20u3u6GQQxlBce+aSRahTEOZCzLq7NAKm1w/ZMjgONlXGeEh
1L/ULY0sygpZKfmntRVRv/M6LVNq3QflaNcxIVwEBp1Hnh0WRvK9PQAFdJfNEbE2LwYvcqlvg3lO
Te3i2PGoy04Jbl7aSC74rBV+LZnoWXTEaEQA/tIwX+/Rx/wzBnq23bnZ2CyEQEOLFZGBSmREui8R
7uXb8GPJIzGf3ovWyizKKnh63kx8VB7TYEpuPcqEszzgwuF0OtGD1UzuOZUhOsg2xIBA+jOIGeoz
0pcQkagPJTGjyqZ0vQG4oqMcwwV31+RCV/Ph2/OR5NAVC0ckvZoZTrKpKuJkUL5j+uTUIPUyYZOE
znBVs59rPvjdFuk1Twx/Kl5d3xc+lBza2W6GjzUiOcmC2St8fAgg6F3Vnrb0qPzSx4QICM3eL2dQ
tX8fAAzYpiMNXSpHJQ0qhIhVW+AnfBBvF0560O+9YsZs2e2G++8zMVyDE8NcBm/xAL4l/4134A9M
TQvb2GqDgzIVYraF1/4rN8IPdxoy2L+hgYi+CsM6UnhQFiHvrnUYUIjNpNi2nggFtFnyZFPMbTG6
83dPZOZwadAnjgqb2/ZB+VCMLVXYy1xyMBAkc+B+uDxDl+JxKdoJmq80noaWFjSFJksbd9aobPKO
mFu2LJ/OVjLuD1SDY4lnFCK1OQBoR8GYfdb/qDOi0wDCaM9Sx7+4y7UVqBHS3OWfgBHbi9cQ1vzM
BtgcAQ5FFCQ30mADaYJme9RO7WbEd8u/yU8n11S3YsM0cG7zDVOPcKuedKIV6QevLL8jqS1V3PLK
IqqdBQSA3f/i3BoVcHNTIwWfTGD22qXFdouUmFLo5YPkyS1TBED6HJKK2hGhLXAvTORo9rPRnm0s
gIDAMUC4gELy5n3uRiTHX2PugGM8akzuGduaOd3Yg+eZZTJlbYYVuZYgYIwbL99k82v02f1V5PsS
5TaaFEg+JYuujIiueOHAD1qEg4vtGFtCbCmyOZnDH3ECdPi0lF7KZk+DXW235QVpxoLSx8HqiKyJ
Lf1HuVPcQUwTrV1z2rM116AxqYVbfkCjWD/tRDymktVx76P6pnkK9wjQwxyJQtTr/Eu85vgi6NOG
C+CVb8VD+N/P8NJjruXf0gmhWtjNbX4jwodaHBBiNzeWdDrM6stAFAUULfK14/JCksG2/adSLxDy
fEgo45GDYdec9gWoiatPu1I4kKipvfcxrgLrTcTLThtgMs38FPPYy27a0BBi47mFyNj1Gw8VD2FL
nsCNX/6TDBcC2aUDc3ld7jr9EhVXv2eERpRLZK0brZY7kEjUnniSuEUeCz+yIC6G6B/NhbwAFvD0
Xr7xQPOIDLtuC66tIFX9jyv4UnVLsiiLmL5o2gn34Jt4eFFG0sOInYRDc056Q41u1fjwHMTozFF0
rEzOs7UhniSOhT/hp7rJiZ9MDi4asCqQCI6q5BNBkOi+Tu+Ggkpc2HiAVtO12UJ/xOkBE5E8Xnqa
7YoTB6k8bPkYRZTbp3i6bPCz9kDnk+aAA5hoL8HU3064RkdBdwqlF24hO5ydcBOMy+A2q1z7hKgE
ah99ziITF2KL/WzGeGZ5/rk7plRlEquIPke8j6pfwD7DMzZb/YMpgeMY6mQ5h6TSNbLI7ddEFyMf
Ls3R78pPJK0Or10NSEjD00pPuVdRTXTQ9jg9KXdjnKr90aJOeeGGZ8K5MHVml3Bd7tVZvmCxx+8g
O5EG/mTvLSNxdOf96H1eWvxnHOuFnxfORLcKGQ4+bHUI+A1xHAeI47lBSrIWhbmts6AUoD9zi2ix
q7SI9T1mGpymRyM90CU3FU6roM8NFggc9VWywJ7+XQjYhsl8ZbqI1+AO5KouPPlQ8TRUa7gBIMHJ
HwIEw1prQo0pd3aDhUpM3zHy+wNlUOkHCB6fzre/g3qoD+8qiJjjf+bikdxu90O2o0uk66zlYPXp
ZnrU/17E3jJWquVDLjeVXKy0HkaufznKOlpcymRfLA9cWLyLTPgzQdLRd4drFuUiwK0Vo1VmDKIy
h7mSV0cmfYnHFpJsCkJCDt0+PxJgrkl2VnhvZNHwa+hIF9kPD4WqklrlISofBeu1nNm3UQeRsYzx
iHp8Efs83Fz/EM1UU9+4v4GdZC61cIEXpFy6UWlVzVVHX7c0GyEoBDsDulvKjnChN0ZglQFbpcvJ
5O5lhkCRGrPcYhjBrK7gj0GpyqgDe06pVGzRYHehVxKPEW5Tn22kgoJhRydyiWIxGE/uBJIcqsNM
ot6LByeQTMzgTpY/n11AEG+EljC3etYZBDjZUcAsbDdHEH0+3oEa8O9wfH5F945UviNyS5xslkjd
mf6FE0VvzhIu5mtqyMyflJkHb0Zr/cAw05ZAufEmVeHQTP0D89Dgiv2eJYNv/aV/hET0C2cx9gXu
fEwvojd3AXP9qX8cc2riP0m21FFAkMV94SCWHM7xioQTyrV+2MWxqOkXkAYeVusNQu9L++rjVzhr
4MWz0A05EMeoJYCHCsDXQeHhup4pfzxAPOES0axmdOEDeZbWxq/mPC/cJdEBDPztnelLbDdvtF63
ZsYRUR2p2o5lhcG53iNj3VSmeq0PnM2HJbJ2thpMA/dZaFAszxPXJDMpdW+SZVfQjtivITFcA9h1
fhC4B8tPpoP/3uRw3VD9FTkBCTGf6UlnzBg0h+JOpgmE1cs/lsY09fjMUHmMDea9prlSvzc0zFA1
hA3nbw7ipP5hlT/sbFg3fwScARvbxF4ILicLl8nbpxWO34EWBAd1fpPo7dixkj+5zLlwNxHI8m50
iAWm/iWRVqgbPW5iIrJg311wd/0u6nRz2TaCLfpja1v7mcixg6m4qi5mQBke3cJv9clL2/qT21C2
C6ySWllFCRe7CDVwmIn4utAAzBpzvqhhPunlgFMOZWKUmUzeLd6DEw8cSgjUU2gjkVLXfhu6DCJE
52BcXBVHPga5NFfrXiOTswmrt3/FgbHLDoYLOuAySwgObxwTkC8zd83cmWRRPaVeWe6ADmg0JH4g
8lHmM4qyEj2BjMESDDC2FZkBKyYTcctNw9izSL2Ei/c2nvkdnYvHk7afGK1yxQ2pzaM+Wymu3tZ6
agw/1CLvGa9RlrMm09YNsd2w3WT7VMX1YEofWHy/33uNhamcVxDMaD77obIOqh5B87BlxOF/T/DK
4KdLU/wlBnRNb1jpsfqRpsiWoQcGSxAEJnQKk/wW8pYKZBhUA4iZ6b9D4JL9GNHH8wfEFmx4XvXq
vbCcOekcK6FOb88WdxWBMsJqLEteQl6HF3oWQqvxFaLDmZgN+G9qKZOYkdBTOHeALKHl+iWdkicF
qzSyNUXBQIXCThSYfGuivr2GBY2Xmk/Aa8WrDsCAWq+24rWBiuozERDWq7eK9w5OUuEVZTFN/mET
I4x3ASAUrnYvsaQIe9zUhOSBlEgbLs5CX8fITGAi63824+oChYK7IwlzsV+4C8bazU7mIxLs+INE
+HVuIWGEchPCBjKb7k4s3xja+hCRgCc4CEkXd6VDUk7+oNgmuPsvGbtodjHGvThtiwFs9XlFx292
JDsITVDcMuSeovlZ0KWxtFKReWJalf5sTltSHAZKV9yKEd1ZGqg9VzcZIASRgexV0baqZaefDiXR
pSVRTcKvZoX5NYottJEGlsljGzZ+1JO0UxDol65O0FbDncpGESPJ/nPQCGwJlAzVG/xL/j4seG5D
jVEYUwZGal0iGGZ0qhdZSnfZRUyQwZZHsHBQwajKeV5HrOMEbkGX3CUYH+MyrQiJoHVwn6FrfCH5
5Yur5DrI9GtPhd6V2tzqhbwuG84TIQBD8BLdpboexv3TJ9CMaNygLra8Wk3jgE7675yA9956tvyL
DoZGDsRz8k/Apdm6DVQQAcnviQJNZ4HfGEaByd8kcoKVfIJ2aKTKUeFDS+re/gRpo7W4YJYCTOwt
pOsHHyJvQcc0aITn4i++jfuRsAV6NQt2UYyoKv1B28mGD8GElyUn3vkhPcN68rLUmyT5YqBK+EjH
Ryb9Cfg0IjWDyJH870A9eL7WSTpiqn4D9Q3RveofpczvOcQTsti3+44AYn/b2jPmBxGAOSF2oRcP
QnapNbs0FkTYki4xfYj2EqHWgqKsAgaDcbTBbwaWotHb8VI+uKr1+2dN9pxA9A2P1Zx+lrvvTD5k
fHhl4SvP0j/F+BYgYabwTHYM+Qjg3sWv3rrxabAb+SJRQDq++AT2fKOqGSujV+lUkE1g4Oro6VKD
oOce89enpyWFV0tayd0uPERoTlvV5o/rC/zGpP+kXy81CgyksaxXrznxgPmAlOAc+ac0E7d2hAoz
qzOvqcnqAU9eFjeEhFlJrPR7HfLe1n5DCkE+ZJsaFoxHl/XnrIxzbRxIiS3aCfp9pjrqliXRaltx
VSq/FZcoj5Iu3gopqIePIjnzeIVnLaZsojWI236vJp73fU4t0nK+1ri+LtJKIV0KI/HzkrSEk6/E
0ZR+wK+514gDIwWL++SveiyJ3t5liBSeG+MPcCP/Em/6D0LkpLLyx/tShqvnRXrv+y5IxINBVj+R
A+1hbO3+aYWiLVxGBZNQoDi1xWeivRfJ/S2fxuc6g7aqFpvxTmEkjYmVjtnyKyzREFA6NnxoOKjS
7jrokVki8FLFS3/PeWSHardU9VX3VyQBVGrSnxnUUqvdt5uIVUMh7ZewjEdjL4BjwGAxUtJXSFSQ
th4J10b3XmzF/BfEfPIXlBgwQK+SI7WF1elNnL5xC9P1k7qzy9j4hXbAPzCRmECwe+XoP0sdsBHM
FZtl6Y/L2ZY89JbQfajiceADl4hs3s2msXXwBsS+Fq7V9lqRL7Fh8dJXPzpj2VeennVwk6KmS9Nr
bu1A6M+FNFIdSduxjQ986vORC6N1R87BFsK2I72NBOxn5Vdo7xIqbGel25IV0ktIvU+2ab1+p4Ov
iM4AUqFvmxePPN7YQXoYNlRT+ZGCbh3U11ZIczKOKb0+qeqxyr1K4kGUvLryQkct16ieEVbnzOK9
+Neyu0TUuLbhtqn+PbPryGHfMQfYEPqq/YroRHJf+nqEvFRuOfyo6siC96yJPfCEn+59oB265D62
ejJS9Gs5nvXyMr38cGY1t3nmP1+7lGyUgDOsytxmN2p72pUX4SGsXfGrsueheZOegGRS+o1WEC1D
u1i9um9mm5wvoZh7JxjUELwN4hGx4NtZ3qjBtYre6pbQWlNuGsQ9J5wSgFESHBSFydD/VjY6zPf9
XNEcxKQnJXFG4eWvoVlKsVW/8r/EIDLWkW/Z8of3UfB/CgSmjKUkzrCripmtckyK28jAB9zep/q7
JOBP+RnrO6sYl18qsauxtZebXv0nLb+5w7JghOx9lTtJPdG7VrsEYprFrqJzU7LEx6QfSm2GoB6J
9u8d/sxIEyMlxdebAbskJiesLi5rISuffurAakY65Q5gaDrUxsCYyT/4rPYAYPJWYBqNvQfHNJTI
IiB+KreTf4mD8krehHz2OJqSxu5kB2u1/H5Mg4+Aa7G8Y4QjbUdfFyEKGQxL+V9c/g31N3AQpMjE
Z34kyp1J00g+yNMwiUdcbqvEi+n0QekPCknr9rI8AeYl0ev4Kv4ZNMVkKK+Gc+ssW9o9no84PHPA
ABi96PTl5o8E/G83iUs4ih8V2DhZMt30VeMxbb7ZWpnRisUvqrJXf9LJ6+jdYXloWAOfnJFwGKHx
hXmf3XueljDezsjbAqvDqiRAi3aJCcVXoE4uG6t8ASoYIgIgzmN3YArW1X3EfNJcFPV3qYPsNciG
DXZvwrXSYwgkIiNuehImkdEMsfDKYfOeZkJWJtgOPp64r3b3pNmxBEPAYkkJjL4jhShfbur6kJUu
XX1Qn4wakoMrV90JPdqrikjPtwdhkOobqWBTg0b7JzcsmD5BzSPVzQQLaWYv7/VjsSvgoRNSu+kp
YySFh0OW48p2h0JZ/yzaffqFFBMhUrPYhWsF3ue1zqjVfcLBIkR5rmVfkvaEs/SVWdzXL9Y+mquR
M2yer+OS3Wwu+lmPcN31NztVGYEy2/J7o3xosfOULuziUr02LMTEpY9wt20OHcLJBUf8V19/50PQ
UUQTrytrJoHKI+ja20GhTE+DktBrSaIdkW127RGTIXh6SDsE1ZHoupFIT/mGrITVQKjp6KpYtvBn
6O2uyk5a/yO1O3S14xax9UD6KUcr4xVyAWdp/WMN5liezWJxsCAHEIlFDXULuOjLxI+T1Mxp8ZMR
Yj07cMpZUq2EvoYY9+X0op264H4CmnlLKrCTkFRktgU6dzrdtiEM5uhODZ2bc+3oTJOCET1deNzG
6fVPupHRx+2AxOgoAtnh7Sm/FZlB15VxVzH7u6JMAqIXP6+V01HKhx0wWjAX/zMsbgKVkGuDHlXk
tGSOrmKkMGb2zcMjuGJk1yHsHUlv3KckUPA+uLDGNSbGiXdh11HsQVAYYmCzSRx9x+cApwQ+9XUE
NWdFDu/4K6DItB2+yVXOF/v3aqvS0XkpS/L4+dKGztNO5EvL4obiQQWxzXrpo/zO+DZVKDOcKipf
WvIT5/t1Un/LOiD/ySDBRDguMkQvPESvTSpTPXuQAl4ngky8Hn0Vmf3kqR3D9298YRSuZ11xThhR
kTjq62uoe8g9C8CMfha4F7W7LHgMiiORimaSBJrqtA/kJNIRME3waKyjsAxC54OOHyG15HP7F4Z2
wTjBxwD4CwxxQs4SeoPudpWnbWvYT9ElS3nM7AibmTaUNh4gF9si1Wj8qe6EPRmvNhoeGqVoUUAf
nyOB/WgDqtiEyc9q59k/xtcHkqVYub3ovP1bGHvaVUr8uv17ttkIbFPbZtylAhDbtJ8tx06HUKwJ
bjJ+twGittgupFv/P47Oa8dxZAmiX0SA3rzKUt67fiFaLQ299/z6PVzgArO7d1otUWRVZWbEiXL7
Q87OrjyzFrQxp2po6lhgh1Wf3ce4wJZ4rfa3WXjk7lF2FPkJPaBjlwl8XbqHjFcQyXvTgd+jaiya
056DKLixfkE81T4wboj/mXylPEJHc2eBMMuGS8hpYA587UcItkSp6AHT0k0drX7y9lclTFNGU+rx
9OPrTtdlvAksJCk77sE228vSS+e8yaWm+mDMZ+15AAqW88UwG0bc4Zg9AkmtJxFk2Je/1rNRtvAf
yVPjuOuB6Iec1+lfazhChocknyyFT0Ot/cjqfqpdtJQO0Rwko8kgnm6yf3s2Cx7rICfvBzX9TMRi
QamICt5HOKfi/6TttxQu4a9719vZc+cRrUBm20FcBhBz6VYeIVVxxdN0AwQ8n5prUiN6gvJILSya
jfGyDTrG0iJNEWa4wOR3GX5knkUe6iB9pTaVdbnx5XW7bnsezE0FHydcs8bbI15mXLOGl7WCMOIC
iMZ/DEgice2T6p9i2rY1ZiGe5bnGLf5HUq3ODUjlpb6DaEF/f4mRpO5n6lnYwkqBDCeNOWrxCu0Y
uwG5K+pePZc9dcHGxMwz790FIR2QTbh9wY4StNdVUDqpTIAnkbbnKuZEp93gBlflWpRrE/7vb+i4
s0beow5r17n6lGnm/6UNk2oL58nTnCve8d5bmxA1lJ5dJIncxEeu/rDWDM010+1KWFrVbiAkN7CM
ldpuWywlqxyKmLMwGKsH8ZmvCh8nYFrjSggWEYPQWRw6JsqZpNwWQkFyt7C9x58exWdc0u/n4DkQ
HqQ+a3pPkojSh18ftWttlskPwfmW+OUwZETCEtZB73FipQm5UOW5um+2SkWfge2ZbpbFwWJGtDJC
MG5nbsmajC5kS/MC+XNsD5zuWvORtrO8IHWC6T3FHYPM+NPVHJgflvOTsydJup2s0JpDgGcVlq/8
L3sGzhnfZaQ8NA+Y6l7LQW2Vh35ge59RQveChqvnQmOaEFq0OMYJgfFGhnneTIdDSEOUgd2xO+bE
Y9KuYfKCY7mfS/lIgpSyk1Cv5ADD1aGK8ZRbtjgWHlMdoxF3aLj2907PsO4u6Vv37BZ7rfl/OfBY
RLqDKpJhCXgb6em2ti19SyaTzFFwygRAOoYjnWoGS8Y9pC5J4+Sxxg8REgIqSXTj0dL9RQeNYpEn
JcTVYqNc8AQK7YnAFgiddWFO5X41CgmnwtZQalKLNkW1thDeR/+A6RPsFyLTbNGkWMpSFo5eTsQs
BWnOsaZepsUiomTljp6x0yCl9QiCqKchrcnBLq492Uih3bJTL0phy/pVBT8h+k6H3jkUMPSrEXkx
fPf+LeMsgdnV23JSGISFdxz3IOjy3ZwNV5v1PayY6zTo9/XGJBcn2ZJ/BCQMxYSwDVoedaW+EtGB
57QEDqEerYse23BKkWBK5YEAT6k4gBdz4pVkAMqfyAQUrAxlkvbzrlnxUBDi1b2galeznAYheysX
sMz+MsgS2l+pk7pkpyPmca1S18oMFmhBOVtVJUSUowVs45AJmR4RlBA+Ew5rVvybZiQuT4Xgn2rH
71xj/jg3ngrJ1NHE/9dgaTBoZOGKIof+pf1jpkmB984fBRDeH/2H8/MmqA9ex0jjXlm74a+z2NtW
BRjiDLe5bgfKPvcfBUY2BeYdNqpKJCyaJVDC/dNc6/Xg3RxtXdrMi72b5ZzdjObnomw/NQ/nYCHE
KBatgAIEcIfLXhy+CbjD3ExTqqelPGQsTHh1VdW2PrX7AvTUyc8onIko58tzrc/if7k+1/cCE71i
BcWMsCncl5LCyRpB3hrTJ9ppnjZea5L8+c2vRnFC6iinE7FZtPTQThqtNw5G/i8yyQpHHBpPohdq
dx7TpOqZ2iVXAuokPLL+VB/I01Mn+Mpi4ojhT19bmv6L0N9V5koUl5Aa02TTVdrkKThYyaxuRa5n
S5dw7NU+Glg0kNXNpZWdNBTo0h9Z9GX1dsx9I+775Bvr5iRmikVhpkJqAdvoUjttPFZw0wZF0JR2
Za2HCBFidMmVazMGSzDHSrEoHfpg1dVrwVx2/YZU2dwBbYASacT6KmzT2qRtjGlJcoVLGN14fky/
nX/j2bW8LRQH5I4fo3oS5WzGG5W7QKEwWbIM99HasnYdC2c2qsfLtxPbRr+X8tVo/0duzS3EHi+y
H5OoQxQEcR5htnQBQFlvpX1axSnoeNBZJLKPQa5s9ucJzEYF1r/9uFk+eW4q/U18iUBlHBwzyx62
JDBxFWrSULR3SPezl04GM0qdP5qHIE36f47I2HNX+EdiH/sCnXBsu+nMPfcSWmhiByKdTr5EIsjc
QxDTaf9K5alDV4jJyzavqMwF68GoHW5QTKz2XhjeCkXwDKZYptMDONXqUcrmSnBt3oZDmNenETju
L4Pabq4aBnFpFA+ajFhebvebdsyAt5EBFj1vpl295Jwy7DMkJxT+Jrhhg+E8/M2K2GieH2ccNqUH
a0yz1hfstc0AdJruo7kZeqhWiY12OT1yipDpiymQjvgaOZTJxPN284GBZkpbzJII3Zx2x9SYQfmW
q4ULCAph2+D+5L4tMW8P2flJVzW+yrYgHAKDJTynGg4dXGghyGxuDOVv55m3iuOnAsNWwxJcwOTK
70QzghaXw3aPVm7uYRDyrLMa/XNoZJMeRZR7r1cLSW3IanqbOl0v5lEOE4UpSxZK7LWf67PhYhH1
bqGdEOjpje85jymKOfAEG3rZAj5QdukHE9WMw88BlYYAnQ/KqEGkW0nVavdv5mkqvj8Wi/6tnrxw
K6PcdYLLsPVIQNhH4ESUm6AePApCPEwLlx0/yXcq/XRRXNchfwxvTKoFp3yS5xtYlXCHNxn2OLzz
5TlUlll4KEEvGLcGKuEyMm3F+lU6Rto4YNGm+UvGAmFJG38qpOsa6WMjQyUGnZss+3naZ7MypzXp
ohapOFQr1whLl0nnok4/bEgpb0Ggo6OHNHfOOFJNeoZJMQvgBMifsQr+GzDCknM93lDQWuStn95b
bEgRYOsB/keSL/t2a7SsefEk9JB/97OyblaknRAZ2B18jeVfeMa4rnSfHWBCCBijrvJQIX5LpJtA
Fl5tG84f3V7OkcaC/0DOeSeIG8mEfZzAJ/SAt5rhxjcV4C/dvg4YQbZ/HVGLMcrbcICnpQOU03DV
KeKeQNQ9NzLn5saOSy6uAH43Kg5dpu8b/p4FECRKdMKcDJTmgUgeBH0HOQbh4fAZGmOuF+Q+9cpN
rWLg6BQiabQYUuNhopxSG9pIUsE8i2a8N9ykWn4kIn5QSCqDsTVZrJiI0HjI57qz0ZqXqaw6AYq8
nJ8Dr3pExU+a+T9Buh339I6SyxtR8CbyVhxllmCQlUcoX5sWWGM/Pd+kYzp/hYQgtVHSq6MCPxc5
sbnoKBASWxDjNRT9UaieOorsmFhzPVHOqhOgHlQrZPSm9BLq8Kz5fwNgl9h6+ekwq/l7MZqJzOwe
NX5pHnOFVa/GwmTAhwnroxyms1w9yIZ3Ih1cGs8ePUoF89XVDkE85qEpcT4xGs0Mi8/xJdZkXvbV
2u23ffvxItZJ0bz6ZvFPQD9qBdXDj7q9iNEOAELYDRvRcbBs6DdbqNSNZ3X0wzNcn18pMU+p+I7k
iBBHTC2xsE1JLbYgpfR9/q1517Q/WhVZtzPHWCxGGmMUpJ2kjzoKs4E4PZpU2bUpbvMhvrqXSFYP
ZHh2NJr0deprs8QxVxIGLu5drCp8X6QsoAjipCLIDSNwZx12Hzy2SNJlAfB9UB7DJD6OV0ZX87NI
mqrI4lE3/xyPJtUQehnvgKWUFaP/I23kmzQ0vx13ruAEMfOHF8UXJ7iqIfNvilQK9z4p5rnLak5s
lKBc4hHm1TMqJsPd+QeVKxNwGdMwEFH0cfmj6qCVMHOK9Dd25GlhzjUpPeNjF1G41ZGFMQq0Bi+f
KwWGbNbwggG7RBNczbducOBYawjaysZLajTRTMsIt2Aq2znK0fCosR+9hs6OktcF3oYDnQYjRRup
da4NekBJ2T0JPOXN1MpvWjFS5f0OVJ8GrbUsbNZyi1i7+1QkA/rdp373iKn5OCXuQw3c/qfUDHoV
RHwmZLTwdlmoMmGMiQWPQ/mu2AMVqAryXhVp14oky+LAAIYj9kyU3AIg5FRHeNtx7urHT0ijsNyE
9LtdvPoi/RH30luE/JDSBLCczz20ztQ5Z/x93cFGRocvcZGDQjCRpHsSzpPuFGW/lt5sAUdxB054
ARHx21Pm5wuZY0PzbyTiUiHnPWQc81T6+IyY1wODdmkJPDkV9mb9/8uGw6zn+Yc9STPi1XMnwN1N
0l/+m4Bhw+GWy6EQ8AqB2M9l7zUG5xZ8fidnmgimV6uhN1gL/h8vQ1KJZYQXGFN+ib9EQjrUh0DG
vn3IA7iD4ts0mWa7sNJg1Oo/3o/I/dfw8aTkzCfwYHpYykVs/un1fvymW8akSUD3sPwx0MYSbuYS
qKGoe80SiRjR5qeO57gSYZcLSHzrURN50rP42Df/4OV6Lg41sSekBGESE/+c0ldOcLKUpNDgJuU7
DxkYjbeEoO671lxmiEXdaC7MKnkRBRwMFFvELzR+2sC9pDTnBYS+aJbNE3eyyosUIWIevCmkWJPz
NKv4yrm+DcQUFaaLarHCjzd9kXbTsru7JcCx2c1RbvnwF/Z/svIbpcCzZi6t50rwZiPJhKudgFgN
ipvbf6KQhteYc1zxcUt5rlkoA4JNxxvlzqx07onuWiNYDeK3PtSLItsW3+yb1gnK4isWkAwuiUnd
M3T0xt314AZrOqlAD3h/jpRwviHVkM/MR0VSFWazRKbkEuTxl2UW7qT+zVAsIqVH1g5qeMWjnqUh
P/1Vkbko/CNIbu4fbpmkHfvHMNoX2VfXMF1Sx/JbBNZZK1jys30CH8b0ZwVXqaA1g6HRJQaVdqS7
1gH3Bd3Z5OFzRvxF2C+lIJsNrAZd+FdTgQKx0lqIV1+s+alMV7ibGAi2yxJ3LyxtpRWp06ZR/HYN
JvcZejk8KZhxIiGH/yvaTpotzf4Pb38R3kNXQKiaHsf2v8FXkHnfCl2flp5hhJTcwCBw7iIcQ5FW
dRcBUdB4gG9gOELqoM4jSprbRsoIlRu6LSSacZaIl9xomWg9+K3txv+fTN2rKyW4O3zqmo8VGmQy
RFOTOxHcjYQDG1o3ocwhZSMjh43EVSm6axEeNZq+73sGREvES4mYoyHGe9K0diI+UwYAlAIJP6WE
2tzJ2W0YmDlQkD3SYy9i+630o5aV87SE2sTTqGJf+wGl0hKoGYWbjcTrlgUdmHbesK24l+xHN0/j
GmHVZIbUKoueNbND0lvDjUBEheeuAm9dIkQw/QV3sgMBQ6F3x80LyE1tW6LpmFfWBZh5JiUAqpoQ
UxbpbJ32CBN9w/VM4rfRAcrTHjpXima8we8J8VXeQYlDfYjTlQTEnGZ7aNIP4+W6iRzkp6FjKqvN
gI6LKYmPSwKEESAFwcfp/3Tn5fJeSg/GM8OHY/QdQBVelNaGyjEue3RCyV5CVqS1QNpkmuArKBGJ
766j8ifnTvF4zjM+WrwrSA4Dflg0LKqYnxvGSwE+d2YeLV1Za54F6lGvNtQVU/K7u3yZYyPk21PL
SwWGS1B2kvc1YN9FCAdc4kqTZ9XulPYFw6siYrWumJ3xp8xVE0dLUJICab6p9WBj813f6TKNIN8B
cEmG26XVF3pHqng53EzDW5b8hGKSXjzSj/ruK3FVqNsV79uTpNwcveI21nQbg9kq6CEOUB4uNXSP
yY4sMNFfaNyaArrwoMJfPTX8EF3nXEcXWtzEh+JZK0nbawBquBhB/iv160RC5z0nywq4brq580od
g0OLVgQmbLa7zamkKV+AKx0ZZCH2mFPGrVKCqUhpJzh8s2FAh7HCsoSqJvFx9Bf1skSJEuRYoiEJ
kAIPN8dPJkr5A2E47aG3QM6/qQU6YPU3xJfQEQJYUybm6N75/uBNT3ulWgt+QcALiqDu6/BeAv2R
IzgyaSOgX3T1Fayv/uSnT1+9+c6r6GwhPbO8m3BN5EWp44PzF6ZZzAxUEgJ3g5jTwdvQ3+ahgo9l
8PK9/xpYj6vyR2EFEseM9rD7ttAisoRmQOtSWCKOHL8rxn8yfdZ+lhpjfwh5MULzzyA9q2S4FDiX
UzrjKh/cx1rZIjDttwS9J7uS9Hd4BWRap746d1K7LRAnJdKkiY2pjN4sJUZjYDUG6Mhzuiu+Lhwe
C0kHsPbCs8HyhHsxx21MLDJVCtVEiZaSkDwkuAOmba59K1wxYfXu1kyJN3BAtHJzYDpIuW1GK5P0
JqByGutsq/43JOhE7pBUe3iCgoVD6c6DhnRVFF6Ft4ZCLdWHWEP1BXSpv4tcyI44pYTLxTltKfJA
wVVpwVhZKBQYqk0Z3bfvkZrLdYoY5UocodJ6uIlkG2QAJMKR00yHyVVIXwSD0vL0ITlnuUAAXXzB
9mBu4ktKYumAAr5DDhs0/ayQ4bLQZJViClEbIoVRLEE6TiOWBemsYsTRSd8pwNQwbNSqn+bLTgy6
UEehyLLZvbBdNeyELQ3DGEaRLxq7EF1mES4s10VQz2kKzR8dmigAML7R34LBHH/B/V66ykbGGOEn
1qRlmlyF6tFg3wXVXz6gFiInFzctUzRGoINGUlx1kPNi7jLer7Lu0DAycTVEuhIzsRyr017hqQRX
E1oAuHGkpMhBhHxAS9GfHGcgr71hhsDQ22xQ+VNOrmucZUas0jrP1l2CDQqBSdbTVIMtUDFFtOOL
yZ8G1yfTHy1oQhojSs98kjvcj+lb8YzG0LnZ8nT0AZ1a/gkWWJZCwpcC5ZROBQp4vi2/ehTWNk6f
8MT1QkfxGGwGvgI6IfMwNmZGcTO5rVujXxWiuHDF1MYRp0V3oV/DWtKJbBw9iEl0L/G2BIKz9kmK
0nhTjbfyCYPsbj4xJxnfNctavDD6a8DoHF+MGu5MOpGVAkeLi6LwMQW4EyM7WrdgsMBxHhWjzsgm
8UdodJ7ZnPMsf6fRFh+/VZ+xo0L4GK8tdLqtUCkh+MQTN2gzqyjngseEPTvjBvNrPoJGLIY56fIt
InY8icM3mA8RJEgOjaQ136lOUU0HE7V6ODkVABnpIS7OjsFNJj9DcdvdAqOdOOHB5Hpjk0TyP9JN
O2DQ4iqYC1BoFLaUwfvnhy82IJjxHyE7F8G3HtoNtz9XrQf6ZxI0/iPjo2cYWdI/RjNjRXeJBD6U
Dr2L9js5GdDvuB7aRaCp1R4DhgeV2M7K+ArhiGvBq7n8qKze8JEKsEYLAI2icHVYYJtdL1yVGplQ
dLSAIZG92+5zc811QJbfyE/PPAIt55vwva0/MLoXOMDR6A7iv5QbQ+nmoos7ufjFAiGHr9ZDf4xL
2GSMhno2iZGdwhPQh3+peO8S+nzFOlKeUfMjWz8ujBnz2GdPtxswhxx1Xh8zcQquAESQ5z0M/5Kj
IIx6VCsxDVvmSoTWgAKpMR9r2rWtTsFwi8VL4F1jCwW0ew/Sh6vbJWbF6mNmT2O0CxNoFTKDlQQ6
B+KXnA8dXnb1qcWvhvTWEd6q+hbpONH/qIpla3ydzKSKumn+U2o58T5y82NqdzM/tDS2i/JTlR+x
ecrGx4cnOdyy9qzCt2+29JyRrMmyMROhcyUp0o/+5prnvDplDMPlGUBsRCsZnpfyRAk4yQUyFg84
9fIxCfHa9beSqnC4l8E5EzLO6b9xuUOUqVR/aBBzBwrY0WjpwVwl9yobZ7ltJ5GJD7l7p6RhyBpT
YvWtl8sbCm8D7VFOlpqFPyHH1VITCQG7l/UlO7feUkr/xal3cLW7ZZiTY0bjvaoRH7m4xuacLuey
jCljksL9bWnVZQfB28khGon8amXHUXDVjQ6ygs+ceEtGn8iZ5PCWI4SE29TeOKw7yNksia9iG4w+
eixadGoqbaG3ZHq/fLrUVbCqkD72MpCRgpMWOyjbeH/JyFfsnVte2R6zwmJX5uladUAi6SLRESwO
po1QlUEGYiuJ3vAey+IjAqtSnSt5rSpf/r1xSblBDVhzpGj+VbAnipbczGqtEcTUVphD00+MwWVY
l+2jDX4COuxS+c6yT6GHC8cTl3WmkZh25rVyUjmHR2NsWhfb4sOg0y7i4EeLhOAKKTqmQedQAE+k
vyjRGwy5FUK6gxlaqABbgFKeVWZ1qTTX8ZNk2T2SXsM4YEHWG0ssRMEF5XAc/Lgr0H9tPqVX7AqL
otxSa3gx0/YCZifYeGedSVcExTS5JlV1Tl2He/ufTB7NwEU6FdozNWxFRLXCUiSdsIxB7o3+iRrg
Im0jy/eUx7KIEdfPO5q08hoZH2bOgHUCqWlMWGEgL6khesP2Gxq0G6TWPexD0/yt4VAqdE3FAvuO
CXT8pliYXpjt5so/VKKc66a4KXJ+gMkhXxKSTbNYGRoNJ3fMyHhQJEbFnzT8eM4+ahV2Qaqs7Ig/
3/UZjavsVWQ46pPtq/NltlMId+BHAt5fXD5N5oumK2JV5MjQLUrjXRctmbO3wAsPA8m4XrgOoMkI
PgLTlPni1ko3qWXXPFq8a8pRHtpL4cxl091Y/cqnE2Vc0ymwkKSjw0ykmIwAWSH6/VeibBEJHWSI
nnUka01JhqXduVEjVKbGnwmDtUH0eWjOCCHxSKCur5IZ8T5oe1h+HFBXzmTteKQAkXDBLXG3avo4
c/0pP4d/qOvEZwA6pZ9jdIWuiQeSkBQoOiKeiEmPIg6HuTiT0L9xdE0uhjBvyoUHa/w+jf9wGhXa
DJ5j6LzCRf3m+GYwDGsWNCSo5fN8jou96qYgBxfZ1J1Naefo2lII73X10PRjS6Oh3fXRlSM8p1yq
zJ6af8huKsWGRHdsmFk07lTQHDnOvqw7hZDWIEiPDD85rBl1UNfSN7HL1K4CUkc5zTZzTbANi0AD
oSNYBa/SVEGazPmNmihfIl9BtkSDpg9PAi3tdCXQ04m8zyxAj8zuFDronG9J8zIAmiN/8l5QMTSK
8VLFm57a5bvDJyRqO96dgQ0JtvN6bF5ReBFN39OUoeni0lb16f/J3GghdpRa2JT0/bvsJnmflkMq
wT1qcBDpK9hRjuQxQD93dZJVQf3EKZN6ymy7LfnDk4DdGVC5xomyXwMoVCC1ceat2lOARDsFVxJs
kHwE7UumbdQ+zPbbMw3CgQyeEaM5hbaB/2qE+qE6/q3TFVcb4zegNOgcO4VaTC+l2VD+YsvLmZl5
CpVRtNL8nQW1Z2B7B9JfLPkqa5e0mgWNyqlEHEoqTiT11aE1Kk6999ZyNpNwu9eKRX4FLGlwZC7E
egRN8CtS+EjuNTbg0CYLTCkSxiBlIXNIS52FZFE84z8Z/LWTPLHAY7VsRyyDyaCZ69FfLf9Lg5bZ
A6waAGjOFvY42u1AsolpHIMk5beHLI66x2Y6rTl/XjUbPiqCybpLFilqCmybnJKYBzBHqE0MFcKK
s1xdYlW8IFrskmlpLJQLZHLEA6xomOUWLpmpy+Dar9VlUM43lf/TyisXqWO94KZzmP5Ri5P0h7OS
iGg6C1qwtK6UC5bfL0De00VvV2MnEQ1mEM4LGlIq/g39PARHkw5egtVWdEDGcjtnnbgo0d88nOGc
NsfxFB/Rr/NOyViGRFZPFuQ+d7cCt64+YE8NwYv4Mz2mx9RdG3MuIntsIlL/goURooY4MKqDBNuv
yfzhmDyOdjj2dt1UHUkUHHsJbwCuM+pG10K3yqJ9zDHZJOR+PBqXWk2U/czMEoQ2OxUILgxwseCM
r428xbrAlD6VNJ03AMqCikpgZc6oKIeNXJ4chCNMiQC6OvoqwGyRk8bY3WSWYvApkcU6jNafEBTQ
4hSE/yxUkbSKaBiiBKrpwLyxoiM9r4S5WJwa1HlsDMYTdiVrOjNGH5lITrYstv1l6Bwi5dX2RPhh
VmYjJTMcwQbX2SMm1zkqCce5YjKxjEV5w9b68GG9CaBYZkO4U8uX07EqAuo1FzrUSsbB+ARS3DNb
4HMlNwRs4WnIUSTFgIh/E2l+tHGq6da7IxY4Vz6zkFNNSy+w1WrNKcL7zdW/uN7l5r1EWPSAB+gs
RCrzJw9zYtM8bqCNN4rthHuqw0D3KZRQLe2Lt+a9yt2Kq4PAEGpzQsd1AhIxzKZWezTpwu+zzSDb
OkqybskHxAVUN7b8gbDCMgEnGUXcHMMk4yNttqLt7VKksL5MYQzDl3/lxUVYi3igN1xmWlEEI11E
/Qr7JGEqy9FB+yWNY8mkmTUB/d+yq1fUp9Kt2BfJkiMQR2DckTT2t6P9RSTSPrAj/wFFuYdfYWKY
w5dHcpt7qRkG+StphaCYOvtGn1tS1y0GwfQAtpQlaY2A3mvOEv1ScQbHyLSWMAZU+q3yorVOjkYi
D80fwWakr8IxIWKvNg6DCx+l3zhjku6Mbch1j50+3kwotxVI5aPoBpVSPdnuXf3PM6f1n07H/mA2
YwhNMKqLwYqg2NeGFUdK0nsor1DTHfmb6xI6II8RvkYsQDbLL3hb/cwYj1WEdRwcqeZ92DO8HzY6
okbg0WZrOsxBvwZ+TGu0c1foItngeZBpIV9SfQUPD55uV40oZvEKw11H9rJGO8idtNCNE6cdDNFa
hMR/g6vbpBfQYyK8MtBZesIZFREaUVReZbRLlIcq0Y2ZleohwpwenTp6gnqHnoBNgCZ6PSPBIM1s
64i+LSCs06bVSKUd0r2pqh8XpIlw77NVe223GYlXlx77FnMdZ+NhXpvJEoTMOU3ZQYUtOzHfTIpm
cQBwlowvGGh0dY8yYBoQL/S2GSBQuWaLUjugx9aWXXZucBJAUAfLeOTD9WgZl/TS4wPlIwfRnjH4
uiKUblbc6XAVU/8u003akVcgrLBXsnmzSFMdEc8XjJLs5CT9JvJJmqbHZC0xLY+nDOZwCE6lQ/JM
Wq4duUy8F0AAe9iBzIB+oXairwBDn2s3BcHCBsUygiF9gEI7AXPL/IXehy6fsUFIyOzQy1N3Fei0
GZevoajS9QkMnvcNRygALZxioC3yxVhHY4U6Tvo0+OPxEOQLn2BLf9lDWggOhmAjtXHyZfOld1Vk
jJR+PMKx0LYMlMkXdFR72i/j8cguq/2w05uly4ZczRR5b4p4jQhRnsfRqd0Env1pLbqK3KnU7fU+
ztamtiwxSYUdoL1JeMjpjZTtMWcdr1jS6AOH5PFAW0UnqggdmawHkjui9hABQxTAPCKnYWlPzLlb
bWpmBYdm5zun9tNDW//NmPgtts0/dDIsrtjKI7v4OQkr3pAlnARwHQ25zWMmHzObGu72TJuqG8th
zIdOnNM31OWWCAZCvVDEwRWf1u9mN+DoJWlHW0kfeOConGATtjMdPfwSajkMcAQWC5RGyVKh2UBc
5NpkVGAhGMRKQ+9xps8V3ExUlzbjGWfOUXQ8tW5OtS28hh1RCSURsB4ErYEA97HHP5KfqmENZ4Ij
XrRJtyUmLLCn4Qy27pUh+QJ5E2OcafcKfzW292w1Cgo5++3gbZNZo/8UqxIN5FI8l5tOxcTRxfNf
3GdKyOyt3Gwwey6MT0IYEiZa9BgWpLSlSmb0QE6AcYRJPjS2pT1wk49xU+godqjukEOlc8gG2qrB
ON/MWVSKnGMgChmeLegD8h8T4EnPAz31fs1nRNLGmE5AogszHbAonA0g25M2i2RmdtMDtPT5RoZI
VhPaROfE7LlkzJeVpTuD7V6cuMT8HfbaDmJ6uIaJP/posKMf2/eIGIXKyouEAP7tjzb2EqETUHfd
MLd03DHJnPS7Oe+p+9fEM3cKEMYFNq5CIKF9FG7G3sJA/jmJvrN+wUQYrEJzk5jqwDNGe815lDaw
JcHA5wEfchBxExu8IZqAMOCeXFfeZWyHgzKCNJS09OE8+uDkYqnPCqujsSppw2NhwhkSncgohDlO
F0ikg2D9g4BnhbaGYHYEmXKv1/sWEEbZv416dxui93hh/eBFozZcWq/ohnSVHS849vmFHGDtSOaD
iKmGZTm/WaRyGj74+QXOnRHuIgdbSR/NiNbXX3SHGgrDAhFLLf3KKuzIF0m0bBXilApDdOhRT0V9
XZHv6f3gfsnlMwR5NjwPd/BW3WqiHY7HHGsvMfWbqvjdGW9PWuhz4gL14761QIIaKw6+GpCks4nh
BlbOAkknPSvrle2oGt+IJnoFc453RLAI7caZR9UKbQ6KKTikur/SirUiXTrvr83mJBCUIiejhfeD
YkaOd9WJo4+5KQLs9A/mrrVDVAAGWAgl2r8q+/b9AmBe6qNstytnlhOxvbGGm08uwRilduvfPhFR
Mc8CftPiVPD87JpZagsNIlqSG4J5bqAPgEB0lJ8QdRl+sJbiWOXGN47kFTA/FMk1Z1/JtpQBqEwE
fcbKifSFYR7CwH/dk0gH9rE9XJMLVtdJsULgI9F7oBqxU5Fo0o0mf8IUzxULRhSf+57+6owIZspE
VOlpeHLrYwxGkHNoL2z4chiAJGyHTrZmfyPNqlIuLKZh/Kz6peKuCZ9iFDeY9ZNpdE0QJu35Epg7
5Q4wLQksW1mwzdJjZYLUd0C8lrimRoVBx5FcAF5EktE4CqzYH5jzJeFfavy42Lf8+ERFmTNjYkFS
g5fHBSU9mGUc7xS5KORVuAv/oj6kYc29uQpZUlkwqcnEpyQ+fZ+hOzwbA3siUTnFAEZCe0SezTGe
GhP9uuQzGEcR4TR4acHYPlzlMBabfEclj4K6ci/jfLhAKEs2U0GpyUXKgrsUbAL36/AKNOBqTBgc
O0Wsflrx0yDkAc02FiPooDB8ecz6IjJcSHOIiGctLhHjQY+An+5DXJAwKxiFqrYvQMbH8UONhqKh
hRmpripiMUg7EFaSyg+xehFP7Kq/En652PiJmQ+04Bmo/NXi0RFaJVMi+ZKOR2EiiAfwzFRyCN4Z
dof1Ph3zbzBOB/tavrFukU9BQNgqR8teb8Yxf9p8e+mW808xoakVNTKkS5Tqsyb4K9gVO/ZCYcXM
WXI6W7SuSkZXmjpQ20vVD08up6WQfKbO//ZwX8fefI1+xJrL6NL+0mppXmDj6Ofyor0gRK9N278y
l0RsSbQubrW5RCUKQJ4BwjT5Qz2v0FrSFsUfd5oy55ul+dIAYeCgxOhiKUMNqwGGgMzXUX1wh3D4
8SiAfgkC8jBWc6yG8/rLfa5uaRzz/cKMwqPQngTbuqTEWqPrmPa/wxPnh4d1kyECaVLVwjhwLrp3
xwv+eG7fVfcMvYO4hgeOiY/NUN07BB1lC2eO1FB3iBhANLAqbc05jwogFjU678ExYfqu0kKgz1Ry
2prXPNAvsGKr/MPu2ezjanyIFO8+0FFp5oznGx0RHzrm9Vi4bqzk3JlbDKhMxnkux31JgNBnvRqX
0ogT6tTsZ9IYEo9FOPhfzsONWxNlzFCQxeSMKPWH389Z2DTW1n8knWmTqlrWhH8RETIJfFUQFOfZ
+kKUR4tRBpn59f1wO977nu64XadE2Oy9VmauzH1vewcc31urPRo7tXoITqA7w0ncI8wj8IFJrWh1
Ma4N0+KriLkJl01Jyb/ckW3gktLgWYa9zR4seVWz4efhDPPxvMRJdTk9K4qZW1P8AdplMurevqGN
+h6fEfsaXWQkgxMCEIt4wVT1jl0bMbt+087lLhJI6dSQxPw3WYcnFvUDh9fUImuDiOytf1MU0sgd
lF/ND30wznNCNjP9zEFGVZYn2Jk5doAXbLDaE7mAjaWVu+LZ5T8FgduyA1qgEd/S2Y3kTrEVVX4N
GkgWLXOrNrMj2Y2ifOvhPM8eOp/84ewOm2Cws5z5jvAoZrrU3AAzI6u8qjP5NO5aYwgDuF5xMyiq
gNxG+RDxMO3wD1YQHVK5I5MEYka0RBaEl1uBanbDvcixc5/VBaJ3k70NN+8580f7ekmjg8jWyuA9
TdyN0gxN4Zw2kmlfeniAdv6OTzqlPc+d5Kbv4212FIGLjow/O/J7eqdYPkrb4ILXtRVckjVOkxcG
sLQ9SBYOkQ1uB7g9i/Zg7/MxKM7EQ/ffwLgvE2u3MFzhTt9qdnJlTmED4PO55TSm2Ok2v9WRzpmj
wlaNdRrfoDaMVeRSOaWa1ZjhEWY0ymehwyVp5xoEa48uN10O5mfF7EK+UtI5YOme2Tum0ZP7Ffjw
e5ewg5rFLAJ/J32WAXsesg6fcjtrmdSc9bhbss+BamF+7pSYV+4y5NcZdYJL6BJG9T31n12esRGG
09VWzlh2yd2c5AfvJA8z5SHQD821C6ZPiK4js9uM/rp4/+DYAh0hdS7gqGdNfnjvh9JppUe69N4y
eEWzFEIbjA6HpbnHOzgnpDQgeg6BhbqXz35FORKPM9+Tnwwf0XqB/dqmf6u4IFrgfeRHDw59tem7
5eYN/o+Mt8L8/SxhXbwDcKznLgNmlMmZskHY2wHOPZI7k0TYI2L/xSDGRoWJfzD7S5VRO3SAxIgh
OhsVpWFyJuuIppEWMCT5tYuuBtKLbNGCPX10O3IR0GgL6SfBjW32pUJYd8VmCk7PThxHiHvMSbYX
sTKbutA8ChX/rCWZlBE6f9U0e3+0eYeKWLfbhMqGUDSAEDb+14TIMHr0kyI6fWrW8krU/rXX8jpd
wXCK2L1EvDd+E0LJmoH+/AqLIssXuVRC4f40EUN32JEodANq4s/FL+444jvF2RaCmZkjPAR/fISN
K13ehdVerDbCBH9w8Xc6sQo+v0TZBvY/KezYODPsgazCMFEWFUh0soV0NFiytIExcL4IUN20Z/Tx
QvBSWtoFFa2e1y4qdDJey9tcw4AFaFSCyCLKBeVa72bk6wHmMc79I7Bp50hYslpHEyPXO9VAsL6N
Z0Qg0zlIiC3pIqbDs/cRiLRnzSvmoeDS1MZoqz2GVAuwtnldbWu64xTRV0XyGpsyYtrs5om/qFf9
kLjyB6k84Oip/45HUSHYtrbnxPyeFFTFqtwQTj0KsPEmB9Med5EMKa1C2ip7vKZsE/oz9KU0lcUz
R/QnjrmDbZCDvL+nyb0CPC1wICzdyv8LwUGwXBdGBSXmSR3N2hfPG9JwEg13P3X339uDNA5siRot
QcWT446RKvG27rGCnWB21uM/SbkdbpTh3bHXC4xbe3dQRVXr7U99x8Inb/Fq9k5lTZvdnUramm/z
KzP8+GFEgtZSAsYDCP4uQJDgsXLjJlTXkNHep4EYp5shYimClXCrHPCYm7AdUNj4q3rT3aB5VXjw
U7Ro3PZd2hrDjU/8Ldz8Vlym7/ItbCs3uuWe9XX0fXb4rNjasdx6x+7HaVxpPzmpP9qPcSDeZTOF
5J17a3DXxFVMLEVO0/l0360qd0qqgcJg36FxE1c+gIkaGww0/7VL5emfuBHcfHIkTEQayaU6BL8+
/p6jDCjfdM2Gf9XNwD4ZaqCAV4UlUqHQUkekvHUBIqTJTUxP3pw5WmPnM8pOzDuxoAQb76ZYNVAH
M9C8qExT+WNzfyGdob3H9Jf2C7sVC1upfEzVJQ9n4SeL0boiGObideKoL56O3JzqJ0IbfPikhZBt
FaZOLoXrPysCfs0DoV/56CiJx3RpJbNfgk4xir5IEsIQa0L06WQBiYBzDlpzZA1AGB9YBxUHR1Rm
ud2hbWmZ1m8Z6JUWTWWC0dRzGa8mrK1eyGbUebVjOyx6MFeY/nUkjBPN/rP+uJODfuSG5Js/ycXY
gkzhOrBBdRLbRVV0p/IvA+CTOa/QcMGYHVa9PkGRa1R0/Si8A1TC9ZI+FT1afK5ptSFC7Eg4pdRX
3MEbByW2fvgDhOkeCIgxybZHO/7vG2HOSEr1eKuTA5ukaqVTUM4VoL2RuLz0+T+GqjXy9gIG2lF9
DBFx98zF+rib4fMMRbrg80KupHPiJ/pfsBxEoygug/nOVew+J5OBlxYlQoDGfTPO4Kwm5phSMlgg
20W2hGHrVWiAOeOcWs4Eej+ZU0KA8lcHFgxIl/j4gIOoc3Hph2M6MO+zw3A/TgbSD+0yjA4zMjK1
fGJ9BbtUVxT6X3EciK60NZf6afb96L+G7TL9RoAOPwx2ESAp/EWzMbJRtyprzMmULp1GjSAqBEls
OG2Wnc2NwwWIkQqMg8iOQs1F4Kc+0x6S4aoMKsaWhCyzXwarjB3FFRbkIaFxjB3PBrH5QtiICH/H
OUROKYWJo6o5xOAaHZeiHMepZyrVh9/sPYS0qM3Av3Q8wqXfKr4apMlNf6q3h9a0tvRj6DONiqrl
N4UsozwAS2YWOFOBMhetYhOh5tM7YFlSWwhVmX8CAx7CrZ4uFWUZsEXWZAaqjO5YZN6i8qJKByL6
KD9B9I9cYPJgGk6vOzguVNlEtSk0xmAgKlxMTmHf4sgZMPDAWGAgwW04cntLyi/Bf4d4HebdGeiQ
wMwvfR9tj0hzhMJ4+Geo+wLjHmUZh48EE8IEdavOLq1ropVGV7Rp1IVZeeIkH9ozjGdUXJD4QzAq
1DD0njlWc95VkelRKp7SadyUObmCeM/iARrne0zbq9wwVNv8Cfz28CZAm8r8tyknYwuPyilnGzIW
xRy0ixYJcoBUrxxwKSbTa2NQmw8NaVNEB71U0oQ0gND9OP2QIeOlo4EUpL5ujceoLXUcDURrCz9O
4DZpZhIHEIpxAfQ8t67JdD9t8at+J9kxAihEOTxFpl2pxLt2c3Ihozlr/AZirplooyERR5tygnSm
5QB3jD0PAlWpbqwJzZS/VMKxPibNkv6yv8HrZZIxR6QswcMBvdCD11wiwv30M10L6mTM9UO9m24I
JCfEa5TRfpASt/Sd4LGNgM1NNwfv01gOuKSji0KIjFZ90BFS8P85vXVNp8c0UTpeVKiZ0RQsOkU3
BgGNwtCEWw4wcB+S9hAy5EmAw5D/DpQNMjpwgf9MOMAVhHweIbckVebsGB+uOkN+z11XphpPlBFO
4tRTcFtMpDH/1nn/RmdOnKow7ysd3oYonxcN3sRzYjUzB5JgZEHag4/C9nNFVDkQk4nqXYDl5F7F
A2FuSEYMxHzkHAbF0TdQA9rSDVN+4h2oSb/dQ8Vov9uM/LTyHInt/yh+GeaOZgG4SOZon0yx/LWU
ZzPeCZjz+BzitK+I/XII3p62+r6pF9J4PwWVemjhKy1880vZgHu9gCoXPBCnllF/6H0O2XDNYclk
iOWhKMGu8HOWsdvlshVemYJSKef0zFesK0YKDHTDdSuBWt10ARoMHq47NMk+vmsVWdevGKKodUCY
tfYgggyRu1jzvIPeH430oWGmm0Td1h/g6tAMsdtBMagZ4VLRAZrqlUHObHGGRyN4Zwl8b2xIpU4x
lAbvLiUnuUDKUS7XNyZQSmWpTH9oyLBm6aeWjkcFpNfHJiqVvhbfpGEXnvFt0rDtzvafK9OIWET0
zLdttYjm8IhlmjJWCMwZr9VL8sNrVQQLwVHklUSvuQU21Zn0MrC/QBrsavmlnhy77gDghH/38zsq
a1n7+Abr31tM2RUjMkCbLRIJ8L3AXhOp80ag54tHnf8VxYIRv1pYiy6MbEFfoxi69bzbIYLbjswR
4tMadRsEzhgvSKsw4QViVylxxMzB6PoZ+BKNg4jJZMJUQUCNm9g4fN10HpYIWsznBvkxQLcr4cMp
IfFlzj4kREPozr2xwKlV34fojbP+amCX9h3H8OVm55OMjeBHT4klR2bn3/Dpp9+B0WIkEtKxIwaa
ULnFp1sM5JYY01vdX0ciZYSsAmwNvtYok9ZGrt8LIyelOoXhCwiwrDq2JQzIYnbqKqZ8R7OqNAET
JCEKbGw7YVgMLJMQO+Ha73J+69ODP7pwM6U5Dc49xQeDoEXZWRwWZf9PyH98eFQZ7yI2xHtBD46i
nQBlKKlwAWU3bq4fkGqYv5XOqiUpcFjHaIG/FnmM+PqWH9Twdgvq0Va3LnkZoiMI2z4WLD9Yx+Wt
HNnR9jcKbEE5QlRwhS1hIXgDIZ+EpGkibEZ2TFYYFEPgJBDV+ZKp23LbJSixdh9hDNMlvx6NxxZb
wp60r4OG1mc0WXCQtQt/gJuctihfIhjz8OjVRzT+cmjpB7/CuXaR9Ox6i/D3is9AHWHiDzTM/BU0
m7Lp0nVE3mq6jOJtPN1QauBIRSGfOQbxPoE1WiaQb9g4MtymZqkRzTy8NSN9H8FNZahbxDwsLAg8
dP1ibNF/8JVahZ3qCBjG7CUJtNCreBpxERk7IVVKuTIwLsLLr8AxfCElm2q4R/x0DOyIpRJv2PeR
SssSQJaTvyVwFpO/4zgCHi1l6apjpSNvwKlDzoPiVDbXKvzHHOwkP/E+Jg3zK3RaDr40Iy3BrF5H
KIxdpejkXW2cg4RLb4iOlIUDzxqATagP096cbpXRkAqXn3PLol5XEJqKDSJnLIWl+hDWn+FI7UgR
wJh8mXJ4a1YUP4c9f32QEV3GZuEUFOPqD6sosfEUmziAQKWrKqdgsPG/zsR/gKM1ByDVkLcluwcD
IkZ9SL3C+H8ungA/KFXAYJ98esNAvsjcm8m8YZgvA/HO3unHZzZkkmUpwXRyHHAjP3O8cSBW2Xpo
kAjPjSUo5YWXbrAIO0L10sy+g0V4Q8+IjNKuMSHEHv97xBKKcAaBVcQYUmbqW44z5bMsbhQztYr6
RMSDIsfArNJJY3qPfD0YlsDKRX9VnlD4wyhITpC4kuFQI/I2+GhmLc+79+wBvC4bmL7Iif9Y6DxC
YMfmCjlmvALjKkdbyInvCRFei1Ux7jKg+NnKh+90wsyR23lNROslZuAVv8+Zp26ITgOt5CyGkPZP
jHQVUM6heER4NWEaRTWB2uDbKyg1fo4uP1Vv9Cd0UUJFSkT5w54yMClCqwuyn2+oBjih6W/o9cXG
VDBpqpHgM33ExJKqIIJhPrVCtGG8wGVK3Bg59buz9JRKV4dJRvQI47yk4+CDOYuOX0LYTOXHhCT6
1o4aosPzTZS0jCunS/gtvDtq0B/MNZjCz24VQ99+vmq/Jx9IQzmuOv0q7zP9zKtcqXtPOxj1xkjx
1nvI9abG8Oyp4NF2gwAzSGEc4e8/ClmqZ5TXVDyDWdxqZjHKeTC5J7ZY0ZERK+iUt+AgSTAyAjJp
fJ9wPYKXCL4/2mta7aewXqgnHJzk3ZwqMmWowqP5nm7VF1Z3YyZ0dPZgmHjy06unYpWTBAvscsIb
HhGvVwC3HDYvFg10SGRj+mvnIqQNqWS5PHEUkJ+kX3FEA1VxUiBuH/fKr4VrNWkGibgJXwBAv1LI
qRywQmC42g2eQMT/hpgpVo6XLMiIrfHupE7YljVD6kuvcidPfOb93VCMUdZUFesUwn8c55LGZuGK
Ug30JULiZsshfbcZ4CkdzAWcicm+wHFoj/NDiVvzx5IvUNDU360rRFv0yFfQZrhyNLL4FlDS6W6B
PiVB+2H2WBIfBdpEW1vSCmLNARA63mSqYfyfphkePlcMM3iybO9i46p42DL+gJcEx42Vj/AfzgSr
5iXFeE90VJ8wauk2QflebDT/V/eDuer/QkJOGkQ717G5DdknCLAlqFUO90LczQd5q3hrHUlxe62p
R4R2pQcLuV4mgAodnukkF8X7lulkFUpYUDBUASGHn60b7GJQLyG/AxLTMobCxhCEr41Tf09q1xsp
qxhj5mDVoUkp1MIhOfgrTWQHLcfAI1wjz++RojZvADDStJefr21TirhUTTi4feyyNynSaMiLp+qz
vxBmcmrn3b97a5x8cQUIyQlFQOCfWlrpsioLuvNFsJamB5imXiJLQyEvBjc8hF92xubwGL0D9OpP
qy2tUE0PkwqjObA9CBEp4NuWpqHH0p/HNbtSxoWnv6/9h7+j/oPtqGrhrcQm9X3rONAsuysZCL/d
Fh8nGbH8LF1PyD0zP2BABQjEqKqV0ye29lV74Dyh7NU6TP54yLQ+AgAcvnzK18WsrG2uAXvh53vr
PwcmJGOqUgHVapQdoU0nLWJ60D9Dw5Lfzt8KjOUOeVRO3TGwR9FUsGl87GB9qpfMNvamMSwlea0h
PMXAA1URZnaAtvUtHPMMPoh5xtwk6rFhxuRY/UQULL4UlQhhgIG56n6GVbFiZRH3FP/BIdOv0dt1
1D+on6Cw/vTBEu7+sfyLcOOhQ2oW8qsjqUdkL8DGEpRrU9/o1KLKVA7DvY8dYOGpSLybPdotoggS
b7mwqMnExLC4WgHtDLgFoHLNKshQkVciGKeDZjU7xWHaWdjNacbGaGntIQu8Ol2oaH0TbI7Q4WJB
g3X2KZR+I209hP+iBgMcwoVxXgnRNbE/f3588VxBarJgDP84MVBmbjAEpFEdpJOebnOsngOLiwmp
ZTLjlErXRMK8EDdF7DmRHBmMlGBCpp/EFMPP1oQ7lMO1Jr4z9a732LasssmZismAaOo+vyE3q+Me
57y6VcD7PmUui4EVe/pfvDra57rcl8MGrx6sUNTv7otldHD1fiXCHptDrz1KBPNy+A95jvCYFreB
AMTugGKJATqMB2rUhLnwMl4iur+EuWdQZeMoTWx8qj6YwmNfRfDhtmh+DQEryhPEgG4jgw9/Pe4k
bGV9GbRrxVFe1wu13gBzQ40hYxHuEf5nKIdnzJNWBgaVIMukwzhfXLqz86BvIqGau1lmCi/UIUQP
UjVpZ/pRdF7po4PnOWqlg9n13AOOAK1kMPJMATzaTMQRahf8rku8Lk0PpArp+pxpYRUrG/34YRSv
hq23J3R4E0vTfkKmpQn5PIvSLMcnIuCwyCTSBbdeS0zhWlwofyVejIhf1OMQIwL9Yq5MLozncQDW
v5FvN8CUD9I0dTsjl4iqEB9PZoIGibImtD7fKZ8N3hEiT4VEgxD1OnzpKCRA3Lne7wLaIflXGYfv
6cmSWJYWhpgvbRkdJiCqfD+vXWP1p1d7IV1Mgt10yjJeluBSinDHGAyfTs24DNAiOvOWuH0jRqml
x+eKXnniYWSyQu2my72pi7ikdzN152ktsfIg3LAFq1EV4GO/0P5o8tGTJ/OU1ddOGFmqzoGfEb3z
Mz5DKWdO1uMblswwfn7JsKYXMhPo1d5k/CVGcNGDW9pl6yG491D5I1tQdkVLApVPNYKbgL/ABk4r
ER1a7ROOSMYSuyakqULq/CW4FT8LUzfclKSqTMLqiEGt7kdKMD+jxDU2E2xuJbSxmHR/fCyBLnWL
ZZuwqPo9cHW3CFUKcQRgMOmCS5ssUqAWlJx8nQDTs8abzuFmCoQElXQyIv2ZVTj3g4uhcyipCOCB
2pjUdUYQDbMAIB7SRTv5lVjlAUM2PghUg8nH6GszOTTiWugkRyEg9yu+lQPtemI15+JZ11tjSZE4
EIXsSUvZv2gTUvb2BUYxSQ8uC3zit1jC1k4g/KPxnWTThUIVir6DEaNRLtV2RyX2HTHboPmZWjWK
9cCW6isTKJiuQTDSknX4RMb39uumn6OXmk19/laPsYnAOQAdUTm5KHyRML7rk4sXFjSZ7LhEWvfb
UPDNGs8fn7cmas6BNEKs52G6LinyJAcT3OERwgRmzFks6UlE6RTUj8Bfsc/puc3gpkjOEH5ZnyM4
aR/fP55LD4CJZxBtOQqDZskhiEiVU9iHFiPMu0Nds8AC51uZJcHC4sgeSfJSS9d+t9b4AjGJKFdB
WB6SBi9vB37Jo6uEhkZF5CNId3L6FrDnCjUWp9DyFHfrwnPpNoLG4tjDziiiRsSWCy2dOi85hPUr
/JWPYikHwNzqXzw2VrW8pAHCkFZXbD4ffxoP7hPBJacqWxSW5YCAkIh08Yotk9vOgGrqBHD0OicT
1gyzDhtO9A7qKDwZ1V7TFZebcmUPjveodRC4jkKVwvJSB4iX7mBChzZdZ4qN5IniP2LfY39InRJx
HBYj3h+8CJ45IVcqL7lNQOJAvIG0QO3KQBabEBAi/SWVuLrvn4ygrKeURRSv/EOfVm9EedvyCIJF
BkrKEiwRDdvIAyV8RJlMlXfeODTi8oZSTA3FD3cUMIe73UPwlS7dpkEqUDf6fkacAL6DFAinC8ga
DKWx/1Qf9U0hJ7o34S/pLYFyY0rVm+o5o1i4Rga2ZECmSAlHWtaYdaHxIaoEx1bFjtVNpm605gyD
NAl3Sn+MlR33nWvInpNsRVuaxFv8yBCf8AGAvsDHyhcXLmrN05drQXFKYC3SDlS32oyZNcHBCPML
0pg5XbciFb3HK7k2RxNn1faVZcEGMjob+voCizreahwWO9GVO5vDFX0hYUXUTSA+MBY4tHLSKA2c
t5lxEBgAgsuYzodlAdHIDo8Ol8YYB5VuzZ0EeZl4Ls8ecUgx/YmNB+16E20bGPcXX473gLOOZcNV
okXhp9C+5/6KwQsGkiZbaPedgPyDvJD7gRUIy0qfUikmfR6tmXQU/00hURmqZ88QbDVda4hmvOYK
as/7pnlO0zhJBIxxkjOoMR4rr5v46DC16I/8qaHoeBovUBToZFo2GhzuCs8NISZ/Gi8ze/o78APj
lT3lvfD6QEljcRlZtL/AHkzFRPKpTpfj4n7SQ06P2qtB4Yj8RHjxAKhshTPQAdDW+HG8kBokHc3n
OdjUhJbJ796N5tp57L1eyKe4k6yrz7N1J2MXyDietK3+ZS6+zwBTrvScx2jF0cEyoQPk0o4NpCiA
I1x5xKM7Z8UE1kSrMXyhxBplXsndF3KTTYSFC8SBYIyp8Df8Vom/pGaVtzzCHdVtRPJW7ZTIPu2B
BTBN9X6ChNQzda86qAJAFZuFw7KDpgsERGOWoH8ZWtyhWk6iCo4OtBsqXJpUZrSROG1xnjOFAFdd
fj+lOdoeOovHWKXUFt6WND2KxgvtUBpOQCeOSX6R6Qp9VLM5ra8ID66yNMkLmaTOhK9SUM58SCQU
wMJ4/432XGJjqz+0sdnhp5NQQWCD0TQCnYjNeDRAGiScTtEI9DnT/A1lEUxRLtH9ID0wsFZn9Mme
MD3Qq+G8HXffhwCH5/M3OszEQuNcQnxIxgP2ChRAZHVpEPup8OcbAHIIq5pPvRzlqyHsDWKFtEEE
H0I6KsUM1d9YYdUhgqcjvb4sHJmSmqagOgxeWfArJSoCSrJskfsOu+iLUkgJHh5QSaXcOOD7mub9
LconAER2jY5H7DuC6IJkT3XkFqPkmvEOGZMJldmwFV3c2M2zcAGVGtIW5/THo5qkcZi8AKhiQEDH
rjhcDGh+FEbf1pCQXMLo3tRg3/gv6m2ICTa4ccMejnJ6ZIvgAtg3BKgxWDsaf8oyelsQMl71dtmr
WAJaXB5oDmYkALnILPltAlOEkTVBogf0XBDNTEwKpr8HyhmkRNwAtgn80LlOjq0kG7u9oGXAdJ8J
Lt/R/9pMG/Krkt5mpINEEnhPw1/xjVid3wR3UPQsTqdwhlsxE5EBWvxLqtCaq3sFtzi4NdVGjsUX
5q5RjfC7It3Spz8kc1PDc/bV4uimxWaMBw8SPu4OFw0E9dFHDSfNIepMKCa+bT9dMZ3IG//f+1s/
uQR+LqzcD1JLiSTKcUviL/NYYNX4ML4QKCstGhp9Bjp7z+TO8amclFrEEYv947iBjD9PD5otAGKZ
+2A9tRY9akSITASkjWmuPdEXmTf+IDcifUMccpNjNJ6emXLT2jk2XlC2zLQYFTaV9mgyhR8GgjTM
lJoFv5ovSpta/7dUAEEYxaSu5NEM0RammFXEF+CrM9fDWkJrNE6R8HXrPc+UB8R5wivcD0dmdNDf
4UXEBXjKTmjPOhNYINeTI7+Hr60hXmLtNRtuKt+ZbwBWjLUfbw5jdKMGnxGvK0cbOwGkMAcjEDx7
VrIB8EN4zN/holHc8x2S1sFzgVEWbiT4F0+B3LDx3wMQ5JYsQARRRI/3GBmZwElPC8F7BbuFWoN5
pw/RY0Rv4nkXzWVuJfecCbs3Lx2/ASST/5GZQDSVzPfg6zJ51k/tgfRLxWyxdFmj3DJEl2K2aHgV
Y5O1yL0GKWftspzGr81UGTOrnOSgmG/etQB9zljzWUg56aN0byzJ6idWJEFHuWy3cCIqjzCxsYWG
OBXf+RuGHW9yczxhsKqCIcYL5gJlD5LK/q7u2cKSC27s2QIpMf/A6MQsIubW2AKgMCDo6djw/OKo
QbWAZgrfD2oHvjSSviclGBUglwF8Au4qCHTvkMwWj6mJ9viC8FZSonDvWNDcZlQKfFGJxarD2OFW
xIykiWkOam/h8WFENF+xpEHtWckNy4SCD3tTDgn+C67/3FMGZL42PXGhMOo9rlDirLlNPBf+Itgl
Jl38noAwa7YZOOvW4V6j6gbR+vKiM/fMWFuL1pKl53jUi7jI4OUCVQOggXOWOMcNiMXBAs92QD4w
h7KCinaPfQubbYFXjLYqJIslniDX5YXNVwMWLrrFgBX8B9eI/oJRDp4QQaCsWtSJqU1CwAC5HTho
fLGI4xIxExrYMP0l3xCVM+azUCaINvE+6WL2lbHQYZCER/HfvmoSSTLo6zxfF4qj1NtxajVfGxRr
rNNhrUw3Wr8CSuMb8lnIIOTIrjB5r3eactI/OLCe5RZ88ETwN0NZyO4lGGdk95daMCV9hLCrN8Ma
/Y3Kmavie08UB3stjWzTYNXJJOjl2v4L61ury1pi8c5RykfyiNvB48LitmOEBj4/bDFMDqAlbidr
4qxZjINqJoRsq0sCxYOOMAwGHsdsEw1rksD5UPJBJOaOHu+gaxFS8CcJno1hYbjw1RjuwSUS+fyc
o7sa5hU4bTPvvzQYsxyZdzr7hfQj4JCXfIJ8CU0D3CZ0wpIoS9X+fA8MHBKklV8Hf0PoXEOqmeZM
kgURONlnoUtQXPySbo6g2oDWXTZ2xaEJl8SEwjiGkZ1J0sFuQkGVwuSxuOqURYClu4IgyfSYd0bU
va4XIfJQmPzZdGZh3ocChLs6n+xq6ENihSIJQNCUSqvUnGTGk5uVC2AqkcC8KYBYe5HG8cVZ4mAl
oM/W7Bpm/hcauxjPh8ACUBVJ6hpWJLTtcke1Jkv7xubzDznwHCGQxUCjKdrkbhPAw6Qd0UtjOPGM
/cclgcHsZv8q6/tbnOO9gHybEWuMoP5QdTOxA0sdAYqgMKnpfmcdclw06IQiICX+l2zFFYSoSLNM
vTdXcLtM8NqZf8j0ZrRr0aE10UGYR7w7Ype5Us98UAe4+JLsi5f+TC9M3x+KxcqbrcOl8NYuWATA
fFPhJwv0Jwls2tcp7/WiXMTLZs5N/v46sLpObzM7NWMf537cRLKTMdzc//bwqnj1m21twxa4iJrj
HRMsHyrtF88REQQuLqwVYSWssHvBaYIlwvf4jZlcZnAdlGimbT4Iuxhuic3tL49LPciH3pSt5Gfc
2QlIJr3xJ90Q7TAPbMN8nVbRzNqyrnbZ+cIsMMiFy7iNqe6n2+BQkXMvrDT+T7wGW22D+8Tus5cW
RIse6oBZre+KJMSf/p96IMdwL7nECLFhQGuSI8pTN96fk3xhSYvMc22Jpd5hU/qr/Y2h0gsgJ2g3
fTFSFTjaHC4SyTxQZDPGljg7V4wfzH712SOZWbd1a15O+HnNDqPvKLqtzXRb3L6b01afjcGg+dXf
+2Cdi3gh7EPUh0SP34VV9sCfQrwSfwUfJ7ySe37//MFIzOZ0usRgUYrTkTDmxnACw4DUTSbHRvZE
5MNN/OJ2RAVxTo/6szxVl543yW4upJRMnsaj5RbrzmeHxdzmMxox0FaNvQGUwxL91NI4M/LPPzm3
i5BpSDKKeEamh1G1D37C+CYF5wSui5OMf/7zFURlWO+zhXHlE11qAniawppa0mZq9QfM/+Ek6SNe
L8IkSTgg7Bnnsju6NPf7FpbjJMeFkhEpGxLC7Emy2bt+8kWCwwlEjNOEEaxqdJkA7yVK0b8C7/q/
iMu9N/N7dKCI4GXA6NAOyY9l2dHXb+64/y0Y/bLRvGFNU9CNzUaRkWbrm24nOJkLgTeydzcwAhSY
aDNSB8SVLBPDmdiT7cCL9QvyGP75V5EYE+0UXqu78qO+uBJ6IiDXgtA8WiYacn4P/xKS+4e5PdTF
/OvMaUadsPEwXkD37ROUon5y5muP8eg+dsD5N3n/eVImUa7QJZEllN3EPdpK/MaY5gMC1UzKAmYx
4PdAFKgZOCU5Ejz4nUO9/K6qi7CnTxprh3O3h1gqaZPP8pL3n7Uhj83Z+Cw58+EBJB4Wbh43I4Jd
mqUXVgYNF7qQCxZnT4S/OLsJD5w6Hl9QNfA2hEZjUUG3SYnuVovpJvwDY4b5R4UBSa6idEDQO+dz
PyI28hZ/cpl0goArkx6/HqY153o5k1nCGrMAfyFbFi4b2GwwfIqbCP5/H5vMKX2jnXCtL/6iNQyJ
tghvrLDxgVFi///TWLxbaYN4wGZ+a17OOM5/KY6IZ5t5B+Km5nAlZrXEb/xXP7RWtJfXmLAsYdWW
lUNND3FOmHvnknyav4az7OA2vog3RJktmp23ksFvfz/H+ig+y4vhDmuQFCu+kh2hH3p8j/68P83J
MRi6BcIcjP+h7CePKTOdTwYXbIGqZGJ2XFO/KuyWYu5dv+k9UdeTjhJjBvBE99xulCvE9yk6qa43
zLPVB8XnMz4s0l0JpYPhDu4dvIasEwbJry3jNUwtz/gpoqGNW7vJH8WxODJvO8fp9lCsiqN2y1ai
G18YNYsW4SFdYPNzTF7tNdpri2folNfkLC5Es/jBbucYutrzs2G8fg/qtc9PH+eDZf2sOMho2aFJ
Tp8D4Bc62JPhz7w996x8l+ysYErVzD+It/LSv7un/6PyWLTZ29/kuC4wG4Sc8tTiQNRRhpoaOiZH
dPJd85pe4RUGBOzdrHgDowrH+JBt0F+tFCt5NefoJZq4hXmrcq7ePod0vEflRiPfQL17B/kfk51T
O7umzHvZ3To5x0esqdzpb6fjscj85zxlup3Wv6RFRuUDz4g6jRqdFDCXP2G8YCSzAen7byVdNXD+
4JiS7Gpsu2E/Ue9Fv4P9VKzK1CEBlUVOwBFZmYQQGIwi8hK/tQrPKmeqb0thXX4XeOp9xEfO6YiK
tN/3k0Ok4UQEoLao9S0ZXFF+gIUaNPhTIttMv6fqtMPBCfEH/K4ZO0MdBcZdQ5cxOPgLW8AcJayy
OGPD0EayTb9Ea6hGkmo6A7UvJiYzdDrg3kWKkAtX+Zm0UYg0C2wQpEIDZhRclFG8Vux8+JvVvKLU
PzP1DsmHyEIcN2N+Lz+tbwuHAXz/u+A9RMNF14DxJipYDdUjUDJ7YQRG5RKFZGG/BJKEZGaGXBiu
ACpt3CInADocNT5CPZRX44vdsgvzyUCBDA2jFL2PG7BT3/JLvAsO+vbzTO/98fsv/kvvsJSoRtgp
C0dkMBsDDLoWAB9UoDjmMnJ/9N7SJny2jHdEFs3y2BGh1ScOp3SvmGTMkEbOkErM2GHnbM+8bkDb
Zo0Lf7r8JBvQKhDIVMReitxNe9Ifc9EFywW8RQkjugXITHqEjWn1BbOGTPMhHfZA+5eK5wIWVyKj
Rw7ge0E/ox2CagcEPxAFgNYf9TvtbbcGAu5FC1A8Qtn8WY5fAdfjdpwITOjqQcoKOwT7cgC+wbAB
BiHykSj3AH1sCdWeuV4+TeQvAcorZFOQ+jDjGfAwWQL52CiMGnyOPJo5bDuO5EwF49jSt6PJ2vE1
Y4Kw0LQNTDPyS0zAAsBboA0ICDA+HROaxqEhzG6c18YaHeqIzc2hAdqQgNA5B/n/SDrT5kSxKAz/
IqtkE/gq++6uyRcriYmAIsgi4K+fh56arpnpdFoNXO4957zbQjeHnNh5m9nvNG5gbqLZBQ61bEOT
Bz2MJIAeD9ZL1/09HpuJ7Z0xO8MvEko4aw1zKFIEdNUYX7+w2JTZRrytU1isTGwBJelJN3L8viw2
M++N9kAM/v1DLOUTR4HcR+a/ybF/bILpn1k4Q3Te8Qh8DzJCCpi6UWGPBN42p/5UHbJVt80/WX/n
LyhUUy98pKnAwZOHwBAs5pNH5prIxQkpJ+SuGyd2WnOkeEEOyGxlWDYuhy6XCg9umj0GKGgYboeW
LlQjypqD0Xm5uJ1YYjgPGnfoJpBdpef4OG/KrSovdXpAEQDNayoXQn9Ott1UNTEg6FEYPNI/+rKb
CvfVqRhXoxNcM+AgQopwUelhogK4tSQDrd9zdgvrfDfUSF5VgeRAYQ2JrqCUpuzHE6C43N2BCN0n
YPfUhcgahgMWrmfyYGutQ1/zZGuKFV9da9tHTDSiqzuyeTNenAJZmIUvqv/CvF3A4Dixb1/93zxm
sE75X/vX3QtCTuNpwTx44DNBVHgMFMbp78k2tkCSfzYa/+UArUyFnxynIUY4cWd39v34jrPw/pVC
SKYD5/QHKjbhdcFz9XGZIHz8jCUr02sC7j61SPBwg0iIsIivNoYOcRppG4r3TUdgWbrT3XNM0+tj
BWC//UlMMXyO32Tvafvsiz3ryQfW/UeM7w6uNdNcBNAHnYvNDc6DK0QcmKerudt5dB7oJn+uK3JE
thLSPXax65aUqRUuiHei+KD/H0WXRoJhLQY2v3Qj7Ve1pk40iGqw307v3bYlnxVw8gtlPNrL2mXI
aOj8yZkCeMdM7nbE5OjAv50CX4yWLNrz0nht3Bp6Kv36+UgR6zT+m5O2iBcRMS+2aGKtUpqED1v3
kM7CzFZlgk6IEoaHzlVjDaYIOOi2/BZWenh3Bqf2q3W6ptYuA+HCM8prs+ThVoKp4ZQOqTusKOkB
SOznoaVH/kL8bHcerR5tvV0md58xr9Vsc5+RLAWcGIn+2VcoT6nCtXqKZCMukAdBi2G9f6sXbhff
JnxAACAV/BuQiHp9w1Y+bjLM2OFdIJ4B2SqP6kqkb2ij8XjeUCtiFC+6VxNSrXvlKmqUFKm9MKHH
4/vHczk6+naG0UZqibQa972GToCDiq2I2f4xtToLHmWsm5yuFtlHm6erY6vaGlgmTSuPFyZnMyE5
cUpZmKYt0ZznmuYnAFm1eeRTzG/vRmdkmyp8/7yTcXNnbTDxt6AI/iycs3P35M8yNxTcozGpNZ70
kFBXcTIZuU9qkoa5hy2ul3sEu/BZetenBfYVfqLKwb3BamA6Ys8XCOBlsOc2cKjjuzPD8X+Zf/Un
An9uZuUo3j3MsEFiwRILusJx6765u7Rk5sK5Y//7lXuYVbpAE0ua3OVoaHA/lotxCYKhu/Axcx15
lLJtXM1ik4aYzGOYLBzRb032QQgco79wGutC3r2xFg0+sokGP7qQg+oghAkQivqMPPjdPUzJLFTs
zD2vS8yZkGd8V34bz1200+7cnzsHrhcXVYypl8wuyI7yZko3K827Xxka5ks3ExmwOd8oJq5NnrSV
10/wv4v4OZxa77lhxGQjnA9lB22YW1/yS0ropn66BiTOQ5s4th4maLV3X3WQoX9wYRW++6gNr/wO
ASsAVjiE/R9SoiJ+2Lk9YEPMNNbQaT0UIDHuCIMEShYPvZsBN4MPhKcWIVbUf6gZLGBDZjqV+zSp
L3ea0/uDPbew9/y9+XwIfvyWbaL6ZXipevP49tf/pavU039mLqJs1lztZa4UXP1ndDfzBCcz4xUC
ZmLiNo1J2cnvjh5i4+8oMfIsU/RzlgijeBNDNlsyn18tMvEHl7jyOuf2efNFA3TEUe3B7nymwxu6
ZKu0OoPB/BImqEVA9lIKs6CyX25FbDdROvR9wdmvw+ygzmyIXMLVKb9mmHgo7EONNRqzn/rS3C0Z
fyBmFdhBYpnoZgFyP+u5hxCjBK9LlWRrZpnua3tPCgeDM7SRCGetLC7jYboy1tnpHYEfFh8np+Kz
j3yFMbCTUoAypsUWnRn9EYDKr3ePyxixRxhijPQLHGKpbjsLw7ek+Jy83JfVjjW3AtmgKtlgHot9
DtOH75TbAcW8MKWfxV+XGfXCun88dnpydybv+iaARrWCSIGmmy7JF2yW6IrYP3a4aDAWy6czfax3
KOxeW8DENrm/jBt7CA0jDo7kYjJF2EvHZ0yxn+8463E3KxgJiA6xMxSvFnZzLPzWo1+SNAIfSEzD
k3FJ97rSPLqSOYXluozTU/4hcKEhkvmd81rVOzTJ7r9FFV83QpitqfY2t03bOSDLosNEOykZEGgR
HrsQjJLiSABaMPrXDYrdvzsOpl/PmOg9VvUdX22eK2hX0dPt1wXRhSh411mC5Q2iZ/abnr9Icoat
et1RoTOXnedhCGn01KQjiIUtZObRZb8/xE+8hJF+wntxoN4fhB+sPx474STzDMGE4T58DLv84+xU
HkgsSXiLP0hZ0zZDZg2KCWYV7j0RsDO4yHuU3x3NIJeg+3zGk/xxdQuQcfnn9ZTVS87dBstr2Rrc
hfd08tXdE0xMWI2zQzFsnb18y1TRhocr/r087Us6CckfQhpW+jMuYiTwWCluCCw+sFlZxJvFLSyv
wtAcKPkWqerG3BlW2vq+Y9dYQVVtdzQlsHtAApbkJx7mBIsv88s77KPUpFHm12PbOIsDQ4gf8Nxu
gTjUvF+aQ/nX+TJHxGD3FqyWN0UHPamZ8gTG2BM67wB6j1mFo18ecMN1IMT51xgWBDdQW2uwdLH2
/unXwwrKDryH9qP+GTd/MceBT4NFsWIrjAJKp5rSrR15ithlyyHTVQFaFA/1aVzPQmHVcXJn7vxw
jZlb0EG9fpgM0GTRnk4Ksru5YJbeOk8UPpDTpljtKwcO0zC/X6sXDOrCBdx7HukZ7o14TNQnYUsv
hDBcR1to3KCu4IZFs4eHk372GGpl8y8YsxiA0J4xctHdxg+EFVzQ+boj6al1FhVpBKTJzmNiOFH2
wnGRcOQBnWFobB2kbgqoZnFRRwgfEPce5IZBwUPlY+HEyZvXrYPWgY6NPQbPTKLAPhiDMc4izOr5
TRfFKzHk43ew2OBLEQ7Mbk1/xwnSH2GBBdl3vr/az+3jkykXkCh9CoMhuo/8F0U9hYLB2Uj4dWBy
eq1wbEECQ1LyiUwBYcsPy0/TsOChEKyJKTFgcTL2fVhMJpd/6XKNaQ+nK8O6I/g5g8Q33l4uXoum
4L23FAVG60H0MuS4PGb28OvLYZZQfu/J3bIhE5vlwRzXppRUU65v3PkLvlZhUNXa4KjO3FhEl8n3
AiiF4IR0eamNo2AUoWIdr97gz5dsMIYcwaowXqfU64/KD/a6P2pS7SovX7UfrJY/qqeED5qvmZh5
NarfWwLt4Zjvu29X8iBZr8aN+sHK8gG+8KxCQjzZe7Ebsn9JOw692fb6x3/OnxBDO+t9un5d40TC
zBTKOk3umzqauTW8+lN+XZYri1FzvqFG/teUQ6QAOs1XkytPZYtYFLFN42Xo/CXdUV891uQMU0rP
HIUS58XozNSCNOi894E2aLtgmqm5s5B4Xhd5181i4P7a09sACyIHACQ0wGCjm0nSX9JOiBud8AI+
4xbsdZn+IvigWhiphZn8Ifa7mqzlIV/9KSbie+PpslBN3QN/fLqLODf+eg8EwPijmZ6FdGvH2YXV
2cmUVl0wIZ9pSFKoYc6PFdowUg9ZnVRiCdPLiuSH8zct1SNi6InfsLI7kDWAcyL2qB5bzmMlWlBo
rIbh3YFL78roJqzMZkYJqTgeOdPwTKGyTHcFmxj7i4ZBYIztgaXyaVGbOGzweBhykegXEMntJbdi
G9T8RwLJ8LHNrOnUbb5mJ4Wzl2PkJJ3KuIubterK/vyguJhoJ8O2bsxOjLp1v88+4cFiD76HCo6J
yO2zAo/Enhd8jU8z4GGKPmI5RzUWlPuGExzk7OqNg6E2Zn+1iea+TVl1JqZQDJAwFTktPnmsD7KT
7hZrFjQMFKbzUDaXHU9IiZVR5zbuBNaco/fpJjoDrUJ8jbGE40qpKzC/sGazhF7jlhYl1CkPiRuG
vZdbGZNcRhBTA5CHOEI4dcjR5Wb0KDwjzvTyg53uYFs7xUHFIyaUPxu/thFwxwOVlBpejwzThRU8
yLKDtTkNt+ofZQv5cKQkp4zwbt+zcFoXqcdUx5+tFiSfMENZkoVn8ONbAsOdNwZy+LZc/5QdxH0e
VRhzvD9nzWgxl2VNcr94jge7DFi/85gj1MgQlm/zkJ3HyUyiwj5ouqgfJUjKC5/x0DLg2GO5zLZs
8GQo1LYc9768pkS30vDMfj0di1RB/p2qXndvR+KsQRHM29dUWL4+GHjNaSV1U/IqNhMYkCzwkb4o
s6eLixh0+Ml4SWkHr4u0ODqZ1pHDmbNgK8KxH2fXzv2qN3cMI4bVuKYABzTYkVYa3CezOn5CigSr
CtNLRV27wNwdB7uFQ0opV6j5JoqPDuKx0r9vFnnxZmpzXITtlsyYOzj35xhJ5js4f9z2faTgiblk
cst4FuP7Yw5XQjBkDH0qE6LSuOeLLmbtSQnK/H3d59+4bETtjiH3VsL9TZ58NWDmbTHTHeZTJVZy
mJVGupWBhpgGO4uVBP1AXuIREWOD42gelpKTPodqGHOcTbkv11mAzSVfY0pCSaAHIwFUuXFj6I5a
gnaSp7PBGoxwLRwNgCiWPGMqtIvUmSNg/YFAT3SLfpI4n5tY3t/c1qOj2lF8MJfMDsWh4HeCKQVd
1ODxOM3JqauubGhUWOMBgiXtk7pE44Z9BJA2opdl/d1CLYfSQZuH8Y5qaRLI+FIB79iXP3ATHWVz
/cV9rDudXYLgMWatjWE9/ygdolw2FEb2MxIPsIUjjuYE6potnZdNlO1hQcNyOXS2uNI3z3XmL3DM
0g2BCBQElRWOKKakEJeJmNK+uUz9uaq0TQ1+EYz/vWon+tBcLXSE3tkraSE6WgngH4OybCuvrlZu
U29bpYNrLbDF2VMsmCd2+88N5ea/g9Z9B7hjulPUMDPawUh1W3nDGlg+kG6DH5E7g88bw374+5U5
lgYT+9tn9sl3VwI1lZHSsjHRIKzkt/i9RVUALZSi8R2KB/EwflHbB3lSRiDYUbq9ASr0yJ0SwfXe
VJE1HwD9lF04AoNHQ+ANmQcS/Fas9UBwGyffDohX14JJF/BFdEx3aL6q3fVLjtQdYwVQWDgO+XpN
1pUzFcS3JexJgxG4LRzfx8y/rZ9sp0Oz5aWb39vnI7lvyz2FI2JVFincPBap0Bgt/CpOi0R1Fwf5
q4959wAQ0we5rWLkOhb+U+bVLzb1dr4Xjrwa9P5GxI/B1UEiODrRe2i2pK07ng6YQ9CaMY+N6Dkg
EZ4Pw06CEYharja0BXJkyJhmfvZSyZwf6AqGrbBTMVphPyLaozFbppIS6QKsQ4zuwttGpXOQkOgv
+S7xbVS7G+g/kDJnH4ZL1Eck2PyJdFxX97mZLh3tzEpGQZzHw+EVP6w2JtBimLvvu990xLw4cgvf
BrDYERFpIMei3ZLBSsfMKKCUF2I0PgZf030yFg/t/Bzdmf13DHcWVi9Rcj9WL+/q0grR1msedohs
w7JBi6ODQ8Sv8OoCJTkd+JWSmvT78cPLggajjiWnjubfDjmB1LkHa9l4h7V3i89+4WJLD/75++Y4
ZtneHCJ8gKroCM9Pinu73hUbjKnaVRM3X7iSM09hliOc3nblFVbhwh1yCqhFBp3aHidlPEE3hVP+
jmw5ZBkozpuK9/hcV7U1dAH3+/3NDnDbC276k56A344q6pxjHegxyyPdzjb1N5DdLotmm1mcJnos
rq7h1DffInYrOsUS2wKvJKuQw9msE34Ct/tVvwHHQPDaY7bmoYAj8gs4RsT4/Ygbq35mV1mSi/OC
BQ7kCrIKxd5VxovYWw1x0imETQtsrdCt5xzenFETE8qAAMdlqr5TuRk/0xOtGhY73Ky2sGl1r2+s
OlyWWMkwjMwyaK1L6dR8oaj/eHzcXA0bzcwcUJI8YLpCK7ceukPrRSvCQ3XHFH5m1f/szorytxcc
vk4bJ/eYZxtCar6uDum3wGav9iRIB+nEH5Zg3rjzmrJ/Nwv37E8AHO0k6ewDV738xeQg+3piTEyG
hgMAucY7Z6P/0FjlNMOaASdbOwP/OuiV7p2zkG1IUrIlrylgaXIn4FxcLyJlq2+xUmEno+UrnK43
CV+j7qXSPX+ibcLY8U2hLQK5hIMYPsdJTX4VcI8wqCOYjvEr3XXxsG1XN0RkMxvBXV9YimAOP7Mt
H+eRIhrA24vcGgQ7gNDWnDj73GP0hkqWITHtPAxiQyXxiTRt5oGj8W6wklm+ZIv48ALEndgT/ufh
CCNW8iZY3JQQl3tZTvoohH67KSy93GW1vaClONAIooyvGRrrS8YFBy4bswZmXONoDXCLRqsa7XuZ
lKKPeBNsTm39YeZf3xYurUoeVvmeUPpbY5cQipAh1fabn59ZpOZkIkqLsODBQjl1Q/yV6M91/Y71
9+p1jkA6ByZCfL8eXR9Bw5XAz5GGSLZ65go1LmxG8wjmta29XU3Ek+Z3Lq4HMor9FNF4sRXOyeuc
iHyucyy3m+Hfy89qj09PBs1oc1MZmXBpOGxVzIw7DB9sorebIWkXrs5ITDCRBHL9hcaqyM+RQuDW
MfdGPX5Xu2e7Wbz259f+pe3L+7a+Q66y37VXtPTwiThJ/zyW5pBNj4JyqshrmYHARqLzCBurZjJR
u6n+Mjvho1Zd/ZG0WDY/ErGhjQ7QIWLSPCc0Rwl0IbzqbEbf5+6rEHfdmCjS5XqNHiPCzu+KcdZc
28raluvEeIfe/fYHugrEqw62SoxQY0lseIfef3TG+ZO2n2dD/rtfpJCnr/+CUIDGGLkoejDVIIjz
prKxOzj5to/JnUuqbdIDRsrzv8UPbsTx05bpicVoHlNkMhAi3GR4mvfGFxhzLzAQ8m6yfcYQGHDg
zAr3MBNk/dDLI79kTYkLU0TDWvBczNlQtS8kig+Jt4BvcLttRcb7Wci3IoCsWlRhGCc7WH+8mFaz
EGe2wj4PEHSz09p99MGjiuoqkiiVMedbmDdYa7nPfROSvGfsxmTgyp5gIYLMyIRvyh+NhzajN+Mv
Pd1ctrBE4cLcHTUNtGfQ1aE6YPTknCUshuK+3Wf5FumygrEa0QYSoOKEJpNnAn0FYTj9cB/eF66K
mUvhZehGCJ2uIJoSX758b1scwYnBRahMBHlpzciHEj1YPUNniVhnzDzkXiDQ8ucbzw10v3OEkhhz
2ZTmk8X5MI1S1CIEOOXXldrrDuxjvDsI19C8Db6IelmRTPTa2DgqMCTo5sQkxSgINBfqEHJe9QO7
LmgqaRa8SN2bOE6mwPuzT+PZlcLIWen9JMgk7wStxjvDBsJB0ICK645mmWN/bqQoERhxZgDR5AxP
Xywf7vBRSTHuZNhjgf7yAsgDc4ZILb36aaYD7AZjC4qoX2ZM0vN1350J3+3Nd7c7S5FMbAraIdJQ
2f6A1xmD6KbKu70m6xNAzoe+mVEFMnCj349v2U5lAItACynKld61ctDnXSd9Wtw+9ooYdyhfJyqy
y41QM35uTlJPLjhqwkfnVfihyzb3A1RCHNA72ffWQfpLPtm786TOXYhe2/sCb71AvWoxKibXalLW
IYnD2izkJfnts/B4MQ1FCBZzwrbudmIfZsjw/t1KTYdkN91/TXL4gLScQ+ZUXPfOxZO5BSepAN6R
ZFhS70wan86leYdIlB1fHwNNYgVGOLPZWplfwC/Pret2trsdgc+ZTqVSfG5WZw55XisLoBGAKzDl
evyw1mhs+UiMy+hFZ3PYyFCvyb00oVbwqSbdCeK7aw8KO60dKFgA83yIbNKp4XY+XXk+AJ8MBSGc
AxrmJp8IUPx9vg3fBNTs09rE8qKmBDU1fN+gJOEjmUf8GHkX5fLqngUs21TcvgtUtuTJ4c0gTFIm
Hp5jOW5aeTVmu9kMWn3wEAK0T4gjs4c3tCaYfsdR3Qh7vAIKzVZxR8WVpWRDXwKPgninpT3rHQU7
+XCh2szxWOIzxkFzAx7AHQ1+5nA9ZoG6VYBQ8VkO61XjSEdSsSh3s860qTYgluCNAXPre8Qxn5mQ
//BlJpm5O015aGxhJ6BqQsAGdDgJuZga4AlMJzluzvBM2kfIh0XoxoMmFV/jLSpKX88CKUM1ZMI2
wcKvkFx0jFf+rR3eTcJTA0WCH4wZo4iFUw5zzIA9oYhbaCD4ZAQ5kpcmwUt+4P5Q0hX4u8xAj6Z7
CXOOC86LCc/PnDiDBv3ZELaTNd7EzEBhCQujRz2X2pNiD/gF7jtkAHErd7+I8xSJB2Pi8fHukCPK
JoBhIbx2/D/vBpPtATVgBkURlSRfUy+sQdgw7ctVuwiF3llKyu7vhVCouJ8msej4Ojyn0ersgncw
f4nvweQBwU9H7AUaCwryt5nKSz5ci//Da93kO4gZ/FH98l4U/7MuGluwRJhY+aRTRF/Jhca9ub76
/WOyP+eu5+e/so1nBWbIrjaEjRIJ7HiY+msYg1uIfM7sTlOoADwUn4tVPh3klAvZ4YNwQVhZUHDg
MEIPvCbY3qKqwSidklY7yJh2oUi9+mK+E9/fL/gg2DMQAUWqiioyH9jwPoyLkbzDIIFZMlYWl6Ol
h81xSySZzkZpikb1jURIws3AQmLHj42E681aRX+l7XrMAa8u39zjg4N6gkWx8NHlvF5WBUmkCQhD
4cX166XF/PX9DWOGiQqCCyab6PHgJEJzEYcwm3+fuRsz4jnRMGGmCx8HYSFqJwxbIUxiRKTwvTyp
JM0wiIMBoZL+jLGsha0PWLgwSchCPgVfYbJZYLay8HFda/PDDSPi2+4127wxRh58tDLMtzGgR2cx
x8UXjb9dy3EnJ6qAL9UKM18C0Ho44Xkg4bsNXCXQ6we4sqM4wHXiJQTcvvnTIZEGZddCcmGksBZw
yUH6z6VBgdMdkQlMYkY4DPfoxVwbnUK+4gWQ1SAlKmHeYiiIwBLvOPTWQID9ugJGLKWvWZukOOLM
v7mZiKH4pT0ncVd+JREJHh8MDZweucZManCy3KqrPJJQZ5LVKgakuobV+hGxHthYWzif3bQ3I8dl
7IXuHF4SviuT9lH8UuEkzOBnGlw27G2f1HAovQTURTxvCVNpKL3wgCA69dMfIJ3hb5SvP1hF5NRp
z2NKNns/qbVg4sxfNtoKdDt8ShWoAj0r6rZ/skz+H80xj2OHuuvhIc35n+rEMsM9O6u3qbS9vz4Q
0rE5QoriHkO+koSg6tczHkhdMViyE5QBfsE8DpowiuYHZpow4ELu0WTC1F/kzi6OVDYIoYG1c4jo
Xg4tql1VL0oRr0TIx7Y5c1AYsonAxiqeE9uKxcYTwKJ+vCKWbdYEVwVjPh8BL8+YhlkV7FMpURkJ
Qo5g92HJn3HNnyqjiVFHNcfNZOLF2fLA4AVJis+jwLNF5AOyI2xANZsHcTL3QWSVBfz7kQcqmt76
sx9/WKHwpdkNIKXNHqFMUYTADxneRxcUR3bqHkj7n06Mn5d3YElxU2SgfXkpU5lCecWEBJTrd/ye
7a6H50Gml6GrYGYKVgMiz1gXYzD4H5DTjkUy7Lst6AAi6kvn0xSIazSuifTzsnl93o6lyzlNHTv0
AXUyjiEFzkwQ/jjLcGzPYshp0P0If3+h5QCRR8/PkAg+c0OAIDuKLZa++H2HCNI6dzTBZUJYxrp3
iYvbEOsBLXuwzxEdydv+hGaFjSgdYNQD6iD22bDuOJIo91lfe352HhgoNIxYm2+QfRRP+gdyKFbZ
xE7D45YxpPK/youtA4c4E8YLhC6I55Ddepc5OdDd3ZOoNmo+0ermPrzyQADTGuUSy5/pRiCDM6oX
/KohKjJHP+8xmZnOzuldl2BYDqUfWBisJB4zrEKIqFti3YDFV3dL4IlNFjtHgBGrPuGsOE4OQ+ff
fLKZsN9whUFt9ekGLKCEdR6WTHO4F8CHbBsP7wUru4vvuIUxcLntkKlhAIxUbkRN+fIQgUovb2Iz
2vxcMlxKfGRL1AvIF/KA6LuWmVduN4myL7AxhWyIfAjfa7RRUf4JM1wOu0sJQL8l6IYVMz4tbhls
LB5otr+nqyQLYjsCHTOlAuwA+J6EGiYdfgbIPPfB97KCyGfYweFIHGUdcPxgMXBDlUgRRNnNHfoG
M2SvwMNam+5HtmXlInBT/McPDVm9bP6kbkKCq9WwHcnsm+Z+IPw2iE1KUPmyPoHnhfwVjpxXGU5m
BagcIbH84F8Lf1b50aARQ/cnfRfSI/FdV27Ofd+QpUfZhmsGpJSH3cKHwyZt2FDmv5PaLv9o9rDD
ORMo8jRoC5ksMGB5y9b1ULrpHvsXZ9z1yTPJtlwR/TJByrcvPhDDBz62zLicQQpqnBEOVcQLYLID
KZhOayILsZ7IqmP2R/TczaY9pOuhFq2vCHAmXjAfcrZjj2Nj6JmME4wNCaWykLClayqz5psqCrCX
TAzwljttEUHs+O3rYRohrNwXwZk0PRsXLdrdx4+8ZloXP1Z3kuhge1zXM4S16Cvfpo1ozoZ1x2KG
pcq2pe6QHUDSJSuGglc441+xUztvjbhCJqcKvi97FjACn6XyIc2ynXBc8DiRfJadELI0u9ehwoQf
NUi2ul0GC44UeRoCeIlmYcHuvpPFJjvOAdl3aXKulvpmCGgbHFC0A2wRmwif+AXDpg3LmM0XaAnD
IAXTM9BkCx7EiWvGdAd0AP4QrZAx96FnQJQqwcZ7cKPe7+A7ERmwnPkVo1ImatvbB32N1ZLzBVpz
PZ73tKjwO29Mltnk4NWteW4xCN5LySyQLu8E3sA+DbnTv9RRaPp5aLvvJ1lklcUeTBEIma6vnI6i
l3jfcILhRhYOQD+vEl0P5/3ic6FgpL5ske4MKwU+6efA4MucEyRSW+ydKEo22r4j1Gc7S0BHmHv2
/g0QjdJwh1n79nFiHx5+lET4eX3I8Rj0AQFWUQNMBAqEogcJGqjQNCvB8YxrAesKpdXhFba7ejf+
pd7ZwCJkpxCsjqG485zwLO41zSKExq8pw+Cg77Q4S8TvZyJEPS4DqrfY4NNlq1ceXIMOYZYUMdMZ
ksIP75NwSne9/14N2AXA3gRZHWGt1bb0I51Qxf3Ro4L9wZKbNt/0V0BKUjm4JcI0fUSYjcKQ05Zs
hwlSQfiRTMU/r1sFq8BpWUFPFz/bH+kn3ylbQhO8RTxC9yHaLZLjG9N30AWe63ypbNF2eqCv2nKM
FPZmMlvcCQO8TkIZrENowDJ6FzWZSDrYt5yAhBZf94+5VXs4IoUDHoPLJ4EwVNoMe+qdZDNcwVIJ
rG/OxMjAduF4S+gBvOGjDMD6fhpfxEfyEXK7Uv5+89cd8ssrnDhlClw1MgL8LoFat+E+OUJCpWEy
jNlWn4/f5rs4jusySCO8zUMYMWCy0qnY9DFGQ/efIcQZNLnC1ED8ooI/qpNJEWtnEY2b8ijG56/p
B9tosbbhPtmov2zJgODPLPbpvi+sEc6JxR7+YHw3oOXTgb0/qpMMWMA4GALs2xVgWRKV9TeozgJF
2bdyodOB/vHClSSzOfpQRmPhR0YGxIf6INpPr/6CvXqPkVOiTNPxJZJhSmwQJ/9ykp5jKEs251kX
8FC745RgLG7mztuGaYYhvvzZr+drMjBGB+k2dKY6aiPZTWkmy6AGzJWdiciHmgZy0oM7WHnKdjid
ozJGI/pJyWBOqC1UvBXJyhY704acoBZ6Iw/U3Bf9KWJDi9hkQVxRdpwwn4cfqjlISd5hFkNKggVH
cnUirq8HGII+Y8ZrZpSHe3iHz8dAhzb6CqtgYrFiqSm2uMjNbX09MKyjMJpCu0uke6rfHogrUhBL
XIbDvgc/xpMnxR+KW7YpD3oI2cYpkjRAOQyPlYxMM3XflmJQwkDoZRYGuTKz0QzCib07lEg+VR8j
5iWqcUtYPX6Q4Xqj3/sNj0lOntdmhhtHecSz6ZR7zV95ULeVvnydKPCzL3kiPCZQ8i3i10JgYo9/
wgaq6L/PswH4nFHUHTqyo9iHFlGDPGLix+U8X4csfv6NG+VD8BCPRzVQS06IHMGaXOwf7Mp40pPr
kXGaGEFZSThYGGWPfyh4oKsylofs1BwQDEH77k0dTmlvMlCHHzfHoRxJihYzgfAhXGPAWf+S5GnN
Qfxrb4Bz+WI7H8LCVUAoW7dwauIaRI/5rwtU4WZOY1/DqwMyGgzH2+fckv3pFmIW4l7XQ1C5b2dS
3wq+9nPdLbbDZhEqMRRqr3CW8PEtzkBTd0qzRQXaeIMFe8yc1KtzDw+Do9NSgHG7AWERY1FFoM/9
5n18yDITpSt+jzZ7nZLAyR3/pNMTTCT7amA6LPxXSAlgAMaiIrZ68+k9UI30RvQNXXFJ9LhDCGF1
UMp4Rtoik1ie4Cn3wS3h447L8qSFAMyrc1gxTKB3ZPIg2K9v8OAJsKcAQy0PISypEYMCH3dE7riA
Yhoe6xVUS/n3uX4Iy163+rtV4DPyMNSXsdCNO1vhR/5RwOnOjIYIaVb3Bk1ZXzoLViJ+WSImd2HP
WkwtjNdvmlmBpGMm+MPSUKVQfDgUbqBBMEvaWaTfbQn70BXLgC7AyM+wa5yyYeAwWRl5s+daUd2+
DNQGu3OrL0wUOEx4ASwLQ/7H4W1AnqYMefOtupj4FYWpMMHnLU4AGWxsdev3uWcuansurDPFzrn5
oBc3H2yj4t1lCzSoEsMb009efLTQb13jxZrznhgGSinYcmQ4rwFwRiV4Y/7WWG/2bXn+QRJFox9v
zabQ4htEpoVLPcV4HgGnNncYgivbbr5GfqWcp/Fw3tJEO3MWWX5SpdX89cNktZnvZ3C+H5MVFy0f
bT0FVyFOJe9sJSCa1b1yOyDpOBLPGuC9E9UbnQdiN/PoXGtfxON6mfsjfmCMU3STCmctnWSfJLvJ
tdwsBwPsUAl6p4vBP7U/TlWGeY+wPalJpCfZ150H+n65r85raNxfi0+qHDAceMH0G9MmCCrIM7xR
T89YEWEaWFNKHJUx5ADNSwfUrA6Ik/jGJYrIMJIp0ZOiUnIWC1NofECAp4WHEzGxTLwXhTfXQblc
lKpZyhAUc3GTgAtqQSZj8w0JrDvAqoYKGDIjZUYfgEFog8VZA0Vorho4pZd/VMX9n0L9T6Hbm6Be
d1T74JAEtoHcqQ7QGJUPTB4QMLE63G7u86+SDA0U5UrItHuFPMcBmB0ebSKoIREPjAno02kHZxfm
K7hfDLD+bklB+YgXz79pHLZatMtLGV993hMIYbTzmQ8CyJvUj6R8e4AiWJS+cIh9YVlBwJip0S5j
XRE9wKkaSOwSrEdsTuGQvle3JqTwZvbLRBKDMcSrLyCJHaMj9uMUMmpA8wb8gOxGdf9xgCAqROKR
8IxYxQtg+f6ZfxZHag+aCjRblItTU4E8v1zmzzV04V21A2APy4nwer+oQbUdgsUKZ3FIDXBsUKSi
jyyJB9Lwol1KnJYdTwUexMzmJ/wwZTtRTSArWKZaVPeBzpmWM+70kO+hp3siJhwog9QfEYLDGSUp
uBAWFG79ZB+HEIbGovCUNmLsz7FH2gZN5XSMXSfsTma5fLagV/oS/JBrQpGDZpACQp6sBcF/UEQX
haW9TP4c9Ow5uoXoYrEKlqBAkUbF/ApYWpKEOxlWlRYAT4q1CQ2Fo8/tDLujC3UHf/O1cGvVw3i0
1eF9KR4M+Cs+THBPTBWXCWVSOcIuJVE0JrOLvB0BrY1NaAm/9McO3KOlS2JkilOZPHlqY+/OwIRS
hrHe/+N9UJwn0T4473WRKEczxtVMZig75SXqZiYEkFWp40dslWcXynpmFjAJEfOr/88OLJbd5dVP
eqP7Pw3zfyTd13IiyRYF0C8iAg/1ijcCYYQQvBBCqPHe8/WzUhPRM9P3thpTlZV5zj7bwAyhy4DB
lwt9KMeyb5tHdbfsGPyYBvkjGnAA8Xr1ATsKzUGqdkrRzjQD/Jiq6/0BNLBXwBMvPNDz+VphPwli
W541lMHKKPwiN7bucxU+qrBmrwM78zDA016SPAwpdnV4EMghniiTJ7Jrg1csVs3LqszzUt3H9IWG
ctIDauXuXZY0PIcs3CCoH5oUqPjAvRCuALQ7i7TruiVQFxsk2MerpG+GMEGg2OH43D7cecrID84K
R+aM47rAcZE2QVtzft3soIhz/rqj2IfLA+SGYPnzgLaahQBH/rAXaCubw3WqBsYFQDKieqzbIRIF
vLtiIVP0aZAFpd0IKNxOfatELthD5SUwFHZqcYBndCj4ty/PF48DVZ8qEcS77M+P5fP0WuvaGCjc
IX0uGoozfWDsHqI3eSodpyBKzS0JGQjdH/oSfoGG/GxYHTxaSdl2A2tkMwD5DAjyrZIx76DVL33U
drpAb47qNV5UcExGS0KhQ0C3Yxt5Su6nMDYFVSLI69kBX37jUi9XGnEfiTB+0dK8TJI1eDsedgD+
wRwwIMxiz0iLTO991TrX1Fz8H2hewTXXwoXEgWq5FI04OrDAqOZtOdwv9BuTVuY93Y0+cgE9QwFp
MKuqngkLtkHG1LsW471s60+0kJqtpy7PNIhhyP0RwoJ5kCtu6OAz+WXNhG0LxEAuwtWqKxbCz+1+
w0f7XXT3/QTUGHMKp5bZ0a/r9efLkJxq8K5BCsyPr5PpRCMTuzcNyTDTATJ1pI4NUEZNEuv8Mi26
2Ow+ZcwTLpVqWK3TX5dOD5yOYFQEKtsPH6NV61A1sm5eOxspFFq/W+tBn3jhSyqtUhr1T/xjVbt8
7t+SH0JBhvM3xl1B0FhYVidvWVrEo6yCUkQytS9j/b07pInC7yXN9k09p4LNd09fk4HRb6r/7OaY
iyOb9x3s5UcnQa1yp/2tWwcafUHew3DpB/vhqwMPWKOYHptG2W/rj1XvWQq8cOZoDR3daD3VuwKz
LJbcx8KrJfyT0yHtmRUArb9SP7EaHAdRtA9c7Tx+VDG4i4n3vbd8Dvfv1878h/X+u5yG4IpmEtnY
dN3w6rW5HwpJYUUKSUuUYutKNl49o4MC5ZEct4WgnOMNJk7KUul5teaikRUg+i0zRUT5E3+n2td4
VxIaBRWG5galdjG4Nvkg44YHqc9o7q1fz+qBFQd2cOc+zPkvwmoDnQxv/VpLdc4mFYp6Ss6ayfdo
Pkt8JsjYdHa8kkTSNfN0vliwlZPqKDXj2Fs3XET7PvtA+SCqIK7QmLSPjUxTIRSYnPPmscG0ALZa
mIzQ93Z92qZbf+myz1Ca8ZUUFfPPtS6dKwYrRhL1dIkBHDCfV5t66zC+1nkDfefA1uf6dlJ4fZ6Q
TakJcm+2KP1TKJBwOBZFDCI+HnhrBqUlA/PuuTovR8VtlYcJMx58b9K6xWwxU/42xDYsivGDhnc4
j9b9LYnKvrvr39jtctfiGP8oXND3f2LKZJ92tGd2jKJ1LiUfUhQzvKoLCvLkrpxmVnIuqLJpdV64
TShfp9KBiX6ydIyVb/n6U0Ijh4Koj8lzQvJ51XCJnMFKV594vS2rcjMPYypvUF78BU1WhYQdllXx
iql4xcgdo2JHi467KbcIuYzgKFkz/N7qFlN1FQ1BPC/PMAOFeM7uQm35dmhRTS84xUkkuxfsi3bd
LM/V/IcZ04JV4KMKMnbm/Z0kzayBB5MvWUSt+5CExNTimPFbe/SyAu+uQfadVfxtj6RS4JwE41v9
GETFwAv7mvEf77UgCjHyurVidbv97vc1WCwaxya814jdmXSPfT3ejRwyfdpYMhMRs0KAg1NIsAGu
KluYo9TSG/LM6E3xAxkP0IyeerluHcEwHGGFC1VTYCqxc0yPkv0HEs9y+U5mC5489HENfFsTnwiV
YXSFNI2CucnC4bHqOked1r5USAU3Lwi9usmOy2A8vDe0uweXAm61ccKYtt9yA90OgdqmaGz7zMmk
xgazlthH8M38cKw7e48X4I3ZE09ba9hOAeNRsqyqXmA1AL5e5Y8do9H+riZTDW73l/IW67tjwOZl
SHZlKpjs/I03KB2q5ymregyAcALMazk+66bRdQfsLN/zvzpCCu/B3s15dqKJ7dLhVoWCvOfLvjmT
JB6islLn/Ww7UVeMdfkvJNseMAMzByBZsCafJilWMjMxDvPoLwYmK9HIZuOQw8LgFET9M1q0Vi1L
gcloxWS2FpTlQGkjhOR42Y5+TpXoI8vs2abRzX8tQcD5QWSH3riXeoQmTRRUEjee3UVxPkya8hyh
U1JWBq9BasQ3oYjNJLL1IGpk6BA7NR7jSyvquENqDDrP1qQddebsLj+MfYX8egqw1/rZslOwTb3y
rbP6J2EeYiWND1BzJJNWmGyD1sr7F+KleWd7YIAfNrNqPl5YvoPWwkvmZn/3L9xv/gK/yZ7yPjMy
yHZHHYSbqgoB9j+v4O+pTEzRyaqOvP2cGyqbREfpl2zzHULJY3QcmP6z3CjrRQbhjG2pEKHKsjRC
wLNh7u7XpfaCLvSZDub/AsFN/INPTeNNkFEX3tO1W8CVBk7Ra23Ctr9ofuD2guErz6FRWdmeXLu0
upsWluPb3pfxqFl36ma6i9b+XVUELeRjrcz53VU5QkwPzB0qyeGhsfuOPplH1d4UaJVTsb+trLpJ
uhxMNct2xHlkfLnyGrJtqNyDD9Gu+KlwhdWqh8rbUt9mUP5coULWrs3TQDFmrFeQZNrqOlOnYPNQ
cjGKo6cM5XdhPlXv5izZUy/dXHQNze/NObOvbn6678v79j09AAoXiiQVLMenFgnYo6JFeZI8alRa
wPjHiDlLnMJCtc94xeC6mNVgD+jPVdku9zgdYvO8GMT5XsjNyFS4iCy/gaTK+Kj2Gnlw9IADzxLL
52xvcSvni4lOKHma7NJC3ESoUpG86h6g2qLrpgsQyJX0Hfa7CYW+m8hSsmN7WQ3Edmm/CuagiMV9
YXgX2EzD1J0xpPLVW3HbWr0vyoqyWmomKsNekfQtDcxFRWc+n1Of09mnbTJQ1SSZZs0zHrNiWI7d
wblJdIuXwYMm+E5G9ViHl8CuMEgrnA5VsVNmZX1ODcZ6/C8e6ULbRWhOOJ++p7HOzC6jmq0eigzC
hn1jqdn66mp+7LrF8g06imZtXQ40wdY8ct7ceuuYzCuw7wrowss1Km8vbSX8errWsNSvwywVlqdV
CeWE/IV5u8Xvq67QtgqWAzH0nc7c8R3r5NtdG9x1GxohE2K+A7oINVQ9/Px1ppamY4s6Ucd/XuJ8
f+NDjPdx/AO4avA7SubsSAOiWPZ+HSoN3mKswqTXhJo4ZuYxeyo7sHzxWM1llLn6BY1npnBqL0fI
Nbdf9ZSr/jc1sMlFsxWeowhl+mMA8bGYsJfGOsf3Xfll/ofmP/Z8crLAiStfKoe3L+iIuc57Lvid
eJoKt96DRPLjAqA/VJ+FJtOeGvPZVoRh/Ma7sW5+hxwxWL4fZzbVMDkLRe/r+9LmVsrntZfsJrsg
XUhz0CLtYRVR/wS13pOCOF98VhMaYzCqVsDRZEBp9Rc7ZXwrgdXOlhq5G45HhnXp4e6Xc8y8+Gxy
uT7W8I1sl1rIQynZNKFpcH0u8KVdtBAdlbCFG/E3ql1uZq6AZ9Xer943i9pziCIzNxgurPuPY0EO
61OF+OQWmHM6NPn/fpgFeBCafiQY505KSaITeSpTjNZrybMTjt51FzXBpdPAJcWTGLdeK/upuKtM
oslPx5auoQy0HtUCYx12mh+J0zg/aRrJSx9Hcfx/06omEOmq7N9vImI0Ogg+yEaxSS/YpfpsAiXe
/y09Xl4xRXRpLxIW9Mi9RQzjMrtvprfgpPOlL1PJEtqd3x3Gk3IeLKIldHBOpLEZQyJHkd7ve0tW
NfealjgRHOx1Z54r78ehGUxEEowEo/c7YwI8MDRAy7da+jhU/CSlpkliTYoO5q3qNvghiMupv0pW
PPWT0tNYnrc3KVlJA+05mY9cPo0lxmdX+N2xYbklaBuTTdf9Mi9mSrC0z9uc/2lwYfU3F+vOXyNd
MPvdgxACair1ynn6L838sndONvb/QDW+VqwSnDsSg9izEFUlIW4kVhfww9qJgY93R5lABvPces9k
Mz1NBrVZA6bHcM+8LMeNAQNDYasfu4IvwjRYbE2+d2mtZwrwZOlwKg4yv+f66xsw+vyQ4nD5nn/k
Bp1Hb8KqZpcvrb6vXwy48ujNuu75vxQfnJ91D2q46IRZKQUnyAZFN1t65cXxmVk9m3r/+oqnBufZ
e395loolbql9+byjkBfgwrQDt0X5nm3GNpVL3QSZbj1Vocl+NiaPsK6VwIE9op77G7EkMMO4WMuO
zei5oSCSD8zaA9ahfeG5li2mQStdsO6zP0kVH4Ncx1BEu/jLy/TRchBi+qCWLn4v1fWy/BpfuoHb
dv39q11w7sOQuIhol5qH5LMj29SWg4yrPo9ZJkIYNJk5o5lFnMf5W1Rdj2LcSHH9yrtf7BiMif3l
G+sXTmX7TairfMjQtL6f/9lI1q9y7vBOfciTPyole+qFNe5Uf3+q6tZPjYmw3mAEj8Bj169g+UwO
7/uZ1LIUhUdIbsVfeNtdqlBKxBBWqE4aOpNqZsRhl6Fznsv1uqiKeZzflRhhOUxUTPmCut9VOmdL
QKq5cNhWZiDpNfo8pQuX8dMsSQTMps5QKGKqolfPV+IAgZRxk2lAjLxiUYT+PnL1/ADCth/aex16
6KqK+80Xonxmrhls6L12zKOzZUEBodDa87sOCe6HhalKgUEuO2APIff/J0f0P9pjKiJnwt5arI1K
H0IDk98+bJ5QJF+WXMXIanvtKFTPi1FIT/euzB0MCCB9HwARJMqAbaF5YvxguQ7Rk3bkyyDpNfXD
BPZeQkqFb+HuxeXtPq3cY0q6teTlSW8umYrLY4cB8vM+26yCnpCB4xHszXV2+Are3E3WMTeGw5X8
sZ+nizgj2fUvsd781gn7GB/paWrxEyYP80aGT4mK/Nw3SAC8zSQ1xs0d97lyOtNKxY7F2hrhyBF0
ILIxjr1sS27BCR2hcGjsjyW42a9VsR2yTkSTNwSO/1t9PJ+F1Ad4VGmPGpTzYgmBelUliZ3FVnTB
buRHh4t4WsvoppXbR9XsraDPVtbqDZPKLA9JCuNaOxiStew/oHxCDF/Q2FoEUkAK4WmbKgL52qBA
9qbZwKZkLpQd26G4ZWMs4iJuvm89f09ph09yIby+FV8DG6mGViuTWnVeGHyJZnosHZMSNgo20GHL
SxQJJDSwEyLc/Rt35+2qskjxPJdRwZ6k5LFD7D7caieeSa1oLpO7zOvNDHUVxBAFDhB07cqiBMpZ
qpR7FG/qo98VXNPUKVcMJG/04+s7lblMuM2mdHjUbfY3oBwjn3vpQlRIrZcpJE1/DD4Hm68zyTAN
K/UyNJCyYV9Ia1jvTPgk3xYKN0XCly0xTIagvrGSHcRRzs9i7mp3jHFIkzZfhB37wutVPJHlgRF1
heS1uH2oU07HdEeZnF13Ce+dK88e7UcudAtI/YTkMfyuwv0W2hi7y86kfN8mckqMdNwBX9Ub2SLi
pXu2xe/sJiMR/0ejKkFxXrwIwmEeHLrdYENI1jTWUGu0byCsbRlcH81YmI/zQ0ZMjPRd6/sNpI2g
qCISZeYOHrl4srBFWFlAb1YzW3qA+dU4mm/jynxdcRecPyWY0t9sAyinTAxtNF+Azn0hMY7eo5I/
GVYJq4htapuuOHWgQUpBgmJukK1kwRAv4mwgnO0xN0z18SJ/Zd/+huoOsh2VAN5JPzsFjmVG1o1F
Njs3beCrznXwmJq5Xtuxn/l3arb6nf8ZbCFThYXzxylOvS+PxdSXQ261rWzHcjJhUhftiGLWVife
7kFXTXtRNjAjwngpqbqUaI9F6fkPzUsv5kT0VwA/5q1YW8VkLYk/ket7DCVQ7TiKqKWVrhTiFCQm
T+NnEzq9Dz5/oYqzNGgUDMiiN7c/KAEO5eSU/xyiBpAelTOtpbmWHNWwdfFDe0xfli0Y/neopbhW
4rJ0EeYQFEt4A4cf76gNUoeFnkVT8pHAP/pWVi9zjRQYz2lQSKoQqgtnyej2NyrRfyqag4Ts+zSx
+xO7FmBHZrzJ7yUPqt9MEu0+ZEgclI/o/dviisrGsLqdpO+E6f57jeAzGhYLsG2vDyd8+H/SNVuF
DU728jfVpymwBWQbypEGbhAgOAedxroHhkj1RfPxCLWfaiyUtYp1zre/ez40ay7bTLWXhdTglaiu
CDv6mV8slkyHis9A6cSdE8Z7Q8MQpVvJj9efpyS+4Gm8UkMPSZwePz7buaZiT/nArKjfQ56jRz5o
BPJDL/382XXVX+j+5ZVp6Oj8k/7aHYu5brxpfOZG2ZQ8OM+3o4mbLiLDXaVw16GN56li9gsW6UDS
WykwmdDHS8tRkh9DIN7mIBu54tLtoMHpaYTD+W8FXOal+T9hAhddIgNleXJyPGzlGLbKc/3loaGy
9NzG5ejkZJxzKDz9pBImZpx2VUNGWWpsvPOwbcNZ/zEzjdG9Heum5BxOacP2q5rZbBT/3Me+JuaB
6XSL5uEkWTT/ARHMG+RQ9OcaeIcLdhM+icos8jJU+xWYmgI12GJ/7thghgeUqCY+BkURs2T1uQpQ
SWYH+s0gRUXftBExO9FlP3Uou4ZtCktktAikhcLkKz61ynW4Egdfb9GN/aW8Ff28NtMjHOCmdCHz
7auAQnKfZ+0OBsD1k6x6la8hSdwfbEC1jZ6ZGOccdDxiVTqewPSkDzG1QfXN5Ev5TeV0LEYKSuS/
p2rdn5vni9WII7aObl2NkXBfIB9JyGuk570fxa2WrigB7kFKZHVp8oclYAVkqFuyDUfgadG4GMCk
KmlLOtSLp9Lq32JRTM7LB3uIIyKSLF54DbS5EbJPNErM9v8UlOPN+CIv5Ov+8axv2hPT4ulGJNGL
f8DkUsxUCTTKaHr/Dj+BN3mrvuRNFrI/u4aq8A/HP/34ou3sNPU52tXy/WNdzXLXmpyqr8GB1THX
GmxDZqnJQjpJYeCGXQaOrVVSRE9Y5PqdK3IWiTX27h82vf+Od3MdVLb6kkXTx7NphWlXSVdLy7fY
971zj7zK/Mdg4G397/Rjs9vXwDLP6eb3mCts6q9K7mttSPKZ/Lf7MPXoU8cOU3W8w1Swfawmp4dW
bnQZmTDDXRK8ry2bZfr9wV9lfO6RgZ8LuR/krHs1+42ghCSW/p5Uryi49asScl4ykM5dPcWJvh2d
isxyxPYNK8jb/rGcKdpD6UNPkwqiqWBjmQP37Yegmd9V7/Uv/aXrjt6gUnkPUMcgdLzqHro27Tu/
YzOI4m287aDI2iM//zJgd13XfvkRjSkyD23n83IUK4WW4g9rzI9z/TmPnuhv+u64m2pFp6dfKiQ2
+T9h0WUKNxHhvha22LPJErcZSGjoH2lkweX0OJ38Tgbh6MjZh+wNbE5ffbFbaIFka83zMF6SQtjh
FvG9BRgW0t2bkZKK1PYSKNPPLvrSxPmiMZOnW6cPfslZwAd81ZLLYYY3qK5dTYL9c+dF0M6kO/ak
nbDTeBrANbRq4DSAe4gEFklhO+kgHaSe7RRPAGkK8cYxLo2rdTrKhm1qRxTNWhuMbcUxPritMOy8
2faLTD3BLssQrBO8n8DcdWrCBslfOVan+it+3T+R+eLdc0MrXRdPZ/RSWRikLTqYSTzEnOqxfn6c
HS+n2YHy4cU3c/6zrZzfXv+eTh9Rq3d8+ai/jZUjtoR8RVjpsWsb5nCVBaG+x2YnVnGrFl1J9YVW
yLAQbDO+jVdNj9tEuIE4ikFf11+cbQtAjGVBU5UUc+vMAVX+rhqX3vXtgix85BaU+EEiGjynOIxv
woWXVkw1UCCfvRc3HV89ju2Yb6tTnBSxJqsqAzhjS7FcSTwLeNLPjRQw4eteengEvyHfbP0+6Ivt
4W9K5i0dTXkCzhnHt+UxBg1T7jDTULN9iWcsuEZ9FQUWFe8TqK4noLBlUWBGmtHNAU1U1BdgoIjU
JLuPv6iMaV6YVpj10gVEH5v6ghDQa1zVqs5mzR/w41lXySkgz7oc0/qWYZX2KM+SQmBD1yEeRuHN
1C9veA/SfRpvI8nhJbVydXw0ElAWdJVnn+V/suBjk8mea9zRuvshF9txfKe1YHiN5kA9ce/l7ZC2
juNQ3Qp8jrSQXxkjZEZE5Sz2aL7BWvbN9pztrkbneF3FNHk4Y8vz6fLT9alRAHCHydwC6e0OpEPX
06X88ygrhiDrD34UUTl0QAqV8VP4i3QQm3UhnS8qXPKDze/yQZqmV7Ala5HAx0BkBEgUBvhLjB1N
ITZ4YZWLNsM2SxYinFj9VDlbi/P7nPGtfl+6tc4rBnpGe5OgC2DZ4aLOOTUFZ4bC5QdHyobkIdHv
gJkSv9eP69TMQW3KSwuzAD0gOz2bOZoVQLb0PXdmKfZ7e50HPN59qNvSxSzbcnVSrpP4zX1fBjZj
58iVw++bY/1kqEuEyiXbzjcTziUqCwgAmZVoE0EOyi+ZnMoN9aqJi6/aSTkTDwXbmKP3+Wb3sHje
Ux+sC8VBLPt53IKsdxeKHq5slmudy5JtrlyQrej2gsDA0fKfQi6Gr/vqd7fD+b/l54vb2XMoICLM
r6vPbvyfa2KyhKFbXI/ib5uuFByLFAj5ep98q3yz0wNzGjZO56DKXfzSOZmDgJlO7BvOlUkOtFGU
Rno4MHBnxZGbZtUZ8+LrUKLGb7w+YsNUGlX4/nkPmiW891c4ECLJ789ATZsbCOf++Dlt3Rxyx73y
/1xfR6LHydWFvnaij+RYUK9ykYG653leOTT0gzoJz7T2JzfbWEYtWA5NvZmD674xt92S3pR351oi
1uLNdWE6+9KByr0kh2zfFtXNh3u4WpRt4yeG+8GJOsxurnWoJpGT8HDC3CPtYpKJPIC9FPjvvOjM
An+lbuqwO/eGQab9BFR8tFauUxgfiKZm5RGRoENmzo3YG32t4nTZTPdIyiIUMadxuq3KD7W0a5wj
jYoZvTXvjcyxdjuWVPDedxsCET0vpFbL4XF6CywNB6VMR2W4NxIzpeFkoR57o4p/OJ8sEFJ5tCXb
AqfcZ9Vm+1AU0vn8r2b/TX14N9L5S2Wy7Bpa3HEOt++mvZkiqOjxnsyiOQeuvUdRWWS3Iy34OhmG
tleXhkk3SzPhmfrinI2mrPiCUjzedVoaK2zVw425SYnPmnkhbfMcXHmzMMeQciWP+o5l8KsTfDmZ
/qtadmmb5vMmtVam9uetemo5joavDO/jYLgbNrbRqrtgfchgYf3PGBMP9/f17rg51jZVrXjPJ6GC
cVGZXOzUyUEt4nzWv+Gd0zwHpfO9OPMDO6bPBomTcpIrZJj5uZou7ouoxu68aq/u0iXIGaBc51Uj
OpVv9757KL5eiHYSFUzGL4fHd+xUn9BvNcYLQqqV9I6e1te9gpGRbiwOXfRVc/0c+vO1u9y08NCg
6GbXJJJ+AzHYpxSatXm2+//OoGeMRBqtHq1zP8aB6u8Kx9unFEOB/uWHaH216rjuIR6WpjPVn10m
/86OnhBArARXWeU9prmg4tPOpBoqyqfbBf6CZhZOPf7ep8rp3r+v6W92g8erSn5XuS/HDLRi7fnb
DqDRW/xOvhWdk24UecQZNbMmgv29CsEHQ54U6+vs2/L2mR08xSrkW7v8e/RGAYlUhXqUvxX2DpCx
/VFph/rFBkbwNNyBTld0Z17MVPH2KkfHIlx11bNrv0In+HLoalvztVs4Ok3aH2wkXkHsFK4szKYX
79nertM52wp4G+LhPBhQKeVXtS3q5C94lGSMEuZxaUwobw4Lji71K4+Db9M4mAfpz7XzSKnObyss
Kv3Eclt9Xt5yBhYQTvlo87fJ1Op01y/Xbrp8vpcI167Bg1sKzzTqTL4n8TLOwAkHflFhKBGZlmQL
gq5eoA++ufmwGyWMKl9Fvw5X/nwl6tbdvidm7QkRm789doSi9fW2aL86tDT45u68hyXevKW/aTyQ
KSHeNMG7e535vb8Xr+Xh8MnRIw+LIRQvJv9+LYL3UCWNFF5MtXSppl6HxiIspWc3OwZwdNzFtX2L
PIVnn4NPsbdg5yXlvJNGCaOyhl6TVen9Yi2FPKYMbitsIK5tThkbhOW0qdI238jkCxqVI9Qp6xQO
A31NhDPCkwU2ee3RIhyudjaxcJkPLLYldl8HFL1+V0AANnX5NujoPfksr6Lq42f3de8+e7YD48/y
4fPwTzrBkZHO+PwBakdgGzw6gjoyx7oyKlu4/3OVHN2nm7EMMiDWz6m20Ziz2Gsfp8A9FfQ+0Vjk
3+F+yW7mWdnzlGfy8JMfvDoQZUVe8lqkd3MRz4uSv7jXJuPppsTMFlMqi/JxaFA951eq4YLAU/hp
Dq09yGG6Ev0823AsbXvYmtAFxSFFqGjb/nbmVXe0hJfGQnvWxmge6X32td349jnvCFqvnXz3b8Fa
Hh4clsuPgwlp24KHBrvM7NH1omqvRAEuhR5tVJboL/ADUeX+gpwI6dO1zKt8+9TfqWYQh3uDU/XY
2VnNInWDEtGAy2P3Yq+GTNY0xuPgdC3G+nd9GAMRyFSuMIFtr9UkQT6rxuEskf7zkVTlj901UIbW
NDmNZ2r5azXze1m2ttvierZfvyVLJjJVbrd/UJzylpNCvvjcla7fpk78kHwrHauuszPJFZBzHAwT
xgIhDrHyqJp4DxGYsUQyAnyu3s6Z+eo0A+iJWjCVfZePKi/S2Wwl4ViEzmJvHitamBQrQA3QqgM/
S9ljYIcqKwku8z+VdGTLj6/qJ5wQs3jomaMspLJjyr9dj9DYEkJcNtiEUJxKyMzcRlABuxMynZHK
pivE/pXA/61NeIW8GHzVJuYu2iXbSqy3WFdtplsq4u4rXzwp5kU5mdA/46XAgci3tt9zLJBeKllw
Uc6rrs0EAswAYhfrwew3D6i76pJOPSX5ezMF8AGG2X9I83AqhWjtW+28Zf3MlsykdVe7zb2BATOc
P9nMD/nFUfiiQ8DrV+m2yYbncuJkYvlqwP0qbAXZNgU4z2/t61Ci+TMxWBihKtWzDeXmel875N/m
/UAcODTSXPGOvkY+O948pL0WT1F53feW2L5YF7gpq6I3CjYBxkgx2YXuA0XNtTTDs04jZ+k61rQ4
DFEPDWi1YihKKYyKKyop3Y2U0CDhfq2rq2f1Yu6JiXu9/8suRrI8T5s2jsNmkIaeNaDw0cyq3Ycm
w+zMwQ44z6FUx/GFlswLXRWD6UxABjychkFGR6+e0NRVYHyZ8Koi77eKpMhFwO/Qq793sVrIWpk3
0hgaml7k40Si+UK90i2ChZJlqEHs0ehmYhDeJLHcs8CovTiQtZhIfkWbz8Mvax0LCeiC5r5kpfgc
RIvO+o5HcMPCqx8SzTktN2E2ruimm31yfeSwcu4fbx14IEKbPNpopTwCU/1G83wpI7Qvgd5hfnDB
RzGDsyrJNHinyI13CmKSIrVlqo97TbxmYi+4K89A9se6W75mq/L10jynCJIes7ny2KESQvs2v0TR
k23NLcdtD2YCSHTXd1hgYlHDZdnfK6tHWc+yMO2Nf1hBsp3V2Jh+uREbhkflGgX3Fkk0VrzZJ6x3
oAvEzH2sqzZhGC5Pl4XIYGG1fiheFFNrhq93QPKYDM+zzI5faqDNYLfhxa0a4pMIp08Kvnnh8ONc
2/0ke3J6GYwA7R7rn3yusb8Uc9HXJI+o3Ms207Vk+i2T7yzJVX4OMSEpu8ExaYpdd8RIcLOHd9Q+
amKlIKOZ9aHhe9rE4qshNV6ueG7q5Z0k0K1tvLQZC+J9qETWo9T3ZPKe17ing/FLyI/z7K3xklO4
GXWsqjvjUQiKicKdocCxgZKDR8PEA8ES3/dQ3tw/uG/fsC8exd3kM7fMeXZLNqd7rGjxSxxhdrQM
7j6JXQUwm8FPfTYOh8o9Jr6oYsOJYb3u6tlrshCjf4j3XrfwGNAbGCMKLT0wVnIEVFabJvlpTdVz
TDQUqQpOcJniH9eZnzPfVg/xr+3ZbQ/Cf8WqERi3/EWJaseYLd7l/tRVb+rCHZX5Ve0QA6IGtcCy
D8JgHfSQou5QJh2yUV0MOtqnn5cMK9tC8zHIvIqUFUPETke6itd4VyGzrbLjA0ORMDB/vdVzt5al
Yi81hj6tP1fL39TdvKe2jpfiEkFCQHRprhnK4tIv2/Gg41SCM+ggtcjNa7FHCGm2ERkXHxeVBGsg
YxI1eChu/2QtQJVQItzCFOPosIiFVBhM9QX8TWdkzEFKw3AhYmEVBerj7dGeB40RXdR8VZv7nSWr
TpNefk+9c/54pQN/g9n2jY6hkHwzZERPwPpzWD46weEAPyIq5duJGWP6heLephI9vtxUOgo72ePX
YbAYxMcMWUzs0rdmqhEIMwziQFgv6GK2Bx+Z/KIdoOr6OykKmGI4srXKy8qh5bHLjlP5wvj0tm6e
J71dDX58mS6zxTm3yyF3XhrDY/ljN8p9MaOG2mzBWQRbVdzE0I19IpR7xEBm0Nkwse3evlS1f3ov
l0Suwe3tUa+whLr1tZafRq3YrcYyKn+W+GalfOHE+rH9Ulg69DssF/Ld3M88Ytl6GKXenq0dD8/N
+8GRWPXBsKmb5zHQ8aT89O9O5svaP/G2jLdS5/o61tfI05Q9vsi0czV1gQy4Bb4gj/flmLWrR+sP
/kcPQEGQ+nxumhO5c4ZVE1OdnNMfTS0z01UDmFieTHqJDqoEh8P+uZtd0T8XGSQ3KFb3JyPMwmtb
+OCOGM8ZklC3WiNSBcic7NPHcBAGtKWk0Uagzpjd/hFkSIVuI/PfxoJTdXkx238jbGsp2CzlM9X0
2RgnF8jq5xCQmJqlZR5cWyqY7uX95Pg9VheI8q3VF1bz+nv+KWoHpUZbxS29fuYtG8u0GAwvPRGF
VExpU7p0EqU7SD9ZyFSO3+mGQHWxMs/G5s0FFw64rM7o+ObT3U+ibsIWD9Sc/MAQtGWYuf12RaP3
SVc0cd9DuO6BzbbfaSw4Kv76pXKfWC/qdF4R5oWwHYvk8EZEGCR+zVfUkPjSh0Ovv18V3fKqbmWc
3khl72XP/Kty453+fvk6fbXA4bsfvn0AADvJvUHH1b0/yl8WclSjMwm4VrKqMr197ZiLL/gdgyNJ
4Vvbe4unsWlnvPAk36b+tBKu4UvyU+gy1+vcPbqfUd/gddLVGijbA2RbBCUvX2XOoZw5I2706TJ4
J92Kdxd1EHLV9BPRVG4MtwiIAytrWpHx8Rn8GFMfGXry5j5dVbI5WfZDG8NMACdKu8Yp9hXA5EDC
lEnm+SNFgg1my9vmke8Xl/aiZcIP4Slt1DP/BI4DO1BJsT8DJzpMLJthsPkSAthDwV1UVch8gKLg
s5WZ7Wt3i39XP6arJlFhuuuNYJBBpBQkizYdRFlaGgDuzLYiMJRcXHXN7CRXD7In7I7cTCPpmIp9
PHhVh4j1Ulaj1t89TMKqQE0mHndjLT40tnd4xrkc/XjigOtxd7uI2Kdo3bwx8oEnbipYVMBlb6I8
Aqs7ZcM5ZFDxgtDeSzbSw+wSK+bzRYKGxEwkkgG+eTWEYmSKgavC9DDRSfbgJdupxpV9Boaqzk6M
gC3tzzu2epseH4XkJ24Zl0169QzTufVnaOvFGIo61jy/aVtmEbVg8JZbdCfv986je/+QR8VRZf0Z
L24vlf2np2b/j3aicvsyN1mBg7uL1rGC6d05tLOetTHLCPYuThuw27kx+QXrIcG0AX2djGWm2p0M
to2VCUZWNsyjYm746luhpzfdqpbCpSA5dIiC2dogGPuCYyOi+nW/KFEJyzoKABjkIdAdqyQW+8/F
16Hu1E1WVx/83OhjEsX91/3O0xiqGwsd0rN3G52bx6lbaI8gJAJ+4cl0H+JfDAzlQzYls7NfbWFi
5UbuYcjlIqt6lCGWLILz/7SiByNA1BXkMbl9w0U9wQX33ZX3jgzJudg8Aex2+e2/bHddW0gKmjfd
/JP0q21Ymvw1HDECjFwV26ZBkY8jDgodF3wVsuhZaYR7a4bm8Q2EcTJCN70Xdf5RcAQK8HUYuOvg
Ri2jPw+6UW2U9a+RtyWrzwz9Bn6E6jiYj3o7C5Hvk2auxRQRWyd43DgSvQa3T1zFY5NRlfWJZT7L
DgAK3Bcdv4ygbemUfVVunt7KeyD2BbTA9Hc9xQ1HJrJJH2v5XqazqtqBo7rmYdI+YxRYnTZF5xi0
fJq1FM/DSRuh3RKd6e5YYmwLn+j98I1liAdEdWEQpCdqJzoYaMvTMBBQeYEtRmqZti+R70GS5iV1
ikd2VX14z80UhTCPj31pf1JjqQ0/kDU5eSJqXGs4RzAhQynSwMwYiW2ng414aqw64to8uizxtK4q
b9CXLMo0zVT0GWprXS2NZnDqKx6bn9emkgB0zMmhg+BVsUOVdVexW1m3Mrs2P30VH03mvM3LkqSw
WDQOVYBAA8ySnhqnebpR7ozROOphb+yH6LSfUWmfJiTHeAnBBf3oUaUouZNpilhUrueDnxakOTZa
gj4/V/MKkL3+gAO3HvuixukTZLoZSEZsKIQfwhjPX8/Kdnbt/PPBXVW9woCsqXXvwzaeP+LmwxJH
6ulejUCPoThhdzEhCwXvmgZcC4lfkrwhb499x3mDWvgQbMMeWjJySTmC023MbzZ3H5rMe/mwfpHv
2Gw0ccUev7iN6ZqK+BqkirsWVQQmVVcJXmD+V8/9yzY3rVxoAWL9TB8u3liQQaJS8vCiUGBjxHL2
iZqY6XD/87HcP4QE+LJqjmJ62XvMoi/xGUzu6693em8EqKUE4tqNy5wxsXsEnCqooEqHmdn2rfTY
VI5MKTYVxgZVSop0T/L1oZzQbI4HUd0+j1TMJ2YbcUooOkqIcRXf3Mcs+MK94NMUL5Xnsm5/tO84
eaqv4gCYZk51HCETlYXObO2nagvzoUuVQ4fZHOcFvAqdhn1N0dL1sNpT7BwEDTFHaces0/JeW882
DdXRIhnm7Cx3b7kq3p/Mb/+mNDM/gJWRIH16vD5dEnaJ0IZzbXltD3TNpzz5VS0j1kXmOPm8cEDV
EmMubnnpQlRa4zpPEniTJVB0mjQsUdQWAgUIEswe5pem/eNzXnqN5qn6a4SahbSuyul94pN7xNAl
UWTFgk3XU89Erq7JGjyHl9ZhEBZZ4XnmH9aEOdgdsLuOQy96+4+l81pOHdvW8BOpSjncooQCiGzM
jcqGhYgCCUlIPP3+pnvX6dPt7eVlFOcc4x9/6Ca85vDPBKpwEc6Ymz+XyqaP/24rvQbcV4pHFqtm
iJXPFm6lg2XDM2JL7b/pLoplM4GAc8Mu+F8HyzsYgMy5L2z3qxtvFkrNypcZVLI309mgOKdShP6N
LpnxFrpzKOz6khM/zZn+FZhD6SG/m6+HdgpEccGUjZ5JRLGTRmvNDuAe0EO4fNbMOogbcwtzOxAa
bAB9LgiCWojmvvzL2rk+zWtSGJjvE+094+JxCAU/g6Mu5RTbu4s294ASn7QvjRSUKcnfLMvwMiDX
GDOWr4093TBo4ED69woi2cZEtd4koMttQo4Bt+/pQ9iK4dQTZY1LCxxDdw1R2n562ieE/EkTJnmv
d4CRoBIM4IBIZBpUfjf/YcXILmSqYgyVCC7FoRFjyN9yEt/v4kLDdmdo1XooYlAGCh8+AAMpAkRC
CrThaagBLq7drBjSB6+dVTPjs+J1OYidw7ysTGRwXAaJ8aIV45NGi4xsgacO1GMIOep1L29zvE/N
SQlJVF0LDMiYbKD6Mt8AWuagdBh07fRxmzP2WAORnQmGog/vYxZl/t7wFhYeM0CUrvV68ozPB5S8
xXFdkkeGxHwJHHJ9hyyuBo3rsFHzFZDi2fTtB8UZjjEkhIXCiMtMoOHVOyRb0WXTDaiJP0do+FwQ
SjRACfYwljBntnwnGo+Jt2bDsrCz4GWBpy1WBpYljz4X1RfVjpXC6vhRv7hvjUV+DRvMxd8AZAAg
BNAZjzShLIrf/TfVDzsCl9hG81D5S84u/8LNw1WXzYbECAxAefTodxhL8DfYqgHF+Bp1PuTVtTpR
p1TIvMRNKEMyLgJQHYiGZ55MrKA4VyiNEKDAbHDsQKA7hmZLc59bc9Pvv5k7Us1Cpka0WSUFaB/M
KNcymfNSQ4nlXkrYw8XINUXJrk+tA3xc0fs+cP9qQjUViZxgvXN5AYLRwOjDCJOHlUG65Z5i6hN5
qsCJC6EAj+0JtWCO1O0MwOhWRwohG4vIDgog0I6xrahoe3utk0JOMoQC2nrBLgier3emPAWcQ+aJ
LwLpkOQ+ktcAb63HeU4X7U29ZXqD6YCvZU3AbdmpUD8onlPxPUxTojauRUmgzIbrHDtLCbpAG8si
+pl4n6jyVT6Ow4PijvMNYzXsQ7p94wk7K7aPYsPP1JSSKr2CjciVaomNfH5LaymuELVTPED9qXzA
jU0h/ioCymOxaf1iw/FF+B2zaWactoTRnnAduwpfEl3Pqt/Hr7xArZ4RMVi55jAyb2NbEEH48Lk4
ZoOysRU5hSRlynNgtl+emEt4xVfHlaFWQAbEruhLaNtxLjICdrJHvcd0BkNDBhq1Rxm5tHkEOWEV
lWUiBTw0/vULC0wkwaVBDqex7PZahuXU/cjs5pMx2sFDjQ6Wi69EoPZ/Gl1mx3gfifkvwATFcj+r
ADBd9lSKOpTnzCoquK+PgIdUmSHy/OozoiWUEaEBLx9fodtnCtUkx2gRZg+lMMxdBkp6qDNcpN/s
KbRwp6Cbw+JuBbBl4qVSZiIw4sWE5zP6NFvDCUv8pijDhOSbHvyCSQvdZMUm9tWvIEdIS/2VojJR
CTwBqAV9YJbFc3JJ2afnAHb1+MqT9rpi1hrJ6sqoQCrqQMILD0f95QWUcKTUhNZTW5MUInLni59b
HaEUnUAgOSKE4X1Y8qS8nWke0smX5r5QQylzMvp0uErdEAy0yUO1FzEfiDGfVMhp/cgGiDcvBd7s
K3pcI8OO4B2Lzp+JJZxlXF3BcILLtyz5BRHK16gxkFos8NHBPwjG3GmhXFPTSvKzW9+yB6YQmA2M
4ZYgaWA4ONaMjNQfIH9GV8xeqiadVK/APjKkd/Q0Dx9sOYiwiCgyjlAiCpPY8zEgy+W8cLAp2rAc
nFjuKEUnfSZeiiE2KKaY7tZTucd4khgMD/NNLHvkUERvKOFdjaWlGjNj5zrUqTQEXDfNHpcEl6EC
ggnX45gIB498OhJcfK4aeZiyEg4lhTk4RXDfGJorw+MhuyFf3vD5+xAe4KmG97DT+66JwEngd0DZ
mqM44KKzmt5h3lQTG3svQtuGryt94V0eK32C+Zm42O8EyyrlM8UG64WpIdZXnEYZQhK51DjP4D8V
qgRhMo9jQkrWcUGhQ4fiOk0sBomGeFz5RMIUoVnI82bLVLCs5ygQG4JiLnl2nqoO3uSH55XIhaRJ
9XxZTevUDvN5TiqkOyhznBpvoqYbaF55IJ4RAzRGjFjzAALRgaJjxIlr++ebVVM0E/iGqvAdm7tL
CtCrx+3x04bS3rKxVXDN9SWkKnyAxKSfGTpDMX1l0VCnxMWmZ5EHeQNxz94oZnnQBx5Qu5x2+1v/
hc0UWS2IP5H/jAl/ZpvoljVyS77AmW/J4Zj9goEkvg4QYvcwUMEKUDA1gYE2JSJR5AETQEzQ/ZOT
kcghDLEuHwiCeDbFp8IHeyygZRouI6hPEcMZAlWhWwLTQS1lWXgDgwKVeZyjUELFMAcWYvcCzFti
gEVtiJbC1cukqT2Wh0vj/96Via6Ev7BSfrHmmTLzE/vsFdNuSms3t6fFkfvDM47n3WVWsklyd9Dg
EjIdgaJh50Rlw8VmCwfqdWKsJhhxQcLu/ffmE4i8Eq5eAMGWqwQ7WfqLw9CWmMsJEqTlRB2R5KQ/
PxiB8ryQSfFOePhMG29br/NQUkDFYCi+AL4lN2cJ9aPyIOYhQ+FzyEeyRMgNdorYYNVjrY4uV5gh
pCqMMLjQSYh1STfCEX1UUoV/Ya989e6sYG3w/AKGrcLym2kuQVaNeazPiHQSWQs18oYkdFZn13Ai
DR3HPeAnnh3Wjn8xst2L/75Rh0ed6pGcKsUXaVLRKvRD8GoW0KmIUeCgoFihuMEDBFiuDcEmuKX9
lnygp/bv/CMVPqYsasz7fAEjrnDFBPxgcN1vIa1eyIrpvwimkWb8KpIGCSeGRa6OTlsluYcGycXQ
dF8uHPLvqxVpkDSQBmCpnRhfuqtvWKN/X9+17/Bp/vB98vbm7PZVP2K5TFWYj5vFk+kpDxLSOVy6
IEvEXSL9kNabPWZmQiYk6N0qz3DaNkbDwegXcDK9k8egxNs3X3sTLyCcv+cOwEvcsPmDTVexYu9a
so3zPmrV6PQObxhiVVl7i66A3a+JDmnOI59ycTWD+roeettrP76mH2vemV7/92EgrmKbGZus3R82
N9XyGsx4gd+Y8Z1amnnBJeMinPwPNNDHAx4eoFbuX7TjK//C8EuyUH4+Nja2J1zzFkbwQSI08xwW
UzLHHhsE3E8S/oC26nGxYR4zYB/GnF3av9RvsaXAsWxAl/CpY0qjM38Fp6UiESlOdVAoq/uAiRy2
nRvzLkKGkAe95fn9lFkFQM0CcY6D7AKaGQHo+ei9eC5fV/894aKUBsc8p+ih4oGA8SaWsDhHDJo/
b8G4g7J2oxpavpJyiyeYvqOk+Oh+uaeaBeXBqIU2mtfoo3q9kxEilOsBToGNFZ2LCTA0AH7JRt+F
kFIsUsxgYwqFO5sMFdGJs6A2JABH5ul2NXMM+v1iI7DxhQc9comoU0lDBFD6qhsmLN7tFOIXis71
janM+xqTJET4JYWuA3B/Tv84WzTXJylWywRXttpak+5O+83rC0J994E1H3dMykLDCuHswAs9id0q
X18wjqvZHMc815qSIqdqRHl1+sfoXdcTRGocLXqO9i+2y9AP+gfntrBRNy3MIkqjs9ADgRcio9Ts
EODRzqds9CAPgkjL4Ib7Y2wD1iGWCHKZyAyNT3h7akLtUkxB0/EgssbIX0lNLnoXTLBYwMtpNw4j
ommper+dl8G2SNgLXXbiXe9lMF3lIxMDqHApwIdReflE1FaHVTcjEZ2IwgbvQpWfYncmjOU3fo+B
fI0IgqcxOiJrZ213BN22+1YyxRklZZrg0MTyNbqkb0JjBT4s4eAAztPoB4wOWLcp1pDsZL33eibO
XvgoI2WqImp1kNjCo4vHlqNeHm4uRBnBDZOhGSLHFmwDDzgreYPU0lEnKHI0BPi5L3hDoJVgvWA+
qwdw4Gi4xCWWAyRWjhiJeZvO4z7KgFkxb1r1k51mXIxs8J2M9+CxyQh4LUcA5FiQ4/AIILkxww0x
10it8DTc41z3y2YxBr33v09YiiCW9I8s/PwgKljRmw0Jw9EY2Jwy97bVdxa7CAwh4klbn1I+Of+I
f7M5s3Mz5+Djf5XVWdwp/+XiPHTiqOuMWO0VNZMWRH2RnA7FIrutOo9HljnSn6dr50xe+Pey/4dQ
GS9jrr++oxmY8Hl3n9nDzeu3CZFc+LK7CeFpJ/cxkp+ucQ06b0NZ4tvzjTlPxHWxRknnJWb4MgJs
J5JimvRbcZDipzgYT5wCZS9r5Q1ltdjfD/k6/yfReA0UHXj1DqPsGWVMbvL5RvzVZks7dZA5tMrn
tPlEPoovBNMKJBxgqw/ASOINuVPQJHl/KXKoHkBpOzoGK7OWj5E4BOpm8R+OhyO8RXzN0d5S/ela
yJY4zQlnFbJZM80aHezdGXXDiC5xmLzPEVMtbFvdjiDcRD6vxHyXHXz6fJPRjQ466svgua+3GtUA
h8RCmXWv8fY8ZQDKOZ9oWXAfIeMxtWjaeHQdjXkPlx9D72zCUkSOHD5PmezyDRMb2dEKjJA/5z/8
Y8eAgzw4GB5tKTW5EpDKOT6gKkosbBHTTXtkHVLv3gp8nEnlkcx1v96zQlw5NbyNt6IELT9Tyr/t
OyZ5DrsbOI48/uItACqigcbMBFBIvA9///z/CwFuA5cinqEWoikY9ZwoBkvmvMFR3BaALo5AHW8T
3HkKLMAHHPWp/MqIF/63GDEiwHYYo3sGYO7hksKe+O+OcP8eUDDmHCfUlD20aQ3dZBFaeZzcN9S5
39bh+Pynjo9rySMOAFzJi9+jNS8FxfO/zzdXfw/hAxTb4zdyT/N7KMdmmFBNJEAuwTtmCJP7hndI
Tmvn+7r0UZP6P0y6QiAnUoo5J64jTybDlB2Q7fH/J21FCUNhrontHvHmgdFLCtuIZ6UOhI3Vc7vd
kJUE0szzL87sFNVbrusnEEPvEaWSO4aDhR1TQxwKoC9gBo06/C0ckY4OhmeWCFOb67sDOxDvwKJS
3eMasGimRbCVoNojaGaKMqFjX1ygSnK5OwZTPJlDvJkD3O6BtIFduPAGFwDBJaOPJgBcMILzDy/h
O2a1ZNrLJJGdsY2AmeFJUx4IMRFLiLZX316mxllfYBTmUpF+AiQZG6Zm4vbcIvGSiRPjK+KHtrw6
/71+/KEe/v0hhSnvFu8Y7w/fvW82bA8shmwprIa/XC+6I2JL8RrmmSQJFx5oWI1Wr9E5WZFNQQG8
s5Ie2gB8OLR1CZg9Ky2d9I8Y857D9F+6t7+1MdzQyYnNBU4CPJIRa7M96kcG4cb8e7wr+EUP3pmH
a0OYiKiCsI3j3Z7pcfaCCjsjidsPHm5WTd6hpLvdCq3AFU0Y2NRXls+yG6jCSPFwTUJ7Z8Jg5REF
TyxCCsk+ZSkKRToxmZsaVNd8tCqgu3so0Ki3Wauehi9eVS04fZOU2qJP45sXZG3UN1RW/Al52xtl
T0YmrV+mx79sFedFJmUZNv5sY63L/aI4YOVn/WQIztgXIDH83L7vTNd1PlusmhfcXZoAFgZPorhH
BbdnLFKLWcoYiLawB/iuWMIOcnxgLeI7fOP2ElUEt89ZsjQ9P9P/bizPbxMQownMJFbVg1iheYgU
nkxxFH83P2ESRoQ4/0P8IoBi8IiWqDvRxZjyCmI5c/BRuWXdNby3a9xTs/PmcFjMCBqRlenwsfbs
C++YAEFouhyjWILvG/Zshu3FaYLtCH0An28st4zaW8YWnBSZg692DUmj+P+pm397HwND+OVwUl4x
0BjP8JZjZe9hLxOPHGpWMtcJNYZl556Zol59QozrZjTDV3vVj0Ik4G7uhfeQXNORww7J01TzcDlu
MZpRFPD/ZfIIw2fuBcWIbGN5UvM99edOjF1HEVPfg1/p68VD9mVMP+H3jFHX5Dy/v4j6pWymHKIE
ohIhqTPHjTcXJQkLOgjH9eFfYZDop3mFNoKPRziTkaHNpHX3ZHaQYO5Nhg5vTOcRaUF6NYQNlk8J
dU+UtRvcLjY6VvWU14DzRzh/K/G7jS2yWXPwCSbdoOxLnCwhiJQIyh3AEwv/W9BDNdq2iB9Wtjee
ZadLuG29hqA/vF+/EAOyQNEnp/mGeGlx3a5QxK6cyui9bjIrIHvL53NhJ/f7++Z8dvngADqG2Lr+
Tg/bvFXviXc9Az/KKAwD/bOr2gUq+PN027A0QEGyXBlTqfXgjqE5ZfQdbBJi9vUe6VhcUCeNxj0r
Fej8oke7o2SdJwJgPQ2He4/CAlEidH1wsM2zCSEqA9+g5j4hr6Aj/ldIqLlcdIEymcZ4U/gSmTM0
LtAwjtS5ILD3Kc+MEKU3ZCujCf+V0METR/CPFOIFh06Ld+4FLLE6HQzxypery0ygMpYHHkWx9/Jz
Vlla1YHAkS3v3i1l68AsHDOkSMpuMxWtswfmduadQgtZOF/0sjjpz7WVtaoZd1JhUnAig0Xpdyc7
KjQyqvEGWhYR2aFyCiSIkOv3E5kO4BbR48SBu/UvnYRXuc3SCBD9Gv7uhH1UVgY3OMBr1UHI6ea4
gkwwsxmf42J0jl+TCu4WBgsaYZljrFPRQ0UlvRKhrFOzPJLUqwIt8zZuUdVuQBUEsPrnt0wl5Ys4
ATZ3rnTHzgI0FEFbghfOAT/bkMRX9ZHgJOnzoHdNTAMDQpEB1aKzg9QOh4bYKJ/CfENDz6bA6pEY
LB3sIlw0sZ4IeRL8Hyx24Un8Fd/p8f7LWFVD9BlfzSQB6bxB5aC1kWd0Jy8lBCWxRtvks92I/wED
5WNeRgONrQA88PNRGfYk757HkpRjRIl1dJs1q2KsurCabjjLQNnY9F7vWfkI4t99isiIrZAU2mMw
wWuTniO9WkRM2IMozoBJ2NIEkwU+wWj4uO3P++xaAQt8d3i0e0BB/PJB77DmVE4+DKLew5QcxZAR
rCZ3XnIWa0olQqi2fdBvYRgR6E1dDzpxv0Y3eikimWmQP6Os9B5zywlAMk70Ye773yUrub8ntyNp
Aqp0oprb+6JLJagideMDMYHxsZPkc0BHDPgJa36uXj/XBeuS91icCgIUwDLt44Ag5gQtfF3ZxHRj
II4NaS2gmFwJeUs1KQbNHXhZutSB8+Sf3AmdL4MMdtJufMYFgvTraqKz5559GYFZAJo7usICy7Sc
0/BWfTnKr2Scir/T4K/itXieAriCOc3OC3IkNrzob/WbyoeSM9jlIX1KcRvvzPgGSIY/0shWYyrf
ptmCs0G/A2Jgv5J4iHStHCNk4YXiUmJhdr3GLcMTnsqAcTtpzLx/TFXA602PFNvHkZxChvIvBRie
C+UZIwr2W4rgmHZVdPH5JwLZi9+oFu9uIGWEHajh/eMqrRDngbKio1QJzY7Z4hURgW1QD7DeDTYg
35Ht/QBvFcKOKN7YtqUlzXoibNfoyWoPjt2RTc9eU7ah+rSZsnR4yZw5kg6zvL2yBxsx528K0Air
uUGalZFAn+cUwKhk5iwbetjbYXsc3G2+M5sFEuecYTvxClNpm8lHEb58vKuhZo17kONZlwLiMaS4
Ts1QPVYiVIrCQdADtSyBQ2fvhMQ0gC8EpEqoJ19gsER+Nh0rHkvhDVTHAsntYD9iVCe7j1/MDVFi
6wuGsD5G98iZTx5lixIUi6aeT+AEbe052dWXsTOGgIGDr+BJszMgQMQD8UBGzwyfRjFmk5Jur7LC
meEttedXCm1rD9qzRcUsFLYInBUieasVp6IYvtLExEWwDq1wQYsNbKvGPES3A6hAAPVOdt8LZidu
xin5jBg+owKF2d3bOVv2XXmzFV1P/sSlMKVj2/G2K6DoPrOjvM+c5aTytxAC28dU0aiarW3bk4oZ
iTLuE5wXOjzy6/jJgVj728y+LV9AOn8O+4Hud5mpj6ChPbCehNM1fsJvZkWZQZteyTYHy1vMElyA
aCXK/Q+RBUY0FoSVsNlOMGrQo4aJPLv/de78KqOsm+Xxa6q6w/GZFj90hzVdAtsC29bYTJrXqF6b
U0Ec1UabU0rmSiMMK0ymX6JJuR9bsYdAoS2O6o6QZQZUC14Bms8lmfP+hj+hhrripdyNJm/yMzB1
GHBQIeKcVxDiNn7C7HMXqBhMtraVPt9V0w/mD6IApYC/smYztKBwhTpG0+d2RfpyV3rJnjT+YPP0
8UltcyvM1DzzCMYTkIAIuScDPJp/vmCzMNv28whQ8O5KjpfDC+QkITpyP/xruOjYp6rRIurH3Rf/
UsY6fD1mXqVL0kfSYNg1pl5dt+ti3iEL6eP8W+/DfHaeiOXHyt1uWABOV+tzPMB/AsImYxzzHIQW
8mgF1zZqdzmcUzO8D57Bkqd51aLQ48u3wxJDkUgKOOd/9lvevOBJZE4qYXr7gdbNdX2+aB8MSMYm
rrmi0p5SSuXSFwOyJzBAucJlP9wNz+nlE3zgwMJeQoeM1uRHg1jCd4BonfCsxaywAIxE2qnxwBNf
33ePmr3lv194h7zKzokaTS22rOFCluYZeyJf8CqJ+GCYk9X7x7HGHbUmzJu7mTBL/Wy5ifRtTCbI
hGctVdrQcfIRsDfR8PAknxH7F2OHF9LFH9J3WGsYyMMPrFa/bGsM4gqWjW8IGYwtiIl5L42ss2ma
2avZ4tsjTfh20jYqUarDaeFIAcUkcypNgYON5L5Y8PvZbC1G6VLrWsR5KcxTtmrlaupoMkcdCWlU
i3me5rfZs1pVuFE8sS64Et9D4pKyt14xaB6RcyqifamAJRLfN9Rz89V8p2UgleWK3SKJbmm5HxYM
t3O/ps+Hwj2+FJgsXKc3NAc8g6juBP7GbuBEFG+frQp5inqYPoZFGamsu+IJlsc98WguKxi8AYre
VELhzII2aUUTAkeZ2v8UbRjkCrTxhBL4FjiYraoxHuApw54iUF0tD7FzeIbIE01R5KHwzUO+R54S
F4ULFF7o3eXxkDTfSLuZs+ygvU4arwVbKQLcCLeFcEg9n0bedQlkMgYq8AqAgoWTaAmD4ysq9xZL
LUjOxaI8IJh2a+q3pCdEGjb7XRYE55o0M9BYnYhKDMeWj1A33fOo/5WmOcATzBiYCQnVeKGMXxvt
5FVTZ8vCAWPo+MAmKx/xDqDOv+PA5m5fG2NLRQcqRNXC5KDaMHSmLUAnJxPKKC2hdekim8sMuV+o
EjMoVoUPts68SY2NEYzTcVtinn7fiCQQuGDwBYZYomw1oNWhAQGjentmOe3Vf8wA/etDrE1ouNkI
Pw5e7sStELLDor8XuyVpIdw8IysJUUNETw9oCIcT8rj5fIK++gzsFaWiRACRLwauXrN3+uktrc4R
oP9zez/yZ0I1jRhPCqghoZKbvBMXG+xFIiP6cD1/tUgJANItUBr2t2OTsiQKXjCVMVD+F+qbi8c9
y4zvTfEFS4EjaC2ebcHtAKqprZ8z1CkgyeL49EolNVakBEH8I75MW/ZQF+SQjD4Bm6RwVAhWV6c2
vmk7Qxiv48Ou7viNnROrLIF1QEqdBgfmzyYbYzceq2YDgVwzgMJElMxMnbNrb+iMTxF/ChNCXrAX
GI37QvaH4e8EFBsC3wjK+bWcMTBAd0Pnf24Dj6AEBHEp0wwbJSOLcy1gddYC5jAor1AxWQRT8HJE
WCH0mQ5k5CT9zLmnMKmVlp5FX5g+5nM4BPjGCtXA9o88ATZirykciuYfSnAukRoAz92IDcRMG5tg
HMbicvZJFVK8BqIZacoMlgkje2EJAENvLd/o7KiDem9Cba0AnrPLi8qK8rT8lteszGJPuZw9lhSe
WpxmWMnskjgOyGZBvWKFhUg5M0NmW/aEARO72A9yFIijnsaKPWb9/BDIClizxecxZBBej7ydGk+I
TvQnSYAxVIV8CWXx3b8q4bm9+iTlMKw3SI3kLxhLHlEYVazlHCe7onC7G/E8P5ly8RTSzNBz0BNu
izFbQvTAie/lfQw4848pzUJwUb6gENARMemgNOafuxaGKg5NxjcffKBrt8M3HSdzSYQhBeM+uOUe
yqDUeNKKgTcBNQ2EPVonz44BDF6jZz1hIr5F/+FOTqtKdFcoRYCPvMdGU1OHLMr3kSHvVsmItvTv
m2Ja3UAkSe2Zb7uAR/YV44qBPTD2BZTLohbUCahVAUyVQN48u+QTvI5sQqp3X1hoMmxhEsQ6m0kA
Z9foCu9XFSNKjlOyfy3qpSqrbmMJfBoPZJYW/GnaUJTGF6hxpT9Qq3bMh1qh85H9BzJ/jUALC5oW
11Eume08uFllgn/IEpXzUPMeniLnygAxVAesS98CnvRBqcT9yJgaVgyX0CcH9P4My01mfxZhWfzf
JcrxXGADxIqon2b0tYhZenHWtiPe4+e+hav4JBKJQaEaAq4xHARq5+bSn8FgzYZFEwzE6/FaPPys
+VaqMSZrhuoSDiXJHheKssnEsXhUXwMU5O4pbUT0bveYV8/QYglTUsz4hEhZpSYVSVwo4G9brD3p
dIUvLGBeceT1hdlUiICsYf4sZJ9PMG8+y4DzpIORg2FOaJJl+lTM8H55T+EaoKVj1UoeCCAgv5tj
q1zx9uM2AYCF4QfHz1up0+AxPoKWx2+EQX9Bw0/7McxYVrkOZ4PU6eT37i+oRdPTx+sg1DuL1zd5
5VXwmZ7qpdn5jh3kUWpHTkEZNsrfkfrvHfJbKt9IbtfvrLhg+Oram14mgcgNPimJ4x1mQuHp+7HQ
AmlYTjDkaQ6KEzhf5j/sEI2O1ppnHTgMTHaF8Y+guzBUXbSSb+17msYNDzYF99Gs9rzNDG25xYB6
ZoiJorOklK3obNiKGOHY3Y88ZDmWTZMT8Bm+fK/UsUIqN679/TohtQin28Uxd8dzZDXkSbsifOaF
b5S4oLDrNomEKTV0n7P/RkbEuwuto9P8JsrD1zW6T6nnWC9ajUQ5jmKEPRkMpqnkjFhu6BvsiKkr
awXlApwE2gqOHAu1yeu2xLRole9uEXAHfRTyJVAIONUnd75jR4NCV34zzS1ge8HJq3ly3/J37WVs
iVC9EhN2SHwV7zWmsfI9fF2+LkJehZaSkZuWZbc8PutbsA9rNIGHgas4WC99R4EC4asWun3gJGbA
fGDAjB7yFwHYTMOCySafqOScsuOyt/HWX/BiZXUxx9oSxJf3Cpw6u9OrH1YIQbbMmYRRydPNENHM
dxfWKtQ2zGRFgCYyfPiE1C6+jOqfnZx7c1eIQgk6xYPEhI92JkvpyVrT1yArTv4yivCFe8z550Te
DcyUHcaCnJQJg+26eaMcY+bMHmVhBAdSaBi/Ckuu2K8YuRomPbePPwrZekxvcXp/YUArdvG5yLzN
j59o8vbr1Ydli7RKwtBwP0EcRRN6idjB/OKonGBHBGJqxeJe+yuKQGeMS9tX1sqhMwY9v7CugqGT
2Idr2guDWp/wkJO2uF6WfEfesZdKsEylP6tNvDx5+T5bxpees3VoIHrPDjuvxk/VyiCm/Mgxd4Ne
nE99x2rIYho+fHVHtHTuE/AKG+0Gwdphz7rHog+yZ8Uc3PX09Nr36nmgq+DlAI984tWhi8yYJiuQ
stqjcvkkhvSbNvalL6trOCqGVW3H5Su8giKgOH/gmwp4/UDFNtCpyMiTG/vXMRbm8x6JR1Vi7Fa9
oF8jnwSg1MtDjo3Z9pzP7n12v8wZdr9lWsExu5iXv3fPOoJyo7k17K9bMMCMI2zwnJ4QXE6U0+JG
qOasQeT0fGZ00Uq/ZBepkMyr36ytCDSfQJPIbS/qSMEm9sjzVrCoSdR91hKdGHVj+4FASqwm/Qkv
1MelsUCI2r/xGnuBEsObc6ZQ1Z5K2m2hA4FAls/MoCiSNQyLvhUdx/bYBBiHu8SrXCT5PXYofyW/
bOJJzdWzIAd+qGvvP9sed2YAEc/4e59NAb0QxMwF3gKZoDbE1DWP258bxrWCTdN5NARDrIcy9DBQ
6psLiMdl5B3wgGysEWiM0X+9NyQq/tQoiToCZbAFBjME5B1JDJCgm+iutAdmh+onPNtEWOOdLruH
rIQFyhCwwpHe1215ZtQYyol46ZkFhNWR0GoWEJ8VCpZYepb8q7l9LLpZy+QEfseUT5c/UaV8fyAb
QDuEfPPIZ2bzw1QYRQoj+uIxFTslWZF4QPA7qt0bNdKatyR8bnGxM2Pt8Fnm8Go0bA3v1dm9KZgl
rbD1MGGnlikKKvTKFwICHrw0TJkxi9h8Us37k8PZ3ErCWLXg/cP07tJG8r8CXGfGqIFYTlY/uqFL
hE5TnM99o4HQGdkzj29QsezL8qSmzEEvvAAyQAo4yEQVVvIchQE1FVWDgutE5gAWAbaGz6dnvv3b
kwFsF8OSuh2qXlR6NsZTJa4yVtLp0Lm9G8XzFaOqX+uSXdAHtHAKKo97UR6UT9CSeQ62zwao/6Nu
sdVV01Seop/F3IZ6SwVkSBB+MHUb43hK5Xx80QNYWNmdFh1Ooq1fnp8gifRjqnF3KVtUZUWFogAy
3lK4B5WROAp22ft8wsidfRmGNHv5G66y2vzI5y/7DWaGiwkDuwcugThswCFU9H0BbtsM0zP1LqT/
T3Sq5tpZGutY5hQ/Nsuh4C1yv55ww4Oc16gdsprPU1fn+gGhwybkoMEDgcAgD0wAzmIhR1d1Pqmm
EPTAvXeXQ7thwqoXgDMorbMn8jk7wB/BWZ25/kPa4x+3by5po6Il0v7JnB1WfleqxysZSs7X5wmy
9MAWqsEkhNNogNosQAKROSXDAQPipNhrz9TC7TOBasJMNQOtvVzEPq3uqKbwKaFX2qvHN9f5cLbh
KhE3e+buUehpG7Vgo5Z6f3iePTwAtOWDioPLJ509gQQ4o/wxy5U5s4f2FXSN38EjR6gVaT1dZ2QU
VLPWXkYXwdhieAMq2HPRXhjIqnRfs+lEwD7zrCyzppoItyZlKQVYTt/PEThoBXV+J2CCyYdx12db
kyEO4en9XjhbehXqKJnZcudt6QxOuD3dvG7LDlxYVB/U+xQMUn9KSinSLWWMz5o57513BIPnyXgZ
hpoVnKitBv52Y7hoEapug2FxSbH96i9Z//1heb3LawfPUvw327fjvsAIzr+CeqPNrgV6crbnHhva
0yZvN6bQfyXNOcFYXAcGseve77GSgM/XQKbOr1MYVcTxGuiZ32kD84EftdhmBBdaO2i17A7miyQ2
6P/NG6mfMGai7qXMhR5CvBblmTyBjqzSR6ypP1Nr+1ydlvkhP1S4DHyevoFjPkXzSQzgQPlQlEAY
wZBi3as+sI3plvUXap0eego6ImI6dboapsavy7LV02ZerzGvQAeyEZKE6liefOjLTA/oMYdWGwE9
2+P7bSxDF+8ZUrRxg0dU3Sc6FMMRccCP6xfzY95LirLa+1hjixld+e/sTDXYvI8DzPA+YLtrthCF
dDwhhF6eCQGasPhlJNTFT8BVot1TLVOxPDypm1f1q9ZpW86uSiwph2EAYHRBMjgxAu+FfOU1q5wE
S8KmXSnNpBKy3EBHzVCT/5LyEPCYP1lwnlLYwUumC72W6V1hXSpeAb17S4LB44mFFDWFOfxSnb5y
3as/p7HtJLIVqAwi0W5cXgF35IpHxclykItcOO7rdS45C+Sp0OdGmD+kfcFgXQ+5o9K4t0FRS2zI
3ft/IrNz2F2Ytp1g6CGNLcck76g/FKBoRrkb8Em0b9PAx/lwz4W5OKryK2D+46QJg3wSPE36ieGc
NaB1x5fxDlDxNKBgUwgAp+DN+fMgHrTz1PgQW+J4joyDBB6FC/6Fz3TJ8QqvuT4lEVUpgWqyx22L
sT8KLpxTOCI2UCh6J6QVLj4vH8PlEcVJgYJPepEEG16r5U1J8isEZSs1mgydNtm8LaNIyONFyCJO
jLAcvDF3trH+n7SvjXpf0qvgyxPlaoIcY7hMP/ICznJn+ioG66DSCEM1TjrlhW7xT6Dzfr9Hrx9q
hPIVqe512m74uiiXsrzjYaRhYR293QISjt9HpntQ3T7wncmsxpreSB4N9LHq7CVUNIyYkDSeWDAV
NAsXnjH68phJjLNkEALOVaaQVneY9wg7w25f0iDKc2Vpie6BP5Rjg07ewSSP6Uom4cqIuv1GZ5CD
IuX/6r2I/akDodohp22tLNW5PhlCwq5q4BcJBJI8hPEwN1bnr/OvPtVW6kT8KJhA/AEyWFN42ZNn
KkptNpTnlgUV2egpKmBc1VvaU+iLxCDH5uSUwj/CPMIZS+M2/h9JZ7akKBZF0S8iQkWmV2QWFMdU
XwhTU0AFkUHAr+9FdXR1dlVXpiLDvefsswcmPswnEYRPmO1gGDlHs7SZ8I18wtPn0l0wCN0QOukp
stujdYr3PYcD1Mmb81WxwJiC76byMNP0SiRESBlAuEYEYPBH0W3x2ZhrvnidYHuczcfY5rbUHPPR
GucQZrPQMxksTdYvR15zF8815NVr4BQiHx+/HJOFv81dr+ZJkATyYsgbJZXJZ2Q/tOCaXxM99x5k
TmsxlFzJVQici1VLhHA1IF2DjEGYU9QzbhRdwUFXlthXDK/INjxK245vow9HRHIab+BR+TmAyz0c
0jl7D5LxPnXyrew9FsAwSAmC+DzAx8P8qyDYvrjiTEmq5vcA+3Vbuiqh9R2dBFNSYUloU9i5rZ0z
v9d+ib3ECQqH82b9cDq/xu34uR2oCPALvrPYQdIPisvs7wM4PVAX8M57MBxOsA1577EU2FY3GjSq
EaRiK2VJGy1sRh5T8tqnny18UK/SB6bd0GSC73JU8IrwRSYVmqJUWz4ga0D1vnFPECfO/NGD5ZAf
uKU8Aq65kvQHg6sIZM0OewJ1cF5OXGVT+OMQdylkTYxAo6OU045p68fnWJujjyNMcd63KspzGfk1
RrGZqa3U5cMdLTN37MVu6n/t2JeXglfxZ6ChZRUkSyRacyEAGfKLxRv782QhBMN3Crt+KePBM+vW
OFyaL8oCh+GU3a2emEO4U1dZvHZZkAVxIAVKIKA2sz+8C9kkLvZo88ifurIfu83hxXPqSZ7oCehs
Tcl7hI+wPHe3zEVEtY3DdKtAEdy+3GaYBesPNzn32Fou5WXmi6vOe7g1nfKlPaRux3yVYtHvvPv+
uU9daSXZDAD5V94k+9iPfW13v42W1UEM8vlzPj5VVk2/sWhFDv9JtW4+5/jYLug6d50TueVcC16+
wL8v/3NLGb0Be57fPudrW9942X/nrkANzzd8vSkdjd/N+sPkUt8qJC2rByJXvT889+UNQZAfb1NK
4H20YSZvJQsRH5l952mBcMr86bJhuricbsb2ePW1U452vBptRssv3pwvAKx1f23D5sipTsjpXouL
yBfxEhqOl11lMQknrvrvGn5XY86LElSXl6ZXVuxOll9ekfPQmex4+Ry+4TryJ6F6LRwk7uuR+6Ys
wYxpjaGsW8x7RJXQ/4SFspDMFKQjnaeOeGBgTzGG0mfL2ksRuyjddF37Ao41g0VMSY6tW2CQwZSj
duHMWZI/NSMVOVIXToMhyJceXtzCoXSQJo3dDmMPtME4NwTw7YMRoLVGNz6GRPMOXqhqvc/vZ06t
NuKjRVZ0Vd3omAWRK6yFBXc26ifuUO5R/FY3wrqbd07275577YTFA081Js1B9ieso/CxY6r5+VFU
6zOHuvEDANc5DCtT5qXxKfbG89dfuurQ2rpfJA6v2WOn4t4GOBXwKvx8kO7q35rD+f52zhvKGZUi
78ZfqqS/65ErH4G+4LkJa22Nwyd3/gfekLCQ//1+/IOuzevwCJqLUM4egbL4YE/QUsDrCigwrxAi
fCZxNzUZ8zoY9rliMHVjlD93C3cyI972AOvhM9ZlJsWHbvYzdrANxjua2UBmRV57jiDLwAD+RwdS
vd5M+YYyfC/UFa3/h/5hP2xs2cBTS9d5+D5nC1pibZOzKyqbao+ugOk7kpgg5SKITuRpFq5onuQM
H3c418LiMy9/iCAZHd/GdNMcMMcQQTsxWp21xzD/HcGYDSOLu9KUDUawzyGXG6MHQhwBQKer5pau
i23nvmcPrKDiWbz6x74Dr9RlgK+3ydb3ZC1pdXED7nhW0H3CVdilNzJK2HifsAvSGzvY4vVTsdYN
9jo4s0QL4RgvR7+lPZlXG5UQhvfyE2BmvZnMW2fymyNTH82nc4FFRiI04WU9NkhO3EkgsxED6nnc
7QzSxGUMhFq7FZtD7OSh7NEQwYk5x2vEEgtGG9niCT3tuX2fIV91LF2AUPGC11iNEBgemL2+9wMI
xQ8t6CN6nF0xQx6mHhBMGSqzklMuAdz73/l3gJNwCsVsVhyoSJGXu4NYkvkh85hDUZuRzdEM5EBo
KKWPla3x3gODBnSnhWuc7tvCpRJHbegBeCLkYbeCBRXpxRYqJi9oT2/VHkIY7kwQENodgsjIhlfD
awLPWMyKZ0gS2I3uZFIM79rfENb2N9BXmPO02RjKQWcFyN80tGe3dH939y1uFXxmqBvITnr99GGC
B0YCwMCCgN8cXZ4/gIDfywe+Y3NjY7Rl5Pt65iA0JVlJF3/7gB4fZkC9PZVsx5ENgw0CmAFZmMlM
vIak9bX4HaeSrnkxABJDWh4jIkbEYRRwSEz8fajuurBUluykKNlunHBGqOmZAuDp8gVOGDxJOGC8
NGNapibT22BYzlY0MGGbvTRaYPkFL9aEElX7zX5sMTVRLmzvBpcOQjM250PkBogstKnF9D2Df0H/
u0JpmDqvtaAHwJIEjlPgD98HTZPPMoOE0Oy70iAkb1D9YoqFUxaz2T3IH2gBTx3NjDcYZd3o6mjb
AF/AsrBJMpgeB2JmETwd8VIDj46Z3LXfo2Ws4Mj1w+GCSrpcRYA6dAm8kHKhusjdCmt+0JPvYVCf
1362eAwEViBSpHoWKN8gakE+UJmHQFi+Fny6M0SFYTU4K8vcFy8De2Eys0bngcT99UlSuwZ3pMJ4
p9UDLWhfMd7zRWvE0hIgNmKEL3sNESKqrdp85oGYQW4FZAzhMJ3lIbRz/j/6qs74ZYh250ZgmshA
bAAKUU5+eAsOOJkOxROnDZRu6hEDoHJpgxxKa8R0EqGsbLc3Wg7zy3R5OTg7c2JBZ/agWIDrXwQW
KMOHn2fW5RSQzlEGLA4gNezoEAB82Djjg0H1k8EGKQdtbW0Q4Y0vR2zCssmo3bnVIEcOnObPZcoA
gW4VoBp6M84xRhIW29fisSiITQGvwvaZmTYzF5uTJd+afXIFiAckZCLqMRHktuR2htzHqFPi3W64
jw4TPZ7JnteDW8ez01vxQqpMXs4oiOOyGv2ASQ8eK/jT41gwWVHkjVzuJzHdUd+voFGCKA233gNf
Oe4LOMFbwLfhJFnRjS0XqB4/M1jC8Cfm2pxxP7bu5BZUWAi2PB8sUy/doAHijH+gcn3ophrMp2BI
yIOxHV06s8ySV8TNmZe1lQOgEcHnFHSEIOSdbkS7gSQHeYTNhGu4BIztmD7sO+RtRG/OUadwGj/W
Q0GaRcYfQ1U0jxDDTjxw7cCQOUygbPAxpC8LyPAag7hpTvePA0/2Q9B28qfJvrz+YsM0rwi2chJ8
agyJekFwSM41EolUdj4pS7uTMv8E5p6pDg++Zjd+Gspws25HgZWXp9rvjSbcEdEmuGwSMpSjf5Ym
JZDiIC57/r3YdtCmZPPSMNC0cp/kPuAZMDMQsbLkHhtcq8w7OJGozzG1omJn/MbKiB3R7Ukq+0Aq
wRELX87pL4rPWYQH4A6H1llKcCvxaVaxgr8AuovllXEmdwk3RcXDC3pk3R1xdlZuFL3HUmaG/zXv
60gfM1HXc9maWoiUF73x3ireCEwSpVBsxYcvw1Ywl7+E2374pf2V5Qxiit5s4a1h0s2Z0Bk6RrrJ
mxwJ2+pM5SZBezV6X+Ku3MUMCvQCKi2+qPoH5wVjStAIULsdHydGUwE7zJoQ4yhsULgjGcDDn2RU
taqMqA/TmUD8TdDAdbY1kBYn3o4xzbi0/Dnf55kRLbHazraLFsrPV79Ml7X5xgwlM2BcYJksEPaL
2UuMXY1ijK+xgY0Ml2YtXfGnwZnkJ2IghQIGgh8eiqXL0zrnd6KmHw5qcGh/b5k1fESlx5F+BjLC
kHIpv90SNA9UgEV69t6OLPmClT7lOH7fbnytZU43Owuo5uzuEV1Lo8lDx8xBxvubveNAmzUdAOXe
Q/WMi3y7X8ohxZ02X/5OZ4/1OMFRjwlTTguwZy9hp2WXHjnSJXeJ1+g21ef8IasmGJRa6ry78QT1
pziM8SltzxhTs57KsBDMT0Xv1cEW/y0vEkaNTPzkCVSkvrbGRIOzegMdF8CY70FLxkaRNRTYY1Kq
zWQMKFJK0AVeyvwZpk4CK4EGLJ6/lXmGPBmelIRTgcu2frNkDydGtjgEhSZUNsJxKcSMdjHCg84m
vAvKB6YN5iCPxPQCAjN8SlBgsvQw3Tg3L1NJ7GmOOL6abiFey2947U6Smm9Ko8mY1bl6esDY8DiB
dqGJ0Bbfj9KEPStbfydh1u9iMUgdiQUSqcJHs9+LBq19gm3cr/r3UT2JbJf9wJXCB4DdsuQLyvGB
9DnZK+xPyZCOsQIlyuMQbX0RuUHHbAmAunY+PtUNwDMwFr626PwhvGyRFUzwBUG5Yzy3yn0NJXTs
FI9zfy6lfYF/fvNZF26mGthWiNa/t0WUYKSTIL+vGfNFKKPa/QvHO1ZvAvKA3rxXswY+h4Ks2kyA
GE5zeFgGdJVdxyGmqctOQu04y2JIFu91cfxGRoPbzXjdsL7SzKxa/MPv1oeFX3ksHx4CAoyvDfxH
ZlRC1MCQJavOIbxQLIxnPWO4AhftjW0zz8fHw0rU0gq3hT40SNNJzSS+r4YptGx20dv/pGb/2uS5
9d02CaVJtX2sy5ovkT24FRDHcu3PDP4fU68Svc/Dh/Aa29xUSDZYkJmrRQFBxHCxRkiHqFS/QAWB
WENZ8Mvu0iu4FjGtxnzEQzgGgty637f9/U157BFYL/7yn4wM1JcRvaz4Ed4nv0J3nfCXMl6VFkal
0V2XGLjCT8EuaWym8QbTCJqtUpi1HU4+ewIKB3Znb1ryA80LRwowv30nzvt+yekO2dibx7yuf5L0
iORMfbO7LZXRusC8SHcjQyhMMdN7gXnKNe/QEeY0Xx9AcMHsx9ZYWU3alSpuEowwpXA8ZjlIyIvg
J1pHxgbbqWwuwytQp9jqM2rl4nSkZJHWsOM1yhFD0hkpkpth7Kvipz4DS8dX5o6v5H1WSwhK4ZWY
iri8/3QssEf1Ojri1R7UzL0YV0GW1RbZx31/Vl3uZOk++2xf0brAf4YGCjU9vygfJU/GO6KzJXO0
GXr4yNIwg0B/MrRbWVD/QH9PoWP9YpsATZdmsfjlS/mjLLRFGkyOEkQOvT/W3IW+RMRFZ2pn4Ql1
fFbCuHkZSjkv5+Cr0iIORM1Q1gjx18qCf9fTsP7V1r2gT0W9mBdzXmr4PmUxDeOdHH5+uF031d9z
WdkiRGEuETYVQT3/OLLLmU8DXtop5w2KmN4o5l9GHYJecdkXb6ypjuVcdktnggbzt3bSYHiHCEBC
tDO/seC5uZUlmSBBwA61w6vO4YR7jyCyYBTyt/zDAuG+LoXz/JXhJpfOFz6zRfyKjbGel7rN1OyY
GrNNewMsM/YimDh+dYndAULJDoUzICTl8O9cXNx/UkEHQkGSAX0EN1f8Zow7C6RoNpektHJ4gwiE
WH4Zn8BLZNPFX38a8vG+OBjRsGE3g0iOj9BaPKcGYZyuuI7/NM0QyNzFi+1jZoNPvy2P5nLuN+2s
x+HvvlWmQS6dkhpLCBgLjZXQ11M73+0JoUxYcH/ciWK2na3UIZNmsDrVmkaOVi3UFg8sjI1FI1VM
NcVs1kjxXyOzl2Ll9uzNmFsKGh1+Nwtqh2rCo2cLFIe5PQZJonSCO4p9Jc/1F65FWL1Vp1ejzbQf
DNVGXN5ROh9/djFbDfuauWaNi80RHgnIsuF1wc/rIXH9vfz4ddQI+5D0P2xE/GQv2qnADgr2pT4s
788jJbOgj0w6/alvvrMElKtq9S81hKFeyCvRyosm6eHI8kMNa2+4Jq9QaCntQnUp3kSvMzkqgwvS
HpiL5LefAvpGoes17O1Zvq+gdLFTofrSO/IzJqv7uW53NiEFTCIrrC8N9vcd/xmVK0I+Nu+J8fOE
FVK6su7zV+pmVmf2Gt0pfEcCYhHETIzv7fiBgU6qSWz/ZNtc21QD9HQtvzDkgyFXTHFe23LkSpBS
9Luu26B/q1moKcZHwAsyLOt1/7QaMOBusn3wgl9HZRKxkkpqEPYcjofhx8z+3rZFbo8Oqv746KGE
0Vy8bXEtme0AY/XoIlB2SFPd1uywo5/vSZntoQ0Mf32JLscwDvWQCCtzetGmPByc67zXZ0wm9fr2
cLV+yeJH9aVQ0AjjrYjDHIIY/est7vsYwZVXl9ZsVpa6h1hJZxC4LMwZ8ojq8vG62XbUWY0YFj/l
fIrK/E81oPz9SPAnZskPKRFDjaXRkBoSkWg/bUh+1m0BpOsxhaYAS/B+OwvBhE4AtyeXy2cWr8W0
CKrsiDwg5IGBb2VPAXjvuOkvx+XsweEbMQFNUMaATh8Ifc2v1xwyGO1BR2wrSxhyf8vv2x/JFm0m
aC+UILMID3i2gA9PYmZru4lityGPtCCe8mmgmACY1POnD60nItX9472qzYfbkHCFl6ROy0WdUroX
D+qO2RxmeLesWkp6Blx2cePml4IYiwv9/ptxu/9Ja+Csl3YT5W2Mza0tVn88fYUT2x0+m1A79Ky2
GwuYNqYO7Dm3SqDJxgdKeElPqdjiiXAFfTzefm08Up02tXHst3RWG8/W4O+6BRWp7ql4UiuurC4/
WO0Bl6sU1tnY8Gp8NVYs6RPkE/nsPd5vCZrJruEHMRIkB3J4Gjf+OI+7KewlZfbAmWMkLqrGFU7C
X+k0zZBrmOHjhcruorDJ30/cfEpkUom2hoY9NqQyHtkO8mblv2HowH9o7LRYaajsgO13MRwKqfsd
kR6bjBVCVNDWw3wgFEKF9I87D4P5VSdQUj7pPAj9HFzaJyFrZahmZ7Gcs0OZsBzHvTabNo91+iU6
mtlGeWr7gxTNazqYN5THWGJRWz5Qjb0YUKhja/qylC+w0uf2TI9K7sAlutP5kCt8JCGTAlfgl1NO
3Y+jqcec9vhljSBbW71ijjsfybGwnibyv58a49tJ/DnidfWYgioznXfucC8ddaJYb1Q02nb0sqBh
yMLfuP3LPyG/FNhrNe3tU15OxHmxzL9+inhAS4/qeyfiFU73haMQo3UUyJBkwPQeupx6yGJyXPn4
WLvnJpFdycfsYwpLEDp/bUO8a83yCt8M94E8HAgRHMoIbL77yxKn/yxfd9VoBp0Onvun9k1kly7h
n/SmB3Vr0bnvCfGOuquSeqNmaDu9Ghe8ycSYJBgLG4lskbDSnT/TbTbBG5iYxHGPNxwbsor4oHbe
KvPW91KEWkOeMKnMHc5IPWHFbSj19pj5zIqUGJKPFhCh9Kc6JwWnkI0wYxr93OXabLRVP17JYlDO
QubNzMlMxrTxglCvSDI9VXXoVEVtJv213APjRV87f/g0JWQ26XeyfdAFIxbUAZUi/w61oj1OmpUg
H2XdXk6TUM31X/GEouiZWONF0eynzSoDrEFGhFnH5YxamdWknUuEq44NW/3M2Q3MP4FpTmSqWCmi
ipz9cXEa+j9q8Lv16HQSn3bUvNDbHBlgmd32DjxBEVWmy+JXU6w/BbPy2ugaC/OtF7FdJjN0ZuHc
9bMtEfQFR5x6ifWWjOcSyythRhU8R+duvADKmSc4DBOYWiQWczYzZuYV27UH72gLw5RYMWqQ1E/5
b+1VFsQqM7J4mJiETdwvf0VmccuioBcUdJQQMAtfCRIydVW1wTgy2sLiCBSZJoz4VcH4kDnRBHII
eei1S9CIoPzvdghBBxn7bD3dCFNLZBL2uqRPSzhVBvv6/XVpYpPfMG3j73iOVYxJCxYteXIV2dW9
h88yMV6Jq/ZQ3u7rUjMqttrazyl20H6gDrtCgKAQUnpKs1wxHvRu021NbiXF5LRAx09tlxpfn8HL
mqcZzXP7R53eTA3kYztYDOq+rsOhDXa0n4bqKjejaagkNGNQxx7Ry5O3otLCfh7VtAGciUQkBOOu
W6lJwYx4p5sB1JuUOoG2pgBPV4xxKij9MnQuR97HqE0G2N3Osczo71fh48kMRgGSyyONXi14ox4b
oMQuhSWNfMHBm8hKnnowf+uBMbAOJOuXHAw6NrowuIRvFCxrI1tAe67gn1n9efA7pNbDxZ61AV0d
BML3/JXONQt/Atrq5lRs6N0hgUoHuNH12IfjqdGXmDVb63NCWiO8ZUNtZ7mVtUMmECZFp1GOGpKy
Hricdp+3oDxNcZ3uNhEaoe8JZfV9Mrgs3KWrwGRbNaJ9+7XLjPYoX08UmC9e5EmA2f30TbnJigCW
wFyph9M4zqbzdiohncCJK9++3yHSMzWPLbWHnwbJDw0MJqzKZz5FLZNiCuaPBTv77AQcrgBj878v
y+aDQLREumbMxFkY+K5nY3VT/1uA2/VnuFrgWkwk24VczDnZnymZ4XwG50vB5U0YL9bhH5OubvNw
EJN+xgtW69HmlTn346CXBrICCHzvVa+wqlOW/X5Hv81ZtJ5chXwU4o41jjwsBbgheAihJo/M7B2C
rmc1XePTw1BvCjGL6ufOVJpwkwpjwyU6UZ7/z+99Kc6n52wtMS7QlnEcFBWCHumSymQOT/IrTCT5
7ilIouLPDtr+JGdjG0x88zttIKXiN6dDYrOqREzK1+1PuilHB3KQSBpvp857mdyv4xFHCiBHhJWI
5+f6IZ26jxlPnVpwaghxYSlcoc/EtAAj6vuXldxNYP8RGkkdxTIJLS9tPoa2f2slbpxp+C7nxUWL
XLSmXeVVFKDkJMjZnPH/ZFglPNFtmLJgy/AvACdzpa3U2oK8f6qwGalp78r+Ad+q/ntqD8g7oMNs
vQXNjp3X5AFZbEgKsm3IsBRNNIIIsO5zFaNGsAscYrb5onn4eeaUQb9tmYPRyKnnBEmjrJPJtm1k
xIJD6NTrB+Y/r10SV1MvyV+JCMqA1eoyexl83o4S1AwVLRyJq1eyo2PsqmCxtsPIhekeIRojm2kN
LrAwdSUaL0fBrNgQfvIrjqRYZULVA9qv3QJ+YfnL/2DG1MfbKXl8IHssdUUALwgd0Vi8jfAFwIoA
+eUW0LBmMtE7o97t7Tt1Bk8dNd/fJLGVcD7Bm7MDNZrYe4ilJFXfV4LhJDaRoACqrvCLaY0DVcfG
NA1TBpwVoMRAIxy7aoBmaFgOAixKHl4czz6/zHt/lGqenvLNw2Sy1W3RIiN5zCW/QdDKDj1DAki4
zWvikYFXSYe4ZWkno4LH7md8hRE2gslHpDMTSVAu7vQHUBjjenhIuLk7Eg1l8QP8rCh+kXjN28To
d4KWFqN2SKDI5ymlMBsyX70VLcV9B8EUJQq3iTQwChGvceOggiG4FkhdvIf9r5xaI6bdUydh4M29
f2NAALdKfZCl56lFiDYba4UPgyjYh8ohS2cZyDnafWaY1fk7CsHGBOlyv+94Mt8zYYmaCb9Hn7Jy
MnjdADKBr4u5n7Z7IST9U4Nn0Xr53RZhbY10LK8LbUbfHGjhE9XUFwBG1cXeTiOL+NUL2cisP3vY
jKA077+JKeGRQtYw98UCipp4LTsLJkE0caJFhF1Q0Gx2L8n/rOVfPJsINWfEsOAaPNaYISzeuAmA
k7c+Ih5yW3GrJ4rBKVjaxr9VdPy0AUb3SuKJbVApnsIQh9yojwMPE3ElZJxxOPDyRjquqzBocnLs
VLNjcxubRTf7oE8nbs3F6b0FKeUhEgHgZ/HLESllYwef+2cCX85pBnXJv3ACQmYx/kdJ+BnNa+KH
RhaH90EsAPEA090rYmZI/XAEOWvaVV4TNdHnbvP7/g7vKRxbLOMJ0PxjsxQbo0XUuOj2z3Qm4lOY
25hmGhRoTBXe2/aHFGt8qqek7dSHSYBtN1whzRkx+HrCSc9MEU5DE9ytwiIcdoHtyh4TmAyfptot
t5ixvBZyz6RVo5iVPdXTDhA/ULWz0RFmsH9uoxXkkAvzEzlQtsqWU4BbZYn4uXThWKGJWiB/oAh1
30Fi5SR/LLi/uTKf7XtdbzXeYJ1vmVqzvJ8HeitINJee24zG+p+/QL8nnyUdwoQY8k5viBsNXDN3
1U6aV6uS3LR1tymYWazBOfwJG8fDqd16Wxyfx/zId66atfDTbSY7iGLzZlGEr3XmfMJUz7x+h8Hc
H193E2J2fJXx3lbdA5eD6n63CRlDmAVx7NQzp+LYbeotc99DyQa3iPb9qcJ7CLyYb4ACnRr3Y70F
oe736o0Dl/wvIkz8E9YRUqsD+xUnExSWKoxkj4eF9M+Ds/E+V6v3CSLKqpu/Ts2uDnnJ4soJwql5
DOq9Lbe4YlgK7wAfAcAcs5D82m3b84eVdUhYr8MxNjYSlI94/YY1jZIBaWK6Lt2Bh5NcRozujHo7
3dfb0fl5jIaje4ydiaxXizqU/MfIjN9zDVIDPmGSBeH6seYLaymHot7Uv38Ot7B5PldOIr4p5+qM
NxLa6C3NIqsc1dCIa02BxVVjiThSjuHjMbwNdmFX4Ucj0XiHy1K+qZmHmdIvhW3GvASPxl8qdv6r
hpmvzklr4IGCPc4jRtwh+3t8eYcl6bYsPvXfa9MSWLFQ0XreyBbFzR8UKqGOgL1IKUG1MGNANC+9
fnOHSrNIqDZWMl0lh4rdgtftp4dxr39vyRpk59z6gp3Me2LG+000v/O7+JiF6bXxn/uB3zKCp/W1
I18KShPcl4IVJKDGhGI2/mlfs9jDimWtXuUjNqnKTwPnfTL0HFg/DhV5oldvDHLM5wX3lv70IE1n
sLPiVmGfYjI+QqSODSHMPOZJ4wqCJyMb7vOPxvix2j8c8Ud9WZgw8OqMo95/ybIJ6DRRoKNOf/IH
uqffl9f/NafJoPUbFusbcxLG05gaFAzE6SaYEE5n0LMYCsAv6a5vLzkOQh0Evnw/m2mNJc9XP7Fr
Mlj+Mm6r3Eoe7CUY3bALwRpI2fPZzfEdABmkOIXAw56ArYGmy3B9mboSWt4aD5aSgXDsUFVg/smq
2SCJYRzAFJKsUQijHYoczMpn+A/wf/j6jTEKMdCl87V64nEUqpqJ+osFlB//pj5DZXi6WWYiiMm+
AT/OqJYsavRnSDCx5El/hKsY9msJCmTuf6DBopfAYyq15Y0QjNeQx0Bgkv3UVbfRVlpkqHcHd0N5
MPjD2+MOPQQV6QWKRCIE9AOsMpD3UAWBYuKXOtH59Iy8YTgwseYcsEeWcEL+qfuYVA6ewBcMY1Yw
28zELBfyxIesqMAFSvUJ3mx6d2OOCgZZcqe+CcTTPzegGb6nONeV9djG19d2Ue8LcM21fKhC7a1L
bLa891nr0ano8gUwFwS0avBDNUDJkq9bXbRd8hP5qi8GMW+EVPVWHZKzuOovkwu93pul5tJeipv4
JA2I5q69JKOgPwD1tpX5osjEshKoCsGW3sU6M4y1tnsfqkNxezCIZBOHVckhp5Q+xQwEkeiT9kLj
M0JKyedB+yvpoO/P2/P21vQprSi0+1N14D+pLy0iVxzmf+RxI/Ud1ISw9MzSiRwgSH7+MeHkvKFN
SgG98BZGHJOIUfhdfFfiSY2BgUl9CSJfWSgQMBOnIosCweYPcVD4lV0RnMLeedNGcoNzKw/yVMRc
sjRQb9/9oHVjP6IjqAiJhgEDdwY6Q0loyaDXRPvzjsxPbaOGaxjE/tt5keFXyQx3PZWMiWaG2Wr0
pkV7ouU0SecZQ6RK1ljiIWuBtsNPVpFJSiVvEKO4AdCD3ovADC8r8FMc26kRaf2wogJbp1ClWaHq
RaPBc79nX2F5fa3v+MFOvWF35dJC6xKwLRnmcwh2iDWCVMYf8U/jmUMBCDGB1+UzAfOitm6xjms3
PFLqrobcjaLMe6yfV5XZ+DnbyydcATkkuTPLQwLliGXxTlQjOnaXw2e0xjaEIJOMLjwsKXOKQ7pv
XnNoXRgi4iDBQ37nZgdGxu77OePJn3Arb/k0X3god0/GxJZsI9BJpuj1DII4ZYxa4mkyRHEgoJCJ
UxGGXxSXo8aKcMkkDQIcnZMaVHNySurV1IG0gFLf0kJcURGUsL2f4MAwMYB1lZ77/dclP5TWi2lr
ZbOdfnX5nDGk3QmE18CdK7Yw5oYZM63EJVsMZ/qG1JmHGJoOfkJ0DqytB/oEhOa5X+3hbgmb9FZc
kAA698PrNPqjSggf5+F8UNFCpJkgelEOXKPPlZRWhJrXSjOjPbZuY78/lSRmluHACYcKMNrDppux
mrZEgQCykYt5phukn+XG59pAQN+mC64lJ3WIIqApgVNxS8/R22I4GUzNx+n7+95hhA6pY9vDbh5u
FT4NJDgKrnC6oyQpj9OzhH4RngYsrQ9gq/fifgLxxzPhiQgavpFVk1qfDe7N4IxPnMOBvMbUUTBG
hnu80AbRc3H4bvgd6y1GvWh8uUHSm7prvJ4e58HYEGjTvYcK/g8v7/Uw2Ga0eRF+2Wk58RT5rBg4
Qnx12ht2lcFhYeQw/6/O0xvHzLnl+Dkj3ISUeGAF/B5KF5+IjYSuTwXyho3KI4pxNNYnFwIpqnPt
t/tTsx/dnlsiuA8UfpR5DM2FS3LFMQ91RkL8iApDtv2LHcQuS56s6jY+8GbJlasNnsNV5hbHKmeC
QzRJSnhN/8uWaFR4If9CJijj+Xi4r/SDexmnjYcaOh5wCCSQcenQZw5e7Df+5g5J6h+jD7N+NmOc
eXjoUYWiwgFnoHP+XijFOLTY7ejEkn3JRk8PT94p42X6HoxVIki10HjwrKIg1yDqOiMelLHOyP3d
GvzC6WVwhf/HQeE44JyxSvFs4aSB4pyBDhmZ6LtZTXl0MRpA8Tak06PUxmzg/ys6POKcWj43mwob
tPav0YOryecbJF7xDd+M/MLyy0XnG+g4X/i6pIM6m2/m5hixO08tQTQ/sVmiRlbQkM7wdknoI8C4
4KQzWgCuFg1aLYi53DMcRg3VvR9uLw4GeQKvTOdCDhCN0YFl9/HYICZvsItgzdWGUoA1omaDINvB
hgKO4QruCyVKXNBWffoyeWFnDAQbOeg96O1ybHiUo9IAFkGtWiBh+hJP0ZIvui2tSoXTjJMSbjjR
Oa1vRMQDaAOyVEAjaLv6iTvp1thR39VbJpFThjAK4FcNXqiKzPcELSfSuqxa4H4pocjJ5l2+HNi5
X1fsrXs8V4ilGQUTCVmpDRwH5RZICwLnIJBuqeGK8NlvemS3or8HQejleQbPfh1/T9M3AXtLltCB
5TcKpjZ4E6a8f7gqjIuYif8uqRxMM4lJUWt8XaBh7j90RkNDi2/mnLVB0t3x5b2vbhQb3GOU8ry3
fOgygsrQK6S6NFxJNrSlhOQGG8m7m2u7Cp8lq316aOBFjEfyx2k6sBnz+w5ToCUyc9b+6SvEbe9T
ORTk/ohMk5WcM9UyJxmWmB6vqQ3ROlM05JAuUfWSTzHuLRH+pzpjrnPDxeDuDpxEbE7OJczAFmoh
x0G8Cv5VLSy6155n6/3caJFX4EbVpecuJP55SHwcgu6kI3klk2iGmuqOG2kAmqKIRuVJGKliunt3
ACHVEnnWUsH5v5gRsrMsR2M8ZtBMRamDU8EQK0Mc+YSwbAM7iEQbiKeqZz0gUgN5Pa0OMiH+EBAs
oTTDGiYUZyBroVnfs+ry8WkpEeYnYV05tNPYUFTOirC94rhqzsJjByL8mq8mjx9BNyZ7ECleNgeT
L0DBeWTNYPTwyEdgBk/fgQlNBeV++3TZqWasFcBxCYYS5cSPhZ+v6k5GLksf/Gy++dH4B258iJ/7
E1uNamdgsA+nRwCHDB+/bgHTw+I2wUl1P2iErZb1kX0XihCcsfeqhw1r1JvYBBybPnDalXMosWfY
u5uSW4g6HqybSwWH9v4fT2e2pCqzROEnMgJERW4ZxVlxviHUVgQVGQTEpz9fyX92BE0jQ1HUmJW5
cuUYyQxENzAjaHPHuGSiYPvkVkWsa2+mFvR8L5ZvxkzM5AdoYssEtONjvlkh23ZhzmsPswTggc28
RTuSwBC0hll/8FdhgsQZFBpfIslBKgSHcWYC0ltofdRo4qutHtIT0Y1wnhbDCaIFshku5r2DUGTe
bcEsZbBQNFWAKYIddEM90ZJKm52y+54ZXCVtywKGcfmWi9Fwhr6Srn+/9iYf1cHNjiGlVOZqd8xi
cBDaI3mFjLF8uDbSA7FR3XBLsa1K0AeQ26K/uc0Yl/uHPIKtgADleLmTM6e2cpxLcdojBLHsjRgj
EbSgvYUZIjl38ddDBKERwkrRn9Dn/NBVW7Z/YMRg8Q5q+AnZUscCkf5B1mNuUcBguKyVWgUDuY/D
+4qO7tezb76DXR7+NQhKPp8tbtOU6l1y6d90bWSNx4cIC0CKsRpRFARCUQefc7C8gc86UIVwKG2o
O+QS3J0pgh1iLlKZ8OdmRIV+EwwLl+t5siNuFoM5ciGNBvmUsZ9Fztv54GYIxBhoBX4CH5xu8Jqs
axEmjW9ALwa1fiqtXrg9xFB7WrCa3zrmc3uPDML1cBGuEAg9cDcjgPirsCtpmMOyRcgCmA+Ya0D7
UqkL7AUMooC4a5wdp5g8BJzRpRmBP/QdIOwohFiTMrYC8FRNLR8q+E4yk7yuRTxElISpgKAEc2wS
HZjEIUH+oC4bdzMHW1L78knML/xXhA/FDgRbG+BPplwJVwoY2UCTgfwEq4bBP0OYBc94271bZiA5
38Qs8aH5uBkQdnyGEId7FssR6Hs04rcahWT1nsMeDb0lCEgF0Xc862G0Qj2BDzZD7ljllCtWx8T8
YmQUOpgAEOJ7cDtZmtXBHj6T9V0XvxGYWJ+DHCeSu4WouoTlFkCiXvSxFOL0fILrBupM9ZwPBb3k
20VxE5ntPbGg6KnweLRmwPtlYCRoeHZwMAC4VABkShvMT8UUVOY3d6FpvceWktFZaiCi8ydgYSEQ
EwnGaS1VC/8tKx/Is88Z6fQ3ZhRHVJ5CrBffUE0xfVmPjXrVpuhpCpJCZ0xkkj8hzFp0cGK3Sy5O
4FADuWQf4GNHmgi/SfhHNB1svHryyTzTANxRB7xGklXytVHVEzkGgtEXmL4H8Qj0Mjch7kHaaJnw
9snYivMBbYCeXRAzdlGs68JU4OZyISQZoP+/1hv/y5xqwckEZgUYHqbv/IBYnJ2klQzj3oIAXdhz
zz3A0/62bxd/e/DWejwMWXgO1SO6dCYDaHJ7JiELBzJQku7wtVOGmVc8LJiTMsKP9qzeUW2ZlFh+
VCm6+wch1wHIWlMZvlv0dEx5kyjHLi9Ul0Qw+uSGfLLpPYAFWANC0AnxLKr8+sqs4v+0BmFud2os
7OP0OwOof1sxqGV0L+u58FmLPuzsR5RNuVF3BORjdQKzCOz+uAKdCXyOQqSDWQSZXjn7RCmkznEl
0DymgDcBXBBAcGqICXgveCkIDY7UAnMCMgMbxkgLYYwjhohm4xj5UUhomAZMCJB5gF//tvZQnbGG
hJ6x1tlY2jFgYIhij8TJHgGT8RCPkgNrTsQ8xFYk0BeIlN+SgV6PyoSNM5yn7+K3ALGOo7g4Dlfi
dHMRyfFlSQdEHTYoHvBgpjvyluoXU5fuwIoQtT8kGKED9DY8MWpDMoGqiDdxjHDJAQMYueOARYuQ
hEmuEo5iDO4NTwIHbCTsX8gwozELAroSG9XCmgPRnv0tEUsEjjlPy+YMrDdNiXGytEeEzwQpxtID
9RWjE0JJOsRw9Ss8CpQDNoRdBlbeAU8VrZ+NtJjlmWpr6hplNkTcyHEv/bChIuiCJM56hneJufQq
42G2Yq5/Q3xYXMnfoXMlBRoSvPJY43BZ+aXEAXVDnbHn6/kuXs4BdcHGAUWM3EztsBagRigJtlx4
glDYSSU2oKZEbiINgN1CFPhlgbxwwBSC/ovc8718W1MMHDyPgFwnLG1AyNGAxjenHqHLKqfCU/NX
NNQGH8XC7r+8wf9UrLFUefmROQ1VA1IpJUjAbh0HkEnNSPFTfwGiQ+2FsAk9BrVF9vmI7plSpic8
dRElgxg4+vvMNEUDxI9ENEVaAL+bAvgwi/2KZEQNcI3sstF8KXiMKTD5cBl65A1uJyDHIn1BY4xS
HfPLh5JaqebzhO+89UZcwiID5TUsR8LGgnANTxMHSAx4hRR9O/1FJibgFcYeadRdP1KdHyTEnvs4
EMfoePEPxa2DpkukZqDMjN8ozLfl+p3qCX5hAKV/b+BujtmTPGlh2gEpyRlpWw2kU0D0gS3FQrxe
XpyJsQ6rEEEmYDKwpEE2/Dj9gcSKUDjhI5BPib+y0IaA//Cg0OU9slU1+E5CNOSRBWnABo1SPEdR
4F/9jQbwVSGIAGRUl3qKf9KORictGKK+85fg5kNxgKcdvA8baiOzCLNNqVRAUCfR6n6soMDUtXGW
z7BEhV53wyCrbULFlPEGwZNBAopxJfrxXBDGtafv0sL0Bh+qG5qtcQj9Sv8KNwcBJIE7U1/XaCx0
Q1btdKwnPr/wEoRUOyAfGz7Ze+gi3OdDKDCxWt4ISQo1yWPSSR0sdZ8LIeJRhq20fQTP+TbC3ZPo
ZJlDmXWmhDP6zqOA2JPGZ3+DPgCDGRROhOzCunC5g+YZ5jNSuXW4GYegFDl1r7nlJPR4Xt5jZm1J
o7gcwEpQwTMIxpI4qJB1QgLdXxSW5hEpYMrA8jr2QTi4rR1Lgw7MCR7SlNPDwxOPOWZZlswHbcU6
1w1RJI8QsW8u8n5r9sQTrBSeewz3PV9IjorqEumT0Ri4In54rDTaRDyiPFhkRXNkcXj47/cB3qVG
ki4gA0YJSB9E0d+DLVYgI2A8QrHEIi6PXMLzYarq66vaAKjNguNjdOAoPt4dXBZ8w3mtM3zncHUE
VKEM7hPQYdsnPsoA/903jUt/E0AWhb9xx7Hl5tUlunuG4sQ6+uN75FiP++KzUVACg1xYfXBIs8vj
F104LF/6Z5hYK4QlsMvtObjJ1uSsg3Um27jgSDZ9aJ9O76Ub3pxw8obbvwNW1opOKpZ0bsegqYHr
IOSkmG1RT/ep+UAEiEHH+iQYL94E7cDEoMO4WdkfAVl0bng97kuSzmbS+nM3CuftgViE8hI/UooH
Do8NrEsZ+P9VSExbDZ8EQ/pguB2KMIDjbBZeMNj39e8287pdoIG9fdq288K83zF7IyKg3I9maWH2
Isd3y94QMw8YU9CCv7AmIeHAeRiJNHBLggNdYi91ED9hWCSmzwMGfKZ16KEEY8MXCCzjBYRkiv5I
bOVu3e5Oe9BHtMAyRMja3IDC+AQzyRAU9+h2tx7VgqiZ/hG1SEZMe/y2oIcBW/KBsg57LV574GhB
JuBgQRiV742wpjYQrVQeFYSaT4CeTHsYcKNVS3G7UKT2DNwgIFpV1OGrnFESd7qfPBI0WXxEYnKG
fU+82C7hHnkuBPARDq4toYtRtb4GUndCbNUWmGonGt406/nevkYZEJrI+d4dqTOQixnRvj/V6kNF
d9A62ApAZryaideHbcr8MlSO8nKgymv5voi6DsxFcmmX+G0TxP0xjdXJ/TMhCsogb40qXGuieZB7
BMLQSwKFt5byY5FjuF3gsC8xBxpZd8YHge4MohEWWFR5SwjwbfnUL13stY+ZRuEAwg+syGeCQMvR
MmrvNceTL7l0tvHiURHuygjuIkD1DaaHfQ7gP7jPvvA6E+Orj8pUs8MWdnyX8O+P+zR8j+LX8tGb
Pyo3680r6NEHb5NOmtjlc3dT1qxPNOzGTCej9ChG2HTRHyJEpBiQPfx8ihsK7zGy7f3ALiLG4Rtg
mw4ArGWo+DuytA+8Vu61iO9MLGc3nCo72GnlvpOXaxZ+rPRUD74ZNOQl8bRn/c+mdisFG46AQgQG
ptMNa1Qa5Wtbi9Ue2Pb36G+DfvH2Ya3YVdCrgkhkiPksIGgHTkSIFGZQdD8oGlMRebWC42xO6/gY
FY2mnNZtcKB6675KMuf1MbBb4Ly8wUfryrqPlFz+ULmgQIIMin1x1eBYAEzuvrcYUOoDGI4PIXbq
7vT9XEiXaoMetr8Q5GYRjBFfFq+BCD6q6tKybG+UZPGptvD4fHbvj932x4IXDM6VatjDv5W+fnr1
7Rin2nL0BCN224Qn7dM9KtKoH2vzZzWWsM6psdWiZ8Gx1YEUvDPvpfvXtz+JDXkP2K2s4NGNcXVc
3XtoOx/EKbRrZj3oa1RhrSihpsZuDPMTsOBAhFmPO1PEoCOUBrgc9BKLaSDGPZ1sEDP7M2Yi+Wut
BI4GCo03UTWZjqE+yBOLtg8wSlspfw98pf7krhEog0A2euVGiB4nJLhvS39M6lMbHRu80KUbAPqU
LRUm+eVX2Up9G7wXaOgiFoo0rmfBUGu5EK36mlmWVhvTijJrAfOJHOIW0AqAzO+DYv5UF6lsdPEe
guniawI7gVIKFqc+q1L8uYx7aANoUyKLg0eXJr3ozpPuPOpMCdldQPMvj4LWKPdNvktFnGyP4rZN
22/BD5JaYQJUZpG+4MIlSmJr/4CIelSB5JSEyImI3kXxe72C7GMGGmMvx1v/g8ZEZI8E60GGkcm4
XRJMRcihrmxI+mIBNsR6wYf8MlKvI6IxLOKnHg2m0eiGgd93+5ggY+TIwJSZou169AztdmLdhir+
afUYfBSwHDot/bNDCOIOtjjCm4zuOBcVRLEcdsWYPiFIXkfSH8P2FgvyGuzMx4kfZsvJkOUZqKw3
iiAH8hjCYO0qEHYI7xt8ikcvTBc5q0jMcLiYFTa47yXovxGOLYFZnlsqg6dVvQYoM2f16GZ54Y7E
w7Ny6Z/Kg7QiWG25BDo3r7za62+/a0lPFjIXESRBN6TY9JFVcCz4HX8u0aK89LbxoZwkaxObGWzJ
H9yZcfpFsnBVkAtrZV3MsgUhWcNdcPZPlfdxIOFomZ8JPhSwXcg4nR5CSLjax/em3EhTrEp7xM0u
GnEkvi3iLP+pXkRT9pwugEGh5/+dFGciBwmWgxYyIWikSq8ZpyiCj7izOcNJDsQNP1ASl8RtvzMc
JG2se8Esmzw1m0vcBvgLvT4H/OQgwoQJlIkpHqn6lwJn6EZ3+71m0W9jao4PzQXu4PXkVdrehn15
iQziwCVqELp8l/+Bju8A0vht2kUR/tHqpfj7wnKP2h6pBJoJqpa1GhpI0PcAXbDSr+q2PpXMxzLY
v49f5BvBfwlPD0PI/nFI5zhGo/IJufE5U6D+uf8hBEUsnBjeqVT8fS9PMzgDnH8oo0GrdtBYONrm
ewAxql7UI68s/mha5I5FAn7aZCNAu/pbGjTFTulRdJQV5czGVFV5tHKX8uGSQOl5dztz+if/1F1L
AhtvpTPkkEXhMeesH9O31fP8AcT7i2pWI6ODadGF/3kr9rTD+xjsWEkA9xvc7ZfHBNf/bJs38QJW
G8LIwqgHVoUhE/TK7+CLPyxQGwZw3FMv93O656d2eZ75dIqt9sguG/nj2Xdis2fLLhHW3OSQYatn
FPwlwIenewqDKjmmf/nqsSQJthTMNOu4dQ+L6E450DWa9vXLCq9/npUjt1EfX9wrZ/e/b2A/iQXk
RkRvsinIx2/ZVfzFE22G4Sc4iZFO0pH5acfkjQPadx8KMqKFPybMVkANrxiWXPikRsWAMuCW21rt
oO6pLpgaXshIeFe976oe9wwJvdwXT8aky/ztw7qBK0Df6uFkmCFv1OlQ6rnqy6kBonzl9KgaUOaZ
2MzRMNY+wEZKVjZamD7UcV1unqwP8Ax50jVMamIumdII7hrmm0Vy6E8L1WbBSPZZjNL7bhcAMb8P
4RM44HNYLtYePUCbs4gk4/++k+9obmo6CW2Ku9k4zxkeo6s11UOWmkJprj7admcrTzpjHqG/Uv7c
yfDJcegFSEu0S3GOgosvzdVQEzVNE+Fa0zybfkzem97MTxLnKu+ir5JfWhh7Hm/23MbV5kWk/l86
I4JJj4o5q/1f7pub2DfP1IP7DAoKfnA7DZUsiGNWzWkwhhNgEh3ea84XjJwYIdEUQgJk53MQYZ+N
4IZg5t70VpF3X3cXrSHyxhh1xhTabuDct4MYfL2+r5eCLiI7xAdRUXTjQ3gOd7Tdg3qsV0wNMqKY
lUxVgHzXRK/G8RJQDGxNrC/MJwaAXZ9IAzD2nPqBXg9aJrVyoxScxW1dnahEVtL9bbIWq1b6Euue
y3uZXbQVc/8dpQh8FKggLqBMab9UHvum5hkcROX/v5KaunzjD/LrvpQEvbbpvlyi3EmmKaTvhVua
ymVMpU81HYO64Gd7Gx3qzPHSzjG9YzAePr1oEBBscvOeKK8jWeyNlDWjFWNlfOkdpMULzw3MXqxF
jMDAjjr7Y3ZAww8tFcOa/ZnTfBEA2PMN1DA5JjdNFprmA6Okx28qGTJB2gkNiXpliKm9zvh+4jGm
I3RP0oH/FF9TFtzYpMMBH8bGgbDu/FQ35Kdcs6MJUmic47UZi98TvyiJu/30eEEb5NhBjGWwjRS6
NHjOSIOXIBI3PY6iJo+c5DH25IxZiSJr06BYuIGEQms2A0PNE9RqIRAyKFK24LAHJboauw1pBsWT
rgLCF6AcQ0mVqkK52RQJB1icUdYRJQBNXYQTG15NKras/wqsuZMaah9Sq1qQt+SC4g/CYyjzrZf3
gPDq5iDT9ZffOUyiZuS8bdSIs9aqu/uiRxda4o/7msJjgFVQ9cpdOOhYkLfZIngXBEwr1CeaFx6V
VbgENgM6sLvrer11i8jb6B6h8N7lRzT+6NNQ4qGIUIUeE90EKklUa+1rqZhYM4gzYYZHiSgXybgH
yUxKPC1pE8+f0/4EsTe+dETQcVKAy56FxehEemxoN9RR/4DijqUJCAC0k0qi3y0f7ABOKIsnmjvW
Aya0tS5InEbBx5sRtsmTwINge5txGqjEC1/ttsgWEY1A7zMfgd5g5Y9GUbDz/KdGJeeo4SMqBoWl
AGx0hiip9xhJwUBDTAdsl0XpTw1N4bOFKUyjojrQPXPwRQ8NeP5Xg6y9aYw0FeR2jjmpKPqilYi7
mwbfNF7uaDYGWg4YyjmfvGf/jpsD9pynspW9b3ETRzwgtqbRQ7J/WxcDKDZ/g0Czp8nfLpBvErxn
quzV+Z/mouVUIgAK+kPA6h+Yyg1O0YRpPhEdgl5Gi/2lT3dqDpo2Th/kXdymmd09kyTPFCd/yr+m
AzQHPPHvgOd4NRPpJPDkyOE8ffxxoDM0T5AiB9zC/srwxrMxNwNF/w14dw/NZ2+LPi6aJAWU5gR3
Tw6UIPeRN0Y48iNe8FOUkgbX69/tF7JHp2ci4RXcgbok9Mg5j6AHjcR/NtJoEuAmbmU4YM959owI
TXnQw5vzdG/u1/asXn5zCWJ35iROgspKvIEkOGBrnuflSFCMQThVkFyEU97vDKlwwGyhWKnNzMN9
LJMu8aWZqZrnB7fhRx19rRqFY5GfWzOCgRsLzbwOvYj5SdkrrgLDbTzqpm7XJCjvKVlHB/BybJQt
eyqSjWyJaeMFS5l4K3uPb6e0OCKbXGPPMfdxN8fMKfxkzz38ZM8nc4aP4GvEeT7690hzQ5MI5cGl
JrV/iXAS3F7zrc1XNT9JigNuazLEg6RMss2DXBXLmV+Z8SKu8nYOWr/Bmp9NTnikyQ8/2Xi82VOa
HJO+mOF+J5tkmzyzb+5/Vxb1wA2c4WZOkhn2NLTMuQ05xWV+kxVew56KagQFnmHC526y0mSUO0ml
eZ6r/ORxcfWXAjcL8eK3JymORb5BUZ2oCCTu3+rtmno8wIZ/FGIwL+Y+0mLPT+b+5rNY80ULoEDc
Okuc5pOabAizwi9j/Gxywk8eJc/kp3kvyfzLCUmQPOdJ5GY9FnLf4gcbGSUttubbSK7JsYe8w6nm
IU6RgHj69xJeheGBqxwwq7F+bbLDw7ycR5rv4QYe/PZF/jngZvY3vkeU3i8hkiPzlB6fy5nmJHue
JKHm4F82mwNSb27jlSSHBMadHHjxgTMkGC3qwdNr3tckS17ZeIobOqP2gJv4LSG74aKNt/Wv2jhm
Eyn+NnLA+XqQTP6dIgGy4PknrpFwU7o88/JIqimG5q2cK35Z4UY2TvKceCMDG0/5yBBjIURy0799
8zXNFzCE8NiXFdaveDUgOTRGBg4ocn9nJLHIEid+X17/3sVbuKv63cWeR3kpJ0VOfz+5n5P/9iFw
vl9inGQBx/nmWdKmPpvjGmKy33lSaL6ifXqZigOUYrX/WjifEuimDBj0iMPoPJNNmRHSwseMLpAr
GDRCyWTL7j5qVRvMd0Cswo5dpBPw5h29tUZJX2HmN1m9PwHJGEjKyJG40awY9Ch/km4yiQnt+6tC
8tPk9l+2afGcJIeUGSXXb8M8LiqH8uNZIaA39cEncYHPoMxR+zUlz0mSY889bH7b4phLgWLxPkob
RYH8wIPuVxe/hkIKvJukAUaIZ3iey22BXNIpPNoCFcKeM53fQZN68xqSayqBZylmsUespf+8cXHj
Fl7KnluaiuYnT7A2Rr4kSU5ylY0DtjSzeAkH3M87I6LfYf8Q53iIAkSbQTZ57r80ftXKvV5wbhLj
fMjEGIgbilmTeUOIsshnoP2Fl5r4DM5oF17AmwpUlOK/dsGiyaWHJkqbbGoXnqCWtAuPsfGryRuZ
5xO5o/jjBTxa/ZEv7iDB3yHLryajXdQw3IoGYNNmaUbhVX8kU4j7eStbk7R2IRXSUi+cIoe5uEu7
aBdSgr+uEonwvuqP7HAH+0rkmks8//sWfnFDkw2O+RSucPD7sOb7/8vVtG1ynvR/WeE6v8g1DfRz
RG+z6a5f+yeLG6wzSMQ3p4vqm4C1IHn1ztNQYOAsh1rPDny3e/FHJZiN9+CFfh0YL4GM7Hjaexq3
tpuj6vmYKGI6T6GziF5WDt99nxBWwv3xGZqSMIXdCRI/baUGXrehJYeTHJQcXN9msIcm58qvODTy
uQqIGpGUVSjGMw2Gs2n8HEoggnITbVQF2R6MoS8nak8KWPaBHdzMMoYAzq165yo83oh5rYw7UOzf
x49l4etv/HpwygA5qWFa0MN5hIsCUvr1/rWjdA6dUBtultjKgEexkIB+E8YeZPdFawE5wJd4vgtl
WNkINjCi3N0W5Pvn71CypcB8wx1/hj87c6EbaEGYP0RpGeH29PAU/ClYHb1mT3UgywscYarxszS6
4MQ6l+4wGryPaeH4nlrDGGeWxLEpcZSdvCBpm6VjFdAq8amf5h2+7qmM9q+96L7m6iQBaXlOlpAa
vgoHYpqIsNbgKfBvgqChC7NKay2BauYLiAFKDCwvpJmjCTi2jNY07GAGvC96q9CBPZqZxo5n+OI5
hfC5etlwOVvKsmOSnZG8wEvziGvy0yzeQ4iCCk0XBCys5/a9v3ZsTCtPcebdhSC80Nngy9BvUx93
lKdxZ62zgxBp8DgUHpWUDcPdp0cMGEMUYnn1Z/j5cOvXyqSBvOnkg9fTvsES+9cd3pYxJuHdB9Wj
HSgwQVjhXBQek+4RDiRYFnOYUsaKgycRLjy4+LTBztAHHKBybSd3VBz2lu3SBZIBRfXqbsvD/lkG
Ubt8ZdZrhaKtP6t3MWAZvNlgjMG3Y3yDMe8qL/h2bQEVBC/THAJC0t6NeMh01xmUkGQbnyNsS4/H
0J89oHiYKkf4GWFYeu07AGfJi+uhLh9KYM2IiQ4MN7NhxnAxWVrYo9f02Ps+HxcuoNSXjXnn2Afs
c6ZRvFyycIQxCqXhsjYfi35ff2ODxcZr356/of3QXctH/8wYkKgGUTfQ55p0PeJB3ACiQHmDS52R
4GtN7+rZGQwrdOcn7CX4T5v05HLKuVgZ0nc0FLklhCl2SzWxDFUruiW8JRFxKV7OYymDBsTrnBmv
jcMVDBCj9GbRSWTwMZjjB6pDaeRonLhLc0DNtPpGiFapp8v+lHLu2Cqxu5dpjv6xhfccQXuv3Kpc
2x3rca3mkkZgX73CnHbNnwY9GmS+Ix97O8XpY0WvXaF4gsaXDU4v8LL8FDyeFDkvq3ZQOqVuy8GD
g6jIhfHF52XYm0UnCrxLBDvRcUvWyqYPwhezzGP6cj9AMgoH7ihsHm+MpOMe2NkbBLV6tJS7NsmK
Fvawe32Xhvne8MH0TSyj6kJd8A8uHFb6LpxqCAlWalow4M8jhtberLafrmQy2NIE6PI5X4GT1CpH
P6ZQ1Qko2BVpsvEJHxgsGd9vZtaFSzR1C7eiu+OgQScTVfHGTZb3EuvoZnRgAybcXuCE4fIWOyU9
uiackMMAI8EuIOuIGjJe3rhNdOb1Pr6ieE8omWBYTPDg1OwMFUph0WNY7cHQdczxeQRXMiS8QW3Q
eXj5GLdaxSjQ6eH55WNk0/F2Uw+dtsGQ4bcJ72JK+f6xfVbgvoln0J7n62TWWefTL1SKu3QyxhnN
UAYxwspzophEP7++sHKjhDhQr0S1MUH7PmZIrWaQrjRWkIsAB2oPWCNaZvR6y+6xPS4fYgnxOdCS
ZSSzGW7+Lw+xD52ZP8XYBNQGI0nstE9ouc7114ZrR6JCgBZ2bflQWkRdaKO0NtrjaIhQUi4zJ/+T
r9VMo9JkoQkL4J0cKJdsgmoOxTYuGfN8/l6+5v2tFhjxolwwWzNTUUKQnr03EK2+CYdMlaBLkp0U
f7UrHLJBa4KLIyX5GEBjC15CcShA3AifbnSUZu1Z3/PfQhKMIwMuFE1e+ysoLs3XDEt9Bk+hobjE
TtFx13HfeNbOJGGiaI9o8hgBh0QbtPs4NoovUocQ1kbLcN/LRPN6TD/OGwVwzsiwiKchEP6TCt6C
wIFWfKCkpC2yYyvFkc3IvZjE2kynL4dhAIq1pvlp+KpgtdBkm8UYC3AVQRCHClbnGGcvKBHDszSm
jWLsOaAzt7vH0ilGd7M3qpNhByexatKHG2Dg+6DuB/ddsgxLJ5+Hj/HzT8zDWEGnikVmU8JPiX6b
LRj1+6PK1TYdOzXfDtxkLQAv46SynkSR7MFfrKCFM58Ex1JW+chf3g7UBwMb8z1ToQLBM5+K2MJY
9tm0cX8DhW8k056dzhhPa0899hALskk89f11H/dIU1i7MMUyF3l4YIq4G/6oPwJTi1RVdIwuDijg
BRALFvmfVU6fK0bCEGesvtuCiAqCDtghcFSC82tLl3zOEQ46DxAPTj72AyfvEr/Dx8seFioY/fAY
JHhU7nImBEjyusREJSQHLzFkwsZW5QOpcPYSZaMwxRtr4Eaj6+IxbS1uaN5gsDF8GVcCV354PNDq
YX4e+relpFwTosRsOq/9F/zAd/bA6SCHPRBf5lW7u/T7ta7mY/XwlYwKRkGg0VBtMw/jdwyFgp0C
TmmP+tBswm9Yu4pqHudeBcAfIr95RuSmWCDFiEe6fIh5xm8zxV3jSw4K1G5d2/iSWoCmoX62wFOI
cE22f4oG8fE5rsb79jnT99oC+76NqWbAEIg7g+BURlSmnr2uCeTLRgigBVNbaeCM23ZPvyjD8XIK
aV8eLhmC+gA95xqIeoBRnXPXqU3MBHphtvGado7xpm3PvfRmkvLySm/vws8MYzcwyAcSkkxMFNhM
IT+GGfI76R4jxIshERJsZimgHf5WIoDjY5AsymXhPleY4wft0oElsqfv8TWe0WhmFfEfLaq+NJTh
TcW8YBLMEvFAeBXnsMIwOTP/64zl8/ntlJrkgolvj1eD4Oc8V/B7Ai+DdI/Sg6JLW5y1jWCzDl18
GHYAFHgY/2KWIwYBat5HBjygZKwKTJxgcYz40xxxyNyJXJKb3eHX6HlMczBdmMiezGeA5SwyYMbH
EJc0kwEeE+s+sdr48g2x4tnpWIylkFxbdA1nndrEEHYRVKaYHBcyCXYNJlcDElG7shN6WsuFS8Ug
SJv+0FkG1yYGVtSMlYfWijZOwJaJBlHhZ9PbPoYIEiDsXBg67Hr7mTJnYxgCdjaLjoxxTLjpGZSe
rk0YEP6+VjLMt29nHcxvI1Sx5DBbolGrvWoULQxpoJnRwrdio8Cd5X13rkLrZwWeusK9tkY9G4O0
ZCTSVsXodaoHaEbzaQW2ejDosDxy5b1AqRCf7E+YQvDTMzTIfE1SkcnEFCerNiGN5yJUhhHYqE3X
9SgG19seodVZ90apjXMxpobHxQffHmFmwJHD+l6+leHhuLcGPDx5r797+v44PqiQSTnoR+OJD7/X
KUSL6j6GGvwiAUz2mVGJsWqYX7WxdFL3fKETmCp2/7tVefSCcReh9/V3GzEaojzfM86cvxoonAFc
KDnoafN7lDevefAHq6BiBPt4CsvcxyynXWLoDjUnmYZzxKPUrc0vfgzPOSskJxPVykUcxVfVuMR3
Gu4TxC/FkFoTCffglvXsjIM+VK6E6aUaGfrfG+TK+Et0ZyOCDaLGvEO4rR6SQpadmRcku0ymOc51
72G86T48RDac8bkBStMcHz6A3y4A/eTvCyc+U6ytBRMgISkDpvMk7kDX5uyD2pUmsT+t74deexMn
myBw4mRqdIGXZA8vas2rGifx1lzpEKm5nilAOenLedkdKHCQ9GOCfwLwfN/pBG8E2XqWdBG7pTcr
tWtOivjRhjgmfFMoCOsMb57hl7BL8pBBEfpzf9AH//+aPuN9JO9DRqR0ku5SU+mZbwRpHqi1YySh
aAiYvuF/fA8RUl44auB3+HZetyUSFwdpcGQ1hYiY3YdPf5LITpZsZG3arqcf6I6/34kiD9tYf+p8
qN1h5LI/+JpCumpK8w5r3dtr+s6XRH/ECPdawTelK847s3PiwUBNEtz8UcL0pmjztpc8MYutv9kd
GOihhcdlJ1monVGGE6U/T+RFD78MBok3orICUOMOEETP8bmX93xqRRzMr7bN0Ka/AJrRPfiWL3Cf
D5ydrNLa4573GXZ8zYAfrzNTWSbAcFDAEdBnEIpxWCvzEB8mMCyAmDIWcHev7b2gL1In8kKbVLv4
WlQe69o7gOfeABGRQgkQSe1y2PYwBDMKM7X0YHhRgU3qrQPCNnwMrQOnOrK+BVcrwnnu6x2LBkT+
NIetWrA6IGFCqcraC16GaKMKNj78ic9I9fkO7t3WgUmbxVmJdwXTKCIQ8u4MQuUxUqm8iDbFGQlS
meT7QIxhV7IFDWK+Y9aIIkOXPMRWHwcMVgW4MSP41XYnEEvkb2LwRsRl+cDY1cJnCpWdYtzxZSvB
ZYKzxFsA8gT4z/TW8bmTfsXNqbrQK7rwmDT4ImqBhDngNOyo9exBBrDHHW6UT2Wo69wu8TQzIR3b
yQfofdV12+MbfAT260vToUytUjcPzJr07UfoRqpe4dLxNmoGkIyYSA8c2tCnwcMES1fPuoEiIM7F
2yQ+FjSwvFNbq2uegtHiBcTLfe5SmQWFIKeuQweuukTVNVzWPQqNCkFNBJYRPRkkUmPiNyWCv7TY
cyaDI3z/JnBix5SXycOU/nzJfquUDZhN9FMG19IQqDONLTpJe9y+Jh/iKRp9N3Tw49NLGBVz0wlc
ad4370649vnfMbuWAiPF+fMwPwgn0GFtW8feuAW/pGxCicuiBI5naKhfXeK1ErFAkFE/O2ZLcbqS
8YRcqlzImhlDv1oLDkufqNXhsFg/7O6oQNeOJn+tqHp8qtFQIGsCoILQxkH6UeH2m5IGJZXVsA0S
TNNOIyt7EcNZj32asAlZePpGo2EmNxte2bBjvogbAl/TC7894xlZH9685YkM0LBdYLID0A9BFhqv
v86qoPCWlAYlpC7f2+Ai7bnlUhEVgwbX3mdECPHhiIMk2qhhamoBI8ej1uivqD/4beNR74+f8suk
gMm7AtcnZEKoOladvyanGRoEgAZdw+8adwfV12hJLZNY4uOYb7zJJKHfotUDoyu+5e4DE94p+prB
5LsscdY83U7A4MlgCunqPpho0+Di/8lT2tN3yhBPSLjenw/IGsObezNxIhufCVfHcmIfbTt/PWQE
aNff+iUbwdtez32USh390neJFWfeJxewCLvESqyOeYEdHXYLpMA9ZJhrf1yDUNu3LMh83qfgkrb0
bFQzDcOJ/3HyjwO63vcHKhSYOLLC7Qmh0F870cHVt1HhEpYMQ6sREhCsgGFj1WXeTIbvE//j3Ehk
Q3uZqK/A6Ib4R2MbOMhbeQSOPvI+2zfGWLSI6H9ag2AYLL6kGbi41WF2GkBGAm9pBKnpy7kPYxte
vcl7VrNG4UMJY/IHSQOUmvUVTxIVDkbhOAKnA5E+H3/AgN8zEefzRcv/vghfoFd8F84gkdkF/Nsb
y8iNGNXXPaoboqS7EfZF9nwzHDDCaruuXTn/I+nMlhNnliD8RIqQQOstCO0bAozxDTEYW4hFiB3x
9PMVjjn/nBkPSL1UV1dXZ2XeJ0awB389B1dJH1puGSf6ok5hVfetGZ5SU4dqO9gfQf6PmHofSYLu
ga6PZ0/VRa8w1x1pbPDPW6HT12roeoU/fa/NeDUs+UYmOGT+zOgtrBKm0eucRzhQ5y+LJdptrrlY
onl3naPcBjXQbkZFBGklbvxnjjU4pPd4Y4sSnA1L/YXRh88ecn75PGyWcUUQvBu+5nU1PKbhK2ar
zkHNjo+zerzPt5NXfEuNmMn43ivupsYLUZl6n/bIWOSX3qJ2YBE7Indnu+amrIsnRZubxbK4ozRn
Ftc5w2ZbUCfNtOA0e62qMYaA7tzPcrFLq69LeoG17Thucijr0n7ch5MWNtibDxfF0XBtg7NJQA2l
PtvtQ6pN7ihkQC/nth4MaSqqDeyAsKa7+29xHEpgF/e5WQgNmRZDVWUBQCCoXnRfW8JPjDtovGps
ZVD4eCRVjUzLlh7ruIFTEgJ/Ie6B+zOkrLRUAYzF10gt+JxVmmB2VhDmxkaMZDk0Mj+g6APodjcu
Un8zDd7/Xdj+JkKtDWYckYAKDaxBhUgjDy0d4Qtn4esh6wZbgMZYGfDZtI++1uJvjdjTBmWB46fo
FfYW/VJpffxCMwfOj3bAvJ/piDmeY9w7kthzeU0FqVeLoEATP2EdEmYodAgKTEXanT8WeCGcv5VR
yBGr4YacRYi0RAyP9HOA+F8sgBVmqmapMwbdWiQV1ccA9T/Y4Zmk57wea8HrRZCFFZlb95BarIf8
8QOJ7Vjg8df4pw1Eb5HGpJC3onFool2ppAYSnD1vm13AlZl58+Gkm8zwtegIJ9krOiTLyfbj4jlf
S7iUlA9cL7Vkv827Jy9UNvvpZt5PW/iFRdBxu2pjxgYnelv0sxccrYU6EcEFMg0BH8yMbD9ndGHG
KvuZILHJyyw9SLM8GR6EB5YJI8XUbOYylFrJgjPDZi6rlLxAVs+ckpKH65xyGHQZM9E+vML8XfG7
KCIuwwN6kHUgCqo2BEW37IC4oBj08WdZsESdTD4OX9QURcuMMnYgU/7LxwOkNKdhKdSswusKMdHx
bta3veu8XZ1XbH8VR8ugModGibKEzBB7PBYMz7eJbsedNDI4mXU1exB8ZChIFGQDAR7QCxXHQW+J
7+Inq138eW/RI6go2vlyev5rz1pdQAuNrc7ZOMH1F2I7WONVPEA7wt8s107Jhw8Du+g9MFhWUEy7
7vFFd7faEF+E8ohrlHhq5DpKq0QxpJlfY2jKdeKmlH4E9/luhuJk/SV+Zq5k1xXPnJthPSNGptt3
lgc+HjOq8Pn2AiceSbCBKuUPOxi7WLvCvV+pK+FuQsnYLvgav2hRu2KTZRAwTJVtk4lcBsx4yQYo
A2WUT0v2zyaoEhXaI3gFuKgdQ5hBCJ2xo6N3oY01v5ebQumlIvmKblcO0XPgzPbxPRK1UjLGeX+s
T5pAzZUZsdM90tD3ePGtHQoepGIJ1ZFjpfQ0Jy14HRrpNerlUBxfPrk4IaVaua+D332TR0ZA4ICR
I9xqQMVLEEjkbE+4K7K5UOFJej7YkNodKz+bX8wEp79MzoGFHqhS2rC1phARB4hKoiFC1EN4h8gs
CVBuU1BXQf71n4RW3wTYJ3nby6e1PRiimRy9wLPzOyIISJsQ5iBXgkOYwv2fXgMN/yGOD8pTnPtu
3BJvids6x31xHkkvRGgkJnxhhpk4EW5ZFk8m08ns8MWtC1TfIkJSsSwpvsHFLD1q5XwSCv/00MjY
QIN+/Iot6hBjtsNDup3IbmSHTkmVy88rpmsU90xaj+KhDILWyYnVgBQqDaOQr1TKKiJLhkjLC8LH
Q2B9HjNDGogXwDMEh2rUm9yjFxnuJoMuJ1GiPhcvJ48L0XO0H5ECyO24HesxhMW+qgwFN9Omdb7M
7HLHTpptfGByvYzKSc/MKBJJQUuSoyV9cU5BdEbtTJ13AZjXsMrt0iz3aT98LVROcnNnChUqks+L
zUwj2U1+VQ2uKVgPmIVJIMTn9BE3KBBPKl5nFZRwFRuk4PWxia62E/TQk9YKs7zFJCZAtoXkHUoo
Z4JtJO2DzZa8hlLsUyVsZo/5Q9LGu8sQEepSx+OmDi0iCVGhsjjoBdA1c4/SjLYRxMDBnXyBM+aU
xEVYdgroW4ru6MdyLITaFM3BpImS3fLLmijxKbCzR3yKLzE5lxu0QgOzPK3MjBLSx9CB3Tvtsy8B
JaL0g8INilOAwPJuh8o0bchwXeKNOXRCUH0xdyyg94wHGU+r2M72KWj0+bKUpm5TvtDNazA9cB14
ZiCXRWQUmTwltZiULerYqHLHJndD2+D5U03kmSZwiFD1K87j3C6oEZDQcJlVuZnxWmjuPDsjv0VN
TR/izC6mbDWHsDeiFLWL9HEvPQYaotxGaGfg9Zii3lwGuMpF6u4WdwF63+Fjpca7iRr03iOnx0eP
cQxuYb0WY+E7QRuBgvMglg4vsVZcaAc86MUOule3W47gCAnUbPnzLLTwcqCm2Jo+FwcUwYG1yuDZ
5YXpe2iQMQfcb4W3eUMqCpW929wuATduZlcc12OIWvgU+KRtCUBwSUoLJK8o8W24tq3I2PE3UF+E
P6QXU6Wga3kvVTzIeHmPiUXfVsxIg93uuB9NjR+V4XRCM3tBQrc7upSCWWTcrcIunaDzqRsHK1rN
tcJaa+FhfpifVlR9sSTMrJ4AZOTVWN+CP6f7iPuVScsdA79G/Z99tIkesYicn+bGAvMOGcml9DOQ
1N/d74/6o1uoey2XGGe4sWw2y0OmTBSKoCGHT+BTYLEtS6vY6JiFGrcp9Fc8B6Vv7KaLZbLOsza9
+nq8lTU7UQqGBUyoVnT+A/n4FnVxpG1/lbjHCSPbsCIuMSjiy4qsoSxwm58ZIXUI25QFq1DNdlyd
aOclvsUALyvKv0NaO1tmSmKE1JVmy4yCgPQxZzHTCAy3cApBRc+M8BTr5ePo6iUWsHX3M9qCFc03
fC42SzBCiRa+MAAlucR2WeWs2tQuj4wO/KeJM/17PN/LMGxKdijWuK1kWVC0tlttUmsNwc9lyBq8
xJf5k5BrTTesBT+wSwsaCpYYqc6pjfF3DLOZ3WKWKXmgtbLmK+j+8oN5L9NCKMqLR/yY//WVhSdI
axmO0woI7eaHL13m5Ov5bzOT765k9QPRlcUgTuWGm5lBSFnaJY5otk37vNiZnuYbJsnErM1ym+Iq
ecCFryiLZiaNI4kbw7g/pXJehrhyjcdgy78s8XE3Uqb4QZobusyIklAagJ+Z9wtpO6Uqiz3uspqg
7jmmxCxSeQDaZgXBOvMqvlNJTiKVGW7TY9zPNwl/jxlUWnMCMy7+kD9RFYMN4SGz10L+JItcBplX
M5nVhIbETsEVI+sH9PmiofS3A8eqhJuBvFRsTpxb558+OthEeuM2AXhtssKbpIKfDcGTXAmw3hDa
D5lvtg+Hg2D84GmKW3uyC+xyFRzEZYcsox4fcnk8vQxOMcwURybqSTkgY4UtBWJY2KKsZ0zPh/9w
Ku4PURX42B/RgWoeaecjaHBENY/Cx6V28Aj7I8qRImr92DHYNTCV4sYuwAU1LDINlYNnD6+E+4fu
n4dT2cxXW0aJv+FBN6mCK+iHTvCIlACYmqvhKG685u5rrFy8VNxFbdKx0LbJlrnZzygvisHuxDpe
VeFnlK6MDe5sR3WB2FFCFJQjvSIO3d+P9inFPBeWLunwJjXY/hhrHO57AhlM2YmW0T10PA1SW0jp
SyFaP3sO3uwSVR9/6umXX3hAjgGurtApgsZKsYdNuqRX5JfZ1aER/odUS1GH94hmeOARwi4SAXeD
rbOmtqDOnJwdF07KBs3JXlRlHZLSNq+uSoO55DKUSnJsAkvhLE+WUkr6vF5sBgxlts/q6TGxfATJ
wopo54iMOOmGaBM3QKOvfpt2QTUBSUOxTocs9y3meqKaiA1TCwpw4pFcEiWVm3+jOMY2gvDHwCnw
5qEryw7fFMBvN5YwgCR/eAjbSO4lHMZImVRwQuLGiLMjDghjec6DCssrPpVXJofkEpqUv91TlUc5
Cdt8gHPHs7L20U5XcmjrIz1d/rslPVd84rLkPuiWnDN8+kyKRVRuS2Sf2I6PwRl9e5If8Hc3yeGj
SbTcmB6DE75G2mmxLpywY+OkzhQnm2mFtuizRsX39spTzJKWpf4Q2g9xIyw44Htz/DYr0SiskM17
wdu5IIo3Y8pyrMiF9FbxuN3Br1MZDHkRA9gQpDGzLuWmrpQHEjPgaPgHCW3I2o3A33hoArHFgLqP
9BV1pWdGxPa00QauOqEWvnOJD9xCYSNiLvmeE76dB6hH/sKSCcRjop9AKXqNBLIe7UN4g4ILUQDo
mYCDNp/ofGrAu2gTyj8AYA/ooljhjYiQy6Izd024plDxDpyb+KmUECihuIBeYK64J+W1fOUiRmaE
d+QicVL0Eu8cvL1cQN+64A8Pb6zZx1HvwzfgsZ2QMj7ZzAlG+iNWjr9hbxST6o90HktUB9O9wuxA
KxBjtsBcsYTrD5dW7HryS/EeEqDecDJ/28OD1Sedp7CMliuMyB/IvgvuP2f/gA0zogyiDgzIhZ8s
Pgb7T5oOlQvfZHsJzt4mbNh5exFUsH1XHzWLK1T7HbcW3CvhSahf6SA2Y1KPeDz6LqO+ie5HQu8t
DtZe7aMdN8syMgjo+o+8z3TW3zIaMocOCYFXRPacjACzh55IZIRvzjpxDTINYgZi/X/tU+EjoXMc
t0Og7DKuSij/8QlXvorzpMtcLTJR7fdZOBhiKjROxD+qX3PR4FPWTE/PvsKvZtQFYuhb2sJez3hK
q2RYji4p5WAzhqmFlUasTJk3koLIZmDWoUDl2QhlTnAv0SZ9e20aQv3KI0b33Dui3AgntN+PXhDf
EJVwW+dZIXM/l/IMhccQmYX4zAfOXyxn3K0koMHVesRqTKdJdlseJ7u0I5/cpDphDc/o4Qa50vIs
oMSEUowCvVU8LTyN4uoXIWP/gmnK6pHusM/xN8pTuuBEhEahsecwTgZxA9tIzKUsexkZCsYBDwuB
0buf5IXkZZTVbUeAd3zpL5Ys4ys/BQQSCELrBPG8zA1jzlwQIwTXhfp19tQvCVQhCWV9SAP4V7or
0aJ8X/ZB+TkkaVysElRi1O/X0WamRqZPjPrs1b8dvaFrxvDERoHL+t6Kv4e/MVGjM7dSvAOgzYL9
jeftMJ+/lc4wstMdf5FX8/iIjMaRe/N+1OdyVcebMC2gB0PNFwWrC1qcqHgytNIDIqhQItorDcG9
kUIMAdRInxVfXJHEJ283Ptrj8xX+Rhzktd8a7SPw/OuOw225hql3GI9YnxLIShenwkC+F+bbrnWc
I31uf1q2XCXsgULBCBRPljDON7ibQ1m38oy/3UOWO12FASYATC7OjWE3YeMeiWXgZD2dn+E/aPp7
A2UkkR+Pzl/7kViNTBXvYkRYRKzXWwzR0Ca9Q+BHR6E7YGkV77nYstWbnGEIBzGGTOZOVu17nDeD
4PwD7Ti2JNsizYg504pJgfIJq7kMo4vVg6fF1PpIkTH7nH+pqoqJqiWuZNUxzh3hjLkCUfwF/EGV
TVRWhGw/HClDE3JN4F1DaU9Be1hAeFfZ+viiRNU4Oxzse41aRDnAi7K3kUoUKOuGozyNluGWB8pI
yr5/uDOHDBrRL5j1gKJRJp575iEnL54bsuzkadJ08Sbm6sZp8e1VgiG72QNpKPoqU67gTGTMVUa5
WhFFYubie2WrOYkxGPRaTh0PuHB4VZvKOUpaJ22SFm4itoTf81HqtRhu1h9QWX6J45KZUwPAqXLK
J0wFJ0Iozcppf2RNcS5k3Vqy4xDv01wZF3li8LjAZfGIeeQm2j+H7c9ZzKjjRMozGUf5GFuBWJx0
i9gYCxEroQpmB4yYBnOe+eEIy280V4xJGmuFUmZH7hrhGzlhEdW+I1qDuF3OA8Tj25RzkDbiW8SW
JBNd2eTlHzAsMQI5KWFTlODgbxhH/kdLOj4sNivDzExwaKfhTAY2Zy+HWACns+xB9fAPe59soUoh
ke2DUEzahYHyGY4fsPKKn2HBCJqDASMi4WNiK7ySuZOeM0xyQpLDAyVpbOHSucoj38IbZHixQSWs
cwJ07qKU4aZ9bwx/diQjwwtDai77/N/bJ8u6k/GWPZah50Fy6OTYA10wJD1isCyImMYxO9xvytJ7
H15wynKQoR7xnduRSSK3gn/8a6iEFzIErBl+YbCbSNrPpMu7mEspzIf2kzfw2MOFYxgrhXCQZxT0
pc6r1pUGE6Zyk57SXXpP+T4jwpjQ00fg4ID3HNqgFAgFDMNc8C97ZpFx3nCKeG+zzXuMliPCVl4d
XE3hSqEpLDmZSwb6zzEQkPjU9NBQ3o2Na0dPPk+dFj9l48N1yboWS+Kn+A7ZWP5OS1g+jacJbyu8
/7BYvq7s0GL7MsB/gRHd9bqpLDhG8b1vnHBQsrzFyR45p+0/UZnCgDsu5HilRDIgi2TAxXvJApTO
/O0msvc7kHkNmDKbI5U0TkyDIcU6+AsmISs7x4ykg7yHIhF7QIERZybLv7BPYIsi0cBmw7rnCTgk
nQSTLFACILyzNNPhp++IhSl45zwwB4s4WbySSqwhRyeZbdJrnJkZUZk1MT3sSuI3cbUSJsj6oBHi
Cfl3cV6s8be53gKMSdxGf01qiQ7g/Pgq0S0ukIkWtyVHZ+k4bs0YkrATR0CcgfvghMJ/GAFv51iO
Y6G50l9i0vex5s/xS7vkufYSMi92ICI4tpXl6s62gv4WpScsMqwde0wpNPlbaXjKNVkMF9JsWG7e
di9rVp70Nrq4xwFUfJ00U9zknyPAZv76W3sT2a7YzmQp3VDqe0/N+6wv5o4Rc4AXCyFPJk6WXrOh
Suvfyw2XJYctHD9rgA0tJtUmPoGPXzdsXLyxoRBYbBKf/5DDyjtqwvBkOYlR8H8SwMq+K6nRBrVG
3sIUv3cvqq3oPpuYzDuVfqyPHyT14MzgE29XAs5Hzjir83sa7ZUeEFIxcuSoMRJZFbSUEYM9g/XF
d2ThicuXgZSg4T1qzc+fBd9/ZNflPOjuCWoknpMIbBvJsYjLqxAmCHi8NmF38YFYj4GRFmy8B0SE
dMheIJ4jR41tndMzt+1GsK4n5LOJU5gfqbMWvgMlvu8+SGXCP3icywZMBvoHTN9PU0f6HGzHzJni
b3CriGogycjaAZwON7pLBm/nUlbxAe0WZ6lEfX6Px7el20QHuEsi5hDI0sOiXDy66hJzGMVm8KHc
4QIDXNdz+x//CtS/nZDwrHU+d9w5+a8PSnHcPVVSk6r9vA4/qazaVcXy5m//mXkL/jRxflQrutjR
EokJCvKO8ExufuAlgGlzsJm1szMZCujNJ1wP+eb8MaGIgrqXI9pVojl9jnbubd4PYaWC5XfWEjCj
gRNoaN2cveu/7WDG3ombWBLPuPp48w3XF0sfGt4hNE3Z1QNJA9R9uI0xQTBN4WkBqLZbQxCkuMsR
w8O5V3QQ8paLgq4vh6FiA8c4RR1UWwHwphjmlMCgLtCIG4me5y7ucZI+Tqg06YGFWEAyA8wzRVOn
A4jLBll7n8tyZqsj11lHZDddiHsew4izNWQKtk/97wY467ABX0dY8e/wz06vC417bl8CPqoyA/Wr
N94XtxlYnZ+ly518Pb7cR90Xl29gNcs9iEZ1mKOTARfsB5WSaCx7r2940F+AsE9AlUY8jTmoR8o3
zMEt2CsggWtbB5IBHOyjCduNe/lVBmue8TVe+ifkeClchPAAHHuufG6L9uzer6NuF3AL8QWlBPJx
eyVgsDofVQs0FlH1cIYOYKlXas6MtTG1IY7C7xFmry0KIz97WW+DDv3gBMoByZuniE5dICaqhQhC
5Yo6RCzAhBJ8aEJOS7nBfmTsPPgHgK8+R/tmNANdtB3sBu4mhJMdanDDrSDjAh8EUcIDiZz8YcTq
EOzY4OHDIAb8HHZ/IIrADkSAZMeL5xykgl52G7AGETMQDQyDm7rXyBqkaYWY6LD93DyJCBsO06Ru
zGi8/yEVGmx9fYkmxOAGaRyCy+RnQKyivbDgtyWU9HrUml7/Y8Y9AFLcg/0MAsYLlJDTs2+2QllG
6vkuJK99+L4Q7NS9ijPu2JmyWinKpALeGtT7MUUDgFDBYZ8S1X1m5vz+BXluafjNR5V0wPZRgiTn
NKTXtldP2KT2vQkZ6lYIbjt1WB1d8+QZADDBEPdDt543Nmrmw6012mreEUaL7+uE6TB9dDYJwWbw
CpAoQBwKDPQDBkofEazLb53Bws68ossD14UW9Vmb8JS62/Hj4U32/i8XONe+qCDBqnEBHnhyG4RQ
0U1IDr+NMJYf9r75W5f2F6SZULtVcHzx1uwEUHq14yolY9fgcH7+kTgi3W7dD2cq/p90DSExhHTQ
cq1AIGNCB2qAhD36+elUvppq0IlGvbsws081wCWJ41E+BzyCq33upbne/rqTNXpEKINa62fefJ/i
ZrYse9l+xmnMWPAajk8q1JUEtV8War+NBzsdmf2XMazn/AgGNhZRelZEigigppO/bsGBgh2ghqhF
06PWO/qPm7s3Ar2HgKyP4aUXEd07Zm3PRQhm1xbad919wbG6HFPYLLc3ci6UEwcrn4MuGwBgcvCr
+dbJAehc/uVwxJ/K3hCfANAVag44PQNFdRGjQM8DjTK2VGV6W7U+GezDDsx15brA4izaCt6UE9Ws
1w6ZRmi9P/EBefvdKF5vfE0YUgWNANLlTj3qhg/R1wD13w7vLio4L6hkz6AuFeEKPq60UE9NSign
kPVvwxjuxJbaMH/XjZjxEA59/wyrV8NJQ52jmSEEIO3VVVinohfEg03X/tJZdVn7CR0nBIeZkj9R
ceIKEFXUjS06QNc6o/v0njocNEaL+4IWtNuRMdlijRQrGWh5Wgw0KiJYMQoyZnpHSCpCaKjn16tH
P+/XBRTgX7XlmyfEL2EiHe0mG+jA2W1bobuA/MLybqO6GtxGrH+nzhh5g6paqhu2W0rFOiIkxZUY
H8TfkLx8THyoecITDJvOM+9xb9bFvxCdFNrapeGvyQvK8/gKZnC0HHew2+Jp/Odgw9tLNYrRMCmW
R/cJCMLObdUHSzY0vNtzsAKJrAJ1qyEQQzPxVo1hIN45SEDvsipD4wt/2KMoyUFCET5ZaGRaKHa5
zEbPJkwhPUeaz7uD6BKqGfPMH9H8QmVFQ/lnxlgSDF/iA1ufx4kJZubiNYFo5i5StzBx6r8nLdys
2/CcbGHG/4yvbAZTrESuvOt55UX7GVj+Z4H2xC1SEon8AeePcSZOUOfG+oTaOgMjfDeG18Gx3fO3
yfvoS9AshzKOYgRj26hHRCVR7CYiEH8HmHxA8iyovYfcF0dyVSwXG5KtrOAKuofLSP1n/0J0DDVn
dXDx1U1y/G2SayLJ3ybZ/YrmXYKCDH/poh5pJn5EsVt6izaJ5GskjyYZ1xvqxgrppA15yX2yR5wP
3iAhQq4hmCQJ2kX4XPmC5Jq6SLwV9EFIQABuGVsikhvb2rRu4sd2Ykzo7PUAt6h+9swx/gAVIg80
xzYie4SAD3Jp7q+24PriFTxFtBcwxnn0YABBr1OzSTU5c11W5fOTWcvvSCt79t7v1NENVOqg0kZw
hV64EWwHypS7/dfWVdob3FGny+QM8av7QBFiBsvk2L2QFwuQaoddP3zSNTOwEKx1UnPkuGOUHZrO
Oxnxwym8ejPMu230JENz8vTWJ2oj3XCGJXLIq4hvhrLCtWFbBWYJsJvDVOdeJLHk9CctRDL30RJA
ZY6ea7z8VnwbOMw3kA2OYaPLB7HFYj+t4D3yx+uLHGjMoPetU1IIiNyjrhykLUlT7THqZdbgPIWP
abtophJFIGYQyRB5W3NEMRCRij1ErgX9ieQKUCHdux66ylPqu6fTg2+VKoccddg9owaAHsRFXQTG
8JZejIm2Osw23nGIZMdJx/eNjt/3cwmKGGgWNZS7YdXzDjrFYx5Uygd7tAXLF6iss27aKK7Vum2v
3DwzfeiQKuai2UZyXY+uSk65HiV2GQqodekQSX2l6u/ZGB2ySwMicrD5bk7ukbwyuu3IQgFCRpqj
De1xjEiPHh3I8nHP9HulIgQ1UmOkP9xYvyZHGJsGBhHSedxZbmicUu0TqmgCNXRZkRs7p8Yra5ez
6jjSEjVVzWHVJmAWCeiUwZh9lOq611i/eh1wmUtqnMc20iZsXBF6ue16yZHqWGrzaX7OzxyIRX54
e0k1hDBa2j5AqP2MP92ZoPDRXEnPXB+EV+/+CfdrVGkp4qWJWaX6K9hODQlE4820akYyUVOuV2PD
CXe2+3mfKruybwdfsdlmvV/Chf60PU1VZZSecfnmYNN5pp+jKnCtGMODv3GfVFdeB08Ykn4u/sUq
TIr+Suv2eToV9+QFDQ1lyPaqUslVowy18ag4sf17DxuPtgWiBVSWadPnDW8FsH5knfxLutuv6/MQ
qWUOcPuBRx0hVUvd4Nr/2Gz+wQ+SqUNUp+6fddBga4vNZPttPtlbYG56EpERdrSg3mEh+2dwZXvx
EIxbRp4+rOO961urM5iznf+gDkOJlv6XCCLCZ+y2zmwZrbaf+of974v36hEbKKz/r8DDMdlfyybL
CWVbl3q175dG5HvSv9yI3dTsBbs5K6HWkOKRF7cJcj0YvxfrKoE0jOuiemD6y8sKTSNQxEap+3h7
lbua6PDLBWFToN28DYkARGVylEOd3Cx2H231b584kwdbP5Hv06EZCtTFoJeprJ0g+6bB1d8vmZrt
p1O7xKJo7CydWJnuCQQ5hGqUDsECt+plTQNneH4EimcDvnefPRgAgz2CEZS1UXNUpR/1P2Oy4s4Z
NbroZA4Q3o0VclhYcLxD/RJiLmoHJgd9tPQA1Rcokqn6oD551n1oHv1T4+qUozkhkG4UzqBiR5/2
wVZGWo7thINS/9eOEAHDh+69VT+4UxnrXzejCrl2ub7irGRSUdcORg7nv+Gaqz9IEdwjtW9mrOy/
GrZLGAKUXAMyWjCezuXzeswhAx7V8JMo5/BGEPY8Dj4Pr6C+/7vvvQZS7lcO6fOLMzywKyr7Oed9
U/EBhcYoteRQgkoNN2mX14jI5WEOYpIJ15FhrV4oZoad+VnXQxMFeE45lu0/utH27KJi1SRWzkSL
9ULq6UEdpz09VbDv9dw7dEwh2x7L9/jMj/ZkByVhD+7n+qM31onJYPz7EH0rB3p1KOk4Kb1ylbLI
ua3+U45fYE0OWd58cmy8ROdziCyey35clbZvXlcPDGvZwdqCF/B6o+cElvC9T9XFUP/Bu+Qw2iko
Rx0Vin98XYCO7TAXmTbrFHJGOlNJd3bVEXfH4fkTmVEOeafDqKO2yruMms+6AbC1vgXnuiCKWsPi
jIF1MPIx4stfvZc+LyECtqjNg/C6JH0Nm9yGVq59i6WSo8g3oT52Jk7eJMuxya3ubQSMw7dypOA+
n5/6+PJrcStOcjE9fBj8dJ+IgPg2OX9y4EMXweJYT+LqUwn0L3vGcUKbcKmeqv4lsmcCJyN3lzjB
A11c9sH7AnLIVa+8L7j/Lo+gOo5g6QBUgVc4xjfyhtzTqGWriLSLROXsr4ANESrXisNKbgMq1Alw
tKWZ9bki7y8EZ2NxXW4UDkENv0+BF02VBHgW6xyc2T+50Ud7NkeFsPpFLouLLY4hkco1vDHlVnEK
tDB5Tc4eNOjxqzjM7wuHUKT5ruc6n3gtlPcjd8B5jHVNmuPI7bKTQIIZUVDogA6KYoKdSB0Tbe/Q
b0k7XiDdvkRcWgniJZEeGu5aSZ4gO/SMXOf0b1zkDlsrenTRmTKDSsJvOuAAvdSKU0Dvd3Md2DGd
JW7jFiB0QPIcAO69FvwZEBTc+woZKvACxYl7I8o8eQcvLq2Eq148rowpg5IRgjJeby15QFLHFdHD
yiwBtSz6Ya8EYcRZTIkZAzKcTqKX3J4LbNOkkic8AF8gq8BJ7DC3xX/u5nJzsVuB0QThST4KtnDy
XqVO8SFoIs65xlQtNfQ/fGJ4RkGlz4oXg0MiztuCspBAEKwMtshp/4q4GVTvXST2aKdwjPparuUq
qpTRNsGikhszppAHVgGskFl4jLGVzrcvA7cPogCoQE2LavBcalatBFJ4wJuTvYHhVXqwFiCasrZI
Ut4Vzv9yqwSSiGHVCs4xU2N99uiFtmAuysPqVfQZ/RNXq1zCotYXckXPrAWkCeSCuVcyZBlGejdA
IRI3cjtZPgu15JxKlmWH6dF1GSGVwXhhk8fYmhJuA2sAGKZnGLIvlz7MCjNjTXcr2kb+ITaz7ey0
IrfLTWIoEB6BYp5QO+ayB7wfiRowngQTM4GCSRXwYSWwLsXb8JPjCshtxupg0bEClIR5dtZqyUSE
xprDPqlqsSsmbl5zkgd2APquv36hghLXK0R7MT7XYjD6YMLoq2BBtQJ5mAADXJMOEcvdpM8FR16u
lLk0kHeveyWgvxM3VmpDl2nHXNB9BlbDKEoGFmznaQ6fvUwAmML5kxK48LQC/CYXQPSSFA7XpETv
IJ8Z8ics9EOxw3r+XLBGwV0KzonwXi+dqdGSMaLxGGXprIXEHo+8EMgI7B4My2vBzIMoZTU/F04i
VkxcLXdNcug5YCOt3LXy7AL6GcQrJPPTuW+DOt2Y3CuprULx1Kw/7Yec3jPWGwlgDsSN1zGWbyc4
tiav794WW75FbDLABkTddXKLgHRcF1YiiI490QZw6deABBBWIlZKdRprrKFAdUyuDBbZXsaGgguc
spTxlizmmuHTS2wMvBCLksQSCRfQfBin8H6eAg7kJLxaEibTavVeXXyIFBq/myD8mPmpIAEv5CWS
97pnTB7ygSMuTC9Bz5JVUTjv8a+C5QamxnxpLd+mn3gdaE2XQ1YswD0RtrHxjw9KpNmIq7IuUfUs
tESndHoA3ffoFHEKduGT+sjbNRry1+khOAScwMmGg0O/ZBp6yHzqCt6eggV+4RM9NQf5RuVkAxKe
CoL8CLSiQ4XnDoJ1D5h4+clFVWJDT3B020j750SWv/SoUAOI9vBfgZJeQtsDsZSauZ7fQdIT5VAr
F6trO7mCEAyuUQuLS2CH/bj12JYh2+CwisYOu963gJQ6MiNY6XtdhzLhZJ5Ql4io2MrvMXxOXMyl
S8qBKBKb1in1ZpT5FGZxfAPyKfEJ76taSjC2lIC9AgpTIgq9jsNXoKEakx7Tw3PAu/PTuCL7GXBK
uYe9f8hYZw0IyOyV6P8cD/E9EzqxkEPGDyH3hHxzl1ocwR/+Vhu0OVKMcwK3G7EbT9/NNpN9Tswd
ae8CB0oLSpNyfkSzUIJZmEVN6Ro1LyspH+xR3UTRwxVJUu6Hgyo0Rj3K1xxq4e6Bk0ndDvlmRl9K
O6xUQV99B13LK6pCgHKeQbrJfRSvsZQ1qEXtmyF1efd4m9cMUTfTR333RbbgUMKIngGdHIszr7Lt
lJMUsSOCPUShENlyS8LFCdaaUTkTv6iG7SHqFvW/qCzCHDh7BRq/v4JlSIlUuAPGRTHHdtJODhEp
HyocmmCXVLz/GktJxD4/znaR5e2LLaVErfdAK2YXEKpG5Mwx5N64ylqSDBI49iJyeLvM+bxjiI9s
+63MHXxMcEnhwqICKakDrgfk+1RLAKvcUfQmxZBGIHmCeIeXCRzPCgx+UTBH3p06rnEzOYwvM+TR
mJLqi+Kj6Jg2k35wiKQE95yTwn+kAL6Ci8/DxrUck0t6GfBtiuq+GJV9Xo+lMJAylTHHvMlhN6q+
ThAEuM9gm5/S4xeqgcwyAkxwUDN9xuga7alu65cG1R5Q/wfMCLVr3UIrKeKifOw6t7JrQNkd9Wun
x2AZqKFR1mk9q2e7lNIqNkwNDiuXksJ2dJ5X6YOan5gVMn1RZqmuq5Qy4yrlcy2p4IKqYnu0mWgU
kOZacEBplu6xNK7Ux1jlUxtRdWpllOZamNJ5fl0p5X1+ZH6of5xQFmkWlFnSVqkTczLiVJ9C8JrS
o8pXYHTIKEjCIgKTn9iJGfZ46NWiAI0lRlP28+V6v5KiOyPdfGh7t6WOpU81F07kNV+Gy5ASv7Va
sOqp6auokjqvNmgwpVLKRiFbRY/P1NX1Syo7i0t6iB7pITAoyPmhoAxHETyjFucm1fXflOfXyXZu
nYcsDfFOPeriXj4Fc4kKEM3k34xMSqUoUaRGa0aJT0UND+VS+XN8j+y8CpfAoParjhRS+tx4dPBE
LRkGW8ugvouEsw5nX5yDfokD1EN92gTb1aukYvA2okCnMLL/HJ3VcuRIEEW/SBFieG1hMxpfFLbH
FraYv36PNmIfZmfsBqlUlXnzgnxByoRiuEFOG+1DcsKIH2QUgkQjuWVooOkNdylXAHwE6CBxVKp7
6yOeHc7fUHQ5aKyN9SO6oDuXlrQMXNmd6ywHo7J9hcvH/oMO3klXkCxg5hXYEB7j447zD+mKtJEn
x/qeLdf81ZHYS3uj3rWFc/6O303e0ksVB88qCaRzN9O6HSLL1t5x2TENmmyawG31qA0b0AxOBhD6
W/dOHUyytwM6i4sSmgu+N3YGqZs4FDv9NycelJQIUG3DKBVoMmIyBYcCminUA/0usS0GESqc1Evq
7ZIRFuyh7WHwTcDLqp+gnKPAWClJqxZhJU3rFBMUeLFPJbHWXxTyKCBgE1F2ojmAWHcar/NV/hyv
wt44UE0C0TIdh8q8ErQgMYxvxMrBAF/R1nV0vFqEr68LPkWlC7pKt0KxflnJ76s+BkpwkH7GOyhE
pcOMm2yhaQfHbCXYTKtJKdIcGWY7VAbqzYokottanMonkiFWOQl1Bie9PDsqJzG9T2rLBvU8pRqU
h8uqmIiPy4V6IsBY5Y/gdxpE5czB/K5xMK+H8/8JoGC00g+oTwUL2jivsaA0bP+DtkDm2EdwP2mB
wCKM+yoH6ZnVgN2X61/Pvnyl1QQXZGrDSjN3yd7iYeeQ2bf+k53c8urbctBfDW8+VufWX/fC5VD9
W3dMZS/ty3W/3JOEB4PauptX5gGP6WB4BidvlgK7XhlXNGgf2z0PPVi/LiiOxgRhRmdzG8TbiKNV
dci9NHuUDLR5Brv8Ko8fHXkE4UdebQXpNoLR4sbyKTQffU6r/D4x7DRX9TLkJGsXCqcFKwdWZhzR
EOHAVYkndXzR9dmJ9E3Wen39z8BY7vkSJdewcJ95MIR7PlU5HrGXGDm+yaRDUY7YM6c4w7OJ5RgH
Bq4OQE6LywEewY/QyOjdgK5gERBBoCd6eIafMFMc7iLVEWkK0Gh+6ltprx9irH+YHhV2ylci5qyG
3UnYpPgtVO6sXxa4huAyv+ayK56HFBYWB0jyghYXyx+EIcSYFkHMZGN85VJFeIZajBafxzE7pfXu
+cmxwpFkwilwm8TNlo1BxV9HHgLv4Rx+ILZObUSrOXSB6t5DkD8ttZ9ob62GV6FvyW5pwA18U1+o
MhasR0A/f5lsmX/lFbl2EOX+BLBsc4FJKZN335wFsnFY7SbG0h5ER/3lEpHCTGAqY7zud3mxfrtr
eSZBomCQRrME9447dJffwrdFxb7WZjbKXwL6kf+0RDuA8z4NWB0MxEspYDBsRD6xqYSmDzFzVW/F
IRm7MJ7FFQpkeQKGqo8C0kUOvIj0CVKxjZ2ZXR5Az4x0ErwFueKG3Uae0mEDhYmHTZjBtv66Whvw
VRvA47Yz8XNkxfv/jOkBQ05QOY4cwHtBA/bcjtIxbPncjS2Ot1AGNXxQvzTFkc03OgpkxXjf0mmH
A0t2IMHwhEsNJmLHxA+d6qMFNrIM8IBjTwnEyoEgjBSR5QU8IJL/vGA0pGgh8dWsum0MzQdX5Hun
+2l80M0LGfb9tf8dwLTsKSVCOv8ZLupr/KH/rWYLJFpLb8U9vXNQwDngoMHMinHstTxSZgGzZzjA
+KQscuz81WtGsUCULKFsrPFPIt6tDdLAftloe/i7n/rkbxnPdqqfUNvcSEEc3qzZeQ4kN3gNJrsH
086+uVb1gh5CvwGL8R+bVFKB9TnkfbI10lnSdAIt0EN+RidcHcDoALd5b8ZcVu0MEVZ1fmdhK8ap
1DgC6XAYK05ONt7GwpmIQ1EhbgXVN3YVa2FG/OuDWMRv+Ejr4JniYQiIR+RBwyi37oLGsMd/ODzj
BF3y15JNc0kqWvJNQwVPgadABJKgNWoxZiDr8lH5Zu1ruAbSeXbntHdquETLbsj3U+7joDwyX788
8T0kkHbZhKiUmVD5WAAjfVrhQB6tzmYIr+v4JSlMgcFWegIo7XhwTcuxsEjl1O9dWdslybkud2zo
delo8UZ34QAwgBJPIGW0VXSqtKsak59A5Rd7d6zvnYDVkgFGstzhXoDwk5utWAHjjGmwQxgJXwST
Q0YJid0jV5ebh0dptx2wO2x2QupZFpTCl8GZfoi/IF6jJpiaExpZwl/8r/knv2ZBykQaT8fdjMPv
dJoBikasJ7bFpf9qHjADVoSZfKavnjq6QNp6jCS/4gXwMy28pwzdd2u+1r9Ul3yo2zI4Anhnc5D/
jYQGzseJFBBOQg7TD+mkgBb+P/Vn1yC33RzO5bTV01+DSO54+5ydOPyxsNQrfGatDHHArrnpPLn1
qeWwWDa6Tt/sRoYXVT7NRPHoVDtq7HX8DScKiPfJFQfccRVG4L9J4VjxGiiu/vG7XDQmlySzC1hd
yBtGK/XqIuS0zAz+kdiawhfKtlMbsEZBkNlrGCi0R8pPwBECcAHwdKoY/Ccjfy6RzzsA7lAF0pz+
0IU5H2JN11xJWZXTNwg6XGg+NDD6/7HN+GjxhNUG9Y8jmNsajh9Ctu7A7wnV0UA3z5bw0/4h/1A1
L2Xi9sUsNN42P8+/eeYpcYrFazq3EU85xADeHFfWac8IoHfF6Minmfnu+HdgGYyHq3hOpOMY3hcA
ofFLmt+i5lXlwBUUO28DNd3K+nspbkUi2ss9A5o535VYRncu0zMmSNXgy9Ds22uMNmVx6+euzAON
ZR7JdNBk9HrLNgFO1ikmnPDKenh+NYf2lftOu0ddWsmuUWIQgEVg294A1dOZrsEWio8RUk1oct5c
Qyav3cH6Mb9GZW+SS6NSfFcsEdHTP4p/8SOBGnGKPq3Oo+GgFBcvExk9pBLitWtuaGAO+OhJb1W3
Z4WKQ/CUvFp1sXnoz/HynZQHy3ykFtN7O568ScaRYZP/SbdyNVcVaxsW33PcYM1iSntCQxs7NoOc
Ku2t9scb55d0oOUHV2POYzcTmYqASJSnwvOAQBDzANaibY3UMj0at/o3M+whs2VecbKV1JNMr2Uk
ah5Is28Ow/yev/d/+SVRvDq7TI9p9krMvrHnkk1fwGiOm7uR4BJh/dRe0O1gjiq327zAG2qoHOrs
EVEI3e3ijDcdld5Fxf2TbfqwBgo3kICMcBOPXrZvWRs4yOqbsvINvDQxWMC/DKoBBM89+A7cQovT
5eXpGVQcNYL7XoIXWZTelL4qITCSaFyrd5aqxF3O78QCHZL/c7vJrp3mw/OzP1nK+rq9sqMGMoqt
CkmDUQT8j0/67EtOxiDObpk3jI8cAqC5KT6z6CU6M/waUWG1vpVgb0EhSwavcDE+EMSi2r6KJgc1
jyzTtEbDpDUmscupgJanA8oCtdpZ1JIrngcnUm33UfuWZVdYL3L39axOMKeYPzK1zVHFZ8HYbP5h
KLUTqr8kxx6RqX2KKk8afHK8nsgWxXche40xilLu43zT1qHbWnUFTzjD82GK7k/yuSjQsT1vsflt
cRJJgzwfYBgVEN728WxsOjgwxyT1VgzvB5RNxYb/ruJgj3fqnwrQ9pi0C32NqQTgqmHxy9jp+cae
j0XwARvqBLwRx0hqf+Fdqj+VIchqP8Y6VaOLI1Z9t86UWDl19PFKEmhB50EN83+lpD4DSAlp5Oat
m7+bom01bsQeLPevxc+gAuyhfRP3hH7GtB24pxGAx0/p8op5MeOfZTY4+cEnxkFw0zVrrokjiTCg
m/IR3afRHuQ7bz+LEC28SnEaYc+eXRO8vE6M3PDQvjC/5jTBCi/WK31DmXTOY7fi5Vt3apys/hNa
l2RwIqBwDRWdsnISBszQeJ7cBJ4lCIiObjhUZ3nvYjKEz5Ukn1N2fcxVYd+Ktgmv2CRAea0aGp0S
1RN/WYMdI4szBeSMN+eVCVaiezyEBE2B1vLjI1Y7rvwaxQRvU2ho23/DT6E7kWCX5ke7i4ejbtz5
hLxu6/MYYn7E2AcvntQdzxrnm7oRoCZDBCkePTlXjLlrhySswHqnaIEuUolOhzXF5/DDFcp7W4zQ
8xn/eEwWshjgsZNKCG2pcQocypPd9nlDrY+6q4nsGdc4Wrk1VjBnrAvLDgAVa9qnE+Msvk2yIL/U
n3wypvucf+QCeU+IGSmsx2DJPjsZTVJ24GFnIv7/ZiCpcPCIYye/CwPp4kLNPN4IsObysiz5v/6L
BOcGu41t+lD2lJzV34BbLPBL9io9nohxyWVXncrEFvqQWx4O9vVO0t1C9IzwO+vYQK+YVtfLhrvR
fPDdjOmO2Ph50H5kw57/4tiHuUqlh2nA4NWvOp3mTwbF09YC8x++gsm+7Y9wCziKQ/IUxCXQ9O8O
jTjAvWy9xcptgRYp2yRy05FwlOOjUWzzBAvQnVYeMxNXdhfyqJ5fVVnZWATbStFOHya3SyG4lrte
+WrNj14l5VEjjfuxPtDWDUbhqCUuNVhjvlrzhbz3fVi6MISSiXOsy+3cgjNiF0BDHwzQId4O435K
PrWzgjsjvA7HXOBpJwypa4dJT3irMiesXK0996oPsAI9KO7pwsNfhsDhlfN+xi2mc3u/fJlwmp0k
Gzw0sddrFmSjqzDieKvoCj9MzkkstSxnNK6puhETUkz9QkEy0n8jHeERf+3abYmPk3xII39t0xnk
QVrG/VRLA/2cA4RpLkG4aMHoH+Icyba8fzrVVz17VbZawaNj7T3cWJ/mhh7LyJx52TefhA6LWHkb
OGnDA5QsiB4V7nGmJ9L0W1HAwxu2X+wzFl0Zgw1FOTE2mft/MeY/1l/1/Cq/FwCq+KcbHsVwHfot
o2UuWFXjSLyNhEtGjWymAfai7aEBIu3pJR0ZUYbwJQoXnc8p+9bwDl9M96CYGL3PkB+6q85ep+B0
zo9SGygwBZ7hfc7vg/GtqDfRPHXzpbb2ExHpOG5GH3p1Xy5wjOXas3CaxL/zPB2Gs7KHbtoS0W4S
kG29YyXgp9e6cloihNWjWTh8+oFHvFu5gdNPeqAdoZgM/xDfQHA+yTh64On9XX2mlvME5x8IGxbf
YmCy9ZnZlK7OpnmEQxNpntAEufUiMC3OyOye2ZLKL7rh8ZPqnIci+TIovG/DGhiJ6svsycxwa5Pg
PgaeHlMo/dCkPhm6lebQxPBTSXmFK4qbyRx7unyuR4aItPBPV1+2VFCD4SuJLxkuoidmNyGmkCL9
6CbU9ss5ReYiSNg5Rw4v9Jo9mo3sVbcJIeFwMpkiqW8NRjzLDRuUyrDz374DFqh9Y3BpeaOaYk0g
nzxoww+5vyzJK5I+hnOTL8PPVx1mQFLtLJJDM7FkHi0Vby+l+1B6YeDLqAetC3FrZIHAQiy/B2kT
Qcar95J6gUIu5V9acmjT9Vso0sFcXhJEFtCnnxxjOIG8i5/RX1jv2dN7g6oLlluT7qXhGANdASUB
oT6J4tQGvsaFdxPqdxla9vMP1uhIGRT/L+dp07PdUpEwvMeW6H95FDs50khaUKhCMhdtP9ZskTB8
mJ49yugAfpgSDIG1M/7zCMcW24KlGpCVQcRAanhF7s7xwYpWQwHd79MzVPvBdDnumTJL9fb5Cv09
xrufYWzmirq7ZsrgR2w4xK48f/hpU4cYd0qvpqf8tWdkE4nPAD/eLS89a5wZEcSN+tghyid6VNmo
Jm7mb3x4ofDL+e15YQVGxQsaQgEzy0/DtGMAtmwtHazMzVgtaN80B8/xrHbkYZO9D4w+PgVGk/qu
mnxY3HgF9dEh/lyE3yLbY4Cj4JTdwVWC8xIkH4Xsi6Ctqq1m9tDTfDrphIQil31CfgQB2m8UpKCv
yr4tt9n76uaNp/9GAxm8oZrjTMMlRXBKE2HLXl2OS/LehlDwVzdl3deZr6imX1pM5p79FX3QcjRl
ILTNuDj1ciOB/fN5VtEM6jZR1LlrgqwBK4/XJ6w9bEAx6rTYaJ0xfRSSw5FrpC6K3l4B/vMGIkJ+
G67GR/gFglhwmIzIb/zcOCwatMUXCxNGHm2a/gm+Mk5MfdANAXgsG8C4H9pNlfrUEiwApvbmCbv7
eN4BnCM8/qHoz+rdKL9wVcyVCvoO2drNkWZHNqb29+a1QdNkUcfxeslbu0ePRKxHehkyt3rhk1a+
dMQYvaZSBFHO6CWzka5zF+LqR72VnTRmgS9yuaU+sn77wZbibZbdZJzNj23FRkIAjO7Wo2/0t1E9
tAxGT9B8/ScmuFX1V/L/OL9220jRTuOo0XKyLIWvqb8RiB5CQ2k3+uCZ/SnG4sFylcUHqxjsNWkc
KD9i9luD61Hphn7THHrRIfWH7IOB8g4FAyJPHBJL+GDumH/Ixj9Dvyslgd8QxCF0xvveOFv5jpxl
yaQBJZul/WZlK+0nTyTyMwoi2pRuGwpoPOL3p+lQETb691zsm+RAQ4wGwRrvPRQaiMymD42bkv/5
anQBtcIILISVNgnwn2UPCYe8e/zS0XdQzmofOqSUgsycCI4RZTU1ARVyeBwnF1nEE3EdTacfaUBz
r2XsVUCt0DoNd+az3rMv9Wh8DL8gkeKNNy0DPJpWqKp3oSCEHI9wvwaECteuP7JVSIU3UJsrW4oQ
E/ha+Dc/t63kLqozld5sXDUgsVDkbAC0E1YB30v120LoYNgASfgdRdoLKxvbMXjrhQ0GlR8plsJu
CWRp3sj0zM0n1HoCG1ThEXeftbmTZE9oX1QYsJZbVLaufdWMfHAEZecjeYaE3Xfitzo/orcl1lT4
M2XHgP+WsDtsSmuXSNiOXjJ9K5irvbpeOU/hu/xH2ArhUn27XV5Xq/Xs0mywYFklViV1SxeosbuI
nNiR/7S+MzCdXxKs43jLEk+JoyJLCvpHEizRNnrXwyMvZ1Js1vdqgQZ/K/rDmgU17XvxpPWH6rkj
B8uoT3FQtK9melOfBGbjcOEUlm0Sr8QspHh7tkfT8kV8Rua91N/on4Rd2py++mhv9ihcvnP1QX/B
vpciii8/iNsh+SctKOjPQncjgCYWt2pvFxU8B/M7m/cDXSZkwj69CZitCt9G4RLRM/ELXyqnYVzR
rf9UXzJDZuREMr7ewGixa+h8otXbnL1bXE4DmH3S7ypCvhtPkj6ih/ojpNsl3z01lxwl4cJGjes1
VkLh3cp2rZBvPkJyCmSysOCiN9fcsuX34VXj1U063N6O8SykNZ+ts9TeJm1fy3S7yedzjeKJAGI9
7LTz9rT0XnLAYrtI3+IF24hb3r9gDS7+U5kTKI54B1kT5i3nRhN7Is244OG9jRMz+RV96oK0YXnM
OlOcpwW7gCCNYJpImMOT9jtt7bz2B203daehCPJ014lfarLXFObCAPgjaiVPvUQZGVpHE94ckDq7
1md+j6K7RjSUxJS5cmqQmuJcyacRWBYLzU2T7szuY1oHoTC3n5ojp/vMVx/dH2Vk96WYXCIao51F
LHay/dHQGT+3QgQNdmMOdv+O4XzEYqKLRZ0C8kYrS5v/MPXv0Nq14muaIN/21fssepm/AM0XWzjn
svyKPzqe/D/kgSTJARNp/s24WS/TDhd0aXaz2etzT2531arLxauScB6CCojMOuBwThoYt1ggvvBV
wXU3wyfhnT8YoUvQUB3f+HflbyzOMQouPCDL9NQQYoKm0do/DdeyHP7hiTWb+QCG4h7H6lmE4l/7
JnuhdtKFDfMCQXJFDmOkchiV8wRPHC/B/G+zIIj51mjxK3fgQ6MvYRzB0/EuXePqVFcPumGwlXaT
/WYvM9ATXCJ5RwxIB4ifZkE/vpXUDZCBja0ovcLmSMJAOxnDZ4bxkHGQq5dC+haFP6ggOWy8wX3a
+XcSrVbd6gdImtzZvAtrTrrhC2qAzMHGwM/CcGvUHZkrLd89pKrYiUa7lg94svPrj9ojqp4BZuFi
EKRgspqukp871XEqBAnbGtoQckCNnc40B+kTdbdkK5nfB5SEMSUy3B7SMDRnigDQkI9R5YFCBIxm
kd1z2ksZhwQWiKhsW43AZQcbmAqvuFF2F9nrAwkpV7Qlz4cSZ8TXiM51+mWwFA9nJsWJ7sNho6Uh
uAvLbsku9fMwXRdE/cJ+QVQ7vZbDhYJ3mjZRD4T6K41bBRl6foobBK0/7Byk7GhkLckuf773oEhU
l9Bfdb8yvIYEO9GhfmmdGC5AeyFrxKpvarfVsK0GCFTJ24myQ/8+Xib2e1jU0pGsHn6MYLrGtIvR
0X/SzjOrj3L2sHY3z5bg9g0lJQJyr4z8MWOq6anflDeo7oT6i9oqteHEj4gFj5KFqQVUaybuqzq2
sWdUYtGLAKPRCiqgiOZWJkR60LS1ToKJ6QjVYBRjJ2yu7LvcNLl5sNEm9MYchxlZZ8rrRNNGOHl8
IhOQgJiMNuHU/T3brYFycIxvofYDTSN+btO/Acp0htsLMqPey9/bZQtRYAJGE9aGfW0U8EkoGLRR
77AymsGtIWDULmYBFiZYyVblAlOBma+0MuBJIkQ2H9wMGiETDNJPhF8RphWzGGhFpstaUjHtauyc
pK+1AO0AN1Ka+aArbwvSkpESTn2TU/JFHcAoFgLh0yOV9U9uOFG7Ez5NHIMZiG2tX1kmPglC+wZh
8EQ24Jf5biKcXO4cdfI3oyrljvwjf6eGRFydZFgQMCyfXGn2l9yP0g9VC1hJueY0olua14r2ubO5
hN1teuF70+hi08+RmpxpasZgjWI7pQjuD9S6nEp/nC4KuovUBrtW1VXeHDcXju44JzMroDMp+638
T9CvXH5uR0XDYq9IFzMiquuXJ8Xvx6J4xY0+hTRGxNbRsh6TnWULIl5xATsbIWwC5RlWVIUnUMlc
xNgnTej5I9YupQAJToL6MDCnqfbPCWQZYVFv+c34QnSdpL+P1rmXX1P5o7JwXe/fJ1prA/oSkAC+
u2AbTZDGXted9MTNw0uBUAkmceFgG4yxfkX6AGEU6LQ0j5UekY/C8KPk3ivbqfKTBwVE0lzJcbAa
j1gO4AqBAPr0U5TWoIYpZUzSIbZb8yfcCaJdBCzpN9iRMehwRuDp0Xdl3Gkkh7Z42EDqc90QJsT0
SYhF6x5KNdkcJNXj/MSguPrTJWTEN0F6zNCca68MbyphBa1dEnkQrxKkDpyxOEcNS9OVYRhOlzJ5
VRM/n86h4XcaCRkQppnw40QMGbRJA+mGw53PU7XcOKekT9rokNSK5rlZ8JAS/ATxK5Y1Epd1czCS
bfEkMyNo622MrgMdDm2jD//wqFzJSatew7v2WROMqa3DYuG1T3zO9BEHAKwRV8x5Q+LK8KfhB9h9
wa7dWK8KzHpEhZUX4kMFG8bcUJKraw42grB8jUPHGYIGWLSZytKGhMw+LUfPjh1gcLpPBqYP+2Ui
juugFTe8FZpf9Y3Iz0f7r1ec6VU8tGd9P619FfppbNzY7DNSn+zsLL+pb+Tuztg6LX/wLizk4PJa
GyI8Y6ya4fo3btm5GyxPv3gc9i1//3/+rgmphyff51iQVlx3DVxrRJ4cCfeHT/6VQGz2d2C3lA3A
hlYMeXm/3FfZY/EOOgUEB+m6DIi9P2XfdN/TxYJgjCLtjf0mRnGeus9zdcVl9cjENH3LswPoMDpq
Wr0VnueqJSstSdB9poUluXiGLc90vQzjgwWLO5LgHDR2IErP0sn+RBFsneIavQma6gqvDemltRzT
cmXRf75BSALcF09odgbTz995i77aKdvhh14CO4bFAhdwG4QulCJRemfmrR9mppfqykVCGGgt71Pq
tjvkdYDNGiMYiqErALPyHh4j4uKeCDelLa+WgI6PHuerVDHbT16K3AYSw4cncWldpg78BB+QuTnk
A6+XnQySDLayxkPntIj9siOqbqs8Vgi/eJh7u/7KviD20OfQjNAWqaEzQNOoFw/cAfSJgTSzafPK
B+IKAs0Azj09jAPAlJkKQyiKVI8NHXuRh07pjXEH6ofr+pIMaBcbfwE45giPSqevEMVOkjM1AStR
Xz9D+Eu335fBiqFQKcCLQXAC5mdhZUGhhA0Mo0YETkaA4m5i+or1dAdjx4nxOwa+YJjrCeSUyq4Z
r7UaswxWH71qcTVv0nksKJ4gsJXUoAeCg15QWQx7JPHKXQEtRwCfHsQ/8auTbXHNl9mFLyytrvto
kTL1x2Rx+OSa4uErDKUKeTgLpIAgAFfph9MKbIR3I171i4y+5ZfdmZ4P3jgjCioppiN/87JyY2oR
Pap87dkKEXRWb9JwxexRgm/kD/C2pp3gcHz1PBU/9KaMRlZMr7yBXUTvISytAUwdXyx7LZn+dx0e
wiMSJY4AWtZnesUFKbZuCk3ct3hNTrxzLDngPQp8HYn5Phbkw7HUj5RZ4rAegPAYqIvQjvbtnu+T
aT7Kz3/R02cgO+gBVzybbQ4DaAqWZo/kVUN52PMsM35rl5uAh4MecIuXaS9/FWfpwcSOsQTuFIwo
VshF8ngeMPPQ14W5Akyw9vA7fSB1YWoFGpBUPEx0oHdeH/Ajr9bHaUYTNAfm+A8DgUU9AfrUH+W5
JQbpG1VTPnsNzwYq/lvecqi4ITIPsOg0Cmb1rCpfEAvR/hj/cFIwX4r5NEofzOrnG1eisl5T81AM
H0ZyGhmrpg6qczO7luhlVT/GV1DFwYkwljMQWkJpQC3+o8xv72psM1cNoZMxWBN8VUEPx3HZb6TO
/FG5QcUx/52hOgrCJoIl6AgpyML7OMF/IDRkwbBE5TmFaCc9a7cTYkcYGX7GSFkadqULSOwS3UH9
u+hPyi6VdkpJJlbvlKRdT6Qby8uweA6xEtB3yvTQzWsY7p+YDYRUgucn0Q2wvcwN9UvA4mfL+wxd
+FPxAULP6nmdakyDg5gNuTVIhsabCiM7w+3o2jpql/IW6WcqkhlBh7V+eDnxhMxnvDEwb2S9LLfO
dBXd7kCDwTWigVBr7Sibjzg7qWFPKuheiIJsxZSx7nZa4PVqB8QMWMGspkS0zN8q8W/PZhFPjxzk
Wb0r6V5u1ixcfp/BMV0GeHXqRCwPATWvND7aNe6W5zheUpuDJ86dRcOfoYKOcYiN1ulYVnVHYf6V
STdNfK/5VaO85ayuJf7XRbi9EBwofXd2395rNVhSsKxoO/WOWgbz/KoPlwU40Lg8n9cML4HsdZho
TeDPwsgmpQGCTE1b9KaSPkycDu75SqAJgaadzPw6xIEZR0DCdI+kyhKmcqTim2uCZ3wWj4U95PNY
KZ6ZeGEVVNmJCbKhvRnDeZL3vWBjMNP/Q7+ArdFx7XJGpti4n7LhgrJm/f+HJpVJHzCLVnrUHL6F
syAQYYpbX73Xoh33x8p8ehVcC7ruPKU/zMmgTC6kJWge/itF/4jeDDBkqigsGQq4KcCRMGCYEyBN
Gn7Vm2K9GjCOjRafHaQWIFjcAZ4LW6SOTjFI4oHJ9txflVs8HbUxAJ5KTQYJ47EYg2r4kMlyuPFI
NMt7Wep2Ht1NvsdIFeLxrCg4ku2Fngyfle40IuyGXUzUY71WxJdcvceyN8HQ+Ey8/KVJ/hmXBiwO
cJuV1VFMmGSP8JDiQpBdTePKNslLm/VbHv924yP9lNUzLEG2YdQuwmNIXTYesJnvkJnPdtQ8KTxr
K8UVFGG+DOUVjS2DYASlgIWtK+6Wcj3Rolf5Br8v+UYfz/yt3iNfxCYHzSDq1asqHtGRWsupJiz8
JL4wS+2/RDg2obtqxvGasAI0do/4UDItfieFkVlGL7kGd655webcIaqTZ585GKNRX8x3AsSUZTs2
3y3Zc4xBqPQaLs5b3h/n5NzDAm0Ml0NdX46cBSUlSLF6wIrFloERBwCdkXrF2COGP4VEt0Qqciir
/bXWdx2C6HdsRPCEo5ujJZZPGW1H7K57ZXuY4GFBBi3Kl2LazWz51I6d7CkoqzoHqQs2PuXkFJzh
axCwD1A6A2xmzCo3WkwjjyKLHVs+Ps0rRVKsnmBkKDMUFfu1gHzHrl8yXd5MQkBdFwp2mu1p12LD
BZjn3Kw5HwycLIaLEX9U8CkQ7EPpnG3rMaUnsSYnGJcucqC3xl1qAk4Uxsmy7gH+qleYNxRsyUmh
h8VV6rmF+BmSpVQdquGUGKuBSfxuFVsYMilz7ef/RYPDuyLqonLhq8Ovml0sU7jlcRjQqia1z5eG
6giVDhSFDnXt08ZXyiCGnWC9OH204hkeCQpr8dNsT+UC59Fnyw3H1zK7NuVhHY7WTmg48CulMugq
+Hz+PHFIeRnDkphh8ZcE/VIm8qX5ps4bnz5sLrhZFWR6XA8XzAvslrTcZQuxYVyCPnyTuYhaRVog
BiDkLuHMlTu14ELOmDWcfjZ6f4hkf8JilsjfcAcbFdoZV0l69ONWhar59CbKphIrcxO9G7nVLWow
OLuFvCqJBgIBRUaE0T7XwS4Yww86gA0hekE/neF+QHJVzXujyhvpBzbmQORzi20T0mCaG4HMlxuj
elV8UPxSCCPN52xW1YqkVbxaymMfoSQz0Da0X+P0Ga1jfviq2d0ipB7Ht+y+GIH8h4ZfjRk5F0L+
m6G2zl+r9FdtuOGfMzuVaIWU3zf+myWKwqiCBgOEXrl67Svs7HkIkUdGmcJMnbOjw0FeZcogImSO
Yfqlr/A7nisuGLGqAo3hUOnRGUzGIX5hwYMnTJPPUGxMzgoGHobbqKemuFGTVSufgH4O4KCJbaak
dEa5wrOE2ZoCgwknPG11EVQ4Rh2VkemHmB8ng2UMZICvOVVdICew/oY/a/sXAzCsv2nQMc39ZSoU
vzFkr0H61scfIs2tNXAotYdWtOxSoS7CHDSi6LqUzdtKReJ4mOOPZeCWeDFpxNpxYZwtFLcoJw3R
dEP5ZeRA4wBn5+0d5qOzeWWMq+qfaXbJareCnGd6OUVIUrsNznReAY8+8xFTgJXgQ8fhb+JpADPT
Sv1p/TmkuRr7BEclQrRxy8Y7N/es3JbGLo2DCelFPf2L8Mn5niMIqsPxjyP+ieE9IWrjsYYIPK2v
Dl8+s00keMMfVAnO+Q6/p2nclkR9rg6b+mfXfpb/u6bkz+9EPzYMFqt1RFWMx1I7M6vjNRS6v0q3
28FjElg/j73ywtcu5D0WfBVlkdm8cVYZ6X7scTCHHkiuRuUAFcrfRupzPehhWnU7Kl/puOVjCeN1
MA9NdVggSRi7UaNKwn9HujEcRQgx++p8CHvA3bd8uhrjNdINZC/QX6M/jF4BnUig0ZcfIyJi+mMt
p4jhRnADDyhz6vBDBLlYplW0sp2tRzqB3O5LTFjQQLJ1hQ7fcUJEgdwEW+oq85RqYtrI1WasIvHx
aqwZBO7FHBZUykeFU6mNMbJDd0vsd8zoUBwuU83AEtyqwEukF2QC1mGza2ShjxA7o7+2/Y+kM9tS
FImi6A+1a8kg6CszOA+ppi8sTU1RZHAAxK/vfbNWdmVX5eAAQRBx7zn7LLPPT8Yjtc1Jf69zcmv4
rctgXnLblhVQxKBHE80eIGPCTVCdm7tu/N1jSYdHVVZU6VChsfOq2LEGySUYJAEt4tYYc9T+QDdu
/RUfPvsBlD9fO9E6SN14sHo1wfsC/KQMqMmW5LW/7bgIUu/8GfWa77cwy4upOiCuydZUTyk9QC5A
qvmVV15GxqHJ5u8kKMqAsoAKUo+MA1v9OEtSglFUDjzjsKRJv7S7dAf3Gdt0pFI1Ml761IWyuM3n
PCp1EOtJijXrzdaMztiA1cApAVIKL+q7T8fJzRBTE4AKqbJmk+Znw88vC423S6NSeQuSiwGHHrg3
fWp4FhgNeekZdH/0lAJ4viXMm3ESFHRIrlyBWcie+cre9jHrgsg4tmG38bJ8TDoS63DueycdrIPB
bYkau0O1nCIHJB+bSvals2ItenVZezIrZF6F7l3N5koStFZUPztWlFAW+W3TvQLMBttw3/k8vrTH
l4LN67xkOqKmUuuTBsOY0gS0JjUWtVmk0p2jV4IcKx/SLaNChNCD6G8ybFHLvwhwLAG/0d4P2WR0
4diSQ4W2svkxcmbo6fWxf9DoxcbD1X91XgY7EapjPS7b2Yu9w3WCFKS9ItBj8x28ucOjhuqzLEam
zysB2g1Cr8coZuNoTq7cdx6pw38ULinr1Kd6TMGnKkD1jlLmnoLdc1d1b3OtIYZw/S4XFFY/LNSK
fN650V4kf9Qv55R0PHCSQbH8sKG/udS6HuA9S9CopX/boTL9ei7lR+XfEnPwD559gxHeTDOHD0/+
yMMIzFN+j8IoX8nnNzdzKKze3OeSQq+L/MPr2YjzbZU/hUNIJL90df99vHwBtqvUd2lpPlcfDeR5
MbqE51ByzORzyr/k75fwEz0kN8H0e1EGzraQPyPtD1ufhXc+FJDnvUgFZz/waZPuaW9CXVkovAZ5
j6kHbZQylzjNxK32D4BLaU/gqw9SQbjXUyo/vbD0uVXsf3BWrCneylNKEOAZ/voZg2K2PYfm+OMr
BOb1SHuGn88BSRlyJQeLlG4eG4mkBzCAiw1aiN+z6/2AMqO89Pdvz+fljpJJFtKqg+sP3F0EJq+J
QP2R7Qyf07t3n7Eg5BsT1cH54yncmmfc/9LvO8BRypUuQo87beYqpKbAIQLDwjunGB8VId0cMkGI
Ow/gFXJUPq7uqVDkgZjACbtMbiHL6CYSdP8tjP0M7NhjlIdXFJkcIAi4YTl/+EB7vcEUBUN4C69w
yyRnAjteSJFJwA7AeLnvAMATHGzD53+jB2EcgQJ3wHKZR/WNSIZTe49ibpcyFDgjVPUrGmZBM33O
SoqNrrxeigHee32f6R595yLkJt/lLMqfNLySw8jJJ+EXS3RQeZK9QOl4xmbNZnMQ0UTCrkz71Nf8
eyiHS3NZ4XK6H5yKNmIZEvLmZMXLbs5THAToLBNg7GyFS4yfkMwDOW8tkyvDgMHcQiHGkMV0wKgQ
kD49dtDQCYILRs8HFyT/5ybCe6Sg6bX8OrdbIsIgLERy9TzQMXIF3BnnKFA430Vo3OyMSMca33Vn
ffZr8gzPRBIUIWEgPUZYxmHoOuVCH1WgqB/eLaQTZUS4vDknYPlCfUN6vJ8TaIF1R1AeoYxY/Prz
mhptBvWb5QjZDiawavkMpiXEmtMEZEMwT7MxHMW+gRMfreJLGYLypNgCrBpsP06vJRmBHE6uUoYg
Jw/6bUbswJXi8N+Aw8rBbACONQCXu+D6xt7AUQKTAmGk6yJmZriw3YtKxr5wv9ksQCpsUega2w5T
w+AvR4Gv+hAcRtXv+ZBgO90x0nb127ov9RFzg4uhistaQg9kjqBp+jdvUPhhjkC3xoUJDvXv+hLk
XZcMoEG8V6PmNwnJ5OHW56ACCc8Y5FW+J7Q83JEg9FANYk6HWiRDve/rFHPL0NyKtUK+2v7qUPly
nPU41F0aTi6GegyIQc0PyLXBM/GHaZQWYROx4mBlymlhaoTcDd9eUNVtgFCK1ywzgLhXSTjhuXOO
gjxw7L9Wsd8Vj1wZqr88rAd8j5f2CLtrnDkGvC2dF3Oe6H75dxzz8AXxT7Jf5D3gDfqjBnqDUOZf
5iwIVTmXr/FLjbcc0Z+NeHHy/nhMUlDkENx40Tn4FwHAdPnXLYR7q0fPPTBbwG1GJIfC/Pl7fDkQ
jBAZIxqoqZpsZ1hLTjeFmph3xnhuiokcIzl+rG1YabAPl1cd+wIpfPG7chAxAYy6YOEooUz/jrx3
Wdz3JcNWviYPcOX/8lboP/2dHVIxmIO9Hj8u50dejAQDwWGUWBmJUuv7L94U0LFfXvWIdylACViH
7O/JXYn3RJBc/IQdM6lSfXhAAj/s7iSYIN5rjET5wH3OBNbhJ7i2YCgCVaQFREomB0UGEE/NV6kt
MlO0YHD+kIpytUR0LyTXQ5J05IEAtouLmQ8YLHKZsQEizQBKMp6rv0EuV57kG8gPyAfyJVb6tFgQ
vByFyJOMznQhJTkmFMjTdZSQZgTfCIxRh0iSv0ipv2cbwASRF01RfyLkHb7DvxlqlCR4hRXX199r
jsfyaGI15hFYlwewIeU1S6gMRRUOhLiyM5hAkJTg7Nx5PAE93cFBSbycUJGY9/k3t65MRFtCkhFT
toSvSCIZ8yXKZ5n68Vz8+zJ7My5ZBKQKkebyPcTIDH8g839mbnm7HEQuQ3NK+gmnukQrz976b9Ay
bqp9PaI6ldkXuJ6xX1hvpw8QRAZVn6HxYGw/QoNTjvKBGwLDAgIl7+78q+4oFUKHwWcu44DelWT6
xHuoLcc79Sf8EBwo4c/Au5J4I5F+c+D+nT5ORe/4Z1YnuESo9pytoxxlOWI8PlzPi7S0etPr39iQ
619evswq8mb+jrictT8MFZLzLjxP+bgyBzGw8PVGf6cVyX0kFKW/oeS3gxmlqPMvBU2QQlROBMOP
wntA28//O22tEFflgiXCCB/e36RB8fU1MlrmDCaD8BwwjdRQSOU6EpSpcDfUaDCVQ5zDePr3Knmd
3Hq54rnPv0ZgjeXCI9PMR32zaPwMKX0PWsbNW8UhRJXwEg0805MrVJ5GjWLYXZljUurkkmCoyrsR
dGgX6ilvkPZk9TcZ8VblSWUQFlwKjCDORytPLnOewSmVR5TTCBHmzhRnMMno4nwnZ4xXxV6e111y
fOW+UeJ+S5iX5KUilJlAp/17TzKflyOaYxe+pEa18nCv76EyFa5V14eP9ndxykUjQ0E+P34SaFc3
jg8TYYh1M+x5iHb/ziLbz2LyCOsRjkS+wl9KsHdACCN5/+eJcHcYayNKH5LyJuAseX+S4KNGIFQh
LDIS89FnK69RfhZxO0eG141gnKlQjQjtYhqR6YgVkBRI0YZw5Hi7nF++xPBqovJH44DF+64fn5Bi
ukcqCSOmn78fLkOuE3lt56DHpcFk6wn2Z+BpjryXriuXTNdtJnTxZnR2FpoD1ZHVjQAD6QCB64Mm
KwfV4GDKbQUHjxxpOZZ/M5/MF51A3T0jU2BHjP8KcNuAuUXijjRmixsDQU7emacSvAwcXdAvGRwa
wp95crlmZfC9Rp/wATnnFfy7cfcgB6WERwvO4OlfIuR0s9sUWk9wMWbvoRbc/Zw49Pv8KeULx6RH
uEzRNmBDT5zPBdkD3m+I+TY53r2O07KAsRumsgT3dfKycwcKKXYx1yjkNn23qP7ly+rtd0jqWZqd
oTbwFLQb0w/yqIBKUNwNoHbeUf1nGJtt3f2ESkLBLLxHmlMV7k0T0OgBTxAuI+9G0XOJioDVJVSA
wk1hL37HObjE0ZMaRmobCN69R8fpvlfFDn/vvVkMdPszel8cTInNqaXu/VWUXoiMA6S1m4DIf0BS
tNKojr1YAZ1TcIdkbzGCd9NO+uuGKrQNtulCJdUyM1ungul211hdsXS8jjQQLoSmwFpFIwstkhR4
BI1hs3/Bk6Q422P11u6N3x4O/hpvVez3+QHp7eXP8XOiVFsFnxHecv0W6RWA6fewm/vZ29kWaw2x
MIimvdkPbxqiMog0lM4m2MQeygS0QU5jyGrODKwypiVkYeUY65Gy7VHXqke9LfRn6invr9h/Dvri
JS4p2X7s8a51TRaGW37jPOeXjKhYPBV4AB0amUwLQBJjDEPKmPZuP2UKZb7DsgXWQXj7NF4cE4Ag
tWqDfT5s4YEFr075adMNbq2C0GV5kJbiAhca18xgWUPefI4UdaTH7rtcNfbHiC0svlDLtz0zGFgO
r4hp8ONcCKByseUafmMM0331q/2QieBwKTNB+bTR39v6jPsDmmVBUJ+4KvgMIVlBDmpgBK58U3fL
UbKKixmNjythodRy6anBrWYXdnZ1vwav+Fzwa4+t0VJa9jvqsWarC2cqQhxQD8gE0bd1RkHVG0BL
Nfcm27nifsh/OtiuqVMlZ+TJJNw2UW/14E1CL7sjNWGauvmdF7m6bywLF4coMdEiDBzicqFQ9uYP
bgGL6k19nsoxag/MIACrCpx8SNL0Hfx7E/co1O/HMH79ohTg5m3GAURUbqFlNa4qr3csjRGE4mqu
heJeAtF85YJyoddox0EyY0kCkE6oiU26VcDC0BNAHlMDyfWQv9DoTudd7Aw84fn7XdNERpvVR7IO
w7lEjIFkl671xykvPxTierNPNYam9RhWdDus4oCwLbZfCviYfi9S8lGteGrlJeQs9IgVuG969Ypy
s/mcmjqZGl7WHOmJXWCjIwJKcNsiZlrSpEd0ILQdui4wXHCitSUNnz37s2L0ebI9tNXLdI48EnEa
21cNrj/rGxwQH+wfPBRtxPSCbNNprLp2jQWxxK9JbJc1udNQ/QBW0+arWSzkvME7UTighXD2UjEu
UX1QJ7VYG+EjJn8Z4BMlZDZhbDO04Dkw7ZTGFNXx/kL9HByeidfwzmX5lJxPlHDuh6qacRg3PaKq
N9SY4NyYLtVXYqXQYt998nDiBUlHVGP5BhYOirOsNmk2arIthYyDTEQhF7uT2szms9/5XIl/USMQ
ANj+bdoDWskoPq9OvOjVIVXZQp/e/N73zb9eh0da3s3d/02+0BPM531yEKjGOmcaxry6OV6hwdUd
vMgG4VF4Vn6q5A1rOns8YEF43m7jY2DUJxLDr8bw2uk4r/OpJXM1v6OSKe0z7z9v5lfabkmKKPbl
DmTJBptfu9Axq/kJzAgvKIh1bZmgNG4EqSrc0Gs6OfiBUKoksB4e1xd+zqhz/3qkVMVyfZ62o9+b
P3hUbpWSJIR3p3iQsWH0YTlgZqLSW1NOVsH9PjKwj9o1prG5vnjsRNXm9DTRAJcsfWM0QWcSnfuf
RRfRQDddoSxI5lScYx7uQlE0dWhNxw9SE4u3/WIGgk+UOkcKul00irGWcbuKknmeHcp0SBd2f6Ri
92r6/vM17G5IytEzP132ERmrAZX/nk8oQ0f2Hn16RKmrHqS3OTlDHXuwoArQxhCxgkA3XSq8iZIN
OxoQeS/Ibu/LtZGNh099z48xZ+TF4nE6d7mfmAhko3tikQjE93NrzQE5SuX3RdgWGktqyNxc7zzd
uQyHxZSuuSLVxXy8fLNMubyWaHgT6/f68VtrSIk1/1JwJLxYJ1NRr4uPdXUJJuvY/Po8d4eol8kI
sij+X7DjUHllnWtMMFus71OEyT067IBDyFRtnHpRbT5Xp4+1EO7f1jhQxDQCmlewAfou6gkkASYR
WYX0PbqU+lEBJlBp2DZ95jRRDXbpm+EZlslth/nOjNoNjYTBmfAlPDvVnVHlzJX3qqYuQwPE3FXs
AtpNhcgCA2Zc4j/4evH6yibMb9yLk4BGGPGFj+7283naUWVGVJUzfa/SFR9UIJRAntOvaJiWRxR5
ET3nXcIguNVfp03pahdJOS6/SAzwsyU4pJQJ+7rPVEvD1qhYH4SGqDD8LuZZ9zm69FHe4OTb0tVF
oWYP9Y2uh/Rl6Et3S1epwjMV3XEqGBgUvNlnhNf0aslJrNv5Z6zg+YzQM/efQY1jY1aIflRKqC2G
aKucGHhN4ui8Mpit6on2lVi2adBERpwwv9KrSSxl3GO4Lc6xdbP2+POsokZoGHAszCg7Ps5eQ0yW
FT/GHHJuDjSNQJpsqdvnmYM9PbqTwRk7aDsJmQmyi00vlUp4SjE/rDx67R7qZO54Vrk3dyXGi6+K
R+lYeW8cjwb5T0PaAxowDN/2Y40AVvOZn692P0TwiqHB1o+fSN2eZzm1+4JOt86RcRSulmpZOA9M
W3ZnDrwkhDWhwG+Ph6vbIWGuZw6cUSj80YikXzHNXFvmIEtdDnbKB+bM7e0ixMOzwTlANFVRvung
5eqNmtkVjQCQPrYucqwfu2E5ZxrHu+yuqbR6QyxltF8f9i9pcz+UJT5wSlEUQOqEsKs45HGgJ22i
HeQSspPerL64szwcCmDdtaH5F514BnPJ1ugOiIUe84Nmqp+0W+Wb8R7biFYUe1JzG3afK65riAXm
6MoqnFSu0mF8FNRCnz7DMaZD/3KIv2CmB0vyzdUxoB3kwVZ1tYeslbR+ON4Sm1Jgf8dC0hV1QwSM
6zV6OdMxG4yPd5mgSnhn3zSdj4lfFnsV9ak5SiGsssv8BPUgOjYFpv75HGs9kj9t3CDOjO03vbrP
6PU1pInEpCUpgUdtxvQN6L1EfsmahbJkMkIBrbzW9e6FjCshtL4PD3fBcuTeGQYSe8ObINXERWN2
vGK3XFbt+p2AThEh0DuJ6tJ7fdHOY+6sexNpdrFjSGTG4uF0yOsgS4afb579mzIt4ph0SSya03Kt
TFMMDToIBCvixoqQ74FUBrdwd1tdnL6XOsaTqGnSjsWpSg1byErUdnFvglRizaAjm+01qFHMZQLz
hrg5dPE50Cg/702YjRLqUSyF6GVAHLAeVvQM76r1tr+bH/MrufuGQ92Wq39LV36a0YogAxxxCApx
M7q0tJZsCsjYWFlZATQzovP7N33h7k01t1TBM1dgRhbxz9t1I/0nu3lZx1qc+iSRsRdk4eQrk3Ox
gkPR50SjB7Oa0XViXqOnUzmf5+K8Gr1+b6gtsBT9qv3wY5uJrX0CVud0fMCu0FGZ4SZrVk1tv3e3
x4iuQncbw7Lwsu+MBQHlrKQOi819KEZ8pFOzLk2DK5J5wLriEmGxgd0PvT/xiUwIl0aaP5F6QDtA
gxCFbqFEJUIaEJSr6zbPx5+DiuXiK7F7I9j5/bmJ44iwCPdDzohT7DUqPQ8PwI4pKLUGRIpi6Xd8
3KCbJCGIeaq0UVP3vucoroUe35+TLjAIWUmz2dps7W10fy7Ml62tnC/uE01YkrEm+Xvko2BzsLM7
lHiUIHit0VTCXuy37mvbs4DX939BFYGqoMQhglTuEmpmfaPtpgqOhULyLZnY+yCKqdPkvP5hsSZP
DdEyPqgjFCwynli6uTTqb6dfnrQd5qcuCn8BYyREwCDaJDjtmxvznsIaXsWew+fusLXSaV85ICSQ
C7gjN/QPlSUnW32PvlPKN24HRc2IxtzNpbXoJhPFDr6NPloQJsDXhBnOUOEWUCiKuPFjtJXHrA6m
jPzBrJp2mJlgGlgFmiV2SaMPqiv26FG6on1J33aGnbpjkINXzxkCYjpaL9sDYtYwXaVhmbt4Hnrr
K1tpWjrAMublrsXmKt4H07/PntNrhIYOnfRr96ysalYjFCaXRZCU0Kmxkh3R7c5ELfQ6JLOBGcBF
gl9RU5CjmAC4/7oy4mWahjWdonSEI7WDgvGDQAUZ3fbtlKv3IEBMhKQiqlW2y9qPMd9+QP2Xr+Dj
9XfsEbj+HJrPRGLfvvRhlYpDhkqyFL3IZtjnHe+lWjkOz2b99JPvVz+I0012Xw9ijtkw/Uxpp2Qs
orHN+IBWPsDs0FWpO3CNg/ekZ/qlQ5FkgXYTV7nExV4OWBdxevw05DZmDjwcnQC1b9q51QFoQsNy
zpfwMUYT4QwmTptQmaKp10rELgXr6AP7os83uUQ0kygl2m+vWPeJtktGmE58/acPFa0Nk02rsRyJ
3pueCZOJ6MEpSQkfr2R8KGtcytfS7bMMVu3LLj/05tnq8v352JyqO43EPRqASajtuPOd3evSPDQn
VEnauOd2UewDJyKqxgjbdmIaDrqcygwVbn7keCA/AoaVu5jmccxh8OuaQfGZYCnR0Qvv79/3KUsH
Jtk8XihXkBRwxuybMow0hB8DSiIjbQY5g0n0sevje0JPyMbg+n4yt6JYpxfU+c79Kl2xembUS6s/
CUQCk83Vw2j9YPHasM90kKOgwunqpO+CI8KvvUHjkpVWbvWXGs2ONaZP8X6ha3y6jciAnfLjCvpn
1sv9O4woz9DXZ8AoijOJ2HgeObjIvrXWvbST3jxN3Is+0tTxeSZUDWKyn0FzXbyw/Wi2veGNt5QX
Xn7/Z+C3Nw/9ZELa3SremhE2GK5LEyk09cFtd0XezRClb0WeEI4BZJxsumGesydORgleGWJJkul7
iqdbNGgwsiAqUb14/BRuZ1hI7NoWhj5YV2QfoPoye1jt+zgYuaMkiy5ICIA6dAivGmR1bNTujVF6
D4d8dYP4GM9G63CIRUVA5hUSeH3Sh0KJOgPtUXcBiQnhdxK9TohAbjv2OUitBjP4DJiZILwadk18
BUWtA0IKgh1zcB8fuxpdvhHIU5kRiTt2/zvuxJZNIV9EKxsmoNdRR8xA/hEE+4UbXyYfNjyApxe0
FigDjdJF/KAbN1gCcs96UW2w6qN+Aljtfo303ryvTnmMkrmc2Jvj3xSrTQfcUDTcV9jUAoSfvI1k
V9N39Ix5RiHPp5L9kcCZl4f243Re/jK74kNY4aMg1xHEaDxYIpzMOEGAQVlCaKzt4J90FZ8pHuLQ
dfYOTenABoDZMRyoDldcP2Sm6//g4OTaiTo4lLlstCDB/kOkoGVMK4JYZlilMmbej1Wg6LR1p/Ly
wAhz1obsujb6avGBpon48GLJ4t9KfhvNorYZHzGm8Z8OnhPwf4Ol6UPkHOWihbZgM87iLIVG9rg5
55DtsYJlMT4IerTvdJNhpz/bPpNdo2z61RKde9NgbRlDGUFt9Gij12CEugYxlBpgE6OYY2MAxKW0
Yg1FBpfzWDMdGKwdDHp12x4gzBQZXyBLkkqZFVC70OGxhvC77xmMQndJsHQz1J3nz+2gA6q9unnl
dZel+57fK/HjNaNYs98NS43EdOK7o7Efu/8mC/J3ADNayb6vjBQsBpRXGvvGFtlwu2Gx7T6CxrnD
ua++8W7S8DlRpqmcMiiM0T11MSafyXxCTGEsrw+AzH0NCPd1o+Are/vdmWmzKi6DWJuoTaT0PVjW
RTZlwopHdTAzaZ6nRz22PjY6GCxdJXdrhBEsj7TxG5sJVV4PrMwMtX0VZj+8YY+9Qd9RWW54AIgd
ar1ubtDsvziXLXLY4GNd7O+uVx3ZMDMRGZRVQhC0SOj+FA8YDHYUAvps5FmWsptDJelSYOO7YeP1
Wsu9T5vhy9coH03f42TeItViXjc8riiZtHS7Rq07e9nBcykbIG79bn/YF3G0q+osqj3sXsgqUV8A
NDoaspt+ncCNNHe3tc5ea80pEeqWQuzFhrhg9z1++4r7DMmlwUIh1l0rxe8d1eMyWj7eocI2fPMG
XO7nu+weDYivYVXO3EHSMO085xfsyIwdW98lLJhxtIEUg2wKVxncttfwl27ZyiFJoYnI4SEu/b4k
odbN/YYn3RAPCW8iYOYD+XG6+Q1SfNaqs0sP/Z9zpUI/vrA1S/2+xEk44Fauc/TQmwurBqSzNiG8
X6+vh53+XKH6+b+5fx3Dg+DxnkHyhRUC8ysB7zaLMSQO0ONUtNf+fXUxjsWMuwI6pkPuP0ESoZ4Y
nrdZFbDF4/FUVwMNLxjQanNJp2wKzh7WBlIbNthfmckK79oEiEZ1fRovflE2IlvQHcxO3z1wSDaV
dWh+8wz9yaZAlErO4A7mDrFF5CIMooHDbqfQv6In3kveFJe16uG/6H2zR5nnO5bKCASW5vevmF49
alTEBQNNAEqS06Tv/QI5LqfI0Mooomqmi+oCMxCeu11DbA7C3DxiZlVvnplFiWghBqgA7eeBQ9qi
TvGoty6LMnq83fuSih9l1Xhy8bDQttYS7gV2dHw2tFQiZMEHFAv8CFAAZOwkTZVY3RL2BkxM9usH
STj3b848XdV0g7b92LLP9IoNng6u8dsXZT4ED1bBoRzi1EmXbEov3u/V587fXRQkcg/wD/mY17Ev
2wVEyWYF+61HoTBksUNnGg/bGf2e77G4d2kIUm6gFIbRQLHx/V48bgH0RYVmeGGxSdGYpdztxBPy
zgjls++p7ZAxRFcMzuQkgYeQ+gwl1lbUEFuuy8RVgwFkcjw3KGaeAQx2bcWm5YrXP8BRRHHpit1y
zONlbaDgL04IG16p4yvrH0IEvCrq0gymAJX7N7HSJV+Ui3fI2zA3oQRrHYRJznNWLTtog53nkOSQ
4PMDHSa6JT8Px3m6cEaBixnZsGxnLXPilMOGU9oIyP6TmhbCrIz0QgrywqU6wwP16gmDELP5fdzf
ojHS3D73D6P1Pl//nbvNYNB/JDXTueEMbNPu87nvALm3EQBza/r352LDaP37Dh0c+zVkQQtZ/zIu
Nx1uGHbHTf0UvZH+dmDKDwFQT5DhHySGRpQFXNUDIW+yPaKuhziH7LmRfFzWlKPct/cmPrRyaxL+
XiPKdeF5eB6q6GOqOdeXI4KqM40dlxUdHy0fiiefP3Qk//2RruS/j/cI6Ork30/IT8X+BS+cL39V
6CYq3tspJvXo7WSTYvIGddeP3o7kh5KYyWdYdpb838NVwF9Mi4W+83CUKYSLccMWjz0pj9muRfL1
10Itw4p/yONL77zZnwOekPTOdbHQvNeq6wI+dnXbWLPPo/+m2xSD6CpCgfZAg/P5yscNyQFlLirg
1qnjnpQDkRg2XVwH/53NLZvbBQU+OnRPazftR5QVLMVho4qegcPgNRzDx4h9CHuZGoSRneTzhhPC
qgti0Sd6hzgmySh53vwLZPgI2SuFXpp6xeJaOpmkWWiBdvj0fBI5KZPbLEE4z2/u9uhIGQMb3KT2
C8UbmwM0fvqmGxgHdZg6FKVtOD8W6x7+PKCV3nzK48jWUZDa3Fn5vTZ82UyVyJgQvC2hYQKUML9F
JinFfEpV3j8BpCguidvmRlqur/t3a7Ue1G2vcjazUw0MBWmiPeBjdoJnw7HCUWdLg5bkRc5oHJFV
assf2kHDZtwjbTB1zSHNXBq6Bl8/9LyndWAV5J7nlMC+aOl+lctingO9r5eEgUhKszdN3cNqCqTJ
q+YXa8rfpol9mNaoi0QWJz3x+0LGoTSnY1+++nHwPzo6Ty4ZihhVOcfU2iwEEH+n7WOdTqefzY9c
TSRQ2xAO7BPQJfvMYeZ65nBnvCP5RsoleLpZM2oYfBgWb13Ow5uTLz9Gz4WhIOeHPGjroLsHFgcW
dRg+KqD3/z4of4NFl6EsQ7txMZM7/1QcNYl+5YhogL+hjsCYn6NzPWRvif0QTJYjo524OxdmPmP9
3zUg14GE4L2cz0/tySV7d6llkRGOWHCLD5iAP+HAA0yzAYHbbJjsW9j/U23FfsOF9+96fYVI3/bM
+Ytyhl12kc8eXB+32VgEXTXU3nokf3uE2eSFYINgYxQRIoeJx/1xb9rnc3+sIcrQpq8ffafv8i2y
BjVgzd+dUz3HNo1BWCPoZ83c/wg7PyKW6NrPtYjx5FjIFPBvbqCerL2HoAspFxFuGTML9P18JYdq
29rDwhofnvYBjol1Hva86fRwIMPnlHBmaYZynFdasFo97WlI8+fvtN6sDWZ5Z8QWmTOHT481Y5/t
ZMlki7nM2nObhTtrUNH69yGyT9UxkLJ2/BiR6m3SOmY0+O34ZlS73KNWb/exlmWvfKgoJXXvhki0
dVjBeQph7W9+6i2DJ7rPH0tz+JgmPyKe0JzcuXoypCDTwC24HUAkhOwBmKT7of79b7Lm8xggvRXK
wGI5yseBCdCnOkhGW0irqI1U5E+DQLRDXR+rOkIVY165/TnbBMJYUbUwR6IxcpPZ25EPMH3MyPBD
aefLfH0ZZgtCSHpIByHO75Ov2O05CQ78lkif66i3JP16rRIvcd4j1qFyXWt2uuap2YaVaIXR/Nvm
NJlV62xBsWOwPO/pV8yrX9xzI77EfRa+OxNsF96zfd2W2ypaU2AzJmew0UPqKfokICh7qBIRY9cX
8MDOGn4oecS+zOa0vT/LRxW0pU9id0mqwcA1kX/2beCXSBXQ9IC8B8ZyY9WGDoK6qdB2GtbFwQen
qCD/VaTX0GI2NNypgCy68F+s9nhB/BNmA8IKCIDkF5zCv07vX10EKTYxUhkVidtQ7VMKoZntQF+Z
vIPLzdMfTnmL2AaRf7GlunBh4ls/Vy0w99pKGIxHMFXp98OwlHV/my8mXc7byqB+AIfUpWZwQebe
OEnH7Wo2IHNcesTN01yiGXLmbXj8RTHtO+UZijT0ERgvDCNKcrN/YTcn2EzmJKGqstBX2iKp1loJ
VMzp//R8+ZsH44Rlim1wxTuHLLhzE6pZF9npkBdGIHBm9RaKAKoaFuDHDoiamTHqLknFIeloML4U
Fj9v99lQHm+/lB3I9SGwKLXvMHwBM4FtfI86XXtR460CnQCwBsgxi1/qOxFbvy70WXbB4xdq+Zo7
jOGw7W3ORwVZB2vELmsRNVQWnKPG6rgJVCFeIdCKO7YF7qfaJmYXNsXOBpRflCFUEOiXrJG/aVt0
guCciUFB67LvHDjLdx9Gi9NbqMc+5+mn2D63xVZfPn+SDRg8xtlRPeaH9jtevTYJKVbvwyqdm5ty
+liqX8YJmyHSIWRH6v66TVE2Bs8JQiqaOJPHCh0VujHV5gh7siApVwxt7ieXgDieiy03mGzCBP17
C3uIMaZKmKH2WhFfi/6tuNsJqg2LGPMtES9Iy4o9jkQW3l2dTco4pfYLqoZkxP6JGnvn4ZqMAKq9
zG/K4UNXW7Ebrp1kmu1UtHr5jGt0rak0xsZ6AeKaYBham6SCDTxkUZddeuIIV6zEsTjvqp+YRQD6
EVBW57368u8ofNibJ3aKrb4DTBKWpx0/ndb0X13/+UZV5KScwtKGxdJZJ0+kiYHa4YoZxrhyBL/O
iLKuMd1xyJF2jhRH97o/3QHINegMgAzwVWGp8ZqBHw++Bhgjct/szO7aKN93MhQKmA+9N6mMrDYp
IiDT/m23xGes6I/CYDtx+VKFx8SasGAHldd0nIs5POeSQ/CTUWO5ZKeGDIwUVPtApqHbd8WVmlpk
mNnlsJSOasg06kB3DVVy1tLRy71gGqMh4XZO5teDmhihFJq1AoiNmhMKCaLouUooaUItrp0zu6WL
B2BbgMzPSXksZwjbtmgMCR1mI6hIwwpBMogNKKYOpmZ+QfmhYN1irV19tmnu97aNr5FMd6GVac5h
jLmQpquBXS1eq4Y0iTTsbMsjSxLW9xIsUSP/jkkru9E/d+NQRRDBUowyQYNMs9rxt/aL1irrHB01
mL6vFuZwcHiC1MVYPAJ+DtKFyh4boXcI4lY9lCVV76UpWY4mkZyQvsYgtXCu4sF60zerqfvb6hA4
HuQieO1v1Gb0fWcJsFJK8FhmWVmg0KAbi3nvlxIFqnuWkZ1VibTNytYlqwfmZFKa8VbuO9GAkjFk
UfYePYcuNZ18IK39YffQLE2GOD0MijnuhQjk7WWFbXpE0ZqSqXYqloM7CjwIWPDR6dgl88+JjTxT
6hOUIQoDHglUCv/N04M6fm2hphAcjI2bww4UG4qGbYypmmYsjtQxpFgopDBOzr9pLJkrL8J6KTlR
IGKbjzijh07EZRYhtZvIBybWht/rJnaxNmf4HV+4sW/+5/hM7BpLQEKJl6jn7hyvP7ouPMZsg1iu
/aAJxp7b3b0V6SRVifehC7ej74QPGtzxGyj6D3I6rnydqMuJAVBP3AI4In67YJut3vYyfCxb+Dx0
4974fKnxWhDTn9wFGEZU7xIXLT+xcTzCrgUfSa8QuBvLNk4IX8tZTuvM5EBd2aPTnrq7N/aREVnv
QLELsCeVo8VIJr/1cl/gEetNzCHRRYvnopkAoto9T4z/9wZj6f6yYCE2zdhuAEIeK4vuVImua8hQ
s0ukmXgQ7deICZj5kPCQlji0dUsOINciltlWJs92gu7t8V3iCD+e2bJ/ExLyILOCQYEEgY7SiGSQ
zGGx99z3PB0wNwcWKelXFl09ncv0+V1992j2CD+RIMbXDNldtiA6EHnn1EB94cYR4jtSUz6s67pf
EDNtDHRL2s84DDpT5qkZ9womymtup261IGiKtdcmjcgKPF1cuvoszR62OtZ3wMVwKt+xdDxmr+7y
mUdJM/mfqDPbUlULsugPlWMoYsMrvaAo2KC+OCRVsEWxQ7++ZuA9VZeTZl47ur1jR6xYsQKSaK8O
zOmcm2/belkW680MOaiZOl/NUa+T77YV6rpXehHktHagAAeMTqoCdf7IJ4cIiOduv+eIiiHWY+I/
jADunePexrvZIXvOymY/28gJRwX3fzfljaCxH/9K0Bpo224MSn2hfg/NUePbMUjnhTQq63XQzHJf
YRGUs2Lajsl83wg4YgW3cfMkXcEswZtX9HyTzq8hSPZrWzNXSRfMcPo82NTAPsedGTm9/eQyWwEh
61h8dJS8ck5OgXGMZBn3bfsSHJPKRxTPV6TUydlPm9MbL1KtQJDEKn0VeWQgE6hxrdJpFxAV9HKR
bd/9lndaP6msx9rDnCS5UukMK60laNdr24QugXhp1+RaaTnJBKULFQZpOITKYKdcv4TB6GP3Lnj8
dWmc2SktToh8Nnahs21tWVTI8iAhSrIaKLv2sZ407wb2ZDCchEL05e+OCaG1BA6ff/7AfklaHRXd
ImWDESOl/em47Ev4PTiKoL/06lFoHWQB4bdyHyoTqiGU1X4SKHPfqteSADWYRdh3xIIXXUWt67SU
NIngTYh0ojGmjzsQECBfnI3OekUAyPjjmKTHFdkuipLlMNrjzrK5rKEQy6Xf8fsz6lidqQbREwkW
/W9laxbV6EMSDVF9kcU0KSkj6tlbej5vkjvMdTgzNHUPWCzTBdPQ6jesdKFhOvf46ABadJPdJ6IG
yGRjSKHWB9WD9DPpRRIPFD0TjjbRRpRUCIDwm8L+7Sus9y+BptJeh6ZIOu1BgyzBb3gTIuMKA7gl
l7hN0mPy5eZSwDtFYWYKXYOmf6T1pI2Afk/e8RW8F5GqK379EqIWebvXth1T54m7GTanXZ9y5m2O
kaN6GKyeUmRRCXtDUqCnz+y4Q3qBLjQWwk7NBbIjj0Wbtr9POfAHJXbIBZEUabpQ/IRsOcAEYgjh
HJzmq+nj1lMdGLUrWtgZJY2ssbow3dErpQwZA6E6790St2cJexHqdkzKi7w8ot7Uaud7myEN8MUA
7rfoYkkXbTo66BTEQTVLWhtatwwb49xCLhlwcEaWHxIyPYTKu0UvICUjBUXueKgxmA3mUYYGGdTq
tTb87FSG4gxpkvosA2o4L1/Jcdvm4kedCLeD7nvSyvJt0RjnBHvb/8D3Qxs0Zhm4bYuESIVFWNeS
YtGkU1hmwysnIXR3bl4nLpFy5nvziIAZDsMCNMjNl7fpMaSDnts86+kWV7rA9UA9ipa9OB62lHdQ
5jFATHYcHcMD/Pu9x15Keroew2aM00GA1EygINciuiLM0zVZaIfGZPHHhYv8GZPiQIIrgeBDogGK
Z9YySYPDNEBHBqZHyuiNbgkpuk/CCPvplWPgWfy0ufI14KGHYF7ZiGoE6PFfYntUwXDn0xo1/oZy
NfCrvmRG+QwXmUtJ16XbmvdSswCQBccMIvjXvmGBVsQKRuoWtP926Hs0oZCO8FAByTMfdhvehhRe
dIoeyzBRLwAI5XHEUG9SvuhN0ieCOqzGYmXtk0vHok01Tech0pUQ4rz63QWqZRe2uunApINGDjTk
/F1mTYfw59hnOtfAtAsr/3su0CbsTgpPcjk0SU4hZXTN86ixLr8WvlDplNQn1nbHzetur+angLLe
1Nmv9MP6IJ2mei3wSlbHzPxM8rt5AeTYMRdPfnf8Dd5ob6FdOXx33FtmwkRER5SMAlJm5Glxktq5
SaVyPcE1It8L2E5anNnxWLzo544zsLKvtCMzOidY0AgT6dnmsPngUy9YIY9tW5kllBdE/M9K1Y/+
e0YlC8O789TbId4tqQ2Ezo7RFw9nR8VKDR+RdnxUTUFY2T59TCESOC1piY2BOSZ5DKGBlhG4JrhH
fEobq0EbZr64Wwfs1qSFpCFJnUG5VV20EmbniWI++zQmeBIQYy9JuZKbrCsI6bl7Eb82VBCaEeJ7
OWJfdEKgQYOhkD8h/EAIvyPMnBYFxKSEqQ8hlp98R2mCJ7bfPcHx4ZhTPzYpRpfUxDeifVRAODqo
JeV45RxnGi2+m6M80TairieN1w8DRgSnCPTOY92BFPTc4bXklKEHqX90O8Rvvjp9jN6DDw6Jic/2
GbS3uE4hjbf7NDAZ53CJSZlgo7gm8WmqbZ4IgS1SWHKwXiDUUJmypziDq8MFvcUg7nbbzXwtfHna
tLEsvdoASWUyIwx18MklZh/2+7COF7V4hZCJ3SM+RubSytbElvcY7a7Sv48eorubj/H/g0//MntB
H3gKnACR8rFW5/U5K50q05h5+gdrEaonEtOSWkWYmas+bi/ecwgMLKdAFMWAlRC1+e7VhPmIHDDG
/U0rP1i+Qqi7bJ9ouP01twxERj7EWnLOPE/ecUrSBqn3gmojYt5z1HbIxAPbMXuvcJMyOuUaGIHP
DlkJ5AvPM6rIiew54d13rg5SEkjeSyLE1yyHxm++6yJmAjpEgo1BjYuHUKfzASMmr2GWCHEZpPdx
6mvua37fMRhQ11Nomano2C8Uc/oEBBM62x9p0dJvTvBVzmv6zoy/Q3XZDkGoEnSgGvMry26D5LUx
Z/7g6tAf9jteTd+6u/NDn6qVeWGedd/zMv2ph/5mloM1gzcLJDwZ1nT+nnDJzL3V9CepHuFW6hNU
wcDqbsYEOqNl844Jb6aVFmBSC7A7ge5rgeJNSj3KjYiPyXZ2+Pikl+o9eZIIAK5fD2xE0P0ocqJt
tM3MKNpu907kjEaYJMe5mXoURaNR5Pw5iy1v+gZA8E7NwGJFUY+jmez1qGZFfK0cw2TC8SaJ9BZu
6FGpA6CDAg6Xcp7JcJkMJ8slDdT05VKUtUjB6PO56syXg7kgiAoYIi+AL1gDybt87SWv8I3LgaZL
zaaAjBCdzA/QMu9AaQLUSZPPMOj35EE8eR+YLeTTIc8KKHXTh3d92DSvQ/aEapc+982ZD4koIP12
mp4M4jN/jCgkpO/NE33/o+4fOSyBsedNffY2/LcRpma4myEdSy3OtbecD9oOnL7522jp3LCO7g/O
8qo5H8xfpqSKOuM2Yge8B5NVmKzjw4ZNuaNFdCB3VA5TzrAg5YUMMefOb6c9YE3gGInnQq7KWZ/P
oJfwVsmIyXmBHPFYmsu6sRy8LTl3yTjI75wfxVsuE5UCLO131twboAPwaW64DKUkkScYDgd7kiS4
gYwK4XJ8fQZKuxdxa3v8Y3TwHK/xwciRtAPZKD41GfLQK/U/eeLl5k7p92TECHwmF/ZuzbgS845+
6HHiTY5+Rkysz58G1zHcdMwQWcMBVb0xzT50To0r7c/8PaRJiN/V6VEqaMy5/DO/sOdh6DJpr8Y4
4+Yc9GnTmObmOkAAO9gc9EKfBsFV94IpS7g5Jfnk8sbdxdhl1geqoZvp/P/Y9zfhW6eyRL7N25FY
Dn1SvnwhdSxNSq7f1Kpu2sDRV7Nt+aC9HJbiUKjHGTw5kNDnI+7M9xHr7DXGWY8sdvm3WiqIWtxd
cAM3NGECmpT1nIwd+3LDkHS9gahyRKBlIYFVof+kBPrQZuHumrAu47u5iBd0vjVhHVtt3pFFFz0A
MWJzJFuwiK27+bb7o78R8h+OszecUbyV3NB2pJGGJeAyXgYvOuSUoLOY+yop5jgPncnJvzZM+xH/
RemgDf+Fsn+TD/5FmuHEcZ8CgT5Maj1e0HNM54kFjpTe53mOYMaRLTiEpnfgEtPhcnlY919WH1KS
Jc/zrkW/NKw41jkVOcNFl89d9cBbo2NnLAIq4swq2wHhn6+Y0sjInGa+13Huky7r0nFClsTinXxT
sOCL43gbW9PFot+3LG70Ve+TSOkXeoCZ2arsl5aJRt6LGxzlojQclVdBIJx+f2GtdCvgF6cbBBzT
dtsPAAlkp2tGCeHzB3kYUhd018qsuh7uSCnK4ECSCO/FkvGimbvd3oQrsuPFEH6ZDkpu78ZjvBBW
8dAPKQaYZvjOb32z2YS82wbk8Q9ksSmAZMww1kMTmokBh99wvU14JkVrM4nl97K0ZX7MZ0/Dl2dm
AKhBbh2McBNyDAzynTveHawdPb4Yu+kw6AdGht6QqCL5/m7KyN6Nvd145+5CU4byxRiPoQBDOnBD
GpefDy7Yj6VhuPgRS0F1j+0/rY8xwB6K2ZkkPHZ4w3yADRZru1xiPchl0qTHxnjfB3gQGAjsRMIP
BgNDzeKv8w2cx8NkVqO7zAyRjXyxPFu98Dawfn7XmHFyH2M2I/lyszjLg8Hsg1DxxjuQ3HDBXCb+
IU6CzbdZcf4diBYbVj0MLURDSRnyFVyoJ4nHjux4yeHylMlpSZb71ZdEq5g7SUaKEV0Se5NZrFaB
fzaSs4QngCXtVI9EnRxI19jM4B6ZaEVT99Nl113Dz5bgIZ7HYCDK5Djl6nOhwRDM9cldM2gJiI11
sIYssehnrmqD3NRNYhS/432RKSmhfY8BfnS5O3yWeEaH4hT62TQFDM119vnU4SeHY28cbmY+eVLZ
NjMqsuF5be7cUV4NWYbCzQbSXrAJAUHasBubD3rHh1xa/rHacANekpNdrzxVVsqVg8kn0bY8R7LM
ATqBeS0pV6mWhL1b0wc1rg1vEIYAjYx17mkCpYWFY/noVTcXQrosn6Q6uZVyOeUHE84+MZM+6yQ3
Vm6zLIhN3We1W8rCMy/tAYwfeV5eXUKiZllK3c+MDCqQGSCkJL1Jhn9Nlh4WnkmP1SQaRZUL0tDt
iUZmUA5ISAwpB9vgUOR+fwxWUXjlTJvhkrBATn3GOiHLwmDJrmR0z0LwXH3NJB/jSFFl6/OMA0PY
2ISzttXszSC92v6GS88ltTDL2GOjNpEKzc3urTPLM4ubRedkpL2m06miBykMhabFV94o3iObPQZW
eE094gXw6Q7jwNu3LPzeY4/OsTxiALFRoz+S+otFw/gafQxpPwgCsUkIvpnYPs9qeQtsYmkF6wCr
FKwB+MQ2jUNjvQ7GaDMwNzgQCkthZGGGNhu0+UYtdD86aG23rc2sZjOz2tDlWK9YRbvWwQHN0MdT
j5NmqHoeo0/G3XhXQ3NNd8dr9iIhoW5Qc2UVIcRA7CA6Ot4Le0IQguk7eABsCfPSRYaoeuaI3BpA
MFdgbEwXcYAaHmwN3imW9EbDrOaMIlpo+evpmlNbQFhmPSuQkoPaj4bLGtZnPpRXSovVBByE/K1J
B0CoG/T5pUEPS0N7GFMIpoXARCZNQ8h3X2fdnPKwC8f2oLwD4jtytnIhwL31DXMXwvqH/m6QuZYF
rAS6+7BdekwGuj0xEIWKA5xLYv8K2YB+xA6CmeTxS5O+mAgoiFrG3bpbtLaEsICas51bOQYgFBsg
Gxccuh58VCIQBHX4A316OQatepHOLvw+cMkBQklEy5YGUBuQRaHbROUnyDtWVmrXTLEjsgmJkyoz
flgSxD1CqVVHDVHm1xeW0I8wwlH2JQX489nacI/EERZiBpQLT8y36EKALrFPKvRtMV7yzfIo30yo
xhcPXuZgXjlbzJG5nO+PukGvLi6VlLrLfKobaaTuOn4tQbXUegDggv7g2v24Rjjxpb4FtnHPzhaS
jRvV8Px4LjdKl3cO28yhHp25BgrN0ogaIiGf7HHlh3UDW/Bz4OZzuc5YBJVQWMyIWC5yCH0KUhzm
ZGXJVEeeJe3PCtEDZ7OhnYy7uZVRYcR7Ob1wNgtnzHpsC8ZJFjBWKywREyBkNUjQ62WZGpIt4ErI
pvXlETuKQ0abTxk6VJNtOj0fly4Uj2wFg/003bnMdW88dseuNBUunXeiRGqwY9qIQcEBiRfBGmuw
9pjGztrzDrpH4VWwXuQ9cX3W8WKx0hdf9A0GbzKM99w8gLtB2aiN75uCYLIWUNNEWaKJz6OLWJts
VwfqKomxlFJmWWf2muI2ytSihk2PIcPjh1VOH+1k9bgVgnJ6MnksqMErHd8qgg6tN5hElB/gZQVT
CRhxb6frr3GDayI+GDPvijP5YCvwHVfwN+y7+TIKC/U4ML4+ZU8VE0ToRcIKqUGegk9sEkhKjDSh
DZA+XLa4qBK3JJBdiBijq+vgZH650ZTP6tGoq6+DkcR7UCjlY1VMMYkXcZSZRAdwAIEKjw7Ikk/d
glkSKsjO5JG/dSRH2TEdDYUnI4aU01f1vztsCdif+h71vYdVGk8YLRQdmFq4n1xnsMEeZE3eNtZk
/rYf5KgA4sbd8e9UC064KZQCGA0mKVHc428AumI/rob6wE2WjXLTisN2hP69d+gAsUin6bRm0U9L
eIsr8zilV6Ylx1arLg6UmIzr012QsZCBXx0+MdJJ/7taclmpdbqb9KzFOyXD3Ie/r5P2vMDaMv+I
n+P4j7c+9JY1Unt/eKz8w0zCEhJqJRqr1ZXIeMwgUshEg/s3oO8LjLAb6aeK8ccce+OX4Zk5Z0/m
m/xA+eJfZjwdUnZgwBBTecyMOYEhThsJT4JANmgDsgQzeZSK6PWLn8VLWg4BFezB1WSGyVa5V2DI
xOYdu+yxMstehEYmexTfgR3KSi2cnjvSZfgR+BMKzgbuQ9dZLhkOYk0o0uNQbQowqk9DTzPeU3p1
AktcKkKSUOKEFHcXBMP5nQ/sYBuKgs2ZcBbAYzwv5yNsPaF2ise37OCSiDlIOHdaQRmrUGJeOUPZ
Kkf1hc/4xbWlTzJu7d59Ri07G67MGJGYuL14eM2lOi4QsDea4W3eHn6GWdJw6r0ilbqJ2ro7aU94
q3Hsg5mFaALCng9KnG/5JwABvyVsyJjXTD6wq2rbjafT8XS3C3chuWhWTHgwrvAhZUnfm9eBxIey
qvE3z/628VnWappO8rw88j+EsSRaDVmvKWF1BZNgqa2iGBZz1mHyg7wunrQExGBs1W95tuuDLdmy
PCt9YVnCwDSPQ9kT3MxqxZ+68hn5JAiW8e49e+LNUnzUQgeTjHwtRC0UzqXMtAczrREWPLYchC0Z
0uTtiL7EyXlTkSGGCCUOUkVkhOC1UaXm/IzTidJBesryvpi1JGP2b0/YpNKq22+zy7pfC3GkCQhF
YjXT14SP8QWlRQq5nbfd9FrejaLR20SFDifnLGQ5iRsKY/owpp1t1+cMcb+hVLPSkkXClu7QcJWL
ETUNXDgTtkHFiJO9CnP0OhMiaTETHl31HM6YsOi4uV/0KutIFopY6IM9QdrGVmeVYCidb7ghLeMV
HfyD/xzRAAZvSjYgZKNuE4YSacq8xUqkVrTFnMmVivFyoyjuVrNdp1GMfog14+KvXAnQ22bb7E40
rMwl4f96GCIDEyFE1lK3beFq3taVUh7aeeTvmF9wSQ2N6XSnBacQ2vGU+VsmTjGm6UE1Hxpm3Nb7
o9F2hF1mVjJZU5Z36KVi68X6Yag4PGiOxO5fSnaoK8IQcY9+AOCPyi02SaiCQvMWwjdIOXNF1pDS
yGb7yu8lt8V6g/LrH+X6YqVx8YZPBsWT0pay2g/www+MEDsnBPKzwTXKmfANVwxbs86xCfwkzFfB
Me8sL0i/2IBRVmr9rKGYXmH3ymohRFlOo7KcncqU30ySIEbpQeKSleRhcfVlgyWhC4j97stSibvJ
ycrRygnLeSi9C8NB1fQuVBunxZhDgGNG0cuM5bLpZGt5ouEd0UttAFZ0HGTcbY1HFDPt12z1d6PL
g0GdWsu796UYSbzYH+dXeL8YZP/oHb0r5ozYaybBlmwNNDYp5EdK88n9w4Bxg8QkC6T5gnBKLxNI
oZAvIHDTlGG2ovvHRPjwZKHw4ej0TWwsETFUXfzc0sxGYtNll7KJWa48RjxHhFwM/Cl+i3nEQ8I7
LqCViWcJNO7Ko/iC8iO4ojjTH4MiVwidgjLK98g7SL8y8BJNFxTvScQq3pw4eYI9SrRZfTlhYwG0
8ebghCt8o8Xu0/hFXUxMCUqwkxAAJSoWHEA2OtpXXyjEYTz8lC5rP5cZmVB8PxOfX9xbQQlwYdha
o99HOpzW71IAnwDRCfwqUGLWYw0SerHQlOX4xVsWz/ipi03e4HQeejib4YZuKQGoBLeaDxLisZ16
FA7imL/s8o9C4Z4gGOIvy6nieII8y7WQScg9q/7Jarxn3Aptfw9/XKBSGa1U3uBOCB+d/xv+//g9
DmQM/7bfjBB2t8wxmSUUYLmQaHrNoARV5WaULHhgLxNZeqvFfJhMJrhoQnKHqcwjrsG2TJgwlAWQ
t2XFlemUVtOp39ccgq8gBjh0ohqnIAgOJzJvO3Jjuzy+KRWYN4ixfz67vCzbEB9b3vwGRhIwSa7l
P3E9udlyJZaVXbkZw8lQMHyi/xAsLATlPeOkL3EGJSnAP+zQF8R4mMiVW8oFFHxCRs2Hio2yGngS
1gD5eF0eBQoCofnd8t9tPxkyYmTtZABBDlOoMSBxw1A6OTup0pJRJeHzyWLttH+DTQDgi0NtNW+l
hRTvOPCqRMhjiWc/eq23H8qgAgkGLACI2YTrhoE3zTCV7YQGEsVWEv6F4zGr8thl/DyYIy0ZrXxm
A42KcPJL4PkbcMruN7k+0F9L7h0sCHGL0fHi9ogPddePrmRjtqkF48NtYPJ+pRxN/s4YWOKtyeWV
WyIBpYzsDzRnSZP/YkcUJatIClzL+1a3Lg3k3bJnWnNzVX/zEYIZnxRHj7HDP01MBuqXcjvRgsNo
KMZ7Jscp1gdAzYSKyLuED/+ZyXHI2iJEcEJBtu1fG1eVJUo2mgqxnMhGYx0e26xurejhPioPX+w1
Ft1LvcNY7DhJK76KfBBXo2FyQRqMUIk3JJ8ljp6UaZCDGQlgpRpHamJu0W+c2HkgfyDTFohGbtsQ
Kjt9b/nGWgLJfdjy71MGN7R+Kr5plTHujghoQZ0GpBJSKXUlOuhpEe5vrz66utAJkqPTsdTe1dfo
/UtzRpeuFPY3mFxd6oAt2EMuKa+eMkJoX5i+i5RB4KVTzdIiBdeJo35xVQgTqiiK/IeBj78ndqhZ
rQFyAOIlmc6qf6a4NKUWNR3QPdds99TerVr433bN+JMd7Y3F17nbV4KWE40OHfq5sTpJDEFBqMXO
nXP/5X1YiKTUCsUr4ri/ixsg8qGv3yOVJyVuouTcfiB9mBLvaNbLY6+9hnPxxVnb927mvlciX324
BegdTdO33nVfXfOj3xYgOpb4qChLEZfuqcdBzRnc443WEPJCrx7pCwe4DHWyGptMOnEi6/rUwhVD
vGOlgy+JFwQNDWSHwhyJ3f4YJGLkVOrnRXM6PjuCJaA+5cBA/b8V/DeScD7IehzRDJH8h8R2T/Nu
ymunmNBsJJ6SyvnK6n40gCi+jB0JH8WfkU2CJnEUDqYEFyIUebT+uQ8HW0KnYnwxGSYMmiNmWow1
IQiByRmBSfGiWn7x1B8A/ctGkHUJ5GmXY0DFWCOg5Ej1xtOUOiSp4ZBCOfGAxZeATRac1iidyFvo
K1q5u/KSOEZPs47HKT4DZKoGzec8WGXdv7wnmhf42bjb9/6b2YpZ7p97WZD3SchnQQdXpIW3ITuU
T3/MAPiNaOND3EH5K6S1+vi4/Po9GYdYD2aQbKTO+SFukjjph7aidUIt2M+1QCLZqe++Ng12zC8K
6y+zNhSsTCb+FywdorknXgRiOkSbUoC2D/eh+GGZnY3lN0Atix7KGMxjFpjBzcG2j+CA4hn+gQGR
Vm6PiPsg/WI6upR8UVqKL64JKeGhmKfNa3Snap2OgDYtwQ7D7ki70p0epo+h/Z3XpxGK7UxW8+Kn
SK2f1pf4OO32iazx0ZoIqIQw3PZELJMXHerIfaJBQhsnTThlR2keb5bUt59MKiyugBY06PwOmoND
w/qMnovTrj0+7T5ogzho6nCLOy5ZJGSxcQPpRvpEQUGv05JIz/v1uRaKl5gFD6CT00yc2XQisRBN
gmHW2uLnyj1+WXKnlD86TzNkKe6u7hfSUw5kCLlz9g0Y+GHlfRqeBVkgA0Ymyc8dpXK8CjjyTb2f
GkWk6F1bIGe0aIZdes1KcEeJHL+Zb24VaA4PIfOvmqjZUnVVV3EhVrtXVOQPS2mYIIpENtJNqCJU
P1SnMrf/kzSXdgTarHTuI1F9RMJd1koYqXA2GFiyQPJjjUlfvv138k5SsE/U81CYGayoMvdFbT8L
92PpCqr6hbC6OViJjESQ/GClBik7CXz6cWnEAExLZjaTtKwGqAzPPRV0UrP4z9+XQEc2+Y1tteqj
rtkK6GpYVfJBv7IZThC4H6h0NawcNM/OoPB/cfXFkReM6D9zAlwjwQKgiSNDV2a4Fj9YeujQVTOO
MLawJ8l5qi6URUd1NGTDkF9CkcKqD89vP8UElFDGJW6OVnMiXwUqOP0gEYdiXOgtss05XSUkTj15
cj/E1zDAAbhzVRgoJlDOHeiOwU57Bjk4DKEsjEeKBV66AEBitivTyCnvqbQS1E1cRAl/mFYohFWb
TOq9jjtFFvnihCGoJ6mt4RJPC2gF/IzTHkX4VJSbMdVqejGRVVyqrKT2FVlXfiR+LKglEWV1qfiT
KZ/gOQoAt90Djr3p08Mw74QYW6tVPcqYJoZhDaSyhwiIoGguY1xiZajuEYQzmC8EzL/Ss7qpec/e
wX3zI3F4vriPWF0ZETT4GjKmQlB8yttUl6ocSu1pzjFE4p/L2I4Lo5swcsjdSN6BAU7SowDvp9N9
IsO5WouGVIZUyLsk6ZDyw+lXB9B4SdwVtoQF5Ax9CUhQC0OCmTRZT+II8mxVxKH44hTKj4cLvIfa
Ejlr3DhQ3HXgTQVGENiEdIiAxPI9cLhE0ZNN8vaoqVM0hKsoHmQF3yA4Ir6k3H8oXHwxsMr232sy
hSSpQvcF5iRF/8ZGAG8Q/wKwXkIQ2SS+SU0mMh7ob35KjwOZ5IKE/AfMuKwEvidIhGwK+AOdj+QK
c/We4ybXUpCbFiAHuhImJXFVjCtTQpZeWWF/SKKgh+J7nsyW2/LlNyMslmUDyh3+6P0I+Ebgwpso
XBQIVxzSg3lcIuFDFC7L6nkg6M0/FFI+e2OwSpDBeG5hKgXsFK7Aes2E4NAEaBI/4UB/PuMUQuZ1
SH9W9kXu8A+FamNB7mPFfRz110AugAyaMycsJy1vF6hKnumSqm/zQ8/Ogfz/bYgmQWW9GoML6gRw
+Ubw1FiB4xg+PCyE/oL8Gm4JHem9g4v2YU8s7CMihbuuwCZuEHYrt6ctmcLyf4SkJAs3MzL6EhCM
PW8dLCzBR7A1Da/LzAZUZ8HBQLeMuilfS6cU/pKfT7WxFmHyqTjCT6BRIwWcUEHtYiYZvzrPAkGB
QgDMU9R5pdMIZfn4TF0AkxMwgocSIkV6kXgZxQyeqIXbUDIXZe+C9FPT3xPcfz8SeK0JACW3faUr
fFHTuETilpwnlGJVr8gjFFCMmWQCPuaFnX5IQyAfBlCH+i7FYm5t96WepsZFoqqGFDZiRsiTMMkr
kEM63XxA/QQGaTqC/RRA3TdTNtXsGP/zyZV7tsqLO0oByhthsBZaOc5No8brpsP6xfHzUEJBfvpi
NIr4hpA1tOyTf0ZEynpAuSzpbmXcWkarg2qfjiI2jOMz9ZB0DTaozmseKdoK32jtgyU0/cYEHuln
9wUFBiZtu00CxN3pLwWmPgdqHt7bU8Lm55s2bgYE4/3X+/YyGjhdp1/IPdQmKO77anx2yNPWTsNv
/5naXbyX0yRXUclJWYj6TVSWRk9jr5noWNMpMaPI7uHkLfubOk3sLuvmraaXSJIqeC096tSooH8T
p7eG+9Nf5zznSMunn96n7cfymEGBpOKkPVIpbKdhmTJtNdaX7mJ1XT7ef+eUrJvCwop4MDzM+PvY
I3S9rt+o98Kj0fiqbxud2hVOD4VJT5pV6e3FZ/ild7j1Tek6p6G6cEhOyaNDU26DA+sUVBvsR69H
0D0Tiu2b4xwiJPQfMrWieE6yo+HvaamWW42MFCd8Zv2QaFGHWpgwp4wEmrhmF2qvqPn3B/zriBZ8
wAurxWrRQdM5ecSPpIjTrbrosExXaLQYLOnSIh4Awj00n2lajCznjtNTG7SHtUF3qIUkeYfa4OV9
nYenVLVyKZ11JFrMWK4b8cFOlwe7hEi26q163Wr7hZ57gTIsiR4kMyPNj+62QuSWDtLBftDtSXpS
PlP6pS/x5tf/+lTVDho+I+joNd2ng/Y6VZT0M7YFJIOWjlOReqSm/C51JpVORQ3voxacB8gw+dmw
FsmWDe+Diy3F+0fk8F+9LiRq+gvQbh1pKEkbS9U7NVr2y0zdjn2GO/OxJEJ/G7xOqUQ36KLsgdYN
jSwug8JBrqoyFyyRlnT7udDY5sTrd/9A04uDuFr0hZh2Fp3FPVYj2KGjevD02tQXwMcJv/E+vG9v
bN8k32bgHFst1T+HkZD+qcWMvl0b0XK/Ebf8T9BUTO0P1a75keZhR7ujkKOm+7ujUFxaEvfDA4BV
i4tPOD18tw3qP1e9HMF2qHDkqhdH4ncNLTr9mtSi/SVi2K0aFDtv0oZ/yc2su2iojooN1MxtnbLr
F+3FKTgilDovH8mJKgGjXPntXnP3oIF2aaaKmc0uhf5FVoMo9mF20QPvsFjEzNEzrWj1FpDkDv83
0voUt2l9baMizmI1J7CZT5MO7EmByNcvxVXRHEQI1sVxikpaM3XA1Bu5dYlXVLvAY3zoiGuxRF28
By2urcOX1n5oxJMIvDTCvP+GrYdUxsXew+NTncu5V+99P8icr7ddcxvhkNmRpCiFXtdnjaOAcERm
SCLSL3m7eg+KOGM4o8k3xtXndPiTzpr1xRZprvgaHw80jWqmqHCtNrRp3F6Teo1DyuyLfzMvM9YS
fBf6ytNMDi2i4mWia7g3G4MU/+DaO85Xcddtuyu/6AT7OZ5ngzIl/Vja9D/aFxAkQCXb+oNGDDl2
gtA4Q6eZEpjGtFsf759Wc9Z1YarUvG9qFzRGawzurSnrbIcgoq+8zda4viyu9odysQTS9e3XgZdp
lNm0b19FJM4fatxe+WpVyHBMkDm/UgxMjQBSa71MWVNUMnigFWs3G1a7RsKMsPHmiC6CsnujkDfM
0WwC2KMwQt1expeaeQsvI0oEVgNlAJeaXjoIkTvUyXgay2Dn5Lr5EbDqIwWmjxyO15Wwr7P/o7Mh
onLa7FlPaNfrSrt4kQdZoTi8uG7zh/9FyyZzkQV6Nf2TB8nyaJ7H52EOgkciqDMCxDuNqKSi0ejJ
LZYoIDXe+DzS5wFKyqU17lAJosJL05AMoCeh4p/r0bmI1fIyRNIO7RJY5+4OkVSj3s9punactKbI
w97BeSnK06Dvl8M6xWYXo1tPuqikmygJqvCLACsPOn80i+UeR/vbjLsUjHdVZ0Xd4+KKs19/jM7l
xWbZu7ho3J5FnFaJ0M84JHXFpWDoND++7oxxCkBKCOMMPETQaTWHZg61Vw+Zgc9a173U9RyYuxm/
u/gdmsn8vSanL30ZtsQ6JVXBFKk1O4gwNkkH40chmmUqdVyiu8EMvr5nn9TrjmiTrpddAwM9+sar
RcrakTQTSomWK5u69ieArdHe7EkFbTsrxP4I83PFfuCLkL8FUIW1PlUWL78gl0/9SLzf1marDR5m
TgFSSasJ81EzunTnfLt1mpGjzT+jXMejlPyLNou6/k4aE42KILUlHOLiZCMrfKBm+mw+PxZWrBEr
gDQnomT3aGm+wrof39pGHaysNPKj/0FuAOfBVY7056RoWwCdglIwtDAoWDdbDZAOSkWKifa3+ujX
EZ0kEK9GhBNVhN0rVoctR2NHhMxROvqYqJ+KkkIX4xPQ7twpo9R5TiF1jFIUraxncBqRLbEUmrBo
9MSCBxS1vcYQdUe3EXX7mX1C7LffiV/4PNvPuhVfhvXBYfyK0+lq1PIRpTWUUXvxSi7DfNmKSyxU
vL/2cYqGe0qoDiMC1+uoA7mAVIpQnVKqaAbaDSDEbvqp1N5fk3JFB2Y6bhirmg52wj3gtqmqyZMs
2Ff6TuC/T7+xijTD5PgaKLldMFlby6JhAGrmjvYcqZco/3jRHtCsNZSMVQ1gEgjntl+0rt6lcM6Z
16Bq7GVzcfnj1jKb3HT0euvmfUvtK53Bp09khNrmPXoGHdzVqIHYGEVjQHYH/QUUTCYmM6+by1Uv
Ri9ggFwv/laDdHZcU/SyPC6vlGnW0dTmUskakrSoOJIWLjUShObhYn8nKktIFwjvulHXp7NBzVsx
wTZcFjgtLRSiqE1HtaCNEhN9Yrr6g67xrLPzs4eUEbW/Tf8+yMNvP10fZ0hEHsbncnJ+IoNhstND
QcMYrgVL3sMtkiT1MnRKbvojyaetMwFTk6wR13jTBGRXYYG0Vv5BW3TN0m1GoI54Gh/UT40bTa7+
sHLax1YYtS37Mc8GtQmGHOUtRUeaIFGDg8ioUVSVnwZtze9o2fhW88AEcfext4/mTFGmtfpAY5Z6
lPqcCP7Q7iO53kdLDQDBymcfavFbZjuV8spnQvnXRTMoKB+13lBxV0s1UKNVUPc7IwTkksuAN+bD
25hiUysbaBQaXkHgAOChsXz9DkVgLZtaxhRPRGkN1BuwZ4MCdOq6D0ETLd6WsafsOqZrNSXxn4gl
oh2wpxTGetwgvzF+Iw9Vp3pSGpN2GP2tUWoWqVunIcTTftCUHrX0+XOHlcwTVMsGFw8Ma3BORN2Q
0t5n3aAeu+mTlSrgmPraCw0Gv3j7K5KvX5cG2s+P8cBKHowPNVlVn7DW5B0iJX7opXuEkI0uOB3/
cxnlUDeGNYAYVkkGBxyovhr+L2Hn1dy4kqbpv9LR181YeDOxsxeEpfekqBuGKFEgCAKEI9yv3yfr
zMRs72z0Rp2qU0aqokAg88vXqt+Py5ZKdmOJmDKmngMXJ5Qfzw/1EfvuLK9LRustPSYjxGQpjD66
M8zbXDCYw3Wm9Q7tY+F9oS3fqHHZ4PhEWtGIygiQhxLetR35uGMh99QVTfbJtYafJaqNrhkEsDBr
FydC38Ly+hAmU8IAf4ZWuGUJcuYEwJhj/2A4NLZR5URQh5IwQHMs4JLy3vEZv2/Ut6xNHE2FUI2s
LB2TpG16z9v7ZJ+5pWjetghTcPipwOmIH15ImGgployodggoTzB4vti3ASA+MTwdovdO08J7s7LR
NCRBO3uVQUMXuyYqRNSHi0GV1xlxA2LEw6WKk2xmAGbcox0JhxSLYGNj0yvtkm7lOZ/zIMyMcbqZ
1K+5DtlRrxXSevmsCj5vwhcxPDxTQiXfwm3W7mje90iae4kgYCR7dL0U4HKXkAIYWmD2vBN83KCS
PDsekSJNaH26fRsAO51nEzSCpNeYP1ALQ6ikBNakHOEsQh0xtLU5qYhcwwSl6mN677px3eyeO9aJ
bMVayyQ1fS9YFTgL0J87GyYaqUQ6GSt0Xk0vNAn+FTglstxECVznGxDvTPlM+41fIxwVyW85Xi3c
wcz/gg4U9Plf30XekfgmeVfck3BVBrin6qZ/CAeMsTsG401xEKeUCIQkcYbYT28Rm+TtAXLEf7vX
4bF7rnTkEX/4QijBDFCPjc6TXUrFyMQiUZ9yQiMQ3//rx+FPpJZQSKFmoR2LEOUppAcnoWKBlmwx
nJpTQreUeE914RW0q6lmzAardbr8fMcaOrqOPkYyjF7lc9rN3pzQyQ1E32Hqi5LsW31178TiPSkg
p1M/kj+LXnH6lGTX53NqcoLMWTD6bP80Ufyah2ejutpn8ozRN6IgSmdGt80rMJTMQkIqcdiHo3v5
cmKEZcPeNUItQAJHmc/1UeNnlj2vfvIhvxmCJRl5b+6gtoU11hDqsRmKOBhzcN9n6WeAmdKc1/6+
MT7TX5S48Fndl7WKJvnyMTOPHIyJOwBiV48DojWFvPOY4MUVya+b9Nyqc/33Lq2Ub6TdVreLaw+j
TvGTY/fEK5olWljdtzaFYz1dNNfuQeQK4yghFUOyI2OpA+hiTKBXqgLi+E6imS3jtJYmD7RuCU7p
eoPzVnvOVaoyBqCy5IfGjZwASXJOw4Ydj5BRFEv8o3RRj62lpocXGqqTtQ5MIoURUGQ/LXU3Ys4F
VGfHw/IeOcVuNyJWVL3eC1CbC3GRQ9Agdys4TrkVymdr/ACB5NSE4JEroLp38s6AdztX4xJwUDvG
ayJo4x9ihknqnV5W/Xcyx4YeqCcKMZoVUV2/5ACF6aG+VsyYrKmznqsGVG7IhOkydToD5pdvyBgu
gbpRN/LmskMRwzYf5oX/D1Ux2qSu0nqfjiam7Tw5gr695EFxlptbftROErJYaD+QnRJ95MVJiONm
FmK1iogKuLy+RizUrMk4KyHElxWW8sOT7kvWTfQEcAK1m9MsgyPkOkLEwSi4IGAEk7q+TReckgvO
tKR9k5fD8AvF8FgRXlLdqhsTeBrcd4nXBsySzx0z1w4HPV8tZWrphoeHka1erZJZtWUbmZZ7CHLf
BrelXBlakWh3FpAqkI6kOV1+SwKY2RE+bKyt52LbwU5u+6NoM7Uc/mDRHu+gfseM3z/abE/vceoR
S7eRjtb0sqk8wyOie5FM7zFzKr30hTPaiZABldm9dI27o4icGPJnZs1PTXrBKduxb5xGp5Rnyi2Q
uYpjsnVsiC8CRjFdJQtk1cFhTPy3RhXBPtsRNUWcptKPNUoMVu3NPuU/9K9L9VwFRy79kjymp0P9
UcHU/JllApZrVg2BiNaN+YwltL3pZGVQifpaVkeRzUenWvtbwwPBmG/jJQN8GC+rLYFGw54GDA5x
Y51lkpwaFvIZh5DoiyOs7NcTIfzImWtNVCFIDbw/npTqiOoJ0Pnu42elvK8LG0LE2NeIWDotT0LJ
Vs9GW6LsbqNI3BfxJ/+32Gd4m0+R5Q0nQAw1NAkLxfIPG5SA9XAc8SIhFX/i/ayCzK+IdfmTTCCf
WHsv59FytLWJWxtmr6DgPigO910HMnY551cTXKg7laQ1rKx5BWhbAH7eXdsjGJrEiBv3KdBc9Klf
q8UIBLL/agN7lrPS83vbxwnIDlGRHZRYkhnzlipM74PAw8vUPkVTENU9OAUYv8bBRtx29V4WsVDv
JXG5VJNzLnTL0fSChE1D15TR+SI8Lq+eB8QroWKNsfmRLDEWr9CqyCtWJWCoHRt28w1y8j4avwRJ
qNhJF9I0nfFbvBDuJRPV18VrIk+5eDVxJmhKQHNIqvssiD0o/YFqU0i5bGz+mJy6fziAsd1CjZS4
ycQ2aDfOe0S9n2c1n1nnq8xuYNQENGAI+05+yw8CX5RhrANJ/0S5R9lbw9+zZ9MmD4Gd3pKc3PQq
UVEWZi8/e82Zip+Jq8JJHWvHe4TNp0bcAOwDWbyJg6O8JwGucilHN8h1akSEzH2T30QWyO1y6vfJ
Of5mfWTkMa4c3h+3vJvOhNz/4rGCnu8HatIyEh00SrEwkfip5T8fnFumKm3mImtGhvgCgKdYzd7T
hWPoQUFDCvXZi2KlPfx6m29bd7QRrhWQyCEcepGZV6G6feGmp67G6d/ivwbaovJIHysLpyeug5zG
d2B9YG5RkV0CGqHJZeX6UH+r/ZvzAf3sAOs2SQ4y+Y1CbtrPEdUu45/nloAz4huoWeCAwCHiuazm
hP+QZBMz5iBCQauAruDusaKztGeGb+OJH/zX4DfmTOLlAGGMuXZtA8Yh4h+q2jO/uq9Uc6jZVuac
HXpar9F6Nk7KdJhOdSWQ+PuaMZkqmtPrXj+XjzVjCHoV1ZWigE/NpDCrfCtfWOXkcVnWFDvh32CS
4u2BVaS34D2VU49xrJpLyJHuXk5FQhSYaBA1CoN8MgjZM1LgXeVoms4zW/5Df79fiaF29f55MtGx
X03k+UhseNC+bUhhdDmzfAbXgNqYi6Hoa5Ir8YMyo4X2Nkm8UhrnuAxO911zZVV4N6FpAi6UF3eY
jQgP3dxXUMGvhDwS9lwyqRiMguKPouQBdMo2IeixMWArP8pXUjQ5Jkwhk/ml+B6Nt8EtCL7XJ2TL
S9im6rtwv2vsGURTIuARRlsYcITMQj8gJESc11ykQWfoOcgkQZXBDvOxnQjh52YOzCUHSyKlWVDA
2gNQGPe1EPpBDjUTTPgd/6hYDYXC5SI8CD6hK4IVT/hDoawS0j9hv05v5NDsBJHMrx2aCA8MVNR+
fhJui9rqP4ZJkLelBh92sJcDEV01IEjmAtuwB7429c4G9Jy3W4FUVNs07PbZ+U06IWs4uxoLi3SM
wlxz+LX12x/bo/2tf7yW+fNQjg7kh/207ZfoX6DWQgo5a8uTN7Th3n7MicsZrR5rrB67+wfRWaru
DcqYrY0PqL40po/f4ksjp08K9dc437OjwmZ7o7ejQFSBox3L/eW3mYAt0Tk7r3hrpuzw6LFUbGpX
9ZMoJqImjjQufArWIZ2nHOih2AnCqRDrmht7IW/sr5YroY41ZPE9Wa+wSiIvTr2LX0aNVyFiWMjL
9AA0ctGdAiA/91LNld8+MpWkmVz28WII0skoIFNufvnprvdVvL1Qd3txn8s4yKBMYJxARN2Lj/0j
fN59dgSdPBDFpjq2nSfWSVbIyb4MAYmN48uxrcalDBFEEJnaAGtyZODPVzHrYMxT6afo9jiOAgbG
ZNO7ydvVAZQ+uTPfLFqyHyn+nTa+QJavAvIa5k8CK1R6V1PkQAgtYrd/BcrgMNCjFLADWmOrTQMb
sIfNkgvOJRYwCFGbS1obSbynNBZC+U6SmAv4f8lBLqnUHqigEGg9k5luu3UoE/o+17iSD8YuEGCN
QUtaPNug2+nzYZ6tmc7Y62g24cvDJvPDr6RfEnPq2nv8xLMKwVfsULuj/ZKBdIyJiks3NOWIoemC
KissPvslNXjku9rBm9GV6BYmhZf4CUjSQBk1CwA8NEcPEruAk3k+uStxZlYeW2VDhpcKfkp0+5Vz
d4woi8eiHOsg7KWvojMGUmAaJCUYzfCfxlVZHisbWSCM4rQfXa2DtoGS6LgTdyW4BxaKaUHmbfxL
KD/A+0DgH398VqjYe6EIeGwswHOsXt8kw/C3dqzVjFZQ1ANQlWaQwk0UvX0ZE/DJbPdB5NBPYTug
0XYecmS9Q5JexqbkltQWmzywQGfSTRD15fl5JvOqdtphfGU3oGMxGpuXsT4nUde5Mttljy1PzaSb
87DPSDO1P+ItvSSFFL6U4IW4QgSMM5Hq85RMCqiqBwL49YXI1lvqkVB+zNkcUMNh1D3EksOg2uwf
P4x0l2DYZg+n+U3Ii60dVuUG7gfChoXMGgtWtblaP28owI+/Hq306RTfw/b9EePAOrT5WNkNKGTC
1h+Cl4IgGazIFR+azUdfF5+kV7G+ZbEfw93xNYN5VgIOGpaCNDbHz4tzTZzuxK2ve1AqlLdonCuc
dX4qr9r0fWy/YHyHbSzzxL0QA7KQj5zXfcrrEieLy5rjL4k1q6T1YHtFJq0o/ISCGHmmObE2SeXL
iF4jl07voN/oo4B3nyyOMwUdHmBMREEit74ASYClADECqT1K2ko9y+9w2BWPj1iM89UCTVEpXUcy
a1LabqiOC+sHvUUhoDcPq8VR/K4kY2bqJllJtzRME7epOURcyZGMWYFQdiTnepGAKOF0oZgRSoRq
h1mJA1HoQuqgs7zs5RCEJderiKoPeo6oPZI/wI384sSxHjwmAxp31bUkAgVqOn7eCP61jQUmyRPR
8DIiMMbnvLTDtFpn54FK956jG4MXi90397RE0CNtiMwLPKw83fFSBqwhUAtDyKzxQcxXACuZ7oCf
aSVRwjTEjSFEskORUSY3Kdmcc4AXpz4D1RFV+Xi46Uk+AwURoVQBR6Yozgib5YtMN3lLaUk+PWRf
+VdJenoc8ozEv2Ry8LdWABWGQ1NoP4vvpNZ6u2fOi+CYjU8nJ8gCSwwvMSPfDbirXaVruBGJnoA6
3tPEAuEIrJh/DnTDMCs7Np5FdeyZEEuYl6mvGZ1NZHxreRfxJU0P8nNWgDfDrFkuz1rq5MCfyUca
u09OzVDb41czNRrqe9BjEEA25/kkzOyIhcgVsd3xR7VnaEp9jt0McIjzaDfK7mFr+yZLr6vN5YOh
OXwINWjMgLnzenva/HKSwXcqplYUKdWK5kfaQ+n+e50S3BbG9ChWN4Y8dEMT/s/OyNP/xgGkTaOX
V08y3WNFjLc2xAUhnrpvfanNR4YA7j1tPSQTzbpn4qHwk3A25Sg9aSLvdogtHpCP2xKm1Vfn+Voi
Buw3VoKhXEgs2wwrnElj4huM7XsahQZpSw6r4xv6gdQ3JBq/+YdwXAuPREx+hRLGKxBN3g/ykeIr
7TPdvDqRfDUBMOZOAFemsW3NmA5X2jn613DYkdbH+3r+Isl6rqBF3BSrZlsv03U1kY/IZObvvbyw
Zvm0OfB2cQp53ChOn1wWxfH+81qqtBSKXpNJUfms1DUaoJ42SJ+SkZFMBBN5S0lPEk9NHItN9k7I
7Z2LUwnm4upYHYnTy1Babovj6xlCOYHcE/HdMYGRsug+B79ziYTXLCeSKOZ2yx3nxHGk47iIPVq2
793Y3APxHo00aDcmnZvDhwg34yaSAbTQrMK4+mY8h7hRFukpzght/kmkq0mM/rjspnHu2aOgqMdq
tJIuAR6qBxw18QvzgjjPZb0QQTYZRQTooZHCMBNiOKSXmevrxqvXCkEd98yeIkZE7PAN5R74yvgw
k2lJai3lgtgoEFkQFUnSlfVtLkT3EbiUU40mFkzRpPpu1/IWOQzP+CSa6JvHUedEYwUjzX9raMiN
OfqdB2pzQO76y/iQQQ5oZw1rviLsdn5vBTLLBNU5FSsU7Sj2JPGrbFFVQfkMJLdZjqbN0vALtJQO
k9YaAJfqid6pGLyQ4MeMvnHwEMoSPWBp7E6gDHN9220qP8Zi2Hglpmb0S/6bI7EVapQKopBS/OUo
aC8iRey+TdY2tZYrTB9UBVZAaIvR+b4R0aZs3x7HrH6fLzMwEkgQiV623fCVLwm3/LLGyzNZNSTG
lGMPKZVDTMLyTEKNELQQT7Kz+/E3nO+bP3mLAAfEYxzSlfGZmBo+UUithOORKIfI0Rj3AAxRbIGH
k49Q7e3p0pwS/CA73vyNj4w4v/EZaAx6hcsPeTZBw6x9p/ui2pDQhljLuSyLk80czT4FWcruXARh
Jppj5PuU7IapNqNFY5cHT08Z11sYfVIptFnKhrqiWYhFGAqItqE7p2KsLdwsJn3O7r1zuHFYTGki
MmGlOadLIs2vZ1fhtEB1Ikvt6RmE0sYOK2JQ5Nt71yGe+eg+zS+uHnvBKpOcZK35rwnEw+SyGjx1
Sv7q8NvJbOtkr79HPjigEbn1VG5czZWGNXcgi/oXMocnh7ltPxef1pbuibu7mI827ZwTwLFAi79u
XVoG43W8HgEgJpPXvJhIXMQ34wpLg/FNgBzab/vT/DQXo4O260nGxvvH3BExHl+crBAMM5gMCGGO
yRsqBGToACw02jLLVrqTdkHPGwZ2IQTopbFB8jv6ose3QYhKmlDrJA/3wuyNNoU7+eJIP4ZbMvmQ
+EAKX4pDYUQkxhCaCxMx5SIL0Q7zmnjSnrPst+/8+xFZef2YNJZj0MC3JJu8v3+xC7FlmMeBXTzx
C8TZ7BqzGuif2tlQOj1vvF2ckjE+BMRhuQ/Fp5lQeazIHWdwLfi3L6H88FhXK0QFP0a5s9ePz3LR
3BhIg36e8h673C4RumeU1LlLK9XbZVKhHesshe3pyXouYlkpr33TLjQiBY9cq9b9eH0xNJuCwHhj
VTZmhFybK1A6oPoqD8gC7m06Uf1NdVWBSmCzRmOWchyFu9dsNH+fcoLow6kRjs7cQKA/3Fi84oGY
y3hwixOJlysdrCdg6SZerbwlO+UqXR90WY0VDuoHPr+8cdOWAbkjmwanC+XLs2SlLdGejxysKpBV
JN7qiMNvRgMTqaC+wHm7eooiqWl3BLWmYo4NveRBQzFxYEjhVdQoFVzahT4ZYUbfz3O5em27j5j4
Xi71N/zvZ/6BMSE+RajBgFY+7O/HHlYVe4nlAE6WZH1P87dDqLZZfug7PFavhbpvpx/dqmsRn+Tu
kR1OX0OylrsHAe/hvfV6A3kqUBQ5tcn6tdMd+qU6nVWfzYSEMeRerdNvq1AV1cH5IUb7TTz8pDur
dPCQrezR9KosGl4+5OFcW1KTRuG9IQqhhrW2lNfNmdPaGMmHwwEjQflsL6Fp7XiubMpe/LR9LbGL
4jz1SELESvWRbstz7MkndADGOWv8tlkY2jL5pATIzMENbNBJGCjOe0JuEnJu7U4Guyw70vYV4Vdx
hZ6MgQzqDKONzjYEuTFJ87msr8zH6kVPNAfx1wJVgKHt7vWuGTmU7ICwupXqj8i9mxLi6DFstNuh
CeQ9ZxAYJJAE5RkaQFjhe3AWmgP6XA/+fd30/iIWcaHal4QFTbUDjrBo72iCZRybPNegC8ZjYvXo
QKMvrjns3zc7d0zQacXMg7cz+SrLScVICy2T+CQ31kHDggYJ6puq9wKNkoKeDbv3XJMXX5K/BSaN
FAgNLc6aQN5xS7CNyzvrk1iS8wM56Nd7ysExOvLREMeQ1BwrT1DBFNa9OG6IuZvjJes071Y/Y8Ch
2HmDcl+aJTvq89KVFuoHBajrT9l57YyChAlTVjf9x3NrXEWT4qkLRoHxDa/Scb2QUOkz6TJlK0cZ
ALLBGguaVh+LtY6ui+V5USIrLGao3k0oJIsjgZt58nTYPmj2srwR/SQFDYM8QWoyzqGhnNzTMHYw
PxinZKev2xk6p5M+oU7jfUZBJBAjeaZNeB4967vYP6CMUCyqlmMOK3DHC/nfbg7GxBfUPcN0zWlQ
Wr0YdRA0v9Z0PFvJPH9vMTkVIGYxXo0Y/dfbf5wU1TVBy1Hp0Y+CccMnk3UdGZMXowlrwGEU3fSX
32sTskxdOOTXVbnTM+4aItcGTQSvGfUTIsaSL36mmSR6qnVgGRzQeGboIJKOzz/PDFbHZbbu+/FL
yBFmf5aepgPwdDTFe3KbcEg9lVgOt3euCCv94LNJgc62H+oSO8RrfMaNZade/zoT1o2GOplHMF3M
Smv5/B67Isc1sciKVW/msdmWzwmHgSaZ3FEEgnCOjdG0R3b3BO0Z11PcScqu/q0oZQeBHRwPfLib
VmcZqhiMPOQHSgqIoqnH3xp7prCzi+w+DowYYoQ8w5qUMz5Km8SoXWv0COZY5KnUaF4RKKKVfRAO
UbgpuIgyT1V2cpaWJaT3pmBUuYyLhmvuPBHvyfgM7Q0eqdECAxlh2xyzU0yXu4q8/g5sc0/lAFMC
5NvKfC91FujC08Nut2r2zT6b82zxnHWyS4cpmfokahumgwhOy6Z2HESDm7A1XAdr1dqn9Df+BUJI
Cj8/58JkgyphOvD1Su6L7P4YYZpTCNPpc4/4emzfXTilEej2siLy9nqZW/ucvY4+V1N0oaJ+M4mk
BH0yk/H8QYH5xVPZg01nZHsRcW/ekICmxLfKR3j6XqZERkNRf+qVI87epJF04wL3DqzFFbC1QIKD
K9JD/KaYHnjW8o4w475vcc0FJq4/BHBGaLFs6IhvUFeiC2v6MTYv1YnJhfgy2XkKRPcg4jqiod9i
8t5DZzKe++RXdy6QFPYZ5m00O0vujIQzH3cJqPyEmaD5kvA3NAFemR3PIGFfDGHvmTmxiYpGP8hi
QOR75tS5r1J6PoXm2Gz6cYgvBnPz4fBXZgeDD5lhjKRfrHQcRpFi21N+HjniO/GE/Lc8oMNG1Q8D
ybdq8iWRh8HngF3XR+FBE/Ed4js3aH48YU8jjjJmFsMzfvrj47Lfv3SygI8LI/cEQYNMcdqVsKVY
WI9QZZMQFY1Frs/tFi1uN5vfufGbM+Fq6sZbgU+niz+4+T6e7mMPVZmz/w+IHU8wkk2X7IPGFYfI
RUK64c9P5mxw6Oz6GfGMxDTmi/fpcWhnG5HHiEsj/PkhT5ANmHmXbyKrDojfl5zPD+ERxiX8JyHn
Go9XnIb5nczXZyrVkZv3H40zO1VdeAYjBcVSaByQJZxpoanU+QvHGr7SjvZmgv1VBAXFOB/m5JV3
k2ILiPaswjiZPDj9t+5lQQnE15PudxT0uRvdOA697q4EcKEMy+73skJEGXZIhvfV4ESc3SS2mD06
a+PlM5jSOTgg6KN+Z5ngLR6T1F0Pn6ppevwtxgp7JNy1P/AU/hBm4BJunN+9MnL7gNI2d0Tmm486
bKvxiL4p7Zqlx/gE5EI9QDKOj9Zm+Ihm0shr1nAfrYnfYprKfmn5rBcIvE1jyuZFulnradGUBwNN
IHAbFUsPllyCEunwJe2YcYAMgB8atZFYXcRDEqo9/g6fVQZtQnlQtR16Iea5+5QfLKI80LbRZITq
aKCNwn1h5j02S3bvw+PAnEvJKHovCMREooSrqtcPaqEv4UiaSSB9TnWtVvdt/pjYPZg/A+C4s32D
oqYWGHX+GnG2tVtPRSphYCWDKcw/cdUgo/xOAqPbdDgSyINCLxi52rknhQJtK8jQUsc5rc7YAi46
7fGEfv3xK7gFRQsnNhXMizQtU/WOaZWt+1qcujMkZY+oS6QRCK1POwXvXRHmy0AhvgkjWjVFsIsK
bGahVecD2f3J5cPnuxamtCp0GQwdY9khDHYYjpH5inyKjw+RuiDUQsRVvpwJz5XgloT9TwQlIHlw
9xBCQKF/gp+gngQ++pfjWbBBKbuDsNxf9kDl/AzNB9K2MWDYTKjSaXgYlo9T7BADK4JgFbTq3+vb
bRuNhYn+04Z5FwGZIhQAjpB0ZRHyKFxqj8l/puGJgnDxYoW4ydh0yJ6eVLyJJ62GsFhAL8AqU7nt
tDNllm0iZHtMvYX3sOf0w5KdR0jDgTpZntjsIAKNRHgDXh0CcquTyGTjnQ5BksZoo1EA/pjuD5fK
G9hglaU6yV1xrWZMuiZ4yM9SrFMy7i7hrj4nxjfEqlIRfC8OZUJQjSeHY9gRp/wEBn+WzaSf+7WG
K+ZRBL/kis4ufvFdgdit9IUcwLUGlxlQwarFSNctX+f4nH2W22qNUPtDPnS3bKpc+2t9a8lSKhXW
NBtBrElCB7QeC2PppfNLOCxHt3+Upakado645fn2Fc4/ByBq9hqkuMOp+KQuAc+7qNxIP+YUWT2t
CQnQ8Glhd+JJVLHGMCCwpdMVDbjtIUVX2HRk9zGPsNzDJoXPOVVdMbJJfRf1Y5XiYs9EljGxS478
fmlPWyJfvq3fbofQDLHLCwkc/bf7cthqDSKYB7seex5+rCmsxDGb9OQltgS0HqhL3LClA4XjyBDi
jTuZBmtgwQD8gRLd/B5unggnfh6OshVhK+z2rbSpzxmyA9wpMLsEakBC0jowFdzLdITvFeEDKUok
k1C28Vlt2NUthDPZniUrGtEPGC/h9FTMixZKJgddvggWEWpeYLl+q/8wQXNQzQkGgiWkjL2Ag/oa
KTAPU5lsPGwGobTEj0CgOsJOOA+85N9cA6rMYp6ZYZw1Tvv1BIGGU1ao70UiRIo1Lpk2uj1GDr1f
tQtiwEVphitzkMFWK/TyjFks3Nseb1vhlkjQufr0hF7JgZQdhbUnCpPErcSdPgbRxrp26w/3Dwam
qh0D2oFuvT+y3/sv44rNIaEfS8QKPcnKn2NRryKqX7yU4/BAGxtPLhOhUU3sgA7nvbEbHUer9Iho
tcH3WbnVfUEP3BxaAQx1q8+fKPGmde6ixrm48Axti+DA0TBFC8k0AvMRk773WJXUYqHndOQrpPeq
wRB7DxOs4OpOQ6kZlhbbbxe2DCPe5QiRtKNUF0olpmTrvjcOJNz3m+TKxK3+SJ/ojcdoQJ6Hy1Ju
x+g6WPU52sQrAIYDZ527aI/uiOaXtGBEXlA5j4gnVaQApBq1EjBqhk4Dhyj/HMZqJuB1u0XzR4Hc
0qTzs+ee5B/UxvoJ2aO1RryV3EasEYy+9MAY6HPusKJsLrt8pZ64kzgLMj/CBkuIYI54BdmbI1wM
V3hLa83dXx3aRbYvjqNdseSL4ZbiFlW/ubHFoT8+Pj848aPI9gfq8S7TkvHqdS6B0veQ8ZvHLKYS
jOMImEZ+uKzqmyK2g9EZJA1MhrKz5jP/xF+yUnD5wTWBXaP6B1g/I4e+ozpaQ3fAf7w4j3H4gwB4
r6jyCTQfFEO9tTmmHrgdgX+EbD6PT2qeF8pMw++cul997Opg/5R3gqu49YIiCtXCYH0voX/QB4Xa
aHa/h9GK9yezjwiDo11uzc3zZRsDCqtQoy7HE9ATlNoYRlYz9ieJc4bmvpGdq2d4Lfls5zzk5rw+
P+dihpE/NJRgO4kJecqkz90Eu4xp4gHfhJ6SuIfl8G2ZTv3dqOxYQOwqTL4oy+ynLE2OsbFQJ4FG
om43Q4nS1AVi6LO5RiKOSfvNCWJqfTNUKaJ4eka/RresjIndhRdr3AybLA9efs4u/vKq3VvmK+1x
APsmCkd1SirbK3ZHlZ8A5N3lxQNqZnoJy+N9CxZncbM9HWlVQfhqXtvN9Ja2E7rIgmzwdHKgh/DJ
CTCZG8ViYH1YMJiVHNs1LxYiVbIeQqV27jBqDf7OY/OFemakYwDlsO0y6yfMWaYDNJdlgcrSAkrh
vLU5mJ++6ZiVCeGidS8KJDPsH/OSJYjzGyQC8eKYvaGI5yd1MyxlQaKPRTvgsNF+NMCC7duvl/Kv
rlPTR/1S6f39b//jf/3P7+7fottr/Xr20Sv7W/ZO1684q6t//7usyn//W/7X709+/v3vlmVqhmZL
fNM0w1B1Q/z59xcmvUh8+D+S4d1lafps1wUSraGePixUyXmK2mFjd+pKMzHmNjJK+Zap5vFVZSpv
iOLbmmgFiTdWA8fZHTT4lmIg6K/m5NIgCiM0WM79u4odCVN+xMigt5PSfh46/Y4/vEIy+IJ14hqk
1nOmKmsNcferQbReoClMP/UGFjLGDZg/bKgM2bvYLCOdHfmqAsmaFiiEX4sIFUPUpZQ6xj2eI5Qh
2Af66r1OlLefwLv3NBjGZXmMiOcxLp5smPRKKTi1TDC0WEMLBRBdas/pq4U4Gyi7pVorixBHZmpg
5emmTSkI/rUlLCpdH3ZAvy9eUGRlH09t2mL9qcFxKXo1EERFAEZV/HXpb7WBVelB6sWdQKE7W4bG
vK0tM2q+MpqC+oJC+Ro6JKs87W67MZLbZphWI6ol0e9g3BipCQIT3Hf8/PImRpOBvme7LY66jU08
9VqUbjK7OMc+ufl8mOivHrIfq1szKb2RzOH9ULTaXI93Sga2w2tOKk6IRb7s3oyrZuz86xtJke3/
141kaYalW7ZkmpLyzzdSU4wMS3tK7frJlG0iDNetbvGZ9u7T/DKh3noo1eaBBWnEfTtmKynPUjzN
aI9KSH9JDshv6cXhTW5B6tU6bAEagAFa1BjvCttm7JRSzx79DJ/gzgM+l5Qn/wIKcOeTsn42Uudv
HrxsBHlj7tQuRUSNJKtM6Q3a6/g8quf3G9lRMnvHPw1HDyNnwZOvKsOf2fzKKOvilUyZDrSc5jdA
pM1Ea4O4nWXyOWMhLqBgSkDI5bvbWdXUIKzHmF/e+2G4ghNYL/8Os5AENtawxseNfcfcRDTuG5sG
/Y6YxdxHvqTGEiIZFDhvQx3q/zXp++/y8a3LeFn2EokVj72lfMX59MkHPILqpc4S5POG90RjdZ/g
XrlUTnkPh2FaPFcxAJwRSIRVpRu7XcDgCH8H5Z1YJ2YgBBLVRjiyogl+TotDzXvZSlsW0PYS6AQP
IVaIg3fjKxgA1ZkaLxsdqv0CYwcRPbpv2hfm2Ihuy/vMet8JvaMTliOM5WArjSPXoBuVABFkthD6
Yx549Yvuu4paHPzlf3rLhludeK/GtzizwVQxf1euuBFeLLLOYMGZCglgJWjGGayvzOGsnvGin8qs
i25qvcqSIFWcVPXUP9wmhWmYJQHJtXivyAe5mShq2L6wOYYFEVKYunBh3kOZx4fMy9p72+GFK34z
2Km4/0dhhyNZ8XWAwMf/Zy21pP/7CdBtQzFZfwzZ1ixb0//5CXhWeae81Fe3F32Nj8mDmt3iVwuk
AK20b3gFQnAu/LT8gIn/8zu1rxDNrQS0l0zvE+XPZ2l8JpC5Kw4DKeAd/kS6twkduzb8HFWfH03R
OfNz07v4KIz9fiUHz5a8BeU7JYVBIkxI/ChyGczgRSClCH0Q6adoRkgpfQb/+smXlf/2dauyotqq
ZJmmbWmmrf7z1y3Fuqm8cr09WIvBx2thBbUbbQefsElwlsc+Di/Itpo5Bpl1h2LQnrw8LUAF4EVb
adqA1BdCHU70zCLZEvwzlWdP7PSoxO7EPjF845wLzQ9EQOOKE/CJZJ4AS/ZYpo/GmuQedZiOwDet
fRaqkG0WHmx7QcnCFN5gRiFpMFpjMSHDDfEMsWr08B6Vj5IKTVC3x7bFbPglUmlg34DiAW520glQ
fvL0Ul+aOUrlTGHiwEklhlmyWlbt9bmwJ//6Mir/bSP+cxVtW7fZkmX9z1X+PzbiLHkZmqXazcHY
1JNy/15o6Fr2DPCj/03YeTU3qnRr+BdRRQ63CiQlKznohvLINiChhEAI/frzLPnbdWY8U3Z5e48t
S9A0Tffqtd4wljyv6lsB9fVq7Cw0XMKI6MAC3F5+aIQnY/SPcIBWmKpheJajeZ6nyyz/Wysu59su
2RwKd1Ad2e6U6VNTwgOrqo6OwtcZEKxpB5a53ECQ1Uy0QcCCaYdVdiZT5lJHMtkflPq1cz4AVnMZ
nw2gOaMNWZeZwq9DTUOYvswGOwHOGciGXl+PFpjHnML+XhtWOXUmZ9Vmdq8pmL/r2W7bTw6p7yRR
5YBOZCdUpL9UrfQV0vaZ9XjblsOrxoatTPrKZTc6ZmjyEg5d+5t0nNSyaDzszo/pjsHH8q6hknCF
TsTkbAHdAH1+hd2NH5+XDetdz3N1EgQ0TbZJQL9UwMvZUX84ZjxHZoqNWNqp3k5lFZ6aPJQr3l/s
fnt9LRMkUXCgqzZGWO9TytsWlD8k0q4vN+AYXsH6vD0A+son+2q2pcR4RMbPO42czTU4KptRiUxB
Rph0rKZpoUaXasQheu0N/dms7W1AAprFk3qsWDuPowyXOXUXNrim0nTr1PYzlbpujuaSPcsO6BTe
QKDqq8RF4oIJd394uZlGrJxQOtFPGAS6hBkN8//xZtJBw9J+bTIkVKtdcDza8XF3mckN2xEjqSD/
N8d1kzweHKxZyOYkiRHkyGDvIEMf9tG25WrzZFHYG4p0y6SAL2qDnD/Y3RqwWNvApicBdJgdi1lC
uSKfKZdYZ5N3Or3KTw35KNLWO9YdgwTNYebsMa8uiKQ34IaI8guPDWW76+UXdjAPzX6qe6sUdoOR
52HaerGTA0222Wrnla+Rldxd5002k1dct1odvYFc2nUTasVxeRWvZEjCSkH9tqLyr1wJM+Rolodz
TIasqA4qsGOTKNIddt31/qk5XIHzXSL1sNL0cuQeTOrilFsLEDCb95uGjCTgPne/quwstPbp8Eby
Zlfiq4NKgFsQJICxtHbM4W6D9Bys1zNL/Yn4Qb/2mQp6FVa8ig5xNfHbVH1M2CZo7S5KdNRVSgMw
GB8387B0iF1NrPvaGgq911UNbDF21PcVhzytQ3FhgxAJ32ceItX6cPRq2JZ5bGdqsDuk4/J6GxXw
52sgoCeK8Ad0JSy2Pi1wHgve/PXUBJXN7tAqb1hTk3dBURJ3bR1mOoYDNf52po4Lu1My2uq+m5Xv
2WXfayobAkh8Vbfj0+XsHzakPSXNROVV3RK674pAubTkMX5dTy3bUv2HwNNU3X9NWZqq244t/1lf
djCQ/DftNWHirE69zQN25a9wt8NLtFnY3ePkMK5HNaqUbIXRWL7MLQiOLhqbSEcPrk/wuaDmW2S3
eI6iGmEye177ObJe6biFqq9TFDH659ALQYb5xsQYuFhkNLFYN+5fsofNMIvTh2OshueFEgFX8NH0
Gnnh6fG6uEXyrvTRHOU36vL55Bq4PuoRbJ/n5RRTqcF1LdRjrOFslpPdozv2wu24JjHSPlXBPrYi
iszFyA3PEQox4al/BkOPnTY/eevsDSDduH7dzcj8tI/ZSz62JsnUjfIAb9cYpZxJE5wDIyxDd47x
arR5wGi1rz5vQnOtkHPCJRwCB08oj9gvtilGqC41ZDuMKSnSzaM9rH4pBKMddk4sRA/O2JsBaotz
PFwRuI8QgZg0Dy45DPR3kKQ8B4AHpnACfaY7+FcqaEP3weuiQIWBBk7RAQAnX50r41tAnQ5YDibe
hxk3iar/IbAn405CIIPQe98g4HEo9DuTakjLY0Bgg2RKDO+LfUdA1ZE0rRbUgmWLgAflnStkxCuR
hNm3EYNsh1sfa+xAjy4hnDNRWUXgFDEXCqRVbA8Rbr2B2zoMEqqwxghRLv/gnxCbO0/kBhWxjSg+
qLk57pbUlER6DQE2lAmnGzAnAJTRuHK5UCn2oYTv7yIU1fobpLeqePyAmDl4J3xfhqlfBTuQSofo
GFRBNtb6ryg/ThRgUcAfg6qv9G4PyvCtRsb1xVlQjXGX+a/t03UChKCzkpIUJg7vx3kzKqPT2PPb
4PJevh+X1ksWFAuSsdsZZBY/BzH1oMw3i/Nr/UipqRV0+3FHBtdbI4B3G50eSOOdF7sX1ApJsFGB
z9/M4XWpY1ejoasJ2O0M7OAUfh9NmBL4/RVMuLqpG5rm6oZjfgkmrk192u/zZlnheAMzdbx71J6B
dCTdU0jxPdovdncJJgiYU4YqBT6KW6jU1v6V/MEwR+ims1243GXz2fUPD9qoHLcDZ3IZQlod1z80
15Ud6h/N/RK/2382t3DbQtH1QuL3yiehAHcObAqaPEEZpkHCwH4APgsd59g/PMNJoc58CfP3ksj8
GqLKQgiKKlJwCEj14B+Pxs1oDwlbmaDTHhvoTLoRKEYGJpqfvtaHrh5u+iJxeAxMincIPKGliwvw
mTuB3AEQL7j7URFAqI+MKIPJZy8VP3/KAsX//k5pcml/X7ptu7pmu45x39z/FvadeHOSHRVMf8mu
Z8nIBOmf+peyn2TQ7aISqOHhSc/hMK48qFlVtDEGWdn2vm+G/tdUbjqarpumZhoOsa77ZcDsCut2
sNxDunyeSMmYuvGFktZ7pzOLgn6/G97tlZrBxw93/l/n1S2KL5ZtuKZqaV92MKW+O1VadcuWyKhR
8prs34zeZQJHsxt1HqBjOXF9EdMwxI9QJAR+0qG6PB18f/WG/Y/L/6MZXy7fbWpFM/NdukRAFxB3
B47CysVrhWRXSRmQjT3uZ0+QQKAqBDBgcc0EzUpdjtriBDXK6O2EeZkO6AtlMfTIQ5fio8h6Dz4A
CtxVKpn4e1ckCeQzyOD2V0dUPzfUCtuXfPRrReWP3D9enqvTB9K/VBBvHTkDwBnoiL5YuT2PVBbU
tvsG1F0UFbE1OfhN51EwGm/UbTfd1TZG/X+6X2KBiflUiV8TrtfoWGoGxahHWjdpqHKew0dSBGwy
UBpHtk4UztHkAX9xQCs4wNi7g8qkGo82vZktpCPOzay4wAMGdLXl/8p8+HgBQjSTUwAdBKKxGVeR
hnwC/LUnwGZkECdmTOJhCHSeCgioJdiu+M660WJxHWJSQEaRjbQ1FggNjB7AcJeeWMMsrohYIg+2
vAX2UMx6kvlpaK5fXkj9B1gDPxSYvkEmQALxNASO7iN5BhdTi41ArDkxhugx42YhU1bfCVBTFNsR
hEPDLEZZpQzG+8ey8+FgDDrAr613jdc7RGkDHbVa2Nk9UpHdFwDeaAobU/GmMIdAMdDLCFymRQO1
tBk0mN6C2X/Wh7Y/LpF+JMZaa8HsStUn8WcJNUhRL676L4j2IlGa9pbAjmOxOingSMwRqQrK7rTs
TM9gn5L+fNf7AE/xAR6mWwRWb/qxpGKHDueh94GQSJT0P44BPAt+Xnw/7v9eJkznj2H/JW+iZElS
aodEWRiT3djoHQz/mg2LuQYNCUZYikxDd3Z5qpfkvy6dX6zDA4QDtOASJ2qvfr51xyxqiovNjAsg
Dv7UzA1LgMrbbsluvXhv99ERkA0Irun3DTfsvxY4Wu6S6jQtEp86F/HnilE2WqqYeZEtB77ZxTVw
+obRoEBNxJtjH2WLu0ECxalLmHZmCIovZ9w70BgWiwubjT6Eq47Hu9FO674B3Kk7jzcfKRjwpJ3o
HU25BVV47uls4QcMrbt1xCGIMDt9wqu5M5sBeqLWfurAXEfiPru7FWJbSKZOoJ8IQ3LDwIfQpNGp
O0tBLbzYCCIef72f1g9l3+mOs044HlJsRC19du2Cy+maOK8CVhdyKv8P0o6PH4Com/h49nbX+D+T
miAth2Q/EJ6ghQjZuVKUo/aJLUy3CuHSL1kTO5cB3jQl3CrvrnaP9l06MiP7IR1J7urCZPNo9S8d
ojL08JEPlVzW2Td7QxFKuoYizEy6q7Pudz/APvVKRuQ82XXgNGziHQJFKrX+ZOJOXiDbgWHuHubz
7bzFQxOfkSjpLVZMXW/zcOfvePg+6GSPGU+6m+JU71lgDQ3T4OB50AWDxVP6AnQfoP940wnnPAYC
O9ihGIysGBMYrH0/xPIZPzjqZqcQgaEA1Socm0vm2EcemPBxYHV6vSkGEGRA/VNo97U3pHgCdIk/
3sR+Ufz3zuG28wihEM/nLg8dNpTiE6jcH7szkHp2vf78owioo3LSXw3luoga/A9D96eR+3WpOTWu
c77yzBURqNrDrMbO5HmD2dm+X+D9l6P2iNRL+YRiEoQE0wmzW7iLCqSHe7BIoFp0Qbcta8Jj1Qrh
E7hj7YeEGHmnr0HJl6fry7zQaJVzsVqeLlm0nD0moi2PxfNITCFEgZ6164oLhQY0hZUSsjQkaYz2
ROrY6A5bfwhHozMkfdXZDnIZEJEGrAUI2TANJ0Fn6PJ4TfR+NIEv2sdqiOftKTj3OtthIKLI8tit
AWL2X19Ft3zn60/zKfciZEhMUS/tLttePH+rgfK88S7xXSjB0fQ73akylDtdd76/afpfUZrpWITR
tqG5muc4zpcA9eZp+vbgcNO8OSS9k93RW6oCXWhdl+5xqB67IyKW9xN6fSliqQ44GKZFjWXGfLmc
O/qgWKZP3zfJdv6+RwRNnm0i6+NS+/mSL9Sz4paol022JCOPrqPnr8RuduXbr5ND9z3uP1y4L5fu
w3ZEUiSgR4OH/oXO9n8tJlGH/dd4fGfHjOc8tYNeOKXAPcJA+eMcOr2GyasNp273+0Ybfw0sy1Jd
tiT0pK1qniEX9Vu0m2bXk5K0Dp5gl3lCUiLNe2757pI3q6FP3mYo+eb5U6ttWYhW6nF8qxA5OK0T
xICtog4MINdVO0pIGbQIRhtZZ03NSCuLjqf+IrN22zwdN2loGuPiMKaI4thep1XMH0aDJ137Z8z+
51VINPnbVWyuzaG+GefrooBehtIbcYfeU8yh8owDDMIFaFv14ViYY2940ToG6iopOqbktV2yIQAg
rq2foVKDLOX50RmYqNN0fOR7yl77qPbPM88/jEDAuuK70tuOd1D+iLeQ2Y6R8qM6MbJcv9YjIADp
ym6AHafBad+lwK6b/QsxErM3Cg7TvRbYgHhQgS8XKiznHOElixQCuK7L/Nxba9MdwR80oTRg4+yQ
j8j6h+jM9cAUivVdt0Vz3AWd5ef+EWTCmzfcCuIv0I4/dKj99/6PDtV1zTV1V3M068uwqOzNUSlT
UEmONTtsN5Hu7fy9siw3nBtFZnuHhuDrgWR2VU5Oews4TdMpz9FtO6zh6CSaTw0ksM9tvCdR38IV
Ksw9UybuIgnCZRvwDmjFtfUVHsmTdiAg3veKc09+Siq3Q8q2JnzebkSE7XgZ5C2OdunYugZ5u95x
RAqsvdMBX4vXJEONMomUwovPLcjY/OXE0m8mM/U8rZOFXg1chC8ztRrUehM6m3ygXfQX9ZDOL/v2
h62j+1fFQB6m33rtyzDUlaTwzmcvXQ6en09EIvI1mYzYvokmPLyn7gJoTecXgEK4griDElwrs8mq
t1pEEXYHM1jeAk28dh46nXFfolUJfiV0FTafmKh0sZwA5vvh4XwNMpCFdBN8YMPcQpTNYqydwqbz
Q2z3d1HrflmWrau6ZVmm8eWydmpDuZm6+SAlHXZuNlGOkxIApKqwFvua3F47ylC3tkhi5dAiNjxQ
uaVRqPyodl7XqbEeJAXdHu3+Bt0pb38Jv5/E/vn0k4P1dF01+P6yFpzM5nQtLNsdHCD3NQElBRs5
q3M+MNPVFleTZvv8/Qn/LvBLj/x2xi9T/SVtNp6bCLCgjz+89owhzMc2FChq4qN73FJ3LGSrM/v4
4cT3+fjPmc7TTNf2DLAqqg5I5c+Z7po49UU/1BIIgHqEWfAsm1eCFBVo83UxgugDkkt0qBBt7WRQ
IQLEax7ADGaiopWrE0jP+wgsxQpRanaECrz5kldA1aAS03tkfqx8FJBgv/MmAkVrbgZ4I08YvOc2
uHXcepKivTAGay0oXKgA0N0y3168H5BlgYKRRAjePuRRZ5uISQ9T6ysgJjDjnYPRfbHX+84YB+sd
aB8oFog6Xy3/5RTtHtj8jpfhye0w7msRnHy9kWdoJlBSyxi5S+hwAPrRJ56qaocgF7RK3ZuLrUjz
lnViqGvRG3KJ09v8h053/6pHWp5mqaammRbgIIqBf3a6frTb1LgQfamrio3/dgxAcnoI/LQNfNRw
XDQi6kEt+/XbYBeDbtcR3lqnTucKtPnQNcJiIqa0gb6w2Mmz4W97Z/8JqmPvittLMtdic32oAeK2
vouTEbYGRixeOgByoL4cH/U1UiviDolTDusnG1doTRa7ZVKtEFmdhwYSOdrO5Ams0CTcqpC9iIGS
vOxHJG2XFZqWaS8jlVcMM4DCoK5R3C19c4TuAJpUW/hMLhw5NRYEs2jm2n2g2p3zQGG73gCsh1pN
MvLhSfXj1zkc9Q5xSdENR2J31JmsHolMZoNsOJ2z3WLH8Tx4wx2OnXPYnaa963sRZMN0dhjnQJNB
MITPJbqfCGL2biPQgIge3ugUoJabPoqWP4ERSLL+FR54mkNRHoiXq9um+XUC2xhWou23+mKLGhwr
Jkqs6GcD3wC7XT9WYG1XV1LOFRzCdWt1nA5r1XMyM9bFZGt3KJSpHxUE94lOs9c73MpCUmMUCZcO
grrkIWZAaDMUBLv5ONM6p7SLCs3p1aVeBY8GdI/bQRPyMt+B9Vk1gbPewOiAYrlBOcJ5boxRAc/t
WUWVAfsUiEkg6WDUn0KUSpEpqdByAliFmV76ilodFclOfZtsn9LH2hsTrMQ7HUQpiavszSPRhe7Z
vnd43ajjC4VSp5cirUyuZ9/H5A3Rz5LtWNW3cXVQHiS/ZHdKsmBonlnx3i8UX2vHejpKVs3SQ+Tq
7bTUi9mpiS8EIptbhIEWesqgrYnxEPZuUD6NqWCUD2iqduwF1F5CFdw7pEzbqd4Zte6Tg3KKO7ZY
8sFd38JEZyXTmKHIfJc99sHULM4vrdkzRgkj7he8MQW1+zZ0pkoAxEXFScrJp4r1bKezZgE74hoj
B+lQEohNeOwr8IplfAEntn9PasA+EcpeWTJXh8CUNOqzl4dmcnpAmKsEYR/RJOYPQFNBY1CfB4l5
GG1RgfLttbPimSq34XW6fzq18+QwzddZE2417h7EO7x8RoYO4KxHJfZIbun9iscyrAm0+E+zqt8C
S8bl3e3b4dmFnEV+zOmrgJIBYcNRq0AhuyIY8v3k5MrY/XNBsDSgjCYoNN1RNffL3NQSwIGjUC8Q
vJ7dyhmfUXNNqYck9nOLCtDWV5TgZoz3VFKVUUklBEK2Bu5o1O6bVYq2O5ClEmpwUfcoM4MajUpX
Gx5hvVbJqARQ60GQh73I7Nbjs9cDQh7ta1s8nIGgsLbaIF5hEZ7BPzXOm90+nS9YgHIHERPyisBu
4j0R2A2kvI14qr0CZm8YEwQt1Xx5cJeb8/Da9jT0mzSIPegQ7XMNjpE3rQAstFrvcnk1LN8BFlrC
aPNANFwCRZsUgP0K9NrTxvcuEOLOJCIwFcJCzQ73kCib/BzYSFJaQAgn54ZabNstlR+i5H/EHSwJ
LvsmB7STan/p+sY+HggsExDBbbhTng634Fg8m+myNKZV8qicJ9/fau0vcJHFrf7/8zkyzf22y6nz
QjmmLre6QoBWn3rUr9h6UE+Eoen94vpvP6X1/hHQahohn0PBymCP+CXtcAKacahVBFiTYgdEU+sX
50c0bb6/rn/tQTXN9nSNTagnkLE/r+t2OhzLsmhQO/OYmtRk3Gb7+HqsRy4ODNB3TdUe2cfj+7XU
I3MP1u4iQBUYZJoqal9ISxhPMAPzjNxSrtzitm2YYci9ee7AdLFd2zluZ2tSIs1raAKdW3GOjMPx
cWcTfm8NP98qvc3mh7SS/lc6QO7Wb1claaff7paqFe4FfBG1T5MJyc1iQ9RkkdM7WkXfMJe1+cRA
OZ9w4aVmAQr8mravtuD6keRQjEGu58M9ArXm4TQ4tYhYEEnsyr6nNuPDEeFMt0jnPFYBQ+37+6H9
He7Qcke3KQNphgp+9c+Wn3PTTM/JtRiy+XMtYGtXkkXUpu3+9UZeozT6+xMUQswobGRwvj+54fxz
zDmexV7DJpPydetZnjy3OFhNszj0kXoIVICD+2H9kY45n1jpwh2Oi0iNdYTgBCdY+YIqPPTVwCUc
F0whS0BQRtVC70vlXUWj2qKSRXUHFo3Np7Ko8psYJs8db5jhKt3ETSzHkb9sINTEcgi9DxufckoC
jqC6Aw9t6vvXcMOh7ECasOGjbXxdsz/md29yvJ/Y8tNQ7ddnxOyMYTs++tWEhSLYY5bakNdFG3O4
eVUplRvkebcRxtlijije7TX/r/1mjWlCLEZyGt/ys4FsHnYtgdmD3Cs05iTCEvQ9jXc0j6prSOBN
uk0+bnFML9B99/kKGFDQCSyNqg8pADPu28ch8gA7rGvfnsvhNQ7M2tQvyZHhtyc2owO0falc+Ugg
9rVQJL7PM+lCFb2zMipJfaOlynWCbByqH8fo5pfDPV17gQ8VYwqDGn+graVv5FeSRTEvya9tTDZg
KGjQgoMcuS8mjqIpVjPFkxSWyZAIMBG5sh0WvxjAoh8Y7J4lPW71z35KB5q9I5d55Ddv2a7FYhxn
EZxBiZYDQMxytfxjPu+RuSEZQQeY6DsbHyRP6JRTZAG7cALvXnK+zKRkJ5x60xdXMvkJ7QlwoaiD
hG2oRAo152RcUxLCygpYRB0hpo5DE/LrlKxZiXoUwPg6srcNhYl8DpELyRiM2lyG1udA+4S1biIl
BA0Uo0CLYLFUsB3sWBrOc/eyizE0IkiuOUwWWIufatq6zDV/BQm/PVNfAuBUNctrwgw4LPNj11nr
xzd1F2+Y9jSk0BS9f6nYfZg4KVf5VEeOiDgR/1EQTTpRj74N8yPCwbY9sYhpwVO12Qpht+8ffO/f
s87/P/dfVlPb0comay7y3LdxslLvj7aYNwt8WAbN5xP3+dD/BxDWg/NHxcOfRWl4wjGXQiUj5A5C
wLpKRqBMFzoerspalOAt/wSs9r93IgfLWJLHRuN5E882dHrYhgkP3blvx9iQkX5jX+YEYmmrokfk
esjz3EjQiXQRnoyxx40/9L/vDe2fYZ2re8BfDUpq94LAb6uHkZV5kl3OxXBv6R3AhJ5e9cpqKpjO
djNSGkIcBzYJz5aNZlQNj+wA4r0dGEWA5Mx5k/pH/fLD3PyvNjEry6rmWpr9Nffg6qpm367lZmhi
cIXMDXLZGVniE8ZEt+tU2yXj7ztBchlfRy2rkElmR7Vt+z5ifusD9aqf9rfskg4P+AxXU1WfX6pf
2e7X92f5Z1f/fpovYZVOQjBLk8NmqBbvmy31b+oIivV4OakTY9f0j2xLch2RHwUx1qScnqqpUs1M
46loQfMj9iJJye+b9M+OJq6kkmB6tvMVeayWmWnojVEML+1TWr4mcMxx2GlMOOrmq5GE358NQPU/
OtrgrtqmxUaCRAd//62j00Zr8zrdUrttyAuIXUMyykGF9tTYmrToDKwoPSrQcd2eeHHPtliwUpqk
JEo1FsU4NIYDyWvyrs38OiAP1qfE0UUAh4wYqqMgmUiTNCMrPE236BeIKzJbJT6odN1h1XkgkcQe
jLynGNEG0QP4t5dx/+nJRjNMGMziv4hQ6kD9pQA6ofg4X85xqZ9n/Xh8hwO8zt9CckDiP1lHUkpZ
isIYu5fuuJv0UelakhaFX9ln1z7zeudQmNOboO4M6vjygjEd2Y7vexW00L961dR4KAxDYwB/CaNO
Wl0kZ9NNSdXVlJ3TVwGaeJ2V4QNSoxInnqIHsmVI3VK9pifosnfYiYg/oBCGtMgEsZAu7GPCGOna
2b4TkH+LIn8BPCXyfX/lozAxixar0aEz4ufFxJ/wRlJUPj26iGYPlO6iaBEFQdAPAeXFcYzi2ssw
GL6/Dx/o6QhRiigKhvz90n9B5K0l5dznPiuUwIP+C84gJJ1FBWO5pH+dx5R7gWB3bxnrYSjV2Olb
0RWCvqRNvM7o12Ix+fUL313hxj8iGj0AWkvnvpHa6CHc1AwoXB+5c53lJRgvz9H4tTv/gCv9htr/
D7dA+1cIbgBhIiNEOOn8tWFKbo6Tnz1lgdXI5uHmO/NzZ1ZTTCbzGOu9ON7HzQ/nvOeSvk5apmVC
HDCB4FKk/PNZ0ioLlHSqpcvrpCBMtOPT6z7qPSc2KEj70mvcbnZXTBpNBlBCb9RhQRDsRuTMke6a
HaqAchBwjrDpoQGoP7MXb5FleE466Bd5jxVRAn2I0s/spyXnX8PVgezgwnQg7ne+lHzsi3qr6uNu
N0Q0P92NCzDnBcuvm/e+fzD+dVPAcrPN09lT/jXZ3NLS85pbWwwrLetmFnsfRBBtcIH1eJNufrgd
973K19shtU2St5rueZpERr9NbbrW2ntTU5oHmcChonpkJJBp7m1tP9mGOgKYUNFwQYJddOijvFNx
y7Jwh/0XPk4twh1WoFkBai4O+KY0BM+uIyoHeBgquOY77IihezxlvxoLZkOPAvMJU4YbfoBheQgg
TvKfjnXvqQdPC/wC+mzQGY9kcilQaKJAb4FwAmL1jtQbOSJk7PRDmDoxpDUz98/H2EFDjg8dujU2
kQiLoceX+T/ckX8UgTW2eTwpqq3KqP2zk9wy1zdtWzaLz51U5VMYXRGtE6eTHJXoyQ1kb2OwkZKd
gN53fK0n4TvuTKtriGIwuFDZhsjXbrQD9pkACE2oDsjORaIpgahIhA2zCA7WZnz5EF6WxOLJc0ks
Xk/E/BnD17AgNnaIkK+QD8DwfX+t5k/XKmvvbwNCtdJqqxwJM2VrYgJrpZorOxhk/9GbYl/irUt0
yT8vs8Ba1WEjIiGixIBCJhMimWwi5NsLqHGI/QDga64u973opwZLDoQm/TWGf7s9XyLj86G5JrfM
bhaSqy/ZpgooV8xUlVC2rTxJ943s9kM2sLIRvqwr3x6p960xG+J1spSNLZbs/F8iZ3e0GRLuBGog
ZLsKeyT2w5uhFAeqNQs/m+MRnK+hi/MFf7jv5GQ3I8S8z61cFhEYsP0mCy77OnmLHtzVrj7pfhK1
q/EZIa8Y+zv2ffm4iNoPiSfkD1lELlziefnTfvj5k8Tq+6G8cmK3L6NOdtRI6N5P0AbEwsPR51YA
yhyYwIgE/X1XkI7/i/Rla8muM/YmclSbnwSsJf9yes4m75dzFChYF5AL1bgkRuFkOgxSWgR/NOZb
XOM2CCl9vigf4gEY2nzzOh+TLIRckeQTsDGcyN/M+/Pi8rtcjk6jjbW8tkE9mufHDrZjAcJtKITJ
0Xic5PvwqlKEw6mHHqoyhD5uvsVV7SPGZIazDZdDR4ijlo2IHr+WQ+jZ8mTKX+T/CD7QEjM+YrUj
G/ESoyusbx+kA+V3DHhor5xNukJGuHSHtBt+YvshUFE5KhfHQXAXlaEfJ2TduAY5dw46XRovG6nt
mJNnb7KPkmyA5ADk03Ii9UM0sSkZylmkHvkhpy2HWz4uB5Iuu08nu9fPy0Nfm56SlhQRYvHSqfn4
BiDQDoz1Z5pHXkvH0oDmY0tXf7aUZnMg/uTSKvmQXFU5PD3SNmkoPcwg4q/02HEIOgiTPoKW2GDd
5Z1yXQ2Nk1wSo5N8wf3NfHgk1/F5Y10aVQ6LZCIn5V5+KJN0fLwP1Jsv48VYp/fz0thzn069X+t/
6Sm5JZJsolekkwsuglFgrZlMj5xXhusFhcX7uWSo6PIcRDuGwuf4TMe4nfLsyWCXN1O3YflipEoL
5AgyEuWt8kXngiv+fC2XN9NRGdr+QY3EauTA9dkP5SAyKmXAy/BPx86EI8pwlgPIDZFW8LTcTwAQ
7kMO7YpQBZXggGsVkVOcAvmwtG0/dCY8wmbgTJLVnsPA7eUibN7JwZDIkFlBNu+flyfd6gFgVuOa
OUDGHt0rCSP54pIkQyTNMKXlMmHIWTi+TA4yX8iv0nJasSFZxywUHD4kpSRTyX7YyjaF3sqiiwfE
WVjE17XKFCRiG9wteqCghcnn7MERN5zpLuTBhCZZKSyeh8x7G44kuTzoTsizxLhtyqE2w89MpMyc
zGuSHpQfZDriyMTxQ95YDK/rjKOSP6QZcmxjcs91ITHIYxYrYRbVTNZZlCxrfoOgJ4V2mcdRXKGu
yNR8wf1HDZRw/6zAjwYtvi7hucikD2VEUmkcXQmTpSwANW1g6n+uXj4XhTrGqZDUEiYNLEFuXz6n
sFTYS3n180vxvfAwIAUVyns+WdjXF8Xf/TpBs7B47TSwSGYI9FL+taLP3ywIGPJloKULC4NEF8ku
6PhsopA9Hp1xeHR4a8FvksFiWzXA0QheHUVxflfeRLxVDroJPk/EJwJ7nAWHwYmfBBxqwOoAlrz7
H71DYZlruUq774Wf1yVGkUL2kJbnv+Q67SX+Gp/LIO+uXtoAdacQwhj/Sq9cuDL5oqqL3mVYoQVE
mkgJNyVvko9WvBXmdVDQ3Ra1QgaW3c+GLf28YUktnxE1nbgjPTh9WIxduXeyPm4/7osm94dFdkXW
mCEIrRAcHPk9JcSdhLPJrZaG3wOqQfqEo4scnLElw4DBuNK50TKW5QTQ4mTR5c3rLVvdZ/m0DBhp
Y8VN45LmcvuhM8Sy/stR5FuWbayP//ebNA5om7zwv7ZKlpswYPchue3PXLk8PBIkyLVg+Dcp1/Kk
yml4AgkMJEC4rMnofKbX5XxyLobrRA4qb8zonDZABPb4nBFE3IOC/51RLu4zyLBH5bM0PYsILmS4
y+08cyK5dfzGTwkJeLkDJbevQCpO+k2b26v/UvMyzD8T+/eu4SiMkYU65k7KB3cDhL3kwrS5ymdK
GdySXV1JB/BMyWkv9xPJjZFDyZ2Vk1+oAjE1yPXI/9XgiImFRFJmgIat3BB5UYaGZdzvGb+EoG3k
vsvBP59smaBNiQhIwd2nGia5BcuwLLCxLLfM/ByBSfO/L5mosgVLUiC2eGDiH1hZYxYeM1YmLIEk
KSe7sRzCZKVVCH7Q/ZrJAi1Ts8z88p2zDrlTmX9OsBIk3S4LhTMnjpjL9OxOZc5m1mTcsu7J22Xq
lEn8czEQyRHWA/4xOYwIM8gB7Gk6VuZEPv8/28q7kqky0XzS/bH4fKJJBjZ6RyADHZE153Nxlxhh
lLDyZg8G/nSXyZ7qAcYJ274YeBq9va++10HBixQVYrYMIH+gTtbv9baH0HOc41eXrxCzwo8J+pgU
N9JY9hQVZYnPwoC5IAzHO15+Z08xsBdlqL9hZuYfqQpsfpk9c6Gz25CKgETiKCkyC+G8ytQnU4KI
TsjcJXwyydArkEhltMgkKRMh95f5zIbTgdavAklRvnN//y4JeikFyBf03Uh5kXfkvgDpYcfvZVcD
2uuEJJlsDIz4DPprR63lwL8nVPCLsepf++dFM5QdkOmf/1dFyELdx8SAKsUhQr89yB9kQ3HXdyfJ
jPH4jZR0Tjo6Rdadug7y7vZkG3lTDYLnBtZMNnZ4Tb4lfS3vgKMK8DqZbIdSGnEn52HxcexrFJaM
ABEIjleQw/4sKR3gqbaUhVJO+7mbufNVoxtHKnEwONK1OBBjAiVJcqsv3U7Hh86SsswKTdyl/P3I
9k6KVJJE90bC5qs+5AiSRJdkuhPsX/dgY8ayAzxFkHd77J6DaoQWWFhSVTlP2mgPL8ihPmXCyQUX
kAabJ+VRzpsPEeWPbsGN4ychwjfUq6QUJN+JL1tLeRV1o6G31AI1+myP/O1IAUla9lnhqjmWvC/x
q/gSn/3rVH7Og+PgOktCroMCH79xxZTd7gUBEYFEi3+uR9lTCnkWLWZ65PP89VpaIlf+gHYhEnQw
9xcWJ5PRKCe8xHLCmi9ALStveb8UPl77xYdsJY99eQekXRqecvNwNYuvcQovVz7jjK78laRyhMGO
NIpL9Ja4A9ANclyNASG35xIfnuVoXE4sx5ZKRs5fHG7OZx1RjivtkL/W/ufx5V1gYniftPM61ee0
msKk9yp/kVstXYRV17Oc6eyr0Z8dL9ckn/08ow7xhqZ8nkYa/dlA4a3Qjy/SIfKqNEKqjWe6S3pO
7ul/pZdLnCNCIk2X2p+zTINjeENe3Y7wsuMuYJ6kPF6n3nIf6gaM0dOzfBpRhVDlE8pjeu/25uH8
cp1WsbOUu3R+MRfv1No5vcwbVA4HUFR5o8wleqTf55LEL0MLgasBPNTAHcLDGeN0jcRvWA6cWU4p
tBoAHo7Iaizxm2fmKQfIc+QjVNjGJpOT/VAO7P8j7Lx2G0t6NfpEAhS3pFvl7BzaN4LttpVz1tOf
tar+wZnpaUxDsC1LO9SuwCI/fiTbfmFa6fxteRDfkzwzBMM2uUo/R6DNYNL3iD0wyb4Fa1K8r1ki
OvaKy2pDWHq6TwVlTA90Sb3dqpFxzx1+sb02N10y2KOMRd0pTeAhbxFaKE9qRaMX4AAgbBVhjTgM
ZtiJuZomGmp9M/+GPviUvG0bmvzshXBs2Ei2bEPuUirjhPg+42Fje2LjYy8o3Q2b+/asviGMd9bM
0wf6XoMQGOgBP3YvP8jkyXDrjXWY87UJ3rcZj0UYcBAVLqTUs8vGZVmk/x02x4Ghb1E6wshhyKOt
8iA1iIJffzZ+bRLLsQfYWZNmwtKkCui2OwFgyuN7QAIhhdZhG8jXKDkRMadtdwv+tC9aGZCbOehT
Vu62Nf4gZH8dP+cKNbLh5tunHw66U82/nplvX37kfxrbPGn6l0+7a4aM/4JwiM5xh3rWP1Lw8NqF
7Eww26ZJsVtqi87q/p4T2DxvEL79Eof2+uGMQzIgDhftPcL3BBa2YworPpj07HBBcjTxzyMZjXte
h9cM3yKc2PaW9pn4yPsTxsJjnaAM6OC/UvISZlcdwLBBFg/erSiAmQZDw0mCb9kNymtIMXDFyyOI
EiYyCq740yfstyZWMnnS8jvDZBw2s98UpqRlLtrUEyL9zZa6jG1zvhJ6lVDRupMH2vAnZhwlBgQH
R9AFjrekIgcWnFMXclrL0FVu6GeKdbGi7FU5FM6SY8tB56Bw8PZhxynyLeQdbKg0K/tgR0hrmf6d
NpbkO8jUyIEDJ8MfEUjygwCvG/S0J58S2XTRc7TAozUeDeJjA/UMZCcoaZqaGlxJnbi0ZT3fkFLv
zo3XlyC6C9bKuNndgllxyba6TnxGrVdRiglmuUiLyMq6vRqUOjmqn5NDsZl8OQFmNIo4zVauQZk+
u2PUKjaKPJ9P7ji79dqX7hVRCjm7SrWv5Ycz3JlN7DGdNGLAj39N2lE/IqtbiBLJ4yXMXRLgOXVd
HiV+9pyNgGJAPdNJK5/DqR2PufwYfzj73ddIL/Tiu/wj6X3hIbOTPrG02T03ZNM3C3KB9cPWRV7C
nrPt0pg8LsloUrHQTBoFRsCzTNmFQofqQsWmFBZ3GEU8meDfEOevM84c3xc5RB5GuZOFMUFaEGap
oKnkF/IZ6HBHgwmLQ/e7egxaQw/IXR0CUgeTG45zvpFHxUrReXEzK7CgSCj+bEe682eal88T72nq
Z/lNbQd9583fviZtG7dDM4oTmS32CXWRHrC/k8fYY1smpGqnUtmRVG89PmRqZ6aXCbkAtiigdSeE
UrwpkgY1IicCT+Jcc7DIPTnxAkohjJIXWVoMtsxMcb8ZqrRqMjbBGkQiaPIgBwHa0IwIKM+ARH6A
PF7TA5x0Je7opPvLAPBea8CvISs1j5XhZFQJv3wvAxoaTZekrpV+wD+nEa/hPHpx4l8EikDtdyRm
OLP+MuGH5Az8Hz85t0bUE1QL33+4A4riu1kpgZxi+9YlVSn9b9dD4LbKpBlxJvrK/vCAICQ5xb/D
n0598kR0RM8VWmOywxgKfuUlOSeqwP4dvirM8oyzKnX8fPsOsA6r5y8VG5cBeb+CHHVYLbmuIvGX
whdUQia1O1LB5BRIV8lNyk7yn/AsPjXrEbmNtGmQOQmpUmhc3jO1SYscbC2XvTaMfwuNcy/XoNbP
sOlS3pMyeUT6tult/tu/e6RDun7upeuHe8qUcrIcM1+zwbpdaJSZRRu6mM7sxl6xCQT++Ul4HT/O
XRpEov9YRZd8q0EcXq2yGwL5lYbU0c0Q/5vhQ/LBIU8/CCfrkKoY4blqHj+QruHRXPE+5qhDRmDH
TYHgQo4653BZMbF5oV5+UhVye1aHd0NOlatUlER0uCBGsMx4h0iQb4ai3Iq7hwts91poqt5Htpoj
MGm793PtwyfuqV4GojBvk0zFNbf9XhAwq4LrlrN7df0l1B5OfsTG+R3F27gi2n8ZblWGFCB/5f5Y
Ni8wr6BfNwhwJpXQAquO/PNEi2NE/dCScvqUO+uB3K5rPRLqUm+zthmlubtqtJpluZ+F0jVH8LD5
hu10SMYeSX0kwHsl+bkp84JjikxitQKtnb5nOickxvl+1j4zT1PIOrJgDnRecfdeqWHZcR1ZykGM
Fzol9aZs0tZSOmlROeMljFH9pWk+pVJdqItsNU3YwpxtV57vPGfX2JBDJU7joBi8Xj7lGrnRF1EN
iryPfqdL48zkx46TMQifD3GJE3XSLrNJx/vHwVLuKR19xb+o6vnavkAJZYLvRkEk+kX8cSR9P0GS
FzjV5mcbCf07JQ1Utkay9xo5AennPA3zvgwt5YgwRbxvvMPlc4Ymr6IRp0ehSYQg28CJy3rR2zy5
ibRe1DQcnmtQ/SlXR2cr8D1NXWXWPn5f+GTWTnPJgm3kOXPUuWIqgc+QbshTpu/uAkRDTN9JFC5J
0nY423xFM2nCzc4dlCh2i/GA6nv5coVb0KPsXtUtI1H+KdYJIPgBVNlaQuc7UZxHCRRGlngR5rf2
/L5uRsmoTdmeBZXWyGb0bo8V6RP3SVtrE1w5DutfmtPpE0q6dpI/sYfw8sfhdbtb9c6c77Nvv1dU
80qHXnbRuLd61UXP47wrj/w3fhrTg8yD9IanM2x3zjobmkHiBr4a9ScbcUtVbnp+rrPoec344yB5
qC8po4rphN2a1YYGGTVK1yFcjy4IL5hvsb2BpRgxTlEUbAYw1Gx/BU7pPnO5F54GuQNjXb5uAd/A
Cvf8iWgtB2OHiLKNSQXNUSmMmTLHZsA75Uf6+8JdCu3JxxRteF8ltTWasApCtImdv7tg0frYkzZh
idfQgQon+1f7EF2mOcZuj9aA9sABuxADGSUag/fJSR/nr++cXteOw4hm8U4aK7rE20RZCXc3GBjb
oFVp5uy7yrDZE47vYCRiNAbZ4hHyaM1L6mY6biCKkdUrTCnNBVTeLiXW1X81XYVKXNxZREoBas4Z
OWbzz3eKaJuqSqcapyzH8AkSWgPbOTZ+UfpmH/1fyMTzJmAKPpjz0BW9/CbdJOsOgfbKLIymh7LC
rvS5D6RKOaD+04ku1EV7PEA74wtVskWvyJkrxHiKzGF0B0K1jPok/AJZGLtpxMlaeM4nl4wSgnFC
oKlmaVstvjwWpZTNR2Fhu1gjdLUrZ9FO9YWiiL+BnatuWGDqrnr1LZ1jK9FDhxyvYe/TLrFW4h6V
v3VfZ59n0BWPTv1Adi7TgBUYGGsc03/YGL/kf6glCwTsXt0XRu30TTooNOjHP+nm9pk1hGmG4eN8
CeAj47rgEdkxw0BEE/h6T9rjHyPQpi1go8rvisXk1PRxCnSWYsD3zieXdFy4rkfFiB38l8A4U66M
01x9HiSAVkZ7RjIiQQqURSe7d6NAuv4WFUUfHBL7o1nsZ7lQsbkDXXRMsENpNCNFzSIKv6HQ2y9g
pDzg/AUTeUuXCYZMST9CUcemWOymz2lfmh8+f7YN0MOcED9kOTHomp6znivD7qXrW/zlBuyVjTS5
ezQ0xx331XTNnTXDEaIi0awLvHTt+NlXVHWAQLpyRByGsACZzQRzPK5b02+3kUuGWtfgL6gt7M5v
wg4OtoMetyYqySM5XfYRgnIiCfqGqcAu5HS1X4sUg5PujjBjRC8GdZEpaP2+IY6yRZH28apGeD/p
5Qf77rl7fBmTc7Ja+Dic6os70uYb24+h9zwluHpbQcP4huA6+VyVG4ubC7klSTtEfpo9LO/Ju3UC
DySQfD5gPavMr7EViLAqNAqNLJql4DcqIOncNk2ivzEt1KyHlJTbd81le0/WgNUXrZn1t1QOHFbh
QuWx6xbtKwDQpLG5m9xnB/jX0Jb3tTPVMoiM2rQmxbsRWa+JJ3vAU1Lf4BXRr3Zp6nrUsakHM/c4
xg2WIJuj2xDfE7J7jhzfggyswAuofKVCBWjQINcjRkKqgcO1iNMSvwslfHLtTNtrZrFN9Pt63Rw+
oGWPDqjzCQ52bZMseJHOJFF0/F0LcgmKN7kp6IXg1cu0028EwlKUuW8R4ujQxf2rn1j/lGBXAh1D
I6d0t+8V4U3geeDAPH7WNbCUvqnVt/4bd45hf82ZSTP1IFQmcJXGz2KYiNEdnlfEHZxvnhuvOEVw
o0h40MKyQThP+vtP/CbGiejX4744BHQA5fD2ye+IfmO/S+qTjxP+sQSHN95BzC1tAEEG76ubPtxf
X7YPUeJx3Nhk19hn2mr5ToLl54yIcyJb15EiYCK5YgbjQSJEiRZO6Gc7IM3jznvlhzV+NohYXG/O
1fiUh9PhtseFdblLdeUC6aXDgU2GtBspOUVjTEt365Boj3BbwIk8Rsj0pkg1BdaU8kz4Zdan3g5G
STd/q2myBekc9TXhcnB7EwyKM2n7luQc0jJckCTUhakdSFCo1/AVMvgBoc0IwRCCUiMeohSiMKdZ
N+qQ52cNOb8Kno9HIyfm4P+k+kOrn9cn/KbytP+TQC1Boy+HZaw4USq4Y2jWmOzbNi2+/BvtmiGW
CXs/XrlGtPUjuswmyM6vDM/DVWb7BDzRoHHPF3mOm0WJoBG33b+YXG4dynA3poR8lDSjqn3qxlzk
03On4u46wiIu10tkcCm1C8SBI2aTNj2p4SWutaYXi7RYu1MHgu0HyWf3VHylkO/egqqDubv1t94d
/DFoDWI/Sk47+Nwlqa6wsFZ5tNTnDTFGcKR7kuIziwxrUsY4FbcYpcNmpkGmYt6dcUUyQ51webyG
Mi2knBC1E4/27Gjx5moS3EocHCkxIhhxAa5Z1znm5+n5KjWmBEMJFPk7f6rNF9xq2OQm3BWsg1uW
ABTkRsmq8Vit4gKYWKlzBKKwaWKEESAROBGsCHnR5y4yAtajvAqEKWc3n0qaiD+Q8xAKSjXn+BRK
hy7sIeuh9OY7SR5SMRAFdx4TPyM1bQa+BTKjuX31NrJKlAawXt4znxFYYclxASlhiq7oG1cSCH67
osftzKdygIXGZV2GOqsVjdHbjWwJ37skPU/BIlxjjJk9Ip1KANIrjmDEuKSXMGAAdDjm2APvJ9Xr
AfN+3si1yMTLYDhuOo5ztTX2PRTK7or3mVqE6OVgpcj2qaAQhOI+iJAV3mKBfJ8qRrHFLokd9r9o
LBsINuVsgH6GAORv9CC3CdrycUWYRu+7Ok4A5CueAjcAApHaZMWtUsoIJsQEaAq9XCwJNgfV26SG
yOwgK2c/WAe4SU0Fz3/Y7al2mcKM/EdM05QLyeecvxoXZRd6v9hB5c/yZ+oz19jSKZfnDI5bpjEz
+/Ke47eTufzKPgPYvBgkncXg2PNvhFjsShFg/98zAXGqf+uaHjYhcnkqORADL8qRcJtytNOdzKd9
J8iTY1GRRre7u8vXL/3Uy4EbedOi+R1LTGikN84SmhpAZWays9pzxYNcVC6hSXhvU2xQIPglnLt7
d4DCkgADRDFol4iWc5E4YMp8/0I25VsXEHCh+x9YteMV3P0StBT87oF+6I5DzUFOAPZjIZ+YH4JD
11amS3wW0kNETq8Zeiyap1r97lOtyZdYAC4+Yv+izY5lTqBhxElWYDMC/Ao5v1VKqttqjqqikgA9
GKIEzvtPBpNa+ZxBhEUAQ8/OLSVj0MnwxOIWhNCHuMyQ8sIr5h+DQHzUUYrg5qj0g+ZPVOnX9cXr
EGeRF9E3myKvYRnhKTKrJNeIiA6QPUqtamT0tKlKUsEFUc9hPro72Jg8TQF79Hew1MAo3eSmL5og
05e4N4i2pN4xnh5Wrz6EYtttzj0D0+UtwhEEuNtxPqM2Bjsb6tKYEgh6acbsXWQp4k9XTkC5HZgC
JORrTvtT1wnsg9ELStsWHg6sGn7LKomKkmb0iXR8uGjYEsktjhZNNS6QqRWb3LG1/PBx+F/N+y7D
d1eeVg1ZjG/WZNdxS9syWKA2r3T0J/7MF5JRNY8gFfIgNDh2oeJFtnF8ZkvTIAKJz8JWyL5q07kf
pXhUjWb2UkaWtINMmDQTI47z8dstMgRWshmq6Ht09sGhir0SrMT2mARs6ADQ4cW24EzQI/EFaHCi
fxQDJ6o7QrGYwxabfkkoG/NbToYfNqFO/5i+zcGAtUHyNW2xSXP407Hbh/7wr3uuHgrnUBndvgzu
BuCHR5uDo5XsRHZ+GmRbpJ5sAXTRthsUaxSoRoJ9lMavsethLGJLlT6P3xr/Pl9EwWZQIQAHp8Cf
JLP71r7QmhsPIkqAZcnluYrgi3buBE1phkjfNcnOWT9/aK5pIEY4hvoawfDTNrbvABRYqPpytIa0
hbTunXqaYfatS3GH2ea3emDjsyWPiz2u1iK1mF/2KAwRz15Q6tRQZ3d5A5/V+7A/WuoQAg90WveI
/TXDCovTx+TMZDEEtD73EGiAEqp1Ae/nXeDg9FebyqqvwoV8oerI/qasYYMAk9w6BayBvAWdRm+0
L3cMcpiMmzlsAT9MTWqU+axrhsjnk3klRWv5qnUwhTtpBRjSvcOoclNYv/rXbf3/Ke2RhKYGrgpM
/pPvSwcNV/1A1VuR6EatdaL+sifOR+6w26P+FjQfdHBUIGQo8lOtyD3aDwNLmt3WHVch7augbo/C
vGQH3j7g0MVo2+Hklbe0+5qBvcfXoglXSVuOkhKA+6Tr7W7oTYu1cFB39wXsj384Ep52T+zm/rNh
KPxrb/p718dnWCvgbcJjymAt6jo/9T2RQ2aOz1PvDMF03FQwSaxF0ez6E2Qool0LMpvPXaRoy/hG
CegWgKB4zNfmLBSzdfNuWym8aU/HaeV+4IWU876T8TNhwm9e/ezUOFPgLEi9iArraXFF+bryNVCR
jRDBFrrgXzeL6WD8LpqRBQFynkfJqcgdod4ykT7OH3o1SEe8+MKsQBl1Fy0xmBo1x8YGItqcQIw4
Sm6Z+lIdI/dVdKswP1TzPE7NCm4mZqeoumqJqqJUZpw2mN4Lguccw/1NrrYjeTkmPJ/50jDPPC5r
STDVdfbk0FnTtEafzvhn0knX5bpdIHYnzStqp8QIJbhmL/E4mPUE3VKJEDBFf3WO2qRsyjyIIABK
BKuR6qNELqhQeroqpScz8biZ9X9wEjovPcXpPHqP8QUSz1WO4jdO8t23c9YnItUecwjUAjmo+MBH
G4SVI6jgEh1xfM93YcCVQM6Y7INbfpGhv96zDXPY/79OjdS8dmkAq7urg7zDRtMwKmHS6a0d/dDL
oltObLiEFNMkwq4j7DcE2LudUAFEItu34jZCehsgZUUfkzNgqkrPiEjj9i1Q8o+JyzsL+Yj9kS2N
wh6I4Q3blpwxhXPp5kAJedDAFP75LJK72GSG3ecCSrh+95Y6oZPXVBM3tBMvTkKxfUFEvrw7kI+a
WtME62drJ97jvYb3NnmEXrdAsVk/e8tixx3C/UFO3hlH72AFCBone5zwdpraU1wv9rfOi1l7/Tx8
EHvXv6l5x8oBXdy9AtHdCFUq4iVaSHrxJfss5FyA6pY8zHqYt/gEhgj+RZus+a+X288Nik/5XMmz
fIH53oYNdaYs25vLSJqLUKqvuBeyJ+JD1DQ+gu65iagKqW3BbGuByon8tbLAbkK1sp0UFhqo4w9p
H+u6ZaLK79LLjqQUa5AvD/CxLw2t2J/hmFDRO+MywGxNoG/NVmy2+RtGtCP3UPVDuFb/Ob69WwVV
1F4AC8DYtGulzCAqQzt3/Rwybn8jMWLUKr8eeymDPR6NUCF9lcbS7LnUV+Rnm+dXyfxKeaI6HrVw
M4jKK9P/fG/HFerpttwupnynQPcHF0/hewGd0nmpE0M3oQwC/jvVxu9j/DVW0dg+O4+cjM3x/SbM
jE1b/UUVacfUMOUZpnpQkiI/TcJc4U2ynPp10GprsNOcFtLQVFdBNGtWTS7Up+zO4hTU4laHFR6Q
ieFfNEygFjd1P5l/+Bsfwk/JZvuuel95QPWEW2sozCgPByCaQHlzyhV4LIro9Mh12T4OlpZNCFNb
6MUpPvsxvS90dJnPblk8LBBWwQlCLK6F1u6GJBa1HH2yqu0HOU4uoX16aqmh/rkhxYWpfa3srfM1
jes1NSXd+biTRVGFUQvou2pQHxLYcFkvUBKIvs1BQ9pwnVVtc4PuhheNMqs5UkNBvoVsC+W/2J6x
Mi90u74XqVah/1C3XDE7cPrp/aq9eSw35/cu6GxjOXAxzvmt2oYChxxxyFBnAWOhoMiyPdQSvINq
X2MOFFSPJg9u6ADyRDaKRo8vPQ/eNvuoPrXB/nJrIbzvgzhGLEi3esHvqAOq6Dn4bolqgZnOkTom
ijcCM5GKWXKB7KsJ3abynnnST6aXev1GNpBmukXV2zQ68L6Z/6Avz6TongGa27UWt53Sj9tmumum
Ef5/obBKOOvSWoFUU1U9TYEQobEt3kh/T+vZ7pSqaxSKdxz2/X1/2plgh3jmtL7vr5tZ/eT1bTP7
EayTfkDVztU1Hk4NlWiy8JvSLFLMKLAVgDd5zkRk49ybNZacNLm5dDFpfAOHrC8JGlvniTJbnKbV
Q+LZ5ro/PVfTJAMgNHiSqs43T9SCXeYrJ1x5q94yqU7WtYk5yBeQwWbPKSrrHgbrL8qYbOp34w5J
Gzn5m/yEo+/lV9nqwZf53RG1jiq9RMGOFv0hAPW0ljrWhRaolZhaPy2/UrX0Sw12AHnKqrv5XTrV
ZXZeUl0KCY9PfQqOpcGOZ/VjlvR7tdmsSuq2zYqykZXz9NM7buAbl8hbOHugVzIfY7JWzwu1fba7
WlByrEJGdYKIWtl0haP2SbVFjsPh43bxwV22J6veJNXZpj7m6jeLRX886/KMa2J5k+qCPZOgpXUn
dTu5mX+NGicadVcoPZPpNHObnfU3FOKrHqkrdDtZ18e7RXVy/HmojM69xUtSX3RXGIorInPyg1RP
iAXlOfikU71UT84A9PQuATJrvA659vEE/zM/gNg+IAUwxhMwTO80pSS8b+SJml3m+sNTglrOZ4E9
2s3cxqAej+SzbjLA8hp4q3EzP0CVB7inBE6PpqCwG/NwgXs6eVG1wkJDoe/JOVW9L/eMwclwov/j
KoDzOii2uRpmgH4A/MKtEmkOmpMXm6M7YcVzlqoU2abGDkcECmswHrID3O9c2LAkOqKbI/9Nrp29
1Hx6H8r7GizkSX5mXNKBVAJFatVXJ9S+o5mEhtBraZqJ4OENdQeoLd0PrFkEEU6JHp95veLPTYuI
p27+3g7Q+5/oZOHxM7cGDGS4Dh1GMQqwLZIbFOFueE87Lev1oQvQoF2Lm/n8qZ7jFaQdnV90lMb9
2Kupnsfmbmn6gLzH52LdG3HIrkWS+B+7LrJSj/qBm+vvntI8frrGVxllJYOLaOhppcy/xdsp8Nqh
qxt+3h+zUG70yZfbFGFsnT4sBkBLi7ejm0MXJ1XxNqJxHNycfpn6mO+9MIUrhgPqBhy6nLIUu5tS
zjUY64Y4CGWcwPJOrSWTvOI/QHncd0iVIRoKvMKbef9gPBc4B0ODPW/6o0OLADHsfP8lJCxmRLJf
YjTZjuxC5CCl0xksnxIeQejYv4aVOTmlt4nw6tnX2pOGbzhZcu3zD/s6GpYXpuvxhyslRrKtmBce
lWqMXsIxjxfOXOG7gRVNDRO4BSMWGsk/XjVERy9/itH+Xb4Wql5k0qQWLaRJovDPmHKyJ2VzqVkh
1Z3j4SRICxE6QR0CSD/3Z+mP/45g/21ekb/dLf9LXpF8fnMul2cH4rVJ+ZfKWCVkWbnOTqTPfstd
nknJWd4+7DcPuyKJ7ikyd07w158hrl2fJoXmfzfmd8naSoVsuZiQkYasDr88+SW1TlMFMDfuzU7Z
anlDcYDUE/mH/vsmv4t/LxVI4UC6vKRQKv2Sw2GzWqQWqUlx0ktPW0vqmi3rh/X7HPMr2zpun7f0
9n/f73eZMCjgms6SdqlMFh5TCPwtRcCpnL3Mp6P1uLfdvmaWdyOQj/SykvxpIH+XieDvt/klueJl
s5zspsXirDcukWQ2M6qmd3+qaf6bJ8llyelDdocSA5T7JRnJbL1LJunynFvkMPHTzfL1/lL82LGI
/7vHfpPTg/sw+UnnV8okv2bZWFzy0/ExkyFj4LaVKZIpkIjKXLZWPNZLm8MfMjj8Lvl2rsCdSrk8
tR+SXxOVbEur62ifG896lDqsnZa3l9lrbbfq7vKjWjF1rJEsq7QvVE/jdTW7vFkc65kLmYCSepb6
rIfCuZKjOMR6PfxDq37XA+QrTEiWSfqUfKhX8bc5c93tF6XdhXxdi8PHYfi8J0Atd1eYfi7/lAX0
N7ImRx9nqQ5misbiL7masrPSZLTMlWcmxRoTkJI7ka2PhbD/IPXXePqHTFSFf9+OJIzUIGONF4qM
76+3m5Smu+NpNyG1Im606huZfcbVXXUHiYTf5Ld/e81VuvP2sfbKV9SaeWzeflKptUp1HIgOpNrJ
83Om/obFm3KQnJ4G7+cmZRQrJBRaVy8VtlhBwv+ekCFF1j9zZtDuUlJIU8SMIga/CqbzYZQ+Hc6Z
69O29grpmlqog02l0Djewp49d0ek2S/W55XbHz1A3EObqudfT7tx5aH1B9GV+fciJy0a+YcSmkCV
s+QXWZK9JOfNMr0YP1EGqXOi11ZEE02qUEwxmcrTGnHmf8iallH+//PRuSV140h6lFiS6RdxuT1d
9/nFNXd53I3H1emYhNIpwh2Xp26iMpylAm2K6PTJd+o0+sNukP13Dr8SKY/K5j6i29PpX+TN8ngt
lK/j1fgp6YPFfo/uTeKbqu/AM7/SbXB66b4o1hLAJ9WkNavBY/jvkSch7r+fnxw2tMK9gi3pF7l6
RGYczsPl+dFs7eB2b7qITfCiW09wTnw3JKgBXJWUk2mtwWBNdElVZv2CIIMHEMPNnfkpZQpHhI0E
klWqoGIr4RABI9BvJHN31LxSBxGHP0eKd4w6SbUIVKGXELde9K3rtIWD0iQO+p7s6oGzQ3BWgBon
rWLj/DMCljAvsFYhI2DHU3w2gd4asVbbIAp1LQB2CZMZT6lHSnhDfsUKw97XtH7tn27WVFmDz4oK
N8ecV4XTxXJAz1M5k/I6xUowQL5Q+8MI/LuGIPVvEM9ppnuBkSj+ohUUxoVpflOaUY6FvrQP/bmG
wJ7Tk/FB+rXxYOKuQEeCbCDqKcdHb/wKNc3gcEKSQeZ1ouqrFaXH66nnG6wYvwHhvCjL/bthdfp1
QPkTRJ3jAVkSdLR7itwJUfndk6RLKtuBAFCTCKTATrRLRUFlTgqj2rl6svz+CIsO2AFc0YAFAJJG
Ga+ZHpyEn8Br4YjSq31eQKDN6/kX84YKm5jvAM0ZLXr8h7VFndB/zWuyTJfSFOshSV+h+KveVzyO
p8NyaRXn9apujgLBMd3I+i5E0sWrhcv0GifwBdLfu29haf01ROuDkheJYwbdMe0o5rwYj7NEIyEY
hWjd+nUCxg7tSLaD/a2DRR+0rAmTCcmm8BMjvvCgEzJCUfLurA85Bt+l/kl9l7qaeHW3YFzBgQV6
GZEwOS/AZcG3B/koOLcmooSAM/AUcVtAfLzCUIoRGxlCGgmvqBXChGGMScu0CHCap4q0eQMBTkFX
AVXq/YHnrAuVHP5BBxxOJnCOSOYKshQ+v0I1Uxek0Y7RQh7jj9SOiahM8PB+afxovmhqyKVz9Z7I
U6BYgV7yaa6BzIMdlnss1XFgIhrI7WxoC9wZ0DGD9K4Qmy5MMcF4QTxdKkZKiMESxfrTaOKI28MF
YnKWnwzunfWEEUF86UtrqcILCtPY/+aQydL1I5En68aaiDM9Gq6oJW6hTIDHi4DmULk7Ge6dqx/v
VyCAe6Ai4Smtx7j0sa0bw2tFc1oM4Poje61oJmFXQchO6hI+tvjs/mQuJb+p18RULudKZE3PFanN
8IsJM5yuyqfpanx+JIVKZ4TrSx8XwSyt464a4gWJigH/dAYyZzea2uYM2XWzC9zrrnz9yaICogvI
Ai3/cMT/xlG7XxZ56WlVZ6Qak2+5J1vyYulilNE4b6+eUzdbvDVlZMYaf5uOTiUG3py71Z2xiNE1
Z7zh6s2QMGOGdN7h8WnpUqKwR+P0RDEHshUcPyRg6IMz7EmycfTdCvUaM7uAzRVpPqZ+cJlGxpWo
9hKG14jCiHrupG6IYV4a2+8DRGW51mmitPWjbbv5HyF6OIbH7mG2Rbw/4v7hvydJZ+vgQBb7Tz3L
YNcFaKzWhF5lxyO6iFAjZeTp6dB0CZdfJbBsERQubKLV6roik2qWKbasEWtZJyMgvi2ZK5Kd9Gkd
EQuIAqgoYqmRgmTin3QH9k4tjSNVR5mush0RV7xDTIzeMh9WMzT/g05Qtlmenp6s7R+CW65GHNaz
rrjLc0IY5hFXbcyjFFNHkzgpJCq5hLwpZnBw5bKGQSTc38hHw3RIhx/Zq4dOBAYKj4HAZF4dE5Fs
Gzu+wMWgXIQ7pSwLNCjmW+nJDDwhA8xndEP4SJGGZgokjyPdU3A5UwtsAAsLsp4j4liknmUfxsE3
unALQoXrhp+PCH7riCGLN0e+Q2u/ErCsW2fUvBjKHELMFZrhYk9kB6CiC/4ar+eBCDi8B/Ev2Qrg
ysjbUaKs62WyPwxbenlHSJe/3LeKQX00OXgkRs7nM7h3/NLxRxmC7pTvbJi5eUSPu19kNKy/dVOR
M7yOCoHYIOAJNgnOEgpQG2mMawWXSnABFyoS13X5xgAZHXoZvH5knAibrjSRy+eIyyN5jfqREh/Y
/8F5LL6uz5FUW59UCxJmNxws3cCp5yV1xejcjJi81JBI897RNoNDjwmSVg+kL914pc9rvfSqOrRn
awZuh1y6qo1bZ2TxnFfc8WZ8v3tc3mchnqowTXkoaakA860LiPhB/D4PEh7wMUtPm8CR3T1EVX5M
n8TnppRRCVCddB8xwml/1BA847QQvLb8Ao1jAzH1kQii0KtwXwDK3G1KoKaAgGMmr2Camw15k8QC
+bkVt1SqrVPI5Q2T3JxK/MlOq14RmacatOmavcTUSSKW5Z+FNpkTFx/KSNU+oTyBfD0BWwZT30L6
g8wmQIdT4MiQ2SlAxewFPsYftEHqVf9GccllM7l8uZQtJVFh/5ttfMjmD6vNYXN+VHGDStlXrYgU
xWNj9600Uf1TqYipxEyvprphfjJd/XDN71T91r1AHh2SqsZMZyaHk1OJjhIO8lAPM1J7tqHiMWe0
5xRV7ZEJzuhdCXaSxFnOVI55lLy+7RHZOyHZjt9KC8mHvG3+Hd/mWRvQOXFO/pVmjvx8K66X5Yvl
EWZtvjO63/dgyvp22JzcKw9SnyXoihMoAfo2I/+Vo8vQX5Wfw7sl/swLbMBw/o68P3A8uWL621v6
oQmB5N3aCFP02RyvZHYg9WBDgGP+u9IJgigXkEsgxR0mAYKaQOLIzNf2kCxvgjaO4VfMumYnxZ5Q
oHnKaEBCILt8MrDzPZH7hODm9IXek9YqkVKaQrZzrFE5jK43mZGfGg+92lQvF6wdFHmaoQo6GZDV
yG6l/wme7/Cf3I40T2TQsjnhioRSR/KO48mGDLXk08GNOfS8w4VhdcziAyqCnSfDu1PIUVckza7P
QgSGaS3yY+I3YuMjKTnuWbbSgch2zGxnC/9K32T/SOz35qEuGo0ska3R3U7KEBOK61H9giSAXnHb
S5H2hwZ50uh+2YYP7ZDIPH0zAlhLxbHJwj51JP8aMT/VgvFR4uQ2I54z93+dBNfU73100zHZK0aK
e4RdHdUFO1U+6rwdymE4jj6BM9teMucUV3AxQTdxwP3WDcubmuXPL6ngR3Zv2Cyku5KbYg9DIL41
j8LqnZuZONFn8IdhX5AJ05fEG+/jZqnt6libK5BWcI942+Ed82zC+nS5etkUA+R1rlDNUzdMVXjg
Ybom5Pf0fBoaxtjxjXSY5E7pMOd0N1vv6lrmTiZ4ZFAoos430LdJjs0FvDVBEBBoURiHpDDjO1o4
JgyEVmJUyiKQT2CIhLKn9GZ7zw3n2ZCYFK9F1hOY5duGxG7yo3JROsdHLqnScKpK/x4meGwYiUOD
3TX/6TJ2vUvskfQjwkBZ+HsU25DpEvWow6ZfUyeDjGMc7hiDyHggOXcztvYs/D5VNLdqbVGIt5gC
7pT+Z9KcXSAc+BsyCSFoCTlK/uK9SgQqwP8SN4jvI5lX69abph/kFBo1Fw0Mt+oZzhUfhxx0bAoG
OYRPURMk0Uj39RPpRXrPbdmET2QgHF41p7Swin2Pg/xlMJr77oH679T/8hwDJ88wNBa9VD+B7GIW
ISPTiJtAYUHTuFOLMADJ7Tf6xheNM8UtdXov31YPeYik0/oRg8UqGW7X45bVN1QPckYItiek1Ays
IsoNa9OpdlhcBaoKIWwbwvIo1nBjeB48zDu/zzX334Vmqi9rTg3EIwogAWg1k8oRBzWt1UQj1hFa
gmPhf/tvU21JQhgPjFM0PtISLupKhGLzFyyGkDlicTvrd6kOfk4A2veRu5EVjAJnwIxRN/HvlHRY
tFiuAedomoZXDi5DBkF5rKj+eNXMhbcCEuEZIjfB/g7NijqXkc3EkXemgyLKEuF/vfnA8ieX2vVZ
NpUhynKhilSTZZRlUakmeegKTa5MSN+1LuGJpwHSsg99Ep+N54D+YhCds3CC8ezIL14dP1MvaaBq
l2wvtQSzOwa8oIHK8YAQe70fNk4HaOCau0Y27rBm7NEcGuObbzB0cPrTfzAKtzWis41tVv+0pQtY
LCJcYiyqZkeoCqpZOoBVtdTzY8RwEeVmXy2yWmzP/CUPoiNlR8XTFsOifTM9wfxbkmOEAwrN7bd6
pc+lRrnrTQemVRvemKvMRCTonCBwlKBrJiFnm/qvLwcwT1oSTftxKwmJKuTKSYODiAKdmJfdxhSU
F1nkG+ksYEicc3i00kykJPEf7OM8zLYSTBZHgC5wci2ZROrBTp4wqamoB+S4aW/akthk48nNM0Bp
8jOdrciXcaydlpLkoLA52STQmNkmjjls51unByQaJiPT5N0nNVA1sl7i7IrBq6ve8Tuupph8QPng
tVJ3TiiZ5VOa6RyyocmnHGqvTUIYYlIPxpN30OWLPJxhqi5ZFXwv5mwGfOEdyfK+6TZ08yUigFrr
9SNYZeAzpWvLwRnrw7VlIK8d4YpKs1LNr+eylzgUCXdhvJhMcX4ieaSxOfDph8ibN2OckQZpLLTz
vYHTkcUlR05TqPwUQ5jl6wV7WiptQKVinAEpkogVPQMOmDZk0zTiIieaSdxIGR7bsZ2ta9pnoWGT
Ux75r9GrUSXqdcDt0aT8qdStMYWGgJ342d8T1P6/+EuoVW/5DxG5SQARRecUe0K2pjGEA4NloBPf
5OjlwKfWuNWa1SNe+Bl95RIGhLF0rWsWaBgIfyRPucdFAVvhD5p9+neIZKFcTpJcMV2mdICK/98U
++wie9yuxqkTir0wjgGDV9BvkSoBHSOYZJDvPzRoqRApCkLRvtJt/gecOHpZNpwxb+ePUYekU6CI
K3ptwpbIhtjTHjZaRKRsTdT1un5hruxJughbCXEg8QGXBmwzU8Yf4EWAbvaSQbCu7AysoXZpIOrt
V6J5YuECoOFEzCQpBKYlMAukjBmtrcIffFEZvR7/dMjQRZkED6wuNLxS/+ymU2FWnGcPp8vjqDit
rtOFSioHeS53t8wvG6ndjPDNUr2w+xhmh3el/Pul0PnvcfpNDQTujxeKAlCFLOVrdZj8bZhm182o
dC5Nc7ckgr7PdZMqJAGo+SOeG/dEGZrdpDqvkYeUwtobqpaNbz6zp8rnuHYuVhOYiOsWmRgrMCKr
m6/TtULs8vjl8Dn+zt4k2NnYzp3xoZZ6TNXmb8e35eAz1yfve2W0x73HZkdd2U26AlkRATirnV5K
e0pVUyhr+Tntl65/ct3/ztb8+7P+4nrIldOHeXKcAJKjN86xiuCMyy7PBlMlRm8RIhHArqCrkW/6
MUctA3O4jTpC1e5u52oeISKQ5l4gB9k0MMp8HJjGwJMnBKualasag4BHvAbS4Jh0n5Sex63yp+X2
m8J4rjSrPufzRbxsvzjXjotsZjQ+Fy5PcFpIfTuD81cpbGqb+grTMjhfJ91d5ZFoA8qN3xMfRFmR
Xao12VBZpLiu5zONL1Dk6v2x+3WcVsv1WaZ72NdwXS3a80s1nXnJV4aEMy3at8cq9Mp6tdR4eKCk
YmlUuaNoyzShgsudIOwRt9axvbjWFuRyhYfYnB9bZUi9ON2LuA/+e/YW/u3O5LHxJpYLSJg89XT+
OXvLs3TmOF9frk/LcqXWP9feSu9MwDqATHVb6/dvtqfmzaZyet5UGhXyqL00v/KVwyvUXlyNg96p
Vn9P8lVKjNapRj2pvGfqnc7DHW6jycdu8YfZlw/e938t9b819hd3+XCWLLfjKdNv11mQSpeQAWRL
i8L04/YODAK81GoNBKm/YXUBLIfYdq01jG/t0vLDqtCIJh3WImY1CxQ3y/2RTFRidVp6ht9QeYGs
x1O4esirxyC3+sBM/EfeaOB7StEx/7kH783EIniknyNwtZCLBxJRVkr38+aKFCvgUj/CfgF/TfRf
cuC4Dymvbo1bwtdMSK7bh+3mSWy12Et1hVFBV4NXJNskAh2zi8dLY3BdqMHoitPUItIUY8poH8w4
vtHDV3rDasOc03bTDL8E8+6C+SfE4G9NfAz/SyW5YM4LzQTLETtSE1WLWjvQqF6iasFYRHIV49fA
EtPLNQ07py4dRA3oWGPPUs0CyxV4Cq3iYy+pGqETI2z2u6q7lf7gTBdo3+if2uGJinjA1JkuYlEX
F3E4H+MHFIH+pMPg4Qc44NG/nMl0bFG5IcbN9H0atEB3e8sNqqZEt6KQPimNykRaiGWi8a0ILjRP
RUyqpfqiJq/SKnnZjDQqpwKx0QzTMPRzvFnkliO1kvrs8jserra7D7mg+tM5GocHWnDSTLJzwkAN
/RmhFZsYKfWkbaafgWwj/0fYmS2nzXZL+IqokgSaTiUxg/EAtuMTynaMQGISk4Sufj8t/dlf4qTs
cjnxgNH0Dmv16u61DJXWKd1AOUFqVEOtkgPqjeUXoz+rU8naP0tlDtX1akfTecXqVqLpzlSM86hW
SaMpn1ydsUBiJUTChPVVg7RRFifa5S3uGM67vVUSySeXMAwbkF9ZLPnqEZy8vJcWkEUZCRNZrNZk
XjFTRsuKxV3qy/Fj/i6JI82JVRn/76NYKHa8tA+vipv1oTX8FF5uzHH2oErttsolVAoTafBQLdwi
DxI69b5eyby/yXJayVp0A2vSF9a1Pq1ksbXKroVxyqdX1gVVvbaR0WLsaBiZdbtC4KnlJmwN8ke7
0jocGZKgBEh+qk+CqurjzXxLK/mUpMjWowZroeCVTbYFF0A0//zBIlgSQp6T5ylDqV3SdAdQ1VTQ
uHjjB7AAi3BTRHOY63DTNzDLly9btJnfYsH/Xsv/uwOflscmMUrD3hCJnKrZF7dv45/UPbjpX9/q
5r8P5NLKqNmi+drnvfI49y/ZJm1cZ+6WfvbDZ8sLiwjBnVqtZVF3ZIY3r23/7umdduQj2p7d/dw8
fX0K/6Cp6Wn/dwqfaDitubPfpPY5nwovlQfk4RZapuQjBAuyNPS7JolP2jkSgX597H+wn/489mfW
0XLvzDetopy1xtGLuQuex8tdgOfJ+PmFxnDWj/XTx3roPTxZtEq98Win14iGj1+fQ/NvGg7nYHu0
8LVo9gVx4c99+7I3k8PapsYrIodINar0qYIqCR6qC1Im9clVXb9FuC/URHmyCuatTrzH528HOLSJ
0s6GaF8ChKT79Sm2/hks0mGT1mBNr2U7zp+neDKPl3leGCXkNjt4zh6NEHHTfRZc6ZEeHJpRYx54
2cgM8tn02CKeurxN03F3HeAo9CM8DAb2ZbKSU+8hOJedZvh6uVsGR7rbGcHiOny4+4bZ5P7NJeOO
/na6upzf4vjm1jznpz139CAmwkAuGMu+3C6Ib9HFBkcoevqRehS0Xvye4l61NahYNdfKoQYgc1Uh
v1sa8+yB47D4fogr76eStV7IhbYO6aoF3EgHL1Nz4J7ZOzoMVl0DNBJ3Mn6dgwoILbKRmXz3aLyK
KvZXJOXCdfFNpZhVUem3i72azaZxaawLFkuXYaPNV7wHuWzGPeofsktQPwNt/bIaEmJsdY+L2I3k
7HNCtXlehqDbgoWrii2xg+o26sWi+8U7CEjPB/tn3SgBu1Z3s5CNhrpU0PGCG9mgZqPKM7HPs4gw
5U/liuKLiHyg5FqhigIZwfoloZs6IcmJWCSZ+awuNtPUQz04/J7fWz+rkuf+XD2pVYiwfoTKVauu
Fa84dWT/oy4OlaMIIPaJR62QS6GXQjm/dyTSURXguphTI3C5uivtb3QJNRlF4Z6yD1X24MW35fYh
JpoMhwTex68qos9xUaoq3nWtSIUGVQFElFM4WjvKqvYhHXVd38BWBrYaRBP2ILZuxr0M1pSqX4BG
RKDTh+a5uBHJ+56ZrrktT+yCXV26ejhUNDGQGEw64hSnYBlnIgPrELTgaqnfMgAJFSoEjthF4RAt
EN5FhpFvt+weUMCfOInNuOgdEd07odI3HUbGrrKyFSGjUbm4qfhe3K/gDvFnFfQDDi7WFwAEO6s4
HgJubChmJuYjKtvo2SkOWFY0qSvRsoJZ4H0yxGYki+cDhbjDyJ44MyGQcji07s6MQtk70JgEj9Ju
GqRBY4j+AAVMTS1q/HQp6qIgkcmU5MxGFTQeP3YfRJ/ETIjzLz3rB5gT9up4nXOK5b1MulX/l4oQ
DkBl0nTqicexIcbScprdbdo2eNS6c+7m4FNiLupUWWbxeMLHtq5gqfqlMqIqKcnIx470XBWqpSTT
NaLegfpz6kSXjvfCCKwepP10xLpM3Ia4fa/IQ97nTUhfVIRme+JfreVyOJPPAOHzUCJPfbWCEaII
RbCY3TnfwxCpQDGxbGQOJ48B8WKknEdi39MYk+Ou3mcLKVAibvFwBLOJEKSQU+huxe7qyKEq/RBb
Rs4fGhCtnxRYUIIqQizuUKn2l5WJaxOMXWLeOrzdPzK6BkJAUSrs+tsb2WHU2KnidRgHJr9tdmGp
eqCVQi1L/GwlVF5NhVg2KAPoKxUgTP5WryCiRTPqUOgEoZWH4RG0XgCnkGxBshyxhvS17YufpaH9
q9wiZFIrrdwElSmswX7r0oUmAvZWGvfqYkBAzXxRZCvUVrPCJeJXVUaJRtGG7LXQ18LtDwDAo5xC
jd5Tf0Lot9AVggzrgmsUVyLtylo5Eh7tsc1Kapi0lSlJ1nnsS/3dwqebIFK7sfZjJCc4eGGdqshF
XnLEjGzSMsiV2FZ/o/17fy8L1Tra1p/tyL+kkkQmWuH5erOziVmYWBrbinvR4o3ARDs+ViLQ1eQZ
puhVL5FoUVBozW4QsUFAp0BOfdQpK8QdRrTb38DAI9OLslsdS6d95ivVEPTm+u0WDBIw9Hr/dTRB
Y1/237+3LI9G1aYh2uuncGJ5bdmxWmTP5gUrQJxHx7ZNH0KbBTLy6Y37sqRZZIb8LUiLyMvCVlg8
tNJo6rwa7TIa+5DRwqJzLbcoJUNe+/LSHE0Da4qZztqFse6HH8sobm9R+wRu52XM5ncNn8edaT/4
2A7LG1bQIHZ7Tw24kdkdtZUfpjMEj7eCY2OMcXYL0f0hKpm77+coJthiwYiai+Ym2gcG7ZrD+RBO
/sNh3PN/3KWn4Bz0jm5g+NEVH8Kvb1alofnrXnkWIgYDOittYP+MZWIj3Zet3L3O7CDyuSMTisZB
8w1tGl2QLXarqLkbeD8u5ivNG0rE+OugbS7a+3tzDKH9qbcNe3mwOQVutNx1DnHvHKRvabB1evv3
cxyUzaD5DbbzjybZRF+/nfEnWvkyRSKRXIjnBWuU786G7own+OKq+MNU7Fx62uCU6yNAXoiydBpo
p/L6mG6KV6jygWjnLtNdIKHmmgi4Uv+KhIuOCQIbA1uBxde3G/L/v8bmb2f/aWzOM9NoFtc9lGzK
8nV1fdmvGtxpuxMLTn0C52NkuPbDdaBgRPHOehSLIrA/RCuILez9gCSbsROeYERoTdcOP+eq5Mon
UwLB+TK6TWH/iVMZ01AHCBlEVUBAPI0vgbytVXailCoP5OVNY6yVaMvaLFK9an+qK+tFellKDdIf
y+rn/K4QVXxIfZDtwprT9l67imIMxdq+5n4iN6c6WMFYitN69lT41a6XPokruKWpXqNT/pBC0+9D
heIv6tVMCYbqAd8lo6b7z1TI83zfNyzCWeNT4L5OS7tspQwdhZa1hd1+tKKpIwGpIi/jAIK7arTF
0hDwpceR9P0H0wcyFJWmZhsaoAMizAq+0gvroFd0Dn6CuECvhBUCB0R8C/WwVUVK3GAxhJEqs6WK
L4zz3J1cUU4TRU1QDdsqdEJnH2nR1MJbU+tEcFdZk2Ie47o2RxIaJCgJbl/lhXA+E5AJixEqIw7D
vjdnXWdPqz2YVV0ruxn85+z50Na/Kto1B7Jlaj3L47z2FtN71u5ctWk9+yIlRZPFX5xlATWSLmxr
AToUgT1ghazh9bj1XT2JVDNLUBt/9wgtYet/L1f/PcFPJZQsbXiem7Sus+2zfWg/jifTTERlBaLb
QQtt000SDOIIBVpk//z5zeT9RwNgZG5WE92XOoqbnwWQ+8Z+u59vDypqKE1R0lNzXpTvib4jUqzS
F/WdUPAkBPVK6145pp4H5YPqgFdeeQL6lJcMxpIfCrVKAjpBS0Bt7TPOcBuYo+moMaNo/mywUCn4
MJhyal5CNIEbiEgcikdXkEgbM9U8lDOCzjH9fUJqVf7WsNKPVEnla7QnKt+0q6PwCip4hBy4DlRP
Vhv1r2cHLzEgQKhMDBRWCJiqG+KI6a1PbfUrZPzMT6lXNL/rzm7f3O1/7eK/3Wz/E0Z1WTWtXbFd
lbPr4Py46aWDVh6gSOhu9gFWBMWPrw9n/QsUdAG+msjsbJLdTxvh0nPtpdVoXmf5nY8xUpC+jifH
oI8lyEdrKvVcOtpfg6ebMLy7I3lIv9nWqrHzeWS7kskhXWR/cD5drp8c/DzbsDFcu+lCGP2BxBeF
PKKHBtmqEASNOshQyo2VI6r9LfaKZHbidwvVUSaQfwgoF6dcKciZtMxkxxPHG/+SqYBeWW5DAoZB
UcCcqPQXMCLK9nW0PAQYqRD9nfvFqyJjjSk1RdNaIXrwEjKQ5DXfwQym8S+g8PfL18T/DWY4WZuL
1zqc/oepcPnUVZhGBdx2JdaaYHU6Xk8vG2tiEb605ZMiAUUUdFSRMkW5rzJJCb9kbdXiU1IziZ3U
s2inKcYySij+KJRLsbFqiorGt6+iRtBjYDGfXBbpVCQJ9RvQrdCeSB7BLiiEX8QZPM4F5WplTNo5
PGAp3wVZC8T+enTaKpd+NTo+gZh26cdgfKw8ODRzyY3njFTOroQMOSKBuCeby9pvFvIklUix8Rxk
nUQHBRNeHaS0GYiMoTTH5GrtAX2XaKah6U4mUZVLisfVTyHzivlF0ZYTwfEb/N36ZynRtV1QJduw
Pb+CbH972K1NWhSxeQaSJNoZH9tCa9SsRbCQoxY/2pBr0rGh1bN6/HrwAn3+t4YyLA4dzRNFTdqo
6Y0scqUIuOLZ6l+xJB2Ae+3wVLC0V7Mvi6qsVswKtLRla4m+DphYl8pXTPu5flhX/wREVGRkZCFS
U9UgSdq3FDOJOqUfiAImHA6rJnAVWRNWmyslJf2sDrNU//BAVZSLaoyJjHPttN4hoClFTfskuyAx
IxV4Go/yJaxVLMrQa8oLnpJtITq1cZpGthMqqzfaojzqU5Z6qmfUCIHsK4kHATP0Tlhw/jSaSLmO
1c6vpFinf+20cfxnI4ABRSxsdXbT2vxHaWr8s67VcK4LZdUtZs2cV9feRkVbfl2qaRiEKsoPgYmr
KDp5MahkyNIGk4tGRfvAuESZoqaIjAhlSPj1FEHh/s858v+j6nNZp+kYxnGJ3H3KGKBculk/HI1+
jo881UA4FMQE0/nd7tDZ5wGWNk10/iRwj8Vk44eN3v4ufrSp5vF9/tRCjPUwT8Ltc4pEeLp6nG+T
YOcE5jrMzL6dhMuQkLA4h4fpcUfFfmyWN8dVaJ7D4w1wHrJRF9176O/H1OF5yFlQTNajy9QG8DmH
8zK8bnpeGbYOt9Y6yLIQsrXnDFuvh9FqkSAeOCIqO0XpMSAx9EJY7UtQM3LKfRi/NowobrTPm7a7
Dq/gmUjy0juMJ1at4ATq/ZqkoRkHye2eTsqMmLv9NbR+lMCPy6jcDQ9u5LG70QhiNUrdkT0Psbne
lV2XXHicXrtmGWXHIMWVqBWs/HbeRBFlPbrY+l5JdfeQNPrZ2F93Dqf2Fd4clP2FlUIwAsQthtY0
O0cHI1p5ET3PoaHnhzCbRwYm/m64nM5frXVkLS7vc0hmCbY70cZop36UWcNzHqwB8AhVr+3CCHAm
dGICWtqem0GWBJbbTnANsiPuQO6NGmbYoITzlDZ65OiHeXTwgh3uWEWUd/nrYnTGZ2vWut0vnFPk
FF0XfsaNF2MbFMzx2LsG2XTF3Zm396+NzRAIqpi3aUjjvXtZtJo2tuHSvknisIjDC12uNovtYJmF
67INx2kfR8YybGTR2sI/L2CMmOOzFTWz4LiMlpsgBui4XW/bLuOmFVzGh8WR35ahtQkTfLZPAa47
l4Uxur5tGF7jpRNdL13rFJwW53nkDInMZ6cfXhnll8CK4YRkhwhbmNN9MwsFH/z0llFG1gT+7IVc
Q/pcbqITefYVN/TLTv2qoATB+QGCtdvN7Nb9AZ8cn6jALEO/GRyuXRjn7inC4aXVQ/XkLkPolbfJ
B35LjKbCDPDMgiR3AIugVZuGVbjNgn2JqxSTZXt+87L2No0wQbrSWBiSf9GNf9Dl2f4x97p5M+RP
9h+7M2cUOsNlEZ1Q+2/ahxfrfeX2jVY7KcOyDAtabRr9dfPuco7sPKCPAjfT9CYnZwQmdHo+Ttwi
iB+KpA0zKcXF5cR3jhdkrXDuM76CJGkvy+CwoOMQzwZ+rp9HWy9apQy1byIzRL3fLCyfQrOLkdvr
w4ntypspbK/t1CUqQCzC3XwWx16+psL1iw5wkDQTqkVoX1MGKaZ+zCBgJzFx1bQoUNQ1ACkR9CIl
n3o79QxVHRqoEfJsDOI87yua1yaj1E44xqGH5/C+t2MZl5wW/LEGFoli1u2ckoroKqxNFE2IRgTF
qc+VvI21VKdAX12Q1OagWJgDxydFZC96lwux+jqBzbMt7BdVKtG+hIr7KvJxzRzAE66qBMqAjEog
TEipmsSHVLb39YJeRbx/xzz/reefQsLNem35q4aZUBU8RfQejfKwYQYnFC9lRxVCPzgGb1mQBWaU
Ba0QbVb41t+EFyhjcrq47V6Cd/5vjJ/WAZ2JWexD3GOCc+QFhyAOk2DWi6PFQxoNlpik+aSM5/Dr
S7A+FzYpp7mW6fs26SKEsc+uE3l2cq3MTzc3dnkbE90Yu3CPe+HhGh7NcWquo9Ra9q6bZXjx4Sg3
++V6kdwYuRtBEzfWs+Iy2+24ggs6NnyjDIcO4Mdl6FxekuYy9NKkt3KnX59yk8LwP4f7f5nIp0zI
X5fprjBaYpOKvKcgSoNehQAFIEfqgHJllRxHchcNdAVuEvaokYbCcrY1eatKYFSb+qrspfhkTgu/
yvyByEQSdR88XXUDJJqQdA0VXaowS4Rdpbs4dT2pcdBGuZ+QiTM92hR0HRYw/6HxkMcI/Fdkog7f
isPETFFVKaWiQwkK278JPnETNhVFUOd7n0RYtTFpYUUjpnj1sQQ2FJFG4lwJ5pH0QmhNQlJy+EaY
JrypmCVy7Ga8QyBfx1ZqFcG2Ocb+Rbp79SSurJvfLpg3E3SpRS1AnaxpTcIypSW/7prXvSJjqlEk
BaHCD+pER4iCsKScT5CEZxW2VEnW0wAApoZ66KeclHJ5IQfImYcQWCqP3CWhVfymApLcGyTLbXSq
p0jfF77uOTOxsxq8ozOrTbgUQ9toYaRY2gUXQMQN+JQBsWpFqlQLsYueOgGtMFrW7RKOwPMH3eB8
SQ7k5ZaMWcQjkAFZ1+EcJjqclJesC5hCCCBQFVScaRUL0jfgv+d8MJ/J3E7ycNMMdKIK7ZvT+Ek/
FHIokqOqCXjpydFM4GzVNofGaAqej1RW9hTCQUf6stR1wbhUenLR9Ob0GNuCp6i1kchK9WoqVwOL
Dk5a3tQgq7aR1PApKJYoJQamR62F0kKDTEC+qp4mY1HAmN6G/PmHyOnwNXv5bcLoVD9xEcgkEhC/
R2WUAydqPAkMw/GNi/b7GUJQE8dEyIGCRRGJDomJqaC85cTKy5fLTEurKPgYhD6kLK/6a5lErjpc
t9ZY3et1TsmkwVA4A2HuKadwq+q8k2fKL5y2AfXQelktxEaIn+ypBPh66vVnc7prp08VQbFqGkER
B4J2/uaLjA0xu17PN5yAWkYc34T2/UJ99N7gV+RhGp/ZAlrvdWA+NKcw+Y7QE1U3lwWD0C5nNp8x
pmkLw/LQfEc/qPq/RjWkSyiMYKl8yFVE8IUQKqU2wkSVwsv/W3VyFby1eQpnbXX9M8cT6CbkX5ND
P5QltH6iwn4+cCkuQePJuGNqubyiybj664puJ8zzzINVRQCIewkEpiem3L6GwZXbCBBTG0pVA3TT
BXdJ4WLTx0kkxuVH5czHE9NtyXqt7glz7ELqSy6a0dtv0gJc4PKSyV3TBjT8pZORF4LGdCXvPaP6
FQ1eGuVVpzIFVKYti8ZsA2FV3IjLu+6TktNqja1arujShTBL6OgsVvAJBH8cpul9zaYGX+beCQrx
K3QAemX1tHR6WZvRo8kv1opICsv+6spzE5FCFyp1snxPlcg5/MsHZTqVI/ddIYIqSSYMUtLESnaj
m0WB9e6wEE50GWjplb5DKKWF5oNFu4YuVUKXgYYaO7h4BNdKF/nDSvlDrQHdzWEhPoKPgqjB3VNX
Q3FmBYOpv5JthfXa5UOo1YCrxzP91FnX6A71JPsczQCNdt3k4odsN3VD649mn7RPPBD60hDH7d9/
qZY0gfSHkFZxEOFZ8xotuVrCLvsA83yHrIW7t5a0FZYJT1ZnpPPSKykjqMpYMVkqwaOekKGuJ+0V
24XWJgEFNfwiaZSWkFU3y2kHB3vjQbp7ca60JFksZTY9+kqgHYHH4hfXZQVtDXpjfa9DacvQ6Pdo
iCW5rTZfZLzvouVScqAgVguY6WeCcbumkSaTtuZah6vJ5wBtACrygYSW+aQjXZ5rNpMm+S/Fpi5O
EhcNRskwNbq1qdQbls5E41zdIzXGFXCuGS7qbiYOWc151C5d1czZq4V/CH4QFpJXCqbawF59PYQ6
xROt+3VdWXUgTWg9cF099KqFNsNKZSz+DOAwp6oT0mmBG0mTqgVDsw9VNBJ1q5stpEKFBMInagS+
BuThPgk9kdl8fiMwjeCKTU2tefQaAWjSictovlK86ke60fqRbpp6wwUZY4dWcFS0OMdn3TFaFj2c
mdKrCXyOytJX26A8AdDA4DclOrfupjDzei6CVexhSrGUcFMlzL8Oyvd6YcsHlP20luhDwYDaNKiE
oGvJeXriS+niVZry7s7tDVev26HSy/+2gmoESWMuNpQWYN0Fnu+LDrd913lwh9o45i0yTIpgtK/h
eqthm/pD6BS5s6zCLZ0bB+Yx81t7gvMRk0Enop5MerPTu9hPIm0xEORYjbqHMtAvfoB2+Mu7wknZ
SWXI6k+sm0711hrXug6t5oLzuMFMOFGzEsTKdcOfOf21qsBSQ/l/an6eB8+c2cm0YOhrEpwXBfYy
yqc01DWFFKPqDZnmKMMBBrtr9P3qTifEUKx2BgzREl4kXJ0OKV5XYlH0ywdaYrSo7HpkzpX/iIh7
dXL1i3mvFcHhdXqietJcPha2ux4oF8s4SoD+ckRbP4x36QZYuf+qaqIFSpa1qnTWy1m9dOhkdVHe
WPY/+o3WQt1YDXW2VVTZukdsDbSHWj+z/ugpiK+PbYO05vq9gjP9bXMqNpHOYe+z1nszxfT1UuIR
FWpYss2NpV+rT0nrpYxl1R9ZEZfUbwnTsF7yLgw4FR/2VU8I4CGKDmcyglpTr94Mwm5ZcKpFQbUv
zUvM5Am1D5P83qJaLy27lh/9jeaRzAs0PAkSRhu02qKiCtDUs9KT4HmTGQvO1wSV8Q2vBO3mFdRU
UbsRyIuPeOhzHkSnylPUU0KIuDDxepgpt3arnmh6Z4jP/KbuN/LrX5UR5HGmRcFqZ1RiKzmpaEdI
QVGhirEk2WSxELvde4dTRDghFbY/E5tNyYlKsnK/qnvLSO2trqsJQY0iBZpccGAZC9gTrb31qssN
mXqD3Y3Vvjz4nHbV6K1qjjXvXrm0uj1K3MuhikI0I2MhR0G2F3fxpdk8L5+EF8xH9v0KPYASKPUW
FAGg6nDrIORTj6IYKUHjRa2gFfFoDRZ5qmZAq5CBrhXZqpAAbeTidOntZHR1MuHFCYi+0Iieb0l/
NuQ2XqUQpGXOTFVmzgGY+dQ78FE540T+qyIBG28+daPKcZIHG6vwA6eHGz7LfbOtluKtirLkvIPE
YVdecb+QDdWoONHai0vdshjSWYGkkUrp22mo4zXGarOa3urf9c36JrnJOPV6n1VtvK5kq3tR3RFY
l6P4XxUthR1i06ohiu6Y2vKIPKkucFzbh9dfTkoEeowuHpiir/mLHpYqAwC7lUhIs00luGreVXuD
NltMkkayItOU1pQ9EiATBdvg0QuJjjRtXQoQ9YPXjiL0SOuWrD1U/tCqpd8eouftCFxVW5I2Jc3b
8r3ym1DjHJOph4yOPwHxuav3gdaLopMqEcBau+Zn+X2jmsxarvE8Eb+ve4F0rDVYLigpDEpAZl2n
5mO1fuhw2glad3usl2xGnJpFFIw4oCepRTXGHKyKWujL9aw1+GvSn3yXVGaS3EVRN5IXfrPF80j/
y35g31akKBKoJomq262+CKXbYZrjySB+XZDxHvoA86JnBsSGXjw+ke8SQP7QyFYf4bqwIbc7gATG
Jan7jV6hzPsydG5Fg4GUOOPITEr9qyeuc1I9U8YOSvLEtdY0dibzM94FuD3wIlXJOGXwTAJYuUoK
dzjyQebA9NnAlWBcM+dOvcZNbZm2nCjUbYHa6QrdmXAzvb/ejLFa8EYOfSm9PneQ5p3iatT+TzoB
cWt0WuqJoQHsXykulYPkURM1ZdpqFrWmUrNrVmz6xULBlETwSl30UdsoHM9h/W2t1ha3t1Y5KenZ
Lo7PuqlasyQAUrqr+i86+GfYlqwEtWZHIsrtq4gmO3pYC/6rq1wgjTNdmoWPRd3lS5cs9qi4ohJx
Vm2EFvt+dtPsHOkceEKQTR16EmO8QRmOpZ9xBd257siqWNTp2uq8R7xGuWDbB4RAJUFnH1xpFOAq
6lDMpX6vHmt53VKqdjS5VtQml4VVWZAWTSKRcaNi26vtq3YgQlYatSrf1FxUwH4m/Kn0fJDB4EEM
NQ6PNA4hR/yhJ8dHT0wL9bbTiiZyK2AQoynumi+gCTxjZTjqBFM9b4rqB7rhxWIE0+P0QPcXxiZr
oNjB+7fGzfZNt4mR/sAoMMvgyFjn/Td009YEYIByAm6bMQbbOLL6al4Sg/K2eE+BYkJ8T70176um
p/qJEoe4uyOf4USOHf/V6l9/amljla+sG/W1ngy1H9nY1cosenuMygXM05K+sDt2MguGrLoIqSOd
HBBcPEWWvfm79B/SxoBB0ryNYmZJ0O52sYCo2o8otNcqTkGGPNCjhN5AUYwxGfmi2YY5QDFdm4qG
lD5LkBqN1eSV/i4MNJf1XvtqXWI+wR/a83kdkgPnPfWrqHJiocrXno6hJEJ5ZqNbsEVpeNcFeeWc
ms1KLnV/tZrXd0stu7VetEg3DWRN49V4/pPiLT+iFj44w5+TC54o6tJ0qeGLtw+0mulx7J6lANRO
ogS11gEyQmaaogLIdUStG5AAZmZ3ew3NF80I8Z85KGukhoC7oT8vAm0qsQCA8tsraQ0pCO0XP08r
gA60YjEx8GPmaCRDr0doG4IpRekWT8xqp4zuU3/7U18pYbHa18e4p4hIrq3aOdSd6kQaIhdGhZ91
atvoKZVTv+Q6lWM+CIIhRPNJY7f4SynBEaCiBHI/8vEHUsqkiEwzT1IKdgO2PL5RyFc3TiwfBDip
QwTK9bf9syYUDj8mmMWB+XX6ofi/Tj+g4A/Nh5h9T3CNglocrarI8TIVRlFM3Y7P9eQ30Hu44uzu
MpVbr1Ah6Uq1V6qYomtMoT0e+tDZJV+KtsugpLObmnCpPMJUgZHIXADgkdGe+hAphtlX07SeMJrA
6l/PY6RllIaQBme9jKom772r/xXFMNwz7EFzoe49+1f1JdQcUQMcMURqzw7NmNrDQ7wQudFo+ZXD
Tc7z1FajZ6vBCe3uRXGXNkRMWGTHUxtLljb+PDIhVbyobUnbozxd5tVLfpG7aoalNlgf+0fcvrim
eptRIKMBm+8D1qmqA/uKLp/VMNT3rCEs1mF3vkVAr3VNuxc3hFdojRNh336hM4FWEC1IanCprbta
3KbLJ52NljghN8mbliAFUDUnARMJ7vpKDTIBuoWzi1GrtnqCpcU1UFigSXlAsIR/IbUq7TpwarhD
+loAkY5EPyW0paEukEtlXXPRrrKvIl9IGevaUhSNm6z+Qrr0/e6+1Ra9CXUFr9F4UKx/mipjqCP5
uhZRc+80hmprO+Uiapxeu+nOZ4dn+DExnVAY2NT/GchNejSclW6vgnOFjx2eKcz15TcqMw3qAB8K
KrTI1KGkwkxa9GmNkARAUSUk2RetFPKPJYAwA3d2RIBbkTWBq/XMswj727t5b0tDUVH8NEr0Ly1i
R3pQW5TADAt1I+Nx9NgyBGuXXXoH8kKGt9iBv/TJcqiVakFH1kDSAEJWTKdSPdjlk6sBcugtn1Q8
0RjTwlXc6TgbAiJ9Rd7CxqPfNWaly7G3BxyABFrlHaFyyhNsnpkcpzT2FIbo9wpwqL8K/ZNyWX9Q
v1Dm4gNjXYUih0Xl9FuDropv9Ld2l1BLX4gIc1m02HLWVHGZjZo/un2okHQ/ZZ+jvUJ4o8NOIyas
sjJNRYj0Olxl76OjKwZyJmK14PcDvREuc71RaD+LL/i+ZOxNLSbzHjsbLDSJNbhh7lirsAg42QhQ
2O1aeOWIHMWdhg8CRmUjx9b5H64QdLD/IQXM0DqLjcu+iOSj6mtWIaIVoQyRg2hlWjgUUHIpiiUP
1Ii4fWLjMtmfD+tgPikXXMhU3e5KVB5aXXS8TX8+kX/WvLqY1WhOrReFuHLNZ90fRW96lWK8mkmk
EyYUXELuNphkZ9I4befiEluR7LrEJJbYWIiug74DjxuyfCUKNfQpHODYUz13OcjZdTfR5e7Ie3E6
jEStL7q/ehZ0Z9NV8+5cgaJLPa3Ns1IsRR2aGWqmpi1ZK5QGqh4O2ylOQf7gTBM0KypQgctRSo+0
bOeyc8eNyYouN6f7AkbaCcuLdft8e7lDqUIzNLmR1Y5ke0AJgdSCpJeVTU8O/fhK4UJofdmAZKT6
lqAmfSgPUyK0Ha9fDvypYg0VVvgfdSndtYTmC69UWab8oQY58qiRrqUy8clwOXap1KiEoyqI4Cws
bmmYq0rWuXIGUv1Eqdb6g2INrbrkOWq87cfiSKu0IxgMH1PwfoyzxqqoJGArOmj96fM+83vejaPU
LqZ6R32obIRdDqdCNDSUrw5YDKYavUYfLxCMN8gjCJr4LR2EwBgVQKm7b0LXOMVPbiPgJbjzKLaq
r4vX6PwbPysjCo7RchE78LZj2apyBnzD08CWpE91SoNCSKy+bOqUqvu85dK431yEDi14iA5fx1Bn
fCc9ENgWf0MXKxzCaNUETYNc+OsqtemL8PgHOcA3TMsxbN+ks4IaYvD73yiE88YlO5TztTGz9uF2
SqT0Ns8C/3CHv+fqNLoyty0ovFjqwjubB/N0QNcRyBr7n1R9W0HiQcTpnY22/2RfQgcJEGsrmUpj
Ylo0xpp4j3CpDqfhIaM0CR0oNOgMcw1wnGwAWZRhvgrRJK9vG2m4zvPAKoLVdtCw25e4a915N7sy
cveBOUFslPb8Yxhvo+tNWgQFct2sm5xvPbCc8XIb7sYJVGy22FOAsHmXBqfbMwDs1Lb76XWaeIM8
C1aQbhuP11ye3MmqExvDhNp/HOVub1V2VjhhF8E2pn31NbIQJbWRryxbQYZ4cR7mrTGP/vq2vbNn
yTY6vbjeaDcxpvGRrn1nok4nOqQ07wlMJ/L8sWOFJ6sH56oFk22yo29IiOqH9w32XtuZhy2vk4Bx
dldWcPFQZbe3QHvrQcvrZu6sLMcNXPPmnZMbFukws7uX88TZBFSX7cj/sdsGdhpdcsprzsgen0/t
BsJEvKvjME/Zh4PLR3EM5k+0gDvS7v7OhOEDjjm4rHo0kWu1enlzlvt3FyItILKx11nC7JvheHOX
n8L8qaSL3OEFl4GvB5onssPf44yOSk3P9Ggr9UmvE/srN16lBhnEmKR04jWCnEB1jBXJzBwWT1j3
jPUdT2+5nqY7LqTt9sr+4Rhdx7vBbpZMyACfvBHtPMmmb/dOcB1ZozUMnkHR9Z5OYwhT1nA7iG+d
Cbbit7hKj9aP/l0+um6DjMUaatnqgSE1TEZUybEbLmgxZ9wXE4e2bmN6jw2MUfbg3zo3jSHVvM3w
BHFuVEzU6C1JouM3JlYo6P66I8xG13QM1OAt9Rr6c+b57ir3zW0aj5sTSJDYjDYGV+xcH1tGP1sP
zOfdq+XfHA0KFWcouMsRpD9vrB50pB0ImxLcq27Wt+Wo7LvDjNZm4erO7rm91ut8kPj9/HF5mzkB
jBk2X3ozLx/S2Wps0mY0uUk2g91UrV7Xj6uRR+Xs8HgeHW72bIyjhDYmk+ViPvLvz5jE3KXjeIxr
GTTaec+ZECtAfMpHq9vjPHC83vo+vvU4+QcTjeryMedL7tpdcsNtH61oNDiA/Len++vQGmZGdJ4w
yN++643j/CVHgvkMK8huNl3LNzzr0xpGr59sn66zYryBenEMjqETHiExkeDdNKPymR+Pj8GkDO6n
HZdXvAkY+Pn+Mdq2b8L3URhHDwmcplOwCZ+6TuAFNFYNluwBdK8MemsYTXkwG4yNMA2GOH2BrCbB
4js5XiXD+HOC/HERnxsTtXaWc17Pj8UYElYjsAMvHE427bdGMDHC4c/BOXhMwsHoZrENZ3kwbA0e
7eAKf5bfH4OP29ET4Q1UP8hcMPlCNdxed+CSBlAi29sAvW645g7QV5hGRuvgKaaB0Z7rkLdD0W1z
2UX7EOB1Gq2idfjsBo+z2d02XOzDBQ1JvqFz/d1EiAemxh+G4/g09vk89M3VwfGurXM5eoHqWxBS
zpo28XmUHIJkzgLfOXxYbIRmePruNrt/r0McuukhXKP3WtP+S6d5NKxLfo2vY2REkTtpXLrOa3wI
8pcM9c6799oqAqMMYhhLk7jduInb9tDvrI4QJTvxeI4muzU1HvyxN7Hc3nm0vck6RXczYa+Yh8u7
Pb0ETby9L9Hq/hAt79aD7csK1W6CpSWdb06v615xg+I4nbRgF49X0aUb3y5vvPfdjzSa32fDecgC
xOYwboy+Xn8rV7HPw4u+Uc0mF2+w8Hxaf5PSKY+X4lwOm8375BLaq7Zj3y4n5gYL2vR4l2zevj7g
X0IL32KVd/F1M3BMaVVz9re4ItsbxcFJMgppZuS44W7fNa3ZZhtmh7HjvFy/kUL862joyByfI1o0
LPx0dYcsda9Zy8KHHzpPgSSfEMDdDRpwlJt7qp3lR9L4+PoC/zGIrZZDUygc7AieLO8Tm3Wb+Olu
3kx2o/VpYK+245U1niMbStqwDZe207vacA/9NDhuxtvtFjvCO/t89/U52H9R9X0LTxofR6CWy4D2
Psn4tvM4P7cMczcqGncnGj2s/fY8aY53excyu5fuPuLcWBhNL5yvBycTF5hzd3V5sdZuON9t2tcG
1PJ4kEE7LprjQ7rvOsa1XVqXqFjfleiq96ePbT6zN9zM2IuK/fG2gAJ9XKX3sQXVK0X3xO/m5ux6
Cv3ipWQPcOBZb9rxBZNZO+4YeTxqwMJ3Xprnj7ScXQhG1l17UwZWemds76zjJlqW52+MZcy/t1b6
hJlIYpyql6P7aUM4owrb7q8tJuw4ufUIHTvbyXICjAkOH0/ZnfpOb2UGDMX7rx+Ixtmfs+zPA3+i
fCYn45Bsd4YxZCe/AuIZ4Zw7fv5GbG6KsfvXYehJRsMZhjw6yj9Dh7xcu9ZucylHV5Lr43sj7hpx
uL1Gm+MAPjsPYz40m4PEa399dX8ZfkHDddSJjfaL+B8Z5qfhdlqXhRcb3hn1FMyFdzHLhJqKBHKm
TKEeWBKIWXi01LinDOdryy83Bj0RztaKVEetP0CAPuQX7oKCiQ94YbsCWcFVBCvj00KllQbZAuA1
dClMkyQnT+CTnSdg70AYElSmJIdXUrXdW/pEaOS8qFLu1M555H/fsanNz1OuvgdVa0huAM/gz3tf
nFrWeXk8037PoGv0Ku74id9uxEy8lFPN02idfyzjGauPucc0Zf1in5Ofxh6k39p9t4/+dS6m5Xmm
iY8ka59DC6JP53JtbWO7mc2HxWbZabQW6XpJyuAF3srrNJevTfvlaN0clskojTfBKbkG1vI13uB0
U3S/Hhl/35VPZ/L5rlhH10vipU/TBQwM4rD0aMV0tMJsTXq3foF8vc0/rhTsfGwk3RbKupJg9eoG
2Xf98iytu79PDs9sGgaWqR72Bk2moxaH33aey+FoN88r3xr6pK4J4NCZ5AvQyDODZfKQ+8soT85R
ztpX/B9h57EcN7Jt0S9CBLyZwpR3NFU0EwRFA+89vv4t6E1a1A0xxL59o7slVAHIzHP22YYw2aJ9
yVLRThCGCEDbEMtb8qwTuIWx8F4H2Khbtf3vm/XbN+OPT8gykkXLwCWCE0T6XurN0qjP2A9LOGcO
d6PktrgRJAiZtrp1Qg+DtG7S97hpyrWdC6D93eS02LEY+EjYUKQ8IkAiNDoj0hLX5KVbXL3sQt5D
tbaY87X78Jx0rhzbaozOIZBX7T59knwnBZ3B3CvfJKkTKE5rOhWuDcojwhuM7pPX6lAFUHll1QlH
z0BwYnmcGVJ3r0CnFZ3uAdxLCki9WNFpWsPSRKWOWDsGnXtg/+Q/8hc0say0/96mb+9UWfuzwE4u
MdYUzrRksAWKfD1aV3VwsxzCRrFHu153DvdDRZoo2/Lgqrc8OYBC4PtQxi5UxM4JcQZBuBF6kJ7i
5MB/VJncC0xMpi8ZZQBDEJAOwH3loGK2hSwaiMMbYAP9vqXJ4CgGEJxClbjyGfVm3iGbVkHtGobT
kZ7ypZROzCETPVk8wnZdsNEFTIdrtuL3ADlF5GqTDXI6ZI4kbqMXY6f5JyHdDaE3AO+ZGw2aP99H
dbRb0d7lXmjYQedp0lnO7fSoRe6/X8Dv1dLvG0t+py4qi0T7e6CmlgiKIFlDdkL95g9XHY0aqv+4
/GzVF334RC307+v9Vgz+9cL/54LfyrM0k9twMhpMpuTQqWeQiiYBpeGRSp0bs+aUhpGuZHqJSpaf
UayS6rXSP2ZddQc/2szIsUpKmihSVwGAo1Fe//0Bscf7vmks7xrebFgSWBRU31Xrdddns2CETNbs
zsnsm/HQuq1bu7GDPtUePIhO20Uvg+c3/dni7VKflz5Td2aC6gQbed068FK3QUCD9sstHMFbvG1A
4+3KCTxka24KLbtxCid0fdc4gfQ6jMMdnTmybve70Wncxq1cQn3d0ZNo0pi3OjoDKOZTZyIh3AFo
HCd5gB+FXz4Sc/Y3z6Jf65zB6bzBkx2R//f1sPtKnRtTMqfZ+U6wgkTJr3C3EWcXWAjQ+i7gdy2/
79/38bfB4PcHrZuKRemvaCq9+J97rxgMst82lv942zO4tQ1+iY7x3B4qm8/mPdPLGvbrkZTdwvaP
86p8BDa1Z/fMzfxF2m5lnx9HutXWfmrhhyGOc4utaT8tA4plXpBdxluzfbt2QN2gC6TtTvb+7ofl
8bfx0bJAFqNLdpcFUPhtjPSfIyRPujHoY6vHn4LqxjHvFnbRko1DXM7vMVYFPwsJCyqUhQQqrsXX
30wluH0L+VKGcogrBRSz/zc7XebQi1RmoZwtXrIJbmeL3GUx3IX3x7RtUaD3+/8H+xeyGHyz5T9d
/kHHMHuZmi7xh0ggPXNjvC0pndot9qTj/ztLLe6nxUr5XMy7UU2A+VNurOrX2JM3Lk/+p9P+e339
/f58qztUo0vVyYrxGxv3Y7eL22Mr7FX/PlZfI4aP+BpAMCucgiy+eNWrT3657of1LP5Q5//lYrJ8
DtyW8Ls0CVM3v3sqBkY7i6Fm9o8UFer4Kkhu9yY9NmtOe9UViJBB0lm0a3boZcZlrVVsthmSomB7
qX7oQH/X3N9ffWAFbId+p1iLS632n3emCRRf15IpO7X1vJUMIrojaDkRp8j42o8oBaSXWYRHUFSr
OgqcTEq8vv8Ma3MfsvnJA2B6cpfKj5m/lcrRSVL825JX9uVlj6yFx7hZm8LnJIxe4w9O2qHmXX7f
/FmN+X4ySMdN4x++0//aFQ2MREmoX6LOxO/fKZIS/mCrkCDRUu/qq5KzMXJDJldXXP4FkgCZSB36
e+sLxzVENwguchSkTJyKkNC3f28uf5nA8rT/+DTfThG91zJR6NTuMMqfrXDMVN0VE8/yXcrtFNqT
nMDaZqggzG+CxhCSMDtym1rNVkH/O95RShoZh/eG1yPbIoUto1tS14xksPHPHCHYiSKOjVr5037y
P85bQ12mKzLIt0Rl+uerMUumqCdG2F6DL2joqu+ZpTOvzoVT77vcaS23iDkAZid7ae/Ko+X+6LT/
9+FmEC0vWouLm45D2Z/XL4IoNRvTSE+6Enk+QLjPVA2ERAgKyvIfMAl56XG/LYSlsCWvWuWqfxmd
4hXd+GbRSAfTWGqy+V2BLrNTbxppiQ9t4vgCIj9eHlZoScoNCu/Ot7sMr5QCUTizMfH+hxfnfxzu
//1E6jekZjDnqh7CkAi7/GsuipVmXcMOUhbrJ+A8NHKIVDG5TSHO2rRIkLWzT51dpCX8g3Ijm++F
6H2BNTrhRaMoLq/5WPzwdv9uS/64bZKEWw5nDnZIEgH136pdbaplZerk6QT0uxYKe8LCF293BLsD
KPbkGSgSyKd3xn18hq5xSPbUHefJ626IlGi9Y3zmELVjwhdftNWM71yMow1uZjVw8vIbl8Hy4sro
41LYvk5bNOYHX3HKU3kPpp+9BJjmHcpd5H4o6Bdb9+NL32hvExin6FLgHn9cFn83anxj0yRam8rL
kL/7TJihXIutNPj30S26GWStUBhtUPV66j57+PcrIH0HZuiSCegVDTLUmRPwav65BAy9jMsuy/RT
VTohDg4tI8a9DB8p2JUQ4DlsrR2hMLbZbJm5idO2rzZD/cN59Rsf+faMWQ+KBGhjsSN8hymboisM
LdAsLPcIfjzRasifo2lbp3cvekGH31xYnOPJKfbWD1v579fn26W5xVj6ScCVBNl/64p1LWzzbhTm
gz/3D2rEAy8it9TDNzEr90L+qurM6NP+vRUn22/FuyrR3UGHh2GAhlufXceWpQ1ujaGBP+Rev7i9
RaFjzNdMQVsw4qSZvOaB7vRqyelLRkrXNvY4kNErp5sgQe5b/NRIq+pfew2rBbzXMiyAUEVWv+2s
kTSHoylovLfSoeZcD/J92ezSlpHpEilSGQ8jcJSxaigEItgjcO+NbZ86BeaR8RGeEqaWmb7vTIef
HKFK6EnP0jMeA3HymuTrBvJB8+4z2u3WJWo3bP0CZrQEtY17iVKQdJ7ezVVPDRmg4MsAk9J/FC1M
RlfdQD7HdF9aN0mhVVY2OpEKeg9z9RQbm1Fmyt4de9hL+bmEiOV7SuCOz+lj+ZExxbN8J8F5I4yd
6tm6Mk8On+SPAkLXr/kp7PAMwU/DsYRdwalRObO/K/FDASaI7mMGwo1nIIWQbVOzg2I/wFWzzsF8
NluUN8luSHaTdKdmnoXBdnjUZyeoQQUeo2gzMsyv3sJyIyDbw0elXvcEw+S/Un1tQT9J9sHo8FP9
nvxPzWtprXprpdVUVgzRgfjRZzd4e+b9RY8vufgrJFCuwEFv30tORuh5+VbgyzWtK+GzVwhZ2aTp
cYjdkRE7XEbDk4tVKf0qws0MQbWqbVnaC/4+Cj6FfDONa43nKMmbXt5kVL8LmmRLWKgxOlbqB7n3
fJDEobFbfReTcBqdIPv5itsJ9tytct9h/lA3Bz1w/dYJUHa+hV9iwwYfeHO+q6Abic7MGOyaH30v
WEmxWz0pL2GwGwg9bpwGB8IBsMMR47M8u/zo1mNueqbkScyxJScQnKR54tlLqgvjXTtEiP34s+Un
S1h3BDC2Jwk7mtlVesxtSJvxVFKKGcC96L5XE9N5hTDCnx8oVzla6dGqyZ9lHLg0V9YOaeFFwJqm
Kz5K11Q76TCgHCF2pWltinY72iYsM3B1KAW3HmbyhDByb51ydUu5COVBLw7R6NTMneAPnq0VVjcd
hG+8nQNHQFST20uVJO8TYnF8CA27sXHyxAnNnc/skDw6OMQ06SKkiK1E5lXumNGtKVZGuDIifDC9
ED8sf0M+tJg7MoSOPHlsEXdzrIT6jh8zCbCzeR6m50avXDp8f3wO2wvPh58eAEpx+Gn8loOZwf4x
MLcSyzR1Bqv3BISKugyXhH8F1RAPkPmJssGCGg34yxmW4X/iDhBIAhWLz0OeP4gYtwieBZIGBER6
bvzg196EjRnBbfha3MrR7QaGqOLJL84la8T3GqzemNhAxQjFrUBVltUcB7sy2WBrY2l2HFJ5y4/m
8DAoHxN8WJjx89mX3JFrh/dMTPhJ9b2sOBL7yehGL8NjTIsosJ+48bDRDZsfGQMdI9pHiPKDl85c
lfFaMm8+fT6jP+1Ud27euc082Z12nI1DrUyfxGCtk6hb+0RrMxYdnLxY5eOu7ze1gKktR4d2FMdD
IV1rw3NjahwwJKs5R+2pTmZbmH84yv5uDSTJoMhbKAyKqpHD9eeB2jZKEbR1MV0G/CCK8mLUdzp8
msgXYfe8phHo1b2E0QzEJmWbddsgfTVBzEzHqL7C8VdjxrbGbjiHRyndzuyGPxz4f0PjfD7AHMXg
3Oe8X2ry/7RjkSpnQ5z302XMzpO0roq1APeyegqQEc8iLQEDK2x61maFqdOvuTvLvKg/fIbvXnwU
HRBeiIwgSc5YzAj//AxJ3zeZEVbTpZ1PEghPf4k60zasixA8+TB6etWtwvO/L/p3+b1c1Fj6Yiod
WftNxPnPF5dVQcgFsfeP+rF188dkQ+13zM/tg687xSujUQeJBZGdwWUKOcY31iVwhUPwNH/8+4Oo
/+sJaCJuYZpMtcPH+fPbN52V6VMviQdV169t0rwFqbop9WM4DE7Z4lbgU+cFzXHGsyIMz30muHIn
7Y0Z/vRYOknR7wxVuUpR+6IGw3s0YvqjAIbLzUqOgg+l1p6lnFFUxJEB3jpOm5iBQ22pFz+an8V0
OsbQy0JN2FbKeIkL9CMa+1yb4hidu0UwX6MMW0IJfZWY3uVa9GZIT/++B8zF+JLfyy4yzpbylrA6
868OesxNllEv72WhuPTluEvL16HtMCfS0/dIquxa+6wH6MiTsQciXYmIhgufSLJBdMhNsyd4Pdjy
YIo25JMdAzFas9NlIdsWlHKfHImxfQFlcMXmM5/a7Rwkm7A5jug/Mhq++BLnHOZViGEZdYFYemGF
I0Si0/jA4zFTtyo26MTlgwyJiPy6EXbZhIJIQ3GvfOX4Gs1K7vTw/FoDsyOl9eap9OpGceBR2CGw
/zw8CGy7qY5ehanJmMarkt5SzF6sYidD4xBM6RDq1s0s6fkYxCNxiOR3LToUZuNM81aQ6URjAC2r
hkHoNoA4MtilySNqOXaT1ar0dVdpx0NoFcdKjp6mqLADUsnsimbOash48CtXbykjBDyY5pro29c2
7D5m00kCe9QLt4mmzUjJkJiJazaMqASWYuZWbe8kCVFZOJxVgPNT7ebyq+rnTiw7iSXi7NXvpcqJ
O8aR1Xzs8a6TbUvMdqXhO60BWV1CkSqe9K72RA0ZRH4ZtF+TAkkIcy91UhxBzewZXj/GHoIG6xAv
B4HKLA+fhHEjyD79Wb2TpCtMFUYPN5a2Z2b3irKJB2xipVsfC46VyHbYIQUTaVDbYFUrdNbZaNdB
56pGv1Gz9CSp3AJkCEk8XwJVcAas+fIqtOF569t4hk3DwFvR6p9obP9rlVuipuP2JS9O8d8q8HCU
/DhI/PbQkc4wtzSVae2M2qaY3yRKhqRoHGzbOgmbfPFcYJ0mqEyLCtcsfvoky4nzfakt2SqyjCO1
ZH1nnMxyXhfMFUA5ErsOvRJDvizlddi1Re7okTcGd1MOKVJ4MWPth63+L4SHTZcOBNNbXG/JDv12
2kj1UMRzXMK8uMWXBLsK1CJQ7KCiev/eUf6y1zVNTeNL4irFpgLW+G1XFUxxigwTyPOo3pG82VGU
bFmkjM2RNeiP+RcyhAA5j+BV7tM1PebHAUr2T9FffzEQfn8MnSHlwijS1O+dbDxJejXrWv/YurBF
XNX5lTkDCOsbPdQPQ4W/S43lK//nWt9aV8lKNKMUy+lxf3s+HqP7V+zKInu7Tpwn76XZhhvnYbB/
6Jd/98N/vE1cVJYZ0cIVo4awvmFmqcgcXRmL6TGx3eOqcc6RR9Ckvl2/295h5zh32jZ1HqbN10+p
SH/Pr5crQ+6gYoBq8RdTNsk0YZZAXh8Jg/zVONvZ3t7btuftICDz62Hv/vuV+osatjzL/17w2/1t
ZXNo00YvHjPGWtnxHi421+ngVPz7Qurf9ZBMv87cEW4YaL30DeJiHmm2UdvKe1MX2YugWIaD3cEx
z3vBDXOggqR3zTLf6AOMlpHsvE71ytJRwGqH4liGd5Wu26p8SYe3InjvzbvJIikzviUklrD9pNF0
TrTptWa7q+bXTL+bQoZxYg7gGrlm91HH71b4FaWPswneSLhe2PU/fElF0/7GmvialiHjuKerClkQ
fxY+01Socxm38yHvFcjf7Mmmucuqi6HTBlCCjLlw59c4onXpYy2oV+FcDG+x3D5k6UCTnKy6PFzP
1uBIUWdHApABc8T+M0fhC9WE9F1aWVRyY3hRxPh4rMp9F3914VcqhVRQnaMMlZNNthl2UDBAesyl
DKoC/oqddiJFRANy5Xa1YrcJmuEkmJuiP2saFpb4fVVYGzAnl61bPipnoSDcfFJF7jID0fpRNh86
/c4qMHUoIfGb8oZy8z5FCiC0sO8KcjUVPYQHA6+QWW8BkaCvp84uGITUGdamQxK7cTR4eidteuWQ
z91pCKwH2bwomnAsnWralpLgcHtqC4WBYgcViFNSXsqxpN1/yZ4CvblTSnFPp7ZJoTl1aev6VbSh
CrqU4vARxP5RU+8lTlGIKJTfjiT0ZGzsepQHgU/OGK/G4nsD9MvXGRVlF9HxSvm41/pqFcioqPWL
kY9rK7ro6r5RRHDs4GEeq20coyXWsId5S1s+wWju6+5Zbt/EpoYL9BTVCa9n/1CLptMrX8XovymC
vk8beVskFMKx9haOlj0xc9fzzWwh/k8+NfON10S6wqKYD5p0S6eWCoZPogLPOfWQ4eTAsxE6Z5If
54rca7PfQD6kIuNqCDfGlBDmcj3KxyT7QLQh1zc/umuCY1PeBwzaA/VZsd4zHmIpUPM0hAENgSdW
zLXNZ70NPIN3hqa9Nz5Cck9zub4PdcyTAuwN9P5ZG57a+ZIYzSWKG3tA0KGXD4IpuAWEQVVp7bQh
oTHGTXMv+4fB388js6hH6Ka21vrOrL53kmAH8xZK7josBTsenyWLCkUDS5Cip7znFRN2oqCs0yi/
RjmEEr2mwDmok2CPvFpqhnpKC6AHTwAYgifOYGMZaQqRuOn9+Lnvkn2tIkYOVoPxLPlHgwwVMWkv
c/SW1dFGyPPYKaRoX82yk6O7xmy48SnAaMNb/lqW2nxp620dixtNrz0Vhz7kRGBGFL1Dgdx5sE6C
eFGt8JT6+TZr3wWTkWJ9GgcCi1Gn4//a483UPdSj5gosA23Ehk5HN5bMXh/6OwkX4DwDUoFdMYdg
P2MP0UdBv0G27DyPDGMuEdsa4GQkA3wZNPhpaXKvwSJxY9NMOla92gb1IYWrRFAjrNY3xR7EYzUx
M2c9h9hs9QEqgRZi8fuUf1QR6nJfZbGflEazW1O3cwMl2MJq0u8NPfcMcKNaPc8+r295qzr+pt8F
YfKQRIZbdrk9ir2T+Z1rCUiLLUbb07BuhXWMMiYpik3uv7KLkf/tznj+tvFXb/q3hSs6GAwRRtCs
OYYCSWWYF15gmqthWEFd3A5a7QrT2kr2fQfxQe/4jvN2GlTH6HogUXhh3anVhke4XNsAgk5IuKxJ
jKd5Hyl3oYkNQibdMjmzzVKyLfkTmDXyZUwPML4SQltCIYcJf2btZfJUqmtI7NU8bIfkYXl/xaB3
WbQIVVZagVWx9TD3ode01I3524DkPC6uZu5vQ0k9wrN8liuG1xa+hrWTS/pdLzdfmRQdZKtyLYQs
caLtsqjxsvJRyz5rDZp9duEj5lNi6wrpedZ7if3s9GXKxxqAX2NYm6jpfvR3mpmss3p2EmRPpZi5
AU3NFMtuvSwVRqjGgsdNTinA08IEzvhAIOCoreg2mfkQxdGmVIetNCDyFbTEnrGVFvBBsiIQbRge
OS6vMNlzACW5RY6BAHDUtqPs+E3lWfErkKNhZ/gzqYNx7SXkd7PyEilE1rOdmZOXxMahVJS9WeCM
6b9JZrLVlY3cuLK5msTHUieFqWeauFaHgYU1jKuiZ/GKByG8jpmwNXjvIx9rbBEbb7RufeSIM75s
RmlnIRxOWFG5Om+Sgr8jjstOJXY1o4/5i2Q5nH1pYTi9qACzzXSQ0brQ06PUVOsu3o7Gu8XOENea
LYrbtkcPjWtW/hBZyUox6vt+UvZj/VwP0boJpFWVPqVVtFV9bRWlEEyyR22I93ozHcdMsvt2n00e
q4wtFRmZMnn1dN/MhR22yTr0OeMGqCpJbhvyfUND2iH6B0cSy6vVs7BZRc/5dMqBRCV0gVFBz2nA
kEVk1mdXuW43imI5TSztydO6n+t51YfVLwRO5wGVcdnYgQJAjQ05KNgo1AhmFOtJghUlNMZNynHk
NXmI0lpQ4APBPGtl9aD1KyV+mHDtkZpXrXiq5ZlDamOX7ejWVeoYQIJQkWlpz71vGNjvjUjZsOuV
NFfk0eRRgG/FCFrnj3BNHjKacLM6tjuI4C+d9TXWT7p2MNroVOvh3VhWVyXsLkmD5rxn2U+mV/On
ahqywXZtypGH5C8M0LhJuRuADAzFKR6tldQrTlyBcvAfpwMOCe2w79PsKBjVoUkufgpg4z92obUd
x8xtkmw3M4KpykMv76ScJIjeU3N/pdc4ZbetJzOxyTPDVWvYcn3kSin22yHm2Zi2A+W2TIC4sD7q
68Q/SZQ86ZjuzBLTaDyeEl5Cf7gZUbwxGAGaFdw6nOUbhuBTy9OvYGqIttScWlU7qhhkt8lJxv3b
L36VhEyd1fJ+KNvzgOKzfR7J0TYxb1HuWxTXcooMS2zRJdZOFz7KWJ/LEzNF36c6wcS6nc7ZuE3z
kyqB96Mf6j25O3HWB8roFKcx9BmpnNPhJcQyNr9xEsXjU9GGF72IYAKWK3mZWeHfXWVsbtqTGJ/C
OnR8ABKVBLQMe4lBzGzFMjZNuRrVzRS/6+kvGb6tPoHVT3cD5uUc70y9E6FZ+8rF7ECZxcRWItyW
5HnXBIndNZj2Vqi+lRE6yQLFMOCLAsYvAWoRzhJrzwzuEvX1ocjTXWlNj5iJ4JGuhuggmycoP1OL
a1eJVb0GGifaHfV62omuoWH12p7HBrOB4qEcObdUpx8MRym/yESlbH0w0n2kS87cyPfJ49Rz/Gir
qbLcpAYJs2DV6Ynnh6IXhvEqERBca1QdwnsWgYkN7J4RYE91yEJlW9etI2r+bswVVwcCUfSzAT0k
C1q+EZ4fvEQjiNUsC6in0oz9iTzTPgoPUMIYi6JIGgJmEE6LRrXitkQCb4veIGwFHUrgwzJgCmpP
lz/F8jURxr0o1CeBW9thHge2LMqDreVoU98D8VnGfN/iy04vcqR+xnqy4Xu1OEiYTpiv5TlxZj23
214hvwArixpV41C48/zqhxfes34+mvKH0Cq2auicMM9iOK6qIT9l6gTmBiynbCWowsr81iO5VR+S
zNGIiwwY4AfCOmzRMmOgL6jFtVCzYymqT1K+6VLxK7TEgzZUuzmRN2pYLO/tFEVHNggvb48W926Y
PUW8zTNG2hQC1KI522amHWMdKQcL5VlUJtfM0k3lR+d2uCTmOZ8O4yS4FKGZfpyLIxN3ju6zcQ6G
Xz2WxqwjExYvLUw/oorVGcEYT9Ns2mGwj+VbGlyKHF9S9sAiWcv5dVS3xWseh546ITUoGLdajl/e
4mozT90qSE6SgNkLY72UYi1urX0/ag9QDpyxEu0KdlBA+6XgWY78BjlXOeyTQNxI07bSnirrM5WD
w1hzauYs2MACLMZET3ktYp6IhRqy9/dmCSVYo8jlEIU675raQzFHTiE/z/XojsXzDAs4ohKP2meF
rAgfCnEYfiXGRxw8V8iCDgWIc5LeAKc40GNnrhhClrRvtMBVTovz0QdIrGM/tvkybjdesgbGqIBH
ibEXrENnzfaUhx5nIkkJBaO160SjZOzlusDBX3I6i5EfNURvyC5ogjfPOi0eNsg4+foWx1n+2ImS
YySw4MwBbUC9i8rBjcYnWfpKspju6pBSptX9LzN4GxuyHcdzElHFZuuUI3uUDFvtSyeikyivY1nC
Xxscsz6mxcfI+1Wk/aEx1m0Q7Q0BdwGRohXHjvpYRKmbIZs2moy0hNxOgKCHJNznQre1lNXyJkzp
uSKFYPRPE36LINVR7Spa46qh7GWWdlLSfNXPPEZS34UXxPEJU7Fhfsq7gkmtnMLDpB6qMeKHIjNY
O43dzlqaPcpPhapN78mSMJXhKV1mTdK0t+Q7Hk3aN8wLJBx8DmbY30fYbc6aO6iY4kKF0ZpdEWF2
Ye5MQXWzjjyAWvkwdMx0IuoMfThKgn/N78Z5wEpGsUs7T6wLeO0LZdBqEHFq0NUHWQaDFPXN/KnJ
zSbTRjbuHkYEpKNy4k0o45WJlD1DWN9rlIdq0dhmSsZHSR2bamRIZOqqziW3ofJpLCxPktiJGxIZ
ZywdptgT5vnDQDag5XtfxWKv7O7VFB+yRuEEQNxML1rV6kXWFt17cBxEjA7Kay0cpuX7KleEDR+j
INhlEDoZKRyZF3fXPuoOeixu9aK4VBKedrrGuITPmFXlJWomuwWPgczt6n60F6bg2I24YTBCHhbD
2B6bPRX+lDJJR0WNN2Pk5sNzr7eu1ZQA8OoqapubpcXnTpMPPqEVLYnPA2pr5O5KVntVXu6C4YVN
V0d3CzlHQCLSBs9Q64518dmMzHFHiVUmPTVZ4wXCB9iQ1/FqVpz9XB6Uh2HygL0riIBWvAt4N0zT
aRk3+nzykuNRYUGbXtU8GFblLNtQMb7nhYHeo0cxkTksjqXhvohoreHOH6SJmbuRXWEWRbSf9WtJ
jZOykuOSssOaN/kceFL1KrROZeIIpoW7ImZAAdLSTYlTamyGSrHtZ/ASsT/20aMstXvBhEzj64ew
BYCJpZUyx5irtA96wT/HIiCimCoDiOB9u7aadj0TV9AIbhmYL3V9sOpib8rQey38Q7LL3BSgSfnu
IysxMhl6O5mBB/rBNWnjlIzDo4fDJk0vsWbuIZ89WHF7Z7W/Ot98bfTsKiQmigMNPhJd8sGa0JHU
SIer7GSaqVdlxrko0rVeyE+q4e9DEWWItAGEvgzWdLLYQMHTaC2pNriWlMqbqavWtaGehCnE6SDe
xMLaZ2iTUtdDgPPq6CUCIpHi2Q10YGvR3yUyuticB+OD8wzjSUFJFVb4SHIltmhPY7cNDPl9yCjh
G2M3JdRzUyK62txs6864VwyYFgObV0D1Ge2skmQdxs261tDvRTvZwrJRE/CqkE8BKpnBJ0+206/q
qO98o96Mnb42jMzJ2PuTodvo2E4b8QYok96E0nT+0HmHakCapOxXVl07KvN3MezvzOhQR8YmtOSb
OI1H2DGjshN2DKXtBEpKArrQZolrVPzJapy6wax7g6ScLbJbYPf6R2t0k44WF0WNlmq7WSeCZbJF
P9uMGAI2r/zvwPAuv01FB8sidZRptjNFOE71sK0nZdsm4bOXdfEq7ZqTHM7gVSmGVLBWqsZFF++O
era6F3UkaSM1gT94/SweMhPjRJnQcwPUBn0R8jJu6LTUG1YPI7a664z6oMBVbSzj3Ij5V9KSy81h
pT4QOsbEtMXPolEZlrEtiFgCih9a6fQk3ZgW5iwpxAZjcOUJLMoa1zDf3FbyrHCV82kES34pZdGO
9WdJOo8pUQjhndTqr2rzKNSslP4Xgz383E1XSlobPomd9MVOa+9z37wkImoM+blQDLtnN46sc2wa
Kyl/94eBegdjTh2zsPdhvAySl5Ninx2y9lZP0Vppn/XxkGfWpo1vgqk6gz5uRybP6JqYBLhTVrh0
rQw3WG6RyzPQQDFUeZuLe1UIvEYn5y16loSj3OP+nAebfADGgmwRh/iHpPJKL8gNnNS9GImP6v8R
dl7LqWvZGn4iVSmHW0mIZMBgsL24US1srJyznv588umL0326uvf2wiYJoTA15j/+0KOWPcVKcuy6
ZFvGOoWAxYn55i/gmwDgDWAnM3r1Ybw263mtM3AN24RMqwXJmPJuP+Um2UG926fDayRajvU9GbiL
0Mccw68h/1ZHphQSXHtLp+wKUCGZKzm5GA0+pXPgKgZvrzAzUVJgM+kwJeM6NHpvNJLPgXq9nwLK
09rWVOmqxmcljf9OA6Y0Laiz3Lkaw9rCeUIDl9bZLliGCVlDbhVqlNV8h2GEcHVemOhtGjky9iam
9IGATAOAQF87qxMknG9zPush7LRAOeZTz+gwu0muASYDNwK0fk7FzFaRbV/R7BnCTR6QIjMv57R0
7mEdiUa6iqzLhDdTdTfRumrg+p1J1c56CKmxzollKrNzAk5nl2wRA+aSSdQrAtyuhJIe6bZlcmaK
hGb0JmjUkhU2erGwVwYuWY3Fea94RaUcdKQEQnYeKxiiQBwJQLsfv86ldjLU8r3fpE1ADh7JOOWC
pJujbSVY7dXFKaPMDuXDHOpOF+CIafRrrcBWjvItjowX5ktpD+NbxbrKcgVtGWX+aGSvQ5Kp6ZAu
8zddTI55RHxw36tOLfYfkdI7odHdLCHETCw+9/qXZQjekLacmxOSO9wqKgtql3CpzbPue71cUhMy
n5q5NoiE0zeE11POlNh4dMS6cjxSXdqEZK6G6Wbk/SnU6NtX5CQIpteFCnoU7yG5J+/h4Rpinx6w
R2xvufvgtyfYh4FObntu8JDDmtaGaAxxl0mq7W231+31ul1+84/oNPd6WRKT7eWJCxAgHhTc47nZ
5rZyeClv5x2xy+9tsOKJwOZVeC3ZW94Wuvb1YofuhcfgM9v9ZmuP9oXnxqUndsmcLS/j9rm1L8uN
h4XH9uLxlu12W62XZ/mfz/bdq33lI/jj6TH1s7lW2PaVT4/sLT4Zy2pdr8s6XrY8vV/Wf3l06y3f
6crqLe/hST52WS+etnkhP97y2O/nLavGRy0L4Y3X2CUq9jRv4lN0ZiP9asLYIMC0Ht9refPyURdu
+Xas+oXbZVstNywdJoV9zVCy8AVYsf99aNk0y9KDFVyH5fNYJQQmDgtaVg5pmbe9kDazrCgF8iaA
Ul2gPLuyZVmHbbRsYr4MX5dlslQsQa72Yvw3u+NWPBTn+gR2eGFX8xPs0Wmpzv1wKOyDxXFwKMGS
wwMGsU6yX8RMxUE4+oRffjyfbJfeti+tzS2rbAvOmhR3Gpf8PLeCc+GuwPfk6z4vT771M3OWHfh8
suOeT88WVhf2L5vHZXN644bNyl73Lle21Ja19Vj16rY0tm3eunzdzLF573brGR+6czidyO+5npYd
Jv1upOvvpnxuvzhSOIwuF9NdXr28l+3FwcGCf4+hy/OyrOCFVVt2CMfqivVb9g6fgojP3sbu5ble
3sypcLpc18vRclnb9suaYzJ0e5sc+9/VXN605h9L5Jj/XQKPLwccpofs8WWv8m1Y8mq5y2MXFErO
sg/56KXT+4/38DAPsEbYhLOoLWvHhrk8OZCWHbd8od+DmwNkXTiX3405nDMhPkex4YTtW5SP9A56
JH/DaoREOcanuKWTlr8YFbOg1ViedLzpsBjMxcrN22YtEIEngsN2PoqZAB8zuIpcx9qsU6jGccfJ
20umKy8i3ZNevQxG/FIvtmmA0POMzXiWb6uo9ArJcFzFTuOVhoHdVp1hPw62IgFo45aVZ+KOi2cs
vbfiyOXDsKGGu0pAZFIJ+MZAOFnWJtVRVIoz1x1ngT50svSKiaG8IRgQBqoyPsOKpkxN3aFbWz9q
vTxSDiXtDnE0XJm10ujzZRppqD1ZbsJJN1GQ+nRcmMnHIKo5JuQZ1X5zTrvIrfM3pbz8MiaxrJRr
uDzUuDoaDBGxeDQQPHifdcL8SIMzUguOmX+c0x9jgM9Tj+sYQur4t4Y8XDOfuA0lABv9sxYpUtY0
7py8dSo5gkMKq2kQNxeq4HXdPgf1K12wwBnS7ijQO6pdNSEWIG72Q6C950q+iTqQ2qL0/G6ZhV2l
RHP1UHYGSikxRAAWvtX9MwmgIoEWJ/XomcL4MGbkxL7y5s/TgVceZj/bzzV0XaH4GJit1THuftKX
UtTHqCeeCNe2SCQ0kYTXuzDrULLI0tQ8aR5Xg9w5LTN3UfW9Ym7t0NzALR+yiODPyu6rBZk7Gto2
Ty4y0zETFKFqnmICqkKPa+k1Tc2FKn4rj5ZTCcojmS4zEnRRIo5RABryQ9dQL00Ff7UmtW1+1829
ApU/pGAK7aB9abIvgYTHrFVdK/KdbiYMUmq3SWV6GeiCSClk6a/yvJETnDoFql4FMz9tW6aKG1Pp
VeNmmOjX9oj/tOlggOJUzLrjyfImHLJL8QNaGMcsYQk9Pe0Ix9JDHEOaynQ34OQIFfwjdSkCJzxU
urmVaVkN0Fn1sXMV3TXia9eL6loBbtexeBYpNyE7981bCSZZM4kt4lczI4+ASaTcEFTfnpOCsnc6
59aL2u9ohe/MLl4ZNG9F8zgKLyk09T6+AOC/BDJshx5URNE3lQY/VczhIUdQkaE9FAnFS9p/j3WE
y0PBrt/0gP/5gs+Vx7ke9nK/aZt9QuEoR80rLj3rQLJe5Fk71BE5YDXOPLRQunx+gdt201DCJZJ2
sUZcXThbg4okXwu4YEG/FuRr1ukvT6IttzJnex6c0hE2NBPMqhD2IkfMgpNiCMQSHyoudUU20ZOu
3bQ1V0WMT4xqSLVdLZtY/WCFk9I8xzVe4y36WFDUmHxp7nZK+zfqlTdLKQ9quIctm4pgMgxhUuC/
hhjGRKO6p6xyJowajE5j59KDwtlGo2CXA9WeGybuuraTy7NSvKPKXEtteUjn3J0F6zDxagppe1Lj
lV8xZ6pbVwr7faGNHr4MBz+jqycbR6ZIb3ElO9akXIPEiyvDaaZ8nQpMNEzYhKP02pfK+xws9AQn
RfUyTLi06/gSKg0eR9ZN5b4WEQCFsd7Yly+F19TJW6zKBK9OhxJZSqqHK20a7ST5VGmvyIO/SqrG
E63pJGBUHv5BDxD72s0aSOqcsKXQiB6VS7sTIX5i/znfJ3PXgSu2mWALjI56ie1ZJr8mNbZvnaHc
CvHb0gJHljtPVw8V/gSMd0r0XoD5gajWArXgauGP9yjIM6QSyqMlPjXZTNOHPOWOYjE0Pk2m9gYK
ATrBdhs+g/pN87/aWLGn8UNDNlOa+yolexRZrYAf+4zD9S/4/zDbVVpi40gZ639YZUr1bR2RttoD
vUdN3oXWiiPINkS+P6PVNJHn6NuqKdvTHNo11PFKSNYV4Fyd50xvwXeQVgMeagS1doKrz29KWKzO
KZBvydjd5Ml6MPLVQD+Gedlk4QPXQ0chGaJFGAqlKI7eanRLC5PTMD8j695iLgB253Tj6OgtJncp
4b01QhSmbrBhIw1ZSEaNPn8lz6HC9Q6lSDzsw+A7lhSn786NuYOsYUIuqcNzHWSXBYz1Q6Gzrae/
wJocsuMvEgEIME+7GiOSMcBDVVOPo6p4/d1/iLMnjAgDKLnMr3yGtanNoMR8iicpfxAS9Ej6EC1k
u5oqqNtlvp1k3vi3e50ru72nwM/utBFcARexn+bRPAKPgOKLvwKMvsUHpE6D/dNsfIfz3lzFa+vK
dAO4K4J5/Cq9lq7pyAeNwcNBbuDSY6IJcqJJ44TPn590fVZW/qX5O+N++ohOy4cwXV0ZV9MxV+qF
v1z1As+V5mcReSkGPcqf+rljmFtFnvAqYnevP95+QK9w65EfPwPe9LsbsOqmRWFl30R7ccCXXX/P
VNqu1+IgrwSut4Xijhx1nVpzgT3UwK0aopR+lt5Dnf6n5kqL6egor6wIB3Czt4NIcUKGqHhUVmLH
VFD3TAjRTcKKpgTAUICoxk/EBZBJrp23jCkwe33/kCYt1Cgw7qJ7iftzgGvNxGmVFK/wIQQ2HmD7
Jkawg+BGCWs0PNlBCt6yQX1p1enQoKESq9At5fkRqsNKkYejpWCTGsYHleEzHembJum+tOJzSl+g
rM0vsYEnyrVQoGOVLv5xDMf8g2tM4yEaD0WsgomYblrAgTK6Pxj92NPSFYnpfcHlj0u8EeAaGJRx
gN3GWq7ea3+k6zv+kQZSwSJ6cj3IVRCTP4x6ZsGofOQvU78qlXSrqdoFnnAjpBsx7TYS08N4/tQE
026a0EvTHscU3Yto4OXRcGiL9GzCDZKylVTPK8OglCsSVCYxdCR5E6nNGlzRLrnAawbd8AjWyJc6
pUQsQ0BjtmhmoqMhD8SkzUR+TY9IuOXGm1A9VeNUZvEujX6E2vrumuq1n9rrwHxURLWVqIRfZS1+
qLNdFoSQ6r16rQID9MLN1LlBOY/DkALfJ02fNd4sVWPtM1WTluRrpF6aLXGC17SZUj9edV16Eyea
KFii81UsnGMK1HyVUnD5lryOBk5n4ow40k7QcYUuCQYoQq/yB8+UT638EwZI2Wod4ktzoVMFM/2P
KOiffUZzWbUctfgcR50GU4VdcdbQfy+zlQApIizX8viEkzZaPmyr4jQEIiXmCA+r8drg2wCAw3EN
7RO55ObwFHvISY1uvtdzvaU52hmrhgiGXHsTpv4ooATUsHQTleEz+8hzlJVKllwqvm2SZIcmPhth
5ASgMkaYfgZupAWQqYBqYmuTyHhkg8OaWravy/FPKYleKmJhRZHdISwKMN0VtFf8aeWZSCBUcVO+
CYdzit1OJgD75sUmK2mUdowOwLxTosE6YrvH+ndU6M7o/wTda5pNbgJxDhTjFleMAzQ15AgMPevp
kk9gyeF+KJS93wG3jISGAf4r5irsE3uCytBW+nuFpqsQe2YqmJ9wNCT46CqAOVlBJOQcbaPkHFCN
SLWTohkTm8vof08qpt6FAi1mFej4c0Q5JwBhjUn/w7iOq3ATtw7HrECANlWMyaQocTNTOMoG4lHt
UxvPlZhutAFNXPVJUSYrnwb0kerd6LaTjh9MwnQku9LjNPz6dTQRU5TFZjmk3rXwp2RyPG4rud82
LZINlWjJyW0q6S2Sk4cU76dpDrjsVYzBPYNsotA80m95QH/CJQBcQ/SRpWi0RUSX40MId834FGcB
hqH+2QW4asWvU0VAQM95AZ42o65t1LtMZS7kKBAhVTFUGYNBQx5hW6vbnHFw8ZB1TMDLT4LX5vIw
l4oT0Uyn0HuM0fxSiWez+SWXQQlNufYkuaMO2RqGj2Utpw6bjxaRQV57j6Ji2bOy2UCsmnETLhzM
eBLzCqVHCY9JvIMfY8fsJWnS1nKvHq1K3Y3oIKFEVBktX1U9xX6xU/xwBdS1VjtakloeIhLsoxfB
UhVOSLqv/i3uzlBS7UG5zeJdlNnD8wOphszyE7xlIZlGCgNRqN9wjl6Zgu6WYXE0i/GYQ2wR/PdK
sD5mTTuE8bSHg+BYIXN1PpKWWi87fb1FfCGa4Trp6hiaIUoZPDV0Rv1JHLDRw3MHmV6XSrbbhgzB
/o39noILa1yHKMgebcqcBBexmpY0s0ZaqkLuYpBhwnawLuYs3yuwQjMN9oko/xexg/b/tfPyP3GM
/0Va1paGUDSlNb+WaIk/i2SjYG3Srcpu1SK9yzx/XsV/VAy+5hX86gqxdoaoh2LM7n2bq2U6b4ev
MrOtw2vMRfeRQ1vA5JimByhs6kw0cCl9n/hPyQlSH7IkV8ZEMbRqEI2J27j1MKhqLPBYxtRjHr/+
Z6q4rC2k83/i30uyhHZOhiYuKzpE6n8mUY+5XtZtl2ZHeWB+CCUl+KsZ35EApyQheYyyhy65igtY
VANK8c+HrQif38mEvuA4Zp4o7FTqJIk5Th+hrBrCz2LCdGU+duX3sHi+TgelxbfP8LSB8uE5V6mL
vYkoHM3ZcEyFUqZNtnKOqadybtrbLFu2mVtOMSvwIlGLdjCld3hab0rh3JRYmUc94RIg3i1m+zFt
StxvGSdht7XlpjIKik9XqmCYhZM95tg7bDoVu/wwvzYCYHXBIaw8qxFyKi8QRJUCWLCNPnSqKt23
b4bInG5I95KJ3XyXrqt+dEIRCBi//CJl0sbYGQFxToWtJJWH4R5Qeq0rHsYyflBCqbjV4taM5a2g
BLu8QbCsVa5RtLS0GKF1Hfm4g3AWZEJCv0TSTIeREC2drMZYCNG/MEanDv42vjWzeGjbW0FLTBio
S76n+D21XJqUpRacY9o+CNi2M71KozgOs/Bq5clu7n40owN8JyKjnNdDfPONe1eDOCj6IvLdDgrZ
uELydyC4fcqnA+aJXYsvH13WprzFBk7lUxht8cTp8GtpikvW3Ktg19FUG6FUjdVTyp+tGLmFqb/N
XOJDcT2qwN6bON61DDRBvzbnVy3V4cr9aadb3lOywEiWiCzVOA2Cb62YNuqcuHRjLRxSl8bG4pSi
ZbmHAiE3pZOAJlnH/b9eV1PiBlF/CY1wo6KzIc88AP6ZDoyzUnkwNEyQAONKWFV5fQv7u9hMnHHN
XSpR7SBTM0KscpJwoY9silQ8TOYfCyH9RPZCy4xCKT0rOvT5SBVBO7dCXL3nOVgQarlCRlzJ1qsg
zNtEIQBZQsoX9AZ7/2l2MBwBSiTxoPChA9Pv/C5a5zZhr+u4iwU/RYIMU7NLLXem/hYat85UoDXq
kEAOxnAKmPTU4cKxMKChELFriGTFhV5Ab6tmstFU4XvfEQO2mdr/4m2KHfy/OfM1BUmZruOkJP0O
ff9HwGpVcRQHeS2+xojJJqaz1KcuItEIT2Zv7hDtwoXdwzSA2sOlnCOeM0svcdez6RTOXE6o5S27
AaT+mc40qVTAbygFzCEc8yLGm/aTUzK+4rn1kTKvtjyO4vCte5anoLtPt7h02/Y3QyC3EcmrK8BN
FHsYCqr35KG9Ci/+jcEIQBxrlg/jSnACBCWwR4i6YJmfHe1bWLzUNSccGXxcGydb/Rmxa6DQvGuP
6mJ9LuiYtW0JicC6TdxUR2NfwwkBASV+R0G/YDFDhsWMRwTBUdJ0JCwR4UD/ieSreFd/6L7ctI+i
c/W/Fteen/nKQbqkBgnvxs389hVb3pLLEk8rpj2LWFNagtJgwc8p1Oyt8Fd4Uk02mBTEO0CZHqQH
lSP2Tb2dXQeERlzwIFwHLqL3CXk7g6XFadRja4FVOtsa89zCFcB67v2pxsHEAMuFVmsjVyU/YuGL
nI2jH7jwF+slWXCwyzdoiBa1/7v+3r6Nj/RUn+S/auX4P8a+OEd3+U/6IdyEe/XyQmCMiVb/pJ3b
bC2d6QqajBvnBorUvWHbvhUfBJ5wiRvd4hqojtgiSbXrY9XbIsgitpl4WvSL8HA4MbMTm7cFrhyd
/i7slB3ALrgrzBdozGrshATaUJzhwkALzXRaMtgK6inQR1vqN5nE8LRZkhU4AnE5hmhDD+2LSUd5
nny3vTQFVFTHehfRWgJ6eRMpGYW9CsBdbOEO6WHoiKoTvxkmZVwZTtY5IVyQo5JCcoAy40W0bYBf
kaG7MtZIri7BZNsH1DTAa6aXP6pPpnnKcYheUUWV9jxBtXZnLh+1M8A9gmDfOguydgWF2TCvj+CJ
vnIRINxwN7zwoGd+ZNfwXTgYO3OPMrg4mZ/1u/5ZHmWcLk3uszGM7fxHgdwPwpM7TXOcv6dL+Axv
hI7scfNSqBChbYlLBArcOpTLXNv8fXXFPDT5Ck7FQ4d2MEAgWc3Y9qUAprwBzqSDgiiRVn2/ahoH
N6Wwwpjzv8gvlUVl+q/VgqYgBzc1Q5VMa9GG/p8xA414oet+Jr7CNw4uEZ2DN6oAdTe9+7vh0uL8
+kW8IfZgf8S/SIKTXb/Bx8Vt5y3DMBP3vnI49DmGpquysjCJcupLf4w+FaJsYjbBf65u9EXo9v9W
F7tuHAqQh8niv1RvwzzHSZfF4kso/igKchmuKc1lQvPci1wWktSF/u2mDWvHxboJnD4Y3DgXV3kv
Hvz6OeREMav0ynNIp0w9x+yu1yNMax1iRdKjJbFHnImHflG+DW6APcXErBRNkIwV8QRW0blST45p
SpxgRB+mOMipSv+XMQ4XSkT3RbxTIUUGZrvphL2A+aYqQPqbUrCWgyV+/ojIsvJhN9Fm8nVQVejI
GRNmUdtMyEyS4Zn6dwxu/vOG+zcGSrKkKwp5GWgjdfyy/nk/a0wjZbXD72fUJ7zcVLTubgONmEIG
m5QvPPIWTX0PIzAkOjEqdnPoU8L8YZISdgMiQSgLqLb/81qhlfx3O1THHwrJiARwIv2L/jeuUinL
lGF4CXN/3Yc4+fTWZGsLtbHSuVJlCx/Lyl7LSCGMlqtaJoj3LvgEPbc2gajYMGa+u/y1Hp7F6Pq9
T+SkvpIjgr7EJwxJ1BnvcgEyECeeVNQMfMdFPzlK5qXIoO++h/hNMkr3NNWYsjaT5WhisVYCVOcB
CU1TD2x1RcszZJ9iTCjInG5hxvkZMHGYwXEfVScbL8uP355EfGFnDUyh5nI7CMpLlacO7ORhnrzQ
7G9GTKh4Eb33KeqphB6D0cheVsC9goStKepKz5/ZdAvMjzK/ynKyqqHiF0N6qBatUCZ8WAb9tUYN
LxosyvITRUqb0MTimhmbX7VRr1qjOAWo8T3Pcx+H5RZ8G/6B6534ufMID9z5rXiyc7gfToXtTSvv
wAsO3oGHDh5PLndcD6tRHvN4BT+uVxyXB/Vd89ec7GZ2AIIPB175j/+WrIcRXgNLwC643N6XJfDc
KVVfwm8WVBx5hMW322WpNMXv/MeKHu7W0iXnffz/+9l3j9W7c3d5Ob9PbOz0m9+KzFc5QKa4e5Yd
bFjIhFHbgV677Nz9HSQL1TnMLh97WuI8+ASeXz6KKRkfwBdl9CXdVfF4v8Qn06dfvFN55nQQ7GVl
lgyRR+ic2HQPPuzhsSJ0yEPH8yS613w2z3ge2SEP77HlL2gY3nX5ffIoq5zT/eTdr8w8fikgy8tP
JI0sH8JQ5Sx/h879cecR1pZ78grIdvl1/33nY3l5ZT9OEruLR7h3l5fV5j3y6sEzjX1X2IcH/lad
fyzf8u5LoMm4PdHPzzZXxfUePInTnc2KRixOdyRuQ+dxbVijhwJRJVk1Dvcie/GQJUQ9svkKOsko
fA9e5G1PPLJ8Nb7g8jfdTjYAxI6r9/v4dmGBwFtZ+BELg2V7pVvP1qDT/ntLz38hU3hL/563wQTh
ZQvhgz78CurFwgZZOvRLB5/H6OFzu3T5eWRhwmA2R8OeJAZueQgKx24hFax4CZ37K4/HLhmny9PL
uy688ff3P5aXLYuFMACNAvoBz17gWUA6gQ0wLlwZLmSQXuCKLO/mE1h37rAQ2BPc+d8/Ap5eswwI
FWvbgaDBl7NtuSv+CvFSTVAMPkJY9DEY4YS+6wll2xUBASa//CxD6GNJ7c0jYRBPRTsLGN+jxc4W
ynQfb6pZ5JJPnvk1bX5CRXyR22Lbxa9ZEVz0aUJohjJnGtACF+tSpoHSLmrQP+OU7kYj9mhFD9Dx
xBFyV0lEIx7PNboUITnAce7TZ2oE53ngqKA6Fqu7bLyW3U9TQMAegEjH3jyiqjXbGrsrFc1DCEut
jl7yaJmgyrdsFE+zITq9tPZbzMrUpVXpO5P2ETPZor2ShhW0vcUMrP2ZtQ72b7Oasdwws71IddQa
pmcMX4NMgwQWvt3L5JdG1G2q8NlHGoNY/l71i4N4QM+m9mBcE7d1qVXiXgLcTGJF3WBT+yfSgCfK
tt37AEtjiTBFjBxjpFpBY+YYPgGTtGXTt0EWofCBiDHxoFuVgF1johRuCggAJrbTk+YEcvzSAn8p
Cs7xcWfjEwGmrayBmhHJ0CRS/a0aPfOK0seIezvORkQrMslFDaZ4uriJgBNokSARl+RTUp1MFMY1
RKVoBiDGCjMj2npgpuoP2iXo6n0dwZk2fwIVK9WBUKd4VI9FRw1oRNAqGRO6bNOXIOQBgRS67EYF
EUNc2bSsPhlW6dZjewyBaVVUrlkYeZb56KLPDu1XPoU7zHregnQ4+2CpQ0Ymmtp7JZcjAwmwep+b
F2nGjRIdrtkkTJpqR2OX45byp0kaROHId30JzFfc+AEOa9NMsRls60FxZMlazcV2VtpjK+Oam3/l
0/uWSS41KhR1S1/1RvYOh9aThnSVRMGtbwgDE+gC0n7Uz+CG7lDQjcxcdaDlUwe7iWupAbQUxsJr
KaEHAH2rigG1GQ6BA1wrgKqi9eLwAd7iJWP1FkC/icfhVJjKtyxQEqOST1B+El9GZ6ukwSEXk9ew
V4YCb8bQtNOKLckRmOtgUP57oiGow7Eunp4p6Lo+HuaBiuA7UKxVIS3SFQJI75P8prOrJ0Dlfm4R
lAmPnP75hIa0xtcsEcPaq9F8RnSpC065bO0jAs78lyRn+txTtuOBp4j+tgFH0KtumcH1Ms2k8DhG
1dfQ4TlwQrSHhiHK3gUa8hMdllhdzihA7uIxVYItpmh15XTbGbTDmmLay1b3qYmXSOUwRxypM4NP
MRxUpeEDRaXdDphBGeK2i+bcRlg9TZ6EyU5l3NSucuGcvMYQ+kVSDXTrJLamgxiULuCh33VWC/eS
2aDxVkSIjedPuun24g+nULoISuv5UY6WuqBL8kEIlIsSlSiIjt2KraAEfDepmzYUvBllJWY6y0M1
h05ffqEJltPXLvurhzs96UjWI5akm65a8jZOqHDjAaRROpQdSj902KIicVyHt7mFi1TIdpsgmMmt
TaSxjco4e4kUce/7yboJsSo0J9hAWFwUhN2hdRM1Tv0Ikf6ge4hivW42VhKiKWbQYoJDYHEgj7a2
vLgBksCcVsdVz1JSyvDqbUzSlQ8SLTYWZ2/cr+cYkkCKwoCBAUo9Ga6x7EXj9KmiHi9MrCfAuw25
OimJ4CjVUaueWTVcDLx67TaqLrWi37P6KnDe9q1tCNaGc/1sEjOng1YoyxBXGMe5p3G5xDjeaP2b
pbaelGStyOg3Ed/H/msxlXYEqhZpzjCGrgh5eGqYJiamnaFfKU2Rhmd3QtymK8CAE5JMklIRRfcb
ScDk6i4tvIYl6kIG8o0ORY1jXPKjSpAe4FeP+EnVcfXSwZD207ukF+teOjTFPdBwN8PxZ7aMVWlU
K4UNqdsK2R8oet4jIQbAPyv5W8MpP4jAyVLt4Um2HcaPAItAXbCY10eomusXP2v+0liG6csMR7pP
A4oJLj9lhRhQftEyzJ+QaVbWQMzjTQgYkHFUiK0lAEqwVfUznT9nyU2BCSI121XNMcB2U0hIQaJY
a3ZlcQu5xNJSUjoShUV1Vfftth1jVzOiNQAp5+TrRCfPoLcgT4QDlMS0ljcU7nPVntBnOn79wRXr
ZDbWTgcESHdBwjlK4mRqgj/E/ckI6P75ykaLAjeU3juTduQiOOS00sLw1GFFai3UtsR4UbrQ80PJ
ayaOQ5BWaYKrUfwtYmPtCxwwSD9ltT2apeqhwoSNUJ1GSMa9lZ1EvKwGOtbYHBxJDVqJVrDqBvUY
hgAcLKYokp1afAQfhv81iROaGWQ9cAFbvDSDCO3K4vuFfw+s0sGgSa4Zu1pzUxGYgPayGVSo+6Bq
DTT5coJoW4wyQffMAHlkeOgwOiDI4SqCO1W0NQqVFHbrK06IzsQoVBLvFawDntRxffSVF03v/ij7
siRnmRpESqttFmGmH0WA/+q1hB/X83gpzhsxhPOcvafKqkewBLUaw0uMH22zADLQLdcMoQFE0ltu
0fPNgLgwKM1CvhqM94rOlxm+6yO6alQRgNhbwwqdCDR2zuQ1GjAd9kCV6q6QVWcx/tbj75ooFpRX
2ui7nUhTZuIKOcuwz6aXNrFoVDEnt4h6SVECy3iwzrQtBa5hJPI2A+hc7AmhtB5qihWdrsj8HGgE
zBUDKvaGescMs4R8B7hn0H6ouZSIIP0KbEMtZMYGslzDkPExPoh6aF3wVfrpBZmdoySqo0+c+tQh
MtoVvIu9UvlU01u5CCvhxPgQPpowWOflj+lHbpcobqv3TskUXLRkB4CuMrZ1eaFXhWxR8Qb/MWcZ
uNbXoIq4CkccJmeTEyXjdE1TDO1pv1PPCPsGl4ZsyFawuMr0VVWyfVUl27jpdxn8IKWOTlPwIhmr
YDG3u3Cg/hgoPnqs200i0DRLfesqAMwG1xGrSidOdyA8oOO4gAwmgrqH6qqTSy9szZcKADdN6h3z
ZsWvvJ4GB6Q1wi9THyJ9C28PYwgjeJVN4Lf4migTRz7d3SqXN4oPaY7xNwoPtUAbF0GPKKdvFe2X
gI52SF8lpK8eKJGb9f52VIbbQtfSccIojOgyNOhPssV1YiL8ZTRG4nUAqfRvU4o2A3rUZZ3pNWPf
tJeE1tYrz0Dl26OqDcA6a2oZnUxhDWR5mGAV1dLZQAycSWTugXb3JXi4eJ0XNQE1WBtJNlyXCD2c
0NyD5Dr69xTuWiuTGOr7tznGuQ2xtmkcstQgX+jld77OoFaa9hwoq3FGWGIga2zUH02E4IR11ppG
6sR5nsBIm/xNQx+2on6Sahh2c3+Ya2ylQSlNoKkJNoqF+FqJMr45k3y8DELK4TnBG9C1EoBFAETK
uo0pvhXppUSDDQPWM4dw1+nRoZYM9oOxDmiqVNL/EHZevY1jabT9RQSYw6tISlSOlmy/EC4H5pz5
6+9S33uBnupG18MMMF3TZVmizvnC3mv3djcV6zTTnIAUoyEjJbgy0OLW/DuoavXkC8UNftPEndvs
1HSoRWXe31Z8ZSbb+8r/fdhntmz57OZUUpWKh4RrPavzRZMijNPEpc73eVZqhJPTPpfVQ9Yknog2
cWrWRfNO8l7Gtli5RghYn69IY/qcEumevKeZxBiKzSR1UcwqOw9ydw5AB9fOIBUOeJWFGCm7FshN
3bhdbzzEiILXqNk8CTQlUKuJ89Kee0CdOOQyvmr9u4rSh2Dfsj1nDZrkY2tJx47tRDF/muz+tYGB
TmvnlFnSrG8sjeeeA3NKw3XKiysT2S5zREgd9MteggksbxueGiFFiMt7IAr7caQqYxHWYzmTVVpS
iy+4ONlFZqGWY4k89rsBWpBRjjyt/iYrUVM0JYZ5DpxqZbTveR0wlyu9yNJZ2DMtQH/TE/xqKshb
iMdEgQXfq+FMbzTRHRAd6TVMALDEbQPpEuXys1UMSLGzWnH/rBx9ioQkfWpPQkeucmcshZ3yvB6V
mYdeZC2NHRxHUh3vctjJGprZIQhXhvo1mmhEeMv9aaulpa0L0HfqYhk93yf6uVgEfaoLTpbyl4aK
E2AWUrlzIQzamNWQv7DXmKNNRxZuSC6A3ebv9Ri9MCG71FX/lJ6ik+bgV9Nh33PsiJBF1Kzm3ZKO
TaMBwTWcEYUEvyGTuo+SedK87sqPigBjaTctK+3AxDcd7xpT1e4+94es26stqkYJzIACfCUTcYVr
RXwd2wFgM1IVWV5FFtW4WGfMgMJyW8xLgg2a7L0y16gecV772ESFpMVDnZ+FqUQlSiMR00kNy8J8
6WLswGLoyrLiiMhk1BbIKCsmGDajouBw7uw624noJcJcpSYnIYJbS43ulgW1hc6grpsDZ440+Z8C
/XJXS1zJsOKJ9w3ZUwgd+XsZ9W7iL+GMOqYium0v2H2I6ymslkX0nTbmoZ2+u2pgdqtu+5i/gaVZ
WD/CCZFnhpd85vlPWPTo+Jmjat0zEGi1mNaXU1mnauNCydqQmyRfB3A8vrWcHWV/b/OTivpDsNgO
B8ie2vms8IE06EktMjIL19e9TgMHKmoHMTjQw6yxtYubHr5In2YbowJ3FcPZyLMDIu4zpQE2V7Zk
87uE/yAJ2mUR77Rux1x/1T01Ez26U4MNSEgouC8aC82MthyXuMTNXZk8378FlglLeg+ry9OcPijt
oiu7N79AGcvDliDgUhJEuJ8VEt0I2ugweRkT2R5euGXx/7+r8HWyPTv0nklFUGRLy3qU5bx/Hl2B
dccD+ZwSNAVZzck2ZpYsWpQKME/874x9lsWOwGCoMrGMjFDhSBejvI4p+0V5nT7jx1BRB7nsdNF2
kPlsrmjsng/CQLozJUxJw6M1LPr01m0pY8xpWRvnCFFjKz2/gIy3ONYEhPjPLsAn0iwdIwRu+fIJ
q8jpJlChjNjigVKO6zq858NayXCqiQqBG5RI1lMD1byojbZqJCIdL/hN+Up/G1/MBT6UT+uKzl1/
GdlpmMa7IccvfInZYg0LdOAcyHYogEhHvNIWLPI7aSMhrDN8eUm6ICLpDDVp73pzLW2ezgMoNk7J
apWbi76N132YgZyUXJjWsOo1eW2qJV8G1IwZ957UuXkAuAVZ4cA9irryzLJBbFnHlYgmXEnAfELX
mbMEbEOvaQK31UzeTk+T7ybrwCaF/CFGxxSAbqxjpCRlWFTQHOdOo7GpK8XPORWRQk9gEeA+JW2/
5bOa2dE0FuJTriCDaIUIutcwkdoHbsDRlegaWPNBbVAu6BK/TCzvWkE+DzOGm2dCXm3htJ1+utHy
apwjg9xeiMFxJwLlpXZypzHdWj3x9ZHqjY0F9qV0tLjezJHgambHY7fIJ2hqWDIYHoGNn4/MFhIq
oXzG2r1NldoTLaprPPAWFbuuCOD961s9HhJd3qeqtEtkTIcVhhtyikA7sFzQXkvjY2KG12VfyQQQ
EAXaVJtOHZWIcFnzF/euV9YxgfcVPMet0m2iiVMQHh7KEwS8hlxj3mZvG8LC7wm4bmFlRKgk2svU
f1oWxh78KPWc3/N+XVbJLbWUsxWiKjZzPE4C5vzznBTogeAGJA+D2OkA3bto3mZr70+eL691g44g
/2Krth9FRGQx8fK9SRz0yHZYvg76a94c83FvUGWwPG/W4sCIr8j1s1ojtYwRcIPEUwLx3OXpktmF
b1TOKDrBjz/ymgzhYfRUp4j+J4wi2FpG+WnmLHCZt7veL92en6wwMjWxTdTcdzpMoUplUCgI6zEc
j735U3a+rTLJqOv3WS5flZaGeOIyB13zJCHVVMTIDQW0HcrosZ2bgDdze7XtwNOKTBgjL8kR4CRl
pICh1p+JxYuZmQ1XjYvWL/pbUnNnWuHtv5dk0r/JOsBhWqxpdTRd6m/pTaEo+D7DKmXf/QSXeU3G
2cHcFbf6Lnqq8Yd9sPRv6jFdA9tK4JGporf73z1hL8UMBOoBnyrFwLW0bih2kJLC5cM9Y6zMZfsu
BGu+sinZg6f5GcIU/uE1WP8kI8sS2HMQuXBANeuvP//bTjpI4z5TSh104qH6kNaI56sWCUl6Mn9g
6cyv/k95U2i36Ht+OCYanUYMnfkCwMydgGS2UwDhRsjPvU1gtz4fGWj4QBNk6j3msLb4YXjx8+yx
yweWJkVda76TjHbrOwpCD+TJNtqt4FYjUfygU+gY7qBEIXiPt+Bc/yqvGV+97ey1eD8YbA5vAlte
WvcK4T0qOxvdLBtwAn1HIq3RBtq4waARqrxKsHEJJkCnmp2ohDqzgCwemAtpgE+OK37BnYzZGQsX
JB//Dzxg6Sn9+317bliSIRLgbkr/gC2rqW8OZq+Lu5Z4wyh8B+zkFfUy8flt6YDF9kjwiKSBhxBm
r4qEKxYae1b/GDHwb5xXi0Qy0ZA1tIq/x3olgfr/wmfIFAoqyoyekD+es3jFqjnEQZnbFqhx61Aa
OAuaP2ydtX/ZOcuiSIoQ+YU8XspvJGjVyiZm59D2Ul9dK6EGsKZbDqKyRhZqNz+l/GSzyphZkqPx
F/2VQQ/Nodph34vqb2A8KmK3cppRxIJXK5/2r2+gO840T6S3VFeZW8roXmZ217HVmIRIRMd+kF/C
McPQ9aLC3mtL/d0PyH0jXOimNsKxpfQWUQyhwsRVhYPwOaAHDyPMzQWfGG4qcVWK0yn3JRqFyXhP
snLZV6Gr65KnCtkfcNnGvyCHkVdIuihbuqLrxm948rmJMyPMjfk0Wwv1nP3ABj1Cgt1ll+rQrqe7
9Sr/AABhgHfSPsfP6KNe5yfjFVnGc/3b01d/hG8sH8T78DHLrJsW1WF2uoPiLUKndhvHOCurCYDB
giAh/6gfMyRImHfWyS3kK4cSs160P6wFpGkBWoipJiFn/TszgPllxBe8l7ec8dkf0jn+iSOXZbRz
pq6JMoff71D2MsZgNoHw2qODGzCD3nX0XDftp7Xn7z8c6/9yyv3Pj/rtpLVYkPXZwI9ChbWP3q2/
MnlKzEV2fBHW7Uv43XiDsQge//1z/wkFl+hQ4GODUkJuYf2lIvzb6QqxsioqIC/7gdRTLrnlM6+V
mKRlvzDJV/VPGCbITNVJDfdtYR05H/kfvoCS+S+qI1kxZE4AVCna/1Uy/u01SPo0EpPOa5iP+g8D
BboUcEI3cH1ud2nec8gIJkYd7Oi3ZNu9EJSSvA/f+TXZFpf403iAgEJjWb3TH4rfMuflebxNH3xg
zOW8WMX6swigWpuL9oFAv3xOYxetZx0wESSr8QYb+0Eryc99jb3hkTjCCpSbx4TrAC0VITf6vcmx
1uIyW+tHpq2qk+yA1K4UIgm2yKKFQ/BSutomOqUHkgVcYc8Ww1ohIlqCAHGts3ROt81CeuQei4yb
9j5emjfp3K2HX0K50C/VNt+wHNvWL8Oj8LSTeim/x28wFd/Km3JVz8pROaXf/d7cxpfwgi6JlOT8
HnvZVXiz3nCUPcK9sJMP6nn4SXFvXfyzccRAhOvLsb7y1+Cjf5XPPW5TUJy7cIU9Jn0ZyG3cNDfg
UvucbnDPIhKVtPxQty/jqruyqFoFzrCdtuhkccBd/vDcif/23fr7h/6b1GxSZmZSfSufqo/y9J65
1SbSceyuTeURM8srQFtDd4wOefcTRaew/5H788immK+g2LG2h7o7jZ62q36JK4DdqHAxf8VnXO3J
SlyhBwU8CHjTk39QBitoBZOf9Mu8azeAScDdyCdP2UFuxUfgqKtnX6Ce1ZV0ZQIjWLwdGHxXPDY1
7GMX/eA38UnwT6gTxO1I7tXsRhUdEwYJ5gpLzTHfeXuVaYsLydoy+SkReyUM4Z5Dyy6jBLiPwZv6
dB2DYSxG8q/JHB47cMNMPSkvpk89BIbyJI7Oe2myqVYXbMzfxLO8GqZF/ylm24Lwwh1z8gfSwaZ+
9OqVqA5/VR8lT2cwvNEWPoX+G9ZziDmLWHC7I0djgLVGdFP8NlK/nzzeWu0GCwwz273ZhC9Rxx5X
e8dui41xwEviivzAHTy66GD5i2pjqB47qxQPL/fcR8uMO/tupg2tMktnzmUHm0kZfRqxkxB6CPJq
eM5kN8RpgAbzXfLGs2HXE9rbk5Nl4wc7KMJqYOGYr33YMl72KLk0bTxmv0K0kSLw660hbTEmdlvp
i3uNm58dzlq/KP0+E+z09b+fxD89h78ZJHwxV6Ig4+DF/EXhKEJe6Bf5Ib74W+EPbgz9X2p3mSqa
TE+V8EJF+e1nKakpsp5OCA36oYJGN8CCmDn+e7kLT8gQiztoQmgJd/kjuQBylBbNvthbNpqLRWuj
gbPNW/7QXN3Jtyqhxsq++uxBbO41drnSIVrvart9SV28Us64Ma8z8uzLcy1pk9jioDDIX/zLLCwi
jKLef7+L5r8Uk7KGRVF5VnEypfr/dgoFTL7ULLthW5QUvf1HTq6DKW/rp+HM5FfrZzvVfOxY2Lk0
WEplj64BEyoLTUW5ZCZjQXS18PNV3heFhpJraVWxAatwQBv+q2JGbpyhNWgZMTH46iR4xt0hQ8w3
aCBYEfpL4YccbnpI/aNmwMBoN5rxSaTNLmJiS4NhE7mzExKFzeR8jkKUIdZLW0mbpqooL5je8LqC
6Vc9nfV2U1KMB+GnJJ+F5C70zRecM5Lstn4UL5viHIxMlWunBNYkJb/8sls1inhofMhWhrGTA1Q1
UBkNugvahgLKpKknTItPdRicGxw3UyAgIAdnknAkhNkf9J3av34aloWGUiUzSjOffd3fb9RB6mQp
qrs9lAk3jtx5R4LRSViwbyIcYhEem31jZ56/SdGmsc1wYGTs/KO1id7Sg3XOqNDskYXxonGiE1tw
L7qaB6Q7C4n/sKGyawf0xEjKu/XlXxJHbG2uTedP9Zfxb1URNfn//z2s3yIgxAwzcQ7Dc9+OhFUx
jtijSbbinVpsR1Z72PxAZ2gOZF/cBgxF4nw/W8u0cn2sxoMtI2046EflkBS2H4O0W1SrZBOdk4oB
oF2AMx3X+TI4t167aZaGazolwalYTVzhvU6Rm9rxgZnAAV8a5yfKA+E5EVyUFyLz2nvAMRzh7ASa
gMuRvOZ1OHpW6ImEzoMVo2LR7TQgxMceQqQpzn9/4/5NKyubFvauv+pG869v5N8+4yhTmnCskEDg
i2AUkd+gayjHbtOx9D9TjeNFOPKIWgfpvd1Y++AmrTgpgoV60/a5Z2zYSeAPaJZPvTzx5we2mr1K
0gWHMubERfEmHyBsJL/yV/Gdi+a/X730vN5/az7JkVUtEo8Yw6NE/t8n1BDlggwGK78QdSSoPwJr
yGzPiNWa11m57+VVidRV/dD+VHggcv7HT1YURbREUyV2R9Tl304q09fmMpQNTIjrwNM8jGvLaN/+
oog7Z9/pMSPC1abTivRFvxRtiSIUtSRdekIwNlwcuwtseuD2CtvB7XfVvbnPrySo/HR3dTPuAOpB
aEaIqJ6Mg3QQj+2m3eAW25Vb8eTfTOq9N/lUcvUhT2z2cFsrokwxty6g8u3Q1PvQ5eHa7Nod/xQ5
5uyF6BCQJLE+XEDNGzGpgocpkA4uphdMUl53oLrlw2ddGF2UpYVqE8DreXywsxuBS7G5Iw/xmu2x
dznjEtL7Uyja2OkSQj1SSm5ut75KnrQlwuKgHAiQiFEWfAuXZqVtqzM75PxY7Gcvs8stOvpvf+d/
jR7aJx6u1ssx0y3GX9G78kg23bk7VAdlmX/JP8Yn406R0bTrb/q1FDnBZGcusKpPEhqv4ybYFYqt
rPK7aVHvo5tju+o8nYhoVL7YZrNqF1YKKRu1A0iIiFWHDZtF5/05/sxgGT6FM0qhqkMR6WAGx8oG
HYcrQkBWOeyRP+CojAM7B7EwuLyRC2mBBcch7MlGXr1mD/NXTOiipFhy6R+XDZ2o+zJ4Z59hS+Dk
+xDtCQKCReexlwZ0wKEi2u1bDuqDoTMqLJQoR+saHTq3cr8qkijtxpNOEGTKhbRuNtKJSMS3aotp
ivM+D2zzMRPTEC7kbbihvsYYhWEkt8venS7QKH66DX/pPt2LWwpH9RGfc9t/brep8b2Jwb1rrSev
3ofv/KsgFPibMkfeDTthM6HIW1RLhufrlJ5DGu3hEe+7X8Ibe3U2Mfx3+h0wn3YMDDRMWPmG/6EG
+GclpaiyKsokWT2j7v/Knf/bgSQYBRJ4hQy1jA0bZHg/9KRqNfOoGuHepxjs/uD/eN5i/3uG8AM1
aOyGoeJW+d3+YRG6M/caPxCvIA7SPIAudUaZhUvxv08rWfzncYVZwVA5qEzC57Ff/O9xFcpTVnaq
JZ3Y0vbmOvDdUUTxd2XGr1f3dtqaiCyYnQknYeRpVr8QwDTaEngqIg+7SR94eCxkRvmB6DhCj1Nh
Q4ZCvs5verKO/AP2fTHeJEge1FcG1zKbEdS9EPnXLPwRk+C2JCL1lX/OF8psltlduY48I4xc0dnK
Dnf5ffpWmqv+nZ8U9St8e9eWSOSw6U8uZBkeSHPc9dnHNL5jCWRoRSxD4epAXWubYWm/U4ES19Mj
b1240T05fZgElTViPpnWFPk6p8iD+Z/a7sNHKrtVd8SMFhN60FJmDiGK7XzPEL2iOVI/BbIQ6S9/
oWIDAD2+MLip0HKhi+rra/ZcH6FqoXWKMT7uB+1z2I17uT3M2jmczu27VdAFrFhQduuE43aIPjCn
SbbE9oIwkmCFxoWamJ0OwssUc+XSYn3tiQJl2UrfMeffN4gB2FFsdA45RJbotVazuomlY4Ur7FDN
y/qMyRHz53RjaOZKvJxFxS+DxlrlfXu6wWjMgqUioRnbVt1q1F8TzGFzfvDbm0BYEKzXkwDqoj6a
wa4/JwDKiEcl3xehRr2jwlYByq+6P8xrpOdV9S+P/d+fxd82AFM7yFCstPgS/DCrYem1qMHyeBGQ
OGoWNMNPFQtxdqjnFPEkJ5uGCm4A3Da9WuEdmlz/OZm2v2LUmmlXo/TadJfNrhrgUb3SZ6asBqWd
AM0OoVZ3KVUyQtGIoaKej0K007OtQtd349NHf1JfBPmusZREabww30Ek+9tAAQULRGYZPXWtDs1f
+RqGF0wr6gY6Kaz+ZPVpdq6p2aaKDP0UxF++hqYFD+HT80mktvTaGp9j8WZQuiAFptnMXdUOtsDK
ZvhNbGgkEmqaPSnd3LsrsXBxIOIxbOIjsobFcNYJEAaTjlQAIEjybnSrAq9Xs0NjUwt7IUUwTsgu
uFf+FndgmScfNbMF1HVMO/jW6BkEiHQzXGG0r0ux+Jxf+Y6O5go5cR2eJG5EojX4uxW+YCh8lWNg
OOmaCWiFFFgoFqsb/9SiQbb2hkflCcS911bWL0G+iN8zgnen25PaSfsdpd42kYjcMLbZXQb/u4II
dCB/GBWVEbLGXeC4ItnCHlb+C2XuiKTiidRRiSC/mDe4A+Yp2povfKEkxWXQ07ht8hIg6QgvRYcF
l7IWqxNqnWX3Q2jXNJMphhb7hQRY9Z6DtPcXWFAjy+H0XBn9o45LW/isDmXk9qiK963ioOGsZbte
q3uuHVH2fIPZxtLyVI2xBPgqyPIreSMgbyvhT7fqnfEI/sVhU/vkzbmsXILZleIXZOGohsclhJza
MfOryMwxWfiMX6C4gC1ZqMQKNC7vGy/R/JGQ1cTvJWS2O0OI8KotzXxLg4jihFHzuiTfuUC/g9ir
NdfQp/33nkJAXmnAwi5px7LP6bGNeijz1W1wxEgn70VMn0zpGPGv1cGJfihy52turjHizabXufN4
UFcIau9oRLAiI++H3mjtNB/oFoFDqCczsOt7IAfljke6q9Gd2LXAofRMvgfUa5hrzfiF+bWb1vIP
jxaDJsMDhdSy9/kU9XOeX/BSJ8lGFvFz7vNgnW17Y91t0TLDNtwQ5Oy0X8bRf0+Sq566I1Nnc1k9
OFIqhpivqF24ZAqEUN5wBhg3GXbhKZrdtWRerxXig1IokwHb5ysRP+y+Bf+7QdQvribrUeQHcEHy
rgvJ/l40PFf8jrBYDv57qdHItASrElVhHRppkxsEl5f77G5oF97d/LX7JYoX33I0Ui3UZfMT+x/p
0/KBiYFDvXXS1dAcUDlkwx0AdMEe5cz/4G93Q2RQvTWQ0vEpiiRtq3BO3A6dVIe0pikPjXjk+cf0
R6YWMjS4StFidCKkjUQMqK6ifOIMD4F8S0y0NvweJnJHABbCYiC5vkY+xJ0cpRu15OvpNOTO6wtq
cbLTdhQgBa+hsjv82WrDx5S9J4wkAKAEm/kBX7yuvELeRwy6U5h1X4r83WoXok5Ka23OLsqXmpYd
yYGheVW2KWYs4Ppl7LGCUESOWbGQNSBS+Sq+ScvBDVLveYJlOx5n/5xS+XL3OhW94E4ezxNX7h3Y
3VIlaFmzfdFGRcwNTN37waKSxRfTBcEDlcoxgq493EF94pwep3umRC7UGKW+peya250Wv5R8gTln
moBoOoTebh0gfFuoB0yN/vnZ3gSbADE8RHlpi2kz24weClMV8X34rY7wfHYM24cXXto0biT5w+Tc
xtEg8BvO3OKgZmPe3uhbw7zUakdAz6xI5f42m+ciPvB/Gz2+u8jYNDb3bbZv508f7pro36X8dQy3
qGoxhFXJoWe8XKyxuPMTMtK4Bs4Emx+AMEqGHN6yAJ1XpkRsAJP6ypmAgqEUCvJf2ZmgKpVmEGqF
YF5GdgHTiwqraEHJxZsZyr7nA6JoWRC1tycdBHM8ktRRIBwa+4UlHcIOfuAi5M3zeqr86UWRToSh
2kojrHHp2JSoS5884Nn4jMqtOXxY5jo2LiazuIQaKgrPVvxB4JbClEdw44QjmfWvrm8FlKzM8Exl
8gJ5tAWWVti15Xylt79m9btFj5G24bKWW1L6JidUML73mmMcGUalxZtOU9cRTt31ptPJ51ImnGlD
z1Ty99QK4Y3xjpf5TAYig+bxOon7tHmlOW83Y/IeG79img1pl0KLtKAWDgvMzUa4QJpNNktS/sx8
lVvryPe44FIILsUPXIFbA0/EKdekSsQ8FnO8K3xXrcGmfUecJDx+Ez5zMi8mxtxh8WZJu5il/yC9
kYQuIBatf9EWw9Uvay/RudMakhGYdXQNE3bG17KwG2rmQ58vFgL1Hde+uFH9hwmQE3QKcUJ2iMRk
iB8kIS9UrYS+gTNir0Qj8TenJA6Wo3gfP5t4rVy1ZECIw8V0sPgJtfjTbGZ8YWr70xhLkOdkVM0l
BLTYFlmKOp1FaPS2HrcYJBgtwoLlJufIYP5feZXiVRCj9d1YoW0mpooN+yK4q/mXxPrRXPoD0xPN
LjMQ+CsRq3/5EBlAIth6wmzIk8QKh3bzRRhhNoLRnY8URQGGfskR0hvogWwtv1GIMul8icpTqO5G
LsJmdu/D3ZIdHHa620xnVYcn6/YaYyPmSCG68SPeYoKeztWTt4m3Z83ZMfp7f5VwYiQvrE61JewM
wY62aMOWKR/gHv16+taWC3wvvbLLIrDT5alh1GsLXEy9G5CPbt2yZxoG5oQFRql1+UYZMMx2WPOn
XlUtxXu5xqk2iweoGybXO6ALm9Vsr37R1FSwBUa5dQUJ8SBw923YIsQV0Bl/EFBSC0v9xUd5uIqW
hScAM1EuJuJu4FUkr25FxvzZRd0PzBUJ6eEivBcMnyACdK6Yr+EqIGqQYiYWiIZXwlKFF3AODjz5
xrwcn3kTDoqcExrzgNKaicWrgnlwGcTrBgDhRmi8anTx3lm1ax2fIYn2fM3wzQLQQUC5aIaTIPNM
saoeZqganroCb3kro3scbrC0D2fBXJWaXW05LdvGC5pf2XZqDyVzQoPi3cnmo6F7AOTq2Mk/OZsL
l6UTVwgXwTLcxXRcV9wTgSNdTYA4TsZWqlyNrImK57uC8LBYQQQiZIgCko570tcq2Qujq+1yQBOn
7DKJXihs0pSPs02XXbIhIisPaMxRNsLUN56Xtlyt4EhSoiTlFtTAmcqPqETCTi5RcuOJHQnQ+6E7
7NMlPNIkXxWTo50yjSZkW3534ZtSbwp9I/RXYA7UsGV7lE7RgzMpmB2ANXHidrZyQ4wXKyT5sOu6
82i1zOihHFQ2pWSieKpJHMSFnHGfKIJz1i8N8x5jqR1cphLiqivvFDnAvMJTjaCR+qbxYj64pSZ9
MxeDibZBHyBTzLFz05BwpycfRKj56MBniRfcQQQvmVgq1vBlYn8Tjg+wxVrzFmSrjkkr79lz8iuu
kNBB1CiZS1pfqnnDGyQUewiVLJ+4tuU7n89hMN5C6EV4jCqnh4YE6Bqf3UmD8pTBu7YLVxAc4jRp
ZsgSVtdo2cyDyldd/BiPprTiMSwe1jo0d8IIDMnGrA92kjkZubAEZZYLZjM2OnyOF9Mb1o1+TsIj
taHvDgvLm0G5TOSYYvenJnirlV338/xd2iNJCM8DekvOp36gRxm2g/d89+iMqbV8L+2vuEP7Z6CE
i4+D+dz8RrXZtEz1hJXAbAlPEHmQ0iJjsWh9j92tjhDoerNxR5dexiepod1e9e1RT17xU3gW2ww9
XPLvgQ15cIVk/Z3FX+A7DVmGfwV3XAz5CqmxKdAyiA0UvstUsEhHSn5Qeq8AkES7t6tfDJIDqR5G
V0WlexmrZeKo6R4Vi1/wQfKMqB/BkbKJailBmj8tiYYp17LsFr9qers9rUJqd5+p92KxWugcc4si
anhW3wB7bBm4EEUiXlRw1PfpAp5HTR2/fp7SycdIBttnAphr07jRh4r10iFfDBE4aVWE7tnlNy4I
/xEswxeDLwfyIZ1glNoVwKEabw2pMrbmVNDpzjQ28Sa0cZZARlhS8Y3+itTRya3O0bnWXMSTFXjw
tbajf9AwnJCjCxTPpV8gFmvBRvWlwvBodxf6D2JAogMpRfxBUX2FJJsHV8Ywituxy6pPTOQQpSTH
4Wr8aC/RMn9piUAWl5Wr0Yog58FkNTnqXlcZYbjTPdrOdG1UPZvqlq1bm2cU/89OtRVCuFnqWqTc
uhVLa/MwtnufwBBmochfkTemC6V456trlEdWxuKH+GN1q8DHR3Ega6xa1hbhcceY8BoKitYNdwl7
kcG86ogoOlt4yk9tAmkWnPKEH8dYV08m1nHPuRvSrpuIxjrFwiYOMtuMvFhYk0LEgaALW73don+v
Hll0o+dRsp2kuljBSoybyiIyNoT3JrT/IvHCpGJ4qs8tgEF0FZL4iV8T8haGF447hpAhd8YikgiV
e+9J+isf54JvByzk7NLla036kuNXVdvUqoM1rno8p6B8bSS6FhYdHdyVcZNbiY2QYhQuJMExVFqp
xYZtemjdx3jVIGilYf7F+XPKHghAq6FZ/OgEIHZvk3FDS04ENQh4HEHLGdkfwTC+TX95VbWVCUtA
INILm6m5FKLThLgwTkd8FUuBxEbCeNidGKDbWKahbc3LFx+1E67SwHrjdXEB6PClQA1hn+MS6t2M
mb6B6VGmo1OPtIKc4zET52tG3QaebS2cBqib48bqvQSTO7MUwcbIhiYwPSciXgQM8jcm5XAHm53Z
rkMyTVx5ITYPEs/408RJ34t+6WdrtXB6+Cmf07lkGSXtlCXI+dhYQzbJ3K5cYQZ/zgZDWtbZM7uL
4InvWbdA8hEAKGOD0bncaAkmanhh2HdUDmhU7t9Ui1sChxgWEJR5M5B/00iu8ndzaznxC9eiIcO5
oX5FV069uX7NJq8FZ1oukS2AU1aABDl+6miRY+nNanjGKvk/fbGrzBumU7nYRGqwjOLbGB/UA1I8
BjusgqXYLeNthLpOCb7a4az535xrM1GU5nJg4YbEYt8nJHE57bCvxY1uLvp96pbnoNwYiDpiF9Vo
ycJQXTsIMpHKwllC9SD+GnIvoPgr4iO/bx476Xf0GjmxduIDqWB4+s0Jt23gYNYw5ld0DWax6dS9
70oGp/tbwDGtEUMRHisNndQLazXeKsBjwU8KkwPr9Lracnm0+VLdx0gZWocbiU4giXHNMhP55c/n
PGGWkhIJGl+rksxg9elXe4UWazkq1ozu1HWnDHckMeZbkULUlza87dz5Gd4PPovp2TaIuUsT2DC6
KLbS65A95bHVHZQeM4n+FTzttDFeNdNTRsYuT1U0Ugf/gO97fg1ISpz3oXXsVXco73q8No6cGV1z
kao9PPDsh2BfzXzJqjsS/1A8BAVuFMC6WzX1sMWVJ7G45nh5mEYGK1na60SpcnCx8Y9i1vqL4VKw
+GBkwY4RrBFInXbl51tmMdihKn07mK+Y8QjLlKpzTSK5suDXhjeH5ZxMXMjEbKS1ewJTZok3ZeYo
XWHktG4pDKc1X8EqAR7tzJ9x69BqDLiPyhudpOiOrzLPmgI9a1mguOUcHVyErZwxq5HG5WE2u0Ta
MPtpCej+yDHJh+sekoCIL2mVztcGkeEP8LnXXvryXTwKwZXJHDiuyd6XUEqX4VJfswCboOFnVI7U
KMtMIDeALoN13eJXvYY119+g7WEhjb8YR2wqbiuwrcVRZS5uCg/J+D8cnceSq9YWhp9IVWTQVETl
rJbOhJI6EEROAp7eH666A1+77dPdgr3X+iMd9iizkrebGRuMHOIS6JYaXELZKaU1A08HBBGRiEys
N6EXKavBz2f09H5daT/M1tmlQUapTJNzOOywmtB6TiUFahCkD+K12M6tVrMAMKVrcX6lW9TbEz2u
mR2hleOKT3MOaMhD2q/hH3kIivkJh24JTgckm1eV1YaUUP1IcOwVczuh+DYQFMAygmwoLC7D1IUk
1u8YRc1oEhc8O6xyFhl8uCFoQ2FXTfO/99P4ByzNrIgau/5TCVGb98Tksk3V907+kfGpGdhrvur2
xONGRi/MdksoxHszdE96w9gO6ihzenbqv494+az62XHe38E8RoV31oo+twjwW4Ie5OdQT2VkDqmH
PFyYn/Vhl4DfZjtqVRNtgylZyg9hdOId4tZiWRaUfREwd5En4fbR+cPEPXLSwrHFv2NymlHW8qfc
WGElUkbpjj8CL0PLAqDE5tsrj9IJ4VJE4RoVCrae7qOdvIk/B91ZtxycRm6365mnk840ubRqq0FN
gFhB5cMuAErvkjvfS5zLgF6d/veWCe1z4E0X5RHL6vvtvq8F5+A6JaxmDUiAc6rDGGzPjYfGNPKO
dkVzmCMxvOZsV0Rcex95TcwLEauLlCFf3YezR6O6AvI+kuVIRT9K0kZ0xdIpxnUZrZr5t4G6NVgb
vSfJaOBXvCbQ00h4fCxWsQzPo/GKW/F5kElQxKsGcsuI7RMmndyCBJKEdG1bFw8fYm/+ZjS58lSi
aaKHOdngMxNAVPljFuOmuzBzkKA9vD1pQJRvZqxUTOUZLNpi9v15Qg55Ob7HePEKPJ63kIFtgdJh
dn5DW9xyvpYIE+kEn+uvGB9f4hdQ1xoqllVJJR3nr/sh0b6lXoMKVgVhm1Xx7KK4W+WrYI5nBWSX
y4Oji2cEa0FJUsgyoR2UBiWyf3GeK1N17mme2yVdKGOHKY2MjaW/qC+ymR7y/3nVtd+x/OULmh4q
QJPHuy5p06YrdzCrBBiS6JBrONa2FqJTEtbiCS9alX8lwqPPVnWnO7H6b5B3VfllZDOEeAeNW2uE
PSVIlSAvS7cxExi1K2iekJyI74neLzQfHESAAYxCoMyG/ytyf2XUt2lGSSABTnQEfC+AfX+45yK1
ylxua5m0nthV0e8Nsz+R+2+Qa0sg3W9W0MaHv208Kfy/Elos0f+V7odZPSKcI07MSF4LLZHd6VFB
UmC8b3L9FUj3zBExOd9gCdD2KfMz4IEAiAZNcH67yCkW6pe85vdC2Q0G3oSjys0kmxvuGhD1ew7+
AWgV1J3PXQEAg+NSJ7+hgXtx+x+nOfRLroms2tejW4KQr4YUZcKtGM8lUlr9V4s8lD9hu9DXicOa
Szc1yejeO6e2b6cP33SmVoLTwROE9w4j89yRh28mPcJ9Fm/MvY6IqxBXOUKHSURBdV0u7TWCG9Y0
j7BVFtdgpeOKy0yYB45JvyP8yJxTpB2/gmUSY6y08O/n0Uo1nKmlL0UOiWzErvCZa25AGmCwyrNN
PGwELiXENoolPMYKRBWNar3rUFtMBVDLOvTm+iWJ9vTcfwiOXM/Fq6itEipwOmCoRbDlgw7TOyp0
0IfXDEvLQXqQuoQ/ZcqovxXkgdjhgw5Qwct+2KBudeSlFOGsQaiJMK27rdLZregokTW6854U3cXo
DofCG790Bm99VYgmqNHnUWpeT8ivstUTdz67+84hJXIGDxVnItblFM1ca/x24zK85Xd923Su7i/5
iWZ2tx7X/gHOm4wDxZq1u9FTFBQpFKxBLeGbWhMhMa8XbkF+rEVJDUCCQ5k8AxAqFgJYQ3VL+vlW
JjiAVbd51sa+vH84xijNsUnZdYhnxOLgPwpP9ZFvEdGeU03vEEhF6JRyidyWKpiFQWYEQ5eT1dZb
WlJeVTPHeaWbzC5Q2f0a72AdrKgTpUe8RUCJkS1qXPo0DWL2WZ3hwtCXkcvKN6cXLtGRwq08gYxN
Ndswul8hP+1pfkojWpy45aJDXv1r5D2I+lv+Gk/fOrSCFmHIPQa/UbRBP2dDMgDi8QgaK7GwEvJ/
FnXPg4IKbVaefUfJt/1RJVD2PkOooeWgaR748WKJJOf1mX5bxiVHyUYC4xqhb/bepqH14aGQ/U2d
XzEJTOHSxp7eUU7iLl3wMaI99jeVsswAA06RBuK/zF2WP/5X/hJEhejL/6lnGPqm58POG2riF74X
7oraHFuomvYXjyIKbD6zKSeMbp963cn7YjwRpPSGhg8gYIxH0HFYOsqheqUgXmKzq5leBqrepxco
q9cpL4YgboItxXDzdAHgPtcu4M7kqtCepVtUjSvCrdaXb91WwO9Q45XbqsYW5QzgukP2aIydzuiu
D7SYnUmEfSOtefKlkVm/XxqNkrZPowDstqctAaoVxarbpTg+OH6rApPVevIqqlS6uTF7TXdRklPH
Eo3ZtmB5Q86REKsjkwL7+kjOyNDFjHWNtf3nFIn78NJEV4IYQbjeT8HcFweN/i9W6N+8QVYYmW7+
nZOpQlKu/K+gcIlsaf3S00o0LkviYSHQH8JX4gJHG+3PPLaie0ObABNAQsyXFSzJfKMeFB5Fykyy
fnz/X/ktCpkloF94b5BJDD8C2wqtY5dhvnq3EPLHnngoF2VFyeHVH4kBYPycOszpYjzKVO3MuNA7
qD0Z25QtXQTk1oEXC0c/ebYN3DZfwWmFhuKNgjFRt6gfdedDsbNFZRUBZnwNSlh8DQYfAg7TE0Mf
BHbCIfGdbzJAFdVFkwYtLZv1t6zDMxJIYMviKgRQrmidzXVPUCSsrnbTnkgPbrXfVv3lmgyrn/kR
mcblQ+SJdk43NRYn/Yq5r5y7BBnxtaSziRzlmDubmW3OV11KrpGlJR9bnZvv92OmMR+yILi4FqTR
OtNVJcHZLrqdgXjgpBJcMy1t2b2I/5qt/j78ZUyQ5qDd9OrKekyoJgFyDq2z6eFT0qBHHfqROAk5
Pfsq5gqzPOSC05acSzI/jNn6LlxbZpnpt/7ZpmeS79572WxO79RngVxVIKUgEITQLZJkN9J15qN6
UHdy5HWn4ZJ4sYez+EQCvgiGU15K7dvARubL2VIHZCdYq4FBWUFNarCb+SE1lgOrFzaZBTn1yrdS
PIRx5/sr+nJIqTnMituMEEFaf54tITx2dCGdNhO9dhMWN0HaVMmKAkIkdME6UY+Bave2T9/GghQU
1HqwWGqFzGFYalR53WaomUiq8w8N3LBoidlPIS5T/5mVXBYLMdhqTANTQI6JzrphiCzcBstkRHU6
jeIEQ+9DtjlwB71+5dr3pPUSaF1XVqJIcqwtI3SukAB955rbEh48yT9cHY1UWlMtsLBb/VvlCZuR
Ol6gPlHgNcL4K6/un+5cWjXGuHcA/zX1t5deoa4FztmF7wzzbVw5PscmyeTRBiATkhnQ8lse7Oin
WM36I1Y6qmwJvcsPiURONetxWJzLxhJ+3jztEqgO2m0WtJjXMdyDVAgPHTxy2gOIh2i4N8muwXtP
DlHmxP1GH6wShz8snhatKYdLvvT2FhuXlKMwJCSkhRR7tlS91WTgc8pJKEzyTScjG3ZmdqWxD7Z8
D6C/MrUlvOlEMATgRh1SzeC3jtfM1Wrw6NDz1wzbDXlUY71uuxSpOEzdNHgYl9+ov4Oe6s9AIqX7
qazrVxgTIbTlFLsuymalKBu1p0b5/Eb6PBBNrmTHKDsC5sronyVgDSqzHEWyhPHs0zOTOqywGvD8
JWhWPiBRbuOD/SiW/2A/nM7IxewPK2p3RIv1EH6IS+TD7vjjniQUoIIenBiBJo0RyTP4LEnZYBZD
ZL9jxdxWxm7+bGffG9YDoENXu8+OQFccbVLvFAnFR3hHvDpa955+GnSiAdYxKdKJqQSWPtsQuxI2
1748kNCnArkKm/agkMW86CfbX1huQh1T3qZ6L2u89tsyfYixh0PUIAUAAc6fmtr1eECOVSr7ue8h
q+jPorGX/E3EkiQ9oZfK6iteBelFJvg/u8nFM0dkFpgSNxrfW+TWXynKXmWfhB5VPshJ58uYaKj1
p7BjaA5yUPoVy3bKsB+QwBKyyPxLplwfEgL/zXiBuGEgfFDLuQywhJG0mCWNt8cayXwYzq7Vo587
iBSGm+HbRIHxzX30S5R7kohnCVp/h2OY5HXqwDr5K6qwQiZbCmJKcneZgsi7FqtlJLqd7pbqSode
Q4SFej1cz/SbmF81eUs01qonzAVRYEASFZ0KQfLbc+GS86XvBsVpDPiJ+AD7AcwBgesGxKADJOWG
Q6T7G62IQ+AlZWmNqT78aw8UAViFsLag/gtN9BLQoZmfmu4S5g40C+Rpqf6ThQJxiUVmg8YsG9uT
sfl7ykgHLjY/7HUWbFFtD27dAYfan31GuRNWVmpVFxq/DsV7z53hzPgbAc4u4i1yy046o7doh29i
6NozKaH1RcLbj8QrnYR75Ya8CJ3vexrN+LJ1vSdYMX1fAM8mza1FWd9cpXgBguVAl4MZZ8tEc0fh
Zbx3M98UyeVipIstsd2hbXz7v7J+HGTANmtW7MS/jIz/xOKMETZIXAC3QxdsVE8O6ueRFot5htNi
m4379zjF/F/lDwApwBgiqt6qVCf50yyml02HTQFJxSaUVjk0PKeZG1wUf1vD48GhE/SPMEReGrjf
zsVOYYc9pK0bDc581Yy8nOVq/msYyzBft99Rverx/BRfsnGRDln9J2M8Z9/j2xcUSzv0oRP1SOk1
+01EQLqey/+yr6TdiV80uNCdziAgVIHLltHHn4X62WF9b4i91yy+mcGdnfp6TSEmmo/ILeVzx0D3
y7Kteho75dvR67Vf/lOmICd6MLmQNX3TIoABe3+ROMalFFohK3b1qmFcOVUpRolt3pspq5BsjWU6
20doCoBndHrBrb/utOMFr+HGSWIrvepPYkVfadWls+lE6U8iw1V9iHmW3P6ELjwt+anoOmGq7b/m
qBx2qKToYzmbBLQAo/wRkAKlm3shLkA7Ws6qXevIf58IZnnFz6bMTmAr/gGQnVUDGz9k3zkXmB8g
9+kGtAAiW+klpdt+WIWJzbbkZqtkcFG8gYYLUIzENS3HfPP53MimyESHDvCehhqsI/JttqYUc/px
FxT5UmjLBXtKSUXycfsTLblLg3VLDBlOEdVSnwTc1fg1wCx983PQzh9Wh4dfeYNyat9XNd/p7/PA
0AgAW3E492wnrNqUp2jBWUPq0TI7w9GbqEXg/Kk8j6Lf15LFo6wOJUlCuDtVk4Txz5Zgx0S5xlRD
5tjO/+Q1H+jTRwAMaBYgs4kdaMLySepj53Tg9GjzlF39YasgVNepYujd3cRKi64umYKyNXr7jS/n
jn5OZzSlnhJJAozQBlcmJESg/AuYEs/L8YuVtsD/OgE6yZZe4V40M1BCAIfCqb9LwyOdJMaTQlkO
Yvv2ohULfWegFDSn7YG0z53Odx1i0wCSn53BOgBe+RFTQlUeZI1U7XqM91l6nDJijSXhwHi+Otoj
O5LRcLPIzhsPZyH8qvppVl0M4zBoX6zJGD4SEnlpzRK9VHuQ1V4l16qH7MXQiQIuMkPVVLn4l6BG
4dxr/z/2xMERhn/IdOTg1Ole1rlwczMK6wHXkRYmK6BZZbaBhwQJrkV3nJQ0by/kipB+W4IkG08h
WALJkImGcPycfThnQBhRvRkCWlKsmYt/wx/A8fsGF4e+S91/pkTBjCkKMct3AorH2rWXHxNHlVtQ
twgb6GaQ91AOwRcpzbMNrUSL2XAI0EJYuS3+pDL0gzX+gLCv+aNni7E5wG2s29uUylZtwmpb//rG
Rpe9cU2A8si2XhK3wbqe2Mp4BDqrEaK0C+AfdHRhsJ6HJynYCsQBHbkMEnkzHxgyVtWbIBn80sRb
ZWCd6RtitFmJPCZuRlSe8US3ry+Kc33USZ1PKAzRv4va0+TLTDiQbDowIFopY2/bEp3/l9EIIuz5
W2gE0wA59naUb5P8ES7MOJNIMKV+CPBv3WZ6EIl8L60SwWX2N/yhiZXEY4xea0XQIvJAfSMzE2gW
v+0JHa4dVJpEwPE5JbRDuQp2t9nGiD0ibrLPOdE9OhPtcmYPxS5gkRnS1Xst8a7kPTd7OhyHEWUm
uymv4+ezbL5SdKYTul5u56+WX4FkGwa6H5dil6C6CjGdgWhPzK50m/YXW09U76uXz/pIfj/+j+7o
W90XYKREGlNT2qLmKhlCWVqTMYbYCY9aNzWlICb7Stkmmr0O2ca5wjZHqWEPPUdhMAGcw32mrtR6
zcXoi+s6h4UjOR04j3O7JUsh+vtoyENUjKZRsCQXd5FTTTOb8Wfd+p/6+vl46ZZYdcpJm1362xiX
BnIWbDHdXoiFclp9VxPp5xEcFZAfrbAHjuRpsVcr8PFvZBRN4YrDkoKUwCqj64e9ooi/yMgxiu2j
vY/sAR+HdkeJpUfLL9GSvbWvNz0reoRIdIWrlTioUvotYo+/UHEBYgECROf+n21ldzbg1MfcNnr+
OScrbNUBQVR/I9OB31npHPo7Mvl3M9/uptFz8vEsiAvkBg7m+4+PVYVKLQPjBQGHEifwUkNvN7LX
BNWyvMuEtgxbUUIe3HKrtcgnEpABxy/+vRUIJCLBY7xiJqEE0b9stPSrNDjahl9HsqYgVLOw2Ofr
5L0q59tEQh84uSwQJbKhcPoaV2BFcb4ec5LcFkiaJVwbm68WA28BW0UhJajkxjgTNdL7rFzLUn0V
xtkAdLdzXIkiZbYJ8F/jL7gugfWp+6GKqLaIj0yjq07wUmlp8O7xuYKalbTwmmq+q7e+o3G7TJ4y
gu5yftcjbcVEh2RrcNCAkmqM0CoBtqR5SlhaqTXLr7nwuQ4I4ysYz5jiHs7mGicUsX/tm4ajhMqi
T05K5k9DMKOpE6OLhG1eH2SBZi6bHFa4KXlbP4ALxOMXg07erCKMTKR8+PqrKL+1yXiBfochntiX
AcWZyK81Ztmppd0svBRMXVjoE4LzunMhXDR03GGLbUa/qWDCdcAEO3d8LKki0Npnk8lLn0qPjMGV
Gmr6WQ/j+Kr6b1W8GiKekT0BeNQYUAyGyBWibVhxF4ngbETJxw6KiPcOgWyz4YpW6WXYB0fQ+3bb
HAhkvmHA4xePz5jgWhyCDdKNZfvsNsgBsPT2VjspvPnUsMNYwarCQ+fUbrpKHIDpwJt/I8xQhzOu
fUqtScabmnWyE66CU08hOGnMXNZsvwvGE/x5HwBWklYnRwCiAsO0ivLO1YyFZ5fwqDi6MvkISSpw
JTbz4Kkc65Ume7ntQaZ+bs2eLZNvZs1Luh4KPptF1rpNg1R9USE6XOZ38lUYRNV0KQsXsDZCCN1h
nXfMQ6sZSK5fLY1wpy0FpF7onRHcjwVFaXvAMAasHoUQJR+HECPgjOwQwCz+OEE9jgMCBoqVVvE9
y5fqKwlutbwipam3hNWn3yNUFx3x0lInODObHzwZwfQz51sgEfJ0VEuar9kcPl9+ClFqcz+Jjubm
+jrYhcR3LzBpDn8wSfSmIj/UXQU0GByTB5P59LdFMrHlWqcuxInv3UZOeL03SNJGGhq4uRfxPQ1W
qUuTkjOHrYwX6Vpcam7C6ATr11to3sVuHSqWYbZ2vkiYp1nwOfHJcEjREU7+P1rUDi8qyIlJBHld
BKrTfbc2xgFoyJRqxXytjd54L7FJNPG/FL3jgv82dJrPzdku2D8c4b0SKmd+rpnIZTzZ405UfmUN
PwJfUAi7qTd7eA63jkgp7bMnokBWZab1n8nMbYO0H0mIRlUfMRaEVs92JG+GaqdVu4gxKPl/HhHR
3vOHNzOH1S7jU97Bn1NnQ1V4tuEvO80uGsRGC7IIeLWh+vwdzA3Kp/yvc+LR6Rqqgv8VXPItN3LB
c9mz5wQ4IHzi2NvPdRtgOsw/ll9veDBrXBH/3qfKeMld6/H3FF5Vs4o2YoSQjKMjQEktHmCXCxVa
FSnsiOOXHx11QxPY3QPPQkNRFl8dZL9b1XDl6BRC3vjPlOsSuinp12HqRDRxcV0LS/Rkf8kyN4gX
APXYlRyZ83v48xG3yoAgmraVfqFtpB/wGZ7IlsiymRWkBO0jygL8Z7vcJwSsUk8n0yFBwtg1oxQI
NLG9pscAAfvcQTvbhl8ztJPth5BZNgar2Ec4Dq/gXg30FNo40hlQwg7joZV/5XQdq478L+2+PgeD
FT1y5RaPIHcRa5ynnHGTZYIrARdVZ9gELmilsXp2sDRGymHNh1NPqJJua/2KrTFL4NJ57OMXoHcU
/YgvBV4s9Ai0aWO3Ir2EVJMItOilaMA4Gxo0k/I7zkS74JeaKnaX3XpBsEB+R560nCT1+qS9nXTY
GXLNPeIFxRFAdipNHPt/8+RPdHnXdfS2iUbWs+Z9UDGo/gboN4V4DMi1KsM3aZuXtrHk9rfsV+gn
2nwzoivTWMrTSWBAWPhS9l0sURplGNVj1jnBsDIiMEfOttbR9qN2TyC+NUe609gEv8CdEE75WUif
YZKzu9zZRBoGTM2LFgY8bv/m/lpTrLFyKTH+bD/lYlnBCRAAlKAmkFwpcD7vAwgJiCKahkAEjScm
85+K2Y1IE9GWcwt95FUKzx+IpTx/EXU6xFgbDCQLbljt4RGD9ae36v7Z+D5pU5gyZLd6E0+f2Rgn
TWP05jI524hTdB2ZxXFOXIBQoxUVyaMKmJVX7EeZr61V9aeUKkdl+Pfbq5R4NLaIQPsKBw6L2vvL
r14GVOR783423OZii+dDIuCe4R8twPA3XaPAM2jpQiQnIpZGuq5bsyFxMwA6pdK1n6N5GPYl5jaA
9biT13WFhAaqXTh+wHqxrmhw4RzaCwMpn6a3vBJcCN1W6hBfIzmmKmStg65i70wOGT60Y42NBa2H
dOtDRsuCVzqzBZLQC0R6OzJKsGQlG58sveoaz/9JvWdQEpjbVMvS+bp604pdrcopXHgGPfi5U+DL
57dDA9TKrA6WnpodCHqQWcaK5Kk3qZHWtCWo+yi/1X/vXbZEf1rts/hp4P3LrO6sUkr92SGIQcM2
QDQiTOq/mLlilbjfPSz+ZhidQlsn2Q8YLyYaH/X8KHtJe/BbSDNmNUJeUzYGBJk6XTIm3ychDnym
D1i0YvDoz1hDIhZW6Gn7/F4nzxRWMHEwpCYzu8weyVM0ezO13oei/GuEfTLa9WYU3Vl3RecqwZEu
K23dkc7Kem0GaJ0kys55hpF6MNmI4zKKNxV8Vgg6FKMDyohwQ54msj1wbwLTY6fJqJh9Ca3dUlGx
kPaMaeqpeCm9G8DJK1b6m5eIqX6N/qiQ7SExv1N/yI3XJidm0k+3rF7a7DRw0N1mU5QQnDqF2k+A
rxQmvhe2oPNVyidAwzGCX/ONARfyKGC0IreAQnG2bX7fVFYyRWBAZGYVvj+wdh0QeSOuBsGBVAo5
x3s32g4UoXROtQZcqPqNNv/RfCf7m23jp8Zt0r7iXUYgMwvrxhC5rntHE0AupTOqBroR1sJ4iv/V
P7TzSKBmi2dbeWHq9rTh2SQw1L9olhZJZYJPLgv/XAOqoANm1NgJzGdY4B/zzsqqdUqeQL8id3bx
ORfFBn/ZnICmYteCW+qWMluJJM7GyNrFo1Yt63rZ989KPoZl4KiFiDmUIkmU0Fvlu8gD0jro20Cw
8rX6TG0bMCYpZ66o3istOlcGEmXGrloZHQ1PkJFf9DJFwdS4+lAf5TExOSML/v5AE+W3CCrJxhoC
kdXpq6/cqH8ltTuPHwHa819qSQSHfInRE73gGJ7Ds9Yt0+0/Kig+pJOxfb36rxl7thS7wCCh8VBP
Ir2l8uK91W1Y6cFCRPaTvQCEKPHVHjyDvIAL/9IUmLxxJdv9et4eGkwDV//zGKgvd9/HGstUQX2j
//OeFCLfaXaCWxfN6FrPf0XBLe9zOESoaXLYR8w45AG3V2Pq+lloB7GwJ9b5FJj678wS4aSh1E2t
A1V7+f1XMXFrpb//oMgYHIoQEEM2K2nf47SaODUGxvgsQ2qk94bMXE18u7xm/lk7R/VdbZ7DPs68
nOZg9JvQQ3KPagexp1Sju5tYji79i3hUMllBZ7kLMZaaQmtqe6R8iv1miokBX8Irf1GDDyMOW+qp
Gw77wUF0Vk3PPQQS1CpTTq2RqZuZiXA1qB/CtLJ8D/TDh3tukx5+ATcJ09SJ0oVZc53vgun3zps2
faDTFcj8z8uS8SjSZwgBoC8a5L1SPKyIWSdO6sdHNgPQ3N0G2B/gOaxzDLr4k4BtwuYPcZE+SmuR
GFsFhXi0I2LATGC8CzMLtlnsdZxmHJId6+d+hhchy/mjEsOLxE1XYDJZ69fZ1QivhLSSdP4F2JJl
OxDCJL+9PzRZEFwmXmYBqJfNRaxuiayb53zscXJvkHHjTYlfUbAqXrGP9BLhtJPIVzUhTuGln0Z9
oaurVuUHJPr6MsL3BPgaCQZ0B34xhKxXezmamyqmeM1TGTc4qAFOay8TV9KMjCVcWNoDcUGnuB21
asNd1QEg7np9gCnXpr1hbisYnSM+aCsqj1pL4OF4VGBf/fzyzmmPRTWDbnhrkNyLVBjJG0BgltAq
dYGpSts9sX75r8Ric6U8V+GxnJdf8fhq9Q0oO45gmeRghjV5Sepm7/FGfcnvC0ntibKEPxd4jNAX
qzsOYWQx+dKQFtrCrGxt41uDYfMfzsvlrN+3pSXv4ngS6UThDdlDRHfRAdsCqYjmacCCBAygUCSG
Dp9UE6Kt23itHJTLkO7Bi8g7mWN5WwRLfUcGT7RJbvMnXmjMDJ6DpIfNF7TmUx7TJSGDdNEHi9/0
/uFY3RPKYlZ/uxLl2ezGrWBI9MQTemDq6N/DKzesvmtJmB5Y9alAmT5sAmtGZF7/Qu3+5ILWr/Gu
liBe/ppdjH5rn9cWc59OPsWaSbdaowYwwycnbIMo5UhiGA1mo+kC3Se7a+FK1iLeyXjBqEXmfgqW
6N/OBXCW63/d2J6xb3Nlckj3PRkv65pUIRzeyMIbN1p+pfj9os2Y2+87hUOYpvBw7XrkDhZsvMla
EhIEbQ1n2dS4JYpdU22GPRmLiH/miZslfwXYkEljNndSAJIIfW8fQvFYon0/wtbV658IQsCpVkWK
ad8ePqsATgEfKIWuAJDCksnS3/Trb5XuDCehf5n9jf+4/d1+c01QlWCb1AhwOTRkNRbkv0drHX3c
XtetB90FJsE9jwCa10KrU6OVMb9o3KDE6k2IB50zkOD1yTf2enQczX6rcu82rOyTwoVnFeWOkO1V
cycg2FjMsBgGkAb2RyKN2mbwSrnzcd8xk5ubWbSEAsqQa2c/8KBxvJzHXngDfCYhfNtu4ud82KpT
mvZ8t3nQK8izv+wzFxiS808lw8MOcY7cCcn5GOzRwKsdMSyEefF7CaBmF8o3n44+iVMoT3GVHpj2
Zkz9XWd92yfW8INwiOqJd448Fua6qFxUk+D0lwhPxx7ZsOzbU6AWvvpXjGgP2OeI/o1Oge7VffnE
UZ+k3tWWnA86YiZIQH4FwcaoliIWG5ouGCi/zeeUAtcsGZbT+fINY4BrGWgHKzW/I6p2+YQDk1fi
AeyiID/22twxNuMOst4HbD8W1WIzQ8MxwZomzBhdbAMAmq1P7bA7hDXCft4vfsn3B4c6hUTKwpff
wPGMJfYWZdm82o8bAfs6sHPXpnFK3se29VSUb4JN6jPiIX/x6F0ZFr01uVg9304fDeP1acRyuYfx
Dn4IxNiOJ8giDpXngRyI2Bb/+Yggl3PbJQHuCxET5eImDzIIbuEF2NhJWtGIEaVTe4u4yti8l2Xm
UCEFDsWYKV2U2UID5KwX1evtto/aqQErHU4gPMd880cAbKRPNIegctkUC5OOdCi8NSlnXEqMXAjZ
VDexYQZx/Iw2n2bUm+SVIvPc+gtzl+lmaFeGjb+JyzABLz8DADU8pq0VbKtnfUmO/smop00BdVHo
Gd/pD9IPsz63hPkhQLENChcWrbBKED+eJctmZtddCJhn9l5tlMScufiGTE1fRhfeLSZM/ODMdjo9
U6jnJSfhEMUVky5bKrKHBSaOmptz0Tart/bT74CtcPmpLggmj2q863XEOODqGyl2OrffNZrziaxh
mR6i2qMYaAGrUKigdVaIoNugtsOCCTPYLhc97joz6hesm7626fh5OKKGSVtW4LEkoMJ8yye9JMLV
arxZc4jFZ9dceV+IvG7ttL2k/Zrfo+Ylx+pjh7YarhAazRWGfOLxwI0AFNuNiM3EJM+fDAR7wGHQ
2H6zMibNZv47v/ID+xemtHBf/BntIn7utMHZJSf1Wh0RJ5UP3jS4NhQD4kqA+iRpblohbQ7wrLPK
DR8Nqz+gf08uCqvTjmtfoUYd3BjED0m2L1hMjxGdCFNYMIJ6rh4WQ46PkQ1Duizqu35CeEYBB4kj
6g7Ig9oTlEOKq5GwzTUwCZsX8Yt4gOmxR4cxc9vWqjIPh2Frzf9Y9yM0K5yp6LF5eeJ7pewbtcBh
tuQ+qme/6OHfvyXRAeSikQYkb98b3TCR74hg1TACSAseXIKQCpSGjCSeUKp+RejFh8F4BZTM40wv
hlw5EfZk1a4RliDKYOtFxn6o5mZTO610++CLnUIblsJPvslbyAunRpR2Lp3WipaCeE6VA8c7wkiq
SEy+bYYYk/w1E9Nat0PTK4KJWPnd+B6WZrw4Cx7LB6LbC9Mnq1vrtOAQXnOjU4B5vZo44eKGoJuw
sVm81Ywt2lke43x+goUYOGvJzi04mbx4JwUWYqe0tJDZJsKFf1PmcB4bZxgcNhl+UMZPhXMtDLfF
jWVPt3wqhpQ705rZi155QXODHm0xHHy4uQ/MjRueIwK/EJzMCDK0BQjrU7AcAjvDoeUhIVLjuxhd
+MDYKeaIuOPpyiR+eOKWwdDAyZ2dtCE4FGXFItmVhsvGy6ZIBoWTYNe8608fGSXCIxp7GJ74VxBF
hHPzwKrCMkqyjNflHGxGt5oe7G8QWW+AQc2xE1tch/1gBf8YNiBRoTvKFf8gMN5U1Zx75DPz9Ulb
NrDrF+lBeSxqnEdqkhlHIyMxfwD7gNC4mPYtDx/4MVCqcg93YCTPH6IMiF8aLBIpMZyS8bb87MtX
PaDCMeePyIFZWCT/cXRmy4mCWxR+IqpAQOBW5sHZGOMNZUzCoILKzNP3R1edi3NOdycK/7D32mvw
iNRDPbfY63axRLl6N8VF7T78MltcXfGFjCK6g6LYTL5gFVeR1iGHAePm2G3NKUwOfzhLOr/tqLs7
46q5QpTAKxr/eWSyWgB8x7qjAqJtpy0pjtGcX4Zr57g8gU0tOHgoyLYGEXQK6viIQZGxlQMB+YL7
hhVYUziNWOoxrW6tWQj660pLCeHOBasApN4qmX6TmfjLoWy3bx/9JEq1YOdED0qAow7R0pljEaRF
N9YdCMG2uzlwlIk00dfQ+e337vGN9XBqlk7OEQVD2TI46Qkq4oEE9ZnR0CN6nJDiKV/JZi7jkLSQ
Q84gectwjNhFjhUf4QBBm+ENA00mLUgGdWeW2NjFjtbDAs2H+/jyqX01F+t9OEl+HAJ5yE8zDo2v
uuY5zENG+IwpuXmnK0qnP3l5gwP3c9QtyAKvxc9s96pCIZAFG7fTlEcQqjthBvfV1PDNpnUDycNI
WLVh2eGxssDGr/HHoN/mjm7tFAtBmoO4Qv6h38aDycEgyRIcw0K52sISQEFuzlcZ2mxnvhXh6B2f
AS41VHAYTeyhgSjr2YHxxucDLjkMXKYuqZ3X3zffeDCa9ET/acMmsSri435ytPgXKMq0tyETqcUC
di4hWQ+rQknAJOqen/rgNbcfTgFDHNpp8SsXQb7TmGRAJXQZnjLT9XvkshCMfXxNIGRzJV8gaboZ
XEeMZ1J39qPnjJL5A55aR/GNdww1PUKb8kJ4RBrOQe90NoUJvSFdUxoZt2X3xXqFolLtny6TW7qd
Vb6kQgbKXcdcdJZkj8H9AqKlSAvCcBi8ioTKUeItxotCIOCk1VwUv/NPjlVPqOgb6EL+Gkv0kwSe
iEXK0IXxEtK0IKF++6P04YXV34DXcjTdnWig+Vc3Cm3Y5SgVphWl+BAkwVDxqKRhbgMFAiBjJ3c8
q9s29546qwOXTzJ4IR8qgk+fO4/oeGRMloQd9DhkAn+i9RKssfeEX6hGubjYSejgo+LmkYQFP2v4
Ab1icG963N4OFKdmTS2NDwG4g9Mzcuj5KLC/SjJcfCiaXFSGYaPiQHYBVKouIil4nhFxfQyOvuf2
AR7s/4BWCb1TwADM2dsemwtQFxcJ8wdGxZrVqFhOLp6suzlMyEXqQQjqNiipJmZ05270I1jPihgq
C5ophKQJH8MOZDHD5oDV5thdNB7rgD+wDt8P82GW10g8vXdzfgGjOqO0hg1nEe4tgyU6CcGZU7Gb
ALi7+ORRyl6qTanz44GEO4dpER4ibrr4xHtlui5PTRFxbr8GB0aP0+JiygeAO5x4PGSBgosah3xM
POvQuaNNHqAo7V/tkhu0i10yjVbZ/Kqcethwjn6lguL0coWzxrS81pkJYLMRAoIYIutsj8iYggYY
TALW0v+mWD9qVTwrEKFCmoB3yO6DVI5vkXTRGocI5l8JLzxKaibNLjox6/1ZAAIAomCiAUlT/JVX
z/YolJ8P4nSWjHXFbmLox7AanhChGhOfP4hhX+9+PTD8gcSIw5jW248HLHkws2WH9MflApuQB05V
ioss4t51X6/T8NNZytu+j+THWdq2xGNBNyPgEN0BsenH6WZHP6D/PnSYXBOSKSAShKVTnSgfAYmf
kLMlAmXa5YvwtjLoNu1fCnw+LAjA6ynizRcqNkK55otKtEZM2xczEGiDbsFFJxQKlMmeqC+YW8yt
NwR4h2qfKI/33/yJLRatqaUQsiD7bdAx9egstgHjfOG3tpOfB3kwuLyZMlcUn4UqLfZYpfT/8JqB
Yp38bWLilIbVQTnAxEDwsjCmi0dzI0ZMisXJwY0R4w+iuYPTwIJCtb74HDYp9QeuhwzfpvCwxaak
SS0izoUbohP8HlHUqXyIHlzk1IKVPibqeJGZOho+G2UFBzcxqHeruWLXi9KAgwokpP1EoeKXrU23
tq+sqDdfkQRzOJU9cAXAY4oTjV9B2YzzH0tbCcCKM0ZmpLsmH9IdgzmfMj/tySgHVjJHNzPBkFMH
EPXGZEuygTJTycZGiQuQC+INaWTehbwDvmfOM3qTVvu2gHtlrBKY8oph92KIxsxMcZJp4PiyapLe
Vq0p/ryAwkC6Wp/ObR5BpaD7NDBQz+97PuO4nUfTergQ5B3DltB85mLUTZwqmeCN6RcazDbUN+J8
gwSsdKiBoGwzREQDkiVulKW2hlqKFls4siFvHxUzYVugFMJV95KOJBUjM6J/omvTLpBh9KuxZP3X
MEdI+XbjdbsaYoe44j2IzrCRwFKxBWkhOUIW4iksBgTV1MdLKBOfnLgIdFhKk8glkP6Gh2NzUrAa
MehGW51YwGikRfQ0BNeWG1PweaxTKU+fdjbUE6QcMEPxhwEeIcYK7EZmcpgFdx2UG2eewGnDFmsx
I13Yxmezk3ew8dGRkfMs/LLliik/j8p+WI7jMk+WDBVLUH+8uLDVgpABYQK2OPVCMs0Ryox0eYuN
1lOkP/+E4wsVCL2dFIIXqLsxdQplWRVmB9MBL4NIGtaV4MTN4s6YmZsEGk1SVG5SUgYREjTjW0Pl
TXSfbsDsuEGfjMGohVITfQDEoBbkGCUmBz4TUZQMzbFHRQbO31zQ/t2xBqF7KkE8YnSOFi30PLff
3uhyDvbzE2AkiZI8qTe6fsniSO2PysPsDp/DiQqqh2bT4ffYXOkcuFCI2KYRRe10hBmbYj/5B1o9
u+I2iA6TvxByelB9vU7CBer405xorAhAgRJi6T8Yswf4oD+i4xPOnfJDy8/09q/4fLZOzdPhZuB7
u8VfUp24mR+jY/AhMh+Yq6BWPyKO2KD243yfXaeqgnO5dmlrxr8n6+GUH9WzdO7ul9nPBOFCcW0P
EHVemGVm0Q0/aODswtMRSBiXlsSM5c19jtbYWvJyBv6lwWUloh2Cf25WZAAx4L6bm/RbW90CPNTf
wIOQxyaiqIVkjQIBXeL/jCuOzWaPAKHzVB8OBJXn1/Pj7cLp5mOpAXKgM0VGy40WBwwd0PWivUOi
/DU1ttQUNNTr+GeXfrbecGZATtsfTK/5SqVX4fUKTAtMwvBNdVl5w6nCDsVF3/vxSj0F+CP+of2E
tsEqLXbJVf9+fszmwXw3UJFmB8o/fhgrLH5ZfREODjHd2ABxW4PUkuNG9f7ZB/Fam9BV6tffIqwD
OEUgaev5IcFP39XsV/ReqeA8EXjk0+xOr0MeijN78FelJfylOlT33aRvGr2GfqzaJXTGgCUx7SzQ
LqylNGSJqlLAji+MEAZwHZtQq3RkKJiZbFhcbFKwjfSvot7FOyTeAWig6MXx+GVjVvfNGfZQiagz
x1XNZNkCzn6Hv+NOyj5nOH/m9EA7NJTL17LcEWxslq64gSc3fE1EKBEMhyZy8SmeJnCWUVhIJjx1
94eBR5/1mrxFFTv1mQbuAPXqBDJuADv6RzzxjKanzsKlgIYkuCtdIjN79EIkX5pdh1rOH58u+ePQ
7SA3U9z/gflxJRqDKQhRZVzY19DzBn4KHHHqWhQ+6YqLoJ9zCa7LAV1VWBU7wnooA6uIbSDtFGVD
oU2ZpcLgtOP1a4NSS6YE3zIsEIWf/FM5aOf5FTnX+MfslX+Uwo7lSzn5H+c15XVKe07kG7RgilnA
LuVchI1Dd5JpO0C85xZuyf7uKt4sQn+EKcFX/HC0zKMmTEM5QKbF7YydInQEIDoWzO5mbqbiau7R
SOubR6C8sA0qz234C68TNv1UPgH9dya87Zk/bLQznG6QhurmvEDUG8jDZgNQOYHv+KAsxoDLqcM8
lzPhs37CNWmwnjnn6/ob/3jqd3Sm3H/iNRKAHY8sEUYaDlpC2Mc+0tjqSjYorLv524b80WefkANH
xQHuHZhh2LCLJVpQ5Sqt4okxzjBofuA3Si6G2g9HMkFvzBtUwAAiCbhUdngc2hWBBs+gizJf39zX
uIkuX9DTfhPD1r/u9+18M2EV03l64/pkd476ARb2V/Ol7zEbeF0Bt2aC2w7oNakrQUBYPw3LyZXP
6RuuGPguinZKI9b2EvsBTO6LL5kVacPtSNcCNzYlUOJ3ujs96+SKTsCpHxahHywr9nFTBaCaLI4H
dd0n25vRiLjJ8AWbDtB5VHsUPmizN5lfwOD44Pq5/z+1eCN0Fu4rmsk2rBc6f4XpfVzZwh/BbS+0
6x+Gr+wy5I8H9auZIAgYoQz3mEj/ZZtH+QU6TTWfEjsLcTJsIljnT+VQpfaNx4oLMgmaP9kXpwDO
SfuaSSyTjN14BExZzR8OsbmY3N9XpM9MlNPpTHrBkthyipKK2klWX+2KB751i/nPQwrV1bjNQZJg
kEmAt0CIAFhRPVtO2R36KplFIKJl43MPM8jP2esgmYI798RvemWie7+LcxE8d/1oU2UnBwYC6XFC
rpkD6qA/2q6ZEC3V5XEjViV7TXeRUEynK+Z2MGrJzpi5t+e6H9diHeDhXTzg907LKV4lXN0c6IQC
fVKoc0Bw/kBJptnjtJO4cqDp6W6HBJ5L6u0JH0n7yX+Fe8QZwKgiA4+rzVmHK6rxUzCYwS4S+xwJ
RykdtdXpcZNdjkH8Y2YrlYlJ/oe+iTsr9xM0dpeMPutLDean9mGVUQQCWWPtKOXLNt+Owqn4lnAX
qFZNH/TIEb6rxOJjMWQgISQ/GGm3EGT/9hHH6DatToB68Qb/5NMyvGILfWZoYxyKMCv7vpPtsdgL
m3xr0DdPBS6xTuUKUbohRHN93eJu/J4ey9cKL7qMLMjeZLeT8MiBSNYTrs/KgK8PPaAn3s7MbyDD
qvlScl0gvAUTb8Z4y1jzbhstkFRahepByUnxBrJuZrUvDDbL7k5NDpc4Y34nPX51ZUe5MjfWwsjJ
xKB8zt9uy9/+D0pKj5tBjhbVWM24fvgL0+Pj2OUC1l+osOmi2CbFoUNSrZTbWxfcS+wCVv0Wz+35
XnUhCzqp6sQS36dFZWN8Zj5LkMQhkwq6o0JoiqljAxKr/0DY+Yl9fdFgoLWPgQ5qLb5OiN3v+h5+
05Ds0rcD7kkhumPBqmdNW8Uz0x3WCZg18wYgljfkwcwSmTxSuicRgWykJhrQvulXxK/cSTGhFEO4
4SABNG1Eo+tUJ++TEUejikc3qns2fBIgXVEOjE9a79FtG0g3g9VthvWTRqbHlDElqvtye/tw8ojs
ie6L/slgJJy/gytD907dNXiR9Q7P6gk4AAP3OlsTSnRXg1T7aoygqCN2/guKNyYY4BtgN3T40u73
OU3Y1Z2ygQYAW0D8UnJhIRTHRP5ls7bj8o1lP9MOEAA+LmyW6UxTsdahSvBA1blIcdZBAppD/vLA
gceacbU7O9xBp6613d/2QByo/qBuEwdbr155WI8TtFJlrtqvsTQQ3jsEIHgiDpBbp/qfiTYCmxem
aniNXWiZ6uex5i9Jf/TgvfQ2jYz+dbpQBwLTV6QMA+6f7sAoKVLxEDfOyROOCSh0dSY1443o1BO3
K7i2qjq07rH4l7AWhluU6KwueEN42HSU+hZ8EiIJUHGYw1ooYEEseM8gRY+5RzciF+GdYgUfP7A1
eOA86hOR2lSdM+FMaw/emW0GK587CCvxjMZxjhU9KL9Ce7NTjUxV2LPDAvnOqtmTvZeduMGEFfdX
a0eQ4+OIZz5jyoLTxtm4Wa/ay+AyiFHWOzM0qpVf8h+f/mMHtPJILtzLHIITmvJG+oFyFgsvqPn3
S29X8CIGg283c993wqrY0rjS4R74CtXCJSibpgXUDG0Whlgx5cbimfg518890C7l7BvMq9kreO9g
C5z4s/Dm7DUNG0kJDwYguhgbVj2QO3w21vq3YUBVYICiUtsRa7LmJ8/F66PfxIb3eH91hxlOT/nP
XQmDm6PjYWQghuD1M73M2KYXQ1yS/9MGn9PN5tSrfrnf699C98UX53q6QfLLNJfZsjI9WfpP1NyM
wZgwvv8Y56iLTrsa0IxxZJis2HO/Vom4ww/EVafxkbSUdatN/8TxtxORYdGAkB6H52D7nc34EaQV
YTJvPnGqQP/wxLmX4s2lTRZPZGhlma10q5e25POw40dEqHeOlghtGx6DCKUWivKdIfhmUcD9qz9n
vPjxVxsvIghwdZCwWBvN/703lkwo7jUruZ/B8fLR7+BMPslvxVSrvWji0nCBSuK0WQSrHGft2JnF
fr3FGkVdzcZIe2/Q6SFKHRnkNBZvx3A51OW/AX8wlGqY+anmbQ0n01KBfXz5clsbVijxjh+7+U6S
T6JidrWPBHSdjtv4dgGfV+p9m4Oks5A6W0ki9e731RHCR8XgU7+Z+mMbGAkkpr349B9t+NRDVceq
htXMiI3LEK5BZRWUlPw/09j6UZKbHomwccalVtNyJXZzotsvnwejWDWD86p89fevVs0w/8CGGA0+
7Dp8/B/asZ59DcPqgavLUf1Tf+sPzgEoudhrbNCEFJ9CHDbKRi0zuy5+lNlfnX/O0l0Sf9zL3yBm
5NkR8qAxvomhWFpNjHOaX99tYyP5PdNp8w67kVcMfoVDJSFh781dJIpQXNxt1m/henM8oLd446l+
5d2cObSnHaNc8gpVqBisanJ9eOKNw5ltIwNC2SNrJ8ZxQCYemC/EBiJLIoE54wci+8o0vBrDMzxZ
+/6jrLZPvKHweEDBjR/po1pcOZirqNE8Su37JUZKG5O8g2bHHRA6JyaTBRT/aAPnWwxTU2PiaPQx
Vl4A2S5C3/IZ3LvASvaS/QXVgNkZ63VmCZDp6SqfS7mzygOvqoFITr/JWJ5Zvu61FxoHonfQz3V4
+otoKs6oJnh8kOf3qLOxVCmdx14uaZAhSFgaTKvfOl5NzqsASI+vFs/ptyejkMEiS+MA0R9AkMTe
OrOJ9bB4a4SiQAqsNrdv1mUFubrfN6TeI9zptk8xzPLPwWDebA5M9sC00H9V8AZAHFVPU6f0IETX
991b+LyXmxbxRQu3M8OjeAUdRbySn4fdA8RVDEXh0TGuw8zZwpn1fqKieWJezh8O8IKxIf/lVxCH
Bx8K+G7dPrw/2W9VrtGpoYISwVHGX4S6V7jMUN2VKFxGzJb6Vf4hQ1xjFmiyQsH0HhN7/qRt5bTD
J5ghm+49fmAihwNiVxBIMYw/autMZ6ybR6whmfHIk/TMzr6fDC+jCgSm2LQwDi/0B0EJYc9DhKvh
7Mpfm287QDNYo5lTP6MupMYOVYy1s/Ud/1iSO/17yspGKwfywDSBdfXRfZPlnC+PQrOtQkrianO5
WdCpGS347R+PJf0QHOtGlkhpPd528Yt5JolT63dBAMd/pCuFJ/zw7vYDZc+ClnIelOB26iZTAGPH
3f25m6NICGerOwP6Tbcw0Ei/XdWaDzgqIOJBBILDQ45HzQY5Cg7CW/BS5vtrRHr2E6dftwul1jOw
U/GMX8IQmeu2LoQ2AM5la2lfnYe0edkckhie94JxU8iwsQADpVbzyOCcSR8MbI+MUQrRThHQZI4B
LcnXs3UqEweyGjwSPuEysxQnJgzeYlC3UmQCT7i/oPmKq2OGgg5BWedYs/Ni89UNm6sF2/KTGnPd
1pbwBS0qwV9WxfCKI6sGJXc0YYHxPH4O3R1/8fw4myK7PCNqOEOe8HpgrlilRIVq6vpC6Sf7ClQI
GTZlKqHqDygsgt0/LB1Gg6V7Bb7F6EdJByAEc2b1y86bpQ4z49Enf7K+exPZi9YUj1LnThZR6XBy
QPJL+JwerOtPjTkPE5ekDzW3syCv5hRyR+3yML7egqvsPjpfvArnLI3o0DrVZim/Urz7I3h3pGU4
mFurDxJyoAtbD6fUfTouEUl1CKGxavZMsOYQ/CCZXp+yM/+WDPwbQASra34Err0dKInT2lGENZdC
ghpl7j4hub/xYSMeBMgUEmTrSQxKTCELu3R9B/SWKcBsBL1smOcV282clJWg8apv4j3eTg1rEcHH
vApzfKuww03AOvpDekMniO1DqIMFEhEDeUWZMljUD1x4bgBDlZ96gBK8mLDjF0NylYOOaRZeyV+3
NEok5AgnZfmy35YQtW2UzqGOUIcxowmELw2E+86BwIYpzHFTnMiGofPXsI0XyGvjT7SIcGJOKUjc
LOKbM4vKBB4y2l7KlU0juiVSdMAkDhOGpr66SaOmmLJmTnmEoT//ElM1kFLouJyfHA1XkErpKMab
osP8gg0QB3P2RvmjkseIv2eXbJXy8yVuH/FnV1/mSF8ev+ggFPcZ5beoojfRlzPOUOrrjUEcKXUJ
K/L8uO/7OKj7T1FFeGKG0xj47aBtrdlg6oYPkDj3D1wmXsoymwezXFpA2QAXUHRPEFYzC/sSMh9q
jsKtAEFCtpSVslQZeo1uEya6iaPhYrbilB9aR2i3KZEs1eA/pb8M9aeBD/3cNuTrG6+7xCtxbjd2
+vgxt6XNoEbUtpAoYTWEhTt7QYLUcOVKk+COm1aPYe8Lgf0x+WumBxHgqTF8YoSbMrjGNoOQPJR2
56r+jUdaQvueIHYmZmP1vmFXsSkbzEaGSG79DCGhOKXXKeBarHu+a33boDLD7aAunRaPGuN1buCs
KLBsx4AgUE1wccytEgq4dKswFq3wXqTDT+JDAUOSUkdaoY3l9k2YS4Y5GRgU7SnuyxsYPfB6Stbr
L4HCzJIr1YUT1jZreBlZs+FkMJTVE8c0fCF50Fe1s4y/SdkLYa1c800VuPXAzc/O4we+8HYZ5A+N
QwVwCgvVczlfvhE0Nit2sdr6Qxn0VGgQJcpLjhMDRC+sajv5MnzeYb1QSSSpq0EhZMSDpAgpyWtP
IPtvp3zM+Moj2YuG4AnPD+KO1fu3WiuLEYb8+yOhnJl33HTwgpmWIPsbghJuGTpNwysIKsDD5Wk1
mwz9PN/DkfAVA7/lo6tLFgwZlOcCpAXhhB9jZ2Ja/abLA+YkiTPrAY1BpLol/yj7Zo9BZTpQcIuN
eztRIVfflBliiZlztp9V3MDfer0qyp2R/GR7DqkqLL9njJW5F569D7nt0W6emECW44/eH2+ql29J
/1D2D/FawI3UYGNaw+2Q3q/S/Zo+KGIO1fiTn0kPoq5gPvXpvX8pLOKn1cpOKXF5oE/AyVrevsev
pEHk3H730pJmUnKrJpgLMIi3TemRdiOsJyogwsZP8U7GwwXSFwtghJj0W3nyZJz94ra0uFXZcNwD
bA8S9TpsrGkvrVSEBW181zNSzrzZA7mQL52hI6lYo1aLomK2PZv/wErp4dXTfizgplZfjBHrOtLL
LbDArbH6cJJDTE5xgBszfD2mGS1sx9gm5zuzGPHCXf4/d+3PfQPpBZve+8xXKuSebslu7hBh+RAi
a2YxNgnBZb7lEN3Kmm1EItPoMJ2b6e98NYV68Wi7H7ZONVJLTfwYrEPUDdcqdJqW+UqMHu7I5kt9
TlMOUsSZL1gXkOTCugmVFIXCJd88fcSVqT3H+dAwYfKqoY6JKploPyoSRJfEG2OBbtuk/e9PWWXm
IBbWiE1ztSBOg65z0cOv2xiJF5eBusnzVfna/2Bpzo3cEBmeHwbRzicrhP7Uid4MQrVbQsZopsoT
6wq5QdzlytC+E3ptyruZI5Uwre0E4yfZ7pa3pf6FcCtpUHaTC3KqCrclCOIOCxhDZ/Bwi7ZJBcQn
YXWlQEvdtH58cwk5AMKAg7h/TpkQ79h74F0coNS/kIuieC0G+QRjPYqwx9+usivKZ/JWOkxkYSTW
3Se3xK3acQ/ALqoR107RMQU9g9R40o/GkB3RK7SG7PulktzzEn9qWF0grEbxIcpICx4on3CCBxDn
fVAPmjN1iju4nZp7hL7heWnWxVKELFpe5itPSq8EmbcQKbGzhIPzV5yKdKfLBxnQs4JDEST5nhCe
VDg3o4dJippdeu0Hx5JvlNL1Tzec79nHSwT9CON8nyAPzddPjqfuCP2K+hObJhn+McwaBtrMGwoa
f58oFfpMECLZjjkjGJ0QxoqXsRKxTKgKcg9uztPBNpDBcQau7MEslHiHMM4j3gL+IRJSGG0j5kdZ
/uhWBYg3riTkiPA60o/ys4bMmcLfsG/f/DsQTQtUkInrm/GBjbKTNNyeFo7RR+HMfgnvu86UKbqi
Mj5JcyAIMBnOSr4vIgKwhpARhCO+vjVjEfcfKYeqYSN/u2+rGyxP+tKFNYRTW41zAUOw/COn137j
v7tlBYjdVGzTY/KQ7+qmFRYhrUuCmPpDkxEzLJ7XMpSZ27KaZ7Epi79w17iHaAbc5jWnJ3IIaUnG
M+YgM1dIo/zudFvaFWz+b8SmHfBqvhUcrWbzrVoS+pJNg6W5RZmC2VO+2KLmKjHWpnw04RkmONpN
uQCdaMZqSPiZWjpVv37L0kKXLoJsyfoynmEhfqKuVpQlVbCCJgVncKvnUBFa/77UMfSn0iGLAsei
e2AcqYW7hUfPyfveY/3fAHAtZ6us/Uj5BYfashT0kctCs/PlTxNojgLRFlN0gtMgwVC95mZqYblb
cnRuVaqi0TqQCArPJVumeJoq5tBbKEwfDk8N9elt5ehbDdtUmG2VSyJUrMAeorinocrgO/JljPaT
oDnWSbJSZ7R8z0XrK0cD8tKLym58L28XoVgcBYcIFR69J6zz640QY3zHPf2sn+FoUQU/WVIowhYN
BG0qYIY6N3xB3PQ3zJfjl7zgTFKWivv22x/xuYsxIv2t5huVXKE79i/BM2dIYtVKREQi9iDlsax3
1bEhCO6A9bz83Mq4IzFGedCm4+JO5BoAIppid1xLudV+oVggi2v5aGMHutw8PyUURRkpzCyfLsDf
oNl0W8OjQQbvckMyJRTGAk97/gr75xk/t+pCug6GTqjFXXWjvxyhcwcSI/A6p85cSNcONvqxmMgW
LqubGAWVEOE3Ty16fuVfcaAE7BWFaR5VruYIJCKSoO4xV2W0OP8Y46XoFtC1MP/eUrnF+fIWh9M6
6eqP6vvJSD6P/2YNdmjnW3fVCCShRSG5Z1Ukf/1HzM3uDCQJ9dDUbKrOJl9nKnicmVVkNHBP4qBB
mYYfzIaoQWS3iO41tDiQ2z/BaelYPb3eN/Mg0w9yvSZq5iYeXsIpo2IDo6aueOWol7jWbKisL+Or
R2FaUk8tB3XJNIP6knvlXgXVN2Ub+SAQYVYWyQiwuNGxiSfWxX4cHQJzRsuY0HyuDodQjpJ+/WXj
wGNsCjoROopFvHrqkZryce/ftxmmMLcTvgI5kvrY2b+XfLtu6ko3Ckfkk+1Btz28d+9ln/r0tPTr
ylSqWT/QxufYav8+b6tjgU6Wkvneck14W04XrP7mK5n8IhQQTO2wXLSSVUmYfH3KoTgyZ4MCiC6R
kAvm6rvZ4GPIhCzYVHXrvlSg+NLiB9A4p16ntXrEKSq47gmtLu1yL4fPhP7Z+uGYJIwBb+GL3Hjj
G8m9mcJzRKNxevvaddjR/ANxR9zGYDnc2HkK1GjDxOcAaV107jOOfMkpNYtditG0BAGWgBbmY9iv
2H3CquLIrpB/oDsZoGDC/pJXA4wS6ZS0GzGoffUklXT/MhOxBk8uomIIasEHgx/XoYQ+SDn3n8AJ
SkRTmRG5buFTLsOemWGnweTUeepuiOsUAU9V8CjDJ9QX0ndnXg8JNKOvmtw3hCsuTfdx0xmkYBfV
srv5KnDq6Ci0SYwT8VY+pTERYSQZk8KQ7eo4eFKZzC0jSloHUEfxaJzNns2qXbh8eLBU2t0PCGwz
RgTHqIJP7yIzlUpeU2htaeuT3WHCSwOJT1fx29FelhJk2kr8I2vg9cfFRUdvgHsfEb6PPyTADsTN
4COAj2lxvR0b+HYR5/cvfQfLnFAQ0SRqZlGS4eyeHQczMYTvFaPy4DCHf+uHvBbcvccItEngqgH/
qai+t/KBK0/6gZlZnNpyXfJ42reLMZxauze8pn2ZhG+Hi/WxS7xDza7wyLOD+0ObThyA+PeOYv6H
FBnUroP3Ot4lkhutlgYKC8CFhkXOasZY9ZhdCPB4E3/zCoFw3H662OmlxUCDTzaZV8wCwkHkBjqo
SZAU5wj6Agid+EP0DpygjaDaCNxPpKjo8M+66AXQ3zHXgRfGOABMXmekbokDM//1Iw+0xB6KlSxA
YwcwhnVJWOVMDWssDAhCeM08sQwGoNqZyzfB9FQhCRCE81bvntFJaGhnCNSYHUeIUIe4iRwcgKjn
O9p5q/hQJER52MaZE9GEU/RG6w01FYzmyeFscsNn+4biyHydtLdz+0oD+ZADLlIQQREmLieUlNWw
zf2iMUGlGY9bmNTndVBijabZ+E/WDPs8bT8ShMqAy0Y7XJzf1wRr4zduA4SI7GdMbcBZz/A53Iw5
r0va28ST8UVCPrTVm64XLTQTT9hjBOsgU39AZ62t0JMFMBRUNzhpTl084NTrGydLj4OAvRifccQj
hU5D/wyaCFrVShhKO3UaxN0aZLmJzek8Trym3w0DAAmF0JQXg8s+vB3MBHNmY/Sw/uvlxjVWJdb7
982gyiN/84U+f4FaMkJhDgo8bLliFW0q1PKgmFP/wHWHnNM39sDh6PJHpex3InCQAa1Jm9xVMHzZ
ki1DN3Jm5ae6q73813HIME8xrsQw4vzFplrgks7axAYhQNKCDU9iwHr2U9zLqKemmgEzB6MKqL4G
01KwyFsYa3lPcqSB/Pfz+XFjnqDLYI6AAJpDriEgDtYw0wvDvMBNxC9Otgp6Scf0ABRiIft0q4S2
lswLbGzaJMopjvQVZhWaNXxjBg1Knzvk+OKeNJV/ChqSiFO/OSpTaUNxl2Qom/Y4C1L35En4BIhu
QA3hBfr5V74eAHfIJ+k6kofoqeziB7Ov0ctorWErki+44MR9MHcucFRwskvRO00VCaHBWBZo8rWU
12BNbKLOVJBKOn1qk0+7E7EsljY3cYqa5ubBEUaXFn/xfxUJWe5AavCgBxZYNbP7lyc+94WOB78r
7cmq7EiQmyQNYw0P3Hy/vQeQbC9HfDlqjRG1ZXomp8lSHp74sCjWsI7hZJHc/+T/Aepvz97G7AUz
Kpfi9yWY6g+OPpTNr4dv/XRw1i3uKaaFjABrt0gtzvXqWC7iwqr+akBNJF60PwhRp/o6e37GBj5H
vE5LCbFD6cKtUTgNThC4mZjJH9gsQ0Xj68ifdySgc1NsYdNpFpgFeVk5WUERW0NaSyDrDHYhKsCQ
EIlKUc6MqR5UjrI9yJ7UIPimuXU45oEA1S9sq5ogQ5KXkaTNzQJFqwjTjbBwJmeeymaOw/GvOhLB
M+CaLCTNF3fYPnHdA8TdHEX2xH7N25cf2DhYde68D9hFGd/QpeCzNN5t+8Ir6SAJl2bg/ROxYd9P
6XiiTuJckYjBMY29xPhKd/kpWDwKHHaEAvEWgBg4DVLdjonUIKXg5Y+EjlGrpyZ2gtBJQfR22iYd
pgxIMV2DpvJ8aUd5u8wMm0+x2bCyUdVjve5IX0npAepQMVG1zW8nqDgDQrwlxXfa2Wgvc/CtbEr+
AnltvtnwjS115vuDvdlNRUTdeowoEjjkkzLPnhlW9fkH+q4VePJyW05Yyfg601z/Pd1sn1Fw37hU
FpkjHoTuAjBpJEttFhS2xb9qhwNiD9kmvgdMXEUJNEeXTvDwYsqvglP7dITDC39rOhk1KIWQXf8G
/3e59roi4Mta8e6O89BegtLMHsDvr7YYdPJDsIZIP5jNynbrkMB0SpsTaaNkjj5k1OXkFPqvgQHb
nkBOLl2V0Szix+sE7Q5MZqcMbjAbLNVuqEh9WtLwZQvWP8rOY8eRbduuv/Lw2goovBEkNcig90wy
M5mdQNrw3sfXa0Q9QKpiFTKhzj24pw6KZJi9115rzjHFPQ3TtXqFe5SemTdxEWYrrBP1SYQ0g70E
6hZHH4sqb0lThLL4JOBHKW0Vxd7NAaK28Z+tI2xMzphfL7/2MH9PcwNaTArRNZq87ZqV/Okzl3nk
DX8hd7vpLtzG0Z48Dw9COCufXL7KPGDUYE12UGdQM/TTYe6rJzjIU5wpDq3EOeWsuO5PPmQ/xMLy
zRujwVeiu6OvWwYPvbqTEIYzCY2upbYSwFUytoltpK15svK61XB06M/j8F+JjL9g0dJX3/Cu0sDZ
tSiM+EKcucP1WGdJ9KkuDlMLZE7vQ7ixyM4GIGpH0P3KJeLFuN8ww4k64BHT4kUH7oCR7+gtviQ2
FgmxODmncNIL5UwfiRx09aNf9zDWyAgjcOs9jz+Jz3XLOWszZx0vX3K9+L+FOiV/uXo7o5yGjZsu
B2WVUdd561VLiBOSsGLfFTtieGRl3nIgv6Er5ljxSjiQRtKUCj8CQPum3q2cdcu76U7CN1ZAHaTf
c3dQ+mPFZPWNl4CoVN5OM1rwy2lFMeVGuhlP+rNSzhxUY9joGdZM+jXI+vE09sIxooAzjBXjqnBs
+ayNY5xN38RZjrQBFDHjHbs5UDRS28iw44dVLR9ay2YeLsRbjt2oljiWaah0LswJmLwTIWEzq5Zo
pfFnztUF/c1YeeVc/S8LUMY7NTFPRLTKUSZjVLDQo284rSMgAxeIzusJHYBJLisikrOiTIsVMM+n
xAab6zwK2MfSOZ0ZZamYc2WT3LRwSzxO/aKDetPmpGAOxDGQ1wc6mqLpMLBF4cLFZAqgiWV8zVWA
keaPdewzWWT1CGNFYLBkmELExEnKbfEFUB62GK4tfMXgEslfCarUnuqRbbGfEG7Z+CQVTwZmZZ7H
yJTt3u7qqfw6qOd+HfNCvXpb+N00ZrSGg9CUgnKiv0bAmEcaBuKVjJ7wY2Q9adpmqK8WO0plXLjU
DoAeGi22nG5XSGdQRSEebVXSz5mTM5ETplQ9E0J1ImPnwtlpFxIc1+UBa+KqWLbH6BVvJ+OHGSv6
oNgmWQJzWuuOBLltLhYW4drsm1MQh68o1PG9ctmPEPGKLbATVHSc0nGZOoeIR2tgZT6yqVITdRjk
VPhN8UJuXjthLQ9MKEBqEU9MB5lYr+wRFiOUX+Byzq6mKKTuIr0vB7+VbqiMySWj9BHyFfubDkIQ
7Cw7fr7L0MgZ+jIH38sfXIUlL2v2zG6CeXHLGs1Mb5IuLXlv7qnqYWxycAkfqMua+uSpM8d8cAsf
JeQ1r47Ma3pOyd2xGAFnhygR54IBfGMteY+CTw4sc8x6dDyyIRZw8w6dPZcYYD1bPnVVHKDdmjP7
gV1HlCV/GQqHiKhotIjzCMOURoDgE6FxA6qBCvnPs2HL5rxvHp0UhvvovtQ+lcd4NTgz7zXZmwig
wgnTg2YxsEJPyFhu5tQLDF58DP4bBAxEs3pM9OkAI+xw6fAiG3BtuDbGdO3NWmq7dEYx1ndXdE0r
+aUwHtl+YtdWCbktpkgnGiKxwyN0C05COlsN6RMob1QOTDLurjFhUsVZu/Bku32kI20ccnAUXPFV
hilykWFkhz/vzRXcpXTJ8I0i5jLs6pllS6L9gjYWY1a1xNtoPCKf32iHUFzS9KE3TmjkUC9t+QRz
jWmkbIIUWrvMhMqj9iGGu7Gx78xZGO2HhjkyrzQFy1KZTuOPenlypsM450cuv1ZJpDo70ZoAe7ZR
CpGp8E4nqzGvqfmgPFDIWwMG94noPCv1qaiXQTP7QLx0CFHXjF36tr4OpNIRc2LuaSiz5zafzacz
hdOsEHBORMTEujX9WgJkadwAUydrZ7qJrmn3yMA94L7dcFD570y6OHy5OOZLfPyL+q2K3qhoONNy
z9JNIT7SYZEizvCv6rPsnTGFKWgLmCzR3XPtllIH6JRIQADtaMTLXm3Le2PrATGPoU7uxTPOUQ7G
lCeNs+xP5G/wlMtTFkVTYAqMG2uO3IptDXQiy7RWrgA+q/U58141VMksS961pNxm1GDV42YqAHIg
PaqZMtoBrX/Mhr0SzVWyHQ6NAoRjyrmxTJ8SznqUWBzlnbOooV+ZMyBCa7yIv1i+/FcEV1/Gu3AQ
1xuWcOMaWQe92PLlnGghI33mZMJPPC1N3c68M6e4OHzm5GTd+uU0u0JURCCV2UsQ4QZW1E/xJFZn
MVhpNPc9otcvVEvjY/0VzhlLOVAE8Q4MMFif0PEgyGpYlSiBGJMH1aLFyn1JzRsFnoCSuoOsT3pB
cSAEmqtKJRmRBjaVuk3TLtKZ9sHsq1Tg2pX7gKWEmpK5KjhU+lY81AxkLQr8Ocd47Jj4eV6BfHOW
pejkTLkxZyrVgfoqNFvGFyWwb5KSLL7YCJHlsFIP3AamaVsppmrcMcbsI7KcJsVzRJQUJYdiE+uG
4ig74GeOCVLmv6CRuW9P2ke94QQrblD82l9DteNY9JYXwKl2Pbk3NruLhol41fdsy5zLKJPQHPDO
Fwz7G9TfSC2JvbH7qXyiXS7jASeiWjmEJrMw8hBuLFTKKjEP1hbddgy/mvMoYYzBzILlQB+7WVsJ
hyEqn2n/pDFdBpUabqkVqy0FDEm7/G/acgXpIYyjAlZmTsgxfaV2W1hfirKX5aVE9yxLK0q3VWGg
Kr6OzUeR0uSEkz6cJyfl6jIaSr/i90ieJ9zllodkx41S2eZpjhwoYouLwURLm5OCzMQjRY3NZvis
HDzGJf3OZbU0vzT2Mep2nALesTduBTLzj7YYQyWTHW+jSawxpCWHqS+0VZfHomH0urbUC5tXMsvV
afHaM9jWkAU+OERCMK5ldhhMbVI4QMrwq5b5ocvpmx31bJkeRrUE0ouvABQhpn+KBfPL9Nc9Kb3q
h7nLQWxbds+U4IJGzsc1A27hwWAAornr5ZIlI1jX7tavT/BUkIAEMP3w+sBRXfIqwBeZ0vM2Pmrs
WT6zC1SR5FnM1WWwq/G6NrtB+oA4YazoQGWLVKNF4c0r9YGiE4lJzGlsRi1Lonzjrvw57iB/01d7
g0U56BfsPVZ0lm4Vmi4/g+bErZ/4XrCMPsXwFGXbMmDMZmNnf8dA5nJEgSUF0BxpoIcN4skBnf6m
h4jheK8IOFVekBBl7YqZcqsv9OaoNTvJD8d9ChG+RrYr4kueT+HsKzhgMgwBK748e9fYVgQ+2W5S
y9YQ18xqbRuQi2nTFqOT+iTOsTDyBXjNFEIWp9XOeCXE6UNhmPJeerb8jtywLWfqeyccTQa1AEk4
QPI65c9StrPAMXjTKr+YWCADd994WKiXBUJT5PovY3u0sv2H0IYSYOws7anplrTNTGNuEApCryhc
uiyER99Hb0PPxtbySeHtlE9CndJL7h0GxnikzKMYfuR6GXg/xnL62BmcpGlFj0M3xm0M86ZM26Q5
hxnWTUx7OzpstXdTEQHQBjdOPA2uzEgMOUDDfAq7JoVm3Ox13m7+omvfnWm/xcprTdmnHRle+v5B
bb60epTCzwUyno9cfFAQ+GJv7htFY7lmOZD9Ww2JpH/WWVWWILMinzADWk9r05h40px+RY0en7Rp
FoX4wN5k2cKF3mUoLxkZOlSPD4N11vU1a6yxDtYVTNZkaVycMzEVEjqmNaLkNdfbeeUs6T8xQqQB
fzVx5NnmG/HpGFkeE1rhG3QQtbaGrZvZDOMZ4jv7cYLyJq3IiWb4HoDEN+ftBk5fEKyDF+FIgEKi
7Iu4A8HiMgDHFszKQXmPGy6Mny31yaAAEoLFABuAbPRsU1vc2c7WruiQOML1j0rEdG/OTqkS40qw
njulHdBOrOV//sd//9//8737H+5nekyj3k2T/0hq0kb9pCr/138a1n/+R/Zf/3r18b/+0zRNSVEN
SVUsU1ZMRbJE/vz99ewnLv+19N/yLtTNwTKqEx3SaIsRCMQaVp3qmezNykMli529WigEni3pNyAy
KnYsCgQV06n0QJWN1GWS5nX8QyX0d2rhBdJoekhQSE6qehGy2wBZVgPSN9IpwWrBRRoV9sgimTXB
9jOrRQC4FkJncHS2OjZK2D0O8t6Y49KGePEJPintFZB8uqwhihF7ts0enSX2/tr6NACEQAJprr12
7vh7w+oZ+QhbK42J5vb9xZKMHy6WfHexyjwOnWAoTy0HKLxEUEduFqvLFR4JyG209xODvNyeunMy
7LBwJ9r0+68gm//8CoapqLIkS5o43s/f7tdQm4knqi55El+EgxTg0/y5Yp5FuilvCcDGlUFjibn0
gDPtJj/wwPUEd72Hz5JmDwy1ECKQUaMcRwUO0ZDBu/Tx/Tc09e+/oXT/ROmlWehiH4zzyrZgJ7AH
dL8Ig5mZMzclxPgZ+Vrx3BsPDLUGLBfmypqXuxW9LHbc4qlETuquRSp1vzl1KPMybe1sQbnmAXHm
ZAggsWcJZopO9gEob2CE8TPqIchR4ohfSoo5uQGMbQqGdCxtqwopNJSRmf5E379O197OlK4BBF+2
uE01t3BURMiLnIl6zmwKJJqe4ZsZ7OhuoAJHWYUCRN+7dgDRUJo3Y0DRHkEu7nCpPHx/9dTxEfrj
fdQ0y1BEXTIsTZMU7e4Rqy1RL5tCaC/myTmJX8mWkZq7fwwmr83sGk5MMiIm7hmtwMqfwFR5IagI
t+5C+upmSFeXNLlsmgYLF+spBPt5vY1X2vSr/uExlH76msqfj6Hnh4lrNVp6IaHri+7j/PLZzq2T
d3794XFStPsLYqqKJMumboq6bsji+Lj99sAXuuzGedfLl0fbmrzsHsXFZrebKzaPi3HWV58d3aDp
ZDpbLx+s26mfYL34sjff3xX5r587fglNMSyJNVJWdfXuSxRW2ed1JV92z7vBPszni3D6XsyOtxkH
oNOS2fEPHzj+hX88BqaqKopm6DofKInm3QeKWdpGsqZLF2GzSSejuGZ+kCYXd3LW7eMCQ/ltVk0f
lqfHHz73Hz/UEA3RFGVR1GRRkv78oaIvqE5kNfIlnNiH4nDxDudFNFls9/s1LSTMGV/m7PTD1ZX+
2oNM1Rp/KHuQrJmSebdiFMLQaZ0rRxcK0C3MXes93dPaXArTZIntEIUnBgosisg6mLmbPzzL6l+r
Oh9viLKhGZauyrJyt6QanREqtcvNJch71qJNuha2HfiTZ9tc7OY8Y/iNCIhwJ6vz5Lw4YmN83M72
8mQ2ewdvs7jhltrfZuvp6VGZ/P/fjt+/mnp3O4SeEBg99JULzzzJYZMV/tvPxXYy21+X3mxp/3Qr
5PEvvHvu+EBdshRLMUWe9T/vf5+3eR9YnnLJ7A1atxV535N5Pp0vhsUT+XmzYrJ8+Omh+3tb5QaY
qihZuiUZuqHffahY62HctUJzwdI+uZCKZL9ZM6zhi3q+pn7HSOHMflrB5H+sK3986N0KVmZlIXqB
KF/6xfPOmL/4k/nKs1eLYsmN3UOzXU85O29+qLfU8Vm+v8CmpliqSOXFOzY+jL8tZ1Ej9bLlB8rl
8XmHroDxqDFpiQ55GWxhsuIF7yZHebXA4LmdsaZ9MGqdLHF9v06vD5ufbvevvfjPb6NR9smmZGia
blry3eIa8fvzaCBVibP2LJ/CoSTlhLI4+uEdk/4qW/jNhspHcIdFiZf8z5/dqS6Q7yDtL/mMR3kF
ZZXle7bY8qv6yeb0w2vzVwkyXmFD0Q1lXEWpb//8tEhSi6w2pf6yeS5nz/NdYs/5xDM9yY24Wjzd
bsue9tvpxERl/v1HK/cfLYm6KIqWJZqabPKL765oMkiBM4iCtR/KNVIBxssSKClk7K9jRPSL/hIy
oT/QrAkeSN8MbGWEUAZvJaX9q47N86S0SL5Ldapc4bRhGU06jmXuAa24cpPPqmN//4Wlf31hSbJM
bXz7NFkf79xvD2TnKI5bDm70AEx0Yjz13RRC1MQ6dTOBhIcp3d2J8EEeQ7v4/oPV+0divFIUsGMp
q+mipo0v6G8frIRlWFZ6rpzivf4KNS3e4WPOm5nEcRSS1dYvEUHOKP8QHOTrONwI+YGZ3gFKxgAo
SzhS1g3rm3c2BnQEVfbmkCw0UZ84LQLv2LkPwbKliY+q8MAE+4MhJyp5u94YjF37n57vf11FWbQk
C7OIJBvW3WtdBZFjtJrkPogLFySs7RAfMIOuaEPFDV7CA3p6TpjaDzfvfucaLyHHAF0RuX8Sn//n
JQwVp/SiXPO3BtqWjHkrPP+Z0F4rDD3f3y3tX3frt4+6LwywHCdiW7Txvi6qq5Z38wgotTJ8qiG0
Vrq3mYWyfispObaFl9jEs8d4KW5fixpBbAbkyRORwNO4FE4JXf3IPcthsNWQ8ygZZ3cpOcThQnDz
jdooy3goKvpdMo08KnnF3b9HdA1TU7F9qny96kn5EVBj4vFysHlGUXVsB20pjPMR95pxDMulMTsQ
cciASTkbE0zRnMslAI4wmiuCRuuxnTSGgrLyiuXj+4sl3Vdvd/dFuttbUsF05KIrkr0KRwp/xzjt
4xyBQ7XZZf5B9o+Z663yghi/r4rpjfrTFxg/4Pd1/b++gE7FbGmmpf0qqn97t8ookDuhVWh4n5hh
56/WPHlwbsBZadQRkvgU7YbjD7/5voi7/8i7ha/p4V86KZn0JYd5kfFpf9DFlL7qO4QwNysfJcTz
vnUdOwDpYrx1rUB+Dkf7PJ6HRTFRsAM3Pz64f21xv76XQnkpm1QYFLZ/viO+rslulMXcC/kkNOtE
wyZyTdPXgn7lNgMkXPjGDy/LX4e48TPHQ4tBOakr5n31bqiSXot+3Z8qgyD6KTFutbwOtE92/0ml
FJMInzWSPFS5LFloUfKlBYSit0mRqLDe83qoc7qCcETk5CLmz1AIyQdulFOUEBD1loEDLnelNKGn
K74hPEZ9Sye6HpGqN53c02T0631/f5V/rTW//6a75bo2lZaNLxtOMYmeSEYRPB6xKycHhM4+U9Jt
cXse7BKB3FezQrWKC39nBiNcvhr581GHumLS4gTLHm9JtilGujbKxPcSA4tDl83KfvjGknhfa/3X
bbAkldO0KrLJ/Hnr9YxAiK7vhxOCSjq09GsmhG/HG5I/XFsTbTN7lMCXAyVjNqE5fOcVavLkqCNh
IGYVnP9XAVXmi1uI+ETNcdg8m8NLkV/krzE0DWIDNqEDXTLUmMhD2zWyOR9lgZ0JQO/3ujiX8aw0
hxRJlh0Gx05eJsRPoGENJ5Mb9LdEXA0Ip1SmgSaRjHB60BLMrc/C2AT+yRF2wHOiaOkL60BeEiZP
nu7Zn4GgVA+YpZLq0dykZkxPeBa+C+EevQYNfkyjPi23hww18NmPdy24DKQ7aEwixAOEBKXr75+N
f736GvWsrBoK/7w/vymdXKnxQNKKBQeoYOi/0MSJBVeKTBfsFOlPm+39IWW8r79/3t0rLTRe5FZJ
6W8ZSvryrg8eHTRyHdChQj/55c4hucqsv3rYsN//0F+73P26+vsn3y3s7dD6SlNhWkMsrNhkg3cT
0C/KOltj7GbkVt2+/0Dlr37f/W+9awRIcSqluew4ewZIaUfy+FTyFtJWqk5RveyTp9YfvQmWdm3p
njrL6s08EpbY6SvugpvOSiZqCA7qh1Fa0x4MEpdRpQvT2l2ZzqPZ3qLqQUVMN9RPebGXYI/47kHK
DwbkjlgixH0fq7cOT68+PxSqZDtsYnEKk9MKDzJDwj6V10WkXXsBecmQzzN0lj4OTElY1/m0I7wh
39TRMlVOpXiQ+gdLtg1C1lGt9A9BfiGnLPTJoFi03q5EJAgpIYZIa6MER3Ycm1OkEdKzgfwzB9u5
aJxVHC9jc6PyzhqEfkdXV9hXMuqUXTm8BPW6RdpVbZNh3tFBpkCRJuIL01D0ZjHiNr7XDT1Voc0k
4nELJJkEH21CkiaVja7trXRZdI/0GaETxtreMyCx6AeheoBmLsqbBD9LIZ6DuKUj/aGZl1hYpC1j
qXwBCzRKQJD227xe+Vx3ndl+99C6MBEPfr9RopXp7oPRHu++DYB3FOYmprEu4r3mfxnhh9fbCsZc
1pD4ajBIBdvSIVYpvX1Cw9tHYNkBYRaYACLR2mTgT/iJ0qFBI56xAEE2RNO9ZbYku3tX22KmVIm0
NDaavM6yfRI9MU2WS6xy19B7FSCnOQ8ylgaQK84+9DYBuc04UtTJFxCBa6utArKwlE3tnFSYxgpY
UBZLBN2LCsF4tVPrdZAdhWHFStWvtcDuSBjtVhquLQyIoC9ySEUbo16Zgh2r2yDbZHwzv59J5CD2
2rsSf0rhUugPFZPzIOknJtoiASOCkL/l2SkREA5qbwQVgV3WmM8myJ61U+tvug5h+bINDlH4yK7R
U1/gB8ARL5DIC+9jprwOMG1aXBn71JlH3a4il9pcYyUu8rnqLUwLaSbRBTZ4FlQg0nCJGXi2izy+
xMbB62YSRyCffa1k2jc8sQI38R7Pl+JvM0aTytnXT4aBoCZkgvgmDAjS0+eshTszTQlskvhRM8Od
I36wwnnbXKMAbN0qsA5hufWhrqG1RlJQ9+cmOFotjIxFj0hxsHP0cMrKIXCLVBWyp79fRn4VnH+t
WxJNTFnXdO2vc35a9I0ue024TRz8TRWN62ZR9J9RDeJPO2VwLYsL/B8/uBnhpyF8fv/x8r82Yk7k
okqjx9Kl+0MxM6rcyOQyJHZ751nXRLhmORQ+RMwCyVyaiDrqRGncqeJUwOU/3vLUfXW0VS0aAK4M
XAvkbVruvO7U/fffzfrXweb373Z3ckuCOip7JZNOBoPCaGI3drYyXw2Uy79w1ujnkoOQr70D0djR
R2KuWI2cbCsDDHQ2i2ieQQh4DB5WYBVrZsfSzCHBJ5msRHMGyWLDQd6ZSHZiC09KuckJrN5wlGmc
BU294DKID/jY1l4zNddmew2EhQmqetuB5X2pPgxIvIyNryIDCpCFTMxJe8aHjGTdZsK2tdAX9U9d
MjOdRcZqkYtYt+cApaDoWDOFMDH9UUFxwyYFjotx+PDBWDby1hLmWnYrBr+MQJIeeRYKJcJUf7i0
P9x24263bDKpzStV9be5tCu0+Ci7xD9hLRIBmivil9Lw+jaMVZic1fWjJxdLvc0XEY+nLH4NYrkS
eKebzDmayiljQ1JDceun6wFeZwkfzH0PsTM40l5GAl5SDsU0LIBGBdnSSl5KgyDmKmbs+uj6p8JC
cJeR7JsiTyxRt5mnoHGZHzkMhMRVhQmk715DaVX6a9dBLzQw3Q78aeS+QNwvYH9GhKT3BDYsjaSe
55CFqnzPP5yewXqnYrNAYlKhzwCjm0JtYQkcOPP1ln8UemZS0Dsso1/2qGZUXVl3xTWnpZPiV3d0
eenLHA+DZDcwtG9UhNhw7lAetNm6FIeFWZUsr4vv7478r0OqprIYiKpqyHTm/qyOEzMwe1MxegT8
E7ZQxJLSRdSn8QncnYMBBVLRSOrVAThsXPzrMcSUY/sQDevwARRKsRH70bT6/bf6d9H+/76W9auo
/+3oqil5qA+DQAoaYVhITPv+pQtfW1oIdDhEpu9eFtmmaOIOSRcdL1cRGraGvDLOEXQP2K2cN5Fi
qTSPmfHStjAGRHUhxCclRDynXsn9tR3gbQW+BYGzGAy7kjTuptr53U4pu0kYGIhFKMc5nCWIRqpk
n8HeMoFAGMDUNQXs8YtjGh+eka05rfkYhKB9SEyDe7KUJGbXipVN047N/EO1cMPdkvhLStIPcuTh
DOvGUoUDlj70rTAdYLjpb2WjYwkx0WPFEACRFrJBGSLmkvaUpAhN+VI5dhbOUjJS6MRFZvjWSiTz
4EhqRiWLgY7Cf/dQGXjaAx3DofwcqhdZHnOsbzRkAn5T4TEcYx0RvK/O/frhtv3rdPjbXZPuToeO
GLVsP+FouoJKhRo4xHSzT1ldDhpaRGPGQFq2IFJtIPY85/n6p37+v7c4Q2duJksSQaF363gWxhCC
RDHdtgAuqV5Cc4UiYtEIOBzwigN61BqQCxE6BPoPXOTgpzfqrznGr1qdDgONBpNt9v4c5BSJH1Su
AgbAPXf1WvOZRocrM9g4mjDzHPwluOOYZSufpvvigmHWfVzT4VGJ+kXIVvzDPRmPQfebvo5GgMth
0HW/b7A2bpcrfQecUZZPlU+rORtBKlfNOElmhpEZlh4dMiilHBhj3BA/fLz1rwXm98+/uyPlEASN
KaTDCfgTueJrNXzC3pBKJ+hFOCVk8FsEeqiwJy+J+thdXP3JxS4zVtdT7ESUKJh9Eu0jOLrw6ScS
MhCTxVCFRHTInsJ2ZcCMOQTP9d44dN5ZsyZzpE79g2SRjqY/xjNJRDy6iaOZPpw8OELeusTAn74I
k3A5EGeHtbDRF2DykU3HO3IDC5NXd15gbmebn8tXAsEVKKTzsN6l6AnaC8luIM9ALtNi9B4RFejv
vxbuCUBXoJ90+D/86gRgtLfhTlkn17OjR39FTx/UY+FerHV5STalHbxW4UMWLr29DjppFl/ogVH4
mMXKfEcvHRmbCEmJAgPrAWKK+15Ys2IhwB+cVHtrzQqjLQCR9M9g2Io9yPnyIPIgTVJ+DWsALqJ0
nl+G2QzZmbWnywGBFF/HCmy3boO3cRAfQYae+oesPnTp1txrF+MjLKf9BhEjFCCcWYSwhe84lkJt
lyxEdWsN2NMooSeyaDtvujzD2SVGu1CwKSxKQrRPIG7UM11XOlDep9uCDDkqiEBpTyg/7BLKWDl8
92jf7V2BLghKL1T9ScLDWTe2Hs6y8Da8WfsE3BKHGdLIa1vvVu0n6bUB0Ywt4NAvYh8btrnH8VfA
qqcw22VcFRA7zWdJ6iMUfWQxt1Jefv8u/GN1lAzToh1oMd0U7+UDpegJguhWFHaw6eKdbDzS+7Vw
5ePE/P6TpH+NVSRTViUG2pKqGer4Vv62fyZaIUW+1UXbEhNCKy7qxp8KlBkB++pU6oelEwFajY4O
Lvom3GmBMBfdc+vs/IFcCYbsAwrhkXgtzBszspGOgWNNZ9mwIrNT8JdVTzLISsdWlqevIUcITDU9
oErN7ihjO/faegChENVDJ/YJePSXMrnZ/oCyh6IJVGdWd7ZJ+hsvooeXzcFcEz+UPU6ZdDpkAcqx
i4mSzngRWB3dcfXuJ717kdub60RYIIgkNI4puII+OputudSrU+NQHlOpx8CRguRdBapiJI8Wzv+y
f1Y0b0G6cI8WWCJXVI0vtYAQTWJ3vcLuIRGjjVvM0CsolCl8GsLOMT5BkL+ajDEsROQO5lsDjlQ8
Eo+p6/R9I7drIUB7uyg7UspPmkbq5XBqrWbu0SVw2xmkfZiGqrOTCQctiK6Fj4istHEvdXIKLXp6
arwQgmri+f1EbMaj0KtnHQvKMTWAwrnWwveCyFhVw5PcL2LA5s60ywBDHB11Gac5XcImieExiITP
FzknKvcol/jJAUyBLAb2Hpg4LX94vP5R0iOBUXm8dEUXTeNuTffbHJKAOkTbnoZ2uSiH4VmQYURm
uPQE2x/xbqWz0uL4h81M/tcrZAKKlXUVFY5o3r3xUdo0osHpddtzSDRckqd1Cm8eJV3+0rRbXJxM
jCNj3SbW2JpTkMXn3jPmWcHlNa6h8OlmJwN4pu3bdYuzm1LOxIGqtuqeckgdqh++8T8mguy7GooS
RWZw9mt3/O097MS8LEIXcTRXyo0WfYcz8ooX4YcbMv7uu5Xwj4+5G7soUenIjSxGW78lIRVbllVD
U3HgBiZflUWWUE9DLjABMX9m4Au1FNgJjKtywehJQcjfg4CSmpIkevmHZ+XXlP3uq/Hz6b4jqzFk
7f6AUXp54iRGJux9hgLsHtlaSXbEnlgrChLTOSrGLgZiqzhEwxzDCMuV8MK7HoCu7cWbhU+TtOWA
oGdhtKWAmvKMFSOthkwe8aLRyYyfhu5jPCN2+sJH9lud0hDfyBNLrGLdzPJFItI8x82ursTeQHX6
YQLCAV2cu6+tddDCB8DRBn5PVO/wo/SFqrzGzbrGnpbrX6W51vqLAHPEtOP40A8boV3J21yxBzi7
6bLqfrqXfz8yhojiT2KnMAzmuXcvl2zkcuvI9LU7YhFPUtUhDraeK6TgBXCBVCFeBzqAh2nRitYm
pTw7lx6GKtYziArYBr5/toy/CjhJkpC9mfqoDqB5dPfOZU7exG4dJntR3MndVW9ewgb/oHFtVXWS
W8hESoKCqTs4EttO8RnUpzRad1tBwhXUpvD51UmvH1MJzi+UyprlDD30VGWoEokj7CqDoQrFkf9M
z4O1WL2YOSxE2heRQG8Om0Nb7bLiU6+Juk1xbHmnkgzXWL82erDO1XSqGh9i29Im+tSCR9Wsp+MA
sbZWQQ8eu8soLa9p8hIo2Esg45Fc63Sj931IF4kIviZaOFls68muIYRZS77yGj2t7AIufalkbxrR
QtGqFH7EqSHF+vur++tI9MfrMV5dRVdNDfGZqf86n/+2QNR+IBoBC91GBgYvO+6qcNx51uENBj/N
/tJx8OV7jmAgmnaONsxavYDrj+EML873X+avVYTvQtuB1hySGVO+PyqITiP7gpJHzBWwVc04uVTF
4lzURx60mn3r+0+T/yrf+DhNZf8Q2UcIiJP/rFHMQTTi3NSGy8Z+3h38CWEK53DxWU0m0/16Kaxw
H0zKzY8f+1er79fHWpo0frLBhf/zY9syzipFrGOQixDB/MhucR5kdfzV8BP14YoKkGMR5OCIfD+6
z1kfbiT5WoN6k3T3lA+aXfv1zC1PMQGrYSPPsTclvnUYavHkSjxXiBez9lQFn+Oj8/1F++nL3y30
uhJ5YhgGIHwhs+BWhdTPFlfEswxwr/mTgmq8A/cPp6b+30t1bwtwfRI0HCntUFDtRuFp6E4niyNh
dulkFMbhdvs45cEPr8TfLSneCMtANoVqgVfjXs/i5bUWtrEa7zE+sl7geaI99jI8R5d6T0I2fooM
1C+DHJixZ7i6o/ybwQEVIQHH1RQfavAJ6e37C/+X+Hd8NyxeVcoe9BSGdPe05nmqiLmcpL+ufACP
t0zWNKLpsUbUZsPZKrt9kZFhFJPDI18dXwZq4SO115nv4mHQw70V7lNER4Fu4KOKFpblPVTYUr//
on/LTnirRGawKO34pn8dMzQz7KKo8UjtHB6EYolLDC4UGL96VwSrulgJ3cmEv+ktq/KQ+D+peP+q
0MZPR8/FCjK2FH8NAX5bzxyrMiusUznkePQJrndSUm/Z8IaE3o4mLhjtsQQwAlgEww7xzzQJ4BSX
/jIvhlNlYvhl/PXDFfk/lJ3XVuNYtK6fSGMoh1srOIATmHijUVBGOWc9/flU+2JXUwzYp93VTQG2
8lpzzT/9U67+2SdDVzVFB5/+QwL9a5/GppVCzazpyIwS7jy7Kvwwl84sjmWLYUizt5L/C+fk61Px
v5v9NJH36ZiEWt1khyj/yOdw27MkHfPUlbgHSgnPMB+BE71WHweMEtzTiAxbURO3a5D2h9k9JKap
Dn94ur4YQLg+/7tTn2ZzKRQqvaQNf5hSkhBUslSIJOsigqoYuKphh8/a92f/yw1y6iWDIsKwlE8s
zH4hScJ1xSdB2C+w8bTra7tC6dbgPPTDgPVv740rLXF4IL9035TPlCs/C8Zhwsj6oDG/Cx15G7ht
BGsJzGm+yXG8FRZRttN1rAKRfbH87xdExPgtBLve/ImY9w+lfZlpKPpNEVoE9ZP4aaqR+tiS5jJL
Dz7uaYuTlmGb6Msm/LnLhaqHQ1LcE0JNshWSMvzp2DdFfk0nwGfMILTsJqbr+/31+HPCPw3qSEoW
FQW6Ah6IT62Brh+SMNWrgtQbfWUFVFs5fvntbpawdSu34WBsI18mEkPxHTUQAbZm5sgGD93moMAk
GOPOG7bSFOIOvtiklpzl94oQqix/ntrspKE/L/T5UknzTjGaSznrNwUq3Ikew/eH8tUDJsEYZwWq
IlUwPw3Jgm412aQXZJaXtpG+BuGONu8cnLPsp/vq3xFEhsMlmxRFIkwu69NNrCu5MCodVEXsI0Ho
BFSMEo9P9quraKruLHD8/8Nq96utKlCyF8kJhcoflvFf41bQqonaZXp0K3CL5AVJQ/s0yFatBk3O
f5GVdTCelT9ARNfu6e9TwlrDA99kZJtltFPKao4fvz/n/9aIsgI7H5kGozt0qmWf/9qn0RjFNitM
ZNTyGYJNwfU2zga2W3j4GDgn9fvvt/cvM1mCm24yk9HDVk0oP//d4KBogj+KOWpLhspulGFxuH2P
+3iHQ5crjL8lkogUavd3jeWCQWNo7paETnzWup/25d+lkKxYskxDzdTRR/xhx/118PxE8kORDGlV
XMfxr4K5vSieaPKzaDFYkKXIXOkfhTQlctqNuAIA3PxwPowv7goVdYyERAwoHaXKf0+IkjdFNWrw
ORINfAkLT8Vc6/M2qooOFB2nNNYsmA7mdKlj+lvGFoVfU6/VLLyoFI26cFuHoisJPmpR+a5sAuz7
CTcgc6L3e8fE4GpZ2JkKZVaj/PmjK2RVS+KSVOhHIBe0uPLyhNmYhVGJcAmpeX2W2YN8DqKrAjMQ
nK3Ncbykh5YXi4gWTwZBvNXorHbBTdG8MtKRgNI1KsQp/9Dgv+mPFhkcAbBscJ7RXVu49PXiXRFs
GbIXXkd+oygvxvzQNIOr+YE9NyVpyTHEkXXSvsSGATKIoLtxgxwiTEGUjiRu6/Qj9XIcrbEdvVOQ
Bvo4hgDSLWF+4uKRvkpnhyRCvqn/DsUV//YZEtaV1qwwkpne20jcE81HUhhJVylGXM0kvU2SAJBW
kVjGs1bL+UZCne2T1Zb520AkBaS8xrid6xlmExWBwRhQkuBG0eYEmIpaBgybrk9u8qR3weeWRcLY
sTYlDLait9GObl/gzY5HYxtiWZo8LN1HPSRMLt4p1WuYEMWWCMjh7ZQqsu/xVEw/YhXqVUK6Qnau
QZqjfC+DYuoi8VPziP1ZRqd1xvNf8ehzGeXDslApS1tskHaX+GPvfB7lPtCNVcNt+8M9+8VzQwOM
WYdGNc+x+mnVMkjqYJiqEB5b+dZQ7Ma/h4NrlqITkYysIJFFbSl1+MmsMU8xUPPjv/39Lvxbhcj/
2YNPtZisl1pRqPPC37imWPV1J7YbGe9FcqGT9P22/pG5wP3/z8aWnflrmBjUTJk7RcARQdp15Gdq
GnbwpA0pmJqWKXkfAZi2k9PU0iVoG8PV8D+K6c4itrQ0ZDdSH+r07vt9+vL4NQojQ5EtmdX9f3dp
9I2m0UYjJld2h9kO/AQ9WzLLyuTR73+YIv5lKy7H/9fGPtWYuT6lkVAr3QVzf3SzZNo4HxLSxdt4
dXeXrrw333knT3PzeJhWK9xjflrif1EG/mcHPk9SmuSbhRZ1ZBTVZ6ihOl5tc3gnt/JS/TNrwBU1
a9z3kN00AaBVttJJsm0eMrJWf8SDl/H4v/UWO6PLqOkouBDufjobk1EoDAEj1DFrdGa8osp6LwWP
tbYmJpgkkcLATX2nsY8FFprN8PH9lf+iw8T2Da66AfFdRdzz30vfqVo5tyl34wjJIVTEC4W4UWPI
lpkHi+0Dz5KECIU53BfVLgHaSElqhTQQEVf//b58eRf+tSufpq5BnHupnQVam92uSAihJAs63YHC
W9FjKqy/39i/XIDlNrQUTVVE+s/oi/574OFIHKHasrWk+xXTAJf8/UBmvaUc4Wx1FR48Jo0akphT
5FakXHQ/PAdflErozkxZQkrL0Pe5fFPqURfkqigPGDuNZbZp+2o1acOxl0dbTB9GtYL8+fLDQS9D
6ee7TUFZQMFE85g55b8H3Um5oCWB1l3w2sEFzsZmwcZN5C1dHfL9tNmDww4/XFUaIV9tVKM61rVF
ave5Lho0fxIZzgLk6sWBJsejiWpePtfPw864Rz+/Sx6nnb83cFcqbzFW2qHr3Sab/phtGO428qMB
8yhd+bvmgHXJRtkkr+OTv0325Y1BXKm1V3btY3QKTuWvYptcMDK4QBrbKrv4EJysdXACOt/Gd9pO
2Uk79WjtxeN8Tm/KjXaI9uNTsDO3o7gyt+Um3xAC7kW3JK/u/WOxHbb9Q3C0Tv7Bv2ue9DvlZKHj
1rbmoXoiM/E6nOcjHp+efgj3mNDQX8eH4/tL9qeB/s8l05f1hQZlxfzMmsnlss3quMoOWCUgMhCT
DXZiDbaMAKmqPfcrSCG0JguMs3A38m0L4zCimE13EjaghPgCfvh49OGDyV9wKhSh+5BnT42BxbCL
d8uIxQvxMtpW1/fB4Ondqe4vOI1+fxx/iC3fHcdya/417Y1qkbRwttJD/Rz9sTryz8MvWBXpfXPt
MGMh2IvAKNgbNv+dqJbmFexGPDJQt5IRgRKyRbkHWXYJMkEZ48PHgnwVkWPnRomragQRLBksHnyw
7oR3GjqJuVlV/UqjTLrD/AUXiFFzgCLGV/U2ueiYky26tFULB1MHX+VtUu6oTyzX8O7CAo/AIgt/
ImBEClzSo8O9vmStORjd5GefiOnj/CC8ZE/fn6n/wUz+OVWgYYbIz+hJfSpHsiBrqlYeShbU+Zo2
sh2UKNx9/PwKnHFIK/ulYF1BMzpjZSWkk7sgAmUZQlrnMZG9RiMfrsLzSljhv6z9VuW9gtZGa/Z9
M24GE+3QRCqhmK1j0g+Cx3g4zdY5gjWTCwlogrowJVWp9hph3FZ4iqdlgMcoCdzKeQBor6ujPCrb
rCkwcVsvzYor06YCmX+u9sX42omJc7bG3q7aa6LsrPJlOYjFb73LXOuajoCwZGDI71SvY8ylxsWl
QcsavFqKuKZGHaIUD9bUAaWBhqFoFxW0aJg+8mThQtuTf6PUO6PHXhA2djlQJdFOVEKo5fAiff0k
Rx+U+6ee9CUa0K2ab40oA/dZAspwyCEPYEhPk4i8SovXWob/SQFptnMKWn/lQ2xQKKe7ihx4q1qJ
AXHvdJWXQlyWWRiYnbNAXDj7YkVNJAXFeZ/DnoEZKHMfc1MSOIqzOTltPsChRE4U3kpZFni5/lAD
SEEjLFBEKgELswcjTF2Tj4bcYGDcqzDpFAOiX1JfLHcUznW9z8dh6QQ6ekBoMj69lonVCAuxlpUb
/nT45QNo1aVu621xGsdTEASeAVswciM52tLrdaagvaOLF7NKyM1svQBsQVEcpKy7TZQey6HXXuzR
5KAIINROqsU9gC1wkq2TyyfLnTPLvRPpLGsnxpVCd6ZHjEmwxsbOpkFbQwhXUnnBVNoNPe8BHKyB
JJPP+4qDyAI4TdVM1nm80cgN8CVYN4iaRgxK9Fdo01P1gOF9MA1urWY3ZkSqFc6ytbTre1ynMyyM
4trrMuKiydSySH0fJ3+Tkw0wDC8mfAuon+UobK3glAxHGQulDhtzQcCDT7YzOlPtIK9oWqzC/Nz1
6LBS5gA92tAI9aZY89plqaZNKORgYAnNbcMKOZwTN2/CdZ3fj+mmn3zo1tUtRmqxHuxkoXcTGfXH
XT3gfCepDuhzX79WjDF+sJB1eycrRjKRFNLiAnQ0xlmO5K2PL2DYXf3A5L6lochdjREjSGaSvoqj
fL88F3UdbVgg8oFiRYbusB+mK9Rfbn+FXUrj7i0jxVhI/VVgIs8oMaunI56N5G9xZ0V8oJRfl71P
C7jjYJo+6TNStbZ4qHO8trprQY4DMLCCADnVXqQEDQ9yHx1GAMSDkjFAwou2CwPWzcUt7CcUOtVV
pSGY0zxpklejf63xF+wYopcdHqVXQx24Z8Mbfq/G0LNS/TWkVJnguZE0sMm/xD0pOkhXGHoXwQXg
aVtJXryMN8NAms51aWQXnD2gCZz+8AyMD2O2FbBUzEfCs7EApB1aEQcllnbGw9JDRSdGKR6lUzRl
h6EzD8py+8AporgHWeFCkCqrIyQJBFz9ZLr5djyfpTldK+G2w6QsOC3iF7yHYD4Q94Y1doFkeEF8
TTjf3QwPkGhCzViVOlrMiuyygATgifiVgPy9+RqM01aEnpOn00YlFGwuBWBh4V6FaRanodcTS6d2
wm077TuAsQAGwuKeycUS/ZdO34sKGkNkmbP4Kkm8ldGnVV/6QXd67JRb8jCCDElK7JToUhZaVohD
fmSa94mwhIWkTjvh4iOqN2ZjVwVJtNzYqoY5vRpt4+oHrTAl4lc13F9T0qcV4iBmEy188M4ugGS8
HO8U77NoHzQPqX5VeuV5mW2sFCewSNonSbYeGMNk8q6Va5K7Au0PnbZME5MkGv7Sy6sclodMSgha
ID4b06R6pNgKGMcY7+AjtslrVUibsOBq1ucJo+KQJ2nudu1MMXhNYgoA2irMZ9Aq3yeNmFFuz5Lw
n6F6Nw39VshKzW6zYB8biJu150ruuP/uUjxBTeMm0F+kxpSQwLLwS/aw1GNMhNGr5mQUJVp/YwbP
2fSrnRENdHdpdcwTriTGbENnQ0bNbGH4LTHSzue4xmuxhKKKS/3Aj4jPEK1HKCQEAPVPhGgZs4dn
vGEsg8WqJRlGQbCbeOVC5MZTsL7vKMSB+6qdNHxoBR64bpY4ZmRnLMQJZcFFrMJAcgHbp9caKz8a
Oj1o8kng4/BAxALyqBEy3nqMbRWhA5Y7E/A43aNULZGhpeW2FJxGwNwK1udwHofAzqeK9Ge60r51
X6AmyhGFxtysI2ladN2CHmlxoJ0Dkrlw00w1W8axjt8vcP2UzXEDSLCL6tFOtOYNjCAkx6shB4HU
CJyLGdt0ntPUcgYkrJUEx3MnQ0AJInGtNb/CpPTEELPYAu+WFuQPyEPmfi5U2RPk7KYmH3KxoHe6
Xn0Ww99FUO5MjdHU0gFrzhqsjRqf9iZNCToDMkvPok64M9XKUGKKyZFYsF4kkweZVDFhutU0Hv5B
bLzQLA45VqoRzvB1Q/JuUf9Wozt1wkUsU3+L9BUFqaRXN0XrEP7JFA3uUpoAAJVihESmsKUyJ3lo
XEUyNqI4CbRUsGcjGlemvjidwnjR9pOCpzD8+nEkZQIJIXnVhvDbal7pq03VWQoIVqvXfqAvhUBL
cFq7j7Xnk+WnN3L6UItb1Kl/RvBFLglBecaitN4vU0BmBO+TottDPlPKCgh609cUa98Wp0eBSNdw
duqu2/oiAVHMs6l/ygby+djyuFb8iJBCOqvkZkohCr0Gx7KrgvNZ5QO/BMeubF3oH7ha1p7UvSjR
o8Hk7xeMttN+rB7yQoJUXHrAJxH1AwQbKdxVPklZ9H+n8Tpnh1yEjEkOnHFSm1+Eb477pr0v+z3p
F2G72H93Bm6c5EI0tGINRGyzvuqj8JrVEbmkBmIYUEaBVA0jJ1X9Y9L6X6kpXdQcR9nB5I6Fhkqn
QkGUV47Nm5xVp5kc4F5Sb8Rq+NVjWa4ujctUdSQ+Rk/OjKUG8M/3Bbq09EQ+1+ewG0HJAPBMU//U
OshboTKjPskOIHRUYAZ163DN2tEO/RemX6V/bbL9WGBDJz18v2n1p01/WkUJ5qTXqVxZB7hx+F4w
TIaLYO+oVo9lu41rzEHfQ6RxNKcRBUFyo6VCQssO9KuIb/r4klDAJTcNiXzTtvefEuURvia6uYfY
vze6W114K2rMy2+bwdNYP5NtFl2sgE4osd3hssxEEsns2fwgsfv6nMLdpCUiYfD02fNojFJLzA0x
vDXGA005OToH6WNPX9SvLpA3hmJfJbhGn82f+pFfdZ3UhYNp0Z6AV/LpjE5K0TYV4oubKHdBoBMT
rFVbw70OAqiYP5GoJOWr7ek0YGRaP3gcfUasJKUra1Ud6YSQ8zlnyEA3GfYnMeOdE0ZuySok3ozV
c57DysC1oS0LzwrdoDyVxC8ZN6LuxSF+3U+Y1oup6w8vRfAkhvfTURJvzYeyWWdQJUinzw4skZlc
LOFtYMmcq3fNfFTbu6QnTO9FDnZNoe6kwvXxfF7KnqXNjv2GBXc7arYVmoryMZAcmWLKHHZZ/BDp
d75OaAgrcOuBWTVeAqgChxgoL+9uW98FixEVV7f2oEF1/BRK+5CgVjLfYnduQBg2leqE1gEYe0T5
2/4SiCuNtmXnaciZkmMaOF38mykQoTTajcbtP+L5WBfXqN2M6aMZe124bsxNKbgZPRclc6z8RsLW
R8T20zEI0oDtk28QLRbGJQmnhevTCqHTsMqIUXEj7yj8ywRRu6fq5U42s0NVv4kimsqt1J0DfVdn
FDF4R1rhqcmuc10wRbaMl4/fP8ZfwZa04HArBKuD+fqZ7G+lUtpGeW4d4LwiKEz9hxEtRHhLyGZT
3ErRdsheE5UiZjdiXKodWmGjy9vvd0L+oqbTNBOO3SLvg+32qaYL8tFowxrFbTI8cOe3LWTR+WEK
PqYEGoZBurplbiQQ5fEN6rQvPIz/I0Hqu5dUwHQKt14fz4pZjXaLkc/3e/evjQLYvYVcDCzTWLh4
n1qVemykk28mxi2eLLAjFFHaLmvF4AOyZpPB8MzO1nC2+p8G9y8QVFWSNd1i04Zi/CNEzjNzVrNG
6PdURgT1kdQkvVgJC3+J9TD2IDON2lBW3XHykkQiSGh2Zz0/zIHJxGaxprUunYLbPLNi915pwsZH
0JywCjz3pEuVRP62jow9S9Bds3ha4iZYlkfLspbgizYgpHXAy3zOjiriSrD9VUG3wUwET8teDD3c
Gv7REubHNrlrqUIEKG5RX8PFuBQsfYtweotjbI7l8dbo+zupO0xYLpXhesCZXW+hwdIywmmXZomR
M/2OrwaQYkGmMcxPLygIQYoeNX+92NB03HsTAdhm4BVd69UC+WnpXUG5kwy3ljhsrFjZodP1fTwH
RAeVvEx2Ef4zmfjBnJzr+04WVqrJUvpuxITCRMrRqCrBWti7s4SrI9HplyUiPT4p3WgZll24Zgfa
TDcL5SKyIJGIr8iEU0jnrdQ90d9L8lFN+43esSr25nnRqTwO00On1fbQvMvpKVqUG0Nuy6UMkEhQ
grHKCWCshH0UNg4QvVOKRFZYHvaGmAivs5rxxHpLMqpHFlMT11GdcsxoXtPkeSSgZSwPlkLctUAU
XI57d3kZylcjJuCIxFCBs+HnzIpd6SW8TdCIAetCjHYorxHMRZb2GJLYPRi/TeEFgJyBdnImFrsS
oYQB1OZaM04/PDv/gkogjHCK8LTBsO8fs5WySvwpBFw4MO8tUIrMaD3EhRvB4CK4NXit51erjTxN
uI6A1SVi5x/24N9ZDnBFwjcJfgaOfn+m+7+6vaWsJEotwIVoMEmgmSYID7ovuuiDwTVQ7eXaui8+
NGkrXXOWkOpZmUhze5Uwd07O3+/Lv0ALEI9BGwYnRQYU81M3NY7F3mz9kbqx3okoUvK9Xj5kuZ0s
0DlOaD9s7quB6z/b+zSs+pVV+HmS55dH0Z63x2Z9ffJXSEl/UAIsReZ/i1DsZkENVUW3sGz4TA2P
CzETh0hg8WD8phO7yspnUhW/P3VfQDfL7IBNIowWE4ByKUf/uozq3KUQJvU/hl1dsfQaY+uhXHJt
6JE3DzSWdLomHS70mUrsPfz5/3/vwUUc8tcuLPf6X7sQRcM0RIaY3AqsFth6Ghwsugmhv6f16AsE
OwevhvbaBKyY67OCp8gY1TBOWOaMP13af5EsFd9bFc9dDf9G2fpUKw4CA7aQcjpEUhX9GsB0zimn
abwVOdFXKGi6cwJVclkW+apybLKHgl5ZQ5j0Dxfmi6tvIBqSQAgMbfHL/O9ZUdN6gOjT5xd1P9mE
vTntfeQGK5g5xOgI65ooj+CHbX7xHNEAYsnzB6s2/vAa/roQfd2IvW9w8J24Awig7R83HwC0cEJJ
Y8Qr/PtD1LWvjhFiqGzB3uMwPzO9i8QwJ02TfdYihBKJmPLjm+K/x+AzRuLNSbAviWBsA7pocLtL
FdNrsYGZaBx94z4ZfQzPgp3RkKSHHALzlMENg+6m9WmDGDez769MsnsUIdn6Ov7xWkYVS/iQtmcy
BKzAo12Btxa50up4bFbH11fZ3vfHbp17JW63sGWcq+ncQcXZX2JnXa4e5BUO3ObKXUmrt7du3Zyl
VbGj52pTRLvdgf48X0crRoRLY18uoUNPbHvHWs25HKv9Yh8c8daL570dvetqTTgZ1zVakQT3xhbu
7gT3LnRwfw2P401mZ7ZxMB2Qvh2thpXpnK7lTWJzHjY4GB0oMlaAo7blmmzm3bDfnyz7tMY+0W2f
BBxcW3dNq3HFIfAmLKqu4818gyVXN3JoBLgcpRVA6051cwep81N7ZGZEmDW8viGzRknrqa6xoemz
mi8gku4MZAtuV77kL8tREqm4SdxoOQKPbgn57m8CLsHVSrT3r9727oqND9YnwQoW+Kv050BH/tbf
XKPdvKrsZk1EuB24/+OqTGKbF7kzO4ibAwfLWRs3AHx2fxM6md1uMnt59+WuBVJ4a67V+hLtCrt6
SJAv78ab4kpE5y7a0cpejTcj+/QH+7bv7oo154LvFDbdpFW2DlZXOlXZ2sTml1O8nBeM0+8S++5K
ihmbDh0uWMTGAvd6Pa1CPon538nW0Aw5DGm1HWGxLL8bcADYRNmpkzpvl8x9i7iaF/5p7KO2eVu+
nfLuiMtO9iDo4vKpVxzLL9vIjbnDLpeSn1/YEzYZ8HBH7sXLnbdgtd6u7rZsDedh58bD9xu1+ttR
dg3vrVriDfGSAfhczbdv+IwC6d/m3VOYaCC9EgowAJoQ9IKYz7iAaA2yWeB+BT+XWNtaAFst6B/k
ivwrRQJe0/0WGV2rXT2VAFj3Kq2/cgJBNAzPKhjmBhOHlIVD5spm69B4ojgeqGWPLNlE8dViIK5o
YUkL/OyTAwdUaYBENBnI3YiDdkySlV/RpoKDES9RMRhpCdJtUp40sjzqaVxVCQGJ6mmOfi39YWOr
IiRVdMDg8l1ZHnxcVWRa6ALpYGJHUh3hEWMk0hmk7S63juaTIo6552jZJTjArUrl1rhzwvMlPxHD
fZj6966kKxvRkSP8URXzzSA6DcijNq9VX/H80FoFQMIVEMAgXWi5sg7PynWHSZehUA2TWlW1t7WM
FKzetpZn4AdlvGMrsUcJQcbg7RS8W21wE/SAWHVHk9t4ZmDIpEObV2RxGys5Bs4C59DGZBc05BXN
hGMSKZCIuasKXnbr07Yts9bFn/etz9dm8VzRnZVKHZF/6+WRfO4NO0nZTHyDO245fPgDIV0hNGBL
dnNTuah4EeaVf2y1aTfEo12J1PyDsI4i1O+GSZ53el/k2OSIo+VFs79WCxwESvGuLw9FyuKmTPdh
aMnr2sc4zQ/oTALizmFGt4RUqqbiojhRdBC7jUiEJfcQAu407/CIowQkNroiSqrX1ohSPPNOAXhP
IfJl1O2TQg1qFl4uSk4fPUqZ7LSNeNZmUBDFB4zBk1GJyYNkhJNJFJHHyquxYpLJ/8MAKidBp1MI
BKONMpiuhL43Zm2aoYSrhvdAO/ZwJVojJkIkup+Alr+fqJBdMtl+KsUMFJCUBID18HmWn/81M2LQ
k4dqLqe3+XNJwnTryevkFy4VW9IrtgRJbmdPe14ChiWP8Ct7cgc33RL3+Nrzm7jZr0cv36o7cae8
L78f/Iq32Ye65hOilbwWNuWz/Np6lRtuy+fCxS3m2HriGhn1mkUZ3+dDopWOgYbE5/TP5H25ix7+
jLTd1dcdG+OiEZkjePPJtOW7eO2To2O6pk3Wtzt6y8tcyzt9nW71db41192HvBs95T1n1+PT8tEq
L53YltGbPYWo+t6r8c2uOdjwdonVrtyWjOHRqx59jA/T246EdelZ8kRXcRob2QqjPzPBjrF3U61n
ejz9htx4h0mMdosd8eqZ05YxNnYSt76HTPtn4kwYDCGDvVXrghiL9FjBCl7DW2LErdbgnIyiy1ia
uLj+eIItuPoJqNwhbffPRxIHtFdXxJ/Z8lZgA9AiHiI0+RG/D8aL6Rb6Bq9keluGa2gANl5re5qm
BM8cLHf5oHesDW1p/XSrO91L+Fbjf2iLL5DTeOEzvQb/t/sdUOtGecWubnXqV5brO3cZH7UM1eMT
POT72PNxfCa1jx9mtnqS6LjsCHl0SldzwTO8+IOMwXXp4hzlwAW+hdbCXuc3phNwCgK3Yb+XI2Vu
vZVuFUe3iV9e5U7xELjs7N0y1fsXhfCH5Z3kqPB/w5aPnSeda5ey3a2czitd+V5zJ9r9K/7lWKYT
jZ4TcMjyLvkknpbDsmzzBO+P8kI/JXvgLl7qidlQsLeXt6Nqq+6bapPlx5yzvDTKgfECdP072KiP
mic5imMQwJF7yqZZK5vpIfekP19hen3DjMvL3zKjb2a+CnbZut+YW33rL68XvnaWo4FpzdAYrFWC
OzEc3xpuTYmjboM13EOBW4X3zjfSTeolOzxY3RicAT4pgn6iYoA7duWfzVtv+HWdq30s2Cjb8T3j
5zlvodS4YZVOqbAn6+rPfix71rcr0KZt+5as9S3Iil05mqvdxU/R2uAUki33bKzlZ2tNWOzv8lAe
Alu8yKvULZzllXm4sLr1uX7N+BvdSezR2zvjl+KmbiM6qWuTar9WnzIvdjOvfRA3OH69TW85cZPk
SW4I39k0vLoNQ6i1tbbdJrym/IgcK9twTPtGvNNdwpXWxnbAp5jItHQ/3eR7k6SabbkXbwRwrG24
m26mTblOPFJ910SUsvncnV/7c8nI7IqOwv4qbnWSnZEjkPaKHZ1IY2N/W5tMRa/a+s/N1lpX/FF2
wlr2ehdTtd6le0F8TGuXItFOHPZw7I6U4evlcGL+v/x32gDI4t6/1baaE66Lje6OJ5WmKyFa+A24
N6ZNPpRwMX5rTFUrzYneGJI4JmWr3mnOMlDRH8Kza+vbvFzy7nklXs2nJ17oxq75VN1zmv/8PXOa
Y3mud8vpDzjdhYcLGKeVE4HNMQ0sxOJgqNthk+7Rfa+JC+tuOraou+FauMSc+WkjP4W75XQtpyon
OGXeS3smeg6mO4KxuiJhGvW6PKcu149rmLEz/P5x2gw33Y21bd4WX5it78rBilipgVA33yVl+IXe
vdc8MfuskQb/1GdZFuCfpx4mTMiBGvISWf+0DqxqTFaaaB7PoO1pB3fKFZ4TPKOJmdSdZj60j9Ml
SX7a6r+dY5We7P9udfn5XxNeTvWFT1WXX2BOuTMjEbxtwnOdzPn9/dz6R3z5z/HpwEIkzlgKwr3/
bmmSpUoZIa7fAvw5rdU7Pf7Eqp4TUhu5ZjTbudZ4Ci1HcWIYC5/Dimuj3XUWwJG2kOOW8MbBiWaF
GMTBo53qkqwEa6XAm4iO0C9T0H9YJ39ZDtCy4IKYhsjK9dM+m4ZgznKSiSfl3upAI73qAKsrPBEt
bV2WvEb1rr6tt/nWvwv30a+abgKmSplsYzC0kYAcQgeXnELa9gT7rXoKXTDtN4Pc14asazt/qfny
yAB9QVtyDrZTak9HKHX33bt6n1BNv1d4x69k1a624nvz3vDMHgvN1YFCKPxvU8wwMPw4mU9E14Hi
0/TEDarkrnkwf2ggoR349wZdTI1gWCN3pB25/PyvWwVhnKWFWiue5FfgIq2gYLbhrnGjSu+sOAbI
GY/AVL8kUpf1FcZU8e/hY6SiCB2LXNsOiMxuT+oDlpBB8ntmIX3t8FXNQbbIRGXFsmp+tbJT4ZF1
qo/6lbI+LlfShRmcQGjDG39riQ11JAPPs1lMpO/qVQF8Ws6rblcHdXRG7Hl9AoWIje+rMzuFpzDb
FkiEILXvl/gICkkHAcTjHu8ji2j4FdMJ16RdwVxrUMgwB5O5jY67QyxEih+A6i/1w9RWcubK+Y3w
TsLnG6QFplvgJGB1MoFEaVXiIVvaMDbt4cTCK3zS6I+/KwBXz8HvknXwqbvItOqh3K3CA05i+WPK
q3M68yHPHPPegE6i3pkQXWl2pKyCVlMFhWWh95L5HLD0YDX2akEgSPfkT8KJg2Vj0h+gg8JS7EPZ
+d3Kvw/vZld9M/3FFJ7oTQwzoRQXq4a8R07J4EiEv3MhfNd6lSWn/SgfEW+YNquUIzmXWIeHV+pt
FUbBdX7QrtovfFoQtlSsbT+SbeuOh3lwq3KlUxEtXv72ODpRvJpgl7n5q/5WP+gKQ3NooVyM3ZAQ
UggsUAmITWT7EqGoq5IzQJgZhT7T/mBrv+ffJHUQ9ZeOiwMmYaDwH40XEIPvB6B/owEQJf19/37q
HudjImT1VOWoVSZ3L62uDelp4cr6YdCgi/bVg2KBRJPFgDBeXtpvfz0o05DMWjW02W2fmBt6rSN6
5EQiXrg+TBLPa1nHmykDZPWZ8oXGU/tXH21G18/8WuCNKmo7QyRGXNlKknlUEtVRquAuxEMVVEpj
kVxP4kNIuqxoQMDEa6sfTqIMydaMtjjK3Bp6tIdVif+z/N5avtO25iN2XHLMgivcKXJk68I1Q5Ue
YLBcevidGsgodfg4yPvQlHaKyrJRJv98HUY9/LUQMVuzATZbqVtBGE/V0HsRwGERvQ+gPj6ECWgr
5C/zEOAMM1tYYWJxoqj4rO0y//H/UXamzcljSRb+RURoQdtX7WLfbGN/Ufj1IgmEFhAI+PXzyNMT
YwRhzURVdXd0d9VF0r15M0+eczKX3J30puSD4zF24/ITEa6PfSKCbD+lgPj516weyZU67oe5v9sd
fN2Uey/wYBxxg79f/oWQQk6+jEL2drvTYhcLA632TwIm10fgknB5BO0JD4p/iVBGHsn+L6e5waTJ
KMVNJmXI7MbanSClC7IpMAi6sWO7FulQkRuDfcA8vIrCIBPHaA6AfU/0OmTjQnaKprAxp3nStCjA
sQskGn7osfqur9QbsmJud/NUO9ETNGydZpHCVGGtd5pnfXKL+LkZfhLHidVgxxcd9HB0qU6OTz3f
WNTij4wmJT9f/WO1w1Kn0xOyuZ9ady5idLUxh9BlEotWOSso+qGIRCVbgbSb/0DWgpPTAMpdk8t+
utzthRovI0GQZLDs9uW+SfZJ77IR8ArfpuPN9bIuONMSnHZBz8c6nqBnDv8271vqGdebokdrH6gO
wmBYhLYOZrTVFMaaL+IzxVgVjwyNAVkcmyid1RUN23NgKF+lIvjHnheHaCwb3jmwnv4vjxgMiivw
JQ6tMj1irQ1j9ERg0kjvGTsdwSbo9WonSRncXsQu6MxO9ZiUrWuSdaTdJ+3WvcvqWp4CzGJWMqKL
Qs3hsQX7Wid2McXl8rLPPnYoM+IDrs99hlHqJQepYxbkAxlTHxHT/77DVkvigsVZeCykyzzpwR1h
MK+p7VwI0DvSJNAUxcXKVlEnxgZz846Y9UDJB2mmj2gMC4MmOWulgfkeE8ED8NsoO9DEFeZ6fnWS
4gp7GiYBKWgTk6ptZgsZedo1nx6FQMzmeo2kWLUhw8vcQxfpKwdjTA/cwxkMlFp2dycIBZr4nWJ+
fuJQcspOXYYtDxgYt7+91VYqDhctOURs8rMrWLnZA1QwFuHo6qnmU+KWL5kX2Z3KwwctFIYY9gH9
mPxF3671whT9kkOJPl9n6ShagIkOk0aCFa4MR/SilXN6xmeQykkL4vG+67T1Hy3OyD6VloqC0Uab
tSbVESqifiNTqBQ7NcrP/em4NzUh+lJ3untlloIs4YUtHTYQfI7HF1VmenUCEw+oNVSXarQ4CPQ9
SFA38taNxN7yCF/vrBwcjLAJi5NkF3rbU2lXjLausq9M6JtnHUoCOGwFPsuNZOk//zmo9xmMUYyq
8OmLtDOU6C/jRHMBFhS+TziwQrpQP5RBKWlelYgwab/zY9iB23W9j9bJqY/1pk4u+L6E0F8SBqwo
eOON08Obxiya3BJK7+9U4ifvvw13jaWGjMaWWZKIPluphKRvk2ibptvR5iLjbumSBNiK+HWVmaIt
+KhAoU5ha7f/kuPM3kcCTShmFSdfh9Pqul3Gyms/e9tnX5I4ujYDRbSDg4enHSJiSrdMXdhBhz69
KQUp6c7UOk0E7xP521/famvXkVEfIMxsRtB4RaBnXBWvT4Tj4xSHBisrvntCQAMYtml1/D8YG/z4
//9+e40RTOMQI2EFphFyWm9PKYTLOYrE/oQ4tqsZkLcd7aI1dvGMdifk518SooikGFaaH159MVzp
yksUr7ByzuITRiT/TuVKYewyo1JM/qdEGubKrNiOy+J92x9iCbzrTSJkOTAplTLo90bbNCiq4dnw
4Vnu81W4w2LgRauYHDOXw/frZbkvvUvyfJLflY0rHT5gyKTFmtYFIidsDaravSZOJriQMkuaX8Kw
2sCj9hgIw3QfMR+WEoI+xT1WHko+YX44+nim8v8Jj5ipOvlIYQAFLGNrtCvxr5jVh0A1vKSY93U0
PeNmjIcwufRsZPH7ehzWz+rpS0XZQisrd7TtIK8cvBEFxT9JngJJJYmGaRxU0vByGoSgKFuUDINr
NIhqLyqmZ2F8FE1dXx0lUz0KGBW/RtLLRXC3UfNz83jGT92KX+HJj+2sGoq9CJHTWE2e+GdJJfaI
wUb3cmqQ0sP+QpTGLLbfzHrii46ePuhd1rC1IFWp6TTK51ru8Xdst/Orzma2Lrt5KS52xSDUX/kv
+9pYT+e4svfVVWx0lKR3tjvNRlJ1zMPom0Ms01sbeXvV9CQVDvqw3stu70LjjWEL6YY9Ig2Osepq
euVIjRqll71Ju0XfgEdbPvehR563AGJIzvBQzhb9w7jT3VFtAyv8tr7BBA7QDn7jHamjPl6vaQ2b
Zpj3BYAxSvKs8Bl7irYxs0MPvprdBIWIfR5HWHDUoGuk3KUWj2laq9kgSb8LCWQBTwiJHSgistx9
Gf2L2ROu8KsLM6dIJIJI55f8OtO4gIUlnM39abQvnjVgxt7kBB4pf+1JgtXRoSrNo7H1kmxaS8Yi
2w7qaAYj1RGYbSVvKktnsM1WX+xKNGK5PBb6DCQA77vQaDQO1lXfunqJtpZvfbkEf8fTuyucl6Xz
l6zj3MWfShPgf1VMm6o0mAicaM00uc3J6l2ubpLGln68mNDqmx5jugijd0kPyMTFZL5DvKaqOOrW
879/yR2n9+eXwLeCjcMEMTTOt79EOOzVkyTFAsxNOE6bq3PibAuCv92cnQ06jVMNme0lOo+j7awJ
Pz8z7tHlhWCF2oIGSLjVQQYY/7CJpoWK5UhkfNUnbRAyCyDPLqMEE39IEFpvdjpWdnnpjb63Un+i
VPo0PVPNJdlbRfNHU7recbu1ZQiUAjr2k2BsTeBtHZZeFR5j5rVsJ8oeazqkhngZ99TITberbcGh
nekiRvVeCatQyOYpgyB69aDqdVThPyTsm+Df1AgwndBBY5QrS60XXGnaVq0RD65QQNeqa3wosDrM
k6vubPstNzPgm9gD+d+Oxodnex0oH+PeMn9WpkzVIXzv3oen/ld4aXTDU/3r3H9PzqvgUrxj3rzI
sAKubDXAt1oWB5LyydjQszU4W/tnxxKYr6QGW7ofUAa31gGliHvRzWQtrGgGZxOD+UYpkxcaeJgh
oqriH/fOOcJJ26y6lPT3V6AogKMpMFObf8Pe53abbStCw/V4qZmBLQ1k2CINFQLXnUE12qx6S8lq
aBI9Exblmm68Rft3DK/bg4Din4fbAe70VkXLaOOSaYy08cV9v5jlkEjhSq5gpoPK0vgLBGa4nxxs
eR6tEgziM/LSZT6ErmkWVoPUd4HYdyAvXs08EMOkG4QQB8XWc5XJVUPnoW4Yrl2NcImCEpGbe5ux
xz4l2bAmKZr1p/rU8ASbRGl8nqWJ+VlmZucIYqlV+v78Erj5iiwAOsNdvH3D2vm4j8UTY7jEyNlq
rpD/QJIHxgjI0372hP6ISVQuBGC0PH/HkB+n49YWx4ud6YnNulAmW0vHRi/b7wtFnPeWu/d9Ysqg
e40Iff8h6WgX3esR4RpVlkeGnTIEF6U/o05pgIfDM1MeExN91mF8/qRZPN5V+Fk3fzNtj62I8Msp
ocSl2Pm7pPzX1D3HDsT4elG/5Vtsj+wepm0V/Awn+YkzwB3qyUGgu0fpzm7HAxBVGvzYk01+gPdy
36f1L7xsUZzRccQ3scfI1T6FHj4ZvlK6h37DWjjEtoJD7sHczs7vzDXDICnHaYBqS0NmZG2f1NFp
b14+sCh9Z14BNbm0905vm3mJNbx5NNWOjP+uWP75vPgnc3SwUsAE8/bzJiGOi+e0V9O3+Nd0YnPL
3Vkvk8Q9+seOkHU3fqBZqxkD2LBOCZ16E1l/3U5GD1Md9dTPp9BFGPKTKCsVWTTzVWQU3Ol8SzOT
Y8zQC0c4I7QPrliWgnbyXq4Xj2EfGvPNNv7+FKgIBXHk5ybxsshn9ONBs7eXUSQ5INSIy//eh6J8
F/KbHw4c0zSUKOu15oz8+uHX3bFfb05qPg13nz0jBMn93BbP8eZAyfaagdD3FShE9FFB0JGjW0qE
dDJCRzi9KudRjghrfwAswugrJ7jgniuh3ynohOR5MtZIadVikUiyc03oXZd7ssrtRESUEcWhrZwX
BuN53yUy0gS/fmNxSD5EMMK4L0CnJ3XBCGSTfwp7KDC09cpegmAF38SDjmrHL/J1LuKbtKOZqRmU
sorFcA3D3quvvcOVmnK6PX2Lm0kdeicBoQ3u+0k8gSePYE8g0Du9ZLY7S6bhZcfKNM7+Bl3EFWWN
TrfIOcfLzR4pYeqq+sEzUPRmNP44lP0r6h0yd3nHdIL+DinzxtoDm6ocklO/CBRGEoifR1LzWv88
7FfNLM8eKfCFaSVx/MkkXjfVsyeE0Il6tJLkYkllMonK0N8bRzeWLYmi20A7WgnMYou/9vJLX12f
oq+erdY4RwkxejjB3PRgIBrYmMU0QJPBkQ7q+XCxYrFnFYzVyZfYjFo9YHRFXO7krunP0qPYqeG2
KMn4/vWVNoC9C68S830KBqqP7fHRW7lB4H3MsAIWzGXPntsdSdePC0Y7YP5ar91mU7Z6cTJi1pPN
sS04rhkkljd6HQys+fPfZ+I+v+NIgPFykLmdyO9auE1vdwAR3cvJNFb9jDYvUdjYuOJltFOGtTg+
k1PvZ0cmMNCf5LJ6D2WEKoOMfizjIsoJKjIVJoRkihqSXGubJGDeT2H8qUsveQIX/TI5o3CW5NEJ
TfO2N86iFR+w2jKnhCGzfz/Mff3TPAxcbibe4p4sCK0gmB7EXMw25WVVOsP12zQIFpA/Zpa1/D74
odWBET5aTYfBiyMyvQ2D+U630aRQoOXlh7TZFWNaXFYQmKo9ciaDQWJ/Dzs+1J2kCfYbObgKX5jV
GGjUWq06SccLCmYsqW1358CaZQ+eTIflniwSh3nH0/XbUHl7vRaGdDnoPYS1ButV7vC6Lh2wTXMN
IfPfG0YtYxhSY2ipLyYpYvC6C5wR8z+fVfP8/eoMBrGz7Pg9DzIpnp/khRlXTPRmtMTt295nYYFH
As//rJjPmIeZ7nhVWibMmdT09s5ogi93bc5hkfy9qR6/eA1IUwLblBW1lcLlGaVMhEybFG69Ho+n
wddX4b+MHGtpzefzDk+k/n2o4TH5vhJDq5ig3Q411AllFB200+ro4PjgZ6+ZC90Hdm/fKednfwuV
jKGxAeNAXZq+ZmTv4Zz07Nz/3s8l3wlHs0llJW7o0NaxmA9vCT5zI7veycPNodNJ6VPKYw/e4gGc
jegqhZXWbMaxC7vY6r/2HM80RxZclk+yu67t+OCw8V5+rdiKU9dSQEuBmxyHbU1ZdA5ctpzDIEj7
3fI///7kP0HvNv42i6GqIVXGpllp5QniRjslucFeWw/P9hg62GrasJ4DMoMVJOiZR8FQTd7D4XLp
+58b77PzBTeP89cvaJ12JauEOtux6dYEl4b5/A9qvWt6zoQZrxvT9zuunJ/0/25Bin3AGVieRrsz
FgkMKIVHfF6N17o3/bd1VCswX8vR6GX0all+Np4PO97yg1uVt/xryVaEiY7iVuxf1eaTugcTevju
CQIhxixPjcX+3N+9dByuO/3ST0zjphPAyBBNtR0JN0y72UlVeCJJDgeiufjQzYnoxJCa/t5ADx+t
jxGkQQOLUN0u+05hr8rO/ebROB8H010gYph5nBDH5zh+D7v2y8PjQcYgcBjpv6PiuY2Oah3ujkWo
n1Z9kEpThLeIt7ZGGyZyKjN0i5cXVTKhFnu9AJeprud9kLAoDC5osCIdWThX8O3yV7I4NWmWhxcC
URGa1nlo/LuavGDZkSCUFZ4xu/zrvPAfxaHf67Zi8zGUkqg8Ey2RAiAgyK0ZIiHX79IH3bUDm43T
QKvgcZwPcLnb59OKk76rYjbOya7fh/GAOfV0CXZOMqjH0H9PJsRKR5fMZjAtFYTLxDWKvIo2WzRN
rc5irzn9t4dVbQoZuVEPYfqutYIhYzl7Rk9X6pXhV3biN+oSw3kZfeChx/jkrm7Sg82l0sbmD44O
H9doXb1GHIEcyEK+2rvqHDo3dcrsassj2Mz0FDGzclQ3+qyeJfvkdRWbnYu3ooSEXq3a5leJo5Rz
pZF6f/VXnkPSk1n+8OJ1nNwmRWy/Wonzg2MCWMWd07V2uPav9UVollu7jFQkiQzOxF3z9Z0L/7vr
XnuQXfBuqSjYWNTtfNPbndXb1CGwF+vZ6zcUUqltBh9kddbGJImyu9L9B1nU7XKtg7rbJX1tn1+a
x3PfMMPyVlcznEWEQnM0kNi1W3dJrPfnXT3aByHxduXWEcLY7CIxw4WVh1R85nQcBBDJvVFmTp4s
6xuUwu74lPfBgRVVvAgQEWIB+wOZ/Kr2+8lu06QUEsFhfFqiX4qXK49PCY0WSqwA7eO76xa9z95Y
UiNJbJyQAc1bX1Onv6TKm+Yhx2N3BXAF65/o0HzQQWxa5KedaIzUHIC7HYvBroGMEFZmOzGOQI/L
jdR80vEYTsQk9KZUB0ipFn175jjV+6B0/e/Ins87m/6P4hDl1v8srbfi0LkuZLFUxXzVY9oK7JHJ
wTr5lV84F1d1+3482HQcz/6j40mi1xdF2s0K1dDtcREqrT6JGYnn0RquMVxFcmiSm52HKwC4N/Yx
3cAnBXa5k3iz2chJJ4XpLAcQmTOvHtb/vvfjb0atROan3/k2mqdtfwhVBFWiTOlzGbeyxuQih3nv
uK9Xz71psRJHQWr2XdwEPKlrZz/aZgjgaRUDw2FH2IqJpX6u0/OJbXa0qEiYa4mWLvhqghRazY1J
VtqVOTVxof1sAH2wcbBrZcVW3Kj2irg/5idptXbHLtrC00v/1TQnid2IcbVZ/PT32X0Y9X+v14oW
6FoTVcorNjU1l0iti4aDzWw9LSnyPv9e7GEM5nbXCMNg1ESL201V1ZfsIFQs9swV404brcwX56dZ
jgGZpt+F7/ykQ623KWvA/swx4H1SzN4uCO/yP09nr7Xp2IDn24AVs690eJ5/OK8TpYkWy9SrTWqL
vx/20Zsl823AHmLjfR9WFNLk0E/4ks3DClbojf+xUT1aqNZkb1rLjp3zoLBQb9ZrJQ9SoVzU4+XY
fEl3SsW+2AuM0iIKL2OSo8wyGKXVeRQfBKabRVsHJE3OhZQbYrpSPX1wRVEk09tHNRUcbdGBPoYY
2Ox4r82OvP2mOLpgJ0Ce1IeI1JYrnIodOv1eWq/2H9tn1fuHrNXL/BKlkaONxTnev2wlxUYp2LHw
/bNi7oTbdtPDZFcJrSAsXdOTqlParIZ7CKYopyLzYxu8SOAD4tMGrUzHeo8etJkeh0EYQAyA2+3m
VaqsqGhmRisdy0RxAD9OOM83xqsh+fWrInsMZkn2WKHafRSwGMoWNmSJ3QarTP/vX9JmOZGUo9Ug
2jadXDZZ6y4oFCHabjZRvaot0Z2qfNvQZH6m9fcqP27l7Q/7e5nW+03KnSqUGbXc2h73B1PGE5mr
RlCtz3ZI3oPeIvCAwczJ+5bg64MJ7V6O5mY8fO7cYvdhnwdGnQKDmomUlJa3bz7HPUbD/YELRkCd
no+3462lm0944vnK7O+nvjPP/3m5v9ZqhShJP+3LSmCtEiVko4AUUOrF00YyppujYiEgYepY8v7+
5PEgEeI7Byxw507UP5YYw0JXXh0c0abba+EZC8KD266lrP5e60FUgiWjgu4AYSnwPFubONzSUYjO
IDw22Sjs99hyVyZsJc95NQFwGfDXdYVKPwhtayPpDIajOwfyAEuytZE2RtyX6i0HtZ995Hvz+QKt
nR6OZLsMVfyWvILx5lh6r2XNZ3CKr6xRkGzfs4AemubqJxtjjlS2DqIXvtHpiF6S/hguzJW25nuJ
O+pU/jjb5SIrzFhl9gmDZMzL9/SZllqoQAB6pdeafl5XBcyW9x36wN6iYL5ycKim8DaKnkV7pUB2
vRBlutRXOPKT80v6If+LrRJTbvsounE6P2fB7mk3uLwzMOHJO37FUzyItEUcm8U0runkAJOJb9dJ
9CRjeEAjq9HjRHSy3k8YJTbt1sY8yN2f6CosSpup6bkdI2RLvKqa7b6wR3hj3OTBFUVPnYreBuH8
9F/oMXQWJS1uaoh7Aml6AG08ba0Nothaht6KdaN1nr/Qc5Ln9GAlFHyb+eZfSaNXMPf+RgOlvqSu
PC/XxrvGczHp8uxjMheUW1c6wlUDxJax1sTTyNu/pwvxuZxNzh63P1gCpna4qTZt58+dCxGP5moP
s2krwlWSFr7iFIPk5Zpa8UiNpzXWwOV6xzyki618arMLLk5TTCWxgnXPjvLEHNOckYCgFE2A3rzV
L3hMxtDWLPHqVAv1ZVJBjfqqr/a1NsWv79iTV3S61KcsmamHIQYhuos7S1I5aFAu8KV2lu5ji6n7
Z7zCh1hr+VFoSuZx4+Lrqdi7aS8NxKdyyUxaw46Y+rxQC2fHkO6p/Iqr6JEJ42FHyGTGw/1lCFQC
FxfduCIJSmurS7F8vOwj4MvheHhJzTfDVBLzrQjG62yUm+sd46NMBnCMFHO9H725+Miwbxo/Eqq0
wl3F7sL78JxGIuQ4ThKMRnkwMnGGCALNJ/ziD3H8CkzgtIs9yBxrYmbmy8hbuIGIajiggm4y4ffJ
uzhexmQagKYXczIZUMDXxK35srBo3Tkn84Ou2sWlRpjswRwza24fTSimRsdN9Sia4kYHdoQ3Yp/p
nq33cQqvYZ6cDvVqa9ZI5XVyPhVMXwq+NKvnXYKNM/87wD1I8xr/O0IN96MODtlkDb+K3yTb12Wm
U4wcLeLHM6q7aCg8IRG3sHlzmOTssoOCw6fqPnUs/VODteMcUh9Dlg2QT7zmbpdOw9Mm2yfUaG+r
VT7euIE5oSVkfX/3gmFXv+RB7o49gUwHExoXl6LWuqd2pwKdQNMW2pr2WvVs13VXi5PpsTcOwcC3
uy6pBxXozYJ6q8Q/bMv+7nxqGhGwxWc907VxDGgQDajhjXvA4TvR7PW6ZyDQdXJzjP4PYxzNnYrD
/XRlLr48CMaO6cAGAPLOLQrXFQF4A7jft7l+QnPwtFym44Fl4WPDmB5n5E0mAHufFoeh/sjM0cTR
Xcc52M4IVZnlvNbuq4PQeeII8MVQPzLB2Zfsp4H9SZU8vH6sxaP1dh292fP8n29bkyyzJxP0cFsf
qtTIGgy+57H32dmxbNKR9j749WnaNJE81+rzAU0A+Mtw3P/OJ+6P10/keSNv5GwWE8kcLKNlV/em
+eJ3yyLvIf40DRyjtSNyLeob5TFsqGRoIJ1ydLF1t+N03cMQbILmT5n7XMFJ8XaLK2Gq9Ort7rxK
6Yimy3iaMV/t6MwGL8d/G7wOlI6I+qBiZDUanwBZNNyk9q7bb0/XrRE23c8hYRTYo4LvinWkD4pG
5eiMevPXAcRaRLDucm4Qxv5+YvnRW6W8wNhTZ5qS2PaSjWBG4DJKRKcJbK+n4+m/6cbNqFpDNu5I
pfMX0Wef+8Pct33f2viWbXel4j+t1van5ZQjtW1IsQxVu33tyKVP12LLj7DH4771hre/x8hpDtk5
QJZpr0xAkKZRx5EiLU9M96dbd6gJB6/MAbIO0xJs5DN/mX8Xlv/kTA6JydGp+OX0m9BUu5/AC8vP
v9/dndCSXBqjwqZCwVcNDKVVqDBzNDyXPbojmJdgXrQyyGtFmrddGOsDEhi1EIpyMloZ81WltS23
uVgk+ras4Y2gkrergLADR6CYSK7sdNxpDzbEzVqtY3aS5XgvXySGoQaKGw1EL0be0/Himu/Z+t6s
wRDQBidpmr+33zsyLrsoSagIkMg2liCWTD+LW7swcX54KsZdu/wBPE5LEl0gkDH95Dt40TD0LAUp
amo9zaTXD7DmKYsZ2BMRa28uAYPk2ZEP17Xyww7a75VbGcLVSMR93TR8EXqvghX8V76baTlPT74g
dBzmh/uEdg40GXrbAJatc1QKRnE99WmbNV2s9FXxc6syUd77l8YVYtDF7v3557W/IwNEGZBFRAah
bt2ZQo4lFQ0t7syd+fYm2v8OFqyBwDMs0yE8v4N3zbWg49g9AMb5mL9Wbe2eS3QKm2BGS/stGlbB
PygDubUwTcvi7C03pmUMWNjuWBYQ4sGu/b1uK/8xNoWmQOIACXI3gewWnwypd7FvcxkN9qYlHoN+
rCtk5fwJRYKIntcyFtsvxMaNZRt6YgYjIsm0dl/hjEHE+OBOQobvvGpOf9mfFo4xiV004bMzrOwx
0zhMLGUj14Qt13/PBxsbqgiOFcnn6wr5C6cFjxdPdfeDCD+U/lDCzyP2NlZMGTKZ6bPKxMKTgZpv
kn0IRGe3QuspOqTJ1FXMdQWeO73Sy7Qva92URqVbLx2miIawfXRIEFs3zS2cHYKTXY0MClHGw4DB
7OcUNv7R0qbl826imN+Cmb9e3za0tJp/sDDQ59j6LnL4kpb+FFoJUKCrOupbeCY93+MG83cgebAV
bkHIVrA6KltR6x0BIbcmadubO02aTkFs88I/ZqOR01Ac0vHnoavof0DnYWFoucC8DQW639qD2rGS
j+qulsCoIK5A/V6pqfkPd4YBFfz8/HKF9BCZGBPN0EmS2uXBZD8ZiJjBmZHlW5lnb6GvM20Jpg/d
ow4s70H2fPvzWu8lTctavpQN8r3WzLcSO8hgYQZc5q+QTJ46bozO1VoHQ8iO+fFcsJptY6AEOy/7
R9JrOpMnbt/Q2r104cBSc7PeBp7m+ciZGAzIBKufz/OrCiqrAnPAprta2OshraJg1XTFzBH1yHI5
f+7YZc3v/2u1Vpg79c91LIhA62PbnRZLRAw+aEdoB1hfUY84Ex80gNrzO1p+44Vk2h3r3yfc9IPQ
tmtk3T/TH2+vy1rZlGlfgZAIbXQ9dnvmlALM8r4q03uhPvAT99vvCncPMlPqTJmEkLnMmoGC5XZR
BNrV8RrBVWXFzKbY0/Cg2VhfiTXiSrF+OhlzIJYZLtHWtTA7Xrp8D4oiKKAtxWBuuoIMArpdv9oU
adbfH8SGeuKN3ctkengKuDwt9B6DSeNZOopGzovzNLiYgHrRS8dLby7m249+u37rCBnnVCqYj3xZ
jckXAB+uJkeIjw3AEBMKl8OuU3QPe98u2DpFcnmJInnDAw/XV/ft7TySrH873wUCWyjOjKedIbri
D91d+lTcvPW/n/hO7AvV9fcbV1rpLD7BuW5c+QHPa1dyVlh6Ljc61qCLvU9bh3uVNIkZN6LlN6+A
q6QrbD0AN0gLmQBO5c9YcihHt9/8ou1Sw6h45zvTphIhktBqcUjQLHtODv/38z7IXmgvMLyDRgN0
R/nHB+hXEJE3WVzXe1ZbA1aN6dS5ADdcG1cq9AH8b9vvhPp/aJ43u4rBCUAnkHwaVT07+/YJ1SpM
SyEhcNlrea19wHEPXCiATd9B0+BbfkUwGSbvkt3rm8uSZuH8+7nrue92Nn0sWdPgoBrQGRB7tH7D
9XzJhB3hWjEPIBku1JsZTXXnajkWbY6Og3wfq1mOuoWJsX24eYbWeuT0EGrnzaG5HSRrjJVi4EmB
RwhxBpib+s/GqPN2aLZJ6yXTTKFZx/VM367teX3N91ksFTAnjtbYJi0FpyErXcCF4U7a+EBWqdVx
496ZRrGF6DrQnOQDG32pnXrHIm2dQmNNGQB0DUn932qhziCVbpb89QLqKQ8aTjc8BRRHpv8sTNJ1
x4a+uxWx4uH4KDAV+B2ACrcfNst2+5KJkRL0sfUbFiQw1wMPDGH/PKH/23Va75MvlmukE0YD0gHI
NAHt1/kRTkkUVk0vf2s+o/B0Lg1Kh1Hyx4xRr87HS0qwhu/Z2QW+79w1C8PEAKMxsJO/47QWUqql
Jffx1lyDFwQu6f8U9+Fg+4UfjhcsZmzkp/MPY4IrSrfm31yRHV/8vtXU/AomLjYNf3hlbf64FkeM
B5DP7OuhYY4x/ETOoTXQntpcUpa/nA/FjsL5wVmClSPT5aeSpcT5wed/vfIk68d9TOGkFXPJqGNB
QgIzqMyjy8UED2nud6Qe97cwndhG3d3YoIFUtQ0gthIEkbjUuJTGjefI8ABX3n2jzltdfbw1TQWW
fgo4OaKmxW3s7ZtKuhNwbJLp2/PMj2hyHxmmpg6V+XajGXVc5f0kkptrAd423mANLwaXa2y/Bh7B
ejAorCX30bzzhd/HytulWzeSHm6PSnHghaNoA5AqzbfMRqJBbXFyJuhO/eVnVx5wl/g0r/zX0/Zv
n/Z63tRqxaDt1fCC83iT25JpzlAlwbm1QtPy593syAeR42bN9pWQVPs0a9a0x7xgzhNxw7OAkOOG
kt51ch6upmtotJvjgxnQ7RMa+i6JsprvOVxPt34Tm80tHVpLdQc+ON183hEX7+8D3uiv9VpvNL5U
GvYjbGLkQ7l5dMZvpDeExr4NJTP2BxEMULtr0Qc7hynpnFHMU+AWt1kMSnbVa72IZcLD0bm64xyb
/AUJO8RIkc/Yxce5z96gEAjkyszcRm1+1zChVjpKkcB66GjigLJvjEGwGxTDELv8gEM6cwTXARnx
IWXOP/fu//8l36zfSl+j8xG25tX47wsQEujZrPDHpbtLNKQ/l1rf+Fd14mv3SVzrsVuX0GkjyNf0
oIo/927trPGQh8gRW4vLbJSavGpngKwCSuiQ/mDHIzeP1IpLvx9ZbyXM5NP7aySxNujDxTKmuRn5
U4yZV+StHzMnD16dcP00WNJr7jpDP0SGv9Zutt+vm0AWYnzrK9aGBCtY02ZCQegCZjYN0G+l4xro
est6KwIDtm3FXvOkTcvnDSdlcPgFeVwzOaJZ0Yqmtdn4x352vOIHoQL6K91mpjhjNKK2jq5aHAzF
iIi/Y/wBXCoCjKxPlmm9ow6aP3c1Iu77240ED5qnRCOCmrdddPb3+f6ol/SYmK1rHue40GOBLjzv
9tbX1dpPioM5w8rGfKc/v9ybI816xXmrhsiys7f2sgveEh9cBTc/p7kYf33kvVrpQhTLEPRtmv2u
gGkQzw9oZxvPWP5aHS/7UchqBGo/fiD0G1r5o65dqzCWmptnzMuGOkOM9GDqODLQqt2Zx92rL3jb
FF94xzT6A9CG28fbnLJSYax2s14D3jWTRoKN6wXKxHt5gbAzaC7YXjD/xJHL+ftZ74rtZmkoSXSz
m25f21FHLuTikpS0bnawVmovqPGHzrp2732DqLVKKzjVwv4YnY1LvoLqmtngNY7MV9M6TudPe6wd
C349TFu1l8pptNHKc069g4f94AQGDR3APlkCtJZl5XXFvSYb+Gu9VuxRS0aUZ32jeXk5gzCszP16
OYy8g4XFpM1oXvMQfJyt98KKXHlmYER9ITL8/f3u4anbV2u0IlJpJGhHGm7vxRtzqU/fVuSkAcm/
vjqZ9Suc4tqeFOQTzFBWrK6a9tHB/P3GWzu3zPO0DA8i+ZI9HR8sepOOuRj9Rw6wnENl7siZ+o8C
IVgYPTPqHUJiaysp9a6XVIAmFO14KIynqzP5d/j5H+AAdvy4IUdQwaNePfyjU1u6zqvzTmiuh3Pg
/tVn1xF6VIw0nWMsIxRyOOHneP+KTkasbfPw/CMOY3BgY1L/39zYEO/7ynzf2oxT9nF8/yeBUHZt
gIdnC9NZxDWSwE3bHgW530v9ODspOZdvijG1xBiEWTg9jro2+4PiA+e7/12n9eL3YSJcVQGdEoz8
t3rCFYQagSjc4L6HAI0Lwr/U6gJp7qEw9vevZX8e/9fLrZX4LKXVT2wENwHwbawCLEzeB9/Djr31
w1Jqn+e+ROYIXxKcpn2Wku3+pNcKtx4TZZ9VRwkoaEWaUKel4GDM9RYH8OI8uGXznakyiw8d4sEp
USIfnXySzojb883y4GGuURxp10fmywFR4ixe7Fbyc/Eev0N2EYKtR0tkoBTO2dcmsV16Z3N2dTbv
ZaCl5lNkizNjFDoZfvaMaf+3wak+t/H8HySSiUGBqTJR1DwwSKQjkDy69H4/fOsob5JLSmnQvOih
yxUEkz1A2QORZ0LeiFTL74gdPxySv952K6WJjX6vSrUmWjuhly8wwqGxl/8XZWfapCoSretfRITK
6FdmUHEeqr4QalUBAirgAP768+Q+N+7tXV3RFTd2d+zuGoTMXLnm9b7j3nTcuA4NfwsNOoFfFvmT
p/rPRX6L7yqtVh6nShEWghFZDwClJaQniQ+RCKQXZZi6Md4ytH96qHsCNOns3aAN+K1g/KOl+ud7
fHNoBnL2ekgnJG30hBKkCu/UPKlkBoBG2vX8Gi5/WfdPWlP08tBsoAgkxm/PA8ENJh/l0kNPTxIK
RQLLwXFaKlPM4f0+mvajw0ZuFY5cuU8Mr3zzoG4nWb7GfVTi+y01X75GbkaM7dtXr1in3n8vrv+T
5P7zYd8iLv1cJx3j8xfMMMxLUK60sLpczQG0Eb/NZ/2U66O8//8W9k0Llhe88AzcPvLWneWSghHp
Rdw1KjI0ZA7MPdkJErrU+/57kT9GHv+b1KTSR0r3m51/AMJbyE1GroDJO6Y2gathAo77KXL0wNlY
v0ZWP9h2mszI6ZFbZMT7u8zEl7t06jrOUKeBHO4aa2tQawd3DKoP85fV/SCf1LcYR0XbG1j3b6u7
EYikGejlKzjRDsxVs7wZjQzROvyivvKLnv9JYOhSJQMv4/by59shKq84l7oh7SGQd1mX6GRLcOqB
pMaw128+6U++/T+e9a8hjl7R1P1GZhd3qWxPq5f5mOVhOtVm6uLqvNW4htKHZEe1asLFFTwizac/
ZVtMkukwkINftvnfDqvR06nxQBkNPDiVgb8DjYfU9ethhsMqXGOOdA2hYslIY+LJDxcQ6tFY8YGN
ZP57lEzBW7UGZudrUYME/HJpf3Ca/n6VbxqpSOQnBTBx4u+rKZ3PM92aWXvQJua/ZWR+ULa4RjQm
M3fB1Rl+N+tQ5xXltUyf6IceghycaZmfgZJXm3Sf/5Yp/SEhwdO4OIgyST3YXf/eY+X6SAePmO6Y
nqUDyLpR9smobx635+jycZmVdm8EDNus+61O/IOg/f3cb/b7lic9ugcJWmnBtgSQyyEgt5dNvM8Z
SgLlRHrC/5qPfq0y/Vv9clC442LiQ4x/fDtJVTnfudidUInQX5Lyof315vBMkTH9TW5+uLtCLAAt
obWLcFn/fnflS9KLq2u7utEkBDEXXFdX3wEgy+vP/vu2/JAEEVUdmrr+9LcQJ/99ktf7/ZEmN1Su
KGWRg3Yr9DysnSQf0FDm4urTGeqczMivqXLowfzXhlCxmL9dJN6AFIwGWI4OK/Q3y9a/FCdgzFhs
N682zKkwMaR7xvEX7+AHT4zHwDZNQYW0z/A7HEyKQr7LJ3TUKPMvcG/BoUVKpzDfBmbPh70q1IPq
Fx38gyE1QAUFMrLHSQrAvb8393yXMq0+n2RSOjnbqzM3IDo6+rZJv60M79v4bjtkpC005Gj+3yf7
72ZE5e+HfzvZZ3O6nopCe3CykE+SJ8UEOF5sC5yLK1Sw0BQsEvs3K/dDqMZjxRVhj0Fo0YQV/Gcs
A2F3kYvGOQrOe7p42WKZJQIpa/73Av/dicQCySOJ2Wl6Ov+VwTq/BnpZ6+c/DQQ7RgZw5oOFTm2B
gmBiJ/Zv8Dp/OhK+SyqjZmIsXKFt4fsASJVeB/engWXJzUH4AAMU9gfvuqX3rpn6v8KiiNDgX0/T
ha9AQhQd8E0JqGqhZwBmif7Op/MIEBv/OtLsl9W3HhGMJE75m7j+pOSYRxcpMqCnqS78fXRJnCW9
4nLvaLQaQY04CegMR9M525ZOGMYwfjm/f/tDYMz843HflDnMVjep3wL0llPdBC32T2PnjcmI9dqy
fTgbf3me+LzvG4o2BVxHE6rg+zxTh1dwunRNR773MHCmTKyBCSKmmBma5pHITLMtrN+SOT+ECSyT
tgiGPsE6+FezQHx+Pq56g+d+tVX6uZmBc45P21pbv0nMvxufuRDkcwU2Jk0n1Pi+nR/kCQOJJXLj
d0T176VPI9OCaUCPNhccdkBBqNh+/Bbk/ngRaVdjeEflQvb+vNc/rnwh5zemWm/darOhNMJEuhiE
/yTEFHk5J/r/h1sR66TEJ0g9KLd9H6GNuyIx4kcNZh/NYmRbXdINHKVo5qHjMVzO579ptX/zhA15
pphoBXOUzNy/huGIHfrGM9avU2nEyMbgC46waqHAAU08lpryqJAFL9pAt4eqU2fOHSzBXfap0xGi
jnFFafDdaZP7Bo7btCLvbQTqzVTHMMC4daBseusH3bWfmmLeYKlT7YdkaUnwxEt1IfSelmDjGS4k
QV67TcIqjMNBmFqX+QuqLL8xHKAdQWu6wJlrOPnNLmdA8EIwq5iVavdzqwf17VYF83OUzGF8D42l
vEng+Zx0tX1e9HZyxMyoTqFynH7FY/glq/C5GVRWb5NozES9tufVJer3TD4wH4x62BI40mCA0xy5
DIfSUq5mUBadOht0df3pSC+vW2arJJDeX/vsTd+0DUR3ZvY060X7BR9entknze6eoHR75T0aXML2
5FxOVv+o7k5/5mdvdyvXzOdXbw4pWz0+f4qp0Np87lqvnGqRMgFgWZnIb8oBDsV4Dejr8PCYyrsz
I6kDgFLNYtYPjLXSOeU+89NA0Cu60qg/k/xY5AaYeLVi9zGCT2NJlBKV/vn4gOfxZDP/7kvQRseW
HLRvzcNNASCexG7+tJKn1Tuqpd1uhtYDBjD4LKFeYmpsAT3bc9IldlXbbWV1kDO+LAlC4By6uDwq
LmMZYqbq+ZlmH8lvZIc/tKYgmQY9k8wIwrTzvTCpPFrtdu2j1mSByHOZi5QlbtsYZ1ikKwman2TU
/F9i9X83RTOdRcGbC0+Ougfm3N/KRr/m/UoSjWUC3lRMewJdTmXn7qjmqEfuUHSQgKjp4ulI++fs
2WfSM+oYdrP9ypnb58lXuj5ZH/+t438KTP56q2/OpJyf+82jJOrtLOr+wxE847Dcgp9rwhvPnH01
FYWKZvSr7v3BuMgDg8YwcIlFQfGb7s06+sPzk0HvjHsNpu9TWtCEowWSaE0PdmL/Osz1k6P11xO/
HcDzlbS3h4AzA0nbzf3C/oT9O7gAUPHfe/pTFPvXg77taXrvlWVacNI7u4/TQ/gTkCPZ6gL+48sf
/VaX/clg0tPAZtItQkT73ZwYFSxiJ+GpQzQIB/LN/xziRGpuSV3h8osY//qwb+dGK8y1067sIsxC
G+D3A4/ZiZhxDMNNzd+eBr3mD07PX4v7dmp1TN4rjYH4vlvEzv416MGnrUCiXW7hC9sDpPzcSDtw
AiYPOoMFg6lK7lgdcrdVF2D0A4yNexQcjJ2P4BUYIWPYnZOMsoUCcvrx8gUrYevGcwWAgSJgnPUM
vLP1gGgbtqSh2b4iqQ6M3JcKV3pFvXLZMsPwsi57GQr6E+zc7c17HV87JdTZh8YFYf5eWXcobBln
KNzTKoPWMELbrW+zQnNusVcMjxUKHvLOPbq3vwNPvEEJFuYALPyHx8cYuj34egCrDg3TrvdVLjCa
9/0Tti0QiC8jpsqri3e6mlnPAi87e5m9wiSJdBu3F1PT7XQlF9b961TbA/igjspXxzsNrSsRK5dZ
N+NQ++Idy+isWHy77903uf+YDQEsGHqYaD11GkjPSvg4HelYrPLHolkAijB6fj7OZg5kvvlcV2HD
yP4bNY0OPPjaemDyTszalLbsKvveRD+0wWl2e5jFxz2i+AGVnuIA9t0fPxlM6jYZg8HNGiT+Mow3
+raiI4bS6Ke67Z/Nwed1WU1aHwzv1+iZ+jVkGsJor5653eV2cR8ZT6cc7OScxsbrKBk3Qwv0mZ7z
jDooFAAuh1Vas5oXzBV2VY2LM6/Dfw4SK8n8WLXra/BsTSNdHmSwZWnbboOkcu8vL4f9O/Xbq13K
I3XgqGrQE6SG1vW1eT6nVc1nmr0NxEQKnCR25TeONM0hVMg4xw5izbt1eTEAFL+XuT9cSlNAg42v
u2Erhv3clHvtBaQ5FKT54iIGl7TPy7yZNGvDcFoYcN9TSJFPkKvQXGFoVnHMOd9DNspRylhcdSwz
UFWB7NOC7QPpg0W1CCLTF1qmwTXPPY7OZ7BtYCd+6QwPWShZDwqPEGl/tMHlXR0hLYPP3OlNHh/n
GZeiTUFtN+GYu5/hGYaclTmdDFM0uU9ghvGSkfJVM04pY/cZRIRdoDeBlZ3xLFOAXzQwludWBXVk
vFIM59qzM0alEut1H52OuWr21oD4fp6ng8qs+2aa2GXrsO0q9OlDmNB5W1faceP0YxMVMlwpi1Ra
S4jwF/KMB8i3uBU9imuZVW3uX/G75Fe+igNjPXFPLgDoZ2TOhkGOFY1DKjfk9oGXmKQeXEV2bDXk
tbowXcXw3VOPszSvjC5RPd7EFp9iOPXuDgGGhuZop7WreAb9sCfmK1tX4xNwJnHN4SRx4kkvfFqw
YI1rJsii80zzviD3tlSzpMtmOJNgiU6Dy0Y/6lJYRgr8HAlIIfIIF2tUQdkArmyfzx/Mi6BYnd50
NyGqedAQxRJvwQUuQbxaMR/F7DbIQkAmDU0IjJhFS3pBayOIlIQum+Ex/YCe2kpBtJ/WwY0LpkBy
3/ovO2tcSAluqaOip0x9xBzsuJ49xlkkLXHqfFRjDTOoZUCoHjVRFj1we16R9/7YdV+42QgwJPSv
cTrrSDxIs9NEc5LN3Xq49fgSATPw8ARhJJXNjUIxOfO0Vb1lAnx5f5f6AvoU5on3O17D6DbSrQSo
ZsWUKGZCqrRMIAz9zEeSef4oVjLzYM0e7qkQyih7EFQTeWTQl5Y5A8PuDPsxHk5PgT7tfak7xQOF
x28gKHm4vZCnAyHbfJ2Delw5yuS6w9vdIRCEidJU8dLMBPrZuTs19W46znBjs+i6Erp2p7qqL4KI
+ENeyCXIoaQIx5RZyXXbxix32syGGaGKzsENS5JHFQifOKpTKoLezc2iQnxMu6wYnRssJfZcHRHF
pFDggqj7OsKd5ZX7pwUUTQjfMwJKpdas6Gy8cqzF9HB3TgF3q08dKiP0mtR2P9AmzZeBVD1ccZga
uzpgrP00zR2mGmNkwL1s6qCx+iO4Z2x5lW3T4Nk5/R3gN2I3GGcMhlN1hyxB/2tD98F2qdNB55zH
8bxnif6s1M2swXRBPLODPRr4F51aszoxlrFdTvDKw2YXuwbQb0P39Ha2X/7LPM/OS9QUUHfy4bSU
zJcbi+hB814kOXNGZtXElMDPXL0iWA+2/Cp1ktNepmFUjrTZjUaX99PTPUE8wz99Ew6jOHegVJPR
GLr1HDpd68scR+1gkfLOTkEnST3s17CZVxHKDuiIJ3ooOgVNOFicJG5uIXa1fsI3zy0KVff61iyu
K9SuEkLQ5DSevC3n7YjTmZVehZLKTKm0moXy1ewf4zMYtZ0JBZy8rPG4cSA+GNTkfAZhHsmwvJnN
vCFU1B2opb0CmTY2Ovm/mTF/HWt3EMF121kN6/aTSIML07v7F//ESKkMOQ/Es6MqQZk1Xh8v/jw+
BYDbWaLR46RjZMzzV25RU8nXg7di+4p0xyCgTZmGZZUy/3HxDPvsN8dHWByySTrNmWc9KjSlFkga
8a5hakS4Zy7R2U3d83YYMWB3b62C6nhwemtXp12TWNdlF/VjM19cBzaG+FRag6/XuPRzH/5TqEob
5xoUH2ClafqogUw3MDqLDaxxIPbSFDMg7ls6jrHTHnHR0JKswyUD/r4IsHGLGN0JIFMoNEWMhZB9
sISimPv7JEJuFvWqWOFFpZZ6xOu47FFfkDnbtHa5OApJ2IO8YvTalmF/XMNBssJVueMhBUipqx7a
w3ChIGu+vD277Tb34qA/Ul0KYzSTHGCtkcFYas3z9AJkkpl8CqTLcl19qgeMi+7eNy/7Euqj+kNh
9DaPkv2jsE7BadUGbYA6Hp/dAqYn7zx6AZvZAYrX7ZgQjmo/CU5ft9Sqa1ODPd5SxVuAMTZXRwOH
lMTJvIQSdOpW5SHYxdXOUGuWOknGmZfa9wlgwJayHCyVlRpxyAGv/nSaT7jF1QMJi/7Q1eHSg8Lv
2NecWrbVh/e8eOowSLibxbh5ObijxvzmJlvQRHfSsoDufX4ep+OnqBRZ/TsmJg3utJCmitnEthYN
iObzDZ/6rk6F9CpOM4nf7p/Ve7Oo9hsl6uGPyq5IgOabF1z1UCvSAtRt+DYs65uMi2N4cQhkVpUI
hqHg/Gef4Y8W7kTYH13ddNfaKqWU1D2kVrrMQoGsnTN3fVC5PkN8cTjC+e7poL0l80v4WD1xEdWx
goz1aLFrA9H8hv+NvjuDXnByZ2k0Gyak1O9RW1oCKhQdR25P3+X+nXvTd/GrywgH5RFAyv5ilMHA
oYOkZXylBfE6g02RigAOq9/3V2jn0SeoTiamNQ4b7/R2CXG6FxqGZNVMjE91hI0yZ8firUC5HV9Y
Yz3KE0v27xHO4cucXLyzPdjoOy3M/Kp1rrN2LFS8wj0R9UCFfFHfrDbPfbfp7Yk7lrlveH1bxdYa
3iO4z4ktfM2+mTr6vJ5Wi9vNn+PimK/x+U7xgM8eySOvcxeVtwB2xplljgitNYvl5cKnU77iEMt3
BXoTviRYsvRRPvfSCL/AMdiahkvwpM1IubryIZnfP3uadZrGQXyFRRDN25twfsnoQVIM9xWMjUUc
QvK34ODmpXNbERcdr7FoQ3KebGMVsvF/vBBLNES0FHWaBRuHu/dZ4q+aKaPC/fFtOrzaFeVCL/ML
iOix/r29PFY2j1m7apf1m5JYQ+xP7OFerNKPevz8ugbnmY5MA81ixt4msTurc/IRGGvW8WENHfrw
nPPsFdwnlTfZDM0zVuHQ4GIm8On8Gdo8m5/5uphWXuZk/qx24CmzFoUbA2GZnKxmDhdWDR+En0+S
EIu46q3v61dQRS1pghNYTwRSnaNkVm9CfLVqx1xdV+Fo9JDTyecVYGkn+j0rcwiqH80nQZp5Uuyp
o24v254Kp4hGzSfKsOZ1z61nl4VB3qq0irfHRz29tKZ8Zc/0QxVeWdyLtqDnvm9DH+q/xhMDu8+h
9nkueRKBLjHA4ePNHvbL5kosTyQkD0CgJIwyXt0hhkKQVWlmvT+WWGXNsPN94vf2dy+bV+G7yjZi
Vja42ksOtDSzUeKjLxPJyTZXm0jIl9x8Y7wTYnbAEUSDry5EXaAKtHBn8AaHZm1rTmehAphh1E0c
/MnpTfssp8mUDy51C0uM7HHXQt0wdaSYi3GaYQk3cLbRU1f6uKLgIAifpuAeg6ungOBwwDZl9sMG
J2EbR5eDioeMdzotox7S3VJwgRPbKkDvQ5WNn8Lv9W/bFVJu65h/h7Qivu7AgjOR15wiGpPEwWMw
4TYaEdZO+qO++wqmqXV4rXCt2ezLAuY7VgBVMZWAnJ9t3Rvq4cURHx94JA+m6wS53IBvEWYwgSR+
GFnGmalHaBxIXDSUEij21pOnsrVW7j+9M5M8Jzv9k+yKqfBlf16kslRXILKVeDrgFMyRdRSB8Hsy
vPB6OdyKTmzdH6wf04PAEMmhpCJAIt8gTSFF9nME9H9zaEK/sfP4ovhe7x32RPxiH5OCxmOA+e5U
iwMBL6iAvC1PS93BkwfrC6JGs90Q9YKtf+cVAWy40b50rP3Yvk2xqCzwxOsnzmHAuoW7A32R35i3
aTW/ezobJCOGr1HqylvC9RNTngmQGhl5oaFQ5fzd4ra1Toty5PfIBkwexJGA+6PYcQLZQ30HqwGf
IxIvr+DAloqLb6WrbEEKnoPlwN+o7Fl3D5Z3jkH0PXFwT68inUz57f/+6dESdUPhw6MrwhUIusWU
Wp/XEl02KdtUYWLJN1g35IeP8Z5YJrQWIRgciBJPJchFIfKvI6QicWOiFDLn5n3xjAYOdrq3Pwz5
5dxp5uqWv0PZxgVGDHjvNfxMZszwlmQexDNxfi09ivGOyzlJD0EWzhpxRmmSyNEnSJT12jZ4RC+X
XfwjT+yLndNGfCM1ynLZJ+FQw7SHSMLO574sbZeJYG5R4JseYvvYTY+kx614jkCicm9BQ4Berg0e
a9jJ5IYCELVJY/e0ac3FJxGKH2hMdN7dE45Famthg6JQzGSl8Pjnmi1ddZPS7yYVQskfjq5xHq4M
FIm4I1jy0Wn6wvI21m1aL++T8hMgFRwrjC1EVevYbpyhL26LAFOVeJwaSfSlJw5iyWoeFv7N5Emf
Ov6fQ44aodU4kSvlRqL2qNiKFoAGCMshC5A2OHnY6qdjENGISAZ+eK7mY9Xbo3CJ8pMAHlchpimW
kvwILSdCqlOcpRNSjKfgPh3FOtyWXH4kABoJ+zk+v7iOLXLFudE2zyOoGWQT8aJCYCB6W3UB+TxP
ZVbsxrWpJpe5UPgPRzzhMaHywciC7FwhBdKD2Eq9IW1ca9I25mB19lu2HYxNgFyyqW6/3gxnIGAL
RqmJ5wqebh/guSQ1i3VDLKuYx7611mxcd75MF69XuoU3oNk3enDyYscg7uU3r8DLDO2Cue3YFXvU
uWSyeyaRJc+G+45K9IN3j/lRGiwTm4654A5zhUSmAqkLYS00z5NhcPdFVAhjukcMuNH8K5+I+wc0
Sm7Te8oq4iELycb6nPu7uXKlJ+Jp2Ldj/kE3sC3Or6LcJq566vZmNYFRLs4zRYmRzDrkXDVqqpl9
9uDM5v1jdkNcqtNkaEtMJVCW+7OSet/nlTmqCEYmZMjg7hg2yD1Wg2J68j7p590c2nAdcqz0Ioft
XOPwBDwvt2IbswdUnAZbFrnIbMk2otSpKf9D9jrvW60lZEJ4nlwrhE/jERckO+UxREWzeqsjcuIG
9NlmHGzujsRXFO7OwFVcNgZII0gNJokdO7FFXoc48UrLjbGo/CdB8uUgYOGg8uNqC1l7uTVgDT02
VfNrfpMFmMpyOCEpLAhbrBiXit4EEktr9prm1MRNHWgxJTYEzHdxbnFUeKd1Z8ZUKoQw12ZtDcDO
ZRf4kT8PIhg/WerszInpb0NbnUHuSZ2hY7FC8qDa5NFr6EDZinFiDUZCPMT8ao+F3u1k1ozbDYCG
vB5Qrua+RgC32VLnE2t+f5Dx4Of4zphtGyKC7NdlIi0kwEXt1wEgpcdWgsnZrLdDtjhmMnZP/6uo
9YIAOylCpMyWVjpvW3+ePxP3tNYt4jPuJPdL4MtiK5zcu/GLEmdG3zmijXgeJATjxh/MqC3uFFp4
JJF3EKrz5LF34nNzUgYKJk8n4/O0sgNFxFUCYkTiMu3iUSc0U45rOANdls2kqg9FunVaCyFKubeN
rXHe6rxBpVbjxo5XOZBZQ5aROokrhDR2TpMzjdgG+lNYtIxFVnY1xnEz94BHcvv6fKBki66d9WWc
8db8jyU2uA9A5pXNrtC3wvQI5f0KFVOOCCmtAZ9wsdfwtyOU92B/R8jb/yPq4u+beZQjiYA9ttsR
oBSLeFwzx3kizcdgJeL7ctqociUaI9S3fMsOu2tQqYLXvOJ4n25jF7y1wsSH/ORstdF+285ruIJy
lt65Bu979YA9QnQm6qyDZjAipHCvzAqAd+UM0eyTBwKQ289RaZd2vShdYHQtfrIfKABcAbVzmuTb
bnEZJW6rmPFI8TX35UjvbNTXgx8Db+keCKXTD26ufCysC5kQUqpm7Zw3ezbpaUkrrQYs7A2u6iS4
jCWP9In5NWTiIHV0kh5pIJsh4HropW5UjcDYNWM09UxBjB/OfRcvz/vrBtm+jNH+DoJIyugVW7dm
RO3Y0ZbYlgVfMvi2HD7d3vSGTrhNegcaIVHDpEF0io+KW9l3N+JNyckxJcWZkhYGc6+3g5Ab3f8S
3oyTf5LDkxZHgDVBGJYTf923jnjKnrTRVtRFQEhHOI6ydzKpGziqvYTuFtNF+smMF5w0frj1NmxY
L9ejI8l4OUjBfXnyUXz7rHC7XVnbPRn4Qjm6uzq1bdW5hZ0rec9p/Y4YMnwi1HppO5X98oyPh/Wm
2Ve6ZEjKoKCcYtS4reAZUL2chDLwvaKpOF3rGOPNBR1ssLYbGqKxda+z31QnH+vvwiOQLGL7IJkb
NpGmaEY2C+9r4Gp86wxh2IuLoTuk8Z3Lx80ql2gRVziMLy/zUJmh5DFhwvUCWpw8QN8lJenHEc0H
5pndyFd0JdgfN1s9lrSKV9N2XYDAYYy6YPYHxf8I1LN7DXFC3Zu5gujXasNul6/y2bkIBjAYZ/w+
MXlIMqA0BQwzE00fX8LK9jkPbALWv3WalRz2XDl8bOKL+RbQDXKfkzzFNwnPSykyZuKy5W/PcW3Y
QFB/DDm0jzuwbBlS/poJBkZtBBQ3uf9B2CdZSorrQ7LrsAjb9c2ji2D0QZJtUwYyu5jOa7MaV0Hn
9tGfQrmAJSbOx+8J3yNF7B5my83uhxoXzju5N38Q9Of9sEeOO59KgTw7e+ewN+qxr88d142oBm/n
S7dyfro+m8YVX1uojqs5FuZwm/oZN2haBZV7mZ4/nasfc+CfWVgCMFLBe5xbJZkkd66bIvey+Srw
TNhxfFk/NrWpYeKmzOS3/w29Cnsw6VNWC5XSTZ5mj3y7eyKFZpcx8E6mnpv5+DJuxozZMgwUDZYy
QtMFrVfNnsHLiqlfgDtBlvs4ILnIvBEQ/econ8mG1QRnpw4HY21kuNVHCldiqBGThIIU/LKsKuDx
ALiDwyF1hwvSqp/JPF9fG0tDxNEbq9K9WY/PZBq9LHn+xN8oA32SUMNw+s7bJ7kewLC8sQT3zmOC
lnXvtuKS+6BDVfhjoI6b4nGC9ZuTuUMohicGIqjX8HP32Zkv0Fw6ahG7i9v5d3+4mqecw2li4eIM
6QSyLsF91QNTnB55O52krSeNASA3yzNQ6J07DG+0sC9aj/G6oKNo6m8vx26GmmHi7zZ5TG6Lfd9D
DY7XCWndwXs78w2zIa1ztfT5FfM7tF8yg1Th3T1t8gHvCuNwCBTduvPqLzxjZkZ1j0oBXkFpfgCx
PqNSY3VMZIW1I8zx2xdenLVJoh2EqAb68gWmethNX94drMGTmAOnNEC7JW4IVnDczm5Um0hu2y/3
FiDIg/HNok8c76T+ah3RCJpOgNkFq711BuOrRyILrzqgUd9LJmDJeAVnWzg5phEUQYIeieNMo2wm
hYwNWbeowNzRMgt4KPryjE1v19SvwSQphTtJiPV+ei/WhYYtN4hVSaG5nfVxi3L75j1hWpiJWpYC
Wt86jtSg8EobeXxfzuIgX5PSez5xHM7mjNxNSFzjUMBgbUvJOTq4WVE6yu1k2TG6ReBh4FBx6/ye
jS1EvdfY9MK7c0lBZ5wM/JNqFn4aoQEK/7ZAedpfUmi4ubshGWj5KBzqz6QZ1EMSasE2XdwDyXuh
yBtMK4MJ9mCUWMWCg8T2D6YPB8Jty6BOEt6n6qbjpJ7WdUzavXxYA1CDV9pO/apJhod6qGCC72bP
Uzor29ydlOzHOJ1kQNb6txypZE6TAvW2WNOR1D3Amc9sdrLHY0WIc/FaH6WLlhZ+JHd7dBdKNTbR
wc45lMF+x8hX256Zv41j3rZlWvFLpK7QboySRXfeuDP1t5O5rfiU/RkCvc5LEH66foZvWsIAxps0
EbDOgGMSbBnv0MhPyO2Fqn2dnJycFiEjypbFnPbsiWoP/YTCWQXMjsZ8IlTYI8mlgvL0uWDrCu34
dPvYidS9+ne3H74VVr7VotqljPbxDHBc7QvGvceRo8j9qo9XHy/TJ1FMaDi0kI15LDaai42tWfUJ
4kFTnYrQ6Wz1g977KBocE/xHjdJo4+TEQRfXwFvUaJs/IGrRcJa52qg3ynKc2uqjIfpaYwXDgTlA
QGRLAZii8TO7mWl+OiocvKOoWOAVO0YioHDf0efLelOtID7wnkyk4JLjYp/YTdUO33QvsbQX0cxc
O9RzFHSDW2r4KmGQHCq7e2YWmzbF/tdPW79aFeD0VXDsULxM4TxGj62mUuaU/7DYDOzaGwKlJ8wm
jtimdYbhdd+DhXY1DEnQ4IdQ4ySCzud9/7HFJMDxjdt1JY3x8VrrGwyDfQ2xLy7Sc5qfc1PbXqal
XWWOHqZRszttbrgeFzYZ55HoZICtklNL2V0zoBXQoeYwUuwtUeYkHVWkD/cU1957I2IZsg4kk8f3
oHyYTedmK2WXB5X9SThg2Lp12qRRK0br0SWXoGdbRahsr5qlv2mLfvBaSuPTpDcyttnu8lHOrnup
dtFzxwa7WE6qyiwnOn6NYUoYcZJg6xtKe38Kc/y/DjmmhDLRVgouZAp8ysMhMPWuhwxnOZ52QzMZ
yx6O0ph+RJUnxygg4a63G7SUtXiRQ8D/Ui2V2D16kfa9oa0GOI6FeSVMFyH01SrWA1/x64qfa8bX
TQFKmYKzoVo9jqVel+7+jF98cwT0Q2krNHJCxJbhn+h2mdrEx0dB4dJxHiVA83jgtk4mTAziyw7B
EFE1nh6Ho7jSvEY3BMbuHN0ArVgpU+ldm3LOjQ2W07YF0SKdq2xjaymEKRqwwZkLA8UuPsqEd2Qg
Mg/IbRmfrDomwQsv+fKmuA82MGH8hVZVyEhl1DC5PKHP+86VOQd8jgROVh3hMoiJseNv8a7eWIZo
P/JLMk+bs3/eQmlqFs5twlGvnuPBDkP/PLaqeaYVJbyf+EwiPWKJtwa/BoVTRNmqU5ye4bELl8tU
JTYm749s/eH+UI1IVs0EUYqdm+K+YAMp3EvhJqk9pII/Lk7hiwwa5WoGvW62Ai3XcnGZJ6N6Ru8P
6q5GEqjvq1QYZR8sxCzMSLGu++TEqH5W9AhdJrdD7sjQ2uSeGj2vZj9inm2c+hdXLUy8QTgZ7OFE
uM7sw8Cugt6udzTQ3md6E2onXpLkcHiyjpCsCzp2uUbNGA4QqcMBKXc6mcOnNYwuuXOeqqS+EjKX
l8kAcpHGkqIKCpUkbGkiAmLYfu4WZAG/2tVgfSYlf2uAHRZute7dg/tMJBgGaJRxPinXN19B4nGR
7cEBEWMg42JflsMNDAN0ZX1JpT2klQJ87kXyEU8Hx1dqnTrnjr2kspGbl3R2o0JA4vnsnohwt8k6
RzSYxT+597Uuep/lM8m6FOexsssBqmOhu82eT+ErKiQH9GGRE+cy6Q71bG9Ahgl17dNJTKJdOqjk
0wiRPNHdQ0bEUYKbT3/x+Lh4jU+KFUMY419d8rOY/jePwg750wIdnTnln7xj69xpfCzJL+BWlPiS
9yAhAT4r/4ezM1lyHkmS9Ku09Hkog31p6ZkDdnDfgktcKLGCBEmAC0iAfPr5PEpmMgJBCYxU1aUy
K/90AnB3M1NTU6VSbc2kS3wwHW3Ii99/pJMNltxg1nLLk/ioIPTAheERHA4H1nczkixPStzTMPWu
IMJ2UPYOSwH9UZN3zfawDC/jDR2NDmwkuAfZYOXpY34zhCn6DUu1Q6/UAFi+BkooANpdQGvsEJvE
Yu5x+oL2Aj6MuSCvm6geXflrl5b1Dfz1Or/Q1tHnxkzv0Bpmfo6bY3zrS3SkyXp3d0fj1qTePWEg
npG+70P5lXIUhCObVNHVMUcnBvC3SNbsLGB3jQMs5j2JP8GZTXoNjVcr2A+TYcEQ5CE6euu+3r7P
rv3r8zpS21wVOV2cwf7i3keXg5PIgdwnjJSAeq96P4G1sfJsP4tkjj5+iF2rU3Z3G3EJv7WuHpGG
f/guhRzHlUwoM7q2aDQDcwoygDXZx2eS3auvjpKYqwAsB3Tc2820t6p9iK4R1PJWX2NOKBXi1HKf
0iCUwD6S3mFe7J0DG1vqEp0AzkLyNLHVLHEJP28HhZv1SxBXxbkiUAKcvXvaQsDpnkJM1PvcocH5
yoVvRNrcCu4CTtlSWxgMgPSM6A6Lzt1OqY8nuyreQN4GnCZHrpYwwek0TLYDhXJ4WFH0w8NfeSsA
yKHkYQPUVjx96/Vxuy5CYuCNLEDpw9casRXli1c8U8ZAOVCoV+DZB9JiP61etOB0JIFvv2vhcdbR
xe89D2zDJSvj8gX0YHBqpjt2bFEpqgGtsgB6zdCOoYbRZ+qQDrmiQPTPE9bcDJIAgBAe1onU5Djf
zLUegBa3t0VbWhBderA9Oq3hIVSPUDKdU49jLRCTuPhQn/h3jDLy1VY02wzKV8j1r6XknEnTXKIE
BR2j7FsPTMY/ikYFWESuOOmLFJyHKeIC9AdLF9J9Rl92xj62J7dQBwG4ReZwR/uhU0bpc4Fr3ja2
b+6+W2EyTAFJwURs2o15dK5K2itPPNNnzpMKzsSrSlFFQw0yXFTgf/ex7ryghh7vych3cx0gAvul
QHvdRTnJSD4h7fJv7ZRKVBtJ1Fy8p2GF3br3fvVgAUGnS4J8wmOhcxCeAdozrmgBuUgB/PzK2REr
8+FSbx9mZs/wrFga2n0baxeYm/g+SXNy2PuY+wrP2fuTESV0uEgaKhR3Wu0zak2cuZt3fk+IQ6RJ
kEZxKqWuCNic44rqn45QWxmI2uZGHkhUABe5TNXPbM+f3TEya7bTPmfm2k5CgymJKIsIscNVtORt
BcVHGvVpdTN/4ZIwXQnZu4+MAtrlCF28FnWQunUO42qmm94K+gTDhkDM9NZk2rxEvoNvdDnPFTB4
/3R2ddmFPKKxGchAYKRGLVFeu6v5jRRA9ODEeCCN7B4i9S/iRLGV2Ha3bjK8LeyekIzYtcle1u3j
oIWChBreMZ5c3iiBLVDVg6O3VbCO9EmKdFeerUHM23qbwQ/q/owaTnu9MMgqWI2H0jHoSgkREloG
AcVOsO61hiqlNr0LsgN83YtwF+adzWvaSyFpwOLY+yos5OTlyIJAdotqWNKQuPpK6io3ck4ZoJpS
Wd+E5pTcnKx8sg9U5PBAUODkccYSj0ojvvmCHUhvuCeDq/Zu8+0gWZDg5pTC1G/dDLl++p15m1JF
41DG1UAHLVjm87TXiq9Pql/0wYio6/NX/FNxgKJmAdJ3zeklkqLM192ix05LKA/sVAidRDR5MnYn
f0sDNhZVp/F6HhCtebXkzWwJ0kQ6r6Fhi6xRA5MhC1S78if3pTEo30jMLxSZ8se1J4FwChAeDkpv
Mzl9kHGBsbplLHArWhSnD5vS3C0WugfOHQOzj7M2dRUJMJnuilqSlfI4pa/i8apgcZ094FIzrkog
wzJSomOwG7dGeVceEQHsHn+A3NX29vQ+WrQDCnjZWngAylz7cI3jPC4DrA52kyF8kGGFe/COthX1
FParJreP7hU0hHbhMUqIfwCGlO9QeYiK4EZQ3FlRFDoHJn/AOShSe3x8cv0jfRS+LtXWgWbSmeGR
M4zIyiOiusc53mjeuw6bb9e9T8yuHgt8eZtQzAreV+nDPtd8NdLce6BO7oNWlx4BNWxKWcIfha+V
f5ENEXjraZ27v51K3gUiZMfGDx2wDEhyy5OtozNMg0u0RxKVG4Z9fgiTxfXpSKzvbIaiirnQe+Fk
kJ2XXiE6IGMt+pwttkJJrTdjhClGfCDavEBpnErP21d1WVKRhaetdyWrGZhcQwDogdlW846UhHfA
GWMixaa/igvJMYZQ6Z42YOZbEp6qvQlt/+rKbZVL0hwabNnWUC6d9YgyhsLScN64AUoHhVyqJjMh
7Xojf4ntdgt0uL0filaE2T52yy7o4TZAtcnJxsfAmPOOGby8tTcv98HKFVdzzwSxISKG+9zTbnzu
Pc+X0IRKuLD1mNp13YZbQmN6cHqyl2eK7mqQdpOX/aySvbS778Dwn6KvMG9lAlhq7/wXbWGdwHJS
6idtQbpMmb2Nnw5hfz3TQ9pnfcbB6Ou1PcaFRE9f792CS5dmKtiq4lU93fIqQhe4Dy2Kz+O7FZ2g
LxdATpCmrzQR3oGNLu6anSHU+kpYUMPJu/6StT/ZFm1P7DoRZctZSYsupBroSX0TLGg7OUKAi6zg
HD8pzH8EuyI4DjOfADjWQMf4QkLdRYrARXtn8IQbj1G+0nCKxS+l7Qo7Dr/Bl6+uxiBxhyZWBWDb
FdVmGhUh1n/LfFER/+ldDqzxOolgl/suQHqBhiQIz3gbGzKpGwYu3I8gKfQhASkUIi2w17VXTguy
GkGZIdDSthPIr4YLoUU3Sx+a7/oUAvlE69AbEsZidD6itHfwlDDpQ77z5N4Z9cZ3IxxdJiLKW6OZ
RAeHp+LcHbqHGIZKpwWfdD264C9IBLMCa+4mYJpk0wCqRFfvBF3H8AGjSYBKzxhsVffeFg2V00dr
eY44xTgDotJfMro8OgLflIwfOrbKFZX6aWfHRZRBIi8c7uMWXqyFmw/ERmSAaSo/Ff3iZT3Ou5eA
HqoWwhgngTi0rTlEO/8UaUAWlP4MbVAmC02TAU2vThLuyJ3V1/3HPqSF/iL+mfRZmd8JX9Gxk35k
vQq+2fPdcHVA/FtQBjdPdw/PIr51SHjWCOo8Zf59tjl7ebyihyoAeK3LM8dU8ZupvHZbz/pIpLGn
MTpWa9BmGRiC87uLgNaDLFJDcVMdMMGwh9K84MSdye25ogrMW5IhYfkcW4HcSyP+nf7h5lD6nWbJ
8rLB1GX3fJ4ANcegJqJvt/bFtK7s332Zf27vSl1acdAvOkU/IXSOSzoKF2jwY4MX964ADICIXMP7
OdhbkUwafOiUrd6Ghtqho5GTwMaQAhkimQnvMpBgvlIg0lBjlryfT02krE+f5cXdDM+xaOeQ1nSZ
veyIvt7BuZ/oB+TDE6S+l3JNUgTFIExjbhwnv3cOzC/c31GDnincdp+Elzeq2qEdqgz+g+OF1VMr
puPBxdpe9WmcB09numRM624Cewho6xSfVG50oiWUl1+NMTM/zhN1gX+LFbDV+NxVuSqIiHTm5uSw
9lCP4cN3wT/ZokrAp6Ej42NWP8KFJu2ZMY3DS0ePLwBWREgNF0/j6Q7v6RXSNHWw5Bzhq/TN6Sm4
MmvwpXF2wMymBMGUA5VenEwXmSHQAhg54y3tocZH7KV0dOswHjoBbAX8PjBEwNQVpRbkcfcpGRDa
QVWV131A8dHbgdfqBJJWj3qML6zPzHZrhGwTrbiS6SrBpxZUgLUzKXni7eCp8GE8gw/TVLyzT9kD
LhtrufF2vb4cLkUojc3p/T1bMEHgrtqn7o1wpPX1YcrtOCff0RJHn54hQT7vuZ9xH39duUp/594c
l46QERCVNtBEdn5/fvCxfCNHHQl4TvEwehD0CQVjIMBXqsIXXvxEeSWpyUandj4023gQ8UsF1eRw
pNE8VqnTxlfIXRxuT14mJEMqV7IxZXM7BYZlBwgsHOwNLUp2tXMKoaGYpFCbVz2muoq5muQh2VhI
lcV3zkb7AU0/WkH7CZB3/zwsepsB/+8rrrkAtCRku95+cH0Sxqt5DJR0mPEvToUFnN0jOzovCg6M
IkIxaTH7ti2gQpF1edYbfBW4NVwWVK+X+BZrbG67+/5CMg7qnTqMIDBhgdGRlw/gdjC8FGqRPdMs
Zzdi0x16ZWT5MinIlrZYKyYekJIjB8jITUigdPOtO3k5d2XSIfY1CcjFz6YzYqg9NPrSCe5OK+YW
b4snOb+qsToFj6cDxd3BzU6tOiDVPHb2QK+9Fq0wy6cRBE5DEjnWh18xyzu3b+Mr+5jCDBbT4rRz
NdK4CDLHQI8N3+qbZH395NXGWbCTve079yWbwmBb58HRmvK35SoE736B8HMvXZGFFB+5iEUrvxUU
wR6+pE2j0qYbxR+8w/ZYtzm428HJGJ5f+YHW2CI/PLsURlzspu7ayCtZzkH3yIbkp3TUIqOjPBWU
IogSg+xZd00LlADFXJ6qa3db71nv6Tg9AaYLrVfxOjiN2zvzbE4G1NW7cHjpSJBbjtcf5nv+utoL
/pL0mnvpWCf50MlAqSFhWMCQiW3YBdSn/qELA//WbnXs9/Nc5W3ok5QUscXJO43yycnyAXXHZDGv
ZcQSLS/nIzCOIQ+PrwyIE5ovii91LjwMneNzw6Sp8kBd48fkZ22MVm/t5LusotBkct1kzOoUxNe2
9aWfSVpDLUpUpOVh0Q6hRG8UFHkknsQPMND6QbVJ/iWMdSpWVisT3hwzC5ub5zP6u975yRnj5Vmh
cCn77Tx2+SijlR/NmtQ3Hqj8oDGkq4aEcApj6kLt5O1lvMmS8//6T/l/qIf0ah0S5mwh6o01Okzz
fIkd6n/+x//83//9Vv1X8pEP/6Xl8R/ZZT/MN1nBn1MfvWMVaQgb+S/8IsyapIh02uotRUIBg4bE
1bOeKP13TodxWs0PYkTAAOv3CyFMUX2STtpb561L49B1oyatkaYfUntc7WhdtIuGtsnJm/XWw2dk
wp1hN1zmsf+CTu3fjy0/erm4kWBLbDCpjbfmz5db3MrDTb8hiEGNxTyacEabjlcR39RFkLx0GoRi
Hk7Za0I0j9F/DUm7msbP4bqVpavM02FNa9JfDV737bcuXXPsa58mWDT9/XzKo6FpdB1R3tCZB1fN
2ttU79Zavh4YmEXYpPB6UxkrjCHkJVRZX7Adm/293OPXKdxdkN1BINyovc61mSgHZcvrvLgL7xn+
6QeGOQ7qr836g+KX1zRp0L5Cqk5Cs1LCfOPnl7OUS2ZsDzqTB/Gd2XqG66AK6uO5BBtwRy+5UUfy
4VYRqjsYLuFmUn+2+0XLCjPF6avT85C3/XhDSB69JDRTiC1/v0flgRKfik028kwK+kzG1zb6duYV
uaWVK+VLcAfhesw0ED+9+h9Q5vshgo4l5KjoM23zAc3u30vL4hPV36tu49Ut1CCQlK99wsvheEjP
N3boYsHR02ILvWY+X7R9fW9YSVzb9ZUMCZlmWcZFkkvn5xfcS0dta5zYLKXbo0KcHh2IIsA54RLz
Z9cb/b3co89noJGPHSFaZpiC/1xNzfNLol2/JKgkd9O50wpIQfab1OF1IXvw66lw+sR6RjJklIJ/
rrM6txSzOPP+imDWe+7hPdPrdTZrakSdLOnsd1rRvQBZXng4xvWmSMXt6Yd97F6ZhBZcb0Zx59ys
yOoKR/b391F0c0bWgV52p+GNPLyMEMhSMeVB/UjRaq9ku9qX2fnAne8FZ4eOWYhchPjYmTvZuY06
9vojoQ8UsgyUuTRbJqb9fDPY12WlLaE6tlssqmDBHHUbZ6KrhwdTMKX3UkUxyehrDMhXOsWrM964
XcqXOawd2AbYVPYRIMEhw53kpNyIFVprcLHUbbjEDCHW9esLGqqN063JVWaLCPXt8GWt815Zaci/
FYwaJEwqqMCBpEBMAzASzQwJvNVQJVvkb1n8hRgSgMTIFDTMegCozp7pQbNvQ5O7AzO/tcZ2X1m2
4CzD6g+EIocdrgBvUmge62dgIMFNEwAhbG+aDnQfuqv+35tffnRbIrP4/56pJlCmKjl+3ieSCCtc
L++0gObLDQwTJtgixWkIqg+DzvfFakcAHTTtdM350J2FEEPLvGn89tYF5XFdqVH6Vn6YHrKpkJgS
ZhQYJfz8XpsDup5KuavIGLJY9syO7F1Ca2bcwLsZ54CHdOshrsCo+2109bZ+0n5lyPU41hlrKfsl
82mwAl6ZkDIYg5J6jB9exhA4uuuBOhcKqM9WizkK7cjQtimqDIZQiukJ/28mnUJBRlfF2DT8eprd
o01Ea5VmFyCH6aoQdMFzrjDplGHp6bPqRVBn7eVxQmKOAjGUXwmO0J4k3qHCkGhq00MQEG9vu4TH
3EmgOYE83aBL9LW3hF5BGt0FsXKODnTiFiPa0Ntl+rGdJEsoNK9/bxv1wZEViZGt4IKHVqleOwrr
/UldJ+aeG0K4LL3idLF3p1MuC3FvQXAAMTVDqNlLPNtQTBp1wAz+/gmPdi5+JqpC5ov+HGZiP7+u
sl6lh/sWkUt97VjEiSxoMX3O+H0Wbac7H5Jwk/y28uAC+LFkTdkmTRSpkBP2r+rMhGutSGTiMWJw
5EzY0k2alOXlh6/52zPWbsbj/nBOjD3PqITkoMfeJkxAgKAxXYSh/N8v9FFu8ePpRFj+dr3tjBLD
D5mn8zrPi8HreO2RFU6R4MbKvotcYfRJJfzekPg+3knfHrEW7O31WVqdFFad9dIY1LiiIYWw7xD0
LDSgEAxD8xl+jgHY4kWtLrpP7zAdGzaT+iAd1ghBpN7kcDhLii//7dntyir2O/NeTfdIT6RTGgtw
zZh0vc6LaKt5CsARlXHOpMwq8tN2G42NeUTLydJCavpDD8Tt4L43WYo+usH4WYZtonRqayit/vxZ
x12SpGd1p1J8oSTCf4MBksdipKiL/jr/afgajwraHwvWdriVX+9VYbayQVEFdytUso6SBPLRl+hI
QH0vo9U1knagQoj5rKJCCm9FuFK86x2Gk04DlaEeNT7qoSU0/bp3WtdJ1Nr411XDZpUfHkXTxDKS
lFSX1Nrpz5RNWmwsNFFNMnwIIlu3K0Z1NsHWk5yGwP/4ZFACUy2ZGqZktc9QGtpZW6+Ely+2qqIS
pEMTkJhs3eGb30V5ElcJ2A2MDzTsy0dJN7rb/6xcK9O0zDKraoP4mhj3EtOMYshuD2snm4MwMB5E
twqEtEmcUX5QZ2h4vimyZNo6F2xtHxS7y+Z4VIx8yqTwMTyHis8IpTuF/AeDPmSKokmi7OHOQ/la
IuPkNvileLlBsrjY7nnHHhcrb1lYr5lRHL9JcYgotDs6zvfBhFmgUdPSD68gPD+JYwaGp5ZUO/yb
Q3ba3aqLhNhmbyFBb5ZettHZIZRhyOK8DXErFGY4jtQ1gqeJmAfLhHtW08cW92stvcSl65+fUdtl
d6u1TfWK9JK80bGGAsa+gag33PIiMv9ehTtFKAkLX8qfV4q0uq+t/ChueXJsZk26PakXxFy1uL37
bXvWbrxTHgUxsjDURTUd3956GpatUFOk2kMBAu74nQm7o8OMeEDriWMkpqtB6DcQlMUsHcQZMS0H
9t3w2A9jt8nVrpAwIGZv1j7yrtoqV7XcVlPRb0aDYmYG5nwTJWOhosb0qoQBnRimlecZ4lgSWmuI
wFQeZIroOLYY4IcNrPsoKK2n29kpoFE7OX6mce7nHRk5ovPsS78Y1owNgDw6+l4rMN/PEXpujJeL
ef/TQA9Waxdez2FqhMbo4mtAE/mTHh023j4j47746NkOD951Ib/NssLXmadsM6H5nAZvQ6h6E7zT
4UnKY2O4Gu4GV6FSgF0V6aJNy1XzS2htyHD0hSXKCmUEIceL2FISbsjEoNoshRFDNf4yY7h0niBj
TzcIb0Xn4BLQORONuHW0j69r167gGYh+n/EKCdeabKekk9eX0xhSDuxDRFLaUI8VMU0x094y+l0J
HTLBeaG7hiDX2hPUHwWqP43pW7fol5hKeZi0ePBY3lcX1w5LWmLjQ5uJoI6OsMKSLnEK5/DUp18v
ZjeC+/JC06GiO5vCrD+gdtNmgCzY9e+fMh0IpVN2WlNrbE/vh4Zb9yus1s8I7gt4PAjA6heyqu/t
s2GY1L+zVuQtsliYW4dY8vo+TZh2Jkrhhv35qOTG2PqfJWvxDKHjVau4sST43/MgmOJ8HMZUti+T
sgn7kx9dAd/Xql3umobZ5KXiclcdJVzQvHTeMvpncEsaXuTjp0KsXdNR8VQAWX5eNphbpWl15ak6
PWF7svOm0EK7y3Z78tlpCNIPc2Xr21q1kkStMOteXzD700Jm2UZi5HULBwI2IBQq22sKkQ9zs+/r
1S6UM2qhO0s8m+pQ+hGznl8DPtoOZhvtV7ftcsH+fYnJj7LU70vWIoRVXPL0fOIRGXeEuPwBjaN9
AixoWkh9FIqw+qC5gL07uFjtXdrpda/cdWHt7l29DoD7V0h+vTuDwd0b7LxBiBf40hDDCA7MdR+I
+lOA4k2h+YHfu6UhAQtgpiIQ/xsKVFdSml9b1VdWEFQxvm1zpFbGb4VDTSLcWCe0Vg7hJGG4Omq0
jXiYldg4vmjIU6PMq9aqk8qScjnL+MhI8KIjilQKjrvBVI7GmHQPLQjYwPP0VoPJKBo1pv8PIqcu
aXR3JFnBurkOhBp3+XrZidUFao59D8p8fjB+mxd+4bPBxLM32vc8gEO/r/mF4XyrhCz5sFuddl9P
jBC4gzEHLjd8ZQr59igN3//e0l/YXu2qxfscWwO8OQw+cy0dyXCH25frL/B8wOZyxi0/lrtHuhGg
fHCTuGzBECaYgnQuTgQJbXSZN5okiTL614+gwyUJlX5NMmtltn7FkbH8Vw36fATDkJ3XVXsQMKqB
bfSy37+O6fmM/j/cd3+9bHIwEHU8OtjclDK1+9FW8l0pF3bF/RjQPMx76KpMUs+5YMBI5wdCH2im
BN3ChdP0eWmKBF9V0o8HF+tjWccvsA1MnmvnHPOmlXqv1hIImYey9GuMzPV8PJajeGz7IS5RT6J7
OZl8Zk8jXBBHs6ab5neo5ReA0WkmSvBfZjA/I8SlKJKd1EoEJOj1sExlWAHdeQzkfHhWa0e4wI/+
3nLKr69dW7IW/hLzKl108yJPk7VLy0Yg8fH4TUdBJPfDcEO5IaCGde9dCL1sGq+0puVrm+1+3uQX
zeaJyb8Jis9nF4R9uopDkBZsN0nC9140WftRR29IMlQRkuqf+/vLrh+260XOZGslAFHhR287+LFz
o8TIv+zd8dhgakMgPf3Mh7gy+gTSej82+z7TNK7/Dg1vETYcEYY+D6rUPz86Iu5yJt1P+WB1CpCz
U81QhqhwhjSxQiVOQRxNVbwC8nfLeNeQkDnCjbgl/vWwCpP90VOKlzvCxsp6kd0/7tObPsrMj7Ou
O7dN5Sjr6IDuZwZD0xocdJB0Y9K69oxzqG2PjsToSCtf6ismZ06pI19hO+VKe2/31VbWKSDSX/Tn
3Q4w/2Z4uoo8hwlV0IJns2v5x8NtcIPQtUr2obKenqywKjsgR6hjuedb7mbWZ3L07bRTqcFh3bYN
/6wc3AqmGMSw3DnpMGZt2DobhA0h2mCihgTKR37rqnk3YapV6peMI2zS9x3ckersSglT/dujL6+Z
ZVIZs2DAb7939wYKyjs5PN62DF8NbfSOP65HROdyCN9bVLv2XatYHCyI6KdXVcpRCWTWpkRYhDGZ
66lzM2C/rRmoRDcF+k/K2KfJIHQ10S6duzy6VsNcRc5khZzGGTE/6iTjQ0U78zSXMRyozIOTnVNH
26N+apzd6tAvzOX5tjC0j3UKLw/uV1oi1nJZSKfE1TZjbEPc1k31L2Ya3Pm4t3vllduXbC1GnTWq
BkuB32yN7DtiPbfJmsHmwzC1GLdhHPOUepm2SNZj7Ti1YddK3ZVQx7NJehiSOFYdS8x2GynMdWTp
JlI1aSkAVdrT4YT4w+UJoX3nko5XGpNM24ksDXJG+ZS0u7MnDLPZCRNjN2qgw2tRzE4lHIcjNF8t
c+1y57TKFwvRll2nvHeK+7ThGvp1GDkEQtZelbDbwPGrfvcWdCzWAm4FdLAd5JpUL3DewnIxx3Qd
Dyzizb9jMgZaRogTxgbCp/vnwVubq3O6KlizA86B4qMfFA6Mta4FpZI1G9DEL5Tox30jHvHbcrV8
NdM25/VaY7nS9QLUgYDMPnS/O7Lj94ZL/VcgFSuZiiRDUjFAkGp52mlvZVaZAJTfws0LVtGmz1AX
yhYN3+zRxfVtGb0erw9Vnqq3BK6aNj5it8poymFstSIcQXZoasM9hNn9WsAPNr0SXTSMAVHXODtq
Ob4zBNpPUYlgao3jjAiW5mh2IFdSQ5Xw1fj49dbpyuDkYqD5b9V+pIkJ+e5W8taxzoDY5dChUd9I
Xl1BIXb48M/IOA5iFJmPrhO/4UXW7beZbnIil5if00H5KJz50mx3fXQkUB0PfMAo33lxR++2503a
br87LwOkhejGN9F8HiWEJok22ZAlCVpTLTqXVyzkLwYGXz2m44ZgrfiCfMl74aHixuEhCv3uzevr
TxMaS2sHiuxuhFpOhA7IOwogDfvqEXHFFMZGmqKqOu5xtY2VnKSsWq+qcpr71pPxfI54maRqCHvG
1bjCqYZpVaYFNhhgNFaYD0BY4a/+RUygJ1FnspwvCs585u6OAcZXcoYwHupXMK7Ct7cQzFloWn1a
mAE1rixe8s8tRMNB1+j9CwxEUmsfYaftLXO/2dyp/6zw+Xkg2t0fkNrmpON+W+Rlm+CTeq8JAn2A
tNuQPlRc6/j+Ij34eUFVlbrJ4ANg77igngZxjlFvhFzmwPFqu5MJFL6mJpvy6GG/r1nLRrbZen8o
86+Hpcw1O2McuoZDjsWStrTjiixIjJw0XCXieq+/YopaFWcw3LeV+o2lnJOVddeyO/DB3uEDY0bg
0twJQy7jPsN4jTjsAzCGd/vPivXLKzltdtfKZjsxPhMI3cTYKXi1RBuX1/pvWEr9XK4W38o9z10d
9qpINuEq4SY3RiGEwr0777pRCrWhcfc8fKdQsCDS4Z4j1XePvEnlVJW3wuw2wPdhw+xdOAa1g4yN
Y3P03mxi+WjvcDPAlcHwEYSrtneuu/+74t5B4zBnqHpwCOJgFTshFuddUcT1cb7orZ1RIzygag+2
0PfFa+m8ad0zOb99fVC2EKwhbGQqMnnk99wPXrTGPK/mzEX3hH4FuRbjKu8z46lhJ/8Gi6AB4NUl
mIsA65L4md8Qg9V2e9+WK85PNehgVyRYO5eQrfyhMTAezsu3LgUVHaP2JzpiiWA0NPyABx9BEVaQ
FsQcfkL9ttokSSLtbbqksyu6NAuaRzHtuZDpYrnPN9hO+24Eq3JquWVDeHgAAtpcUrZsyaaiUdDU
YFu6ViXE1ASPos4VodtgMB0zGTZk1hyxMZK42ezvZ330zX8sKN7Ft5d9S4xNYVSpPNV6bDnuyOnx
Y4qjhiBghFtX94dEbJhyrr9i4JN2LE4Nk4ujLhuNoX4/O21X2mUmdE5ePdX7z5/Ssk77fKXz2hce
3brxJiTrgvZCZCphLh352Ln/99P/JhD9XLKe2mSr1nF/sViyCLgyB/EH8nrzt/4L8BDjc40OwL8C
MMvRdbctEyKchX/jzye077eTJm1WRCPkaVFIEFUyqkGkQFFzQBC594+AAOxGg0wi3MJ8JO7+XKzY
XJJKLri8hK9pDzdFwJgTGgShy9DcZDL6nDVt3l/nRiBv5Ijk6CQZv9vaxGA91UV+0RFmn5ic5egd
xh8fYTd0220CX+KNQEH+/oi/uRYsa+BGLtraknD+/Pmg211ZqfZFvFUl7PSscIES/aAMcR2Wx8Pu
DTmw/rJtRSnnB+Z8c47xK0roJBjklhrERmKQXr82dfN0LBLuK0zWsOad5u44lQiECczuJIhGuncf
/v3ID/YtS8oSFot4ypFO1Za8X21tm2vr+9QT3e0WECMp9hdx8YlLoukNfzH/f26ln8vV9m22zfS1
LLFcp7d4pu7i01YdaJy0smlh0WaN7GXzqr83sKyKm4Di0rQtDLN/flfJaJmsSe7mcTZZ9U74ZU3f
ZUgE+HTk/VvPaWgGBD+8liGV13aStDet4qZv79OZCH5wRZHDjD/m3L7L/oQXa3qzRkz+96HhKQ0D
Dq8CVYjnrD3l/qqklyK5f2Fogezh6Lry4uEVUSigM/JFyLni/luH0axhFz18wd+WriUbtyJXb/KR
pTVxRdCPmKbi0DqHjtwnxvbbT2LUpKGI/0oL65vp+wPX9q62TzfZ6swtcWkfEelaLHjP4+HH+COu
IrqUe6T/hC73hxCsH4u8mb6MP2l/oYeM1jGfhZAfzBhmgRpukofHirkbor5Ne0ar44jlOs/X+kkW
7UXOVEyjm9H7oQA0QFBmctwY7sWGqr0LQ+L7Y82KO6lsiKvlW/TNzY1xzlW+QG9BRRYnfjhmZiJc
Mh8XuaOR1ETW+NUA4mIGILJ1klmMxOvMlHu5222vK0mezmj/rNHjnsYfjsBo3TZnyiWna4CIH+Hx
QAbMTugygLzxi9h5b12M3dmSpp2ZaPqR0JBSwjoMl/222F2NZ/h3jBVem/8sKDb9t1d6ov13Uwqx
IFcGivVhvB0FjuExHdImb1/7k8+LaC0aDbnEb5hE/7lwLd4e7Ft53+HE+LTaRHhHkL0x67YyvXQq
tRfawW2p487z8eUZl4+pYLXiFOtQ8Ldmw7OHjmP3vBjKfWyOPhT42lff0N19HpgZ7mPueGtA0Rpb
3S6j930mhjYcAv/MlOXaYerzqZzwPyCreVEykFaeZPQ+GStFHxlR+0sTZvUrPdct8D6ZCwuqHG67
tWs5OxbX4nheSVySlCjP4p4U3PUx77iLEEC//0JiLkSWV02kht/VPEsTY2mq0WIi7tWWtjK9pWfl
5auaD4IpHfmY7xvjD+234VAyLxg1XtC/y1wW5cxo4KrMNelfO/zbhlLX6iFJdIFxgtNM6SeSlTqA
FjaKKBen6U5+cEJZTaWJpduwEb+SnW+rHe7ZukilHW+Xsa0FwNoUw0uuQZ8ZZrZv2/tkc/0dB4yH
a+oa9smMOeGOWgt7RW6vzH0q1sSP6foGg2M16vR0R3kmJix6r2fGJgDxdN9057uZ0MqmgRtOg+B5
oeMLHguC9tv86s4PNEecJdowcT/yRmm3Q5Ruih+PbhS8W4mV+MpDJrBrBxwPVw1vaYtkxAt6+9F0
H8bDU0SQIFIeKYvfmz6JiMA/L2nILXjG6raBmzU3588b5Zqsk5NV0d8DzadIEoYDC+pSqsL47eOM
Ah9el6gn+e1R1Hn/+9P85iuw+XB5F5MsAoWos8wuu5ZmHHUeVmVtUQ0HYmxlPcDZGGc1wXcLme52
BIKZey5k5juiKMwONPyM33EKyJKmAk73nDutXpoVqVFsViea+MQpQclHst55gyILpAWfyI6bk+pH
KyqaLnA0gWfV5xelTJO2FzEm2rGeZr2vnmoM1wejniUZp9v0gL9zeIH329D4bEB/Rgp/fuOdnpqn
807ghGuMpCAwYrVE9TL+GDKr4fuwsxv3sdg2tW2lUzfQKKd0gBFSy4NWK9s+M1BJqU/NQvSvmHfo
5W6cux/hGz7p/VP7qepNMqLkZ+P7/Y1DQ5H4tnr9zFvGans4FGLSuIMknMdFE48dXxgp9IklblNp
+OhzgsLCOmHKg1u09rB3c22aNzEBRlteDp4D2Ylj9DYzBmBpCyIRazKU9Pem/YoG9RcMS0yAzkyk
cqv+/KbrW2Xsi5tIdpBOM1FOYe9qfowo4nQ6UANpxhCuL1pImsfkF4XMi4qd0/RJciYMPTYOJogt
9NfPqcFaWkvb3Hc78XO4NRcrMYAB/8jscMELT6Dx1uUa/WKnbN/SDmg8IERTkvIAY2HK02KzUafa
EvzVn+/kXtzMqrXmOyyANGHjiINMn15QFNAVhXPUdIE9+vBAp5oB3Qqme32o/HJI0spUC8H86sG2
YrXQ9IHfn2BijFrB35/84eN9X00kh9+i5711ysuVJUkQnDwxRbTvoVcvHs7lHH2OvIbQ8IgAwcQA
nAP6hFxWei00pOka4OHG03kLMdpIR5KUJEELkmzN7I/JFMjlKV5GCeLHaNyN3k3v33nDtk7Pl/Ta
oFau7Stlfy2x/2aEd7E4dZ+hf8Rjk3lGYP8XkCVv1NTM+U1vF+wqVqOKYM5P/0qEv71kRd6SfSds
ZIZIJsg34aLHaGJr5/aCjMEtca6H8649SqYZkh/L0lu+MGT6fzj7st3IkSzLXynUO2to3AlMNzBc
nL675JJCy4tBUkhcjKSRRppx+fo5VFYPUp5Cek+/REKpCKfTlruce+8566uDttYPRhvHCq3n6PJf
fNPFbjdlNeMwM/2+iUS0IMVvJ+SQy5XaYB+QuTv37zdwFkvx2/0NEsWF6Hm/Xd+V4bXS9A+po4dj
4CMm8T0c88u+szzV02yu1ITvgproAfynKxz0BODp/gHo3v8gd8fzcJLtJWojlnVxkXNZtqLqhA5w
BG/+hLuMuwV0JNw/g71gCK66qx8uMqaaTSAx7pIaX15kfySUNnqLIBFhV4OcfXMDZoYYeeP6loZX
DvVXXHNhLB1M4WFCBgUtlEEuIv3eZZmnZ65+D8d4X8JMnfTDBmVbiKtpOhLlQHODcxFtkvN+/xw+
CAxyJ7jqY4A2TmgBHeMbzJdl4MMHD+MyZrzDpBfyPrCDHW/vQHmEjqxbDAazhT3pynf/AS2DkyNA
kAgOpw587rsRyqhIa0IL/R5N+4eVGQFIwM64Yfy8Dx9CGIPo9ood+mvJES1olo6akYMOc3R3XrhX
kva87NGhszR2HprNASWLpRafY1GeH4coFsF2Se6vtr79kGz/ud/Qu3hubinJvKXfEB6W3mLID7Fh
EBwxTL1P1BbBxHL1rrys/YMj/fbQi7Nh231jtzlHhp/t4UpleECufSLRyV7f915wRtC2X/qls6VO
hy+xPp9TFpxV8JjsjzAH3tvCFDTBHA9fXaDXYp0fAjuEdEhQdASwQPQuYslhVj31G3TF7ZABIZly
ti9AkxZ4Z5lAvNlXm2eQgoN9KUTGcOXh5NrDL4KeUaHv3+A4Cb+WFAUOaQMCFVTZX9fgfPt7b7uY
mMs76gHTx5AVfLt76fzy1lKjDg6Ve7BKb3eff//hPwWoGFRDRQhYDuD9L+P/Jy8jtGwsGnsxcE8v
fvC2dPskewJWPtTerhq35Zz+5VX+9LCLLbN4b4mR9IjF4UhOwwECqSbMTLV0ruA8w33d3YF97o6t
puDz6p4tB/bi6S7wDCT9gJBcJLbfDYZba+iP1rOlKfwJaoabDWLBOIGVeog+r77qD04TBgKpDlJ9
DyWEiwMiVVN4dodMB3b8VMVLLof2hAS2KbwDfrKgq3+/kz/ZQ7RnImhYRqt9tCZ/f71lGlCrdaDq
qAqdANukwYcpVx/wzHBUcFX2jQkpzin5+8f+FJuhzoZWOKRYeNVLF2JLnFlXw2PRseQu/QKbezxa
vSE0QxEMfRFLWLgo3UEnLFpoHHfXsvefzjDAKgC7Szs08vjlBv3pDKepdFpiKANdZDjFGOTfoL6I
nV3asD+jKzns1addBKNkdrzO6gc8Dd1xL19Tpbj9X5cfDTbptef9FAeCesSy0PeH84Sa/fe3K3tp
GB2QwqUqpIcIeRYAG5wGD8Dzv3KKAJwDBKMc+aparQG7Br+vbfJPYReaqDDLDCO0oDMXFxddsk4x
D+h62aHx+iufQcdLGz0L9ChEt9dG2n/CAn00A6LnGdMTyNovIs7JExKHzVpCX/BzgRU8RJN1DGkf
XJ6r6/tX+4rwB0ViNNMbpoNz/H19C7cubE5BW8OCX+DIeXtbxL89qDqFmwY6x0A+z+/oZEIAloFz
D83OCx3etjuhNobD/Pe36QfoFV8GJsrEPoNS5fLL2Hwq3F5bEvglr0Ll+oAm8w1uEuZWkv2rQGc9
yBo37fpaNPVX4/j9wYs9+9Mdqm3qpSMsGuA+AKIvY/SCfuAnZO73yR/9RksI+tBijg4lol9X3vrH
LfjTW18cL8zLKGC1yzRJhJjqbcHb4MRvQGCw5HVboLFLW+3VMs1fbfT3d76w0aVZZZNrYLF/7fBY
3Cs8z45JkhxDdB0tjHxX3nN5j+8eCA9EGRuzWcD3gKx/X2TNyIQ2jgDW0Vj7hHsEF7QUlNGct9YR
31+LG82fXtBx0QiJgjkwReviaMueDLpZ4B6B+jhYRVnY3jZ3c3CPnhM3TAKUOOIHdJvs+Cr8XANh
RD4jrx7pH14aM+kWriuannREz99f2tTcdqApNhe1zz/I9k7nMwbRUHZFvLy0Kvz/rzIARpgPCyNg
KClcGExz9lPD/gIZ4ZAWC/22WSWbR+ATaO5B9S268rwfTi+eh9UFuRbykcvGiFLx1smWat/OAtp0
wDgMSOBwabHKUInbglPfjNFIhZGYKw/+a1qADBGtU55JFoqPS79XZKq33GH+KjMeUB+6P5+N56VK
gwF0ADGY/IEqwbUyxg/+CE9FVuyjDQS0T5d5V5+Vcy5MQJqLLzis3sga8Q1cPkiIziAUxLaGIWhV
EszCLO1zV7d3iWMuLpGNgMrHWCHxQap2sb3MzXRqOzPykqUd0gkhur6U0xFchVDoROaH8Cq6+tY/
bDJq1T6qq7hNKItdZEMty7DQqb+EOQLQw+rwhtVGXRGbfAYR1BbeAhQf7x/LxB2qyuy0MNaWYfUG
KbzTlX3/4VoDRSc4csusJxbi+42azS4d23aJ2RcuJvIISPkGpXMcboxXrIYAM3dXgssvB3+56H9+
5KXlYkXObRewxCLaOL4v9gREX2LzokGyRwVvUBcKMAOGVgIrAkH2QiQ0g3kZ8tnOaWnpP25fwWv7
Kd8kIiR7c3tlRf6aWKAb6k8rspyZP3mvBYD2UtnMgIWeng4Hts4BEmKDgEqisWH/fIR8JHKLpZPx
2iX8wXF+e/RFrELnyU3tvJ2/zJsRwm0ufvue3nwg/EVzyQIQYuTzdpEL/oMS7O/f/aud/HJrkB4C
KPQAFYIa4vu7W13m696MuhmPdSi4otWj2YM49xb05WhsRDsa+gtZ+C6gbYGijo8+/BuMWayXHuLj
4uiWgPGKSfwhRvbBAOibiMdNDGZeAhZN3XhehwHGxaHr4ckJT5gNhD7Gfvu6RdRkX3neD7OBeJ4H
FiBkOZhZ9y6OJxlTKvnyvF8Qu386VGdQmR9XC8tTGz0GIEEA22/88ICXRch2rQLyAxwOnBZ9tMs4
KIpolxk6JxKdRRQ7gEbWLn5avZhAp4MELSbLiA7QEVBK/0/eGBsONMqEcwXR0PddzytaOI6cCHi7
kRfQZJkyJjj0bAskAq5u2hyPfvLf4AT9KUQF7gJHjoRLR4h+sdYtmHZ6u8KBtw44a7ACKSarN1/k
ufnmOSHhM04VUOBrF225w9/OOVp4fLg5dD36GEHUL0AwWlSscCVAMKi6wPxk4FtZutPBir/0TGPQ
5flhqc1GV2zLJe3C0nqho4cHUzmAfxfo7/tKpxolTCDNPUjw+KhTtS0isDKvKtBcHP4N+v+vb7y9
3ReP7ztvJpGnWX/x43/+H9n14rXEvNM/Aik+XuU/+Oc/7vpXTOD1+Xv3v5cP+3//+D+//4jP+vez
otf+9dsPcd3n/XQrP8R0/uhk2f8Xm/DyN/+7v/zHx9en3E/Nx3/8853Lul8+Lc15/c9//2rz+z/+
CTzuTzZs+fx///L4WuHf4a1YXr/+Y/Xa8b/8s4/Xrscn/AuZJgIqNAiimQkIH6zu8LH8RrP/hSqQ
D1eMFhXgv97SNl5z0WcgT7b/BR4iHA8CEMDFqCqOSMfl8isfH4jjitYC9DNY6Msy//lf73/zxyH7
Yxt+ZlcGK+13j4NqDPB5sOLA5H7la+6F1S2MUmmMGaG0/fcxh8QGumag31zlIPFrPLUyhQWObVep
KOX6HqwwTBLyABAXTGUmMC6TOqjpZE4atbqz1nt18J2cbvQRXOwEg5VdLjEUa3W/LQaKeLOCQoUn
pgj5Ctp7tdQPfKW8sPVHtnPF16dvpTDfDL9Cdth16NrrDBKltny0mIKqBGmdkFIHCvJ+qt2MKnsw
694PhG6liWfWv6eCQKzRdNeVaBVo/yC8ZNh3jTHvXLcnIS3aNuAiK6Oa5PcMiWtASnShOGIUgVvX
GCg1ixVrIFA3VRPdzdPOzrTp2NyDmABkt6OB4c4ByiB0qNaqxwRYV/pdWPtvmHAF2XkP7nQ62mOS
Qzi4dCFiPA9QlZ22Ss8eLeUasePx14KWv3IHb+moI8/RwJWZ3SnryCGt6mHbjrQ5GDU9F55cjbOw
jzkHH5xiTrlx2K+GWCFROXlQWZ5DGA0yXh0oU8NGg6bQ1Gg7WmgscqjoAx03N5QlVMEHjAp7FbRV
9Mk55LoMpTs9d6RNUl+yhDXTKuOjn5SOu9EZ4UHLlZc4EJ5qU/PgZMr5LSAIptGzn9ddxEwXpe/x
kHst1CgHBl6lAVTxTo32taZbOXJQSSZzvmdu/VFVDYlHz4SoLu05FB4bZz2kn4436RjtlWtDz+6b
+a6q+2mbZliMXPOyo9GVj0NB5kh0615pTqQo1Fh6A2PyjvEG+3roLW3TpBjpaHNwVeE4hKkNPfmi
dCB2bf8eO77vSdVEyCvv5aTniW02b/mgYzpSVZg3LLgWtZq6YdosorQvrbAWdRnmVGFa2uqbVTH4
n7Qxosozw9RvumgG/WI4ORUKS3VjhLUUftQK43kWTlx3WbfN6P1k6OOKzI2zElmXRS2DZldnMah9
WZI9OWDWEh10QVOoiNll/cs1qrXdrXlOx2AqVXbL+/kwYth7Ep4bMBiAwOnFkzlgqripyuemotAR
zLx332zmYErHBwngJ8ga77HQtT1RkxO4Vga5VQyK23X9WvtdtWFmtTVrrYkLnrenrFErAL6fhq3A
G2uPbjKUmR82XdvHmnvGq0JRKzMxmkysqDJVvULHlwp9D6SlqVlEzsAUrlgWWWZ5HoyuD9CXc68T
Ebm2EEkzDH3UUsxXYei6lK2+TSuMXVMbc+9F+zxUZR31dfYwFyW0akcTHTN2B5mpsbwbewqpUKo/
Ekr2VsM+pCqs2J27VwqB+lmqrYZRaLPNto5oISputY9Kq7OwGxgk7rgJdcy8W6U1E+tqhj5l5XZp
1EEytPYxUj2bJ82vzKSxxc2o5XmiRmpWQSktXKVUrHLbDdFZBElr2mCOqcgg4cvlUeOQysHw0aqh
2mOd8x0T1b1wMcLvdwmvSmP79UdnO1osre657/xfTenSuNb6OWqsAgP6+gTZbKqM2Gsh6On6IjJU
Cr6qmmPGfEhv58rWt8rKBhy00gjhANduW9+3MNqRKLMVxv5fJeUyzqX/qIGal7DMjd1OT/TSH2KS
Q719nG5k3xZ7aU7d2mf2sXPIsLWgV2bwrWlUUPfuGujVLP+3p+6hzyAVNjr5bZFNe8x6elvTHrwt
L7xuW0FGIRshpTyYc5hbvdphbhgMecO261wvaouhChhqyluVy3ZrG326srTqqRdZFvRTjW8kOoh5
sboNm7SB+Cs2qbHtLCrdHrQHg3g0J6fYjG2eSK9mWAPmBogQbzTC5I3wSB35RppHxQwNiY7ryWjg
k0Xf/ZakuW9KH8vCTRr6xvA2cHsKLR1fECKk+ay/zp7+q3a7kw268G1rNe224PYBISCPnNp7zHIP
/baDsmPUrt87TaexqeG4jkxaocCIQdLJ+gVuTcWyUe2+YrUfg7oPaowVRId4lq5wteZb3YMXmWQD
DeQumHk1JVPa76GIoAcomnzWPhRmUCeSW54X+AMs7auyhiy1mxZ7YlegnbP6fa9rm9FM7Q1z75vM
zmNuGhB1d3R3Y0z2ltXis0glCaZumDa+y0WUo3E4MIZ+iPuu/nAcF6pACmqEvi0T3XkmZEihhS1t
6M410GErbMgAdRjEkxARagqHhD4bYEmNPtILULuo0XwfhANlP7M8TTOBDAm6GyEQSP2wgz5mtWha
FOyDGfYtr2xjC56as+ax7ay123oWdZKOVhkUnYLeKdK7pO6gp6xmmMzKezQ12wmZsc6JGHEItnoj
TnKCNSCj0Qc8xWXNSjDNtQV4qmdIj3ptD72Zvkhjx9RDTBg+6uCuNtRpMu0y6D3zZrB3dm3EzNZZ
KI1xQ7vxZeoIZv1qCKX59n1F+ctYxxZr+qB0ZqCB5t4ZIeUyZf1m6LgbpzkDV6bo90BINhiAHgNm
zTtmLA68bLazF5slwpNe89aaPx1LDSo52NeQTJYWGHKqIB7Uv886vSvndtg5aQ5dGpPxcCigDNkK
iH+L/Jc/2pjO7sRLrvUQlGFDFTszT6oqG8Ou7M1YK+YbNWbz2nasA2LEl5b7PHTcPJpxclqoruiZ
99ybWQAOM+iqei0DI0kO0n1cY3eSkCTCXY8b2Ey70CA10Io5yVT2XvoNum7dDFw2lbHKxNYloIo2
oVJGJ9BKtxCaBs4QM4+ussG8dXhZxVYtvbDBFZlqwQ4NU+6+ZGDWs7U9komEjiCGToV81mryq1Ld
HIxDYQYAZkESaFnHylkAFL0JBZ+1hKXVK05Oks3efu7cmwEsJkKKh0EfNyQzVvlAQL6RexBI80OR
ybvKtp/mioiwMnmgt54TqgaqWWpCi3tlxNIojfWMI2Rp3U0vBhwuNKVFTt9D50Z0v1t73BGcws53
77hLX4nTw0Hx/TgkoOqAyCo06PgA+fqJI16wQfjXQLcl7Kaz11bixmcwdRNW0GjzEmS7ZhvoNcug
cHxvTEUWAhP1VzZK12tPtTzABKgR6KK7c0e3jHQb4YAYpj3AG3PxyHbARx3cPYxDHG6CcKNPBCSB
jLqLa8sP+mZ8b3nBQ+IBVCPDanRaEBoOhBzBbKvFHet8uPBBrYgaATHUkLxnxRgXHWhmEaCf7FJ/
JpPIYkdUoCXhYLidu2gQE0csy8ZQma0Vtwbi3K5ss6OjK7b2hP1u95TvPS2NCjIWBxpO/hh6RtNu
qFPsMcmiH7/+yBEluWat1rOCsWAT9aJKgBO/Nkt4x95ESSndGe00b7Ux48cJZC1HUqb1RlpuqFn3
XOa/zHwkN8W5z/QiANpVhKny4il/1phcNsy8oZ7/0E8WWbce0gud0y4mNK1j4mfjYYQzZ625Mmdx
Bvlwf0RWscuc3DvCYD/NMI6JaIy93aGyMUgnwni0G/u9o29F6oA5chLtCUETpMLde14xO+KwDGTI
IKzFhzqastILUjq7MXPR6DFJ3QwNI8ft1WS3dTMpQu5VkGBV6N2fbw3NmNct7EAEUBXy3Gkf1byi
W6eex5A3Dnj2cwX/GvLJULAA87QCt4CIdB+KoGYpb9AFBpk+NxIW4gxNkZNW+dHQpPGYwc40a58b
v2sBmcmqz5tQGWFWC3BqZr0Vym5YUV8lJHP2SlLw8HePbGpVXGPgIvAzK8o0Y0NmXIPG8d4RcFSx
a1ORZByB37j2/XLLMijnjjmoP/uheKFeV8Y5voRA+BvYHn4o6pca9EQ6ZlECpzahkF6JGFiCvkm9
lkSaEOtsZHlYArQLuWUBpBiHp7aDUGLhgetmKn4D278bKSTvRiQdKkMU7U0k5qNxtlR9R2nNw8qf
QD5qw4gzzYy6UV8rme6U2QPqETkW0cXOOPZd5ngIcHv3zm4FVLG+aE342apwuwWzjEC2v/1hTAYo
uFcC3DsFYr+VEk4dF34G7ad0l2vjpqKEbKcWLEcdbUmYD9AYzvUHKdNiNc3uxiykERaWu8uwCiAA
u+MkjfpM3TKDY4hrTvNQtQqCCJ7aFHX5xnLqQJMXZFHMhrYldi5zqrNwmyyeLePOqPSXITMD3+Ju
OKWwhIhVlwWr13qFTRrnm1wVzWoQMwSu2/WIe4KeJcRs0hujXPNvaZfuM2o/irHetLp/U8wIdQxA
1Dk7woSZYI5CyNW2Ka4yPdlzxSK74I+TXu3YZDi4EF0bIkjYKji7ysBkhd9BGBYZSjJnQLm9+myU
HsTktCk0dBrSXED6A1l4UM7yLBGlGLkR00rIUPXDS25iSSYcqxSYQKgKsWumEXaU4JbAd3ZduZZo
rINA0UNbl2s20qdsSD98l0J0nUZtXse+wSC2R4Zhp8SDUuObVgA30NNY6xFSdHp6Cxt11pAbwXG1
4Vyqo2iaDmGlCR3JYq9cBY1eAZ+Q0nI3Wh9z3iWEQP+pmN40Bh6ujuI9Z0NA4rzkkM/19Vh5xdlu
QYllsV9a86z20zQfcpfsMou20aT4mw5IuZ7fmGveoUGgSniJcN960ghktlOZ8AY02sSHQPe00gvf
iKGvZQfUmaBFLLMjrOFdry9HdkpI47xK5II+eTCH9rfkLihkzXHVsbxbk/Q4T56KR9+HTG5ebuex
DUsdbDvFbD243vSSDilwDZ7GvnJiSaw7d5BbmO7PaYRknaevi958z5riYUTuUveGGZiTXYZmwbBY
KSdBM88nX5uNvV7eYTrot6PcKjHnHvxYolqNcvQCHcBXoOEwV1LdNSAGtlVgC+tM5kzGkHepIrt6
0S1+1Aq1VR/lWGBWcoceDuAHgwQr03ijtPkFlhpm27PvckKgA8hrEhC4e1cbdw5HPirK/pyBiCzu
q/VYcvArG7MWtKI5sKrQAqGGPMzm/DbneZBa/OAO1bzC2N2606a4GPBFC6xvWVh5WBjqnFNwGBts
C9TpGSbXXQ8Z3VvcaiGuOYX9DBDB9+idoKkZ0NabYxjend2caj5ugZu9k4kd8qyFHkZvvPg9OVsz
DfyU7MrBQvhLPISr1bDRZ/koNIrzVALckWBAFs6LYdGooHJda9PnmOYPY+ptiABJ2JLNB55eB8s3
dOyJJ7RdRufGc+aAUNj0qBsWwtzRPhA+BCaxGcdRo/lWpZGp0rup1vP1oM+vhI8J01vzNI3vEHAz
98gzoeT9iRPd7HoD/MbyuXKhU9yzac284SiUAydBMNMnTbhPYVsP0ldI60Z14HKGBGtaQWl8GMpH
awKdWJ6HEyHpyhFEX/EmJ0HpFU9D5fNjISB6Wepd6JS59aBZECE1MPh/REj0NDR+FdG+AP8YkeUK
c2w3YOqFmrZfi01GfcjOdvkBVaIbn+S3mS4CbxDD2jJuLa6coxxHsUqVKU4DlyewKoIrSEMmP2On
RlOceVdoaw2WuzXcX6x+B/XdGlMeiWy7LVqDDrRsSWBNBaRRuno9tDMLhwZGP6N0QKxuhX1lfsz9
aEZotjEjYn+ogVSx7gF6QnA8mebRodlxKOedcHkXDIUGSU7IohM7bXcjAcqABLliPO7G9q4V8q2f
KdSrzf5TaNXBadxjrlcp/Gj+OFtyVXiQZUydm56IE++NTwN5a1UjazJSf0y0QQP5fRq7bHiv0+HB
KtSOyOVO2NIM1YTnZxMIHUHgaOgfxsR/Oamx66nYU4ekcdPzO+Ig2lW2efb0J17b1qpJ/ciQOpSI
Wz2iZt2e6logOCrFSsuRLlhioGsMx27BBCPWAgpxsa2QmoK0nu0szjHLqQOpsibbetP5WcNpgfnu
6l2tgTC/KWqUOplv38x52m1JX5arPvUNnBmxE7zLjo3SMrDN4ZGelxb3bWXYETLSY5t2Wkik+u0W
bgN2bgXZI/j6Rms2NdHrN+4jXhXjcSIMG1d3gOpSVw+lx8+dTLNNXbtzInPHi7rsAwDjnvTg4Kvf
WC+iXnZ5NBHnXEj31nKOTe9/znLcaf24zbwOOtqZf8N9VF+Hqo7rYQcM5q5naJof7HwPFstt2Rjx
iARcr7JApuKTDCZoxgWEb6iElodLfnNCTv7ErRgVNzAWjjUkbXKYHCJACTiDhHL0ckSf75K5L6MH
SyeB2PJMg6cxhtuyHNim0c6es6speXN7G7G/rtaM+VYMJAxMhaBlCYSjzvXsQ6Sageu8ghpHMfcb
25RdbCFTZySPgdEAIXD0wJv121pvIJtYmVZgleMzJ8V8bJkigScBH0pjaNY4nqfOCbOWVVud7iuv
9zaNUquCm2Lt8HSDb9GGhiLA6ZQdmjot132J8M2YJhyMsgXIBj/Q+5OFm+qTTYnybtC4pRdWWhuS
cQLa1WnQis8FVE8xXIbkJaPryUFKtyBXczOMZyNnj90k83CcgbnbHdDDwXyQo4+Z+yw9zc2MKzOL
hEwQIM8NqHEIuXNrH/LIuuqAoQ9+AIpEETiDRVcmbRewr0lmfeNk4GXkWQOPaCKIR2+wG4xEYSmH
7KZ1cHUoQ7qUNyiCc+3TytwbR4fMKi2GE3MgD1zopzbvqicTBL6JWVnjSvP67uCk84bQMhkrfAyp
nlPZQXy4CDXB0qTS04MxK5V41nDSbAbhW9OBBLvMN26RsjUBd12UUtcOygU1m6dmkzJQYc5FPwWz
ncYd9iPQhz4Hsqmdp54WiZaBotFX0ob+b4X4pxU+LrT5NnPrvvA1ciKqHbFIcmUPAoIDS73D6toG
mBK/r73yVVmFd/Ig4he1nU4O1DOznVcONIBgzDuwdOtsAixpKfj08bv019j40JdG5XBV+m1zdh1c
bzvLRThnpRmi+ZGuysZK103V2FCPAdbSAi1/02sA3hq7Rc/3dOv27kbZ5Sst06fe8OdfvrNtTS0e
cpW/eB5oLwfh02PteZ+W6LK4nHCSPb2EQu80RxbvoMlrwi1V5QcvR7LFyIkR2Q4AHOklopD5B4QQ
d5Lq7FkKb4hw0Zod0M7IENCYmjXsQOb3q95zmg0gOHB1zI0XEBwpqSYtmoz51tblBORu6hJkjMjt
a/sjrwd9q02uFjK9w1+vKcTrLfFUaG295V1eb6nF7QSsQEmFfrgy4HXGInNGqOpOlG8to3LXFECN
Y4B5E7TITkTLiiA4q8ERynQCY6AgU9+BRBQwlYindgQK0fYwIJjZRckgpFarr7z2TmscsWosJIsq
RX0jjbwZvy1xOgOgPEaAvjkWsIm8GFJ7ST39tqjT0K2dBqAVqg+uO2w8e0qkVZ0KXbSRn4sB21ZC
VVqk60J0v0BZjVnLoSEMlQhuhiVB6D7qU0RAIRxX0oCIV1qdwdz3O3PGp04rIrdOERdm/hhBugl5
TY0SgTkMGztPt2Pphm1d3VedVcbmOKIJFOnYudXl6zB5jzlrQMDPWGA4QBMyd9RDPdcRDgKFVTY8
pMtATjDp+snT+wa60QjnSVRaKQLgJocRyCm6w6GmFPWVnmOZAMEAK1p7pfAiD8TxIU/RxOWMNOKa
yYLaHIe41GA/85SL2049W3Kenn0MtiKTX6u5OdLMZOsWllO0sjgNLcBKguJTaVv7rnc+CxQWa9Dg
ryxec9RLoJAOApyQuKLZoL3hlgDUQ5WPg87VMsPaXXJMOsfMYEi/c4RppiNBYtvDyXB2zOr6KcMN
WIPF4IF6ih5ADP7hl2RIoFw7hYVj2QEKpRFEb1f1nHlQkKiTtjbdaKbdM7NiWADk2FXuQJVJi6Rj
f/bSL9eKcSCnC/btUT3OIUEX2kUPpiOzPcAXgeJXgBS4KbD0s4fyqOOL28GUbjxQgXpdDmlm/2Bp
rrYBhHErZ1+tMpvxbW6DeFcvLTPQWgsZNeKdxZckZe5YSdpAwLzw2q1emm/VYhGoiePXFH5oZqgf
zml6tNNC3Jp91ofzCFgKlL6Rq9wnATsTyhaxQzZspVKfxKnuSI9tHscqAGFmE819pyLZkYe0y21Q
VHdHmwLtGAobXLgTJxAr0d6nBlvQFGY0VwbS9AmaAa4mwrK3qhUjKkkVOcsCOCwpREK5GWR5Cwhg
HJsTMsnCWpJceISKO/huvb3qW4Cjw4QmRE4Q4Q4ozDH7vizTBt+09UO7pUPo11BozDs9ZoUUccoQ
Kdqg2TYU/psBc3Q660Ote1SROKc+CjjqnZJub9MZqiuZ+V5YyDWR53/YmQfxm9knkV8rFuX9bMZK
r6B6baY3DnHZAeb0UGLoLNRmuKVpAPiTIdgLEKi8Z72xeO6+3OUAq5oR0VuK0BYAeRblnsYTNsjf
iL5QSRCmHeTVvO211geEoUNzrCsie27Nu36GSym8uQOSJR/AfET2fKbIxmd2pLo4VBr5xTFRGjNq
/p5NfDnn/1J3XjuSK1t6fhW9AI9og+SNgCGZtrK87xuiqqubJmiDJkg+vb48MyPMgQBBuhSwkRe7
qrPShFnrd0v64VmD1QgMKV6ljqlTtMk8/uGzzaENl2xfQ2kdq9n8nav6YapEuPPaQZ1Mb97bEF69
dIbvpW44MP15fIHdeunQI0SMcEzvJgJvWLd8xkwt6Xfz6j27ecD7rqeMtVNfuwOigYpuuNfFee3y
IVbpMu98zo67xrA4VLcWeJSZClG2gnNP7PBdoKtIp5O8qOsqKGrNhB7bXS/D9WHqi3QfhOnP4vUQ
CdRAbg+y6TjqW1jMSarWm0plduzNtFueT1ozHUi7CAa1mMHRsTvzzq3eR+vBXkO997qB0o5c6KSa
LX8/DAPQ+WqRnJhVazzMvwoJ1EhJyQMt8U04UV2Ofge1kdNTyiqL7ZKjw84kcbZCHAmDDGM/T7+6
IqC1mrwJymxllQfe49ZNZO2ODNwxfVXHQH1hbI55u2fSw/fce+o8lJqSbhwSSJo/Wm4fo2OWsW6M
v92SCtAkYcf9NCVTbRhwH/tOmfKwOrNzClszjJq+mS9eab7P/hqQIXZNzW7md+U5zKWPXZGu8TwM
9YGvwR7ky9Su6c70Ht11+utIx0zyamBD+3CdC/vZVV08+llxq+tlfVKeavdGD6Pq6OLWcQB9nJJj
PliCntCIOspl+7tl5V/Gtkbcv3ifNgxJh3Yx6ZhdTQEN5+ZrisY0n6sPnEy3euvCXeqBdOqMVHPC
C+OMuuBOctdkpkNDjzfYKCzzlHatfVO29fto2vA23HW73GHOWDneNZvDFGVd/FZds5xnziVjnZtz
n057YS3N0YdvPOQLw7twYQM2DmI8rz92YJRnLzTyY+/ke6twqlOfBVHX5jCxgX9SyiIucFwpmqnF
I2rXiRbMlvdNKP82+ZwMmzk9joF8z2RpAzoGsI2rPR5RSJg6rQ/+JKnBJ+C9cMgJNb/S5zow9c7x
4cdtZArTtUEfZnDYspD5aSGYJPHNnlmswza8wyCwOp1PVeTDcSOeIMkHilxVj8ex8VvEHWt21pS+
azfO97hYoKeuYfLN0E/8akerYwdb7PjNdgjNFyIrtkPgZ8c05HOxlz4xoIIigjL3IrfBLkzxux+W
/HaOiy4PLmRLhpc+8N6bqWPgKMYZOP2uShZHu3ExrHWsGdWWwNZnO9dBL2OYbTRmoPDFJe9n71wW
p2sFe54qdBizmEmNr+3mmI3i2cyNK0jKRTEY+W7pRtZmUHc7M4W5qP1fm2cve7cCP2n6Kd937cPs
y/L5nw+qX8MIt8uDlw1usuXlxaxH9yK1cyPM0t5nW/UzrxLMlM85yvUyPtqVJ/aeqRV4rXVoXM1M
znm4k1KdxzJvD7MLYwvRZu0t7cJrQPOOzTbcFH16mMqcXP/aC/e231ePpdnPd/0QJt7cy9vWz0/5
xj/uS1cfas+Xp9GFiQt/dZaf7lGKdhCWef34zwfDhKezzs6WmzfBJsCoinTnWc0EIWLc2I2eY9Mo
+n06GU1UFa2KhU6Beev5oVWhc0Il0u2KXFmHPFwP1YQuCEv/fTgb5XPh1D39azbFTTZVMUd/95TV
Ji3nXD9mQr9IF5ZwLTIjrhcln93ZfNILvaND6HYonTdrs9DgXNE0x5ThnSiqS0AlJkZuHb+ap1eE
M7u2VJ/FqoObavG6JJinsy9DESG6uBP10BzaVk7RyFpQRmnvGIZqRnYzeoetUwDnAI6mU+ijqaF2
3TGoaaKZ8TQY853VO9mjoUsZB8gwDrY1m1FaXObMKECIwt/SKIazZ1oe4EsPR+XyXU2K/knWJvKr
dQESsNIA4cb4uyB4nQPY6B5dyz945STuyk05sQyG+cDC2Z5gM/x4cHya7zCqLZK19IIkZoN0iEmM
sfbBsg8sue7qqmSsl5t9d7ygyzRt7m1e2U/zAp3kG+3NsmZOYheWu/ec8Yk5dn7cLivdgnTWp0Vp
41R1xTH09cNiLeK+tyisOnNOtsxiLGQdIAOyiUDoSWLX5QJAUBUDZSL3YxnWwAOLWJJM7Dw+m2nK
HxZQ/bCx9oNvMZfOE8xOcHIJJQrq1GX9M2P01KvqH/pZnQuxBHsw4c/FGpxoUYVICgjlk1+sEAfQ
6nMDo7422QFbj3H0pQg4zjMmSIfyyR1o9tdSMi6iP49tIG852aIudbO4ncQci9l86zAmxq1RMdNg
Zcln1L6JyRFIpAB0VU0NGkhEVFM77NNMj7cGpGYy0K1ENT38XIU3oDnxikQhuAoSVpVCsnXzxSr8
HACLZqVxHYYWOx7KIm199Fv71ebrmrilFcRhNwQ3QVjUUUpfbZa9Siq70ndQkpEO4cmHtXyvwXQT
uTlxb7pVErgjo4l942XCCZhwgKmoX8uPUUzWXsNtQn/FpqO4air6WjE5z7JnXN3qfQ++fuv8LNjl
FmSO7S9jjKQ28iS4UTtQCuSu/7cu+s+CuzVKq7RJ6KhiVxr+KS1bP8kaZpfaW3vUXnPj5CWhcv5K
UruPIlAt+WFujCfL78CM7YBdmvYg0d5MQbqd6r7lJMzv3VpPidWwPhRdT8swhdvab/a+NJ1dvcGB
BFVu7K0SoZ5ddlcY0wwoPK36HGx/SLcZTkUnZBJqUdJe7CxHA30wAQfwCCCB6i9yKt/aeyX1+jYW
sbRQetqjehhKZcdyaT+s1QsPmbHPTDe9cUXWx0ZnZoQp+P0NOdTRKqXcGV0IG64y8Ot0mXaNadww
1s3bDxYbfYqXustv8q66s1r5lqaBG3lp3kW9s+vdWh03vjHK2+o0oXW8LaZn0m6cuFOoebQqzMid
WCRuV/ix77aPsmmpC/MHTI58YVv5bi1y79XtdyFsoDtvX1mUTL6TflfhOhw14oojilW6d9XbR7Ms
vyjhX8WyLvdrNt92jZUEFrl4k/DBTEzrDR5iJ2tGmNBIvLjhW51tY+KjdHpom4qCqtncCJYYwqK0
jy7CF+gwgdSxOuWFkwFnAb532RBCr1kgf3x81I6T0WefaMb6XVCv877BzxXp69OtYXBS5lA/VWy6
kCcsm2A3b3mKOHXaGJfS6tivr7htn83HQoLTpfRCu6bW7X3PLRLmM7q9yUm01sNuFECA4+QeRsu+
V9nQxtCdTQLohIRHlfuyKO+cUQJWhOhWM1/xx8kEK9RTnrpvg3Jp6lpO2JzziLpl6qLQrp/qbD3O
rtfvMfSO6Cx1Cz1ts49LsTcz5mUy6uFCjnxc9fMTdaCDCqZcYkoAWvVyrGJ/9r4YZSL7U9Dad/wC
rZhnLaegCIFwxo86HfOkDaoJBvc7a3hpUhZnNfpvQdFtuxIwNG4kD470vqjDaWGG6iTtYR9q96cY
wvZoFSlbtrZibJ+xJ6RI9PXuVKe1hb+1gznbV3VpMTAnWULjFVzhyy/6OQlr8WdxV8ovXn6OaMyl
fBrLpjxkgi8fKcZhscJjunRIB+Y2CYepPLKp3oN56EDfTWZnOmv5EvqM/GCdB8ywbype2bKMX60T
vLSlFhSK7EAuVPh8lJwcjaSfCbS6yo+sGcwAheYUzaO369CC3+Rh9qgmRuRUNmV0LaspCVOm1Vit
a0Wm8yZdsIXQhlhYVZV4kv3T08yzoe9Xw5fPiw2RbnwGxQKv067h2SirX1vXO1HXAeYXGt1v7Y/b
MSU3MLbCYNkNY+PFrN1dsLjzbz3b0cLYlMRUKSqvz7zPPoZya/ZTy3RlWTbARWXNYuVeqeuCX/bG
T7eu6hsEdElXM1los2emiLrsQHfzYzfU2a7PKpa1NYBjpcKPtlx4iUstGJO4Ve7QyTTJBLW/azf7
OSzmk9PY7TGQdRrNjSyvDfO+KYL5mE2BEVMcae6lfk/6LgNGNvchU26TIObWfQPtbZHXRR8uXouF
SRUwBfPkLgjY3XSXbtveGxSyUK4nEH+Quqpuboyu2C2+HONitf14Ey/56H2MZneexpkxUE6Kb7tt
visBucjOnOsz+qqXQS43Zq4A8TWHo2p9KuuKw3pim4D3d1ssguptQfGXwEWiHQuo/ioGN3n+r7bO
bnphNuhVKptLJY+FAVpYj6Eb21s+H1dcZ11wpYO2hNy351TDSk+lypFewC/oAGJgG4ONY7wf4LDU
TbEth60aEJG4DnEloDn3ZshTTvr3kFF+whSlyC8MLoiif8CH89ptNe+/bC7UNcBVbesm1uvQod1U
OVIDp0EqMQUT5JthVDcbOzXqaOQqO6SGz/pj5TxtXXrXFUUTNZ6FwDlDYbUE4o8b5n5SmIpnWgpr
15cmWGSbo1VnYPeYIT9vkb7Wwd5yehV5s50l9bAwaMOus8PGfl79+p8AboJIN4uNxbPjWfdyh8j8
KQyYSBV2xgwF2KE+8XXsiJzyfW7z/bh002PTbLt63KClPRBg4THetmO3grT8FWv2F0ieygB1O8rD
cj/rJrK6b0KVxdlVXpS3ebWDOsJpZRmH1Wa2dWY5sTGMP3JqgiivkzqbPAQ2gxO3jb53oe6jOq9O
BBWnnGloqL2JWtz321u1VOrQfNnOpmPllcxDENW51gXSv4Bl2MMLRpQ17V6X+acorN+dKPUu1P2a
2GivQMjGXa/0qTFvh5oKooOXp1es1esyp4lynDdb5eveE/ouXP31SG2XTJbyD8GYxUXFfDMh5G5w
G1hEJz2vC+6GJkCJ7MPTpzBRU+WiQwvplbV1pfNp/dYJc0bhXda++hkXRpY1pd1H1uOSQSfKfN4O
6JVjd1r0OSsblzaEFh+SFoA1rEBvpvNW1oz2Td1Dqb1n1ddBQn5zvCqRUX53v0CV28hqrVNfmEng
U3hTwARXpcepHcd5T5Tjk7nWcNRFjhYqF2c0hk+pWb96VP/WWtwbFO2F/OoM+T7l0KyWKJ6BXrZk
7ktGYs7X23ENbrC+DLG/MV/Z3ASHcPA+VdbTFjbPZm0cM0eFFH7rAxKyRDjsXMOzUXogIGLOG+Jo
+boyrnkvqTq/NHqN3NUPzcRJXrRcWlpBRDRCJM1dZtsPjeXpOB1RnM5+1ccc2hNeEIO9GRo3GVAK
QQko0L3msHIQ2HX9k/bquMyQ5fTWRm5X8SAqFL3WF5oxnAA1RHT1Lrr1bLR9zGi6u3UxHymJD41y
ssgz1CkMtrsgz/0oNLfbtKAKGtohJm3shamd/EGNiG5ie+VnjxvAcfvdGlCDMfLQpWibyv049X/l
Zv9ZvT7qgJWgdTIMFGv4h43GFGWDU2Arnrd2PAKNjLGcKySU3ne+ur/XZXukjnrLs+5CJxU1MvvY
NjZ6MG9x3hZ/K887BQL8iKNjQlTUt4J7Jn3M/OlNLSyX27EbXs28erTSqJL2Bdz+yRbed6gtRCrl
FgVG/1IoABeIBZHJH99fKOZA+d28viXoQkedKd4KUR/GDbKQIXOWBwWyGWcE3vctfNNihPlRTB2Q
VhomZnFqbXEpKtnxXS+0539oimVSGuuRAhyf88xQOiX6mJIxi+VPPnuPwI6sEs5cUYKJEO2a5DYj
qpeczL66gnaeasZVy9C683LxgZAU4id0k6lHvecVxbG1jYvuPAU/EjwgfbB2/rr+gSx7KXSTXfp5
3fuVYEBGWTx7up/j3lDc6vOfWdIvKGt5E8Z6Sq3+weHC3QcoFSSjAbPQnfduat/085KEwfA2N0CZ
M4TmPuVJdCvVpRHrrq3YxZVd7KvcPS21896W7q3nZE9AN1c1qX0uZdJV+sEJ+zUqPdDx0MZOwnQ2
bvPdAEixqX6n15x7usgSt1mqmwC1WKiA7iHXOsDJTlP3UbAUC+98gMFN/a3mpPH9uLYwPNV9cPT0
2t6shMKdAu7ToLTfhZrMQ0EmrdtqA9MIo8ULo4g1xuDES6sgcdGHPVj1ANDWn5raKw6Y9c19k7l3
dgott6xWlYR+yXc/1XZibKhJ3QmcGX6rFLI7C88/LMbDZjrhCzRfhSxZ/aQ2s9W7Jn8w+zI8p1Kp
+86sNY0ebdWYd/gXBhRV4B+e9vDAFe5737XXmYLexDTBuboZNHrAMvg1LNNIDWhaezO3FCeH+zTl
7q9C+TeN5z9TZIzHuaujQL5Yq7ibl7I4NtaHBsBMFP7fxHA1hre5ZmwKyUuvZYu0w54SP+u2PcVf
ufeN5hb16D0LaZ9XtI7dZD4v0wYsOn7KVIwJz3XQTXBrgpCKfg1io0w3oN/+1g0Zkljb2kw+h97/
1lAzyhTVXjmgM+PkXPIWv0p6nW5mFwrShIgzy62TTA3veMQ0SIFT3/zzAZ+TgLOSVdyOdDNlSZll
Zlm8VCsVzLvnDEfbon4Jl3NXer/GpeVnRvUSbNVOmTiH/Hm4Ve36LqUj8aohXYVggyWiSIJuRons
XKy1VPcu43ijdA4yYIhtp4qaZmk1b8te/1KNiZLNgxXL86MsGG5n2d15EZIsyWL6SZ3lINRhLrmD
atIvowKYOUacFgftdEOzi6C+8X5aGHzsAdFqFD+6uKqrJeyCPQ5xb9tnYy7UQWTZ8zx7Dbon/eO4
FVg0fQ2H8U9r+5+drvdhsd1Rt+8BLGCKYcMtq3oKIRFU6X3BjCfUI0cjRwOrrOcKt0ecDTUJCtt4
rnR4uUY/IjpOn7vejvHiXFm77Vhu08D+7VmWiK5TGr/GyJCmhtBbNWa7EB3boRtwGuqKdv9qpLMV
dHsnKbmLrd03o/PlrtXTXPoplie+I6ba7rJAXIL0mvaDy1dl+9XbdqG5yGjwKxkT6ouW0wNwtZE7
prU4AJvhRkg/8V/doU+8MKckDoQfs+OzcnoKxu4StHDMWZe9p6L/MILijba3M8xDYC+Pzja8jFt/
avP5RZvuUYGsRKFXofy1Ws5rQUWqlTyaqrk0rqEREsGr9B5FjzrLGnmgqLxXv6QHtb5ndOszypW4
K36bpv9rhDG4zkE90j0enAqM1JS2kThrt8sH+05V5VdRrOXekHqm/pC0xgS5RFcGwetX9z7N69+G
kQ/Jur1vPdKP3tye6hxhpRij1LSnXWbzuS9WdZESFBzFOwdghkgI5RpSCjwJRYlCcQhvC8angapU
27m0AZNbzqCpVh/j3Oikc+j4qqtQL3e9WCnaEDnil5jFlXFZ/B2M/Dfr52jb0+s0h+/THEhqWGM/
bXN6Nt0PBQ9qC4NSpmv2Ro0bwQtWtAX+essYnWQI1SVTNPazbNBCNyH8G1oE1+oeC6TNVb0CzwT1
HMH0vYn8xu3WS56JG1cVZaRY5y0BILHd4B9DaTqnCnoIlp6Lfz0NjHq1y+ewbT/Grr/1yEfE8gc1
0rU/pTPuplHcX5d6OpVujAOlop+x3rke09D4CmbE66jioykMH4qieMgD+4uS5jbtKjMyreK+4MUS
Dl6jUB0/ypD5ptTfMYuh53JBGmoUic0RkesBmR80fpM2TNWdOb5SziIr0PBP8ru/ce6z2U2y7UjH
+XsR+hPNcT6hTF/6MEvIHb2VygroXDhOJUoHfGhQvwqKqv9soHlliPZ6KDg725ZRueFDMNjPebm8
KuR1oA53dSpjxt7qex/tSrbcaGwyLAqQy6wD4Us6jxPfMUpz79bbm6fpt7PleSscZkjY+DQqNNlJ
5m47jWS3dQcao3VJIxWMT344s6VVFUZQp/u6m2baJxONOkNk65y7dMjuXLPcCUPZR4GvgkrmJ7PX
htKAErE2ypNTZ4+en90tQGKGmF/nDtUaFvfXsVPnZli+rn7PVmLf6hbHh3n8dqphjEOVkSO5VT3l
8fZhKK6EYsN4YYbVTtAAJqMI4hQn4VBfPcILSpXyj9iuHj4EEohJDjVup0F25HDgnN4JnHMlhhKs
nXW8bqTiBeLICjkpyoKgS8fdYGksnhQKVNboqx5d7HqGHTImx0ey5CG5LK7GLx0G/O13i/iyqCqX
z7RRu5Q6WVCUUdNH/qC2o2zlsW7656bpTn6PEStrFD7lPP+qNPiZYYGgyrO3jO+TgEdWPVuue3Lt
+dwpxJo004vm1+SuRCecuOvGtI3Z+Eod/zMFFUts0/nEHXpcvKk7GuZ8qTbny8rnXyLHwwNl90Ue
023YYOW1bajLgGnGbjHM2L2Ll9pRTD12IdnTQB981bwx2bifg78iNMCOg+bgXsv23HTux4mBy5OJ
9QEl4areyuXaf2Rvo9iOHaNZM8fUybQg3UnD/K7hU6w1BIY3Py+LvADIn5x8/mvOxRZxdSK7xYOv
86O/lHdehRWsbNObxioRgOMOL/PsrveLY7oWEWjjrV1Zz9Rjf0KjfanRxXolgIxIxyMmB5QnvNZ8
MlYYnT99Jp+N0UVkZb955vypZz8u6q4/+OaYHc38VkkzxscEQazm+95hlnROY1fa4OGG5z37AMWQ
XFbsWtbNP52jRdb/zY16RuNRPAFT/OWsFvVs7iBofuMVkeBjU7kz7E7uN6rqwpZWNF2XNvXVT8bO
6PibUdPgOd+YeUFZgebbGjEErzBFNYaYK1jfps63tQRMQcqBt3Nk8HGu9LJP1Tf22IvhD7BWjv3u
U+5HZmhQsRtxIPOdGWr7MnrIO4ZwOzYZNssa4DXS8FrS47g1S8FfR6cTVuEvE3JtMH/NG+vfceXZ
ydakGKbvTFZ/Xds52RMyZxzbcdom9bLstuxPZhfiE79KngzCeGIT33ocVWdZWTTCXnqFVDUXCuTL
aFPSrcOnq1AtDc2MWR5xNBxLPDLTmqN1i/Fd0XxjnBCqyylW1ndWvIqsaf0wfHW0lfxju+XXnNmo
togaDzLOI2Jd6s4BeJihyuz17BXMOJ+mo+uRgpK5+6D5SXVxI8v3cryfK77PQHffHFGvKF3fmXC8
m9L5Oav137ahjMTuTfmAhDbL/OogCkZ5T6p62IL+Mwyng9+l9cly+8+8QGyhOwjvZhQrNuTy2mqI
2F/9r3x5Tzf5B7apuBnnGqXlrnT67cbx64X315iJi15xNxqY9Z0vn67Wq/SLlZcPrTGncb9L+wtX
Vbg37P60omn122retYremwsBAVFm8QlXoHvtoJMCkduyeYgZRP+mrmtG2Ah9ywLVdRoenVWfpN5l
ix4iqz/LNr9lDu3JHIh4GLftaE6/tmW99HlwTnPdszrlTmv5Ywz+vnWznX21MU9hjUAGxiFyQ7ky
T93HaGUtA976OgkwcMblLByARvCitqPiCCnGYsfY/s7b0CbtstgxJvAmLhdMfq41dvGAENnabL3f
vC2/sc0aDXVKcY3NdSoREAVd559IXiiZH9sWwcmTeR+XBCNw84UFjmwrJvKUulZ7h2QRjhsb/QDf
m5c/md9mF63D+8kv7vsViWnY/plL3ET+gHqhDnA4wj3F07AuB1e6b9CR4PwZFXW4iN+jZn0rvMLj
YAP01AvmZUdXUPkI3oj7mHeZC0wtmTcYowE3Y5B1HFLpCi06KnIU0MIGlLWupdKk7lGlriCIZdWy
lMu8Pq5kHomyqqJKDT6o24xQb8qPWkyS+s24DklHnaoC9bsW2aPN9sTgksszuNPedvS+gx6lNuOW
Kd2zgW0oIvdnxLbvPKjq6Packen8t5Deu5E6MD1/mUho7+q3DjNwXFcWSE84sQAGyUvsiA7RKKCF
P8ZlXRm0cWOcjYUBaB58CAcSPwXMRJP3K6vlVy9s9GnBfFi9T5FuIIdmqTi0eZZppSmpngmmfuuV
tHZ237wObYZqwg/Qc/sh3ix6MEcRwDADvTs4bBRzQJN643RuvybqtMrhospZy2luP7mpEe7TxjiT
N/Gkm3HeGZxbuk27aLgCLDoPjqJhp3I2H+rJtHca5oC4ktvpegTWTUnl6jq/hV3JBODrp63LI0Wm
ZCZUhxikAxGtsCnsnW71IxuKlnf4qewMunmV4aEt19cRQPM0OMbdsgX33Tj87sPgZWtxgEl/6uKm
xUcwbygGp8l7h/O1aaW31xzX2hMSh6n5CNI6+6hSGyfGlh9IN9kBMltAiVHvW/1rK3klCMiwv/tG
j4/Dkod5avo9/RJeNyotldZ0UKM0T3rU3UHl2TlIUfQFte/tuacjw1XVfuig8oKptHZ6g1ksJBeb
A3dswaYtxtzsTNG/u34DsrrmvxH97YKxf/9nUtD/U0AS5lP++9fgo3+NVPoft+iY2qH9O/4ff+vw
p70mEv3/EKlEyNF//8/Aov8tUOnfqu+vpvj6r1lK/P5/JClZ/+CIcomFxrNhEyTMT/49SckK/2Ej
PySlTRBHSizS/8pRcu1/CMHsJ0KVxTVVzSfOafj3HCUn/Af/i0mnDtGPnu+SPfifL+v/IkfJ/tcE
Sx85sbBMcscdE3jKIdfpX7O11go8XHhpRq3N+ewWf8xmvFRrgCKyPtrSvzhO/WCYOvZgXeXIip5k
8Sfth8tciO/RxfKt1kvJEcYcI4DiBVLVb8UlLN60Iz6ailAQsqv7eFy2X//lI/6P9/Lfmql+aNEp
D4RLhf6/Jpvy6gnWC3D1CRtawXQdPtr/mjq4yWUJVXrt0vP6082cSxdi64DydcsVR49zm2krTXQ2
A2rP+GxUsYJeVcgB0j/GWslzP3ONCUCTZTPu+yl7JIsYOYD+k3ZQqFzKpdw6Okk4qLH1uDkERjw5
yLegT93z6GN18LMxVmOZ9CbXSNu8huVMOlpAopBzFasaoj+AYwHdWP7dagrwrfAbyQ8SFlfS1Ujc
gXrmwhur8Vcu6iLGsd1RyOLJ2p5BDSJNjZpsWES4XOWTIB5oR0gKGsAUKRP+9HjsxRLn68MUcLf1
+BnRVJc/BHLT0OrF3oHi7rY66GMi68rYtNpTabZAOUCXFxFCbLSXelWQUFkjkskHC+8k/jMXc9zK
QDiigELYvLK9nalud7LLxl3qj3ZsfNvEfMScZAMfqpEQvdBG+TwFOyNLn92qvatW1T0hcr/dXPW0
rA58Vo5LdcaO7q9lAmyBXLfDaFziekRl0zuJrNSzdguAKM+6ZLWDD9GmYpBBBxc0WYcWyUU1oMjN
IbVQnx3KYaQvFEhalJx4ODVZg7ZNTGFULj0aws8ubasY2VYTD0YL6rSqyJD70Nuexp4cr61v2shZ
/Zu0XxD1S8U0F37W2Yquqz8oQcGBmfQo1XCDc/M2bcw/0hsey8lLWJzHcRi+TVkL3r97GAaxH1FT
x51wyJ1qgjfTRTE9UF6ENEhRZh0yOeF4Do2XAPgF++N7WqEpNU42HsakTSvnSIZYGheTHexSMRQ3
dLLR6H83DuRYBlQeeTSMsLT1hyGXw+LYj10PNpxt61kQ2BTpL8P0fyzEZLpIfzeO/irC8Enj7obq
eq9vvfq6tpTx7WbhfTUM79m0vuKjHeX/ZO+8liPHsiz7Q4MyqHsBvLqWdDo1+QKjhNYaX98LWT1T
md5BhnU8z0uZFS3S4Q7gqn32Xqfj1DQGj4MRrXrXf7CU1prV5OPnSg2j2Ax3BfTtOJy4HVl7kFWO
i6Yrm1kRJvvMVdY09D7piXZjsMLxcDKwH9p104t92BUPes4OAYsbO/dxuOrr9oB2++IaaPU0+/jK
hwJ5Cl/DUBp3/vgoHVzIVc4RwPAtijopVZHklT3SYTBbFFW5b7U4m5t1vNHzjniic4gmXX14aCv3
y6cuWOUcMP76mLQ8U2/FtCOWXa68FE33onDMn7VZCUdBod7u2QFCRvXQ2wlltPCca1eUwbBRDeot
MiAxsPK6804KqtWsTMQhKbN3hZDicrAE9YviaEfm3Ogp9LWyy+f0WGimkAjWN3YzyAN7kUd7NK+b
zPUe48zNlk2C015vzwZYqbkR1E9DhuEWb3Y7S3rKaJo8qBbitOnAW8IlQ5vYjrKg3hyVsbu3I94D
WdtotsMXZWRw9Iaz/Uu3KqcDJ6LDvMsfVN8h6kE0NiX4L/oldIN9V1RntdN5BbJ06VGbCdv0aOsx
xZCaHUqK25DYSsjZkUpxTsLCzNyjmeq7dsDZ4FVGMsum80EznMilPCpDvW+sYh2LyJvFNcV5BK0v
9iBd5t0PRFzmYRee/aRYOzmzSj0M12VTwl9K3iol2bmtfyfiApOtWzKgg2NaKo9FCpssMvh6JgJU
FI6L0EqobPvmDtZEsvQ7mwyqCwVBYtcbfCYhGYYbobWPuWFxnFK21Whj98PzuRS6T+1RvtpU+vCX
4tT3dTjqDoloH2VT58EqCVw5SbUZdtmcNM9rbqhXbiJWIss3HWcLGRFLrp137g5vvLEvW8wsRUW9
2EjI1/patXZ9fzdSo9lAEIz2igUZRDGMfNka8sMOysUoSrGOnR51Jyb+Cf9iXMRhtMVHld8Eyk0I
J3yrGA02rADqisKaZTXWC8b4uzapjCVQnrNh0C65Tm/qEK93U/Tg/zwNn52y60vzvVauXVET14yG
hcjnEeH9lm1ihrCZNi5u6wE3N7c6W6itmyEdSJwN7mgiN+srVbeufVl+pbJ4TUN4EXUqjQVrJLl/
9TH2nDucseWOhOiyAzy3L+rhw+rAaBhZYrJkmgc8O2LHuHy1MsvcEq0aMHlLKDmBviKd2s5TiIO8
dER5glyDrA9OA0Jgu+RRfRgd0wmqpOJa93mYFBv0sAr9gRSI3qBZFSOvThiMi8q29mXDQc0wALBo
hX4LG+A2lNVqsP0MMdENd3XJ9EiBGVPWwlcVXNwzvFwWDm0CFzJtX7z2FOKGFSTRTANdQWJ0I4xK
SCRFi60slKRMt98cD0cGFgdtpjtEy2g5GYbxszkwAvwCO1lOQdYckR6K/JAUxd3gTkA/8Hd5q+P7
C04GEV8thgM4dJ+KI3F7R7gnO/6zVC06bC0WuoGzriXkK+M1NMicVm5+r7hYiZovv6duMDT1c55Z
70Rrr4SavQCG+wBvOc4rbWu24dtomMTXS0bumJXPHa/kvBOrIhM76VN2Vq2TqQ7HziqvGqNdBVmU
LjHvxEuu7XIcWdbglvA4cRrzJCUgOoZ/GQM2rOwMbsvYdWP4SuALknbGdwV+9UTmE7YzIh1TgThG
RF9wh3I2aUoBfiZLQZ/ITUFv13lWUJ8bTeumBAC6xB4xRYrtZ60urznKcujBxLvMR/yMViKWyZCk
CxLT5wafZVYr9WoEshaTfVjTk2FtEWtSbZnNRaRs8sJcSU+/x+l6axh9s0oJvrcAZ85DWJ0bQxyb
0TkktcAlGH20RvlBCO/sBojNPtaC0kxulMF4CkzrXmuI3tQc5JrEm4d4PGaF99jq5IjQuax5Pv17
Ec17VS2WXmNh6ofkmJtth97R1BwLRxT6rrmzzODL1oxVYbhwwJyRY1kS35VPVjQVNHwfMpBo8NUJ
BDnZRse6U48DQAM1ZIZNsrxelK2/j1sKhKHMi4V85S23Z4qj3ktF+0pSlKAhLxHwlRUQNTnTm+wj
8aix1IhhFIrydWM1KYGZ4SMviqtSC1nvh9siZ+86WJXNugohIgnImnUYy+suuK8KxF4K3PMmwxEg
yTfP9XsL+BJ+Vzb2MYqw5/f3aBqvbHCWkRk1S9Wn+JniEKwcPV/0MNtS2X+VTaXMUpgznTdqcxgU
wBjKibBFYLsPywJcIpHu0Ku8+eiW5swoonU9OVRESqomrXSwkOFyRF5AzEUpiM38NtISuF8Eg8te
IiJC+IiwSTSGau8DQFDzUVdsMELkYIrCmAfC3JcOeo/osd1hfvBrlH5BA+cZdn9r3js8R+LdJxWI
qxIY6pKI8Mqncc6mCi3siImyiiJFnfe1uO0dFxpsgWehfg5VfLt5Gz0yCz8pifooBnQHjHKYeSPq
taGSzuW1iONqz83a+vFTUoVfgWl89I0/9zI3WsQjVJEMKJtmWNDocyWZR424KvHBRKluznP8Prno
t17gHInk+lUICNS5NbLgJWzZ9qr6W6o3ZI3s4sO0PBUzUWYv0IM2cdJBFrK5G8Q4A+AGkduB/hxO
g2vdlazI5I0p7bHtXeBEaajNVGulEsZCcSKUQXfV5h7XUW5lHhabznbOas+eil3sAj9fsZSu8xmZ
2R0z3bJIOXSAIsBcE4XUIOxK5dbutYjzTujUwAP1/BiiGBOOe5SpqDHxmQDqKGOHHDfapHiLGxVO
znSKjKJ2F1iHxJL9EcMGUJleO2hV++gB+p7jYlgjYfdLP4s/lbS4HoTy1fXWo1udQOZQcyL7HDv1
NL1TsETWnje5uPMg3vs6dWjVsyI0rvFV77BOEkR+7dUAq6r5Zur1FqCvOh9qrLfP4SOlh4j0V70T
NciZsW5v9VZ71/rmVSVkEzX1LceJq7CubmuTglI8vNeR/GiniBz4hXo5SvNaIvgvaruoF53qLJQq
34ZRc++IcF0YJfMqc2WlK1+x+2xG0B6HRH90UaD1As5d0Z9Nd1ar1T6vxT4xYo05RR5S7c7GEGG1
zWeU5t4smD5EawhLWNZH7i7rvN0bZbSMKHQKaT66xlTkzO230MyNTRWhesGrux7lS5bix8FLS90q
tdna+eEO1shtBaxEowu7X1kmA9Bk/nHaeC7kEUjYq6MHAmhT/KT41r4Lg2PRdSvyfZSaqY9wlk2f
u5FKfme+h8ZI6bUNTlpSb4NAYC41t0QFqLXx6CNeUjPM0PpCdGnLzI9jMd6bkH392H/zgBz5Zb6Z
vkzcF4+2dK7yCFmrv1MrdqilkT51ce5h7MvY+eDrquziPo2oJ3SSZITVCHRgxImG0yEduU52WH6A
dygxIFkPAUNPCeIjgKPXzlcqkrgasTYgtj10ZYcG7Ls4+8o8W9mUlZ5tm5aO0uaDOeDAsGUKrmR8
0vxoWSbcTeCHq66qj+yBH5UYJGKffaauqgLduQqZLbdQdYyZneBFby1jrUL3Iolq7/u6+WhdZtaQ
osrCL65r7G8Qlh/7PHzvu1aSoUwXgvdgVTrCZT+Bv03hpa788ii7cOF44rVp7BtfM5S5QhQrjmEA
Gx1ipkGOyXQHfphg72wVD75xRuewMTTDmOxYVGaMfCRt8j9G5wIzKN9a/pVoqVDo8qavnXzlKuK5
0caRnGaJ4yPBADhAk1gmCczfqtHZyREFMv3wpNUWCUM7xkVRqPdRAOnApFTb0k98po8uZ4PhFn/I
mj+mM/C77DgdT87NJHmWGeuqHdwHQfTiKLdFFbpLHR1Z5GqOvBtWR4HwjrEv7E904GvxrabuAwsE
oVCEqUBOR8m8DQ49FlPPY/DQyL3FShRSvEU+2Q8hi2Am2SuP4bPtrPGZ39p+/gR8aa9X1WsZ2c9K
wEnPau0ddQiWoJgSLzaRm9J9KurkGT40v6UroCtW8c4fyHWD26TRewYqPluHIzXeVnUOHogSKhx4
mEeVKnPSnjmSX3v9uChGDoxeEj6lvgWejNuXx8Y2czGAlu0eKaYBbgbduNZaAq+ZetvGKUF5M75q
8W9xr9GblDS85yBUTzGJJWalx4Amm2wKTQHB495zHHemBIQHFJnitC7WoZreFy742ELlQXdo1PTp
POXGxIGQ+THoBf/OI4Brzis/PSegIIfceVAVa9ME4hjiq3SSRztvFrUb7EsjOVC3/sAQ6c3GuP+0
qUDCpss2TSdfDM/dEford3rnQKPzTzFs2APJtA047fCALzC4jjjFYK63hhUl83Vo+2Kbo9Dw1ZT2
6KN1aWYGHC4Z8jmK5Ettdg++60FLSfRPg1kQJWgbl1QPHKuAfVV+lNEj//ohiIanfOw3thhfLOZ4
7PoUWwNzM1J0Y0klfhyY5pYQwibWi3FVtRxhMoDmsDY8Ips9By3PpDZUUxGjcSWE8b0piNqnGVtn
HC9Xmqt8mrE9rg213CY6X9WFIIj8ARMrn7zYkUItpVfuC9Hy7Cezip2JR80psEer1cnJkicyhWmY
BoveT6wlIV5C1u92LdHhtMBbQbvEB5KT8RMexGi9mG7BFaBbshM44sOsmXAtCqcjMjOAEBZlaR0d
Db4wuKqmqzkKT4TPMua7NW63xfG8pMIFHiGD3aCoHH+8MZTzfE33D7bXan1yuwoTXnQmvlvMmKRn
gFbewMSQslEA8cgzgMaKPUIWLMo8w0ML7L1Gj3M63lOphR2Qqiifj5a8iUirzgtARMSGs32lKe5c
dfEn+N5TMtjsuDU9A9mubAHvwu0T7RM0EW4iTRgWLj+B6PxUtVoUeXBOgTcTEwWLBn65VU5lVF+H
MRZla/J+WAmBcBK7D7HH6b5s2eJ4EEAbS2y9EWiA7B5av1qRxtwS1jlFDQyR0XutdaaS2LmTBM4M
vXsogv4parpNwBUXRGk+VR1WlanfgyQn1Rd8OlQLwSIsUhRBdopkf5qeLEpRHg2OMCAsN33FPQ1G
fat09anPxE3peEhe5iNYD9C9lK/VZlnbKlg5tXuXVb12rODsGAtVD1H/0LiWTq8fcJcGmQnFuEqa
dRDg/si1Bk+9rm3/urZi9RTgCrL2Ma5QDh4s7Jl2rWDawyZjFAvhGOs2s+4jc3hpyIL4GEIa9Q4p
FiOJQw7Xa9IrK2VNEsUib/H3eWW589VNbVC4c/gp7MOsSf8bb7HYLPJyuBOBeuXE/YOpEZUY8/ou
7J7V8nFQxrth9D8d2hEgoOKIxD2b2n1woOvDCqJjskkNhdcYfSOSqbnQEWYMPdjnGpEnn3I8vasw
W9faLEyJH6YuQUkFN2lnRSYU7WY/UDkAtOEVCwwtOBmq/imOIJYDqMHzxL0SX2EqdnAPdawN+MVT
5bpQBMOmVO/Zo6TrJhFbX00AcLVYsqo4XgTwbJZ+Qbgoj5r3kryJquvuXIrwLkhJaEC6K0n6upxa
UNg7OY3GXiDn5TA7m/KgNG94gG7zkedtmrCkOwFOzIyMOWz7Eg2HmrlTeyr+ZZckb4HAjJt2pZoM
L+qES2dE0I+C/lGVfbToeqS2QQ+v4iL3YDWPq7KhyJ669nWpkGAls3E1YWr03TTMdPVBd81tZZaH
Mal5/RFL5r7C+UvxjgWSiWrWazuwjq1THfS4f7JlYBy8U8DRt5Jn/N08f6dbE+2vFroJpXj0tokZ
qpjszXtAZh0SffaJIL4jjLBJJ8XFXbcaGFRmiCRrrqlpCBUVsqyM7TRjqNCZMOkp6zDk0pbfHvEj
sqEMwnNS2lDKctj38Wjd6vWVKxldtuecCTfglYqAltCm8qbSMH/D2zWKJJ335jSZpekiMTwq+Br+
VbQfGbInVeK3Pk1RkoYaujpTsRXm+3yiBMb3BKA2o8SuoQ5wOYATEMk4lo1/pnQDWY/CBQ6hWVQR
DjO5XCiuxtQ/yxEfoz+yS9UNnk49nKAizXQF350r+qeW2Ap1auWYxdmq1dunwaIvB9nEGn2j8/E7
VrlDZdZg82wH7XxMJJkgVKPgszGrg69WK5w5AYOqxtQJDnoOkWg/MmoyjJ2aPjyVKSjXHCiA6e1j
b9q2k4cm3LTLger44/gcl3ijog7KaJCKlzDF71EdmoBXD35D86SmPRJ2tykU/sUQXqVRV8MqTyCO
K3eh5p9h7q40LQCv0z3IPG0XmUowttE44mGsyuloYsiQCLY85lAmRMFkwQU9LGgJUb/RfKOnxsag
mUE+YJPXxZurijctxhMUgLIqq5OXnpIufLLaZ6mI676tNiY2VmpatHIIWaqcSQLCCXeGOVaazlIL
sRbZ7IDcpqIzBhed3iSP6a2r40+3ZAJPOcKndvrQMCJYU5iQcCnyyGMP2I2z6vTuybW8T9XqNhUb
fsKT/rnK4ab23jlWugdDrw4UUbaaBlQQfxOugTlLGOSyEMwnfqZ/f7sh26o+rAZ76bEZW+VWNcyV
gYqW4wuD1mxtJMw55XyLWGzwjIr6pUhJaw8y+zOZ2BIOaz814QhmwgOFKv11QBwUQrvcZSRgvZSl
N5xmUk6ZRMQ1456UMZGUcA0P7kV2nPN7kbwPEaM15YFabFf6iHJZfJ+5y1IvzoM9rbUhuwA5xJzf
hY8FQX13nYCsL5+ueeGuDTNlZsXjkwzkkqgsrhSWAia5FDq4ILNDPeIv2qv/CSIJmxiNb7BT0gJn
eilbC1Qs2bhbW9ePscP/aSMjWCj10cnE3KmGT7KZL5BviBiPJhKyNuzSwGCN+8v9cjPKcVHXPUXU
Cltd63/W3rDSpEEhx9gCwnuoeR0rokLRG+vW0ZDl1fRkWsx+Dpi9NOxvWB6F8WwRicTaddAy/5Bg
MYkg/uQNY0jpNtRkl5gXHzIszG06vEfY0XMt+NRoIeek1UNmu8e8kW+kryehUd7UfVcuu1S+lbX5
RCQBtrm4DQP/WLnlSRmf6zoD7GbelGFNQsPbdEyWiug2lsvTqoN+0zTDQ6cF73VLkKRBz7ekdwyk
EW0Vwq6TRHKduv5edZvuQCioZ2QQH1WLncy5qVYfs99heZ23+aqgkS3OIPsuNuIDoWnuuY4nL0vT
5bR8mnpYb1Dczr6o3iI5aOir/ifw8odSFTeeiTGSN9p0MftSjlbbbotM0W6nWyO96mAXvDjF2D6o
PKOZmSfXYevdEPXV54bI7so2n2uKepfix0GOUO8sums0qfYCf3/VKvq68ZolCOR41lvcu2kWIgGD
lU1vZyMQF80HI+sP8hgLBipQvLtes48cHT6DBj5POZHVYpzZ4VkyV1Lf5qs6BhWY8t6wnZvRosmZ
H2Owi7sHhyqXxxGRJOQqnTD0KiWFaRIYYn3riDvoYQSBJfKAvq3CHAaumhDIF/oCTvmpTLunaaIg
GI/LyRjuUunducVGq/xzwUKY181XwCdXWJCwi5k30y+LRxUrG7SDWF+XdYQRszrxSziuMOYc0W56
YDacw+uToJi+GLzxhczKgTgU8dkRO29KLByi1ahs2BjcCAoHvnhVkP1FH5xBs585DN9ZBE4HG/3H
6x4QuxZD8VbVfUWNwLyh6cVbXSbZwtA40E0RtrZ90Afk46AQENoyCAhsTYuClzav18jvL0bfP0x3
uKm4o5QXWKhgQrGn7hnx7Lepyvve3nUzdxHZ82jMMig/ybH17HGhiqxelYEAskVIKWDT2SYOxDev
uIr7XVc3mBMnk6QaNut60JtVRb1+NlayOmohq4bwLDZfaaUQu4IHks7+cmH8fz/Q71qsqdh1vncE
3TRV9U9DEDbs/2sJUuhe+i/8PbojLEvi/pnaN/4/TxD2HiFU1TAEHO/J0vLfzdVs7V+2kOrkc7FU
DRAS/9F/m4JM7V8YeVQxeWFM/kPH/N+Ygv7Z50/RNdMypWpqFx3VBC56ysCTebzK3FMu6yY51EaT
pJu/3YlfGHcmV85/+gj+5/Mv3DreEIfd4LrJawR5d6544PrSLGBtjopd4YzZ/OfL/NPa9J/LTH9/
f71BvplMRP/HVWsSE0otTgQoKOqX5PqIf1GgttX1z1f47odMN/BvV/Cs3lQ9hx5VVhlLIL6jRwjW
cOZhrr0QwIn/PcT+0ZLw70an754H788/LhOonixrX5zUXBKJV/Oqrmeh6ovfPI/vbtRFF1t71Mmr
WDQK9FymKs5fqxY+BsuQ9pv79N0FLlpk0hwzhUoWmydzkDedCq+EdGmIVTRvDj8/iX82A/zPs75o
be07zuCVdkW3MD/sIMlFH4YWs6ttPEl/n3Iwl5VFvcfLkv43PYCnwfCLl1i9MMwltGiPu25M3oCu
31Se+jUYhOSjyMa8glGDpmben73Hl+02k2RUhj6s9VNn1ybxQUT0iA4ucyPv73++e9/9lunvf3uP
yyFowqwQyVuK4WnqHDPlkNA8U5u+S1XLi8zCFf3m53zzNk82yL9fTO+DlPSjJXYV6z+9EXILBNVo
jmPwZ8NFvRj3Xe8QLqPm9qY56U0v6fZFHq/6w29/MeR1TSHwWKTem9/X7PFRHU9K7gW7nx/Ed/fm
YqSbcZqUdNZTT7qZVyBy2ddW92Ht0szm5wt8MxLVi6HuJQMcTatRXkWsA/fJ9W5OFx9yw1179WdX
uBjrOuSJFJumdQLwqPWwBXvHWEH7xkrRp37VL36+zHd36mLAN3HCuapp+pMXt2mya3p6HDDalTHa
/skFDOdifMseJ2Df4m2SdXels3NehRaIw58//NePgeal/xwDVd+qrV4n+r+XJnpbbIJ66nSRaoPq
/2YYfHeNi0FdwQoM8pzYqOqyK8woOhaq9ijcLlz//CN+/QhoMP3PH+HRsqspCTSdZBI35aZo8yyh
yOMjI/58ge9+wfT3v01LkeYpihOW5inqoAHLtqAs52FBHlNI0T9fQvv1Ek57t39eI+DAn5t2y+ua
JpZ3qvq47x5QmFMgeLYx9SnDEdsm10lV2fkxSdIkfexyAECwar0sx6xa2Zr15FRa0r4h+pF7W7Qq
MPNHcGWUT7ABVQNAgp+/7ne3/GJ+gLCn8NHTQqqCe830qNkT+TaXf/bpF5ODU9a4JFo1edXM5pBA
N6dvHWi0P/vwi3khoato7AbxcKLWQbCZDmwBvie1Lf7w8y8mBDVoddFHmnlq8u7KHlL9KKLOO/7R
l790xytDVWfDUCavRDroUzvkKq2S3Fr9wzf9skt7hwWO7kWOevJgQ+oHE89vvCr0klrkLFcq7Mw/
/45p8vqfmxbDvpgTAs9qwgqO6q7yKZRLtTraljgAxVGwHqX7rBcHiz+Ulf3x8wW/GcL2xRxhj47h
VQMxZLckWj1YKnaOEhA4IsxvptJvhoR9MUlknU3ZNVe7E8oqXTZGoS1AON392defLvq3Gaioafph
dgU77w5UEq7t0NAq3MhQ27OVoWY0vPnNhabX9FdP5mJkp6HK3DIMCGC9HcUgnYyg8VEqAqz6sCel
E0Q3ndG7Wr4oFQS005BlfYWGORZSu8YtnuBEc8g766Ahx8q9ayDZt87R8vBS9UuE9yBfO4Ftaec2
NBTzlli/qp9UU7gFVdcxH1CDPKx/gNhIL4JhijgTYCAWNEPD4xvZ4VuaKuKV0Ft/Iq4PkiXzueUz
SKxDcGO1rpW89NKD7jHn7Fj9ZTZ1MmctjHawbttC9aoj1LYJEC2cMMnPJBkS7QqzUkGznsDViy8q
S034ahs65lLXFaLCrhdM2W5YiIHz7AmIJDhfXMpNxtqJElM6IBSMQq9/c4z4bnxczICZzj409/zx
Pe5aUvyWc5cU7W1Zq9qaHE5MDZm8YYBhHNCs+psX+NdHF8O+mBgr3yaVQzn7pBe6asIGtMtya+at
fCl6AOrtQlgyc0ogPvSq2ZBwJhzx80v33dC5mDK7Kk8orHpyFwzpeMQ+QegXSMxvVpNvhr51sYGC
YOd3asLvymJhb5PWH6/MGpWvF4pX/mY+06YH84thY11spIa8ogOcCPSdCptGJyCLB9NGKGzPphTb
qk3ePWlvIqO9HyQNMhA1Yw9V9ef7BxHim8tfzKeZNWaxlxXKC3k/28UsUkbVnUVkQomXNngQsS4w
kWSIk50s9q6N9WCGPz5Fj21pZXqN2YVqnxOVsDkIA+NR1CWzAAWcBKRL12M9vdcri0CHV3pOeS2b
1Ar2iYp4b913mDgxxA5lBik1qyt7vA+GJOzXEPIpDMCi6aN3x6Nv5670K5j3EmQ3pywXe6SyUhvL
a0FW+Cmvm9sZIXpjo/M9aCUiOgNaktcmX2pDByeqHBlopI3eW056diP6Z9x0dTR2x0i2HCOKsu+G
t0hjPbwaaU1QkEoAd/xU6KM2HO0YJt9nFejMOmRN7U7Qm6b0U5yooZ+nyolG4bpy6+tCoKkW0gPO
UYeRcc60LqGfMZ3jqFcR25mPQ42RUaqJrt1Byg6CB3ocVdrB6ej+fZ93CmXfRsXCBU+pDNw1yOGR
UAq9VKHuS/63WButb8gFZEK6x6al05RrQaDUo6caheN52sRNeGXhD6CMJgqlB+unKVvaRw3Rp8x1
ImAQearmpJe5YxwyXW3tlR5ngH/TwBTeobUrHzsDRUM6g/Z65ih0UTVQ/6FO0Q181iMPVcuWuc3e
hkUYDUevtVpQMiO+2pk0uhqEd5VF2deYY1AKlmbYteU61pzoukwdB3yCotrYOyp23Cq0e3LVNMyS
Seq+pcWgirNaA6nHbREHob0yYlpCoSsTQMW66vZmNqIAW22ES5nWPGfRdYlnz9M2HNrr1hcWOhlo
TJv7KMEYpu9FS1P7mYuPn8ZgteNYoNZ63Tt3hIyN3eA54RvvEVavuvEs9dS6gRzrFW9na1TPIHtS
85EMdDiuA1q+dPPBrWocbTlAkJ7FNNPNuzpzSOYZQ1wQ044LN1q2DbGptd1V5NMCTPuTAkEdGlIZ
gJADZt9eoyEcgXj8gVTAaOJcDrp7wp5DgMj1vZZu2bJU4CU0GvgkOg4Mt4YYWvvJ8FSIU5KOeApa
f+rKDaImYy7JlDF79CypFwugRQmtcLyo0pcErWpj01VpXK2mbDSZMbJ/5tKr3AprvaFgaoskPUm2
XZxV9s6pDUDUVeikzT4PzBwWU4bPBGzmYBf7uAzyO+k5ePlTzYvesdSF3Rnh0Mf+PMpieqHqtpG7
3iNtvLPspKOvMwIxr3CjQ/1bW0mOlStzisTDP2QVug9tpldEsWekESPgrcv1G3cwsu5sUaijw4KZ
Up9WiGz74Ix931Tv7bLq+EujNK3bY/xvHYVbkuvuSksV+RpTxIiPltCJH0Qip44RFo3TgL6N6/hW
0U1W9MQMwuQU5y1IXPb1o3NbqD3c2bDGcflSZQPNl8F8+1AWYkOP/bsk6+i2q3YW1dXAsmOxnlw2
ytLjBuswhXwjXMfZ4GE2Vulo8OYZphBLhpQM6BwWFoAqQL4BvITc6G4iLSVBIcaYN8osCq38cuiU
TfRFHalq0C9QIclQxnlHDsdVDeW6sWhhv0mzMM2DFVqwX1LPruroTrFbemHEpW7f4y/HqATIww0I
nTeVu2iHFB+Fpql+/8SnNQ1Tah0g8K1a3+MUNpFt499JsN8sxdbFPrmzXOJ7nl+ekrHT3YX0K3o8
ZfTs+Pp5qfru8y92yYUUSprUqnIXNUNZ7+EC8O7qfWG5f6RcGdZ04b/tlD1NwgXpbY2e9XKYallQ
N3c0gqFHzc+/QJt2wr9a6i92yFHRxRY7CTBKKV4messTggzwRdJwRneyQwVUwTRxBjOtgnvqrI/A
aDZ+mO0VYf+Remb8FUP+24803UgtWOj7EyQFc4aKo8wGuhjM66b/Q1HFutgNFo1Okwnpj6cm8Jx7
5nXwFaw+2u/U1+mF+tVdvNjzsejTILEJ25OkKswmH5pYRb4DskNTbPuovf35aX2zkZYXmz9VKFoI
ECXZ21qMgcDp7+04uy4q/2Paj3mmh8IJ6VBnn/LzBb/ZbcqLjWDmNY4MUTZPUV7AXbKYM/S6g3We
0Lfp50t8c+vkxWYv0MdUB4HYnsbRBo+bwKOuAX/T/I+0lPI7tX/6tF88IHkxEySF5ng4OPs7kxhN
hL8zljO7V+nWFZXe2Yutj96yrn/+Rd/MCvJiVjBtzOy0A2xOdltnBQ4QYYKqnGFkNJrfPJfvXoSL
eSHhVxjGxJpV1eDk5VhTMnNvRjh96cW0U6c8fUO2sGSn/vNv+u5FuJgmspr+YlWjQnQq3RD/A4Rf
18WXRLzqN2KQ9s1ZXU6Hkb9NAxXZajevrXiP5wC6NHbC5eDhD4mTAm+WOOgCBHExAAOMffs6ZgM7
//m3fXczLyYHHJs43hzZXrF9c5KVofC0bOzJaW5uKvjXlDo57I+cIT3T2faubkIKNZWSDhQ/f4Hv
XpiL2QMWXKZAHI0h+Gi0pXGNwfWheVnx78or391bcTFxYIEIUsCx2s6sxHIIuqvGsq+xFM87Wxz+
Os81pF17aN2WTvjo55/1zX0VF5MHqmE74sOP9x4vKR1BaPUnXProOLw3MhF35mgfQ4fLOan/8fMl
vxnm4nIyyZ2wqQkn7MG2coZrNc7ECSsK9rNQaC9GBhOTI6FX5H/26MTFvJJ5rqLRMUqjVBLR3tDz
1TqbOnRE1W9u4n9xdm3NUevM9he5SpZlWX6dW0ImIRDYw8CLiw1sX2X5Jt9+/bfMeQkiGp8yL1Tl
QRpL3S2pu9daFtvwjWCSgiQAPGCl/gxB5MjZIVPFkXZyqbNxfCOS5BQcF0ROMxwbvxnYCPeAF5y7
MrrNBIywUXPGOhDSTs8yiJIAra0U2fX7Xgc8RA9x0bPxXRSVWejvyDA0/jUFXhFt9JkGm/u224VP
/wwrIismH+hkUGpDq+s4sQq0Ek3Zg96cqsNtq7MEx995jFeRayDeTBIxD8gzF4AP7EGJChLyg/Ln
pv8ZhEFU/Xd7Ipt5G4FCgsSbaVfq52gU4h/idNBnkpEAABawQuQoirMb9P3K3dMyGTNixiKHO8bQ
jjlrdNYCtj+8T3Htq2uJ9u2p/NArtjKRZfmYESfiuvAW2eMe8LIKVFs8RMPwIoSJRpMVG7DFP2bE
BdBSBm7VpeSBLS/lWKAvGbGOc/KM/MJ93Cf3NbRlDnMePrlRuZJ9trguM2IDiyQyV/FYP0do0JjQ
d+ag4T2Z5nBemWBZoDcuNcyIDbLVTqKEm5/R91aijx0vUuzQhPcU6kwomCX8sfKUPt02PtvnGJFC
VnNPGKh0zqiWcSBfFRryoYDWBF9vj78sy1tfY8SKoeZZH9Rp96xyd8YbPdRRICiA2D4SC+BQiFII
5Yg5LlerlJYbBzNCQ94KUDuDGu6suqa/B7vALx0GH2IfOpwz2CoUsiQ7XA/BZxODAnZcq97YFtK4
b3DigFo20KjeQCUXMEzQLS+sEaCMEf2v22tpm8IMFLkv0cymsVd1197FQQLGmYxEd5tG94zIwIIu
Qn4AQvQRoNfgzEEmyo9ls+1I9YxwAIUqUCiOMX8eyJR8hriA/hokeO5s++1GJAC1CroOuh6jixrk
w14A8qakaVYqHZZ1X9oLX99h41LChOO4OMuw4oCQOmAtPSOBReKNS2+4/KDbuWLNnJ3RTYynhSA1
DDf3p/Rwe3kssdhbPuzVUZaTHCJwAIo/a4hCfI6hDwvwJzzz6LQs5CuRZFnrNzzdMzxdz3GRFiNL
/slxG81rBgpn3AKnYH4uEJHndGNbkecZDq5F63jIXyJARtAgy30Pkg9TQVbWyvYZhh+D5IuC32tO
/pFcfIgDdq4rPwB1bPyc5OXXTg3xis3aNsXwZkBZfN6EIQqEYHk+Un+Y9wocoLsy9Ibjpn2nhktz
3dRuVvvjM22rx5SjH7soP8AU+DanpqZTA3vkgVOpfwZuFdghAtWS+J1HkfBe+YC3PY9ww6bA6Vcg
JV44F9qB6foQgVvrPquraK2e+PYeEPN1GsdVmgwly6/oIHbOLW1K8OAEzrGu6dpbwjaFYU9oGm6m
OoXboSYJnl8P/frI/QMhu2vmCWxot3fatlCGMRW61w2FSOk1Ai7qRN0uBZFSEq6YqmV086FJ8N4j
E2i/UKWSJNplwQxZgqAGG9SmX2++KWkKtscR6pxfUpeJ4cz7AknueICe3spV0fYBxvkg8EBhEfPU
A3MH7xG4UvXiVque/PaNjZjPRdpHFSjnRHYlrFQnVD0g8wJAL/Q28BhRdTE+5qwAZpyyX7fXy2JT
5vMxzvwQ1cQx+oforklxlYdeCugNXNS0nAlNAivbYptmWc1XxwYaJVAL8Vr10KpAfUMbvXiKOwkY
ZexG37d9ieHg2TzF2IwxuzpgLfusdFDcxTEBH1rWZCvNx2/fQMlfT8XaATUQxB+v6VhCilEmCFRt
WR/q3v1SJOO8Egtti2X4+QRx54YxsH+0cwcANrTmoGVXfNWzu3UGw8fx3M2FrKvsWnToAgaU7AWa
oqhBD/nnTZthvg0XPtYuDvrs6qaCQdqL53iwQawOKDzuQHNu5aJg2RDzZYirQVi4HVcPVE7DOa7k
eOS4mJwjV0I+kK891CwbYr4Ok4kCw8rD7EoJKd9JnRFIbuJFELtdu/FLli985SBONrk5c538Knzw
jNQVsKdZD/lI0nv/hU3Dt/mh+SIEeVYwQoutuIpsAaRlAcLjviJ+cYbUnfNye/MtIZIZzl6DOIyM
NMoQ43vn3cT1J3B8JyvJANvghptTRpMMzBDBYww6LnAyIJfip59aSAy7a8HKNgX9cy9k70Voae5w
RoVt54FUsUFzQT/7bb6yC5YozwwHF2EfiYDO8j3z5nyvxYflWa4gxrC0CzMJJJ/nQuZy224Yvp4z
J3bHqpXvadEJaKnH8bNXs3ZlOyyuYT710I3vsmEs5DWci+4+LXT6SLX7RUAb8fbPt01gXAxLZ57B
XTLKKyrCIP8Gwvf3tUqBQnOlsPD2NR0vuj+3m/ZIAUYlk1ewE981OoLyVtWBo/fzwILHJoF+5e0v
sc1juHg3yDKswO507dDh/L1GBzNIiYp+X4wT/aLQYX3MQTq0bde9ZTlfxRNwYsTQcJMSNfQedAle
5jq/0jxzVsKVbVcMF2/pFHgsxJqh2+ofmY/FYSQ56DnGtaqfbbEMNyeT9sBF0XjfRYOEXOQtaoGg
2Cncut2H8ed6AM/N7W2x5P6I+Qisgww0IoxFl9ob4x3RjcpPeSG93xSqoIGAhtQPqNb5YN0d46Wk
VfeOC12+tSuYJdx4RjSYHF+X0Rzr9xMV+jh0vffs+nP+z+3Ps+2U4f4KHBwSTR/yOjNZAtXegcwe
7wg0Wrnhiq1ZpjDfhm0EabigifR7rsHZNvnkGQRwICYUEB+5/RGWJTJfh3Jum7bhWXlV0NBEh5p/
HlgfX7YNbvg/g9RmB66P/D3IhtFQsYP2rQveOAUU6cYThRquH6SADZaJkFdNEvkrySR/cMBYuIL9
+b3Qf+dLQBnxp7NHoprRpVGT77SdPXVw0ME+t7uwFzNYO8UoGFS5EuiYeAB8Qg+dgsk31RxFej/u
0brntWAf500dDcE7MEzX+fAIRVDm/yfDhoGZtHCHJvmSUoretboCxvxjAI2p+hSi9+R5yFqQ8nax
k8X+XY/LXTHfwY5nMGKnQNmCArbo5wF6MxD4CesArVyeS8sXlGflmCxtojVLDts20ghKcmqdcUhC
eZ06Oh0BLQc/k/Zebg++bNVba2wEJHCX+RzNtCWoEQR4OrPWLdFYB4aAokLetAKxzbZsDohyjN0E
KUUXKpZfJo9/xmUkAN9bf3Liul5ZJ0tspWbAEdCNVVlbfI0BTANTL6g3Bzev0l2F2sM+dXn7o1I6
frdt4YwABDo/aBGSTF3q3v81Jf63qC/AQ9p5zZPTLdJIt6exhIgFnf36wFN+C+ENXucXSUUGmvEJ
5erKW2sPsY1u3ELQ4uZDyF0Wl2FC7M9DNX5zmkmtxGjLhpjIb1IQj2s+qAtkUgEJIe2/URq6/7Zl
CWpneOwhQD/jj23rZIQidA5PThfO8gqxIh08jEUvp088bcEId3sCy2ngGsGIItKEketlFyZmjgQ6
LrJRk0hox62alG0Kw9HBCQMuJK+EJiaKcqAi6t+LFPUsJ1i9NNtmMLwdRHS0ZiORV1Dp6VMAbZ97
UKn3e4iFByteaDMpw8110AXomUlBm4/mStrjwVrwsFkZ3GZRhoszHL1ItMQViDHAuoXy0QuhDoSx
olwB9cuzaT/rIdlWM0GC80/fq3OKAhJvyRP3SUReaFdBQlQ4Tq+Ot23KEnxN1Pckq4J3ja4uqQOF
AwiDghZuKCDHXg8fi96Px21BxMR8xykSq9BzEo8KTFQfhhZkQbsASrQrLw2LVRHjppF2Pu1ymqsL
xYv+ODT8MScZkjuSfbu9ThabMkHe3FWTN9Emv8TEgT7HoJfe6qyO1nJstvGXD3v1qqB1M0dAAOSX
GjI0HyD1nkKipWlBw3r799sWaJn31fhRz7yiYmF54R0p3vEBWEiwOTunAiHx9gy2LzAdu0oSACaS
8HFonRQ9rYPz1SuBwNk2uuHTbZw7ErTquIEEHhS0ArA6dDsAJNeqMLZfb7i1UinxIbyaXQRkmsW+
Hl3AJ0AXT1YSnLbxDUcOCtqq2QHxtzfVPzj0ryGmXqzcUt/yYT/EP2NvobrgTEmtLm011vcAlb0T
zqiO7uy95yK5u70BbxnQMolxTgvodA4+keWlHoT8pJM5/8gYKmF9v6U4v8xg+DBUeSaVJ3GJOg86
XkGLXr3vh7xe+f1vZYaW0Y3TWegKmVlQdjylaHV3dsABi/ABf5vLQzTlC4my6+agp+T+0Axfqdfl
pF85t237Y/g2CwfB4mpUEGhDwrmjIYCGYw99VbDwOQJ9edt2yHBx3raNBEkweyIhLcB4yd9BXKL6
2QyreZa3jHhZQ8PFI8D2piYkyYUhuwJBPN2O46PHZFTc3/4E2wSGl2sZdqnn9+wicIVixzxPwJmu
RLNWYrIZseHlAGQkVHSBuqZQekcvFU7r2iudd3MEucnbn2DbbMPR0zx2IkgnJJc2R9Nb3aOARX3g
koMaNGwsy0+3p7GslAngbsUQaaK85BJDxemh9nzyEJa42d4e3bJOJnx7qrPUgRSC98SKwEMzNTjS
BQlBTlkW5Y/bUyxebb76YEsmcrt1Zz9VY6+ug5+Mz3UArVAyVDVEP1v1zSH5Z78BaO32XBbf/wu0
TfN6ElkfPlKhzsulsK7UWU9oqY/x/t6Njv4UuLnauDWGuw/ZmEelctNLnQVquq+Rmxy+Z2EEsNvt
z7GYmDAcncalL1vO3Usehj9xX3hBlJ+fZie6BHzVjm0GZvg6A6F/A+lddpGig2rDcicUOcjUt32C
4ejTnOUyCIm6qqByoULE2C93qOe70BX0cUFS3J7GZseGv3MQiCuHROUVcCs6HivAuY6OlOMlqktQ
7W+bxPD4FpLmsKXMv7RSSeimJi1oYhDAIJXtFQ6TK4HFsiEm/DgPgkh1vutfcIC1h7qoXFC3z2vQ
aYs7mrhjCgweFmtSFzX05YNORf+B19VlQIngaypcUO7NYF6/vWAW+w2Mgz7mgVdHWZ88kJQPR9GE
1VPrNPMHOkbZNxn14p/b89hWbJn/1Z0X4m8OOlNadUGVsQRxKuFo6+eqi+LD7Qks5rWIWf4xAUDQ
XqJD90K1A3UimRc7lPzzfeivti3YvmH5+6tvqN2+LiHo7F0UhFHzExPIaX+c0ZrSbTQrw88nt0Yz
KTo9LwKNQVechhkooAEnpiubbVsjw9PjXIwMuU7/Mg2RhLbQPIUZpL7Cejxm0zBN25zQhJlRCcZS
4GOqC9rNoCfkFvVJLJSWutp4iwsMN899MkmVw0Mm9BQ/cKjO70CzM34C9fRClYzu/dtGZfEOE2mm
vDAdK+Az/68VQnP1NdcQaSyBPt4Nef512yzLUfnKrkQB6gBaCB9J1zz/ITOElCELsv902tB9prd0
K+CUNyFmGHKYy4K6F/gi2HdGELHVLQCGWQZO/ttfYjEwE1/G3WJOAOtFIh6iCPsMrKS7Ng9+Oj75
7/YEFhc0QWUK1O1+ylr30lIdPvJykJ8SYOnXUjy23294uNSA5wCtVl3bNImfaApgRlk18hkMvmuV
fdsUho+3vhM1asr5ZYLSwzfex/xOOgVEwAFy5isPdJvZGn6ehkxPUzKW13ji/EuYEfZZNQBIQKZ+
+NdDoFx5x9m+xTjSowZIX6fR5ELQXLOnIJ/4KErx1EVoTtm234aj1ynAwJ6PnDEIHMLiAFSWKx+c
DPmHlVhlMSizU28IVEvScCqvHBmN6axqIO73derL/MumLzBb9dAFNFV1WPALn4AfiUAIcZdpgDu2
jW4c39INFfiUQBHYQl75kEK45lSkaNi6PbrFjsw+PSKV0DGRELhJB8iOCwJgPuXoF8+gbluO5cfb
07xJtILIZLbn8RLstShFV1cSlj/SaPgwjPLdkI/RYQH2knr6PhQ5OUhF7tBW/izC5BtYF6NtQd43
nH7y/FiDGltdJzJOpzStHrlf9w9IUpyCbcXd5RsNvwfTBiquSZU+TLz8CvbqdzFYx1f2yWbEhr/7
EH9IVSqqa+ax/0Bx0R0duloksA1uODlrIbSXlUJddNwGMUivJzifO5bs5+3dt41vuDhgl94sIFt6
GRQ4+gX4SO8CV183DW526IG/JygaJooLS0j0nDazfFon8LL8crMvT1Jv4oo71fV3l0sIneqdx8Ra
j68luJrteHwOaDvWSQndKA/Hg5OU3i5Khh5qgKAkWLEcm+uZ6CyJsgIDG0gO1vqm5P4RPPRQExl6
0gT3Q+HzCuztGQFj+a5tZVMFkEIooQ+Gvrc2e4ybtiQvfZEkzqdh6vO1u7wl7pitFlCrhB6XS1Bc
a7h/jsA+DjnK1Ourr2NBo/bjqFCeXlmBJVK+kfswewVR7Ua7o1OVV+HlkXfHIUDYgOOpgjDsqGkI
0ZZaOAfCce27bZJvduIgEpiNg/EcR1IWiDdtApVPkgT8i8ODCPT/QMgdPaGvv5MvNeuyO8lL/hh1
rb/ytTajMqJQEg0C7R+QLIPC63xXTAE7lRCIB83KtgPJBJPVhT+64ABUV5HQRZPA9z6TSrprbX62
328EIx/6xkAVIy/dMF69V31ZfIXWNVC70Aq7vT0W22NGOKKQlJx8UPdceNDTI3WLF1nPEyQQEa0h
Er327l7u9m+YndlRCEykwFU5qa8gFcwfVA6BFuoGKOk77VVDaOjYQp09gSjk7a+yWLmJJmN1n4Os
q60ucPXgwAu0gMm8FnvSo4VprsL7Ujvt8fZclrD4V6dhDRxC4CsJGZYSfotExo85dlGo2zb8snGv
XksJdHAVOsfV1fMD6Pskk/PEBAQNbo9uMTCzozCvZtypRlFewVrWQZgpISH/OKMtBkIsogfF0O1p
bGu0/P3VR0RIqoK8QtOLHvr0kELAB5J4m2BGiDAmsoz5NC9ypcvLkOFWCE1GzzkHoSflSjus7dfT
P389yNnyuEBv/RVarj9rV2XoWMxfbq+Mxf/MPkE6NuCbGj28UpE3eJg80eoXWG/iPUQMdLeXOU3C
FVe3fYbh6qxIW7+OCgJK3nw8k6Wqua+ivltrgH7TlgQzX8OqqrJA94yePKDvUWwKZqg7obWXBBTK
TbeX681vwBzL3K8MaUjjhgx4Y5wj323/UUE+vXMTH7os24Y37HTq53YEVxseRpDMxR0gkG5+hMQl
ACfbJjAOpDSSoCAr2HTWvgaTiBbpUO+FDLIf28Y3TJWzGljUvvTOUzGAI1ZBxIjwUq28XN40Vqy+
cRyBUc5HLkh5ZygBxJDscguwu4FCBORi7iGI3f9uf4TNkAxDpU2rC+IW9BRDxmyv4vIHqGfqgwe1
823bYD6DY1Qu6JBW3jnS+l9Qx03HnpRrqA+LjZpPYF3KoW4Sxz3LSM7vB5bm/xUgl1lJdthGN57A
gARCMgxU+eeoQD4wAnPSHEbxymXNsvLmCxjUpQwXpsQ7qyx6khyiFTWvkZTzam+lgGSbwXBg3FyU
K9vAPS0zQPgvvq96/9soQDR523hs62O4MKSUHRbg9nwGSNp7nCQSEChYrJFL20Y3/BcSVnOCPDU9
SYnECU1Bj+bFSPBv++2G9wL4JFBXC+kZhdXmmKdBenXpqq6H7bcb3kvB5jpC5J2edB6CG4cGMiB7
p0aOccWrlqaPvy55QIMZfhtHEFQXRRXC8Pv30vO+TOUUg1AhuQcM8YktV0pZ4G7vRmukWxZrMt+7
skblAColIegvOM3AMOr179Q8cKgKZ8EWNIwvgGL888zRGUpFC/seBMNl7u3SbgjuoZWuQIMBkqrb
O2/7ENOroVwUeo3gdzXY19B2AJMCmbA+egslxe0p3rwT4zOWoP7q6NQzK9FU5NITj/tPLHW9Z+Zw
HGwqQB3aBcnffQ926WLFDW2zGX4+0BJ8ZDMuAxyjoz/1C6/Rtxvn7AU193nvRaswAovVme9LUfAZ
zD46PMdguT6TELyrdQv7nkTxkhf+i+669l8OjeVd1rOVPK3lIGRGGKjDrnKbogzPTGr+Qc6dyg9R
NCOdNg51dAIfFNkWL80HZlbzScMm3FOaUW/exS4IO3e8nOvHcY7V5bZp2D7HiAwLYWwvQQV8qvty
/B7gGHhficBrzgOoANOngUl/5QZhiUHmc5OrRqTj6JFTxhKBhErUP7LAud7+DMvg5iMTAFsKsj8C
Rd2hDR+oQldsBNWFbRZtvilzLSBdQGBnaQqusX1Ei/SDABcs8sM0IS+SAGWx1w6FUvHtz7HEhL8e
lgOFV9bYFT2orxOa+8Hb5nTnwFttUbctmBESALtsmixZJIh9L0dXpvJcaGiHwRreyza+EQSiHrS2
varDs/ATvMVbFPkyTTeVYwQzWUvomNMpQtwE8XakkzvAoX7woAPzZjNOK1tg+wDDz7UUYI4GqvOU
kqVK2bJq3+H1sRKRbaMbx32knD4nep5PdRXopz4LRb2rvWijr5lPSz2wdnITnPdwZTTzqnSizpcZ
5HztSmyy/X7jvFeUg5K2EEBmt7nzhedgFN41otArQda1hCUzL8pFWPngOF+kGzQ6xKPuXxGDsyIK
2DcmUdCPBP00dd0ncF8dA6nuQFl8FwoX6L45nnbO3J+SpHhZ/r/tkJbvNQFrEDUmYwzql3S3kMDs
IC+lDmG/ykhpG964Awgn7nWBk/+8YFJ2NEnaHfR/1hT8LMekiVYDPBkScSkNzpyV8sQhk7QQSQNp
LbMdsElH3anHfv5cRm2yYt627TO8n0VxmIPEnZ7ahGXfOUt+RgK3vwHpuEcHpMYrcflNMmPcz+iy
nq8uNjwKh4SMiThzXDsjnUKwuw3IrvabJ6hpeDsesm9T4X/mIar/aHzN7vpihvpM9QhW/zWmGNvH
GpFCQmC2LfzeO7UTHABNjHBlOSMVONbVMYAo8hZI1PK1RtBoK9KOrUK/2kS9L9rv1b6M0zXmX5sJ
GhcBnWnS0iKCrOvvq3skuung5JC8uu1A7jLOGy8EakaMdu4XyVp4UKTBOZ05Zb8j6HxmHeoevv6k
wvm/egI4To/yQhr/MWP9ys3DskEmlKyGoiTwRYsOjIibO+KKr1OPC0IWgjE3qbewGmJ3XOOtgJbq
RNegkUh3c0HSHSvaXT6WPzzhreH8bN9hRAkOQQE24jzF4CJXByATsIRl9DQAQwCm+nwFdGK5fPyO
ya+cSgCchlaQZbn0lMt9yNL7sSGPWbDaM26xNRNSJivShLxZbGGJ7CiD41XQT2udkbbRl7+/+v0w
pNkFK+yy3V0ESm5oxRzQ97uyOrbRDW+nYoTyIshN012acvmUjx050UX8+7af2IY3fByl+BHkw0WK
g8YBrAK38OgAFZuNnmA4OS1aEtG+Yiee45mELN5dHahhl1flh65aU6yxvP/+Qo9NZUTKQrITen++
TbKF4HgJvJqnP+aF8xX6GMfbS2VxBxNEpjxoWARQez5Bvuapzvsj48M/9Vg/dRD33LYdJoCMF4ki
8TCwEwX79TGqocrUdM5l2wcY/qxbwNOrYmInxebvQ1L+WN7IfZk+e9Vw2DbFsnavfEGikjOl3Yw1
gsRKNECnklP1CFWUaj/mWzBYiHymUijPaqrBDstOsK740AponKo2Wlkki0OQ5e+vvgDSKsOcSc1O
MdhhjioUP0W7yuhnG9xwZuk1DgQ8GnZKZ7QSpYn8mm3OupgioQPvpHYch51qAbaLqNvno/pAG/65
7pt/Q5DqbLRRw6mHGdTvUsCMNCRnd3Exfa8gLLJxcOPYZgKhFBLJMCCwWIFMg724PY7N29b59vL/
JQ5KwXxQNj4BKDNahHvYjISRX26L1H+pgzIIceVqzh0koVKMrimST0ifr3VQvh3mPBM4phOoZKQt
h/f6w0c+4WlIZP45jpN7Cj3LoFs9z94+j/8SCIV+ihPpGkFbK3SkMeKQPVRU0kM2beodEl5oXNdj
Hjp67ifvRMLic65kv3MK1W/cZMOBdePFxQCoBR7Sk9pHrMruPeg8bCpbIFP6Z3hAwS6OoNqD2ONA
D3OCZKHkEBFvujWZAtvq0z8nABRwJKSfvVNdVi4syf82zVI9QjjLubvtBTZDMvx3GrSXpiX34GLi
w4Dw39bDgRXj9xxwWXDBb8CC+thkw5N5pJ1+hgTVCUXBSzvhMlc0YIq4/Q0WTzaBYQpsOmqsKaL0
oiqj8RTHlWu1O9OyByYwbPB557c+TuEW/UQAU9BMdAeaz8X0rumdpDtu+wjjPE5TnzHSMu9EK3/Y
A0fV7eck/Hl7cNs3GCcxdyCDNLKRnUQyARIG0ryPQw2q6TFr/P3tKWybsEz96qhMczS5V3qETjSk
qfZTmHi7logVrLtt8OXvrwbPk7HIkLLyTpEPoQ5dS33qcWXZ9ssNL5a+l8w4ZzA4lOggFdz4i4bz
922DGx7cBtOUtm2PlecKuqmxtxtZGW2LbqbsJIeyaKhHxJ8pHOgx13G6n5y0WbFIS2gQhs9OgA7V
WAzvlLdOfECre/wOSq3xAQR/6mOEa0TfrzICWzbYRHrxJme69zp2AuBWvidibl/qql6zTYv5m0iv
sAAFIhrmvFMJrbhF7g0PM4rbNHCYaxAW2wcY7ktQGwcjHuKo7FB75D2KTg0R3jbnMqXF0r5sQNfa
eqffUkw5xOr3pHS+bjJRE9LVEgYdeUjsLcmX4dMAOPquazdeEP8SFZvQ8F9GNPNPXhC4O3fo6A58
UWvFRdvOGr4bZw6afwYB3w2Q+4hjNT1AVft7xbJ5paXPtrGGA9MMGSMxR4hrvfoqoqHd++1q6tXi
Yn9BuFjBB3eo4GKKv6RogoyS6oET/iHuss8hELu3d9i2SoYnp0HYQtYR5qMhYIiXN4jDRSl/gMB6
Td3AskomgqvNCC1x1fJO8UC+t3NW7gMQ328Lc6YuWKwX/VMVeyfgI65DCiKg/8cF1/bLDceNQ5bE
0cjRr9RBDy7Oyx+ilmv9PpaFN1vTBJRKvaacKA51PAIIjytgwVARdoZNrPO4WZmdaWRsxyYmYQ6h
kYj6e0HK5K7sp1+3Lce2OsvfXx28KhqgI1uVRbxrvREtdQpKbIht6UpcW+4ff+dlPZNHXVfpVJRF
v5Qa+0+0rB6jKn+JkEUpxVp0e7v1HgtkODBRGrzNXT8nu2FUNP4cO2nAf2jd59V/LI5AWRv4UfZj
gjDQ/GEqvaQfoRBbiCB7zpWbpckeyM18qvdhRaZQb+ntxK8y7t0kyDKIBDb48g5SVdKvh503RFso
DhejMBw+DhoCOWrmnmrSPOXF4B1GpNS3XbfNJrY0IBnhIdrk0E/1GY0BxTHxVumqLQZnNrFFdCSc
TdQ9La8p6kIJPtCzvrttzRZ3NAW7mtQNJ8lwjYRcwrCrh86HXheuezlJ5sPtKWy/37hpMy7w4Awb
9ySQVvNi39/zKNhWuPVMAJeCzo5KNZrY8hKlFw6lWCgCx/HKKWH76cvfX/m67iGFon3lnmIA1XdT
mzdHNynSFatZKhFvuLoJzILwV4qN1O5Jh9OJHVHg/qiz5ilAIalrd0G4CqSybbLh7yIMh77t0Y0R
R/E31QG/NnhQiG3qbWhA4fmG7y7P/krVAqn3GHe9aQCbfjYXa3VF2zYYvtt6Ze1GS+fNoNEL6YLF
bQyL6LjJPP9qXJslcDilhAW16kPs9eSYOVH67vbgltvMXw1r3Zg5fpRi5XMFwHudv7RlN+68NnwC
K0R26LDft2eyrJEJ2op44aDWVWMmytk/LOPpWTSrdMG20Q0fnrTb963CIhHZD6ffW1DJ7t9tP30x
21deJjs8FMYCizQkbrsnjWLHGfDhlQPV9tOXv78aPUZTf9a2nXviqn7MuW73rozWeABtgxuX7XZM
nKmXCBAkQH+0GOrqPdBz3sqJaLMew2/V7LKoYWN4og0a6Bh/xwVBsZn+grbUCyBUK3HI9hGG80pc
xypow8N0HP5Og7N+X41deri9uYuFvBHkzDazuBhdmoR9iGy4+7yIvtEcstutuA/TfiXnaPn9ZrOZ
QN0pLyFdf6LzMOMe33WgvC3At/Oy6RPMdjOeyrgZ0QJ2Ui2ueQDQvacBSHiRVS6KYK1KZ/sI49Kd
u1MUOdGEw8Ah7ftWTNWC20CZYmWTLWeAqYwFOHsHFcvFDQTQ4GD4iCCfTn+N0Sq/km0Gw41THsdt
2nsukkZlg8ZPpH5dtPOP0xr7osWUzC4zNU4jcl0lJmDa38Uhf1RuD3gm8oJgfN/d3mzbPhgeTSrA
/NDOxpB7D7193ac/64CXK7cty4lvUqEDSw5duA5XIVb6D8RP7uMRrx6l0Cyl1bnL/G/llKzkl23b
YXg1qO06XUOj7ARp+sqNdzmtcxAO5j5NyxNKVFW9kg6wTWSczlRIRaE8ggN0nP5Jfc0fQuAhytRZ
O0QtW2I2n4G0T811gH0Hh3IIAQ+VfAH0aC0TYBt92atX5wPtiyzsKUafxlSBehhUMevdCZa1oaZX
50M5xE6FnuEYXYspkrYH6frFvgg3oiw8s5tMg4SRRDKHY4dgsxMOtGMpujcOm9zhL+pz2UXS6wf4
XJOlH1SbhQ++Ru309ugWjzb7xSRhXRu1FTINxD8LPHBF2n9cKu6b3YAa/iwaMKJJL0a+ARn/XTwN
5NT2/cdiXFWftbRSeWYfWJrMQwuGBf9EKQSdQwdKQsGJV2jrW8JT6O4z33/JZvbQJWiEqMA3fXv1
bJZreHg0dU5eKYT036TZdFHJAs3Dz22DG14d1cxxwJSO82h5jadD6R/Q31utRFmLX5gtYL0GTtSf
lxSN4CiB9UI6576ss52zXI9vf4FtDsOx07BqXV8DIFRAa6QNm2wXVeW7hqLR7fYElvU3acWHzGm7
UJb0xJJCQjMXSmsuLdaY3iyXP7PtS7WoZqO/jJ0GV+/jqXd2bb8AOOgHh+BltX6s2j5jWb9XATAa
21mlZV1BdDUn9yRJmh1EjILD7UWy7cIy66vR0WYEXWmnhnPkc93eKYcmnwnEJtLHQoMEeuNWGF6u
xRhKHs3+KfIG9TiB6HvelUTGaw20tjWif36FSkQPxYblbjNP5XHClSYHS/rGH2/4sWrkRJwE92/a
aNQJafBhmFcxOZYQa3Z/gbKfRjQpqjvNvC+RmrvnGvndQ9PJHRDma7Ueyy6bvV9pxTzZkRQN7mHy
olMUyimad8C+FR9vm5FlA8zGr5broGyiFtXy1v/Vlv2Vtv2aWptlif6iDa8zyJ/0sX/SYD+IK/6o
PfUIP0vyja0vJm+4gzzPWBSOe/Ijv98PHrwLGPA19nbb2hgOzB01c5BuIcHmpdVugtjArkj9X7cX
3hKGzH6vtGxanG8FLl+o1P7A9rp74aLewKEX9EzpIJ8auhqyLfdjYrhxFHsVhf437jJzfopE/+n3
nQzK7ift8g+tDxGCpljjKrPZrOHTUvVT5qW4Gciu4kc5LrrqY/i+AGh4W/aHGI7NZ9Il0h+qO+GX
P3KdH1E8fify4scCk/DS8H7DFgUQbf0zOLEu6VmSkvgye90nmn6swAVc9Olx1s4u1vPK2+VNL8Es
RiDXi4QXyKriCwNt2U74OI/8/n+cXVlznTi3/UVUgRASvMIZPBwnsTPYzguVTnckxCBAzL/+LvLk
T9eYqtMPXV2nupA1b+29hscQGijVcG1PrPkXpW76dkIb/kz/rE0sLuSqVHDruf2RM7kzYO8uM3TF
mvneNMwICGW9jjz7PC7fiK4OY9SfdFedQbyoQ72TwHl3Z6IhawE0JoPBbs7813RkB+juf4G8186r
a2s6rPgMpYyQVT36AGHxQwXKqGNMTKY1Squ+fLyuNpqwgzRIKjLulhF5XXI4QGaPc9DGXhklnv/y
cQPv7kDu2xD9iesi89Mi/c6m6Lau2b0XzncgX12z/fB5+/HldGGKUSJ/hwh/fwFf4mBgD6ofDwW7
iqiBVtbRexPg9MWocjzy/NcsJ59nvZYyA4RQH49QhI/8v+wZPm5tbeL6dQm5nOlVEfYlQuIGOutn
aHHcqoXdyuhL01VJ2fJrcshozdriY62mAQSM8pXUg6R3qF931VcVKW+PCrC1oqz9XTl6kFEk21en
AgEqSxRR03IuG9rWKl60N2oZ572bqv+uGz5ro0PoTpiimdvXMUqTYgAO0cmOVTnHUzYcJM6Uocfv
u0th41z5+0B8sxSYqoGebVn9GuEgWWcqx0rT8xSP1XCqcHyBV3jdEWaHdcLrGTRCw/pVozdr77C+
q3E4RFN+mpBl9QQ7fDyG7wYAoCeuS/NNp2ANOK52mvXryMZHBKcn5qiTD0nMkv4jsz2tiK1W1iF9
04oBApXWjVu/dqa7bbGqlzo70Tp8QNoSWlF75cKNGbJDvaiTvmpgmfUKbxVAerrbNSOdDykK2u1t
kfXIXV47bta5oNupHXNX69do0QcpvpOivRUZbGer32reu8k2zgcb6p+XjtuB+KlfgWWJUXU7pzON
h0IfwLRBENgjHi9gdJsmH6+FreGzDwhQt7ygLfWrwfMh86tDCUkSFOWSFS4eYtGDCL8TbmwtCOuo
6MOBcA+hzY/KJTeCZyc+DbetHA6T9I7GqXdW9/qXv3PA2qSAwhgPWC8/eoF+XLcyEXMWN5pWzc6I
bZx4dghovFYaGF6q1xzXNHBld8IBt8cbPkVlu3PNbdyirhUJ9CN3smzw5GtKAGUKpT4bEv2AwdlO
F/4e//9/jIjtLOPis5nnGOeF0AXSFfFABF4vSYcaY68PbUXE1CT+sgCwhaOiru5LAuQIKj3E650I
yJEmaIobON71xQNyJun4QuVcdreTZsNeMP/+PBLbmKaKet84vCIvLKppfdPCwxLnxwKE484ov78e
iU0v0FHbKOhbudDIg3RUFVNnmsc2ptOk/HMftKyKS590TZRMXJTNNew2Tmy/mrpfRN3O0fSSF8IP
LijreuW3wV0Wc9WVD2uv/z13mwCikJUc6hcia/0LJEPyUwwT/f7xebE1K+vvb051NrQo7BaBedEr
YOoABLpnzj3qHOFVpwQEHf63gREClTyCi/QLkrzx4nmJx+gxxdYKSnJfsT26+ftbjERWHLFQ4KF5
O7Qvflpl/S8yTjx9DP3QzX92E2fi68fDtbXGrOcCCUUKyaEcou++vl+vDfAQoM9C79d7Y603ftzM
+5cGsZkHJZJZ5QITlJcG+df1FBe4XzMDoaBQgPnjofybn6DafVWoQmwuQl55fGYhdC1Xcmnp89Ma
FZmGHmfPexbiOyXzTslrY7nZvIQImMsUkoPZS1SY6JsZS/lNs0U/fTxs7x/lxPaqqYVYGM4Z+QKh
JnnIp3o51ZF3Q3K6HMxS9zsh/8Zas21qmiGMsrnM5UvVM+RHMVCtczeU0GxP2rmTwY5ixFYz6+9v
tuYkvAUl/zZ8znn00KviJDl/HeVV2mic2O40QrtzYGQTPitDJvOaRmUh4w6pHeeqxykJrZ3fg9+Y
96j9Pq9sU8EdhPjiZlporMA6/XjC3492SGjter5oNVZ1xZ49JvWpKcD2Sps2jSniKdKT8ND1ADs1
dbknM7O1fq39DzX1BepIafA8DN34SaZl/1ywabhK1xlzYgUKOlSUooRAnrkwY3umxuXefeQNZjlK
NuXj6eNh2+iFTVwQBG43rl4VZfPpkYA8BScR/Ovjj29sQpu3AN3nJdAKDrSiG0/rROi2fxkov2vT
6KrMCrGNacBLdCLq5t1zWmbOs0c0ELGnSas5WGJoqWt3/JJHrrM3XFs9Wn9/sxG1IQGjg6uOeTuE
X9KUVEkKxNhd0+Ul6FvU/3PdyFkbXrOIpJCklMfcFN9MAz5hRvTdiixeVhDCx41szf36+5vOkKxQ
gshRHtMJsSjI32EyjFexkqCfbm15BudN6P8zdQSJ+nsGdZG4ILu8g61psDb75M1N005YtcVgDgaX
n0vF5zWD6kb+63WDY21vH87Pvg6y4hkXCPulxkw+A6lkrkI4Y3is7Y3D1oEfeZ8/8x6236eqCJc+
qVJf7N1MG0NkMxp6x6ujzKj8WXfiuZnkv0y5Zx91bX/3PbtxK9m8hkZprajP1HMu8vGBLjArPeRV
QOd4yLxmT7p2qyNr/PVmlQ6uSbt5YsUp0/IRimFfYPVxzL3pLhzElQeVzXMwzJ9F1PblKSobfVP6
RfdnqPvsbFQrmjicw+brVavKZjuUy1R5OgyKU537Yxw04RgvvnsVm4gDOvq/QzVBEJyqKi1Ok2iD
fwJEwv0R/Bz6jcKac0/5fOPUsDkPRkyKlUgpnRbd6cTT2XRexmlPZGPr69bO9hSvGNB0mAm/zYob
o4x8oVAD6HaeUBtRu81bqEU3a7gaF6eU4EFYjVF2lhWFve4ksgOvzIz81bjH29vqjLXJeSOqHPme
4jS36muA2+GoPUN3XlMbH7dpDC7cgZsgqDEPin6Wc82SqUIp96p1atMYAEYTsHrMsZLGhtz2c68h
fQVl54+/vvGmsXkMKaG88DMinqscGfi6J38zYZEojn0NLMCCaMGvfst+7w21cYTY8rzQmWRMmKo4
aS+CXYUH9ZYAgiR4ow0i2gOYbHXKurJnRM1e147iGZIMNw2tDozeNcCFSgMtVz/6BlzLHHhXTv66
KN4cimUeScE65XxjwkUCsRr1WB6KenCvS4gSm+4AAa0WdkSR82N9dq5PzrXsNi/dkYxdgnD69PFK
2LhCAmu7wzIhJLkJJZSsehCcEH3oCbiZ/TBka1asa9wrqt7tK+b8UEV1L0cvKRAL5lmf9Hl/9Mry
nFYPTbl3umztSWvDY6sLVcPKd+U+YMsIaHBXxyFApXrn/tgYL5v/UAV9MwUzHoANX6bEG2h5ck3u
n+dA7Ikpb2wWmwURwKa09mdenIRs+a0XRv7ZFJ17E3Bdw9ZnV5J+qx3rXo8gj0aVE+bIei+9f+fx
xQlvKBCpiaCpfDVw/qT/fLzKtppaf3+zW7waRG/QOYqT6cPx5zAt3acKho9OEhYLeVyEE+15tm9c
L7ZNDM+KpV+IUae2HRXAFuVTxgpIH1F5BtPXjzkPbj/u09/i0TuJXlu/FyWlVkdDyX8QJIUUEsge
rnjhyptgcc6IMs6910OYdrwZQnr8uM2t3lkxfVtCmIp6rTrxRd24QpwQhwPklprPeESeF8X3sthb
DVnHQg2pZSi/1+rk6uVr0XdTAg95mfhNc8NMm53Sju0xf7easg6IoHdY5/gCyzDv/0PUn0NWTd2n
PL1xosqLuey+XTd41tnAptHzpy7PASsSX+EF/Z/ynBczkLM/w07Xb9Wfj9vZSITYBAvHDbmOkNM/
Ub7kceUvP8ahuK2D4SbUw3dj5scuC04ft7Vx3tlki7QdC962PD91fpSSA/eUMseiAGpzZ8VtNbDO
2pudq+HnRzA57Ec5kKRr89c+z66bD5tjUfDIq4Sj1Qk1xgdeOCCWR+WnrvThigYtgSDLv1w3SOtZ
/qYP2dApdwodFMXGnDpJ0YTqAcTcsd+J1TZWsM204G7T1aNxUefV6XkJDMBYZDjqabldwrxJuozt
ZCG3JsPa/gNCwR5C3Wio9bNX5g/LqwmDSOxEhVuftzY9TKecbnCIOnXM9F4cQrl5iuesn+SVq9Xa
6o5f4W2EjXZyRjUfWDo3JwS21/751v52BBvSWXTYC0K6r36n/TvHXSpnZ3Q2bn6bVwE1/S7N5IA6
Wed8CooOOg4SFu8k3YN7bAy/rdLrzD3jEnWzUxe2/wR55//kruz2RmfjVLK5FY6fuw7kWNQpwNUB
ys4n5IS/gMr5Xwk1KxiXHYdZ70FENzaETbIggTOy2ZfqFLrpZZLIZQ9y+QG45QmgYDeGHPX5qp1t
Y/lI1nkYskxBL5n3B5gcLCe8VL1r+Myc2Bi+KGDh4no4yJe+rNKbRQrnE4QAhLdztq7RzzsBhE22
mKF/S5cS59KcS34SBbsJ3OqmDfP6sHT5Tn52ay6sTd15owh4oNSJlQuypFF3wsF6Hihy8aKeXlxY
pO9skK3uWLu7yUbomgc5Zh0WMtPCfwZ0uCmrCdoMfOcA3GrC2uJjBKQrzbGwZNNeENXH6eyIZKIR
eHP8ugjfxvE1HhENcqfZKauK9hiWnoeQR7cXiDj013XDRvJ1cPfWbodlG7XVMWLoRpS/wC/hLliu
YoFxWNL9753XVWFeQtdVnQxAGscKkmNHmi7PV207G8RnJuKFg5vK0wIxgc86UstNky1kD8a3cRDa
MD7ZlmUlZgwPNE/gZTUOAmJFbCcY2DjGbdReCiAx90csobySiajNdwVg21TVO0XVjRX6V+v7Tawx
wCJaZmMooejn/5P57Adxe1LEtefpuKFjs8eC2GrH2tasW/yeU3SD8uFBVsvn0u3QDe+lM/PO8UT/
gtbeOaBshF4wlaIrXS/7jrc0DW95Fi3ZudMV+S8KvOCrLh2ffAe0fWkPevC0A+sfo7LhyYuydrxv
ZzcTJ0ep/Cer8E/Sj8yEXwsWZO5dj2du+pP3s0wPXengP0WQlyKmWmfsAHsl6CVxANpEz+f60C5j
MxyGmfVhUuZ04jHpAmQJZeu44tySEBEjEFWsac4lBNpfKlY59SlMB54lvO2C/DD0uQdCgSf0eKhh
pugfuqpa/gWcI3wls/LKeEhb87JQ1CeTxvWnmyIc2WMuCJxlQr3UnwpngG3YFPUw00tcqGS3h6AC
fCgYwqWLxzmcnVvhiEV+JXlAkUsREHWMiwbCcLEBg/FxyRuq/yHpAJdUTxENucHZ735XeYcrxsyh
xw7wz0GOknCkqxJW85nEwm9L71Mj4dfxAu586DzJgSzBfet5+ZBQFaYs1oXq53uchNXnBeQhmLmM
lNHpE+PtTPskKJx6TkK2+OlpqachPzuDaMKbtGtbiteWmxXiC69Bnf+PzG3uPZoFuiNNgjn3E+UW
/YUKRvtD1Lr9qfCANBwzvUQHTEHEH4Ma3reHGm9g+gD+rE9v1CwU8CVMhp16LRcn9z4BEAnf1GUG
7iRhrQ7He6A35AR8dA7z0VYPwj0UyEKtWg9LgFGToQKeveBZxs+QfazuXEhaDDQOOlHoP7AwGZ04
izIcnaWndPCJZU7Ab2AwNpTnEICrDqY5foNZhj8IVBKCkcsoP4I8WUOESLn16pdLRO275cmBlDf7
7Aws/BFBDQIRBFemS2YINM+oYGfz79FrZvjmOuZWTcJ8WUQA7zu3Ur6OSdt1oOFxJ3+qEICiyC1p
C6JylEb+aQSeDWqkQOb72S+p/IE9z92YNn+qoRDRf0vRuDqZCheQVw69f3Omfofp5HjVDfE8j4s5
i5qa4TaDjdMPB6mn6qkKgsVLNKtHWhyGyDH9pQFsi8WhplhAHeD7v5nPhiBxYWqI4YEys4irKNP/
OFGTXWCTNk+XJhqoimEOieyYzkOTHrDQES431fyz9tX8G4KeQXHfsKkZE+RuVH/rAsqozgWsKtwn
dyKyi1GpweaDXykRcTSIrE7aWob9d7/PYSK6wIn3qSinSR40jBSPFCytr9Wcm+kG9xL7BVfm4BMf
usG98SYHhl4sHMPvwrjBj2Wug/TbOEbFEue87j53M8TZ7lCH9/pjBfLxcOM3Xerdj7kMvUuH8Cx/
mTjyy9D8n5r8oYTCeX+kstXzNxTCuvaTI0HqPqCg7760tUvNsS5B/ozJOMzuI7Qt5z52yBD658Cd
QHxtPDiJJjPMqNrYUBZBLr0ruLynMq0flNuYLybV0b8pV+2U4Bxu55P0yhZ1XFU/gfTWOEmOMtN3
0bldkPTGocGRVzptv3hzEDpTwgdoIYD6BYfOPJ6DKWrrGLuxgrFx1LUhZl+VWSwXSDwlXW3wZ0xk
wEHigKT5YIZJP2YG/jdnx+sYvL5FvvxrMJhdrCTN3IPUXQTSUQNg3rmh6fzF8wiE/A1AEubAZuOo
xB/xso+dUkffprbvfg3RPDYGmkBpMOHAE5Ctgjq8OBHa+X8wDp05DqLyo1Mgpiw4aLjtLgn1IJWN
BDsTUR+3UVHk/+LwgskQg3QnpE4HilR/QOt8UVAgkH5zM0SuHj6PNGB+HhdmdJcj3FpZkR8Dog37
7ArYEHwNC8lfcRFg3QHXmk2XCbqLEESM9Jh+GfMSGJ9+kXDi6Jpyjo4RTOn7I3SlYGSUc0MoakhB
nt53ZCLiXHuTW90B4gj/ZthbAPmLS8WcHNYH6Ry3tIfTh+ZlNh1kMdbf2iVCirXMiO+cFTKXIU5I
DV1PcPbSs5FgpndxUWeFS2JTh0N/hKNagCd/KnHWUoVCO1TWBxKYEpeF7P5gwxpzcIuUvTowYpmP
xOmKb5Cz9Z4RL+viU0TN4j6OqPEEt+M06Rqk91SRQ11R1t5Cb6rBDQ+lr/4sPNEHR6TeeucUka6e
n/jgNN191CwKeMHQry4BHBtTZLwLP7wRecPrR9jXNd4zTacxIYAU0bgI9ezGFYsmgoS/mIA0EznH
USE1DIMApsm6JypQ84udzJ/IGXQD3dw6LbjhdwNEGeCzYgofN0/s1TzMbgtNVweBZhBTjw9msEie
peHVwQ2BY3xaXHC6cKVW0OxHGgara44a/rsaVAE0W5nWDVBINWKZ47As+D9THP76pibAaB8rA4vc
ZFCTbO4yldZ/ZLQA4JPXbZN/D1RZP3mdKP9rvQ6HvPZ9Fr72U9Q9TzgZmtsZmPLhtih0YIYEdBym
H6YRD/cwiSrZfKWw0EifUZhdwFEFWGIegXHPc/EEhljK7gbT8/KYih63c1tkc3j0JT54h/kvzUMo
I+fOl34ojsHomd8SLkVNHZu2zaJEj54CvShakwQw4Qvk2YdzJ69xr1En++0JV5fHyFv0t5E2UY0C
qFLijrq52LPlez889Gz87dQ3aV2HafY9CKdPXtjdcs/cruiVuRU7ke77Ubpng22pyj0QEE2GMrST
npVPixupgqsoxNyzkbahGwUpFbNEyKbzX2BZw4MRsxBcV1/1orVXb+J0xHld4xNfntyRQmagbCTj
cRsUxXXoNM/G2uaTYZ7jjBIca19+giWi+uRkMtuhym29YqyHMJAeAE8zPDO4kD0MBN0IMKicPY6m
8U9XPfJsJksgukn3Hh55UOudkcbW+Xe/qMvHj7++0QGboTyrxvUIgJsns0gjkxHF1PHYFdLJceUP
5V7B5P1FSmwGS6pgsayQVjuFon8mlWgPoXT3qtpbfVg335s1lBE25Aqp6pOj3eIm8smf0hDnqMpZ
7MzBVgvr729aKD1WVpVZV2nTq5vGh6HNiNzvLQQ097KO758UxGYsS7CgST458tRx6t7mHa5QSUdy
ZiutSE7VvJOq28hD2WRlNhdchCrLoJCxPAyyg7ZO6T2A7HFMWYl00R7HZ2vGrYexHxDcfQH6kwUj
av8OG2/douQ7Oa6NLKpNUIkEZU3XVRKAEhzYKYtu56p9qHz30IayPfk5Qu7c9XewMltzY+3yHDLr
5TI06EvB+GF2i08uzvADPAnBaGx3qhfvD5hn81XkxIt6irQEvkTJmA95BT55f5WnNM7xdSDfrOAG
2cxWLnN20jrtbvwC9sM9tIOrod7LhLyrz8o8wG7+t4k+bIGyM1Rd6Bj2Ij1q2GkaeuxzVxTPKaR/
nYNikv/yyqHJctjGRq0zJGahhnaPeAH5xT9iCkZ2MTV8C35/fL69N6rrH2UtwwkINqZ5XV3Al8xf
wXMk3wsYqHz88feOhfXjVqaVwS4UgjxjeSlM35qDEFOU+NJrvYMyNN05e7Z6YC0+DUswYmZSXmTp
ITHTyM7BCwIusb8+7sR7ixudsMukJe+raq7y8mLAdjjKQixn5JceG1rMj6RpdoZqqxVr/Q0tdHKX
sSwvQpD8qdDk0RVBf+dNFU1g8vnt475sTIjteFrpUfsLC8gFory9e3BI7Wc34FYM0BgKDN/TT9zq
zPr7m82E0NJdmlEWFwT5lfeVexBtOacE6d8yySbmVjGvwTfds4/a2lm+df2YwGkrIXV6GQwyQC1e
dctSnpGj6J3PSjbKoYfIeKEuz7NvSnmL/5sV9MShzDc9OIA/woXPZcNMDxqeL8Ee8XprGNYV+2YY
vDbiFE/g/KJL86mCG1sCCXT3AJVvpLkqVx4+ntSNDeBb50oBNYVMhEV478zyefQyJOMY2rru49b5
AElfLZCOyC9E0uCA0kn+EBXX7l3bQRVK/wQasHCWDMwyJ10Qwowbgip70oJby906GlykVwZQFvyL
ITxofvsSmE519MF8z44qqprhmigdZ4Rdc+2AoHbLuVEXmQ/5AEaMLOtD5ddus3Ofb8yxXXMlUzgh
ozmqC+dFUR+Qp+ycA7K/e0TtjaVqV11R76aph2fyfWRwLpQamRO/c14EidIHycfXjxfTxnzY9daS
ZHlfjSMHh6/WBwps/iHN6vqQFdWeTdd74ds6E9ZRUKfQ3s18r7hERRvEfjN8izrwIHOxcvZrfSJ6
gprOx93ZmpT19zf725XAZlfBVFxqpzLnSOfiBYldsfN02poSa1sjU10PoneLC/wG3KMzGVhhUMIT
JCVFPIi5PH3ci61JsXb44IlFI2fN7wmVNKaAhZxTjjQVL/psp464NVBWHNCxALAZVKgvUTWqryN1
5Geo0n/9+O/f+ri1ycHZNMovw+leIAH3g5YL1zdemAbhHn5uY4DsQisJOuO6SJFdurp2Qp4QWLew
kyOXaPzWcq46oLVJ43jf5OiL7k8+mNB9hfoanxJWdD352jY+DWmcOS7yPlnhRITc9FO7eF8iFlT9
ngzp1t9phRAQpCZF6DTuvROaP5Nbi69OR194p/a0grYaWPfcm/Ue5ZBUcAhD0Tx3vMuA4sYZyRXv
CYaT4rqVYldso7mSa7Ka3M+lb25bJ2h+hjlpd952G0vFLtguIwFtday6i+92fiyb2XkJ4BC45+L3
3qMLZ49dsm1Y2oQdEOsXB0nTIEWmowzTDklGqG1Alq1Kh1/RXOTTv0BRu3SJRwUVk2vQuGvj1nER
tQxcfoIi2Ni5daz7UPxX19Gjb7h4aphUNx/vto1T6W8I9mYN+GbNXoLCeKlVmyJxjoIkKnbdbZM3
r07b7UlSbM2UdWLgUQJsFFTJ72FLieR6w906aGJUAkh1DediHTDr3ICuegOyUJve+wGbEx2y9qmE
uc41iUF83k5LUT22wPI50b2CKg07jk4P3no5psUO6GdjIv5fYop0ou9yhbXchaL70UDwQp4lQXmQ
I9NbhdUvDQui0duZ9429byeoRtanehqH4b5Upv62OMF8acBnfMyKcg+yvtWj9fc3Syt0uok1brPc
06h3kykgQ4Kruz9UWQ2RKiV3DoGtnqy/v2lGIsvvVi3NHuqm/O709FuY6vaAyu6Vrx87U7Vk5Qym
rFAPQ5Y9hwU7+AGquEGGl9zYmj1CxMYOsfNUqe4c8F6EvKiJmYvXgvUJM5RqL7bZiKNsBRWB0oID
31b3KV+m7/BQgpSaTP/tfVQM02pVjV3Gw8cnyrv49HWnWHt9JEANiEqrhyJzf9Ac3uTtp4yjUkPD
wcQ+gOteDpN55H7ipg/3qEVbq83a/iUsaHMiCnnRRQqajwLlNI3MmMz1dDNlZDl93Lt3pwni4ivd
5M1qa2pnaRQryJNbTsUXU9bymUfK3dmVW19fb6I3Xy9GIVofwpOXvJqd4kCQ5K3PfCKo9V/351tX
vkA9yO+CzL/XALn/JEOFEWqFQ3YeBO9OAkbH2vJAQ8qlWaS89LJ0zkCK+HE0d8Du9L44jlrvhIhb
zVhbPgUiZAGoVz6UcCE+zFP9OchEeeBh3iVDw4udlbw1G+vvb2ZDoYrKfaZzFN1Mce4gQ/k8I7Le
Obe2OmFd8DKYeCsgzPiACzFKAPq7B0nNOY1MvJY9v4ZEyzAj1muglaEDEAaUUouh59Ed5sVfztNc
oGGAYssIqdcF72fa7rxytsbM2vxwCza0oZ54GMaIoNgfevcFhZrIdcvX2uQheAbChxHMUw+vh1/o
buYlMufIrn78/Y05sUVQQH4rU+bVmBNERYmb5s8kV+y+qssX6CjtkVzevbHcyBZAkWHNI8RB4gFB
nTz3vusdUd2nifLmPbHZv1heG0KHebdlUGDUAlByMdH7CoCRFYLR5wQKEsUYRDO/MaixobgWeCgc
/AS2qDI3NFXIgN5VxvAaiIdFOcE5ZHkBP8UoClvYTgH4EGbNQYXF7B97IOP4L3c04/yZN0BV3EE7
JC+eCzW6/R1HBi/icRp01CMxqH5V9i8kp/pwB1y8MU+2+INX4Lk1uzgnx2EE9smrH1wB0f4WRIij
k4XRdcvNdq80fdX2gAfWT6bPqlinfPrKR0/8+HixbWwV274SIktpBDiHfiJ00JdQVSEgHdA2/vjr
65XxzgLg1uGVVhME9B0a3stIVQIUTicywa3vV2P+pxx5IF+noBBcg70VVHw+yEAP47jT+HobvtO4
rY6TUx/CcGwoHppB//hri+OmcHjthztadC+F7545uF1xlQLT8XF3t/bU+vubs3r0FWfOnIkH7Trf
MzOLA4rsPImaut7p01YL1oDmzFQMDmnOpU9nOLD28IVKHaPOqt21edsaNutKACKITmU9Fw8wQvrD
IFcau7UT9yN0WagI/GQduI6NqIo7wTXGS+tBYV0QY4REeVanzgVQq+KJTr43xAOHz8nH87KxU22n
3xWSmoGyLB5mBtHB1OFfcqdGmrDUYVKsPfy4ma3JsS6GUS7tknoyu4w1hNpfAPnKId6nhG5kMjUi
Hdydhra2lRX/hZh3FFxE+bDG0b3wPqdiqKBK0T+aKfoxDUg+ROsvH3fr3ajdjWwdnaYey7EAtvai
a5kfUAIO4LiI+XdVCL1NpB0AfbzG8BkLwdZtydXic18t9VMISajHHqcTkhypO+2EthszxK11ljvc
037dAKaIh/MtQd2mSmqjynhq02uXgW1Lm48+bGeQS7/ns1/QpBxors9uuTKBTJ6qazA261DZqy0F
WDgqGIYq18g+A0asb00VZDvh7cbFYCu4EAI0WF7U7RMNeQg3MdrlCbQS5j151Y1VZcu3iIBqby68
6X6AvhzgewC3B34wJ33fZ3HZ09cKF/9OlLsx7Wz9G96cy5BCTBsxB81TGVXOad37MvYnoW4nOvDf
H++SrTbWs+dNG2UT6JZRP7sAs5Bm37woDfO1BkFWkZWqw3L7uJ2teVnbf9NO6vMI6EzTPmUOmY+u
4/pNUqsVIPrx97f6Yd0wM5KLfQEDDsRsc4DCN0Q98mowCV7u+eG6JqwbhoA6iMgp6p/mOSX3wCun
P/Nu9u9aiUN654jcGiZrp6+8zaAF7u+pDJf5oAEVvQehxtmJybYWr/XAcKl2YFRu2N0UjWGeH7CE
gYp3WgZWb2w6EaTgi5RsMYemZa7+7+Nx+0sOfieiscXoJ8CbDYqC6g4Uj276DxhHSPaHOiXL12lV
XQUM1WUcwGYuWiiLNKlUA8RXJ+Dlf5W0I7yIVdo49HGA3drwY5GDCrEdXDj0Qnd6nsbVirPxWH6b
oxbkgiysRREmSyjD+XFefEk/Q1kgI9AvBaybq0RCK6dgR6BVC/HJGyqP/DMG+TAcF9ZOTvXag9dZ
B7/1nEpQKlKDQkdVI5noHTyBKPOFKNbrl6WvhRoTaF61w13eVmy4JvEPhxLrnmQ50Y0BjuyROLgt
TxHl4xmZDdLsLOSNuMKmssGzRIVzV7b3aQaviSquUBGmJ///OLuS5khxbvuLiBCDhLSFJJ0ey2WX
a+gNUT0hEDMIBL/+O1lv41KbJF5uOircEVIi3avh6gwLhC1V1I2Lm/WxT3xaPV8OgI2jmW1MnDul
NCZf6efVMVKbIzzzyhHizUUYynORw0lFd/AcbKD6NJic0zxu19WEnygOdKy6blRt6Z9qVjxdsxLn
ahNIlLc1uCchza4bU1v7p2HQx4AGqHrMkWTHs4g4fMCXO8h1xtO0J9e4kb+2BFDOehgomgafcGb2
Z1Uvbxo8HsYZWf416LIOnWDnyLExZ7b6TxDWY9u0uIU0hLM4rdo73eCoAeIJytHoChSrH6uRkEpO
138vh8nG2vcfo2MIVeRqnZ37lOOZ/RbWYtz75ndhUO/sQRt7BD13/G4Pqj1CxmBZ6MPkzFPcKGA5
jipdoCTWan/aE6nbmiRrmxgm8IU62JU80FTloFiQniOb7/goqD6KqaDknxkKPtIcg2z2nb2d40OP
NhysbFUgnG1ppvpleMhE3YTjQUGUmsoj+ACcJ3mlIBcDbZoCdByXZLNWT2vfFLpAhbnLy+809AZ6
cM1QZ3tWJ1vDbe82cNfI3VS3D9ItyBzBX3q8qXpmaFSYdk8e+ddr6AebC7XOk0A5oTYKSbJ70LZQ
QDuFnHX6FVSCNvjeCM0gt8bkGpSo30AuibURwMUBqEMdwVkaVBWo5KWvSzsZeqqWlXT9zQIYPrhJ
qlbAOzLSuxxmvQ0fyc4uvDEuNixDcihqL4MPKlQZuO69x5gUEexQ8+61mACk3ulmY5W3mfCjcLlf
Qm75HnQFODLJ9o0X45e1kH3skT3AwVYnVrBTFwWKbF3H+4VPAYizs1/leZTN1Vr/KGQtfHDIFAwJ
dk55Hy0RFMhU63iEnX/2dQn+gsvE6kShixJF5KwQEbvi/HXuwIrZUiy4nvirPDbCCUCZgceECcWw
0/pHM39u3YpV4Foz01CQMY0zNLHwx/ZnG7IRQBMPzKrLq+hHyw/6sMuwoAX505ADfm5a+WmVAeyy
nOaUZ/quCPmnbi13NoiNqbALsZXfT6CREnmswc+KUzLCWXTg12Cwzl9x/rp3S/WUy0W2oBkcdSc+
SZO/mHBuonmSR1Tc9tRBtj7hHNTvOlkWoVhYehKu3ExGAZaFyGHNzmazNQ/nGHjX+AwJ3zBcSXZM
h3m4r9L0Br4Aj0WzjIDEteqQBu1Oon9UVjmPlbWtweRFd2EF2o0J1G1Qdg/BmjRc/VHk7e3YapQ5
9uRpt3qysr0l0mn5mR9TDeJWiD+GNMSyW8dDaBIfomR5oT9fjuKNTLErax6bAyCkz98UhjRmLug+
fq+qpGj4Hjpu62OsVJ/STrWAn6KLJng5u3z4VReb1j2ta34sl8dw2ENXfHSWOk+QlfahTDuZDxq0
onoFEMaPTa4+jSk/jkPwpCbvNDnipaTy9fLYbYT1f9SpC1+mPYp3R3iz4SXXaYc5jRrHYXQn9TdC
266seTk4V0VeOInjyJ9FLRJ3Cs50aLioFu1wVwTNFUd2DJz9VGE6MA/qvnISt6VhMvdqvE0zZ3m5
PE4bMWa/UHiOBzceD9Fs2qEpb10HTMEY0kyzl5SegebA5W62psNaCIqszwIAzNME0nxhRLjXHmiR
mZ3WP9qAz0N07vXdMtNAG8GtDcgtTdGPN1NLyKcsn4u3hY2o3gbhXi1q6yus1MfjkDcO7pwmLdQh
Xztv7OOsyPudSvdW697vX6FlGJgOfMEkn8I4MKOO/HTag6JtDZGV6Dkh61S2Ad5sO9ncgfLjGMCS
Jzzz4XUNhNQx8nE8vsrOxLXLm0q3MmQM22+Vgq/4teOA1D2hog7fiavCyS5wriwIKuWBslZmTfmZ
Dql77AdFr5sIu7xZNCNxTIqJyIBufFhR6cJrzVy/Xf7tH8JbEK12RVOlU12CGE++QgkBbilpqEtn
gPbXiNpmIl13cCt4V4PPJCOvLtMpu2FtlSMhGZjvAY3dijO586kb6W+LtcLnB88eUL1IPCCXT00w
yZM3FfOpGMsrR9O+kgU9X1OPqTTReFe9FXJSdyxboR5weTg3AptagQ301lyMKk8TdzT+IRjKUzU0
t2NO/hldk+8cuTc2L/t+xQpIfBTGCKjF6LhlGmBfH9UudVLNdDwbzIXQUxH5dN3eYouKj2HKx6rE
UzTuzNUDfAaDJ2h48SQLALGsPWZib6r2QCobA2gLi7PR7zPZEidZFBbklZbpTV9086MO+vwAbHma
XJ6ojeXNlhiXos+qqejSpJaqOU6eC3G1cdnbjjcC2dYWhwN4bka8BCVAGji3M6QnYlDcgwMul81O
EGwNlLU+h13JXR+a8omZq9M0Bl20GkhhjBD+dBb/53WjZIXzMOXCI0uVJuvq1kcCD95P0MW/5qZ6
XnqsQ5gLW8x1MZhr5CKLqOzSzytwrrEHCYWbfpmKnXP/xlzbZcbUcdLJg3Zy0o1lGjuNX0NFo86u
bP18mH233ee09YWBkE6iUkY/U4I3riDle7TSjUiy64tuO6is8GvEaS+cgwnY+LiyVD2ZIRA7a9bW
8Jwj7N0HwBuCsGDAJEPZvXxOReje5k16nTmHa5cQeVGIEbhoBw9MIDcZ33HjLs2ugZkihOz6oRB9
SGeBtanEHvlN03y8zc4gw6vC31aprqrZ6KzGat5NrXcwblAcIMq3B1XYOLPbAtX1EhJeVWg9I+K2
4/oLL6oiqRiMQiFLhfdwY66b4eD8C97NMKpBdZ8xcHqJl9XxucQJzZGiuW5/CKz4wchXas5kmgS+
+okncRXBAPXH5Ps3YZD/2ebBXnFgY8mzRaln+DQUs4dcwAYovuE9ST20Ax9uCS66iSvd7MqikC1J
3RRpL+baEXiO6vOYD31xWmjtx7Iie9DYrcm3Du+lw4Xr0sVJYE77DIIwx2VN/QBE88RYCiRx1tGd
yd/qydoo3IBW1KFumswZJGn+EPUis7uqgErSbTmlkGeaOwfXYA72yU6PGwuKzauuWbaMQ2WcJBxc
81cVuu3nlBvn5bqktHYNkBaD3h+FSJxiFnGG1g9eUfQ799vzqm3XrrGg2HRqn9VyJX6D1j31CpWt
PAFoBRJq0B8fHQh6hWV9E9bLzt6xEdG27jRWRB86eJ3A0UqmxyX1y6MLEOJpzpwuBtBgz4Rrqx9r
AYDKAsWzogc78CpFdt6mzgqe2HHwd0RsNnYpW4PaU6mY0grtZ96jMz8U2L7p8+Xp3mr6/Pd3a1cJ
xSdYYKJpmWH3gOqTjGhd7kTqVuPnCH7X+KhBJe1HCL6FxRsxNwYk3PzK320nuKkGyCSiaRZ8IeZJ
dyeyty1t/Woro72wL9tUUJGEBRth8eyJuICBGETq5itLyTbzuVsRLB6kxRMNcOWB1eEa67ULby7P
6cYC4VspjNuCMQA4iGQGXkBF47gIaOut/dfLzW9E+3/ozqlb8rpbIONHx4SZ8qaZJSDA9THv1U7i
bkyBTXhuKzGJ2jOISr9OtFvHXuAdK+8aaA5WIZvv7MwaT9b+zA59ReMx+z6h/HJ5bDZ2A5vjXPOu
aiFUww4pJ1AJxamGTCjxNMe0dKOJ8J1utsbn/Pd3iQV2XOsogg/w5Q0AbLHoi4i5e4fiDx9Wz+Nj
5W2AoxOE4M7NTxBDvB+yLElL/hpk/4bQTaBVklXOoc7SA6BhO1+0FVRWPiuP+eHUTxBV7SeoVq53
vV/G9eDdF+vearSRFjYox9NBVRGw8Q5hxfGE9tmEe/z8rR9v3eM6LYKWDBivZvhKJxmHEFdzPuFk
e7gcVVvtWwndCV3OzMUv56gIaRpCZJLD0BU6iuse8nYjomwEjlqDfJ0MuuiW5S7z0wMy7qaQ/g4E
fyMvbACOJLTOqgIjlPnuXV0uMV3DOHT7x36pj517ZWLbetKNIrQfzlNs0vXAzLdm9Xbic2t8zlPz
LuN8yfp6ABj10LmPXfnXEmSR31xXBrCJyU3XVRDcRNu9O0Qtrs9yT1Z9I3BsTjJOb/UIDAg/sDG7
RYYdU5StGpp9onrPR2RrYKzE5byeQHPCjx/Ua6X/mJonXn++HPZbTXu/j3nDxinXA5qWlMF142so
Xifz43LbG4uBLRo9BK5eXXgZHAbzBrufyJTX+Wy4NrN4zlGShIoUFoPu72mFbXF52zTHMFjgYCTj
y79+Y15tevHKi8lTBHEORMudDE7c+ydk8Hx2Xy63vzHyNr240U6oSIhvcKFez5zPpnmSzZBcbnxj
6G0y8SS4L6Z+QONMxkv/vVv+va5hK0e5q1aacpx7cl/JO7mUMM2RffbP5da3xuT893crQNFR0KFq
jPlU/SgB3De0jQO+Q4Tbavw8Vu8bZ30W1gAfH/jSQLhEsNs+XO7KZi/ct9q3sjQj2NOhoMwObfjW
8ruajAcSjDvb01bjVp56pK9xtEEupQRadkDJNQlsnJPrht3aW9dWGpjyERxmS/0nqhB/53Q4Ay/2
/H22fry1t4INWIy56JFKznFw/SQE060v98rIH8c6KIa/z2vVutwTE8bd6+4dYAjNP5dHZatdqyoK
qXOvCnO02y3D57F1n4Nwz+9jq2nrMuuPKK2rEk1XRDzKTsSD310V5cQm/I5TrSeI7uNcGXztUaqn
w1GD93l5SD6eSMABfx9qoaHgxYvzRPpfdRlGVXnkXX1l4+fBepefvhYaOKaO4dR7n9VQZYc2fL1X
qdwacSs5c8pnOixIfuFWX/Oa5NEg552zxdaoWLmpfQokIsMPBxsRBFiQ2x9T7zrhT+C2fx+VPjzT
dAo07oMBUi5fS3W3pmFy3XxaiTkUYw+3hQanovMdcDqlEPOf2U4kbgy5jRmT00gLn6Pxqi5P4GEd
PbqX8h/vzcSGiY2jgOeiRtOF/7WoKfwE4A4SvvDOPVwemI9raPBp+33U57qUGq5XmFKHPJYURTpc
mVrTQ329UmNEW/VnSPYA2BvxY3Mzsxz1/sZVImGkgqYNFJwinofTjVDL3hPGeS38b02QcCtxp7Vu
gdWsMBf9MeQQ96z1gYofSv5cWhJJuPrlV9XRiI0bMwUPVLUqxOvc3c40jDLoQCQzbsA3l6fm42sO
4VYmD36f+gMt2IGGnyBKdUvn53n43tQ/Z1fvPAdsTYiV0CyowkKAKHUYilsK0z7/pYH/4OWfvxVZ
Vj4zM4aBcNB2szh33PnaOh1E5P8s8+lAwC5SVwnGEhsdVsJxo5wrdDPJn2HDo3NyF7iSV3tbwUYK
2ngwwBtwvJSMHqoJrixEPK3LdCtX9tI13dvlodpYQGxEGKSeqtF1pEiqrDSfTFqOz9qsVwE1YG71
e4azfu2YknhQggcAJHA6p6cq6RaXm4MrCv735U/YGiXruAz4RwtmmuRQj1+GGyhzFie6ZF5EKmc9
4hfs6cBuRJXNXA/nEl9Y+4Dkd+wPtQpzU3jTFE/QrXc1/CMCks73QIfv1A43ctDGhxUrRB8Danhi
muqUFfQvPq/fM0j0rcH8JJS7V/TZSMT/MmBZDl+BJkyWUTZxzqEgFNZTEy0TDquXZ2gryKxc1+08
GZgThAm8q/q7IBTBbdWWxc6ZZqt1K9tzWDanUFVmCQkX8kTT0uhTVwpxHUqD2MAwmD/OJcxt2AHK
YHHhMCCbvRsYM1y3hduwMNAUBjgKlEHisV4fCSxC7trVkf9cNfQ2LCwveyW8gtOEl64/35HWrCh5
+rmRO2G6Mfo2MKwhkB+DmQmFeuA6HjL86x4KTuzb5Z+/kXM2qMgbpDRBNdEEzF3QO77nTXOfh/RA
Vv/eh9PnBGPzyz1tfcc5Pd6djOEm1EDcDM6MmXbgXZOJAR4y5N/rGj93+q5xl7ZmGDwRwBUuN+LI
IZdoHnEzLtnOSruxBtpIIo0K2Vx6fpAMRXhLWPWXF643buV+8p09ktdWF3YSc7fnhXSCBCacPD2R
SfcPi1s6L6vn+Z9Y1rd7DLatnqyE1gUzkJfAaDVu/om16qga4UZ6LV6K8z8uT8lWJ9axfGkn1QbV
EiSdhlcH0a/pHD4XTf5J+sGebMJGTNmIoszzDF5nvCCpDJ2e86BrHnwotux9wlbz56R5F1UNmd2R
h2jeK9PhT5WS/jvtZ/H1qgGyIUWVC4smVM+ChGkIl4E9Oyde38LLiPl8jCVX+O91PZ2n6N13jGKd
1irrq1ccbCECQu9SCsJiVTcPEGP/ebmPjd3UxhcNPE0XHZrqlSv5x5kU6U7DKwoaLy6AkC4t90AN
W/1Ymc6BnxlK+Ju8ajqdvPwz7OpHFGXdG3ccnlU/7rxDbE29dUAnCkc2zRov6Spf3XW9TyInw85x
ebDOa94HNxkb/QpUb1Z6Ex1f1mA1X1acm5PCKatHXKLKH5e72PoAK8erxvQdDfj4ovBAdlocL4th
VRjuJPfWLFjJPfewIizG2kvAzROIXfJzxkah9VRCIT1IjCE3lz9jY6Rs6Nc4ktFtcnd8EXpdI2cq
63iBnt2tf7a5utzFxkjZ+C+41C1BG5bmRQqU9KaJu/Ekij3BpK3WzyP4LvdS0s1DMc/4AGpghufA
NglqOd8u//SNNdaGfDWB4BlZpZcQvbwRIk9zMX0Wc38ry2t/v7Vte1VP+2Bk4qVp89Mi6jQqM7hB
Xf79W4Nz/vu7wRmz1aStm04vLYwv40qrPl4yePFdbn0rdqwcTmeewoayG16kp+GjUU91HALZDjr/
bg1n6wO83z8gDxnc2GY9vARnAad/wr33uK12rewda1hhyroNXzLh/ksYq5PChHvyP1uNW8lrilAZ
qVKMi8sSUY+PRbDHOd5o2oZteQz84UYTNC2hMGW8UyavXDNtjNaAs1yXKtO/NGt+70/zV7jJpJHH
957jtn66lahYLrmkcF95EWvglo+ugDv9C3TNWvblcjhuJKsNzuq62q/MWPcvrGUvkIL/PoOBSCn5
Dl34t8tdbES87XCRjdqFuiDpXuAW9DTDiDVySnY7SnAEL3ewNUjnv79L2KEvC5hgut2LGasuIl5v
osFV121ZtkMF0bVTzUvTvwwttE7gpviHDvy9W/h5Gu0tFxoA9kYC7TZg4zo4C0NnQzXB3aj6ya/j
poQLg7rLAgcmjYdugghXEPdDwIc9qUyx0bF1iITLOuVSVtnD2Bm4cR4lLov6CF0PaKY4MJsl/wZh
wWHQ3cL2WkPZxhvhzFh2nC/d6fKsbSkB2MDjul/VSGuh73NfF9N3Wi3DNKMA7EEh4Oinnslvg6Id
1+FhLjPPOHhXyIvibtBT374JVkDaNVrwyI4HtbMr0b+gbM7mb5/5VZsnCiggP8oRFrtCER+F2Xmy
rAPrvMAQdfZ9+aKGZVmjpZemiZho2A66dKt9a1PLHF93bS/U6+Ct4kHBb6VM6kbC/PPygP8CQH0U
bVae5CpMm3x16T0J5q6eUUcGlLSBH0NXZ3dLQMb0AU4zGV6H1nIeiy5S8E3vVdL6pTPCmSXNRo7r
gAtarBNNSy2IewO2tAuzt1Tn5RoPrKh1eeAQ1BBvvRZMZ5BebgtZRc4Mu14dAetf0JvBaEHH08TS
sK7ishyqAmauKiD5FUmLqfKszYSEYK1xlbPP+UKyx3wJc/em1totrzidnUPB2sQ7OLqZ0lvZA5S4
Fu+gGIwUE7h6zs+Xp+qjJfPcvrWD6874AkaG5SteMGgbEVh1fIU7h56jnii9Uz3YWnys7Xwu65XD
wj5/0ITmKJrDEldRGNL5jVmOHu+eIANpdi57v5BYH8WeNSPUkzWAJcJ/WCvYb9MjSFDj+Ay2nfb4
7TD0E9Du3IPo43izhLSF5VK+1MHfI8xnvcfRmDb8E7anEKKDYTXAg/VhKoiQPCYVz9yvBodZCqxH
A3dMfbeAUeuop7r0/X+aMdeS7tyQPtosMS22bjkJKc/b3Ckeal18N61HkrVkTTynEBumZr29PPkb
64B9XGnyCteK0S9edToDhKe7ifb3oUEG7eyXG59hH1oWiMoMbMjzB5o1KLeEw7faIAJWHbw2gOTs
TPnWZ1hHF1imDKVbaQFLj0Dd9G3R+jFcv90966itrzj//d2unwnejLjnwdokNU4csvQzxxnpNuPq
1nf7PQWTX2CzDwL3P6cXv19LWD9D96WtgtkcU6+roUzaOKH4ow6mvGYHGArrAbTeql3rNzEsOSTL
ulyuEOJ0Qzhsv1XQBazbJMuNQ8ZoDb0O5scjKcjOUG8sF7bgPUP/QhcqfekqUcZVOuUolVYctuO4
nl4Oyo9KsufQtxaLgEA4PeuH8V5mnVYuXnUyl/9V0UoKuE+3QkwnzZZ6wV7MeP0VEGUOjbrLfW9F
krVvFTobBgVexUPhUh9Ew1SUEXeX+evl5jfWQfuEp2QIHSJ3NQ8OFEY+wSjndfIn+B3jUlataROH
/h6vZytkrWU9bytPDPBFfmD9spqoMZUub1CFqqG47EMOyT+BSQnI0M64bYSFjdM3Et6yuQPduN6B
EXzsm9BVscoU+IdhAwG+nW62xs9a2qFGrZa0liFMjKRZA3wJ5Jf+XnKojAC4LyChcsth1DR/ntx1
KPdAhBtBYeP4ce0KoNq6yJdcoAT6Le+HXr4EfWOuO43ZIP5K8xFHXsgx1TBGfqWpb94gnfTlcsht
zIwN4a+6tCuHjkAEK3SWG5YPt3wMmlfdQOzpcg8b+WpD+ZeFwUJ7aat7h9VN+ug3sMb+KQeng3lq
IdzWvcM2A4Z7JKeMB99qKYQ77wTEx2HObQq67uqFg5fNnuawHCMP9hRJNueQbWDzm4AyyE43H1sn
4pRnrUkKxhvwc1fAppEzCz0KvLZZPwV95q+wkWlbuUQNFCjNTzUy3spIMpcFT/0CQaqT50Hp7G3h
ubP8AQdjGYzJ5YHfmFobxB1WJGsaJxgfdDF0wJyojn7P0rIrI3eSxeFyJxvB/+tK9W7vW1p39fKs
7e+57KYE6Bn1F/H8vdPnL6rNB3ueDenW6QrB0Yz3D2tNFZ0jIHby/IlxmMM8KojSLXnshUL5D4RP
oe8dnNknpYkch7ca+vG8qr8PZgJZ7TueCXUQxE5N0hqH8YbkGhJtosbrBRe6jTXKwZBNHXz/ttAK
tKgIB6nKPDbVCJfqGa4q5rWaQpQTj3MqoaQINYoemBovaFUQKWkKr4BC+AC50GTNRwgqRrCZ9/m6
M5tbA22tbWxiTj+vanhYROe+jh6OTbC/VPSvq+bRRkIXvIV6fDf3D7R3v41tPTytFLZI1zVu3fHr
QYPeKVd+l4fO+i2VMGaN1qlgwU7+bUS6jYR2JR7eWz/N7g3MuOtnOomOVweSqSKMz8Y45c/rvsM6
6JGlMalJiwZ+WrNiMWa+Z8+rgDDMDqJn60POf3+XTRDS7tuqqbMH1uLFP6rCMc/jynFzaIEKN9wT
1d+IJdtbKeAwUXZSnb7gqFYMCQQPy/rkc9fbq4NtfIfNlwiGGlpIrR4fgLHL30KUceJgSts8orrf
Ey/b+Ij/WLUxmOYt1OvvsV8Z5+/Gwz31J2vH7u/Lk71xmLA92iafFKaXznIPfeiZPzo6rIdnFnCZ
sqiFqwNJGrjvdlFRTa5THS53uvVR1kYyomgxVTWFDXOjoLccLYs3DQ8yX7Lu9f/fA+X/KUgsQ+sr
IT16y4aqOS1GeupUj3Beu7mqfZsA5Tqqc/20XDLwX93pSVb1GOVrcRXjE+RzaympSJ/hkpWx23Im
bf/mj2vVfJ4c33WuuS1igOxtE5mn4CWe0nuYUfIm8qggPMbRceA7B6KP5vjcgbWKwPbPLXTlO6eq
QPjgQSCPpkLsRO1W49YKMuhiIcwVBu/XkDeAVmCp4VN/FY4EP/3c67v1qRu8sUUFVN8DUvUEFf7i
u8R+++26yPF/b7wCfC3DgRA/HWc0ddAh4t+FGuh1rXu/tz77QJRWvqC3v/A1qaJlXJJq75C7NexW
3s6GD5Cc85wTWVw6RmlL659QOtsDYm41b23+a1dTl409hmZVvTgq2KVGa0PUdRFpb/4gwXaokORo
vm8AuDBrOuMyeN2rCEe6/D700NItVdo1zmmp6/UJvkcBuFB9eLpqYu3NX5kGIz/3WRFV0/AYrBkM
NEqz59rw0U6GZCVWspJl5lOf4rfjqNgEB977kIlPVdEdZRX8c/kLtvqwcjbnhkJoEc/2kW6L+fua
h7CH47XzKLrm6+UuNgLI3vE9oWanWyGLFjXr0CYQa4aKOlL3cLn5rS+wUrdJK3gFSx/ND7l04xR0
WvhbkFjs8mo/2o3P82Clb+fPYTiucAWrKvdmzp0Y/C4SNSF/XDMto2LU3y9/ylZHViYrGHZTXnb0
RDp6ryDCztf5LZ/qe3esD6GX7kzIOfbti835e6yM1kujUgBRu7tMsIfZm44aMOu54aecZtEZH3Il
RIFzmzu1+AyvRK0Rt01t4AdJoFOR4YY0zMfLI/ZxbHFhpTf4n103jGq+B9iljWaN9C7kunPk/ng6
uDj//d2O0xRmmqEmNd93ih8H9mUo2ANT7EvQ8sfeTHuaPVvfYKX5QuXCxOgPN003oXqvyzSijOzQ
JbYat/J7gQDxSGc+3ATVXIgI9ShHJeOqlr+um4Bzv+/GaAkakdFsoCdVFn20wBznXxjy6G/XtW7l
dub2kJ7mYXfXwBQ+Gubgnvh4q7vc+Nb0WmmtOp2tWV6PGUom4uQt6gUViiIiDb0NB7xCC9wZLvf0
8RKFs8vvg6T7CQpx0OK5D0j7DHcfflBzXoIivnRXvJZQ5JmV0t4yDX441ONNN7YPS4kDBsyR95w3
NmLIJlpVyhk8Z3XD224Qz54eu9vV2X1/2xgbm2oF14TVZa0ktzwF9hj8tGLOo3oYc+BFadC2V+3U
3CZcpUVFm0K2GCBK/1EKDhqwv7sKhc+5TbACgwA3TDgRnQLFFmgtpdxZT54Pr+i3ywG0NQNWFqtq
SSdUEekpz52Jx4ETfqawpr52gq0kbloiitIL6ClbVpiptNKrHkvImt5c9+utLF4qSrMeIOk7b1VV
lJ2RKdS7ygEMoW+LbqcaRO6lZWEedeW6xpXAkhGxPvDu25GYNr78DefF+L97Jrdd7fKx6+vcm8Yb
QlcVBzS4Txlb06jgPDu4a3oV/x1fYyUyquHNDL9hSK46mkZznn9aVH1lnNqcqlRXNTlzRO6V6uYq
Jn3LxJs/VRDy2lnpNgLVplRx3jlqaTLInTNRwFh+mj8Dbb7uTMJW69aGPA9pM7djxk6w45DpzdlM
8sakwOAllyd5Yy2ytbXzEqHpgFpxyijOdXi9A+C7r76GK7uKJoxVyErkvKqndnU1wsifviu9+lAi
6Kad4dnY0GzWVMekzqa8YL+Oj0uoJ7his7Fb4q7s/xSBhFyLs4A9sjPXv8idH+SEzZ6axQSKFmoM
J9hZ9RWsvcOgxPlxYn7kiVnWh0r26+eibTmPUESiwRjNBaD0kE0u1I1f82X+HPYm+LfuKGyi8Ctl
H9HVLD86tybqCXyR5UeGA5Efe2LtcEBaPPqaV2MFcYK2EOmpgKD7dy/HW+sLirDsz6ZZWX0MPOr8
QAElf0q7Gu+Ibu76OgpKb9TPwA94P9g8hlO8NilovVoyX0Rc1GR4nFbZnF2rgzXlEZCdDJolGa29
7NAxSBbj6tjKfvDi0nHOvg65E3bzCd8SyE/LKH5RBeoZtbqIGQf/L+GFqeovwQo7iC8MHEoez1UX
oqoarHyIvcLLOgRYL4ZYDznqPfhDWka5u07PDP5sQ1wp4r+sahqL5xL6qSqpO1XoLxDb8flToHwU
TV2mU/NpWfnU/ghrJ4QEsGrllHi1GQE14LX5s8lp9c9c5903KeE/fDdXbFYHlAn6EhJ3eO+NJr+T
FYq9k9ZwB5Q53id0ytRbGY5NGmvOgWMuiXQ5ULrwNtspzW+sqbaQsVfKooZ1UniamTilALksmGca
uDChDI90KDvnus3fVjJOJwCyFkHCk1KOG3EnhOEeK9ad7W1j1bD5R03ZTIavFMZcFKZTA/T+o7yB
Zuno4cnv8sL08Y2NM+uoSqYAyPEcXQSBeeOONydwYR7JH6THCtK09NbMnB0lPGvIn5d73Pgo27wz
VbCDTqEJf0qJzJ9TI/9OISlx19JrnhuwbdvGnU2ndE+gZoJLZ93HA86XEE7Bl4xAMe2BY7b2C2sz
DUB1B4BhZqcuF8+8m8ZDy+YrNyObu9i44RIGTalvFAV3f2Yoi83M30GlbQy/TV1MA1+rwlB2Ulp9
mUOWBRE028jBD/t+7/6zMTo2e3EZnfNbVchOgLV8y3OlI+rs0r+2PsC61KqgkcA/ZPomd1j5La8C
59FbivAHFR3ZWT62fr91q+JdWoYM56//y+pgXH4Gck8yYattK3JQDxYAuWY0jxpC/AP8updIzt1e
GX5jdGxyXDMFsNxNs+yOzLPqABYa+u9LCidwQcNy5zSw1YdVGum81m2yQeITGKtUBD2rx1/3W1iI
XUPE4txmyXVrB3js1PPTMqC2yvC6431yssmVOy+SG5Ngu/llREtdjEachr75iywORPnmXQ7kVuPn
YXtfuHAaRs3/OPuSJUl1ptknwkwIEGILSVZlDd019PT1BuvTA4MAMUhiePrr2f+mjk6R2E2rTVku
JDREKBTycAcn0S2NXJBfxmWPR/6DGOZZPV92oVs9nH9/04Nu8tIrQxA8/w2Dp8J/AQpl79l5q3Hv
342TjJ3joBU5O4fUZdJDbChMKjG2OyDPrd1jnTgUlUVD4BB8vMycL/Sc1JZr9MW9NrvNbR2IXNEx
8t0C/vOcOdI5UqpkAD7m6uT/fyE4mkR1USzg+YEgT5qFeR9Lii6uWl+7bIHrCnGUC5z40o2PoI/k
B0QZV/FxcaSE/r2+Wd+DX751p3tIvn6Xc2dQfQX3CTmpvNj5/o3wy648OF8+O7xgRKfyPDtETM9n
mviPQDEcUOt8FVMcBmIdBEwPURiSKjqBDzaIWR8qSPeqvTFsmIHNd44EWku1K/WNhihqwnK0HtZ7
pBcbNmBznI+48jsmY/yE3J0XZ7qHVnbL3EPt1Xtcs1tdWGYs8woMDh13y7gs/H5KNMNTW3VTcU39
6jg4vtlDXW7MlM2c2mRF6AxSdacRD01f/YiqP6ZBfcPhOmOw/AXRss+LBtYVl3OJl+V5lA8t3jKu
i7FtvvTSq2ckNBd5xwhelunY9MfcRzxXhd01wBQEpL515E+r2/WoL+MnwPZYiktUl0Z0r8BsY/Zt
NDuPgNLWhVM8ZlByfRRrFj131aquS/LbUHYa+MwvohrOWivHPdBirkEsVVx3e/KsrAsFGkTiSuyf
8tzTN9Jj+a0prin3wazblXcLRaVgNEceVK1Y8NsXbp3WXWuu25U2bL00TQRpgtE/aUQoj6OEymqs
xunaeT+v9psTns+UcFn+/XjqfQUAt0/aZtqrwN3wDTYim0TdArRf1CHtPmB66kbHSzjStOv1crzK
aj3LasfqnDbwRAfnjC76DpSYyAZ+udz41vdb8TnCczoELu9ONIAOs6ncL4Iv+gaKNvUeHn+rC8tm
c1lSSDvn3SlHDvuA3EYUs6kakrlGxHt5FBunpI2wnnISBL3y4TddUB5DEW84NL2TfVfBAN7xorlK
swFZbOvAb2i4wDM33Un03dOUtSauvN1gd2OebKS1kI40Oa06sNjimVT2uNII2ZgYdXbtdaZmQ60n
VfcinKv8TnZVC6ZfPJ6pyVx307DFh6XrLSjnhiiHqJ02YYG8Rf70yhjCZkpnkQ6HkFLYmdHkIxeo
IgH2p7zyhZRaRzwR7pIrARsDMNvAy+nXZej2QOYb54oN/iZltRalcEE3eU5xkLpqE0V3L/FbrVvm
RUavpuGo0bpskTjLaie46Yy5qtgdTyrRv90nk38LZ7yljMF18icHOuTFuA17uspwbbQeyFQZcO1O
fTqjNoSUNxlWNx/4o+fyX5e72JgfG66XNzkyf20/nMBxAxFOMFclhXCGw+XWz5b/Tnrdxur1tQRU
vJnKx7Jty2NvRpaWiBdjP2JdAqyAOgC/Fzwajlryyz1ujefsPt6cZ2NYOVMJ1fGTqOVPKrDQkYEW
6+XGNxypjd/LvFVPqumwmZpeBQnXMGAoRy13TaRePY0bzuV+tgZh2ZtYIGO2rgh0td8CxzzSDLUW
eljnnXBo45XFxuZCe5NDfpmUj6Opg5M/hmd/+pT5oL2RufNiSjwIXjcS6wDNIQAKnqMeR0+1Vo8y
m+XnFcxEV+JObJLzzAFguYSezqmnHgeqsisfhil4ufztGyeODeubMgUBEDmAN31evdPUAKxeRsH4
iVI57twJNhbahvZB4n7yu5LUJ+6UH3uJK0FXu1cxz+AmbAW90lk1hI7c+rToST6gpF7cmfxK1JIN
7ANdxops/qRvJ4KEQa+DT9Ha7MW8G26DWEbcBFEF8dje3LDF+1pW40kY/164+rkh/clREGoSe7KX
W4t8Xpk3/iKDNFNuaq1vl1XTrz1AivX55C/+p+rW+X3dRrLMOetHeFgzaGATpmPWFeqTavlTWO+e
E1vbyIqBOYjJizXIxSknc3/Lai+H+l5z5ZO7XTGKZzyzqskxJygbj4cGBBM3pt2N67a+3Tqg5eBL
aniooUaI9Idv+i6lgPZddRyENnhPgvegH4KlPJ1TgI0HnrB9TOX7Xx7+B7gXeV2u1FTicuBMN2WN
efHMnvN5/6gJbeAe77oz66YqT8sKNa/7KYCAQwaE2gz8QKIHR0iS5Gu9G4W9fySENid6ieoMxaC9
fXMONWTOHojDb8eweRqM+KSUfr1sCltzZll2WfqZy6JQ34I+olVH6QEochNNROffLnewNW/njt/Y
s18ot+OCYMFZ6H/++5IJHpE8XeaAnFY33yu93xqIZdOa8Yp0iGxOS+5UKeKM/hABgH/ltrUMGtHw
6JM107d61o4PwDQNJVJpxbKzDO97vdBG801lO+IpfjanvuoAW88cs6Qlqs9vXeLnyeWV2OrDMmyA
WTMIulXL6W/sJ3okTAFl+DXK8bpbT2iD+pAqLfTozebGr5SDt/+5XltQXpNdbt2NRbaBfaOBvAGE
s83tItj3nk9nSYb581XTY6P5ZJflBqTqCgmvin78G3j3tH+saLZHJrD19WcTeWMK0HRz8wE8xCek
TKt4AstaAgTznjz1VuuWJaPAmQMOE+D7oQr6HTXbbXx2FZcnZ6vx8+9vPh1PThX3gmA+/YWpL10L
1EZvvKuQpqFNj95QMOoWHFTozHXpVyZ7H9x/I82/XPfxlvGSbG0nfy2aW+6vP3QbgW1TF3tEU1sz
YwXUKGEFiU80zichpm+USfAsRf73yx/+ru8MQ/smDuFQP3chjpFqln2uVffiQr8iD6YD6aKdMqJ3
nQK6sJxCkXEjQByjU6WGOG9euuW0ANN91ffbl/GSdAHUGEsNzXKdUvVLesWrb6KjU/Od99CNz7cv
5OtoQuWJDHqDxDyOi/7GlfMMOuadF8t3D+EwtC/jsl5lWSBJmiLaul38AgiiXw13blcVpnJpdi4d
W4Ow/MI0eEa6PnqhdHgMazdRU3dsqz3Rpnd3KAZhOYbFE7nhqPpIAzDE+NykE92rLdzYoPb9u+tD
jQddkE8K99mMKpU5iLH9NVGNOF7eQltzYx3rVQSqyNksUzqY/jitSzq1eJNTzk7z57TQf/IhmBvL
NWgVsjUfMDegubsfwHpUQL3JFHVSjHOqM4hkVksM4c/D5dFsLYXlLCoUPrs5B9kodO+ihM8IItap
mnbAK+/e0jAYy5Yn7TSN0zri51yBrc8JyJSIMXqchPrWBd5pDqcSYKXw6fJYNmzDvo2vBco0Wk1U
GkQfe2eO/YXc1tBF9YEQjILrJsy+jwPrO0U6z3U6kB4KBNwHSUAo9iKijeWwL+TlZMol4iv2LS1/
9qv3NJXTlR9u2TSoZ6ZmYfhwXEjiftIQOLwKJIZ3bsueQ+0yIYcOTRck9QJwwOjsGogYmj5P1Ntj
HqIVko5cpaCC+KNr+RVi2VBi3ku5bxizzfIV4Fkux5u6Tkf5JeznAzjVs72zcmstLUvmfdgRYG11
WgHjHoCtYp75zjG21bRltdkEnlAB3tfUC9cUBP1HANF2YvKtpi2Thfpa6UAQASdk43zwsvURlNY7
SKf3fTOzb9ohzq2O1Jjsgj605Q1VPM7IUxvuHe7vLyazb9vzEpTIIzoqVZnbHFDMqJPenUYo/lYk
vexitro4u54329FEalnGgWE7BlTFNavjGkx1Maflzhy978OYfckmBlZJR0x/JAFUSYCUiz2Q2frP
TrZ3J9pahvPY3oyhXPp8IgxuMnfzhLrRN94Uv3QFtQ6tu51hbM2TZbZaqCaoRiw1oLRx1AxxqW7B
CnjlKlhHcOTxZhgBm0uLVR7EUqEcFtWLez5469stu51CcHMOBNuoH/zbOsODE2d3lOovl7fQ+wYG
det/T3+VBUvbMQhSgxAs6SJ90E53uK5py3bNIg1oeRCahFDEI58dQpZPPag7xDUIjJDZFWCdGjpV
hbQEgqHT93m+BHgv7vfeoDe2vq2uVS/waNGEsw90X3cOcY9lB/xLB9p4ULQwsZP9eT8kQRniv6ef
FoFA7ipUaTt55j7IyhfA5+YDXeSTKX0XuvIEhdszKAauWhP7JjnpKvIIVFZT5bMf1BRHcIF9va5p
a6MOdKSGDi4MmQ/30M39R3Ev2/nsrWmyXi3DPkOwKrAY7qzrWHY3Rnt/uFyOBS3EYRkokkHRHo/W
33jwv0Evs7Mo/ljxsQ7OkyQLkOX8FBmI/XvUUK9VHKFyo1Vl0lGZgo5p54K/4QTt3IqibhUOC0bA
pu9NtqCQtE4yBq7Hz9etjWXlkKYMBg2K1TRYWSLa5SCcPTTd+zcEZhfPcQbx8WgJ2l9ElbdE/2wH
k0aLupWyvTlz8iFKOtCJ7gRgG73Z1XS1CEM2OpioALQYnvdxXh88cC6HDZgIdMraOY7y28tztrHn
7LK63OnKtqzQ1dLcF/6fqX5i+Rfdf/L8Z+8qJFbIbMEywLtrJTRrfkkfNAqTXup0bfbIW7YGcN5s
b07WIGgVyLVBLwcR2zuqUWPK1zhbeTLmBK4+SArV7IRpG/v3vyV2IPcjfJrSRmY/KKLLj2de0gN0
TsJ4DVi1s423urG8pVeZyC+NNqkbDbfB6p7oSj4GtDmCb+SqlBKz6+sgpeJ6UbS0v0AQPsb5ID6B
fP0P8aLjAA6lyzvrL77oHQdjF/rUs0+YJ8cJvMNT3Pm/hBOg0oHEhv82eRDPpo/HiCWtdOO1g1Ch
fm7zj5xlcZF3N+DtOkzO77bSB3BMp+3whQ489fsibQJ14NRDwd/X0PhxUJDnsgl3YqitubdcSEQH
aLSoBbFm1tyPQfCwtJ+Zbg4RD/5cnpatHqx4AY9dHl6Q4OTnHHTZVZmJZPHC7DS1PkuiNmJfrurH
LiLiniuWKOpg2DM9aPBE5mvrYKLrGEpM886JtRFX2cVEXSB1s3bopAuEOJR98Q8k5NlO4xsxoV1F
VEysnUixmJRM5I8XghxjfSnUnnreVuvn9XnjN1RPwO0I5UfIYekmKaH6dJerFZWSHkSCLy/BVhfn
39904WtXkCKfTZo55AZs8zdNVt2aPNuBrm01b/mJdZxb8BhMJh1LFruLustBnQQ9hZ2s51bzVsDv
tiyqsxoTNOKhKvZ45cSAMf/yV7WHQtk45uzaw8WpQexlXFSUDscilCDQzT5q9b+gOqGg4hiQWxZU
O1H0VleWXefS9KqpffjUzgHd0XIz9O1T5JlPEBg6LVn/s+7Dh6gIjtetvGXkHXF9kPYyg4yoSJ2M
oDCXRsfe01c9oIfMLvOKBtR6SwhlpquO+s8GWsXRi2JT33y7PIANLxWcT9s3W3d1oiBQRT6lkd8g
20Hl8VwttZoh0Y5X7ZwQGzvMrvISxbr2c4QdZsY76d1z5/uiny5//19s/TuHj13hRV1XtNpH2+tD
fSjTMj59mh+6T/l9f1McmyT//OJ9IB/du3RN2+QPiV9fhxtxLOJX/CsOt9mH2/oR4gqxF+8lmTeu
WrZW2kpXlCQpgi8K73Q9Jyq4b71jH+GpqN851jfccWB5hHnkZZ4zDLqv3ZQ59d0y6ut8WWB5g9Ft
a4EyUThjpKx7vEuDlxLV5uWVzVvXKj8yXqYFYp6Cfe/qP3X7Mo//u7wVtnaZZfrQ5qTtRJVJFxJC
3OTWb6PY9/dEzrem3LJ0FjRyUfVS/tQLGEjoudbVRM7Op280bteBgVQ5c0ANcnaQGYrLOk0L97aB
ZAnZMZONubELtUBp0BW4LU9pn5QnnuzxN2w1a52tOVCSY23KKZ2dY2lM7EJOotz55I14367LktUw
l5SPxc8JMoNSl7csCw4jolbK6/9J9Wlt/Z1b2NYozqvyxgdyPZSo8csM7l0l1bFyPEf86Yu+99Km
m3Zd1VY3lmXpElTiS8+mdD3Q1P/Z73z91t6xLGp2UWg3oxIoBQ0CT2rVfCwh5nZdaGYXTUlc30KJ
JEE6+rSJmw7iQROb6qQU1bVdWIbl8rWMJEe+EbK3CfO+5kufaPPnsk/YON7soikQU6ztGCDjq3Dd
6N1vrfxa9U9l83xd89bp2eV9VvgDmqcaLxAOtH+eJFugnLVzEd1YW7tuaqLjVCgH7bcQrp7B2dwv
e/n8raYt01XlXDt+hmkHx0QK8aWDNDsbcmOf2xVTAQVxyTyhZSQDY5cmgEcm6x6Wc+uzz7+/sVXj
ZCNIn/GkWvtZLH16JPPOVtlq2TLPqggROULkBkFQ91Br+r1Ue/mwjaDUrpEy0qNiKNB039yTfsF7
Ffhd/C+GH73hiM0y+zs+c2sM9hEIRq8Z6qk6NXyJOzc/Gn4VwVcIouh/T3zPsy7i5WrwKkZQyN0g
OSLEz+vMyHIBg7tEdHLHMY2aJa3PFJJGdwe/DY+08bodV7YxN3YVFvSRZtmed46jwkMW9kkvr/MC
dt1V4BgUJdCzlcL2tX9fNQv2PW6ZOwa14cTs0ivWV3KeUIMIwIiMO0Q1fHlS+XM37unCbBy1duEV
VCzKEnwzmJrlycuOhbpvsl/wkx572t2aG17Brr8adL0OQ4PpV+vXEa/ZefhLZFdewO36qyFipF7D
fkxnf45D/w7ZHaQEf1/enVtfbjkG6LPTCuTvf60XHz8TLIL77bq2rcO7mchQUZBdpmNg7qKphjuT
h3a9qkogZP9BlE3t3JeCLCkNzPes826z6Sp6GTRt2WwNtqK+9PGQN+k19uUaI7xJAmSeLk/MhrXa
WDKwgRWhKdB8YNyDp6ME4oSXW964ntkYMhk5Hh/zfE3BdRSmLeph76d5TBREme6mleXHUu6dsVtd
nX9/c1g10+otUY2dQwI8lC/HXNyfdw/wHHHgfb08nK2Jss5xzUJRydxfcBVUKA1sbsM23zlNtj7/
bBBvPj/v8enmjN84+7Wy+aqj37z83Lk38AvXffx5UG96gKq0N6kAq3w+ryTrD0u+99C8NS+W1bpS
QbwMF/HUHYJTNz71YXW87qMtm51ygOrcAu9p7lwBGuge1ZUXEdc6vrOmjqqogI/soX1boMyW8izO
iitPQBsw5oSgupNeuaZlC3mAyH0NQOp7eU42jigbHQYgPt6xJBywlvd11sZ+cc95gzBh5wjc8ME2
MGxqCuri+RKrScH8qX5z77dp9krAN7aKjQsDrTjN5xrTXqowGc2Y4Gy6blos42wDR5O6hwVhIkLv
d9U8myBA89dlbm1oWAtRtVlEMB/RP51jShzZmKUdP7k15ZZtRmVNvI7BeaHx89UDEU0LC708MVtT
blkndJFG0Iec36RxL4tCdojM3ndvbUXLPAtQlBYOOR+p/CuCGVzJsuXqG59djDX5+Ooyx4ev7m+3
/QZdMMzLtf7QplXvGgOasOHscXHfC1l32N2J7/vywIaHueXEctf/v1nBRfXsXP7v2wu2cxC9t1/O
woZWQNA7UwXyhJq/iAX0tmPuRLd+H3iJI8U1FC4gu7QHAbpcsCM7PHrps9XckSAs7v4qMxau2YM4
vz+K/7DBA5fXIhDwQ6jhjUEiIhRGs1oGSXX+7/9/759HcV6iN4cea2ZfrCwQD8Zn+qkCBAR8Rnpq
9tz81hAsp4OC9XGsZh6+ZPVQoUgNBS3En1mMlPTeLL13YTgP4dz1myE0hVlyD5N+H8oxelVGR+VP
IvlAjo5STv7Hn7Ni/bkOgcwfJZ46g52p2xqa5ZMAKhp6bQi9iwYnvFsmSp+7aClOqp2cnZPmPUM5
D83yTA1IpoFAV+2dG3pzsoBHpu4puHCAZkg8lO+KwKjkuo1geSqBCjMnx157pr5yfst6mD5Tc1Xq
7jwQK5hgszCmClTzMKCct3qtRNOimLfJyIhaW1WApv7yKP5WR9gvMOeOLMOHSlnj9f0q7tXAyva3
0WLi9zl0prJjpoS3PqE8E8f3sV07lxbIETPHfGmROJMfg6wthzUWE+64T1yVEEaaK2gx/OmXKu/8
pOpqqR+rIRrW7ADNYtKznaPzvQMIHx1aHw1PKMq+9qt74VT1erNErPg0Qrb9Gi4TtG/Xxo1LRzql
Qv+F+IZmJzFCpTnOJQn3OtgwBRvVRZjyVAPt2xftT8v8aSF9G93kWTvztBIy+HJ5cTemyUZyIZWU
ixpu/LmcUcO+AKjy3NbdeLyudctTMb7Snq9d/sCrYsD9Auye5IbQcrjm/nteBctPEVeHVT9M9KWB
hnWV5rjLs+Ocj3uAp7/X0Xf2vg14BIF+hSK8KryHuIvxn1WhCVtTMTLuHZgHTE8y+fM0F8BKM37v
g9ncgIOaENViM3jIk8Ytwk+UqPFhZT/KdvFQ79IFGXzQl174QzR96mSIx6HYrRUpRVwQZOSfTCF9
z93xeBs7yQaQkKEJun52pzvUUs9ekbRMAFYZ51oZiN+pkgY7mJuNzWSDSEjkjHz0u+WeM1wX0pC0
rYdM3KB3/OnGQGw06DLW2jRhlr82CIoffR6VH3Jwd32r/WKPiWfjdLCVArrZAwVenhf3JmzGRGRF
fkPYPN15vQROcNZDMi10j4ZkazyWB/fXBX+mdO98AKxOs1pdL56lmO8an2R7osNbnViOEHRmBNQa
jnjtQQw+xrQ1ALmNgVdMoAtedyUVN9beRjrOCy1U5bfOnQt/60LFp9GI0COS7VGdnX3GO5Zo4xsl
qWoUxlTOXT2g9KYL3N8cT3h3QwRoP1gF91I6f2vd3uvHjt6I6UBooMh9riIZVEmxQKQW/ME6dB8o
LdfoFtXvEcnjSQpRgPGoA4dQ7GrZUXZwpANkbFKYLgPD1RzRmSeddNkiDgEEWb369bJj3ZgMG1GV
Q/NLe63bvWok0wHvpvS24VwlhFfmtovA0Xa5n43NwywHrkQrnHXIkLqkvGPHqsij6Buqb/HQ7EM0
UV7noWxRBRaAyT4vVf2aNSCWPzQQy70lNd7jDxXeVW4uj+Xvyfneyp4H+Sao7UbXzalTdndh0YmI
x3XoB+7LyGQEZYIpD1j5j1R5uRxDWTR9BRxq1QGP5dNR5jHN9QodgTOjzHFFGanJDzl1x+lQOMJF
JsR1ymxN534Bv+tDg8vFrGJCyql7Wjte6hq07MVYZXdVpln7J+jLjB9MPTjkB5QJKJ5dFu63BTvm
Je+aI9RVp/xz7evGRaFwz+vsxgmnvn2efZA21gk4l4L+yIUZA3qjQNI5/ZKzD1GZDy6fmvYZ1ydq
hpSNwi1/lyshLj10mRqab77jFYqlczcWxT8V9c6gS8/pq19eSKPqBIVgv6niUHY9fZqMCp320C1Q
XoWkfN63N1wNkekSvwGP0YeuaKP+awY6Iy8JImgwiQQ6en5x25aRi9KVGpQj9G5ddRZ9gAxt5y/A
DHt69m68XpcmuJdj2XffBQ0yDlUi3/W/hrOXteowjcvgnipMAAK22sc58rVwcCu/I6SqMnKInMpf
7pXsfP4BEvFIAwAGqMavo+CV7NOh0krqBGq4kzmMnnDwtj2RMh/7JJzP9JduXjsozmpoVbBD05hO
PeM+WwKPXUE/EmIPkNRjVR2Ttmqrnf234SFtKQO82TNZN1P30reekMnUNrgKlHnp/HN5f/+9wbyz
v/8jYTCOYyDDpnmJwPdiQEkr6lHQ75KJPK8PLSdAzxSYB/AGD3GWa6hJlDkJahpHYuzFzQotDsQF
i+Bz9UebjPM71QkunyaIC7qHEc7XjbvcrbxHXGw10FdZ5GffOoglPvtZrdf7cPHgOCFRBqlrXgZm
fi3DJaefCfjt5sesdaFqH4OPsQsKIHc8QoA0bXUzJzJAjg6gMTLoL9o3uj9MQ8gAhHSaqhtu9Bqp
4Yt/HtArCquD+VtGC79JRK44rROOEMsbToigWHXvRVCf99NFLhOw5GPRLC40xwbTrocJTlzl6cic
sw2Ni1JdnEUsb276dgWNeAzOLgWRETjx6Th61UruwNQF5n6JOHb4nI9S5iqeu3X2XhqpSX7TiQqU
GFAGAb/qIeckkCluriDKR+39QpY7P+wirz1lvGnEHJPRTPLY113pZqeBK9f5QOuBUpL6DVPNmBbI
HHTOPajuMoi082UMunhkVSheJjO19W/Eom30JEzD+M+pBwwKMhLgJo90wojfj06cC4/JZOyyqZU3
ZR813ecQEYW7HAouQhGkkHFsmvHWD8euSoJuYTLVBTd6jNcpkII/GGWE7JBmHCrojODQC83OWfJX
+fi9/Un/7X9pvrBu9qfgbiwzGXycUNDMhoQ1HuQEReYMbQYYuS4hSU78Bh8Y87Zb6C0D6pzXMSg2
5y5dSrd1vgUATfg3ofBD37zsWM9GeHG22jeHw3kzrhUqcO+UaRGRVdG0sG/Y/UVz0qtxKx5XC/FZ
mUxqwa07bjmutnXqteCxerr8CRsOwsbyu9B276gjyD3rsj4Z+RRCKqeT5Bpqi/OV2Jp/p2CCgENn
vQ9g3GGSgSIIxUgucOvXfb8VzpaeT/1SCufZ12yajku7qAZTODbt7eUO3oNZYAC2igqtnCKg8J0v
ZYWoh4CwJhE0AlVyER6Ip8ck86WT4FXoY1SCg/W6Tq1RzTWDRIJXFw9FZMYPlPbNsMSoR8pDmGgZ
+PzWcaiflYdh6kakjihb6cwglBM10NG5/A0bO4NZMXzkaAB3y7Z6aLyxUA9VU85ZCnVmvaSXO9i4
9vwHhVyVc4S36ui+GvjCftfKDcr/dfmYtV+GEQUxC9y5CXuEmm7btT8ud7oxKhuaDG2RKc8lcknr
MHNoaekWdSVgz812+BO22rci+bGeR7z3uuMrbgf8oMENyxLHZVO2s9//IkvecWg2NBlHDISfipI9
SzXWJHjURajc8MACuuQyXRBKBQWEef3R8ZLcdJLTZJqX8IU0kFYLYuEFPX5ipQQs6Ua7nfCWQxtm
oxGx4+XdcoP8iQn/qaGhBVrYDMdcVMVVO5BvM47HAlJPQZF7wREnVdbQGJTnakx45ESTjld/jjgu
sOHonvyWVmVa+HNF7iSpa/dDvYxruEdgsJEstvHQFIXPYdtW9JkJjmBCZ3KYScwZqYRAcfeqS1Cy
C8enJ2dEhunexcW9nXZ27sZNyEZKZ2Hd8rybxlcWOiqZTKVOC8rrUpchGd5RfQ0RLXyPDZtmCwhJ
O8OHVzHOOK+LLnpwoo7uVIBsjcJyzTzHaVI5JfvA8s450oF9yhSOQwHgatzR9stlg9vqxXJlmS7n
qgQK80PvzTLJAtCpCTqSlKjghExsu2MX7zuTILAGI4RBLnEM55c+0K9jDVqsnldDijzTwY16J2kz
Uu+cCO/fTwNbIMR31jzDLSz8MUAo7wbq7AlKnuUpgsLp5Sn7yxzzXxsPAsv1isj3JrDtLC+j5/7B
HQJiV5ycloXQ4xghx94b/zETbdzN7NPq9/NDEIVVOtT+jut/f80CGzneF8g0Onyc7ymi6lGkOSjk
xzblja7yz5nOnPnHSrW3M9yt3s4m/iYK0k7fjE44+D+EAZM56TR07LIoLavhqZ+ia2peGAlssLoA
SkEpL1Kf8zrAJbCEEiqqJNdfl5dsY0/YaiLThDp73rr+D+IHU7rUqNqiHU0R1u2UIL1/riD9++9J
glAJXX2vDX5Mps/PAtwQ1H0NpfL3VKu2VuHc8ZtVGNoV3GHrGv5oSvi0MeyhA1xnfVw4FPBJrq8R
CDqvg/fvfiQgn7xeVfScVRH/tOCOJuMWocyOU9taCMsPaDmhWR34P/oMT63z6vxa8tBLc+3t6Vdt
rYTl0Mq6AsV72ZTP2UiqfxbjOY+jU+idrNRW65bpl7x0czOOy4vvUjbF2aQhfeiu4Pjfse2NDmzw
OhD3Apexmv8Q3TA8qIXr2x65pi+X7WBjF9mKH7igaxGqGug3CCcBahRCFaVckBokeQjWFa/dxR29
H5cHNoq9J0uABwXuPGVNVCe49y6x3wYpQtYmXlymEoZnUFxlKKQhIVpweXhbk3ce9hsjifTCoypT
4Y+5GMz8aeg40oUEuJA9zcaNY8yGuVe5EPOEV9YfkV/3se6mD2Emqrg1ZwVHyZ5cKV4uD2Vr/s5D
fDMU8DfIup7d7KlvkKEXQqRNbT5kdAVhvAcl5DVf4rkZHtcIfDyXu9ywTVs4pM9rQ0Deii4hqvUZ
+Z3ieeFg8XBWPKpc7mJrgSzzJxC8LJcpr57lMHSfuGyKT9Btve6yGXiW6ROup0kC1/VM4LC8tDcl
wwO1CgJxuPz5W+ZjWX8NAs6Kz77/g5UqOFR8OAMFRrARdM4j0/M1FSDwwf9BrYsayAMkfX+Akqp+
gDtgD4sDdODlQWwss41c9zVXZ3lbdU/7blR3XKKo2B/OiMMMT6d7BZEbK23j12XoermIIPdOQ5RJ
FzGER3sn7aPKX3deFjcWwwawa9DcTaEqxEufQ4esX9h3PDDSpMkoidt+er48W1vjsA72sTGin7Os
eMmzcTnRaKj+iQZd7sRWW2tx7vWNlUtAdDI3DLPncoUuFUmkS/IW/J8Vr7l7KvwKYr7/j7Nra7LT
Zra/iCoQQojXfZsZY3v2XJw4fqFsJ+EqBAgQ4tefhb+XiTxsTvEWT6XQ1qVbre7Va92ex/sPMqRE
/jtSmhIwVOmkesLuqwtKNp8GfgWFeXf45ZJdl4IUsd/DJbucYMvOVcSFMw1D9UQKWZRISE64IP0+
KOqNzV9bOMvUWWYmkFoPOsZMfLje6D5lTXs/a3cPQHSZgmXrpeeFEyNp9QRFcnYngOi4dnm58yKx
oe6kioZGoEPoqZQD9CywHTKFkB4DT7Mi0R+o9V9v7/vK+bWR75q2FDIF/fBEvRmJgAzCPaFbVhu+
ZOVU/UaeWgyTnFKnflpmwEYouA2Td9cW6gc3uKSkqe8g07ux52tTsW73pAyTBrpQwxc9uhIQvQn3
VNy7EArciL3WZmPZOqey8/sq6Z9k7rEDnRCpcGg/Gh8ZAxkW6uJ0wXOhyBan27ssTThjNrdqS/M2
xetbxXkH7ThD5+o0DIm6zwk5mgjvY4Oa4DmtwalDgl6ihgwy/dvnYnVsyyHk6E2DwGubPzGPX40n
jokD3XpaOcWJCWhhDXR+nISWxw4yhien3RRaWVtlyzeIoQO5vuHZEyXsI0q53pFV/FW6gCzmkFQ9
TCbpjwGCnZ0TtVyFqns3BMRWPZbI1n9FUaqqkzsd1U35vR3mcIzFPOUUJCeE1QciXKb0HaiGuuSU
ZqHbbpFMrS645VDMyPqCOJPCkc3N3TTI4lQS79/EGc4mDK+UOmDMV0irJtSVp7CKNsxmJWa1Yfpk
KAC5mE32JHUXodvlVfDwCsaw/n9XZeKI0+2VXrmQbbx+G0Y9p2U/funVnF0z1rV3pkK4j+uz/ntK
s/Z8e5wV3/8bdB/yRW7rdeP3NoC2EeRJ0GSjg4879TFgl7bQStIXvJ/TtnlUQe9Wp17z5M+eia2q
7IojsyH8rCkYYI1FG5ephHwwyBwI6q4iUF6xxVywYmQ2yyv1hQsVgyG5yqahhxRJG5VO7oUbaCY4
KIPPJdj5PMF3bontTFimCFLcXewGUI7+5PpO7T9wcKr1f3YDH7f6z1YeRa7lOlrAdD06a/HEUNpN
wJB7lONPhBgxWA7Swy/v4blLUznCmttnbe1MW84jh4qM4HNXPxIReI77UIL6tETbUt04IN9vS5GH
cQe69tJsJBjWpmh5iSSsB+Csq/FLgrZ4wv3wL974SFkNMj/Ajj4E7fgygRetOdTTzliH2hh7N0pp
ytCl9tQOdUfv3KZS4uJ1M/16exXfd0HU5pEFIQcK221bQhuEN0flJccWlN/3SYDYsHc/BDVnl9sj
vW9a1MbZGzPlwDzn1RME86rXhBTsqa6jv/d93ApA8q5mY81I8VgS5iJQa1MSXlDZ21TDfd+zURti
r0TpAQpDqqcE5LRBnLaiKh5lh3RvegAaymVbWidrAy3L9+bdUSoeKtfDMg1FyMtjjhPnQiW06uLA
8caH28u1kienNqyeMNJD26SXsdaoVckIeO4clEwLH9dnSMwDDluglqEFaJcT2hd3IPjoZffJGcXP
279g7TRY/sIxDunrogu/+VFVH+a8zO6akG5xRq8touUbVIC66NDX4ktKQZGhQC5+As9t8Mmjqfx+
ewLvewMaWd6A1YFCuqF0ruCnxLol/Q90eZwEQmqSdg8o+HmQVwc2q063ooWVJbMx7FCaykxAQvaN
AayvHhiq5ykYgYEm++P2lFZWzcawE+37AJXo5Cq83KNIQTbzEyAeCLcKlW+57ZV1syHswyz9kUIi
+JpOAAS4eXM1mYLqi0I4ooP5X0rSR9Knf1cz/WfftCzfEHmsy6cmLX+0Xg+2F595h1YRhPKhdo63
h1ib1LKib4w2dbM8mAh1rigNo6FY84vKSqB9yuXuI+w6NO6d15fP4/KKvD3kmgnbWHeqaCmp15m/
RdKmj7kBxkK4mbxLHZQGRdPnJ52k4SlvNNCIWpCjUimAZCr6K2w2Re3XzqQVXSQlhGdzECx8R1FS
fkm0wObRsL67Pce1A2k5iVRFTQH+0uyHYWq4IOFen2kJQiYgMP3TviEsTxGAf64Geij7kSFOzb0x
uetD8JCrKWk2zsbaJCxHYRY2xamY6ivPZXvnDgL6mFMXHHpAl863J/F+SEltNLdKfTTnN2l4lSOy
LUlew/VAWi9cXsjSqYEfp+fdfsiGdutA+a4DauQfystB/1q1zeeCbDYVrpwom7RWBzkeEFR1V5r0
MyCdgKejWV9kgLftWyzLHQwtmFOQ3Q6vCkS7ek4+cQLo6K914nPwAGG0x/+Hma7svs1dy8JZomEH
uGLX6+lZLFc4U9h94FW3Wo/WVmz5+xvnM4xOOZrJ6a8SArMPAxJj7iGoE/Pv7fVam4Fl4iarHSco
U3UtFRLRyLGPn4gMXtF6MW7EoGvH1zLzxJ0ykKS6/EomqK/lQ/jKXPVDZOjDMQa8/cuLaFrSPbcn
tLZelslD4qcXdSnn773j8jJ2q3FCxSiVJsw2YoO1JbNMngikEPukEf+LDRC5n0Smzblv2euuKdg9
QiqUVZkGMrqmGUC+svQ5xPz0HuEHIFHtxiAtfC1oO4urYJXI74TTwEAGeOL6OfArsOnsm8TyJHlz
bnEV1iHza3M1of8nxPH00QcN+4bXXdlkuxWCuy2Uy0Hwdm2L4m8AHA2kJTZzq4ur+B1lQm1sONTp
WNmBzAyt7FX7AU2E9TEVFbuadACb6rD5xF2bxPL3Nys0KN0PQRlNV+VJJzq4U+T/W6p6C8a09nnL
snlZBqWjx/IHaHq+FyXpTg0kNk+3d3flYWmTzCo6ZIDK+eNVAT52aF2wNOZhJz+mkrvHGvdUB4Dc
Rh5txd6YZdFJVLZ6amh/HXw0otOZAGvjQ9/XSV395fZ01oawTLrscZYC1WkMUSu0yAITLdAo6w3T
SzM6snndNYyN7EzmoElFlHdfiIOdAK0oSQ89KfML8pP1j9tjrGy7DeRMmgQ96aDCuRKwPHyUYNv5
jp4VvRGzrX3dsmrStJ30kMe6ynl0Di0HZ1UO077901cMz4ZwthLtJENbjdfWXQqLpFN3YrlNs6wQ
h2JO9/XsUxsjuTxSKCn5cG2T4B9tkM2hY/8VyZ0tTNXaRJbVe2PZWeMAnjiZ9MdUwRwAiVDHEFzs
bkHyWPrhRg1zbS8sAxduM+Up5e1VzOO9u6i9Bnnw7fZWrH3burRpg9Yq7oz4dqUJsuMof5QTHr23
v74SEthIQWDE5yIYiPi5/HLgtj8Ugtw5Jf34a6CZj1/b2t2iT1ibimXbifYqTwvwqtBEtSeyPNqS
qPrr9kxWPm4jAhmaQyFchTxr60EW2UXfxkvURVsvpLWvL+v35hyR3nGGLhLtVXbenKLaOnnpqZPV
PlAV/Q37NzVZNwy8+cbhS+O0c+Znv+d7iMgRaNjYPxeOochq3XyTIBnovEPU9szrzpE3GbQvDqQO
+5i7o+kvyciqQCNbnswJByl62Cf79scuJtMs6/qmb8l3dPIlh7QGCV5f7NInxQztYnLuSH9Cw2nw
aFjeiKMKHGRTGtXRLbqHlQNgF5EzTpXxq9b7XjTGda9uof2PYAE2wca9t5LZsNGTvk5K5g9d+ROd
ZAA5TbW4KPYqpuGl0Nn0WDatPOVu/mqmdp/TostM3xzpoRDogCp4+RN4O//QOkV+wXuzOO0zR8sl
lkNQQCWZho8kGyEljaRnAPHEsG3vb39/JeyhlluELKl0M6cJH7kAKGVIq+dfkS3SW8lZzP3LbhgE
tcmAWeaPkDdkcww92vs2BPwsqqc9WpmLaVo+kTHQwAlodz2qxk/KT4PnDQFq3q6/pTKxcnBtNCUj
oLPLi6G6SpX25wTg0B+4UJqtR97KBfsbnDJ3i5RAFe+nx/G4a/OwPJZLfFBQTg6jv9mmvDYNK9xx
s7LyhRnzx0G5ZfZJDlBvOE9osi3Otw/U2kSWv78xB7TE6KHq5vIKSJg+/LrEB58thWmAAED++nB7
mLV5LHHvm2EkdbLJUVWFNx+bw08p8l8D6F6rao9ANg6Uvwz8ZgChUibLMc8fk9SD4Q1DELmn2XON
2FiotRlYli3UABoG7lbXPJXsQVEv/SPIinALRb68Jd5589mkwZCM5Z7fIznt6jD3/pIjhIn/yTt0
Zt9nQeXLk56HMLmffaqdT3lTON8mCaO5iNAnf6Z6zNJLXdN2RIto67n+SeepN38wztziv0tG87MZ
e4L8NHLJzpHMIZh2QGxQNXdJJvLmSIjxo+PosKr+FOSc4gZBv6PKHgkSzPziUjl6n0QQFuwr9X+V
pdDnGuH/QuKkhUZsDYXyh7nkTQMmfr8uLy3629UTzEHzEzQSaPmPxBIi9lFRKwIkR6CY8sMphMe3
gC1rR9l6ptGq59Eso/JKROa9tt2Cnm3KVzop+UWH48aNtYLmQCvof09ax2kVQuvX+dk3kGNwFUlO
3dS/BK3THTLkG0C7gObDyTGQnIzqEwFxxEbUuhjLO2fERodqM5bo88AEZV0G/wu4BXqZPzRLJva2
na6soQ0RFRnvS0eE2Q8QIDx7fQXCikkmZ7eQETQE+VYBbW0Yy61FqqhprbGG4FcpUMIA6MnL1QFE
Md5JgpVt33vOBooyMLSMGZEQfx6H4hhl8iO6hFFxnNKzoHRjkJUr2aY6rjgy8BIMoT/nKLmPHKc9
9No/Vl3/OYoEXi3RHuUeuDib9lgD2G6g8QSThMXxs5ZOUz7yNtflU9PWebLz6rQBo2oRiBHdqONy
5tOxSdLpNLh7hBaXSVgBzOSpbgycvPwxG+mLIxkL8RlyU/zv2+d3xUvbFMgULeXgBCL5F5NlpvnA
I02889A4xcaz9D0TDDizYY+ugOIdgRbLJQIhhwtGEvdDmG8AQN777cu3rauYNKaY8TaQGUAmKOUw
gZyup7e01t978i5fX2b05oIkdVCK0VTkjjf5fVqALzAf70nXvxR9/ugP9EPRbMljv2fdy1DLBN8M
FUYp6sigubn4eQkdBqEf9OydMx2dK7Klt7a2WNZ1jMRu1uGL5lL2Mv+J7ueOHIxomh3xyjIF65im
sikCnYHhUNL5exoU893cA4xz+5C+5zGWj1sXFSgpgoCb0Fz6svROwqHFsynUX32JCCxHteVAmq7a
eais24oKkThtlLkg5wO9zEFIh+cf5rTqu8vtyaxYhA0yRDNPVvGxhMQsT70Pcil28S7Nz17gi5fb
Q6zstQ0vhECRXwCkBBBbbxykqRt+N0q9RTe09nXrLgIPjEHv24wVAk/Tmcz59N0H/OKPfb/dMuqy
HsHb4bpgOkHZ3vnEkwmI3incIpVcW33LqvO5FlGQYGkEKuTHtknquzRCmmxMNk/r2hCWNZvMmRoT
UvdS0umL8dlrq/qXfW0WMAZbNp7RZMhaX7kXkAOSK2Nja5C/79VWKnRtey1LRn3f+AFTNTZAad1+
UEkJhsZh9sI9QPtlBpY5MzOFCDEJDpAPGLdRY/UwI4zeCC9WnKlNtIuwnwgNFtRL0oavilbp5X82
ht6XgzcWbJfD+40xWBeyEU2hscul+x3R/N/R3OYbQeX7WwDup//eB5rwaOp6HNLSgZSh9JBiC/Nh
S6zy/fOJhur/fh3MKFqAxgZfrxIwK3jla4p67x1aALfyiGu/37LhuXUyAZCPdwGlqTqMVeWcO3Bl
nW97iLXfv/z9zW0JJGk3gOt4vrgatz7hACpRKGGdEb8UG2dobQLL398MkSuBXgOZuhfwA7kPtEBJ
JuggRLHz8/5/Py+B6+p04PCYRCb6Q+JJ0h7AXxNdby/Q2q+3LDjxdK9RIo5iNUTed0KHdPr/fH5t
/S3zdZ28bZeXfEw9zYYPPVpm6ksxEHe69B4y4DvyjgFH9uG/izSwMi+jQIfx4IKI4kJCiZY1BVDp
X7dXaWUaNnxvKNHpQPyCxxCofE7GsDoKmbeXjgI/s28Ey4zdfowSA0TWhUD9F3RMaX5s+5w9+KLb
O4Rly61DBh4GGQiF3TS7HyYUxAKfD+eZCvd0exbv+1P46//ug+i7GSUBv7k3XvgKPrEPedn9GGca
T8VWqL1yYG0eWg2eqCqZSh2LsiAvlIGV9lBBr3AjB7z2+eXvb6wZ/I7gUhU5R+8Q+KppFTwHVcru
bi/P2jGybBnMZkWqate/JJX8wwiwW4DR5fNU55uZLvxKO4kBO7A5VfWE1iNRUx0nAByfeAXkJ8FZ
Ot/++Wu7axlz6eR68ibPvwy0+cAc+NLWEyfa8E99Kff00S5TsEzZRem5rcHvdimBsjq4iQj+6MaO
fAY94B4yBgzxG+Su1VUf5YN/oW5z/XUdt2jIur1G0fs7YAPs8p7KYaz0GJtiGF5+Vd6GCSm+5ZXj
eix/0KPin3QxPnVq612+si+/we4q00iEGOTCJbQIcjFAE7FBW4ru6uwOWcVwC9++Yhy/kYf2k6ud
ivsXXcqfJW3bU9dnW3Swax9fjOaN5XEo76CpPJtiN5vL7lmFIU3Tg1+CqW3D/NZGsGw7D6mfJVk5
xaA9TOXBJA2bj5XptiisF0f6jvXZrHIqqNDfVur5bgiRmxoUHHnrhBfKxLWUmTk2+MftU7biSGx+
OTcC848OkjAuJ5leDPoxHqiRLcg6kfnfN4Rl7CRSXe+H0r+A56G9B2FpeagM+jIaYGBvj7C2HZal
D1FFy6R0dUy5gz1GL07kxpVXdfW/twdYWSUbaWfccQItygh/5YeABSd4NvCylXHWtVv8MWtDWNd2
ClpbT0ytj2u7AHh8LMXFON6fGa6l875JWLc2yUIfiEo8UVJOAf0GHw4iNCcNkJFEXjTcyuaubIaN
uZNNCA7OEhEOZfXwVyLG9sFDU8T3fZNYlu+NbUMsfOoKOI+45c1HjZT0k+kA/ZkrFHr2jWDZtgyR
2hEdD+OkYN/U6FXnBKTRh9kP9yXeApsSEaA4RjvQraFco59ygehAZuMlrPRTNpE/b89ibResaDwH
jU+egn075kma3OtZOXE4c71RB1vxTzbUznN6cGwRXK0ua7qFJEYdQV9ATrXy05PDIVKdIYDbOLdr
U7GsmzKX0DYTUwyK1qk4urpvx1OA+HnauGlXBvgNbjeWdYeSITLpeRc0R657JwaRqreFQl0xbRtq
B2EZPQI7/b+YX+IS/+TNwbdobop9oWZgWTZa373QFcvLl5LvKZ+9x8QNkuvtk7T269l/LS7wA2QB
QuRNuBEfk8Ex5zLyp7PDm2rnCJZNp1Hv8DQM3YvfOQs/56RPSCG+JCmqWbfnsLbDy9/feI2U8QTN
7Cm9DCb4JoLMPxRjvae3FkHgbyyDrOoN+pTCeCGh5kfqprI6pHMx6EM3zH2wcw6WRbfzxIORz0uK
Ei4QDJQowoE1eU9lfpmFdUubdmDI8IU6NlxGwQGa7W0OAbAe4+3bA8uMTa9FTkUX3KkxQseIqB0p
fkYNsCRbjCDLiXwnarJBdnRsM25yA89dgf2nrMHKM7Oryh1+cIpon63ZkruJH7Fo7CYsSwthraOK
kCbL2CZz7Yq1/Q61c5AVK5dEdNuAksuoyRxEWsLhyX6PYBO22gbcoRuyQHIs0TGatMJD0prqpEJT
3TstsKG3N3ttKyyTlr0xY5tU5s703mPeVc8KPe2y9WMedlsHam2pLKMe0rRnoBwZY1WW4SntHQWV
aPSFjc5me92K37DJ9nQjgTZFJ26cogniL1C1eOPBCRyanW4v09r3LZuWYw5sjVeFcUumPDiYup/y
x3lw261i5cpFbaPDXOjFULdr3HhQlVroXvh58DN53wLOdy58Ut03LmC0t2ezhKrv2Z9l4bLgDii3
NMjkgTx55k0/HgFS8k5uAkRLOkDtDCTt9dH3+p1JZRs+JhOtZmM6vF7KXl3doeMYpx2PaCrptuAc
K3v0G4YM9V2voE4Qg3O9OqZySE59Ca2L22u2skE2DV/piVD2RcQgQU7ll5aPL6zAx9PlgW8icAr8
PyhlVgzGX4z1zS1Im2BqI8RpsTs5XfmF1SRi94nyCNRYsHPK3ZjT2opZxp8T8Ca5zcjiFIT1B6Mh
mxik4XC+vWJrX1/+/mYWQNdo3XOHxaZk34jbsA+dQKnx9sfXlsjKq7mQWpo0lyzWPhr1OEETT0l6
9zL6KJjeHmLt91s2r/OmqYJxdmMSLqXeIRCAZ4W025rC2veti5xOszfjFmRxjvfXIY+E89D56c5I
yoZVEQeCE7Pn6VjW+RQ8T20gqs+872W7UQlf2QEbPUWg3dH73RBckiSo4rSQ472OcvIJkhflvnSB
jZ5iSG4mblqxmDikZSAJcU1+KjzO92XgbWo9BX02Y8SiCVCOxb2YJuQbaT4Un8aMQ1l11zGyQVMD
kyHcbM5iaUAMWkIU9iEcm2afkdloKVM4vZMpxWKlif6H9BpdPFESuTt3wLLhJBh9JlJnjH8Jemqp
nQMxm9nltSNkGfE8aqOjJvUvtWzcg4L4zhGwyW9p308bsfjaCJYN88DLWNHULKY6K0+MOMEd6GCG
sy/Qg7lvfy0zbmswXYViKMGxz9QnBRXaQyBzf+P0rE3AuqoHgg6zGgy/cT5xfkrGTn0xIjNnjZTB
xhArfshuejAQrGBzUgZxUnp3UqFXPyi7YN+T3W54oG3XiwpKTbFifdkegEwrhmPRjtW+MuBvADI+
VkMuZqy+ksEHyOjOx8DfbGBbWxrrInajyYdMCoXet++og0B+4+yHu3rnEd7bELKhE14C1vsgJkjq
fTJRn3/EI+B517G0QWN51bk+urCxMAs4zUUj1scx1OPT7a+vHMtfKjRv7vZ0RgcnAWx2EZYw8ti6
aRpHKLgfvQnM+rfHWFt88t/4gYPYppXIhMZgbPqblErdzcwUO3pQl7W3rRbKdg1SSeQCThjvkJpK
XpLOd5Ei63bmV38Bnt+sESUB+mZBTxEDaVJ+ATGZLo7zaMB3dHt9ViJSGymmcipV1YHdCMxk7okq
MF9mQ/UXVKJewNsVnlAGEhtudGUrbMSYTLowHXOXxgRSTNUh1zPxH8K8AQz+9lzWBljm+GatRCfG
ASobcywo9O8OhOjQ+QBqfmdP5x322yaiazn1+ynpaJw4Yahw13gBO1aqmDcMYm0Ci6G8mUCJvq6q
SF0Xuc88emVguvwbQcQQbbjRFXuzWeg8NN8EgJi48awUVBFT8SzbPoHe5LRhD2u/37qK29IBB1PT
e/EgovEresXYIZhCSG3t21/Lltu6QudC4M2ItGroj6UNULOnJhuDLS3Ftd9v27Pxy74QTRBTwDVM
CE7GXoGQ4vavX1t96xLOfRZUUiU4PDCpgwIT7wF0xuOTF1XO8+0h3v/9vxHHSWg/dj3pKRIMagaf
vMw8czeiaczbZWG/McfppPfL0Bm9GHIXBTTXKDnU/s7n2G9scbSHH8pMReNhHINDMjnVR8+HssL/
4zn5/ibQyLqL25QHNchAMESWyGsyz8md62TyUoe7+sgD/htrHCSEWNmIklxM7jAH5ISVmcipLGWe
f81yAumynZuxnII33oJlNaNtME4xr2iffhYMkNYDbrs62sjwLIvye4bnN8I4iCtw0mQ58mFJ+i0P
GnamXE/f+qZDrrsuy39vn9r3E0k0ssyam8ltfYoCGfeTIxX6ok1hjiUdn34Vygg68ec62DCRtQNg
mTirPBGVQUhjBe7iI5UoJJZj4B/nyk2/3J7PmhVahs6ynqIzxwMkq5/MBXKpixDYlrLJyu+3EWUg
t2CJ3zgmTh20UKIVF8X7wpiTt7dyDD7q/54rMQFTbKaIxsB3lcc0msojC0VxnKB2t+ELV5boN0I4
mgapM4RzDBFV+QRBVvkz6HdCEKiNJgMnW1UBrDnHug75AyTJwa8wJn91HDO5vcVru7D8/Y3pEZ7m
XptP3iU1eBEaUGkcf4F0qglvw9tDrC2RZd0JOn1DrYs5boWk4UfJORueetD/7QvHqC3V7c59IyDm
6V0oDic0Z+kFgDu18eR/H86Ea/m/C5QHEKQlFQhGDB1zaJq45kShAwgF3W85GBKPqY4K0NQBTeO5
4XXfilmmLSqUFnvueiBBM4gvERyYoxeZ7p/bn1/bc8usiXSFYWWEPU/YM+Qv3dOIY3CEoPrftwdY
2XEbXsYckbmzhx2nvqNB8hjqxwW08cftr6/8fBtg1vaKRg0kTC5AlasL9L3ay5jO34EeDTYSYWu/
3wq/87qamRNR74LdNoc2NDwe202K/pVbwsaQGaC8uzHVSUyV969hoGip5u8gqPqcQFsOLP3+hz4H
emrfYln2LYJ0cGk2m7jx5tY7RXrOaijmhEMbAusAWY6t5+nKFRtaVo7+aBGJ2lsOVfotKYVzYZVk
5yoFrTA05jbyG2trZ8XligKEDOh0Eks6fnXLn2mNyhByryeWsIunRHcEtfwW2O/9FyW1MWZtnyad
MGBtL9uiO4DC6I+lN0V7Pt724hihwW3fHlnmbhLhD03FkvTgOjWJaRGQczT7+iEiY7fPCYeWzZua
ZoQkNbkglHtIfJY8gDKSbOS+V+zFhpmJsU7ojMRl7BrCPwlQHEGjruLZhjtcccE2o1taQdQbMgVY
n5Y1Hwakvc9ul40HUYNfqmTjyRXB0UmjMXb2EXQj+LVV7xm8pMrHhFxEizQmB+YvD0Dmoef6rvaQ
V7i99e+dZyg92qV/3TBfNbNqX1RfVumJoKbaxpy0rsLDCo323VeK6Ypzq9AeDXGmIOzV6fbQ723a
MvTyk97e/H6gdQo9qxfi1dG/DAX78FRXECLfiCzWvm85UYVJZGNB+FNaIXaBHEnyOHcQb9/36xc3
9ObX6xDi07mq2xcof6cPGrmxu4pNauMCeO+KWdbG8pq660Gb1fLs2XUCHxwFYxWidbIOTnXEi5+3
Z7A2xrJub2bA62p0epUXz2yQ/TcTzXQ+sMAz//YuaM13uP9lIpa/JCgChgCsTFCAAcARLNng4rh0
hUybU5VHzRYad22vrSCJNbPbhMOUPZOaBp+TpjTuAcXULV65Xylg+/22TMPykHyYRJSRPH1M0D/j
HyQ0eoz70JK29wvI3FZF87EtmHqVpkmm/EA8qaYTqhB1NUHkt0DCAg0ls1vdVV0+y/YQeH4Vusd5
5kJ+yoC6LqeNcHHNoC0/ywMnKQpHpc+DBEYlzdM/2QSmXBppdviFx+xkcO5Ju1VQeO+OwsrYSALN
IupoGPKzCYj6/Avhm9e0OCceZF1IlQk0lDG2z+hsSAEbyqafQOT9nFMo4Z7Sauj7A4NW7Rb8ZmX1
bFSBAsQNXAO++2T8vKLTxTS1yqLzENbMLJACqUN+0fnU5uRYs4QwKBRnpBw35rdikjbQYBgKTgsz
eE9oGq2mzxCUm8OT7/g+va+rIK82SmTvhUrLnlneBZWNsNN127ygfuv8JfDEmO9Mrnn4QZq5g8iY
nMyWF147H5aXIWUaKhDe0ieWRDgVFFITplE/ZKHJE9eQVOk3w6VftZR3rNTW+RuKuWFC1OGTkCKV
X91JKXl0fVoxBcaciozjiYvUNU9kkLSvjlnilzW9wypD6ACP37r8KpxgVBc/ygGpPHI8fcMPAQHB
7kZad22DbT8ledYoWXsvZQjhgLaYUTmMoCflUXAS7XLrtlZgTjOgsP1ZviSVdh5QTl/8FYvAGApB
5J3TsJwMlrVqVFI0LzmBzqbbwNE2yOYDC4CS8e1prHh0G84ABcLeH0lEXgY49yfwjtVfC6dWl9tf
X9mH35AM7SLLoAPzwrsqP+cTHgoJCuvnItxUjlm7M2w0gyRgKOJjUz4LBfbWRI+Q8PP9P/PEvXNJ
N/76Bygg8cZucTvgXgfNsf/Pr/8YElz1hZscZ/jSjZt4xeht3INE1ddLsgjwYBDjHrgevkKXJwAY
k4aHKNh7/GwAhAQTGW9bRl7AJdKcATWMPrqtw05ji4rnvs2zXEoS4JbVQSheeN26p7IBW9a979bQ
YhwTk29RuK2tlxW5yCoCJ1zqJS8tN746MRM55KBUFvSHMszUAI3lNgue9k3J8gvUzK0MWJ28sF5/
BtNXd04c3J99zdT97RFW/LDNHCMi2pQtNNheBirzi6gAK0shIHbmLn2e246e59BsMeysWZflHiT3
JjaXaYLmO/O9pagMRCNq0XXkVhtObsU72BgJ0USeSXuVvCTGoagXizHLjlEZFf3Gcq1MwcZJpIVm
LEywIb/oqQUI4dGsJp3j3G1CfdeGsN4nIPNyRUTq6CURrQPFiyk5caAv4z73po1ZrJxhm3IHAlUi
zbgKnpiYaqQrSt5GBw2ERpQeexcY8r+cKKe1PN0+Y2szWv7+5kXBOjTKj5MsX2UyTnhLwL0MIRT3
nHSTXH2FnozbOAoinGo0hZ+/pi2EdhOJtqa7fADD5VH5o3QOPjSmPw5V5X7k2RQirhldVE3Hxqs2
1nRtkpZfSMbZY+Ms81dQbAFn18grVxDorKJ97PTc5uaBDLqZI4/kr7wruwWhk30o/Hor17NmOdZL
hjoKF1FEp2dasObvdqD9n/Cn2RZv+drnLdMfihwqh0FunqUy0zdodjRnyFFkr7cP2MrXbYgF1wJ0
IQ0Rr0lYLgpbs0wAzgb97fn291f21sZVDKnfmwitna86qkpglvWM64SJGeS6WecN3b7Yxtb547OE
LFXVRs9umYenFkyD9xEbdsaYNrSCAcQ0JWLwnwc0Hf2ASKK601UJWHcxpXLjBUF+ZWneibVtqT/u
V7mjc47ivocuxY+S6rq+y/+PtC9pbtT3ov1EVAkQILZgO87UncHpJL2hehSTAAECxKd/h663yF+/
YF75bb2QsKQ76Orcc7LU4uV+gPzV9D0ntiy+ZqCjK68Lvw+yWCWJFao9Ok1cZ5/wws3xZExpuENj
hacjlkGs7Tqb0kUOjGuvuee59KyvuNCGId9T6NWOWcRmLfprW+qC+VHXJN0+FHOWHhA0+wZSX46V
3CVNH7wPNngLjyz3KWh9is65G72cJgdUg0bItMlONieZpwUDVDMnuoVyRtIXUe2WaLzUdCTNLxTA
qmrvl5YbRtxu/ACfCBGBg+boYEYq3//SSSCSa+7N5TtzM4ADQCbbeQef1FkQ62qu7Tvmp8mjkzps
ulqAQewWSXLwx+o5HX+qOWuKV+V2VXhFyooiGQwn6X8dFbo9foqwp1pGIyR80rjLeyX3wq7AKqcB
tQ5uuiLxY7+fCiQnWVD/AmhnagC5c3ChQrdIewcmAu++w4pPz10lxlbunaTBv+ZZCfU1ppLZ2vlD
Q/W7Xzp1eVUXjnCGvUCls9dxJyvFDoWibXNMUh0qIE05OD0cMXH9vQ6qwXvwXTk/+nU9hwcuQK1w
xV0oIu916HkzmHZwsYTAO3A4R+CfhL3Dg3XnQANlbq2bgqG2HfQRSSEFe5jDpskiv0hxVvp80vcj
7kb0IIYaIkaRCuUsBTQ0HBLMOycoS3+vctcTV4y7fDgUYgKlciz6yZMuWn/qgd5NVLXTXs51/SOY
psE/SofAjCuP5H7kUGQKV2lV5OIrlODZCyiTwZE8uVnzF5rCM84E9vvVamfXukUn7jz/qBW6+a7r
0h2LU8d4q24zPiQWTkSvX4dUzb/VXPQ0SiAPneyGdK5YNDJqvXPaZs3XWhWyif3GArMtatSjuFO9
zYdd0/fQmwEivG52voRielxPKnSv0iBDkzwJbTdunY6CLSeYwruxKjO9c5OsIz98R0MfFOyfTXGD
oCRJPElVj78a0nd9zLsWx5XrMS+u3NnKul81yeTv0FVObAkvE0cHikf662j3AF7RGYAyPK3jtngN
DLAFyk/oJapb0Sxr1oa+aCPdQ1ohpm09xDlYbtFKqt08bQ/eoIox9roBJRFt+c1753phHs2qLx9m
UEZUb7yxe3L0qnai+I+LrgFRS6iu0mJGw59vjWFkdbgl7EHS5MqdRuPNXxuu/RsryZjehGk2Z7vE
G+nvgo/4IYEM61MRZFUbNaPfOrdNYhckpn3QZXFVQGA44tIveFyB6nHcge61cQVoz73uph2ztPgi
BRPPZMrCAR/E/OK2LSGntx9EoYprzR1NDhPKuvdMWnN2pMp1BWxMlPNdU1gVoDoFOuXdtzb00NdU
CFo0d3Op5bM1252zx5Gv0p0bWjqPSkHKVyn4xKNB1Gy+ClPVB9fNqFBTSDIHgCubNw56Q7sBH++C
uIsepBV238AcMvlxIh0V7iCQSLrYskeq3lAYtvtvtnLK1zED5sLK5i680WM2yjitfSJP2i7dHHWF
St9MEHV+DWy7nJFIFLN/a1ljssWptRYtlyj9Id1LPCWadJLsiXqg9tsDzR26uyIfgT4AR5tgu/NB
eS3oGwkX+gHaHHy97lOX2UJAYCADky9aNJ4vG968egUBS2nah08JKPLjAjWfL/8PUpFra2SkW13O
/C4ECcizD1LrXZdY9MgUdA2nfpOeYG19jJSrc5XtDlACeE7a0b4iy4270WBUPr88n/+B4D8KqoFy
25nW7hME+spnVynrqg/doYpV2vOLLvSBSaC2aOw2pKjcp8FzmuYKNmUHhXiwxDzLjb/x+SIFJova
NPQ26qcze3LRk3GjIA9zN/bJlgT2Zw+EPglMLFzhA1FfNBN70nMz7Jzssevg5VgFvNU4LEqgJN9X
rvU+hGxL4mNtymW/PhgfQ/fZuERo4CfGRx8br5XLY3DzkwguTsdwLbveGyCtPo56YxHXzsKyuB/m
zCpZ94DrBE/CKzK1B+Fg1Uc1GLKH3dBUaqtStbZXhsETl0CNNmcBDD51uogEWeAeLQcYm43q39oE
hslrlthJz+rgiYsGwnhd51r1biDd/Pu8zayNbxg99cCAUegSHLQBA/c4I+isOUByHVoJ5yf4vJgT
mGRrCWH/qHnUCfwI5R7CwM73UU/1Y+fM6krgXU/uBrAPbLyur2y7CZTzPTepk0RhNi+xI5UOAwyI
iyjgm60XDCfov7eJwATKKfCuhcHgqhPjye9u8ChIlEbIE9Ee7TvpPOndNDbkq+3z6cI/ZVRfiAYX
QJVl6qTTWkVaw0hUz90oXaY9v0ufV18CEzw3lhzgKZA/n5ig5V717b1gMjgmjrwv6aVGabKxOWAH
8MFv0J8yG22LzHO7G3savoAlaItSbsXVmFKp3C+pF5TKfnIQYYAKANoT0vRR5sO7jKQaIkbVIwTY
r7ZFMtemNFxAXVaVamT2f6ck7vxD2yLmPbzqvxlpCzFWYYNCBed8w6hWrNYE2nGvrJI2nPCI62eO
vtFFlnV7MeBZYGOCNTsy3IJ2OjaNZT6c+FDMOua5N/GbGfpe5MrCq9UW/9naNEY+IOwCBDas6k8k
ZfybDLzmXc/MuqnmKtx4ZF5ZKhNfZ+Oe5Fu19h7D0Z35F2dG8h7nlo2K/3nTWfEHJsRurJrJn8Jh
PpEe+bcl0ysfLSm7Ygy/uaCnqBpwCkGfwNoICP/ajD7xPyZ/Gxm7du6UJ0+dHtvxiUEaBMlgazGi
rwWfO38nU0mC53EYevaDMdfxvha6Au1oxIPKBuErBIWtC0iCkE2Y+DwlALvJEoUnlHR2r8XQ3VNc
bSPK7Oy2ZMEDMtaNd7y1ZV6O0IeALlENsPNeOCijdyx2uIS+IFbW8Zw/6HKMUfG6b8klPWrL31oO
04fJ6ikH+weewU6MFMmj6mXwnoShvrdGx9vI5VeOvkn/xqbJsYNAjadOZfkXojrAA4hd6GskShAc
PH82V0rQgQnLy0B75AZMk9McyG8zm5PIZ45174A0Gtd/eqJhEvUTjmuYz96XPm83dmslngSG/wA/
gyVrgWp+0TrzFGVDWMw7n/o2Hq8ztHfEFiSt/Yfz/3LtaBheRNqVlcxBSZ7rSVQ7ZTtxkYc2VhNM
Q52Dx0pr9J4mEra78/OteHwTwscECgsUhbhnUi1t2bkVAwHb7v69UYINoYoT1u+hcqqjeTmi5yf9
1x/5id2byD6ImwxdW4XTCe/+RUViVNp0D6nNygtpF4XQD8XLLe+JG+7w0mDPd+BoqPk7qmKOdVvW
Idoqdnkicx3ste+y7JFVDLne+a/7lyh89nVGjsKkmEWBTqQnNfCsOzHXt8r7sQvT4H7uPFQaUP0Q
9nfUYmUgdmOTDXPyoxhafMjNkCfImguwm/rzbswr0GkHNgmxrJ6ofzRulo2vWYNu7y6uRllkvzof
jSgq8lTIgWDiNeTsxY0v3OWpupSQOr3OxGArsvPbJkO1DbyBKJzwPrVqLwJ300DLHW1LPbxMc4HC
GOjTZnlK0rLsdjVRoHZy8sKCQUpbWtPvwiqpBUiSh5uDhSJQ7oTPHLoBeMUFLsziO1WxFmrwRSBq
9xq3Wkf+GAlLGlhdr5sdmWeHtuBWJQF5djR2aq9AaqODo482LQds7oOyu32RE7/FxyYpq4qdyH1n
fHSCYHKyiHiUdi8Q6OF4QUxqYLFOPq377BSkhWu9dn7O8yIWFZ/8KoJsptOrKCeD1zwmFbADYcys
HsKEU1CU/lvW9SRjkZBF6h+toE8L/+hrCy+Su2wQPcGXJhaTKcpTIeqhrQSiV+/ksEi+o6jLHbob
GRfobupo74mDDSZ5eYVY7nQ8dn2fVtd13k9DF/WVmoKvThI2NgVygY2tv0+HiSR/zp+6FS9j0hD6
pKFjQPzqWbMC+HO4MVL1FhAq6rlx6y1uy5UMwtQAJsLXuWNnwTPxCMr21Cl7cYW3wiLcMO21v7FM
/CHayKH1sololCyAgZuPpbaah1qAia1OISd/zFm9RWO29leMXLXQuirQHiOe6YSK9p4XgbRuhsYd
/I1k6LMJvOA//PJ10aOo31n9vsq9eFb+zoPFnN/staEND9O5rsKDB+7yo/wzNnI3hcHuspGXffmw
/mQo9ESbpN/T+VHQJGqbSwBOy3IYSQu6YEUWon9yP4AThFh/OjJFvL/gWrgMvizUh88uvcrV85Sq
PfRMSWlFjf020Y2Q+ll2soxtHBTqpDmKyK7e57wdX5KWQyeztKr5sQax23jhjjr/+weU1JNf2CAb
DLh+q9RwXQfNxn127bAY+ceMEz0MRYgthUqDXXnPWTNuLPva0Ea2kXqgpdA+V3sHQ2dleoC28mUL
YlYvKt7XTStRYc+7+q0f08d53hp6ZUPNqkVWVZwMOaynn1/d/k8OCdyguvCzDctMXe6NaF3X+1LM
14HLX6qqvT5vmmufbZhmwRjFe5zb7IWWeJdgpaOGuwAa6SJuFJ5wNjzAZx4Yx90sTGi09Nu6gtvq
h1tYU4tOpqr+o4a/5//FypH5T1WiTJa+QbiByZH/vOIgLuJDxJcbhjplOYQFR+xrx17L6ZW5r4Oa
I3crtV5bGMNEuywkmlYYfrJuygHAIqQ5s/UnDGR82dIYhlrhGQsNzTDUrEeTVThHjVdtbOraqhuG
askxGUWCVUfAqHi7z+ytBqHPLhw4LmZNwQ8BuNISST7Ljt1NXf8heQ92tQ6J0wGrc35lFusxM+pl
kmXyD+497cGi7SusjCZ1VNkPbf8QVA9e/oq+sfMzrCyQWUnIO5XYUwaezsZVkxvbko5HcBK57YZf
WDk8ZnGAA9lr92xEZaoub/1S7t3mb8XUs7/FI7a2D4vX+LBETiaLGq5H7aW4hQjVXL3RHmtV//n/
CIVmLaBHMUf7EmG28vrrJGy/Ds0CD2k2Iu1nl8llmw0DbksoCrEUrkeWf+e8ZhFMuEoeWkHjRlpf
QOK0T/3X8xu+4k3NagAcXFBCih6skFUdLU6OB78Dd2Pwtd02LFmCOslKXAyu3CpCiKH0N9wQ7TfM
Ye2wGtY8yT6sBGAmEE9dKGt81eJClpKNo7oyunmlr8JAi67BSWqJH2vm7TTnGx5uZV3Me3tKxZBN
PdYlVK8s5xGAYYCHVNH2DGsfb8Rfu+hR2e6Wj9fhPw99+dDLn/pgYZUuC5Y5GLoqGkDzdYQL1v78
YVzxb+a1ykaLGOilMHTg/hmGv0t0gXPLxCPu1LvLplgW7MPXK83DPExzta/FLW6uUS4erfKP7dyQ
6u38DGtLb1gvFHMd32kwA2nc6cXvivlnO0tv3jg7Kw7ON8IvFAhLTkAruPyBFDabanbUdAkCYRYc
w/Tv+X+x4hdMqvexUuBQgor5Xtrv6DyJStZEBd0qQq6tkWG5vQAwBCFT/Wqqqn4sKmt6rSt3C2G/
MrpJ7A5sCqSx3arbN+BuBYoqsLrhwIC5uzC7NZndS6JCND1igtbp936Goh7fIoZdcQ0mp3uBj+RV
qfQeGF1A68jXNBmu/Cw9tulFkoqB5xkGnKfQFSUOvh6VmNhNUKeBnV10arzlNH2wrokLNk/QCNxX
tRuDL2TnNS2ePbbEfNc2dvn9w/BN5Y0gQq/13g2nXceA4si2GmJXzrvJ5t6QuQyTFItSe8NN0TS7
iU+PDorjly2MYbWympDUItDu20bQN4mq+vAsht4Pb+2AWv3u/Cxr62PEW0WKCdTIut5ziWjCggpI
MmuLAnDtZBo2K0VOW+GVwHrZHr91OhnGPfVu0CfTvDh+tvEXVkKA2dGtkS6AZ71CAaC3wZ4K4J6+
ass5dpIiai6ixwo8s3cbcoe0hOweutekd6vJvFPNVsfwp88rSN5MJncLWz2rKdN7b7CHY4/BaW9f
4en00E/2dSF4XPu0+zp63xzP3YibK/tuMrv3KsnCPveHf/cCWs8RcbawGivhxmzlZrWVgTi+6n+h
ygMgrbwDrdiXlqsxgpjFH2HPPLIF/XP+/K4YIV3+3wf7HqSTTW2Jujew1McWHXkCQFx0lW6EzrXh
jchcMJJPTe/2+zCB8HH2IIgEodGFQYEaJt6LOqWlO3V7TuybWYi/fj9fArlfDpVh2MPABxBa4NqU
Wukd+v3yuKjEVqVjbVkMw55bNdZKYfAc8gncQQOtX76UaE85v6krFm22WEM7s8QDCtZlkZtuQfJE
H1K32oHZa7M0uXL+zcbqDGrlU2gPHVJSC48KLexAbzjutaGNRBraorV2SywOWqgjL1MPVuFuFLLW
hjbicNoG2h16ihy9BcSdkvsweTq/5Cuu2uyQdgboe8sUS44aAU/bndf/SaZh38nX8+Ovffny+wc7
tXvQCuYtFiWovNeg66ImVfnGgq99u2GkvMyLllgYG6UrnBY+1lGIxA056P78x69NYNgp3mXxJrx8
vKUfmuHW9x9keNN0W28Sa8Mbpjonymv6DsMn+GqIMcUBvRmtm8nbujyu2ZNhri2fU+EtJZTMO1gN
nlWQveH+YqHknI3JxiKt7LDZv9yKIrCdVHX7qc+/FNKK4Jcfzq//2tBLpPlweFpr7uqsxdAako85
vph4W0W4FU9m9iyntvI9PTV4NxUL7xSIwF9TsXHmV/bVbEBGzB7ScOxwqQhvcIXcofAGF+agWeH8
sqx9+/L7h2Xxcq/rddXi3Lj9k6ihxzcWX9Ny3AApr626YbL+iEoPfFm3Hz0vBpFONLkb9921hTEM
NggGbxiZxHVizPagBbAQQbzZA6f4VkF45cQ7hsXO86AqC5wkeyu1lqqzYx/wPBe1IkG1agMTtvYv
DLNFf7fj+DXy/4w8eupqcTu4Uk9b0J614Q2jBda5bqZleDidMknj0T64hO54spV9rBwfs6XYBe7T
sonA8bS7A9pDGj5e8f6ySGW2EzeAMFu0SOENGIIgCY5uuyVvtZJf/odxvQ5HIjjv9l3516urK2wv
L25H53fRjtfe1pvF2uos2/LBuOak9jr0pf6bReg6Eil881apZMW0TOL1EX1uIIRmLTRTAYNw/NjK
6O68U1gb2rBamgmg9EjQ7huaH61RH/pwiytmbUkMsyWe5SZwCt3em/obQfjXnrexTNj7ZV9u2KzM
fHCGJiHu01hu0CXeekw/nx96xZZMsnXgfNBXJ/HlwLaJHQ/5d92Fe/Rd1sdmLjdQjGsrbxjsgNNe
opOwwztCAlU0ft+UF9ZfzDZgT0PqDlAevD5BfDCSbvG9TvONKLXy2WYLsM7QXFZ5brsfhq4BrbQf
xkUTXlh/MTt/O1/zeXA7+s5qKPxkBPcQb966/K19umGjlpf0dtoM9L0MyzpCy9sYea3/7fyZWRvc
iK4dU36JNkf6noPqLO698Y2k4tdlYy9zfnAuRWvxJislfQ+SkEWdC7JzZy63SJXWvtyw06JpUx8P
HdZ3Cy2IUZDhZtM0cgvItOIFiGGmdd30GuAF6zurbD9S2TTHUy0TUIQVW5Fp7Q8YkdWfZVqDakr/
AvZHHn2fNadO8P7pssU37BRgQhs8diN9twgEBVmr3hxSbt1FPv/0/9CoQ4Cv6oDt0D/tDPxjlQfm
marbZNBYG91IhLNiyNAVG6TfR7V0u+rQDoHYqWe5EbU/95P/YVFPZNkXlIfiV7VgaQagI0Md3PW8
K+IJ7Qjn1//zA/QfHnV3Kodw8ormuwcAzDXQxOERlXEJPiq6ha1dm8KwXfDxNGUrSPO95uVJgg35
Fzit0Eesw2wjonyeYFITNtV1koOarRW/QPbW3kFDlx6mGb1u1pDlMXgsRBqhEX9/fsXWtsUwaJ23
NIM4n/gF2qbXtq/iOvDuOu7dBTJtovNzrB0tw6xnSw654lP+w230cK1A7HywC/Vy2eCGQVdjGYqy
6PiPnvt9rG3oMOtFAPiy0Q2DHpnT+W4Lf0doedIZxHfScVNm8/Nsk5poKuKrMqRe2r7hGD0D7xi7
rNmjHIwqdv6UgzVOWFs12ZVtNtFV8HCT5QeBfKNhBwYXbd/lFmrAROYxMrqNfQ4RYv4LCKEmfbr2
ocnmcVe+ydF9bcWLBBGWlwGQXKB/M+/fXOpfj/mW3vCKmZgdYVWqMmtGFvrmDP7ODvpjmGXfvd7d
d2NyDIdm40K5cnhN5FXTz01GXOG8+T3flYVVoHck37KMtf+wTPohWKehl3AAdZw31ypjBKOHMfX2
TmG/SliilWzd5tcOmmHkqJzYUNL1m7cwZX8yp7nL+hrKQ+09uMX+FHl67OqtR/MV92g2fvktUbjX
d9WPPkxG72oaJXvpJjUuAmVCZRsnbW0Ww+gDQaGhjBD17rn1eBCuVzxKsqTGAak2ruBr+25Yfms5
IoSLr360vT3GyqtH0GvwYCNQrWy8CdAaXO7itZZXP0gY3ntQZYgUA+t82KifRZEfaV5dhmGlJkor
BB8WApTqv4d2Uu942wwxb7aC+sr7EpR6//cAo4yg+7DMyx9F7z+hweuF8/pqOVnLqeI6PwVedsiS
bA8psItqR9QEbeFB1ytBeCl+cM/pdy6QAQ8sca2NbV85WcHy+weLzKaiISRpmu82FTSCriSLC1QI
Qb2itnLoTxvkoOlhArZIJQhwGDT8PrHy4NObpnX/Jn7wkDr+MYUzQ3d2LDMP7Ib9Y+ux40WhzMRx
ySDrAvASh9/bUjQRWHarXaWrrb7WlQBjIrd4YQPKkjjzOwRZuPOHBVP6SoO0lnHWZ/KG+jWxNvic
16YyjF8WHfZmqpN31CTRI8ACe6qhZ+OUYA7ph5rVJM7wgLRx9V6zVMMP0BYdCIN2k5+AmJcqBmnh
U5rXkOokdfrSynIEnZC9WZlbmc2EeUF/gldWq9pfqTUel3SMW8Mj6JXuc3JqcEQuOgom4gt8/oEl
7D78iUd/L6ZWmu29Akn/ZaMbPmEEcZDoaspeQe/zBg5lEpEcL9DnB19boOVQfLDPEVh2aYch+8mp
fzda46Mahy9ZrY6dHB6hF7rxH1bOmIn9GvowKBI2s1dC9WuX4DYqw/bRzdBLJctkYxs+5diFI/CN
8C9YwlVDE+vnZNd2mcetDFqbxJIVuYKug0a3oH3oPOhAPtNEWtqNoGIOmdIWAteh+wK99EoebNVD
jThy0axQu7eZS4oQ7grqMvbp/JKvRELfyB5ymfQI5cX4055a/0qC7+EqaLLxMms2EWRuT5gqxKx/
lhSy6ehmy6+C1nOvQLcIyCnIoQ+X/QvDa4SzVzhJ5k8/fcdf+MxDNwajwGUQMuobXiIBTAC8UHnx
6oyFG/lB2cbVIKqNbGElKJkQsjafQkiy5dZ3V+fyoH2Qko1ZCPYbe9468CubbILISJ6ENuTZx5+E
O+6OgiJ4N4xbQh//6BY/uRmYOLJs6noP73b2q2rpiN7o6uBRAjKsgkHiQ75U7XybDKDp5RXZu5Tu
LKV/Ix3e2Pq1gGtizJhiZanQbfgTAokHZO8Ptg8WsFB/FSMBd1u+D1R2XC5cpU++Ts0W98rathm5
RJ1TMmpp19/A5tb3cZpa/nwQwsEFqQ7TauPfre3c8vsHj+gjzwaPnee/gLbVy+PABjdY7IHxdiPf
WrnVmVg0NUMB2IFm+4tFIaaeaQvAAwt37OCQ+PPXlvpPXZEeC3D0X2SonvO//6fOuc0LivkkC0gE
RhFvZ3EoGp0ffeUq5BluwKXcLZ2Usxdof3TBH3BK6eF9TECteoAnTuwsEt0IKrVDWfezfmMg2w03
ErCVmOIZPoJC6djXIK37pWy590PxDnLAfemSKxSxr87/u5UpTLxaWnQhaSTPf6VDsPNxmGlRnLLQ
jgtlXSQdH1ATroYsMqn4ONEX0mlIsNniW+/C3Z3/AyuH2cSrJcxLJ9Jo+tKUWBRHKr1DH/ZGz//a
4MuqfbCUlkoCyYN5fFGN9yOtQWUrHHfrKr82uGHsAtyBkGNyxhdZNbfDVPZRoi8NLyYUzVNF2eGx
Y3xJk4RFAyd1nHPZbSQ7a59uBHg5BSq3PDK+TLYCqz+hX71p3pKZWDE4E4hW4zbApKvGlxZyS9Bo
/MYaONiJOFfaUl/AGllFHPKaF5wf8GKY2QQDWwvHlbN+7tzA/sEzQFufAjxQDBvO8DOXvoxvuA8n
DXtCG08+0pJAW1kOzZB/CcsStYc5cOjWYfrMjpdpDFeBhzJA1MI2PY1VN8TMd6C5k+OhPmVg6Ol5
v4Vv/WxzMI+ZWEg+FTlTMz8hu+xjRMjbhVmpIIj+TohyahGgJ18w/3Deuj8LJct0y2d8MEAFar0R
dZrpmSXA0pK6a9DzFiwCFvUvTtGiJm3dvCeDS66dckvOZm1S4zoi+iwZ0swen3VQtWidKQ4+eF+U
W9914KKNCbhZGlbfpMUWtcjahIab4a4KCG+78XlUVfVvwrqsH1AAL3egsWqRHdpxwFH2qctLhOGW
hTWcTy0FUMroVTklGQ8OgifkBux1ap+CHfb6/N595iSWKZbfP+xdkgnMIZzxWbA+P47aG76AxWfr
Wre2ZoYLGuErWdey8Zlk9S+mxn975E9gQiJ9+UvS/OAtZD0gg9ud/zsrFmZmGegbzTM5MnFic55f
09Rl10nT8uvSA/FMHmzOs2ZhhsMgLcRZ3LHpn6EcZP3kFUJmIrMOkUfNIN4cnJsxJcfKhcWd/2Of
XZCXfTJch6OttEpmWp3qEYm8hq4WCEUwOpE0jFsfEhih2hQsWnGHZr5R52Ca6wAw/4q7crkjiN0H
QpP3kpVbbJArf8fMNhJHlIqNDVJ1ydPqJyeDS69C6SVZFY0dCSvw6XSi17uuQyv2Jc8+WEQzDRH5
MHV5hrfh0WZ+PHJAP2eNI3J+i1ZMyQTIE2k7jS1ScACmffPFSfAeVnY+3SqOry2Z4QwgstBXjKXy
WdvzcIM8l0Zy9qqrrrPqaPLVcwhyqgtSh2WhDK9QQFvdzUEq+5x4ffhNzHbYxgNeGbZO84qZmpJn
ekir3B2K+pT4U0COgrOu45F2RFumEdiVaVOBTX5S9Ua1b+1AG5ePMasSJUEFeip0Db0jEClZPzOX
Fr8rMgZPl22/4RKSzMvCqoRM4OgOOYlVgOfWnymUi6bT+QnWDoDhApSf+lpBhPLEaygli0ppsHqD
9GwhH4zcuqh2drqZQqysmAmoZ50aULAswydNeitGSJNXvPPGXZoSZyNtWLEXE1BfUCJmFw15pwyg
jUchAjVcBZn00qvz67U2/rKOH0IbgXKuZTeJPBUTLUGDjheNPfrexi3uqbUlMhICPfOxFODEPnVl
Utm7umUdOj4I89hhqnwUos7/jZVtN3H2uJo3XeB7/JHJubwTDI/VCcGjkgJw6QaAsW9VRenGlqzY
pWvYPbEyKKu1IABxOkiPRmOadcmNp+uA3+rCC61dOjj2JS8XcDKmFBmYvcFVWKP6Lejo3dOFUdzR
rNuwlrXdMU2+zzp/Tnl+Aim9f0UYmrfryQ+PWVlvtfqsrZZh8Sx0td9QPztpK2C7MfXv5ELySD0o
vLscZPnnD8DaOTbtPvND4qokPVFKHH0EBGYo7l0GqrmNXV+ZwMTh0yKsKZoVspNCO/dVN+X9tQcx
+Y1YsrIRpo4Y8FidI5DAnogDUhX0WCgPul6jl6JNETzcF62RCcov/ESOFGCIZ+Qpg4zUnCd4DBsk
358ff2WrTWA+I6hZlCzD+INfIuRS+5pV6Ex36liOxc/zk6xYuqkLxiTE0DqPt6fO6/Og2ndzCAye
3w2VL2O0fY36q1tYbPijGLhXLoHOwQyd5VR8cJO6qnql24Q9cVkrvEw5fQrB3hkyzef/1dr+m3cA
ldoiH3V6kt0AydEirV0aJ30V+jdzNeUbEX7tDBvm7s8jgDgMRPtikG4agxcw7SNt4QJ//l+sjW/Y
+jhWrU6DOXiqBXO/Fu3EKdQKWplujP9pMXvZBsPKiwFKGcS33QeU63P7qgmhKw+VVAoyji7Cg1AY
3jmKjsObDU0L9UpJNrg9CIabXhVRVmienPLQolt88yv/14T6qwHSR0VZus/OBNpTBgmSGxt37t1F
q2li/Qtu56LqqftMc6FjORfkrvEuvdOacP8ElIBAUXL3GRf1ELqBBUQdnabY4l5YOdCmYlhGobKh
bek8swFtRvc+QMV5LLIKTKOs28L7rjgcE+9fl7NXQ/3ZhWIBBWf91JA7SOnet0Fb3dhuc2EIM6XC
fI5aSRMO7AHYYijPdbSo7VcnD3v3GBSznd4PpeJyA4SxdqZMT+BaXQPVUfe5yHn4xurOLg+QHpvJ
hqdZG9/wAb0PxvpZK/4X769O8jWgmfcGen9mfbvs1Bo+QAOqa3V5mUFaF/EemrDfR5ZuXYnWTpVh
/xzI0NRp3PRZoxvuCGQClE0yP/8/nF1Lk5w4s/1FRIAQQmypV1e323bV9GPaG8Jfe0aAAAFCvH79
PeW7aWuaIqK2tUClR6ZSmSfP8fWu86K1TN3CCtldAVyAeXEA58YTA0V9tU/StvtBW6/OVzjqFiZh
dwawPmmJa7zoLzPP2ZcMhZcfbNLVLlCzfL5pE+z2AFX6UZDxyPmimW62wPCZnedVKzv8+9KzK5rw
wrYw2OQpEPo6ufdder7O780w4srSQZHJN1GKMH8UaQ+ZsBQRU7BNWMc3ruBVtFP93LvHWc4opYcF
3pSm9GV9TDq8o78x1dbOVpgWz0JutJmg05Q1oH+gWR/KQ5Y0PnJVoh2h6+HzDhSTHQvID+hbtWSl
HL+08ZcN+3DJy7oZZZon4qwDM34xJm3uQXj2dn1LFuIW9zLoh483AMRriWIeYni8ekjBtuDZf5l6
RHu6qL6jk3ctB7J0viwPoiF+FKU6Mk+iRsEH7NU+pJgb6kHmqlPTbbKmod2vYEzge6RPxOMAnpT9
hVW/TFIfrP6AnM/EWVm1pblY3oQqL/PqYgy+J9y0DzQqEHt1/vBtZPVa1Lo0hOVTWJfNAjKmwfdB
kPzRnUPIazUV3zQqW8NffH5PQSP5z72nPJnrWtTi8bc5it78TQWePw33wzj1V6mvPz+/zJa/4T2I
dfKAOKeJs3I6GtmU+wGgumzl/fD5EWa29k3DAtBIh7p5or6ejlkafRcJRL8AQDcPuu73NydXQUD0
54pNeU0G1w+6J5ZmobmbuopKxHn+ADcZNPktbSXMZTYFrAbjC2mgAH/WReY+MN7zpzTo1xiE/MsR
+q+jhIL9n7OQfTWCGDeMThMJy1nuHVAud3fIrjpR7Apa8K+EXBqkmfRZ+SDhGYM70TtpLdCWWgcv
wLmkIeyKqmRjKl9pUEFPgaAbVRdJCZ3ngnG+o+gq6cS+AlvgvSj4xJ6k6EeUs7hj2nsRjeohTVM9
xwHriwhxchfk/qMg1HXr7aC6Qe2zMNHpYSqjMvgqeAfds+tO73PbAnv9nwvAi1Y0fhbKc0LAcRqD
wEF2Gzb4kMKonHkaboppGLe8RFK1PUqSdXbGC72Wd5qm3nBwHOe2mIlxy0VMDmATESRIz1CFRsO2
NA2CjaJ1g7Us35KDsF02CjFBMKb63DRj8KiS4olN3H1RNH+aK3TI3rQbkbUboCtLR+VMycktw6K6
R/uR+CEYuhK/trUeV5zEkhOy9kLLetZFl7bnRIXyvgyd4GflmLWOzYUD9R/Boi533VH68izQ4LQV
eH2Bfn0s7tp1lMzCBOzOFOhlo1BLTX8WLIu+MhANfEWfSrC9vgcLPtRuRhFV5memEeI8pAag1hha
Yr3/qsQM8nsztz75Nk1dyt9GyppmjV94aUqXP/Mh9hgQYAwRayUGraCUmFQFegqLoXHWeAGWBrDc
9UBGl01pEJ1YXojgXkKbEGnXznj/XF+1BfuwG1EIxBKHcBDRyWPpMwqHDmiGPfHVo34BOQKVgj7w
+kCflyyZTQbMEw548OwUZ8aD/tjUGgqukOweilTsiV+80a7f5y3qCdeHW5qXZfdu1yf1BC2OcwlN
wvsmy8uYQNDkqEfUylMfseH1cRb2x265gOBHOBcDqc7goiTp49QhQX6q5cRuw54wu9NCUe20vpmi
E+VQqwIZZQthEVAT37hQdq/FBLq5tGxGBTloMPANYtjrBnlqTVDWy0O9lmBaWifrHEPpmxGIr5Zn
E7nkziA2/OK0wfm2Tbj4tA9WCFHgkfUObhFRXpRQDFUQA+rJ3W1fv0zpw9cvyU7h6Co9A8mXPbiI
9I8qyp9u+7h1TqcwKEBCE7b/ykCVv4zLx/TgKY7g47bvkz///AAhNz9DJerJCLyJtzJiPX2Isgpx
z/UBFu4NW/Imy8RURXkrgBtP5RbgSjCzjbw6hqbS++tDLJ0dK0hgU9flfTB6J8ZL7cVYoxrKL6X/
etPn7e4I13GzOnCc9LnxgE1WF8k8A1bK2xzEf7oiENdMRSWcJ07a9MBV6+l4ZslqfnvB0THrBgJz
Pqiri7k5J3riHtDneZ1ulE/y7CWAxIaJQQRA2xVDW9hsW3lkSqGT6piQn5oW/Cu4l37IwM/+mt3p
5/W9WBrg8vsHW4P+bVPh+JOTCb3m2FQtiHx6l+6RE5lXNmThIrLbI8AzmkZh0TjnwXCoJc9yh/M0
flG85ocmTDX6IES0r4dhjc328hb95K1idzrIMqjxxs79JynH56YALCxOWKAf5eDfz7UTz3SUGz+a
oXoNueJbEJJ4gNmYxYm00uNBDS0vBlBLktUP0Ob5ZVCXjJFIhE6Oofedhxv4+sYt2KgNYaQBJDmy
QvdPzAvQEBiM3baI0l+3fdxyAKR0IBHWl/6JSnRy7NmkWHkoeCBfbvq+DVhsp3HWaMXLn/saOu2P
xqmSBprYTtivUQgsHDobo6g934C4TPRPLtg4gUy9k1L1eJ06oDA1uGmdirHNeElZ3TYjyytMok1Y
DSrTU9kM6ssgGvLVYzCm275uXeYkYYlPkMA7S8jw1Xh9RqFjol3VBGD4vnEMyxNk2nPhkx2EVKNP
9gwinXuQLB6uT+DTDlNYh407FHNNxx6Z3EcgWu4nWn+h87BVQn0XDn8Eb78EGmj+FgBOj1rEGqvd
gnOzex7KEcxtcz7Tkymqck87QGYYiIT3IQHL2vWJXfb3E19jAxAHrbhfRoNzdptW7xW9aBwrPHPl
yEGL5iRvOep2x+tjLU3Heo8qxqHgFXbtGZjl5BsU4OS/Q1BDYt11yFoD0eJGWaYv5Fwm2qXmiQze
N93I4O43IkgE088JPeFfUFOAd6tq4B4ieu8k1ffrk1vwZzYGkc1Uu+g09k7CrwHZQm3c689BEdT5
DW0DOIE2BHHI8lELlzIQMGdZu2cqnaOdazhZye8uTcDyAIPTlo6oDDm5ozbpXsxsjg6zI8y/1xdo
YfdtuGFDaYhqSx6dVJDO40Y56Gq/59JDdyka7SS/qXLAbG5eFfoEBDUpPXHTk6/ItSOPyIB5vj6J
heDJBho2qg4Liqbic4lKMOQJNNslafgDRyw9VwXQ5NeHWdoL/8+ohk5ujRpMg/RQF5p5L6DLl31p
WzSE31T4YnY7hDugoFYFrjo3PBkOoO/5lYCh5jAP7spuL83AsnXAFz3oLhr3NAl3iu646/r0rhto
sxYkLR0ny86noskFIbhSRJs6PymBl5JdS1QcNqX7903bYIMKUSIfRqdP1XMWRnSOkyjNgrgPcPNe
//6C87URhZN0O6mEH7xngC+25d4JqwwNUlI2ht9HwRQmf3uaIyw6NlkUsbXS7cIh9i1L16Da6bq6
CqFs6XYjjasm9Yr30KOu/zZQAlRgYEhKVqroCxvlX/7FhwjdrSQjLngen6cI4OwsSwXa91BymfnI
V1zj0hCX3z8MwTyw+rjVOJ7ghcv/R+bpZEp+jkk4HK5v1cJ5tpGG0ERSzB/g3s04EPVa0qCPTiJS
/kqudmkKlsWjGRiUoWXungaSTt1dBoKc9MXlM1jr6jnh04rdL209+XOl1MhZMGgun7OEkwdaOS/K
QeQNLHCzDxWQVNdXa2kYy/rRQt2jV8wnJ2DM55DvhUggVAomMt6pLUTGde/HbR9Mt3D84278XfX5
cABIT0HCEHrF85AUbbgxBhrtD5A47+XK9i88yWzIIfAsXkWSsn7mvYRa7hDq6a8MxEL5YzKX6X06
GFAl6QzyFwifaOvcDd0qefLC0bABiY1yAxbKLDmpvHxCJVEc09b7NkdusZKvWtgtG4xIBgIZ8yTz
TpyXco8gI9kOBmdBCJr91ROz4k0XnjQ2JhHaAmXj1UN1BsM3ECMjlE91LB2KuDnNc4bLTmY0/Tql
F4Ke3Bnr4JZeURwPG6iICWVzKET7zHoDHAQIG82vsEdp7rbA1oYkJllOAlr5AIUja/mF6q4KNm4U
Rnep3xu+YlMLHohYHgIl09rzss4/sRKmAwpOkze71qhpxU8vbY/lGkowChdKpng/FUDQi7ofY7Bm
xLqVAq1cst/WINcvcEmszGfpWFs+ImnnXEdzK4DYN3MIWQuRH7nUuMFrwvj2uiNaWjQrSjDBrPBs
k/OJuJ5PdswNfDpvnJyF5Rpo4VNWAZwuG3rIOhw47ukET2dgec+8c8uoiEWGmKSIJ9N55T2K8yT6
p9Vzmm5IF/TpFp2HPDtqBxRS26BM6vQVleio2980bRuvyNnYBibBgTfUaU90VJCmKAiXa6WzhWW1
EYsgV3PbqG4jcMK0jbNtuACGVY7CXaMKWxrg4qo+OHRg+KLcyZr2mSSG3ZsJFG5zo8b/XV+ehaNn
gxU1LWtT5QRPKUE12YigA0bK7RpUxAPOxFqlZGmYy+Q+TGJoB6O8VAQnPYsq/JKo2vlnKD0veQhG
qtfeCkujWH5BgBdFToXCKCQdv4kMpfYpCoND13g3YZXZ74P/YR6kmluqqaCnpvMhuirqpBxjlvre
ynYs3D+/IcYfvm8gbxNKL2+fXVf3dzrN6ngInHTjDoHYtml/iwTWxVAtZ5AgF12lqYd5OE1G9lk2
9eyYj5c67PVztRDP23DFpvXZLP2weyaDbh8gNz+rCz49ILjm5mg+QfddDYeaUUBvbxvx4sw/LB36
K8I8CbQ4G8ejf1NkbWOZTHILuZVqmyU1imbuTdysWD8byog7NHEHz6WnofDCaZtw6attEgp22zVq
gxnx0Iki30VBnpWq3WDJpjs1FmLT4/5eGWLBr7gXI/qwXsyUEVRUo+4ZcEfvHtAs59HvfP+2K9QG
FkqV+0MKYaAvyKmhS7AmzbGENFdc0pqAIIxdHH47xl27miFcwjW5lvUzBw3RYchrhDatcwE05VP6
bMzoNTFrajA7xaxs7tHEkn3tNPpw5i47ktSNmp2Tz04XA6Mmdrz2ig1lldwRMJc9kYhnRcwGV23L
oW1AOpV2UQPgeA/iGCBlO4C+nDwLAZskfRo7Qxj6d0PI/PTrqLjsHqGgTNVbbdjUiDjNU1cf6oFk
yd31Q7+0ieTPTYQYewOkadY/D44TnYCdGNKj0zojWXlOLvgj14pMVNWHRV6R4CRJ4Z6noSMbMJ/z
x2mWEvS36ZrnXhrH8keZXwiQwVf984XVNZuYvjMK7dj+jLwkKnTfr6/W5/dDYCMeJaAzZYfI+0Tw
2u/3mdTNtDECQSvUqpxg5YH0+Vz+I2gPLYo5iFhTnDPHKb8NBfMPkgIiqonE3erJQW1um87F936w
YDdLQr8ABe5J6TZwvqEZWIexBJtDfaAjH7qbzhj++p/D6A75sGTuqy9DXUwbQKmhCK7XoFOfH+D/
yN0DTD2OrDD+SRlqDlk9de1udBVIY6+v0dL3L79/WCNCuJi11/fPySzZcUocQFgcCdHDG/fAcjqk
LTsxoC/9eVCzP+2hWgldCoPajnqZfRDCnG6bhmXnpm9q0DDx6FSHbvnQ+kP2WtB2jaTo88sa5KZ/
LhKjBQCfZS3PQLWPsZqH/QWFtxem77YXNg7fz9yVw7RkgpahG+ETE01d/6zGju4uaN3Bwesdkpyv
N62UDZRD/YSSEXn1MxUh+0E4GxiUJmeIMV///sIEbKjclIiKZjyVZxkURXzputknwEjGXTqvUW8s
DWHZNakR3usS5YcpVOXXaUZLYewmKvrSdkT9uD6NBSdlczVPdVeFrTKIz5j3Lcu88hF0edUGAnVT
7Cnfuen+CGyInBv1JADVXP9M00GhVsuJU79qcHBMB1CkZNOmh1x8sFZI/zw1FYTW4SpH37uIcpgz
adsMXdZgtmuC4J8L2QtkBbK4UWG7nQJzB6Dp+03raANgmimcojqrxvPQpEQjL96Vw5Zp8J9vdcam
ceOI1FmDXywdDNuZcY8XdZ3PJ8FNUuzA5lrH7kSEuxVoNL7No3HLo001ENquO+NBm/RIE/jD16lo
i2M9r7aCLJ09y5mJnExDNib5X4op8jhABiaL69wrHiB5UD7O3jrAZ2nBLMeGkbo2SpGQ1B1YQ9Sc
3SlkiY7OzNd4SZZGsI6cDrIcfXFA9UDwLh13LATpRtYGnnOYs3k2t+2JjZTEw7YItRf4JzcIAoBR
WPAgx3D8S+hU7q8f5IWL0sZKsqweJYCrAn6zkuhsclxfjBsw+bvTWjvxwjVjwyVZEXpcCeL9BGVh
66GfqmTZPjeeCjZ9w9p+owM3SYGuATn+9rZZWbGL9DnUnY3rP5RI8P8AhHruXlIvF3Ilolxatcux
+BBeyHFMk6jm/kNCRw9qPS6JEv8LcaMxXPGgCwfMpqYeBiZlCiK7kxvmCopg7UC+DkpkbCslva1S
HNhM1CBoHtOyovpZz27QxSppEnZssyRdI6FfWifL5HmRRqlbG/GF52EBljYOePFmRKPsyj4suBQb
SWl6EOtkYZs8NIQW6FkZttPIva1EzmnvBGudvQuzsPGIpB7Kjmtkf9RY53+7Lu5+3odrD/KFnbbR
iLnqEpfO9XjqnUJvSlK1O6Mz91vmmJXLamkEyxqatnWqKsvMSeSz3nAOMjTZFu2XnicvN9mbzdLs
gvC0oVVeP2uYg9nKYmavioJUKb7+/YUb3gYggkhZJW6v3BPNTfuF+eGQb6BOOzr/8J5Qhtge5UKJ
R1AEha5Yh5XIXrtINeC1u/4Hlo6AdTsSakzrAIJ9MjP8WcyTLnyVuucrRUnv8p3/gpACG3rYtGPV
j37inFzi5wY4/8LV/9I00OZODLMMfkDxbS52Zg4mhDh+HTrhdxQpHL4N2jz1ELzRhgy7BGl46sRh
X6druqgLcKLgPzBFZ1C5S/rhPFwYcsqoZTs3CnYKxHlN5P+jJE/veU7ZpnbNX0UCjYbrS75g2zb1
IpMh5ZOeulOZgRKR8ajYuH7v7hoOJcnRXwNKLgxjAxlLaAM3zaRR1la1aU6khgb4QQjoZ+wGiUbh
x9lBCLSyzwvHyMY0clI7wSAo/9kxp42Dy5zCPlkL4RYuWpvc2fVV6vvECX+Wyk8OokCZLC4nkp7R
UJqeQ62mV1A/s5/X92fBq9hczgBuzFEE3uaTTD13LwJ4xSHPxB56Nu7++hC/pTw/MQubTrEcUTUv
+4ifuJOn00vC0j73Yt+gSKeRIZ8aeV+HlQneGJZR7jPkP7Kj6+jGfE2KrElorJPSkcBa5fOYgLYi
qyC5kCGVNR444D4emCDbIgDHjWkz/wWieyiOcq+e0v8Rx/NR54Z+QsPGvTN5N5IqBDaQUuesAXtP
NZ2ThoCRxs3ybNzWaorYymN76ZRZzsoJIEhbugH9lU5NBQSw29UZiRXABt1aE9dnmx9E1Hb4wg0z
ORbSfwMn3LuverMvULSOQ7xTVjzuZ4f5MsJlch9CrNJAkacoU/+o5vmnGIOzINUB7IYHA8i+H61R
Wn1m/pdhrLUyLbgVSB+k74kHeH7AweM+CfbijKo7emO9gm35bEcuo1hxEJ1bBR14HbwJcP+Vm2TA
pXUYOx2tofKWBrBePE3hmCbB3fvWgsTu6I+KvEdJupqnXdpu67nD0eg7FU7V5jHHbqi60t+rUh1m
YCZWyhL8kwsQK2S7YZ6QtLjwOLwz0Or4W8269OR48l2lkRdzrrxjoIJg2vKMrpQqFg6Y7YvdIvSH
QXjsSGT4JLI0P06T8U08sOStp/gnc+jXK9H8wvbYntlTrFBg+gGB6oRSwCZEl0Ead5W5JZC/rN7l
dH8wloi3BQsbWb7jjdN8S9DrTWNmVPN23Q8v/f3LsfjweeZOJUuLpngH/YHXo0shk86+cmRzQ3n1
8vcv4374fu9MKVoJCvoGxgtsQ8rkv6gcNSuLv3B4bQy5BlN3X9JMvgOL7PW7TvK+Be+vpvRM+nFt
CxYciQ0jZ+EoQ2JY+OYPigtvE02zGmSMjW5A+irT+RKYlXONYuSKySzsig1iBITHuBrS5schcfQ9
K9yx3hTFtIocWVg3G7YYNRP4FYQW766Ghi6oZIvvSvD836KbxEpcvzSEdbDAlcwhgTen77kLbZ0T
1FjBr5AI3jdhnJDcnw63HWDLPVaePyM8Vtl7niRTiOaLrmkOaBzltyQcLifYcpBKd4qztsvfG+Qa
cKcH3bA3wgHN1PUJLCyUja1vw6gKZ6rKtzGjzjFASxT45URVv3A+rgXcnz2yMAcbXm+yMg3dYpTo
K26j+4ujp8Rsmk6xnfJB0K3T8WfWVw/OsEaosnCCbXZfCoSV9hhwy1OrXnTBwdAWgdpK3rholleU
7RTMkzsjQOmCp1bn9S6J8n0vVtHLCzZvI+3R9o0c/ajKdxoRZ9NWwWsYtfVrIdE2VKH4u79t8y33
iKBnrIaJlm++H7ziPiQPZYfyRjbMa/axcBdSKwpqIjivtkV8EhGI5ey6YAK7R5cER1UpNsSaoMm8
B15oze6XNt6Kh8rU6xFPj+Kd+MB7xx7vjr3fgMvw+oItfd4yd4J7vDJKszdk5/JvAqjeJweK8tvb
vm7ZOgULAwgSEv+YcQJNRV1F911SAMB30+dtyD0v0FmuAQA8lqJ+IVBQxV2VRisfX/AjNt6e+hUC
6xotOTGs3btPeIgW5B3aYbth3FaI6W8dyDqzupvcPGqy6l277k/wZUUvEWFPfjqkr9eXacH2bC7a
1nVSA33D7D3NS36gDPIViQulBMMUGFEruZZ6WjhLvnVUQRicDm3a8TdWe+yeJWD4iHsIHq8Vr5bm
YZ3VVlWgs0oT9kZCkEpNwLTGiZjEtjRttc2Hdq2cv7Tz1qnVTlHQQkXB21yS9AAgzFPvkvyxAqXf
7vqOLKyUjRBP0BfEG2T4UYLrlUJMDTqJetulUOlYY8RYGuLyevgQKLqBCBNozAVH5k3qCwGlahe3
STevtRt+yumJO9AGgmd1X/m8nNgxQ2H/kdYd+PNVOjT9dsgd6W/SbACuSOCO72MIhxYzCIwg9JCG
HZqhcg59ppXFXDgWNlRcko5zzM97HLJZbviQzwd96RSdy+iXU5vktsjbxoVrH8IUXi7ZGxTuwI/h
MeP8r23dWzr2LstpeQEku2D5tKveB0PUnMfRmDHzA9UG0Adsr5+6hXNtg8KNI8OZMFq9V3X4UGky
bauKY9lC8GWsOM2lU2e5gAZsCpxnU3BMXCTndQeeH1Zn5crtvrTTlgMgk4YCgcIEGPW+IVppDs2g
m2bPw+qeBMbwlRh4aaEsB9CnoMKE0Er1Pk5OvSmZBwXwCgA3MWXeWtfLwkrZQHDh03zOwab9Vlem
H7YexGfrmCKAOV/f7KXvW/av/ToHQXjLIRQGdnDupZmzcdTkrTG3L4TANqqblWZEA/CMnECOqlg5
VGP70/QjGzYBNCAHcHVMLtk0LoirYnQLtOO3Oq9Cc0N2GNZi09S6wF84E0XUZfxQAs6Iavkh770y
WjlpC1GeDfo2cF7ZULnBUdCm3xgquqemKM8ad+c2j5TeO4kD3P71rVo41jZP7TBmnjvPzmUp9RBn
GbSuhWx3ExqQnaJpVqx/6UBYgavOTN6Dlxpv4HD6WeI9t7l0wq1YzNIULLsvytzPo7nnb34euLuq
L6BVCDcZD3Lotrrx1rBFS/tieQCe9EVJnUK963H+mZRlsnMJ1fddX4bbyUlKAHRFtpL1WvACNgKc
4w2pHUbh8HWdHgq38Q9FB/KfgkCg4PrOL+yJjQGvkZgo+6EK3qbCR86jSNvsHrkKaD5d//7CFGzK
Wu1QSOSSkL0N0fyXoN4P0EhtOqgj3vj/L9v0Icho2t5Be2bE3gDx6bfGheC4DtYaNZcW53LWPnxc
D2UblONM33Sp1J5BlzKGbOx041+/LNmHr4+OcjnN28vSgPtjH2malN9R1ZdyJee0kKa18d1p0Ekg
aQL2BjrwX6CoDO+GPt8lnbpH/+6OOQmJIR9263Qs667Qhl+NjqfeKwizg/ispr7zvfTcXv66fpSW
dsOycInW3IkU9f/ngJWqkJuvESezG7fDNmwn0FnJDHsL6oIBaV4LR23bwaG3LpB1p5sK2gM599W7
i6MaV2oofpUkCN9uWR3fxk2XhZgrWeIlCnKtejMl4IaNZLkmlfa5d0XF5s+z2qNJjEDkB16vJHPc
Rx2NQananxJ1ecChbvf3bbOwzJmEfW5YhZBeAnQYA3dM7iCi6m2vf31pFpY9NyAd9oYgDI7o8L6X
Vdts+QygBeOPUQPU/G2DWGZNTelAhVCHx4bWCUS80XIAitRfSeMOG1CzrmBDP/ervk0Q67I2Ud7o
hUedT88uNGriZGweo7QLbjIHP7LMOfGaUpZ1Hx6Rlvl3ikDQnLI1HvDPLdm36URVlgBCUerk1cyo
42Xo10B/tZmG5+s7sLQ2liUDw2HSgAzJ68jT9DRw6KuRoOuKGK/2+XR9jKUpWMZcppQo5Qz8KGpV
jXEC0g6x8wA1frn+/YU52BBpOmdpUpMcb9ucvv7e37IUv3KTZbvrAyzYgo2Rzmo5ABKJilopLnn8
shdF9OBDJWres4pUwVcvcyO58nJdmo1l1g0bkHNFnfORNVkTk5H9YGxODtAFXbO6hf2wsdJU+wRU
fRyKnx5gUwTOKvbC/gaSliDybYS0gRBR4KhC/J2SoNgW7QSJlQJdtGt/fml5LpP6EAlQ2ua1q3jw
oI3r7llD5D1vmNiiyLoWhy2tj2XOJKVZo7QmjwaUTDHptHfoQ+cWNPxlgayrWfNgpl0ykUdMADgy
N6nm7wYNpflmHD3+fP3ELq2SZdZK5J4AKUd4VPXFp5YRCGC8IYs7Hq71Jy6tkmXVagbBdZQNziuo
M5JvdZZCOIW3zf76BBa+biOEteEXGHXivCLgdo6zCh+QowhuKpz6NjZYoI/SnWYWHsGtWW8yBSR4
ltCn1ltlyVj6+5YRq9YB9Fsj/srA55Bc1BBRBrjtbeiH1tXMCCEpKOID3GfSYbHqK3B831zU98PL
ofpgYlBMLqsiN85r22flwWR5s3cD/df1jf39KLehTzj/NgA4M8jPlxn1ocnR4sKMHlXlmkMC8bUh
L9F8Qso3MkIZgCVsP4buoRvQZplCYmw7i0LsR6+vdnXZrsT9C4ZiI4VdLROj+7T8FUmHAKqNzEQ4
tHTnZKvFtKUh/mPwPq3HOpK/pjz3oJTZ9V9ZSJtiU3jB2tNu4Yay8cJZ0IU8awVYY9syl/HgJy+4
mfg2obN/9lL2dH3zloaxbL4Ef6jkTYrGM8key9bfuRAeitE1/oaG07Xe+oVB7BaUpAzboE2r+h06
8B70v5h6maRxh9hxxmQLnRi0Xl+fzoKV2vjnJirysZtBgktcxIIlcA3xXCICuv71T7GvOOk2ADoh
uAZ17fpHmoTQa7l0BhGxaULeZXA4EVT6Xogrmkw9tGJq2gcRVcmUxkqGgFZsC07L/n+sQcvCFLvt
0LnRLpFBz1YMcWnyl+X/YOVpWAQGzczJrzyXUKgbTGHewjkXK4a19HnLiUBzlNZKGvpQTv7Ubk06
tl4sHKJvyvf4NoyuUQDXuF5BH3joAPgdy9bM6kmbAmxB8SynyF/ZxqWJWNGAhgJy6ZOKPjRlMN4N
RThss7S87SVq4+eA4MkSSXP6wGb017akP6L+twY9W/rnVhBgdMu6Ukc1sBsOFMEpDlR1SEvuZefr
J/zzpIlvI5npzKk3zv2EoisyS9+VSh4B8E++Tb08q8iPQD48o908rOEkro+4MCUbTWcYaeZ2kt4/
gZeQPTgHg7uiSm/RGobB2sg535srv40Y+WfSRgxfIyEhoTGbupV3t/19OyzIq6iaSkLeTUrRfE+4
CnUMkmO6sjwLV40NlzO1rsEvWHvv4GEE93bhONsWcN9tMAzFil0vDWHZNdLsqK103HvvSlchb1KH
JNjUTqvvCRouV4z7d2n1kyDBBs6FKuh9RN9uHo+yb8UT0il1ssPug6YxBnG5p950X+aF9zr5ZByC
HSALys0PpOr7Fg8CUCy6d0jJg9qcVu3wTzlSBeoM2YXzM/F6x3+A7l/nIbDs8/ZM6NQCvQZYtcLn
USVF+mkDWE1RDhvR6jSZURRpW/FgBM0Z9KDVAGbjQ0CSdur3mtOC7QddD87eA/+Qv3JYFu5BG0SE
rrsWqhUJeUi8md1PGa4o0Din99Ar2TmgSVg5M0vDWPdAF/qgh6id7h/wtUI+bG6dIYrBhwAmr02X
Kx59p6SsX24yABtYJFOOgkmI/jWSBN50kJHU2aYuIdmzEtp/StkEG7ZpPKGQYeBvZp3HKhyUbHbu
kDdwQlPZ+Nzf+v4csb8Bih+c7E5GhRnJHg04qaBHBq4gZh44ctcs2/pjkebQtlZpxvfXJ/+56ZDf
ccKHG1e4rWTG88z/cXZlzW3jzPYXsQoEQZB8pSTKlpfYjp3thZXEGhDcQBDcwF9/j+a+JBxT+ko1
VamJqgIQS6OB7j7nQJYH0YJC1+WhDN03pJHthR4+Ph7pks6HDengThQ6ibEpomYDBlm1hWbypZKO
teYXDgWHV2cn5XYibgWfYwm5rR1p3Uu0YWvNL26XvOwgTNAxfD0E6N501tttl0Na/KrZX2Zvhrwa
3Xzy0XpU9Q9ZVuDblX2c3IsaZyvfv8zf5AhsQT0lm0SMAAvYHXXoZN0LoxR+94KxrmyhJU9P5Sgk
6POSQxeX8VsfVdE7PPzK3UTpJYj72ij43/fCDtDiwNUdukhDNt3kM9GfdYliquuWYeE/atwYBCGh
l8WDHhgiEg4uDdTxj7N7ZRUeXSZzSsh0hGOVByhFd7tvU2GchwyaiRcCdGsTtLgQ9mpoO4e1aF2n
8r3PQbTiifqSSMfaCtO/px9Ipxzl1iFaBylTEONyQ3amKlQRC14y98I+WhvDwpLTUUZg8Z38LIau
03QPBKD/5M3IlJ9f5LXmF5ZsRIXIftCEGIRbvsBppXlcZT67pHj2cfvuMoET9qAbHSFsgU1kBr7L
bKhBvZSSC9ePteZP990/Dmpbe5mux4FlcZiVEh6kgGK4va6czF0K/EVGS78gAT7eq+lPJ0yrLYJ0
w4WV/Xj/QI/1728v/BzKKG2Dbwdwco4FQYZdiva2E/qSUu/a9CxMGIouqB9jBpunaWcIarmI1qRz
Wl0YwVrzp9//mP106onU3ukACmZoIoDO1t0S3g8XHv1rE7Q0X5B1OJ1w0/esqFTcamLjEsVWJyYs
c2UXSxvuDbIRnp++l1DQ3QZumieBVfmeqf6Slt3aJC0M2NOdIwGTgIVRUz41KKDeazvlF66ea60v
7FdL1G5BNQSbyCPhfVX29ZbNTnRhek6vnf9e7t1lvsYLvN4B+Tlazwv3awX5E2BW7iB9IeNxrveo
4Npfcwy5y7yN6OY+6sS/J7WtZRINEFTiBoSZ55tf2Unh4jWHW2VJCmLhyqiGWhDJS+Dng0wlvmkv
XGfXulhYc0g7YMXqfjxYMLHFfcp+EFEN8Wy66yrbIAPzt7UFLB/C0KQYBFfYqLEYQPVCQEf/cn6S
VrbSUutNoH7JhcRa+l7J4BW1pvLWDYvqqmSTu+R2qYth9mUBQH48OLhjEWGmPqYlRCMvLHG0slUX
lgxhELDm1Q07qAZcK5mN9UgAsM13oxySYX5t8NcgYLvzc3Va1Y8MY2HUoQhGxK0yDCfsoCjdi+gp
KrLuJ6gT6A5keP5V9XjuUmmTAd9vCbPoh3gQ6mqoS3Ysqy9VyK0s+TJ3Q1KIZzF9Oj1Mi4J864Di
tQk6uT0/S2vNL7wzyKQqBVak4UA9H3x3SBhk31k5jpdUzNbaX5g1tUXqmqbE55c5bK1uxnJX9OJS
3f2KSS+zN1UbGU5byw4ECt1PVe8Wb1XRgCAOEXwrrzv5likcmeK6CxzzeBgtMz9PRDhm05rafj2/
BGtjOE3dHy4aoD/NQzMMB9mBFXs0/Tc6SgfMJMXr+Q7W1mDhpIu80xF0kOlBDUG0ESKzG0c39qoY
lhssrBpJH6A+TTceuBg+/6uJk/r9ozdBe+v856/Nz9KQo2YaajzGDyiCRpHdPM5ghBKgIst5Zj+f
72NtihY+GosJ0FdGhkM1GrED1rfcqMm/CtftLnMwqug83tZ2AL01f6ElFPAyfinmvTI5y6xL2GeZ
bPMpTUzj9XtYWriXJH/x84v1OCdL/eAcXSZeLG3crHcpepBjQuVzKocb3VRfqI/IReZf8Gyn8+aj
Xha+WfFhdjyD/E18cg4tLT5x0dzX1bCjwbzXbZC0c3bdhWxJS+AXeIU7VKIvV+W7tgtfA+dS9fTK
RlpmUoKK0w4ZAmSexJSOW6i/I3RRTBdc9NpqLywZinPAnUs9I691Ep9jZXrDcYeJfe9SCndttZfW
3Hdm7pSL729d+1yx4QYMjIkuiheUb9zmxt+dN7i1kSyM2gBcRjsFidTYmVyx8XNk3QsNfpi6mq8r
rHSXGZW6qoeGgVnw3YbtuGMgbjl0jq6/XTWCZfZEg7YYChbzKcdYzWSX1qPZZ4OB/OHAr7taLFMo
jDteBaZgTFLboLbcjwazEVlFL+ymFZtb8g1UJbRXCQX9ZXyqUq/AZQLZmWdBspvA1H7sNGCTQ638
+elaMYz/ZFN0Wxaio+hMAIjzVp302fhc8Qv7aWXfLjlg4DGlFeXgvLNpcuKI5H3i6lbvobv7RsCC
/OTiZXd+JGtdnUb4h7/2kYf1QYGIhR/KnrwZC6RPB53ybWgyuhkGrRKhx+sYTkDj93dvSISn1pan
VPZs8xtmxQ8QH+xOZ/xEUTJAriOfcJfMBJkYICKudCFioshRwXY2w7VQXtdfmDuoIaYMf6D1rrfO
JprTZuOySw+7lav+ElfPy5QFHZjwkZniJJZdxYoYvGLZK9ICeouNV1wqXlzZxUuEfQ/CbuZWszgK
8AbeZgVOK5CdOKDFO7+31to/meofe0tOJtSFYS70yPNPmqKGoqvhp843vnLmLnNg/UA80+YiOyIm
l+6bvspj5JB4EukxuM7K2cKNSzIwBTjBcBjH0AA4nM2PzcguAS/XBnD6/Y/ZSR3meIGesmNoQQgp
tYZGTQOucYAlfp+fopUjcZnwYpr0nmdxUsVT6n+tc2+TquFx9oafkQ5eO7/+4lbseL6vtbVeWPYM
dArCNlwcM2ugn1778rPyoIZ9XesLR26zskmLUiENoBtJwC9fKYhzRvEM9Ba/KnjvsoVVI30LSTEk
lg/QibwbO2RRQed7XR049HL+XmxczwbTCGsPupznDSs7RIY4QphXTc8SP68HHULyBkFu5Aj6/RhE
8rMD+cCb862vbNQlgD4sA5TiZ9QVEKGdynsumYXCfOCBy9blkIG/MIi1bk4e6g976PPKkgyMikdT
ga1RjkWS+hE51KB42p0fyMoeXbK7AJ0/ClV39bFnUsV93dHdMEFe9brWT+P64/sJajpx1ezzI9BU
dGPNUN4O5iL77tq3n37/o/XQJX4BCbT6aHsI6k2BZ5957tTJ+W9fm/uF9ZpMhIrmyj1URFDg8Osv
KQooprG/FJlZcWpLSgFaeID1i7A4dtC1i1vEae5ajtqm1B2eolKVl2KWawNZGDEPGtkwDZUPYbCJ
1IRCf3g0BPMvEris9bCwZOYizsesQw49tfUulM58I6Al4kfQFLpqMZakAo4aurwLyvKo8vShi1K+
aa37TzSJane+g5W9tNSWg+aE5ztRoY54tKifVWc9vQfKN6gvtL8yRUtGAT3Q0BciqI9VOsitVLCz
QKt0H9a6uhD9XhvC0jUXc6PEZMoj6nL289Smu/8hx/EvocYH7/clRUDhli2dOZsOSuPDE08hXZ/H
gHaOCP0JsBTDUOppnF90m5dlHo/DVNqDp4OubXbSlb2gO1d0pvD3YxQ2Ff4RYBVAIQx9nuqfkEls
5kcf2XTkzknumsPIIV8qchWhNqWsfK/ZuhGtnO9yFh6IGkvnBWxRdfHNRRWEqw4E18FsTws7zJBa
0f7khyhLdiOfxBUUkJvXEtyPfRRXbQf2H1AbBe518bF/WSv/OIZQ8W2qoVP1UZa9v5Eg5nnSOQCd
nTLXleC7dGHCqNEBL5ZTu6hr6vnOen7moBCONQ+Y32sziXRhxeCqiqiwZDjOoQ/hQxRF11bKCwa8
sjmXlAC2rgeu/Nw99P342Eu/3NQTVFHOG++KcS1V3oqg0KQeKvffvIP2gNDhBLGMIL90a//3Mz/Y
/UtGAC9QDqmILkWcR7Z4hgrtE8lQ+5yX3YMWEjB67Letp8G3O/jNFPt6FrcWlVUbh2ef6grjJYOz
IXkR7tySb73BfzHlYA+uzy5J/K3NwtL+6wmYN2RgjlPdp3EzTeGeZoOIB5JdBxsHr9XfHjflXjso
p6+OLHC+tNHA4xwcHnHgQSj9uqVc+PTJtVPbQGTmWHqVeJQVzNeZM34YwOZ8oYsVv7ssLAsBaHUB
s1fHfiinO1/Ud75DwztIHeWbKkV9wfmRrOz4JemJ7e1UQtbRPciqfOETym5NfQmHuNb24m4iQQ4V
KWuKo3GwHWM2sBOXfp7x7LqI9rI0LkTlXaAEbs8IGTyhNH+Moya6MlK0lLmjHm1qRw7D0QSga9JQ
+910VF4qiFgzg8UxxtqODUNE+iMbAFdinfzEcjDmnLC45xd2pYNlaVwwVNohYdofG2/0UK8wPZaj
NhtbQ631uh4WQYK0YsKMYAU+WsAf3pw6oF+jKsNCO+BuugS8XolyLYvjoDBqZ7eb1LFIkT3lKYSd
MhB8HpDhBsqLd5+jifTv5we0sl+XgnbMCXsigPs9TqwN7xpU4pENrlhjsLuu/eW5NAgf+m1Vf2yt
DJotY9n0e84b7/v55tdW/DSsPzw8JD69PA1NfZxc7y7L0jKp6+g9o3Dy13WwsGcgfus8l2V9hLrx
O4vIHPOh6OOrQxGE/j0CORDWQCCsOuYh1O19n5BbMbjl/vznry3v4nri6swUfWqro+pAv0EjYM5A
2Z1uz7e+UlVAFgZtoF3eygi+MiQjPG9zV2UnkGZ7y/P8RTX+LSoLPHtd7ogsi+VsNoCHqe7aI2S9
4EWl/FEb7/X8SD6eJ7LkOgA4BsX4A5bZr+uXwCveQx68n2/64y0KTeXFAgObZCczVcfAMcO/ZaK8
AhK3HIpLBFVrPSyuF4hqIEvYyvZYFVxtiUYWe2jlNmjtz/ND+NgvQzzg7yEIpVuL22x7JIP8lPXs
xR+7R4qaJ8e/RPa8tgCn3/8wZBBIB3UrqT56QdBtaCQI3hr+dX6NLIkNkENV1TjN/RGl5vQrLyL7
PAOq9vn89KzN/8KEJ592LBK+PkowQm054HBRAIkrDn70C6fQx4ZGlkJwqJxy6wbe4Ohkzg183Ley
NDe4eD300J+AWsv75HX/Q7XW2mIs7Hqem4bb1K+ORZBPn0CJHPmxlmOTXXgVrLS/LJzjreKTsr0+
qggCIAb+c1O4TnhhstZaX/ho3jnNHLZC4Zxw8h3DPi02kZrBEXZ+udfaXxh0ONVkFmleHxVcDWV4
8/qqvOT71xpf2LImUZu6WWcPElJlcSGdL7rNrruAkWWNXENC4CI73F7mmhUbctJhLsbyN4Lul4Bb
a59/+v0PM+5MraAtw/RxKjp1A23Hlzbj5YXQ7lrjC18s3BASGXrAc34CNqGPQAbgAOJ95bIurBiv
34nMpNRH1CLXvyZA3EoIWVyEJ619/MITjznPSd629TGr5Vuflf2dcXPnQqBjrfGFwdrJMwHwY90x
8CAkEfSF2kdd61w3M8s6uJSITtgs0Efr+sexYwctL9XQfHzVJUsGA6hc26C3kT5WQn3vWXM4pcAN
GZ4D1TwVgDadN9m1bhYmS+oIaBCv0kc9AxHHM/a1KLtvINRBdXkxPA9+vjvf0cpCLIvi9Nz70zCW
9ISLlu8jGK7duBnG/FJV/Fr7C08cZohUOuA8SQqvNUnodyTxpHtJx3Ct9dPvf1gvrdo+CmzQHBGK
JnetKasHlbFLTExrrS/Md5JgQ/J7vzziFt2YeOB9jYx33l1Xawfgwd9f3xcBGTTIJ4+hIVn1UAH+
Zu6yKSqer1vbhQWncxMOjUqDRGae2XGV9XunJP+cb3xthy4seOTziWrd0jteB6+VLJNTrZcs2l8c
iOdTde75blbWYFkPBzFHJVTjmGMpgwJl6lDFyzfKVsiRXdfBwvmGDFQkqtb2YC07Aqb6jsjypbTk
h3MUotr67wWmfG5BjVi5iUDYID4hzdO2vZVM3fOuvmP9cGGhP7zuop/FRp1FwSMISLIEecSXeaq2
VumHNCN7EV0VEUQXi73K/YDzomVeEvbyRs/kUwNowuxcKsD+8EaK5hdbleUZrR1OaDLWNrpHmEsm
Y5iqV9BeyOSKhUYXiw2rK/BnzMCtJhzozGc7pvYfX9rmAnJpZamXWSWJO2fWcNdLuDAP0oSJEs1W
VvmLnVt45ateHaG7zC0VNXfo4DlewnrHjRXF836e1VXoLrR+Gtwfx2lYe3XdG86Sosmcn4JGLUK+
TF8qT/rQltH88qrYmHoKInx8FfHXEPqBuywF3+P55V2xgWVSaQYeBKVWLksCd/7E+uJVp/UhxJN+
9L0v57tY2aTLMKzu/Fl5VUQT0YANa1d4tckPLA9UsG1zlJJfEzDFNC2sefRR+Zb2M0sok+8pRDTi
kzLS+SGszdLCjEOAhn2Rjf+/TQlRe0KGRHscGMRLYgZrs7QwZeW6qNVsKU2YEfkjhbf/okPAKPJi
gGDndcNY2DJQP3klK1hbEYzPBSQBeL0/jSIDKfD5Hlb26jLJxCTXc9iPLAnLat5Xaoo+Z2UaXHUt
Ct1lmkm2GjDxNMNhlOv7sQ7e/fkSb+HK/C/zS7xFujanOEppoL6r4JSil3gURNN0SRpsrYeFHTOd
qyAScDepbe556+7Hgt0B2nLBktem/tTtH6fQPGtnUD5jSZtFI0TmAjdOh+iS7s3KQb1kkRZDbapR
UiyszPZ91txTCzIo8LTdn07pASnm7fkdtGJqy9xQn+U9IFgwY6SI3lKonvysgiqNJ9nwXSvaawRx
ocW5TK/0KSrDutTzEul7X6sme3fy8cK1Ym0hFpaMm9bAaOfDKUOhdsNQPBQHLkrJz8/P2kIsbLgD
F1kxTpolOpLfIRfzaZxfiyh86NO8j4vpUkp9ZRmWKRY+EVdOzQSfVlb7qQyOHhE/ujR7B0PPr6tG
sqQfEGAGKOhpJLgP3XuRCyq17D0k7KWp+Da/9o60zLJUZTgOQyD8ZGx5ttF6gnZdCQLGtvSy3fmR
rKz4MrkyZZOrJB9Y0jA779JevFdBkSXnG185NsjCrmmqSmyhliWyDh6LMXynNk+iyLyeb37t20+/
/3FsjGToshC0JIka+yzuBRSTJmcU1+1WsnDKxM9cOjsl1rgk331pTruV12ge0pufInIJ9rg2R/Tv
QTS4FEVBhNMpz8rP6Ygo3SkrEWbk6/lJWmt/YXTViMA78VIvIV11kudW4b7z2gdweF7FHxn+J+kB
TqA6DAMcGqQGCt52abttSH0he/bxGv8n64H6GNctzcwT0ts3CXhD7LZXldjiw0/n1B/7Zy5qMRJw
HyeeT36lLj2OgXE310w7WXIDiMJLZQ6fhmu73YeD+kpP9R9+rS7Rc318yv0n4VEA9FQb5O6TUPdQ
LfA2VA4QrO0fh4xfdSMiSzJnTaG/YRRYexhuL+A39F+vpVHE5C/Mq5fQ0vOyjiUd6e/BDJDMbirj
ys0TFORfOH8+djhkSeicOh08i2r9hDdBzFmVgIO0AAuvvo2gfT0P/bfzi722SRduc6SyHVCfgcWG
3OE21EO3HYJrG18YsJlzO4+QCkuqQH2ByPsAnQLpXTjkTjGP/5QmhWSZ5iCRIUU+GpaUs9WxF5RJ
EeZb5Q4JiuaCuMiHxAmuijyis9NH/GFvY2QGCz0MRDRHN0PpOfVG+73sg3Tanl+HFZtYsgSwGuRW
TqP9xHTuP5CC246O+cb68ObyllpZ6iWhM4KPeNkUYDw06fRmCG82qN679EZY2a/L5Af48GaRT8ZP
4NZ+VH2RQL0Jpfk96rACbn+OwVVAFazEaXR/rIQBAB3V85mfVEpukbT7GnTsAioNMaiPh+GShTno
QlbMN6mAq3Ro8LtyK15sqRnDMQEtfPnESeW8hATko5sUITELOgQL6bux66YfLqim37pAU/w95Ah6
U28aDNR7m7lL+hC0WAmFpnPC2gZHEujMEsPCrNqMftP/gyC6O8QoL2NfbG3UvczroY7HDLoGaaP5
AUz79rmYT9xrqCyP7nXBzQ0rwdpXDOD5haZuqL55ZeM/8RA43NZBZBbVgH1/r6KCfKNUqpuxKtUt
5TnToFTzx7c2auhjCFL99xojdrbQFcnGuFQ8954FDb00wfsMasTMF4P+baK6F8cQPODZRlRS2JhB
8LzcGsQhTWKIUzQ7YCb6fWv64GX26ua1oqR60CxqDrKup7tehu4vXtTdqyJlkQhbVB6Ibusc9YE5
yumoGEy3KQIFwmvTNIxA8gL0A1tUbAiypeDMiEljvQ4sBF3+DUyk/WdBIQ/UM/DNbnjplxQ5vRko
auNGDiAKdEi3xcSHR5F3Yt4BqQf6WV5RNn8KW4b5dex0gmf6xfQqOq/7nUEc14mLJlV6I4ZconQf
t3EcXS6EnNJq5D/DOprvuMNo+sPWti0ewANe3iFKOvg7MWJqN6Jj3gFJZu8gSYYCet9l3whizzpp
MmlerReN0BCu57ZDhf1c3oIDjG54VIg7RRvWbyHcNQ4QbjdC7UVlUBYM1ewQvJ9emzoxR3lwesd9
k984+WBbsFkQ9UUJl5I9NDJHiZjnVLGN69ja/9J6WlCIPogO88rLeqtZVdk4GiFhHCvR6s9pCTL/
2ACLCbF3N2BvzGmoj1Nuah6QRAbo2jUBwG3TCIZwo/3oucoVXuik6LBKNQPV4QZMCKl9kVaNL7bH
h6F6S843FNOoH0KF+OKGTjKrt7Tt+yomQWnojgDV+K44Bb18QMEFGnZZlZQt/ts0cijquGckuCHU
mb0Ys6q3JgctzpZ0E/gY68HQYVfMLP/tGAdxP2oafKRyI/cnYSl7EzDNNma97x1KHuXTzRRSSj4X
xvO8XY/Nx3dkoAW7DedOejsDNsNPkpeWxKkXll8zlJ7lN1Fv2Tfdgs7V+K14D4OcNy8UIcEXGsDx
xKYESvK30swxWz4BXQw+RCf8R4ce/leLQGzCRrf3xsXuqmYGdrHAVSANVf2POW3L+zxrw/2I0tIT
UR719rTDBMVt3qlnXKwz/y5iFfbr3HT1ofMq9h5qXMpsy8I7W4ftFkULIK4UuhvfkJcpn4QY+K+u
4FIcXDm4+x78Wv121F3pbQY1IvCa2hIPv2Ke7BxHJgr/cWZd9ls2gqr2uSQtVsfDP7pTcqRgn85A
hkNBNkvA5XTLTrxfzJu8LcBvWbofU9zJadshtyHdofpcmdGPJfjYoXiW9R0/NMqU7pNsu7YAwVSD
Y0Bu/UK08rFhFdd3Qqv+nyqnDjaQB46xbUVz0O5B7Gn45BadlVuRFna+7WlhRAK9g7HdC4tMZpxq
XhxQqYfZ8lQeDVtVhHiozbnsXrQGt+NG+nX3RYDu+iXNw+INmrpB/asBo4yNg6gSISAOo76Z1BzK
fJNZV88b1NHnD95YzPuM5lZAxZEGfroBRFUeDWvVLxpF6qnXTvRUwbBfwszHLBbOafshA1n8kyoc
sQRUKSJJRVriM7GXXrml7q/e2Bx694G5SXWAGiKqPfEF10gv34djNvjbKqAguEtxrr3O3mnPNGlb
Qx9ktPkMrt9qmPbQNSLmoYBmTwZ5eHCcblkdYYdsyqmjXx1o2U2oohu9T6MdOz+hdWSDvRjC4TEU
/viKnAvQWak03ScPcpsSoKoSedPQD2u7VQSbg/guuJsqWtDPHL5oANyUmjauPRPdR5CFu+Wz6n6A
datKENE8kbr6wtA4HVn5tZaz3+zGhnp6oxvjOG8yyk3/yevA+hUrpGHIhlRte19pv4u23ETd+JAK
4ARKHAFvtpjt9x5+bx/IgG8YoDsmZs1UPo0SEheMM/Pi+EOEUEtNAH4VzNvzUervPG/5M1zXuKXW
dSCGOYvpNZ1yX8Y8qMiwLRzPYzegdZ2Lx1HMJxHGsM/J/ErLOuUah1F66go0r/VvoNLhPQM7Ub4h
ZerjQ2zofUIk2Klw4VPOCwUgl9waJxi7Ik6dWpdJOE5Ok6jGgydUZnCzBw6MdFyVhJIdWP9CnKUy
GB4K10PkHYLrytw0UXvigEpV9tUIv6z7GxahgPM7nkQA1pUVdCtue2RDg5cmaFgbFwKVqSQtsfVp
5mtYTWCKtxrMbY9FVpVPUGljb/2IedjVMnOnX9aP6B3EImy5AbqzAZVVRnRXfQcOsHbfNCiw/FhN
mh+RZmqPTgrLJoyH7yG1CmUZRd/scHWpWCzwmL9LIygfcZy42ZZRB7T01DuJiJO8ch+NbtzoDoxl
PoUWTAFB8VQMzovNe1/ftYXlP4zvSFTM1b2/a/q5f+eRrb9FWa4j6CoX0m4CRAUtCPs5vQudCTiX
vII5QjfKb+/CpsXHczqo+w4I1vdGgHBs45MGnKu4Ss1kkxIchyX3q08Qj9HFBtKEFOjfkHU4g+HW
3A3mHaQ/mqbeyzgDhrwBHqPw8SY0/KcdVP85MNhzVpyw1eMo8lsHvu12VGDE8f0eF5IxxbsiTyvS
bZoZaAfeVH20zYKIJ02kSxLnXtrVeMSO6l61Ct4zijK4ahEBSd1JVn1mbgtFGwYMiwNlWxBP0hjM
O/w4pjhEcIVMzUPFI+8FWV31jxU4LLxJOVPCwZtj7mY793sLot8JjP0QpI/nIJ9LkD9R/oNkmW7u
2ADYHLjZQyDQiZ3SQMcQZ+WEbxwZ6KyICYEHi6deYtZxhBQ1SttsaEoA/WtCto50Ig150hIH+YOp
S9FtvcBgSV2gkqbHIeKi3HX4xHk7k5qHn0tX6sM4tcMzKGBmsp0hQmr2POLmSwGm/Abs9B0cMOoc
7A5k9KcSsahBKhzluIlbO+kPUJVUjzOT5X3oAWszVjzrgKk4SYMJLwfbL9dcOzc2tKGK+dR3eTwg
WZNtCsxqEZdm8ui2Duu03LU00vS2Dlh4O3WT/R6Ujf16gtzwrch7vRVwjoBqpbloy63OakiLdtS5
qyIVTXeg9gmdDZ8sruAa+bJPNJM4JwvcOItdX3oh5lZwOLdsuqNQrfmeRnX53jgefTJmrA8Qoif3
EEVyD1rlqODDIZo/hG1ZPkXOiDoGFGNobzvg5vk0pmXGYlAs4QAf/NFOm9qz6oeQHAzoUVvg5jP0
U5ZtIEeNQ5O0DJMBcEZTxVI74rvJobu5J2EAmXjgXcRbl7nZC8/T4jnAaQupem9GyofgDTNv0oaJ
YWvdEBxkPm+ajUnD9Cdthv47T3X5MySqedRpDxcqNMHBYspxUkkHObivuIzPP7XVdbCRroOLYg9H
fqCQfsaXEKdFkTaoF6M4dNpKfwqnqoBuia+zZ1pk8ikXp4dMoQ1cAR7jYb1hQBEFW4m3j39Tnypd
Y8s16vpqXDJ/6CnnP0/k229+Wumk0M70kzI/AhEcAPzcUzLRqMu5U9ms3sbe8tgJbBdPYxh9l1lQ
PCO2IzZ5H42vRkCTCtskFJsO6vNkw5wZc43WcEG3EdSqxqKavsgSHK+qHqZfeNB4Pd5nBZ4UUKBM
vwruuj/pwKfohnu4AW9SnUvcasA+hCAtopAYTE7z35nBp6qms7d5MRJcRJscvtWC6Ur4akw4Z93X
cFL+l77BM7Awo3PH8Ha7cXVePQIPmX8WZafstkW8ZYNYW/95pEAH9xyCi7YexG2fuiEoSzr/IYBo
6byxehoO/0omegogZdm2MiZsTLdyqmcaZ40Qd603IhoxoVzhS4Zwe4yXw/iQjXSWm9ZDWlAhyf/a
zNC9DaEeiReH8bc87PDPjUcANkQQnT5aR+GOBHAmf4LsGk6ZkTTzPh0pHXd9bcxjOPZTniBebbst
wpJgj/ai9rnQAYzeb+bqgYQ9Jl2JktwUtZ6+pBUkt3TUnhgNBHsBP+TwoFG+eA8SCH3AraXYyKGc
n9sw7+J+0sUPtyXpPu0pZjsNEPCC6I7aIiTSfyWnuxEKOOlWcBK8sKYufkOduIo2WedqEB0PHDBN
VR9acDZ/pVjThxFw+Ls5G9NPPQchX2dwDCGSmW9FU9fbCZMQEyn67xS3pimW4Maf4OvSudwxYsvv
Gn4v37YTjoxtbjK5UbrsDjqo6wckOLDdeksiJ65qnA/Kx6MWNeLTlyj1T/kOr8T8TcXpgPZM7yJZ
VPVJVeR87xIoRIAzroY5Sk5iF/f9J6EBh0biE7E+QsJb64lSbqpitBgtosegsAtDjmcVHcsb29Hh
GwCp/bsaK4MruIBsKpCkGkQqcDvbkATNw/9x9mXNceLe25+IKiE2cdurt6Qdx0viGypxxmIXIIQQ
n/7/kLnxT2Oa9+2b1ExSBS2hI+mc8ywJ4Bf3LQtfqeDwVY/KhF8pIaBnSkAaPyE683gDSWj2XjWV
hGtfX97hRPbuQhMM1z3C5/vgg626RQM49XYwrYYXtx/rjHWbygk8ucP54KjgiHSJOBvDVCUIDE9J
5j0WqXHaK5KCJ3dVu21Yv/Y+qqRH7jgSIhR+o6PoGukvso2w731ozEDw+UeBntq1TAj2iDCg+W9K
ZI0jbRrch95NyLhxivHOEIjjoaDeYqXinjV6B6WNw74TA1AmkuUWZyF8XntdQUwq97FFTEn5Uo3Q
an9X2oVwJRyMkd/NyVAORm2biiu/A8/lBkq7CLaYdKO/y9NYJujMQPJg09Yh929gD4hchXbSTf6B
kxwIvSqq0nDLujDqrrypzsXOEcqrb3jBkyvHnREpaVNlB14MzXybDHDXlpKo9HuBmyjS0rLmBfQZ
4CiVDRugfGLnXcKbIN1nPsyjdygldGJjUp15z4GDLcCvCc5GpKO5uxUROHvYddIc+oC0x9ULW68K
bnxsXRJbtBfoXQGG3zd4GkThL290kDZvMf24c1GBvOh2ymqH3+N2EUchDlBXPA1DwSEaHo4RjBpC
CqqwFC4uNAwYebGrDdXOl1DCROWdQKEhPnaUdPBAZW4f3fjZ1LGnMpbzXply+j2LoO+8IWGJo50n
I2YAor25c0iwKsoNNm+NuXMrpJ4wvgElysD9qH4BE0g0X2IIWz2Qer6ck5o39DhvdO2VTHvYJzDH
FHynTWG+Z5OHa39I/VDswymTJZ7lldnRx52lA6SJxc6ujrG8oaKclg+mxxXnJy2jid3Dibb+RWO4
ScEby8W5m6UqTw9V2EcAbnNsn18rvxrL69GtNdpzfUi/FFFTDi8IpyrdVyih5leIM1yDjaz9EKBU
sJeOtRbh/UyBTSAWjDQUKtrwWipJNecbmaiTvRP2xYjraaN7CBMYDs2/ZGMCTa98tNrlrqqKQb9C
EjocthRw/jeIS1XuLy/1tH/rV16Kqm3iUQAn4Hk2IMW7lpCiaXamQ4YawhacXIfIdekGXRYHl/6e
HQVleod75kj+qKqPxJ5XDNtGMsiw3OYwrhmhjI0qwAaGbawONypk5VbH3YTL0UDkV6ny5tnvJepT
LMDGzFSnxYPJCHtM4oZtMyTYR5Jk5CoTBbxGc92gI6I4KkVJEnbDvhxKfnITp0z3+VjzP9JpAyj5
AmvO4psW7jA7VZdwl6cDIpAVARLSQYG5IAcS3wVxg8ib1016nfReUCAWi97d6wm7IQ5HiC5taNL2
j7wT0x9NKH8GRaTfOTJQdx4p+KFnmfstJ7ptbuCpK78qHgVfk1BBbcfADIHvSBZXxwi3Um/DvMCD
HwjOtmTEprOBnVJfbMsIzoppzufSAAurLr9VuHqXR6hxYBeVI+qGyFOqLzCrGOONmhqV7SVIztcS
u3Z2qNDFv0euG3wd4DBxzSPxhm0D2YDLHIHsq5PdVoncRTYGG+FdR6Iw2aA3hpElCpFP/TH4AnEs
lBjclu3JSMZXAmT1r2REPTWeZHg3EaHSQx4lZCunAJlkVbbhnaJEvKVTR+7csYZAhYda9RtrGFKn
CHfXEmTsQ+xHmXvolF8iCmjglxviIJm99Y1Kj5mCHVXo5h5qj6N7ZCB73PsiRQEqGRLUWmTJuh+k
6v099P8hxx1mKIOnPYqWqJhGwZMvsbMaNhCAV+hwI5wapV4GHtVtb1AAYG0JKT4x30B0V8jD2HX5
FQ7x5mvf5mDG8KF3biFKAgThGJXI0Tj2g8e6wTeOUd3cYzeCaS628vCY9lCUAstZzTOJQ9lpoI9v
IM27hfkKFGo0FBTao6lSEEuSKb5nXV0+QMcBKW2I6mMHU7QfyRS6r6qpkeCjnI88GeefuUG9AnAw
bjoUPNqgRU7uJ1IfXJCEfvK4gLys3+OegHzkuQnrCX7yMkG7FBcNfUKM85MjmuYxYxk/aX9M0k1N
PK5/u5zHdOvhtvLUxxC4pn6UvDAAZLahLuH4nAGrj1n0k/qY9ODUexUtp42c6+tFJjyxVb2H7Vd5
DsyDCXSERiBevkWBKeotQH5Bg7OM46bt9SLpcI0vHGhjhDHWNByA4Xbiljl9lXmfvsBKoONb6gC0
AakjZG1+odNjFIiq2tWTctlmoCh97wuTk2ozoOkPLzCIJg6HEVXMbaWmgu4mVmqxD6IiN3fVmIMh
0aE30O1I47jlAU2U8XtIiqi7ZoOBWH6B2HauW0OQ4iWaxM86gB3iMwz/4uJn5tTOoXCbDoWzEkrQ
suThvQMU3U6XGfL+3jP9KeOCbZ0uEPNnKoq3MYMiVwgxFjB6s1Ls0hg5hFRZcVBqqptNFsA6k/Ya
ZCWFchiKzCr2wOX3mvQb9krR7yfQ2CB52FNhrhLc5yYc46D+DxtvQiZd7BtqouAxkC5vr3HIZ+q6
7rO2nqvT42wiNPhPfV105uAUBqWGnDb4rWjwoBJTuxH29jr2vRN3UbCRiY87NYjO1b5jHDEhevzB
SVzzPUzzYPkUZnP5KDRpe8OnbsrfZTlBUrJhGpkwCnOu/MVUL3+RmKtb4+XtT0kbHLZVY5AvQ4hS
vUCeQSLj6dUfeBuNb1mSlF/lhCLuOOLCiAs7KTACMJXEhELS6GqxdQyLySklTu/doSyZfW0FnXch
Z8yPvMaB5RL8VyEqed9Bb/yhiNzwFer7OOtzGEb8SYHnPgjUNr/A8hNXCs+vnhyJe+emHRS7xbrV
24SNUPLIODXvdYl6wxa1VrRjcPKIV2z4uNe0gSofHY4jZ4dsy3kQXY3aXaclek2BaNWdDFnMtkYp
VFoEhMghRuog1RGFIA+K581Drev8h+d39CttspBvS+m431NsHs1jOum63/S4uKmrFPo6P3veE1T0
UVvI5d6Us6BSU6DIXLGAXKtAuM+JE7ivaP5ND1rFcl+1HE5RPS4f3lVdoeiYQtu9RJkQklL+Zuw9
0l/HpJRZsGsnE/301JzG0bZoKiR8dGhxj/YYZggZ4I6WfYaLvdtF3a3PqTq2jkErwgc6Jd0VGc01
TKo8HA0NdkRoVTXgrnHHn26duIv8HSpTjoFUXAgJ5CHJ3z10ZZ7hTjUgcy1kDkQuLl8/O4JDdQuT
5faOQ86dXpm0yq8qP+m3qBgF12gM+TXMraLqpPLBqw6p02WwkIpqNhzREEF21FRzf+58v/tzbA+c
XP63jWuIggzaGPsH6AJ9RV6EmEVw9u0OLHO1ghBYeoeFT6qCsCybASAZ9B7UPtTYRrNJJ8d4RqOd
H8ZS297qFwsl/VRUxDsY+McAmFn9nJG9aOrcukp9P/+Opb69haIwGeiQfQMUxV+rF7BvOvQwySVK
d8gKZ07sh3b6AP0AjQqQf8CFud+KuKtvsg458EU/3SagVQSNStcdgwP8Ra6SESfxWKOCev7hC583
sjBQmGSJZNwLDwlSu42IaXmUTv+jScLpEuIfJmf+6h8mhzQA/8neDw8mBl2x0EOx9er86fzPX1g6
tvg6sshuRFyE2Ctd3Op93FoA8oyNv2n69CJyIUYwr6kPI5BNwcpaoB+UyeRXm6DQF5Swyzs/goWF
abviSievQ3iKeAcxmCc1zF93hHLl+YcvfV07eFVb+SSc/uVfFCAE75CEDpvAV2vSZEsfwIpdE8uI
ctH9+/MZUCQzMjxT4q5JV73QlkZhxa6Wld+YCpiboppJVTHmyGgFdaQSdcPzE7UwDJt0Jt0mCnJH
BHND6X4w467rij8+0Ko4g9ak9D6HxRBbjD2RkSuTdvAOiSwfaE23LEqeYTh4ms0tsJNftqBsRfYC
9LY8K8B6SvzB+Sco4vqN1nyN4LzwLUIrmmU6pIATzBMVG5T/67uZdFYHw/3577AQDbb4OsW9qTOk
BbwqLpHcE8CfUBf6fdnDrThOIN3KUY+dgfNxuS1QLN25M8Dqsqdbh7GsuCrDHE8ncvzGG3AYoi5e
o78sTbsVyFncp5NKpXeAK6eCvxfklFrgMcd2VVdpaXVagawHuM/x0gSHLtS3k4e8GecwwL7bCFSk
0rkQLGyrrnuh4JqlDoiLFRAZqOtC2SqSa09fmCZbdT2DEDpgaib+u5nOgPMqcl96cek3tiXXszIa
kNtO7IDr9Q/QSEpUdaM16YOFPcgWXDeoz6Q8c/HwurozWXsXzjehBplSRb6dX6NL82NFb1bx2DBg
0w4oOpU7AGH1pki8eIsa9xoueSGCg/nVHw5LfyAqQp3MO4DHCehXl8lNepmUNyO2Vy1KfTljAIgd
Mo+hSEdAZkuvRFbfr8NtFxCxtqI6OkpouMAOHI5r3LlPWHNHnPo+9fw/TVzvCM9R4rjI/gbDsaIa
OxvqVrLDCcPdLL1CxV4epvAisjmebkU0703temXEAPI0M7qrTPY1CjuH80tp6Ttbh3Le547b+iN+
u9sVw75p42gfpeT1/NMXdiNbSZ1KdKFVDf+STVWxQ5Sp796onprO26Ma8Vp60cp581c27hMAtG9h
kjMq0qILHLxocFDmKMxR99Whad1//n1Zc6c9vYMoyclDIE5rohILs2eLrVd5iwJMGTAcozK+UQOa
bK4pxNX52Vt6uh3mYdJMOk+9A43RF0OdPdo1fFV6eOnpVoQzgwTZkYjwjPS/tYMGKqzOopVTdGET
tCXWkzwPmjQIvUPeDsXGZarcssB/4Knn4cTTly1e3zqrg7oJxeT30cEr6qewxTYIIMe0vWz2rahm
nEAM1QnAOiB9gII78oVBX8bQI7aoejj1+dRLHh6yMXrMQJzcThrIhMt+uRXTQgcoYSbKP6DE728y
oJQv37ttTfUcdfhq0pCr2ShgdbOuOvZtDcXzjN5EaERctn5sbXXUFyMgiBMfeGbvpZ1v1XMtoSN6
l4705aJp+ot7/3DEEfScklhVQFYAcbPHhVIfvWJ1BAvhZYuq5x7MT/x2kpinur8fvWm8o53IV/Qn
l55uBW/StwwAKYWnt673Qk3X3Q4OGq2Xzcz81o8zY8jIxSDwdKZEf41eR7ZTQUKezz9+4VSwVS/8
XDsT+nMgkEwxfI3GQOxM0AbbuhW/Yx/2Xy5t1lLnpYmyolijdQRIko938ZJ6u5qzeI/c9vH8SBa2
OVv9oiyzPpXoJ+D0LNk/EXA927HwABENX0PHWzlEF64ytv5FT/gEB3ZnfslQFHs6yQztn+Qr0EIc
6N5ebCkqqX5ZXMbVsxUxACIQJd7X4OoEXMo2MxMgKLJsd+fnbOGL2EoYY+vRoq/7FjA0aKH7G6eX
HSDHY9o8XfaCedl9WL1saKOwYLPiUk+RG6JtBJhxPa0UCd15F/3kqkHntfDh8Qk3SEC7+Ztngdqj
/L6tNDtI17+N0uoesuZ3g/nCmvAWXI/Lam+2RAYsJuLaEADv0G0VR5SiAbL3ArM/P18L68tWx0ig
4Ng1rMbTOYxAN67zGwGzc8bm1k3bGfZBj0Av/Dj/sqWvbx3ZWQR7Qicvuj+kUpDIhsTjoUXH8rKN
y5Zhh7MLFGiGoftTxwPbDq74DS6rd+HCtS7igGuklSxY+0cO+ofPAFDKY4A3zs/LvHF/tqqsMxul
MYAHPdd5y/pcHHOYgd9GUZFcpQ2N1y7J8573yTtsaYyyM63TEsYB0tfuuxO1wWbWf2qDuTwjOr2h
OQrSxu/3syNYnHov8QQdc0harmjtLHx8WzxjyItYGyDu3+fjZQtAEpr3ebEmL79wrNj6GWIEuhvJ
WfYGhtquREUFS+Er6HGPsz7E+iCWXmPFf6F0HHsAvLyrTF4bR30nDvuSGXU178KTw9dcT5cmyzri
Fc4s9IQ683skhqMtGuPu04UXXtBtNY1S+FNm+sJ/k1NycEMfZmPgrOsiPYVBLFYW9dIQrGBviAkz
SK8Ev0sCXK/u6jeILeQr4biwbdn6GRBFm2SsqPPbNLifB8rdOkP1EAcCboM+wHmocW6l76816ZbG
YkU/H2d1zIqTt6QA3NvRv4IINZHzwb/0bCv44cNWhgV4E29hr7/qZpQQxgbC5qKH2zoaYI0ymgXC
vBGvIbtw/tXhVHQXPn3+Oh9OQ9hzuQ7Enr23NK1QA5yBq9C2WNmxFubFFs6o89GYweCnT6ggRzvg
nuN4X+Goyi6jxtuyGSoMnYjWE3ljsNy+BgwxuSqAk77sNLJ1M6Bq5fEgdqp3lsZQoS8BpYrcCw9S
Ms/Zh4mvchjfGL8jb2DI9r/K0G2+yjRkK66RSwUVWzZjHFJ/GtOkeI9Z/8Wn8RfoHQ27v9AuUICy
zdAkX4Kx+6Ja3m7GNHhthzWz+6WvPh9fH0YWmton2rDwN5cZwOg5WPIZOIyXxZrNavY74Ez5MPi/
HZH7W7jHDFuwiVYuh0s/3QpkIGYnZkTj/0b3Hp7z0+iAu5Ct5AGfPjyKbVVyCp3AVnWCv5sCoMlN
ZUr64sEx7XjBPoHHW5Hcx8SYZOrifxxg+zfDGLiAL2dvlz3cupN7aRjXYECFv1MwKzcJlMa2VTuu
qYnODfr/XGzw060jeconFs+0m98S3ZVNzaJ/QncEU8CrflIFZMfUhdfJNHsC6ZFeEtx4p3U8NwLc
+CGk41vjB9C3rPjUXncdMtjzEzbP+mdDssK7ibQnfOKE/8w1xSyrty0EKGutv+Swhi/75gZY4ZVd
9tMLDUZindIta1SQS92/iSJ97cDeKut+Txr/IUZB2LTDSprx6Q0Xr7HCOuo8Pmld9W8xJNRuOqDX
j3wKoYngDEBxnJ+1pXdYh7QTEBSkIj2imlNvOjVTy16pueSwwACs4A5VmvFGNePeBYefg/ArLkIm
RLEt3+GEkQ4MdN72bnFyu0OfP5+fjoUdw1bqoKXnupzhuV2QQJCt7H9p0ANXTv45uD5ZocwKaaNp
DJyDGQHhvjJ6Pw7Zpuuehb5sx2BWTKsq60bqtuNe8eZ6nJrfvI1Wimd/Sw2f/XQrdivmmiHzybgH
7+RO7+NNv5P7bme2YpPu2K7Zfw136e7xzd+4W73Tu3HPt91Gb57XKvtLc2dFd2fMFMM5ZNwX4pa7
zUZFz2n4mKm1C+Vnzwe7wdYDJQ7An1xRoEKzBtDRGACFsTcHbbJ+UxdhuLIEPgu3+TXWN8qmoR10
m6lTRrMWjH/5m4Kldo/M0Xs4v4KX3mB9KS5BYYWIdn7rd5kObiA7wn8HAtXUnw2s5POV+sqnNZ15
INb3EJ7RzUC79KnSvbOlc9lDOqiFMO48Q3wG7atiAn+KRn9qHn8BnXtll/8sQOf32ltvmvs5GHXZ
basbtNAzaFaD50h9kFbOz99nx8j8Avq/dyk4FEWKqIQ/Vb4AKcoZfoDMe6OD6b2FUFarwXJIc7Gi
GbM0Gmv3TbiT9VFR1I9F4N8yfKt9FA9r0J6llWDtvookPIN//HAKefMsO5iNUdhj1wk+zvmpWvj1
dnVEgPSUwmyHP0GYo70pSvg6Zc6qFe3Cz7dLH6rjTezKdjj9i4iBndbOlH1+dEY3uGz67fqHT3xn
rPBpn4CJB4Mg4yT4aoaRPV02P1awh8D3u1Cu6U9MsOYFUitQSam7XF1i6IClavvKMW+E5MUALi/E
R8ZbkwF3xmsWr1zXFnZEu97hS28Y6jJXJ5K0kj5D7W6s7yDTnLxQqLmwA/4J6ODzM7X0LiuqAc6Q
Xu6Z6QmwAGj15Dm0Ctwejp+KMuCk4QJ3/j1LK9YKbuX0ET66r0+akXcBVN3G8wF8Pv/wpQVrBTOL
aFCFFdOnUaTjlTMMyMJQGnyJ/dUm8dIrrJDWKfaI0cmmpzaczC7rfXqLY+q7a2BadNEg7NqHLOOU
4MYzPkIRGOIJRUFdA5x3A5Q7pD7pSlnzb8nJvk9g6f5HR7SNPdgcQ9nQ+B56MiBScLOHDA4sGAtD
G3qoOqmLY+OMGcRLOmg13AgwOfgOAkNCX+UFJGE2QcLRhjw/7oWVYRdOmOunLtps6gTcEXpE5exf
Qni8su4WDhW7apLEKRz1uEweIQQCBQEe3EBLw9/oZHrXQBzvRA8KALL282NZWCV2FUWizubWlYOx
QF3squ0JtB9U0rOnBlIIcmW1Lw1pnsgPNYeZVgamG4YEMj8whWVzn2XfMHnRRhYwDjRFoTYOBwDj
sjFZO0TSNXWiHNKdwCSp9zMhf1soR157GvIW51+xsAnZbm9J5QkobPT8togCvS/c9JV0eAN46u4m
b1ZtV5dWmrVNhJ6jQKYp1InONp1SgknVzIfb+UEsPd3aIWQBLpULPvkNNu1gK/KivA8SSGacf/rn
UwTNov/96CaqZ4d4XF+lArdPOhkY4Ck4IMId6TdwLy5xWoIVgl1ZgWBB6+hKDJDPybuNaCuyG7zV
L7A0CisPg/cqjDoZcW5IWPMDT8IH1tYp5KFg713T1dT68wgB4uh/J6t1EiNA0Blv9ABQiZj0wY/Z
FcNmCmpo/z0I5G/wvH6d/zKfxzy1iythTVUaBwan9WxXrnsAxP2Kdxv4bYUr28o8Pf/ds6mtiiqc
FH4MbqpOOs6jHZTS/sQiKvdjmYFxmBTFJiar9f2lT2SFuzEo5/ulxALwM925m0q7IIbTagDVftup
KGjqDYEX/CV183nBWRcDEMGcENRj90T60DuqRpUvfRbplZ3l86CktkVcxnNnAP6EnPwe1Taw/WDO
3Uzv57/80lTZET91LgRlkuGk4hq6khUsXeCbLnbzZT+CnczKAbmwwOyKSzL1cQUMinuqpgG8S8h9
z14yO6iwrK2vhYHYtRdYiDm0NIl78t0p2ZmCTNu/mSSrR6jZjS1bObkWLh/0P3WYNjN11NfwwQmD
1wyTtTWuVAfIXGexuEs6cmxJT69o7fFtAZ1zp3c2fX7hJZTadZq2qMsCYgjklIzlA3RI20PH3XLl
M31W2MVCtpVU5UQ61HZdcwOBvGNYMrbTkThmEpq2ZoYOaTf5WfTDYT0jXygFUFtT1URtglcyTCd3
YcODxofvnrJeXkMm9C6U8Clmg/fXAmgw0NW/aNXbDEAlORkaEjg3JgdTsRqqbquhvnnbA3ixQVEz
XCl0LC17e2OItG+GgpCTElG08WEdQue5XPcQWVr11nWgCMdQuwIvSGitNibS07bIY0B/ef02zbjo
8/O1sHkza5dgMY4czmFm9O8W1IfQavH9R1LirhY56ZUzes7P869a2O1sUiAUZaFB1SlyIuD83IVg
ID80Eled80+n8y/+5BiyWYGas77xki56BFnXncRO9dBH2eVCALjplnX72iqc75Cqabj4oeBr3T4k
AdpjLRRIVEnKazCb4pDtg1p7zncWjcT/yiC0WGmoBRSKvA9I4upiA8R92HXbWEJYlm66NBMp2fQV
WPSXuBoiVm3CkhlzUqYNSW6MQsc2a0f0qPQ0rCEeF5auzVgyfAzAB8+7E4xpmgeAZe+rQKgDtHXW
OFELX9omLWVeAd2AMAtOxIEgVpvGkKZLKxQ8zn/qpQHMr/2YYky5HkTpNdB3hb4t6ZCpZ22T3UVT
5K2cBQsjsFmgUBjx8jJsySmcavhWFr2G/m+f6jWW4NLz56j/MASS1HQcITdxqpoAvH5fD5I/lgxq
WistloU5snmgqvbS3E2S6UTd8oHXkKaCnOg3kAguccDBIrU5oLwJyeTlXXLDB0IOVQ2UBdQVocsN
zd2VkF6aJOuyh0oDQ7GaTCfZ03IPnovzEzzf9BJ+2jwCawtvYwdKC24dnCCYOJ7gksLe3fWu5sKB
G1n7N8v9JqBhEZxkEdyqCMpAAol81cHLikAbAboMQFOR916xNa/GpU9ubeUQiBmDsXD9UxWMQLJO
6rsiUQrJwC5cWVTuwqFks0IT5sDHqiTZCSLOqjqGOYWkWeH0xNkxmkDbCBqa2U3DZ7VcTaaaXeWh
R5yvUIMOX/2eO80jpDSr4keb6FY9yzqu9Y+sqpz2i1fpybus0kFtZilwtkOmez/56kHYNn+ZOhMC
ji4cqOO+NRNkrdagZQtzHlpLNNTR1Pm0af+9BrRK3EoW+Vf/DzvR0husVcrQDWwg/9meSGOeIFBU
HWYxtWMThuTxsu3UWqkZNGEdit7ZCQBviNokkN/MCNqQIXgal73BXpnw2vZQWRUnFIvpvuqxIH0k
2tscAtUrlcOFlWkTHcXUVX45Ru6JD0AICYMHV1kYbHw3/J4KUjydH8nClmTzHQmDCLPupXtKEsOv
IYqOY6Essn7lUyyNwqpAcFSdwzw19OSDCbeHNrjZ+lyRQ8RqsqtTiDSeH8bCrS+wjh/oeKNTLj2k
VB7wfVATrHcKDbtik1fTr6FvzHU/rOI7FlawTYBs/aHSjRfj69cQpieu8q4zhpNiSMC8Pz+epc8y
//2H47QoPKKKpOxOutHQFAxHJ0KnIJJy5bMvlGxsDqRxIB9kypKeihpApKpQ0c9k9F/DPggPcSue
x1yHN6kjL0Ea4miyeZAm4QFMAw1uOJPJ4JSqkMtE6K68XDZdVsRXRukuMklzEmF2MnCG3ozoOJ9/
9tIStmI9K3oJzVJkeryAcCUpCERM2eA/ILFm+6gqVssCC8vKZkTqMY95Lbl7ahmEincEKlYRNPfB
F96MCZhCK0trYTw2H9KPnRLneEZPEJeBbBIotm3UyaPsoW4SDFOwAhNcWME2/9EncTnGAzYWAdma
d81HePxOBMp357/K0mRZAQ9JLRQxPSgwmRwpjIqr8Fcf4btDj0iuYEEW9hR/fvWHGPRVRAScNeiJ
BbjddCgvZnNAzBlxNP9fU6xS85dGY4V7EunO6aca36RFVs/mMnCADzNNkCI9P19Ln8M612H01zUE
Ta6Tb1AFTlVy8gz+uOzh1JqpqsrhptHTE4f7htnD+Jr/yeMWYqyXPd8Kb9914WXW4WNr6g7fyBjT
nxCpWKskLU2+FeD+lHiQT628U5Zo95gMLmREIV8cRzsHevXD8aIx2OTIqvCogeB8fJOlJP9dgHEB
ECV05Vc6/AuL1WZFEsgVAp0cIP+qcY63riuqrRE8OiR6yunOQ8JxlQ+O7A6XDWf+HR+Co6rhzBLi
tnNieU1+JLwbw21AcqhyXfZ8K75h9OJXoIPhXpL21VeiO8gpp6Lw13A9C7ugZwU3dBEqUtLG+7eN
4DfFI2OjfpozmAmOE5dd4jwrrkWfaA6hV+9EgxlDUEDfnt4kEF3/J+aGXgVFXurHyybMCnCgogUF
4Tl/4TWEEVtAmKFcma6BhRZixLYKh2qLjjIhsJtnEPyXDq3+MaWv9mlZdPvzA1hawXaQw5YgjxNZ
n1q4hje3VS88tYdMrUn+yZQZofWeZCnk7GEhM4Cwf/6lC9uiTaBk3jDlIibuCRwLcagamstN4DD2
fv7xC9Nm8yUplFZgc5F7/9Y8C1BmbwdIfKUZhNHPv2FhADZlMql7IwpoS7zAbiYqbuEN7Hpb+NQ6
7creuzQEK9DVUPdJxQacgrPuoi4cfkV7p9n0bZuvnE0LsWhjBXVdQiihdHH6oU2hdfxFxMJcQ+Tz
J1wz6ss2FJsoKWGamA5Ew9IKHcR4m8BwHY08AXOqlaW0sH5toCBVNKpRrche/t5IoPrp3c1Xar9C
s9UN0KzqoRq6sq8sfRQr2IWABrlDzHQiFFKfIET8W99WpX9Z/9sGB1YS/M5aUcyWB+3fufRiXE0P
s/ltOUA04LLFa4V8lRZTnhYO1lakzHWShhCDLgWP16AbS8Fhnext0kDKrQimk4jT+Cuct9T3vg3X
hPUWnv4fVKDjsqRTRf5i4kQfiwweOYeyhcnXyoJaev6cu304YluRppA/G7E30bxWT6phUEbdlmHP
LyEKISuzYYE0zga4vvT9C0dB6aYFMr7BrRZCyOc/70Jc/y26fRiAqqMyomk8nTxvDPdTO/7SBPqY
PrLmYzBe2ma00YEyR/eo60r3ZKrWQCfQD4fuy+hIwK3Oj2PpQ8x//2Ecsnbh4eM0/QuCjd3CVKr7
lvsXAn7wiP99euZ20+ziI19kBdsN30c1gcIUYzszOc7//oXdwqZDZm3lxj6unafMNCBtS3YPief2
GEXwtrzsDVYg06GcBVlbdiMaCYnZtv5Jq7Tbe2xtpS4NwYrkbCzgPxIl3UtSOu4uEXTLR2gdohl2
2fFgwwF12iUJLCghBcxc+EmIbLbRotDbvr9ohmwcoFFZlA8e6V4UdekVigZ3rBbl3WjWrI7nXeGT
bqGN69MsbzUdJF6AYtG1D3+l9KseyiB9pBpVbhgsGhI9sbFw6mPakbVC0qdsQOwh/0H8pc4A3pxX
wI5mgnUnPNO4PLVpVgzySGLkg+0mH7WTAPzV5SH07XoQHf1fDCaMIwDtEurht0EVef0lcrbzD5qX
0IdopY0eiZO76kVIFoLakjUwNBi85BW2H+qyW5fNsGSMlH2hXXIquglqFejCw1ioprDFOb9aFnYc
m2Kpx7Jrh2gYXmY7wfsQFkzB9Zi0Rq4UZxbuKjYC0AyVm3ZQRHhVNM/SGwF1+ya8CRweQI4+pZWk
d24SUN8ckrzK3GZ32bCsbUINaU/9zFcvsmOwLSVJ5++5F/ZrOPGFXYJYu0QY1vjRVYfPgqpvoWt5
cBLyjsV5iSRaSFwbFgifJ6itxn77i1eqfICPSv0E15Q1cPjnP9+1wYAZHCLQsR/7l9BnGTsYN0qK
fVg75LmREVnBeXz+6eGO8b/hAbPyflBdUr20M750QMXxoFLAWFH0PwjYu8B7Q4mVY+GzZRzAT9f6
HtJlsDAEZQUOvhHUSkvxXLkdXxnI5w//D0STTbWHEhOMOn0JxyxeafoWlXx8/v9fqgH7DzCTpk6D
G3bjHoDKgyWCj25bZfw1iYWl3259BNjkUOEFKT3wAEwv+DSG8Oaavl/20+fr2IcNkPOAQMnb0EOb
wzsvwAeGaYL8P86upEtOXOn+Is6RQGLYQg41uWyn595w7HJbAoEkRgG//rv53lu4aVN8Jze9qO5G
qSFCoYgb955f//ifzuh1XVbe1YwAxUKGlJ4gZMzvTAWEXwEFrUsiwXb/+hB/ChuvQ1wX7bfff6Xr
C6t+BoHo0PjJI3QPoLMFUV1bL1A0K0LKisxSzvZSWVtTWgVgoQYUNqxbeqqFNOCbBKVrPEJvCzrE
e/XCrf1eJUjdYiLIx6srZ9lSPMWVl7zvAYq70RJWbtVC/LO3csDzrCfQRyp8KAeM8R6kf2t5VkYc
CtrbkftYnn4JH7BUQIdRkA+XfnEL5h07voZcAtnGpprMFKq9LaSjigBgJ6jfHCsGVa/XD9XGLNaY
y2gpVVPNMQWBOwTCTfE2RObNBOzb65/f2OA10lIUg9c4hnYOiBksuLChnVcZ+Nfbvr6yaKZ7QSzY
7SCmRxRUIRqXDrF1N7zCr6t/XbLf7Y0PE/Wg4XNSELPJclcLlMp3Ac5bK3P9+29fb+jS6hGKPScm
oYQ8LDicFgixnd++ta0r24WiauV1XUNPgOd6UDLV4wEMEf3Bql227a0hVrarCpAZF7Lzr4fzrw4Y
oQMSL0vqBcleu/TWEq3styYARJbVbM/QxoQoK5QZD4iH90BHW79/Zb8mX6KmdjU9hQtzGZMdpHjQ
A5jgNn79dF4vrfXLA+dnDYOE9DcfWojKn5rWDu/VxIM5hfgexMkjxuq/4zCMH0CpLA6vD7cxnzUs
MlQRmhgpDhSUrDhAqiC9LTqA8lG22est2RpidT27nELVLcaMLPSLnngU/c0mAdHC68l6fRIbW76W
TFA9VEaIQgAA/ZsR6oXAfEML8RYo23VHrvP6zeZUqOdi6hQ9NTNuNBE4/jjq4m3idjVDtn7/9e+/
jQDE0zSxEeERRIjFPQRBK5DvIOR4fXU2IoC1YsIwQVkoDzWCLwl92TgJzWcg8ZpUQr/ybB10l14f
Z2sWK9O2Sz9Aeyakp8rx5NRF7hOtI3bjx9dW3UJBtqXCP0Gv/YeRIJOZJHSDbvvlK6MG3sFMpcUK
+QG6+NCHNma80LddZmtQnAC1Eq+loydsRJX5A3HZmOyBpjdsa41kE2PLwZZx/eVXsko/KqfvUJkP
7sGONt8WD63hxjWbI6+HNOQJkoIQcq4ae4RusN3Z1w13t0Ybk1lGZC6r65WT3OUShB8dqjlt2z+p
CHmpZY5/3rTHa9Cx6oNezXVpz6IEBOXQhEjnvLFGL96NA6yMmDm/tm2Em6GpqiAVQhRHS6LqtiO6
RhL6BOwxtI3NmTXmxfFSnYJwt0lnw3LDleWSqaULngNQ2lDQyYIi4zeP7LbNbX18ZblFr0QEOhc4
t3r40UHz/jCNu3I8Wx9fWa7rW38BvTAEW6oS2pFh/q2air1waONsrkGDTs9zUXC4ZZWzR0RDoIKy
491/+mEQuDxOxV5KeWMWa9hgKOZ5aj08CiA/Ts8Q/x3vojD4ftPBX8skGEunGVqbFkTtlIBwMkzu
POeNO7CerZ++CqZVUucQelMI1e3EkA0HVY/2mlvQVbh619hAqL9U3kCC/FfB3TNb6peu0e8o1Z/b
XL+7bXmuE/vt7nVN13PW9fmvUBc/ne2/9gOqi7d9exVPQ5Y5iP1S/u9eGQyp37STLHYKEVtLv7La
MIayI0Va5eQ6tAeyBG3nSAxdXv/pG0HDWgwhTvyZ5R5+eujF73wDki9n4rvqSl7aB2YHML5xe/GV
9fohiAZrf7JnKMBFUDK14ihapyAS0txGguyvYYB5m4OOOlbmDGRNlKckiPDkiNomuG0K/8L/5dKE
lJjkF4hrZkBSYLqQ2UWOKxZ7/T4bbmiN/asXHjs5thbJFPFXx8N7lJPfhqa8uAJKmBM5v77jG8eJ
rSzZz/0pxIE158EDbAOqmu99eyMZoL9G/12FqGhUJ+QUczumzp+/Oyr0bWa21kBwFXqt2hL9iiTh
R2NBRR1M0GZ8fVk2zuha+gBisjpooYh9hqZ08K0L22lIDW8D760uOLc75vanehMcHVvZclGwBKQB
vT132p0IdQfo2Z5dwJ/QYHyahvF58vckPLb2eXUfs6oNpM+9/+2zcTEy7rIS3g7WYevzK5uGdpDB
O6BPwJMC8TFg1EHutPCdWHRjM9awvzDvKzbGiBZVMkxPRW8eIU4OYuvxpl4EbMQa+SdIAtFPCytw
EQS1ANOAbDyaE95UpAnfv36iNux5LYfAIFfEhgVeD8qWcYYwVB8EUL3fBgruC9Bdm7SsNKRzXx9t
Yz/W8ggh6ENAzXx9vQYYrQ5B/98OYmezt/bj+vffLk8STi042mn8qynA5IWm++I4B1CLHb1b7W8N
+lPIj3ekre2ZDaM7iRGNp0MCxggO1tedJdqaxeqadtJV9eTABo6bfwzfqE4EXqrAF0Wf7Awl351h
EizKHzI7a9SfELUClXIDWeUZ/dXyWrMzo+0gxci7y+DGZz9qxocBHJFHyA41O1HC1uRW5t7wxfy3
9ALVxPgxH6W5Ez468Mt5l+Fh64itTF4ESVdCq9KcZ+4RdHBMwVk6dXr9/G78/jXor8GloZQU9lwA
IZvlSWIuOoqDbCmk2fEqGwa5Rv3hNRUBk5XjbaX5g3HDV0QJYCPE7cqHvD1Qe6Memr+mC8y5M8ES
I6qaregOfoi+DbP4xQ5qeeMSWSP/8qEeat61Gt309Bca6b53lfo4UNClhuxRSvq2XcYbd2Vl+LmI
K0YIrBIAbx/aOjl5GNXUfPD8m5p24InXCMC6n0wSjb0+u7rhYIsE2SGksvvI3ysjbZ2sldmTsf1f
iCsg+3UGwaJ/otP4PIqlu7x+drcOlv9P9xgz9AMFjSEnwdz7OBBf6lZdwjw8xV3+GarJx9uGWZl4
B9USaNQl5qzAf/IgHHvoQrSQOotUjUQL+0kGKEe/PtbWoq1sPWysWswMJwY958faB0cu+uU/R6DR
Pbw+wIYzWeMA80VBEMMfCdJl9Ozn3ktAQEF427dXGEDkmbSSxunz0BjxVlQd+2RlUt0CwMSJXQMA
TS7HeOCWnPwczuoFQvHV8iS6vop2QvSNxV9DAOO5FZ0dsdGNh3dYKGOQZ0HqXiLHuLNC12D/D3fU
Gv0HBICodIRQWg0AS0CzYsb7gtHqRcMtvr4JW0NcN/63mCH0Bu6mGl6qaCHrmpNzbaDuUrHL9SDd
NsTKshk0SdSyRORkDHigul5VaY4z+3URc35IGlLtONyts7qy76JdGKSncPGJRPA7D/ICmefFt2mY
Au60WqigXwzwUNiLolQHMeK+Hvg03UkQD+y8XrcmsLLmJg/6xAAScJ5RFMh9NK6VZlfxcOO0rkGA
IHfVlShqfVadNT/mOApPQwwl9MAIdbhpo9c4wAJ1GOrnXJ8ZoIs5aEriLr5rR/Yg2Y05ijUSMGyt
Hy1IHpyLfp7TuW/5VfB++Rr0nfz4+iw2dmEN+sM7SQbaxwzASCJOxDT529KzN2ZA1gg+QxOT+2OB
6LY233IBoHBrvB1D2/rl17//Zsu1aBJQbAl8O0TloYQ64MGadm/pt76+NuM2H/oERc9zzYfO3c9N
R3Wm6kiQw20Lv7JfMpqpH8PE+wVRh8mkjW4Q7JdTsff22rj//yWBwCmCvSnU59qPjoCDVf/NcZFr
jiuM8jBVzbLjija86hocNs8deNxq5LkW+VQV5SEOQBQZzOQvXURfblmtf8H1fIjeaiIBeFUgpbwX
vgBvmNeEZo8s4c9T+Bdgr7Fd2JVjBL0v6Jz4WK/ys5HdZ7+bM+KRPVTjn4PkfyH2FOC1RTFKfY6t
VAfXyQo5ce+xjqo288UwHwYVvQtD8fP1Rdua1PXvv1kIVEQX7jyvPnP0UWeTzTMlA7AnoFSXgeOi
2IkMtoa5+uDfhlFtNwLeSOqzY3mWS/cBBCOPYb6cF1HstKVuDbGy9UENzSSoBj3YHE9nN0xg0uTk
ULWAdjfoBjretmAro+/gVztwW+NOHYCGg3DdOfebN3jCvvV2c/5bU1nZ/eySbgb5HTmxWPyFvsgs
VAqIGvAeRt1tasJ0Td43I91CzAQ2NYgJf8k7QBJoX+119/3ZM9K1QkIXlW1f+x0CnGTpslkQc7DF
bj5k4+trAFkNgY82BtnQ2bDxazwhqaOTXSr7rY+vYvCa+ryvoa5yDn1o7YYxUjkGcg878eufPS5d
I8eM8OWyBNd0P3fv59aMh+t7/vqUT7qcHoJij+b6z8ENoLf/NLhlhGgPiCv80yL8L6b3vjXTCLk3
lJl3ZrK1TiuLZrYZwP6L8+Pn/Q+Qx0EYoaR7Oi5bv/466G/uIgcUMDZgSkWu344Hv+/0V7BNFqck
vzE2pmumPXTsRZNXhQB6KVnnSGl6ZZg27VDGp9cdxdYCrYxYgTMkWmZcrqIOgMQhcyRY2kLg/Lbi
I41X8TfJIw8ZzQA1C7wWT+EEuImpCnMyeLzzao8QY2srViF4aKaYlTYBsEUMf3cNaGTjbnzPh2BP
NH1jgDWg7FokVCHvMQ0xTmlIujcKgc6hojdi+ugaQ2aYPyglehA+tRB1IIRV32KU/CHbKdgt1L48
pmvGNe2xXLgaT61JTD6/byGYCGqdpHS3AYzoGkMWRj0avNFcDJjLXIDTH2xcE+RNs5sO6xpDRuqR
iJiCShGvdmj81hqVNU3wLr3t8yt79rQMXdyjDSWdBftCgZrNfI/uMdRvWNoaQGbaZA66lhKZRknd
pjJsDYTAmTve9uNXhjx3Ze+L7rrytGwbRDD1eLeM9W5EsXEnrKnWmLZF4I+Ld3ITyjoIYMC0m82k
PE20zvgc3eaPopUhOzdS3VJgFQaQI6XMiTFbFEKYmxZpjSKDiNMQ0iCqzsBQHnQOmq9g2akQbGzv
GkM2mDogtMWncRmkvtLnaTdNvPXp65b8ds+A0SmvdYxbUvT0XTg3fhZ1yW2Pf7qGjsVzFeVRBZhk
N0CrV/l301iTNPfqAy93IRwb3nMNG2MgLleO8eUUQigjdS1MNhTAxwad3ItZtoZYGW8M1gESuG45
yWhsPi517j6JRH6ORu3deHhWMTUJwSHj6pqciqr/0U1ooe+l3Eujb+3xynw5AyBa1ahpLNJXYNdG
0jlqyF4YtBGqh6tLeJh8JJEQ5Z5EFNvsir8CPXqRmlK+jeheNWNrkJXpsgDOrWcIp4vuWiNF2vMa
0YVXJz35t+Er6BpNFlNPt7PAJpCmrqB2kMss0uYWijPcj2sIWVyYhkNuCblnrwOOewGT99i69zc5
nzWELFdCeDJGYlsUswdoCEi69LwLqd84QGu2uaHrKW9KsIT6bfJOgaQv5Q7cU7f99KvR/eaBkPtt
qt4UgIbbQh2KwnRnGewKq2wcHL4yXQiU51xUUXBii/cInuSHhkbv0Dj86eZrha9sV4QMcAEwLp4M
lihVI4pg4P9tdvIGG75nzSSnwlK3ZEGFyhVg+mtiHWdQlrpEKDPcFvmsgWT+XOtwGnJ6MjG/GIny
/dggAXLb7q4MN44Z+mDc9SE/JD/nACJSVN3EhACTWkPHQqsGqCAQH6hM1Ou7FiS5tgDZ9k0/fQ0c
q4NyKmVxRUSBZjm9OubcM3tc9RsmtYaMqYCRChxf9CQW2nwo0Mn5Nhzlnk/e+vrVGn6zKQJwVcWL
AFuKEurD3KAkPwHYsFON3ziSa6iYK2JCtOLByXho3Zl7Q889xW21VOFeoXxrAmuzJSALDkHYf5q1
+2AqYFUQWt2i2nA9NiuDzbmpJtbCJziPBm+DSc1ZwG/qmb5+fXXbdkUbI7oBmrr0qylbouEETiF+
uO1Mri5bxN+db0q0PjaKqYcm7CjoBghpott8AVuZKwFKD/wxV+lY1obl92s1vI6m6svrv37j4KzB
YQ2rGJogmP9fi2Le3B+GQAQpXi97rUwbB2eNDutsj1YjgquKOJAiZOAmgrwILha2J2axNcAqYI6d
mPmV+/akFPleq6g88iYabvOWayjY0CrWtOH11/dX/e0cUMNl2CsFba3+9e+/OQUWTEyi3hGcQMyn
0b40kU+LdF6KZGK1c1n98baNILL4zyFsXiao57r2gh7FGTpbibmb/W54aNHSlM2s3Muu/nEqGGdl
BrEXjr5gcXOJbVPhFce1mDKnffLCisbvdoztuqX/KrVjlJUxyAB6MgYtlxfjqeeJBo9F5H+pm+Z+
Ev5j4PPL61axMcwaPyU6XoJyImAXtAodwsZ8q1z7YE14pDUVBx7sPX83Fm0Noqr8TnadK6cLFclB
9GPa1OYg+U190xHo2P+59x06Iqc+Lu0FDIDXav7gZ4wCayS9ag/asnG81vApXgK4CrBkc7FR80jC
+qXW5ikKxxPO2KfXN2Nrka5//81IQnQG+ayU02Xw3oXEpqj8pmF/k/PAGl2dym9fdzHvVB120wXU
fzZrOECxNBp3SE7+6Jnw8dW1hoSkhiolbS4U7c0i9Ts2foL6YvfttpVZ2XYe2h66z7q5NECBADjz
EgP5Jel4U4sffv7Kput69iFil/sXRfPqgAS4zMAvvff1PxYV8fWVLevKjoVq4+AihupjNYbHEVCQ
gBdHZeO7qw7QENQ79vxHFGkE1pR/bjKf59mbZ9+/lESkdU3PAfeysmV/dUiFm2R4nxf6Myjtjq/v
y9Zwq3KNy3tjm5EFl2EE8U81HqOgeQJz2jMp8uw/M6PDqSvsjovfOGVrCFXj+Um/jLm9mMVifhI0
me+XDj1Y6evT+aONh/8SsA+5ELCRqLrkxHwGodZdToYP1+m0/W2pOoyxMvLGh/iFDv3qAlEBl4Lk
rD6wwdtL9W64kDUGrEcZ3k7Ut5deRT+dSX76NZ49Raz2xE63Blj9fNa1QYNEJjztcsVNxcu5B6MN
rsO9VObGjbRWiMVrX1pLyubS0/4roeyhXOqzKahIte0eIug+v77XW+OsPJYXtTYYG6yUWeZzIKIj
8PY/ooo/cB79P4bZOrIrzwXxlDzykfW6VKBmSPuB2Oz/ga3e2o2V3yrycUxK7Qw8C7LKU5frFHT8
xWmhrbzR5lbOi41ewCbn7KVU7Q8QlPYHOUIT+PVN+KPBRaB7+ae7AgdpMBqlh0sRjnc+bqPEuQ+W
1V8r3e7s88YGrEFgeTX31HFjLl6yqAdB6/aR1MVNPXyYwPV0/Xap5hXPeyiPDBd/4H/zri/U+wEI
WPXu9fXZOKRr7FceFBB5LgZ9MWNyd+1yHBp1CiusU2yfEFRPN+7DyqrDStdz2Sz9hSTJMqVVsdC/
1DKgJqtkGX+8Cvh+fH1GW9tx/ftvC4YO31gyaZbLOLc8pXMVZ+0sb4wD11xu81WVdK60uYTetVU5
XMgnwmoUfpHa+/H6BDZMbk3nVkJDmCe61BcagIeumUCvkvsACce12COA3rKKlVXzpR7bgLf60oJC
N8y7H0XED1HCT6iY3982i5VVyxnxJUKFGgpezaU0zQOp0U0W8b2b9I+rhFtuZdhltDimy7y+BEtd
IJM9uJSP0h5Fg+Lj61P44yphiFXsIdBF5Hofq2SF965vOnFCcPhUMNUdurr6fNsgK/suBlTE/djq
CwFq+3FKhP2IyCM/KsEh2jf4xV4Fe2s2K7tgFRSMemRyL3BXb0vR3ku+fCEhO9pyTxdka09WN15o
l6TrWlZcKEqeX/LaFlmSzN5LEu9mQLaGWN12MkZzaAge2guPgkfQBKkMUXXqgQlzZ9P/6D6w6SvT
cEqMzphFXiYSPOhk/F6q6dPrWx2z/xRb/vXoxtdXVsFlGy59441Hqya/KQ+alIX/YVjoWKKsCp1Y
ER8QSpGgzjQPktZPhXGSTcemrm3kp8gMkLZMm8YwIdMkj/u+yYQXenI+Tk1uxJyarlT5GdSGLqIH
M4S+uIS8arEXdTeH9Mc8wxP/JAEvPfFWC2e9/lDYbgq/hhbcF3+hvOUMCvl2qfIXH6oY3UPTu0m4
VIKiz38gwRQXDqRq3AqbgVCvm0jK+UyPvfHVg2tCXuOHNqQrPvneoJs2BTs3RxOFGhjKWek0QECG
pRGNoO6YTjGNIa9Z1pKN7wDs9HSQ8n7U8VMOecP+c4C2RIhmU1CJOY8UPyEBZBywf1FcBREeIBaM
BSDQBl3pvQqDRV+i2DXLciwXJMdeFjkT9HKjE2qa2mcEY4PvZbMrvLY66jGcyZx6Tc3tO+DxIPyU
uhqOxM/oZHyhgO+YufwJ4bJqOJaKMLWcQ28poq8O5Esjfz/KyoJhI55aEI8f6xYvoxbiDH3RPtup
0h4ewaQclcxk2479l7mv5nDBu68uyQcZgEDjm52SLtDHjuUsmjJZtYawY156qq/vhk4O/FdX1kRA
sQSsW9ykzMYiOtNSwmukpJ2jOTx7VUfHBV2uQV6/lAYCkdAmmOgceofW6ZDJD4nsBX2M/Ci/S+IJ
dFFg953ylPuFiy6dXEx4R4uqLH+NNC6T7wnJ8akTwjHUINK2UWMdZK7SYN1eRj6OfxH0kMI4pDFJ
98hsXwDzFBcg+anSuULepXlQVbnw/jR7leggHVwvFcLrhEZQVsrQm8fn50TmSFyevGVoKHokcm8e
PkPTK5nx30V9WH+T1iMNEL5EMv4SEQgqozufJyp89qjyq+qRcMX5dw/a57Q8ea4fQTePZLoC7lj2
ll5Y27H+Y1MV3vJoa5Cg3XchM508zS4Pmp+gtwqsyqQFYT1NnVdjC8PYG8e3nLu4Vkd9VQOq0wF9
f01/iEuqlw9JwGSAltyqYtMP6yeVFE+Wo6vxTW0hITYfaA416TLTbYfG1BSIjBylRAH61WA6wsuH
MX3yGg5l1pOOTbw8QT2t8l06JXlhijtS6ib+qiqHDpITJ1Rb7H9e8DtovKBKf5jMIIePsQuC+JsH
AtaRPeZ+zlR0QKMaCkSpz/LIvh1jpoN77UrSPYed9cZzJ4zpH8dxVHl70pHHo6fGC8LkYyVzTr8Q
SZakTZMOR4xXzjdzSoyCHHtVFb4qcd0tI/0MdiXivkYt93KXAf6p8w/Q7g7aH1qCtIKAfSNx+bPJ
Ex9vKwDawz5lvKWOpZ22snmnpIdG72xqeivmTOtgbueUUhnXAHjOjfwJBo5W61QDiu2j2QSaX8N3
wAKVfPKnMc/doSnQbPZgw8SKv4xmzXyREa36Q1uAIbw8Be3Sxm+jSQ/9J4fXY/wQhWgJFYdJLm33
KQfd4RP1oa36PFQlq4e3eRSPaK5M+nKZAOdqw0J9iNCvID9wCAOOZRYOJW0RP9qlBB6LzaCPyRaH
75wpjk3uXuZG2IAci75Bx3zaBF7nHjm4syEDGbPc6p/YF9J8KkqfBp9jp8YYQmmsqA8B7RzKS8CM
dNngaKOeykEFD4OAw2Lo8xgKXl/xfl3xXiZCdWBY0rR6DEZGWgVd536uXwyjjDcH5ZzU5X3E5yR5
yz3cMTLVRQWWwUwbkN3lh97vrXsBiN2Tn0fuNfpXQUDB9d6EMVtE6i2JMw+B4o37Wxcm7L40oV+U
v5oYJIt/QfZp6H20PjJCjwk6w8VprIRP5yxpak2+2GpGkbJOmIRfpiaf6ssQJB4xKRiIQZsFvQRU
0d4xwhr1jCyeXN6TuAtqmXl01tMvUUCL4qI5lq47WNYG/aUOTdSTYxx0QZxBd6UqWOpPRE9dWrnG
Up2C8sWqA9WS2oe2S/IkT+Uy2vCnjsHJg+PpRte9LQDTU2dVuxkXYz0GRflcj3iFZPVMIJCcEQvZ
rw+gnUjcYwWMmfd1VKI0X6GGMcv7OahAC52iDWREk38+NMH0DkLU87TcN3mChARSwEU1vfVJVOTB
ofCruEjSOraQ4o4nPELqNCn00mAhyroMVYqaJQcpPzj6E+POee0PQXySDQmX+DP4vFlh33Q+HjDl
U8e6afIfCznEps/CkSx0FpljzdUjJjUtp3NT2IjVqTe4Yf6bomc8fm7agMbzgbhwiO513/DhUDN0
dau0KbVpQD3Vth7NEHS05GcxiwotXaXvQSe4W9zyfYrrkd53JGfw0kNZilielcxJ/rHp/HaYwUSg
kqBOQzv05tzVumgPI0j1xnMEa4oyC1aHgj+UiYYmWVYgvSJoWoNNDniHPOTD9MXmc32uaMSiowBk
xLLjAr/HssKfZVrRyZYcEFoEpktalHqZzhNXPUeVKJTzX0ltZJBp8HKx8cEmzoOdhMtikOfXQz3r
+2kkZLi01gYAko01iAGKEwlDtA+mBnjBFrSzExumJu0CDzRWDwOeWZVBWDPZ/mmSE3rVUytiBzon
bN88vJMSGYMf6HcTPMalAl78hx5yMiB0VOhzFtCzKSEzyqNc2x/YroaBmkyTBRKqhafoFa5Clm8x
up+++5Q4oCPljA5fsLcHUeijyol/XYaZjnDFXYKaQOXpLD1Xhue8oE39lNtKSChGcmVI6scgcivh
FLFsT2WRiwknIaiEPSwxKA/SeB7ECPiT55VYD2Jm85XZYJKpS4aW3BEuwweaLCxJUo3mjBFB5GC1
q9IRMWCNqGTKcU1lUzmOkbgfSzcFMguDZqDPGpdAeC5LCF4dED1OOOu4R4b8HS3NxN4qtN8rdUgm
XL0vSZm3xXtR5VTOqWQxcGXHhkRf3OQX4QecSbl8CxY/cFGW2DKa2KEXOYAIWRwP8yIz1YfavFko
Zfp7FDWNi1LDIOs6pJEYZzyAR2dp/2YSpHsYi6nv2AnwQT56WeWDJs6mCDj6aDpCorD09ZFA9k38
PbYJbz5CoKRkd65a/Ka798sIpnLSIPSY5Kkvo9L7AW3OehZollZz7tIkacr8jTfaRv/dzda3Xdoo
sFICr87JjCAxKQCYSDsa4rSRbgjoiFgBthfiuY5G+De6X7z+J2B0CG1T0L8PhABXCi6+X/Uidaef
9UJJN6XQo4iX6amKJhEcbRzYjh2iAkvrzpyB/rlM67yLRy/tw9ARUMe7wtfPVTF23sXXsqigUTNR
1aV6KYBSPEyzGnR8H8K7Ts0TIYuU772mWh4l6WJrU9liPy/jsMT1k+hL0YwHkpc2UPd+7PqgPhMp
oOr6IEVi7Q/ox+JddyhdQus5TWIdDe1Di3+oMWtBtRWbu6r0A7bcmTzs/fGI+1ba8FwBqjLYI+IV
YHkQ3g+8VWc+eLQaL/Ectn5yTIKBKfCZzazXD1XnrFwyLWgihxP0S797S0kyRKC6nA5dovn4PtZ9
yfrU7/OkqDLIABTecKBBgRcJHv89m4tsuYY7xQEqIgTk932ccKlOi0JhW5zUUOC5k/baLWiF46iT
sAS4/aCVPxfe2g6HEH4k+QJn1NSffSgZQeCwhnqnG49yLIDEhOoPivxD1sooX9r7uBV4f90rROFg
aRt4F0T2ZKTXN+P7kgTBwpBKq3RnUsxnxB2mA8SBJTSpeBc/auXRUWJXSja/i7Tr+JeFAtryBVcB
LmIJ+dkKHZ82sfw0I6kVRgemYKovXQ/5ru8SJJoyTsOygBh42lBn4yYjZijiF+u3VfA+lgsCtUM8
So9/psKV1btykF311koigq+Dtaq+qG7IgV9KlIvxwiqWlscqq0ZUCcO0CkjlwS/HLon9dKAoQUeH
Pi9UxQ8jIlzELxrU1Cgh8tH0ddpP3tg9V+FEqwAU9Cas388I3D2Z2Wlkozn4U9kIfWSNBNQ3mxEU
ef6hqtQQn3PeRcalVU6iJckGPczh1xGeYflWIVwcvoxEQ9L20E2IOD5BZihR4zGYYOtFCiJXcP58
mMd5UI8iqhb2C3qrDHDZ5Sr62GRTTdEgdhyRXQWHngc2UsveBQFOkUsVpE1mtACFfkewmOB8UDaD
6oWZfrKwwOPjbokmH/esSQC8iMA/yTUYcqgsofuGS8ofxEvT5x19T/tceKDggk8+sMrgf6lLX+Q8
XTSYKdpDMkTJpNOasZmLozJesbxAtt3Bj4dtAyoh2nPouL74SSsLilei1jPJ9ATu1+ZhLlTBdNoj
CdAkzxJVqu7BMpw0ntVDWNCPhM51RzDVKKzwLJaqqH96dSP8MMvbca7AuqNIUkJ2LTBt/LHE1VFa
kKLjkFzTCa6LzzpucKxKiTv8GyT6jP9uoXibPAQIJYcJ2Pux6p/1/3F0XkuS8koQfiIiAGFvgbbj
d+y/N8TOGpxwEsI9/fn6XO/GTA+NVFWZWZlET7qPRu3NMiVdocL6oSy3zc42PwiZ8Ttf+sNdvIaG
vcxir4BFj8oSov49hqR2WUkAGr891aORIV1c4TnWz0V4fXQXboUy8jQtubd/0icXrMO1A43LmCwL
npmfrjcOBoeipYgUCPIYSEar3nZq62fUWoH5mccE5bmPlTM11qPl0e2xzFKt9thVSbsKUfgJmWHv
hlj18LUNh3qZk6Heh/2Ft3Phfq8rX3lDEtWRY4K7we1i+r4uIAAcNwu1BH9zq+kYAASYyZYqe7Bn
PyUWbheGAdQiLzwV276u8kjQ09YsaVy0Q0QTVspoupPhJEd96MxoUEDniunbJ9Wx7KP6vm3niIl+
HvOp6A99PrpLkAl/n6oZV0nwIB+e1eYwJThjz86fwLLCekqHLRwtcs7nfntv7N0gjB2YZ02ybUX1
2kZ+K+ikhtzQHi/LEos/RbFF4qviZan+5hj+b2sSlaNWT7XmunmPF7PvbxiS5DOjsd6dEJMNb9JR
RuPYBz/sce/sKik1aVZFQi5LwfhUiH7cPiPmuvwhmDqbY7XyZqkfPoMoNnTrMAbT/S1evTiFVt7S
Qura5NXZL+D5nuROeMWWlTbQhkxF748lbeOEXdHj5JHwpdN8E8123zmT6767raOh01Sfqzqr6toN
Xr2y3ElAnbgqy2yVlUJ4IG2Xn5PsTjAN42dflDQiqbPxPMUpUgAblE57DfeUwXjufywMErm6ThPz
GKc3D5W8mR3sPV7Xetl8RvilIH8xcJqc5pSwpTmg59p1xGDmkFE8JGawtxGFrHBD+6snIFnvzAKd
yBnGmI1yL23zwS8EIDjd3asO205OqZ3TwH479hCPflbTMVsqWS0PB7v0dscok9RFw9vPhwJj61N8
2pzdS0hVG90PziCaqgRbMmCLZAwxRglSRe8KqL9WWIz09AuVn/rOaodFIrrKIg5hpNVsfm/c4/uV
MIamfirpkbf/tlniB8QXZzx6w1zF4zEyru88R77cFoJgI9OVX1XQ5H30ZMf5FkyHwRoYvU/KaeNq
u1qYYNfuAY+CyW+PblVWwYpvljAbMEpo67ZPDBUj6C6tE7V+yn8v32mlKU7pOPTlGB3YkamFcwrJ
GfHr8+60AVKeNjJmnbJ1Nc48piVh8FOT0kOa6a3jlNvdB+6fGPQk0gcLHS/14K5OcbZMEa7qla2n
4HlauzB4Cjg3ZZ8Kq6SRyAJtz+WvXhHeEPzwYhz+57QCojpUQRGZHFKhrM1Fz2vZHBaxNRJjyL50
D2hR6mBL/JuTb5swWGHikni1tv6LAoH8L9Cvi2uveYohgRR/rKpZjE4qVdI/JiHxC6K7zKViHOaW
n3r5HMkiqH6N3SyHK1sqdj6muV14HLRGzyOwJEWn3ptj7ziN89+i6Gn49VuttjmJ3MKxXpe5KOcA
9nfScgCEm1lnovZ1+XA2trXM+Rs5pWv/tmqijn5DtlljBXI+TtM/3MtdPohkuw2wzLf1XehT+eID
9E27Toe2b9z10aXycrrieJo8lh2paXI75MJeRXHsA9HXexr3xil+ycXySavw+j2o1IUPzC2aLj4B
qdfa6+V48L26c18XYvamPl21D6AlQGY4fCRlh98E8vhsdHesK3jvtLVLNTK9aaGwbgSxhUYa9/40
NNYu9oOQ5ehvqWQAYnRyJ3qXlqlifJpADHwuQ0bN4shqKbxTypfjyS8/IHH4hw14WP12Wy7OH6M1
tduUhEwE5QOyTRF8DF0eF3/GZjMcm1ZijkYGuTVu8UtccNY+eVm7Ddg+EtEtm27v71eDAUUzU8hz
hu15jw+bwTtxpDGrY/uhoEOxz4UIt/mXbHzqjysDsgXjuomHbMjLsR6zfCs9xUjr4ieYrmAmEpGW
rqL1s/CZcETKd7sCsK2bux4CJm6bsS1iPyXPTB9s6p9RVRCcxriqgl/2Dij27nKJGIAam/tqueZs
/VeQZXM9RVcqv/PaEkYRZtrx9ZaMih442Uun4sGCOlpHxzZ2mFodw+Q9qXzreOWdNUexOxWPpYgw
RCtJoF6TYlKquisYOfQFQsHRieM6/ZbyB7dzip+5rg9xbO1fed41P8safxy290fPumtGEQcUetZG
7ERiEXdD3ZVOex3M8rIhZH5amB3vhFc1D/40MEt4xKdfixav2QS8cPoZLGtEcFPrfjKbB799e9+2
LLbn+axw5jwCsliUqt7pToEcckwQuOqnk/Ex6OGJliBiVJfXtvXHLcXk3f2p/G1+wfPD3A92Hmko
2JU9UpWvQqWQQ+bo0IhgatUOj3s+NOKw1P7yF8Dbi18lzXbwQ+R0gZcZpKo+uAtBHIeuGGB4gIqH
X1PsqkssMEXOZN4ARi3FHvsJRbz7VrblT79LaW4MoALiPYInD0PWcFiAIOKFhWwsw2N12rfS2a/R
ZJUiKzayTwhydXjfYpOX9pVjZ2hnfUFadD5hPSQJjCtO/d6wSN8FvZfUKsa6yQUY+61We7sKL6AX
2GcpxgyzpfEpdnoVAuH1/kdf6eC7sybpcPK1V6cFNSQ8GNaTv3yJf0/C8vNSJpMzRu3jaJvYyoQu
mmfyEAhEWD2/EQ+xGvxXeyy2PbFlI7szPYp4AE10v2uyN7nX5za+Cs0BTqowcvXInLT74bmFeujO
alVmPHAQAyeLN4LtDXRV8OjPzR6mfiv9NXXhYV6HbqurhIRs3D8FGtOrVU/4xruS1o+2Y+3fCTfn
61xl08ZpV621fwmLJq9TOdjdlASuV4ypY0xhHUJ2ov8R2mbUE1j6OMDjaPeTOWTzMhVtWmaR3LdP
ZwinPdtB5fxsYphpUoPDb3kfODFWhJOg8T7FfqNXcJlwtzKvopx5CQNxiQrQ3tfeSeat9O+q1TFt
gvzaeaW9pZ4NPC86zLLa3bN3QzsOHSP8o/ZBtbMRpR0+hEMnTLICVu9nNus6P83dhe8eehxtbeGH
+lczbWAqRTW7Ejvl0teX2bjbPzGzv3yda1vps4LiqJIurOv1obBujwrUQjUZKbje2VtV3qRhOIdP
wvPrH81KYNrRbWveWsxwbnv1dTCsl5nO1AOg9WaVbt1mrRmXAP8n7hvZ/9XhVr5FXqDHrHAXJY5Y
t1RNGgs8zo/1QmBGOlpx4V2jcVX3nuZFOZNFNY0v2lP+o4zKKDguexi/YN9QQn+Q8pREcWX+c+pl
6lJ/XKq7wdtLEMaFyn/dWVm9FXGfEMuJih2nnu2aLsWnCWZCNlPoPEbdtpOIOzEdUKGdfP5Y4r60
mR76xQdzkyMbCC3o/4vXNrz+qq/dx9Kfi8u2Ql9kY9ywMR97lvNTdI0qz8SjaOfgNSNb1m5IlYPa
8cSbM+firRjKfr5fyslbLxGM5nhylF7f0C13T1FQ+sFzIRaO9oDsoD5MTIH88tGLmtMgjcy6gtyV
p1xK/m56Jk0U5Ir8Xw1R7nyaNnb+luEQfJOpVeZUO1O69dMUVSo/gHhUNr76GBil3tgKL+1GVy13
TtNN1RUkc8n/MwrGIdkHGv83DdD7T5o5HLIu3H1zFbbyKE1T4A/46c66RCfEAghHftlt7833ykCm
vTPb08dihQtFc0Ag1lzrIdxg571ycFLkaVOZTVNRysTFYUVm/JX29neAItjvaEXc8VnDwm1cTdry
00VgMnLWpmh/QSn4PCx6Judi8388cm3Vtt0HqwjB8qnZEGB8NJuBa8zz141ubzvHAtQswW1YU6xm
z39sBfc5A/jt4qc6+u1Ztt5qLoXdbEOW3y6vg9ZRTbZk1PxHMlqt/jSD4+gzVKX9tK8jHwsv8nxP
9jEST840N8SKIki49zx6TFfPOjjSgtZfa1+ap95b5y9nijpm6Njqac3nVXinILLLv61uQkB2aOGa
zSIBm1qgOE5hoOarU21WnGjNdJFGttBXz1+r7jiV/fhnclxvKKFug707sWHlrzSC+excp7aQfyQ6
nhfcJAEc7TF2iOqL8JS6cxHjXFgPrLrf/SgUj2Pw3TtdL/rHpoExj0G/x8G5adkH+8bn1lVfXlE5
8oj2LLo51knxgKv4VB47ChC0cjON8uD1DmXQnhoqN00bQhV3DNbfrPQxrvRc+cxJhCq2f5oOPvVP
21ZCH5q221Inj/2XhoRckVhV23c/Fgeu+QSPFdQP+Rib+WQVYijPK9mGwZmsjFgQW43FBjm69vRk
Q4GNZ7dEOHDsd57cw1a7YX9uhdm9i8o1P1KFsVtnE/IK+15Ycx3ythRWcyBuSLaZKdxmv88b2paK
lW0c7g6ND9h/oh8JqrRw/aHjs3X6OWqW5rfD/BZdtzXXIq36mz85PVG5PrRrBIiKWiHgqsyxrHrS
tOHybW6jijWBMC7rdjlV225ilXquH+4ng3hs/HadMB5O4MjO/pPsF14evcXDRqpqpO8r6lCR7Url
P/HlHp5skAZ1F7G3VKZzr5yRdTEGLeZJ7M+4Iiqyq6fUKUqoKbq1ke21JGStu/83VW4/xSdDVJD6
iqISJ7yvzXhuLZ9Wn12A5X6Stj3USKhjhiHxV5VRTmsDM1B6V0yP9LYclrBnSyoZK28UBk57s6r1
Caa9cx4rH9uS1Ixofv5IA7//wKDd0NBHEcB2sFl7n0YNQ8yQ+HZrlU/oQKyYjRbQs7RuOgb1iK46
zOhopJtN6027ztRbfAxurtZskTH4XRDnHiW9cEqAYHjU7i4QJW43NmnjXuaOkVbneGd5t3LdPcQS
dtePLu98efDXYQO5LGzLSw3cCACjIX072fuy2oBZGFNTPQfanB0ZNv1zd8tiTyIR9x+M++tTyPri
H2qB92XHk9xf2iFgPpfTNCBS7TYB1R5KyLLGIROe94XsG1bD4bkPqp1COvp5nT4aOtn+bMdAmpcN
YYuV+pOQHkcbD7OsWML62t866ruSCJQilaE/vNJx5fmhdVXYfpkpmiilUR68+tHsPpNxIcVB9mHo
zsk8VORmHh0xBNRfXXf39Tg7K7dZqe0n07lN+6r3qr9sUS/bp1aHqrrG5B0QqOCz6s86u8TVTrM4
MIsURYKZD06kXJ1g4OHVCb2Nu2dDfTsVbQskntGiSlorAkLqQ41RmXyYqigEu5ptSuFQVP2SwUZi
k3tDlJrLULiulUi+svrgTSKeM+VJpzkUHYqKcyBmGp+9rtUr+GX0D4/U+L6Zbbkn/Qql/lw3YfAZ
jM3QfEQQVH9rb6gf5qGEAx45xfaD5YRcwQnUIsVQ5q5+22EbIgRKm9jvu1ZxrYb5OuhTW3IrgzBU
S/QlB+XtP4lk8Isy5TUvujBdXF3sB/QBxVPbLQDIB4RCbfcE51kXWRwOVnhxbdzl/zJJzvHTZmNf
mXrLxB3nVJZnXnvwAfkxhWFsHTuWI8LjtFW+m6xFFX90dhsPD8S1rT9LZc37UVtBsb4PmLw3303c
Shtwegwt9F3NEkaOTu3WjT7UYNUKkZFLHnGw1N0T3d8yYSRS4r/qBmtohVm7E1UypAXB4PvTOgd2
cN94xkBurku5iPOy1rK/MNJM3WH3wrI66kaM7iW3xSJO66x53BZsTHkaZUTz5y46EMnQR1UNwNCR
2+Ittioy/GvXd1M4RXipWk8UWRC781cwzuFvbiSXBldF1nTAA5qryiZk/YKwoH0syS09aObV/MAU
MsQXwmpz51QSnKP7dDZRjZitBLoYH/UQmj2TbqjMfTTmAMiJogur7jv0CvVhUFahDv5iF9PzAmxd
/GoZHC282aobatgDQ72O67jeWe4yPFZxt/5ia8tGRLAsyI5nFEETsPQ+i+sm8n26SGn28IFqxb/C
mvMi7XSED966tU/NEO75wbS5ekH7FV9dCPIoE7XtiNTr8np79lTev+88lSpdcLnPBqHBjy36vG9B
03x2CKpUvyreyv68MlHLwxCG6lcbLd7bktvqHnVp/C92iultQmf0MsRR/NrKFueN3VP2V1DT+4Lc
NvsfpjvYBaa68nmRQ/DsMYr/y2XdFWDg7fBBVFAc/a2ZusVp7PzQSaEVGcSBm4s/RAkBQ7JOXt0P
nQqXG4jePe7wz38Qm9K05ehgsr6xmTDmctwuES3FsRjRLpyHVe0QFqsOepulYtLsx6ewxiRKAAPH
YXiOKqx4HEjaNYXYGXsulh3iyqbzYuIiiviYd47+mCJv+yxizttN1lpkk5yhCIZ6whFhK+vmVMzj
smSxtzYv0TbmL1yp1t0c5PVvya7RxZsIPIKAK+wcmSys3ibW+TLYdGWZtHUtrlOv1XwtTGjq87o3
06+g2uaLGfrlHcDaO0yO6D1wZmPsT1NxYZb1Gv6eZo9F9ZzlCZU2u6C5pk3097Ptic5OHUDEmBTK
oajvCZTlLQnngi4AnsX7YNy6gcHE96hDHosiSHnjIqQu5TocRE9Pg+7Bch79qlLzoaD50ymCwd4/
KkFI5LWdp+q+1J0kWMCSdgYAOIPwl2rfsn1wi+3QoEgqIO+D3T+DWfUfRGEK0O3F3KxmkKfsJ8d0
6n5Ybj0gmCOiMxkxLjkW6TZpJAMiRntHBf7h5i/1rOMZXyA+WElgt80OkjcsxZ+Gdso60VnL8b4P
OnfJNm+VIrOCvXqFy66f3CHqykdI5FGfVDWK/IgKqm4f1nAw/dk0NIKs+pPkoUd6mSieyjcV8uK5
ebw9tkvslilwenh2iTzVWVGX4kWiJLzmZIm+IXlxl0OpLbgEe0AhWrdatalAa3czujHyPm53dDNG
F0V9Bv0s7IsXBkubSnwN329O2PDwe00fCijVAR6v9S++ZtDs0F6Cn/ZqaDSGPuSl63BBSbYbfpmJ
cVmXFJoAO6a26vyHibXPJGywOOYrBf1a6OFrsjavs1WETBIAAV7S7pWybkRpuDDkMkJ6qJvp2yGv
TwZdCHVrtDonK3axNG/uKuWfDk/RlwZZ18HtAL7TcY35e8knqS9ra6lsUvXyzrCAn2le7VCiVlM3
/+iOdXSZUBiqbFBufVrjNvxb4R0gz3qL9IEjnDN+lESmZnmbe/4hlo6+WSjxbqIEyesHp4V5y2zZ
FhedE/qR2RG30LXJFxFdAQt99EZt89sK4lHDSNncMKCd1pTkTbU/tCU5x8mmMdfMgBH5dhDYxfeR
L8Spjdft4JekFiblUiA482I9PBK1Br8WVubTCMXggKjrx5qH9tu2BM21Krv4w3PAmWiwve0Q5rla
0mVT4kfVYOueEoEIj9FvQfRo2sb9JtsrdH82db5ZxbGtnSY+F4WYrRdTVDmDXzMuPVM7aOvR12SK
nYK2qkxKbJo/nwBfGLm0GDBqCyCUx4wrzDH3hdUip/GrSP1ySNXsTky1Ih37ES6vMlEgSdeMQxja
Lux/ohQVFx96sKQ+tnz9bs8JIL+9ENmCzuKurf0BRU3rV/eA78Nv4+MXkVtd+B/648oCeR3KlvB3
HxoLs8k8ymYDUHRCb9x8KdK9o7Sxh+ZdgSmUSAYhohM9tJ33ChDt3w1+WIWpZ3FOEjh5/ogOUeR+
rHJUMBe7YGhk8gvF/o/Lbah/bH5nB5mXR/VyD8HUqtPs3DS8QWfKE4ppU13yTen5QVtlIc6xdlif
REW4/BUdkR/buE4/o0Zvn+W4snzCu+7mR/zMm39dZZYgsVRlXvXm9uGxnGvUbpu2ihfZhCPGSAST
u9kIHCXQLstFg9RKgzMoYJhBNr7I59gP1hh/BEiidnK0k4SGm4KAVuc75hk1mdz25Wuwbk5yjqzb
x2jW7atBHP0l5hpz5IIWW6Y5MJc6mmHh0ep1j7sUoEn8i2awcHCGYPuNjNh8VvZa/3aRKo7IpjqG
gqHI52ub13N3HCbtrFfQjJtmqPK7/RGBhUid0B/Dc8Ge9Iu3WAFyw8AFXB5IzeRJOuaOJO7uUwmN
SjTB3niaf5ccjO0Y9lYQnm/SiLs1hEfqcz64FfJLYCSLVmfhGgzpUi/NFWvF+JXK6b7kfejeDb1j
/Se0ZR08DxZ+6Sp4ce/2oSGb7Sn1ZkaOqiIvmlBEumdkSSWG7zVlkyTjE2xHSGu+lrV36GoUCsE4
+stzHu/dN24RwHdWbLwZ2sWbfgq0bd5pWNeJeUi2wWG2Qv8Q7fs/XIIdWM7Oi8PLDdmSGUvQ1oXx
GD2+UQvFEfrOfUR+H/yMHWsIjwpC4HW2Vvcn74D35Ntj+aFdxNDICjSYJB0tiiFu4elTO7b6cid7
6zIJ2Z9NoQSJETr2nzcY1cMcO6hvlM3GahpgiWwBCDbOT+x6lHkccqZGYJtwZ53E3Rd01PxqwN1A
fDf7sL3uIVcr1ynf5OY785e1efIEdr7CXLrbvb8Xw13t+7fxoPX6X5hul38bPBt+qgm8MXECiG6C
1ntlUkkAopWUMLDHEgHO+zoPRh1d2x2286Qt7z8vjJskQPKVTrSIGT3cvh2Buqsua8faqTDWMr7D
c2NzIDVtgXcq0boNJWfLVWrcdn9hQFJ3GiD4zt9uVz5rosi32VVr86jPCjmBhc/jqH80m1PdoeRR
UWppbP4PrF3TDgYxmxKzC8/Z+cOUVMjGyhQRKInZgy4OPOUK4a+aFG9o33v/bDH4QcZsE4NOO/5w
djpXqINr2CJMFm/1v/y1DP7eQojetLua/5Taq8ebhGNJWtGNxwXIbIWKdJ1f0pl2pqktfu5lOKS5
s3N1jY1/Rv7up6tUOX2FoeWT9Saufh3rDy7mXSRjH+anAlDiAoG/wPOiltpQXFfOxyIQqmS5heI0
s8MNV4iIu/avRjI2JXoa0WrNA5udp45wKh5N4A1t4pVd/+3NdmAecM6Uj6yk5NzzVqD+br2qum9k
KFole5CvNSnoxn/Ycp0fLFlbR9NETjZGQftgyraPT0sZgDJgzeW9xVULqJmzJcBOAqKYg3LaHm6G
tgFf64afviJUn5Jha+gaBjGYe7TQY5f4e6nm1GlxKEsbqh00e1hNbwC89a/g/+7ukmqYTrHdXc0w
AiVw/z02UV2+W93O1T8VG4BgDWd0GKSc3tHd93dE6+bPMZKINwvRGy+ePbRHg3bxyeokFI011edl
cDVC5CD4HuMbXJ0HpHE03Uw+GbaT13Yrm+kcRY2J06JbQ9Q0TeufObKLuCuMcv7aHbNGorh3ukMp
XADJyUddhTgDnNQJmu0ybkt0oXnV7SHg2Omksfz5j2ftaCCCMbSTyFLmv2UsHDfdDBXUYbym/szy
YPeRdwRrX89+b+jUe79onBRfBfcw04P/9sPJ+htTsERqirqJ0g6Yb0nZPYKps8eGbm3GQg35p2P0
ey29yj9YiyurxARW8RcqpfjnVdL+UbJW0z4ylXCkonHmVigDBtJWOss39dQ5zWL0vqjvXn0Z+cve
kQLWX2O+NS+9nAbrpLGV+5YRc2yikWqi/2yj3wSF7MNx9U39PS2bPBiIrgent6vyWFkrOPe6u4GX
Ff4qLtXCvZPEXEvEBi/9WRnXfhp7YVQatut41kjTJIuiPfkBMqKHvuiumK/9KqM7Gw3Le+mz12bG
tlIsGq5lCdct7a9ZI/EYxOIe9NKaO2Fv/Tu6Gflf2fjzs9QDcCMLU2f0Gv4b2xz1DwSbpmfbqsEr
RhFhcJ87IspPeArOY+KtrY1sKrJ5piXi0JZxByueFJmwdjnvE7SN1zEuE0DlOVnZlHG2mgXcIJ97
3r2Fa3SKTP0AtWd9V2rRbhqVk/vAxR5loy/Gi26t3UmXdWr+9W5Z/JnaSB7+HzbFPAZivFApgBhC
fY5RLx4Baq0rsBRaF/hxy8VMoBv/U3sBLtgWthcf9jjWiJG3HOS7d+Mgurgu0tFkAel8o82eNKKQ
GHHFntdRdC1utqfQZ8ZkRTDtf9YCgQe8OkLzQU7B5+wETMM8uIVYvTJ8svMOERxkCDCLoHsg3M2E
fX2yRnSGd1MIRYpIHrbQtVY4ktqfJowJhB+8jG07ikyWQ/5gT2LxztIbdUvXUKluPU5sLjSsV/qL
fx3nfn/ZhXBfBDjIkWQsvzxs3YgCdaNNW1NA6xr0VAj7ngGjUOwgTCJ42+excj41DWXOJ7ylGVp5
ndfHOHanN3rW9T7amMjZwwO1EoxX8liFwgIp6Xi+3j4v7z6INMIb0esplbnlfHvsiSBhZf1s7OdJ
8NQrXkxjM3XAvTiyeKdOxR9VtZVFATnWW2GZ+g32397t3hXTA3oqsEc07KY6zIOOokOoiyp6Q7Zc
6ud9gTZfcURaUcJU4zLQ/YUNm07p2I58beG8zM9umbevJbDjS9hiH9+2uLjJ0XZTZe1Ff2bunx8c
O/K/7WaYnTs/9KbyffUC+x14PAwO7T4yUxsr9t3LusbOCk4SRv1KD1DkpXP1qmkKLlzLM+uJy7DM
m81WjeOse9JsffiDFQUpnvyd4tMeCMRYMwdllUyIIDIvQYHYFo+W+mlV6/DgwOw/9zmiaIpbGfUH
IDChXtAvhI1gw6HJ43tnX6z8sLa6d+on2lw6qHpfGJTjHGAz7YDb4qTn+ctUo81ystxI15zaxtur
rBrM0pysmUHwbGAmXHjVGnXF2LPYQcjFCFy+F3s7HRGZ9ZnNBk98CNx6tDnxjn2pvKB74eODME87
8u2k7Gw+QO7WOd+MF335O7tkrIZK6P9ZhWXEnWznP2M87i5Tu+6PurP01Zri5btWFQof5ecb/kBo
MSrsJPgvCI3dsHqJBkE1x4LPPIkx3AxASLNCWcaSM+GEgqVl5AXB36K0YSj8vlR3wRz9X0syzXHq
d4YfjkZijjMlWKVPlM2bfIjrzRqRhDR5BDXndogPGbaHRMitQqOHtOIdH3cJEk1/2UP+8vTuAqcL
f2NBIs80qeOTY80W7NHtFHc0u/bZs+yVahEIc9ADOxrHphBsroaUwvxalvZyRLAAu2ZF7oteXPFU
QSoeq63hVXGcYX9ETqbuuGGLS9fAmmSytyfgf4U4ltUhSx5nfAdPQEa4zAOXPwYRKLMwXDkyRLX5
NBK1YUGLzdDOr9Lwg696jeQbdizYpex77Zfnkq/nze/D6FGPPqxai5TnfvXj/i3Ew/7RDKZGPJd7
fBui4zFYEs44gfKcshwZF/0fda3mNlvlObCjYE4F3fV9BTP42QMHPUdoYtFo0hBetLVCuRUOeG6/
jOVnODocssJ3/xO1U3zEE2ob+l++7FL65X/r/zg6k+W4cSWKfhEjOILgtubSPFiSpQ3DassgOIEk
OH/9O3yrjo623XIVCWTePPcmT/wdksL8NfIEeAd/HHtwUcZf2FF40lmHqLX/LaNsufG7BM0PvA5q
tx0MswHkOu/dphIXexGaJx4qeTuVqX7VJZ9SsrbMdAYfD+iReTqD2mawS7Znfh/9y6yp4FbHPLlr
iH49ExOBd8itKc1GX34uLh3XLjMNUx2eB+/bYYf2zIk89l/ssE1upiwQj/Ggq4tRc/qIzJzcwYhF
T9WQVJQs4cS8b3E759RUoX7tO1k9dk6TsumqK/71rFKOIUN0d4xzRPcKR2QNL4DJzcesiwQURfN/
0u94loo6A4SZepPQSzK8qZjSnBSaZ/EZhuw1eLFuj3SEW6i8eGJIQQvBcHc2k8FwCPsqgjooSiWP
Bn/OT8SsHZzTdBhTcB3wnhfrUwV++1DSDe9pWXm1TeBHJE8kUfmTaWakouvKayxdNsoIDTtkK3aK
uGBxl8bx1affk1u5ZzJK8TUxx6cpyILyAh+pbl1l7R9HS4OnC7r9MSrn4ewUmBsO3rgU+Z9Q5P21
UCn6yMSZv+MyAgbcRwE2gVOJzPU+VjOeb1kIfxdoLxtPHQ7d5Aa1YPVePOnPASdNQ32JmETP6Js1
aM9VWObjTpVbxrp1By9h9NUG5WeeBxOTbCFicBOxJOZUGO1gqVhibfdVFxV/YFDT+CSrsrQHgSv2
w2EgGj9sggyHc9LK+EA33wfHmBR0+YuWdfnnjbNl2sctmPxrJ6ebLyITyOgCq9kudzqMxWuhdXxJ
nExjHUxkVj7YKqLwD3EE17uVrekMrOJBjlcvJAj30jOdvimwU2ChbKORKXi3cjh7Uv7NBa3ZTjMT
iHZFm6v0MtAao42nAnw7yl2woVouzT34evjXKVSiH9a4SpOjN0QBl1QCb7uD9W5phFrLlJnNKlGF
60VM3/HEwOJQ2VLhGoCK6E7jVhTAXk58xqQuIGKNlHjBDteCd4jXSuKNHsfph5txHO+YAHjv8RLR
QeWQIA4tZJofZs8mv2ZZu3SkNCjYDJbwXdRJyeRqKormXNfEVLU2nDDhLwWdRTg26VEWOcuo12IO
K0SOxAVGDaSTvlYZETjT2mJH07Se+43SHvdLnNlflIfZfIZ6Dc5qaXCqLUgUj5w+usRNwAqhkza4
z0HiZmQ1BSSfMZzJ8/KAwt91t3lusmofqwHTkkzK/JbBMROdGgI63rmTFJdxbTex09valhaiYW/c
KWj3wdqKH0d2hXzMlmQtD+0c948L8PGDaFp/ObcWQXNsIfU5G+e0OvoNLjqsuR1sumo8tmUxDlH3
SIP0hquf0fMS14czP9Q+5ezYCZ73FpempiryjshuobsH+Kh/pgbluaGO/xohQi9TEvb/pBzJKccg
4v1psUSJZ9801U+VDssnFoBt3TCpocuhbstmeOhUjXspK+ND4sf2fuonTJEZqyrfnCUPY7VXeely
wAS8CicOuhmlCVHzSolqwm/s1MlfXCfM+LikEz7oomseBlnl+1F6hJnPXDcct8gS4d66toh+Q+lE
gTgYoVtD4LzoswbX5NKSFFkH5dx+9mzG6vGNBF54VtiQ9DuWBcbs+sZwptTePVBZ2ak7aAukQL6D
YY5uUyTtai+bFTAB9iS9GOIzX+KkFe1GsXSVyzdpsH2f43QI/o3+WLy1LVu/Tri+zW26ti6VUarG
mLsv652rl/mxxDLXF1+E3TG1GpIiP63Ekw81ZXXBZH7JRfox15WVpJKX0j8lVbjci24s3XeAXxH+
TevQxyINQDrNv5y8mKIfwtlGLiA6wnHg5IqdIKb01KxowzeMFpWEhWgJvmU38A0codYnNEXFDHB2
N4Znbcw/Otp4eqz7xGsPJkvtjRv53KspK79fyoUwgx2Gj5bHhFzDc16iqkqM9r95+lHA/clfPrG8
bq+0J7knrS7bvxsR/VIRnZntNINqmOIqBBT3ZsaRnuqSAPizZmnVXtrJeJcuXOb44DnQuHvsZjBn
OGUVZFCP/e7IJTfW/r51wzw6egwgy+d6o7mLvZND/d4uUyP+wIGX5lDASssHnJiyPBj8jxlummLI
XhLA5pYzN0UGZps0ZB1ptJE44rOpQyz3OKB3CezKHVdGc5+Mi1+djMaduCMNgy8osYV6n4hawY2k
+aYbtPK7aaIUYgaLfehS5Y6nX/SYyPwXFn2vfSjQfUFc+JeHOOjmu1A4iCoB+8UN0gnF8h7EZXxI
5WDFf9NQUgqMNQRIq2WVMNvOBdICMMAN//+VRiSRsKtkZZibGF/mcoirwv5Es5Hy1ESdbc8kZGND
mOFM7K3JedkYSNFXk5IweTSObd4XZC3i9vzVO40vL0EfwT/tVkLHw+0SnbxZHZ2gt8039SZi6q4C
X6P9FSZAbjQezv7XHEORvUMvQvNdYinyuxauZsRlEtjxFXp2FYcxprc7lCAb3Z77aR6f1MrWnl3M
JLB5H8AuXjzPlOI42FzP5yFqyLEI/dQcy7Rv/HIvGAp1t54bQ9gwetP0+h6c6LHF7MnQt7HBU9vH
yxViu4FubbW+8U0JR0H4QXt25eq9cRB31afbOiCTpUDqusYhnNOVvIcqp+qJl/h2oVdveH8L1X0l
gDiXngs2vdRDnGHe7XvHPHAyWBA6y6qG/HlxQhqpNhivsTC9uctqzFQ/CHSh+DJRZzJki9J814zT
xWG1dsifa/yZjHqMWNW5jIxrHrLKHRH7CEoT8ydv9RCHe8J6sWr0rBHrfzJiF6fvUvdQsjuWj+v6
d1ajsD+hYS7uKfODJYJVjhqHSi3s5JlZVszYJIwni/PK9UZZvngY2VfvEAks0dcqYZDxnBfas9/z
FDLxCLnO6xufYVT8h25oDns0WAOsxOVRDCo6Z1jHwgUueus89lNKBNey1y3qx0PLAxBeKjMF6oto
BK/7FyL1RCmTLI7VrXvJ4+Di4k9pviVvib3NTVWFzIUYynwSKOmjzvvSksdTF0VcVTsWbLFakKp/
KJ8agdv2irIYVQ/9MpPqfcwdWFwNMPNpMhBoNrhFa3El04BROVOy5F+JFU/cTZBVMYxe20/BV8Ns
bushxzUM06Np2+Q0q1akN2Po9cutw6Aku3N61pL+rPAB/sK3TQn/qTBPV8AHwHPVW09sV/4ed4Ev
P3JrbZDudMrx+O6rWuTDsSj8tWfUaUUTT9dJcRDaSx7oocvR9goZOcd2EqWXvugsnzwcdl5ZN/f9
NOHz2J6dfjorQnSzON+BwUzZUSZJri5LS/iVPMwNfuWdpLuC2u5MG54Kr1rXfdNlYcN9V0XSdfHw
z0vy3o1+9rmsKs5vk54yfjdG1MzNuRxbnvAR0cde85ptJoTp1nP6trFZ5GPoOlMvYe4xXzikXVij
PrCRqo9v/HjAzr3rwAD6tw5Eqb8wkUc1TyfjhB/uNIBgqMWDj+96P6mOMyPK/hXiOq6fm7brg1uI
sYjWNK2W4pQ5vtTPfCbrExa2UB+JiaFvyJnlvbD9IdJ7TX43kJSQwUvhdJaS2CsZ0zH7T9SlQdKd
TmkUFyjN0ZxcqtnpgVK6Ccq5CJq++ognfnCKwZoQ2CtTDZWdrSThBRYeYexBlKhSD11AitO9b4ul
vLjwR+vjpMkFYmt9FBt11GUwTxctdMpffZyTsXmCessbHnNvm16Py7qmuxBFlX+BUrYhh7XTRUtx
ruMQ/zzxBRUDIrQVxpGc15Gnz6KPrJVcgoKG+Ghr0CT+0RtBkBAwhN/0l2lokuI+SppJADlVXRfv
Ryv0ejfW6bw6aMous9RUbNoUo2ng03gJ0Nnqbl7PqpDqp1nxjeIgHtP4vmsq5kS1hsPjqWohnpbE
o2zGwP+KY6SLd75jAPWZys1PUx3CtRjrrPdxC4++s3E8GeJDZvfRZdy5HhMMJ9RLXfBYd0WwXF02
Hg77efA1s62A/do7z0ncPz5RK9AEOqjlbkFry4+6anFtCoHMbKJeveW8dAQ1iu7FIbXsj0etxamT
u0C08VC0x7ojmx8nNhftvrMLI7a87TMWIPuhdyRLAPWOsANdPKQDQeAnz4S0cV6fqVMYlzmbCWK4
6CgJJoGVbSw/8qUeQF8mZJNdNnR0Rrbd0rm4C/3/6MqHO5uyFWe3zB5iblw2ybuqoUX3STZDjq7r
HJISlKnmpY0SqMNk3hQ3UU2IYq3oKo/LNc2ORNb4H2R2QlzhpMf+l4/M3wNvidZ9WXTOn9Yhe+c4
hcb5I+d10DceE5WVIHONdQPbGbnso+NewdpIc1i2pnlKahcn/MIQJEz0BhkwMWErIPGab8RH4e8l
FMUbL8pp3EuJ9vS6nYu3i224AZULrklOVmeugo3S056KAYtaEkWht0uZ7L8xC68eDJRCcSyGqelQ
0Jvyusadz+8mLvIAmxU9xNpFoAKu5eirs2hXjoO66t6sDzObl2HpAXoSkM4qVTgrZ9eaP4IkMLfh
zXD7+d5GPVn8/kDO0pEhW2bPU84tWJ4nPMFJg3vdQ7kqiDPpkmsUrVKzWGKodfrsLn6r+/2wgLSf
VloRdjcI2y/9GVmjYAdIF9npM22FCm4sA9jxlCXzlFD4DKO+6ZMK/1uBHs1Isqp/oqwPwAgwld2l
2Rx/JqtxvinK+ExG7pDysLRYIpmlbxWznnyKpjSdaTyWlWw5HjDrdOdQgILflIEj9VsztwlzNFlj
1GqdIZuumIF5JjKzyGs2UdSCtMFD7EI3t7/REymqw5Uq96Jjj/C4hjuG5Zpsq5AfE2kV5mE1rOKs
XoBS8KWNbuuqcl+trierS5HVs38TQfyRclVAEWW/22UesvtUbFPYY2FNwpBJesjMmEWgpLOCni7E
7URjjBQxXYIAJ2/wjIo0rO9rPAgDPROltThgfqmWC3hWV5yiuJVszCwGg4c2nrTXvYwFngxWhlGh
TYwxHhpQoeIwGhXrE+c/XFm7uGARkLB0a9GkmOeB7lEt4ReY5g8gpwjncgg8tosbsu9YFLiK4VZD
bb4DjWf2wQzzNJ+SUlbT60Tre1fnih2tMYlG3LXCMnAo/LElt232MdNVqSv7cyx6x36osOUjgKEN
AwDjIIjsTRYMGCTGvlopn3mLQYAKp5m/phlI5DZtCe45ZjyP9S9ZUqMdNVwOhobQCX/j4uCDi9e6
hJkTHgRflfSu+eznXNxZ8qXGc+1MVp/7AT3+kaPHumwUISMP4yz4QgVRHCbi5BEsBw1PXtXfpU9J
ceNXT+HBGcjiuOPBMQ1j18z455DAvf7Tgmb8cyTKLNP+BY98Svn9uXYjIRkyjGvvotulWN/c3Czr
fuwdEWGHyZw04X4Kzdc8qWa8wYazuDcrpOV72Hc629sEEeJSYhaWZ7k63WeghuE3aic9R1c5UY09
NW/KE4uvxvlMCl6DU2dMXrvaY5w3oKHlp9ZjQnvABdN+MGAN/60SiHRvxbhiRGzHzcXpM/pYUrF8
Vuzzc/A3TvBt2Sa9xUVYSxZrKfYx7SgN9B90PP9ZzFnc320aFHmAMzursXRXy3rFnBmc8fQ6P9js
vGtL1vh0T3gEZm9rgEOtvyI1wgmhZ+YFSHUesJ/9FDKVv7E5e5bJR1FT/ZD2xtTUTSXOriSuYy7V
YaZigpKmPh06i1KChivIuqKb3mJ6OATv0VnxTaI88uUk+MmnK++2H32mBl5iF6cBgBrqElca+XjJ
b0tHhDMDdVHt1p59U/t2rviP3Lf5uFeNaR5wIpt3z4mW19oR3lfuRP5/cYTW9uMInYzXnP4d3x92
8WL6TqeScsT0Rb6et+AVfcBPmMDUlh6t28ISvehSEE7GqBEU9zxn6HpobCS3rU71qJ0YA+nsyiI4
+ySMwbOsSOHXJnLDFMW4594LSVm6DlWoXIIhffGB+zr2DgwWxZdH4l9yyhgV+FuwHAdhTs3/C21y
vET5qn8Wkq+eY2KH7skaXf45OXURS/0QH/fjZoDbZSokhcDvi5SsMCJf7uUarS9e2zo/QebM6342
UfKsoBrfxED42o75uDp2Svj/ZUyX1x0/9TYdJf3hbmVsTQfCLUjZq/NL42eW6INWHd0i4GJsVmWf
Ez8NHju8KASOEWKDFbpkyqub3q8OYhDJ06bRAq74oYuk1TMnT2bYyEAh3zg1xCCxUKp8F7zf/RX5
ixFwT/YPXEUuH4wQdLeFjeS1IDDyrshr92XAVrUcW7VupQyuXb2vq5QMB2917glAmX5Plo0JUCNL
54JZZmLmaSqztyAg+gzji0aDKzMXQ3utorewIe2BbEzl/g5aw/4g0L1l2BGhC81bQ7gc2nZg3Wzv
MT5suiZ91PyOYzrX0NP8uT4PX0QU7A0///wVdrZ4z4BGGdav0UxR0kmXeJu5Iw/yYnQehweqQtPd
poPixxOk+siTqAa2zVAqIBTWcNmvJmEojxJbvPBpYm5pEid4I0RoPKiwAsOwmSj8v8ZsQ/m1rLwT
EYk5IE+8+RoDQgdeyGugB9kxxQmc28krk5OLKk+6zMqn8+5jTWb1gmoqCTsblQ9gPxj5yc/y+0ca
K12c+6UochR2upAHTCFzxHFsmhe3JxJqb8l0vZvyJSHaL2a7CRmGgetyJsMBoNNv537pd1VzCqe2
q5/ynuTTmzrv1YAqwpVypRulCuuZB5NsFyUcZREaSLDP6hGBcdcnQpCSFVkn9cbzNIYMsndKVM3/
MT6GZnIXMn31/jgDlcAxKuKpvyxMbbGhjH4lTnDG0SvIdZSxHS4V9oQKo1oaQAss+d5h+5nHcyXb
jg5L+MG/gUUEz5EQqTnAo8nsZpyk6l+cXOVXMUVMxpgvT98+b1qyawFzn1fp5/cdEcV/+c/1cui8
DUNjzfz2HY4Y+Xb4fYvyCQhQp78Ya+HO5Y90yueJ8I74DFY6xUdakxygMA9EjWelZPCfltae056g
oQOhNc73FFPQ7z02kX5FKe3/yghqqdUjazExU484E77qkB6Bz1nj9Z76OcakL0EhOBSg3kDrKVlF
AdSNbNjDVBLhYdRhlGz2gqSsgYpCm0X1dSD3AF4N1CE6DH3qxW+yjpjpAKS8CZJ9Twp/pjriscaR
bVKcBmfiFwH6y5SrknIpeYqxPaS0qRXj19qb/Es52no4JwWZS1sxwbdUIMo++EUL0rCI0nmhPEzj
mwqaMbgKqWiDa2O1uamGGEulSlNugl2hfUF8z1CSyLrnS1s+ScNLLsSvLGS88aZhNu9d8qYMdgBM
GqbM7jtEFfRTK4V3p9cWPdTtgT4YKeFNg7mMUP3buEEacjDyL7t4qVDD2dDZ/ZpRCc6yVzVb1jws
e8dUqP5XTBbQ3nZp27wD2/MVJlUSvWe+zb+rlTnbZGQpz0WODWYXibB6bQdd/jKhnYb/VLUE7R/g
LJqnDs+c3XGrbBab1M79ecWTbR4liqW5q/JyuOsYsx0xPVXxeWrjDTvo/cZ/IUBHPKNNl0x6qhwH
O4DBGB0HfonZF+OQfkxyldd23QiClqShE6OmQF4KNUUMKH0iTl+bIFXyhPG6zc+hqSCeetWvehcO
i32yIG4c3nw43Pc8YedonvC11w2TdGbVPpOWIXO7P+064d0AemKGT7ROsAeWRKYYunz5jw285F+2
UM3MsNZRnJFpmydp9VTfbdL4vJcaY/UeV3AkH3M5sKUoRrroT+nYeO/CW/Jz7gfGuwPzkaj1VUVV
O7vaFieYE/ZteBHC738QC1SyGE7EE21suZkmiMC9kY2cUJlrB0fxU+Yuw1kELlqACapCH1Gmaud2
hvS+9ZCJnxZbR/VfO9VTchBupOpPJ5uwj8ihiK4F0Zv1uR77uj5HOBn1HXFrDFaIAzJfLeGWVwAj
qBPmjEWwbxzjtafFelA9EsywID8Tt9hx9YfmXtkNWcy0bbuncCoYqmPMS7DtGZn9UhHKO3YDoK/j
AtYXXjmYw3+y9QXoKi6OHXOz2YVip+EBvS866MF1Ls6IvCRN7BSxwu/wnPl4TnDhbPbPuLaXKlJN
S2RfIDrx16dOIrCz6rxfoP/hL8gGCia6LxU8RA7BWXsGGXhskwaH3e1oBzuecr1CqZnYuvm10aHD
xC3I4fkVT/uIC2YJHexUik5ntr5XPogpFeupbPJckB69lVSdZ/KLjrLyL1otQtFAwjucUN5x+DtB
4n/UawKgOFKQP05FtA1Qh9B98112IMfpmGqwiTxV92GCMvI9kDmVnBlsU2EOBYjAjSFG4JbsFwZN
sai74WKCVRJJGLk5bqxlpvI+tSvLD4i49MkxCJuEeXWXU6qQq9qx+QgUwGb1CVquLfcEMJBjMbtZ
/6fBAy8fSR0T/SO4G3myId6EkyCOHBm4nevjhEEU62BbxreJYMnpziXYEr9SQUOybQ3xn5ciTr1b
NRXo3AQcbg4XejiBh6wXG9ZcEZ0jloyV6qjnGJmtmX6IpQ5/kaCLYaJQIXbrjCP6t45Cjm+WPa71
oRhSrjzcbxCuEIZqPCw5PhOD4r7uppGVsddcE9y3L/IGyST1I81Uo3Fld3IYrPBFV3N5VcEKx1YJ
+DT2zMbxcUlrsjnTvmUckgbcKOREVVRGvlHFV4xDMt8p2PYnF6USiBNX1h7/PhaO1lI3kzbsDWfS
pP0nwlPdas+twUGML2XjW1NAAj4eC2xeJ/P43GCKAF4YSGTYCbn9XTV9EUPhhUirHV24QzYtuucL
soqLWaKNyiM3PdyLzzqFDw9Xh7MrmlT+3a5IdxeGo3gi9Ebc4dzFtRXXpM0AF240J3gn4HR+JvoV
JpmyJwyOVrjU8sKtIQm4iEpzcud+zI6um6oKcKrMulOlWvU40e4/qyadful4paYMx6F5mPxO3muP
0wGoT5FzEPhbjgXiJ8sQQLX1gz+Sg3cik9L/I9UoyEZsHfVaNbAh1MQ+f9ACSCTuo5WJ7MLA9AiS
m5YXzs+ieRD+Kt9UUQWfYQcARgbgsklf9GeXNmdus3fLOcbY0Sk+kGnC7ELA+tg/pJ6Toy+ZGnPH
AMJ8TD3mPPA/U4I5OcRcQNkW4BbjFLrnSys/tfXBYLDdSclrPvr3HBm4who/B4aJDN8CYe1YpfBS
bf6orE6PuHO3+Uuz5blMpFTOiIxz9rGMcYTP1HJA7PXcAAZT8FIpMVW126pJne8LzE5XE5Scg5Ea
gBIqnF0/gsSg5DjkAUf0EK3JqzZ99lKRg/eRVFoFO93F2zR/jfXvYd0yGPy+49fKTtbf7kj4Ab83
eZdFjEnA7cSdZLjzla5hEhw2HafbGzbIEnrQMjxtQXheKc5Fc9S1x5dBB5o9p0OWwG811vivS5M6
+kJMDbzZIDZgRwknvGhXEwjAcL38S3DDStILE50v1ybQGraS+tXgVv+qWB/SXiQMNVoy2o89FOw7
5eoRSEw7EQ/wkqpiHK89n7+TtrJTzNYi0GKngk/DjsVbbpehxO+jA9gJlW4PvYy4Hop14ZSrCB3n
gm6jqDqLxWYvpttCpMld4EgkXwlJGaZ3mAWjA0mJlOPGIjMNeHAz86WdsfMxRK4OjkIx5zxs+9g+
KS4425lB4N41HMvPkw/kCafIT9MqWJ+KO8fs0dZ5TloIny8nWegCtDNBj2ET0XB6i/lPdV2tyK4K
/Qv5wOh3KYNgVjdEfdEcl8Ys/7U2gezTRF7Cmrs+vAMNPr1V0na3bIelrZOl03+SF8sDXkQOOW9R
tlHlkNjYv+hZMDlAGv71V8E2BDJ5m4/BIlXxc6IpHhiHMMdo+859S4sw//YxSZvd5GkWnkJPiRuF
03U9S542fKxOE3yy4xaQyK1COqmCTNj6PAcTICIIMLEkbPoas5vJzDbeDXkfZqfMgq0drVcnxY4R
7VjeA63DNnYrWNbFJ3p4uqlbS+a6stWE43cV7nINfRc3DhAMygZ/ubCD6SRpyfaCUWWqR/4ubm84
HvtkRPfG89ReicyE/DO9WG9bRZVzWnQ5pW9Nv5A1JddNwPMit0OUtGM0XeeJ84E+kZ+RIlpeZc50
/9AaOhj0Cqchc0Nte+Ji9tBc3UxS8vXkTRKlA1EJFChZcnBn4iFYTmNDpbRQM+a3sBfdwuuZa3Mx
tAYRxAfUTHHnz7qo3zXfgn4MGaB1z40oUBwJRpX+XinKNTqVqBHtrYiSeBxQIQnXvIYhka03nDN1
9sRrMHec7tSGe+KMuuQxzEuABAhN617SYm50tyeNj93JHMF8m7PXTmRCMKX+YWuZYFcW5jaN7NsM
/A/IJMmy6SJ7rx7cw+BW/dpfQpJBY86abAsQSdN4pBXs2ADxYFh7siAZJlNxkAHD+OFYwf907R37
kor0ZVp4WB8HzxJZrLME9RZ4k8v/2udMQx4U4ezidkJNdo5kIdHeUIsU3XnwiLwzZA5PU61uipBX
METMAGE+ud7Q4mXFQ8jE/IZiCXRp7wtsuziIcoao3UVNQOG/K7A6hUOkc/0LKTttVx3cxFvNX3d1
aft9jsnid+vXjI6PsGySv3ugys5/iKoec6hYAar2VVQNxPPrmeSbE+2T74AaDi02v4FPDq9mAiEF
hkP0Ec9qCGdM8TCOfP2EFSW0HyAaI/O1gfoB84jyKvfOt75G9u/mOotZI5DP6Xcht38e/KCQNaaL
GecomE7RVNGX6xAVw/oGluwcRqFR73Ux8hwTF+UH920zktmrisHxdn6OaAy8KIiYvE3nIpJ3MTA5
ofGmD8kSmUQYe+e8L/Poi0itZOMoQdTw/QYL9BkexKa+djVfwMZlGD/lS8JNdB111BCLX22duWwG
etylcGvy+rw4E+M7+bBj9TQxlC7+KeQRtJBlLtbHsCUx+LI0Psw08zZf3uOD5xxxa7KvnlVPxNsT
+VMVdKrb1eG9JZjcuY4wA4QM12EVvoqw9ZYn5YeoZC4BNgUcdNs3uxCsrL2kxDihBOMAn09qzIPs
l6mUqL+k2yxhdixajyKVGEEgD3Cl5M7PDFECo0tmVExT0O15WJfmOsclM8XFicfsMHns2SOeIWz+
Dryme6CVafzN3UnGUZLJviJzYaZT3RFKiNdIE9+cXocaIQ3pWwbLXyhwNxsOKDetS/jUxmL3qxHV
ucM6q5hG19PLEADi73XgFm9o7xQYbLPC95EKH8CYpIQSLbkX8sBIxzF/sfdG4y+UjADJBGqJ8VCR
RgtbdSO+dPe7F5UY/tgxMKQYs6uzr87+6q096Vh+IB+ZgnmUlT5rL96rvG6KD+QRB8t8zmoX5ygA
MbAcDFIJc+PPUb9iZEZRQcMe8HDfNIjFxWmK8dZkBKNNhzAnV+93Ocs+vYwkQ9KGVpJeluyvrm1P
bazIk8dvq+jDIb0ZzqH6ZtQUC0Ui1icKlroww62kq19SXnBLgg5VWVKzB1eSv2MJHpzgBsZDuwyB
f07nEfVp0b6aPhY8t6T5Kd2q/7Bq5eoGoycOqW3NB/SyyahFCHvHaULOgrpnyrOBgzTL/cEQXFJx
k7LzadxhygrmK1GMkfPu1xo4XdPHB/1eqpSJBOM3Bg3Z4HJXwVN2FCPQEqR1+rJLSCeLveXZYuZm
0OcYLief/Wfmx82dIbrhUGsf2f/BYgu9hW10xVbAk/aKB67yajdkkOwWhXrB4t/UP7ouAQ0XBpDu
M90ulGTImqT8BCswhjcLk/caO9c2hEYDoI3gUJRnsr/6QtGXLTLi1DbiWvH+4nkOA+9bV67rPqhx
YO+2Tqr+90LwAQuqsCrkAY8kkeY/4HI2vaGmWsyDbyYIndPSAYzw4Bo+0ReivfzokT4lOxnSFscL
ogHf+B58l2n/4Ckjny2ftox3AUVpz8Q1AEoI51XNxAmOGpWkTehpd+zriOPbpkjm4dCUrmAvOPJx
vxwqDJ3BFcVlbp70UK2VvWMhghie9VSNSblnOE0gxm5uFFMPl4EHMa8rZofsdUAJav5WNgVmIxXC
TbsnNjFs0XugkgSVOpKJFc4drl2i15AplCY1krAezTjel57tHtZw5SzxScJcLkPeYLp2RdQ/hWQN
ureW5r/DkC279t5glP8eeuJcropWpfu2axfID+OzcPIgSba1t8sIevnsDY6sScII1184ygPvOMl2
8W6qjAyA377XpPNjNpAkcurwC7gWLsnnMF3M0neXgawfj7SMHvtFmg62uJcLtcMtazjxrrSDbfTX
5DRO8SHk4jj/Jr1SDTNv5CjwCRaKdqLLQ9mDWzK3Pa4RNPu2emSzoOS2+CFRieyDfHWPfsuSzNfW
X8f1gYxqXYE81DIJQIOwdJUXEqD40whJsl8tqd3MacocvdXGtJv0H24Z2iPiNhtEdhmq9X2olnY4
TX0UvVJVE9jm+vyEe/k/js5sO04dCqJfxFpCgBCvPbvbs53EyQsrTnyZByHmr7+bvN4hju0GHdWp
2sWjIfdqRYnZywSH+WGCYJO9qBpJ7YNBsdx4WF5rTgKBx4OvmXJ/gnfSLmd4TFjbuGD7WOhH7s/z
Lso9TE9F0UXceYQ1DgLI3JCGBrrnBTz8+fJWibxynnxnbPS97yKM8fqnhCDfMc7VwzcsWQXi9MZ2
xXmAQ4OE0BK+ZHkcTjcSB/KB4BUMD4ApkpAJOhLvqYTiMCxkSiSD/44DJuzPi6uh3PrLSiJGjJmJ
nmjvISSEohJO7zlrLrU9Qp7aAeyPN90+Wj79KBm58zYhr+YCtGt3nEYJTMRnbxRxKUDcPXVEhlci
5NvJsNnrnRN0uzhgj5915fKm+N/IRfHmWK+OHEgQWIq4nd+JIws2uRMr3suK+xJNhdT9cIibJdM/
VcKC7eRCaglOc8yS7KBV1G3rn6jNbhZeSfjZ+JQ7sahC9VuuhPZ8PHcTOHLnSOrXPTht0JtTa0kr
A9WBMX5XmRj1zAeyNOwmfHI/TGSaP2HXRdlR4UmuObu9rP0dT7SzLJgFsc3zMSLvOPuIk9lU4p/p
ATwduGJVEnoh7N8zMszcnqH380ajsMzx7vm88hJOaqP8BzW2LMNiAuni2oTs2IbZifuTGV09E3RN
MudR6go30dDXUX8meQQo2rehsS86w3l0G4beTRkYIveTW0Hhfmm3aNwfEzHWQsJChdBZLTh3jlVV
ICQJap7MfTZN8Mtij2nmQVU5mhmH+yyI33hg70BXu1gumyUPD0Z5pr9iHG7+UNOFe0zyilzwlkle
Nu1apIR9pAgCaGIAyHfzuGb+YwBnbr3D1q+zBxYvhTlobApYddVKdoA8uMguLjSw8syFg4AlN+TZ
dX6wtujLXwKmpLqbNJI7fnH01G+t4+LsTmbbzU9gA4I329aTOiKszdV7DNyXnUHVcoTYcWRuVH4S
4YAoG0tApkYM/K7XVAYkc8Kkbu4Qksrlqhh6pzves7l55t7BhT3pMefFhLDCN1EaruC4qQBJxGij
B4r2WMXoIlm830PQV/VF13POJTbc6LuLYN7RXKYF+0A9cTG1EYmqA4vvUl4AMRfpA1H22L4MBCJN
fUR84xRdypZdxbCyXeR36bDYr/CeqgtL1nL4qRxZoV4tms85O8CG8pwaDx/w+2wa6hMnO+kcUgRN
xFcj33MeKv7JlwK7El6WQfOgxiqCAszmmZscpyupJr+ieucitQdAwZhw9f/0g4ufP2k7eF3NEvW0
qZmVj0xIL/oD5qZFvPSQyH9hUbT2aLuFCUTGFb6e3eINk3sosT1pnC7rjJW1WfOnxh25oS3eBCBn
YDlX8TRo9xM/8Oa3a8BPMlBXym331vHiJwHnggUpEN/urJfJmx9ZIihxGbC5DIdiJtL44NdGlGdc
6OKJvVES3NK8ZdTNuFD+nebNq8rb2hs+itXm+gmUKzI7ag6Jd4E1qmaytxw61TDk2WcWm+F+Ug3J
kS63a3gr3M1ABzWFEVDpCi5e4TZbkUvTo4djQsliCGhbQk57E3JJFiZcFJt/12s/Zc+9nxzffx+U
4j8BMGq/JZRbOW8mkJx6pL8VojDmsvZ+dvu5vWZjVxSIYvCRHNa05Xb+ZDOaOKyW0oPohWJnrTgK
XCq8zXMd6T2zb9zjrZzsbw9XS8hFLOeQLb1SfkQc/gSsqZT6wXAPhWeIR+CGOmkJJ4ViiuAb9SSE
hpxSjB3vMhp/Pdzr/TMTDxEn5ilPHeXoA3P2asVlt2NEGh4oaWAvljTYm2D1xNP4S3oxtWlxOdv+
nRqeUrzlivTGj6Ltw57eRFbXdPHEDqsChMSoeCJusPGj56R8WKGnn7fuO3WLZMT0PnrsYd7qVgUe
0zuFdDseWz44yHIor6An3eIPVlkZ3ywT73ptVK6+yMQA1lRdkOsbXtH0Kyall56oKHQFZTs1nxKT
d8K/I9rqBi9LBSTsR8Ffe3wsx1k21zmWq/khiKJpaomAwO4zCLgBVQ+KPaHt6VhjAe7RLHzeMhbZ
wQoikyCoENcQtnBevbGc0Tx0AQ19j5JBPzjbQeIHkjjD8Xch3GHDV0AUqqqM9HdhVseMx8bGqn6i
9apz/47eVK8PY58GHnCkdqBuiUtf/+WuM8C6ASev94haWnOrLia/wn3dhTN8hsEMDP1NYOblyWbL
lqMA1U/LzixM9QgZHwVpCRug87w3g+WXP/vI9hp0aHkyETnqnarHUFy44XobuT/I8FX1PujvMEv8
/9j0Kf81FnAeYZcCHOMC5IKX/cDKIshSiDmYL0mopveqJh8IsFFKy2BYZSePWaQ4E1zdJCfk1d+s
vYL+qeDmSiFqz+hxAC8q5dksm0WaFy7atqZQ4x8RmxCD9mX3kTgYEKgzJfEsbpmtx/Guxjo4PFej
E5Q3SqqQcoSbGDSmTMkgetim1eSBlwlB2aSDB3XJctj9l6YaC1ixbey++fAP++EwtdhUD8CN5uYR
o+NaYh5eI/8tk+NU3pEIxWSK3u9ZOp+EcBXhyzHNwz8F5fH+laOQxQ2+A/UldDt9ZUDyy8cW9L9/
pPMhf1NYLtN3VPCmOCWlH6dPmqKMhjmYmcn/bhXFQm8F+5vPwXU9W7BmrFznGHNjh2VQiyR7clXH
+yKzYqP750JFD4JNP78tvlj/MuGLmj+VRcji6YjLtH9tYia2vaZOxj1pGkDaVy5CRGlx9WS9xoXs
ubAcPISJ/0aPjRXKskv9SgvvaWZDF+X6dUHShzju8b4tLO6ipKPrONthAWQBxGIcJpOM3BTwRsjt
6ZVcYNpcyL+QYO3nYGx/LqidGmMUga71YKe8FzehLCh17CmIDBA6t1e5uw3EWZiOw4HfwsIWAftr
+Fo57naqDp43XsmC8qqYvMJPL14OjPZNLK2CvNrAWwTCDCTtr5gYJdgYrADxfALm5XFKqsl9ixaF
AOhjiQqevMrn3TXhEQ5PeTmjwQrPICyV8aAFWcdiQc+0Mg6ubEuIPfj4EXwiCt2QPHVK8UqGu7WE
ZzT3yuWQDGyVHieVML8bP0SU6T3SywcwQ0IcKmW341zDvzQHd6GOZcceHG7eLm1H0i4c0vn6BALX
n5394NI/8FgprDPtmT97Ce4xIC/r6yZH8rmqQtD+w9gC+EZw0lQWkirg7FFFMk+XheWnve+coHJf
ZLCoHDJAErJaUo2AVk9rXv88gHEp7+WoC3Zu5OzVud7UJBJlNg/nK18rjK46KmJz7UmjvHoA9J2z
lxXxCWUWHqDPTy/6Eovb1geBujbhaRnVPQ0jxE6s2CayuXJQKCnlnW/l7I3mOqQNLxP25/kDOsIG
P5NmQNOHEl2oo8KCsvnlDS5zHJToFE27UXjp/8SBR8MhC48mywCST71r82eGSGKsWTVOOSctyS7/
lLX+UB0gGaQYh1Tb9r8GHfmtezTZUB+XMWa2xXoJEBwUfNIUhyKt5uRH08neeckB3HkXQm0ouWIi
q3/IMOsSqCyAwrKs8zi+5ZCX4900twN2wgwowa+BqLvh67O0R/RcVy/yTgXoLAzEvPoIKy7RWDXH
iUokUmJOVIi3YQqj4Re1tup50OT535gj/fQxxBU8u5e6Yh/8xFwz2I/OoJteCo2lEBMco9F+hggk
zaHs8o2HIKYlf1i5aCxQLLgLXNJRc9ucvBGAtKV9ihrIvCTQ6xOpRAJRMM2TChj9J8xR25wHwSf+
TCcy5wCnCn4cPGld8JCVFQEuypaDm1maaaHPhYrOkCUrETCsmdGqb7FPDuw88W1nd2weCcNOekId
YCGeej95aoP4hUWUT3ad2Jx9M00ESDhzffbnTjF7AffUVi+PYo297C3ZXt5HEAq6eIh9CJHXDe6M
a0KHMLwBM+fBWfaA0SD8r9p/pntS/oqyuGnfmx5+xmkYZBg9xzMB1B23/LTnd85C8ZRUAANeuoEU
NJWxBUKtLkb3N0tkXKMElnDBTeAkyjs9Wy97wMRKTrnw/Um9j3M8+U+lxO3qdqOzniMzc4QLY4db
7c5ZeUC1RXae/ZwRnShm1cPW9kYaKkIJ0NijzRbDObWLGuuFbKCj0FD1r4pl7lCQxjGnng66BXvV
wli0lJZRSGH9nwlvehK/9oHxd2wwEFb4dPaGn3y3T/hNgdPpCZuA6cWEJIEqBcDiCN3H8s/oOo3/
zOsCQqwAM5odTWgDc8QxYeURgl7b3XSuiIAyl3Hw0opHYdTOglah5jc1YP/tvPGYiyYoqdaYcn4N
LCcHTY9SZcqTNEGc/ak6VLYpBG1yVbyon2Dk8PEZtoqh9yCggxRONpvD6U5QicA04SLmfCjkvOmL
Whg2RV2Hi+rYiYFPAkODkwz0T1pWYH6QZtkr5gyVfUfba/hgTQN4qRxPVfohWlgaABQZ6EKLG3hL
jyzsEwcYQW81p26ApiNhCZO3DNoX+oJ5UXEQNByhHWFVWr1RWMCFHxUO0yY7TwhjmB/WOeyaB3dw
h+jRUHkRPwD1A2eWkYvFFBOOnTiGAO8rIOBFrp6BwSzBmU02KPwKQAa7/6ARcJlyE4IeQ1L/d+9x
JOlq3UgGOti4nkDgdqahqr77FD8H3g9TOKCnW4+tpHQrVLRjXGBsB+oUag7CBaucpFTDNcNbhWc+
e7cFzHrgN6itT/ARWK/stqg7vl2WyvIw+mqGaYYN5Yc38AAz/BThExULuXtmiQFmYHJb7jABgR3i
fA6D1TsEHVytshsr/0FMwUQ/UtCWrbtDdeDJorSNS8xA6ytEA8NUdkHuje4Fs+f0A6cOr270HZL3
sE68J00yaDWYAwN623C7jfCueGWBseorb1w+eZ+E4q2WiGWJ6GOykk0poFqswmF+HwmDhz9suq3C
U/pLviufFPhhnVKHtVZIidwBjRyfQCD9rr+2jTfTLS2dlc9lYjCQHHDgePIpdAMZjDtYzHRJcqXr
ukvhAx+4X6PSAi4DHHmc/Q4hDG9dSCsf0ADc7Osi6uAICQBRdmatnGA02J7/SzJa4dwNws3ukWgQ
m7Judc29zqv+D6dX6T57LGYo0i0zr/wXtg5gVMuC0jfueS7ZZdaI0UD4Hogea8ccMEdwlIg+yyeE
HpXfLFM7Q5bepFAbSjf+y2YAcQ1KOLJHRy1llqY9EejZqJc4c6B2XoTy+WXz7JR8bOLRL68h1gF3
zw2JSB0X16S7hGGu0LLJeCSJufip9br+eeObBQ+x3uJ2MFmb+kthGRE3x5nMpQHtlv6XLJUcQGeT
vWi3tIc7/uqpRqdXG2fycIec1IOv13OQwAQZ3VK9JjnY7myntdMzm6bzpiqrBWmfqh5l452Fbb3Z
jCufH3vVzfzFHtTaNUl7InCKsmDagHdWlmr9jTSKr+tjNCtUwVoyJn7icZHym+eH3B7WcSgcVFW/
w5kGHDesYP/HKeU8NE4l6nsZs8se9zRCIXCbuPKnpxG7aXU306/rfHeHErtNM6zkhGzImfNCBoiF
iFBj9aXa7aSrF9TeoxoRnc59A4WMzVvtFS/Yjvmks8InxT7SJrB+0t1J28oy5xTSA3wq7stm4nHy
pzQO36MoyLx3W9YwOaBMuO+4NJzowzRt/14QVmWp61Ss8qLKY1PWr3lzSUSLZKpnv6ivdLziq+K+
hCkaVYr9GurS7B4yGrd73jhlwO24MSvpBOYMJ7HvmNW6ugH977OGY4tKWOPcjGM3PMNBCvkahfHl
zyCnamzX0+SJaoFlv3mkLKgkhy41qRNgZwA9aXIW5FZxhsRatbe+4hrA7lluxbrssti/Dkwn8F8d
rCkxa/V230RrgleKvXJzLfpm9HDhLMDrjpVqo+iZTw9zvg1HI88hms10UpwQQD0jM+ABoM9WUE8/
yebTYgvAUqWIvL83eUXvMU3geGZou0XiXZxBPOHlXUcXnY1tz1EFHO+7WgrOW+M6+FUVl0r2vlGB
W6digbqmJwH9OWL1kav6W5On+UdqUdjIUTrAKpnGe8DbnyTj3eLX0rK1+xHpCXbsoS6pApZgJmn3
IeZOddx0Qu725pvObNTe8XbEH3+dJ9d+A323VBR7+c5Kr4FpAq9s9gniEIYQ3N6roLA7maD9pEPh
wrSDPt8CB4/8JiG5Oafc7cAccQjGrHyWl4Ro0fqzCgoCboJ198pUgLJD9ikNNktMOUAZ/ck7smTy
gEOxiscagQk3PdNJyU0M8hn2ITqVeHQQdnLvg4/xmHwlrD3bfTGR4vmBUOkud9BbV2ev4tqmuKq3
6AIvym76zdwC2YTyGpnP9P7VzHJfEd8CfnvWXUzzLMhheircss8BMJqRv5UlvMvgQ5qi3tEJlE3/
uYBr6mMfTPQl73DpbMRbJuL6iDmOHQN43jXZ58qvvoakxpSWo4+GlxrX9F+cn3DJqLKxzwHzu3x2
JJnUp21VOe6oAsU6KDCHP3pZQ49OMsks+86jWuVQeAKJtRWT8TIlF0oNGixKY23pwEKMRn+Nya5T
aDY7txDzNQ/97MuXjNOXx7JjKj2OHQTPGz/qefibkKRrrr7PIwG8T3KToMIQJWaJN1mJEzH1oLaw
0xW+5TecIolN+zEeZP/AutW0lxRgHc3D0iADk4eI1TXmRcEK3ELSJqZL9TYp30WvZ0pbWPVnQ0ah
XUdI1d4PW8k8+/TA1/dscQhMZTWNF7sxGPPuFQ8lxrgoS+Qv4WEy4h/Xg6KSbRM0V7pTATETiL45
fYKNLklzvpIbjQPbptJngRHoGoQW590mZZC9DQFLFsH0xMqHcarqYBztuU4X+pAk5GvAGfd9+1c6
JCfuMieLACFXGh4Mtj8WX3cFcTBAgEPTyE/ldagqZ0kvS/LgmA4rk60kjyn6Oi9SnCqZvDb9rINP
U6leFIDBi4gwDHcv9sc7OzdxfqFci9gT9Xm8D5BN0JU5mrmaTf2IczBpSSFempZ+0vXElQYbRmwh
MD87Y6gsrV9Yp8bo6hfOJIiU2zLMuE8TD178nVdVYUQYhglB7cIt54feQe9Ciu0IiKa+TjrYOimw
IMm+Bk2zYvrC6Ab76k21HdLuIYq5xV6pWPMWXF9oATPwMDb86X/0AtcquUwoWACNcKIo90g+cGXq
8aYmzr7NEKY0t3Z+nJLdfJuslCpmwpT1+5BwjrJVhEiTmKegAJbwpRh42VLlyIHb/TNqdcRNvY7h
73JrGz7SkZDuQ9kvbRkdszHe3hph1tF4a2b4ZnSGtcN8EbUNRjqFfG/uLy2NRMo5JMSQKqjLuTHr
MyOY5/xWQVfTFpOAWSqRPvDE48hpQ3eGONlYOp/WovH4QE9cE9LfLFVgk+6WVE7iR9yD0wHw2QwY
lYqxW95yAMLNfRYY8mxKh9vdtbIs8APuNPE2mtaFcD4DHhaqdsjNYsOCpv2mOhrmWS4NXn/kHmrP
/Bb0z7B3K/Nb6Zk/kX3nFw+zo8+Up2d/Vq/Y7ixGIGuIuSpOro/9tet73Lq0JobtA8doCO0CfvVr
UG6WXeLyrLGyrU9PBEafUYy8e5ub/AP6FSY6E4841NDzV/tEf1TY7FO8JFewtSssE+op6b/DTqHZ
4ZQI2VzUh00HCmswu3vWvnRcjGkb8D8zMNkXt1Dg2A4DTeHtsMcpNglImnMo2SZHXhcR2w/XnmWS
u6W4fFAmYA6MS8SBi8rkcuNgLHsLyUOvBxZOkMrzMHTju4kNS3qU6IK013WCdUSTppSSsdNO3PeY
hSCrxrVZw8ekwyUOdHsKR8x9Ti7/FKibVOIwnr/Eooiai+NTOHoMiAS7pwX9Tb6LKV6+kwlneZQu
HZmeZhHutgSc3XyA3TUaFkmRfk9sZrPbgBNEv1TWW+p7Uy5Bd2/GPFX7Andreaj8NMquSq9Bxj5t
Df9wQDuIbE7s13ei7DbQU7nxCmLPlO/J6ljGG/7zmTDUht7IDiBGo5YLAQvVGABBgKROHQFi7sqd
7y9sJ6QiP8dEm/QBlm/wQEiaojDAVYcEkfSeBAR5/ziq1e8kNOYMJGRqP7vZDW58xp0Ofaz37MGu
hBBOHLkjlAciaGv1QPKBz1LbzhARO/IUQD7znM6uWMzOg9+1c3qHQarV9/ig+VXgGe7/kOO0n5Rr
896qVodtm1yjMLvTKfz3R79GFdoD5tBnFrx815oP1VNTK+nvm17j6EHcl/YCnXKwX4opZgCZHeIL
/hgxvX4H8MpcWI09JxKN5bAxGF3Dp6DNMprJYIDwV1ymkcWSZHgEi+zMqv1qPLevvhe+lD+htzUX
kgRF+7IMbud9JjiaegIPlYhRsXBhF6ib1NHn3dGUcskOasr6X0nB0XMWXhu+TpyTL0OsCItsNOGJ
GXYtfzZxYHPE2irwXgoY5bzM2znUP2UGH+MnsEzDZsJBlpZUQbUeJuwk581YuTEBPhMOuLcnGwG+
TnyIYtzMcfn+u4qiGGG4Nb6tq79tHKCqQIydXl1fpK/Ye5kWjIYcftz8g+ZaBrgq8ZBum/qm2CD/
ZLLxU5QmTEmt/2Nsrl2H9nhgp4yroovIwX0KSkexPTTs4sXnhgubaBSIaC0SPm+RqNugSXmRMEXx
jJsn4AnJ+JyjaVJhSRfrYO+AF5j0hp1nJjq5Vj5zJagYCjAKXDF9v0+T3PWeM354Iy5qiVvjsHSg
LP4QWh/nt8Subebyaih1/tsu8Yz0wLay8klJBcUc/tp8DZy5UAR0dVc7c0I7YqRC5wZIg4eTWD7B
iE8pQWF9sJNvnDuJxuyx2xZWDzTyJanD897Li4sX+qFmkxk8ByThu3Nf5UA3E42MGmgvEXfQ7+v0
QC4LX6AGGUxsoNAK/SdiFd11aFQX2+dcZCBjQkOXFGIclhLqP+JyUkyn0K2kOeFYG35yJm84wyXl
qRvs8FPLjk/6vHFU71FZEoK9K/vH6ryGqR/duTFP4n3Ou6z52bYB2UmNSSt4THBsXMM0E6+Ub/ny
qLzS/VoovdAvfa74zQrAsduckLGNW2IP1TEkKbfpL9QCcu7z6EiiQtkpLdls6i7M6gdmD/kwh5AA
t5OMRT9ufs6XOiIAg3Wdl7DvV6x28BEPJuvOYVtHf+eQENyhcRWB6XVdey4io7K/wxbJG1s4y+ZD
jqHkIWtjKLNTtMUIQnwdJ2hIzL6Y29hjqMU19BOXbVPwKWV/s5NMCzUwkm3/NKWFCTmJGsa8ptne
CYmH1xt31vTEf2u/6ThPL5AGbfsWpuTUIPDTTsNPpSkmg1V8onJ3NVzQd80ILT+IZ1YKwjU+QRPH
CZ+xbeJtDUYe2fvED7hoRCpNuAJ2YW+Yj4Bavw8YFrsrC4YxwobvBEj+LNhi5MIYE6ehai2lU+2I
ixonqoY14nNPHlaubfjBctrpx55q3n3Koqq+Vn0iPzuoCN0JW9vgHzmxuFNiHgVYyvsurJlN0kj2
eh8Vo/Zf8yqC+WhjMiYPFL5H4dFPXaIiw4BXSwDDgCEAQqu4C8jW9vhzMqc/Ba3eTMes3ZoLzLU+
Cp57K33fpcQ1gKR4YF08AED2CQjueTkk3R2TFRWK1sj4k7UNU+sOb3Flbx5Wk2rDLXdD/OjWm3S0
pDO1Vfh1J8DzEF6CiNiWD4/qZteU+wxIAyCR+NHGjecXrYxWEs+uOXEjKr652J7Cq7Aimy6+qZa3
gp9pxOZt7qTKd521vXvHEhKj2YXAZEutSzXxPwfMT+QYmeiWI4V7cfcANaYsvzl1wgnb6jB1D/Oa
TbQ+s7Ip70nY4t/iVJlm91UMI+EgOsMam/Aba5GGnsgretFXxBCdRnsVLGX0mPlBDUmTjmib7VwM
b15yiX02NsfYMr09IAb63esqBiCnrOVb3jlkBHlbGZAG+qYiJ6ch2eu3Sb1ituemIpICaeEwEJyL
Id3RXm++Kqbgsj9rUPdUipNyWw+m9zS3DdqxyYGC0pmrBz72jJkqczFV6cpy1oPpqGx9jy4zji+U
EVP9yBnHX5pKCi4r6Q5zBH3yUImN+19SZrn9wwzJgpelbeGxS9SZ+AyrJqbYecR5ekv6kKh7Zkcu
WUkooVwiEjt++auCD+EfF41HIDwknkjGV5kRv38w2D+XXxy67aMGF8FSV9fqbXIG/WAR6i5oNRgG
ChqZxD2mlyC7zQEomWcwPyq/pO20RY+9oM+OVcg/ECpPRoQadnDXCusnWL4c9B42hWoOP03Parmh
6mlzZSgPswZqPvGJXdEBkqDdkE4PKtUbhiV2XhTL1gAq9+BR1NccCHDMdF5kP2t/DOweW6jsb2sY
ElsOQtaXHLgtk2bjkn7itGOPWhVkW0Atkv1rhj7zADRQ2pn5Ev+hGSdEpEF4uKzoWi7IPBJ5pyFB
r2azV9KivZn+GLrowNmQSutC6YPyCITsfe1t8V+D/lJlPVp5NfrLz0hvrra8LLYmRpPQ9zjS0iAu
C2eZJVMtSX7qMGA74ontso++Mn3UTU7BTt1jiALrhuqwE3p051eBwbJ+zuCBTX/Ja2GHKcDSdj9J
JW4FJyxosKcum/kCk7V8yPK2sFT5rACGSV/AnLS2glM3DGxLFxtPN6Rrlg7MnlRSVOnauWz6Ghp4
E8oRHgPyFtW5/SdSiiBKnOHE3TyhcnypUZkFOfHhAGk96n/7BesfwuwZ91o4tNOwxQ5qVzmI/ABf
O296poRUXEI2v/EpDQoVnsfYWdQ5WzWxl4Un9fcWEExuwmxjWeRW/S/SkWxAYFz5f73KCetiR6dQ
J+85fkX9QMBymXH7rKn7hYV3+pbhWSn2/KC4w2ulOIeEM0T5PXsV+8W4x89bK9KpTcULfZ94ZWXp
oXea10W6bA67wu0+VJaz0fcXATc3qNp3ok2TxZuUsspSbF4g57lcVIBNRcFbHkys4xDF9AcOqVI/
VZkjn4lUmwHzjYCUmAE+7MfTkoYhZ3UQ1R9AcpqXCZWaiR3Wy3syTbhrkVqmk1812CMrG3n+iahO
fTFVlw9vRlDpJXoXHsCq04kdxr/Oz8LFg0IDmTTfkVgobiT7HFfZ/Ris9lXzISXOxjGgT7VACALG
4q3jgb5srgpNRpHggvtiiPdc9WFt3RR3JIoxkN81q6ugl08Ukdb5feFuafYQ5xYL6x5zLb936LcL
MSk093M9E4GDzjfhMfcrx2dcpJ5y3LlBFj4NS4WXCbZt/kZ3Dtro5KYgz6YOs9w5q4Ho/AEoirWe
4CMp3QwnPktxwLlYK0Vkv2fIByB3KKGPSZ7SjOFzEjfsTOPau2vUTALXw0u1T8o+dB63TG9+5vtI
QIHBViAHABOaJx0hNfyPRVTnXIRVwjmKUHCS76VhW/CNcqG0+yk6FP9vyhFgBXc8L00Jyb3UTRK/
oFxhYAXjUwecm+XsDsCwCpv8t/BxCPUhpVbCS+4RRvzpkUwdqg4W/xoAJgk8dRN5Bn4HDxqc/1fW
tHla37ElLtvHGCPD+Iaq0ncUDbfbUAcddvZuvmYTi4HOsHm9I3TPPIGj2HUeaZlwhi3m7pY+fyT4
tOWg01GMz5OBc/gVyAH4Nr92F+OjdRdOSwLsylmGV96wojM71Xcywwipefs9B3RBWIYyPGN/XNPG
Znm3eiGlvxtbaRSTEkP/NydJ0+w1IcbNbI1yjcsDPkiQ3hMEreZrD1oOUC42hGzCOO+X8bKv50Cu
6IdjLe6ZjFmnwiMLu8vKgnl5ZeFOrarxQILtJxo+oCWDWywmTJByEVBNMlwlIg7IXWI2m9Vp+0OB
2qloCl5dkWFcHSB5BPfL7Pjylyfb5UdW9m5xYfjLaQzgIhg0t1V1XXrrW9gRdCdUbX0jwATKzZXD
PP1XUGBeHwDTIIv4K4JMhWlxs71tuYxhLbEZgxtiwhaRxteXeBPmq8F06mqiiLtRGFSLeSDPkncc
IAwoeAg76HWsmNut4i+OupcUUzcppKJKTg0hXXxxdE9vQajeK6MPSVmOV/OKWpkLOjeNL3qpxUem
/bKmJRk04nd/Laf7GXaU3ASCoPsKgBLx/ZHjZr8TCLLlMDhlciJ+B8BiF84818T28z8c0mEZbgGJ
cCRLgxrPWsWX1K9jt/R0HmKD5d0Vv9TpEvZH1yn8oqB5pttq5Ixwwx+8b91TPbft8FhHDTcVz3Ow
vQI8IgFOszu7SFSnDU0lSiIcgKuZYiyCIaoRnbDmiFSNypsC6vhVpVvEtqyJUUMhnVMa12o60iEN
RVVwP3UbpSfhjspeOUZYOgOHcKM3fpzQTNpF09NrK193By9j3XccVo1/vIJs7ewq8h4W6BBSycmp
uHRAGxZvoF5x/xfdLJZTQkg2Oi+kPpKTUUxOp8q34nfC0ohUK9a6m5vkDUkp7RII1qPwf3D4uZLh
hPJkl8GYJBBfyIjYsJmaZ9M9K5KXXyt7AA+mOXuvhyRARXzMRliNhzhge7bLcfpGYKl811zKdsw3
DBGtjDspPfvFxzTIXsHFruajGLm1XkAp4G8iW8UTjXKM0k8kxvjnKchbJovGC1rYsdjZIbiAj8g8
gv+6jp6t7dzyjMdBVk8TvZnBd0EDh+F0L1g8Q/xwNDtlNgSJ+W5s1mFn7P2QkmwWKKSsC4nnbshC
WV7XHov0qXQZXV5lNOE2SmGEmns7KoCC0gHjcfVw/ZrbmgpXHlOf0+ALjbkXASjMdg3+LmwP0he0
Pp/3WVBlkFOKNhtPkEnCjlQjP3EASs1Cxy0BkPRKgQpTyxJYWPoIfrwsBhHVnLNplyPqKr6rU7FW
CAe88Ez8iAGH85dl02LvsTGRsQTcNWckAToGMuw61NbHULQETQqAnhEKSoyOEJMG0LGRHThc1jTB
FmQ8Ef4eGMHbjQEHmSRktb6jN51KNO6scI4I5XBiY4Xb/M1g58w1y2hauxdBDo5kIMpNm3038W95
kbAMMBGX6EPRlaG3TzqvlydhPVotAW6vGFErid5B0HNzJIB+EQg0n/Qk8zzBcA++S0cGj8ta8hOj
1gIdCuiL6L8z+HLnNomG7UPubOzPG1jhZ+y76RefLwZKjaP+t/Ty6VV3DR8RM4QYmFCHKVqfUD04
jrFnOrsBFG2xL8zMPRbvGQ4TGOj/LpYbNafKBN6iBjc/36wM+GAIin54XW0o8F0Kae8PkEa2LAUY
to8SUcDB2ZkXyA8Bqtbeb5vul7Ymv7J2S50DKLb/OTuT5baVrUu/yo0zLkShb/6oWwP2pHpLMi1P
ELJlo28SCSABPH19vHfigzokIzR1hAmh2UDm3mt9yyXF1ZKMl3kTjoJRIRAgmrIj9poVgDYaZ64+
oXikbR/5x8h35aHD0DreRMB9f6KXx0idhFbGV06QLHYS+GGpkCZxZyuU9XRZFXTJp9CAgrFGolbX
qygz2WYVdMWJOylS7yVBceuvEFth2AtNqX3nBP1XMwBYgPqXjxdipkSUNzj6UPMhSAV2gfaJvzBr
NdqshiO/FspBnIdEBoIxoFn3h64X0sZJRV/c3ge5xa1B1VUUh4bEVxgORg3UB98oMRhElJx2x0Cj
F1LBN6UfhAz+wE6Z9XwVElu6gUqNElgPx8i7zywYEksAo4RsQdzNb0zQA3IPhJ+9P+k0fQ86F3Uk
Xs/gwPKTL2yoaXgGdd9mOSsUmsYFkwFJFluT6Uwg+HXS5VNBY44X3VOtDyyWpFkHt5AQzaPW1fgD
PdZN9qNuMmVf6WYdO09uD6MEmtuJYjImeBJwd55CjcBBD7egLHLcKS2CHtcacQCyOsseQ5VAGkHr
YKPDxky6hiPDaciRhvqKDco43EYtzIHTgHVkonXS9QkzZ7tEy8deE86nQKkTZ9XufXTPZMN3PcAn
fDsstQXeaPPZTjPWyeEgiIkLUYj9iEpTu6FO8OMjXHafXGNgV1iJBBF3Qo4sLbtSlfYjHx+Wji56
Xw8uZY25Q5aG0y54/mW8b2JHi27GQBKVkymmF7cxOiMQGIjNoiWNfOP7iHFiJekZ0h9uUsbS/nBy
+fCex4c3MnKwX7tEq9VrlgQg1dIAzW9BeuEe7+dp7UEWBYtJZE+8R8klrYAhAkb6maEXLJZTX9mv
MkoD880rcUzc+EzknukRZJsySPn4+j68wEVmpYW9F4EOoMBEysvdjQK0y+FUqS+pbdLX12VsrMdx
aAaufgjGDHIHVhlEksNwbMUJVBjWTKhQLU3S3dqk2bDEw1ePzWNQ0lnSWc65yzI/2YcgXD2VEWq6
jVANtBqbNAiLwspDIjKA22AQ3qT0EvwjnSESCWAnADyWGu6UFTNEZ4d4okbLHNviGVcUn3OTC5U9
d0SxnRKZhhNtR4npd4gDgdC0rsuIj4act+2qCV18GiDcPhD+KHdZ/h/DnU2EANLsGlUdFiG35Q1C
NOWegD1siBqjDTKIXfJk7yM4c4JtZNoeFJoD9gGZ4T/mTCBaaBqu9SYMK7oPvS5+MaQnUb9ZICpO
BsduYEhfpT+ELcjFdQat8Bf4Ohpe4YMRVCVT5cx98NvJqBeNYCKwD6UWPKLvICUmZx3zrCL4Nsuu
9zSfmBW+HiybwmCLHRU7OfE4jMwyDGVoPMoR1a3nBob6MtFzBIjSdnDqvaY1BihAto9GdeeGOdoq
LxPNbYDMrHswx4GLAxYiWXsmsqRNR2PXvsdE2GsbUxrJwPwq7VEe2fCzycVqze84aVRIczr30mVd
Daf6gWpAuC9pXwpBN934jWOxuqzTkXEtRBoeFeHWw7tDvgfxN3mCaCLIMcMTQd3n2oJsW8Yd/80h
h5KFCScktS5dwIUyvsqG3Pq+KFCm4EO09DWNh1LCNeprMu4IpPiI/E7r9lXv8trFyMZQZKgc1tQV
1BuAWVXPs5Fiv+GlnAQFrxwNaMPIV+/GKkt2lCh9tHYV0JGf9j4T+1/N0KH2rVsG4pshTQx3aWFq
OnpjDyoFNr1RfQR1WtJrJUbWO3oYSvhFbhJtPGB+YQwEEP7ovkhtncC+TquCjTk6okPalSA5XIYY
2eVBi9uazxLUpxaxKD5frBlF6NgoNS3pEexiJg1Y34x9Jx1JRnNG/TqGcPfQriDze9QyTBU/BmMM
8veE7D26rrRpSdh0YxmLfYHG3TzkvtYzMpXEYmQPsrZOjvQhhmtxGCKvNbMVUm+Xvos1Wfk2AQVN
fqjEjS+RBPLg0NdnsJexp80OGCyhAhS1SriU5IQTYhQRmzrtZJM2NbAjUoPUI1gG9BmOfrLJjbwg
1Ra8Y/4Cyg4liC81dEz22NvUMvqJ+JDQ/R9IGmroJugsV4fbqmN1uq4QhJlf7KxFy0UTk9m7zcvp
a4F5Fd9T6rjM2l2ny59LWu/Fi0a6wPDdxXN6rLCITjxwrMdHjbQLNJZpJ36KUh8svplJExn0pggn
5mU2gS74XQjVKiDDY45ObO/Wdk/oJ7emaY5dOOmuvzglGdf60sM1ry/BvvmstpuuZ46M3AEaLeyB
6DVse2nQvbHElB14FqyHIipV29zhOOX5ch1eL6xthPJRojO/jki0Y00C+LysEKmuCtCmGx3V41eE
dgQnNdIU+9Smw5TjJ41y6yWzNbv8XgUBIbswMtPbKnY1xq4Ci5FpCffQ+eZgFDvbkiD8CeqhZbSO
Sm+K9lY9aPAtq9Qq3oWtC2/DxjdIfiClogNNcrtVfymd1o5ec95W6i1vPLojjMxbF/poixbPeY1z
kD5gAE+LVb/TOX4o2NT+pjUW2JI1RVvT5hATo9HfXc9WAqKCRKMIP8OyJ7CLSZ8J97lrcL7xpe5B
ItNEDuIRILdvtsQxeG3xrUtBoNzwFA0yQShVEZ+19HOWrgfG4aeeY+QYBG2IPDBInQki2v6JQfDx
Qzd0PhSerhPqFX1Ero3o/nl+tCVSlPTkvQHg5He7jGbLyJTDqVxitKbG5/XU6yMOL4WlUn5lxFBp
r17he8WXDnaAhXfHbKOMGQ+yDhqqEdAWE39UiDY6xRz92Lm2GxBZxM6gGvZM1VSio3yTSf0GTY6O
P/KjKtO/aHVhNM6i8otGe5uixnDN5eSOEb4M8nHwAVAwVWltSBBzymZlStMvnzSCKSpwBAY5XPhu
ci2kWHPw7kzoQo/+6HrCoCHGDfk2iGBuJ9Pnf40+eHh7lYelUyC9Qgo9OIsW44SerOLYSd/SQp8A
/LBzf47SOBkRQbXVm2B0YVq3xKX6xqGoDcJ8Sp7V2yxGZLvQ2ZsZiFU9/KMwUoDPLqQIMrFlf9dX
wTpOJuaWS0OYOALWtYVs7qltUPTf02dvyTzCoKT6nzAprfFn6RKAesvKZQp+mz7w12VLhEJzU7Pt
1LHd8N49JFiLYMB6LCt4bDA73haIWOt7SaRKs1HCUQz7ZC2+BHZPSrYEK+bh3inBES7hPI74iBK0
669G2DS/sX3H9tNgphMqTqmP+UNYTGS725GrpXh1yHLcxfRwiS+fVHGrlVrxQYySzLdk3OrgcbH/
kjOraE899ujqo90g+IqUy9QE0HrvSHp+gv5xEZv1qrVd7Z0QaIPYm4ZL+EyAOYu1JQJHRPQ+/mDo
vSiw/Q36JS/9wXTNye9oDum49+iMsyIoopQUcTrbcD+J1GKU0shw+EW8XY7dPmfJNJmL1CLQBK1k
b5LAbEe0C5dMlppXPRkUz2DPJ4I+FfPI+8xvAK54mCysPa7PkVuuiG5iISWD5ndfpMNTZjEb9hg2
G363ZqwbBMRPEJ4UPmAearzv+OcEfLvQz98JBQoljexIC9Qz6fUMk5Yoq0e1aIemdyFTc7sWQY8M
/tb2plDcq5HR3W3fFRZgSZDz3q+E4Zv1Ug+sUxCjhoA5ghQHTLAMNE8gU4wc9yFo+sqDXzZoRF4E
bQ1HzXD0bSuDikitIaaH0ySkQZ9mirXJopxsndNMJ4syDSmISUDPwgPJic4oje1DrUr/R4i1NF0a
jd4jVJMGiuU00eyVbmTBt3IyUUShdAqdhU/fU21R8JG9qjua/QK5yH/GSdDSX+djXeu2eq9h/8ar
iZgI8B+dm9mHHo2YoA/Hu5rvfYUaFK+s+cJbYbyzfAWAMIWuSxxxAQQHh0/a3TH1Kd5oSWsRHAeB
gwFqZ/EbzcB4Uwm/3yTse45dlFSPpHI7m561wJ2BWvdec/Pga+io4a1js2QB8AegQHMpS24HOsPv
Pq83MPuhHvk7zbQrDNvkINIp0yLdY/ULPmM5qab94ZW1fwJq+nSW2PLUG2qOoLac8fAvcGPNdzMX
lrv0kjj7cpIuPBOyaz4j/hrwhiWRfoDgxAcNDQGbqqqN7vNSkgtsSfTs7Cch/iQKqYIiE+G3WXvW
DdiVHBNcE8ENl2PzG+focMPynkyWSRKswOqnHH5pRhe5a7ugzQlIAqPPC7ncwYiHCLUIv0yNYOop
04LH3orprJykvuzES4IFuJac9muPqgVmjOWI70bsiNciAuPBusaJ7toQd/huKMn6W7NIzEhm6yKg
q1rAHLrPTPWAWZohpC/callouaPfT00CK2NRIlyZXkcWZmay7MXUAPeW8KKWInaDD6fGkbCKecPd
5Lmg6Vg1yMqWeQ3PtPAddJSV67AxZVCn0jfV1/ZbrPz6prAIxVg2gVfXuwGXDhkSsGD2Rl3r5TKD
egP65jTspCtau7sg1ZW7IWwn846x2RU7NJx86cGeeb8jks3YmGag11dMZaKecVQ/qUfX1HI891Fv
78EHRQNETKfUFyXtdj6ssOg8LG3GgCmwMBVxnaErXYI1zDhZA6oosICFfnVbF/poLWkkFPYqyEtH
7JkKYFnBGUbzuBwF6EBsnbnBWDT0p1VApy5f9mlm3BE1P6w8aJS8/tzcl/sJnd73HtKLsyKinRdO
1XihxKil4heFPSpfdUxiq1fP7ZE4dZJj/pxOyVwoUzPPf0QcafcrQuQ9e+fmqa+ttUy2DNBTDM4n
nRExICTa2EC1iZ62cBgWkaxCayt8ry9uWEUYNkolLffZgXhjxm/9Z4xhG0X+jRk97AZVFiCudYlR
wNJs+aqc3A0WfuvqHxbEoXctNTSIIpHlvION7cDUTOgQmZPmxZvnG+iRMRFieuyRoHoLBAkF1lAY
PCRed7V4cpyW9lVVdoyLA9M/DM3Y2ocwQ/G5Dhyb9U1qosFaw2Fomfwa6NeYhwnNfshqZf6Qym3L
W8w3MnmtRKu9GZpRVwfXGYp7tlcM6vELE1MEu8NGxsX+jOy4aiRIpmktgqzJENBe0dc0P0eTZTmJ
s5oe3ZqNzxtw0MSQsLxCuYq2RyvedZEFGUtZdnYwL5mminVSsD9fM5gtXn0jFpQjmUa33lAPEZuK
mPd0qxLXI5M5B8vs4hR9kl0XH6qMDdxKa4P0FUFD8+qwczvo7IbULiBXCasRSogQTmKtxy9BiUn6
J6aPcrgrI4ZntHadLFwN5pQjL4ojk2cmamtkPzGSc+M2Day0fm1roxjucMJW8iVLKwubch3Xfr5g
sCsqlIrg1bcs1YmtbeDzmDcdFJGc5kqele9IqDLtRWHnHR5sqEE1tm9cmkvwAIQK+kHZ8q6EKl7Q
0BtKPUjBuqf6tOLlzPUHlVep20SPi3xtxHmlMf9xdIQD2qCFd0QKaPY2QQIKhjMZYWgRiUkDr2SE
4+1P+8/mLcWmEti4U+2w2GewlYGP6Zg6lwqKBM8O96m/I70nMd8UDkg5LIH7JA7xsqg0jrpBT21V
F7CLX7SJPcvXALs6w9hMhd4bF0bYNItI9NhZwRCNr4y+ArWRjNHAaCEcN7cYllMsuhHL6jsMLqW3
mxSrjaWqeodXMKsTrBte5aXhRtptam+7IdD8V5zcqIUXNNtVSuxr6BwJdzJItuHT5K1SRbsSIzPp
k8CeoiCLFzmSLDIuPUz9rCADEyQEAeOrUR+i5Dag9VSuTQwU1Y6gT5k/ep7r8wuqEp71RMN6RLBm
ZnAH3mrTE4I+wFgNS5YnVfmayy7vDrztiuI9DivN3qRFajbOCsFOiv0s1KvmIcfmZz4OnjF2d30V
V8UDLgRvYtKTjgwO2QwEaCl0ERzanAnTcSSa01wzSCCmmmqPxg1Zv2b5gljRHIF+8sV+NZHNxuOy
sG3y6Vls5Qxx3QQpGd+t0sYrion1NceK5Pwy2rj0Hk/csnE9TjWXaVVC07aRHY0oUFdOHwtvzUSk
yNG6RUw71wOIrhMzpRFPMdXLCIrXEKtE5Oa/XbJ22rWm4pp1gO5434fBK54dxjvpJvf8rl91SYZU
z3VjmomOghpLN3BE1zFUgfg2Fa5HM8r2JP6qTHWEaNB/BT+NfSVbBcprwnsRB/a9SNlmrAuhjT8I
37BYTKRdi4PJHTDJrwgbzXDNMOFbKN7TSEzNwPzaYDjFlF6wHMRnQfOezhP2raVujclDzdLwJICJ
5VEnmIbGL9OZm5oPUU+j3pAfllKG2kdW2kKETwLZ73STMTe0gYhoa68m0Q+uHeME6JgVrxrKh8mp
PgQu2qwxoOmqVK2IDoqajFEaISP0nBmLVbs6ICgSjghtRQwkEJDWbZEEzXrMybPdQwdmCR4z5QuX
jUbDZx14jkATaTFvuyEpTqCBpHNP8nhxGkiylPaWTLl7fyGtPIk2wO4w9jtorUjyOu10F9xT299I
x2uIPK75RCzgrZpHL6Qvs7bQ5nwHeK9+R2GHNBF0CtkI0hd8hM3Uzq0Dz1l17JN83NLRdrt1jTs1
XU8y1+0d7y4dxRQ7qQejCkE2T2NqThD3wuarZzdy/CqQPfYErGtq/JmolAU/rEnYNFxZNezIH4nv
ocUY9Re2U8DF/VGM1p7PRmQxzfHBkzCclVVnLtB5C3WPeNOsdq4DNwdcHsEsm1AFLBVFU5i4bBqp
JXeJhotiyby9DHax1owVbrWabMiFn/R+fANrPkXm0HVVjH7Bjn4AArBNALMqvkkVVMv7iVDN6S5Q
Xes+wEqcOpCacH1Wjqa57x7I2mjhNAmrHKMSebbLRuZZxCbK9PQvSXOfIpk+UFzd9yjA7McT32ff
6ijz4wdwAEG2J7qumTaFcLwvIH3UsCYmCWcQb0lVvU40SxES4TfOcJvzBmFH6A4I3chG5UY4qXZ0
IfPVN5iHw/LGLZJ04IqgGECN3bY0/4IydCFpiW498TPEbAD11VadBrTm1TVxiEN1Qqm/4Y410yub
+sBcEVVR1jxIYnxHREUqpVvFBvB5EPzFY981Tn2bKlelt42fkYw4Ycqs1sFUdqA0Wdn+hCqF9L4s
uuZ9cmrVr0MSnHtOLCkotskqMaj307hx29j21s3oQ7TJCQa1XiwHeMqHUeuIYRmvpupxIrZkXGm9
bdVb0dDE2vo5X60F78uO+JXR8v1VZRbKoyndl+SXV7xRNuR11M/ZaLa/sYBDCsT+5z6EAlUSKrgO
cb1yQfXvU4Q9aqf5WhKvepqr3UdBsx3efMxMHHCJasKtRcvbWKGsh9Gej17wEnUa+k0TLEd+6Aut
LfeW7jb6iomy1m/QZdEmdJy4qm8LjBk7hzBBnzU9EBlUmNiGlMlUFiD4L6NmJyzAit1bjMC3o19U
3btTdDmyk97/7tfEjzalKbaOLLXX3hI+shWw61/yZKwfHDIxqHloeGtKYtiWgVf9aknOPTHRDGR5
eRhqrPw986mmZfAueQ9uJgTnB0fv6+qRNYRxb4eaZ28tL2PvZgHQ/FU0cYAIb5IHDNsugERzWDVM
ZJ95pZnbJNaMYo1T310Dzi22cBfGp7rXLaxkJbg+S7o/aN71z3VMPvsee5bzc+SNfBMYg7YXbTh9
h7gK8bXyPbHE2ES7UpJeuUsb2EgbvRtshy+I7lmruozlcxUP7kFKLNfLrO6RoyZMnZ80YC0WjNPU
3aKOStalQVIoOG53Q2AEIpsi6A8oWzudHXvtJvfAoLtkX5q2x9NA1uKy0yD71WkS7mM5jYRgIvxb
4K5NvjVpCt5V1RY7aC1B8b0Abo5y3pFWjA6D4ukJWWXuS+O1VUcIxrEgUDbGkq65hql2lXCaL2Fk
MWGAaQgpgwYBeX0CJ9TdQAKGqBdYYLsPAsQ8oNISaj8EBl3eaTQW5MphQIGDOM1GMj9FObHAk6OD
pQi2SbfBsjoCHreMB/r9wW2c4YLGQDi9eWq0XglfRffAbtMGMolv5YZrHCd7AvFSzHhMF3mtavyW
Lkz9bcDPqe/AKJ7WR7QBW8ZufQUgoM0AHPEgRnIHgWdSt2NppdUSOA3eDaiuTJv2+pDSK2HBWOTb
1i2sR9glsE37XGwNJZsbqHTWFiOS9eDD5/qaCeI6iAdpNqz65ZcoLxu59ZMA1kXD5o23sG+3zY2Z
IcylqYLoYmElvsakpAILsCIbaqQRETWOuSIkD5pWbdiuQueMs+FrlMPMFkIVz9UozTvafA1ecag2
X9UkKlLHhM+c0EfQbDA2cfuy2vm4tIJ1TmowvE1gJ2Sx91KwNCxVzcc7DGDTk+vLLUQTw3iYBJBw
HdVTetedmj98BWgwCa4ajK1M6k/QgIddUxvqG1NX2IBTqL8nxEnsQ3t0dribyj0GonRcexHutJXK
Jy3b2yyci++agNa4scpMob4k69Ne6nXQQG9l55ct0d4Z6TpKmaTtkMmT7ZT6BWh8eoyF4bsQLssG
D26fWBqBqUJV3O2WnR0RlNOwTZqsl8ixkym8wWkwBa+BT9zSi+B9y9LAkURijqkf5reQ6zuyWxjM
09zTyIvRPd9ZGX6d/Eh5Nm+8qLVpEbhwrhvLeUTHNbA449/qqs8RewoDU3MtUlqUXfehDAo1KBsx
7iz3NGVu4EOQcorPkV3/EE5kTSN83vbNhIW2JlUrfCB3sWxXkIOye9Be6QPxdMGI1ixpDn07PIOf
Se17PU+xhdCeQJVEkEkC9Aly0Sq1SZvatPB54SLQEFEQ77ReHhDbGZItlQ0o4z6py4lStRjtJGB1
Gft2r6PGVIoPggE+MNmmME0M8vwC8nvjjQ/o1wwfUIdP2rDSkFl228nSMnaHmlMHxQv6TyNpV4XU
HV9ugBMSlop5D52KaqtHT2JSUaUm4EkSkggpbF207IPbVWJMmmODEJN2LVcaW/WuuiWdeMpfyTTW
6uOoZM9fVbemPRwcQzIc3TfCY/Kz8qGDNO/IHnt8ehWBxQwYVISTjCLHAx6tHJrZp0fO9VpmV3Ae
x6UW2MEXn1AN1gXwI7Tx4PLNzn51bW0zbPKl3tiMSmU8uesE44n5aBqOpu//+tf//r//5+fwP9Ev
Wn8A2aryX2VXPCLmbeW//3L++lf933/df/z7L40ABA/YKAnW/PvP9y8JO+V//2X8L0ksAKCgk33C
inkLqpPcK0lJDuKNu7x8CPvMIU6H/uMQJq64kO9q9ZA0yK8461OiZc2Y2vzkAU4H/uMAftCxn3X0
4ghbRx7GJMzvT77WzeU//3Ql/ukKWX//9VHz66F14+ToF6coCaQ/SYbVkGbdnQur6mNgCuVfOda5
u2H+/VjkEBZMZJP2GBK0snfdDv2DLqnlrAoOl0/n3CGMvx+iq4xWYNWRRxEiO/NlE2+rhrH0QGLf
lbPwzlwx/e+HYLFoagygmyOWB3yeyHn75CXzOmA5elMzRusagcp4kZOYit768nmdecr8YHZQ4qSn
1I2KY+qm4T6vYVnowv96+cfPPAO+//cfJz6mYw6aF0ewRzSM9Q71RSk32EimJY3/aPW5w5wu6B8P
cuLAhS2SuDhGrYlvTbcGmla27e/atHxz8Pl97hnwT6f5x3GEikGYRGZ1FDZVDnov2tNim5YxzYrd
5VM585j5s6IXcDSMnJ71kVQza9kxXITX3KB04RNx5Y6fO8Ss7HUNm0rSJuWRXifuKLtxI9qFJywG
sjnNuHKUc7d+Vv5sqUqXvUVzZElP2LICSJlpyV5EtWK60Rrbz12vWeUnRu2TDduWRxsQ8Ubqsbfq
MJgBEXT0K2dyrkJmlW+L0UsqMITHEZThW1QNPpvv7Npr8tzdmBU9uw0FQ6UseXU1UGWJcVpUxGxs
WKVpn3vPe7MSp8HpeInM6uN/M5dIDEHdaNl6d+UenLlA3qzK3RpqIEG21XEcFLyHKgx2rltceYWc
uT7erLZHmHqg6U2uvuwRkSWGv5hMlqkWk5grN/jcIWZljRPVCnM3aY5hQ+ABLygFPDXTV9ilmitv
qHOX6HToP94cQFFLh6FsfbQ133xCRDXdVDZO38tFcO7XT//+x6+HTo0kfJLlUS9cFJi4s5ytqwBc
rT/3+7NathMLIzDtkaOp4ctjX2T8YAkeHz/367MSRjIP2IQRKnH1OUmIYatoK7QBrJsrz/+ZV5E3
K+As52NdBGN6JFaZ4bMWIWYMoBVigbibADN/8h7PKtmHWK8CYuof7Cp5KIygWQVGUH6uxtxZDXe0
Bz1o0tkRTugJOEYkGFGPOprfyzfhzDVyZzWsA7bkjZ2hRwyqG6WlUO599d6k1SOMoezKQU41+w9L
QndWy6Zrq6CCXnzM4jTcQanBctHWBPtlNuII3/nS5Fm2+dwJzYo6Kx2gvbBuj7aej0sZBR86Hguy
VpKH/rQGuXyUM68Od17XbIFg4hEa7IPSB8qjtYSmxaBGSIDs7fJK/Z07yqy+XdoSLToQHmBH+ksS
dBW+9qRd1C6998sncuYV4s5K3M9YBRh2ljJZsoSxUZpvEGciTlrOzx1gXuUt8Hh8aOIhwzy1BPVz
2/R1f+WvP/f0zipch8poZIWbHcdKkKjIx/8uKS3mgGQTLKbecp4vn8Sp2v7pAZ6VOGC3SetN031m
19mAnJKIYwpUb8DBWBSQFZ0CrrfkDrjbQ9y4L5ePeqZsnFntA8SjNRDobD0g4Wygg5k3dPBxyp/2
OYDixieI2dPn7pMzexGYLj2NfEiK945R5g6SVb0eqiq/cipnHjNn9gYgvINWNbnGRxXREcVE8Z88
EVPHLXb5Wp07wKzs/TGiv0RK6pHmvyhh9Gl6uA9osssrtXjuZswqXnfQAoRuURyB+MbbjNcJ70c6
4KSir70h+GB4fW1peO5cTv/+x2e9qxCHpXaUHlEJD999d5TkDeiYfC9fqjNvFWdW8mwweJI7szmE
YfU1ScWJpK7MTVv3+f7yEc6dwKzmE1w2pRHG8hDK+kZF9B1hO3zyY+LMa56uqkyxvRyrkWFcRjMR
ImyCp92SznrCeXdIzR79/+VTOXexZpU/TkqANotz1hAoQGDa9/a3gjE+UAUt/nX5GGculz2rc9su
IyiAaXIEU9o74AtM7D3+JIfvl3//zDnY89IWVeERFd1TG2WxcUV/D2RM7LwxLq88UufOYFbefGkH
TiCD0aIZ+ZsbVzBK4jYr7i+fwJnas2fFnTBQwaJXqSNUtwoVoftS6UO2RNhK3xgSErOzrP3cDbdP
F/GP4ouwsQx92Bf4lsNpetdxcRR735dOwsSI+fGPy6d07oqd/v2Pw7hWkxPF42JedI2HxFDjCjBq
urr84+du+KzCCwTsigmufhTCfIiYdm/zLP/SJFeXP+f++lmBy0lTg1JedNSJEwDeqmywwQxcmDDt
PncKsyqHNmV2URj0x6QdvTezLYgHB459GPqiu/LQnrtKs9J2mRoQYedNz1Ub3nUo8TfIF5HPprxL
Lp/EmctkzQrbRJrbgCkaT/sznMQ2N6YAN5B1b5d//0xdWLPCLlQt8ySPsvfKCz5AGt76JrP/wjA+
DLN/Now2ufJAnTuRWX1XmJRH7E/Z0Y7hi31BEmKqbZbmXfH78pmcuRfWrMI7eD7BhI7vmUSwJ9Ej
Dsf3pTYtTarby0c4dwqzukYSfTKas3kl73I8iM6B54XKyes/ea9Px/2joMMkdz2frMyjwALLKVjZ
V609RUlc/vPPXaBZSUNjQmZbtQTtCfc7mbko1RlBp9tA7/orXc5zV8j8+xkwuNNH13DH58ifwKyh
NCZA0SqM3r1S0+cOMKtpcoF0DDccIKlyOAydXq0mRrLLy1fo3K/PyjmEsmC0ZTscQ4ssgSXiIuTi
bPf91ad+35wVsyRpKCpIRTwWoCN4PsMO+kocAzX75AFm1awLTU8DqEXPLmrAe6Sg9gfrnOLX5T//
zANkzkoYoqxXoV8ZMXuyefHRfzPqi6yFZbIRv3yIM3fAnBUxAYaVWUMNPlamVgNSdOtuYzIV/uTr
1Dyd2h8lRiNEbxAUdfchHt5FoWFqmsgkuvL4n7tAp7P649fx/IMbc+LuXsbhnZt7ZNJi7WKtOV55
QE8Pyj9sIs1ZCRceOytEHe19IpAI+prp77G6Q6ut/aFYV0H35MiOGXEWPBCkFiVXDnu6+v902FlZ
F9h6q1SLjKOraMhDZMkRVpLEUQXpiwN6/8rlO3fzZ8XtArFKqQuWBKehIqY5WnqWObo/Lj9b5+7O
vLpVKYhUGONvEVTDbRUpwgh7mGIy/Hr5AGf+fmNW3kTRhjUNVJdtxWlFA+nQ8/YIhbtp87kDzMqb
uHqMnL0WHjOvdu075NF19B6IBuv05QOcuUTGvMKBugwR3F0e4BpXBkL5xX/WTUCErzXXzh1iVuFd
0+sabs4RDouLfxfybwOzCV2via6IbCb71+VTOfPMGqfj/1GLBSnqYA286ahoHGxFXANmnKpHu1Cv
8HzKK5VxZvlkzCq+G/LUGElL+Ob2DjHPEaC/JVq49g1tp72G5Sj2GYuSzxWIMSt/kPRewHAn5PvU
gn1wctwnfZ9N28uX7NzzOyvzboK5Qx4In78aKuFyTANoGWk5+VdmDedu/ay+w7KGZSnq+FvhW0eG
rrRwg0o8p23hXKnAc0eYlbgxlpDwcPrfwzoS6MrrU1qUOtn4lzqb/ObjUxdKnxU6TAKCoIwi+qbr
tSuI1vNE+parmpDzzx1gVugmTHlMuD2Z614kV5GR6iujk6+Xf/xMZeizIheNh/+2LaMjrpE3UXc/
qpLRpx3k9sKT9AYvH+XMw6Sfjv5H/SUTytYcIjCcG5miVWaC2y9R9YtrG4rTtfiHj5I+K3Bb5wUy
dWH4bEvjd6LRlqAleHsa3Uuw9SNWD/jpzZVH99zZnP79j7PBdJm3hZ5aRyR48GEi+9egkWTxuUs1
K+vMEFgZjdIiodSYPnwwAgSrhNcELuf+9FlVgwekFoyqvScswCcsoIJNiqGyvqYJOHcfZlVdCcNg
gJvFLxXRXYsscQ6FhnkLV8SiY0ezLrV41+e9duVinSlxfVbirhHBmc1C8wjsEshiasFEKwjWTuur
ep1/vmJ6MCtvmddm1lTAthNouodCNtoekXz6qRPAQ/z3RykrSD3uMyP5ljQkFJggrQ4WXAO6dcm1
tsQ/Vzgk3r8fIsocr3TIdv0apajiKqDmK4J+ht3YqHDr+drb5ef2n2+FPheyZZ3WkR/d2kdkmLCg
/ajQv+E2xYumWY7/7fJB/vkLqwezMg8T8pTNKUbNVOXJWiegcoF20dlMbX8ziGhr9CAJLx/q3GWb
FXnWEYHaK+6Mi31vZSBPXSau5W81J8GgXF+t93PXbVbvNgm5dAYrjNKmxGc5hvgQXDoKQWB/XD6T
c0eY1bygJivdDLp7SMkJOzWPCKkhMHAl5NPj5w4xK3tY8VqjFZaD3psJ8FbFI67GUcAUhDk5XRvw
n7sls2rHqUWO8WDEhEni3MMNQ+qKgdy364DpMLG5svI5c73mSjbkcm2jxTL5ZhGZsw4Sy7/RlPOF
vZx1peqN01/8/3+uCMX5e02aOS4aZ6j4Hsr+m2nSQK8jdecDZ99WQ5kuBAiMPVlNv43ILO5amVxr
+5x5m/mzlwHy5v/H2ZctR84yUb7QKEIrQreqxS7b5a3bdnXfEO1etIF2CUlPP0f937j5jDSj26oI
EJCZQHLynMAzedaDvdSxoXglUKIT0Ol22Qx0rSvbPESop8g0ovRSSQB4wEbfgy++rfbLrVua9Vcx
bVD7BEmQBEUq44a1h7iIeXDrzPk2gRPwQeY8uYFEwSyGAR66E6jgAK9kVfPDjC1+iDzu3LEm5V8t
Sb5C9CWBVFlkbMPlgIbt3wWVKFXuQE5M3mxcLMBeV0NwJGxxp1mL4rqpVcJE0raEy5G298QBo24U
OBYqoPwOZ/7lydW1rwQJ4aFcCoVpyQUobFBzNxPUpiofjDgr4fTzg4FJlQhBODTQ48Sx3yLUdB4j
J7Z2IG3t9xVvbVAGxr86CyX6uCLFK16sG5ASLKwkAv96n6aXUqSoJqQOCHmPVIDvd2VEmr1IRcNl
JsX1FexP94kE4I55Hcha8uYx6/onSO5F4J1g5kpXmrGowDjTr6B8kVvpxeSweR+yVx1KnaFouW3x
VWwcGA5tSQfICaLA6sp1vf5+gg7n0ybL8pWggEo3CB4koLdzDcu56v3u8nd6tjWuHAhc1CSMEWpo
3vCA+yBwU70Ct8UaKEc37fPvH875GeQPDTHCJ8zeSG5BOvTYldAe2fblikNnERjABYLwW9P2A2gS
6/ouheTvSuuaPcxX3DlBOpZEReCdo4HnxZ8o8DJqHQOQJmTjcchqHJ022o7i2CDlTkQZMOcHhHK8
ay+OceJrjBpkDtvmSfFjhsBUg+jHfpsLtL5X6RxSUSsHEZTl9jWbyn8AcVSyGEKszltBoYx2DQap
1vlLIdmeWsMHKynoP6JhpTONRanoOBQYM6QZUasIkhBIH5i8HKbrwC4ze788Gt3JQoXGdSk4zyYo
Kp0bYkGuCaX4jgAf8WiPSJ1PAQjqqgSFUDvaQg0HBw1QFwfgP0AOEQxIfZ5CFGz5SzQWSBS3ZyBm
LFzZW28C4mvp3mdZdzPw1pNg5iP2yoFDt3iK+4OcV4BjgdE7CgECsHqA/+8APQqUQQvQlodQUQEx
//J4dEunBIPGFAPo6QPrDTyFrn/npnj7OIxDP63l1T/rwAt8qgSEMUsMC9XZwUlYA3nKINz7ZwDC
/vr///Pn1u1/Y5llGkXhtIO4tAlobVGcW3XlN3CFe/4ajkb3/UogKNnISiw4v0AzETUAoFrLoaxa
xf1h2wiUQECA/wH7UMQvKHz1wG7G8rp/aizQXmyImZgidUNnwOLXTZKIi1mV1pfJH8YXEE9jPca8
XMnZfmavcxfKub9hqHWPY5tfWshnJDve2OIZoiHdS5yUrrH3XJt+XZ6tz9xv7kk56JOZsRCgqeg8
xiPediGAZt5IMkHJBQlv8HUu9/LZqW7uRXFyEVl9BbUdcem7xA4BiL6DwgC4U73pjQTVu4viTHD4
fF/uTGNgvuLsoCQyS/BHigubOeQqDw/VDh+2oK7nocy9ftzsQS7RDaixPpMc7HZVA/J+kAQ1+23f
rji3KTn4AA0nQsUHbvmQ2an24I9ew8TqlkFxbgiUU9pWYM3KEvYLT0xDSDwCaXAPRCVl/9Qz+QLi
prVF1xmx4uiNHONWehW/MLfzwqRFCVMsDPEAGTwOsoxkywlpXhHF4Ttwck1pkGf/6weM73IPmv7n
5QXR+Ie67YMpvYYSfZpdxlzeO9Qne1DRtw/YP8u35R405qru9Sb44WMaNOllBCjksfLt7DV1se7L
reu+X/HvCqykLuTj0wvgZZAdyCBwlhd1fw19v9/LPei+X/HttKXST8Yhu4Btlt6nDWmHa98ighyW
29eNYP79g8OBvWNCvV0RnyEp5zhHiECT9AmPmEZ5hLro5G+4fsCKyDy8D92Amn9oIYfGL7TOIHRG
R5xMS6txtlzM5/YVz27yqI+QsskvLl7+ntAwNyGNCf6W5VnSrYLi2oUlGKjnC3ay3VmQFYXchxSS
qbttrSuunAHjDCqpIL2gtNYgUBe1QJ8NZtwxPS53oIkVRPFh0DmC2Coh2UWArATiL1BLsGwx3edc
PuEkwrf5mopsN6talnULX5PCc3G4Bk3fb4hjseyyaRgqmD2hiRdXEGa/kBaVXQmMaj+A0u9EDS5P
mV16W8pnYE0qrh2sozh2xDK5gP0+3bGkhqxwjbpTiKPxnZ0L92V5QBqz8hTnHjnwX6AlZyfwDdEr
qE2zH6DHiVd8TrPqnuLarsEdZ4DiwsUMrD8gxQ/ArVa5IK9HoQakqPq11ybdKBTfrt1cOjmINy7Q
0ANEq/Ba5HgCJtM1EF6AIKHmaeflUJx7klmRAhDML9bUgxIzcfruMS9l9ZCCw/h76TcghgKwwNz7
I5EHEyFmm9t7ituPoDDjUCqIL8XAnW8NaP9eQUiV7betvuL2RNiAVEOf6tLYA79zLJNBIKYttkDD
5llTnL5kkqdYC37xIPx134BA9caOfbCMQH96JXBpNg8V4g42jrIU3RSc7LkqWOTe9wSa2KHnNe/L
U6QxYRXjbvXAO9ugarr41XixKQO3CLjC3/pxrj22i+h1uRuNBbvKNk6EEfROb8QXc0SxKC/pVe8V
47YLjQpzBxdxOxk+UqCFzKBuiaB4rDvyPPTIjC9/vm4ZFEcHDXAkCRjTLjR2+YFALH3PeoiOTu4q
CFC3EIqPU9lEltPhNWaG0UFXhL6YIJWLQgtS52ab12sIAt1KKK4eiXTW5KiDEzSZfzUlGAKn+dV6
eZ50jSvu7OIxNDEmFl8qAfmSBuXN1r7FcXlj7sBVHDpqG3CUOB7iFATJ9wW0r6NQsiz4su3zFYfu
JmgsYK0BbAIVxwOPM3qRSB1EK85szZ/5SZhVce0CJ5wOqtr9OWnG5K5zkl8RiizDLkaB3/zGKx0w
F5hFzu/AFpmC71Xuyyb+tWlwKujdyicLWnw8uXhBRB6ZWRbQA41tYyWQaJbeUTzchmo4a6McwTBr
y+Aqn7q6vUP2b/VlRdfB7DgfDrjE9KBkCAbXy9hAJTIKoMkB8YRZ5XJ5fuYP/WxxFB8HUr9D+zhb
QSApe8lx37hrx/yZjKm4l0Lwl/WXat1Q5t8/DAWSk24KXtrsAqr9IN+hRj+SBxD3r63Fp9lR7EyO
4uSCOAwU5MhXQD3xtWTRwxCTx8HKvD3Y+gEBLswrZGLuIIQpwu0Wpni/43iWwysPe0nq8ZMB/cWv
dQ99jJUF0kRIR3F+EXg+GaFQBABaHdyMUFTb2aQvdgVFxYMJtYCVfjTB3lGjQBGA79b10gt0pm6S
aL5CETo9BKMHsYFNtqZi4oe+KmKjl+hilGDizsUttN8gVoJidUQBAs1cqMs7GzOWtpKNA4Bg8nvW
xpcOkkniyKFFOJxojbfQleFo8jIqRh4kib6DOlWgbqBaEEY9H8PC92+l+yWKoHSAEqHuNm8r97Bt
9pRIkECNNorwxnNpQWS8M0R7hjJdeaYghdwVdv6Y5mJcSWTqQraKnZ9aIwP9nhQXvytkiPqOHwEA
59Am/OoVzAYvXA4RQvCnIMQ8jr59I0vj1/IoNUHCVoIEJBNbCGY6gEOWbnNfxD1hSDiO3UrzmnCn
ourd0TErl2NgED2MQ2zaIiS2Xewhx/ljhAh92FlM7LcNxf433iF3UEM5qBIXUODdDbxI9shRrFmD
bp6UsDBOSEjQtBcAMBXfgDMxIAvirXHZ6CxbiQWVmLzC8MbgXKTszLIeFPSo+y165zaYCtDhkTsI
9R6XZ0lnayqUHmI4XtS5eXUjR3JyezmEI+m+dNAGCscWNgY2z93kxw9WB1RWSme+ymLFzjWTaCkh
whRuxCBqwC+ZPWsVQwFbDGGaQXt1eWyaC+Z/MPYiAGi8ZMhOQd89McsbO3myhftb5t2l81GWj0e0
cOhAQbDcn248SojwGZjgGsP5X3/WMFEIAQKgudy4bntVYfY2spAphKD5hbf1HXQYrsw8a0M3M/+U
RkZ3rWc9lG6WHEta3NQgi17pV7MB/gd3n0yN2Ucof2EoJYDqrH+E9nW1tw1EJnDG1ytzp9n/VMB9
A5JZMUAN654ig/HY1HVmP6RJbkwhpOZd43p5EnUrpMQEVsYQY6iK4CwFvKtmEJdz0ny/3LhuppSY
UOWsdQyjoCcofPQUjP99dB25tDkkPU5zdmsGj8sd6UahxAfW5KCYrhJ2rjpqnImcpQuDJFnxGk3r
KuQeesVuH4Md9IL6IOO5NkcxHFvHG8aVadKstKl4vfQLy5TJQE+yir+7Peqo7bEGIztYGjb2oNwK
APGFHFLP2RmCoCne5NNZki3ph/4RgmN8mympqHsIDhIHypnQyrCZNe24T8S5ms882xxCBd0XZVZ2
vV3RU1FEbwkwX/sm6F8sCsaiZSvSrcO8/h/uA27WWR0HF/0pY3W/gwrC2c394Pr/4WKucQhTuRBE
KLAFQXHun6FSgPgxkK8jcMSQjmPf0mL8sTwMXSeKSxd+Dt3Byu3wzjSkIV6YZlnh8lIFxDlYwWp8
mmflk4uaqTj3OHoUJA9Wdy/G9h2Un/mVvzlyqEh7MwalsPQ8/2QCJHIBDpu/gfKq+lIJ0ecgsgdJ
ysqia3YRoiLuTZZEKbSexcUAIw3k05qnhkkGRRVw0/gtcJsZ3pa/1D2EZZnIfiWkviyv0+cTSFQw
vpskeTcUZQ+gNNBvJniOeegbUP1eGZmufcXpkSobGtOuydkN8EQrIAaGiw0qU7Z9/Wx9H5wFUqpJ
M/WsecdlBqK+YOvj3xIO3qJtzc8++qF56KfZDcR8+/uRJBAXq1AgNBC+haLGC0gwT9mH1rsGDBMm
JwBCg1R511kczNO4wPcrK/v5oR7q5v82T5tRTBOJ5L0EL8AOR7l6B0p4ftUk3gn3JNBibg3tJFC8
HVLU7pj3eXNv5+kvKElFxwQ4UQg5bGLLmCdLdfSAdKx3WjlXFl83GSqWp04aGyBVc+PKzg3J31rk
yWCewU2f7E0KoG5imuOB9V1zv55f1/iCCrIXkHwZM3uq7+0qYG/QE4uTvW8NgXO1bK6fbx1ERdhL
0lRu3LnWmVW0eTdzFI3bHTjQIX6yViGiuZcQFUxPOEkzqE9Y54aaSd8/ZBwEkLdWAgUsK7SgTEHb
MOnwjnANnNrYOkegi6AFF1JQp1KA1YOsgQCZEXjO2uJpZlVlKCyavAlAoW6eXUO+dD3Ov3woo8Py
lOoaVyzDrNM27Thtz7QhAGDRAFeH0LeNYOW4olsyJYCxaaBgp6utM1QyH2mDstwuroMvNZHNykas
GYFaQFBYIyQRIHp/NnMLdAWBUzzGXpdsYASB56g1ADxyApSHIXuZSKjDRpKxHUnytcuV7tuVENYN
ktZFL8Z7CcHFW27LYuf5yEtsWlsVHggppFFGdZJdXFC+HyBo45yMOWWwrXUlYFW1Cb37kpP3IRPQ
3Z4gSRSLyl35dt2BgSqGaeH9gIFhCchAZHRN23uGNkPw6oEWPLQjaOjkPDiLMUiP5uhBakYO75uG
pQIGGzKiBAlF3mc7r43nDHqeD6O03pYb13iDChUEo0JiQuSivodgTX7JsuElYv50CxnLfmXedD0o
xxHpQs8iGgg5daT/Ys5asUkpWAhFpLUg/Hl2A/oi/2673K0cYH8D40cMnOAx7fPbZLCgmzrh+Q77
8Q4Z0V+Gz0H0VG5cknmsH84RtuvhWcIv7bPpQDXnwCAkHN3G9nodzvzp/z1kExUmmExWEli1bZ7/
XkkS1BK5zVRfbCf6NYGC+WXb4ivOLvHOhsePFDsLL8Gf0zH51cQDXBvWAu87u22dKAcVmxi4MVit
eWYJipXAnWjtk8wxT5xZ/eNyFxoDUFF2fSJ7SL3I7BLVFMIUUNgNuzT5xYrmfYxBFgMZMhFOpndr
kFRsG5aKu4NeZNZ6CVYIrFL+/u+w3Dp3D5bTrJGFa2KxCrIvmJdHo9WZZ+K68TN0pI1zkeVroBON
X6rIecLHKoUwaHuGq7u/EuoFj5AujX1ow5db+DOxV6l8s9CV8uu8xQgqP+8gDdScoWK1hk3UTc/8
+wcnFHIcig7wxzOg8vZ30ki/v80hnz2unO00PqhC7hIf6sdG7JCT7SdVOAbIjppGZdzmwdRdGdZq
tkw3DsVBCigU5qQtTTyj9PyuaJriCSp9UFhZdg5d88quSIUrSkea5MQqVEXYESC7oJtqVtxA17qy
KZoQEYIWZI7We2acIVBqnJGWXyOw1bSuAO6Wx6+xcxVUZ4+G5/h+Ai2ftARXgIsqzY5Z0OKVq+Wu
uqOBiqeTrEvHgQ3JuzTyn1AGK0IICpRfoZUH2aSKkp1jgNWrrJA67KFefYu6RG/bRUqF2NG+Syfh
oI5XtCBzkMPL30QirlJ/Bk8Yx+U51K2Dst9FDa8634/JqXGj6DsZp+JnENvx87bW514/OHKVmyKP
p8n+X5zDM55xdrFxr9i/ZnNQwXX2MHKjk6N7ogM5Zcb0x7TET5NK81ilxU0LMeMUWinXDv7ZNhzF
n0doSeLx2PROjKTFNV6X7XtgWdZIRXXmrLrzUIATZDKT94z3QPbnBTPaMM2d7OsE8uM1qL9uwRW3
TiY7QXVFnLyThDQveIiyf0LBrtl2BVNhdYz5o5MYvncqKGgikFE0IQPqkl3QsG3IPaIC62gA1rC0
sbwTrqj5TVG0bTtL01l7L6dr6R6d26uwOihZl8iyzrNkIolh2TY0tlvodKM8YsxrGXYwLpm1Fxzm
5F3W89dlA9OYgAq4A9cTDEtG5ER4+dr4Rrwjlnit+1UeHV0HirubDR0sPhCsD0Psskn+ykwBVTGQ
Lqw4pca+XMXlgfEpuDSb+B3ZmfQdoPCRh6Xni4dtM6QcbG3m9oALTh7uHGCgnwdgVlC7SkExtnEA
ipO7vCpIlzuYItEMQUhElrfh0KNSZXkE8+3okwuACrVr/cqkAlqX79BWtc294Q6oDu3tKLgYQQzV
viHzITFbjC/L3elWXPH3jGZQ5Y7t4h5nkS40M/lkOiZkq+eqm009qOA76PeRgIEN7d6l3UzcMO2C
mQ4RYuZrB1qNTakIO3PszBjKjAAo2UjuIgcWnVq6mrrQzJAKsIOYeJFZyB9eIH+J996YlWHKLfKE
50exchfXDWA+iH7YBwXKYOTEouxd2F78DKWJn9Ba9raljRzFp6mZcrvwZHFv2qDZKyiOrwabnP3y
6uo+ff79w6fbHjARyVDFF5AYmdc+jkAVghI31y6RuvYVh6a+aUPtOwUCmMxieV3iA4IhWPG8/Pnz
DH/ibY7izUVr92aHNPdbkQ8vZoZ7cEXyW8MAULo0Gvuw3ItuEMrWbSR2OhaQmH3zRze5y3hrhJ0X
By/bWldceOS5OfV9ELxFNooEDJnZj9IW0WlT6ypkjhLUx5vcDd5mKOOIxCbkHPruuNy4xrdUhBzN
nIAPRcTeIHbd7vCm/8hrqFQYUE9cCaef9gCqGcV+6phOdsAqiDoXxQPv8hvDHPEcsIUyyEPziv2g
1BUaKhMEjIIuT0KQkJwc3t5DmHU/QX15JYJ+aj7oRDGfuBFI8pvmcBjMHNxjIK2FVOkadaWuccV6
qqEKEkqm4RBFVtj67ZHYcuUerZl7NX9pGHgtgMrzcBBT2e19SvkTNDPxWkFaZwU/9an/+qg7/zf8
xDXL2rjF1KTezzy+L8qzF5RQJ1s5r2omR61yDqAU7ydQl4dixiiQ7B1+22O0VhGsmx4l6uddR0Er
B9tBPX5IEkidoQ+vCg7LvqX79rnbj5EZT80didC8UX0t+jfXfllu15pt+z8xE3M+d/ihYTATgGnb
h0vJ1/yrebBu7TTkb67YQR34DFrS9+V+dN+veK7R56PbeJBj99Ny13f5MejXpkY384rX9pDsIlOO
EQziBcENAlXv9ZqUpO6zFWd1C6jb+14/HKCU3v+hTevmOy/NIae+PC0ai1ezGmNQFQXOy8PBhHK7
XfrQXuzqEHWbX2gCQoTlTjSDUNMaAR7JR1mXcKsxeImMCjWJwDCvjEA3+0rEcTo7MwdZDIeJdaEI
/nhZFrJ0C58LIrKaEvY8gsowqF0ecv8UdUWYmc/Lc/L5cyxaVmJNXYt2KilaTiFt+u6dH4dde/Ul
Oxb7zl+ZGs28q4nfxkwt7g+YmpymYRQUe4hj75c/XzPratZ3ikbImo45wsFwrOQpkWU4VvHG7547
/RASiBeAXNefG0+Po/GdyJ/LH62bj/n3D+3W0qMsihB/Y7zojc/BGgjy8ws81tL5t+GG9UEJ1v3h
AP5p2LZ4zqzha994J2rbP62sO06d88Vqpl1jrLHBaxyXKEEnd50oMVOMxU3feqvaRdkhTQho4d+3
zZUSeCbSZk4kOeJlfGjFbZ1uELOZHUpx16IHfg3sLsOBjMlv1D8/yzE/cGO8dzN26uga1Y5mqZWM
7/8ZS+J50MMeDnZ7lww3INtbnhbdUqt50hxVlmBqhtuShoUtK48gqAktvAs5bnkyXHrT+vxQDz6K
stYqWT69w4MlW3EHw8kTYvcIn37E94JYoUiPSUxDRh7kGu+Axp89xTWsPi5B7AVzgrBNCJ31k4fn
6CgRGziIsepq8hSH0DIVEDc5jKOBuqXidjCdlUOV7ssVR6jk6FQex5fT9s6VT6Q+lWuk+BofU7W2
SN1YjDdo2knsw9TWu96rd22S7WM7f122J52dKu4Q9xTy8xbMiebYuf7I7OumdtXUqJmjyLiXCKGR
nx0rh33xebYy4ZpPVlOiA1TrLc+Ba/mc7Qaj3zly7TFU1/TsAR8CNNjoCe18mEnJv1v18+CtBB1d
u/MCf2g3ylE53s7mZ3rVAVSmewMKL9smWnHOToDYSTAsoNUlV0GfgfRlrdpCY35qcnNwx0ZCgA3b
dxEfXQhIF80P14x3Y7MpmeYHrrJvVW4ibCdI0YPzu/S+ZxwkAVvyRGhaccu6T3OrqOYpN9iuaar9
EK09KuiOTmpSM5egAUFl5HAAle4epVuTlR/LnOxyD3HlzA1+09ByP1W3MtgEhsVwFD8dIosKoL2G
g2dwUEQ7Yd9ugqr6oEz71ziZ5QxFT+GqDT8l9VPtHzZZpprHlO4Ud3RCu4HhhH5WhZH4vq1lxU15
4XUDlCGGQ9lc8+HO2bhpqzJY3lT6ouf44qy4t7t9Qp63fa/ioxnSQRTXKAlRi+ukh7Efl9vV3V2d
Od58iCsS9mWnERoeb8R9d5Wcf1tP3u7GeIz2a3cnTRBQa4DtjpqTS3EOI8P3Ia8PmVOFKMocfG8l
raKJjWrO0knj0nYdpPosxw7zMdj58Vottj07+yd3e7XWlwcRa/iE8rNxR66KXbxPj8U5PkYh+zo+
3DlXzm4Xh1/wZhq6z7fR2/Kq6AakuKpXd9Cu8TFjvDn58m6g2yKamrrsBltUQYaI5lX2CaHghtGN
IUBNXIISFlyTLpMHh/v7AcxhPlm7m2jsRy3qreGqDUra5IFWzZkK/w36CQczGXZ2Mq0FZM0RTFW+
QtGw53ZgyDqAA2ZX0egclICtl2vKPpoFVYt3ZZ3FOcmwrY6eM7MyNdlBRsUmLKkfqAW6oHr2a8fB
BBXBfWQA+b4JdIKGlc1VSPAzgv4fixrkIfWvBULwsoXPcfYTt/rrbh/CTjclFNS+aBnU7zfNhHd7
i78MuEfZ3fDTm6q1iqlPKcxxbLeVS2DASyfjHHNDnspjdhN99+/78Mp4cW6KY3pDn4vba+/r8ph0
i6x4bZ/5Tlnn6KoShzJ5sNfCm8Y21WrcPA5yatQR0ovCCVOP7fD405r2yg6ga11J4iSABKUo70by
yXtOsp9V8myKy/KE6JpWNtkJL86mxdF0j7qeqvrhOvGuSzZ+9xwtPliQkddBmQeIZQbU2ntZX6Vj
t6PxxuueWlnbWk4moNWDc3xH731HHJx+rbxaYydq9ayQYihThlhjDyIsgMSq0zVe8b9l0p/4lVoy
66VD4gHjKQ/1Re7Y9+y6vTZ2/iHYTfeP4k7cebsn//RLvC8v8F8T/Ky7edf8sAhDb6e5Od92zLP8
zR5tGZJHE8QRxzyU73/YfX4uz8YpPft79mONREKzHfw9Un/os4sMgUM5YmmA2IHScDMIuVc+kH6+
BHRijb93tv/PhqZ4Mxi2ZTsA9X/g9CWq7gQFzU/1xKyXRF551VoOTBef1MpaIyhMvxkhowMu5Z3n
TacuYFf21IW06/Z4Xnso4fBV0D858XCXU3YL8uXdlBe7PLcPJJsehtE4LK+mZmLVIlyU4KJ0mOFT
7O4ljfZN/BiZj1WyAkTRWL2qe8UGkeJoUMmDMMUhIPKIq/LKdV734UooaFOedF0kcUBIeLCvDGcP
lsUnWd4MIC1buSRrYplaets1fmvUDME9MsgdiaGeVjBxa6bRCnhRNz3z7x+sGrpyPqgNESspBbb2
yotWsn26uVG2cK8BWsCAiM+hj/d2cl1EP1J66KqVk7duVhT/d1AxURDeygNz2S6qywdZ2BBh5ivN
a3xQLbAtkqKBoMi8gcw0hsj933kj2CeaW2MMiVw5FGuOImqhbT/ZwprSeebT9tEu269T5V7VhXPu
BDCLlbVf9q7Ppwok7/8ucMmbBGUS6CYeb4V/l0zHJF1xLV3T8/R9sJ1sjJpuyAYEferxUOD56OiP
oAamJOPH5a//3DypqmmFQ+Bo9uBdPcjhO3Dmw7BxVhTXLdOcO818thnc5zF4ldUZsPLlT9bNyvz7
h1lxuNvyfN4Km+bOcFBk8ci3ZYbof4pnC6/JAJweQEe/D4y7ZtvrOlWrZpMBytPuPMu244aE/fTJ
puwhVUtkOS28ypjQsJeA9LxucQXZdpqham2sYHEue0DyDu544M6DyTfl21Hb+O/yyaiEtqeHU1IZ
QUqQWjcT6uuXLeNzj6dqKSyiLHOBHUSSxn5KpxPqKQ36zZcvVreWBdbYnloM2xb+wA2JwwO0+S5u
Mt03BfvTZcO25VTrYF2Pzd6IAdgoeYwJ20HMZNPFDJqm/067yDImcl7iYgZWPmagiretbBBldPcy
rfajS9YevT/fmKhaGgqqwVTkQYaOUuhi8fGKkBcrmVCKvjISTchSq0ML14+yhMAwSdy8xnWY58PX
ZfvRra6ypzLA5n2wmSPfVPi/WtDV7swEqPYB3Bkvyz3oJkfZV0lvuAylGRJPNsQ8GIJ318aU1XuC
avFDPAhyXO5HM0dEuR0bKYVq8kRxO4YUd96xg83XcJCfFhv4VH0lrbsOUP/yb+4g7Y6tZbi7wSJQ
RvAky488ApTXQcb7MSszZ5+jUmALPA8QKmVI9pg2eZXhLmDZuyC7CbrD8lR9fhahas2rtKY8djPY
qy2uOPJOSQR6JXlV2FXoDNFjn74v96MJTipGrM1K0PbEWHofpceewc6RX+5A/PVYxNl1IvqVbjQr
r+LEXJROQ5e0Q2qnCr43SSvA1E43saP6VEWJFZUN0isP8am34h0KvsN2TSRZ43pqgSsKi4bIH0h/
KCF8n1r7oP9WgyZseep1czJ3+uHEUIIymdkDPruIB/AGZiGsd1vLc48fWgYYXkrbnQN2ftt01/Ww
civROJmvRKJC2GXPy2Rutwn5dBcju5iC+6Lrqj23v3DriQ9rDHSamKQqXFl160jKMAbPlzs84oUi
+xp4t+4aHudvauW/N26qcilwlNoGcTtP/+s7hOEfn8fHK/98Z+7H8ItxWoVy6UxIOVgMbm4ODlb4
4Dc3dvMK0fWQ5JdN66xirUoOLkYnQduZeYqGm3gtGaGxTBVpZQ2gNIWsJx7Y6p+BmYZ9zbbZvAqw
ChoyFwUKXMvB84tjS9h6xcbNZTakD0bvICf9v48ex4cpP01rEFfNAqqltCPK6BPTh2+y8ckvWjD2
nfyGbpwPxVNRzZAaAcQSgDqI+8ciH79A7H3t3Kb7csVd/UGiIBsh7CDKx8y4zuJnnj9vszz738mG
QZhOVaHp0r0rvGe2CZDuo/T533at1PAyl2E+mCO+FJBX2YN1wN3bg7tyltXsdyp80xg4HWhcoIOm
dnZj0Xxjidftwas93bQjg/66qLxtZwMVxcloJkwCFq0Do/dN+0C3SF96mCTF0s0Gmm92h6smGKau
jLS8cvi2NDdVkVOZA2k/A3eJg+X+If5h7KoQdI+bbEZFTHVINeKUjNMfd/M/1TAMv4RpTe/LjWts
XcVLAdvgVp0HwxnMOwHRxeClM/nKtqcJh6pYQ2L2FRttnMXqOPnjd8EUtkG2kjbQta2cH+MuzYsm
RTJlYDw040duXS9PiM7QlX2nK7zYpnOqI+Io2xE7N/npidsiv+RRcVjuQrNFq5Ap3vAsGSS+vTCq
vStvrPFb6p/Au7USHDVrquKmptpPp9RG+yylRyeVoekM+2rcpC7iU7WItMiqxPEk3lxQXbMT5XBF
cb5YnhndlyseSlDGKajt94eB/sriXzb5DbXGlVnRLKw79/lhnxuzBlw+AyJYa5xRaxlyo9wn42MA
JtZMTMflAXxqlkGgvq9DetYBZ1daXmqXgZqPi/zVJuZaQc3fF93/nL3Q/Dy2D2PoZJbk0FmBq2Z2
+wCcUGVcI/YHzkNMMur+6XIyeNPVIJqxe0OFG3G8a9t2m3fc6Cwj2HWtGPkflDMPkGekABm4L3Zg
efWRpHE8HgwD9ElPhPfBkCP73LPOugXZTlJ8EQOYGb86VuS4fZhMeEG9wRGcbcKPY1zKulPR1S7o
9Mtz5Uj70JRW9GqZIlpJvOoWRVn5JGvSkbeV9Wo6xLnqwNFHLjwVk7USoD893uPr534/rIr0x5nu
DGnvvyR90gUVowziB4r6Npx6wEuUTfTaQXVya4pv2+xMOaI0iYuyNiOtLkVQVQ9Q8/bOYy/5frn1
T90QA1JOKcDSZI7LPPt1pE7q3hPCZHSNaG45u3rMq5Vl0fWihPDJkE0w5pH/WnqBcYwsaR5gmD1o
L7hccUddF0owj4oSKpKElOeeVOOxz+PfYibRQPVStWW7CAL11d8MmrpxxUheRw/Pw3TqzAseQ6Kj
7cruxDyjBEzboyvrojFklXXbi83RLcwyv1iDbONrL8998iVtKgAUlxde14ESXyCZEWXSccCNX1m4
OmaggPxqFGKVw1TjKX+fVz94ipXzRhZ+h/DISLsDjc8trgj9wSVue20nxc3olLflmLNwasFCuW1M
s2186LOjAM5ag2+9VvkttIzfUEuy5eyEtZ9n8UPLniNGMJn0xaWqAvcbNeiwy+2iCKdKOr+2fbzq
5zzNeJPT/GKb4L36UziUdE8VZG3WthTdiiuuzvIy9UGhZb9WzmizvS0a7AyGiNeqMHTtK06eEJCC
t0NeXpxO9DaoLH1PfDEc5ooVB9R1oLg4YSh+Bqx1eu38bLgdY0qOkq9ysWgCyP/l7Op649S57i9C
MmCMuWUmk0ya9CNt00luUJP2GDBfxoCBX/8u+uiVUjcM0hzp3KQSHtt729t7r72WXfdnuanCsgmq
E3roTQrEHHjHIzmn7VW6kOqf3+T3Wz0iaDX9bUhS+T7zZKvvp5KRWAUSioYeLkLp+/21XoibKIDf
sR7L+svkuj+qaVOBacUj7Xr/zMqOdEPbnIxy5bekisr7hW5/aZquRqQvTBJEu8npoU1nqvky4sPI
ZuAGrDrBs6Nmj3UH4acrSaG/jl6Wlm/4/BI3vBMn/QMDyBE6MZOFj6pdOIbIf3Xk00NZ1XdhkIgN
y1uzjcUi37h/osqIgHa5OqF5SeyECzYTr4ua2wbM8RvzWAzgvXlY7i8I0aMER8SjxON1r0q2L0VW
38gsdOPMz9sdWGke3Ylt8dysOBOxToOM1hWBaFZ90iKsAuj6Fa5zlSoDKuvzpr42gHUc0LbFu55G
ODJ5Q6MY5p7jUCClt1GOXHUl6ziYRq3bHC2gJx/sGvuidGq0akJSPnIA2Q/7OR5IPX01bvKEOPB2
KUxszOx9a/gHOOAZNQyDl1QnNB6Vn0g91HkMUBpoNk2pQFJ3yfpxm4pbLhQrUe43p15qZ6cYONnz
CMpTl33duv7Lui8bKrS+Z6KlLO5LCEvHkJILNjzmfXPmkRXmK2iWhRIitmAFBJ4Osn6fBTQW93jL
P9WomxygfAsFs14+XDYd6+YnHlFJV8LYokpVn1qeNq+5qvjV+a+vTcZyfzownZPe0/c6MwdKs/TG
eP2pLLwfGSINSOZl+xGc6ecHW7Mu6yDIeOogCYR7CHSB5FOvKYl5U5IPpa+7/fkh3nfNf8AHYFMF
lrJDIdxDn1gB9sn+mKbJZRxj/+APulHmYs6b+kScjO90nzg3vjtt/fb3z/t/UAh1X9XSNJO+77tF
5atNfy1UacLrTpEABuz8Aq3sgY1HQAJhNkE6qPu+AteHgTB67OVteONIucXxv7IHNiBhSlhUOTnO
X5A39Ie+GIv9clSd//1rH7e8Ww2qlbTz0D8CIUE6QWhL9WTjLbfiDDYeAc93NVMVTncA4EFlvcWN
JEz5WgtRxWAWSeOoGr2bYQkmzk9mbUDLtz2Is4RdM9UnVLse5gGId61EFPMpSncN5CqiuRz2wbz1
3l4bblnTN3c9WG/G1AWt9Il52S9kv8FHlH5i+DyeS7eJU+5bZKzOz2zZjn/vfG4zv5RIQKowcsuP
SxyWRNU+meUDzsvbPvV+gBFyA3H4fuDHuff3jNypYGXo43CkwPTvikkiAIOmkhPxJ9UExc54ET94
DdgxBN+qTa5ZoHX7106UQWmna+//HJe9wZs84FsIp7V1s25+sIF1jVdU6D2psyj+w2k56fCQCPQz
ul21B8P58fwOrRiDXfuHxhq0yZC7uJtasP+AF+6LguomqYvXZOy+VrCMgtKNDri1sZa/vzE81UG8
PgtwIixSaEEyml1b8kfKvOua5p/M3IE2P0o3BltZQhsQQPwBEQWKOfdlk/RXZcF+60A0MemVuuki
cl1MxRY8fMUUbIRA37cjxCRLnHQkq2MKFMVtM2h9fdkOWacDhNcAbOiwQ1CXCWALVXZYkg2Lw6Ly
y3akoQ+LbZ8fbW0uy9/f7FE28cYdBcKaPxeD6qu9Uf1WvX3t49bNX+ddNSrkGT6CeDC51lE5xGla
bfGkrlycNlogZOkY0ASF9SkL1ZXLBDRSSd/iOOt0ifZ/4z6eX6O1gWzXp60jTGQ0OIOhNALNiMP/
39Igl9iI91Yu6NA6AWoRcanVslTVJGIG5uk9ixatRe9CfSpuIwcSNzFtNzjtfVk3rACWehHgKQbx
qCYxb71hlq195wawYQQTED9GzKS9T4rB6w+kTqvytjSzq9N41IWrvnt6zlH3YpljkjEWWtD8lShB
ukenaBKV7EmB1+FVWU+hs8uTEXn889u4ssQ2DoE5MphSaqBwO3XNlQKbl/CrBn1UF9F6Rdyme4Eu
aMsClPZPGg/RYTd0bfa7GoMtAvkVM7RBCTWpkHUu3OoEnmwSF17y2qeEfBtmJFTGpuk3HlIrpzaz
ToSESG06INxOBNytIzK2u2geZbaTDQORR+HKhyJLuN4VaTM3h/Nbs3JQ2NQwM6pyeSsRYQcd0bd8
SpI5RkimthhQV57W3CaCkeEUVo7EA4FE1WsF+fc0Zx+Irrz73pgJyWK8tcMpeAhcdwSj4ia569rE
rKNDRoVy+m4oP/JF5Iq6CDAF4xvOtvZx68wwrBBL82F1Sl0SfUFrLHfiwM+Q67toV2xgRqAa0aW+
rE5oNw+gI5DWN1wWWzDglSDORmW0Dhpuq86rTqKq+53TQEBCIxBd7rnJ835DJmb3J0SoKbkwhrPB
GUy4XtT6LaQ3vDTbeWYu74twU+9qbUKL3765SlXnBWAHF9EdD6NfuiD/9aOYXpNJZXtazcV1zmV9
mPQs7lMcFBveumIDNngjBbf5SDomT0OWtM912IJ6uU6Di3hjIm7jN3TEDTWApX40afFtiRbrXhd3
jvC2quZrv98KEXjRgiIaYhWnQbv63ncK92UOsE7nLXjlyLdRHB7p8QR1+vQjqqjf9dQ0V3WTd0df
B/x02QiWg4fgVeRJXUPYznf97IeClK14mYgW413S64R+vmwYy9WnzFTVrFs8rAap47IY2h659jrY
u5Vs/js/xspW2NCOMkwcnpJenmY/kbeGu8mRzaTe6n9f+7z1Gii7UgDGW+FekYRGx7GpsuI7Q9tI
sL/s9y8vgzf+Vzq6LNyQY7MDxa9KN0vQv8m+nf/4inPbNOC6ChKIfifqdsmYCYigGiaiA0Wm9hrp
+s9/JGmXf6rUhTl6boM+lMxMVGchlKRTnceZ0xSxC9U7dDYWWyH0in/Y5DkimJIOP1+etE7l3nXy
9jdSy8GOtaa70KosBw9rihsKkd9pALOc+M7JQFS2K4tAXMTKFXGbREfzQo4dz4tTsjyYvL69R9RS
3tNp89G8nODvBLU2lU5d5kQ1nSshuy30PpvrGjJghQaXepjqE1Ez2WpZWXMSy8+lP0Z1N47lqRgC
f4eOAOy8aDh7Om/FK/tts+iMjQ49PrDiREYwUMSTyIe4CQtn10LM6/f5MVamYDPqhEz0bVFN5UmM
4oF2+Xztw/M3YviVnbCJwTPV9V3qdNDu7hjUuUCpPaEGfASa9ksTQvrtsikso785SWo1gsW1zKvT
mA+/gE2Nw7H6cv7Tazuw/P3NpxtEg6IwUX4a2dQfxCzqI+SC55ggLtidH2JtA5a/vxmiymrW6TDF
udG43oBrQrNhJ6dNduq1KVgejX7cQs40LE4+pCOvAq/1n5oZCuBjoy4CuYNA2krwUVmmZUYK2Gk5
fm/lEOx6PBM3EizvM2Ph69adnc15m1etQKUQBzZn9TUXyId3c6uuR1aCxG55I1C6H8AKgw4c2Fda
XvoK9y0Pn2nluy4qo6fBD7p96iZhdsh0GVYxEFhbtBgrJmCz8Hi4yZuqS+RJhtDzlSnLyK6SaUIO
501s5Y1oQwWdue0Dt63qk6ud1z+iGIDBnZbM1PI+rOdMxqnf8A2DXjE4GznoMZdXeUqKk6Guv59N
b1hcT5C4D+ag2TgZ11bMcnntAucWAKQM1TckRmMPSrs/wqapL5Mf5zY9T01oH/oMUFzptR0S/nXb
3NQ8cG8YGI22nrlrC2V5/hSaSs8lTT+SfhjjxCPJdUKI2YV0U6d2bQjL+WsQbUEAEAewB8aVXRGE
d11Hp2t3vlCSFNyvfx9feZazzEc191QgE3Fd4VGuM72FDlzbZsv1BXMo7XrkULK+euIAAn+KZBs9
nveKtY9brl23cxL5UEc8+U5+4wRhvQ9UuNUcuLLw/4D1ZFjmiY+HRjAiQyG9Yp83YLMVELI//+tX
IlwboFfyniPPLKrTIt1Es3FvlsRSPSaPSaeOU9DfiLa6xbG8RXy2uNY7UZVrx+tBn0fIqOKWrfhv
M7cybhoi9iIpC0g1bAmAr6V+bNxe4kopncrA8xAy9NAgj3mNnmOwxcpHJeq7GforDWogAPG2d2EH
befz67m2Ycvf31zDNfbL1RjkpDtwTZncJY8FyXO+GyiUM+Pzgyxr9d4aWh5fNqzLVOGXJw103R93
9ItB37o+V3Gb0s8qH/Ob80OtzcfyfOFARqrD/x91NMudXgjYwOzHXnIpvAvRZPwPh+DbRYOK+P/8
0/DoV9jlD+NSJUpmp7h3Il3+DJwQGMUaKrapSsmjibTcqCmuOK/N+RM4aeEOyK+eQuomBHUjzto9
HpF0I8G/9n3rcCCdE8CBHVzJeVYfZzaIJxr4wc/zm7PivDbWTztihkgVkmlLfVw1aSwm/qtrzQTc
dvaa69cpk78KBWG+8+OtzMZG/ZneBx7CQbxSkqAI40ayJjkwUztbGiJrA1iHQw1oHY0IjjveteNd
ORmUdVPVhRdRlUbcRvH59YDSJEU2oiGKgQsnUzehV2wk5Va80obwsWGsAzY3KOYko3vtJVq7VwC7
+Hc+1TqMyxKt8JHaxGCuRGNkWcM3TgN6zUbyBIrCYOH/BUV0EWfTnFwPcCEIrwx5pHYNYVsX0drk
rHOA+i6rtJ7kR4Fyq9PHMkOf1HNZ9YrXB88Y103uRzxkSbNDzczt6NUlJofenb9nCanOqOhrEx3R
IGweOHDwd67qXs5/fG1SVtAhiUpVz1TxkWdBNBwn2TgHGo4Sz/ypdu+gOQl2LEdfNBUw1P09lWrO
kqZDkfJUle5w4rME695UR8Vlj2Sbbijro7YAL438OM10egK4c3KgWp6W0a4Rs/7ohp3uNmaycruG
NudQGdKsi/xQ3OsaF5CJsg4ElOTTxFUQ1/n4c5r7Yp9BJdrt5IMLcNP5/Xr/eIA+z98raHSa9y0Y
zVGaCMFWLeY+Km6UU6nw2/kB3vcpKK78PYDk0UQcl4h7AlzflZm/LbPymHoxXUHjclBHt9Ibxrc2
GevtUQg2t2VZlScvp/pQKo99HpILewhAK//3TCak8IdhQlTatlPzpKDuRa8JgSrC/vxKLd/5NwQB
6/Pf3+dDVU6D35WnaEIetAqLz9BoJkfCoq3IdNXIrCOHOD2kv6O0OpXJCIJctF/k1fgfknLlIaui
7L7g7VEXZh8l2fgzxEv0/MxWEgWg9vx7am4PMpqg93AJKfe/Fqg8GnxL3DpH7Rx4LUBOJPhryr0b
1rdlLn81priI6zYCZOrvkbMmgUUHojilpGyukjFMPwNmXl+fn9j7kXdoEx9xl5kkcvLy1CMjH+dQ
TIgjrtS1XzmPTdpsNXav2LUNOgTvS0R7d3lRlFGDlr2lBgbJw935Sax93ToCkjRRDsKC8gRpSInM
eBRe18bdoq1Z8X+b/yjLiaSIQRBYp8n9n/zQElGVqfg1RhTipkUJSsh0k1RziQLfcSIbg+gERTW3
dYFOXYxQd/Wr4eATSgBNGAbdXAE5s3fE+H0enSfjk4uCRjSV/21kVZZVeQbC5lMngjsl6w+5Xzs/
wrEp9jNJb9q6NYd0EaWkkUs2Loz3TY/ZuZxMTcSjwxD+yGT4zWT+DL14ZHFpicr4WKVsw8LfNw5m
N2Uy03o+AO3qvmy91L/Nuqaor3gTTHl8ifUxO5/TFwkDNpREP0q0oO+DunNfVKmmyyBmzG7LHJoo
z/qiiX7UIihuIk27V5M6W/QW778W2D+kywNaaX1dlrdZ1Qx7KsYvxr+XKJfw3nyvnZzsU1RRnDm9
Ob9Y718RzE7p9BEpQ1Fm4Ylqrm9rDXEQ7lLz2KIxbWM/1oawDswpBHIkJXV4citOb5o5Kg4uWCmB
WoFG4PlZvE9kHzHPesIxBB2p6Xhx6ym2z/rgN8+bzz3/7OH8N4P5TvIA11AFSg9+4wUg4QaU4fzQ
K7Ozkz+D6RWYFKr0JRjgj/s0WS6FHKmfLOgcZ39+kBWfsRNApCa6d6EeeBIl815rcMt98kPebqmK
rs3BiqhUorKWSR/c6rJ9TT2R7lUVvoRzcRlchdmJHhQNmA/yAP4jyQU6yBsCik3owl+2OMus3ryx
+q6qkark8jkH6vnojn1TxkOdJlvGtbb4y9/ffD9D8y0Lp754nkp0AYh+6PZFtQn/X/u6FUC5SKfJ
uZqK52oo6JXnpjqWpt3Kba/ESczO2kBmiYe9E8lnogsg+0S1awdz4+fAb/nz+N0ZyuukDQ9Dyu4W
JHOntoSBViJDZmdtOnTI9v2oimcRiGet9Q0n9FOKPCWUrrt4EOZgfLNvSfm6JC/Pm8LaOfDnx7zZ
K6bxcdcp8Oilw83kQ8M5WKiNHA+9vywgO52OP9MFpwEjh+wVTocCZDnQ+Aw2TqKV89vO9uQsAfNJ
g1c3WkbuRdPv+oKFMcLFR2jVxIE7zrtlnadqS2Bx5da20z29OzZ94St6L6jzWBf1Z5Z23lXidV9b
CgrK8+u6YqR2OycRjcigE1bdKoVOUpYoE5sAuLzLvm49shw38SmE1uVzFtVtLFqHf04zPFDPf/19
ZjEItlnng1Rgr/VANPg8Nd7ujzlUzXgAb+nhj09UOegHGvhDrpnZFfNwE3bl3UjDJ5YCcl3jkgqg
43f+x6yctHY+yMVDpnFIyV6QmE3lrqkMjilkYtyfpq7Dy+50Yh0pmk+Vx43y73W3yNZnot+BW4Mc
w3LrlbJmD97fR2LC25LSOvLueZM+K9UFH4uS6Q3s5NoaWfFC7SYeqPhM9IL9MOntxEV4SJ2UemiO
9uRFdH+wCitiIEUwqHBO6NFziwfSglMDofZlaMbATr2QiLpiVvj4n45EzqafMoHK9SU2FNgJFjVO
3ugIjo9z6Lvr3HmE6pi+qrxqK4J+fwcCO8NiciggNzlG8PwmiRMn/IyqZbdvS5DanJ/D+2+44J+W
TSn7wi0ZPSqnPTJ66xn2rQ7pVZ2ITwUjn4aGbmTclhjm3+dbYOdY0A1O+wZUwkeC81GX0HyHKN4O
7S/fE+b97rm78eZ9/xwO7FwLsu5D0Iel95P5DGl3R5RN7OaC7mja0e9JMW2xAa4NZHl32iq/67NR
Po9tXx76Gb0zA6+BOfQQOsx4CZ/foTUbsFy800o7czNhmEBMNywrDoaNzX0yJVsFsrWJWH5OhhL6
2gjlX4pUBFHcFr2JQUpBAHFru08Q0tsKgtamYrm68cdJiXkonuXQDjfK70OwgkBlN9RIFZ1frfcP
xMDOp0CJOwK/Aq79pkbXBpGt8yEww2VnVWD3b2boQoWSXkdeDF6zRwbjvV2c5PxPX1mdf9IpQV2T
hFbFc1RmxcPYTtmRtSjpXD7CYgBvgjKRdWmoWyd/LkfktDK8X6dpVMcm0u5GTmHFye10yRCp1OQ9
xUN/lIdxovMu6N1dpMIj6pMNcFZmI5hY2+fl72+m4gWd7Dv0yr9k2eBeK+UAXlgpNTsbp8jKuWh3
aXaSZwnoOaKXTjjeIXcFGuUrh99yH0Qdzjwle5BCzQv6/iIFoCiwGzalpIqP4Uh/oq+e/YDO9XTk
6CG54qhTbDjHmoVZjp6MU+SmcIkXZ2TV9eg70VXrVxVS9yggnzfitX2xXLxMJ6362eU/BkfITy7I
Jkg847/L3oCQkvp736fCdE4nTPKCzXavNavCBwbC+I02/JVfb9MxT0QNtetIesfdYvzGFYqr0Gg0
F2khRIHdf+lII3wH0LpnFEw+EQqofWoG5+gFLf120fLbbZeeNiaT4+S+9HP3Mg/c7Dpc7IfzH19x
7nAxqzc+hx6TQYQ8p3delP1Kam9HNNIrnhQQsdTiOSJqy/vW9mH5+5uRDLqbMFibPBUQQ60OJa2c
eT/7nG7MZMUR/iFsRjtq0rXCedFRG90mIQJb5buliIc03bqJ1saw7u1oyGmTK+O8NOjf+PSngOD6
jr73gGi7zNlsqmY20YpnRicvfBiKBz4G/JeTjlvWuhIW2O2WJqtC15ln50UNICtIG3VsOzzMjIMI
tFswQuetamUYu+UyB9Q607l2XtKQeLsEXQR7HYFxIdP/O18vA68EdtcleNWgRKLd8anPdUt2fZIn
+osz+nl00WsvsHsnDfpNQmg6Oy+BHL6AkjO/H1On3U+AyWxcSituYTdPqs4PINdn6NFMs/7ZcMI/
oKbT7s9vxIrB2r2TuTuH5Tjz5CXTqOwHrtGP/dh6O914ZCMttDYBy6951XsRZDNoHrMgMdekL83v
FIu2gSlZ+7wVkfeTTqJpTMUrpNyyE1o12HXXVvTXZetjObQZ5ex6aMXJ0XYZgSpRgRjkuZ8A/AN7
d3p1fpC1KVhXNBuorpmAoFs8IVpDTtAxTX7vhH09bz0qV0IbWxJCCvBc1K0MMUQzez8GBaRYrYM7
kefJjTEVimtVHt0GWbWRmX8/FRfYPZITJD0n1oTTE3JJ7K5p3NzbqXzu73rQBGR3qOpDh14AUd4B
YT4lLdsXMu+26oYrZm33UGZq1A14G6cn1cGsK518dkTBP6RDtjXCyp7ZLZM6Q+0TAEPsmaiA7SDc
kANyWBtGvbJdNqt13yUjqM46+EwfFnTey6VBFtih4sYUUIkLkmzYjclQBYcmyYctFbq1PVtW880N
DKRN1YP9bH4SuTk4fL4O2qeCNscIcX2CKr8ffFNes5EaWLkC7A5KlZFAm2YQr4Ln0YFEwRUx0XC/
8LkVDThyzrvWmiFYp0M0JpmSwZy8DG4IyQrUO6f92IXyYTJVGW7cZmuDWIdEBN4uVrJxeqqyNogd
inQmug/pApa/MAQOrCNiIrOsZuo6SF06AMl6vpGPjGBK55dpzZqtCJ4NjAMOHCUvKoHYzWEGiDTu
/DQYrs5/f2WF/mmhnIXIXU/4eexV4EA0ASmueggexcNUvl42xOJKb4xXlA5pAUVxXnJ0nn7/A48F
UK25F+kWu87KItkc2UommoHUFKXyrPFN2e2SHmC1HfpVHF9tbMSKC9rtlHKUJJdN4N2VjH+uPbA3
diijZwLnFl0qN3VbDTvQehznckx/XLZyy6a9WTmNXGw3QV/gheeO8zS54TddJPU3pcotpYsVX7fb
KctcMDM1LT/2Y7WXOrhS6AaO/dQc5jC9LJNCLU/nHLByvyPJjxD5dygX1PWuJQBZVioLNzZnzQAs
P69VHXa1n3hHSUBagOu02oeh2FLuWVsky8WJx11I2wUFIMnh8HlAW8w+N/S5FFCliyNAQi47rajl
6z5QNL2jHP7SVqY+NBQUx1SEYp+mWz3BK+tkd1OSvBuDafK9O8LRPTt5fn/VeZtvh7WvW47OpQKo
e+gZNFMkkTtDcDVyvlWwWjmp7EZK1YWaRbOXvCx+ICs810UZ3HUZynoXeZu/bP8bb+vx4iGpibyj
EB7wPY757ikkW9E78HB+gLX1sdzZK9FUnIOw8iUDjwzdJ3WQN8e8R8fsxgzWBlj+/nYGk5//Lw0n
q8B3fvKx0OMHgZh4S9p0bQDLlWsySF+i+vHUjr65nmXh3Tj5Vg/rSkLDbqFkCShcWDV4dxloxeSA
oooBF8+eJd2V7wTHVof+7rKNsBzaQ7gdpbWTnbws79NDLeZQx1HSG7oRJa6tk+XJaJiYgKDXzZMc
w/oZmntzt+dZZbZqBCu+YHdLllniQmTaCY8klBlUaMDhzQuw1G4np1c2w+6XlFOdkQjFriPkrcQe
2Xsvrk1tDtKgvo2uCQbOZHLZatkIO8m9XlReJF6RL3NAUaCdIL2bHZVvCt4v6/5OtcsG12VQPHXx
WuRguzcHD0x/0BH8lGXNXYkSNuRjjiXtvg5tGbcJvzlvYysPBRtupwxFkBlp8Tqh+xs9udyPK4NW
JJBiPJRJW13NeXYzVCDp27g9VmzOBuBRXFODzkp+pLPLYq/JNJpcysvgfYENwFMO7TN3Vt7TUhdO
E9rtMlps7c/aT7eub6VI5ocDQ66j4OVXRNPVlev74sv5nVhzFsvbpyorK2CxozyW7vwTUJdkT3t+
P4tNKN/a77fcnU3aH7PMcZ+Up/Jdnw3sFg3HW20kK7/fhtLVM8CUOaU+xNMWMje0acZ9jizvnEa/
LlohG0c3jRAeBY8UNhcQV6plgT5lVlyp0p0Ol42wHDNvbiakqTOGxC5SvFn4QJypuF7M30nyC2+m
f6B0qu3dttZ9HictaX+LsciglxMVJIMc8fk5rISBf4A0b+ag0N3l9sx4T3XXDjuEsUkM2TX+3W/n
n7mCjMP5Yda2ezGyN8MIlzKZZFP2SkvCYmSV+b6BLGxcTRc2egaudY1HhNZd1pbeU+HP6XU5yfYq
bGsw0DTmMiR9YAPsyjpMAffS6auRnvpK2wIE3UNST8fLFsnyadNLUxKQSx4Xi9WE/EcDUNFGAQ69
8wOsbbbl0makGgwKrffU9v5z1xOxo0HDr4uO1vuiBcL8omFsXNzClekrn2YnlVRPZWXym771fnA6
FTdBv6mXtnI+2WA4iTZ+rlXE85jwQPPnUgal/JGkeit0XrnsbCDcxCuwNlQtcCsk/KYCTo5ooIh2
Msch6AzjdwTU0c7Jsvrl/LKtTcgK1QGTntpItNlrJBu1D3za7os8rzeu7pW9t5FxhhYTC8uSHile
SHt0tvD/kgzMlm40eTdpr4MNT1+JsWzU2xyA+A7Fu/qpkWiQL9SLyAaEP3I8DAljOxVWF9aBbeib
Imzwx9qrn0AEC5S3qwEpmdthw1fW5mFd3ykUpsCAMGSvqmlkFhOJ/rPGD9JdqPLoo5uFzpXuRHJ1
fu9Xzke7FRHEh22EoA/no5TQ2xK8RzOd1IfGT7eQl2tDWM4vh17PHt71TwDzjflBl0FxHaIvnX0A
z1+4FfW8Pwq10XAmdfNEmjw8epAXRYhd9B8SslRvs2Kro/99P6H/YOICJwhcVfpPk+Qh+lZYdgzk
JjHM2tftSx2xq+dnCX0KgProf/rEG4LbwOlDZys9tbZElp8Tn6dVGiYojogeStMxaSBlvST59E06
F+3GIbyCBqc2GE7yPuhb8MpDNtn9QQfeHXIQY3ztwMSwCwWQXcb1P/gFXqQueD6+1qyaDkkqf503
6LVlXP7+5sLHIx19EqYDiWRVp/ucq9tg0dC47OPWVV9KM6H7OGTHUjTQZ/HMDnJzemPh1rbHcnzl
jCoPmpwd/4joeEOZXC3owUIadlGJEl1bf69Nn6JY1PgZe1LokNihXuzfRuWF7X6I3/7+um7rkRbQ
+HtKSNd+kE6vvl7cwkBt8FuBltsKxK0M5KDjBAjiMBsIpJeCbhy7K3Zjw98456CamUn+mrgVEsLo
BYdwjA6z6bLdtRFwBhS3JZJf4RMtkps/reWB3x5dgm7Si2zTbiEcm6wGWj4tn3jvotjo+A5LY6M4
vb7s+4vZvnEsCDZCgzLH+eRx3y8PHhDU+XXoEDr/uGwAy3MD0ARmWSRzdLqp8QaSBd1XhLzdhu2/
f61SG/QGhS2ZDFkoX33HkCTOQh9VRx7WQ6wH+NrOCdvm4+CxTYNacWcb8xbpiTNZ1vJ1AFMg5LTH
GWoS3hwnxhf78yv2fmhFueXPohNhM4Hm8Ikwp7kvWhHSezT/T3RPh35IdwXoBdTG+q1Nx/JuQAaH
ULqYzpJZjAfDfk0ZBT+CVz6cn8yKA9roNwI1hXREB9erQuJK7QDPSMa9n0GccsPDV2ZgA+CaxlEt
QkT25GMyVx7tv5pIqGs+tFtnyNoI1hVOGwrdLseX0A5JfoFlHU0/jv88CISfl62RdYN7iSzmisns
VVR9UF/XRUDTm7CR+rLQltowONAGyZkRUbyClJDcOgAFf+FzvSWot2KvoeXhQoGjUYmpeK1hmF+m
XMEPF5rFhon0Wum8ubpsmfy/j6oAz78JLdX0qWxS0e616N36OILsSV52VNnSA54rRDoHaf7qqVZc
VbRuHsg0gdX+/O9fsyPLr4O6giRL2bKnxNf8QXWFV8XpyM1zP0zT1iDvl2CpDYFjrvLDQkfkuFA7
m4kdl5YFkDt+Vib83Hf9R67vK2G+nJ/SinfbSDinakPo/k7pa9AGpIqzoYCMccbNFvnvimnZCLjS
ibpgcGnx6k2e/lgbBshgPu3KWeuX3Bm22tfXpmF5eG58CmFk13/6Uxptp2i8BaHnsPFUXvu65d44
+Ea/YLl85WE2z+DY0jP44rMi2jjD3/++b9eOPWQmk6So0aU8s4ek8wU61ZrL4g/fpuENs8A3qiwl
mrynlz5ADaggGOES8/FtBl7t9bRmNSlvVYH2WI0u1jid243MwdqyWFcbqY10aNNGRzOj3p24yBGO
I2L7i366XSWeCtIW0IpgH2qN2o/p0ARmzBar2PsnhW+T7UoK1eyIMnW7tKInI/EOS29hqy4UMPDt
OrFTujQpjOv91gISgXdI/wfeMWLhMG9dy+97rh9Yh7VJAPfieON8ICghxTR3dlnTf80kpELdywgI
fJsHnvEur5VWyDjU1Oz4bA7a4Op3a3VZvci3gUsZ+j+zMUi8D2UR9fSn7ijSgaALCauLwiM/sIyU
BRl2lnXda1mKsL5CFaaabobRjM8XmakNXZLlAHAUOqX+j7Mra5IT15q/iAghhBCvQC1d1Zt78fZC
2GNbbEIIEEL8+i/L38vcurftiH7rmZipooSkc06ePJnnabO4meGKUXQhmiPv+/QL1Pmv4qFJrHWl
gOXZVi+vy4yW2ihA8/nzh791CK6uTbbpdIknK24o9MCgM1HvRMmeAMrW+/d9weWL//X0NFIhdENH
VOYMLUBdu8+tgvwh5I+/v+8LLjfTv75Aqx6u9R3tTrya5I7AzdbCSw2D5H8bUHzjiouuDpkM62qe
kdedvAvCgowDWi6ped/9eU01oGVDlQdp/oSZHgCtnKzH2b1T+DT6L7XmeWJWtw39qT0aRVMTPwp4
rn8cXdj85fnf2j/XR8vKRW8mqU7TOlcvU1ICFRvJktpsZO6dX3JNMqC2TRUwhfJmaqDNK0JYGEqY
/WWjQQn65130xku+ZhlAgjG1Q8Lg3ZDCcXfCnEm+YdO+78OvMp9SrWsYwq36pAcIEjGFmgbpyrc/
f/gbb+CaUeCJ2+De4OXJUswCC4meKUPFDEUgYD1//oq3FufqDGsx94YjeTvxAVoJOvS/huGv5vZv
Pf/V+aVRDPodwJfT72np3xKMViVzvjTk158f/61vuDrA0D8LNo7G5QlTXB9pyF8otx4A6l/pZm99
Af3PK8hjzLDpZ2tOvoGcFhq9qO1bDPs2Gjv1z7/hrVdwVdaoiSVN3TXDycBOPW/h24hJFXSC3vfp
V6e45mbwg0/qE6FQ5bms/srA5HnXh1+zBhRgtHWB1OmJeLfnbHN5WJm/jb68sfTXhAFbbYMlHj5p
lsFP0LZznJUNSMNhsPxNfOeNpb/WWoZQwxQCdu9O0whDUyW2h2H5a3f3rQ+/ir9qU8pCUHU40RSj
t2UExUd4s//z55V/a3Eu//5foXEq26DtJBbH2WZE7EV0vzAVo8sF9L5vuDq8U9q4RJpZ4fpfPkvH
YLaO0LiSvyY/b/2Eq7M7ebXFUbdWJ1Gh7KL8hTBXFjMaMbs//4K3XsDV2ZWaDoN0GkSs8OJPkgxx
MXbr658//K2nvzq1AjVREtkVy+NxLQshfb5NaN6ATf0+sd/ovwR1ajMqHbTq1Ap9AHstLjr53vzh
mhQgS7G4QOD10sZ+5xZHyiXL63iJjn9eoDdW/5oPIDFNss2VMScOI7OL8bh4HUFr//znT39j+a/J
AKaGM884B9XJrvC0vVw6sE07NH/f/m89/tXpFcKmW1Je3m/fXvrkOGG4fybF37c5/6v/D0ruiCIV
n+/0PxjJp/ng/4oLvLU6V2e3VunYB8Hcn6RfPsNQ7heGh+YCbuDv6/lG171+iu4+hHk6xN3WAOpB
l3Qk1fuI9ujo/ufdZqkDy2phzYlFdIsyyXqzfIpARaXvIxpG1+39cmn7yVpczZEbgjzhifywziiv
37c3r0KuxLidEE0Cg8946wruxP73+UJB8PSeL6DXTX2Sakl9Gg0nHiIv1NhIJzaIO5BP/7Y7L7v8
v7ms8IX+z1fg0nBdTSjrE6A8GCK5meaCNtMeLIyXzo5/M/X93/sUcfA/v2biMwkIVFxPTgvo5rfz
ZzYv++jvwOTlg/7X77g6xbVWesbVo07QKLi1jrYncolknmCEtmk30DVDDRHRP7+W/31l0OsOv27E
DAhI4LXI5dmEbkOdsf7NW+atpbo60rq2c9QEFL/kUqpeFM44tO0zGP3+ZSLvrae/Dsc2mqlxvD+5
AGMPv4NB+k4RM3otGWygRQfhlrQ9sWRYstYC7dtQzr9v3a9CsU3iBlWY6U7Qs49OJOnT2wXWOH/J
cd9a+KvTXPpRxr0tob8WLfXvhZcMftORfd9gGb1u4VvIAbvKt/pkPfJEbWc4c3fl30a833it1w18
hb7YmHLRnkqw5qTHeEOlIYT355V/Y22uu/dmK2NQnWUPqrvfckxIPYJcpLO/D9299QVX5xcE9zJt
qxQVZIvGiBpGoD8ThgNCqsz+z7/hrQW6fPW/Mmniqy1tkaNg+cGh/31TJ/gh7/vwy5f+68P9Utet
B5H65Guv8993AuLYx/d9+NWJlcOwLX3Z9SffLbvfrzbkf02e31r5qyBMogRE0YqaEw3HOlP16gsf
zc9z+9dJtMs7/B9383WbXoHJI8Bawc6UcfVEZQf2RCuDi6jF7WzeSSCj4vr8xjEknJZLmgJ3s105
bu0rTI/rv+A/4f9rv/2P33HdoReuWpBqocwgq9BfYShghmeLuPnRXkZ2d3QR7Q/4eTf9noLwe5zm
2jYXScxNQOVHuRHDsIvAhDffUWhMVxlTsN+uLdYma+oeaC11aUuLqa7qcAewkqqHcNPrcNLODO1R
SNsKheYJ9UzuajyxUJ9AXe1h0zAloN1nbY9H3LsRppaFjtaqyilhdQUnB9ncYwRnhqJLPMO1WhtF
7wxl6o6OGp6e0JFxZ4c8+8a1rl5zVQXNLk3gLobyc/kMF/Nq28lyC78RY6sPCSXRg1nLsPApjZ58
pTeIYpT1s1x6crSRUvg2amFgjPm9R9s3AcmCoW4+M9aBZCkC1e4UJl73TrXbRS+0ZC+hd8lR9Ivb
LzpWP7lq+Q1kdMRyQI/2IioAL95f7dh5l3OwDvGCwTy7t5ADw4rB2Y3mqoQcxKSZuEs3QApZmo6m
v9Hxtn7lEoq4KIT4BxumfA+lOrsz+vIOOFfzi/EQ78lEP2L6T/JLAcwa/sGnlTwzTwbo/4UKEg18
K+e8S3seZVNTuhdZ9XJPabTNmd/C7lyV6HlA1ilYCwPhC6Q5NV0yGeG9s6ird5vh9ZmOgnXQzu8T
VlgywiLeGHiiYEBQf5ADYT4jWzrsFd3813FiJc9AT6+RAHJQWWg643acBkyDASU06y1JN2ju23Kd
H/TgxQ2nKMEUHClo0SatsQdYSrNXxqHMX0je2jNhXcIwUWkb+EWkmn3WkMWFCPmyhmwPMX/7KcUq
hEcU5yHLFuKnb2TuhjgTQRWKs5r49NraNPiCulIWYiwHfe75OhbQma2+qGkOf0p4iMuTqaG4W3Ta
sLiINHy1bkGGg6Y7HK+2pwY28WQvYat9XOFL/6M1xn6xm5IPGJtTPrPD2u86DZ9XCyvhm8pu4lVb
cMUyEobIKxzscI7BvGCr2mYTIttE68PTJCNxN3nCog9kQ0vqsW4XPt7ITob+aGRZ/tRBeOlLpXMZ
FdSISR94gsuiXlMIZQjTuLskBU6Uj7oU94ZAJzwLUqTbWeMHArPNMTE+py1aLrnf0upxUjCzyqaZ
wnY6JkvyT79RLKc31cQKDD4bkpUz3FRuSA3rPoyDzuUd7zbWZmqTG81o1c7zzgwWxj4Mav7rEU58
XbJr4lL0dwGDQMheyhpnW0xV6E+24uS1q1097WiL6yCfW4+/625FyzAUluIxDA7vE5lMpT40Xqry
S9jYHpImIxTocoCEejpCR5T3T2zFDoodOKgYXGvaLF3Ki3cOUkNwY9tG9N9dgGObC1StY5vPNTTf
jmEylNUdZjtCi9R3HqdiKuNIPpGYkymX7SirzI5h3BYKda7KFZxe8NrKaU0zMHpdskvSNel3qU7c
eOB0xlqIeISFVlkmRB7EVoXdAXMeI4yuWtYdIKM80YyLhR6h9tkP+8DEyVjErofCNR52NlBklBJa
xHnJeEnvawWp9RwcTOmzJIJ/+6vvBtgv59Y28Zbxbo7ZzkZb2OftZMLUFoTUc38PL4UaZS4t+Yml
1g7PdQRgLHPKrfOxI24Ib1e/DnGVBUvcuDpLZg/lDGElXQuraED/kUY2K/qr3tox463s08881T1q
EBLAH+YzBErtciuh8GN3AYz+xM1a6ab3uzhZYr5kGw3X4CvAVsRiHHNIs97qMIQMnay3lZ3BDtRk
3bmFde2SUSz/sg82jCh9a9E/gFWr7CpzAr7faJq5oHHdlPnF9RZRw0r+TCIMOO+UJ2N1rDffYf6r
hTD2DQs3r3ZUNZPNqyQdwv0ShpPI1eQnXoCx4vgXjKFN963b0u1DuxgznlFwtZDRHpLN5moJzLqL
ccG6fKJ1Z4qKGblAJjlRfT7VvuQ34ZKw7Y5gGCHXklG5Z+GwHaoE2+AbxGrscuNSb+weFU8JUg6p
mmhH5tTMZ9Wv0VTM3RwlQ4aR3pE8hmBU+4/N2Cl7SFna1is8IsphekykgPYkdmC0ILYGQ0nOsJoc
019VHKjosSxlyn8RLoLwWw1BMLWHEwjCYrKl9XJoVs3dTVCpsN9wjtpt/OllmshXoE2t20P1Q/od
oU3tMgHvYPsyMVq9oLXlyesMj4omzFLb0KlHDc23robrEFxMsjpueXtGLWGSPPaym12u2lA5eKk4
1R/riQYr7AY7qrshc6up2t2seFp9k6lCAEkgXwy9TpPS5LVdXdntQP7FoS+9DIYDWeKRZDWuxaHw
eu5elqgU8R03cD09NiOI7oVNmzU6SFws/s6ZRsPmL4xBj8SO7W5aHZphAK4pbHMscYp7xAjcfHlj
atMXVPhJ5tglht4MNWNm5224uDtuCYR9dJ8E/qlSYF/cTGINv1E+wfkri+auG1+3pnHTmU5zuxXB
suBJ4jaC1Q9MFU1627VCuh0fBTKmnNRLifkUbFgo0WWrhLb/E4mGiYlMTm5uV9wgIIjvO7uk2zkW
vvleQQQiPiiwJqZduMIHKWNrtZgdr9dt+sJnyEDfYSqlS7+zdEhDV6gGU6Fn20BxYT9GU9kdF9Yr
AgfcOPbfDA+3dGfnbUpYjhGkwY+7lsOH7dS5KHW/NIF/2ZL0NrwrsanlDbeq+oIlXOvoUJfRHK17
wxx0ezLUMfEqDi0MMZMPdUI684kmfdd+aAmT/iOMC1CHFEzIwD4I1/V9geFoOqCumgOTPrQY49C3
Apld+2QaHqU72ovYwnK77Zv1QFRYaptzKCptHyTypBHPO2xj9xMzwqbzma4GX39hgHbMo686NmY2
4LP7KjxHdsHjVIUSz8iS5eBrHrXPEuW0uee8l+w8rZRTjH4rO5jvpOznf2K5CfaopKronoQgdLqd
DmfV70zVxRCV0FFA/LHkg02LabtcpKa2jN6syxj4zERyTY8dQ5dhb9ZZp/e2poKXWbv2xN/wlsjL
vLROUFF2q/OfyzAZHbh400DgVLmtS/J97rYZQaIatJxBmExjqLGQRlmxhwFBfGaiZ8GRNd0qCt9p
eM2pbXNhQcuwQhzgIHFmZdUnJK/paPYdIkyUVcvSyh3U8nv2TJSupnsT6dWlhRy1/t50YVrdRIp1
T1O5VPpWoR/OMYYWufhs3dr5E4a5lNBAzGp05YEDluOPbhsDkys6BeNDGERR+XWYCHbnxKvR7ULR
ijmn6dC9rPES38mg0ovO9IDc5zxXHkF3DRqa3geTjM8uGpg6Qr85pnuaApmuitKpJlWZR4MMF03b
dtB3zlbfMjFn6Rqt0b4mcGxaMFoPLn9VyKFR7Aszrg9ftwXi3lndtEHzyKQe+rPBosUfYY0NMR24
FPRlBa8QijzJ9TTZDriJPckS3fY4es2U4uloEkh+BB0vDL65wEzilNC6PkH3F827rBshwJJjrrtF
aLJ0NaXITV9iRiitS8KyjYxr/IpKMyr3MEWnZJeAwvtViXGQ30RlkdsJjzSg8FBW78cMAgfrCyaJ
a/Oo1FgtP1UdjeKXG7iqP4Swh4d6p19Fc5tOFe9yHc9y3dUkqKo9cttJfeE1i6udwjknPykDAadA
DNzkHe2iCVjzVEbVvWzwhjKx9uN44ycKzh7t1ZY8UxiIjt9FFTXjLiptx24YG/y8F532a840RDDu
aFxx97M1WOwiGY01u65fl+VgtFP16ySSSEJ4ktCpIJApmz6JAcHnGIQVEiEeLyOKj3Le2Lg3okYm
eoDx5/oV0kaT/S6XLpIcgpWC13uk+bN8cTZlw1OUqHk7p904yf3azchI8JNK9hwj4Se4vNYAaQnx
pS0PLkzq53JD2vhQU44jxTqQyT9bOQsjsorrqN71vhY/pQsdUjNTl2Pul86PNqMM9dMe3OrYvtQG
wSaXzTyI2xTrvsms6VFQANtz1SHy1TDdRu1m+l21RCQPgxjxMTOpH7cdw5W9ZbRcXHRwaSphRzP3
qE1JPDqbj+tU1Yi526IKPkFEM7NIVsJiiqmR51g3G0CyqnXkJgZt7YcKxUVXg81Buwtg3hFmzvdI
8UZk9Ntui9Phk9ogrnewKIzPZHBIEl2QbDhzuITITZuSOLwtodj46psBt+Jk+27ORacGdeYowvey
ZxiEQFE0fZeYNWXHFnYwsOVFBGQfl1DMy/068+5TSpKh+lRVcfSULBeDGNtoe9tUKy3PYTjybT8n
bGkPSkrcEE4lKfTJL6QahaH1cc+W4QKdLalGtwmfmsMTah1yjx4R2DEjQbXhzZiSgliXPAnBZbsr
O5OwRyQNONGEVQjMbJ0SUKW6Bn9r1CwBywXjYvsAv8a6xQU+xkUqy2Qu0rVK+5dF6/ijjmYUKrD/
RSBgIV2CvUzoci+2iPsCz1g/t4mZvvmQ6Ue7kIE/APVru3sdmOoT4qedPjthIUyWYKj8ue0N0wfk
x3L8oAIMud7rbUigWrbUxuyrvmyRIIL+iRu5LyPUSWjPbneYrmzckYQSqmaL51tQmAkH2LDOAfMr
6zAvsQ110a4b5IvbGqHv8zzAOvxBlxyQhkVpJe4xIkx2JGj9mKnQISePoE5c5ywR/BMdweaASvWU
TrljQ3TbDhF0FlO6ih003GiwwynD6dx68IR+R3OxG4PV/SzVJUrA7jleM474jCmMYK3qQrsUj2kx
xO0KUBDtj7K+aLwAJ4Zkk5BjKDIlyTDiWWAOonZygRTdTsC2/bvVkd0OaEjoUGUyxCjE04TqTeRb
tHXRfk1TwCvLBd6JmMeposHU3ZD+sgzEy8mfZ0jv3liyNEtW9i1S2zKKlmkPEb3Z7AbTV1/aPlA/
EWZbUwxEoymN4gSFV9fj+v2KkZ+53SXJ4nDQ47TNIiRXNxrFSJ0DfWHjjqRkFvspmLGdpmFFpMKE
1hTv2zK89OSmsHrZYh9YwBdt0CHVIFtYZVrAry2v67USe4/jiNO4TjiTpk/LnyZdVzfl/TBhy1Uj
fhbMwJEMuEChqhuxV/F3MiCN7ocxui2RBJ3TGvxUuPJgVj210mAXhYF6iMdqS/LWz80Dh9l6eSoD
OhvYpV2czJAXY6RSRiP/rmPSWED1auugcZ/g2kzVFi5HF80OEuIILDtopYSoURZlAuS5UIvdsdVO
eBDo39HMp0DspFqcyueQTCPEbxBpDuUAg1JXRdgndBxW9aJXiXJBCoaJDclJCQTpIu195zxgmhfD
R34rQzc2p7rqyiGDegeSX8yNIVzVM+AlRT3gvl6A+0MTz0/tVDaFcvoyqSuU3gvUXDdB2VmGKnMC
MARuQ9hnl7380SOVLKgiKCwCzqaTXSCCmoKl9OVySs7OLPQ+jYDwZGC7YES+E27sCh1QKKczMLC/
E/D51p1QVd2fNdk2mae9n+4ZgV1R4ZH/tg9tKbEnkBbS6YZVQ2RyaLohtGiLcUDlsBrrpLY7JPW0
LPrWVZ8khRh/25juEdnhJZLAk/q1hULAEfIWy+PGAcGagC0xsoIqIOcWde+w4yiWTnytk/HcI8wi
bJXR0lHgYD2SZj0iMt8mJIruoiCwL0Zt/ZBVvu5+dIkff+KoJM1t5RcoWUz+omLIDZI6ua6kQknq
5Uc7zA1UDhf73EoD/TM+B+6b6XFnZnMl1MMUmG3Jh4DJXIQU+1FbSsc8EWp7pKlLwMKu0P1UFVPP
fAISq6ox/UiAfZyWtMIbwXRteZRA6YCbtKHf9aQUSQFhlfVrB+lsJD+6S7a8lqXjyNwBghfcNuSB
L0kVZH1NpieOns2tg5nRgOgIY3GGEbC62NrLruRzDAS2NKQ/RSjBAKMI961ah/HsRQlEeAlnXWDD
8J8zvDKXQjLIyTcMAlG7fomGvKwm3BXgsgFe4WnXHAeCq0JMET57rfiAKcYGaXRaerPlcO4B5rX5
1LWIAkGVu5QAxWrBUf7H1WK5J+hz7zXswfMQMr85bs+Y56uS+iDCOD7jfLrXbpAY129DvsGCCVDo
R6jyTU9RxadTnS5I4PuOzIWfVftVzKv66X29/RpX13wjgOyQqOGiytuS4kiVIGfd/v7PN7+uX0Xa
rt+Vq4Hse+YOw+bkDRY+OS6JsS7jYxN8t6bUT5rCcxUq6fVaeF4DM2AeqVqhoWPU7+zaqvtJRJXM
dDL1J8FmoKhTn7qfw1AFX1mNPFyipO7B/pPunq2EvWKsHs+Ds71MmYMp4GderYZAJ7tuXC6VSZ5i
sywnFCb8E6CC9mSDhHzEj4gPdZOs/9BhVPekVQDFCIHsvAdOSY/tlJbfGMriLqu7sXtpWa8/sJKM
n0uncWsgx7mEwYi2uqi9iNrMyDVJb2XXNduaAy3DYdyqAQrtOkTJmBnc0DO0amins5UkANm3ZQNe
OXm7/cD9VB7GKKEsR4fCnutkpdADvGSGRIlZ3KmlhYqiJZ1Y0HkDxt2nunvq6MDHs7F8/GkJl7mG
e+QA/TRIY2QUnZbPgFqw+cOkRBnfBtP0iClM077afuUfcE0vj1HC1CU8U6SUFmFQ50Fqots6ZeKc
JsT+AOw+fxyGOqqATsbJodscAQimQyzmAtQvLxckVoPzEEtu0lqKg+jb5kaCFFQWiiuA/PBGIudg
rGteEEHKB6DJHOEtqbAcyWWOomw3VKFujJqDn1MR7DsFokBGgcb4fQSU6TkJ6ijIlhVBpphHGOya
LUU8w78mT0FPUpFjGAYL7lib3jegUk2F7NL1GXu63SMazDeewuds6UUJnK3HhDyua43qScSBX3IG
Yy8UMmXzNUGXIMLeEfKVt2t307dBqfKxb80ArU+8JNRk6g4ReIAIexmmj0bgi85qmeO8wtWLDCBY
mwOlzj0tRC/HesQVhTjN9mGd1rj2uejnjEI18bmDQ9kL0VivbI2G4ImAP3sEuAiAFzdq9AvY+vyF
LFA2zVYBn+fDtMjtMISuHsAPc7gKYdflcQes/GLODc8MB2xAuTsgsGYfwlU5ztR6wYsTas1xXQJk
/bJj9XOvoUSSg+7RPEzAPvNZoOKFA/aYXzKEG4h7LDGAsSD+hsP1S5gJp4AO0PXcddA7Dg/CQ3B7
REYcHHqYPqpMBYl4LcsGb1v2E4BiqG91Jf6fQT4QmYDagYEBchyaqYHkVwrcr6kI4D24Zr80Gl0K
DRveQxWG7SthhKWFJqZ7wm/efrWwAZZZH0qg1aHFQULXLHqAszYSAIZAg73Aqf+lYzc9gfXR38QK
8aCsqPhluex+8L5zT5eM5Ii3AN5VEqRH3lXBU4Ch1OFWMoWEVQbpMD4lFJYy4JWtfrcJqLYBZ0Ye
3YMlkcerhtu6KXHzwEJrMNlAOaiqYyCxaJgLjp89RWtkNOi6Wa/VvnM9/9Z3Mf2AvQz4oQtqtLfw
6E8pxFzJTR2lGMRp4JiL2mUhLpvXLnYFcUtZDN2KUBzFBq9Yy1R+5BVHTwlym+ZB1FF9rqxiP8qk
Dr5SNcsHQSfgJwkROnxdSRMtx3iaITNHS2DApaX6Eb3o6ieOULMLIuSW48LD8kZqoEIfVAjoJkNz
riRZDAkk+sgCbc8KwOxcBOFlo0xma8aDintkW9pBhAzqqw1uT0rbBo2jGFeMNxN5SMcKaLcOx2nf
j/F0SroeMi1INubkBrUuEA0ShMMnXQdLtQN7KUEeuJjneVmTY0dbFBThOpHbdOShOA7K+8wH2Jhk
IA3PiFU2vYy+QfV9XJi4SUWNgqo1hMibqOHsxVqYh6/NyHecpmENK3cUt3mrBvPcC7BBU9OZdc0g
G5QuBfR2yKkPMJvkrQq+t2CqfJcxm7dinWj1tAFGHg6ta8WOpejwPW8o2B/Q/SgPiL64EgSkMKYz
XFaS+YTI7B6qyfUwPHW43iEoEpSFhBBHmjHwYXiG6dixy6EiHjY5Bj/FsCM89D8Wl44f7IB2l5i4
/qonXS07hcxqR1DhPoEbLu450p07pmt9g9odAsQ9ahyNeoyitId6kHrYlrqCPq0JtnOytYhiw1ii
U2ZiKFwYCawzDWez5iON6AeIBI47Wln7PK0DJrIndSnMcfI1xsFiFGo0qNqvC6T2uwy2EIALAXrx
b61m9f2G7nhUIIq1suAQhfhHNshXg7VGMppWcfsR3RdUF3JpkPuuCUQKatSCbgfGTrvnUN/83mk7
zbuURGzLBhmDxaDdEt1uAuAprCGjle9DCX9lHXXbj5Fgvx+D/lKUmxBCI5AdYWEWJHyu9gLB/d7E
cmx31M9IkhBTAEVAyr45irZpPtOA63+gL6HGXIxQ1ynHyJDClzqxZ7tu0Om0+GfkTPX97y4pEq3q
RWPwEUEUXNkAmf9yn9R8+EQl8IoqFdMRk8aQ2nCMd0dsNRR7F5weQ0ptT7+PKdR8ijVZkmnfrTU0
OqtEQ72hRlkDK3YmPgcC7o7HZYl0e1RxjAogYDFSNJOUc5cNfUXrp6BkFH0Z9JugqDtEeB/GhxWu
NUWemIJQQwZ3p+5p2fBwUQDkMZtjjvbDErYbXAPGzj3QrSRPpAnVJ4Ja9RkmONPHIRiEzapEVAF4
p02wZfUl/qD13e0m3CddQabVHtC0mV4d6c1hjAd0FzBAjj8DZNtQgfdf2AJT1jst0fLKpnr2Nwpk
jq8UL/kp6jw6vkxG+rysiPYFbNmCPTJKNPeBoOM1mni5H5AAG5D8fjcC2lVv0Vd4HgCaE+h+/kLy
ZOQ3vdZyP3NCg0PbbPq8BrX/x20G6tG6DZcSrnUc5snzxbMQ+Voa9N+npPpahrZPD3LBAw9aBU8o
9TeUpF4BgDAOznCIROUOtdjwSW6qRoBNLRrTJlnUs6/j6RhOTfUF8LR5xnUivw48REcUfbbqZxVe
6oIpaboor9EufNBzTwqLQpt9Qcven9Bq10GWhNECtbhoin0RdKDpdBmMA9pXIYk5qnICWMdd4Nxx
gtFHRipULdm0MGwG7SlCXxcEppDrZIbjNBCxFKuFbClA7bRusnTiIK+kkqwPS1MN7Z2ijDcvQQWX
kAMaod0Tq6QRz5UP0DBUNuw+tU2HDYmkuOT7i2cTOdN6aOMCbSJ619UVa26SbSntZ3xEOB8jn8gN
fRkCqgaJy058TOZ+/dEnbZ8HA2/krtQOXaa0ImV6DySG9nk6W/qp3zbSfdGAjvQR8rFbXQR+Q+8Y
R1q7A+om4DFAyGt5n7IO9wmqTrT+08qzYc6GDbvxEUQL+yWGXz1oggBpmf0LLf0NMtm1mAYlPffD
/3H2Jc1x6t7bn4gqMQnY9ujutuPEcXyTbKjkF18BAgQIMX36/0Ped+EoFtxi5/ICtYaj4ZxnUIr9
P8aTQDLmbrJg5L4J8BVocNmQN4LabiyuHInyUz3Nu1ASYKtd+b4B8/WXlVScVzHkJkCHnFG/EA30
97XTfrahQLkCpjSNjwa2U4XfdzWSOVfhAmR3GwF6gOzBADhRuXEG5pbfIO4ETtIQDzBxHS0wwuYu
BAEUD7ZNgIa4S716sAoPA+Rl6eNv9dv/gNScsdXv4cg0xB1uf2mE9w5wZD4hJ6dOyhZn2GCfncQV
BUhzkPyP3QBvkNJNPboNoagbSpF0wJUfshrAzcLRtBe02gf5mryFaUHp2DtbAhyWCXbFwUD3QKB9
w57zsYWeysqEGBrQ9TMonniOA8bcFXRR+qkAFuYoSOj+a8VRuGIQZ2pCg8KjPtC5KCWCxuvCwBQX
/W/Ugc/HfyBqG4JCd5HiQzSX2wIEhYeH7hdqwUfsE3y4xApG0QC01D2knLqAwlkT2DcC3RT3jqDq
WtgAe414I5UjC8b/IdUybbQcdHRTKeTJ8YANALXH3elxnPliasqe/gOxzjQjWoiT3lK+Ry0L0png
5PdeUuIOWf+MeKFWtilTC1qc1wFe2NTPgeRHoUPspJWW+46p6H7IRP68aS+hWrh7uJMzLlh+daKB
XkOZ4xo9UBWoldAwzbqGimcc9T7aesho+dbOw/TuSc8AlKmREMcpcl7uhWmktAgXuBDX4wDwem1X
QLO4FPDKj2OPXFxwmCReJms4dkNDuqQH89oostp6vPdIimxyBoGWUUEMIMhwNVrui2HEdFEPIqFc
UJeOvNaRj/xvUCDLWQBQ5akPQbGR7ouE0p8HFM2sHJLUAVoR2a8Q5eOD7eFZstwFwyjpvltMFTCw
HApxJThMcAMtv0EZBpvVKu1xjrF3DindWkvAj25IbIYrSDzhkJoZR0Xhvm779dr9BtX4xK6tErs5
uAp4+8c7Mgw/smaVUfmbOvnez9cGv/a4W3tx2eGMZd+Znz56/jMryL8AW3wGGvYbq5O7sh9/TE65
LUD8eabe3Edox+yKWSCnpJHoDjNPugB6867DnryyWZmmZP7/mxa4sgGjbYsOTMUYFzUn4EjuJ4w4
d8uzYvq+thmSOKco09rezSHqqCz5UzjlyuXDtFy1PRB1qNiu4dx3G2XofAwnALNuBKUwpNJbH3m3
5Q4Y4loXoQkd6LsOmevceGKTE6BhzEd90Omb4VNbw1wReFAiqjX2oqlP2o5YD0g+OHAQvo0uiBOc
ieRTjEt008bdijCHYUJ0TZo6TrFRtTCiRgLN3Y+Ixl2Stz+XB+t9/TPH0647FI9/q/LT9grFRIhy
DAfphL+Y5T71EbvzUmuHRNg1d9DmcnumzmgxD1TPKEdIxV/7KM9RLfaqvZWvyUOYPq6HO+tiGBuM
7VWGIGnXSEHCZ3BVoMC0m3habKtEZT0NUnVFaQ7VBOznKIh/ngdLJbxD7rh4AX70LgjLc9lsfGJ6
c1/fhLsHrXjg+RykAMO8hWYBZGUAxihOy9MxD/s7G6SuhYbMW1Ra8YAuTf2HWEEIipW4X9VB/YC3
u7WzV1myhueOLoxWDJXKmY9+zBpdCkxxSDyoI/RsL4RCpAKvw2C0vi33yrQOtLsQRc2fWJXdXr10
/FKDgXNoR1Bat31cC3iU0NPATUt1DQdo1jiq+Zm7YF8sf9ywm+gyaYzQ2ALUXV15YL2gFgk0u7QZ
3B+3slZdbREDBUUE4J3yWnj0mdpZs0fNepsIgONqi5UDN0dzz5XXPklB8gijF3f9NDeNjXYwiR7m
l64VYl/PVXgG7ToGtkCku5wPbOXpZFg4uoZTXbedqutRXlnOg4OIUeqerwjLc2v6uLYqU2mVKALl
7ZUlatgh8/7NWifRmwZHW5VhVKfUiyzAQZBBqN08PqIm+RyAr79ysTH8el25qU/C/z/6Kkx/CUTB
PnFXH2Cmj2unEJvxOBAsx+YQDfk9ZJC+SR55K+NuGJq/rKCQzlT5hFpY7GLHTnqU8xiCFiDtlVVj
akA/doKyrOIRC5NN+bMk1XiJq+LFtgO57QbgzA2/OQMIELmyD3N5JRN2BEWBaazmKd60LnWTJ2gP
WaDUcJyain2neAfvUV5Y8zwxzawWtA2NgsyC//dricIlpADJoxRxvfGXO3+OC+D0dJpTxDchsPih
Kpn67Q5QP+95eWRME6tFLAmrbvLo6N6KRDT7YhYChNUeEphj8mtbC1rYeijGBE1ZuzcywZBpX2Qc
os/ch0oBAEojWGbLzRhmQRduGvORQcCqd26KA+oEsNG3/0DsNX1cC94QkBpSonzLUA0m+QXIJhBV
UO0ElWH51xu8FBxdt6mhYd21nYMCNU+Sp6Gq+S6DMiawypdJJjkSyuldXuThHny2GvUnpAjqrl/Z
Pkzd06Lb50MYQLMXpUyAmNr+NoVZloJ+hrT263L/DJcw3QQq7KzGkkmAAfTtIL/kvvWrcasXP53o
Hty6r4XrrEjfzr/5neuePffxzUYCueFMCSAQgZ5QIdknbZnvWpR1LqTw7wkAFStjZrgqEz3HKYKu
mxzfkq9+J763jk9+8iwAz6eFwVXo+9MtA4T6TK0fXS/4yc3YJv1Oouc+7XwAuNr369cosJxTDHLD
RTXqy/I8vT96RM90Ch8o1Kig/DUV0KccUPzfIbWNlx8jj3aUrd3J3991CNUmaaYGdzxI61e7EB74
eN5rDZzrAWgxZ9MtEyoZfy4DC/TvoQV/77UA9zXbByi2XaPJttpdkFVqxaLXELVEz3hm4+SXLvMQ
OB1omNa5KhsJr2YVCvo1qoaKnzqFvMj0T1XnYB3twM+NnXzP+6oBwoFV0FLOnwYLYKe11IZpZLX9
3BkYByhY8leQmSgw/9EDCZXcW92aNIlphWjbOXBtQK0BoP3K8SQIvwSSB3m8D3A3SL8y5qpzzMey
f15ejobe6Mm/2oId5DCJ8RpLZB4YQDMgzCE3QMuX5Qbe3/kAMfpzmYDwS11AnOtXcNftfZZ27Ggj
xbj8ccNQ+VoioMBtb+b1yFdZuPaMrkDp6wBA0sAPvBY2ObQRc34ut2XqyPwb3mx7IetsSMvWIxKN
lABTkWB5iX5lVzB9fJ6eNx8vAYyWkdu1r1bTSty/wdQoTkBrSuu47dfPDb9poC7qzBntEvNcwWOr
j/svFKCEla3g/bOH6LrTjsrh6EvBKp6170e72Au7O6Uwh66T4OMA8sNKO6bF6vzZCTC0bb9CJeo0
gxlPqGe2e+IBtlQN265SYPH82QKYoW7MhB+dCtF/qG08yaXMnsshW7MKME20Ftwjd/suqjsbkCfx
IieUCnwB3MemSdaTfEjiYxMM8OtZ1Ybnwpbyg1+sypoafrqe5eNQjRjFEI43ZPiae5p44qkVck3W
yxDKnhbK3KJZ3w5TdOJVWQFUm0LYjnpJc6yHQp2Am1nZMgxr1dPCuBARGxO/HfGQa2MwcZy+fewj
L/kHJt603o3uCKhj4mTj/5bnxNQvLbIp9GrqWKGQygBwvBU0AX2jyqz4Oyk6F6A4Wv1absg0PfP/
30a4gG2GxVz7Bue+XzGFkljZAk247ePaYS+p7UWFar0bJEnsHVXlS9wEH7d9W4tq2g8gHo92DIU1
27kDfic7A0D8Y/njhi1DdzvgLCVQ16HV1etKVYLhM1m3voR+zsHNg+J1uRHT0OtBDZmIIWI0PPHZ
4bhPs3IPBsLa2Bu6oKfzRtkruxJDDE44JNPBkrhBmrc+AVX1tOnn62XSGCDJPpZVnCKbikvWkWRZ
l/0z1L6Say94QxToZVIIyXtV2SlyK+oeKFI/S48yKLuZTxKDRwZtjm1d0aIb9dfYzVsnPIXwYgT6
PlcnP4nsw/LXTTMx//9NiAEYZwduE483kTn/pkyNB1y8j/mwavhnakCLYdAxIWVbZxBnoSAPgOj0
1Me4W26+jeni9anlVrhIFt4tbqz+7EBDCiz1bfrCRE98Vi0kXlQGS6hdEAwJ+Hsgz+YlUmW0i4uV
KTCEmi5hb0nUxfIKmOodMDwfu57DgRHl95UkgWmZaoEcgybXTH7NzkUffmQdqFy4yIRedgTF6bS8
hgwd0FOghS8b4O5b6xSm3ozfrRuQWSIXVKht39fu2x7eOuB6Nuq+Bg3lALWHp4SuXsAMh6eeBY2Z
lVb9QNQ9pEyqByqQB3LyeSF5zQNDkQEc3WAVl2AaKS2WiZPGUZKMPnImsCwEEabsd4XT/Nw2Tlos
E7/lIBFU+DpPwvDiQpJwPyh4OS5/3hDJej40bOG0AKoFeGZQwYM4GSoZBexUPwRQ1zkuN2EaH+1M
dvIqc9vGc2/Ukdi6ByC4y2ntQWL6/fqhnMaqBZw7PgEO2fIH6tWqOYZ9mdsfyNCD47ncB1Mz2n3b
i0efwPgQj6qkBm0BVcM+ZLvKq1byBxF25r9zVcTRAprGccKAOcYs93UFJLMNyXavHX9AAP3nbB00
D1ilyoM1rRVonHmE3mlST5P2vQDatmLTDepP0AfZgf/ftSCMxSCCWnEKcYyQueCfAUo//q+QkGOE
fMAs5SlgieudwDLKyWdoyxH31Y0D3z92eTuMjySCgN8v3DNA6uFqviKLqoWYVzFFZQygWV0PhzyH
AdlD19DO3nae6nr6hVUj98KTGC8urGAKvZUDgiZbyfAZZl9PyQoQFqHWHKRnRWoBxqcKvLSF4h0R
dr5vRrd0/l1eZoZQsbWtJAanD4B9CxpwIniWDO4zQFcsf9qwJep5Vzgw+3YILP45BCT8KAFZv0t5
IA59BvRc0eCR5IqJr+wqpn7M/39zAWEung8UTLMTjOzoGcQd8Rzldb/tHmhrG0pqQ+1pYJF1GgW4
fgUcHXfWKgjMNNfahuJFLWQcex/nXgcOhhOIb7+BcrUsVh52prHRtpK+mSpg+THHRdr6hzrD+9GD
CtG2Wdb2EXCd2qSdAutU2+qI/N89zA2uBcBf0Dk8DNmaa51hkHSB/ToBuXSwcTkg0AXaeym9p3N2
IGXNZbkfhkHSBfZTawihYpCUN1w7xgMvUIGNkaNZ/rjp188h8mZ18kYS7K29dZJt/KsvIxt8S/c7
2ObbjGcI0cI4pASU8S4Ab1VC9iLucXtFGWXlqDD9+vn/b349ZGBYZbPCOsXwAD3ybvjErAnVhkHc
Lw+Paey14O1Bm3e4GxW3GNZvJ88COb5QfM0r3PR1LXhD6cOePa+LWyjg/fbb94eN2fPyT58H+J0z
TVfXT7ll5S44MKfeHb7MqTFihcBN+IcZa7nchOn3a+GbBgyoEhbwMzTF4ZrAIS6Wfql83nsbh18L
4T5MIHbY98WNgEu4IxIyVA1d2x/e/fUQJZ/vH28WDw8cIujQFTegy8UZGpDkmPT8tGFo8HHtSq9c
HLs1qUAHS0eV/WSNDyI7s7ZUu/B1LWrDpAEtFOyxm9dk2QcoB1gXPx7XwMWmgdFCtvZDKYsAXHko
xDZ7r8ibe3vs2Aqm4d2YxW/XYlZlBSRbXReiSx02BGUjJz+2yBnaBMY/y4P/7tJHE3PH3sysJ+N+
9Ae3PBOeP3uACxUBcIwQTv63hdrASiPvXlPRiBa8vS+rNGEYpSIVL30PcS8ZuCFUU4Ceiwsv2EF+
Tt65Cl6UdtP4K6P37tUFrWpHMmRIIH/XDQKvXftMcKCB5nqacacQZ7tYpPu0PIKmJaBFtsinGCqE
E+SdehTMCjKNR2yFW0599EGL6lgwUga2EGcQYT+rClajDR3W0gGGX66r7EOTAqW4wYY0yYhsXmgH
v8AIb1bm3PRxLaoJww43OlMB9VPIvI+QQDm6dvhrecwNgaGL7DuCpZbVI6jTePbBojiCncANdr4a
8sNyE4Y1G2qRLXvA7p0gFOc5KFIFLGZdBzkUjYGpsLGGMnrfMIAbuykrV5o0LNhQC3daJnlOxwhK
y14HShJiA/RgJdWdx/tD0m8qWYZROM/Ym5BXdVP5EHKcrlDIGw9xgr0EHt7/Lg/b/JG/jlJ8XAv1
ooZcSe3w6So9+iTKtN1ZMSg22z6uRTRHZmnCYxciQCp+ALkfcoztNhIKfrkWx4WT+EmLy8WZJiDS
zLjMZFrNfJqGRYtjqRpgc6BVA+XestyrMaSnnNNwZeEYNnFdbh/C7KA6h1F6icPqvsZ7HxJUL7wK
IUFd9ytjb1icOo03LCGeb9s9ZHRhqenk9FCjKknG6GVyUL1PN8HTQ7jA/bk4uV/apGAepjjPHslc
q282rx+dzAuxgJi1TlTfnEqqEycVqOJ193l5cZomQYveAvIZ6ZgFDezniGDnOJWzO1YCJbzy0pRM
yeZi+RXc0pebM6yoYP7/myimEXyVWwA1rooPEErCFhgiQca5ax+3NaBFsmxDXIuHoEJup1Q7AkvJ
WTzpedvHtUgeIcQBZUAHq2karB2fsEVY/ib3GKwhLZLBvg9rWhfNDfKzMBwg/Am6TWvoc9O4a5Hs
weshHi1S3wR2VijO2+wFIlP5ynlvWER/kXd7J8wra2puose9ZSR4CoLyFRGIbc4v/k2DT7Wj2WMQ
jxga6JLAhyU5FwNg/0XRlivrxrBR6LA2HkLwssir9DJvFNyjF0mfod11GZn72pC1zKphGnQQG3N9
RxRN09zkiAUEqQX2WLUxWcEAzjH7zin2F4ptEhl0Z5MG7x0YHPE2fSyQCYO5Rft1eQpMDWjR63Ut
VikKazcImM0qppzRM7Tm2a8kgdzVtja0APZaF4dYWaYXb4KdvAiTxzi3/6lp9rT8/Xm5vDdIWgzD
nAOqU5AQvxadfIDFwrNElrkn7rXJ+bErooeWrSWOTLOtR7QXOAz1KsgoeTU99l4bP7b5LNi33BPT
bGgx7TSBDOtINdBzFx/JbFkJD4aXLgFBarkBw+/XYWhp4IRxGpVQAgpxjS+lfW6ibDpv+7gWzkIJ
CUk0F9tdB5woj4eI75ohg/Litu9rRzLq5H7TuZm88WyW/KNOkp7aqQYSctv3573wzUkGLoDqeaym
aypQS8Il+ymENdRKJBs2VJ1rWgTgp9gwY7yRwX+K++CEU/kS5P9DiX7tdWtYPb4Wy5CD5unY2s3N
mcSLQP32PvXxpnX71VKYYUvVAWhhZdsscvzmpgBjgKQUdKNQV4H7GryRfVi7IXuy8ZrnO39OBpdw
UIG64XSFls/R8wbokM+IGKvZcQul+s0PBR2KRuscGqidrM8Qe8vac5ky718IRqq1hKFp4rWY5rIs
FVQ7puvoA1ZC3O6rapx/xARpUuGv7LCGsNYBaaSnIMm2bnKJG9hUgz7XXbqiWZOeMX1di2uwfVoB
P5/k0udBfmae1x/cdg0EblhSOh6t59XAo95JLsXoQg28jqGA2t1BeO6rUli8E4+2ZWF0QBprRYsA
SbIHlL1eWODdxoGc+6H7EsPnAGiBlWZMgzUH55tNRPC2Dqewqs9ODintgpLH9aVqGistwOPAFQ38
a+SVU4f2u8pOQgsSjVl7dBoKSSUBUcFb4Ez2mjqJYUfRGafS4r3E8ZpeoNGXTvuxr93sqCZbfoBY
pnI+bdp3dbZpbEG11ndbeXXcsTwCpiY/VoQUGydEO7L7KG5lUPX2RZTRr9/37/8gd2KabS24ZVnx
xieNDV5sjrxxTK1q3CdZ2q4kjQ0ToGPSPDtsxogq/PhR1gdHBmRHEwIZYRHaK6eeYVHpqDQoTJIG
0sb2JW6zX9A+y84e9D2nXZNUcu+XMDvZ2QFMFZbn2tSh+Ve8CQ8qIiuDSrZz6Yf5yj9jxlQPWdfM
g0v6chOGOdFFPIoC5Dvet/YF+nYee4J5FLTgUi63QYvCSGflFvBsgSNDgAYglH2LwZQ4Qzy+3fYo
0mm5NYV+ToLy9oXO+UpPgHQfWWulQ8NhpOPSaBHbeQyLj1vqw1cDT7pqrxhSlYUFXeu2QV5/2xxo
pzdpRQ7RwTzBm8tuyIOgI32FppEcv2z7vhbUEMKeMoBBq2vfRA9xXWRQoqv9w7aPa0Ft8awcyDB5
lwYSWfww1sBN7uCxF/xY/r49j8I7D5a/sGm4RxE1YIq9CjhW4iY2nBCZPMyPVAGkTBqU8EyHj9Ae
O/qz5zewLCDurSNwiF3+CYYnk6Md6VJNTjY10XilRXiCC9c9J/G+h345TdzXJProVhtzIDqUjWbO
kEeidi9h63efWNrBMM+CVZy17V7taJf2kULNoXT99uY0JfJcEkCtxtqPsQUXw50VDq7qjhnMIIqN
rwSd34t9eMpIFIzXFDLQO+rCHT5w4pfleTHsXTqcjdaQkvak9G+K2Y88QdbRF6i1bPu49g4fReKU
PRX+ze2c1y5UfMdF/nnbt7WAVzC6ipqx8S+jBdZOGoEy4kbI1C1/3bBtOVq4Q/PA6mo4Bl7UAB+a
6xiH0RHVqOoh66HxeYGP4Qo44f2GAt2Qlk1lIaGijguolTW70c5i6HORMT+6FWBGPnRG6UqX3j8I
Az1VXuNV4PMU1rcsiFOI2EfphzCRw86FCcqm+Q70TDkA/xKCt5CqSweggGDMem5bZGiXp+T9lRro
+fFRBQNs+6rhUs/i1FShGpxZQJovf90wD3qCXEWcQYC46S4qz5/qWRqauXUC/dD6wRdQsV5uxdSH
eW7eXEZiv6qjMrUmeLAG4eG362sEE4vlj79/rwr0vHgMazvPB6D2DtI2ZMcdBasm8ojHwTmM2SNs
L87L7Zg6oUW1SlLwM2U+4DBJ+YEwL9qX2zyywyDQwprlFRwxUgZ5wjR+gBoh3f2uNW775VpUw6CU
2W5iqbvCgkQPoEZk73fy57aPa4e4RFq2VsTrLqyceHNWdhnbN58lTrFy8BjGXc+Qp3mSJEHv95ew
gnndnsHNxj+AetF83dQBPTmuSq+14e3VI3rTeseK4Yuq8CDe9nHtGu7g0e1D7XdAMhyweFZBlx1m
m91h+euG6NVz4vBCSlgCRfILSUR9FnIMH5BCQL7UhnNOAqnObXuQnh0HRC2VNen6C5W8gFeNgrUB
XdNyMmzQOrNbqDJwS8DsLtJjUEvuVHqvWlw0mwn+BMvjZFpCWuhCRlbZjkXkhWdg0fRBRg6zwN22
j2uhy1s7dnEbhUqUsqU9VXBTcqRDHnzS29Ua4NcwSLrKFs7KwXWIX6W7UEQULAsOC04rzGAbCmn8
5Y6YVpO+TUwKSNyu7S89g6VUEkKLrv/iFOWLRdYYNaaJ0DYLPEBdSNhwhEM3U+MUtENI4G+7bIMX
+ucxQwAWzyq8SC+e9KHIGII2isNgCGbZ+ue5ag2B7JWxMnREZ4H3Ek4kY92rSwi3knsugA3t+3FN
UNT0dX3XqBNRyD4ZLgqW1HugsfkJL9Vt6evAn+f/zWlM3FQ2lju0FxGGEWwH00fcJdu9nwbPywvJ
sFj1FDxk+UhIo1ZeoPSYf4RqFJD2TQ57iKFdK3UZ1qqegu8tmNGMPWEPwoKGJZfJWVRxdAez8P7c
wq3otNwTUzPaxiFRq1M2wuBCkCi9iMymsAVV4SHNagnFew4P9OWG5iX690s10LPwhefGfuLjkON+
QQJYC2XTB1J18MOULc3g4YkMmAWhO/gxiABGyp+gTyfXDinTfGmB78HpOhWwArsUJbZ3xiGUP2s1
lTUMqpe7Z2pBi3sGe034RwhsX8zLn2G6FH3qy6I6dnx2dlluwzBXem7ecSu4/3Q4R3pRlIc4Vp8F
ZCVOsg4fkhAS6MutGEJTJ43jWgnjXxgMXZxmUPfIdnVwZaoa2Kxt+74W+h5S/zDywlEVU5CtCrdm
QC5uUuIIAz01T1UceCLp5aVoUHgTcL49/75rgq/MHibUy5b7YJhtbx67NxuMSMZE+dMkLzA3E/cO
0hyjDarYOoDY1IAWlhwefGUYORD4mNW5Ysg1nv0uzPcdLTbpIGOonD/74CUQ6oFbtLyAIpYe47BV
J/h/wax+wHHVO0N72DZWWuzVGRERhMUkXtyttYcvDHw4O/hcNhWQLMtNzLmmd/YWTws+bvlQrqxU
eylCFK3qdsoPsYeTlw5q2geSXpIazjfR/K/lBg0xoifTRRNYpRflcEl0wRRyAucfJ+3WdK8MYa6n
0VWIByuktfoLm2HvMBTO4UeKiWGp3R/9rmbHbZ3QAlF5bR/DeLy7gILTH1KCnJ3PMrkyRKZezP9/
EyJO3lVWCQMS+JRlsIysYHMDwwZ1tKHV8dHFc/B5uReGuddT6OEwiJRHarz1MDdUpbjNBGDWdV9m
CXRb8KeJrukYm2Z9/v+bLo3ccpLOb3FMtuwf1sBvwvXhwrfcD9PHtYgfJ2+aNYXlBdZD5Y5Ba2LX
zcbb277u/PnT4YIO4UAxdpe6ZMGpHgP/DAvXtRyL6bdrIU4y4sJuK8VuRUrI+9azM1zqgYy97cdr
4d2ncRanTtFd4GEvP8S+za/dkPrbnn5/pdCryoYR5fy6CUdMa42BL9kqTMawkevpcYA1YBycZBh4
5vcQ+gP/Oq4ATFvXEjQMvp4WT2ETamVsmm4xgDh8ItNugCHuytCbfr4WxaPoiqCDIiHI+wWSc+mY
N8ciB/IwT4Ba2jS9ehqc+g6AGbE9nIvChucu1G8se5MkcAiXyz/X/Qgf8YzUSXfhFa5MsMSlB94H
/9v2w7WQDXsXVnYcCAmYqkT7Jhim48jJ2gZqmlctZFk8NWyEl3UKyY0M3pIViNBFtEaCNX1dC1ls
/B7J0nq8wNjUO4J/CY3Lek3h37D36xxupCmRgROzrLTT19neSW34b5bS2kOIq/0HQtkbtzWduQ12
s83CsEdDgJ8zFCBlcOcOVbVtZepcatEIVvo2liT2tRrSJ7XzzzoPxhBaOpVajgVS4W2J3562iKWw
c0G1CeElagVltC2zqLOoC1HUEEGbJ0IIWFQ6EB09Dhly4MsBYOrC/P83B6JTFRJexv54AY/kuRBg
XXASJftSrlbgDa9GXblSVAM0vUMkdmXEvjseEz/iprTlQcFIjO0YUKB3ce7AalnJYWphMeuuKQSZ
+qYFN/GAX4hZM55/C7uQPoQGv5V1hw5mu4fl4TPE4O+i7pvh80rIWcE0LU13qD19Tx1W7IYBg7jt
61qEh4SUWZtP41lAYPEA5ZKkPbphC1fG5e8bgvy3BuibXy/gVR/y0h7PcIV7DKv0bsbu0Q7K3GO8
Jr1iaENnV4+h8CvXqjFCcQTIWwoZwtl6/pPHu09djD+WuzLfeN95P+gc69oBhKGU0XhOqyCAkjD5
MUJy/EF4RXmtMjy7KkToSluG+yrRbt288VgUTfEIT8H0cS7Tz/UchrSdCLzjDChv2zUAmakp7fBW
0rZHy6XjWdZws7Tsxxqg+xmrplL/OYmDE9wlNlE3AqLtBB6MwhNn9MdzDHn8/ZhBe7/JNvmLhQGZ
4+fNSnNqyccEnEQoc5SwwpDQgXNOBYMc9mCzqj8vLwJDNBIt4JkbdRLkCuveC2HrCabcK27ja1p5
po9rh3mYTdPkQSbgvvZBu8NZ/hVn+hou1LR8tUiPS2CGeK3c2baS3sPrJlXq86jqS8f60zQkKxVt
03LSruGOzztZKZecRecfgc5+DQv/JqAwV4jsKZzUJ8uO98tz8X6P4CalzXjDR2gjW1ipMGtWMtml
qnnoRX/glX+/HiDvzwrVadoj4GmD74tZOZ9+pykeLIELQZvlPrx/gEDw/M8+CM+OAiUaeFoXJfj9
8LNqAGdAJdrf+1aUWCvNmPqgBTn1cQFiQuGdDTqtU9DnqVqLO9Ms6EGd1bQcareFs+hw8Dh/nsvO
XvQzj4pvgbONbEx1urYKmqoUQ9fcFR2qk3UPZeKZzbw8Ce/fH+hfNO0otnsZ0OyOF/3JAb9fTvSJ
wrodin+HMO0+FWF5s6butK05LcxZXFiMycqBlNo4sN3vB41w9sK1vo3D9DjvuxX24GBjaY5GWujz
ARbgYSyyO8cuYT2dJr8CZ5vyKeoZWsDTYOwHt7KxaVWR+xTHLHi0IMm+EuOGhatTtZUCGM4bi+KB
58Mnxw66r1HeeV+XJ+K3As7fRzoN503szZkBSyDJqyYpHmoOa01/lmQZUDdOWVbvQkyHl2TPoQSs
CEmp5tCH8KJR8ucwDg7s7FfLyoY9QCd1c8eZrADXpAfOA/bFSaEZF8Nwfg9pRXcFHGJqQot/h8MH
OGaxdQ9xtG5f93PZNATeryVBdlwezPlT742ltg+MAD3TSND8AVR0uUssiXQnrMDhoW6DhTUFMVt7
z5lamtfK21kL4CsIQ3n2kAr105HT+A0ZRGjiFez70I/jt+X+GPY1ndBdSz+2qJUV6E95qHl3VD5K
zOEAU9TWR+qko2wb7J2G2oYAH27w7KOI3zN7Sp7TGIbscE10D0mV/lruzPunMtU53hzooAyW8cVD
7zvZQ0h86xtMH3L3VOY9/c66WnxqYOd3swLSrWVsTGtO2xh6ppAx80J+XySdPHMryy6FVfgHMKo3
Lmsd1MZaWgVl67AH5CoJED2QPQpVAcNqZxUNYOiFDmpjFtJyiZXC85ojtRXnkL2UsFA9I+2SrTAG
DOtZh7Y5LWQO4LGAIm4OeWfI0F+QfUKuvcngOl/S5+UlYOqItgUov4pJRWLMPuxzTrU7yZ8s8a5+
BqDJcguGiAm0HUANJI8iu8ofiIM8SBpZ6ljFSTrvBfYesCjXPZawEAhPy80ZjgYd8DZmzWAT2mNm
oK1V76jgDUpfNgxBzssNmOZFu+tTyUL8asofWDpaeK+ieFrQyEn2sCCIri6xoYu53JJp5PQNYGgi
WLzgBMimFq0k42c2PEvU3XbKczP3wSYOTASX2zINm3YZCEUGo/s2hltu6kBcRyYo5OU2f1r+ummV
aUFfFxw6Z3ADgBuLj/tsLUDeDsXwo2o2woqpDoSDZju1YbRR3PEgu3RSDLgOBmt1Z8Pv11FwBfxc
RgasLLyEbfHR4RVDzs17gnLlNhAZ1WniMJzMASX2e7xTPftf4A26vVuQNZivYc3qUDgeSDvJZ68W
3iTfZ9qnSLoTbzuobmzjJMPz6c/jVzaMcasIqtlwJ7Z/qLGz6KFqA76tyEV1JBww6QEcs9z8jnb0
u+2Jasez5Mvy+jREmu5ukg5D5Nnczu9mA1OHAi0LLWyHkHNYhnfCCe+Wm3nf4yakur8Jx5kuHJy1
9xzsxT5FETtNq/vYz/gOd/9h17TWLsFzNYNoKdC02wjdlGrB7Uxl5bLWn4MbKhnPhPefRFUFT5Hj
vS73zLB9UC3AYdAIsEpW53dj3s9vFnBFqly8bPq4jlzjYy1QG4zw83Hpzi64bEV3E/qw7evabR9w
zaCzst+DE0/p/eihvlkSa+W3G3YO3bOEpROc+8BySCDL1Pp75cFkgjYQ702GVS0aw+DrkDWQ6PEG
AV8V41ODyfP7lWBjFW0bHy2weW4nGVhr+DptZ7wdT0FDmsTKuWMan7lPb27tYQH79JA42DYYAF07
QG+mvUg7ua/6VSaVYffT+eLEtpqitAFY2dVO/tQr75Zm/nMGGGSWr6F6THOgndWExW3PrQT9KPg0
7nArxPm5CiM3jZIWwJI3TuJgz0MPKhi6hDnuAN5cLoF8zxrjz9SGFsJFbqdT1s6jRCkXd2SKf4XZ
EB9U5NPTpqWkg9BqaaVpzmo0wafAv8VFRi8V4DDbbmY6+gyEhq7DHcw6e2X+nDoODNrjF8H9SwW4
23IPDIOk88RlBhXjEJ71CLUCaIW0ZN0xlv/H2Zc1SYorWf+VsX7nDiAB4rO594GAiNy3yoysyhes
tmZHErv49d+h+s5MtioJxsKsLdsislICSe5yuY6fUzthzlQcntfHsozfmQQUb1BIJmiNiUhi73uV
UiIPKEd2xrADG6fcyKGsvcry/btu7NZtas9N8SqxC7/X+v1nJq3hzgG+diOAXetCM+4SQhaNUWbm
3kqdCzL0u0bWoZVuQbdWbE6vCy8J5BJQNm/updte2C2SYwYjWyLda41rBg3VBNx9kQLDw6gJMfAM
NCh5lmYbo7/WvGbR0rRTi9oYGptzJPU7qDM1I8o8Ty+htdY1W6adK4u6UGrfM1DpN92Bp8VGVnRl
TnX4Wlw2TtxO0CwPbIoLL26bf/bFUIbeQhl+1tPrIDYDFbsEyP15XycynKm5A2vJxtOvDIyuTNJX
RSUEWPL2FSn209ReKtlFp596ZZf5reAbAkOsaeZ5T/h0MOabti2jPquDejjz2TWDBVTNbsYKk+q4
7T6zvIP05jNHfBmud74A1NNFzomc93kMJKf9xXe39vePJf2QPNSOy6D5A9WpxGRO+d6PaOAGZOdd
QccjNJzdluDm2qLUjNWJawMU+v28j/3uyRmNJ4c4e2I0G0m/tanVjNVnMQAoRjODqJsfJnM8yKK/
ApVdUDTVeXEQ0SwW5P42yPH4vHddQkOjQuZfTNQK6oL6G5O8csjRwWqyrHwqUx9dcHCC0AyqPKiK
jqOWsDYCJvnNskEbdtoYVuxMh67ZKOJPKwdrdchUBCkxwM63vMPKZOiYNTowjkJcMe/lPHrRPMXl
QXi4EkMxdxxMScw37HntFbRtGJcwZmapGT50finIEPm82DgG+rCqD3LiOmiNcosM0DzHBs/nJL/m
Nu+/gOsZwjA1T+4TkI/yHkARUGzcpyUpNvA8Kzaiw9l45qLQODXQq4kyf+QRrXsXgJhotrbIKtcW
mGbqHVOmX3qD2qNuFtnWxArrRgS16UVjRZ9S8CWdt7g0a4/TIUljmlj7Is9F0CbJfBhy3Mud17pm
7F1BywTBHXafafiiuvHVbT+dbnlt5Wo2jiNZlaeGgxlwOP8sDW9vTbi5SslzlVYbYIqVPnRUm+w7
aAPnFFQmTbKrjXxvojLGp+q19rONMHvFMHRkG/NzUA3LdN7zODmYjDx2qXOOzXlMr42YjDTt/dIe
IrP1Ii7scgmKynOWDRrXlqfoBy+WJR8jKgr6YHctiqE6bzxLrhLNa6tyShOb+Y41RILOO5e0hyFl
oXLIxtB8aFxoXluWZep6vW2NYyT59RA/z9BMaeVtxa6UL8LT63OtC219CncWvtPjDWrxWJSHya+x
cmZwrBs7Um/cBnzohTymh4/U9ewaEOMh8kAU1SJ1nh7cnGy8wFrjWirHAvk0kkXOGPUsvZ3L4lCU
7HJkYmOP/tC28OzLuL2LkvLRtbmbYHX6udxP9nBFPHDD404mqdNzYjx0sXT9rou0FshGEcxyZl4V
fhJY2VkSVWh5GbN3LTu+VTQjqgIhxwdZxzdHvTH2fHrdfOgQ0PTy/bumedmCkRVHx6juUET/ZKof
p9tdm07dYKuiqxoXa6XPL7v+Z+7v5rOAI3hkzVgZhMtibMFjlMONQQRkC/W7tkQ0K6UNTDSd8Miz
99XPb2r1La1/DtOG510bEM1AfXs2R7uaxmgep1BA89NkXlC1U3R6vFfmUQ8QjckpFeh+xgi8Ne4D
IR34Lkpr+n5W67rekLRAJCPHDgtwpGGm7FenY4/nNa3NJnD6CmSZsBqrs0LhuyGEjR5ON70y5L+O
Ne/WNiVsnBRUfCNFrqbUAjHKTT99O932ynjrKFhkml1l9ItJsuG2daqvsx9vuKqVx9bjbyjpjpOx
uNkBUn2SBql/E/PX04+91rbmBhsiUm4J2A5FASnrS9BNsJB1W3dVK6OiUyn5xoSKAonmLe8iZXci
2Yi61x57+f7dTALkL0xao12vTF+skkXVUN9wmm9sbGuPvXz/rnm7THnsLpZvucmNJ4ewidnX0wO+
1rTmB5WQyQTuKDTtz4HtxEEy1fvTTa8NimY5ovU70ogMc5lMIRgavrnzfOlPdOMYuNa85g5573tD
4qL00KZfOutrRX/2+dZx9heO/7djlMf0ShFaJaY5Awb/Q4HfMqC1ccwFs6FJSa57tZDdGM5l1vIv
tcfSnT/O7pVloXwBVbD3CzUNiv/y3elRXJkgPej2MtuTPvICkRBNlKAIrDXIeROkB9vgu8yHYZn7
3Gv3tivDquB7lXnn7Sh6IcmEAsealsMYtXb+4qmSBX7hfeGttVUEtjY0WkADUUSHDhQhmWf+8Lps
N3QsOD3oK2tLl+KTtlH5zhLQDE4ezHGYJHXg5Btuf2Uf12tH/Dnx3NqGNfvEvzLH8uD57iFLh5ty
jDfO4ysjo9cnmI6MWWVhM1fufhCfiuHP0+Oy1q4WBM++bUxkQLuWf+iLbwqQgvMa1vy+k6se+XU0
bDb7Jrvvt3BuK2Ot67zRyc5rUFxjiVDLCBqK48DUum+swX08ze3y+fTjr6wXvcxgggA1hK7w+J19
jAuwU08BledtiXqVgeXUjm92iG3ADB6CGz8afes23gyw1x5d2wAywJlmu+2r73QAH1xBq+9ZAYpr
BzVl542Ntg34fVL2ZMTY+PLWBefE7Ed2t2FKy7r7wE2b2h7goQLDKFw4R2JNe6uHrC8D2Qz32h5i
V8MejEZfhpydhTdFQksLkZ3Ba7k9QcnPEl7Fg8nJ5YIE4uYlEDbT3o/7M6NxwEv/vuMDnQcpNasd
o9RpA8f2Dy3tdp1fRqfn5GM79n4rMGiIQywH0bhHyj2bqingifHtvLY1U1bSSNtyme+Z3dbtq128
nG7344UKn/j3IZFJnk7ecnxlvXGlJtRqsiHZDWn947z2l37fBVlTNbetjZxcNEASnM/10WXNzuPu
RvJsbciX7981D7J6HwRhGJax5hHC56A1rf3pJ19rWjPhxp2NpDHQdNF7QepBo6PdSoivNa0ZL24O
BhDWIciymApkM4Yt5WcFNt5vJQIjypkqgvCAN9KKwB9jh4j+txi3P3b8nl4j4DGwjPaDi+FOxpvR
LQ4sVQeoGYeDmWyFZh/m2kE+qRmp0Q0QLlNYkTW7JXayb8n3Jr1qvKNFZCDGa3NrC/gY24WetH0X
VWxzA/Ku5CcY+erQ95GfS5JsNwpUBdUoM73IC0gHCFzsDLFdHozmPPoH9KxZcwPNQLs28Y6y2bv1
E/iOz1qzuuZb7HbgXXTRLnXzHbXExVTb4emmVxyFru2mTHDy0RgLizQXo3/TjN8ttnUwWLEHXdDN
HGTpJn4PJ+QBazpki4S2tZXD/5g1GYOtGXJeylmOCbazpje+25zs8rQH0U73tXOn0In73dhAgm92
dx2OmrTp8l3fuxvHqRWD0SsCFKSEnFqibwe1y8wjD0U+Bl1cXFSzt3FKXhs8bbf2e5nH0sXEyGo8
lLYJDUF1Vvz4G6tt50HcqkzhvDNy5SInQbKzwBSofNeMvBuYPQHtMEZG+xi3n2O+EaKvjLeO8i9y
OpB2xkrqhvnFiM2HGjiHKchZe1bchSf/+4bT0rKN4wrRSjZf2M6D6V00ycazr1iYzl3rCdA21Syr
vvugRLziNjqRY5OF1eCehcjFw2u78Yhb8NJYlqNnpAeW50Dzb5EPrD39sjzf7cSuQwqSZrCgAYXt
c3/HzCbwnY2IdG1aNRNOYy49h2Narfyl86/G8TlVdRCPP0/7thUT0tlqa9/OKzNG4Bbz69Z48+jG
Y6+NiWaa0jeNxoefjzKe49azgZZ3FZRb6bG1QdECZ9OKTSmXZKTvfvONF4cQIFfKHeFfzxoVHZ+f
mH2bqAbWP1q3FDcbtXmWDKbn6eB8p50MVYCQCgTrgZDVHKWqodHpp14Zcx2WnzYtYlrQr0YFqtcG
cVFnryrdyNGurBMdlD8ktdmrZScRzSWtbtwtpcK1Z16+f2c7DhKdmbeImfskMvJ7JR/TLaey9sia
WVYjuOtw995FsTHnwdClnykxt+B8KytQB+H7VZISLEGcpwjgA+6ESvrYcuegSJwCFS/NWcXVWC9a
vJwDKRhzlvWR34oLzxKoFnEioczzdlAdbF/LyTWnzOsi7vSXc+7ujHarWH9t+DUbLQ2RKzVghGzD
u7bSOML18jkob7hybQstUupmbpz0UTxWAQOoeMi2mF5Wnlpng53agmBEsM7jHgSaGYg7d0YDVZfT
FroWkOkI+w40H709I2LJLGiwzWXm3KRs4A+1r24Vra2dnY4vnbCckI+us+MDNYNcmXbQorrqvDnX
Efh+MVWF7eF0pxQR1wBzWZ+FQa2Nq4UVg9bv5YBEHce2qPuITS/MvK6Su3o4b9r1eyJntnu7Has+
moxnRY629XJ6VpZl83vSx9NBWtPcZtJOCtjYdCf7J8ke0gSQ9VYGFr2rq9e43yqSWxucxZu883bI
t4A2ucUhxZwvFX2lzecyO6tuBrTzmicVvZsrfxmdan7zSyuYxA/Rb9Urr5mF1ngD6o0JOhh95MxN
4PnTrtxsemVMHM1Nj2NjNLJbMgKj86Vs1UWeITsFdvvTk7v25Fr8xBpUMQ0emvdiUDq4u2Q6C7cM
L6S55mIYhKk4XIUv5jmq4ZBCv62mM61UC6B8cPcKaOkAHgIlq/iWnFX6hqfW3LI5QUCnyVgXpU2x
Q0HXLoaOw1lDrVdMtA4tidfD9B0Wv1rIfgW4Dfp8uu2VVaKXS7SlhEMEP1Y0qwQUI3e1deH3593O
eL8VSsQOkykoLyOgKN96r/jsJFVIaLrFNLyckD5wMDpZr2+UjdUYWIMAcYBMRs2QB7bprsT0RKyY
n1XrbBVKsI+70oGTYkxzH3JVfdTU99L6HDsPjfelJX86PZDp1YaPXwl+bM2mUkPgpCPgDYbEPBj2
FBHk2mRf7WUznTfftmZcfdUIQhPEsoN8ZPFPkKpm+UZiYsUj6AT80A/I2xZqO6js7qLR6w8cx4fT
q3St6eX7d/69MORMZgcTbVOk80UR0K2HXhlyHQ84u5KkqA7qoqz4NM03ppoCT+wLZ+MAvvbg2nAb
Je9qh6H5aRoJ2OXaaQ+xuTQ6PSxrD6/5sjIbfVEnNg4PEw+77MlKX3FpGTpnnu11WmTRuYnwCgx7
SuJPEDW7N9yNnMfKuOgIQC/ndi9s1E0x5vmhIJUd9IbV7U+Py4pf0GtHCizDseB4btA+HHrkWYmR
HLpyCqA0FhIksU93s/YSWuKmGZMqn1N0Yxn3rQm2Hpw9T7e84pV1BGBuJ7ZVujkiJ8DZQcFhop5z
2pei/XG6/bUnX/p9b09TiQPKrye3whbg83Fj4NfaXb5/165XmZOY5rmPUnMIpepQ5T/ExUaQvzar
mncc8z4tWIogr+DXk2RBPj2kotn1uHhLpw17XetDs1crk5DbyxHsDeKWsahxkn1XH+a4CSitzpxc
zWoptKr8hmEr6WfnaSTs0o1bIC7Gs4S1PU+vIikzXiEjZ3SRx62gm8qLmZGN7NPH80t1/DHYqrOk
QmXosfaLrt2lhjG3kITMzssPUd3hgCuqgmyF678kixBhugyMyoaX04v+Y6Oius8ZGjBve3NbhR0u
Yp67Ni1Cr2/LQyf/PN3ByujobseYhaXcIavCioLUffaTsglsC9Wb5zWvuZsOUqVWXVZ4fsO7FGLg
93ljdxuhx8fxDdU9Tt9Cz1fksgpnZl1UUyJ2PK5EwGLkj1SZh8TuyS2orc8StvSojkSerT7NZwP9
CYt2QN/azTVzYcnnDZXmh1jVxA2ULapwHIpI+fxias47sVG9lK1mgrKRDVWYAR6VmPI7UVsQv7UF
qjsfwy5zx579l1F4AJpygHZ8xwRfJQUrxOmBWbmgpERzPiwR+dCIyvvGAWhF0TU1DU/WOwjCQ83I
oTwvkl3etVAPwC1lXMtkh/JmOMSdZJ4g+R6378Q9i2EWwB7No5us6dKihkQTyeIhFbvEj8edl9RV
f96eQXVOTohEU4Tuqj+2xPqz5e6N48LgHes+GeuHMjmLvdSjpjZzPZixaiOW2THJklc1V3IvMnfr
+Le2LLST5Vx7JVCrWHGD9EPcRe6NZG86W6H1Sut6XqlwUauVmVYZUnuIk8gfaP4ApcbpIW960whP
L7sVz6hnmDiVhQButQwhHoCS27xwXsEiPW9cUa+9guYYgb6RPItxLQeQM5Yy9WkAstcnW9DD6cf/
OM6mOhpZtHWajCQtQ+EOR2p4z+Anf2zaFATS6rysB9XTTAVoNbjZV4v+cZcvFEkG27kZzj0blr82
SJpLrEqXxOWQoX0vc+5EXgwhVZ2DQsB+qwB3zbno59fcqi06GSw5NnRmUANJCggaEVzd+T7fAcmX
yeraMwwhsrBIm3KGxXM1W7teUcMRu6KqB3bmktMRZ3BT0zA5nflS+s1Spg52HUW3il1WBlMHmPHc
ccfGqf23JiHXKsl+Lk2Lof90er2tmYvmTswuAV9MktMX2iphV7jQmr1+55ttaR7P60HbBqhlgdBl
rNjLLDwwV1aV/6lOYnYWhIrqoOyKQdW3GobkyNt+ClwHcg8iO4tlCJuGdkkxoj5NtoBAHmOIbaOq
1BrjW0RG5CxBM7S/REjvzjCqBG1Ya3vFd9MoDH/vFsANJhcqNeW4I4NT0vKiRlHzFpxjzWh09HU3
Zl1C015+rdv+bhJOwPrsQiRllMn6OgHSwMvFAwSiQKO1cchZifV0Un/bNomZQ5P0a+UiHZyYKGcf
q2s3YZdpXT60RXpBJN2431xxnTpAO1amyyZowX01lbp2xXzLIJnrWdknlcqNLlas5TeYdjd51MF6
PnoppD86ZI7DrsjO9Ju/bpzeLYc2rdxRTk78Mozl9FaCwt/41A6dr9Ig92iuzrqDgf39fdVVwHf2
TZkkRxOV2AqXfAj9QDB32tpX3NWvpffuHbhLFbgdUuMFGhGCP6BgomDPTQ0N1z+FaszzLsBAPfT3
d7BdUbIO1OTHwq7GdJehwr0NSrt3N84oH98nUZ1ln6GEg6ReZ7wkNvHuwFPsBpWiPKyU86c7pfHO
nrkTKtbaO7/d1Kj4FRr/nmWmOuF+YiaZD6kFHsYKMgvxsaI0vk+npIBbM6rO8xvoCoDjJgsVJLCa
KvTstB+/jhO4QR2EtiMK0q77TszNW5XWyvo2DrXbBV7M6Oe2sFMjCXhNWhQw8NnwC3KRq2pgd5Pt
20UVlm2uhgICD01dffFZAjWayLBrlLpdsIHR7JNXSAXG5rjJ3eTNyxmBt5hmn0PMAkR/vgyMhi7y
b6ly46nYKtD6OFFCdbx+0jS8NsYye+OTe2n23+txCIXBD6zPI8zTRkp5bcaXBf1u4dIOMpxm7Lsv
bTbus2n4xFpwm/VpvUvBtd6SzgTZR753463T3dpraVGSyvPcSRMjP4Jf7jLm4qZm46fZKx9Yk+/7
ato6+XxskUSHjbtzX7VtFrM3U/KDnT26YERvrPOcLtFR4+405wJkP/5bLNieZuDkoSP74VTsYU6B
Rj3tVD52u0Snpx9LlG4m+egcwU/r2T+xMyoHSIockhenO/h4LoiOIwekmXBi9c4RfuUpoSCGG+rq
Aa8mAsNVzxVW3HkdaavMhewx5UjTv8ysvgGSEycU7IfponVNGxDdbasyro2ZtryYzQZIvdrsBTu+
HwCwoALHgHLS6fdYW1TacXq2EUk0irAXqNndofThEpHDrUvsjfn4eCsnvhaVCjfJ6MJHfBxNdUBh
vXs9SqONlN2oPfgSN3pZGyJ9I3S7LhmgdHC0q97Y8RlK7EB3vJ0eobXGtaP0kIABFY86HpHu8PfN
0KhgJGTcCEQ+jquIDjPnA5LH4P3DANXu0+SS68Uplta47zLjDrI/h6TZso2VqdZx5pIrY+ZePx3t
2XbrII+7ooLOVzl28SdfQSl34+S79kqLbb5zwD4Kx5iwyXgsjSHknXfDSv6QG9N9PfgXiwX2rTxv
4nWgeeaajPWSTkdTzmZUmzESHnO8EV6tvYdm4nHlS2MqjemIKuv5h2fw6ZvppCO5BvfkGO+mGDbp
wgVhKFUMSo2zlpsOQs98BUjSOHpvnlkUgWd4IshrsDaebn3FHnUQulQ0HbJB0Def9fvam0Kz8G9Z
1X9u5FlkPh7RseYU4Jd6UPV0nCQkw8v4Ym6qp+WAYIEiNy2by9Nv8vE2T5hm8zFza8urG/K2bPNL
pq7IwYpbGHN/qBt+yHvrjUwO3Yt26xC5srcwzREwOVK360fzrYqHO9txQ9yHPRNVXS0vlvTzhvms
+Bsdkw5xX5OKwRyPCSp/ICnLjd3UTlsQnJUFoCPTqRrjifLGP84GgfAM1PF63IzV412W2hsv8Ov8
8XvwS3Rwekxi5dd96R+taQqWRQYRnc+Wn9wPAPDbCQYu51edk+fBWFV7O5Ybsf7auy3fv3M8Reox
lDei33Zo9oVphq1JrxKHv9Gz5EM88htwPW07XKCXw3HI/CPPZRFI00s2gqMV/6wT0LcTaMc9g/VH
k4G/u7GLe6AM/MCcpq+nTWZtZWl7vdW0nmf0fDh2SWniwskGkKO16uh062uPr231ILF1ShN6Rker
rKvAMavnpKBPSwB5uv212dUMfhQ4G/E66Y5yKva4qLmTtbhuK+dJ5ckWFdPaCGkmTnnLaUG99mhS
2V+nhVk+IYk+bqS4VlyWjmSfGuwYnlWwYzvRUDj1rmqqPrCWU4kioZOVIJcUXxAA7E+P2Mrb/IZv
T6BkV8y9dyRGKYCfBS14ouS3042veEMd4G7RNgcfk9UeJyqPNnV+LobNHMhm2Z3zfwi0115CM2pF
y7JOY7d9yyb3zXZHFRIT5MKnX2Jlzerc88wtmK0G6Rx5uYgqF37XfBaJkbzaYBPZMOu1F1i+f+eV
LCub2gGZ36OUKO7CxQnb2fH46fQLrDWumbQ59NKnbtIczUK9mBYQ0iSethDSa6OjWTTwvUxVsmqO
4wAiW1NAoGYY6+91HG+BhdZ60G06AS9RnJrN0WucctdbIBAuRiPdUZ+rM4dfM2k2ZjYpS6c5kqlP
9sPI20fHtLe4EVfGX0e/NyOgVMyum2NadE6J8j1U+e0UT7ZKglZchg6BbwuTqClrmiMsLcB2+pU5
RpBxyIiR+uDl3s0Se/QlD08vp7XuFmN/t1ZbR5lD7pMO+1v2KuLk3mrRzZCAnSvfL4p7Ru9ci2KL
OXzFh+jo99g1PdOkWGCLSydMHFQJVmyHXc4VebY6vnHGWpukZfW9e6uxZQmUwl1yzBzw0NNFrTq1
IbB5eszWWl++f9c6Ry6cO6lHjoCQKftqqFpp7RwiRLXRwYqR6Cz0Mi+txJCWOALrcNtbEBQbhBQR
oedxmhEdPF2XIm4TMDMdDTnwywTylkGWx/PF6fFZm2TNxlsodU1y2SiW9dQOSRGU7YQby3xPe/QE
ZMDl6Y5WAgQdTV1KjwuaOeK4nG1sCBP6TvbUyYIEZ4eYOqwaKNiKgBrbWvgDLksVo0Lbze47JBfP
9uk6vFrxhjZN3VpHNqr8HhrEGWrQabtxZF4ZJR1f3VPW+y6NzWMWZzyg/Rjalbzt5/oadbYbKdgV
k9Ax1haZ56qvU+tYxoMjgpHN5cXotsZGHLvipXTQcIYrYuo2tnls4Y2yyrrnEx8Cjrips0ETL5w3
knd3OYXQ3umVtWKBOrtoxgooTUCv7dhDneHJVyWMg3uWNexTIOe26BhWDEWHFXs50j/pNNlfkCHd
DwW0duT4uKTkJmFf9ax6Ov0yK2kNnW6UjYU1JT1Gb5E5VRkg/BXx9sRrb5ccDXbjA8j9N2x/beA0
2wfW2Ogr6M99sU1xZY/ucz67lxRHg9OvsraWtb1dqMIAxEzaX0blXqY0e+ot96GU9m4cuo2YfWVS
dACgjxvUlMVFfWyr6gYiCncFL69n6t9mo7zlwj1vi9JhgFL57twJYz6ChIZfm6piB8gZ+/vT47T2
Esv377YoIVCbl9QAAiCZuGfJZEYgt3lcpjmNF5FKp3s83dHKfOuIwLhphrbidD76FLJ53VhZh3jo
552B7ObGMXDFt+ggQF4VKMaT3Xyk2TA/xF1rXAqD9D/Oe4Gl13cj5TtGATXuej4CxeuHs9nG4BAd
5L5XtgpPd7H2AlrILv2xBJ2UwlQDOxXabpntK8fZEpReMQmdn7RLDITtpTkfLRy+ZQPr7ql5kOP4
g8zVRkZ8bZY1qxZNDtSO6OdjDKruqI7dEaE7ICHYAsvDeYOkWTabeugwcoMfJ+V0t3kmP5ti3KJR
X5kBHb42IgetDGFNR+VAE4fT/jFLttKSK6amo9aKxreoCUqXL11XPxWQQbds+230+73J5z8duQUe
XJkCvUzS9JXHjL5gXzLXurd8dY8Lise57bYo21aWkY5ek1LFLCGG98WDfudy5hConmELrD3hf03x
f36f/l/ykz/8lRBs//Vf+PydAxqQJWmnffzXM6/w338tf/M//+bvf/Gvw09+97X62er/6G9/g3b/
3W/4tfv6tw/gEM469dj/bNTTz7Yvu1/t4wmXf/l//eV//PzVyrMSP//5x3eORbi0luDA9ce/f3X5
459/2DYs4j/ft//vXy4v8M8/Po0/f/z8/Q9+fm07/C39h+Wavgm1R8eHmt9yRTr+XH5jWf8AKy9W
D5jRiWX7y/1NzYF2/ecfrv8P013Qfy3vl8+O8w9CHMCQPDTj4X/OH//9NH+bj/+dn/+o++qBZ3XX
orW/LwIcwRyPOaZrWmDdxoPpWRLwGfrT1MkpbGsrg/YAN8SFhOpjAE1WdUdTZhxngIKqqaQgr7Hr
g0WM9kl4rdwbKkwArAbhfus+qgbq8xPSLYdkoumecwYwpJinNxAcJcHUmnaUWgzqS7JKb+Nx4Q7y
qimEfFVzyOe4OzhxZQadqtUN9ToeIEYmN5A8Ii9zOv37Y+5UQR17r2bvXlOA9m/t5UdhAQGBS1qx
syyDgRkg50/cl/LZMR37euKeDOLOnp8bGTePqWdHvz7Fw2A+Q5owsotSPvpxZj5DH7IJqq6xrr3l
Y6piyOrOyLj4E9j5QbZHXke7GYIUtWe3vz62ryWV3VY8Zf06zfxvch0T64KKGxeqjmtBp9rRyx76
uOvBnmJbO2+gpN+lhUtu7LHxD6aMS2TY5+G5RKXarRcYaniZG6keQHpXozSozoIY4KQm6rrPpkQS
PumLP31ShVzJCPfLw+1c1PWDKMWnBPrVxd4cOxIW8RxfT0rG153pk+ucB3Pm0DtI2dI7y4mHGxE7
4RD7zaMF9dlbIuiVKhxywWk2B7IzkDeg9UvTtV22T+wSosdNdz+Pr389SiHBsLVc3s5QzPxUSmEg
hiscAEB9uZ+nfLyMnbLb2/Xgfp7HEnrG9vAtzYYH6Xc/6rijN8opxJPdGW9MjPvJy4s7Kx/rZxrj
mgH15MXNgMsgY+6w5foJeVlwAqG07LsWsilR0ozqcztDEwLAkcPgVxinuAP0eMS/d0mffkLV1s00
JXKf+353ucgKXqTVaA5Bl5vsylcGv+wymgazmmUoDd+PhOTdE9Jn7r7JZR7Sctw1WZU9FUzZlxnu
3CKz7O+RMO9vfo13bEIVqQa5ZDu05Q/l+ekt6Sr04Kl6J6qs2uW4KX5zhkWQuBFpNAtO92YjecT7
IX1MhiwOKku4u5YD98CdpLunKLC/Inl+tJOpumdG/J14iXiFYzPAycUehRKMXjLGH2UrpwsJCvlX
gDFeC8VRByEwhzkKn8Ohs+27hlD3ooYE4SU02ne5b2YXEhDZT4pN31Pw7jy07vwDhXLssurbFoe+
cuiC0vBJ+NcqshLyOaNm+mkoWyDVWuduIOknFU8jeM2wbLpfP2wSB3+9dl302c60R+UEyixeU7uT
F5VHk9uktfydkXPTCqGmO1yXYIW5xeVJG8iE+aDyHtBx06i3ssnpZT3SEb9APjGtc/9eZI5/n7ti
uK4t666uhyHdueWcRxBLz4OSpF856B4dFIs2DHVEY3ZRoHFrcj41czJfZM3gBp4UFGpn+AFyOxFN
8FLQJRcy25d2dvXLUH79cOGI9n/9li+ZlTp3bawBO9vnqm2j2M4h0wOp7ovEHF6NnOGyDKWfn+sq
V4ExmGyHsgt5ISGuF7E2S279qjMPdqHuLciZRgkEkr64pNmjKKb6DjnpsBnZzWCW3dNfP2xV7Xou
9n3Wx3dVR+Ruxh3KnW1DGMsUkJqgnP6ZOOSuy0dxnFEwSLymGKF8fPC8/g4Ebuz61yJG4Ry/6S4N
hyNjwHv7KXVs76VIHSv6/0xd2ZKcPLN8IkUghFhu2Xrv2cczviG8jCV2kAQInv5k93wR/7kh6LY9
HkCUqrKyMrFTpdJIc3B0YB61sSrh3pdDTfdrHP/qLfAvAw3mXJjfDYd7gJClzIvWNFlgx06miFga
TW63TCofpodMLilZvHJfrm2b1UHBrkCCi8wVPZb/IqJY1i7NEXFjNBm9CyDp9RoWTQSegcZCsSVL
Cr8dP8MI3Lr4+94vQh9cjvdNtavd13pTu66na1673TssSeY9X4fXpmPLpQ18yDey6dDDDTganCmO
qApS0HxYStqyTNHSDvbjMrA3tZZv1ar+zm1Ji9grNkykNiAXajvphxZiZful7DhULFgaQFb3ecKU
cIbZ8i7pQswWQYGVQBqoHj+bOXjagu55aue9DPr1fa6j48zL8jch05/VbbFJTnUm/XD5TeZZpRBA
/a0cRJmh+wlzP/dQj1EbO7JUDx3n5NAa401JR0PcAE+jQE66ZVifeqqgRT+YJxp6w+f3K8YrvT5C
em4HDm/zqxtrHlf64753bDqI9kp7NvneShbc9ioQ0NfBLxQmizO93ONoW3czxgOYzBcMbd5DJZ3f
NzQtD7YqwiddVi2gGcmg5oEVaGvtHxfjsmyT2XcAndBBPZPelTviQ0ZGES+BDM74uXJ5IQNxXraI
lftq8F4haE0zRDTvXRTdG/Smd82ACL7cAsc0v/Zr/8tz2+AvDJhij3pop63RdtKigAoQlsyDZuPy
zEL+GHh99AG2I8+lUza7EWLTH6twL/5SJar1QZ6HzM+B2RFGOzwYH+ae4bfArlEI7pxWGXgX2GHp
B+SF7a5SXvVqoVGHd7lxzyOfyDtxnH03S7XbfD6nQvWJ2Hz1iZGGJa8j6DbXBcuUB+nXEuNWqXvL
YdpxjnbrVrqpUvwZt3U6G/cL4lficfXYDkTMP7URkKozHvvRS2RHDcJFIgcSJP4E9tD37VyCuszB
g1ueWzM8UG97ddn8om03/CC17pI6aswpkBsBlDy1Es6QZNyFW9Anfcv6w6B5kbUIAGHxJ2y0wYCF
y7Cgm23fkTITMPHALz6Tn05/9kPhPulp2GgaVP57scnuMVoVP46ifI10GJvQ8+NZrANLagVJxd5D
plQydNosK7tTpPwWvck624Ctfdqtd+NynP3i1FLxOJYVe2OCPaz99MGhqyrTUm86iySEwCt30VAQ
KaI9RLa+lAp+ajqWSWir8lFseO/+d7Z03Ic0WfDV+4O9uDf3J0yVzCcpy3/LKLtX4uP1FJzGjleR
V9ew6UIlQZS/LRI3NJg7gevW0aUl/ajfAqH5S6/rx00vQya4Lo5dUxZXsPv7OJhBUOeTadORCdxb
Uo1uTInvPUjWb1m4wiB9ILwKYsQ3GGiJ9g8yrfBEMSCbtE7YJ900qaQ1trj2t0ODneVK22qEr/ok
8+/dECMSHpT8V3gohrL+cT/D/HRuVc/B7x2Qu5Tbik5gLU7QF+qgJ3Xb0W5BcwRkVj4NDWGHZaQb
VqXXRfla6Si2TYhKDyM2byGXf23P0Jm+RYqhCJ6MqQYJXwJbZMMCd26P64xEfBYoC1WmIdSc1LA1
v2I600uqdhwTv1iGNCrfGfSsXlH69jtpomi/wiHg6hTkK/SI2RsSnr2QrR+eP0OT2v/Ru8KLC+k3
R6dcTxh1JslU0rTtwvAki+noCLNdYRqlXxy8qGRT6eDwc8MogxNmFdLT/dCXT4rP/FQLSc88kCz7
jna666BKMEb12Q+2+lxjTCZm1j6HdZtjog04KBxlEaac/opSwT+2BXluxUwuNaMY3Ryi6VcvRLKY
unhuV7rEaoSY8OyW5D2suir1i9l79Cta71SNZK9lVXCdx3pJLariozcq9Uz94jESmV6d5q3XvrwW
KA28uoX8Mw/FQY6sfTXEiP0wt78LJ6yT0avkcdnG4KMeE1dX9Lxu+NqgR3AC+00nDfe790E/jGAd
XyCYvZxGn+e25+3T1lRlfE8aZ9fpEghorXvjzZ9gyVQX8G+KVDeB2YGB36fYKYL9wFUbq9Yjx3qu
HzRSy8sYbRZd3/WE7ml/uR+G8MpmaOCaxaRibn28PGh6UqZz6PuM+3uOFxSuufoeOeEut4h+U4sn
0W8xGBzDQUVlnZrZwwa1cjFk/rCuV4xH/VZ2wW/IwvXab1F7Bfw27gRX5aXvuy1tCgvpuGkOc8yF
/NkWT503VfVZUwkWf2d9bVD3KWYv5swssF4xC4+QIXfsbRyKs6LLBUnvm18gDxyHHh354W3BMn4L
O7CFYVd8mOSaK1WLq/AFFEEXL/Y2cR4JthrYyPOXbZbiNM1E4UKI9+K5crx8v+pDTafnovG7VzUl
QzDRV08H9HUph0fHkGMIrv8jyEl9jkTFPXkENhM9ZOtSAS3jPQqz8txTMqWF4sFD6UQmRWaF6qoJ
RaKhh+PvwsD34cZivAtECuP7nofh5zdTb/Pp/smzkT3Xoj+WwzCZGMr4zk6pESMn+OmXwacf6nYJ
AvpiL/x2Vb2VD6IM4Ku5OE18z6JpH5WQh8cPmddmOzTR+O4FTfVSg3cet5Gvn/Xiy9joxk98OZL8
vrqk3k/hcF5dXVwdJreXQSAh7iCmfiCR2V4WkKaO9Qa9DigAbi9NXzB0yo3MKWVOl1dNuxfk7Puf
YtAkXySRpwqZHSyybqfN/dRiSB6f234/+fZAxoj9KGXTHSSk26wd1+T+mD3kVruoURntXT+3IpAr
7OShkYOhi87fAW2RieSwJE/WmrZxNAS/TBC0BwhiwmhyjWge1KF3exmQNqmJdxnKR3F0fcGRcGpU
AsU4fM7aQy/WzFXCDP+xUOucAOrm0cKApZs+SJwRFUrdb/ZMyaj3urJzXFs8Q1lEz2EftnFB6v5a
0EoDNQHEgcHG9VluYHttWKF7b+b22QmseKohSWZRvbRJPWCg2pNmV49yhAMaTDhvLLs3E7Ah5gsr
/05SJZ1eKhHLbjqPo9c+juP8M4zq5mTKBiGSSf6CBCnRSy/S7/swNPjZjaGHrkM65KOa/9Hb4s0B
iHwYlujFIWyo09qkY6n5pUHg3NmgVvHYuP3V8PoLzgLr43cSgAkw+1i30QWTNL90M68/4VGMyIBJ
u4R6Xg0J8Cl8iZwBzZOOfhowbLOpdu0eWyS6wm3LLqGoYd3HsWD7ekR9JclvEckHLcjwutKuPaGZ
/LD6PdCLpoUgOho+eJhRifIuoNELEs0hLeugffXnqDtC+RQZ7aJEHoZ1lY0Rr569/mYOGI4j/hQf
xyhIoRWpEkMc5AC8DAME/k4mSwNIILAIjWpj/XHDZF2i3aJOPTG7GWdYXwYpDUTrvX8r4C78ROeh
rlgAXecWuVUBOEZ4G2R2ijUNt2K5MsArwehNEjJfs0inFSwwOKtlmGDFNdz/yu1j3RgvxrBOkRWb
V5z8sClODBnqQYruYDSZDyVa6jmk2vpfIQJiaLZfZG1fI8f9JYIwDoemkPHtDEl69x7Az/nQrrj8
LdA6sRNnF9dW3mWC5cSl7AK6A5j/a4Ti24kXnJ/uZ9MKOwKwc8ZkWFb1dL/BpiFFXsGHJeNwL0iK
LnLO90MfhPsCY8fHaJRHujRNn/hLb1EJ7jofkubuLQKrkLT7FczWlHcOe/Nd2v9XUHTeTYkoiK2q
1wsLfbPFFDr3jLEyg34FsJoViywBawARwzw6rNOPFlbSiWsjcvAq4HnwabfXqNz6Z4zIvNlgrD7v
ycu6BfZj1GVacibfazUs51aDAwLfOfKBGizzYYwj3aCIISmg9l0HAR1cWHne3LG9WNIHedgpeQmM
/O9QU9jPN3BbLev5J6l48YUtN9ZQh3t0OhdxurA37XYoziwQ5PpjwV6LMX+v3kECU6nit5csWk3c
ig12jDXHErqfuot5tvuKrXAKk0X1OwjMfkKyCVzUzqmJ6hrdqKI5WV2BuL2tZj9s/poYGm5zLISo
gak+9eE6AO2yT5ULyAkp3VO19PLo8IgleDZRmARA8E7R7bB+p4H1GLtBJxKyiebRdavmpLmCbnU1
hccNDy7G5lcdC83Zd/jgatfUdZ0tqHO2mBEWXMR796PYuH2cNpINod4uktfro7PIv98lCezQ36P7
aoFvzZm70xz7S6SPBqzHcV5QobjYIHpK34Nu2fJ75AjcXxFsKz78euv296/rQvnxCun3Imcrj04M
qXFpq+nLoxi8ocHy2Sx+myq/t6Cd2yAZ4RPtYKe7Mm/yThqDeHvMvm2HVlC6q5dyfG4Udj/ujOIv
Jc9lGMJlRI7/D8CxMnQyGBTWiVyC4FJuE1aLdqr0/pGu/blCiwBTlwQ599zILfXJqlOX4v0rG3Va
YLkFG2ZxaxS/fKOKy1YSN3aqZt+PPJG3Ogaz4IldkL11bhFCZjtUeQCg9qJoHNwS1U6uoCa2ak7K
W/IaigD9CbqhuiAOxryBMjqraC7VZF44jO0TGsg+N9sWPfjYzx9aWNxCmEUBJGZSMgx8jOTS1tyL
7/iDhkt9olDsLvpJqFmi2yPm7zNMfPKELWY4t/Ueeb/31jYtew5LuXMtCP5Gdc7VFP4fWwAEBgZI
990NoLsf/C3iiU95m5IyYrvO7ev4Dg+wsZuB2tOPyF3Js8gaR7WX2UVxuULP48fQjm/V7bFWeB7l
4pv9fc8dDAUqf9s11/E8GFW/+HP4iQwKKapV07ME6UoMLn3t4ZL8/8+sDWPtqDottMMu1OkE4P+W
idOMu3T/jkTH0t6Kym5aHpmtAHAq9QAqcPPgzleiwulpYmQ6fMOYfA1OG3qTV/AK436txg4d0E5n
zRo06cYKKAOLDQbft+IDrTB67ojzJ4g0TYAwtq9jN8ElRy3uSTpVgBmoiWSe55mDEmDKqM5TT63j
94k7NcihwoXkfG09qGlbeRiFp5E8d+RpEd6aCOkPO7YtxVMnTXX5RmcGtz6Xt6KPIrVO9aj0w/3g
BGuxb1Yfmau6YXtR90hn333zwG6Gqlfx0C6bfqtK96kOC+fhju3cPq1TvZ2/l27ovfj+dMJQMLAG
OcB+Af/NPZijO9Sm3C+f7l8FjEZHfpt0vePaUeM9F6tqjgEauS1vFSKa3yGyQ/nMrkV5aDk5OZzt
jJXy8Q611lGxpcKro1wUEb8NJ+G9NvJUekV/HVUR/Rf37rnHqqQCnqDo2dW2jNmEAU/BUFDW+oiM
1//y6lerJSIpnsRD2DCezRsF2nTrXGjXl3lluzppp+qLEqi7+P5CDp0VYQplRfrZD/3nEHbsBMTl
Q4uuOHfR5CcLjdQvA6Xeue7sm2jYeGi4LPN+CaBB1e62Ug2HsYnqH0j6UhdTucnYVs4+aIfG2RWR
zZWr9neg1qllf9mK+cFFPZnNi+kOob/xrGCVPvNWw+Xr3pAotVohtQTsOA63qPlv9/yOiF1EVrAn
i/qsmFOfhQltgtoT0MqtlRNIr8umleoUY1JhGHvk/L1ZVcTDwh3w1abCh9Yn+iVcgI/inW/3cwFQ
YQ23KoH2ijz3JeFxESz8nftgjsDvV2Zuy+oXuoXAOsro2twQ/rAkp3ay5rl3ZqTTxs4qYz3XyI36
4mnwVvvoW/GrNDbc8VtnBTC1fACgE/ugXLP1JskCzGXmBOhrhTQc6pygJZEVvg+33oUOh9xt++1l
gy/T8buK/F76brh2+/vCRebexGQxxw40lMRBmv3Urg3LMaZr81I6h2oq1w9HaL0Pw27NJLzgT5i0
Gm7iXuUB2Bu6k1FkH4lXmrzrp+aCeg/ympXPz6C2QWllpHGFZuiFF3Q+BOW6JU2IQWmfGKTYZLU7
d6iQx6zmC77d/l9io6zx7KuWQN98ROVF1t7Bx4VcW08iFNf9uJtaYh/HpfpyIKF4UJPy8w3T2Afo
vbFkBjZ85tDKg08pNkmEnM+Q10FS+8aN74F+voX81qq8G8LoXA3ur2JxEcM6LElFx+VUk7B4Qnsy
97b2TDpPfN1OrDb0hxD9S6Gb/nI/BBAK+z6zn3Q8llVVHlWv9dMa1s/S112dh47GuugL9+BP8wFu
u/zQ0nl/X33tWH0tgdry+6doiP6Dwyqx2NwljCK5P96XPhwVFtRCCz0ATeM511OXBosqTsU8/MF8
7QdfxV8WmeWlWFCCRU6Prl9HslaM5++HvkrpHu61a8F0kxDhD3npoP4VxAZ5OxZjdn9O01xOOcCI
Iq07Wly8pat2/zvzKg2IsmbLcRze79X7/VC25txVC/BP6vkZhASHTOrKjTnzmxe24M00xfzG+83P
mlF5z9Vm/nVIBV9bPndYrsiUjWO/Y1pkduvN28ebSnIcb3BsAwYZwCT6QIh3EUb6iWfp1iYeCX/w
AS0XP3TEgSz46rvl4ITuW9nqcgdnTCh2Kue972QACBlNtbVxq4el9PYdUFjgiJVGcXrrHm5ziwhI
HbAJ3fUnglmgfPkpIHQUN9z7V7nhhE2vRR+5DdXLVAm4s2/iAqJjlLiUl6nfk+Pi9upYsXZkKV3n
dic2AECzsP1VbZzlVbGQmwmoSp0RnchBeiovG6MvwaoDZA5Te5SQjztNpZhSNbm7e3ZyX68Svtup
GYM6i9BRTym66pchevL7lT7DIcRPeh28dOC67MPboiS3NRo2m7fz6ELhpU2bo1+PLMNEpngZ5vGN
395A4NsjWKH0uDhR5mO89lKgk/LYgs7+6BZDg+FXt9ivHIOCFgEPHqCtvQyEqmwMNdRUlo2euK0B
K46R/oo6emuqRjOwsdk+d1q6eQFVhlNZCdSDd7CgX8xXX7rNSdhyONzPNjrezky5t5J9eK2s0dUr
A52sKpbwvkbbtqAHsTgqrSLXORq1nEU76JPBVHCbTxPIEd742a/el5nxbrj+X78BUENIeJxdhi3+
3un8hsX0AsinaO15G5Wb2WpkT42L5DYahwd3F2EKj8OGAhYURbs6ae2IYI8CtAOIHk7pEI7VLrIR
oGdaqUvLlNktE/8aNqMueuwhJTdCtHR3r6kajCRCjF2UeCzDmARLx3b3Bi5wJgtAGAF+kRFN7i+4
tw0kJ8tKknriH3fIc2qwrXm+hfUdMoY7Fu3U7nohlYMm6xJdfQ4BK3/wG3SCb4iC8VuVjij6E95p
locFetpRFY6HldrmSgKxxLKp14/ZrhI55KxiMYUn5Xjl1asBFt7CP5W8OAo0UeFQiD5Ov/xdwql9
xVDi/UMEBcZX99aFwZ94aM7vF4Mi7Y4CWoSJvIfuFDLC6Ngt6FLcN5mFbRbT2vg4dACDp3lb4nul
W5tnz6l2olv439AU5xr17ZmHbX8aRQsHbrO9bRuYK6XdmqRZmfh0mbskHtumGNsny5W07inQpMth
4qoOpvG6VMlZXJwRQOT3az3OOjx6TjkUCZrzy6Gf+6yECTyL0VrRx29SyD0/atT2URX/hhva4WME
/1ltnj2YTs5xMUE6SJTGxE4xkItp5yiRos09EdVvfMGSCjwvyCppmtiZBd8bis6+DRh79MrKe/Qw
//IgjBZnd3AbVMm6udzPnNvH7zOM5aeykXNea2HRyJFp6FXOr2lytrQIbJBpLpqdV6s5rQAmJzOQ
oTag4ngzOT23PsjvwToev+vHdXPOQRM2eIp2+Fz8CWOShcdiL6xEZhRQrXvHpIcSK/TdMJhNxD9Z
o0jv7VOrVvu32uDqSLaVvoDGYfPagqXC1vR7jYDsAe7RpuADE1QPd7TU5WtC+xv8Ngb2KEEIiIXH
1p+dtvvCl9OPxt+8ZJ6LvSzr9UjHaIVjMAXjpGqQoDP3pZ8exMqr831pcKf791+ePofyCWD4bxTO
A9JZtAdj5qinIWrZDv8uq9utfdLd5r2AmRHfFyrcLhm6dGgp1+x9LZruY2IOGLaD9dMaOmnnYYXX
AHTRqmc7IfejYPZk949D6DcxaGfqgsp8SteumA6eZ+2upsOE/lAgYzS6NRCPLYQbINo+0elebPqY
nzirpuue+SCharF1/hGJiL10BAXbVK9APIk/pGSKnkdM9J7KmpjHEr3VR7V1MB6u7Jp8fwRqPThB
9TbxEo0Mo94alyxJd0uzbLmSHb2tqOW2tmS50rQY1jZbDdCmoIxoyjjjL1baw+Cuy5G09cU0Lraj
gNBk6bFsliD8GMCaT1Rn18eynAhiRq12frN2j12pxY4MuDv/wdx40vcdDtlxmziotSBJUZK4Xp0y
M4XaTpwGQSZwy+IWVNE0kBLzV43pEXQQTkJpxrQPxzDpnbGMhZzHn2JZYC25rsP32f277z9dkGdi
NEWn1eQWT5NB+0DUlB7CsiRPkJsvnvwwTG2VdW482n76sXBYtZC+6q8djH5ytH/oA5p0Iu8mSh86
bYLUD8jw+d3BdaFtbm57cTt0CsUoBq6JmMgTtFASXPf8WqId9kq25rwW/yUFjft34lGTsvsOslQw
hwU5xb9ybl6ks46vCN5T3PgrEqktaGkKOahoX3tv/S28f6O9CvM8mekZ0C+jmr2v6HaifvWvtuVj
aafoAeSE7qhn1GSijSSN/TIcLqJ+uecNPuw4s62PQ8vLXcPRju483qSk8fclbWgegf2TwWRdvYLn
zXaCVFHWgej1PEA4M17JHKTFBBBkXH5TBgO9cooQo3oGMvjWxKM7m5z60Q+zrG6ifX9LYLUdZF6L
v4SFg0A9gwlS0NSACYJ2skV/BdwWZxgSCGc+DWhdpcT4267p92vVgoFSeOhnt/2Lt0XAw8tuBKY8
vkQbreMo0iKBH7aIGZUpZJk2GNTSLXb88resWWoWHZPACIgPVeTC0cUCpF9kpKz2OpKANUb6THTk
HnE9shu3uFcoJbD5y1woPGsqNAHQLNdURm2YwOb+wIexQzt4AMRj/X3IxjmJTAxXdjT4dU9isEv/
uE0b5rPk6WBC6FyBtp1GjtpAmtoAr4PSG81IMUTEcph0zrj/F1ZNuDY9/aMNh8DUrUUW8jv9Zs0l
QfXZ3FaSXQHEClQuZhbLngVlAnd0CpOe8syJp08UGFCOVj1A4G1+8GHTi00yVUO3nJgcDe79WmZL
yX+F2/DLkwCiREB2sm7+FvN23brSyaybAvQlJ1Bk49qpxM7juCPKCQ4rI0VWQYfh4ogvzftczhZV
KlkWmMj9QI3b5rDvhVPHCA7c5M3lvl2Bg5SkSFu3hjGry3ZeNNi89cA2hAnVF9vU+1yAqraG/tFy
9wtdpvYR6D9P7wdi0D5iljR7yOweNsvkGZItD8w6W1aI7Tf6heU1XPkDJG30jMJta+ctDSBmGHfT
fAYovRwnjyB5FIvOPQYtj1L9osZeochiYr7qr7kA9mOY+bd0AUMOMC+J9YDkOTSy2Vwvz3bzsnqN
UDEvbpWYCpnaxhEPypn/tP0YB3XtZ06FdhLRP6wQ4I/17i+msKkIJ9qD1NhmXPdjqsmPydL93Oky
k96AUpA6j9I4695hPVzQK/26wutIOX0qhyLMORyJTrZ2MNNatoAKlvk6yM+lAznNFrR57m2TVmCg
oCMHz7fGCd/VuEBUwkxhGrWbh4I4/CvgMnm1NAOfRO8WLbxTXg/kVVo80gZjFtSZ/0RLXqxtnTlB
t4sCoGVFQ2m2LvVrBEbD7hAAUj8oo19AYAieKlRiS5VOQ+fmloOjiXg1JOuAzt9UlfBqMibHv3Vy
AGUmg695PKr60WBqBCtkhepBgOKGgfXbibB4mCKCvzm5AlgwXvl6pgY6XoRl2NGmDAoPLwKFP2rk
ku2NJb8K4KgI1JXNnG7TqYIcDJq0msXKhHw3BBKciGpFu9J1+8PiI+4sU1rCogZrMVh2HfNR77r5
Jic3reqgz6B3v1tb5xeAwD+L1++AMTbADdWrcNDEtSP76dD6abGmSrdCLok7OiLttxHePJ18XjtI
XfS1YulAoqTkoz70wv504eSYj6r51y5EYxbHHue2rxNMP/TYazCugffhHy0xXWjgu2EjV8ahwTXR
AfkGGhFt1g01Wosrc9IA6DNe+fJvOGEtNDyg0CgCF1aEbSI3GqTuPFdoXCB1I9bNtBhBwHa8tJdj
xsgs46mQ7r4UTX2MZHCBKYobLx66ihxvTwo1QZqU0D64BPMfUMPdE1rjuFROaQLCsXtwuzPYlkeg
H8XVDVbwilR9FWOxa2ZwFUM/PHZQECMKTGMMy/oJU27c+u527SV6GVM0TckMYs+dGJvJZbhoT4N+
FqH5ofyC7ShYAxS0wb3unSv4gZCR9/CK+cwF/u33TQJ+hxsT0YKJ554IY/5jEIfNjWLuvmIvKFLO
+ZzRombJUDrJhl4Vds89nQMQh4riJzUT3SNVdfPZBe1i8aavlUAqLIC0WgoJAgMJoR9NBR28oYRe
tpqqHeiDeYhR+IVC0rNYPns01wG92HSSdLyuwblsfzsFpp/YBHn62dd1Xq6uk4ybeESnyIPZ4+zG
qnfPFr8p/pP+D+wtHkMNAoYZxwmSoRE0Q2szIsMZbT4VdjjCHXaqiufJncMU8wkybuVHPyl71V61
2wLaPzZD94M0VdJ5g3wzFfvqx+KvQDmT2jC8hmMUHfEmpf2g2odeOkGM0TazD4n9dHgTpj7ygdiY
Y9TLLgNBzRzapc4bD/x/PUALzoG5u+dCw8flQ53wqgFhSq8HXonyEtwOXqnfNjgDGb7Onw2g0MkR
O8W18wyxjjN4Yu1hapro1Cv0cLmu+iQEEzl2NfOfb3wadqtMuK5R+JfuhwzErxAKoBdsTjypO/Oj
qaPwUiKRTnn0GhTDwR9AwOyoszyNb4OBBxQfo8+11386VTy5JYrp0vAEIQPjEO3/0XVeO44yXbi+
IqQiwyngHNqde/oEdU8g5yJe/X7MfFvza0v7BBmM3W5S1XrTQlMQkWJM7yKysMcGkUzXqhtZ2uNZ
Wu4lV/v2RI8RDlZX4FRN41uEXH+vLhr3EUXJgNfw1mmy2i0OfHPWlsqtBXLa0NN09rDkHBzcY/vM
XpStLDI/6uR8tSVHCaCw3kVZibYkZOjuIzOIcnfcRY25nBdl5KijZDw62XCdYIqvWdaYgW1ZEU11
XagtWPgiN4pTTqfdjWLsKqMT/tAxyaffe+XLOfsurVLc7NK+LPImFyZlk0btI3iiBrJtXskaQe8a
M5nVyvKSdOSqCryTyPrD6iIOeZ83x1a2W8IklK0b9kBhY362dKfZD/bQ+H1PJcIMz89sOgg2hs2j
COrnPiJc8Q8emTtjRUgQc95TZ/W5R2+W0+BRBXfYtrXGYKUjIxBokG8DKS4biZHDN63KvDopM3VV
deIN3cfSDaxNEhDgZz9YwIfeoiQYVGhNga1XpabWbrhvmAw5FPE0rAxooGBs1GYmNJTBCzXnWIOD
Z/Mepvy1zXWxtVMCJclt+ej7vD1byTLsez08LfRAP2bKbkiETRon6rPInOZdOeoXfaoJIZhsKxht
d6vqd7w6xWwol2i78PNQdArF1xetBx51zCDDsXvM9Cd7lM22Auf3ep1JrallP11DwWA5Z4YHteAG
kSgroLnmm4LjEGm9+RpXju1PSLN2Y/FUtRUi6hEdydKXGrpy09mhnzk6qkOUfpZB3GiC4DnheGar
KoExDvmpjIa70kEdNoUlnRPTFj/TS+NYEhzg90zAgh7wxk8dlwPFDBNV27sOxxKQntZtuqT9Y1Pq
hR3NOdNNPqrmW4G9o0T4NBjFhq63qGtTcaxrJwkolkBwO2fniiL3h7TbTn0OPSNVsgk1WFFdr05x
/axQzdKOPT3UM7JxZ95Xke2ZXIQnQHftnGswJJkV0/2XhhHUTsMLfMivMZ5ipFWh+uTc1dlokoJF
0yNQzYUnkDZ/2YOb7xNAs3i0xH4c3p2mq88iK80gscvEb6kTghpIYZNng0FozwMDeLaPGvl7DPMH
tEeGX+lMWOOlIspi/CE1Kzm6IZIZuO3IN6XW7joAL0Jum+ikGGPha5jl/bylUq6tSW5oamTCGLUA
eO50bFOF2ZKa7xtRPlK9D+gFcucIn7W3ujy7uBNPHjqXA4Z2xi4sM4dzGT8scq63tplyqVoIX0rr
VMdYWCNB7Bf+iWILtf0ZT/K7v49vpV2L3az8HtMb/Rfti56nk5eMmTxHoU2hi7iBZ8ZYzm91XqY+
esZyhwyGO5wm19uwLgEXkWP5bWdN3iQKimPMN5u2jQ82l6eXDFq+jzjlmzpzrACKew7sfAlmVZPU
drLYCNc8F32WeE469ITYZ+TxNlV6MUzzVVaFfADN7yvTjxpbHDps8n7HwIcEpMVYfl+outwuS90c
sryAPJSolsKeUs1Wkd0Yiu56KKirbTH0z2YWcVcXwztkT+6HGuOnYzr1MVFq7qn1pZ5jWE/vj6x/
q+urAoVd7q0v/2e9WrdSedcbh3bQf1eBN7KjTBzxAsiuvGQIP5uMQSO+rxVN+cG9mF7X91KSMT1F
VMbRaeroNesBC6wucnfruzWXGjTwMG1yfR6e8rBBTqX1W6uDWqubjpa3MuQWdPwOe+a2l8McpE58
VZG6XKTa0FQtWw5OlcnjEqrYvZ1rSb6Ko4j3Ke4w7lWV8dbj4tWi7sWKMutaqQiXh7hofDORj0aV
25eB5OoNecFenCT5g15AmIghaTcVIVPHoqA4rmUwOm1ycEDYNzQnTwO0MHijAFc/WuuEWr3Y6uU0
7kxHWtylas7gUT2486De0py8dDWOP+te/mzz7mLaKYKIpO7vIo23hunCuXFE/6RQzZkoJ7qmb866
U14XJYwf10VPb9aHPPyNRGfeQFSC3JlFshsEORBzqPKf6+qUHIEhrk0/DNexTkNoCnOgTkxcjIWu
8q4pNLEOb5ERaa/wZuoLsIpiVW99NFNxpmJ4LpeaYr93PQCxakcJLB7DeM6O+AZielNPuTcDnB6W
skb4S2LgxpiKdF9qwNcLCmVuy+L6LmttPNaFco3BWHZjHRkXlcC8bWe4lH5KcXcslRqyVzrRgkIc
SNQwZ892HfWyvtGFvTjpo+uva/8WdjJpl3U3ZYLvQn05euu2f7usr9Zt4YDXKp97dfPv3fUNMSvG
7GmIPiQ45/H/+YJ1VW1VnteGuvv7dfcf9j8flYWhb6YcVfm/z/778eu2UtHx8KhLu12/ganTtNfm
5rGPRF16rRNZx7hOeBkZtXVc1+uC3A8ewLwV6mwkAB8wg4Dtv7uvO65v0Dky3tTSTX246yo2gG9h
BcBy7BDJu8C0ATnh/FGzsTitUks8EDFQ23IqJ3yKrls8yzlq+X1EFdrCOQvtjsHW5tBc/r4kzltD
qpnZG8uVTb5LlXkzmONnyLQO4vT/LoZ6LC/F6IZ70+guTr8Ywejapa/G9YwooInazSRNAz1gtYRA
nCQfVSH2grZXr5o81iXCehRkzfdcdwimkTAwfMSvitn/rh01v1Zp+zPXCQwnyiV9bGdXQ/bRNQ+j
ZulbMQ3qJYtLZ9f2ZXo2hyw7NJUtjqNjIaWnl94hI2LiFCFw2xsK13eq6s62H1PDL4EODvKOTNaS
R+CE9NO9g5VWqeq453pfA1E4zq3yRxbO8NDeF8sw4OqqKMvXbRbM/0PCpfwAwZ16Rla982RvgxhJ
ALcUi5Bq87quxpPyROS/GqRA8DTcm7vrZJTdlaj8/16N8c9RjiXtzrPLkDfxNclpbIHuTsRXq+0/
8pwZQKwbjY82bkL4Xe3mxA1f7hBYqoHnTLBJSh3Z23hEWuGMvX3jtr3STwRhT61i7ZqwIXVO+Jxk
1ZGawAXkZWG6FN2zRiDvv21dZ/wZ40E7ppp0Ucikn45RlKfGfVDMzH3KzNF9UuL6gK863CTY7PBd
JDOScxaLYkNaoLjZWaRwbtUiNJEAqxXEPQtc1fWD2RvAu/I5Cevuh6EhfTQj9F2KbIoX5r/HdTva
5mUL9jfvCieXP4wl31giC1/zZLBOmA11L5yxyc6V+1OxAycxgcmHtNhWqSTMIileuYN3kY10rpm7
dlfgTIkdFHuJ25WeM7vha6bloHagZ55aNFjiQrvYKmEGlVq/1HYVnUfbqH0TDE/V3fTZQUe/xKLe
6ymTxXwc3E0c2rVXGnNabnNLk3iGFaP2SLj/kWNa2c6hIk/rQikhcKmMX906z307XarHItbl3hp7
fV+60rqJZGn8ZNmaBNd7ci6jn1KP9woi8Y+erl1bBenOsQ9z5zFpLcynkxb9tFEiT5C6b2h+ot1k
KfEhHqvqGXFd/Pc7nGJ5FWmSv06g/XAhJEw0g629SLv+WP8IMem/hNE4pzQWSFxGeznVnaMwQb2/
zHQt3hZuccjrqfc7u9B9NUnUrZEP5WNHH8/HpJM0RW+rB8PIl61NgNdTE/fdkxqKrcAL+bBuAiqs
T6Iff61rSt8t8CaDoKjHVa/AbB8tMMWXDOvnRk3tHEPxMjB+k3frmHlEhOtQUfzY5met/SiGNkG5
VJoPTiWewjhSn8N2+loUGPsyi8yb5erKeYgqSrfEqL6Kvr9GE8V8i2U+wDqM4lQrBeigmn25Y+FZ
TV78qPGY31n/hRazrvuRqJO3dOkPmLzhNXdaxKGamzxpndXsM4rkfaLIat+qNnNFBy1WGJrJz6oT
p2S2f/VzppwhRndSVUSQx6q5J4Hm1Jt2/0xZPzOBtMttMzhPQDLNcyKq/liRCOKtq3WjNc+hlW9N
zWC+n+vXIsvDZyMMrcDVEfmA3bvPYSiohCemapaqfhsLPX1bpFD71Jm/oE71q2LqvyS+k0CphR6E
HNprWy/QaxKDh+66r/ezrPeGJzO7+ein4VeeRKCS0fCKJQYauTDHQ463iLgu3AWIGG+N0/o5oHrA
2Xkem6W6Nff6ZErV1Ovvq+s2u6qqW2xVrw134BG1SHVbN1mFHe057Qzz9z3+fWBK5dmaipDkdL5j
3Y4Wnws6YnTrJeyYt74T1fHWbqFY1s9DktLpoqKV3SBHcVwXhO6L43xf/FtdX9EQFsni//dttw4x
F2rTdt25XXdev2b9xLpxXRiF/bUMsjwVKExFnsTnxM20kFMwpcGQhuZGaTv1ti4I0eoOHbN0j9aQ
JMJbdKgYZH5bVGhb8CmCe8U0Hw2bgbdEpvZoc4uN2qQ/EBEBU5OF6o+2tWzfFIrG7RmVvpGlznbW
DdePFKt/1d2GSdokc78xG5sit0BjFmkiO0Lw3wnn/LIupkj979W6qnbTcKqQd2GOTU7o5v9btAOn
xVvXp9yKT3atNgfiET5llZaE9BbVS0Hg9DOE8bpihzNbDNwYfWL25/GjmZZpv3SV/oQPS38I7Rax
gqM9rQunbzkAzI43i0VH98Y25q2e8uyV4Yha2unam63P+SWfcTjPVS2/ljrHmBb1r32jNIdJ2tgD
79vVo7l05Ve2VOW2Rap9yMbeeLUr84SSyH0jFW1vuQXkTJuJhzCqQnSZOkKlVtXeo24+A4RYP92M
P+0UuvLsoPDeCSfBOI3c/sk1EKyvu9y/qCfg66N1YMxbHtKQnyDBcza0F8XJ7LtvovuY8/LKbCT6
bUfzg9KOyUdkIxaKTT29JJainGxhqJtBX4a31tHf111bvlqObvTpQjwH6IKma28z3DJ8zNtGMCz1
qXSoT5kHlDJEssDNuikczD1pYme4u+3mRq59c5scLT5V4CazC2yHrZc3Cg04QiKBWPdY9436cW80
tX2MjM8mi/Uz7nvrgiC3xbF2f9mndr2ZaYuqgR2chHSJuyh14ScR0uwqzaMe3ImNcWUNZbC+5PjL
87BbX5t4pYLSyRQfIDSwqI8CGrS0187Nf7UUmd8xVArFvPbLLOqDQ7soPDw49Os4MXDwlZusIZcT
AOGrj7slppU77uHByt8GWZzAGpVzZZf/LZb76rqNsm03qkA6UZq6mAR6+3/3+/sxzXyNcGLtR9rH
UOc7wHDZECHNkYhy10VkJdGZx3d0Xmbd3Fe6CbsA1Vdly0e0JOluknpyVgTI5eP6xjg6amAUg4LB
jf1Ks34tedLv8OsAZrVWtkWjaM/XEtf9TEQxD/+wjnf1ptIG/cGyX0ee5besU5VbnTTKrWimXWoq
0+Xf9qK6Z2BwkMS8yF07p0fcGN2jJuLi0XlGo7JsDVNAmWmtflka9I86fW2/0dVQkLTy06YV20Zx
RvOI8Kp5dEY5oNZjDzuvuc8S57WYR2OXxtOtnA0zGHHWvg4kLQEAyu90UFBZkGl+i+JKPwE62ndk
UH7PW7QQ7ruWV4hMK+zng+rshN67ftkk7V6lDag3ItV8Y4SCMSrUuxmq6QMXV/mj0WKbbRRr69aJ
+oJbotiGTSw2dGygCjXq7KhwZrGs8a6e4BrVuk9q++dS1tVHOczmbswRHKLXKT9wr+H2it3+Kq1W
e1DrXvOqZkoeY+qYLZAe7EEtRrIxuNwov5lTd1m7lVCDO0qTGIZR7YMJ7elzj8bHj9OpfSssxEUY
EE2KTjmfaaB01bVS+eNIE3Y7bX5FcVF7opHdOWtJx7SqJNskfTrebCYpW2ocFMJKoQAIF/KSTAbD
nQJhBUOtM49h7OTKO2YONo2O83ZdkioD3nDkizINgJthlH3Fy3xJYt2NPLThyH2SyJuRCIx1svzI
qbtwXgKVECjcYdFwH+j7UrzQaTg/hSFBl0gXxaeWqZeuG9QXdUwsjim02bq9T6cTxsfSl6EYL4gI
dk5n6TcSMeQL8kDHC5u8PAprlC/2Iust3g65MagcAAmHKWCgcjcKE+VdPxjLuwNi5yV1MlxNLczf
64Q+7rl417ravFQRLa5mJVx2mEroVuCau1CL7E+sxgtoquhurgbTmDeECKh6ply6AjwFRY9firT6
Fkp9KsZwecsGaewWKZm5GkX/xvzhvO4wpShseoTND2beJReIrZifJ8rvDGILjVxxBugcGTjtdqsu
uTzkSVrt0R0w+9H6H2EFWK1GNMy2+Rf0aHmUhTo/ZqltXRvhBv824f7hOrCqh3WHdXsameMREQ11
IZ9ZF3Y3qZ6DYsaXE3xNzGlFZqVk2RlJ38M45/Fjf1+QvWE+lOrnvy1pZUWPNPUIbKQ213W7ZSfx
qdOKNMgTuvdFSz28qyhavdm2hjMC9OG97e7okDReIKLtW95xi9w3S1zYB91p62D9UOoWI7KAujys
H4I0fSv6pbuNrVW/6p3hJVblBGhwZpwHFRbL6V6tEBSDL1QPDT9Ka6wQ96oGueJv02Yy2mJk3TKs
Tp9zf2smy/xCds8lnAHXYpyZnwoz+rNuH2OzRcMv4seEFiznBplT0N0/0LQKWYmq/oH1K9mFqdru
FXdo3riIjqbTml+KbeGr63T9mMVMaigFzVcikgqcWEl0kbFrvA4uiUfaUDUXk8ywV5CFP2pbqH/f
rIeWCPJq084Y4+ze0LaQ7slO3lfRcb1YatJdmNYlW7JEygDv5bRxO7mPKtJPLNHjH5/3ijK7GLHb
z9EuEr9WJcLWKqZwV/OfORkfd/+5nRabiZSduEi/i1H/jKseiksCGWtYSO+P3UCq87cRys5r9UUE
UZ1uUlPo6IC7y0LTsxOIb0RxduojCn/sJGB6LWIt2jz4vSEvcye1vQYf5huhsQQCF3HINbpfbHM4
DAPovtG4mKiU02Qu8XFdG/QmCoSejkGIfv0aqSwEA4Gvu3O6acMiPQ5L6TzdY3i0jDmFlvRBbqiK
P9Qq8TJF+YORlnoaTfk1dF/qMna5NdPq7BTTRzHT26ZGoS9DA0Ypm54jSUf1fv5mKmxqMwyTFl6x
fdLiPky1INfHjWvqJOMoxdasmk/HSpftANjjJ4p9bnlEvqtZ9BjFhCXHMyj5Pdvi07QGzCOYxlQn
LI9lVhwHi+x9etspryRXnJIx1760HkusNRr6wQyji9lHOWRQ8WQn6BI7I97peVLu8k57scvpacpt
35Dxq5VOF0MpTsgOzsncvSix4ud5+L1Y4g+uTnz8YjmFi/jGmHGxu6y+uMi/cotD76hZt7+z2SZC
nhPhvGSzJNVBEWTRzKGxH/saad6AQKMQnHJZIddy0hQ6ewSZ4N8lfqPY05OX7kop1JIwa9vrHJ0e
sFMbzIhPsZOGuV8pKCgr5UqIiLuZcXdA/JUkNxRRIKkQ2j5DFtJh+9bcmdQMbLR+kcYnxwwdTyhA
MWU1OYGjuLGvTxnYNzNBsof0nWjxmiAJWRisI+nNSKWOlWUGWAIt6Ne69frCDGK1Svyul6nvEDMQ
ZPP4u3XH+UKx/JOg2wO9D4bdSI5OzfDnJ7EhNok5Entbl6/Zkr6UTyE8wDFUGDJsQfjCJKsSPYoz
7ID33mHxtEtkAxqk/DOlZec7NA/LrtVAO/NgjjDe2KlOJFqmv1RoHr2UG9IP48X0NEdA8+lLemiI
4PDir76ywqM6M+nRRKhuzObnWPaKF+nJ6FdzibqleJX00UHxxl1BTN6mNbDXWWWNhlJzaFw6nima
HF9U8cw3Twc3J4wC/JRQhqe41BFRRXTsxahOVsi4VEdtTJ90F+eBCOfDRK+OoI7gkYjlChhr+iGG
TxDiLOJxOKN4JSMD8R9qmOPkyhdHy2PPjLVlBwD+nBHWtYv0nhErGzTfdq0/TLbucdvD7+L+L6NU
D/Q4awNmDvEEVWjF7kfXpH8MU9mLOH3DdZox34RpqxNlC9tpIbtrnE2eP9tqCI0myhdHNGTgNtjO
NCPf1HaN3qIutk6TvutN9g2ug9R4SIHHNlkSXeH/qFZ/RnVz6pCBlWqmbQwxxbSOHs/DGNDNbmPo
GrCMAEWzaJ3sJW7xxlgnvc62Sl9RxoOow4NgxIpjZSdl8lssI4qRYXwV46J4oIzzRncnsXVtrT0O
4XQqqP79JbN9OOdk69Rd6JeZvMLcBJMSP7tqhPm00S+uQrb6KMUPBnaeYNptnkf6QRvIMWoLpWBB
Ir2W9pFHluKVRkAebXHKSjuiX8DnEAqcfSKQifEtKVX8vJCvSZL60ZRNKA/y2O8A2XjQn5aebnpa
pGq+Nkc/Ccx9vP+Tc558WeElmWOqoNlTl7Flsq2V+6qfP1XNmHf4EM91n9Y8tNMM42CJQVDLp41h
JhoZYOe0K1C7td4yWsD8Ccq/jkYy8CLSDxX6x6OcCb2452l1FM743o7Lr7BfmNPWRdBjybNG94+j
itCrVFIzIi3svc7gJrW5urNF/eLBihJQM+KDEk3lbmjUk5bnbZBLMgcSDP4X27iOZjF7e73id8yx
+yKr8WxhCEd7WD7La24QJFjBsmtO3t6Ri5+NDhiUWaTCDTyDKfru04UDQVB7HbUtBqlNTuZW1BVf
jo2YeJIGeVNljm0kLr5qBFQviS6vpqO9h9X82Nn1Zcl7OKBGib2ptDnEaEtR9HNTGdm+Vivo/yF+
M0aeLGD7qack9pMlml+T4p7HWCCAyt8tV9sPshNe2eDoQEsdh3gT6jIj8EUJMQOHXq3/0AkVJHCQ
8LBipm3LYiB00a3BXxrrt7I0sa8k0Ec4hf1sDE+NzKcAw9kPBZGEJrNDnM1EbvVnCxv0NPBV9egE
GFcOgIbnfCkeFuhiCb9ryP42gwr6RLn4oCtBYmWxR5sVTGzNwYoxbufRebKrS5xNj5YhhyfuOZIV
XXGo4uIXSZfpjguIRvOxXyTzc4pQA3GtSCjOLTbFZRQYln60l4XndujiWQ+n7VKS81bTVKdrRq5H
Qgk6N8Sy2AkUbO0vVBjgoS66y7mrd8nYX8fCfLN76mwUwdykIyK4u+xBhl9Mt0+OtUMMyYl5IkHL
j9v5GGqLSlYFrt9puACpwyMmE11M5OxrZfrS9wZyo4paxVCa71Hr8J1a8UvcDqcwJf3FzQ6ToNwi
bCfKbs2dFqrH33ahXFql+VKXp6gxHkyMEGYy7otE2ylmdGvbr0XrLkSO/Tbr4kEM8VeOijcf3HhL
X1ik1r8RwdM0ami4v43wTQEiQ8x84KeNSHvbK1F6p1bl2Us4RLRDmp9UgZgJ0FF05MjdTK3NeUAj
MuBsmZXYJvQOJQdJz5lHN/jCW3T06/nYJtulCDl8BNAC/yBBMqcSozhIRyKmBbdMv1najPGmF5rX
MQp6LbYtIWoPT/9vYiuIZrHE7OVuahBV0DA8tz+GjKm9q9R/aiMP7GGZfJphtb4rdlXTILwAV9rU
BQgImNqhX5agZk6272zYpJynvOEo390yoGZzy3NWRGilgX3ydAhKsOATiW9M5Idi9g2Slh4sUbaB
W/bue2gUb3HXdn+ysfHMvuo//xpLe3u+QdXEeIpzf6aBk88p3HMslC2/rTjQ/LMiWoZUM/3uIDOK
og4sLL44XikzB9KMIseBP7q7VcqRojwxUKQphmPTzZNXpaaI4+plKRT9M1G1nWUZ+p+llHsNAdQX
cywvpicViQEh+tpZOSl0CfgxauiFQGBnzmb+W7v7lvQGK2dZcO0po/NdJnpLnh+QuQMdYSrjZa41
ceg6ciu0rLytizEafE19+i9Cojb7B2mF87GeFyVoJ7vbqyhW3iKHwKbBWb6qYSCR8tXtojyIZ9P+
nv6kUVr8DBUXGplYvs/aCD9m1dGDVLewkt3TtIaoePobkKQlNUrDTGt2WTFU/Ffkpa1ugr/2YbIb
yrOrlG/pMs6fqWleusEgIKod5vZsquWwMybAYsNapgvxktW2ayuHy0YpbkqVhJfinvVZiGmDwmX+
cHhGezmOBGJIx9QNSiL+dlZrD97UgR6ram/9qg2KPHd4cxqbyQyRUP8W7fC46ETHWLldnUqL3Lhh
/kHPZfDfccRIV0+CUzlnI7zWjEXCQcqpKOWpVzS4wzUNopbE+sxA1jI0t0nfzT9KJp9Ori5fkSS8
dYCZDMhQjx4lNDYmml65EPT25d6L2Smt9XdsTwweBJRhC00eirrNzhRS2rar3Z+rsdYofk14F5WO
eo/g0fkMJWy9TD1dppZGF/tq7MwXBEnd1i4Hk1ERYX1qJwY/124fTQ3llSkKel+XCalITHNvukkk
jVH23ZZ5HZk0XWVfWjm9kABdvLbm8jFG5XybmgWXSNcfEn3u3nBCkJLpAMyOyXIUYVufdHNUvBzP
iowsQi3vIQi5cC9mCTYgHeJXZQ7zgSrt0KflU8Y/c153atGTeviiguqeOWMUjnasxbAVdn1t72lC
TCcEwnir2800XYbpxeJj2vati1Px2BslCReDjuxwzV2eGnREg+HCRhA0sKCM2U6kP+xFm824RfAM
6lXL0C0Q7Kmu+9mVGHv/2uaIHvKcIcbNc/8dQzKZO2AHUvXGdrwQW/zWiUocS7MjK9rBy73mzIaj
9onFtr+pbt2SDkvshHUhilOcid+EfUp7/qxJlZnMxhM5zSYGhlb4Yyjj76VTdzbEphk+rbliXZzo
zxj7mMxz4wMswQSAx+laF0TpkOD45RdSzJQ8VOL7pfenWsB3Wn4y7SKXX5GgKZ7xVvZy/IbOf1MG
4wNvXvtE3IJFRLeaQ7fe764yqyeSjhyxl009PmrAV2k39JusKpBarddAFhnIKxUkN2U+yYcQ8n81
o7nh71Kv85e/fsrhN/gFOgBq9+aeMtbT4hFDRnzIpaVcIuuuTix6h+RWIriFkz6tC2jg+EDrgN95
OR/FqIzPc2dpBCvXElgsqa4VkjlmJ/I4zHb9Y4ldC61l3mBEVQhdXY23ReYqFyMyvxDLhR6hIWpg
yT9aNTtIKMwaEYXINv2onO3GNs+9HZa4o4qGs7IfrUR7+XsgorEwcDqV5nORM5uA80x2SkErL4lv
VLsHZaDE/2HncroZBoD83/AsGppr5BUWkCOzTeBiOnJMsaFGR9qGUNCq8/OiQo7SvTQ7pQ75Hvag
v7sdla5c3I0Yp/nZbEm+CBuoD836KmoDHu6ent60C3BbtZAgOpClFqb14yzHmLPef5SWNT0hh4g9
pi7zmx5jcarv4ZxWOW8xFBQvhATpR6x7V9KnnJeppkUqkRDZwUIFtQmTyAVYFeQd3VMx1uTbocIS
0/dkucoEU09vDco+niv1/Hd0mDEkhlVpeF2my00jJ/K2O9BNz9ZK4yzWl5Nlj6DoTROsNysJlqBc
n2qjDDvNtf0ymqJ9GfXpSVH2BLy4t7q1Fx+vTbEt859L1jgUmak17aKea2AhJJOcaOur7vrQd81W
u3YOep2RxM0N7SysN1qRPQ0VWa0xV1hP+P+Tw2MTt+zVHdy7uQ4dwHooSc7r8d4zBAs1ySGJq/Z5
vEvbHHTmSmw4x77q1P3MrNTvMZlfmyZ8/xsdHBVF9oTHNkWRSoblnGdGwD8ufPseUS+XxNpraknS
1rjUhKiOJCWJStLGcS9wIlX+4MzZpiJT969p1yEPTJ+a+FHpZouYCAfIvbcxmBYkRwgSHYHD4NLI
NdOEYX8sKsq9Lv4ewSN9x6E1Wp/PB0j16G0QE5Lv3K+XUHkncs3AjYrJGlSJ1FhSWF5qlclgXAwo
rOOMQZ/hJQJ4IQvYAF9fb34L7mt39+9fUVcg8f/ASfGaOurOIR/zaE7WtK3hNfYEGcLgz33/Qu6i
ulHStN5GMJ8Zvn/ipaMEAVKrVlwXedL5hvF/qDuv5ba1rss+Eb7CRsYtcyZFResGJdkycsZGevoe
gM7fJ/zdfaqrr7pchSIo2jJJYIe15hxTz9fS7/F3OzW4fsUzX1qNyQT6A3aAeZJ1fONJ3ztcR7uZ
6P3nAZyNuVUj6yOIULZnuh4s2baEG/AB0DodKnT/Eulk/PdwA7INQDGohoVEwv5nYErQRyh6E1Ou
rGqjFeOvVhN8+62FJgaSyhR6p7yaDQ2i1EUUHlRW9CqjvaKVwUuCFEsMw9HQqQiw5C6GYz0VK1iP
NSvvNOvspSy1b8V9O8nu9bxh0vKzSbmnOLhCa7QySChpTHveOSia5tUfLwIWyUusWtrV0/H+DJr1
4geY/3z9rI76ddDz4FFqyY+grz/HFM1/Ydn9wqXa+Bzbpn+W5b/FsExRj39NG1A1yzQcBPSm4+iW
606f4l9ycURf5oZFM3XdoC8/zaASt0/kKSudM64AGQTZz7QwtSWm0+bCM8IN3ZUs9eDRT/zsPg7H
cfKT0LvXyIF31JMTVUDTBRcGZb362taDt1fy5J5N9ImgNscN/RBqzr4idn7DBU43xVvCD+1WvGH8
fvpes9tia1hsVgam+IjApIl7h0N+QBnBRVu8EAsWxBG5BH5q7oKgbB//EtzxR1TGX6Mx9Cms52+f
i4XMRDOEppuGUN1/ZrX1vhbZsatDdnPAgItpomi0od03FoPyjKS0XCyk30vgwKBQASWKH4b1mosZ
9ykatq7Qn6VrG1TK7CrD9NIZV5ITBHJ9jTpmK7FDgGOWFMwn2FvgkkBf2cmx6GmamzLxd55qdFvV
+MW9Lc4qOQq7cUgMjIhNf6Z1r/xLcpEm/nnTCBsZha3phjP9EfPH8pfLwWW0jgfNVpam5xaHQaFM
OeBPmpEPKlbpIyKRXyyr8LH0g4KPqRyx7wiK24FWg+OKqp2rUr1M3dy+IvoSJC2gSYNPBYuj86oP
J654Q0/zBTQfdJOabqVZyj6qovBxgGV9qofhx5+vUHOvX7Si8g9d4W5ZsranuHW1k20zsdSeUbz3
nuovLK24D30kLq7hrcc0Vi9KxqfaJCMJFebXzETzYs3YVV4xroFblj+Enb5UYsC6revZVavdkhU6
zzuena1GEN+HUqkPejTJ9u9pmCQUCtXywhS7cVpC4iy112h9Yne0PSq2hUZmwXSIjV7BPys3Ydy0
Ux955ZvhschbYiuYDjeo2IpDF09yazrGy7JO/Q9Xadc5+ppfTj/+gopdPZtuARHJlOHRitTsIjDH
rVToQj9izd+DqfR+pZ18Nfuge/FDSCnxaHfYGJONl5jaraBdLLHwHDC8hRdf9bHF9eVFOiFRCcM6
Nfz8C+DDuwTk2RiWuwPojD9g4v4FTnmT5J4v2jpjOzpY6ReeKdMwc2xc6rizbXwb+oRcarmv62kp
nBt2d1T7VzSKjdqmHx6Lm7XjA+h3LRiR8N94E176IR0vhJTzmIVpAqhNjY8Gbr3vw/yc5QbAKTAy
X9Bh3L/tHXoVodwT/OZkXGvkar2kHQJ137DCc+t66dGmccV0pQ/4rBJW29JvfvX6U2PSFUBX/qsj
X9V2TedF9qq1KmotocdTBxRgIrElxEM+jHBwllTM6HVlGLclsPa2HahBtT3oIHc0X3s7xZngDZ+x
GxHbkcj0QTF8OFOjY+1cEebHMO+PsVQUOmyJuesNtX0aNfslii352TNoUb1KrYchLNVDLxW0rIyx
06avWgHD4HKOTcByHn2XMWgu8QgtrM91sTP7NsQWyPoOyop513O9WVpjbsA+LxWqgj7xJ9Km5lwn
EnAx1VswLytKWu0Vr522K+qvDtb0Eft6cCymgwJthk9meqgaOg/nn5O/EBx1t/v9fx5J50Spv4+k
jCfT3GKapqta1j8SvyLYEIUO2mBl9l28isxEP9l6MgHICBCAVV3uO794DoPBeafcs49bx0FCxzbX
jcN70sXZtO0D1xQ0zalu0cxVYUUlfj6fD6Fq0avPLOe1dMVXht3uHoa1dlBQ/qw1xOX/Etc6/4//
8Y4MfPaGZum29t8Hyaxy+t4wDe7GMOE2b9zL0ITaPsoLe8uCGtWhDKJlmiUei6Z02PWMhW2br5QJ
+/rnoWiddyzWypEUDmMLEUguTAVLag3mCvKEeRTREJxZCrQwaMOV1hEYUI3CZ5tGZTCojeGcN+HI
xjW8sOKuuDvk3QgG9PBTpI/iZdnWaou3eMKZzehGyLnfU03edPqlKIZFaUXOu2tjonfCxtx1eX7Q
B5+qi0nsiAuYd49bOX+pqbpkDZsIiYCOkqgZnlBa0zuhnI0GQjuPil7/orvxKrz+XyKRtDk+/e+f
t2PjztN1m/26LaZ8rL+uURSaNTaho8D3FTks8azgKuq7ppiaK+2yDh16L3T/7mHvHMtpI0ZHU9mX
2KBXUuruk5z2xU2e5NtYa5LTNzKzRye191P5OoytepqxRwUbuH0zAhOZyVuOoj0ZZvc81SaP3KHU
rKYdMLyytVH566h1UZG4QbdAWtDtRBj7Cm0ugNiibhZGBZN9RsOglMzw3AsKZ8iwmMjQEoqA4KNa
7f0lHYhvYh8i04iWWBCu3amKk9M/sSLL3YdmYu9Vt554B4zLHToFiyiYY9wk5mPW1f26zqHf1PHe
dw3t4CiRvu/N5Gc7c74nRqkwrXSJWBeNW6QsZ6Lcn1g5LuKq2AzUht5zQb5ULifCU+d/KmbqPpad
i3BMxZrjxAWTKQ2oBS5PsIJ4St/0Oj3PaQ6dBwfCipidFWRP6zq0Rjilbbmlhozzv2IGSHUKhL4r
4nXTCG9Z0LXHsttXv5W6fvymyc44UDRjAckb5jPKvGbfucQKJJHziwA8iMBKlV7cst3gyHlDQw+8
g73HUoHYdfjehxVZ0p4p2NOP8uqNkz5CNCleNVLHKaiCCJGyHa7qAGVuMZrWj9gjmaHoWYxFOQXk
NOjqrW7oTC1NYd1IC7OcmBtvJnZKYCCHJB4fEkkjIqdwusKIQD/OKt7oPKfvUysYsUNbHzFaGU9V
AbB/ep5mb0GDYOg2SPs9IlmqOF6GqqBrTo3x4Ohd8WIYPswC1axM/EH4mTqnH94gE/RWAT+qtuRO
0cv6HgfaSqfnQS8OKExp/RcuMxckKpkAxjy6fe9jSOZHqOv+vSJxtBnZxLXl+GoGwYNAN7r8JnBR
O1hFM1cKDh4W1CiH7dbF7U0rW+MZHv64mGQTT2FQg1dxJ4W+XuxD1/Ev8LUTok287oPtF+w+YoxS
wIsHpMntdowNfz0XVuZTjShPPybrbboIsv/5AklN72qqw9No28rarxPSCqY7F+vqvmKWd4Yhezfg
iDH4I0Wx2ikKLamC+BhnAXTIyHmMqpgmk6a3WyaLK8jE7tIZU2ATCpvkDaklXYVQj66NoWxzGl1r
qskMW2rdIFQLVoNhx8fCJmyjy/VJghkb9O+A9QqWEdWcfaJnWU0CmJbeQPuqq+/Nda9GP3Or8VGS
6f7Z2nB34ke2d8l0q/WuXy7pPWubeQTpA+BiE1jHCRyMz65zpbOBek10FSkX5CrkaeWs5lcERaL1
SyeW1ReOHQ+tfJ18M6/m0BDGPO8iQ6DlVtjAUKnEv2Rrz9vhvw+yFjQXHScC2x3bUqdAyr+s/Os6
RownlJrxYHKuhWpEZl9GEkNd6+emcqn+AJvb6IEC0zsK7D1IYnvJvWm++HZRopDE+RFaTnobHc+j
v5ewgKRl5e/MwsaVHiJfbrRnraqSBz9W9h7uFBRLDQkrGlYZyLH1I4iMbCNiluEZvvUD9TjlIKt6
XLVp737P4n+kRP6xxftHHOU/Tv9f0in/Fmh5Dn9Cycx/N/8fZFiKaSv7v8+wPIWfw8dfMy/n1/8R
YWn+R+ise1QyKg02eYLc1e8IS/c/Ol1uTRWC8i7emSlI+48IS13/j7BcVZBryF5aN6ctZ53PaZbC
/Q92c1V3DWhzjk3j5f8mzVKncPb3TTv/N8EGdloj8PvM/3YNO0YcR57VMGgQ4gQryBfjEJAzVTDt
a3lPf/IrhiBzUFzRHMAjQLKz3Wvn7+vShCGO3gurvJk+htOhddjt9yHq0t4hygTL8StYgsVgCPPS
9/njYMFjN8PykuLX5K7p9U3iJyYm7V5fNOZ1iIfkKkIScKifdKfOdD5VvdMf3Tw+GXXLYKsWXxov
erKmnBhHjV96s812lZ6OhzevjZ0lypkLeyRUlSnlyb5BTuKU4slsK3GuLPkjr7zJgxyRMeR5/hbb
5zqHO7obMpq1Ig2cm0KujAHB6qTF8oOwJHGAaA8AKtDo1I0jUHhDYBsQ2sEa3GFT4A+f5mYW60Td
rqUcaZi5HjAPhfmpqCAI4XfV8J967YPaEGNOtkKKf4uGtzr29i42gEYolWYTn6jlFDon+BBAg3ff
SK423aZL1IqEZSkyZGExLyBiq/eyspo93UNrRbrSxi8VyPMuPimoWALLBJ17s4a0Ew9Osmkry7ql
Rkc1rnJ2SdWaF8XB9gBRTP1sUnUtRP4O2at8gxG1VG3WNENBUSWrp7488XVMBb8gCGW3WGvHRVNr
67AX3s+8x+YLfzVZ6oMiDnoeldeERj/bq/IhrlQ4H5R1M9vbEWsAM6Akc9RyI2XdpRKfph5thzIt
7hAkWWQ7CBbSxO9Wo0y6VSlsojBi/SNLtBhUvfJlenmLuBkrBjmK98bIr1EeyrUiK+TvrVc+dDBb
N0neK0sQbvBHi+EQJIg36Z05tIVQeyUtHiVjqA3ElYRaiS47RZ3Vflg+ZlD/HQ38eFIHPDcp2kzs
UbLZD2H8qiZVsVYDMazz3NLvaCaiC/GCl+zaIGR8dYatBDR7hSrxKHFZP6Y1Sh0HwrcrURWB8AlX
DYuVVcH8tYhi3TzFtm+djHwgyq31bk5XkS3Z6XJtp+a4kF2dwJ0trLXWO1vmBG1lSIdIPaNwdvXg
P/VN0O2DAiKDnjYLYpTEToBN2BiKJnas1oDSaNa6clJk1PcYK9RKkXl2Q49zy0UG/HbA3BZ0XfkD
8bC/sKld3pidxM1Liy8lg4w1ZlN32AwmZpT7mFMJUIZmTzc+P9cKla0euILq44ikpqhrzh2hFFQ/
YXhbF9Rgkap3iXXk7tTBe+sUwaGTeQtnfWgvIpARF4q4SN/4Zel1eB8LvVtFlI8utNnrfVy05U61
0/IWJ8rWbbuPdmpnUHZUb3n8paWIOtvcfTL0vtqGeVmjGFEfWruKDnPlI8sqrJmD6NdhbRyFl9oQ
4Zr6OB/Ym9ZHTALZUqZju6Zw31yl8zJHNHgjqQ2KQVgDTVEyXeIhJ+zVWvttFh3ng4d1+KimuYJw
R5K51XohejSACR05IsTRaHC9R58kPGQthxFKqq4utICCvZU07qlI8GxstNxvjmICAE7PmV5yy9kC
Qn4B/p15LuYp3DmH+bQy2cfnKVLbKrLFrleM7IanlszhkI9CDYwnWqzqMgjccElirbIDl2BcoLK7
y0HNniVuR7yf7FAWwsziIzuPJzmfekarn1nfr6QJ+yKUzi/Z64DT2g7hjO2iFNi1YXec6UDOhDGd
H4kJFjQ/qpUGvElzylk1M9jSmseXU3thc8xzdkxtgnhBbQH+9HES0RdJw4980H8heq6WurSirWJh
HApsDvUwPkbAWa7CF90ybNP0pJPauuoHSiwzx550+2TfGhIuKB79Z5/aO+CUl9zsXWhTxI2E1Kc+
awMZsC5JpNOr3QzrxIzg7unAXQwUEkjeaJD5cUkYS9HoJ9UG49MZJUJJMgkvlYSA4NP23I+j/zKf
GXYOZdm28R7BGbkpDZZqwwTYpzImruwQXqrT0jtLxspfIj5N92JUq0e3C8ZjpYMQdaS6GAX/bg3S
/Sangz64rx2at0NCrhFZzDS149x8aNUcx7Wl09zvHeNhPnTUbhc0WAd2D8Rp1Aj/t2lgYwCqMr5V
6ZY7KXofZzDPmaj/sWw3GGJ11LpjO6QH2kssySe6otv59/lMNVE3UReiTaBBBSkUYpP3o6YdUsfV
Kcdyh1aierDNgrSolH9S60aacl4TLx0vpp3Qhfpb6TgTBKm4u1yoq1J2w7p3Ims3FMbvZgpYmO8A
YgDkHqr7k5PYwQnrqY5lPALFzWuTtYOIEJJ94mHl0lvM2XKwL0odePtB5nd0zOwH5l9ojEBO6lZh
m/kdC5QIZZ1PFlVDZJTPY/uGIpOgEa2Kn9yQb9dIIrKwspECWG8MHzpat8qCoee4t/lAQcO7BflN
bRXvOj+jFecBmftJ9yvnVPat3DZF8YGwhZgqpG7tqQTwX9+6EQluS7nlEgqk9mNg/JRpY19cTZc4
djrxqU9iDdpz8WpohPJCm5/vwwi77XwqXZ+gw9oNT/Npog1HF4Gsr0OnR6/tPg5oFVcOtMTtfJpz
JR9sWSPNSEkrXUrthHleuRtMlkszsfqDl5tPoWz6a9Iq8YurEf84JtbDfFYN1MVK8tciyC7PkbmZ
n03SCM1UONxVpMmN75ufIdVzxLg55FUSpw5wqvzJOx3/QK27xgRkfBoJTixwcf5V0BA8MbzTepn+
anlSLX/4JBV8hFXslicCEaKq8E9+RDm3oaZ+Y6esrYJY6Z9UmNgLcAuoGzXzbWSt9QXiADFdyJ0S
gpJDXNvv7Lbu9l3S3Q0CcZ7gdLp76A9IO8ux/YBtjuC+fc87Iq39qrF20kNoHDIoTHj7leFXwxuu
smbPht1aVYXbv9XscnHb+LQqS9E8F+6wKsZ4bTT5eAjLPqUE39k1mmwezgeYgBnReAorB39c9tmo
hWvQBMbSFOa4/j4fRclatUc0G2OOuuaI9KxFl/hfxJU0bIzzcm15qf82ds5DY8rhITXa/g4r+GTW
pvJatX2yT11650Gv+m+RWfP52jCuR0dNXuzg95QfAc9JuXlcg48asqOVS6NjE9VN/whoM7qMQ3zD
ioS7xO+TL1sW8amI0ZKkKLi2edFxjbrkP3uuvM2HKizaG0jKkTQkdI3zc3pKIFWkBNCyVOOn7ifj
lexbibLDXQA70V8xZoYnkIbwiadTKZJhTfnb3bLn1l/HYvypWu3/8i/Z5PUyP7zZUeH9sHyBq0JV
fhoFslnpJr/VwVhj5WwQbBAy3QYSRzgLgDLpINMgUwhwQ9MbJZmBTGTvy+5xoAKPhobbIsBymP29
uHnB3eNsG1sRW2Cb5ksu+4MwZPoZF8S6ks5mXVwkaWerIZxv/oGL+5sRv3otcICQE3cIBtSQFIjL
58gV7SkyyHOeTwk0rS5el7/NZwTZVbcihlk9vRQMVHeP4R2ncRevq1FtVkEoxgYn13S0MB9AnpUI
Q7UwPkJpq+lRiD8O36/5y7nI+oPl4nObXqckzXM0QOtRRfacg8ZJ1rFa+GtlCImWTDXzamAYvc6P
kjT+RbAEAThhYNGb4kDEjaDw44rp68sYo9GIuYCmqq70X9RBIp31iecRWI/fnSDbdeSFPbf41A6I
SKCZtu7wHtfxTg8j3lOJ6sTE/LlHV5FtCoQsH/3OklXyoTQZ5khTd3G52PkLxp79/GN2gskq1hBe
ikKIB2zq1H6nv1cNiMi9MQtIGm7Gs3DNG5Lklzl1xEwgEjeFWxy57QcSZbUqbB8L3T85ep/v+iIh
crwInce+gMHbEM33U/gonJCTvNaKNzE4fCDyZNpxH7M7sATBL2GOgYzsqrUlECcZnRPccsfogJ2Q
CTifguMKb/Mjtc3vruc5h/lsPlSVquzNOHz/8yl4Fwgmu+BQiRIRdAuzzdKY8qsgz1flRAYOhbDW
4F6i7fxTlQkaMGlgH9gsE7JAWIOrFcXeJPaEXPWpmlnrNU7ZAK4r3s7gntGzuJZwEIe8VFH/YkOG
lOi4C6mqrDwUXJKRLfNqrSI+s5gNMCBUh7SB5btAcIysqhPB7vscawJQDiGNZTcm2Bf1jBFnDrbB
3Io2u77yhrLbfBCxwFE9BXXVMBzhUiE8IA0AhH/RR+eWHPhzlohl1bh4z6an/nx+fqSw0ez8qri4
EeFp2DEJGMtLGrtKqu8Hy3gPjcC+WtOV29r+Os0JUPjR8V+agM3j0W398Tg/atxhPNLZMhZuH+qr
f/xgfsl8MAU4AiMCiDj0Dp6lMK7qXRGML9VUiJyzK+ZH1qxBng6JjGraCuL7FfPrqxKzLKZJTGm1
jg5fCUnrmk41omKP7KUy+nsesqgevnoqbfJfnbJ/VMP8RmEWRbzmFzu4L8kr4kcktHVlnU2IMq+T
3NwKWZoqIhgeQsO/zK/S6zqBLTMtbMwlMB/nNS47dKYemjttnK7Xyo4f7KGCW5p1HvXUmgLuyOre
TrJgPcQye+tdpFCVUpPdaormtcOnPj3dmKN17HWYHvOpJb161YeeBWuObnYZhhsGyHhVsGTdAk4x
nurmvY7a9CVUx/hej852PhPUya9W4aOW42etYzVnUDLJAiAE8vchBNaaITY4JK1YKv3oEdw37RPq
tltrvje+YposVl3oOZdIVouqjNFzWyy2oLp6xAcwxkcmclmT/c/Nyu4tTaZVgc/oE+EH9AbrM0TI
s0KH6xPIaPY4r4Ak+hlL+1K0yLgjfTU2EcUOr7T1NXrZdTTFxQXTYdbM6Ho97ABhoPqcJDQQA+pF
BvoHkY6HYMZOWu+gwocZzTG6pali3hULrf2gjPW+iCvrnoHku4y0g+azIqwELpYplQzH0rnTjPhc
6O2H3Zrjljsxxhv4X88Hkuo76QTeGs+R2YbQjgsfsqY6tF8SU1LnOMUHPZKChUo5PhmqD2dvgFoQ
qPZW0jt8S0fttRpy9YYRo38shbpLcRa8QjC19yX8yhUoIP+tJisefVzkHaQk1y0IYABV7mCf87rq
NgJxywK+kn3mVmKmnA7zo/m5obKRghTpQdjWVxn0xYHvSNxhg4LQDhr6boMa4V8eH+b3Nb9Dkz3F
zs6pMU/v/s/n50eQlvjmyUI/dSq4sj6M8WC6frzLmK9wBCJ20khWOMQpotq0H+5DU4QX7FvflDGj
JdUVBAVYJhIG1n5ZaltD+u7CHXyEcllhW+uiJPlSTlSr+ZBoBDJDfFaQFJrleT4oOkh3UAY0Oqaw
lsQ1JVREA1qqayGwQ1AxAIy/zn0EiL3uFTvD1PVHwjbOr7BdgpK0ITPWBnuWswkkbCjOceE2Z8yI
8uyMpQkudnqo+eYen59/mF+JppCxvITYaFNdsOOCPqql2N+H+VRFa40vyss+ujHQN/94yfziWmI7
MDpmAhJ8gmuIuP2AWfU+n/UYOclcnn4ge+SyI83r+YwSQgcMUSuWFLWQMNtBgyG6HV8DqzjakrR7
TevE3cqJ/JHh+OqBhTuMHSrm+VSLDHslAYOuCJV7a3SiX+y+h/7XKsZqPs0DpUUr5b/N6bFzVF/T
eYtRyugOPHgH20a5KioEzxQOIY1k4T8pSh/tQBzaS6ctpsqr5a5a1hjDYs5WbYdPxr8RPeZP0+U3
wlq09kXVq0u0ftFLCwB0ByFz4Aav4pehBo2ggtded7Xi77OwUjZAQCFx5IK0ZL3YVBDXak+94M5j
ndi7b7b95vQBCthCJqTIWj/4vMoNmUvJpIUoj75lkqiWatZCwv1dEAvLBr7pV+xZrQ2mO6wr5eCQ
mBlNxWc/v6X2WC6A9SBSgDq1j7WOrTXe+pFRsRkUkgzUCN0MAvcHJ2MLQ8x5hw2KTMEht87Rrolr
44z7FAufam31SHtJMffhzi1susoeYaIZsUUuXkJEaS5AEaj4KZjvpTSGN9XwfluV6tGhTN5TdUUp
Gh+074hdCa7+qAepiXlX3xYWdQKtJbckY1GHJ0lWyy5QWF4kegSrPm/XfH1oqtnJx1byHEZFsrfZ
fIgq8k5uo/8oNDN9E8R2LUbPHc+d+5mNevBsFl9lWKdvfViXRzbjRAqTfbSkV1ofGsPpNirK+S3I
NHtZpCm+TOp+UfyKSr9BmYZgrSINqssj6xg4lziT9oWF6O/aAFFCcGi7HgO2sDXw5yiWr5YAymMO
4T6hBmrKGj9n/isEnXkBsdFAXsb4QAE1ufEFpzcf2eVmLGMySJg8bKtDnVSV15D22z2in7/sLe2l
E5pLCE61sgulvbi6M8XjITpPtEMFIISq7ACYnhDpPmwuOWp+FKOsXVL+0bIkVDM3HhECjduUwI1F
mNCS14iN5jsDtls3L65phLfK1IE3lzbD08RZovO7o5Ibb5vYO2fxSBW2t05jUVMFlAL4Sdl/CD8y
H0wDw4ZdJA8ht2SSuq8Aazum7/ZUOaVxixT3swu7FzXOVYpjuJBi5OrrCvMzNYP4d1H2ySnBJqrW
Wr6k519iANadhQ9TBFVmBNAPl2o8WrfOLejZeF96p4V7NVZXXqPjWsWET8IyO7u8ZqK0VX+T1vzT
OAxFqyMgUKG16DSFDVU/5mPbL8lVlTBTfhi29QsyfXHIk4iQ47jfdr1E8E0lKPU02Lf1WCyG8qnq
uJxCS00vXaI/ENJGBKQK/iypmpcYQJRFIu8G+SKK1hquBmowCu0NNLzG1a9K/lViTNrZRv5CFXHR
FQb9ZiYq9uNVvWhd+0faNOqt9ZFaj+gcCWUrkwt7Fb1AHoFDLdUjeixLSR7JtTaS+Nqqh9BKU+x5
Y7cicOMYsf5YKF2QbGhyEUHa6ikrmAwaVBOs2UYSW5tY3tF3fAp5JFnUDAVtTF8c+DNFmrye0DP5
c2d0n16HFtONxiNtBp+OkFctw0jd1e7YnEifwzYYkuU+sCsVgV8tsZFthazFug/gc+spsoMaBFSl
d9kSrttloOh7pvqyw/PNShHRhbTC4CYisWkyE71cveo0N93D2efXCrnIQGLiSZswWXgVWsJ3gDzH
D/T6ENWxCkN44G8KyhJLxygPeL3B7kTlZ92yKKyyenzCVvJMNTy+xIYxAoip1Cl5daWpYbyDAthf
1Ei7GSmQi0Lmp6R/oHi61TE0Gl4dPogxBx6Q0UAzYvAhLV0grynPjlmqNzM1zWvvnrCfrCWycbIb
XYN6Q6Ps7Sg/R32NfxY8i12k7qaniE3e+C0181UmCmWLCphryFIOLDTvTY9VPNqlErNbVY2spoyZ
+Pg7UdX2qqosqZBDVXuHNlwLSXihWdxsePu9uBTblggWFQZNjxyMZRMRxqOPSDVlUcztXkP3HvUN
/TF9HRlQOjB83M2oYTJMbbl3UrXY5nXiEMRiPPb0/K+ji+keXyiEUheFFYoXaphCo/DrPxj2cxL4
1pqi4VNFxPCKJuFGyT2xSYrB/9H4yIk0ahKsFz9AfbJI1cvhMdXKpQufatPkvY2SYNGaevugex3J
miwviih5dUO1Q4bozzHReyu023NEExS9bEVqR/lDDTHxWmOpP/bGU2kAIjYzgYe99cUr2UG7Md7V
Or5cG3TiygE8voP/8dzB09hqoyVWHVR3gnsK9RDX7rCWzriRiub9YFkEsrD8NSAp582ED8gRlGPX
gPPMh2qnWvIhH9NqgR123E9E4rEkndJs1RTCjDjyqV5VuABbRwYurIkswT5SemevcTdRVr0n4zRj
yNo9GEUhtkUNdKLbyDizrmAlkWNWw71IWJqGKN7LVGhbqYK6BR0Tr4SpPlh9leyla5EV/6Rm6ScA
FogaLSNzVLLebMwfIwUNMjnpW/qFt53mHD9RIZaT6tr5KTlXGboim2y+BVcGnnGGWMNl14OJ7avr
Wv53LlwIv/KrRe35P1yPaMdetrus6sM9athPD0f+wsm753Yw/GU4/G4tmEi6m9gLsnB3amtYJ01g
9Tb99Gg6yT5QG3ddeoWxq2mGn+kedpu274fbYJAv0mdi0jxjEa6VF5oqjj+U1z6OkfGZ/ilURPw7
IkG1sQ2gO6ULpzIJ+o2lMIwnREdoWvY201IaqX9WiXd3g696NJ0l9rZHTESHEunpLVPMcg17Td3i
kdJeBkWL4Yd/dQDc950SaU9DSwZK3eUQT62u2vrkTbzoCltVhQyfHWGP4YsnY9hfJUh1pnUuhAzg
dJjeBpvcsAED9pb83/apRX0XEloX1OJYBi5G8zEnwgzfdBEE8UsFOhBx1otL8/xYB2r0YlI7o/0W
qWcvrUy8zj6Lj1gWF0tZaonTA8IZ4MQ2cIGL2NcZYcekWNsBCLr5yS7Jp9uaQI98eo2AHHQxMUOp
rRoeAcztFcN8yOpKboKGHjFBICcKrHCwg748pXm29rpe1ReJYp5D0KxM55TpfKftD/Mjz+ZRSCN+
3Rt6ukBNCNbBDg6pnhO+msqlm4SPzpDKQ2kTUDWk9Hk0GT04DciJAePowh7Br8RY4A1pYvFNSdxc
gHz3iW6tl0ilj0n+SBtF23V17myLVsf+koVIXotkg2MdUxxX7DV3mt+VE4/rMjfp8GmoxUskr3Ra
WRQAAzuVeUuWtC8bvJ7jz0FbOYXzZsjypsVOtgVLUtFsVAhWQurJ4kGTx/lg1oo8RnqEI7kv6p0L
9sb7H9SdR3LkwNadt6IN4AWATLhpFco7miLZzQmiDRveJ+zo34b2oR1oJ1qJPlS/P/TeQIpQhCaa
VJBFWySQefPec76TaPZtOpvCnDdDuMTqeVlwLELyTUrcdWvRjrkfB850cRt4PkFKIlRV0fsX2nB7
dMkfbykap1xkcwEkH3WI3YqbrLLotapnIOTs3kBHO791AnUrxU8NJ9cNyAdY63QZvZvuGx256Rxm
t3hpJZS0rhi8QL5tRkJxOvOZZ1o/Nqxkt8fmgAXYLl/pyH5I2ffbybOPTTcFaAX0ia5MJXeAzCDq
RPZw9MIAKFzjaT5OAngeZMltySkMt6lwvsJW26ThkFwXcKY5A7RPR2atLTwKzQADj92YuKZ2p3rj
s22tXRoTYshdNe7xBFl5mOwt0n90gXkyQb9lmyixH/TWPEtPzlQ+M5PPDsM33Ac48+ueigdxnSKd
PgAZTS+WPX+snrvGy0+JEV4TSzzN2oLpMKODiz7Sh28erfXgJ9HU3c7VUN3XSdCSFQlS1ulsUsbs
X0mcozx1GV73UTOulaZ+iUFvgbjWlzR0XsulbxNUFKbGSNcxnF0yKkR+UlnvDwTGPk2xQ+WveaCT
mncYGgBrmrIi4W3Wt+Oo8ZT8lutdiClCeya+EyFDlHy0hrqIWJxLUHrr2h2qDflClzrvXkWuO9c5
1d6nmEQ3tMpwN+3sIBqBm8dJX/qGlSXw6FmXANqM0SHUgWE0S2qcXyEqgkqEpAo5A3NuVDVP6Ug2
eAWTatIzhMbibllIX0Vm7/oOjTxTUT/SpoIdxdmHRcXozRnfyEqzzgsnk7yT0sNkVNh+XiuclRbn
GVMm23xwvkZzCG7GmKMH6P3eKnGhp/V8G7Qln4f0kYBFSJZh4rdm/Dalev7EYPMJDY99IERJ18EP
Eq1SLSBVIGHlyvZcWMaz2Nu6225bkw0KovS41e0DiVQfnta96hkwzRCX2xpb1ZJo1Tl7a5zeh7zv
X1hEfnOAO3P9ihNcKyxRmDm3vZX89DLzZJXSePG6F36BYUVzvV8hw+RcVVYXjr6CPrXIWcYnUtwx
0aE/20LFK18yh5g6x9WsjZqyk+7uwK9Pb7MZLFEL1pdjuqArQLStLQbPJV3zdZzbxpNI5C9jIvRi
YLkmxgcIcbBsrXS+92GY0raHwaxlLlF0A28Ai+Yk5Divjmm+jz1HrDmXv7AkaQdPteRUIGRIq/II
BlJ/WUZkO9czzkZXe7SR2o/U0IxNYbOCupMqdsoOj2bZe5TK2kfJhUeeg75tCQQYFbHQcZYO+2Ra
OkGic7Z6ptH3itBMpTa1Ibk7BEzHnOtLQX07qvk6hUV2ZW3WGJ+htEgiyFxJUTd+n5bDoR6Azve6
u3W9drxbzvTD65ruV1eryxh96eao3QDlvQE61CRzxloWZBeYUbkR0kjOjgvbsOth7KASfBsxrLdx
rKjUccfjtGIAZDbfMK3kG9qYzdkw9AafGNAL4SYfBlyiUx5FZ5Mz3MpuSCyLiHOOqqKHKzbkfmqE
8ZUOqYfSxW43KoAGThF1ysFU3XPH/KxVodNgQMnmIi41ySE+BlOjb0l0EPcpcVFyFSAMvNq8qHha
yax71t1gejFpaG6scHwjA9pZwzP9mttqeM5aS18BZdN/mWIG3muIu00EKVmTJGeYyOIKKJypmIxX
/k90TJZIw36GARtXxrl1KDeiWEu3gPibQxqO9TrKQ4GfV96wj+hwhhC/OLr6GjG4EYjj+sMcgKbp
aWPHLN6HKQ9oPY9wjUat+hZLTAFkSoMEcr/XMM/Qkly9pmB3g02lx+OxGh1v08e4hZ1pY4tMnNq4
X9cacT/zANpHmQ3wUYcEu4ETEkuPnuK+5TxXHqn8OPpnmlEei+VBRXfwlyurAMVQAI3wiviVtqsT
7QWoelS6hQHTEeBKi5XkiFoMFX3Tyf98k95mTBGbAsYaYU0ZoXrBg1bo1amiW9PYkjGk/jvpp+Qy
42zycHtta2uHPnzcCmeY7hq43J1uITLTINJkFSF+kUFFGUzBjS0WCbHoBkKrer+dag2NzX8+KCds
/NJ09DURZt66s3cs3OXG0sLwYMS1S71X9M9LA++7XfTjE9zObtc2Ka2/HCJDUA8MMTL1GkKTXBPY
Ql1WMr6eASa+q9KBcdjVn4ZleZvWLrx9GdfvVZfA+tY06AUxVp0gPEgOR41BUQRqgwEsIZsc6zMQ
aE5Ps8amK0ln88zxgnamOR8SB1jdw0s6rfO01zaMqRa+sWs+u6lFqUTNpIUbe7AVS5xXHmTJgcKx
+/HZBcm55t4wV57DSDaYWeAtwqkw8vz2Jn3vNJbz7CWTPEf8yzEwW4egMdynyRU5ew2hOUkCGYGj
Jn+AekxfXMZpL6w09jplArTrAgwZ/eh627+0lAaUvkQbvO5yYriNIbefHg8lvHrEoCgdLO9JatNL
G2ntGpTGi42k4eDl9rm1GMPF6SV34n2v1yfESxQ3nDXXLcAQqQ8wlWkZFgqsq1cgJakJDwvQPJxa
2gSSjjlFx0CmWrg2U3LfO214LvoMmR4HKhAZvHJ8Rze3Tl8RYvJyE3Qbe7r8yBQYJWBOMn2jgL+T
uOlnUOjNVVaowJb/ZyQgMya6vqPtmu0wbsu33GAq1lbRDy0BDdYU6hZN+JBjQzeRAlqfZEQj+cIm
R8+joqmlTqGnDchwfiYJxpHI8ObdVDXgDhnKFCHterd0/ojUu/ZBE9GriaRP/lXjuxy1ohjraaTq
E/Ab8OehwdbdNpCunDxhKpv8LDBh7gwt0F51wGZzULrn0pi015kmAZEixCnExJdRjIXQQotAO4fO
+NkHJoT6/ivCHZ1X47fUTsUpo+ZcD2P7GSNN8OuAhTblmCslf36iGQcPPxV374RMzH433VrsizGn
M1aBg0qGiZjzVrWrKg8/zTnuQBsF1jrP62enVcWHqsWvts99qdfDJZyKc+WI6qW5JIQd7Eqz4ERY
oeQj5aHZZJ9GhqGtyVRArxfc0igoRaKZz5SaCHzdsMW+l/IrtvroFCbGuTLN9E3LJBusS6Aeibaj
2XMeCTtvE5vIKtRkcergoI5uhv1B1610AwUvXY0LdaGQaXfRO1ZTWdewU0omnq32q5rtkYxT5Bjj
cxByfqGh/50ZeLc38+HkmSluSLLm7LlSpxmUxFWrWFSKVudSpcPBjV/Ts2GJbNp+pxX23VoGwQk5
lHT0yUrIza0tqvqvRdjQMnhup57W1UpvQmXTXbS/RaJjADCHxjUVzH/gmUKBCpboJbOYbqwFDKwt
6+ARfW2NjrqOdo4TNB/VVcubS8th8BjGZkMF30H4MxLJqRLCN6wzNmYdmhxrQd1NFyeffI/ktrXt
kr4uM/YTY9S+x2AS1mQ1i2tsa56JpNHMVsIKbQAh7yPbZzvOxF10BlzrAW9G8TOumJqNFQhcfI1n
sj7mq23kEB/R9a8WiT0njUD/EacV/0Kz0ZGQzZ84o+2/7zUDv4xevdZ6RXhaBslkmQIPoNtncF/p
B9HckK7sWV7nOpBXZ9F8jjA7fFiwQBe58XFCoazOreSV4xQd7qHhHrWG6qgFzrPSbMq5fIAIlZED
mNqq3fTKQbQ6ed1BF/IDAEd6ddqxOhcsNvC79Z0gh37FuHObM6RF70eETVB338Oo/aPnVb8jor1d
pY3qDsjvWJcbg/TCbhzgP+KFZHBekSaw4QgQsm1Vp2RmMUnbtww95R71p3p3Q7JRJqv+hoXeOjYT
v1ndMvKlN6aOXaVwobV18ayZmTi2Zb2WOTjtrCeYKaEqOXU1AEKnYdxKUSrbHGpHmIJT0Ug0i1X8
mWpp/SpYEZ0IkkVh9cfeccYLtVWx4VjuYlcMYP5ZSfUHNCB6Q74Jo3jPZPKqYvuP09TNO1HlLmBd
b5WqMF8nhog2mSxcDOjms9KF2lGmdYyCgIcY2o/J6vLPzDDpASMXkwpJDEvfj0hQQoYFARt1DRvX
8ZLuUibJVjS63EUBBwBiOolqRT0AhFSTH8D79ooyVZfgDbOgw1XpEns3V7oPQT8dynjDv1YeNTf6
rU10wkTTYAEMCeVoCFKJ2CcWAcjQrmFZBQm0dJyVHt60HUridsUtWJw0Z0zuo+WN5OBpvKrKpNnr
0dKbkWD7eWdUx5kAkrQmkYLFSXJSuiVxEx6SQCEuHoWPAlU+VwucnRjLbEFFFRtLqs+AQ0YceOPV
HqG/VZ3c5BOo2rYT6rUrTpVeGofAYqJkiU+jfta7CgYQvPXnSDd8M87GO0KYiWRPeqiE5YH+sZ9M
ujsCOtZVydh5NaioCYtykh0nwfgY87dg+G6LU5dTDo68TiCCwVNVxMNzGCJlMgEgIEm5wrUygI/k
u1ofnlhtJFPGFeT4YkVO1SYBnXXSWlN7pTjhqkX+RvAQmpwZ81leZ+HOoZu7GXugnC4F+aQ38WpO
FuJkkr2EZanuKBnsqOxfUamk+64aPqdiAQzZTMRknJ4du90afXdNXUJPGDmcKz37PhLnPCx/PBFL
565ckWItcF0f64tz98iNPELC2+haBloOZyUl+M3SdHTdaPMGAGeTp8m71RHKDWMMwU22dRpiIgIP
81w5zvO6aaN6l6XltkJa+irINtpxDwyBSf02sLByzb3msslPLaqqFWO/73WCORsj8cIVUdMbsjzd
XSK5YbPvH59O2xbv2XKx5S5HzYzt5OhZC2UWurwvrW/MBxFv6HbrU6RClrHFNY+dN+AH1UArxCV5
bk9lWF4A7qGP5sw6B114mqjI76pljJcHEW0WrWrudpVXJ9lQ4MH4yg+svRydmMgPeakOcCAJe00O
DvprBZ1Z44xFUEZsFHsrd8UhDknSy6zzTMTw2iwdMoQ4w5VoRScJSaunTS+nfp141XyfgLFd5ypB
G8h7SCGZbQv638HGC2L9/niY65r2EhZK2Kaq9QwGhm7oZz1SbVOz2GKdGhlyV0c0+yTRIyWmPNPy
XgtvGi5mMZgnEEo7FqFLCs9jU3fU9w6F0KvSfiNzJxiphICO/zAhlqDmDn+fm8m7wm7K7nQcMp+d
5w+8HIKWih8tPfs7QWThRtawwqPl145Tae9HTlNrIn79ySmtvbn8TkH/HnJG2866PDbM8AoHpnBB
cTdgzvc9NarXOf5lknDZr51abQdsss+tSxRqrLUXGd1MFBZMkUhfjUZE1nWc3znLWdQe/BFrotDv
LqBLlg8ZrY0a3i/pC9uIXSMObbzVXcXUI4gsEIVAfvtotKl6LLFXXmFepqz/Hdp1/Gzp8cHC1/Wk
aRDCjJJc8wxspwIJhLgxv/eOtjcy8nwJxrqyv31n74DDEfdHIYT3ZA/z9NaoW9XwItHj3gZVdPeU
eCgOLWgKwMd092IEnOx4GLakZ/rxEoxqZRye+W/6huTMpUkNkzb80QLcXF4KbW9NtH9wYPVPQTHv
yQ9vr1NsvGJpGO8GSot1VFZ/ogLgtUDr0tZ5c6O3e5RdxPR9Slm1cZ+YTpvv4WHwVJY/oUzoyPpg
PK+zhxDn40rcInywAb3fKTIZWxcg0GhN1t0QMMfMELuDm+fW3ZbutJ8iVBe2Huk+yxy7sVGPZwSP
CTsaXxGEM0iI4mepNYxKZwSMbDHa3Rpb+9ay7yIIJRWOFE6IydprhIMEic398YCwf6MVlfEcWm3n
J2hqdiSYfo/j0r0ESzZnxubJgIp/S1iOI1BwNb+ZzAXXzGMUJf68ezw1C/KT7bEfDoaav0lzcM+t
HdusWdlBKobgKMLzN2lHva8PrKZWgR3w8RxRs/RWyvgrsqNXFUU0RwuTvcB12Nn7LmY3d68I//Wn
KKYL3Ib6q3S/P3JDH7+gXcx+ilnn5fEKpZ09Z5CWo5ps1QV3wwsH8Nd0Rrxr1BCv0xnrBKVk+EZA
guG78zgCaArlSifdZaUDl4b54FI/ApDxrY6jUNMO4V7vXLECxnQqIle/k36x9OI5AjbTaKznKHT2
HAHr06RXl3CRBebcOaoa6X7EpfeciJqJuImLrZLmGT27fatN82aO56lbsMLA4t5KIVaEDvavNZUm
6TnA2sCebJy+iV+Sfm7f2qg7C21suCpD9YYf7i1LDXF1FgxWVCG2jghRuTw+tcvdYdXXozyhW1Fv
NsKxdSIddXx8NLVCua6zEpnI8rVACckHcC2NNF0+ufYIoaY9520fH6WhXm7FxIH/8bX9UFa7Dhrc
5vGdkwJuKnP9AoMAv2I21fMhz3DnP75VDJzn2I4ZYSLLd3bxIJ41m4zixyfXbBMXxzV//f2lDAdm
t1H/fa1e1QVPWWAe/v5KOafO0Yv8x3s4L4c7Axpi2aHCNQmSjqq9Pz6kuIUD+qovj/ciGjuAuuyn
xw/Ig+RVjk52e7wnagFNO9L//r2wRrQrrYOC8fhC2eiLRD6xjo8/AeZdBBJEph8eXxoYUG8L+oz7
x5+gj7Nkkws73z0+inYo3GIogKq+vOYhceA+d5Jw5McfN5jjvV6RsvD4ziZhNgcpS3ONhuQdeYm6
DZ4I902dBz4r44BboDIWuUK6G4e2fx8Zl60Ld7IO6D8LOgdac0QrQKpv2tTIpebuze05J2Wue6D7
bW4V8u/3ZqTMJ6Z7Pj7eHTlhr9DTuMTEoPeMdHi+Af8+XJ9hfta1tn8z2EUJcQtoEi/vitqjPrWS
4liN02ZCc/hSDtoP5Ywn0tqT49+lzPBQLpCUuB+Xe11R1mAwuRdJywCr6u9llWe3ikysbSB0h5Z/
Id+GLOm2Bai0TRMW2gu+UH8W9D3yUoZbCYzpmfCxvec20cZQzQkmQUC3wAYON6eIDRTiwihvy53e
oKYlB0I/wg2sNoXSkl1a28YbQt+WwVK0m+m006n1PsSyK0QR/zQkHwT4uL1J12rK3i2bVlsYNtru
8S6fL9dsuUt/KnkuaIXdkoz72aVz6s1Iw/9eDAM3j4FYbBctN0DZQDoDnnxWGk2M2hjlxuinL9BC
1gqxLseaZmSiJoVzkk7/pY9smGie14Ct86MZ6eabQfNgnVE2HOdsoFGt8G136fBVLDnn5SJ5tYyc
JklVkFsxTBgCnCRaz0rWJ0AE4zstmR+aW+Oh9dKWxJ0OKn2rH/ICQOlQ8/k9uRt5g4rQgbZK/8Q7
TRrdSyXx2dGQRs0oF9pwZL3ViiwBl+SweCDTuuMCJth6ArhwMkxSJ/K0orJz74UliJ7qwaYihkT0
7dDVytiCU2UczNnZ526HKLOmncim9u7lunWdZuuX647mbgrBC4/ZdIQBFF/ilp+fm0CyFdyf80QU
5gGgr7WG1hq8xTbnVPAtO3ggFwROl3QS4fc4KjYjkFSiD/jiNEauD4+/OlSzaa4n8KJpR7FUhXW4
cZYbisoR6n4ZIJoG7q23w74dHVSfxkhanoXaDP5xuq6m5I9bdGJNnp44dmPrrXKNNT/VRPxuSJsJ
aMAWF/XJH+ibrT/3JGkPmtdh8CanJ5/M42TjrCut4ZvbhMgymuA86fO94mdNaDWeK0paftQbN5R3
bc3p1o70RQ0QORqQYAeJ7CFBRYF4DNleHJEmmrrzquikXFPp9rsx7feCwdybjW7lGfzgriqcDdC1
/jWLm/hCyMXA7BQCjzfFMKPHyZ8J78VBRHPQs/7gNEnfQROUB0wgEEcDmb67dg3eIjVI+lywjVqW
vduV3mynFIeIWO6RZhqSDUEb8y6lLL1gGIWhDwDWd+lQHqJI5e9MoruV2XzMXNEKA+3eUVr0nFtq
X3UF2rEuL+Eo6QMozlisRnf8jeXWiXV3rRnuD7I7GSIuP5lT7qVuJvvp8YMBCfh5gpWEkG707GGY
v5dqFSQzeqsA9WThWAmwzcGBckvq8cC82702jQETMXcTzGHxOeEyS/q+fq9hRF3R6/60ieLTPe8j
wt56AWCdnoj3oHENbd+Zh/dhJBk4HfRFPJP45vKUkiYMn459vUWoeISardZASucN2GjqtQJtR7ws
4Ajf7I3nuvY2ZLD/rsWeQvKUzvsii8p34TXf3QEvREv7FsrrSz7nwxvo61+Qke1LE5N51ySTdk0Z
RgZtdLQDt795oTbcJ64QJgY2Utx3OFzMyFVw65etIUeTcUlqgASx0rr3AJ8iuwrHCwSdgtaNBXcN
OPITGqrdZLXtX7Do/2twyP+WCfJv5JDdV3n9kX+1/z+AQwzv/wQOWf/3/6a+/svv//Ef//XQl3Hz
9W8MkeVL/zJENPMfEpqm53FNMACTwgU08xciorn/sDy8nR7CIFc6hg2o5J8QEUP/h8OEeUF72JbO
ssMX/RMiIv9BR0R3+H6mYzmW7cr/G4iItCzj3yAiFugbMmcA4Xiug1XYtJeP/wsIx8kGSxkkCQCh
IsTWHgHOudF0RLXpEz+UPNeF9tnp5MeIpK6R6sRL1asx2obtP6PVWI+GWibwNZetzppDAhKvjViS
FoxGN6oX5BzbftHZSXuE9oV8cBOYhDWFZgsIWE23iplGjEbs7OX9UwESgcSrvvP10MGBrg8ftqyV
77U66NWEI2gbD4eJVAuSa/sL+Yz9JUQ7vQxRyzU85vgUo6vgC8nM9RLusVCbjTULbh3O6nsgvJjB
lZX8sNMPE+0pqZDtz6I2MF0a1o0RZXUcs6R5r/VLp0+gK4doM4fOvIrCpyGT9kGZsiKpNoEfHkxW
7PchfYyqSc/Ypf/5UCqZnB/PtQ2iB9SYu0BDbd3V1D5sqFu9z62NURrjZcQ8Rv863xNatvOKKWcQ
0vKXd+F6CUSfgJD0s6mMfTAbBJZOln2ROk4UZAm5cVJyxEHRkbA4kHCjkRW8C2NmoQwXD5MkI8jW
3G5fuFYDJpymoNQx5I9h/Mahvr6qIXIJOBlXLejjp6juxXUJ7Hy8B7o7fmLTBWMaSHVIyDVWCQ5o
xk649FL9wyVqquQyPRVu/ctY/JWNII2aU6ufZcQ9dj1oB7MWWxeFKXi4BhN0F2krkfb5RYUvzPee
iICAzi1RojAPEpt5+S6QuHw+5WxCoTtTmvSvRTKYsMfyb2ZfhZAocYE/HiKs1BtI/gTJwpLor+ny
4DWB3DWVHa6Ap/VM8m5Ki7VzbSDjS+3+UINNgFBSOIxM3OybO5jvRKUgMlwsKE3HbrTqc7cdARI6
f5C045jqmpfGddE/IMoKFg1gcJomsQTfyfmMC7ffB1qSn9FL5OcA/ei6ajLh4ytCq2mKCeNhEOz6
RAZHNADaMdYdu1j9y/tQW0G0J1dT6Nrp8QAlUjuVuTgHRthgOOB5mGzNgWzSbasZPWIVmr1nhczv
LNza2+Yq+ermIN5PofzlwE4zfKBg0dUp++gavs+MVHfWMH9mivolprvsDzWayZTO04AgjNl1Sctu
5dqVt9j6/vWhq3L0vAQ3/K/nEUa6gHGTz4bW904H9XB5PGh91F7MFMBZkM46GJVJ7Vqv+JVKUajV
SBfwbGaNWMMA7dcg/YkegDa/saYw3qjqu2cwNIddeMihuWMcr8RagCNk4iuJIWEs1aOOQoGnUSVm
CdxhEDOYWAbkXtAWtk1tLc3WwWNIJM9NmouNVtJ5iiukb/iVe48oZ5oA2Uyjp5fDSy/SYCeVha9+
SYV9vOWCHEWT3mhwwmf97BFfela5LNd6uPDJoK5xE/NibAD7GsRmxCI8AP/KmOuExE1U1LjmQttA
qA3tQ1S4Ss0qiHdm4jGtxLK4AXfWrnX6ipuiQM+5mkzryaIsP4jSMSHS7h5jtdxzvFUIpYTZ3y4l
L9QnMylZ9zOX9r5PLe82GbvC7XbpqF0raJYr5mPdKUdaUFkZET51zwGsm765iNgIokGzMdk2wtiG
AXJN2EIS2YvLQmPECjh2W4TMocryQ1g6IV0Bt3M/AjxGwmLX9A2IBCR/wihXqLpe4SSdCwnPodat
TQMcckf+1LvFOGetL7p28ol+Qbr/CsPLrGfMJQsy9QKScfKEUWnAb8xUBf1lzcinoO50VflTQ+NC
ZAsS/LZ8N1woVcm3vHtP0GIzDk0HImbcH1MUXLLWdwsj86tS53zXJi96yTG7yk0/aJTBStKcehdV
0cDCWaFlWDlTcVFZtaexf0Qb9kyCfeQjuL44JigFrzhUxK43URv5NT0ccLOnuGtOacTZKbHCjAae
99LudKOFXVGlH1bUPTvZJQrbHSGAba80uFHZwUytd6YlfoYVnw0Qw2AUepya81s3yacwKUdGHdpl
jtudY0mylDo/irp9U0yvditxHoUC+NIon5zAK9fAB08cLQdfU7Y/CbK6mnZTWTLdNh3lf5QXF2Ms
+iOCYnwY5QmaAbeznb4hakLbhZgMW7ETlPPBxOLgOFAaAlRNJd3GVeZUwXpKBvypM3284NMgudDo
hgJiT3rRaGgycoRU1VjXmS4igaEFpCDkErMd/JFAIDcTeXU7/BHfJJdRKLkGgK1somhU66hV9a5r
243MGX2HE1inyOm7S2db3SXMByJwvOFI0mdxaM3wW48qCrwmMdLp+DMe9B99bbUYPkdqhJHueFYe
ooyJnFdvmqZDAD/UR6t0nBWobUiCPRKaHBMIg91oVde0rPNhYSmM3zGn1T1CFa2rli1IxusJ6eeR
9gSs70RS6XCK5pRL/nIR9RtOOh+ua3002hkh+nykU6jWDqlQcxUetCTc14b+PYHKsKFU2IRdIdZN
nkGfzYu1rTqkuykrYvrqOgNyVQ2nDloe350cCvQZOJgbsCIs+ewZ872DSJeQcavl8nEXlwjhgXFH
yqPpIbRMkn3lCg5kM2uNa75IHKJH3TWQ2AJQ4gXi6wTIe8pckkzHkigxr71g4aJN4PxJsbgdY7Tb
W1pdn2Xal/fUVT9YaFhb5UgWsF39sQPzqvdOuVMgLnjp9taUsNY0PUbDRJ/nCZbTtlHo0SNwDXsC
II2L13J5ToOJWoeAkGDs8o2jZgOP8TBfykggriNYYZdXMfVTGd4CI7U5HfFvGYbY26ZKcBtPRkfb
2XyWBcc9D2jaKGxAK7izlgMtHqOiPpYcq9aOZpM3qRMdp9eTfbR0HHQd5BEfYVWK5Sf9rZBybmga
QSAQx9CWzTocbAfZs1z1ym58cy4CP1Gkt2XLAwxUJmZufHw8Fcsyv9VxkN88uqAEueYM1gSh0zTg
yEGx7PA0LwjpMgpukWvOfsCsaKNK+3mkERuK8mkSyc8Al1A5NsTBNabJFI3l0rBbsBguC26I6yiF
2124pzQ2iXLOY7lL82gXpB92Jc6iT0loFt57I8s9JoFp6XDg6ybrJ3weJc6AbJj9AuHBK1OLV/S0
J7yJ+2YcqkPSdunBgp8WdsEvwzGsM0Kj/p6l+k6CAEUn3nX7itP7BheN+MYQF5wD4s9TmVhPfb0s
FzVfKP+UDfWEGRcMz5oI05Yb7r3Wbog7E91HvQBGBseIjlGC+IE+ym4MN24vxptRNQzchiW7XG+O
fTXI8yBSoK8WljVNxkcmVU8o6AH/VkSI6hrzSMtKTMSvlIgqy34Mg/41jBVUbjzrB/hgpMwMpriO
keY7FHIbi/4MkaVEQg/z1UXvsKcrXJ8Hs63PxEuT9Eu89yodmm9drNyDq7KcCFp0wtlsUJARgLlq
dM0+Cu6JXHm7IHjFTD5hK1+7NWzdtK1+EpyNjh4OGjo7XWqnx1uicX80Zrf3cJ3vvd4V99ErIY6P
FtbUphFHlyAYOG9kNU5ZpPykmZ91fYrWEPzybY01ydJ667kJho9EZ+0l1areiTJAdiaim60lsKso
iIPo0hawt6QlKr/X9SNu0PQye4D92eaX3upXIliFc5Fqe3I/2a47gzkFGo6WNvW5HgKDwZ8FEjfU
fdpz+g6cWb3tjdYnssFeOwNLk8EiMGYA5RidbWpmB/tEFA26H2K07HzscWyb3eLunveBwGFZdEQr
lglID2TTVw4EqC5XXuFqvpYMNVaoaGsEMnlKvOgPZoB0S0oWmWml/lZOyLL6chtRY3ReHm9S46aj
/1tZY+P5EGtWmSFxZLK6kEm8GuwpfEoKuqRp8lt0k+3bqa5WKIu+dLROiNZ/qdDMjmw7yAC5KXTS
xCxmmmZrHESlzI1j0jjp6ngD84SN5upOhAvo5bs747IS7TytY1m9zAkymM7U/CjEIhGYPZmh3VOu
yA4Uifvi6KngiumeceCEa1i/Dsuv7h0jAnrjOpiPNAT/QBLwVaZ1W53A83PY1JvO0dKNkzmcFTQS
ylHhraaRXC4k5sS9dQyztIKunI5S3FSed2nno1E76uLUCQ3D3vXTuMjxNWn4g6JhU9YvVRu9k6Hi
XICX/POhzCBHUVttZG8zDrTHknZh1VBi5puqtbAPuNzvYU6QOdimFamAnCXtlTIKomxmhwwJqyAv
MK/Rk3Vjvx706Na33s/Y9Wq0sdkvJwIVMgr6tIk0X2MmzVVNlysiBRuFDy6D5quDTbcbcO8MVGtF
QQqrYbgR0qbxzRsAnPRh/5LQn4J3kT6hNt/jwYScPgLiWuAm8//k6DyWG0eyKPpFiIA3WwD0pMSS
JbVByMIkvEd+fR/0YiYmerqqVCCY+cy9564ByOs6CiJZRfOJxiLiI/M14r4JJuszsiKcDzTAJLbG
kjS77mYi0gAmHE1bI6uR3nbOdzS4dw1zvd2oH6YGeHf81zb86HHLaqx34KJHrgNd0+03yqj+8NcL
OmW8FmM9U5eOybEj+nfulZxqkW15MVlP6DFJj0t468rM2Fqklfj8Szuoib9N14/7TI+R3oiJebLU
twYvUxF5o68vLWnCVrRxGv1aappD5acLHOsnMYWDqmeXBT0v3hZQzAi5Niaw+2IsSVRYJmQ0FV8E
c+KSqjBxUA2ooST3GcrnvHN6ar2Gdbo/37SClhx9LGIYldhoPam3mda8dbllckOmcPicjg9/ITNJ
uSFQ2Y4dutVmkgLyCpJckXmYzr1x2znaa5s2eqDQH/qxq9fsJIi8VSt1POrkp+p/eh/zkEoRH1qv
3umzYwZeUQQKmaO+AJAgpsQABiJP2qgqfldYEV+Vt9ilCCKv57cHAH0ckeJVEd4XmJtNQDpKHGIk
sADfMaRhV8MwngCu1xatyryc2SSOYdYBFam1NVKkiBRfHRcWWrgRV0f0t9c371rB7GJJvi2HJDDN
bt5x2JebXIM8ksGfpVwMZmlW/1D9afSO0lxH/PkWM43vFY61xeEA6zWJj3M/1Tt8heoBUlJzJaqC
WZXAmTyU7HFnTewMR2k2KvN8vxa1DvdIa151N+Lpt+QqpMhnZbLDIv1A8gYFa3mLlh2Z4tNTj/m2
KWr9NA7W+yRTK6iqjpxxB96hWk3TCe/hS9N334t0HzFvI8YcloNps4TDfrozFDwZSSHuxqTdzBow
N/417Bw4damq+Em6IRY7CtS9nMSPoxO125jGd8k4JBw9Zfar3rvMGpNs3rxNgpBy55RsMxjqILmI
/BkMKdAwhP5lP8Ltk0+sn48VOuatHiErwGjL17LejwmpMtVnKRe/g4yLfLJ/ImaR399hDmUl8652
PFQPLnMiUWA8XOrXthU89rF6k0n2XNnTaWlp7laXpe0OXIztnYiacddI9QXY5WdSah+Fo6DnE23Q
W9aNwoWo57gnupwoBmrLPoAX+IieAKRdVdEIjf0BdlESapASg+jZzix9Mxm/sWJccUq9K+OfBR+H
23Vv5tbV9kggdyDi0UadxgItUdOMfFFAF6Li2Pa2mR252oRf2NG1c9vveO4SXPmcCbM9CD8th2Sf
wjktOHB2/MbEwAiIwVz6e/YhqOlc+7dseijgK7fAcokxHjGRERzYslwzlxAbGKpwWw1EAk+00oBK
2Dh2OduttWoFVJJBgKEKIluYpUEwd3ilE9f4ZsrJWaixMbGE+UZ61LwDzFAik3RhCnbTZsqYXWLQ
/cXf4g9K/GguzqNJ7goPPf6RRV2CXjPMAJ89pgeh2Sg2VV7AlSUfc9jmjlsHbFGcw0apa3IYueUO
UU3Q+jgVm1klL7xQxNmwm+QEO4Qnpg3/LI1jVcxsZyNM9mQGzDpAqq4KTUX+RRj/WZvjsVEJuQlK
SzOwPuopjHdmJCadasZyHHcl5Q9iJSpiZm6+rsW0bcDy497ZzrzSUZVtdBB67B7tY+lMZzl8dFLu
OxQrwYilMquSi4p4apoAaKFjF+Ohmt09UWX7RWOeXJqYEKCBvrF1hFHER5FV3RSqJi/WEmvH0exx
8cYu4IFaGehaqYqq+sA154F+ODehSXQXUX3JNVeIbWf70hqfPNjQGkG5iaZUQ9NhJSvIpD3Bhx9G
TkYzTsk0Eb9a9q4o5qcRqzbU5RRWkrYQhzBzCAOd2lp1dR8LvTjUGurSvrpzBF9T7o4T4+iczkt6
PmNZrAuMqauOoEerf3ahCRA//u7lyECm+mvKAVSJ/tHV3oooPgH7Q+CxtSz50mb9XsPerLX9ciSC
adcWteErcEibOAZrBu9l4k40s89IJr9yaggNm25NIyGOzNN7OghGINAh58owfVIvlsDifI8dSA2W
Sxh0Of5VKroVuXR3wiovIJhhVtTReER2uO1MYNUeU94ja8AVFP0kuonVvQ4uQQWmOM+M3jC3rPKF
zHpD9nMwm/SvMdsvmc4hRKLjIGkvRfEhCI2ZVfsjK5F8TgTmMSAGF8exVaZkLlcx8e4OQIb9QGg0
owP97Ilkw1mirUegW+JhGAz9nQ95oPHDA+x9ehoRkLnauegGYEAkWLngCmlfyQiPpF7fmdqcrpJw
LxQFFKl8c6uygQ/S4iBPambGifYzFHg+MlSQvLxE/kEM3A6mBAwF5MEvkujbrjV1I7NtucYcz+kT
ds8xXIryT2nFdCTA/NRySwbkUZ4i4NKpTl4nAVAVBh8wf+34aCcIuAiqALd0LvMi3i9p2iDjgy+Q
9/e5fosH0/VBsTx3ym86AONxPLzqAkMWLtu9ndHuwpg4RUr14hTNr5Frz1pXXGAOcoml+7GMLjCD
wPvOKUoM96RJm3bESB5M+GNY1mefL682poz4kxHf+3hgpHBW1f650EjedbtNIeKHHnImV82IGILA
hnpY9g7CE3RZ4RK9ZgmdL78tstjprOnaYzWtyWRYlP//WdvR/UNg4LYsSl08JCYj0RInwJl7+sVK
O/oPxqXIITNkRdg3VCIlMpF8EisnkPiPH5C0PmNtPKPIrveAUvZFrt3Zy0/o+ay7MiqfFgZyngnT
NYua3JinfYSPkVZmygegWU8gCah+O9wgc/9eV+I4tSrLYG0P34F7qSXKuDEVv9WaA9OH56wSe7tr
5b6Fb5lO6YbVNTK6lsCP+a5bMNEG+73MMi/MsNFTbHsPTceXf+FFMxv55WbYK3VaXkzAGio+r476
TSfqEI7ZAW7W3mZ1VqQFKaLkqTsqwcjCsCg/APWWWLS0Uu6aCg2/RFKiR/HvQsC56M1Lga9+sN0A
jmAVzo6Rg9Ajt4X7eZ1U3/BpNgglYsAvecdlmn81s+EEVQ1zXS3yo2MNnzMutiyvX1lFI5hf+teF
yADbiR/MIv5XKtmhRc2ySQBqgcSvf5y4PDBr12GDk2lDktrUISRphd/2K+jIoHtM3XFbtsjqFRCm
RI+NTzloeb9SCP/i6gwSYkJRTGDZ1LFXqamB+juen+2pCKxCviGIUHHHQUFKQhnXzPJEbfvxYv2r
mHbYM+lvywSXgEdTk5qad0dIs69iMZ/zRKGNrLeiKXa5h/yOCRQg1OaOh+/O5+jnc0Jvpg8h2dkA
5Gv1AjGUXcBgImiNQp4qB3L+XbX7GKYExLWTN4svmhs6IgLWUhF9sdywfEgLBy9CJU8AaVAZIgtb
AX6wK89qBRbGaIZPx8P6oOjc9zQHqhU/Dsh9fATbl75WPzM2a6PnXVu8HYK2IVA85bObwyg33xlQ
5rsCF1wQabQavf1I974xl/xHiw0iz3uXgO7qYjn5TTeeVjG9siyAOTBMtA2uANapDxrakJg/NUB2
eDTalDo/tk9VrJ6t5MRK+W2hEvKLYkHeLtfypUbCSEJoNIEaJ2zsJ2kH/j6MsjpbDwswAHlO04Hs
hdHuUG11I/N8/Buh29zQx0VHCT8QDbEIxhHJlT68krawX1r5xXzcgc2P8lIhZ4A1wuiTD4+JKh+Y
zRpZMNAJhSBibqszJigVFmWKuxztuIw3YEsuUpQAa5PIDiKH2IFuVEBn6RsXIwP5mvk5wbLkK6oO
an+NQ2Nz0qryyVhblTS5tUWJRFCvvpG7Ezs5MBMYmL56ER1+nE80/umSbbs8+0w7/UEyYHZHrtvM
Vg3IM86uNL19Qhqjzyzqo0m/yVvnAY1iP4OHNqDzDcBhCvwLdXZsjJHUKjO7VCakQ6J+WFRmYp/j
yMIvOvmWmZA57tr4W1UTwOX4UueEz/fNi6fP/9i84aHxYy990/vqBuLwDW0d9vK+Pldx92TkRxb2
ARwIluzaec6wGeGMVad2z19t58T5snXtgkWB4JRZswkjdaZnh3JMt0vMxsDfOr+QzXF28Nm66z3T
jloUMmJ9qnrjk5TcagsyyY8qirYi6tGfcVz6DVVt5PWslRz+MUwtvskxyQurm1rjLnPs6jqyiPCt
nFBEDWMd5L9ADtFzRt4inYd3LmUPLIR7v3DiLID+88weMkAdjIoWoYzufK6vemKWTw34+LDC29B3
1TZKoUhMxRbO3d3Lsh+lLjDemGxVVMIhR6tEVRk/x6Qg7pi1Hj2dAGBbRNt4UXFp1/FPGXGxWvHG
ipwfkwUHlWmzxovYoPdQz+PEy6z3emqJZEe1vV20VeNd3IgNWEPfWfIICGkhYdMbwUoNOxaVgvP/
SAJ6tT4xIqlxtdjc/QY0+P3ckL1gCY7wPuVgqMcCvKerPDBFOuFXvNYzLpuFQrjRymhrjjkBVW35
BGOLz4Tlq/OVq/a0yTu2KnPyok5msYGK37M5y65LrAZgsHuS53Fn9BNZj4ScvbgdlXRiRg8pgl/2
EsnLgClcsREroYhbZQjvvemKAHCbtUWFfy8bJmHKJD8nDKKY8J5F2SJjg6Gw+n+Pnqu8kulHCuLB
0Lp7IZ/T2qN91RVf5h1YK4eV0uxe7VLoW1oKDT/Z8mvrV9XuD0MaB4ot9b3GNzxSvBdniDdLU+7K
TNNDVmTsbg2QvVWJzIOnBAN+27hyPzUqM8+FFVZn299Vw+6ossoNKknDH/WdW/XOXrN9Ammo11HU
+yYHBo7ChUMj00+zYmShhXCx1U3zAKyYyRKUXHAvBpsC60EX+bDX3fITXypmt5JdZ6K21dbrTSC5
lCU1yvGddMx15lUfIgXkaL0AGo2FHjYzC2R2syWRNoecmULYyPTAvpOJ8fyWDuMOJ9GA7BwpjIw/
JWQsAtWCenJKNjpWOOixwZGGda4f7AHK9L6RCp9vrhOrOT3LuH0TKQ7xWEWTbJQjYFLMM1a8L7KO
0htvfA5kQrgVDbSWMYPge+k13daY3NdWRvvFXS786z8AyS5lxAWX5DyMrjmktdph7g6ES9kR029E
OvtLMid98mtw3nOfG9NuGGXMyjF5q8f0qq+3QkuJK5a5w1WakMLd2W+IMJ96refyLf/SuDl6hvI4
OHyAc8a7hqWOAXpcYGJYR2RUVpnlnMdeJptSstAioNt3GoBMMPG0sO0Fm+D+KUlGLIDQlv1Jll+G
bJ6ifn4RpZeCaZnxsxk7x3XvuDlm39Fb38iZ+8nE/m4pzE1TK1DJ2vvaUW4JMYCWl3+oAo6E5ZZ3
E5lR03mcxYh1tE7HA5YcWMtwnmis7fCWuGm0QY0OdYbpqYrTzPCsfhtXrEHHlQ9rx6kfT+hfq875
HDT5jsQd5ByNa5a3GEAh6VvoZmZGXXI8kMyMiQAJTqkxRKHwIApx6wztWZdRgX+z+hhMmNzsIZg3
Wm8lfmnpFicv0c5geB+RNj0YEdWKGhNCq66xDM0AMMWadjKrN66nHBIGDb5RxxGkF+1tstWJ8LHa
8dGRiJO7rBehhzalYMCObOZk1NzVxmrgt97T8YA/cHlc2JVBQH/pq+EsEu4gMvBAHU2luS0XoDKy
/5SWcwfSFGDQi49a1t+t1OkpQLzvpE6uOEzSsFZdd6eYnF2LwL5u/mrMjkEV5VbQJOODaSL2d0bG
cG3XH3OhbFtM2f/EsMP1vq6cm8xkasbiqa96eUACI4/2YMJ78vIHy+pZjhlILwfJEnBwL11dvGoo
nUNLk1zDXsQUjcxFx5pWN1Lk698KfgKfpUG6Ra8VzIqFAo1Uli1Lvzw0UpyDMxJN0gaQ9eyMuCqC
AlXe1iPydp+uN5yFhJd1yGVaVk28KkIKn9637L4P12YDva9jyBdKtvJoV8slUomtGiOXtz5tunAc
udvV0jvIddimDEjRqwloZ7+Q4uNJ9DYLQgLJaIaRBm5vWA0lSQY2E0t/VuavdtI+PKbzttK+lCAS
VMrOdRJdQujK7lMyIErz+EnHBIuiPR2KqD6Q5vIt9O4jbSAEpGAw8DAdlyobUc1175mG6ga08AZ3
5DGe6z6gh2FzRUbdiLwAWdw/u6T7E2ssEbP0r8p5wrGCuRgkYLTGQuftQTYt0+8SCYFDUo1kQVfm
p0JhoiTHZ4vbny2fu8tjh283L1+Va+QnO09lq/7JsjhmNgy8TmuO7OBogrzkUK35V4V59NLp3LFC
b1UnAjHIvndeYJbGNyHLmbkgLr4lsu4osg/CfgIp88lKpdl4yBI2sYUYLy05NWvTWpc/EexLpFyJ
uXJQ6YnJBSXvIm0+HLZTmiS6ZSDk+5Io3JslqWSR/ec5NRFUKFj8CUDolkncCAM4/k6VWcc1Feu7
yH4bS4eLtB/zTerOuE0aAs0oc0q9z0KDt2OjyhIQiGJuhkR7Qu8ApFUzmn9sMIMKqUUzyoPR91BR
O/dOTykOMJS/dBMaRDLp2yFDhhOB3WrqHvAO7A+M4jvMO4GrCWe7lLYSUqweKjJV4D1JhizRp2GQ
FFabyAY1XTkKtpWIgXdqbnt3/llbeHWw0HWiWYnxccekdyEWWJMrlcAlcsYHji7CHFbSFu3BDwzD
OYgJj0LFRzSFoz5hg7BCbNYzH7fbXmj67aqLjgSAv8Z28VBHUR8CBqUaXQQDtNwKO62Cl9tof4i6
8t0ipzt9HJ9s0jEkKOqd9O4ZGW8+rGOxQcDz5RjTzH4TVSKYe4KzNeXmlYZxwufwj5Wg77Csd9DJ
HYVuvnJPc812wwNypM+yUX9IFVO2DRj/smneR5eRzeDIQwy3n2WlOKrxv2JO97YL2lqNsR4I2VxY
JPZhb7l6YC6DEzLtx3nfwANgS+MhLkRtSZkJdyKWzI9kGp0QpwjUWc4WAfzewAAAG6iYILRZv3nv
Tg///5czDBS0kPTa6h3kMhbmAvuQmwqsez3NX4+7z9Ktnw4ownZeSMHNPEtubfJpgk7GP26uvNsQ
DB8kk0K/I+dA+QJMIc+GzF8JKrnT9Bob3WlfZrfinJ4YOS9x/114mbOJ6v59Wppn0zCCsU3eEzZq
YZEutyUcepbqk4ckapxW/PaMz1EwtVNMkwiOgqjttuJL3TBKAh3+iDDDfEgmViOECVQhmt0TwKtL
4siHglKzNpRjJ+fu0DrRGRrAWTXkrwq4oDA/yS/C4hLfUJW8myZ1vik/pWddWEbsRl3dCBRQVitw
8XExzjn+WOarLA8PRHrvLa8CMxFFmDAzRlKgPDkErUpvQloPFDE3L6sPNoShYJ5MonflH9Gft05E
6AdnFDfRtMvR2flqgvAHDQ7deGIREMKsdyyaR4UWa4HghWHrlxhHDZ5sd4mz177pYciAvj+7zBxB
3T/NlVsiB3Ve6pItKSN2jO/qoWJd1zGK2attQrieGMn+HD6tGeTMiGUuYcDzWOpxWMzmtBOyuiWS
RtZwzU/cmrz/IxKvJWPi0i5J6vPpc01VCQNCLawjaLZlapKx1iI8ap1vg13QQXczk+ykgZ2eZxJr
4O6hFY4b3TD/1LyTPtgwJhlVnp40I3pC3oyfBiUyHCbcgutNMhVGy4afS5xVISA+rMOJIb45qu5V
rezliHxw6N+KYpL4kcStcEuIOYJ9zTQ8Nlr1HEf/DBfPWzHGn3lHCoq6UpYTgshK/d3lvV6/CTm5
DqHdGDd1LikpesasBmK21CR1wUm2+jCcgDtxJuTDVxHle5fUl50m3DB2uMUjCpihfjHn9gf9QEL3
q7yVk+obQ3mo6h9b7lPFQ76cotCI0XqzVDIv3qz+LiFZ6sL3+mJbQr7xCzROtU3uYSeLL6Vtg5KS
w21B0tIRc87V+3qaGyLesAcXg0odL26A2UG1gYenqLNhPw/6m5nIV3W0t2iNHyaIUOzFvvruLZo6
JqbTeZHztnd5P6ayPyUtJTD7yHqOXpKY8OHV01chkU206a+WNLALwJCFZb2P3/Aw6RggR0clXsnY
QKjpNhMi1GDi0Cu9li9AUR8SB7CWJaxrb1QQ+7N3zcxflnw2WKdYfWAlQGWE+WG2bn1QG/vI8uWo
S/U06cN1diHeIkDbptGLXU+fQvU+amKXA62Bh1z/DczOK2O4puoDu5FQoRrEoRV0Tn0vnfyhzoYn
TIIMCFnHLTyT0V3JExS/PrpfvgyhhpvMS26K+VD1LEHF0IEiBYzXZB7DeMS2gRhISQIZoCFkD9rW
Q0v+/6TcvXH2nIfGOgtP/U4R6qPyD4jDsQiYnrJ4h4uS3jXdx0n2kI9MDYmmMDbF1H7FBMAwk75P
jjMFS9LtOcCAHnrTLum6bxw0yJC1T/RpNJQTsynQexQ89k/biAeTOwcK76ttUkW7dmr5wIwp3hT5
mBbD1bFcwAlgppTBDBI3so5i9tjAm+dZGXCT6cs/e82SGGfWm2Ac1Q0kN0Y2KNq0qfuxnaxg1M2s
qFPUap/nIwZpLbtlSo6dyEyXcz+LD+H1y053epSYbIwUbvIRW6+RW3+1bT+3djIFJFd2gBB+HVYK
fgNzJSzUwuVxLAdgv3HcP87TN918WXrPk2b/M+rhC8kKGfPtq+GRnp7gYIsgeOFxK2P0POUvqVrQ
OpgXOmxYfavhacV1C0QENm5p2LuWj3LO3yYlPhsQoIdZMYlFdY5xCw3XS6M5yBrjUuvFRjf1gVoh
/onyiiavdmnSbV5H1g30i9nWmfERQZOrAycubCI0sgeszCWNZf6Lm2nZGml2lEN76E3x5PSkSHol
2QC96Ty2ybLDbkboCC9P0MuZnai+fLgZifVlN6o+W6ILO+Ccncf0S/2+gFO011VSTVqyB1DdXt+U
JaHE/sG4+m/S+MKWDtpvh8fPl94JDS9+YDPuHYdWgCwc/xHHAQLY7X4RSgNxjKegSrLNimncjYsC
mTsxiHwD8jsuxtFYVH4NZZ9nsSvL+2u04DEjWfzXMts/lcm9kSqXpMJpq+oJU09lWklipBDaXn5H
AVPtWJikQb2qRAauWxtp19MSMVUGL8e4r9T2qg63xV4qeuWFz8q2UaspC6RLXC+nztB3Voq+08Ru
sLQfKxHiVNqAGcCWbOdkzq6aLD4gxyP6XoA0MOuCq6DUIUtpDcAR1Ae+VsUgi00miR7t+Bvh+ETz
VLNBiUzvmsEr8+Mx262RI6xziJ+NsSKkTrFpFBeCjFUiubDLm5E5gTfHO82RsJV1yPmMK7qvuDXP
9kQmgFvrCMpmepMa9cfG7j4BDX13LsnCOTVHbZcPLSe7gpvDRgcNw2++AzoK+lz967KUmkr/Mcvx
rUrO7dwS+YU/Z2CEoPRiO3mAgRZNYIogpmDbCoZthgbKaXgsYkdBHUE4seqtjrap/jd4MJDp1bEW
ep+u6r5aTQ6nfQ1F6Jt/JeGjwVjjjxADjZg2WFuGxqsxfkRL774RZGHsl656TmZWuoujP9Yqy5Nm
7jcp8ys01vm7zYnJJr8994t4oyyjNeQc3xgs0pcBoQT/L57cxR9N95GJToxFiVzgdjd42uSrwzjt
CybabNyLfet236J3fsXCFMxKzW+vzL60HJF61We3BoMrFzmzEcb2f+Pw6Y7u2VVAUAFGbDQRb4dI
fWrUstuZht0HUF3sAC8LPk0CmmdQv+faKD/UptZfBfsXXTS3Olm6I/SMtxqQL0E1KCOtyt4YomPB
7KH90eWAfstcHle0x8ACMopA45ExPiPc9412gmWoPEaTsR61WhX0aB0epHT9JjeuZpQs+6ZVXxXP
/JRCou0r8nKdX2SIh/V/ZZGkm5K7w4ytM6bol0oBWU5aI8P8sgwy8usWZsEAxTGCyre6NLMgy6EG
GvWu1KpPpcA2RlwI+mHfE/1z5dX9jhjodUZgoSAYC78Q7a5XU0QrsbEjj/B91CeA0lZzxWwOyqev
Lyoo8VKRv1ZP4HM3EpU3jtiN1WXvLQxq4Fb8Nsb8w3/mgAGoKq/RJJjC9y0lTZyfbFPBstJIJpN6
Bq2qPsTz4GzcoXvF/Aq6pHntOWuZIWGMrd9qYbDE85y7mUUfg8YOa/0fjS4eVeUxh8WCsBanxsQ2
aUdwB17Wf7RNUJtV5coignzocJ70R0zsmOd07zrOzNWZHj3qBU0JlV+ZNa+lbK7WYJ3jAgCYCjEt
t2ikNYi1FVLuDkYJ9un7OKWkoOIVL3uuc9SFcjEFg2HFO7bKJlNcPp3R2Boj/EZlfkC7eVHJNaT2
gH3mkZ8iEUjgPo2ovFrbfJEGUrzcayAKQTy2k8BkCTatV7Fhe48JcGJXJufMoAPVysYIXkWOi2d2
+QXq8BNJbA/V0AeVp8T/erbQodZXb7VR/2opA5am0h7aY15gKJyHud4nSA2Q6rkYQeY72B3IDIzb
4UgNIVmEsFyJHBQGijhC5xKaJXHUyDANGnO+qh1GmtRquSF189MENd7EirLJc1fs9M757R0X6TYU
ga0S88PS4fG7xAW6cbNujhnJR0rzkTP0PljxdBVO/QM6mfJj9d2DX2WZB+k0sqkigEYduzpj/WR/
G0ZBXBwouAAr2XLQaNQQsJH1Z1LHqtNr54EysKkNwA16+OU8tOhcAzAoegZux0HPn6raeLWHh7HW
TprtPDv9wn66oi7Tcz5S4yxElx7KaVzzNdW7lTRdkBgNz8K17ovdjywFciIa28kvVA7gKU3YDNAh
BxWfOn6L4luD/CBzC9O/S5avYqDO6NWiYKOq71RSHg69m+lByb9CU0jqAlPSnEnNwNVL91M+G/V0
6bX2pGsosvRRfZmVExwZNEFxLbeFp0JRZUDDrwmxk2FbVsc3m9kVcpJQS7MWh2fzzDoXjaFgG6GL
Q93YVWibcx24Izf4uoqwepgxGQjLPAftXUkmbNZkMZBKTzmnOJMHKQ8JPo94bKZr5qrtRlvMnBV3
wZuSuEcGaDRFcacfko73taSloEYS+2pIEDRrzk8k1gh5JOwtfuwUODSVSQEfNPuuweMHnmbr39Qs
eTpdS3Kjju6A7s7L4ZTRXWInYWHhEataPtClQj7th59qQM7dLdi3vZgfkUON2sRB3lUzWEbRY+UE
3PblQS1gjI5tfm4c3QndBAFuqxoP3Okby9Lf0GImLy4yMZ/YK2Ubt416cJF4JLzaTgSwU+usOszx
NR5tyz6OJTJTw6GrTAs9cEX8ks6BQlAiUdAQEhZz+NOWmhFCYpsHQpRe2SH1VyWeEMjigYPWv46i
YND4jmbcdNhavtZl0JlzGDmt5O3TJv25UkkjieR5tOcIxLXGFa+Cv1EHaoYF+TVe5d00WR/kO78p
CsAfJd/Vk0IWyRTFhD+tDF44ZYaYmDcM9gfzUpVP2yEMICdX1kXeh7KxJ56KnM2+4Yk4w42Ve4bt
trr2FHZD5Cq3ZrI5PL8V0wMNMl6GrmBj2IyfBnB8OGwjZhKsZIYAaKTxfISLRs8ty8eymV8RhSbo
BDOmrlO89czBQkmWNKE+m28qF9rO7Brg0XaG+K4A7lgX0WWB8JLWFJojLIcD62+EGRE7C5sCEe+j
0VGaQBv5ILqCvrV/IV1wl9EwIzCAERp77FdQ+FxT7Wskh3RfWWT9LQPOly4B9mcNz26sX11UkgzF
tOdel13ozT0/hBlIMgrZRMUVUYjmNrPml/Vk6jzscN/o0Iy+e9JPoLE+GJ3kIQLAzqfBWGMs2ZEm
JBHVA6cfizpSfcpXu2/aHUBTdEt6dGEeSVZKNH1IJnNYd9QLkfRwSlIeQJzxKJS+qhmpIMrosvmZ
zGKuWe8ujfxxVpMnTx9uMDyZ+a4nBl1kN7VTINsEwQwqrdj8Y1C34VMk4FmP1b3MYCDE6oXtxy/F
lAZgxPvuy6/FHtDVSfXZzlM0Z2j+Jg3Ag2Wyrk7nPz7CZePE7XOXMoFMnW+luJJFrzFoqY/EbFA/
u/yZyhwfOPT+WEtAgrd2ruAjzobBumSMYxtyHtTAg6zJFF2e45I7WhHcMKTXGCGBoWWoE4oKTyfz
u5pMe9c56qUKnM644T2YQlfHrm0wzWX40+TiZuWgG2ARb7wm6nxVX25F4V1ohq/kAm5jjVv+7iwO
7t/5yuL1zat5R3oW74rVur5jzCV5moyDDfZMhZoxqlFfW2u6xqsasovEV2zVr2b74s1IsvhUXztz
uJW22Edx+SokcnTDnWM/M9QCHoX1hjrclwRxB5oDMxfiDY7n9lpZm2KobjW9Zegse9S8OzJ/iETS
ikenrYmHF1bgWPWxn9udPrWXXH57dndY/yDFM9AMynet0ohfYyprL9ablh0Qor2juhLcwCSoReRP
gKPzOX+YBWjdNnVX1YtlvzbJayKTp47Wdxyoa5JVXI56KlB7J1QHgkiG5F+68GSHUxLJ31ZWG6fT
QErRwGQ/1C4AaWsiAQiDS1Is7kryaEl5qtalWSueFyy3hoOWIF5LUxQ98+jddbCSvmE0e7vsPUYf
5NaM1gYvxTpw4W7SK+uIWfKAq5Zlfn9NnAwuGHe2Y6MwZoCzjayEMSJjti6jmLAia1uRGrdJJCWi
y5d/VXqM2sKv5jaKMcWBM/alIs+5irEj8y4mqcUm6MnAxK4ic4fLNXIv1JpOWJDolbTOu/Mfc2e2
XDeSZdlfKYt3RAMOdwxmlfVw54mXw+UkvsBIkcI8z/j6XojIrpKoaEVlt1lbv6RFhhQEATh8OGfv
tdFBUz48QsEFTd2F7a4c65e2KN9Ep5B4sQTGtTBPNR0px67R6rewonOgeqTkBsfOPLEDHma7BKt6
Yh/Mnjq3FgcXE5Y6CVbUEFl0hrYfSKtKZmsCbvqYYpkeHtKqynZ1lUIPj1nWI7XNwqTZd7TNnXxl
Cr8ClD0RYbfwjAzmTvBFaebWj+trsAw+/D/9CzC6B3v+gO0R104rA7nEI1FlFvUiAf/VSo8m4/7P
iB2PpilBYyMnPMlLjkIWchjAZxua0kIyM8auuzWi+h206BPWEpsEM6ZWenhAqSrUxOOhc7IHvKnI
xpxyZ5h8w4St7PAh7kIUUZ40y2VbZRdqt4temouogRxb9PQ1qWs/s1fknFqldy0vlP0RPWSM/BTM
6YQHhXsViWyfjeazByBspbX6rmARX3RWct2E+iOQoktLmdEo62PUOk85onAcXBl6Ke3roPMHk8cK
hqfCI6kB3yGFiCLRHz06DVrQy7vSHa+tkuOwbt6oMiO93rxns0dgIafCKEl3BmXU2UM9CLoRrkUP
pkNPQd2cWND8rTBqC81yfNdYLV67FHMOh1d8OwQcQKs9mswXLO7lsxXwNdodRRUeD7tavkjsxiQG
RxvXGt5z+n/US8sICw0ylk6gl84RCNRkv6ORxVzXpDn6TGvd6Wa9rHwNJ0ldxNs+wCNQ9tV11jm3
LFEGLrwaByWvRKddvgCS+zC1SA9Tjd0imbnYubI9h1RO8rm1p/2HPVqKx9au11ZsoS0uvQXJFG9s
3dEmsQFaRGC4l/xSXqu/N3ahLXWSMPD2PlYzXgxZGqJKb2X2xY7Oa1ZXAJPL5jK/oRGJ4U6Mj/Yw
disBDFCjj0Ifl4eIeK7Jda4ZTnfMDvoyDqW2q/xvBXoGJO/+SHR8s3Py8WaQ4XWp0lVXpOTJm9Xh
jzm4zMaewysioxyZBKy+YFa3XDJLacg+WSYmiCEM1GCaPup8/AjnGMoyzghm8dPrTuOgqymIUmCp
iQiROUdaf9ltq7y4HxBirQyl65zo/fPgEUwMPcHAzthX6uKy+12OVtUtcpFcDXX/2HWS6J1pa4IY
Djtc4tJ3dkwx56AkhIrT1EXrOYzaSBNLmB9IBVbjPFF24YvZmYIEyokIolAjLi7MoGdvTAGr1tMp
4BC4G6/ZFb9ouXFjeYoTqzlhx++de3y1Bpa87MPTsxdLKLGKhuw9AnygMnLTTDu46Hb3WilCTn2f
lk3BF9oHHR54u132pu9uM3z3q7q294FWIHSoJQ1MvifFzJbnt2jLBBv//qVq2OongXnDXjnaaBxe
I00h6mBN8rVZFI2pxUwPZQrcOs3k1WSYN7qkDJyO9i4IOKtnOif6cTiF0n/pwcAsSHBBuZ5Idvs5
NQyW5HnMUX61OeRde3PUQXIrxb1RormXfrssqR/QhWayzrqzn9Osboa83rS1aVJcp35I+ACgEP1V
Lyoer8ZAt7BFD8re5C0mxpJSsvK+JR5lI9RL0DLjaPfHA03YQlS5ecNm/MXrKbCgw63V9LVODLUD
AfbqeUyeYBoXxA5cSFHamTgcFHPM3HDwe5fDBCtJ5Y0XCADDgYbwLu/kPdtq3O9kC7P6WdaqPdeT
RByUJremcr84ScPE3lNPb06JVLuoER+Gh/dYuP0NEC9s4iyjQyVOpEOegji5lBolJpPD21J09aUU
9ilux01lYkrMreeWLsOicZu7HKYaVNf4SyVS0uDjveZ1RyaIeUpU+mbsaG8CrBlLluWikHKrTRYl
OvvaHxlv0Kxo7fbdC3yUaj1EzhMyVX2tEu3YxI9AEbBrSxQ/WCUFtX20ThNRaE63LDgbrGvKpi4b
TUdyYh+94ktPuso2CSrqtOUWVzXhglOkViUyeQbJ1zZL8y2zJ/IP+4RziT2LQUKZlCzOVnydNWyx
6o5korS7iJpdnkW6/NIjdT4jGgJAin/t4zgcE+8Rj/yRPiaWlZTDRBk+GJN/11kuCzKiAttwvmLq
u+ms9DL/oTLZLbha/DCvG+1G1A6RBx3TJVczFoSiUyNqkUoLWg5Jd5FhxAgsvGiVZ6Al6/zgaNWD
kQb7gmzfqFaXpDH1dWELokmxWdjJTWkk9DdwzR1SiF+VX0L7rklZnAR6zIY6PaWPVWlnMUK4GlJD
gjbGTnYMc/ofzXGkq+TQL16Qnk7eURq9EyW20XswHtQ0R7EupHUfVB0CKOJiER6uJ+TDVBVo4oUI
DzsNtTKFdt4x/J22oMyYus26KpG3zPsrBDN96cCwmKIXSjfukthsOrwWsvtQtgT6tNoTNtMHMtBO
RSi+JejIEWnF726W7V3UIxxAiHfhoPphVOqReJFrL/Veqd3rdM+MI+LoVag5V62N7IMGc3tfdLSY
THeA9Kicl6F7mMKuWIGn2mdFesZnnGzIBkeInrs3LAzX88fi9HzYieDUnMQNiub4I4OxsdbMGLGm
fSz52W1J2zWfOEtQr5i3Dv5tN5k7I6AR4M6QiLkzKNxqJw25b+KVyvKPxA/bDa0GI/THlTf0iyQN
MTWZq4F2w35M0gIl+K1rD9Umj90XHXnzat4JSjkCcKJDwD7ZWxXx1M2W/6Vh6ae+YcEPzOS+Svtt
arr9skBorHlxQos/x8bNtn+p7KNTh4csM55Rar2mMUE583qD8a0yUJwOOqcxs1qZsTgWLrsmpJ/o
jJBulxXuvGhoCxZjjOq21l3qfDjavu7t5h+l9UPC7jXbGFUr1jlTGzq8Y2HwDGcRN9EHw4uGohF2
KXZVF8Fxk08XkNrXfBQZAYeFTiqtJGrTbmi/+A7ohvZFS9M9nowdhZWjPtBlNTG84lHHAjKHgg1O
so2s/NiXibUko4f2Vhu9N+N0ogyh1ijD4Sr0j3muc39YUJog2Q0JbqWawUUKCWUpg/2KVucsrMJb
i4kIGuowZqi/Ntpc4nZywgOoZ2WYprseuPBUKGTLikJIXm2NzHjozeSh92jAlnNDbx+lhEjXxlc3
L/q9sAJcRVGyskVJa5pfJUtHCkkaZOvADpDiW6fM686dYOPZTMhEAuuMY43Ws4OomBPIdabAL7LN
yw3ng8Xslr3nTjQBdWRSOSZDvoxwhml0AoUZXfRQG6MrkA0VRAqyaLLziwk4Qk4MCrc4IqRYA414
Giti9DLvEVka8koT0RvtW1TIL86EnUzHc7t09BAqPsUe1tdw2TUnPPgvo2CPuLJvtKhc55FNuEyp
b/MK9Db6zK3rTfTUx+EQ2fKCTQajvWu84j7/SPLiRKYkvrGo6jYN3UHONBUhElZ0F1JEI9PHGreZ
ycAibuEq615aetVLND0UUAVhEoBlMOUqy112uvM1qjJv+Qd37/8ZoHC+0Ne8GKvQD5r6P/5AE/of
+eq1ef3h/wCXDZvxtv2oxruPuk2a//h3/st//s3/7h/+28cfP+V+LD7+8dvXvM2a+af5YZ59DxAU
tvwVe/Dy+vb601//J2/QMn8XhhTgAaXDO9IN67f/xRuc/wj3nmULC2ygsnXzv4CD9u+ABiGg2AZV
PE5Z9n8CBw3+iB+odMPhC1XScv8l4CA/qMiT0c+z/fs/flPKsZTr8OJ1Ackd9uEn3GDj17lM6Wqu
7HZuPL1NjripzO7Ok/WBgFks7M8qbX3iXuIDuK3dTNLJbu2GlD7SbqHHXJuBfyacctsk8S4I32T2
VPlq55B93OvVnWtByVe4zswpAo/kYzhvDrhFd2ERHjBrEpQYVxvo+utIPOuau03HZm9F+jVKmh1t
wTfXs86A1raErVM/2UmzvRssNrgV2+b/A7Tmf4+b+b/9W/8fDt557PyP77+Nf475Gfz5j9/W/lg0
3w/e+a//OXZN63fHFY7l6NIAjGk4ADH/RGUK+btFLLvtSNNFAakreJj/RGWaxu8Wg9bU+Y8Ywa7O
eMfX1AT/+E0Yv7su22HHNaFbOmTP/Ssjl4t/N3D5ZqRhC1cHxonEQjo21/mek9lQR4qjUkuXTi4q
eNLo1Mj7rQKSDCt6hwYe06AkiVDJsFhOc2TR+rvndPPnN/JvWZve5CFZYP/47adfwDaFpVu6gPxm
I4lnivj+F9AtrP09UEGkGq5zCgs66XnX3tYgKWNKj/RV37U01P6cXf+cuf7iqvNt/df3ym1/uipP
/vurgnA2MiIMsOTXwdZofSBHCZVVJ0tT5I754df3ON/Dr6726SHjmUkFaV4UrnPxPKdvUzq7/PoS
P05A/7wh26GxzwzJ6Jj//DveqbLN1E7m0pSbJTXMgyDA0JeQC4S7FaTBXd2mWGLZhJDq/usrf36B
HHDQBzsWM620dMPWf7xyo+MFr2EgLAFEusj8STiuCJXBRW64Oak/MhrUvpQF0iWZh6tfX3x+T5+f
LJsb5l4UNcqSn94jED8LSxujp4IDRBs0MNeeViMmFagUfn0pYLc/X0oIHrCrO4JP8sf7FHHM8TjT
sZLTVz2hAeCgiqXhG6oH44SESJA4kMg9O22CioPWD29/ff3Pz3kesrbUdf7Xtkkc/LTEhJ1yUh8w
C0Cb8U1FpslBNngI9eG28JOHigSluzqFI/brq/7FA+ajtHE5Kwfkr23+eNdqkqkXyp679lP7DXti
ty2GLN1Naduymv/njHnz80zwF1+J7bjMgjbrKZPipxucwrihbFuR+u31iI6A+h1y4mX+5lv8i8f4
w1XEjzfkqB4TZ9Yx30zkDIDkpts+YOR9ytq2XxfeMJwsy0quimgcX/7vbvDTsxzCop50vYwJ9cjs
2T4GDyjNHe/u15f5PLfNHySTgEWbV4d+LD/NNkQZdm48MNtwSDQ42kQm4bVaXndfQedUYuFjRg83
v77m5+nnj2sq1jlpmLoJzOrHp4rfWiaMnojclIsW32vWc7IUt6P58OvLfP4G58soi82eYQOJ/mmu
IThD6DiBYlx62Mn0/NVwYO4j33uFhZzfpn5S79A71v/iLPPHZedphg/PlerzyLTBLngdnUdMKAnm
x4DDLscMcDqnX9/e5y9gvg7TmKuA0uH8MT49xcjQOFqkPMVi9DVUTWO+dkVR7399lb8aHy6zGNMY
HDbTnX+L75YKrSfuSB9Atpl+r101MJHjHV6d+nUywyHZRLmo/2ZEGvOn+/00bcP6tqUpdEama/10
SUSd7Thknr9ExBvUmN+RXlsgJPwHKsI+zom4vk2Q6blj9zfz108Dc74yZWlbMW2yTn2atTsPFzkP
ndBqVGfOAGshTw4FxAahiqXr1ttfP9tPA9RE1Q5R0aEDygfoci758dmqhJ5oRQ18Wa6TGxIoF+UK
wORT8zeX+YuBokzGP/5Uw5GCw8sPr7A0HK2MR7zIOoAhwptA2FLLK8Go/Pp2Pk+WDEjFqioplduS
/dmn29GHrrTzEOFQPhHpuegN8RZj08LJEO976GCmewD9pX399VU/rzlc1eEZWiRHcX/z0eyHu/Ob
HpwcpbElOEFpHKfyEdnNv34J1zGFspSc56xPN5ZqhunXFEKWkyIEGJiXSWkKnPffjL6/uhOXrREj
gdlY6Z/upKDqEbaw4XFLnMe5+E/FHG3s31zlLz5oF7y2Dq2K6UO352/guw96inPPTCHNLEFMihXU
UgqE+WQdRYfyEcJ2+zej4i9GH9djYaFK4zryp01XFEi7KEW0xDRBj+Y1CL79+u385Q1hATP5dG1l
cML58Yaqvh4AUkdL/DToMGI07via9OxYpX+3v/n5XiTHdsu2GWhUF9Sn+SHGp2R6GpNhJNBtJjn+
xSqt17++n58mIVPqzAkW1QtqDo76NAwMj/y0qUUu6sN8JHNmwo0g3DtvRstn6m8u9ld3xMSuFEJa
w1Wfp3dbA+EHpwkip68uprTuPHwiv76fn4c1SyHaEhZ6Vxm8ox/fT6s7IWHAwC8mHHwbgwYEG346
lLYY5fLXlzLmF/Bp6dAJo5/PNVR5HPfTlxrH7LRHUrqXWnbdNbdBZh5At5yNTu4GME0iQTZjvSRi
uv2bC9P9+/nSuOuoNnFc5Hl+fpLkb8tB4fRZDCBCFlYpJvI5Q51wRVDLnY2gSJD7qMFacoHuTZO+
TgpLw7wpehQdjm5w1qroVitsE0bpoinBGoShwbLi6U6V2ltbykOZtNDnKDG/A2KBEeDb7a5KDZvs
SdNe0X/B2Ihqdi3dHgwmLSBQDMid/cp8T6nW4k8fXzNZPNDxv8S5vuKyX6yOQo9EtHqfApgbaQqP
MrtKRlh1kgFehEutELdxf9K0beW+WXW5HujtoAmDRRCvpYD8FYGNKqqtQrBXqp50SgAllUufdueb
D6UArQVzoFPlOrDzY93Vu6zSHlJ5Mbps13vVQaLeVAYVSrzDyZ4srqUxt8JNklRxZ7US5RzeQ8xR
V7Fmr2qRYpQK1m2Yb/IB7hu1EHQnQX+UpXXOnQD47WOLI2NU+Wk2OxfIgy3MoLhS6IDbLQIhpTzY
2SgBWLHukf3uEpN/idZKx6hXwx5hJdjOUtix7s4ZTjU3pP1531j4ZwGMZNGDptnWPq+Hr+6gvioG
tBzC2xSQpabmHpDYqQmohl9VJ0IxtjToqPVHlzhsngxL7QX+OGnVtCK/mBh5sCmvMZIsJPh0e8bM
Uj9Hi75FVLrFwL2ysZlbOiZVCyGF7E9m8S1C5xvOxEoHd69009ueaMURRZ0eELREu7KcHrygOZR4
XVCFrDysBQaiZPosQ7JPAG10CNRwUeGjR8fjPiC+mcI7QHNpv1TllWsdWnNncg/RiKqCJhA1HQ8T
W7wdo3OKrLV8DSJFj2kdjKcAMNK4zQHl0Kcj2TLatJiGa/zsFZyQKt96KekFllo3/lMWvg8JVfgt
/Z8CsaxNF8qI7rGhHGQKOBLOgmNDV8dbOoVPWtw92amxLEo4Z4QZOGmwdNwT2DqscklE3Z6gioUt
94N/mOr7qpp7PN5CJ0csO03y3tfgC1iwkOrnXL8dlLHiuUJ+7j30oEimwBVLxoKzSvRT0np7Mwoe
UrDpg7qatBuQOE1x5wUB8rlb1WHtrm7s9i6ZSP0i3SvSNgkoQ5xy44p23LIfrkzU0sLS9qZ4iIZv
EyqdCK2mYbxNxT7xQLEYWwE0uZxy3O+PhbrE3XM3bpS1tl26peFDNDcl4yspHib5kPfExA73Krge
pj3BXhb2H3s9jfcVbnwcAui+r1J/j6R34VZPNeBMD8uW8NqD4XfXho2LqkHvRgLCIoqyPXzmHk0V
ou0k/OL1IKenfdbt9ejgNDdhixbNexj0Y+C82eLSm68Yesh3BsU6l7vkkS0xZ6nafcrbDdefobLO
tRGZCwAQFknGAVtyOCStfgoKhYuDRhDmB3sRq71KNxFwdOJsJKKEhbpPxDIJXju1Uu4VmeeDOHC4
NsvZLcaCl64GdZJoBDSS5PoWBZwHcdEgVcFwMXKq8SMrYBnqziPOJHSHubVJZD9tEgJS2Q/Cxqi7
m5Eawbqqi2wLHggnhNkgnCintckHPVQt1lLSOUyL6LwaBHL83jnEJNt8uaGE3tXBoUSSQc5csGvR
GrWTXErfO6jA4YkM3q2r5ddpUl5D3ifRV7duJ+KFy8A9dx58bBEiepp/YSuwtnAziUQbD+YkZyIF
0neaZfQese8ClRkMNnrENCNr93I4El31KjFgMl0dmFD2oUbvEuyAUGtKdPs6c3dRfSaF/TohstyZ
DmaEJRWC0XQI22tAuNqA9vOew67vmozv+8q4s52N056g3tlhihOe81wFcmaTuA9FuNX7oxdsUhrI
r0jVq9uBkCLgMVmwy7xbkTJNz0rAr0bNYIqPRXaFfot1IlRkpT9WLZr+XfyaR5sxfYD+alCu4NQ9
WvHSFodJEFjKWpUQOj7s5LBEyZ/55wk2rPfg5DutXmk23PFNGyCNzsxFjW5N87d0Ire+2Wwc54sV
Jm84Bi+qR7nSfTT8GoWB9hiJk6jLW2PsrwQeExCO12AmCQmYcDr0wl3VgwLYbRNq64TPRVpvukS/
IJ4DfhZyKsedVTI2IR52D21MxNC4llG3c2hf6+VV3j+b8WMcf/GMW4Q9aMyKfIvi2u12TYivjsnu
pkPAy+Sodddd/zCMDPJymcl47bEm9s5TrXbokNzkHfl2CkNRi99b91Z2X4HNsNDcV8FhcNehDx//
JTSOSYb6PcRQGX7xnWd0TUhfWnS8IN4Znt9g0Y/ONwt4j1yzoi3KrkGtCI3mie3vIg7u9Akxw1mr
L4UAOu4tfaSdhPk5y6T/xoHWw32QV+WN6z8Vg74JaHfW02NvnFEarZCEHSmdQ052Tlk+x0+xSBKP
eZ8BFlgWiiHf2fEbFuxN3WerCt+piEyKmqJYtWy0S6yVfRSuDcKZCWVow/qL5d8pfnsYZFe2Q+aS
Fm6dErNQsjboODfxrYggKerVPG7znviB/NrM93F08F3wkBZI3sZAu39RaNF0ym30RR68QnsUyj/3
g3FnGUfdfdWNa1NejUhum0ERCEjiTPFQOs6CQL6VZo3Xbg/+uoweaEreRMI9Rm66H0ck08zjFyOE
KAfHwm7OVW5vi9G4SBw4rEcvPUmoYTOtR7RbbmXth8lmprUgIb2mYoeSC0zemeiSQbpL28RbXiMs
T8FlHyBvzAiqZeLz/uinp8k7MOHV9EeWA5Sm7Kr2v2Des1GaJZvCA5lfklPPrii9SA3IaB9u7BIQ
7NkoaNBfWdmrl3bL0JpWobA2BfxcXWMeifJzZQCC6GCvqzdbn9a95vLiwzVboSZ99tq3SnUnJ6i2
SXmanE2kXXrvi0vXZMTNivyMtBtygRDajLq8RmmVLDqwA9hF9rB/b62RUEFj2Gg2uysio/KaSWgy
kUxexV6x0kGL1WZ9DQp9R6/nYBTFLpqDhV06+XG8JWJiHTnq0tbeRpsgmnLYWOkNcn+/8l4qqy9X
WlpisYxXfWrsW91CxcBehSeWs0Wo5aER+9E4yAbLdv86IzXI+zgCTdkGJfjEggliNNYGEWHBGCMN
ZrdLx4lQkn06ZF+sycYlkHYnodRdIB+d8qJNBhKLeAOWEoF2eApt/65y+m1vyY82eE4Yh8URQxDy
N3fOPNqMobjSgDAQprv32695aO2VdwXfatXkwWqo65cov/V7+wnRcjth9+HY2Y7zIoCWq1q3oFTY
Tix69WwGsCBbUCAWJIHJKm6H2lkbdsi88kC66ibXahwr5kbo+mvWf0wJUFQEIU271sWrMHE0lXeB
468hhp5V3CCRJhhNP8viPsGXabbBniB53EMu4saUWVQgevFcOBEyQRfhEPsIP+Ru7F+7qt238gR2
E4oiEg5prDIFUV2Pp4E9DQeKSeM3EwUx1Z03rpsmsO7bnlVdWXAPq3rKaB3DcVezfdXH1AqUTus2
BARmoPt9/FY6St3eS1yEWGl+wOA6btPGPsKZP+p5KNaT6/brKUYBaaNKVWXF1MS2wq0EyW/6lRMR
+CODcBXiewutNN1yatiIyn8sRhjSTrIWaYZejdDTQL/O7W6fVaSbx9pN3SRnkyyVde5azqMTuv0u
ph4lWgwM+RyfdBoMBoitXTMM+RAbcbAH5wrJyTbCaxBow00p/WXlRAQA1ks/u/fbd7eQlMWJ54sJ
HH7s60M2XEWD4JCzASW/Au2UsjwWON8EZyRAoUNGOTvKj3KYU/Hkk2fgcxoxcbNbq8ybofWOE+kU
qGCmXPEG2lWYGdDsbM5z+Z2RZJeqflXqI4f3mnQnn8gRHUU7rgN3tFfBTAMDwdDZDwOJwgDbl/j7
llYD9Rk6qebcOJpD5LUJpVGf5Y5L7Lxb0x0XKeNpdHem1bHkcFosxLOfRySaAMMYxT2f7FOakFUE
DRjLrHvruhk2TsneBX+7n79VhARZwAL0jGRqbwvbZ5F7Dk/NX1dOft1CTy5YeTXrJVP9pp6TALpl
FxO0RE1LQ1dXtdj7X1I6jjlJDrl2Y9qgN9ziCkByxCyKDHiR5ISPocjWOZl4nA9CF0/WAYPhKbVA
oOlA5UBEGNlpjFn2roeYTJ3qxkyJ04riaw7g2HkqzMJfq746unW7D0O6Nw3RTIBrkU3sCV5epKQR
gi3hOEOrCmKB1oUA4qJygzAfkFNcvQ6T9ma4xo1WWpDbSnJpZYmvCOiFyjZM5us0ZgR4+SYZcNFa
vBMrBUmdjd98PVrKBwwjeXwUzg0BtZhnipVSJyw5bH7eC/axOJh7RoRjBdeGrwBnuwcXnBZTRYwy
o7CvRp8zRIi1DKyKf8nwS0p9x3voY+T/LU5bYLLMkz3nVws9/jWAGimep35n+bhxbgU1oyjstlPr
f/XwfYZs/1I/WCd+taJyHlRXA5SehMNwCU6hCFeIEv1pG5mrMUp2dDSvJEcUQBfLoaWwhqtb9XOO
Pelt57jaD9ZGL285i8kUh8LSgmaBh9cZnhLVbMvghBwSyn2NVz8k3Ya8q71I7nt72bl7gw0qwryR
TZ5q9+SlrAl2jLxpS5TIazoFc6iCVnBarNexJggFfObUkMMjb0AxbWvSnWFw18syuxrt94GRhV+a
1LPbLkD/5vCYvhXEERkAiU2r4HHLtV8o5P6QOYYOjMQhaG+i2RK8n/GuBsfWjH8PinLjkjViHz06
4cx1Tg8uknDLh8kzSPV6D0mXMGiynD3vedLeje4acbETbG3iMZMzTCqSC15tJmDEplH4jhLdDs8m
R1NteoL1UHP+tNnaDkcAr3sX91V1o3vnBtVlPbIf7+6a9kljE0wz8agn6ZGu1l1UdAuoYbDlVxkV
Hmj0WTnz8A7aQO6mzIHof2jpBWoFDsrxgK66al9xExS49T1taYr7igQpglM8Qn9q72UkabKsqMPT
cUACsAjqeX0kpILpS40bNI5+AnAMYyQu72U4PVBImSZ3WcSc7TUyaOyZ+lcdGgIcIU5P5X3tM2+h
dqRvH1xaB8nHq+Lw7gN3pLccI/fNvJpkJc6enJBcTubSYLEliHyj+ttovOn5TnrnOFhgMgeYkeyH
2P2sxoC9uzrMHCLywND+4fJNzTPNkmPWsRvN73InAjCMsHqGpbQxp9KH3oXvG1f3k16uPOD1ijQK
Da51ad4XOolphLuMDtL+Zm3LZmX62SoE3KlKuUl6aMnhafArnOVbXwzriFEdtazGNQcd01gXAl7U
deUefLO4EsbX2LsyS7wXBRsj3H9djNXR6tp9QSZ6nHlfC635NrjGPp/SvaaDK28rxeT4ZQDpBz35
KEGx0ANg5raw/4ZnjdK1rrfEDRCLBGIhsizipjjqu9kCalKnv8Z9uPTqc4tXrCufGnHrmsBAfH+f
5OUmCj+kf1VX9Q3bNW6RRLNJoYL1LxVmw8kqj2lCcoJKio05fy1qWTuJjTod05UCy7wOPYfgEYP9
v+tW8AUDq9y0jhWdGt1U3HQIxDqsMXWmJIEAJG2ojfUerc3B9NQbETkE64nRGkHhcVC7TazR/KIK
qtvLOgxhKORG590b+GB3kS/KZe855UuP3w08GsLqvnvtRWC8NbjxoCJPA0hY5PX6XZFps+tvzFvQ
nF2ZMGFP2kuVNWkFuHlel7jn7AYkYs/qPYTaeuSfkLKYHWEnJPQdQwe3Fgu5VnIKKiXQ59rOqdDB
brKxTyDYRqCwQD2c5Ls6FFQirSp6UW40HQlftY8IsQYymdAQ70wD1oYWDhaxfYEsLukAC5jq7Ez1
JJLmuvasdtfRS73T0X8dYIVP+GkdZRKAUfdbDYPzumwx80gRE1yDQe+hTltx3ztG+zUl74KoIc9o
L2HPdLL0fGN0sBZk8ZvjEyhXgaW8o+OKUcjXquTVyNowAerSsq8pFfA1zC7oh3PcMVii4mExAmq2
Vt1ASolZ8hYhpDhosxK3mhHhRDBOQB4W/YiaqyaO6tnqOv1cK+7Jz3Liw+i6XapOsu9RlFqrPHao
AVQKLiHxjgMuGtXc5ipEW6xpBFjYJsEHZN5kp8ASFB+bMM3Oyq0rAjbJp18QD8bSRUMKD3BHfgt4
DsXUpENMx+4j+68ZDLFh0bemR7gAwv1w0SXkWoSdJIJLH/sSr3pUtcQAkmfeFYl5S4xOeS7HdLhJ
TZG/OJ4YyMUMobo2iWt+pHgUKKI2vdtedVCHo01BRjhDnyTOeoUbrWXfGQztOsXrUkN2NfBjthHu
mDF3mNjspjHuytgw4araeOI1SUajGDjyF9UY31rsnQ6thR3LQE4P8iK2+fTHCXxZj6e9q6FbWjar
6KSJ+sVvDP2ii758dWovOAVVZFPnz3PIulmi948w+jFMgmjFQjUQajVRw6LMKpmaU2jW9549JGu0
ndWLPbO1oj5hxsCrMNwVdfbHIhhUZxJO5fugsN+4edlf4fZxZ/FDLpkyW2LPUPfPDFhQqJFN3AJl
W90gpbcCJHMuM1GG24ggAIe2hS3EVoqAg37bGLLZ6OQLZXtS64ij8fBypIsOV9RM7idtaQGbzy72
uPwhz6Q2CPhuquZr2uS9HtjMpcWX1OigFapOS7NDnPYxJ2c27OJSxQFwMGxZApsRQpQCDqqTxt8I
a+zK+zwYVXTqVVXXVwNc2OEZSZprLsq2bb01pLbYOVp9IvN7w4ILtwOelnGqyElItE5D30z2hgD7
aADXKOp+H6N9KtZ2HnBUb2hZDttASvuuTDHcnuzWYydRThmrkB7qojn4Mbv3U+wD9t3IIsFMF1Ea
Ss5GNAXlxh9Inl16giVixbnDyrdmFVjUVBD6y/Q4obV2CAxOCDdDtimoyPWx7rJKN1V0g53VkDi1
WmmDbndpZghKonghdrEKdLKHE3kX9fPuRvooLRdeSphSuXbYp4hjqUGW23Wl70J0p+jx7KsQlKMb
hraxCJH62Ku2HcD3lLSBMUP4AcfAMLdS6ywUtkuQuQGgK6fq8L/VqlXlIQxI18WtWJnhuUYclt8g
1vcwU8ad9MrX/8nceTVHztzf+RNBhUZoALeTA4czzFzeoBiWyKEBNNKn9wPZli25yq7/naukt7R6
d7nkzKDD75zznLQuvZKyI5yZjPT6Kd+k1pS6NE3HoXmcitBtrsJp6xCKiCkrytHaPL9kqRyZeY19
0b0XozkgrlhunoUfFn+YcikWpZnz4whWekf7TM2+P41ck7kGVBD3LO4aDDJtYZQDp+kSvtJr3JEL
rhls2Z7F9J1KDIQj0VARgCCF87D7lqU/yqOg+MkG4i3KKP0esoQ9rbKyYRg42jQJ7Y5zPLzkiSwv
swxHEiu+B6+qF363FtqbqKIlbDedG1LXsVhRBdV72763pzPYLespLad6Qt7JaDJ2l8XjKZWlrgD/
KSOPmBV7xp0D4e/dSeKC+2GEa6F5iCxTRyAX62T8HrSS9YW8cU2T0hB4HJrYmIpPXQ+QKDAUjuh/
gd9iIDR4MruZ/jJeTEyLdiv7vwO1RMmhKgou2iIjovcwQ8Mp95bb2/B07Xn2vLt69rX7mY9T0H7U
1lhkNw21oFznDCjMM3hgHRzD0tXBeeRGXLzThy7kqwTyTGzW8HKuhXbSjtWpU3ELOlZN0EGUCnTy
7UHMTjbUM/fWuPPycFIv1VjKZh/C+ySvb5a1D7Io4XNPx18sRb6b2Ykh5gQ+07Q+DBtzqb8uOpdq
O8X0YQ51pv8I0KUhazadjiWPcexQjhGzmBtvtB3DYQ+ihmD1FFJHuB9y2YmTbZYO/RdGHySQPLVD
614njZDMbWT0bxXqfL1rCjcqzwDgJm6JeHJiGox1WQ3a8rfRPFpSISDWltn98SsducV3h0BMCWdl
obKBC2tA5BOzpZiDtR7OcwE9noY3KyU2bnF+sAtzJ7zG/X94D8Ui9P+HmO0urhO8AE5gB95/GBsk
ejGcJwCIVAMDXSbHtZG/4Sk5JKvruPrLE7zSIMJXJ7xJx/+7nv1/2AIwQv3vf7X175p9XcQMDWcv
WvO6nGMLYjIpmn/+Ff+lyMr+b7U44tt/5k3+lT/5p2/+f/3quSr4z3/+lv8PTf8Ob+C/LKxLdObf
TP9rftCm+veMy/In/rvvX8h/COz+iwUD74dPPuV/+v79fzgY+gmxWBapAIkF/1++f2H/w/R8bBUC
UAq7q8Tu8D98/yQCXMt1AlwqpmcGlvVfSqxgBfkPe4MthOWRSMBQGTA7E7b9758IM5b5qKgoBPVx
MWq1KxRlsK2TZBuLwz+PLELGuPNx+m6HhPNKNuxKLt8g37aZwzYQxs6XiPwvwvlnaXXgrGcA7xFj
P6dGNCGfe1QmN2GLdGY+cydWtvO3qKJnXeHnrxQMijxgoNAhJzkNuU4TLv6q7vOnygvmE2jjLTzx
hNm0ejedzEN+CjjZRk+FxZiT0BygZqe+t+3cpmoGF0Wa7eou+qP6CJ4u2N9giA4x/Ll6qB+FCxiM
jA69Z8ZfTblUAOb9MFZgPUxCaeEMDiDKaZ1Ipo86U3+iAWrmlJnFHrPkxtEtd0x/Bkegy7XvJIds
Lt5VWB6gg9DbWMMm6JVPPj1BdINOrQ36Y/zJr1f1kOWHAHO610kAYcGud47NgsYIXbFUFHI2qcTM
3PpdZ5QVVlyxdknATa6HUTUrUBdzdcqhzOFPzdYO6Xn2jxN4yE8uqhHUm5zLPntJM6/8mrLQFLVU
dJF7jAemmZa+RhKAqXDtYmPRjJdX3dPsFTcyxEgiFfOrBksJJ7wVVrzbmM5/BwBf1BIzF36xVQXX
fUXLwYlZ2FdQ+9GOhsVniLnfyTBxzxkfo6Z7NehP3weQSNaDF+07E6DwiBjoi+p9HJzjpLnZN7Ne
yCYudpaIgDW8qTi23uhErxn3E4Xv4tbc1eO85zSCkFwmd8zNd6nov53JrjeCKoqoKOGYNEF0C2Bh
2gneDMdqHyL4IV7nwcp3+p9oxl9tAFNwDeOTthewQX1i3/FKbfIKlZE7B1O4P9xllncEC47jvSUF
/lCjoXRgas17t/yYbK69wEJ/AVRyY+HiTu25PRIAHO0JNgEEsNXSg15Zp3Es3+IyT/YUWzNgmJgJ
xAaXsLI7FU7mr7Wu7wWIt34M6SpzY2tXqTHe+IB2mZhyxGE0u7Ws9Ai83t9qv6frYuzu0I/pG22e
R5btzbyEKafsJ0V78BfVJufLr3MykkHx6EPS7Yvys67LI2fQs/TILvpbjm5HB2hrUDUvc4S8KNt5
zUnpq+66M3ydY2fntGnbj06DhlWdkuXzTns6BKkchW8i3p9NJPsdCewRVTBsTXcbNjuJ0RtKlbGt
EwqPMwWAxGN66qbHMTSuCkIgJ4l0I+1y3EStYL7XaF6T1jokk+iOlZE+oCJDO1uILh4p+LTLMIIw
pV0XMypdUxhfcCdeMEodpegYMbkhN5mI5pWQdSJ0bhYh9nbCeOE52z4QKKiuWa/sha7keffJ1D2N
HhXUrZGdOqgPOPxduhFAXxDBufPSet8zWdA9bUU6o8M9jAvkKH4Vt2AL4LanFQqp3z14UEUfaak6
UM0qd501uOQElptR1kIbL6wjiZCdQV/TSN6UXoTnCr0/lfSHGIqZpM0uqzpA1b19BBfDgmT9BcbE
SDyFTDgoItZ1ELCA8jOSpQdVVPaYk3EPVSSgw6k7DIX95Q9/iNbfxOBdmCyaj61lmDt7yL5V2N+s
mgqhgvzjCbCIg+WHzoRwqQyc37Rgnaq74ezXzZl2R+8CjnEZBF4Na1qwagxOeYoZUfNv8Eesi9xe
5U1xiRrUHGcy9b6O6aLvE97MoYC+b+AB2FbmaDPaRsRh7Gw9CZv5UWMY3WfnDKdcWNUdR7F2S1Hp
mGEJ8dz3ruV1s6OMJYi2lC1Rk3MLk25RUR5oPGnu28xUu2w8Vao5R/SEnMeUeidch1QjB+0j9eLT
rqrIN4+iyXZ2rapFnAG3DaxTdIwlRlMYR28puhoyR1+qoi13lEn1D2X7BOaJ+VfFE+wHCYYV6J50
OA1EhOf8KkKeooT48goMvv2Rz/lr1ltiRSvuHeZK896YvsP0O84q2mwb9eLGKUajAckHaANNCy1P
9oxg1sBAcvI8ewgzLa9UABQYEKLslqfBq9qLGJsMhGB5EIP/Unjy1TTqDzgcwZar3Nmea2xKXh5j
oumKW48dChdAiE3Dn5ONH9niaoryB37169RKVGK/7Pb2VAPMmR/SRfkYKarp1PLJaZXEUabebUgZ
Gsogm7HpbIv2UfhX6edM/kk30ETLGgOW8tJYmi6cml4Mz2mpoAr2uQ6eFxqb0TqPJEgET+mi8zTy
TcWXonnJNSuo9tvXPmphh3p/vTnI0XZ2dp7gKWTkEsHZAfvKJpe223a0JUHz4eAicaNcMkZOkW6c
InosB5wpqfihEWr5A79OLR7dgEriqpO/gB4e0ybPtpS5v5R9fERx+QVnPqyI0KBQNfMd1LZN2ALe
KMqjkWMDbKhAooKwf/KBnPmqtbEa0IEgrSu99DsxGt9VrGfmpcWL2ZDIDz5iIBHJHKD5yhFBXf5m
kb+REeD8n2z0/xCJfzewIYVHGpYfQWcfJBNoM8R0VJBiOqq1IifYj9XeLbYJlXyud1dp+ECBZzxa
RgkxPLHACPfGV1Z3YmcUs7MqourB6yHxwUpfKbpAgYuX166RyOPUSnM4esxtgLBR/h07/aYKrZ0T
0gAtXO8yItRI70bvraTfIRoBLoijegRdeQrj4asrG9wJTn/iWvmF+sT9e8BngcEolAxZUswGMGtL
j2E7BMNLy4yjosF9QbQh7G6nrP2Wfs/OWql1M/R4TUHVxooXXeQ2fp9hESvACWLEYxTmR7+QEkpc
iCymrBbhOqPIsE+Zi4MhZYcIhqdYwQRuY/eqw2otG/vaT+U1IxyCaNeduXWyf5DgqVwkKoa2BPUH
AAkC+Tisv5WJ6j2EI9AhsztZ3N9WfYXC2nCOpMkEGX2pHKqd4RJN/CpvaXOrgwGiQoqaXfXgV1yR
fQGpK8rvzJ6enCL5ojDmA9EFj5KuNiJa+ojEI4023yZFA3v1MJSmAT5smdCbBZ9aCwB83Z6oXXzB
V0rNUpTiU2xfg0TAqosh1yXxKQOJ7juDu02n9r0w4nCVUOUb+f0FcgiSGOZG+uwUvhGCE3T6fjBn
+w44Z7ifFXvZxrHDiFWDQiO+n6ABzwRuKqUu1d2nLeXOzTS9d746UWgSH1yTZmzIFvcLmbj10k2c
1jYHrOptNpP3RrG3g27E0ahp54qLFxs2Jrb0o/DlJz3vR0Y57bbo+fSYLjQUHb3JEZxbofiHkB9T
yc9kwZEonfk2gpub7Ae3Gt95NFHoQb3S4HNyB4wIgpqQPcelDp9KghBZXKkrjddx6n8MEnf2e2SH
d3XAGRYRp9h5KQRAI/gyzRp7rjedRlEdApdDxSpiVebNQCtQxreTJTsGbxTcFdLfmrU3Q78FJrh1
y+HTHGjVmDW1J6P/TGnTm5HKT80EeeXV5lcbV7fMJN8WDHm5k3ftxBQgMkzoxhiMGRtEiAbjYybz
cF96tYsAZtyaNPTukr6qOAbPfzRdotmE27nzJuL7pB4jmn98Oz83PbpnW5tPcx5sGhjPK+2pqzSQ
s4aIDzXM97IGUlE7uB0dOwGIZ9MbLnyOjE5dbxrPCtdEVG/0sfA5pVotxlIcNLA3ActyqXG+O16j
dUAb+OiapzGzjePsL4t6DVAtLfbdaD8MWrzrmjevHxP2cHGHsXn2s7223fecLXBDQ2a8agDOeZlx
l7flMe+pHDRG7JKJlaV7s+QQD1J29os9Z7cXrc0HmqySUxqWH+mC55kS7O3twLVhLI7MhsftYE2g
7bwKFZ6D1IBVYCsHur0qDho+zXEGt99N0wyUZDfAUgwAk+ukQ/sLBp4fIwAZnprO2e6ofsUyfWgY
up/cLKas0TO/e1p/r5AIVdCM6K7+cx52ydGWesHMMPPxKLxtWnXLI/s6lbh0ghlmnVELQOcQiyHA
weKOUPuw7FyX/yaujfjVjbSWlmF2zukunLwY98zCbkMze7SrdOZVSzZW1V2nnjOnBSsLzYNHS/BN
Mndb2p6oBWgNIFMAoiE6I3eGZruHNZpvIvEecrCE+FQthPDJ4urDH5kgoFH/dp4BySSTPsBJa9lA
6/vxuW+ifj+0tAuOLUUcJXzU7dwzIk2okyUezaUU7myW49FElEGiNCj+MasPy2ABKYeCvfXadSOE
mD691IF+oAfgaWqm19niDfKihFKiay49NnAXsFWGJVyG8k657MGp5T26NRCqpsYAm3XvYd5+uCNw
p6m9691M31qTi1bJFGBTx+YapUQfoiLadW13VCM3DGSU8lFbQ7Z3ud+sY2qrR4wU9GQxVQSeVCL+
YhVQXAywapY3vkYo4w+qo6tDJDE/lAo7R1dds4Y3KxQqXgde9V7Ou7lLEg7I9YHuH8g+M/7OsYwh
TJchNnCAr1jNqR7dRF19KhT1nQQx41e7LoNV6fbRDhbIg+mf8dz057Dg1j9ViOAjQtqO88NTXgZ8
yEoYxyl191ucLcZ2rkP9FPYad0aS3znUd1X5ULx48bzMFYh66LR40fmh6QVXa0vKXWXjfM1iPFZz
02e7DKxn68ft0vK2bsAqLsoN9QutdQSa/wyb0ORqnzwxNwo2kQ4o1YLWbvRi3nIG+3CdSMElTvh0
QteGrB6jg8c3lmsoLuUG2g32AyOSW9+Rm9rrwGlZ7mboH2kGe1QUEF2afHic2ulVjNSt2Clfrs7L
h9EvXlUfy23J+JqZcoUTr5mRoiZUg6TJ33qjxiNgBy1G04npqGDbmJNl150OTUx6YGyvSDPRuSbK
HycyvqsAkFwCuFqWVd1AL73UHZsT7mUWnTTCMDxSlzuHfzRuCMTg1zzO9xyB862Mxa2K0vhgIqaX
/oLldHMG1tU17iQ8U3+PJfqevi95aGd7O5oOe74fGvsQg/YV/QToe7litXlilBLC303nTVFTPJd7
BGQ4C+wNFj3yESZ7HOQ+XmgNWXGoMx5uPjeSkTgfyxsndKxEBZZTUptXmlnvUmd6t5r8EjbtRflu
tfFc+yzCkOH50B3GFG/ymFGbSc+YAwG6iNWAZW06yDy/Ba3jUViUB0c9KRq3gc93y0Ojmu9RdQZl
NdEPGmUrp81AL+7otZi9RsUuFlmnPtJn2+HFJ4VU7sb3IYAdVjVufe7cDEqv95tBV9v0zO75jtk1
x7S5ZYW4aY0VX2HlXzyHnAs3y+mVwgGQx+q14v2oU3QIuXyzDga1Btj9clBurf5M7ucOtCFcSY9i
uj5TG5N+GkddBw8BXRWU89nj1Rx6BDc0eQPHHTOsfuf5DQcaaBgTJsdmaj8RDmjc1NVHzqCE61RA
83w37Fzq0vdU7NLmkAIVLQuH+Zfz1dea5i1gNCr9qY30sevBl5axiU6W7RD3OSG6GkB3VX5a6841
43PrImRAxczoPEE0gWLlU87Kk8q/N91sTy2laSd/vVG0ezf4aAY+8zqDfmb1zXsT+ndzylE0mmus
6oqy5cBl3jVyXDBvncelk6pmsQntTd/BzKk875QPsNkmeymTqO1lIY92EcNCchFsidPIUc43sFFI
DVndt07WEO0bfxyhZ1ERjFyFA1+s4yk6VFHmveSzIVcAiJi/GPldn3TFJUNFf+iXsBN5j3leImFA
+jTlfiibHK0bqtddu7qnlPAvtoFbQtfrmoGnu9X6m8xeuo0slruwzsxz60cbAdnPmMm6RNEoTyGS
Luo7XMje7TibINOSHgAGZxh4eObgHDZJjxaWaozvOYsK9Jnd2Bjzdh5gpo0py09ERUVdLMhqk+Zw
9nE4uoKC2CrJDk4rD1bvYXuq9QN7p3vyLKxNMlPhPV0S19zrKGvH6sE6egSpKI5j23wqTQbEEDS/
JjUGCtfiQubOyGDFvI8HJ79NRbE1Kb69Z/fK9qgwvCyYgxqFbyfHtKTiaaDl3jwhWRMuoDieNE3y
Jd35fcRVuouy/lxrCWHZS36pzLrY6YxpLaZgRyXvQUF3DEnO+mAV4X3heB4dfiD9sPv52xIXG4zE
vzU65Fa4yZotgmdR08/hhZUDRk5tp5ZGbo3HAR7l4pq266MdJd2WJegxplwRa05sYNe3vgqBQ4Ui
F89gTIgsCfiPFM2IFRp9meIljNheqoZtM2PSQXEtTIIfZq0+KnnL65auXcPbRSE26znwcTK2xZoq
RybuFokSimWpJcOjrkcomVoyfm1RL8sKXxEdmBxUJr7FyPWfuB1eIoGJKFtixUZGSUq3pOLC/BqK
BB0MU3yQqmM71Fe/3AUW95oyQJ20658G+6lgepSqeV1kMAfL8b0aqqNKCm79mrdWYUdUVJ9PoAXB
5UXhtjLCo2wsPANY8Zin6G1Si7dgol1F5T85Z9mTTblDJAC/IwqvC9P1ULO9w5CE5s4MxZPLOcqK
cGcDuktOnibzF1aCXtek2xkh8QDwfw/T3EKLdEbnoYtLzi967dilvhYGF0Li9YDuVE4z02DEjLCM
fTDdmbFdrgH2ruJYPUw1szw/ri5mUpzsyWbQlQ3YaNyaZ6CKX1rAvH9KtwGA7HBdK9TOD3V8IO28
oJCTj3Tx7KX2cHHwRW8raok2DAcwUAK4hg1Sxdjz2izZkGl58cuIWi48KQ/d0J1Z40AF+/0hidQ1
K7DYKdU9Y4eZ1kPEr4ZJvk6u4HggZMUIgJooeLRt1365uvi1Vdce0+jOE+U7b5JuHdIeXDv2VRKB
XB8OJO1uOX8oVZXcG/ZySdPDGhfPOuNoeiyqgPaG/DkJjWbXmhzGrHGT+oRpXBqfRJQ9Gkg5a2W6
tHM0V0n0xGalnZVzSLMs2mSGcUxR/xfzCp/blB5zLv6bKq/vOpfKIVNgvnPPsil/GE1xR3Ao+8zA
dtdVkKzp/iT/xh0/dpoRlzrdhnlRUvLKN26S1qk6HqmYgoAtXANn0xvexxhA+5QxDxYETEwIHSa9
2ha85QVCcxDT/RmRbeOVvXeYzW103V/cSP3RU+KvjKD+Km046EbnfdQuI4kGcuDWmaetigmnwiLB
iBSGpyFlHSOHdKotHMQBvaW9oR7p0or2VblA3WlqXo1jem5cA1+4Ivw49yAL2UNdzqO7uCdhwsnf
6DP7yYsjIhuEoHyuJl1T6WdNAzfV9T8pdOUdrxmTPqs/VcUh7TnIuz6kyaGN5JMsQPd2+UXGOWFY
7ElryuzpoDFxkeBXzMD9YqmUbiFXjo/4Zhpv3iBGDvjqnC7t2P0Xr39z1jnMRG5ym7aZMD07Rb93
7bB5Lfocr1BrnnObT2E/MjKQpMtr12s3pT35a/T+B53gCfYn8eDnGbWfM4cIP+rwPilI7FX7xkeH
GXpD+whmSRs0TdqsYIt6+G3ZVjGsrI1DTh/9Zpi55DQIRxzXubR22fi3D/HjjrH50o07WFOnqfbT
EwoQmaaxs9dTMNwL72XJqGTe8OCXLd2JI9VfFladzUxf6bqlZnZLexPTixnGcqmmvUTUg0TQnxq6
WqA85eukAXMaBsVTqO1oF/O9cVSwofeWPG1kje+m2CZJw2d8jOL7DuyCkzjJHdHgV66TCWFEHM+u
ObDVNw6k0hJq7PDAeLrma2DF13hNzoT/jrw9/RHia74KeNqx9C5bWsestFfLHcn8wV9IjVjd76sR
m61MyMxNqXHHOfWncKZ471rB39QPz5J3U4UN40AqS9C+sNm2lPqQCqW5oGtJVWMgJLyD8gptX6Y8
uEPQHLHw6I2V8oB3YYpymoh9OXI4lCql9havFCk6F2eZ2BQtixlJj5dwYnUYDbKZftr24PkJZTc8
OuvsNbdS6nx4/lah57xJ/HZMDzHseZad73+tgfbn3MBgLAP6s/XByjzG4cLd1LO82YBtE6ZFdINS
AznOzkcC9Z8ZnoOHOGAhm0PSu57A4E86x7Tn9iyD6Q9YdaLUDr5oVrMRr/ubYgkwsS6anYtfRPLN
UQfi9i2X3yw+5LortwTaSQ3B0mBglC2YhGBn98ypSossvFNyaTfdxN6Air+kcBNjWfwZ23wzzxWp
jZKt0KcsanL5fci9f+yxx97hqZw0FqHUmiml2eX9A2iDeuGnSq7cZJjyhZFspNXbGNbE6TBl4Rqq
jjq4jYZvHeSUnENaZeMEoyQVxwUBAc+FtYGVrjS40FjVosv5kB+V7JNNjFUoclmwSk1LL4RY19NP
nodyVCZvdojpz2l4RTCwbAdHb7uWw3kuivJMSGbfVyFTiCS9AHZSTBe7YutBQd84DlMN3xrfys6t
jmJo4g3EyQdwxNipfbirXs6MFyUpjgwAdka4K4pObY0BW/TY/FaQVOM049UYvHpTKpFcIk+5ZM9I
IQ30RhQla2pDGMLxx5/EzG5dR/zYqG3GdaF3pjSMdwjbvnKNp6kIhk2/qO4Nn+QDt6F97ohdK6mh
Cw1G3e7QoGLqANKwHZIAXdi6vlGd5nn079x7ZhQPuTdT6tsbsLYKTftjL7ZVfLBaszkWOo6W6zdJ
V4JehtceuO0t8RTjHe/qfZQiVM4WfW2TkWAfnplMOuQvqmzg6jTiXRwK+VwO4imeuUcZHN55jdfl
GGcHv6xeGObm644IgFKa9Bn18qaNSdwax8VG+cou4/F3ger0NcNNE3x8BTNsR6XAGaEhW/Ez4Kin
9ukYRqcicykgpYPeb7p4K5hn0a0N/B+67kHJmVPsUHTMiPwCkie1fd2fdBC7wgr7i1EcvUGTB0nk
tPVj7hxEwDIDi1sCvG8btLFchXZ2w+eK3bDWCAEiPqpBHEboG3iBC7xZYnpNTfKOc+fMBP86WqFb
ZCPk85OyCUr7QzBvBt0fpHhvPXKAPXa9VaPPvQsDuGnH7DAF+r2HX1HzE/WJZ647zp0x5vZ9Ewev
dD39lXQA7oRTe+vYK08m08zBpEPEwvaRNWzVzA5JdDzRLOMe6kmhwmJM531hJqeoiq2XoD9yf27e
gL2AMs46Zy0NKlXtgvFhXgPZdjDK7E0mc7yzpD56YjgsFeWfoRbFgXEpmVkDy0g83HCP89bFDdeK
j9DxniYnPjhuckz6K450BpzJrq71RkzNSbcWXTvpxvBPuYcmV/Llp37gM8FRsahvMvE+YAHjj9/J
4oS25lXDtNKMCRJr8W2gfDL2gadjvGehWMYK87tV+l8VkVZf1o/ozrjqkuHFmp33WPJpiThJ60he
1OSyp2ABH+avivMakyznWasm2tpR8TuSytaOdbdMWTHgE/j7USF1dmYxnIIA1YVRzxvTzTUUJPR7
yaJt5fehV/sIlfMZ7YXnnZNGDmTAxE7Z5w/LG9Oy9jD7/+RU84Bv5KhHqPzIlgkRHPz900nHAekM
Cjsmt6f9k00r9+4aNd3sotObMJ1OPBGvQjw2uBjkK84MhdBNH40dxztzvIBUfsQi/ZJ03h2Y/kfb
P+L7qHAmt48c9sjU6JZyy/qRbes3GTpjDdf2Key+qgicgvk3mp6ZRFDeGcNJaBPnPlNn+DL3PouY
MDGA7FG16LxBA+UiQMDOJSRgRZTvzGSL857xRE5Zd8T/UDDmVzHl79yt9BcXof4OT+EWgeBW1hZ4
hfTLLSDg6YRq7SJ8qqZuL3IGy97CPRtCTiDZ00Q778ZwQ83UnTNPzCDBaJTa6lEGiw754dsJc2nv
1CgUFDvmBurLow0yfo7JGXQhhkls8Ibnfg+T+9gAMNt2rmS54cq5a6pDn7gs+FRDWJKPWSqL28KT
nulxJ3ofvFPV9Zq4xiG2xo/EFCdKJyoOMTTZCxsdbRpythvC+yrx9dYiamA25pHzLO+mzj/4wh/V
5LzjveBk3d3bXnczJ2bcrZPfT3gtTSv5EvF5svW1t/tpY+HnJyq7d6Lhl9naMw8fwhuVwn0wHHUf
vhuFQTkzbwXdcZ5k2hj+tjFFAW3fnEnwXmOZPFoOL0tTTJwGeSJiiNoevtuV8rPfxDGPTU4sl3Nn
pIsPWDXw8uI/ys+vTUTdu5Y7sST5UhOogzHHbHScp13BRtNV+ZZtbF0ym0QQ4f/Fz9DR10RzBf1/
KcoXma870EocxZzBXGUO6P2SUz+viOO9U/j52RbzKpiKedtIa2mKtS66x4rQwUvgAndRpiiQqIuH
nBUeVc5kJ7B+JGcO3Ph0dtv7UFFGzoQgXVFBjbzKfYwz1tZikrc2m6DZGgEbieiJzrV6emnz+Fks
fTSlRdNyYlOp07C34vCkOpibYBrchJ0Thpv0XVcVbylmWmhjuP9hkHAc3+ANdFlh3JgWRZamMQSN
N7/0DOrQXaHU9PVvY3dH1rpzsoBTyAqs6zC8ZS4m8vSfsQ3gefj++fLGN3QDIrVNVyjmL5Dc0fig
eahuwKBRXulvF9tWt3e+U39YbgfNf/Z/wqjbmya5srxmxYaExQ/G7G4mQFZVv0ETXCMnOwqlr9oA
HmHO4nUqe5p0bKAgOInRMzhqdTbYhRD/f7DYPmUJ38+a6C5kt5sFR1OCcbwlSB8kw1uGh8zuJ+bO
sr/EbUtzueKQrJqPlK9z6CaUlK4MXtl0qSacnyIKoRh+2ONW35cyse64y6OKBNz9e+T/dh6p4dNM
U8J3mnzYiAfzMxim+zRRyYaqAQ4xVUJB0miAizJMoBy6wz8VnRvwv5RSED0WYm4QLneFH8o9swRz
nYfltdb4A9tLoYjiCx8LR+4f/GW2Pqofpqv9pl3inqpJvqwxQtLOU3pL2lu+FFiJgqH7KLp3107e
PI05ilpJ3Eif8zzdjaah10mU+CAGslOUcwnu2DukzVQFyzc5Sg7Q3QSxGyBDYJnfUUAFsi+naBd6
8rlozCV2Tn/kHHxMhAxwf3ft6hliv7drSki74F+Y2EAZfyrnJD4aqr7g1ql2thUz8vUV08SjH1A8
BfqAQtfSvRIZJEyObWTlyO7TbjnmxAtmZvlaeNcahU2TpN2lilS7Z6aLMsEIERrQjmOzxJWREC9v
Ieip6eIyKF5jkbeOIT42BjshBTlMpwpC9XjC2nhAIDes7zqufjJ0nNTnGzF7HieS005ifSohBNec
7Dkxq8c+k9tcEAF0rXpX6OyjScrlCaIvmedaxAT6+tb9zak7MqR6MyvzRcJzGUuslBBf8jv8BJzQ
jOglSKsnpzQWCxHPv+OkhD1z+4ts2Y097sXmKsNmS6bRwHjhh7zrie3pHT3DG1b2xXQUoVTYZ03C
XDXuzVkDoaJDeG+BOwkWtJZHd0iS4gIlP8aH2IjBY8Xowk5AkpnpEt1a29gNH4bKW2dsLVGom53o
mH8VvMG66Fa6LlIaU6hLCjFc2aSv1Tzn6ygxj4Bjv1AQv5KZorBJmNHZTeLXUubiSFNBuXMRFFZd
oMSlFe3BjLovMbXzfvaHbu1280GYc/rqMeNGLgdCE96PfhhgoNUvqVnF7DR9Yhx5NKaG32MSKKun
mDGprsCtmezmXJHqPMQg45qPeRnHbPTWT1lCgym6yTrVBjFfs4x/UhhQjhyDva+jv3UxkO0t9K+Z
yHt7ToAgBRYOwRKZN7IwlWKkwTuUnou65G0eNrFv+heU4IL4LmnYOjD30jbyQ8HgiMkySefEp27Q
56i1/KPy5nKt2wlTjHzumA9VTFCABk3sgJMqjql2bg0C8zqhLGRtkjKPASt5Rvo2Cx/rYSaqVcMN
OCU4vwl72Nz/javz2q0ciZLtFxGgT/L1eH/kpdILIZVKJJPeZZL8+rvYg4sB5qVQ7aolHZrcsSNW
BJT5sRKK+yC+zsHkXK16NneeIMHmtda9aJ9Ew0qK8uoQsLYGeIS5Z9oQgvjLZuUVQBNyIZCRhJ6X
sqjD60S3Ny3OxWOXGvXKcgjb8049JMFonIzePA4k2La5Ssl+dw2L49w6cEFTvpV3v20wP9jROUaw
Em392qBZrylK9cv2VQXZo+i6/OC602dlUUHaCoWE7nTxbtTfdr9ESWcSd1FOYjMV/UXYtywWH14a
PkSSFmIbddSJ10XXX9PS2RTYQvEqkf4smD+zv3TLf/BTuDSm/42Z8OQwdzMcfgcdZWe53e/IRSWb
UBu/U+A3G2KCtEJjMYz1HG47K6dqo2enWccb2xfIufxCw+VvaFo/RkqFNbyJiIut/pPJJbwW+N91
iNaia7YjVfQaDNHBCY1j7LPgCCoytsWcDVtl9sdsqt9jzjylzZikcgxP3T4Y83OC32GTVBJCDkEy
YbxFg+9cHykJfCTc+R0PFl9CkOzwy3GkAI/X5IsVAqP2TvndCxWxj5YcWM4STlvX9LyscvXSxOpn
NireIlGc0sWJAkdZdZPL54E698lHZh4keWB0Lsm3B57i6gVVuxKleEzC8BQ34mbRz2pt23A8u4LD
vGXY5CdJ8MctztcoUfgaglurFHgb8MK5mwoM5czuFC7DYOEV8JJxPAMXFS2SwgdueiyOxxmgPGfm
6dzAAl+9NeX8SkyTo2DH+rS2wqdadE8Sc9hAAAyj5n2Yg44LJHqMeyoiljG1npW1lgAT0ogNLJkf
Sllb6mGM6xj2r1GOpsZAaiNDgYzyh9ckGIZtGZGL7qWx+MNO2viO9FLpblb09wJf7kL/3OftJ5Vv
O5f96oSDOk55+EkOmX2ouX0YIIyGlrYxevb87iMi8yo4QBRV9JFH9ratDWJIxSXKmMglGQVgyANH
mpk+ZbGaFvqsKxjsBwx629TrN/aEsc7BjCwo9lyL3PpoxrPiiDW08iNd7NnVvI2HRzvU5sY32fE3
rAWL+lhIfU+hXMSj/ejFxiu6lE9APb1lOl47fY+4QBnJFk6wyCrcyrwgjC79G2gWncLggnY5yOeu
QWm8CqN1UYa/rqxXfR3+YPyXV1O1qzQnOmmwSqlLnvH+9JPklM6YSXdI2/bkQKYgWGp0PEzyumBz
RvsbXKRXAJF6jbj4aRqsxp2TY0cf1Cv8klDaYRk4VxAe0fedQ1f7ah2p9tQlQX0wJtg/Zmz8SbuX
YbAf+jBY/OgDsKxkh3KE7mpOPGSY3zh2FF7x3fOu2orSOZLb8LcGOiHcyvbBzWyL1W52Jhh4pYYi
2eMBvvUVmAceLLQ9XKKZMxyVfJAGE0YT8D975QI6iKqcfRT8mqRMPHhoIDoWIPSeBhb0MVCkq4qV
eIrZ/lT6jM5Ybw9DwV4oKo9uEL63lvwlTziZ9rQpfZeMg2f+esmvTae37BUoRIn3LhLdp5ngm4nq
lubWvr/PAeF/mXcP1Q9Bruqi2lsTD80ebMBHuNBrwtH9Nm3E8cqviG+4T56qn8Kmfi8L6Z51QciO
bQs3BVsrAruUNOi0EVgwBBduUTCNF24IaAHVj/I7AoTgFp2G8VdVyAC8ZIBs0stJWtmjdHXqfzny
YUzLhpme3FzxRhcPqeMd8rwRx25ACNHAZseYyyy2erkX0btJtO3gdAM0hWHcFTMkljbKlwB/TEoG
Wcbs+dKH6GQHA1NpF0BjyyXQyWI+DlUpwMEZxjlpk2rdl/0lsawKulwENqBNXpwag5LTyHAV4iDb
DxOqrV3RruVFAkxDPUERsT6D2Nv7XoRQytgaFxj/U1sCh7Oyd5ot67VK9W+grAiaFoy9mhOw26MK
B9m8ymZgl1mD93EM47e5MAMCDM2DLmDmzT0OtKSsNoQ3KGIjn7wvXFq/kP0V48U67UJynJk8mgAF
njQ+wJAdvxu0i8QKgBXnbQKhdG0hjyVyqO7+aLOLzIE2USWH06w55PEj8YdiP4v+R2nZbOih+Ixd
/a1TW6B59FhYoGT0iC6O0X/jpr/3dXzxc+crG0gDjliA1iYuvzE1/ZMsgt1ky49YtT+FT9upoKZv
siBb9i1mc+9hUuGGeWig0QeMpl2SnJrfVUY9cY31YmiDjzJFypcJc7XO3iiGxhdYt6+kM5NVSBSm
Q+E7OVTAFm1Hch6EYTYkf/j5eiszqEyGJP5F6eMkjfP9GCwxIdqG8Q4up05SfHSu8l0DiiV0Ps1k
6OcnZnSb2mIYNJ55GWiOWWCwN6zIBT/39qjbsD5BTTgXArRe7E+fMlPY+8zghEVzlTcBEDp8eKu2
DM7S7sa994pJeun8+yMyFON6bHb6QkVgd8kE1Ypj3VprbTPDWUlIx15ubJPO/RuGau/4uQZSwmXR
GKCa5iR8h/++7bNoEU78q9B9v6dKkIiV9+oOfXzwEvj6JN82eGvjC7RNztEGinvqEXCXTcgMifMw
LQCfjJ7xadWAaR20+fXgNOdolE9LJPhSxck/jCNfVeV8DKGPxrciiRFf+yh/GbOy3yF7+7ydm8sY
UtlVcIGsfJ6pvIhaqHZ7VUbkhOC7GepblzgcRT29k0IjAOJF1bY2EQCshFhParG2Skll5XmyrQLc
XabymKpdb9pgm6y3oCwe5ih/aq0ZrT4nIAYB2Fh3A7YG3bjgdTR8IAdnm0/19aUqFV8s+kPLH0pZ
u7kBbrdi4JouuCrX2kjnAyVjWytup0MvsNtrzCf4r2DwDKZ8GmokrD9+pYqLW7DDp18TWdWzv1x7
+rBSRO2gBzpjT0yagrUS2h+rqXBxgvEgwKKECiZzk8oYsRpELJieBIEBrw/W9CjzoOw3Rib12Zny
fCWGbIvp7p/s4pPdiuzol38S0ms3z6puQylvdqu9PZW2y5dQWUfrN66sK452rl9TW49NTDZ7KelN
IpHsvI4XuzPw+tNWgvl8XPafbSYf+pJSVtBfTlU/BgPE1bHqnyAsXAdfn7hHYDfqsD+W7PT7a0iA
uFXGm9M5b+nc9GsjDrYGfKs6mMut7+t4M84wMpgL6DJN2gdSadHGUMG5LIwRcEJ0yZ9wbfvrYheU
RoHbFxyghTDTEqVKcSH68kWlHe/GaZ2X42vlgrLkvfE+nT1R/IjOAEfqueUmNH2FmuOm5PPSjT8U
dHLbzJWxn2LviehI9egfiCL3yfevLUV0dUn4kUc388HAxeKNjgf2oyU2yJ9WOAHJNvbsmLaiJbzP
ReYTIUhMCvwsp3HWVBY7NQ9HzBEI3NyxePHvbSSmYxnmT1IsvLnp0xyslVKKXV7Kyq0doutcaZgA
6tvxyIjL4dNDpWdpPjzQLjq3HBxpNFuNguAl5d53MVjbOBbzqjYiehXL5Fu4zQFzpFg7po+5WcG3
BFICVeLZcpuRzEXw3JQ5KU0NTqHJ+J7K5LOmEwgsqfukk/xkqOqn1EBJwirCsnUyDPgmQ86tO2FB
kzGau9GfyfiPm9BA0qgQ2MKS5zQpVT4W+a1ib3ENAt5Wab1LY86/BsMFBQLHiX5f5opSnpQeYFgX
0dnwR+vos9VfAYl4kKQ7eTGJl0xgEGrxu0H5AFeK9m+GbJFKsGWlJEiCMIPhqxxdnGVfPsdSQgFZ
sWnyfJPQnbURrfGvsTx/bwufq0ookJ3Yj/PUuNn0o/Kq5GUfs6bbJlZ1nOPgWUlQ0SLvf3xaflee
tCEgY7sm6uJR3Fa8wLnZx00DTK5WW4W6WPbWvCGcJNf0MZBWHWWxc2v/D2WYKVvwX0vXv8J2552G
2eSJ/RTNBciV4GApvMDKSuDqVvLez3ve3Wyv5D3Vet5H4XjVDnyjZkL0SnSynThFZD1Wl1zYF+zw
3moxPOqm/fKL4KtOIvzRkXy1uTcoAIJwVHPw7gtIsI5/Mx3gZUFt46rg4RPRRLVlaMxSW2+hl+Zt
9M8dipuQDoPewCfYGXeN7SB05D4Lo+mGGrjAEYgdQznZYcg+knPM2CCx0w+nAJwIm+O5iPoDPO4n
X4hqu6yt6Bx3n4UiMGnM7rfLnb6bqE8dWjxL1mx+TnjNNzBe2HlVZ+bez5Jtv5oq8BzWMkKOLoxd
6ytAibpWuCSpgR5ZFRqbKEHxwf8SDqmL7cocN5RXXzHGpaseCMk6m6g9TRbnsoQbYtgjiDB2PFBr
Pqy6fw2sFiWc9Tflue8Enm61mvi9n+DO7ngBzHXfr9ssmteuDO7gVEI+567eA4uqPRtBbiE8+12Z
70sHt/bsIjihqxMKWfV9QLDRImnmTJa/1oHYeBy9sFCzvfYwx7thWa9xz9oPRjz/pX/A2XRl1Oyz
dNq6nf52cbax9UVySLrqIGtqlGNdTJtEm3o/Rs5LapicYsz1qJvklqVJg/HBCmmBsp+sR9nwHME6
/l1GNGH26pIIzOW4MTDdJBcVMIWUtA+Atev3QNy5h6Z5/HKr4ENbUbDVxiPjLkXulQ7YdvYgaWzA
4jlrvhwcZC5iedZsbijUAvdjLWJ8l5U39MCPSSsAd05/rQPSXDOH4nXfL4nc9jThiCSI1TCiSBMo
+2WOBBsgy+gwsQkUB0xx6yiI/8F3uoxBCzeaI8mOYYP17GNd5g9u0BHu8IHqtN2tw7uLGYA5S8hj
Ek7hqtHmefa03unKbtfFCEnT8SaDmGpyjCQ3XJiGlM8X+dYbmuler/1KHqJYGOsmHb11bc/0XZvm
1WvM+mjKliV/0jpUcdv/5mbyT7FikxKZlr+ZG3Fgm74lv2fumyJmEUm0m1TKhwO29xzg8YGmH4Ub
WYQcSOJxo9G88P44HA2IdvZkMojtlQfO3em+H2zcxfJdmRI4vRj5uaHQRumHr7NqPfOeQTV76glZ
FyPidVrGQOpmovgOmz7m9CA4Wl7/RwleS7RlnYCEfPWdeGMWD9Gly9+GkASZ64WoCI6rMdxrNPS/
PsCf86DTfembx4pwCcor1doW9P9u5CqZMn1tqPfbTJl6UMbsbTvDsA6FIkRiDcO9pAABQZj5mLeJ
sSE2Cx4ptDbQS7FrWM225SeAT/YmTZDJs+bOyezZW1VdcFQe+m+PhX+DGEjuZ+KznE0Mi71W3CkF
jguMAqWCg542Fk8Hv0fdiE/u5F4ku7o20jjXEd22Sd4USEv84unxGFlechTS+6cSOm1nzFW5gSVY
J3NyZrjlfVJQmG3Nzht9w+yxfd4qc9xxB8/+pZOe3hCQf47c8tdHSsZMWbzUzh93YeSOjensYpfV
ftF06tRYnAynAvBkKIp1YeU/8dRQub5kKvqO0o0ZB9UsRLF1G1fs8Zjxvc4shsyIOzsLA0mQLaKC
3QeEnk3jzoz12+AmfHV2nh2rHJy1V3Q4AXrvwVf+tFMy/GuQCt8aFsaIaekBgEf2Xbck2gxRITRF
1g5aT3OeNDY5N3DNfYeLI/LtYRs30tiQO1fPSVKffgtV8g7n3xIVViMsWt+NW2+D5sUWQ7gyXQZI
ZvvPTE+/2N4R4HJyVgYz7s2fer6HAHJqnub52rW8P/GQ/8wJ4XtKoj+bSm6CTI4IxLx1U9qme7w6
tZyvlrbupvtUYvLcVH02b+LK3sGR87beCYHL2jcQoAiQJ1+B03xnBrBZ3eJKnylF0M59jMmlYPCi
zgCb38r2ljSXA/g0Fwcu8nM1NuXJc6eDZaTdwoFW20zPPgOo022HAMNL772FsDAAqjbGVmOEkLPM
9pgKQB1F0T1MjdOYRP5WzMNHALg/yAwszDXuj/feG7EYelB63Zm7rROXsMcRbc0YE/20+PHjDqrx
jB8lWzDkqB+xWWOxAmUFCCET9rmGDo/r9UOltDvoNibHXyEQVkwr8JpsBhbAtp1xlZrIMD9tBm8I
Fr7TqH3isKCBHgmvn/+nTusPU/FqHxe0ID+onocNw/erN6pzGQP24D/KwL5ZYj17VrOuE2vBIeuX
drChfXQctklMgw4lwwG0Ew55tOKAR1hzIG9dBbZeE/Hw19znw37sw78Q036EhSevcahZcVIFvTh6
KiM/ZMSPXuBUFRc9n+d+aZeMhydq5N9wFqCXWt6xtMf+JHGUiMwyzsJOn6EHrcEh8eQvFDNycIY7
sGZ9dPKbKUNZoYdaCv8ahYBLGVrjKd50cXWm+X3BFGGjN7KSfvPwp5M4Xoueyp5gwEs1xfMzHENi
s1ERQDTYtXVcnmZyT1DbPuMao2XOWzBr5WsILUw0GHGmAafvHLCOxVPBwWvsCQ+akDgYSjZzW1xN
Rp8RNxjAq3OZ4epKAuzxYC9pIUIzDjq1xkm+1/BTK0lm2PHTeT22xb0RzY9dEmoYiTbxJKPBQ3jw
x9MKkmpC7YKEMnVKp7k85YnD8XyehjWKVn6e2b73eBeDypl3sb6qINfsPuuDa0FbZ7x6tnNggUO5
rLxQJnT86/tEejubD7QY/LfSVMztY4uTIwJKi2hI/fw8kFJOrN2g6c+IuMJdY3rwCeFkBpL96L9x
cCVW5r2JBb5MUCLis4GNj1uFjWogYLE27m1oyN9DmjzEAKQQu+1dUc5yH5s23yOhwtUQobuGlkeW
UB+D2n+TSf7onYaIK6e0afsQJ54ghHtrWpF5GsV9S94yI4wxjM1dWLCFo+LCz2zXNrgEzFSiAwJP
VgKzvZEkK2vZ1MWT+izVfDAjN+dHhOHIzl4dXNK4zPZaafLB6czGPHd4TBXmfeh9gUs6fOXOTZ9d
cFU4IGbyZ4SR4impMURbLwXbuXUUJt+dhZOneI2hfG3NINzomBSoysUV0uR3mKCAZJAdQSC6+Tfu
qFVuNb9xkeDs8MdnC2KXBvUJXifhGA7loSIDvx4zHraFQ6Q6ShfaX4o7GjeY7oEvBB6td0QYcarr
g50KhE7c6Jjr2YtJIgA25GrXn976KP31SvcNDs2FDtOA3fdM7U3k72aHk6Ebq7PRZ5BciRFP/Rdy
hr539WwdSg70Jt/AQ8KhEwrAgDc6DiDFOJtehCZg/UfflqhRmfk7juLQzgb0s6jluSD1R9OF9cHs
20f0ggADJPz0ycwPqRNumqBnKjOnSx9VR8ox6M9u2Zt3wUwlBVxX8oqMALw3VlaRhzdelyH8eVCW
VeHeheRJWCH4r8fqXJvJZ9ypXeaP7dFI5o1MrBSMmONsXGu+By2Ozq5j2sk4tqZYMRpcLCAzeBEM
hc/yG0A46gQFTLKiR2gJeDeIk3aX2OfK+6Yg4jeF/AA5TUWnrnG3CQC9UxpvwaXY+2nM7ouEWnid
t8+m1j1j29KTriWaROefWcMI3tgrV+NuiOs4fiZijG3ItLI/CSpRbVrXUNJ34GGsdF0bWVfXD3UY
vOWW4kCf0GSgnxHxlqKf7pQZb8JwXpu8IATwm9ojFh4O7GXeHIslul3596gSpxEzvNHZD3zUX1PW
o8cDU2kU9JqGfotyQYuKBPxaGcrvKaaBq8TOwJmDWS/sCChaOtgZ4HERfYU84/vhHw4sIa1EfYWI
dr3BLZDyB4SzbWz8jh4HNeZgV0YNOmQsto2L6I6nUh4bGo/WsqezqAd5mmTu9ONnn01fP49k+p9A
AznI8ZAiCsPngkV7jpqp22ntEko1zQ+vzR/yllGw5PS+Mw3VMaaCvnV9BtEqsaHIAtHcWoRNYFFf
Chb46yJEWhL2GOGUw47Sji8yYeM+e/vl5utHGpoyeCpEhDASHOYw3k+9u8vUdIo573MfT0Gvib2y
obIAAcGGfcgmJs1OI5uQkNYru+h48BvDOR/i17ngVBGaE0nzhGdeCU1v3ZnL2spUyW77rJ0R2zA3
Ru8ATQ07WlfMiSte1JwoTRfgX5x+OEguZWbtevOwPB3KOXkaXD6ZvHDfKbMENxGUP8Q+QUdIUjjS
c1pYJP7IDonEpoFBOu4QWDl080kdqihjhWtN0Zlu+l3B0cTk1MPZP3kqHAq+TC5/S+tnjrFUTxWE
I2mvs+BeA7gBOmgDxkqmv12U7kUg9Hq2l1j8nL3EQ1LjfG0/AriVBF9vdJFSUJW9pszCiQI/QsqV
mhUCNyMgEzLW+z5xX8TI/0aRpB/Bkw4RgZq62PMiNkCQ0pMB0eaQaNb/nqO5MNMfoapX6fq/7Wj8
k4taPnIAPlemyeOwkd0FUjONi6rHpUSB2NYyMdVm0zUcmGN5ouH5AdrQlMYdm0C31d4bAYpjG2Nh
G0w+hsD5EVHIKOiTyEetjgUiijXAr0q8t/hPCSc8beqPOaz2XNvLjsMxNoHqaojNvU/pWQiWIoRS
2Vrdo1PPe6u25VZAq+aaiC6x0d1nK2GGXJD1A8P+CvstEua89Wz62BQ3QqPj6mAy+XnM7CvPP7vu
ly3qP2MNSj8zEG8ytW/C5L2QWJscM4M3770pVWBq5pw4hpi6xZlVyqeMLbp/nDfJpzCmLgMecuSa
0Y87vHmTLA4RIUjwF5zvdMxYrgePDAQ1B8R2t9agKM6IVbMXDl65ccJ0ZNbWJmseu8E8DYYZ7VSA
/uAYSX8PsXwmkcUTD9uQRhM80hGWdEPODWQIbBhmcp1L4qdKDC7HKoZHqxuCveUgLKa+lqcsb7nx
EOp7Hq8AiLlzsg7RXbjWGpxU+hC0KRYBTiAKNWRNgCvEGOHlm6AJgoeqcyi9w9/kCaZ2UTfMjF5b
Aacy15Urvhyibf+wL+74iOGKS679KRu/gt6p9nYKzc1xmr2rJEH8Zcsh2P/sdZO5J7vQT6MF3RjH
67SqBqK1kZouuWzRN8gIMSH6sI5S/OOCOP+3PaVPLiBNAH+g7nqERR6su6ZjrSjZ8YbZfTlXY2r9
NyYYQHxeo5YkYtYAtYxKKLK4tILFqti/prH76RkpdIP8VOjskEwpubhesGxxCOPykgVl98dkHc5+
nmWFmx8nHWEesAidgP1ejgl4+RsWVQjAEXVCnMoLIw6PNZ9L55poTiaBrqhUp8zHXRG59D6Yy29y
7W6WjQCggvF1bOlMNWvmVdK/j+ayEOJDPAjApPiDkuEECnVrhzk/h5pjkp/Gzanj0CdoPmgnjse3
3BRvpZFWZzBj5frUDxxos4xiOVM6976kpJ79LOlm97sRxl8/avjzKu8Nrhc2dYmrjLBUYfnBzZrY
Tg3xvaMpBtdv8wKIhGeaz7cZBiXCu4zkvqIWqMGYsMl8J+USpxkvrhLAsPO5tbEltxVAOK9i52J4
4rd2Gf+Cmnz9XL77yj62aYLEEfRqnyr5EEes1HRBGtL1nBuDLCwevGBYSjEq4zj/qIOaGTKEv61g
kGNvwXrDOx47lDwWE3uysvq1BUfVyYH1XKjgas45Vz8xefgK9grq7cPg/jUTBjuh3T0bV3ZHUX+i
zvXiKBMhoKmAmrArR8b0lLwbNYKgO1/ciPbHnq3KWEB4d918W1kP9UxovAl5qpqe+WYEZrobKa9K
R/0axmo7GsltHP3LDGB2xyoIL5p8DqYEgyUZlq3fYG9IKxe1feBlhqZOAdhAFQJGNaNFmCuzrFy9
mhZOErIl5roOnK8YigE/HkmyLFTuZtQ44aAP8Coq2pBnM0QV6NbrkmzZNpotYzXZGGEmDPnpTGkQ
YgzODpZsMw09pjnqFVBW8k4jJGPHi8gNle7BI62yn21xU5qxQFRWeiTOqk+t4z4GBravIXKuIRba
Z691vQ2S6rip0xannlb1ruuX1b6o2Rr7ERpvxs7ecNN773feucEmSR/TSJ0aFDgnL7rH2aHyiPZj
olT9xKkTAiYSCxqbKL+7bnbhLdXBRfK4eEwqDY5ipLSmHT9UQAjPMsC1DTwpcRDY5ygorMs0J9jz
I8wayYysDdoFxc0A3uhrhdpDfcbKS7tyD7IY6y123T+RqLA1tFWHsSn2D4kIfXZMM7mIrjlaoIuK
jRiSXx2rjGgPJs6SYhF/qq1LnUrndVI5ADUC8ohaznHuJ3WZ0tJbRyk8kHzubk41Bo9N7Twlehre
LFoWbb9x3x3HP/mxX1wNGX4ZksQHZznYlG1griw/wgSnZb9ewPI6tYrf1NQHoyIYO0wDuz9CNauZ
upwNvOFU7nO0w1GIfIMDw371JutNN7kFc97vORUCw3mWEAeOyMwolf0hdNS4BagNzyzqk6ukxsEJ
KTvxhEGBeMQnNjvxld2De3CVemg1fREuXnMDUgjmWGzORhtdyibsN5Dhm++KYzeHW6unYM+FCvE4
0tm8iXWn1YrjOMsGN1O7hnQG9BGDj8SqOCtRpbvlq+HRTDaH0RBJbgVgp3wotc0DvSjLs5qdsz1l
/kH2lLJZmftQB1XwZLoUO6TS3dolZYChhAIunbI71QlWYU2U5uTk1VeP3eqxxAtBwrO5Y4D9a+Uc
kjkfMocHdnNPef+ssVCpDeA1YlIOPYe1Gx8J4oWbHgPBEYr192CI+CEBKLgxm9LcdTgSL8CAaARK
LAQiflmcvVMrz4IQ1Jo5Prxl/31beciCniKTeAtv0L76ygm2YaHphBiJCo7oAc9Zp2b2TYupGNSY
Oz37tv6LKRufaZO+Re1g3Oq0AiM5A6LxouAG+npY+XZR3WyTt+hUPQU+HKNecdRI0wOhC5JFVX8o
3da9OQsYyE3rd9PpYT5Hg3sz7BIPbF+/W6333Fccmxyje5rjBNqejb4ZpFa+z/E+vdud8zhO/cVo
ZHsYc6N4mNsUPkl5s5ORLpTlk6o1gYNZBmLvB0RyvOgfysO/fsqM19E1YaHglN2OPpn7PGrmJ7x7
T5zXplcXcBL4psSKT04QeudiNnk6mNgkelbEJw82LqoQAo7bBe29EDMLXC9Nv+O2vSdlvAEA7b3L
mJRKNsn5zUu5faKkk89pBDQIxSS8l4Pp7ZTb3gK/0GcRlJxKBW0AZtgfVDgP/yav3QtPcFmW+a0v
lHrBJuutfcPQB5epo4vH8B5pLR5DBBhjah7/+4vBwYcHj/hehcVL0mXqmQe+eu4cwmnwto4abExQ
ZRO2yv//iyU5l8j8lGUKYjslG/cYR86BVNrIJglQka3iq8dXfUxM7rv/bj7PTXdO6bpnXMHOzQhh
B//PvdKJ5ljyDCDU6MPxmaQQV22ySivS6cGOq/FSJ/PeJcgZ0++Hu39WVFRRyEK8DsDdkiMovfpi
AKjLR1g+vCyLEAbb//ktGvJZVp3P11sjLQSrfmT7EprBn9lgJpXOyMsQuj/8s3x4GpZu1epZKQOm
pT8fc1lgEh3KexxgqC0wygapa28MqR9kB5avWDLtYv4bci61sVZaDBQr4fn0qbOANwsc8saM4ucG
x2hmYUB50wsG+luO1g1XduOUwaOBxRrmCC8xE+GLwwdFHmbKuU1p/h4oo0WI6bZ8Z/1Klk1/qOdF
gMqgo8Yg+reG+NY4Ibkyoa44MTGqHkRgQpXXWIJ6YF/As5bCkBJ+hOfiWsdHk+zYMzMbkMTNpf/C
0pQHCFWU+Lq+Eu/JZhI/p8p4HQLC7G/EOHaKIc80+ncRc+gHahvWNzOE2BKUkct0RKduGr+XJcJm
5Wy5NIpD1CXYoftFX2yj9NUdF78tvl1b2N2ZlyrYurg4oKdyn4AVCQbN5naY9v/9F0FMmnMJ2ZWn
//46d0H+Vl52gLS2DBBuW9EPQJkkoph3IvmAa0oAukmQ1Cm6x4RCj0DqZaAXu77iMRogcLo+7w3P
Gjf/+w/++93//PKfvz2PPn3IEMe5gK7mVtVwhJ9poj943cQRlS6+03+/syaDR0etuDZJ2Z5oBG55
w/MOXf33Wx5GqIefRP5TKqJiIJNseLSXBnt/aqkS9eqjUsPvJvBcRsIkcMoTJ4nyZLM82cvG3utR
UMcH8a722J2kbfM5GsT7M05WE5MWhpPD4AzPuc8pkfa/pSwhW0dZfa7iYsD13uxbQxubPCMkwWp3
ZVAgaxPbbwYiPPAvox1+qL2zABSyYxyr58wF0LP8d6jT+2KBLkpaiyybBsSMDdPYYfWJTeanJH+D
9MWGAYOzyN1y16gJSNpkq3VB3zM5NrykVX0QXYhGW0lUseKnHOJnZQX/XJwNWYSZaq7YYMWySiF3
ZVcWSNaxk/5n6w+PedeiDHIhlwy6yF8AWYhxGgO5LSbVrzIfT2S5icE/R7wQsfP2Z9ekiqmf+99i
nK+6XTdssmGfWBkdfQ6Z3nqinQgwCmrBQxawbzBoRazi+W2yOeUls7uzB46sVfZEMz0HEt/FH/RR
YjfWJhV5Y+Nz+GK8E4X3+V9mx4f0WKY8l4N9ltSMkDN1bqiJe53ZYJKHG07VYRzaTWb33s5M511r
vyP/6hUQ6WtQWfjuzLfE6f8RvL/rvNsRj8AgmFifYGV5NLHd9YR6gLL5bPlLkDOuTjIXf2FkHkVC
OoD6FmxjpHbZu65mPPcO0MHKuzgfLVwL1U1b7CzDCqevC1Nb/WmM8Yn15oeXtCR7ZYl6Tezi/zF3
ZjuSK1eW/ZWGnpsCJyONBagffJ49wmOOFyKm5Dwa56/vxbwCpKuqUgH91IDgyLjKjPCgk2bHztl7
bSr04Jy7AKANGRV0GfmuISnbIkJ+JOO92d4JAzqWREa+IJehx6jBSfAgZXpjbn7P8ZluVSLebQcf
TrDRw3bjzmwcQbhrn04vXPWzm0HUgs8YeUv9VrDhoqxpS/Xq2uWWswh1gwZ0Oge3q4FqjTwaAAXz
7iC9S+BpEwJCSCFHCD8uj69TQoO7j/H39VAMpKV1S4xOJwxw2L/iARCj84Ps4E7rONtH2X52mxPU
tRbGXE4Ur16ACGjcgmjrFvaIvoVIbcVoJ0956RqmYDCdWeB0tEs9at5e9Hd21T2CV4Ve4Jefg2M1
29ShUZnHRzUCjo682lqJSLv6/klPA3+FqSPDDt+RJkPlxqrJZK/jJINoiv1Ar7xffVnSuYmfqp6e
e1QDbS6Yh8Hy/vZYsYoeOqyidCwKZJxmoJ9wKw6SaToUD1d2RFrjudEm78COzZDEVAz3vzumt1dO
9Z/jVHRbpP8FqC8c9aw6nDBN2gZldckFKlwn73DYaT1Awqa+YVGHpj8OLQcqC99P3NKLikqOXAYp
E0JYZ6F5lxa/AZNiuvVVVRxACRLlWjjtMmhbThMobKRsMSdI8glpxqLpXoqqYIhcp3tf3neu8RxH
GKhDugALSfeX3M8A5bY97OqO9PC+QLcfTneyS3fjWOMDJpUa1aZGKjFQGeYJV7eInqBX4e76niaU
XmR5oDAcjOeg+KpS+SK6YdihdVErO5X2Rs0blhakJ6iIve6ddSd5IsmnhjHHZDMcIAw6MGVSV/74
hgdHgUTlViPnvkJtIwRMffw6Ue9tvQCSuutF9JvnggoUFl2DfPazXvlOn6mUH6aRXRnm3zt9+13v
QatQSSfXZqzQK/Y7tHeKgZT4oEhjOfervUjGV5sFVU7tahoj3g5oOj0Z35pxE1aE+UIg9PCecJc7
FtMJQwM4UelvZc13dFRtbStxLM2Q23MQX6WS527GMAm8MLlDqLIdvI+kb6Ls6g+DhSKlzt6rShKy
MyMgRmfX9caz32XXeQnUJjykhXkbmE66sY6l97dsvXzNrPKAi/rO6RGtKkqfftI+tOToCedR9+SL
oUqkdpKmD1WYMb6HaY7ftGwf2gxZcYIjgY70BIPZJSPTauTZijgEOc1P0jjnBqs93KIJbUAdN3dG
Mef85N0pcLqz0+JiyMRXg49N1caFzLClnhUdu4m3KWNn61YJwHcruOF/IegyeprTCvTWAsGzz2DM
9NGJa34nsnLHU3GqlHrtZ9ZMrJ+GPGC8aX8RpDnMmrRcMK2kCjWXpY5wHuuHHhUcV11oIuOoHiyp
/Vg9BXtrPvvTmx7ke7/JQeXr66TpIcA2EA3Io1m6zGkWHIrutMdedCbPLncM0hd8HsjBi67cqtL9
MoX3OEXcgIkEk6fwByjvGofVgfn7t2MRPDkFcAC0rrn3Qp3JxcxVzCfjO7aZ70imISwnFsHIepbs
R6QJxDcRI5gU+zqWNUWQi+tTWgEaNye7qFgbtgV9qbXZpzRpLLM6kLn095dg/jIcuxtzjAcM/HOz
P29Wg0bVqLcY+iqJ1qfJIeP+LpCGuZBCBsRa/fuPAs/ZwFx7k6DMcEOyNIO4AbwIG4Z5kkdynT2/
RKSGcXTH+RRYSAur6tgzJJrTxkF8G7ytXG85PiBYPfx+SU3kKA2fFWM9SsMk8ilaFAC5UfoHnJKo
nmw0U4A4l/yhOvx+0U10YonyOoRG4pqV2qXHUcKjFK/rpHitVUeIMVaKqrK2oKsPnul8ldNg7hq9
hg9YC3tVd7TAYS6v9MJCq2gClmm0+2aecwV++NgaNqdtsknLsHqVOppBijsgyML6ImtqT5X5amXN
g2dRFZA2od2YzCQkB9Na88c2XIedZwGDi2c9HJ4iE8fWq5aynKoAcS8cfWLQYBK8YIWnt8hqROzb
VdG6ogcZHuJmopZx+lsJgotiFhxsSaLu5CIiZxYorSezjYp7XWKNztnbY7z4njbR47afp4nuYDz0
4dJ1o72TeuQzwjshk8nPE1w6LGABIp0NahnEuPA2qO6mORienYd/A/lcN7O941mnYaJdbXNmZqk9
Dr08C+U9+rMLSwG/GPuY6kG2x9jXflRgEhbwbaAsBs+/D+0Oe/6SJN6n3IPTTHzgNmzss9OPX4Zl
PNPQ/RZUR27bI02p7C2G5a2m7eqoxRRctw9TbnF0s+LdYIYjHSagw1Bxlzb3Or4zYG80OcOh9jba
0LyOHK74qFkJ2YTWdooZsh6iPVYwb12buEL4XVp8ORn5hLswzJ+8kHlhpgbGf/UWrjLzqYGb0tdo
zbGyrjqf32a09FNZOBeo/ohEWsywuZn+Ukb+4hacuNhS4Hx7KuAGY3Eh82UYKMWdtk/O4JoenfEm
XD4RnWqglcCJDVUxoHu2p4rsQt2GYqhbfCsKepf0M478/ZeTIjYa7Bj9tKtOpRRy1XXFXovD6IDF
IaeXTimodTui3Gjk9D1SZAhS0IuZZ6/aoX7oG5K3ouypHoZtZVjPEFuxtTMVjM69yJnl8gPsJPgk
rJ6zABZ5gIzIUo0oW3UYYtjaEYz1+VoE07tL2wlJO+IhA11OUUrmgdjW6EMtrQpVTFN3izJKyWxE
UVGkBEgGTG+moHYuSaeB76NaF0D9R9xKaHskLSUmtKjP9LVWM3474gmfRRVoZwxaX5WGD6OKAFMX
enAqY/si1LcRtbfJ0pG0p81HW3N+0Cqe9E731oYlboFtPYmYH0cXL3ErPMaNffKE+9DgJtk2OabB
pvlmBv3oIKVamSZvKag15kPW52gHtCaciz9R/CC8DogBXcU2AzdyYqPqo6J1tMAV/j5knMv89B5o
79aZ8lUi+ItlC5ClF+nzBBoRy77J8JI7UVCphSMCX9sI+ks32tCsseKkQ0V3rii2ucHBCNv9YdK0
fOWWGYf1Xt9byt74vjc+jlpqbKTmn4uxf8AZfoszUIJV/d2QN44bm4Jg6njPLcxF8EbYLdpX4BmI
GTzzp+1C2ogac0zD5BNjuqW2Rp5ccivoD1pfPPpR+DL0bryORXdH26DeCTBrSlS4PzULmMFA0Avt
mYsdXusmoU4zK7bLMn9HWf0+SqYwluAtlBUYwHYu1udWFlE/xkqaFCDxNJJPDqPDVFzoqS3JpMgi
kHEJ18cyLJyTlLk1wzwUEdq2yMjpMMXQo4zXLpGsV86EuwXFlX20R6ltuohYAi1kk3arHRgKOrBl
A0RCiI7LLPO1njAOtlu6GsgQ9OIDFtprN3FUr40e/6yVnll4CSiIMirW3rcOQNXzgUNjSAFiVZii
YovTqS3sN6mpPShP5Mcdw26pmyAMwfOuYp2cJBpsVy177jvl0a/jqJogCBfNcA+amMwBMwInFDFy
6yv3pxhhWSDR+mnq9kjFXv0/xKk9/pdJaV/Df3wV5VjTwW3+zzn6ovdf/Gr+NU/tT3/rv8tl+/8w
dE0SXfffh65t6o/864eQNfxPzbj//ttf5r//R+Sa91faKp5NdJog0kz3LNLT+h/V/O0vmvirYbnS
9FygKtAAfqed5UXdhH/7izD+qktdF57OYdGwHJegtr9nrtnGXy0hXQfYNnct9mznL7+j7IKf4u6P
XD/1L1//L8yvd0xTGvW3vxiCRLV/xP8J27Vt6eqWYzq0N1kIeXvl18cNRfX8t/83Gi1ETyVwmDTr
x11nDc7ab2YGQWeGJyCo4SkVvxXhLuusXA99/m7FWL8WkiQjQHs4rIax7FE2MJf+p4v49/f679+b
sC2TpdTEpaJzFee0uH96b3qmlY0qFMqArLSQr7X5StBVAcqr3xewQIpoNJG09pg1cnNCoIpSaJfX
rLFYMyBX643EcgnMOogtY/Xv35yYwwn/dOEc0+b6GzZ1tO65zhxu+E9vLmrxrIU18JWxA8FCod96
2yAosCTa0xk1vr0pXWRvSCXAdYdwlVMjxe/BgCkVxNYN6UiHLDWLSzxV2WpSFuXw0I5ILkfxEEbZ
p1eT3GMPd+TQ1fvaG10Ox+mdlaTGzZvNOHgjjmEMejFBzn0ll0Qs6XivYpXShTDzAHH3lDAJYd4G
t+wwlTRgJ1AhBIVO9QkYJQ2M1PiswulJhXl3bSKiX4Fab2irTXAuRHzzEg+UWZDSiMEQpKw2e7Ta
abr++0s5PwJ/vpTCFpKalidl/p/7L6l/RSUilHQJ0gDq5IWtLAFfC7e0n8M6Gt960tsuseVl66Qc
xlVQavZDolF+iCf86Lj76o8yHQC/zLNMAjJ94VhPiLxBqRtVtcdgTPavUsF+mM2h5B616yntGQOC
tQETiJ5J652DNYQ1EHdt3025XDs0UZgplt6Jzm94/f2C59nbAFUivYLH5n+4n4w/Rx/y6BGwaHi6
btIXt1xL/ksOp1W0zBUDRpR//Gg9YGemS9ZPxUvoFu6l7pFdpvYjAkDrScbG0cgquddpfO1//zaZ
0iM8pYzvkPnjYAyN27//mMR/+pgcbnVueAfEgMdqNT8R/3THgz8ust5heh6G9Xenp81NMURaK5oK
xTQah7EUdz7e47u6DmkSJkVwLRP1CytEf21ha6YJSv1F5sX51q+BQehFfc4c751/62D+Hutz4oaf
BcODMzNtaz11VY0FKMGfL23tPLNK//HU9BZ3MvZQIC3VED4MZgMutW5Ptk3shN+frDASd0FNyiN0
b8H0xZXotjurepvc0ZoJLfReBz/Z9CXkECmraJPke30e7LlOfd91Q36ts+whmnQIp0NUXqBYfHvp
8JTKwTgEog1O/8P1JTXzTw+Ca+qOZeoYih3XQAGrO/qfrzDMbMcbBO1PoydfYKT/t6gbD0WEiWLE
AteDxWKRjcLkpK1Wvhl6qJwvfkJvPQBsBNEUCrxjnRi0v0vi3QWNl3MpvmqXGpxUOXNpw5oH4zat
aZERszZ3/rAjmauuND7rwKQbC/UXBLL5K5zvvsn034Y+XbsYBI6TgTgiBH6f5LRmXX1k2FR69ckh
SMgKJ5rn9EgW/K1TYdXmsU3bx1Bj9FSD86JdfMPN9tQRu2gm2jvHZWdXFohXBsTpdaNvAfoerHad
ZOTAC2HSrhAY5sq16Md1HcITicL65urJOQIrsTJs92grE2+exQFS3cKsvy89wETjVOHUpmlv+8yG
EvmZIlLlEPuQhMGL5g8rmgOhltJO8oxyUQfGk0rqB9d4mIisADbr+gwJjUU40aQXZnyfOd1HMd5U
1mzbibVCJcZwzcJfNH7sZwM7vZsZC53F7Th5xp3UtHjv6XSfS1D7+z5iyt0VgoSMHAhxmML/Y0CY
3+f52dQlQu/kOkgGBHd+h18uM4QHdaRzyJ/MeRMs1sYKAyr0T/i4JIXRoKG0L+5MPdiWUvvoM93b
gF2+JsloXsnP/vuLMGmJ58K9Fkjldm6XQYnEaO9WWPQHyuADSqp05QU2sYVh3K9bL8RNO2JXtnCN
noyCSWte5XdCAIpBdhdtycD27yQ98KXhpurFCKdfIe3I796bY6E2QKLNi9KM8Pr7xWt8ezuMXOVZ
o2uRxHHqMj+wFk5uYzZJmQ5mpc/ZP5x3Rhiai3JI7B87eSlxy4cLExRKMozBd+mnb7FHzEMkFAOE
tLCf0dAOxJ2K/kF2/opQTgdTaK4uOt2oITdwqtbMnoLSM0+ufzBS230M9e6NQn0gA8oxnzIhFyka
CdcburtGa9rHqEvWv/UlSTU7dpuJoyATq0oL1JPmes9q7N2tXU81LIIwvJvYpDwPdEkNxeraNd6i
CYbiUrW5zbkHjbgDD4flU+69bpLLTArc2VExLCdccpt2LAmkb6AuhtxDT0hlPwbXLN79yrwHiRff
WRaZRuRKe4cix+BsN/Wv31+pWJbij/+jyhDj9fZh0kPwz4gLtcMfL6Z2+UMxgrbYXoXzM15FZQRs
NL8n4vbOTDLmy2ZbnSrmWAv6Dd6L51/SIYFUWTb+OiDlthBec22Uw7nbL3DGDPm4sZTZcWMPQbmM
OqZerq3L0x8vwgHlbS0rKM0dGLGmapvzP16U6Sc78iPVwqv4cDrlbwMy0l8J70ShMnv8ozw0sV1X
/imxQ2vjpXaHaQaZSBjq97HOL2gGZbs3U86drmc/R8a9FjU/bhbUmyFK7vN+rMHFVc5RJIRQMNc6
GZVhfjjdBhRi9xlVCNsINxdqY/MAbGtEqaeytMXBjnGdz1/lYeuvSntE6mYJAHKduge0SZZVJ84A
WOv7hlOhippmHyX0qeIE8F0iJqKA2sLcGV78S2WmOe/KMIcq8VJE4UOJOXeJGGF8BdcFVNwfkR/4
DlWFrrdqm9Ukf3Qg6g+G7MadnmWofBQcYTH1NxWjUgoaW98O7UpLvfJNb/ofo1afGJfVNbQoKolK
oOQx9ZTeKTeeX2bmfaDyQznUDeAJp9oCd/QGU90SbaWrxiPCr7xh263WcOWaO4yczV09hlxe3/R3
sZcz42niYFMGcu3asXEwIixZ05h9FWzCJzIwyRft/bVeHPQR09/yN1G/i6JXolbzpebMuWKzktDt
g/A17bzxfcOsLH8UHV0XNGvaupm/JIaA0h0H0o0MxZ8OX/01m9DUZEOwl6H9wHx1PP5+aV3X3BpF
lT5bDdDgnIzY01AzO65bgmECcNQk7oz5qiMWjlA3mwN7jDpya0v/Q5dWcZ60hoLciWxWUdRHDmF6
Oz5l9Ae13d1MdywOSOjKhT1l3U2Lg+wUeOlLJ5z2Vmhte3Mz6k0goigr5t5sZ4fVfvKR3TAjDBYV
OVAs/RaonrobtmPIds0wOz5Gmo2wUpv/+Pvr33+SOfM7MgnWA/Hvd2kfRbge+NV8lTBTtF9qq+o+
DKZOjLf6jeIj7YPaPIkSDlYZJcB3KF5WkAtNpjwcC3g6vG2YGIjoiJLckOPKoYLNaJNhiEUiS9JO
PSb1DFURfxwR0HXCF4TsznO87tBdnKl0AIC2xDT5wMG0YUK3k0ox73Tfv39PPSj3LYqVO5eNZOkq
PGxe5Nb3UwdtwK7CrWGCSK/60nqiq8EhMm/XSKbV1esPJpaoDYZJTHQoiTDXEtVXTrDRCAYlSDln
gR37jOZpmD/6FaEfIEFihMOhDxEFHawWYhdA6Fw9YCYeTcu4aSJnsLSGYWcuYgXmMqrCx6km4dXk
44ynqdmSg0lCG8LHcgAKFut9joAv56Q1We2296ZLXerlPSi9o3La9sSEfD1BJHsj6+QgurVldk9j
XsoDMsEaMTbovgINCE1UK724k4vcQCtzLKfjg8ep7szTWNyC/IfBi/OS2DTozGFI72oTIjW+W/Wg
0ZRb5UPwrYu+3vz+61ltRofAmasP1X8SisoEqTKrhygxoOdGHT7LqGawFWxmmdeKU2ixaSUNd0pS
Gnbxj5xAm7X2NY6n4VrNYxDgHvTzWXIy9TXF5rfVF9CVRN+toUosg6oVBzV2zExrUNhYvc5uiuG8
Tti6OCemQVhhKXPfotnuUpKqBu6UXE66GccJnw8Cihy1ZH2z2UgPlCj9BcAOxqMuOcFWNpCDw90l
WpQsN2uJ3TG2l3Fov9tDHOx7U/IzI0pEsrgjRAxXq0caX7iciAdGkXGWRWfdozRN63OPaPdpbLqz
6op7ZWg8LHhYWCzISfF1QPhV8gxKS5zUHOjdRAlNXmU+OLH1bHHXH7l23ZRunMEXyzhtjhUw6EM5
EyY3blfqW+IIsLc29ONA/C4YMXx6fB8kKUgMGUAHIdx+8lfWQ6ttmqpbMlvrS187j462BhM4LN02
605OTReTOL9xPZXj1ZEUzPaE1ViPnZ3d2pvWJeZVAVdK+spH3iwOYANnwpI3XNrgFrWGjyQKCp2R
A8jMkT+VlmR4Vlx1aDeyVAEs+qxnqk1YHnCdNeKbIegK7q1fWoztqEsPjOVPDDPUEroOJ4VEJ4Sw
Yheg+b3Qx/FdTwDwWBkqB3KtixsnV/dgAtCCr8VbacP+vprUZgCmf2ySctOYvjygh6dm05kptO4i
7PMrRxF2w9ocVtCWIx1PogA8mtowezri7KHlOblGMPtkbIKyaFaOB7El99zlHFXYjsHFRjd/GSjM
6oG5nTnnzHkw0UqsTqgPyezDRU0ggRaE+im3pscwEMWuKmS3mlubfsOUPRrTUzsiEcVisCA0jNjk
cMBrFfePRquKtfDeXPYWGrulCQzelszli5cYcsiy8zSCiOCMFEmNuKd+ry2PHEYBf11XbzRAZiOB
hsVFZZspHX88LBfLvtcZjhjPIsM+FMdRfQy18tzq8t7sdW1lWsikUeqdg8Qjss14clEPISkQ/rZS
8TU2XAGezPnVsoisQxPwS19TrY3GW27NwB0F/2/UbD4TgcWjJJ6Ihjsc/YFsBns6VA7+Lc6m6KHT
/k4lX71TX1CpZNcx+dT0WDIxsoeHLNff9aeW+37n9fB5Q5ijuacsNDEBd2w1nc6gQ1eDzyC+dYH4
2rlzbcVQnCQN9YUdT59SjjvlVOBIKgVCNQrEATXjeiwxO6UpRyiyzAhWSTYdMt512Fg3A1GalYSk
q6YAOWfdJ8tls+9nSBbJFS4KrVwnck6Cey0fhddVG6eyLoJpxSGlYYgSQ62tegAZgkEwzQ06jfl4
JKhxOLks9TqKOdPu0a6N4w+hzFszEMOeococVAX41/Xqo0LgQCiXonUO/5Yu31OU2Xcjlq1N11oA
qgoSThgLzEb/ja6yYJs/uiaxEGFjvgcFw7aqCh0MNiynwUg7TKmFQnxyKEeGOF3n7vSJzAYTkfkq
4IiZTuVjACUx82nyl5aSJy9LOs64cb2C3aIo9Q9Z1rXbrMQKqfneg9chpIh1ddOSoF+OTuOtZfbZ
TwxKVQACwwnpNQ0j2hwvaclrYLDAVAntF0MoJ+YhSTDZCUPb9BKmxAQvFaxrqzHBgE1lsHnDEr7F
XTQBqIYxIcpZ1cL6j0Gs2Lqe9pEH+GlyoEiegBDB3J9MHgyLS7qnvyJ6C6tSF8WxGTTs6fJUwIpg
N7COPvrO+7x07imqdFMrPqQt7/HbL8wifZkK9z5WDrFIZIQgFqvz7SipRtASrqbYzs/AxOjsKPK8
857D1CTA/FaSDlZjkPdX4aeHUWhyoOKehKbewmPO/bpEU8OkNoLddSaAjXQyJP4FAnmZMThJ/XTY
hc3wVenkTg5dtU9cFDdTmdkrJS8izhjgdfm3bjCLGwuBSZASGxGLvZIF7H96q6RLEh1G+b0arGoE
y4aNo5l9cSE5fkZRnIibZonICS+Scbbv5n4EOaFI6TD5RkXId3LcHm1rdTYIW91NSXJMusTGyMRn
hmPQ2Fm6ANojzIVdY723GvFGU6BYmNO7MoZkC4uj3TSBBm0bEQoa+X2gfLQ09gS2dCJIQvjJLSf1
r2xfEkRCywz80EZO4l76lMkBddxyMHPBjItBJoZRjsoVCDqoH0uYoIjuQnxfNO3mbC2DaZPONchU
RuObyJa1mcWLtGAtzeepOICNNUnNZH/JYQddOd2GGUd0js+rWmI+bPWaz2CMXtFA4oksPxs/57nV
zI0DEnFphbMmhgqdIVa21yxY9F7/1qGbCsQPArhqKVom77jGJDk7NaBM33lAu8QRpkcuZ3TG3rYA
+pREEVRhb5Kq84KAm/CjAi1yItU21qlfW2Ba/YzRkKPnbxhnb00aCzeod/eIPihhE7SWmcOSgCxf
oExkLeujddjG58CuBlzoiDpkT1+YceESqxrW5HjAPVlY+NIIqF5D8NonijMLlCb2MVtX3Nhoy4wS
uynEkKUDiXJn+mJv0AV0HGJP5nFDJCv/EMM5K0WYPvUGbHM1EdqWWuVWD6tk1YcFIiuc38zdz8w/
TcNAVpNx1YcMF7it1JHWkHOme193LKSRaRZEVtK0t/Xy0MgwWrvG8DJ6bPBlzrVrGeZakiNaxPB5
LF1AzjoUmd7EIWXHmCustlnX+G1WSWuOa0FZ2xs8FbKUGyOtBesps0YmmR3QGe5KJ88GUly7dzPr
jraZvuegjjZFrvEOBKLBtLJB4iHm62iUS+ehAS+5saXe8sARZz/jOQmgC4G09hOzDRuOS28Ra15n
pBDEL44IPwm2bldR1Dxmo/vQtNVzmAPuyLu8XHNIWomRT1hMrrELQNdqZsDW4J9t9oeN9EFcNb27
s3MSXEaRY3IS+qdJ62tV1UawVs5c1ulMI4gAeGjQFVOcOgApPe2cNJwdJuqgRZ5Ka1HKZF33zYS4
VAK+i0bU8Fy4qkKkhzyB1qnEZeLC52oGTI0Z8EUZm08kpUNPKCeN0s3Nz4gksJflJrrQFq6+62qH
LmSNk7bBMzS2R6BBydIJCILPO5hKvsWemuGwJ+wKC2hiIHTR+Tda92R5cXMIZ1uamIx1b+AkUBlH
3arDTiZw8fLvdyqilk/wKJJSTWKbjzFuoqw+KZwr+LIpIYXVMYHgp08F0ZlimNaZHlyo9GkHImUo
excMKkTWZcbC10/shPh2SosGTlkOJX1dxU9oHI6y4coux7dK9nd6SXeFfFkUJbm4BytwDWVyiISO
fVLD9ku9ORKECzuW4XuCjsZvjwwJBEtaorYyQrKL8WKAkYGIzHAmQlRcAP1W9egZcqKfxl7CrVRV
2pYJUL2qXLoknPfUgcRADhd1TBb5LL/KSVknuC0AY1/L/AjmPD+COR8ozFkA697bBZNd7/q2QfkJ
L9wgZncTmv6wBhcgVwmBGBviWgA14huxm+qt4vM5D1a7T0Ak+UBHt5EWmuchmZYdYAZwtZCgjeqt
GerxYDRoqEon46HX0ZZrhEnHcny2Zr+eW6IfEBwv/ZYFWHUBqSR+CLJXFOHGVqnEN7x2tcC4mDkg
Iw+CHtntZEMa6d3g3JGEBrhIwUp2kL42TngRJhZY0X9qor5wOFjpwDkLefEkm1/YFR9KN9p1jYmF
QmMxjAXM/3PY2q+qKj/cBIL/sHF6vIcTILHQ/RpG/hPWQKhA4x5zA3HArNRO8YhB4Itq7EbitcnG
3qXOj692GEjFW8kNrgDtyaB7VsInISpwT4AoyYSdf8lqyB8Z8RgLF/Eo0inAm/oEBtR336AUuogc
OB+L+KfN4ttYmScjxheXX0pfrAE001b2YsZv3aIr6U0igOvtTwUPbwlIDTarX9CvzW/jF8qzapml
w4uRjQQAS/2xURxbxLg3R6L4OMWTEuNkKCEmqKgZv2biGYhqBvqJxiMtMO471vEug/fc+/mSCM5s
HTq8yXgMVz1MOxqSGHLG1lh2bumvaJpUCZGAxUB/X58fjOhq33VFXh58v1CY/XE7WnH62LiEwGf3
YBGpbPt6TjKA4x7LTuz9Sn9Ik/w5dTVayUN5gZinlvUsUXFijhWthl5Et5UNZ6j5SqrmGZ067d+M
yJvSsVlX8BOA1jkLk6gdgxAayxU4oNKOGYphqU0LwGbZieLQK7i6RWf88iLHmBsusLTdldsrqCFq
p+oZM1klDDVtsKToTVk6yISASjQTQ+xPap1hU4efjJPWVi8BkHwpsL5Lw2nsfUhbfjVGGPQZv6CP
pS7V3Hl/jfERd9E+7pnB5ewuWCFIWahSSvPUG/wLgpafZkIENKizpg+buBfPDf1z3k9ZA3LqnUWS
YD2MdR+ggWiWQ1YEFz/ES6KzgN2XFfzn8G7Ui5YUEJyZFf+WxIYNv212ygsDXWz13uOEHXuprrrC
jzvY6U+v007Qkw+f4ynF+fBacj5dSOXQxWC4vPaVne0ALmOGjzLQHdFwrnFPLgOHQzlkIWbJ5njM
iLt/IcVs41okHea+Fh2E07/YfXf03BG1YhHO/EpawJXV3EYTiKdmoBgD5wBjkUn5SXVP7OXBThVy
g2QocZtP5MNPDiCmm05QPA2F5LlSfY8j+DmXsX4lvggHSlezSSquSRoO4KnGIdq4qEBYJdrnsOL4
inP/Sjc72k7hh13TT23rBIMzEj94588QgjkTEUy7Yq7PTWaq6mQ5xCSIbC27tQNI7lOPzaVFCwRN
Eo7cvA4ffJMHR5UxplK9wGHlpt+K7KaJwNrXOCXmJpnACfY47zAE8TTpjXsaoEwPI4Klpn5oUqGv
TCNBp19pd/YEXVy1s/B99G/KbLtjXeS3wmQA4CmAKQmoZp7S5diRHBYiBLQNaOK1smgRFEUGnKVA
Bjr1nASTlvS9MV5VghvLckFkcekPnpPR9TPQr7k6yscntyj6jZFM0N0cyeIZeHQWJMVS16yaGigw
K1a8qWipyBapACPjFSmTmKXLj3nO6NuvVlBGO9MW+P4CtZls7aVyB7C1JqpM2ZsrdDu/mtArdtmo
PZm5e0nbLjiijQA7knNEyFPrWoNFa9tD1eqboJNQxgd9pWp3Xfpyk2NBIRWEY5/L0SNzg0cUcq+p
CzfYCv1fCMqwTbDPdwg3a42VRVCp6sZ91olXrOzsRehcl6qpV1qLWhYZL5U67TPfE5vRwD4q7/3C
M9cxmMIFH+5tLGg+U8e+OS61P+/YW3boMzMyZBN4DSh6UPzTt3TORmTDVq4SemUWXawp38mqRGM5
9oKWRL8xG/mS6M1XWtXPiSxRfSi1VbSOloM01Rbu2h28qNUQNdkqwgG1zGbQFOr9I8SUx/9L1Hkt
t420XfeKUIXYAE5JgmAWKSv6BGU5IKdGauDq/wVNff97wrFn7LEsEt1P2HttEXXP1KTbSGk9+mcn
2vfs6/ZjE1Rr/2TlAusfTDqQL2z6pgl1eVZVlCOr/FOiUjEtmBSw3Nl52kMd1D64Tae3HbZ3iImG
3Jqe4qZiOpaBcjfhgRAds80qDl0Fxu5iddmtroiB1Wd3q1xk12rNh2PZC/GMdWGkgBhAg5+icRu7
WM4Lvd3N/nuSuA8wKsahZiTBWGIAto2Ee9dmqIL9KTpLw/yBAIIsRY1NpV3ELz7N2M5xMDwsMylf
Nks+AxDINq2zIyrUEQAJpt6ILIBR71ByVlWx0znmrwaDPS1hjJt3TBonr1b3purCmADvxYVgZrXl
PmtIcy0YV/tGurxrexCo5Y6Zn4EFELqU99wRTSzM/h9Hg7vlkCy2IyMtHADGR8Fceev0VY6c9Gy4
7JXVCsk0GSXpL7NrhInGKECgc90TqP5ZLOPFKdroCc4Zecr+hUEoKAabNDvk2zsbFXkULScCpJoC
lpVT/wM5gb0MmkrQqvgxcCSSSW5sfOx4IF/X1gWUZuJRvbIR3SBmw3aYp5yb5cnQlkPhpP9ii1tY
X/11kQFoHMV+kdKKqaQXh6Xp8PYrHv6WvOCtteDp6Gd2KdF9MqOvUbIvc2vGaJVAElDEyxzG3fQz
06tgmNj2eU4LimLJsUcVZSD4OJxQU59wopmnzE4xfuILrWd8HG5MkTJj7U3MX4OGbDPVWb6ICB6M
zqql3okREeY3qa//jQKO/DTXdxj7Dq8JT4ZjUOW55mxeTau4gHPEiFawmX5LyvbeYoXfTIYOHoPB
ZdBmyt8N1oh6RRdhrlJWhC4HTU7gDdTxtTb+dCwNJf89ImFghTjhrOzlCxW/zUUtYCV1Qm6FjQio
sV2LBZPif1Zpt1j3n3LkxKG1XFx6ScIUfHRCyb+azVJnYs2NLW3Tyd4GOtieXdzp3/9UBCtTNiQ7
KeW71hZ0YnaD94H1kTaW/cmZpQihI/9wkuyRk5ZBycR2lC1LMHnAew2/1/YADxnJe6XHUgz0H+HC
rNIHZDnSz9HeYtIixTTNT135TgVVQVodT6Wtq51gicrDm+2XSTvW7fLLqUe0u8QxYPZniYN42y4/
csIxtdy80dG3o38taB7xI/5Omo47UEMiT+7SNuXe2w0SUhpbbII8Eg/BWmPziSwpVOy/tNy7zmCC
zyik1h6t+IAzhMExQuXRD4sDVBMltc03XU+jvS9Ba/niR4ITcivcpg5W8ZnfV91BX92rM3KQztNe
+igqAs+vx2D2MDfQoVa7ppB/m6JllNZizIvZKvpMpPnlHwb8z8DItSUcvFELGhgZLCanHSkV+VG+
NNg4r2bjH2EKyV0xGDDhVodr+mssqrunkOdXI8QD1GqAzARPGyPMwHd4UnKyyoKhUiJ0kvaKfE+7
TB64upZ4glwy+4hisk7a4amY0HH44g/ePPfkyu5X7P9I6g5WAdfoCS4ZzF+9fFskn8vU8Sb0Gcl4
s/34kUgmHJ0+6B+ZWb5pjnkAIVlj32Pj29xt6i4w/xNGyoiwNNKNWvHeaUhSQB5btueczGY5Y9jN
Ltie4mT4ismx2c0ROsWUIGDQMekfshqJdcfrAsSRxnw8c/9cCrgbGNM4q9NObp3Z/ieJiDkmxRIH
bD22rQ/ID5wOvkLnoFrSGeNhugPczbDTlwseFki9vozOzTDJo10pVpkoACznqepnDZocIzIvpp7K
Syd+KD9MwZtsWBDDW5XpeEokPhtLEerXu2fT9U/lYGzq0UQYYXfvWDtRT+LW0pb+hghu35T4Rqth
TX6OW52Z9IoPhc2+MzyaXh3yBxMtvXoYSHRgk1RwQgW5Z02t7Qk/nPc51r3ATvxr73KUW/imdyn5
Th2oAkKXtPRYeZ8tK8ZzP7tHy6G9woSnYKgBc120f0WW3g0ivSc+2Hu97Q4Z7ig8sy3PxlIEjM9I
YlLQARfTaWEjApmbFsU30UMRB+6+l+cmVz85rnBVFOaj8hHb63meg0h0rF3eeua16/JbXvR8qbDP
nOyAuxM7r6AMsHTGvSLias+oabue2Hh4gpesNNWeSUK0617n1ervF18zLsmNGJyrxSQPNpWHWooZ
8XZcp7LEdhBwAvPF9QiVdOZXvd7PktVcHq/hVZ6/ibwAd2m9KTLtqzIyYqSIX7q5tHRJ61MVzF7H
POqk8hRFREGQtBOpR6L1d/bGZmi22a908Z58xk6MaGKmtSa75wGihj1cuwE0jKW3iE8KJqdC/1Iq
u8+1pu8mOj6ExbSDugVFPMN1HunDdbGpQ2Nf3nRQ5Ho2nNzEZn3lm+WF0NYbSqlnK4nDOgf/uEbz
DrzRdaIT8fjhrr2sDAayRza2ZrnXag3mRrQhd8baqvZd/tb3y60tQHzXzKTMSb5qy6kbkjeOCXxX
kowuVoinChgEZRKcMqVzWKWDt53k1bZXIAVr2y6TXGPztTeaz1SzLmlRNgELv5dlzKqT3RIXNmf+
UeTun9YGWmwYFLols3J8w66+RSBCdmA8vAvs6eA2uX+zlBjUWiokeRH6mtgaj5XOWDzNMS4mBNMi
rUQTq9nPjgPtNCLufIkY/jbDoe7Kg543nEnItg70v9sIrRn+JQDFk0Dao88wTdiSkKyT1ncHyKYn
/V8UZ8tmEg1cZr9EbETRtQY3Yz1edDIXbcIKE22v2brYyWpeNoNt/i1EquFvRl8o/U9IPgy218kp
yu8qsOmeBkR5FToYLqOKjTTBjafO1e5SGKFQyCCTxadu5B5DQnACt49jKNLOnS3f4xi6AOBBylTX
O86LYHyCDiZ1AMNneXRM42mHnD6lv6A+K33oQFHiHKzk4BVIFctW+10nrtrUZhOqzDkz3AEzqnGj
tYNLhupUPxmMPaMU3MpQO82e9Or8nHrpG28+AHqscYE5Ek/hCPIqlI5B1bC3DtIH2g+Snzh5sxqs
q6GKJGQ5Gu1YhoNGa33W5ykPKejfcro6A3IAsfwtU+PKeTzvWsSZPAM/8859751lBdFbx2Sgt+yN
LIi7ltDXqaQCTH54dtwQIlj99krnnja2vRs7lk5E8EIzsm6tlj3GnggDn2QjFIZMIQttyUNGPKWu
/Yu6StyZyBqtG5asSwuNQhqDVGCMWPrL7dJFRC7rkJ7LnF1zyc3RJz0Bd1kkw7nqKBDRQ5FQzgPv
mpfMmbJdL+I9HdyLQQYEoN+/rGAyACAVNvEeP31hnOij7G09WeD94upPK8WLqyCuuBYfQJaeYZL8
8m2kCOmgs8kvsOIrNx4OmbAwvzKWW8rmiTH4ODsALooSbY8VIXTNyX38O1jm3q06O+xXQOnkEVk8
eBnhtkwR2f0wjPCJi9nmPrSm9XG125a3jZGaiBoiS9ACTmtUrMvXbKfdq4gnGUBGaJmyoFWaogdA
UdRWa3Fqe1/SUpdkbVd9FNSBOyyHWpfnfCn+pa3l7rup3y/9GQTKLWmQTCNxAYJBEs04flKYIVGa
pt1oVxUVJD400T7whn7F66yA64hUZxRNu0i2bF78m0muAt8wGL8wd8vAh5TF5L95zxkzwh4m1RNU
LhMOQhYsonqqHk6lYdblwR7fI5lGAXptMrfqiTvIrw5gvc8qpSwtWSD1rk7oWNzihhzMSy6m51on
Cqbp5YoubD9nn3VUMwOiJdH6oiH47zTmnhrpB/ko3lqW5KzIPnKi13pFNM/ElT4CIegID8hdHAGW
G/3mQXTCCHPkxi+khmsxR4o15//axtUAkIuwtMen2tN2yG7PWqGXe+UMz1wZHHT5+nbZxk401u/Z
hf5AY0PPiwJd2Qq1x1Eb193zsLyWfUI8dzvhhE+Sj9nGJtzInqrMABroPXoz+Tsk2nnBw4ISxf2H
z9mRfBCGfkBgbNdoFUzaecXlABWw8gnXZIisV7/t6iHfSvsvYqZXOekXokOgUVdQD10v/sVKb/IT
dLRk48y9T6mqSLm02zxF/O6TRk6uTY9Sb5P4Vg41UqCpzc+MoII48nhopPPLTyg1sSMdslmAmdDS
a7kOxPsqM/ZTP0jeJfUvJ0yAGUr+4RXg3fbuwhfsYHmlUfI2wNG/MPF+djLWwspSlBeNH2QKyVot
xFfO8mgP0Oh9AZ6+VUy5tBIFrFRgisfK+DWo/ilCimhIVx6dBtUVYyBcdEZCPCbUJZRPGC2ZQ0Ss
X4ZZvQ0jazT8EF2ACb/6qAwQqIXj5vtWod0j+mRhtmWfmMWnAM60ZxNOrsMDvVn8IXr/3ocThPTD
6NXPYigBRWSYF/VB/mX7/8Z3rdj16G+2ggKa/0b+gkNEILYGvJVb9dZY/pOfGbeE1KF95TO+qxrn
WFsGvnuWahur1otwETS0rHgbzM/UEzFLLupWWP8SSDQmL6JCx+Ro5tkbmYvaNvHhp6WeDbWDyiTs
+HooDpNtMYsPv9DyreL0q0f9pZL1n5ELfBfH3kOatOmDP72tR+1mvnoWzOwOvgVMfoLH3P7dtBug
sl5/1yFze/Wzibd9N5TVp1YPSIZHcBaSpmsxizpsOWquoCbPy+JqODdtiITWwMW6mJuoHtRmHG6Z
B2g9ll9MC58nCLQ899DoJHjYjVZa2qG96hYQ7bYgG3h2hGLhC05WIUvKe51rpLa/HONlqgU3t9s9
2GgN23KYnmETEb4YX0CC7SN6cqTYtHc5XIloql5X1jEmziT0+mgrZXqeBhTXVY4XU8BKKVxy6bR3
UHc/gNu4TJ0X+p6Zpz9qz9kyo5GxAtvlb9CS9Ru07aWKCb0y6mK17fcHGcOVkBTFjWUezKadkJXR
U3Y+cGnfrLZICe76jLSG9fNJ53u/lOKkCxXv/QpSljKY+Vpt+wob4wsVGEdr4nP3S4zLGJBOmWAX
EUGcC9KsJCNoZHSqmaDrulrblmlLFg0X1ZgOR82f1hURKxhpPFSeJ1tw4xl4YUQ5WTqEMeX/dojF
c4JtdLNE9BC1cO+ETf2zbTPb2aR6cVK2rwzgmZkuPNaj+Gp7zOiQxpDltcYLTgGqjIzA6Dx7xkf0
nPIpon6XTBGXl8i0grHBLmsqpieYyTBq40EeI+qLpWbU0ObxB/hGsZ/UckubjAyRgP1occTPEy5s
3c7SM0+6wchN4FOgVuFyFV57LsmonjUCaDJFkgM+t3TbDUuzM91CnusKeeygjU8Nsv49onGOP+0E
vI91vT6/mLwvuqsQ8yrwW3VcxbdVD127KF9l65OrqVHEcA+OdFBzgqCfa7uzrQFQGesgk4bSr4Yv
w1pEOHk56OUZWfxIFcrVXujorudYh+bq/SSOM91m5GjR+hD1rbnIATJjOHrMmU4kFl7tmCSnmd19
65e7KUu+hIW8pVkbK2n2996g6SJVGmDQArOz7Nha9c3FtdSn6arpMGDOGmMso7BwPtqovEFEiAPQ
F9TNe4o9dzaujT0Oe0/LcL9lRpDNYHSQiihMKvJnsyr70fhuhxXSKJyu2dfZGp067Ap/DsylnE9L
9WZb1bQfM77RWA3uQooxzN2x21nVnw53D/al8tXxlh/d1CIA9PiDF508YZo4BI3ucZynAx30S2+b
PxbIcdslp9Cp+/4dLmmoUvmUtvg5uBKCaDLeEmd8H9uWtZ1ONnOsNccWQHIwwidzE/fNNct/ib18
MiNPtmne34p6evKijAgkIuuxEEVQCjlkNcWb0KJ8dwwihynatvpEIduCWZbDu+M64xVVBADCnrmH
R+CYYdeHulwsWL72hDKqw4bdpc8j2mH+O5ElhU6dikfUo4TYzPawE5z0pGIQUWku6p1KCsMYF1mz
RjVDriUKE39jWKkZmaTxj8Ubx1SaI9Sy30m/IPzFyhBJTc/GdwZuGlWX0vIPk3/TJDsuMWCS1L9A
0TxEDmbFnpgyjuSQyFnOW42VYRDVtbYhqv1d4G7a225NlgLlteVl18Rrj21tQQxgmHJwFKv/xYYX
zmXMCMkvt27rU+TbV5DJI7iDAZEg1H/hCyoNwQeooYp1MwL0OlrVweEBG2sCzCohDCZZODh7pESU
q0tzqBASxBpBaBkaky0ymN8gcm7ZwEda2OuU8cxoEfP5+hsmpKc7t13RhAT4hMV6a2P+zEGYuswg
PCJ9NGzl3D3M3JfOX8XHd7Y3hKsxu9t6gJd8zTQ3o1Eyex1+K4yX+0prvqwSblrxT7jAkvUO+JWM
IAb4TaoFmZtARKsondbyudTolTTFJmPI0pPX+OzBipm5r/0bG4t2hZ1xnenfD+j1X1ncsFgiLbbP
EScW92TqbrBKqQKB/5bqhjmleORLCj0ss09Wk/0YtRsk0Wd3mOEcaek5yedyN1dRSM/gHps6/SCG
zjuqXAalzK9zvvAxlYm+R2/hnvU6i8LZ7rRNvUp6NOsdCFsVUm6GTdUHGAwvMzvloqPlbZwbuWFI
VInFGEXuc64yk3Egby5JWBSc134ab72YaOcoU08p0k4Oo+aLKBO7j3kcIczLCGGlI7JDGhvQFLEp
buyyXZGj5XOZAHlyM6xsifszK6yDnZczgyDkXrO3XNVkjdtBqS+3CSPhjWcCvk8Tw/T1s/9sp3H6
YBLE8+cdK3VJxRAWbib3kc/AZsje1mRKuAWbzLTJ2xy8i6UQVxUkG40jMhuWlkGSjMPFK4kJykrS
gnGyITQl1ZNc+Q24nZioE9SiYt7pUbLzGPUzfE9gIxG3vQwaqz6x86qkvcyIAI0hsXaa/DZsPzWR
UYU2SCq718/oe9awzKxnzpcHaUcEcQ2OLlBNeUzs6sCvoYnMRhAsrsWcZlUXt6oFpGFw2WeedyUn
AM0z1cipWdcCzTg8ctICKpap67YUmAZnwGbUMEpY3Tad8eIgroBroQxrQ6Tgzwr9z9bWxCemFx/R
uPL/uU5pvfWs16zM3bXT7ITFgHwgXearNqT3UreZ7shUJ4lwelIDqGGL5KzR6/W9T95WWeRrRCb1
TU3Yb+oxbjB0bW/YdovkKD2WeEWDrA1MRXJMKLEZBBPsYJ472B8aPUau7wlhO2l9ei8WP+V2zNZ9
JW+YJ/hGYwczbnXzS5+cP2Sw9ejsl71GdsyZrwltpWNWB3itM00+hhSPQYDSD53ZjGeUJ8RrVL9b
LNZHJS3iQozvCeZvnBPPoE2yfcfVutUpsB1t+NW4u2Vcd+vS7ZA1KyMYfQ3tsKJANpiRbAiPZI+G
T3/dZbaz/JJljRjUR1sCyiWgSSiCPiXI2Zi/PJOmK8UbtWlRJbBNmAEIAeqoCgncG49GNDQITUgV
AnfLFYWzo2YIHnSOL7fZwp4xqynPnCKNziWVJj5yJMCJtquNng7MZwKLmNAKq8nYAxyIYd81SAcN
kERaveyXjpuhAWMaLF0BA2wW+bZ2+cMsSioTvakJ54M/zY4z6hIwSVGsDrrf4dCBSLRJ+NM2hpVe
8baQne5szdz8owHZ2nbRqeLQ4bO2hLp1r5n2MV8a0h0aimnfDMnrIMW/JG/vCDB0RQROqo3ytiRY
3jkVtAmBqa/O7UQPkUqMSKS5dKw1RALk3J36q96Zn83Ih0fnly3ZcDGi4TJrpnwqNB3+j6AUy3v5
YdSeFUg/vTJSdtFNDTN3OspG9WJQ622R8xOl4bXPJuuGMLJdlBe5/YI77y+wkuRo45uiFyY+xmS4
zjAV9+E0eU9Zbp19xv8HHA+fGtIx5ESeCRyHMcjWm0nG0/Mkv8UGK1uVJ3dDix37oFVYW+TqGiXV
Xqyh7OY+72RCzh5XTR77oTPWvK9+Xj0mwq2zftS/RhpNhkfJCbUJOeNDhIDXbh9T5HlUT/mjtvtr
pOb23EQ91Di/mV8Gu9XY7jMfYVV74optD1qk4SlBJ0QS15m8ZDBdBOzq0EyXCodeT7y5VKUTVH32
tyTg7Oj4i1o7yvxgOcgLqn58puuRyAKmaotrPv3Z5hNhMZOtngTm9FveWz9t1uJVceGzXBCtJn+j
C4yPs6MuTuRrd3YYX41QWGrWn43OuJ0dEyJ93ujXLvXjPXiuU8Ri5dBjaAemjWjSaZBmScY4pC2U
ARMQFIp5NgeAZ6DX1nVnouSMARuqxicrggmNkbf1zVpfvn80Gnp8kmN0/d+/l5pdhhjxi0N2pcvq
frQCi8+Cgn9LCvbWQITzbCuURLmuwm600fL3ZhwyT4ZTmPjRsehlErY+1QMqdCyqcAx2pWEOdwSF
a+gsvw7nERuXPPvV+Y4ZUPIbgcaQdIPdxsOlmEYHvafmVp46ArLY8TyXX6j+OesQwOVaJV7mckEv
b639d+c6LxDDf8o0Xesfc3mzChYGRBOlN7tqlreK020iFOA5nVzxanqkFiDlY72ZPixYEt+/hYBs
7zLNfs9cVs7PMA1CswFT5TqoEA1ZWURZ/f+fcu3dtNZ9k4M5Pkp5tGKjenbWFwQd9RGxz5eOUMKa
oYVHuleTST2FY6yQqRn+edBEfBvK3r2NlgXJQUV7ksPEOap8+5ib+kuZL5bYJKV3mpIKLf7iFle/
t7dpazhnY4mcM08831jFuZsWrnv+34sac+8M6R9Rl5suAZ4JZpSe3R8x5ZE8mA/iZrji4LelScSB
nA6pqIrXBnd7HinrWU168QpQ5Wbnk/Xke0VyE+b41s688YJ85oPsgbk6kFgeVfSek5n63M3Q7exS
dWsavXvVzBpLL2aObvSeG6eEZsX4+Y/B0+uBQzvZ4GWO+ULWstt6xX4Rbh8Ix4sO5PqQZ4RuJOip
Tg7EwLSfTcZF6MnyHYPZqSZ8LMwxeuxI7TY+U8zigBshHFfYTDezb4DLjzp2V2n3KCzv9zfqBIHe
avN9TfMaoyqQAhcjMaP/2UdymZtOdWgTIzsMvQ04cn3p+RD996Pvn8K65hZPm4PBMIw8Ad9HCoUS
2S/HV39O4qvns+1ykD7siOhxkO/p+R5rhI6YRkxvZitTNNFDexR2HyRDM5xLy2mv/3txIz7UVbv+
fauj4VkGGpH/e4lXeerk61eJbvhYfVvkUcZ2tEbQDIRNjjZGqplWAItlQV79Bc1SMCAtIQ93WP+6
zVnErBw3Opi4reOjGEcaVSQXUXYHLOnxwbZaQq27xPCC7x+O8EVL/LTbzgcYYUwA2DkEuSAcGCJd
0z3mAvld1czlaVrhIpqIvqAIkYdqe8YZLKBxzrQPs4GcEPjjFL1ysWsbnuX+QcOGjiVbYUFIqpqL
M58Jc6l2usZwVlcm0TdOBWzVYna2sHMwuG2+Nwlt2p9K3Mr7NekYYf3w17Qc0L62eNT68lGbM8S0
ONWfPc435OleAItZC03n5uIfeuMvB1rOUdPFYZZbZva7kQ86nlWIc7M2oDsG+L/1Kv+XmpL07GAb
Z7kwsyqMzD2o5fkI0LSnbEhoY8qmXl0sR/g0yO2UYT81TeUdzJJKvMTWtyUKEv3d+n34fol1JDgD
WeME2FB+rGbh0RRXFPXm0V494HHEjDZNsecZxkJqJ34V4q0//zssCtwDi8q54LPijQ0Mc4IV1tOi
KNjpSzNuv995fSHPbsxSwVtoIfDHStSe2V3J7mBK4y3HmcTyyyrvLBrtoOKRpCIS7S5XFh7xvLpm
UP0CTyXqrOO72U7rxLVjPYvUxD+j9Y3OhonrdckqRbSZjkU4H54RkCeIzJz4GcXcUamYC9xfymud
aORJaG561lBVTIMLfVOGjbgJacjHfy9T3ZAcUSMfriYkAO19YgZyz2CyMs9O/bBblk947WQFO1EV
mpR+TMrce9m5SHr1gcwVSHmXZcpqTjJ1zBqreOONSk6AxpM9noDyULTGabIs/W1nl71zjtN2ARkb
ZRdVyxa5ov2ZNxMDQmFN7J3EixTx+Nq4kiychbqyt613I5V4BblSydwZAXC39Q8y1F/WzULaa8Ob
CwXYmsYSzUtRfljKEruua4qj02dvqbWAgJjNH9KY0lvBhyiG9/K1FPYdoGZzjA22O14+5e82NVag
zV21Rya3hSlfnK3FK2hEyaQYIOygNOenXgtgc5n6AxDMLYGD3XFa6IGQu3Nq13hkhooQ9mg2d7nr
OvcaNilglw7ocN3KkHyl+VYg8rxhIuFrGfQ/cJeWABsCQhdaBEI60/IiyQzGz9WZBEdCRMoLL74z
1sNRyqArXJzZeZGpEuQNYdsiBj6/tFrphzJ1KZVKBSkPgwCPI0utrJ9vufeGeXG6VrqjbYsJmWiZ
a8aFp5Ckvbder7Urhej4YmkDTXXzGGfPJO8OewMRbg6mnpkcKTV0xvb7Y28UCwGhXv/L0Xrnh539
mQaKX4fBdIPoAroPXjkTISTnBOhDv8xodOvs2q5IB3yo5vm/wycHvzCsuCIGhy8MXRklRlOHGiep
n2zyXBjD6BsUYPNPgeTDtPwikGsroQZwXgul3YmPZkHSczwY7GOmY1Lm+r3S+j9GgSyriS3jItNa
p2KUzg+zza8JzmuEWWAbbKyrbuvg9vBVfgIbUN1JQCLQGIUNSn+MBo7R/3MbCy0Wf8sr8e3ldYAY
cZCl9Tya2I46WeEXqsfonBCWk4ri24bMIG8EZiI8HTpM7VDGVz4mWpEGU4r1v0ZjssFCZu6+39jI
G58tfcIH35bLOSLONMQ8WVKluVbAgR1hIIKVOiaDdkmsuVoPB8agejdflE0FlokIyUTX/O5MLvmY
JuD7hBo4C/dUwP9MI/V3SeaBKyEwhKvQi45GUmnwv0HpL9OEAWLuMGIn6WcM4eJHHTPApvhzjy79
yVYfLQPmAy9ama0rYU7o7HlElPTkdT4NF0ef5lsFTnHD2RlFoZ9UwYS8AQWmEsAVBiPB78N/TpZ8
63Q8B16B1CL2B+P8/aLMmf7bL8n/IKaGp8ZI2dNLzQkTe/pAw4E5TCacIb4DHSnp0TJ7pnFKWCUG
s1CwpdcX1XvdqWfU6UTQGeij3fmUrSO93Mpugtmd0KiJYjZDT1z03UbpQp6arPwoQMldcZfAQV0z
EjpLkDrpgdUWbjtyyaKgcHD7hQUBTre5XsvoKb4D+/HDOobq/N37dDykrxXwi9XU+AbcwLmOhuge
1XKQpPAG30eOSrqTM5AOXBnFUzRH/dGBKo0DUKqbPmXoiTmKwr73vFBD90pIH9NjxmGsYqIy3w25
MR+GuLm06AGekYBr24ZfFcYWOnRZVSKsWkiqCcVHN2b9xVdiohcrfpQcPDsMTdMbBU27L+SSMJ0S
sHQIpMPsooVN1Dl7DCDu8+hxQCz52tM7Kc2mSHZCmGloFqRXR+PBlmNC3DL1Q4e7uM7IdW5Teemk
neytlX7x31eu0umnWk9A5Lv3xSENwp1pcEBHJIB21upOQx5MTkq/r2Sjdvr6yBgYOQ7F+lMLAHI4
a0S7ITWJzvwASLXKd7KtMrAXqJoNpxuo+GrYZV2EdrNnKJgS34rocQlFg+gb53N+Ye2ZHeO2eq9t
BpWKjI1TVorswv+R9rdt7Jvuki7sFr3CDFS+eTjlDrgFC1p/MDjejHK+iZb4mkHw8kVxGafPaRnc
J6dmfkFA547wm/7p+5lzzcbYZW7vXqPJrk6Jbr7KzDxNmtLfJwRV+36wf2CilU82k2pTCDBfVKUb
vjR1F+Sv7qDqrypevCIlCmSjjH+WywzDySc23tMJ7Z15YBkIZopkMH7UJRclvlYv0CLi9AnXl7gb
lKV3kaPqa6uzKiIDmc///WvkcYCZwK4VCmbqGimc5bI8DcWYbybLqXezrpE6I6yb6FmM0SlYh2xF
VhtQimeasytTtLBrs+ZCyln3hAUhOrtyONiupOSBbbGrRplDQYzzq4ZGkONsR3omqPh69M6YfojQ
YI79OY/ujrsuKP1KEMNmmuHQYxaQoiHXbU6jy+wM7dkkoOEOaLk8etTycG7h0H+/tIZ1jfXyr14s
D7t02XlTXPqGuhfREp3HuYND5aC08efmnIr+XGdOdZbZ4D8cILPfl8G0tO3uv8/qUNsfsM2eTI2P
g9Hn+UvrED7Wxqa3Qwtsh/A/86PlO85OAYBC1zxDJ5IkfTeTczaHYk1f4ale8D6d68ZgZe53FH/Q
85BLmtVzVi/aJ9NPdhaOiENBSvU2KjFTtTJbnVQyvn2/CMuIbz25WSeZyyNLV31XNxK6C2nCJONZ
CrGGmWkPnjxqiTx69g0kesaA1rd2l5aFIZ7prDWWHVmNWqCNaf5s2S9EerM9iAT3IbSgni1paNYe
w5SmBRlv5bZxHsjlY7/GXU3uGylMILr3yawJiO4LyTTrZxoPLOAGEBiBoOyQsexOS6qKi1pfxFB8
cigorpw0Pzdu3e79ZsHcjQ7jZaZqGJyBFanyun0zDf4B281DdIQyDSYdoI30+tThPd2k659krSK8
1m1/VoDmzo41JD9S3Obb1iyTwziOgGwQT4VIhlDm6i4+dkZNexcEENJXq7hPwr6NceEETkJOoYy6
4u4b4vYNgspHNezTUZ/P6YBoq05tN+xzdgKi6GCsyeqtHQhSPTpO46GrGOtt2Rf1GZEYwSD+Mm01
eifCT/px3zA5rWqzvJWlMz6wPTXhioZBOmReo9R5MOLpfljL/yPvPJrjZtvs/FdcXhuf8QSkjRed
E7sZRVIblCSSyDnj188Fvp5555spj8trb7pESqSazQaeO5xzHWYZUZx+UvoO7wneJNLMU4B4pKAs
NCUiE+i9ZAr7f/C+4knVlzasHBwX7K3Y75Kk5qM0y2oRbsTkVve6MZ29iT/zVNshsIspUEzejbUR
5xnBH7DBjVgC7KpdYsOXp94x0GZMmYab7w8x2HBHy0PmvC3SCgRIycbKaQw7G1sTz+kOzzHjdult
isHS50Q4Bf5phRTWJg5L+ArYp+OrK7dd0A8VsMU+w2Ybj0Zz37cQxVSA06NsvR9KU1a0dHsbMbuo
ExZF/VrJ2r5QrtkXS/nRcQyzJ7sqDonvRfczHOxnNYQcQE1s7EWKZLAQc302w7bahSFI/Nolv8eU
0RsqUsAUCDSv02j8iu3G2GaWld8PTrj/vqEaYCcTYQ8MIB4IyTbPtjMnFyO075C6L/PU5aeMMJ1Y
nCkbQyAMmTvVPH/Tlar0OHijvkJK0he0YHAmHB3caUlKtOexLUaV2lbTvbYTdUvcd98yqF7qYe1I
wz6kUXcVImNi1fJ/YCBk6UL3wkhFqdPUnMsMwPg4mmQ7lQ9m17MFXaZadC3k1jfGVXRECJR+wg3T
emvsaT5aIa5jvmPPovxIX+tv/mq0ZE5gHYMC3C9ETtduumg2yZ84CPaW51G6HGrcpxkmg2tU889p
BqvxjYHqpHdfKjM4Z74VnuyUUj1o7KMM0s+KKJbAitFJwz1ttlYK8tsWhXeThDjceZEJgIPWt5ZE
B/d6PjQeqhyE8QUxREl0+ua22cp5r4iJWHW4sbdN5bYXiKM/QgyQ13h5sBv7Nuo6P1XwRFQw7JWT
WjcugAHE0DLIxMeXnarGZuRY2R+NLMAtJEP4NP3usHPsUvLp8Th281nY3dbpOWNKOJxTK4wflWJG
BvOJLOeZiJM2C+6BJEWva8W8+VzVMt1JRAe7LAad9W1Fzqc8vOu4r6X5Lwe6RyvQVq4bEbm3vz/M
Kt2fNGimv8hnidl7+5I1Lk6e1N+H9jrv2vJFSLS3Fgl72w5IC79Q3ay12ZIM53H4Ngmy5GIpKPqk
IvOhiXG9RuWLGcwnI4xRhaVPi2L1isE/uv9+SCYKAjsp1RlPsvGCOGiVmfdG64S/Abaygg2aT5ng
TeyNxDqIYmTMRnTCEDA/gnEFRQDb38bP8WbahldtC6P3+b2UDNznqetP/mc1FP2prtr2jQ0116r7
5jQYT8vUz548t7zYZkgfXufzzk88jfK7AhFv9vVDmm9GRyx9ymS+FyZhIY0XPbokEk9O0z8nSX/I
ZwOYXYUkgIDA5tS5VcC5Y013tF3BLtDg4Xy780+IwjHjOFANlVG/1UHXH330VWQYO+i3Ug962qjn
M0EgX0yq0Ix7HqQ1bprcjNGfiT500Q51+dUYT9ZgVmBZoAMbBmHnKLFiY2VoedEGTI9M2L9yZ8lv
jNQVzKq+CZT9AiruXx8RUbhWIi12JnSCtzl/ZITqvOeWyTB1TIedIgXtvWM2BHvSemGehk1Vv4LB
67fF5KinLIZqaLA+P0MxAAPLzpNks3dF5uKxxsRD7KqzJW9jejLwQW2+/xTFLAq//zQw8sOfO2w1
0e4HIq7kw/eDjmoUgw4qpuVT3eim12UvW9suS8qqPVMsZo8tyZP3ESd2FzcATTnBqZbrCeBAb6IT
Wx5mD8AAs+h2TU3xMNiZudMJ+384dgUSHSz5LpqBCxIjZ0XsAau2IfSOWTgLnDR0BO2g2P8aw13h
jhcxI+jUknJo7I40p/FZL9VENdD2eHXybEM8eodB8orP2KAYAFFBIGd7l0xU30tI2iGFlbyzKhTs
CkoKVgjns8Jic99TSpfBB6PH6OH7gbWtPoTLE3Jy5d2bX0TjmbvICPoHS+FJDJnYP6BaprtcqrKE
aGPOjnEVB3H2J0ELy4y9SW4VZoINfe2fobDL597otqjlYISnvgc9zLZ3eBvvLZRnTtp3iJqLzWx6
n2OT5RflBOXrRncUUwhW3Ue75UUsR5AOxXKRFOSb014Fv/ueeqyGA4U+odk7Vpm9VDGbexQHAhl1
hKgQXIU5EyU6GpgWGscVzBk1BJjZ4n0agC9oJ+QfaQ9usEc5uIW8al3GEv154lRvCe62tQo/a9TM
55oKwWpIhiWxCAsRdXBfNFdoyDQARudpxFukLZqChst0ycpIkO0S8MRqufa3/WjG54rAadT0DkJj
ckLKvszO1BxnVkI7GLHeMVymZWIOi8P3wdFESFx8Ku9tapCrmA6kWJnE1DeZx7qD4iIxIDU3MyHh
rYVOjxAZhOcYy09YsCT//6dZAQoZRq9+tlBLQjbJzlJkBsj0rV0FS9gleoBpKsSzgzlpG7eN2H1/
2MschlotnsBwwUN02aZb4ej+rsqeCLe++DE0Zb1vDBcZdt3Gz6E7/VKNsK5NYmUr/Gf6mpFsyzLe
CA/FjGRv0xVjuk0m845dMM6QZS5aFU3zsIBk6Bv5nGEFzcMo7fQEmwgwWeTwT4LWOPQZv87M6C7S
GyfAgsxCs7S1fpnx9Jv6tHpsUTV7c3PjdlceAHgSzJSWza1xuMEYc0TAomQ2ziAKx/LCgtcNDRkw
ZFyIJIQkw+z+iA1118129qeBmhVouQMJZD5St4tHxBTI/E2U19pjo+DAGHggCQUZZOUlv0TR7fuK
otFUbB/cOpkvvXYwHS0va+aM594FMqSQ0CGHJai5VNVvbCE4A4vgyK3HPYVLyFAwO/2TydymxsT7
yhIXAYvAIh80sTwzYsm2M27c+7H8dFmBreGEDK8UAbCpHafSe3fkFxyRn7nrZBHdATiK7ly/YFP6
98eqi59qhhaH70/9/fnvPxUhYWjaAKvkZf6wA2Zj4W4y5+vfD04DaJu4so+YPOfD9+dDux9ZEohP
U7aJcZgYQp9H1MvnyW7IhO+0eIRB2r90v2qJQhAHAU7Nup3ueaXZ1rmEpnJXq29+DjLJa73orQeP
tAlCTcj2Anmv2+aA6etgjpQWEFGsR9/37zgcpreeRSh1hgA+VnhPRYyUR6qPQuGrCMxOv8iYAz4a
moMtQH9996tI8vWxG8k9ZW/L5YZqrvEYGX4PJSoT7seEJ+axUkb7kPh78QM+dfennES/ljHTBGEX
6RkpBW8HGy5kz6zu+2EwRzgbCGx5wV8YCxy9ovPunOXB6M3S3IyN/OJ9qUlHkIW5+etvcEjvm4Hs
4r//NbgvMnjFTBnSN+X96MwfDDzk8fuj74cKZPSB45CozL4QJXYotFy1PZ5tURcbrXBd9jh/kQ/U
6sTY/KEh//P2/anvh7QIBRc/uJ3/8BeO374Iu7rVJehttw3Dv/KEwy59deeqO/Vmr7e8ujOFlvwa
4ql6x73E9H8O7GNlZdn7tEmX/WWhbXF06vKeYpXJsCP1Y6N6uu9Z6B8oZniHGWb5Ejn541y7u6Ir
p58DoVVbrNostuH1HWHT7SYcvU/zUHBG+5PafVfXcX5GJb0uokCd2rRC79imxiol4IhIxZpbOrOq
D+2S0ZbJvD0EEzIJOHJfcKwW411dQLdR9atpmkcjAJ7ViOIJIkuzViUfgRxl6Q2oiRX6jGVsFdf6
PonJPTPV12i/MvqnNSXsep+2uACpL5Em61ghmO/jkyJlkx+sPjmL+5iVloeOkPBl6no5k0NJoOU7
bYWJJd9iHKw7B1WAQgnibzJ4aBhB53pnxL8Vm+CDilxAd2zGEa1sQgeSqh3jPvcoN100cyy3MXSU
wBRBsxRnUzX3/kDEetqE5bqY0Fa3XCDFQCSb4yEJtgy1mipvJKY4UoSV0okaJJsSpeMqZO/tg+1X
LMOXL8xBfjKiSLae4f7Jl+mn7hDls+Jfd6KG20FjuK0aarYwpEcego+R+bdFnUluLJDBAkhx3efV
FccVTGPGe753m5RBEFvmukdiIY+RBlnCArQ8pZbauzBV1m5dgSgZL8ww+1uGea2IdbWqyrnFmOpI
dIRZuJ0tWusOOZonGoCYGF7smAKKk+xX4DO2IZWnRQqxWD/19O4jf1vlpijvphKpcqCJOm+xI6cD
tlAGkKex0dnD3HK7iNjnlppR2GKB93R87H0i1rr8UgUNkYPU6atZKSgYEWck87fN1H3WZEYeqakB
7BbBfWco72KSilG6HUCVni4/KnFqU80wsTSJRu6w8YYOsvOuOMbC3BcjaR3abYxdYZlgfaKx4oaP
qcuCRr9us+qnaQKQSHvingJZ+ltfl/wLRpuGuEZOUq7DAA2rjUp6tJX+aZj92veaeN3MMfBg0Rwz
pBuHIsKh2av7kN3tixva+C6mjlkb0nUizvaG1fr3aIUZfi9E0dk3FukVJxpN0M5MBu9Y9fLGDCbd
s4xcGSD5jySlR8e+MjY1Pc3GJWcAoxf4tTkFAjL57ntYZ+tWq5ZkaO0conIThp8+vvFHH8Ll0JXR
ce5gBWiXH7nFHnjKScJieSZW6SL7xitjtdingNBuehJcLwNExjpoGZdiOqqmDtxL4IyAW1k/T6u6
GGvUE8kjdAM2V1n/AcbuJxCOCYSiandlNd6InnwmNhrSDhxLgTJrMznju6tDyIgJwWionE+ulbwg
2NNbiGfci3oK18H6pInaSml92GgiNp49U9KMOz0nYqf6pl2WpMnGpgleya7UWMmynal6/+RXiCZT
gHFs+sAtgiBk1TdTxKnsJTFYHRMJ9o5DlVFj8Ulsjt45g+xuCh2po6ElzmX7iePc+lFyoyw8tZ9n
/zXOMIvWE4tKCyMmyZLy3XCw0RW2dR9EIsM0hwHbCPVn5Di80qHx02NQuiOU6+CE/UMJVZiyON0l
NT6Lk3C85ObRIZWzdxG0/T9V2O7jNna2gnsvqCjeb7r6bNz+00/YQpIZQkg6geAo/citRgYYOvnv
0UoXEMgCRoK6vg5Rc90Vy6XgmkpsLXiyiF76+ggM+HXmWO4Jmdh2znPJ/OCmYgj8gQS1AMV+J8NC
XyICKHtRjwBUCBbiAOBWJUvINgreV4VO255wRJh9mq6agswIkv0geqwbu/xNgs81UnZ5D1mdmXEM
4IipBqDIOvloFrAPWa4kOXei2ojaQYJtHVvT6E7dYBNWpi+lQAbPjujelXDKtTdHx1baBHli80RG
QMkBFBSlQX/XkU21SmKk32afPRJ0hOfdL3/2FTqMqcIE6s99tQml3M51rk/QDxE9x+cc9Pii5rmO
Tn7vdW20Le3gnFTiy2D0s82H8pAMqXH6zt60ufQY6szzBgP/wGSHuL+qGBB+d6iRAa9/GcAfQX95
56p1IzTp5ivvpNcqgluIdm7n2nBQdCMcLrUhB8/KK9aIelNIVHy6QJFmWPBEuuwD5hqswmidVwFm
aiHB7f5oSoCyadY9JZXhnVr/VtU4rfGJlGtUpaiQLDYYXgJycBycW1pBpJmCAQ0c952dujcazg5m
TMFj7aGVlCzkqffkUTVGesRkiIs/rMlvzr0rKUUREbyENejHLiABArL63Sy51kQ9xXfGaHyNaXsr
cZ/tS5P4iGkQX2WevzJ5QRflJ19l17/k9fxWz/KqQrzsWHRKjfyZinAhnSq4Nx5NdgLJuK7exxY0
TWcOb9VkOyfR4E0b+DzGWri2KRXjLLh2wmI6PXhzwSK+NfND5nB9OO2BDfvWGSJx5tJ6AuhDl5E2
NFkThgIIcYjn9/FkDKcYSZgb5/YR/PTFdoarjfr/hE4BLrgfnTJvDDdTgNOkNar81EVRt8ty3ksJ
btRxos/wq+yaDPYOI8MH+bf3bV/eRFDIO7dJTlUdHOwoF6/uIg9BppMil45+euQmPw3EOMf83dPg
BzlDK27raOYkI9xVYUTxblS+eZXTyyQmxKXhxXJMxIkF92CpsChJjV4EfrphPuLDw7uOG/owRvlv
D45PbHTO1mqztWlKps2yaPeupPKojMFc+xNBuElrbTvczXe6pH/PwUHZtUQugmSkL7JPRoT9tW/R
tmoyFBhgrb3Fjo/IcgOf9WG2ib+YnfihxwTmj5e5/Z2XSya8TcR0Zu7J2vzpm+VHbo2omcAiMHqH
CyHia27q5MBCYZUYJJl2DHhJo95K/Bd7Ni0PvSF/QKmL3eK3jMuf0dj/KUcLZQ2WnB3D2gEx83Q3
1CBinbT8wpH3Fav8ATcUTgR2Agd3pCLsW4/1vkfMrhjr8kTNxAr5rsL/sio9CD+qJl8AIaK1c9lV
PJejfBXQhbFy5/WG6XLqA97OExI0dTQ/Iq7FQZ3khyQCTBr27kOcIor2Cg8kEzCKrXQHRGAWCjJL
d+u2HI9Zz3TWEeTD+BSCjzVRxzB34FmOJPxiK2d19RAJcAgd49O1ZQXntm70cTD6vd04a7t250ud
Jairas++WSXT2/kWIpL96AfjAQP4diCO5qXlzlUvAEppP/O2bq4VMvs5hfJr9+5u+GoDQcixBurQ
oiIpUAq3vVceS4lZRY/hJW4KHqpg72CPnfFr3XkUV6s26cm3KO1dbWUAGg3zlxuU4lZmvnkD3926
RnDwYEieSM3coaai9JnmH+EMYbTWyU8sP8aTFk17DBC7kPlqv7as7TaJLx4ZINiI0az0gNLEOkyN
C06BSByHq+TAoha6cQmZxFfjcMtwtWZZq060y/8jHFgM6WRBqLT5DqzlcKzwosYBqT4TyaorGHMR
pnaDgYg1IFQnJiYLyitWP/VsF+W5d6BhjWqDukcq5LyjuBHIHh/yyDnSS++K1GO5wirzECSkKBTz
o534NPKameO0+6/zs4RNOlaRTkGRL5GLzIdcJW1ISp5wpAX5bvn7f5dPhvDKAb+HQbueSZpxO8A5
YaKdrUuiDtsvdCUOJyKiwSDfNrzUqJtRCOSd+yQn63fQrF0ZKZZmKE+SaLz+189O/qdsL1dZJv+B
UNghbVaw//zsQMXQ+0wtzy7g3CAAGVp/kPoPnbXDXMhL2TjRzsrMbZbo6VGoFmVD9GqJ8I5jx9g1
JVQ9pm8XrAMCNAt3klwyWc6MA/Ef5uuMjwcvcvl/CSXTYskx/KdX1XNN25WOYyvTdBij/fPzrhsb
9E/agd77XpjAoU2u+L3Rn3mTfUGnlT1yc/qFlTQ/zFRYf2li4OXABzM0yUG451hcWwNzuHraGVNt
nwbXa0712G9RIyXPWibPgTdluwDdMEurbsddvEPvmJmPWBzNxw5jl9HAoJsxa5NiARnBrFwgjYwh
Tau/dKS24yVuJOwHQrutFiQoZiVgkJo4g6IAL+C70QXBd3YOinncVLgoKJTUtvOr4r7tRPPEC6AB
d5EAYZSAvpq4ZBcumFCmZh6dI7iHa/RzFtbJIeKWTVjtqo0j7orQ2g4NWC4YcnifqtJ1+e1aUNkq
bOj0Wu25zyETJZFYFrxwNwuv24Jg494gE+8UYAiEOAvSlu8h8TlJYx8Xqrmb7SLc63AK1mGq2x16
+upklQYM/uXh+0Mw6j9idIy7vz+Vhnm4Y3b2A1YDe7E2YYzGIUEe1fJV31///aVOaJNjQG6M9ufw
Zi8PVY4FWMruMtclFoyC1lSA6d64U856kzUT9wD5pxoa9x7B/6pahol1MLhPTIcI9xDAziXdT9K3
E5B0HtIG7kRnoczHwHb9Hn2VQk1H0SMlCRhkbMl/TynBO6JIIslUocCb+/1gC/sFPbLe45WKt7h5
CkgrlXPwGuNPE/cZPmRIHyQ1FqfvD3US3SbWMW5jjqc5yx671qoOzGqZoxrXuSUXa1byrveQgkIQ
exPUgscpVBDbRRmTaABmf2wm+0HWJdINl6QHsBP+5fshr1IgFU4D1lSHxiUzC2pisyU5hjrroR5K
9UIaMwOQeCY7PJcICme5CailRBg4PwNPDvi2QKCogIweObJqaqthbUck16RMvNlxovCf+F14s76X
5V3ieu6tlYW+b6ark2hjZ3Wtd3JHBAVD3QKuVfZIS22pE2k0UN7Lerrcj7wrL3iUa1TOVgA/oKnb
HSsQv1vNTqQvLX2ZsSxLsXqlp28dJoctE5j5PBpBfiVQrGJ9WH8CHSWA08laPBnlWlaDOI3Kw0sq
J+ORaQlrUaaha0aUMYNq4hTySozrZLlO2uXqyLdeYKcHkvyK177Mk1XAekvVWfmowQrCyZiJUlhA
AmyUvIuFAWI7cDsnUauCjE/GGGBd880VgC90L7FnwbG+TwPcAkVeOJvQXnqYKIXW1zgI2easWTvO
WJ8kdtsVyQtN1kCXrV2M1DH6Ctax0Wlyg4+GEwJ1ynSZZ42SF1a9lBVBGXZxbN24PkqvpDRn+nUw
pqi5Rn6Dl7RASeZXHhuT5XMx9xvyy7Ce1I1Lq0IJjQLUrSp+r4Y6O4Z3JWgu4dmW4QUNxR/fSkaW
2XcUDfriawv5apq/s4e3zo4/BNCOagyBSZNta40lcqL39JcYU1Vq2hMzb7YRKVz7McsRYBjiEzXF
9BYuuHSvyDRswYEFDozgxhqxGqMGz5BSofN0vfAL1648sLcsjxkUyc3A7WbdTAZMz8Es72M1Bwcs
s2cn9ZqbimqLYrVMXrqQS8RoT4XO0gviwnjXN655NRzGHG7tpSfloOLVxXCncIFjSVWEuhQxZJvp
lLhx/N4tAOcp6RxiDARTDfQO2NHRcki/+/3tAyKldF7FxitxAyOMqpM7IQqCH2t1P1D7nhm4eQcv
G519ZLZffdhnDxEh5tdcmM6qVaq7omDU26lV0cUakunQy/696Jl89ANm4dEZNxnGzMm3m9cmf4s0
kt1A0WPUQ1pQn0DATPtra3XLdsUo9tg1+ptreyc/FHcRESo339fGccoJBc/JOTJ9Re0ANetKLcVG
bqbrEENu4H+r+11WdMsLuqwqFcY0gzAF5v/2Rwlb6BIPUKPaIBhO9fKgmaCtu15aW2gmnKBOJQ4s
27LnGTr3waHhIBuIUlH5oJlSCWMINOYxIh9jYzAu+G30BxA7+ZlZTbXPLH9eBxNqJWb8KK2z7E7z
Krxmgw/Q1PfHE4ta+VdM7f8kmPs/Bkj/+dc477/ypP/tw//1/P9hAPiSWfx/DgBfdez8P6J/nwC+
fMFfCeDK/IerHUe6jvQkbhRN8u9fCeDS/YeHrlh7ttQAYhzX++//7X8HgBvyH0oI8j5djWrMJqKb
PGAUgEs4uKH/wZTYMT20i3QnqGO9/6cI8L+yhf+u8VwhTMm3Uppv5Tjuf6pNeQJ1nHclsOpfbhL/
NhUoFEBwd1ZdPxSNl+yBOL7NbUqhnPiH3toSxPKIjHB6SSvsJ779WEKbMMB6I01gtDIUF5Vna+6E
xCAY+NmnEfRBwb4bScqcsKWvo/p34WbHDMNt1aMTpTF7mLKSIG/m9YzL4Q8UM9rkkOZttidSehx6
2OIWtCWJFvlwm7P6JKYYZIQaCRdrWI94frNLo6EkBxuAieNq6nw1PQtvvpmsz1aq7JIzjvfGJkvL
73HsEyUTxe25zaaOLSehjuhs0HGwCyhJNQU8pJCdd3sDQ9cpj8QPOXJM2c4z1EVmWVB2/BRlYZzP
pKU15HGQ19m79rkN54feFE/m0Jx1qEzGROMhdSChI86m16o+kkT9EEOH3wUNMfQojOcKEnUbbobc
h6UQ9hTcOIgH2wbnmrjOipnDJQ07tNY5xDE7I36xEa9KaHZtqQC9EZR3TdITP4Ys/NbrepuY5aOa
oHl2bCAk06ZH2hI06wVrtxTN7AmL8nESzlccmySYSPe98N2zW8OgtdP0ZaqDC9l4/MBSojW1SC0J
PVoXEY4f5UcN6X8/woWIuSXSvtuHzvTCTUItsMIf4e4scH1OhwM3jSn7iak42hz/tMmKFTfyCB1A
XTGiAOlAe/BbIgnTOO3AzhIlN10xeYxISw0ccuT1Dhj1sUxhOs9C0OMWAefsD5FaPDvC+aAdvB8a
I9qmavpqJsaXWT6+ibThXzDoi73tPPifNrNF7xD7c4dlv0HenL4YUfg7DOLrMPOeYtEGYTYl/2MO
8k3TpT95J6E+RctPRPt4Srr2gnnxIRzjbu+VVIBGHu89jU+8NQFVskLE2H5THCOSoAl+lauSYIev
LGGMHSbvLc6nfAoYXkBYWEBKQDQ6oIGyHvZDiKPCb92ThRZokjNMi/7RQ5J/xDDESCi6H2Ix7qwm
eJqRUeQTfdXiFokiqzk683UwMhxGNrY34mqvunffQQg+hqZxR2M30fbK7Rj/8WBorzFK/BjrJt/k
c75VBEYyPaZz88cYnRexFVF8H4GvZIwUApdCIWqg4vAN4ACZf5eE6UMdI68mlY9Ba+n9qcO4vRYa
uZZpNB9+M9/hSH+sbBtss59/pTi2sbDPz6mL/alAG7Oy6uZnUkChyFxcbKkfLZLdYdwylAA+DeTb
GZuE5Fwdr9Bz1Bh8akIuFuBTxtuwr1uivFmaGQmJGxViYby1CemA2WvpcB8YCwBlU31tEKSuZA9C
ByVz8uWOTKmTtAPXYEm1Cmtb3jKl9oyTGVla7dkM1Pvsn2rX6l68IDyHETv6pAAc7E0gH5sIz1y9
1vEXYhouT4nvfQxemTRH28J48pn+b/AuQNhL9B73OqJ1ZmllRNZmrNXOlfW5JerpCa59lGEtKrt6
m1eE1UjsrJV6I20XNUBEFBIZekRSOGTI5NVWN8UZg0/9Mtp3DlF0lWveswKwCabDx+GPxdZjpcSI
28PFNCQCZlGC8K/JmNvLgjsAK5SeDF+idwiGjTv8g50jVnbVgeKgK8IB0FNDEOwnEMwxa8h3Havz
BqGhjzkQb26/qUwMfayXMFL2pKemIFFkcGeOZQetwv2KQYIuA5XKIiopzQmOATzB9mDYd/h3KXYq
TLreD280ToYyF6HoHvb7px0Xn/6S85P76Svzup/R1CCNahDb5VyP0sbNA/U9H62FokBYz+gWIZdE
+a4nYMDKCrtDAIA/whFyhybsrWElOXlqwwSGtNZ9bWc3S8z2cxmQv2VWXyEW5ieBMGClTmHWufui
4s5LpvLDCHVmFw7ze65/xVkAllHG7l5jnNYtDT527LBYQ9nHVDume0fBE1PxJWhIV+nt9hA2cCwB
giRNEawNlhSrhdgw4rjhPCTdiEi8mgOlz6K3rHcX5B8tuVI/R1s8cKdhyxIQvEQC4WLNqSxt4BRH
5Ync+YaGG2a88H+p7mRX5hvYLoIiAlSHcX2qRv8XDkh0jghA1yJDiZdgz1iBFIr6/ueIkH4TTySO
VIVe0xTKgye/ZA0zW5gCrIMNjJQZtYvKMZ4dC84S5PYpe3RC40agS0J9PWS8vj+kAfgntiP3WHVI
Okfiv21CtSW+4INleWtZlicWEbyZCO6IzZcg4aqdJEJVnzwOoEulIbwXYGLCdRCHVvNwsGZ5rvpu
0w6WtZ9hcRgm185cbHIHP57Rg49I5xzJm0RsHv+cU6/aSGk0XDfIQ5SpAaBU/RNwBXlwZD+Tv5lO
u9lPxqPQ4LmdjcLlfg/Sekuhbj8ErbvrE8T1YnLaTS7y13lS7kVai27HiEp24vqpL3xa97bJL0VR
IE0Hw2ZqN32z019DmGxzBgDHunKCtdTT1chmDcgYvxYjI5KWOpzJrDQnQkG9BHO0B1+GTQuMpgG0
QW/uFNkj5HQGz1hmbbSBL+2oDTCF+S2xJ2wgBEeb7q2Y+rW1wJQ4z+iF3HlbEDwQufObVUVvuRV9
WBOnhzamL2MJi8rpEnFRIZzsIfeRoaUClwjD8KuXhBJ0rmBKz2W/l24u92PwZqQRmVjJp0m1Ibnb
YlW23shKBLM6yENSU17MgbtLBwjjvDrEFxswblOAKMWMN9LLVYo4wCDCr/IfKFrvvLRkoEWahhe9
wpvO99Da9srsnuWQbjFbIyGXJswoy9yU1gCT1AZPO438OsXg0lhLVKQyXOWNX9x7OW+0tpIvAvpU
5lY7YhafRt6mIGAvpL7/sNCN38+HvkNxNtLfPwnNE7dhUjkGfgV0cWAJ7emuyzg057DBh1gcQxkz
26lT8xz+Dgqg2zNV7bELpmQ11tnGDw1o5CMSLB1Hx8QLOXOJeo5G88WPDGetooT9RjGdawX5iNn9
FsrSL3fq7mMRJBgSqpbju6MsmkfcalW+dmcQYlFuGlul9bzzVPizC+szACeBLx7muAi9dzww2UgU
CtBBrkVBE4rkdBLdJvAic9slbo3zhNclAh4dFqwW5SwR4YM6RixxJm7mKY1IXB/yUWxQGIfEPYxb
S6MCcBZ0p7DMTzOJjkVaP7igzKjbkk3Ka7KxA5VQm3LYthwDGMlEu7Fq37iTKbAihqgru1APFhIx
zHbk9JYLsFu2T0bh/W5VyQXFgNLU9WM7Vlt4TWdzTjl8Ss6RpGWG3qEJ8ke63lGUnOyi+dMrYuUD
hk9isas2n4GENyfiDiW9ILK9fkqt+omlyYtQPtlwmnsYc/SnrKjKnaCuEaO9iSm6N+wwguXMV5C9
9m0HpsOWRMVWZn+JpA9FBeT0kL5LwQGBsQZsTt2fGaUycyagirSLmp8kqPaG3X1wGzJ2fdX+Cfvo
zHdhyBQ3V3LlMI2nJeOvnEJ9BqSSeCPNevDuebpd22BrpYZeEAZZfYg6RTfv1veAzHKMa0CBGiJP
GlNnWxQ+gHiLV9C2emWYMEKQLF9K7WJjdqEsMhkl1Ia5SEc8LRyjbcnaYG10v7lFXP+FvTPrjRw5
u/Rf+eB7GhHBJUjg81zkrkxJmVpLpRtCK/d956+fh9U2prs9Y4+BuZwLA+7uKqUykwy+yznPmRyi
NjOYzuzbrQ+0ABs5jC8seFxUvbAPQLpT0/c70+LoY3BxNxTpa6CSW5+1wT7C8od8MTz76Xtnk5NQ
M6wnObS7UUf8V53nnXEFnKg0fsL1GbdW1N4rNwM257f91pyR9dAmRZRThLHh+YRPeAZB3a1GI5z2
FoIgkpUecrd6czuJOEsxJOsfA81RRLDEmpP8YtYWuNGu0RRYzafXgmQCNuvsRtV/dfH4ZoBlPg1C
n+Drq0uNoE/0WGG5XQHHZHrrNOSu2GnACs6Hjz4o2p+87XhQuY+JAA8NtgAEIMi+Dr0P7OMigwii
CCEpjAzAAJP+Dc+PTZsiOm0YUKXdfTbg103ML5zRJrRhIB5OHT2pgrsy18Xej8Nz0vHV9BoCM5wG
jxumUXKbIg4AjTkchNEHu8pvj6LkyO9BaY4AIiggiXaa81s5gik2AWomRLjrfBqJbkG97BC/lAcT
Rdoc39YFs8+pHJeE07UcSVab5wraKxaXqTbuJujuqeQpTegfypZ7l7DcbTlpnILcY4NNgZCQw7wy
EjQIizxoTeDxVx3hSMGnABMu7K41HvU4fsIpjxbdtp4NExFVToAEkS0dcd51dGtwiNldejdMgCHg
i6GUY5C1ym3OPdTT7J/ajRVXV3A+YXtFbFBjR60mxstcoPKUxv2DHVevVt88jAMbVDOEywNlHYFz
u+JS30ibMBvR+1cozNSpZbTqShJeHGADLBOjF7c5mT0hQ3y7w0Ifu4SuAQU8FhehiV63HLWuE2Io
velIckBLqnXnbmtdmJtm8i5QfjVbiI2GZUh08yaa4VgKJ914XncioOYlIOSWzORlF+MhLiNDU4Fb
RaC7GQLM+yke3KG/oApicqueIPATGK++M7WduuLB4cZuJ+JNsyWAGk5pkXOF1BiixirYuROXYm63
Z3thkEykpRNF7U+vKfiB5dVLarlORE9lHH0aAVrtOBsA0TNiXuEyU6a+CwDT4425KqseY1G50cRR
HNIe8V4vIPfMbKFGrT4SyOAUusekLKgUHZicMZNIpKaPfgqnq6n6p8ArIelYMHgbF3RJSEpr9iLA
UW/iJ7Dg5RZCyFkiqIptxjkqSaEqVsioq3EGjVsjmcO0QCOVX7mV80Hdc5Ay/1l4DakZ9iTWM9lk
sEolspDZE8fZwzo8+xFZspwMIexilTl7CcNRdRGKSIJ9nHuJT1JaPL57YMmock9AakCn1REIOxOq
AIEMqxGg2w761EuL1CHONGu/7Mac61sovFdVGOPcSu6amMLQaj7rPoN3OjkHr5Dnpo7vLPQzUDrT
16qtP23qbPHmCAihZeDcBzM5uv74yLD8Opg+zdj77LJSrOYx2DYj0vNQXhvK2Yt+/kZFfQ6w55J+
UZ7QCJ21S/WHmwQM5PXQNjvPap7KNn0ZnOqE2/gurcU3iuzPyKShJgsYm4sic5CfEL42iXpxzfnb
jFjvFybk+rp5jmNyscWA38/gBPCCjaiC26hBOx/NH22GLTK2Q6QbNnnu5ckQHuj0+LbP01c50Sdb
eeWvq4fGiF/1kgQWS8YP5IQljKoQ2mwbJ74EDhRWv6CnkdkLQEJ0vCNyRuNWG+Nj5Cyge0UQUG/f
9XZ6i9vgtU9YKBZxO658vC9aNk8yYPc8pPh/eFHTCdqN2cHNBSHb9JdsxmWZTI8Gh29Yf1seM3CY
5305LuBEfpH+1VY+RxMuOFKu7lXVPy7vwvBhOS/FXVMuCZ/9DdvbuyyyWNARYOEzX3Hc52r+sGi3
27F58loywbL0V9ztgMM8Oc+quApw5q6oDF8JjufO9g+OG951KDGUDN78xNn2+BEh19j3y/utgXJa
fnSLwuOVFthccS5QPJXeWxqBRw+uA3sseTAqviORHJCEhStNTbGaUDAzzeKGc0DKGgLNp/Gjsp8n
wn0sB50b64AM+geHWmW/+TbS1G5hEvdQrwOPjQJ3FsCB2zBkRWghVqkb+RwoA5OkUGQXLd4wxOjW
ADehHcrnNOWL0nUAPMY5JSJ7V2EIwSi69TUeZifAJu8V10KN1zhQ3psRD7U7tNiWJjyqHMld2k7w
HlFftn64DYyTlWW3lZfe9V7zmXlcYKZbInoG0zWPnO565OhxqUzDEtRoOZIKAZlC4Mzf+1lFLBV3
hDl+057tkrF/RDkCOzo6zm+Tw5NZdfO5AJHVC9xQRf6RFHhbZjYhLJTQlLOWuyVhigQcM35oYwJM
YlahHp9EX5IzSo78phqY9PkMiiueFgWak3UHucciCYfn2pvn5F/L16e9/H0w+bRxhByxv+7rhkpA
j9VrywzSjwK0P0H73MU1ORylIGGKdpXpwFyOZy7FkRpX3ZMZdoBGed2yjz44afLqEzzV2vYNWtkX
zqYRQkfKUtMp4FlNIjtVnatfPTiOyXXnSXXmVkOuuvyeHaHuAmGcynjBiqVTmoG9GIfvMh0pzEZB
tw+B3J5eKiu+ryR0brsqyr1CTpUaRrkxGMGska07TIYogMrSea56ZGGGQ8SzjZLu18bh/29mHqfy
629/+Si6nGL5/itg3/n7RYuyUaz8n1czt29Z9B69/dPf+G03o+y/KocEaSFsU0vhLVub33YzUv5V
W8KysRUoaSLYQffyj92MdP7qoSu3PcGEy1O25m/9Yzez7HQcfg4jN0TEkv3Of7Kbsf8gvnGlrSS/
mcnSyDPZzSy/3u8lTUZbm77tdK8aXAq8dtpYnlefv/s8Lr+tef4r77JLEeVt87e/sGT6ncDn12vw
TjRLJqEEK6A/CXx80lRIvYve3JwpeOI6e6ZI24DgGjIVCKndcjpR8zj1v5FrKfHn14XrZmuuf0vw
waOJ+uN7s8iLhvIvv6tg3LTmDyd6iXSziZqXGPQzoGqeUE8wzfeVA2Rk8DZTAanOeMWhbBY3tnUc
6KnbXUsy97/+PFjH/fHzME1LuJbNZ89STrmLIOp3MrIuLqMgNtR3YGWEglO5Uz+FWBrCXcAodtUh
GvnXL/hPX/Lygp60lMXGD+3o8kH97gVH9D1l7ZvfvovmyHDHb5dolhVKlvHfvLN/fiHbFNrmumQu
Zyr5p6tJR7h7yEwN0C8nt06BE2dR9wXW079+P+Y/XVGmbfIKaN0YAZlS/OmbbeeyR1qK+FZCVSda
q4Y9V44/ojJjEFBv5gBNnna3hK2vg3J+q+oBRj3sVz/BRBL2iLrUFokJOfFqqyJkSHH3XA5v7N1X
pcCxkH/H0jq1eXdVmzcoivbtCEjZ/qltYG5koSfpjOVSsvOKGPEWZOTN8xWAtjVu3t/24X9Yh//+
5vnffKRwDoXJ/tZyCPL400cqZqYKebMAqIlgmIjVUAH0w6L8j1+GBbDtusjztO1yrfzxEuliPSxT
aToZqj9Rkcjr32jhr//1F/fPb4ZXYbMs2QSbtmP/6UJ0mrLNfEaX+KVufTLu3Oqn2Q/bf/0irLH/
fIMRKuoJz3WkdDlf//yZWeUsUiPEUuP3QU5WsR5mv0YJb7nRHjmWOWysQfjqFkvP4ODgJwbg5IW9
l1OK9rpZkzHh4w6zsLHtMg0V7IQ5RAXXHNfVoPj0maKK9kFWs2WRXKmR+04P7CVFKlyKAqbxGjtL
71f+B86JyR+Orde581vrRIhifRy7yYF8LGDjWJHcHM05oWZ7s7Bw1AW66kGRWeD1WJq4PhMy6E3+
NSYoEPK0giOBwKESPyy/luXRmBSNbwHP5nNsO7xQUMdkjNbY7B9KIUKfL5PstQfSoPAzVhnRniw+
eNVVHIaqO3ph6daM3FLjVGFLKq4Iq3Si3QSLNrlKaLDmcOVOmohLFlsW2UaQ1sH3x8bEYjvIiZxl
yzTkBzDyAQMcOZIdxZtBthIMRmOeGNlC4kF1ukRrJWbvHNCpEe6YoKtBMt+kMUgmbH6sShglkl9X
hVZlPpuNjVlqtL1IsxIfMh+bX0KUBywXMBKHytWJi42JZSIm4K+gCZuRrV2MtZW8nrAd01NlF8l+
isfiCXInn4tv+5b52FnGiDPPCeL80Ao5dbeYm+RIWnsQumsfpt87Lq3c37ZhZNDocKC637WuDBYV
SSc9yq0K3dFQ2qUGwkLwEl4D1zHuHDG46buOWBcxPR/zxnhrWPVUj10XSf2BtrD6mmuLzIe0Z0QT
kGyAJcxHsg5UA4xkmoF1gTIO8OesjYT3aNRg2TZJZNi4hfoI4yeJ1pFskaVj7llVsmwRYc41san8
X59UC+F5K54DZXkI2Njz1TjezCZqZUMEYZ+YZC4OAs+dYBnJEc4ayEBVGlSWfIPHuJJJvYlIZk33
tbI77yvPoSg+WzhuqzVyceYWmEVpGGK+PCyySPH7tFWP1jjAce+RF8Q0yZmn7dNgoy38qEofptJm
JGCveZsagf0q0dMwPRDYOMR3uT3b0QNOo2m84npx6+yAX8shJavPzb7elUs78+INre8ecsbaxdvM
TVusgyiV/idBhKiQiK2oJ/jckzOQKN604CKOlc8coVjnMUmxT64YAnUlqDKiFxiOXOrQCinA6UCR
qqylhyCXwdAI7PVcIIVQ9yKyXZr4CoXKDy0xAVGbzwhADrjCwIX7QeSvgU94xjoohviNQYbxE72V
6RwIWS7ABNQDt4pIetatrMVZ1rl1g8mgjSrItDY0PXfNbVLPjHhFSw/dctNPsKLvyLYuMT7FGM1M
2DrCK+7MMdbjth+WfZ1gquHshB+18gY7XVRUxKRC1lsR/upAspVG5lsrG0N0hOHFakmDcNlhbIZk
YGKKZGLA2TX24cwKwDZSCx45+9FtgC8H1Daig+9+ZONwpJnJyvMcxbm7Ad5DpBiiBLd/dAmLy7bZ
jPHuEHp5Br6phLK+TXNXwLYYAENOhDxlN4TC41ftcZ4Pl6YNhdy0uYs4DzyGB8nGBOTYGFZxU5WR
6x2trADYlo/esDiGnfG+LrKSHQHeswaxsmMQiiHc1yljHnwS01xvXTH75BRqPE77rI9ZWRA8H5nb
Gn0IGadNEO97PdhyG9R19J71hEncIRgJph8wXAYoPnXaVKewn0V+9tXIgH8wuXk9hAPslzANloBw
Ef2YSpv70PJNKgooL9rddHVWvVUDsQ8bRlKqv/aLcBRHu1GsLSaJGGc3YmfBSRaUNsMPxo/d1ZSY
7cdA2DEw/0lCSgkDPLPrKrJjIl76YGGdgYgJN7PhEuvCggDXoFmH3puhVA++MuyD4dWGrNNvMV9G
zU5SWbon3yZV4dtN7c5HzBK15omLfPYw09rzc2SIaj62XVKmT3o2Br5bbWIdYp33WWH5Tll3ZZN6
9iO7I/qsMgfrpuQW9R5RhU3poajGXj6ZukE2T+HjuC5VAc26sZV9GTTnX0/s/9ed5f6roNn6av57
+cH/Sy34x39ES/j31928tW9/+AdY+lE73WEfpstDX9P+j//+rQxb/uT/7X/8r69fP+Xf9IzU2r8r
Wpaf//e/t7yBv/3lOnpnav6HnvHX3/itZzT0X01KW45rJWwh+cT/0TMaNI0WtTX/1rYdGjaLcvDv
TaP7V3spvAUzXkuhs/pdz2j9lWLLoguiyWTGgObvP2kZFS3bHwosWzuCCl9QJgrH1IJC7o/VYpoj
8Y9YyHVlo+6xlVC2DFl66kfECXgLgCLym6JIaJjcCReNMomm/ZBHTAtJdannBvmBU+IK61+7COWJ
pUJWj+G8j3JVQFNM78eeIVC3DJaQIlBMJAzRM8wndh18mZ58wxxHxG+gH5x4PoYzfF2JwH8/ONNP
o6ywssV6HyTV1r2sZsVUro2615ihbRSzQwuifuWJ6CLMaFx7rGtZevavgX2L9ldszKgC6zoFPxCE
Xcc6+9FFGCAUWedKriPbro4NPQ7TJytn7l8qZAE7AYFtLXt9MwN+oal/7ZwQEUYbPnmqO/izd1d0
xtfoVe9aENImqnPoYtBOinDJN7rtePMwTTL87vZ4G1futYwhfyM5uyqIlThGanpGLjVtQjdOkR6E
Pxb6yFUrP0ygFJus6q+CloWuvxnN9EnlEuVZUe9pzVewaezDLNUDXq4dVTELpbbmONHsHKR66/Fs
m3O/GRU71Lbgh0uHNbwXEIqgyZ2EKov0MUNGnhOYO8p9Iafn5VAoRcV5Ms3XYZp9mg3JNEOEbqhv
WR4n+GGLiSmV06BRSzRgGBP1hFmdZJUd8FBdhaJ7NVjDtcFAtV3ByJuZvnVQZYI7RDFnjFwPqQfx
r84I9groqqbXQOIKnhEGsDBe9E5lEh8UspMtYQy7YKTUGFrvLQ8g/zfudDKT6cHUXFjJ2JVwLpm0
SQiqG0qva8nDhOG4eRoHJNjVOIptXpuXDkRm+ZiTgb5eflQszZfEi48pdEhWV+taNaS3caQSxwGb
PefiySG0pF7+aLkZ1EGH6wUbT5HM/SqMUSaMgjsDwMDK7jG3eExkLWm8jq1V7yrzrsIFvPJ8x7iC
GF3qHDM8g96xxVy/mJdnegUnL77QZqM2hTjQHsoQk/9oyo0KQdEOs3nAdHZnqIrKi0wWLHqU2RF1
mElW9lyw/bNIxe3z/Cv0IJ4rjXJ1mPRaWPhjxu6sC+PiDYSDRtqHI1dmt9JI2EyxNmrdJ6cyXmtN
Nk/qhsmunYbHGx9xDcFxLrIMEnpreVJtjTV11m+FCM5haD6z+PwyIrwzISkBMPBZ/kTJ52ilzbZ1
re+CfMIqDZ7hG7440+zhqEduxBAERQrbNORtGUZvIgKh11UpW7IRf53vd1sSA4YdTK0Hy+MvDAZ0
uthpsXAnoCID1oeljT7BDJ9S3uauspzHpbev4m3Tl9tGN7sBmkY25yBVO99fRWm6IV/3BKH0rHV6
cGrgjw0pjTWe0SstGoIw0d8szXbWjBh3AybaOfWwB3noWMN0ZI1PGNhEbE5qP5PFIuBX2g9c9kQ6
hlfaqFEklUdY94eq5Nlvw4pYT2n/ENeKPVVMt1SghU0CfkBlaebn8MkVBOP2ZOf5UwsVbeWOyZP2
i4cQmBcb5w+cvwJlLru2Obhf/mPfZOnBQ8rs9v0JD+iPUDYvYRScC4h6G8NHzRARKY+yadg4GVtV
IjS2tayfAhN+iEXnSNIStZZFarHtXvdJChQiK/ZCEk8L5L2OS3szgK4FuokfIKx3oxjd/eyXP9le
FTsftWnL/q0iDwTsgNtDMJm3RJN0kIfmYNdZG9cEJNQlz6hjT/XQiO0Uu4s4ijpu6F9hSNULNMPY
VKSgak/vPWFY+2qKK/q48YZR+y7PbIGzAriAnsYTetQ8HTKMD9lPq8R+Dw32vusIoDOU+2L49U0D
v7VW+hqGxAOp0vOaJGyP/IDowRfu9VSr61xN7FXncI1h5DIa+LOiVn2NtXXIHICQyBVhFiFP8n66
aQyrSIC+uI464pAyDA/IFBIUIr31qDLvEITmeGz86QF2YIuQ2NuPeXtyPTTpsz6EKLAb23poFpWx
4Zu7apzeiM6w0WXPH79GFPNwrt361SjkJfPNF+3b2brnaLMn7uoM4efW8b9rlH5lR+r1ZOudhqRd
hU26YtkeU0vjjbSrM1Wdhj5jmju8g80uXGKqgqInr4Y08sgt9w70SjxoIST/xzq9M6rh5PRnlLR6
oVK9TVOPdaxYIjpYudpJxZ8FfhYV/s92Gq/LXHDXhHqdTxrXOmAXLpJLnls3E+oD9J/HwTI/QvZy
m36sqcCxpbP1JuO+j3ekFl/6oOCST7tXD1cUS8ziTkWIZgBz9TNAZqMEtNboK6RxcNZMwl0MDQQs
7CEvlwl5w+BYGzuAn6P7N8/U4YPDeC6pjVUy5p/4dRWat/w1k/mXrCb2S4P7WJhsEH99oOxMUYGw
6FRDsgW3aWz0iG5dEDHjwkvkOl87kh7Z6k3iG/vodZ7nkyDUNMzkPtRLSp1RXeWZ8ZCmpV4NSw6Q
hRIu7seNpaY3r57pmtUNZcYzfSneSvQOMPFBd9b2gyIwnI3iWdr9w0wy0pjh529zMW+W582wt5A7
Y+osBFZmBxoWcRD01NdFkJ2dEMRRpIzq5AbyK5rnr6aZEIdsop7LNnbwjbGEfJg7oCOQEMER5RbU
vgnwokAUqs362NFLotbNN8Cnz14xXTwX0EIwrapkGhlfBt9pZBmH2shJ+sI43xWAKDPrh+PhoAsE
1mwzRwU0Tv3GnJ7phfvD4KRnsn4eUKuJtcyPFmwNmNz+ppoEklfs7KP73OTDc2mQoEAWwyf4rMRJ
9Lrregi8URT/uua6GeZ0xbPRtzkPWvGs4TlQFQFwTQKi8OLsCi5RysGr1gLG8iqz8qfEGvgG3PxJ
AuJmkUm9ApX7jhPiPIYITkLy0Pd9CXmwLsg/GYmOszkwmoa/hsORyq1G3YIaa1UyT6X1RDJQBtSI
vjN++oELg9lWz0gjGSUhEC7JmI4cgzFAXbxYAVk1MvVO0iK8ytGwzIPJeS+LahFzJ8xS2EtWxXua
VkRf5gmCfz5ErOE8CjW5z654yRn+hY6kTHS7RbP32BrJD7A4F839ziDxHESDdW8gFvCc8RllJ1Vm
hCbdow4gn1ngmx9PXIkfTjxAWG+iren4P5bnBmGwpzkYH0JrfF6+oQonJ9IQcSB6WZPPK19yGORR
6d0MNc4SFSMgcykWuoFj3Kuz+3CwjY0zdS/V4HSrpLUmothM7L2Qm3O8OR1ahLh1CAbSh9EnSCMx
Z+YbhJ0R6PrrKyHWGdPHZpLUg4HLDMRZbpfCiX6ouPlMWbraJQJGqH0rn8XULaIsIKOD+hry+Nov
7VPRvqvS/tI9lVAyOyAV1anJnXyTmLveCi2y3jJ71U9I3LUIn5zW/Nl3XbCzgu6MAB5DX/wTHBJm
E9NfOVeWCuonD6KvGW+KKG2vhhrdRzux2Uaamdc1s0TmJfHYn1I/uGegNwGzq8nqhjvZNOZaz1a8
iUPjXgu9gNhtAmGQ4JReyRy1JXHIYLMf4vzpEloJ3YgNo94Vui7zmrYDDYM9nPqyeocs9DouIqGw
dRBvxosLpt5Htf5Bx0N2FCGHAWUV23cwEDxI7CpAoGbIvZhb76b0b3IlrxcdlkHu6C80qgTan5hI
wpL4KEuqhSAOuN4QS+5awneChARcm9+smtudkXP0J9L7CDRa1ai9YJIhnJT6qhlH+zhLvtc8S9ZZ
I3EOatikLaajuDlkFnff0Hs/SxKlMHt74OBNLKkErROxYRO+aHFQSiM8S9SH0H7ami+9dfBb4c/6
rNQxtxVKFhTsSn1p1Z2cZjN0xmWG1AXeY1PlTbKOqJB/Ja8k0t+kMr6PuicdefBGxxzFY7vrcjKl
05LCL0z6XUNxkM4muLkx+mFjs/b0M3eXXo3KfOkn+WPO7X1MYg/4LILBPhY4VcMzyazqo+Pb69zp
sx1z4LMYmL350DuY3smsYcCjq5fB2DpZi3k/CNdhT0hcYQIntgc2l5oYOJ3tyFAI+AUoSOjCnpYX
wlr7gp7rKUxIsSmsx9Aun1o/ef91BvfWdFGTesKEwMIJ90gXZVeOyUvXqifiMudJUZLYUdf+cxzO
+C/09fyzGLPzzCM57rAmZx7OK/nCQoEitAC5mhbFfTVlL7NWjOeN+UoEN51LlUfMx0tWya2nj/jY
wqMCzMHNax1offINaVTWJljkBWG+pKDk07WNTRcfDL08FV5yl3SdfeMh6V4xeN57s7exy+K7NkIo
hJyaNXDN1dySOML8i7L9EljeR1OVT25QP7iymLbx+O1YBJwgOQagV5DWnkbhhmngw+x0ADPz93YK
PisPqKBU7lcWiJspng8kA4vDOE5wNlHBBUWwIlfbwW3E+sHo6a0ItVmVAJ7GZWyuuhep4nth8hhK
qNICDql4fAgik5qnI7MgRMi5tyNM8Ay9kTUP4kZQ1zBIn19zNgMMtAPjpkQ7hFeu3hcAr/s4BOcy
BJs4zeM1mVufaG253IMcQ92I+s/wgBSdrLa5h8lVv7ll9m6X1ZGNymOcADoF/49qY2LiG+CHsFEq
K1yzRigfEps5sBeoi7C7hzbsVzPqUBoWUNaDFRWHWL4btn0JsYevB0wdazo6BcQmOATOowj5gjpz
eIUkPi+k1r3udy4TQ+RMZrAazNq/iksfmpeT7XWJiQpnEds1ina74QOQMx+FOVrPg43xuhxATLQi
hFPEdzyRCL1l1veU0qidUzc95ATbAgcnl7lFBjXnaPV0XgKPGd9oNoatavubwPa2rfqowSf1gPpe
Oi+4HaLiAlAnBtjE46OFc0ju4RTwp4e4Q5KHJGk9igoNcEU2teqvEj8qX0IrE5zw4SfRoI9FSX5b
BHNgFdli23aDfddZzg20l/5QkAZIPFTpATdJP72+3c5mA554wh/vtB3FttXF7pFgsTVsGVh7RnQ2
/eVXdaubWhzM0LtQG4P/HAYHy9/aKBEyEYhpTEDL0UACAdrI0YJ1SFaXIgIoyBTP6SA/9tGc4lhD
cG6k6jnBzDkPTO8LEEV8LYuRjvhvbQwgCM0dL46FrNMafSsOrDQ9okJ4hbzTvALEY2g9bQwSBm8c
P0VXJtv3eg6uRrxs3igekhnZb+eNzYZEumBfZMUxcIpv6T105SLF85/NwIAtIvRZ9/49dY9ObGMX
2T4KRH82L2NUEmOKhccNjCtm0OcmDuiXWfPrJao28RkwCYfLfaDa4ZM5K0VN5FeUUhGYht5o1obf
nxB5F/uUyJgd821KxwFef1LlxobdMF9Xap1CV1wPKrif8vq744FVivDaIocIsfEWDuO4nnL6pIIE
cjzrpEoHb43FaFmWT8iLn2qz3niEDEAQ5HlWEBU9dOwpw+IlbQSbygX/STvWkjsF6WjjO9xL3lC9
QTPyMeKxo0lwHNSGHV/Xs7GyW3knqlKgoQUiE/hucXDny5SyL88nUhRrkZqQ2srFKUzBGAX6w5BT
iKWHQ91t7M+BbBljHJj1o8r3HrK+vS7a4pJXCzaTyJrZ5+OqxxzQfnueJL7LcR6mfeVeHJcs3LTc
Q6sAF9BXH1riQaYH9pnHVMfeVs1jGI0Ufmo+lhInYtZ0IPE8Hhdtjn0U5OTczHqzdLYm+WIrC85N
YV/5BJm6sDix3rRz94wOrT1UMH4z6fk3LHKMFUuBdWgCnmFN/WwiRV+4wavOh1KdxOp5hnOwrit4
ZLbfsSfF+iRiIv4K8AIalhbH/P0MiQ12kn1DbsELoSvrcrK/8qHBfYCauzWHvXDVh5rMS+qVj0ae
QSG16+e0V0fHNaPDnP5Qsg0OYBM2NWOa5asUdoOYJs4Bhnc8F7322LYzVDa/ZMqbPi1Npplg2i66
gni6riMoEzL1ZiDst3CLYctQTa+zEEX0ZDKiSYrx4KaYSRumzFuWgGft5N9j3F9KXZFX5yCsDJ2Z
oyfkkJyX+Q25VYHAoleb12OYFEj9cSewHn4X3aDXJdhINmjDxQx9ExNotLfy7r0e8h9ph3SPHFLN
jFfLH8iQXbFE3UCG2KWuXBfS9KC6QRsZCsUUjtfeJoyA60Be6yi79IV3SjM8caiWyQFTl9Eu/SOZ
NYfRmWfoG4yKYlkfQ8fA3hvmd0XgfLF9ataVU1e7NrzF8ppeNcznUGM6h5r8VslcDJzMcEFkisC/
nIm5AvwCpLa+Elm2D7OSmFPYXNzj+YpMLVJLcwMvQxI/9/ZNrOTFS8cXT3bGzidR10/6acfq81b4
ASGEJIRVTFrxUJIVCOT1lOfyvczNcW0HwKOZxPhrg1MKIcKrNtoH1TQ/h0YymrHCFgBv0u87kkMA
N2Gay6KW2wkVy37W1c3yP2nQ5bhVMRycCicsG2n8gt1FeFhBh/bcFu6tac3PlY/OGbT8gcSXH6YC
jw0uD60/d242QOozeEP0KleojT+7UD/K6ZTHMY+/jKga4dPl1hmeGMRbOvJ/crc9sTzEjcfYe9iZ
sa9BmDFFaV3Qgqkk7SyUjLLnvZ7m+7hx5J6voXfM7SCWM8u6yKrpNpBe6Fv8cZcXxSEoxJ2lweGB
XzvFkIrYot9K6C1EQChqhRkIXU9yS0sLuL6pFeM8aXD8xMQZbZLRIGw8G6/i7q4pFUndbCdseU1y
pPrIjO0Ujawn9Ql2f0Yai7MCg9msw9n7ac2kA/nRqxlX7XbMKwxTxTN3Dz7U4FhkTCp03RACXN8Z
hCEAI8EN5BBM2HDM+z1VfMjF3KR6WNUVS0krvfJKVBVxZldrq+oeklCkJ3suzENc1+dem+XB9HpO
M8KidQFILoAbaOVg0/G7VetuGt9FfN3XzNpAYeW7ucpeumYmzivJfzhD9hwTWbVP7HfsSBmERUVq
hLdNdYFhv6rPgofQCqPzc+hnXxlCpAPyvNtolGiay/SGoMmcxQMb66iNIOskeB9y0a39hu8+INtj
3TbixhWqZJtAMLejCU4zW5sWxoFg1VMDUw61VgfYRExqK+FTr3NlvRvaXeEmOJcY8kEZW5vOte9b
YsJO9FQ8NdhzreyJpynMHhvTDHk1M88+UZdHp5RgEKy4QGFGkKt05T76KpoK2YJYTERYW7sErJvD
Ekx/IkX06dfYp84zNFMCyYhYyGEWhN0r5sxV1DdXViQ/PvsifrLL4dJW8sLRgekmFfciFOu+I9h9
UV+sARu+giC7qTob6HQ7HlRDKW4a2Y3nOd9DX60njVWuxJHvELaKMzfd5vHLPP5P6s5rSW4kS9NP
hDVocbNmm6Ejk6lJJnkDo4RyaId8+vmQ1dOVRCUipsPmZs1aVLOr4OHquPs5v8DqNgkHsRHIOEN4
HY1tkbtHhJVyjPfkiz6UqKaTQi7HfthrxTjCog0/qHr0OedODOaRv1FNxDEQADG4ROL3wINWCdKD
FTc/ZfM4+s0voyEcBSOWlX6ffsowCT3Ad0MuVQmvQlc8kPj6mhLYr1rFdzcd2camqb4iWegSNXJr
10n+P8XpQcyLO00bRnJyROzOOSBx560RkZ7MYdA0LNDc7Zr+Z9yZZONthDtRJtroHG5rKk1cqKz+
zrHKegXQ8NYS8U+lGiYTwQEz+mHYwAtbF0pzaK2goejBk2XKgJDEGQ6S37uSnri2zZRqTVRfw0Iu
Ma/GJnu07o2afzU8MWX3QbOyO/RFrCsztD/kWrGPe7fcdH1z27dA9dG1+xFPnnEJ5GVQSuWqdNh9
Q4q5uDUUQLEdVLnNYEdi/nfC2UOGWelupETAJPKbFhXzTj8AKvjixqQcR8sNr+20u5MZF38rewK1
2W3kStX7EcB/VWkHKjbc7RXIDqSh9sPws8QdPkT3aRMWzt62c32nyRse0qjJEv9J++dfmmJ4YtiI
+EGbby1QbprXfPNSq8CylWRHo8efs5YjuUNzpOMQB2qFuJrdfkp139+1qZ7uEKy6U4O9iekwuYj8
dzh+UPPQvVFTV2GJFRtBlnCLvjx3dZ9F6XIa1k5Y3rSIyH1yO3ScpDWZ1CXDTq8McvI6Cn21cqcW
8KD6cPyZ4VxuW0ay85osXcN6dA42FJRCpAGXQl4pxzAbS3E3KCl7yxyQ2qUisTMnWpSsuP5V/gAB
rpEvBaUSDxWQMB2PVMxN6l2ZegBsRTozH3zu2UDOuljoE3mf65r8ntp4Z7o9uYEaz0qLMo4WbrAo
h3vU6j7UwPxLW0O4T5vy41AGqzYrtiwALIqU/hZOEr9ADp9UhD13jjLsRommTDM8DZb7K6qrYNeV
+8DkokudArOGhoNdI68cpW20jactXxUryv6fwKtcdRkoTFtxMYJCPmWtFW5+5QffBllN4GlHB6ps
CcqLOtwHl9RkYaqHNmue+9r7oVRKDKcvegKHBHAnBheT7+s4P6ZT3jTH/GqVBgZvp0j8Vm0UbAqn
faliardFKb7GWficIu0iCpKw2B6TinBALU3ncDDcEjPStSoJSwZ7ic390toBGRt1rWradxEq1TYw
PBctQG0nTGi8moN0p5gkv6sDVvEdtsTaS5s76FCERLLiOCC+uwdyp265NtbugfAOr07pyAZWyl6B
VmmksdiALNjkNuyd2KOE6XjhLgqR4dEq+REZ8hcy3/uq46NQc1hVOWA3XjTg/D4g5s/OnyBxwfBU
+t23JGXd1UWzk3VKxpF1EyfWtWfJZGUCBeam4fyskNxJTfcXOwSkYgrCCFHTD1lrPvVpAqwO1/Kr
JIg+At0geRlYV+FjlpcNLwJACYGLCnXFPMfEFHBlV23f7fEouJMdF/gBDGJUfm2Nrzj4wHlWfhgN
12LuQTh9EcIK5crNRhxZdL7Qe/UPnLbIWkf4XJoqthIG3CgyDZtNKOxfRsaxXE2ZPiB116XDE8fA
W74P7yoDGrhb97dp5jUTTONFQwlx7VvDDRfvzSCq+pZ1hljBC/gvf2M0rsuaLEmHFuonkFEoSLME
FZcKd/d7zNsnDxXf7Wg5RyW5zh2k4zRt37SWPBr92s5an6dJ5CPJQeTguWeW7soV/rWKZfku6oOf
+C9QUAoSiojDB6CsT34Ba8lv3XwbVe0jq+Y6swZjD7qUrVpT3Q2znyH1OX4ImCzPRO4jre7hx1cr
w09hSndJcx0oiDJFOrnNDD9Yo70x3LF5BoGZlR4l/cEdkUWzb9IWZg61AE49dvJHxH/Xo0OGWzXS
6hdlQQ9VaCVpm6OiV+pdotoPJlKvNwlOmptgMBG07wArN0mHMrgeFTsv9j6As+t5YCAw0hRq+rEG
Q3gX2uFTFYTZR0e0ZGFRb0BL0OOQ6pJnHpvJ8+C330Z27I0+2XMiYp1jO6EUW114CVDA8tsA4QOw
S/vTafPq6fU/8mL8UrtyvHn9X1KpoY961MEybHTQkTQ/EmCRXRFdAlK9sh+0hIFDOIRz32r2ZVmR
JrCM9r4zSvdaCATbdN/Vjzkk+VUtEZlIcGEnIVyGN74H/MXLJrcOS/GPaVhqSJ+2N+ngCejt8kvX
ZfJo+sB3gIpbe11wzua6dA4MhrYCIVA+ge1cQebO7qknbQJPdLvKs8pNbKGpGKAgjE1wNmCTGgK3
oJ73Iar8fYVaxP3rH8npr0CQH7Bvtm8ax/jXnxeF3JYqTgCjg4FT0ighQE30WgzAoWOVpLev/4s7
D/pDEZUdHzTEFhmnnxSotA9qZz1FuuZR25hMWDPf2wWp4eMI3NWfCEDuBpVMe1tnIJ6F9jku0Vbx
La+/a6ABAqAx1kapNp9aW7/JWc/TLtc10IgyPLZ4KjyjJknF3R6/agEyZUGa1ni+oheNoL6xM9zw
yZOJ/xXzQ3MlJ49PQ6KT5Lpce0iS51tnLLGz1W7FwJjCBLUPTY4Wjwh5OQnS/5Sv1OKqTt0KxE8g
DkYQqSBRjW9poFCmHnDt6sNcRy0n5PBXx2tJMR1DM7Xa1hLGvYtfRV5SUW09S9+1na5dxQUat0XU
ya0DFyfESO33kNrXdZ2TcyVBdcddyoHa6HckWItJwrhfKybMxcFG7DE2yLOgJwDBkvHUMT9DFadP
2E+W+uSKD3pvVV/rVLnx/P4ntlzm/VB71b3j+s8pQMI+LozPodt9HFQua6IW0bZQ7XJT37WgeUlZ
jxFIjs+xjpu68NuHRunSu068+ECZqAB6Ffbv1BhBVa1Acjk8ALDHrqZnqT8ozEr7Axi65B+7BtV5
hEjFRVGAtUf4ggfC6N6RKXF2ut0LqPtUbILCGW4QjkBx1DDIPmix3DsW9A78csHkjIq28tuwX1u2
4uwZd4HqNBVGV8FHpx4wb3196zlJtxM+XuI20stX5VT3JbybTxT3+WFj+BgowCFiN9L3GkIR3Kjj
nzzNJECwyVOteAoI38LMvB3J4TWEbmrTpUp5LCj6Ee1e4DedhVaBHV6DJtBuMpmgYYTL6hWoLoQP
FP028CvvHnFMrE0ty1x7auDd4xANTV4PASL1uGwkjqVQnK/b55a34B7aKUUIe2fp7SrvI7nTYpwM
Ox3PL2hy41MageUzvvUY8f1uomLKLuDqlCH+CgQuvG0a4a7iyk+3DfDgNcT08TrEZ880vsGXsHmt
jeGDjcQLKV0TJJAffOzxEzqCuevvrUZrDmll9tQHuycmybsnJRJ8ALIhMMC8ffVKQ/NWebLtY0gf
i9wJvoVBZK2wGtkERTCJ92QaC9NFfGCQKOZJcqatxD3P4JhqQ/YOnA9Y/eSfwZQl4S5WFR4ttnxw
hRndtOX4AmzBvvPBDkO9CPQtsGXOJTGYRw0j4NWglZ//+iGT/1vYwr+kdL6C5KzekHwJwMrZ3rpH
mXPbhNHXqqZ4iPRRj8pbnCTbhvTJrWxKMi4D4pqdcs1WAxuTUIWfxiDE/nMDAfDK7ijvgmgoHmKS
WBEwzzsQx4cAeNiVXzvVodVzQovjib2p8TK2kPhC9vmxMHMexq+eKwm+lpskQNqo5tqHIO0XDJoV
ZFNXqQUawfTUjOStTiIlbb8XA3cYY4yA+SVfkph3ejJ5TmNG9cy1GgGDGj33158oNRn/RRP738b7
foh+VHmd/5Z/InxfUbs//ls79P/+f4QKtiai2jKT9P9l8lv1Q0Y//gAGv/5DfwGDNRfC1F/sUeX1
r/+bL2qr/8eaUN+QRnXA2IYFYLfOOTHR8nQ9NEDxWVNdDeVNUMXmfwL+/ZO7qOia6ZiurjozxG8H
5LjsiPu7Vv+UI41imR9zEaw0xOHU4Ywk/J/o4r/bmHHQUGKjAzltoEQYxD+M8qEkdqYDoLpHt9kF
4uXN6L7DS9X+JIj+3ZDxJ3zZjOuMs89sdgaeIk6rrFsADZDN15m+bZxDgoVYZ/DwGM/QI6cO/K2C
+nd7YMPf8i+rQlWbXqe9TEWHiDo1e/R0V5amZWLCvWF2xtzi0GshoexPSnftbd/8Chg/rMWTn6db
+JO69/dvn1H2wqG121gG7U5DLXkKF9T1dP8MVXdhYJCZ/ePnIzVeOWrBx4euWrFyIWLqZyiHS5+e
8yYDu45snZHpGi/8hpWO+bnmEnfm69NX3plRezbubRkAntKjmvxs5tiYmwNOmuzvEE/SQfpE4GvW
MRB39XmIyYyt4RkGfvIf0Xr/PSXW1OU3k+5lvCzgONW7lNMFdAZOyfCJfgTjmO9OT/rC4FmzDWK4
4NIiFFz3Slvlh7LIfI4T23g6/XV9GqX3Rm9azW86YJHH0TPBtDfhS6hfq9U+zL557a5qDn5xD0Jn
PRUUsBvS9VUaf3erPVoMrvJQy2vD/lKZT9h4Xynxmc4u7CF7RiauEVDSkSVpdxCDrgygMI3zKcKT
dzxwWV+f7vJSG7Pw6TUm9eqmmIy9Ui4akUw3fV2ha1vZyguZvPQg66Y1z0SFhemzZwukhb+L719X
ghQYXgzEu68KWG1nPr4QEOzZ2oglbrz+BBaBjIUgMShyy1Sa6zoX2YVRYRYuXWrQluEb5a4u62pt
NtZXf6S8eHompll9b+3N4plJAqcZrZoi+FAWD7CAx10WqFSV9Coz9oaDSeIZY5aFWZjO5LerPHJL
I4u5au4UtL0lEoC1NLe5IgBmnO7KwqKa05yTTGq13kXN5DNF6gWE2pUOpQAKfBthvdRrG9xq+jPj
ttTY9Odv92xrRuic4UuM62sCOChubjsp1VsvTYxDEjj+pokGd3e6ZwvhdW5lEyilrRmZUu3G3vmO
+5d50+gUVXWjJ1UlDXdl9qXzCX8C40zvlhqcFvub3rVDEhZ1yv401DIE+IWTGALkgQ37lMpL4hQH
0Zoga7Uy9uDFlZ43cIn791Xv/q+Vt8zz/3cwN2fRx45NdGl8xd4jmh2gCaWE1+XQtjxZHO/76SaW
OjfbT2KwgSbrFVYNYT+gGqX4unKwRlu1Y9S5o7pBjMNqy4+jTX4ZHz8KE+X+dNMLu82anZMyBEXg
WvmwB9CNVaTm9oAtNHKr4hP6qx2a71qg6fenG1vacLOtHQUytBAxsPcBhgr+OjDd5ha+1mCdiXwL
3zdnG3oMg1bqbWvuy5waMugDjLIgM5PFP6cQstTCNINvlqEWwUNPatXeO4aq/og6gxwa8t5Gfuba
svT92SauuStEGPLZeyRIkr2uW9ZRj436+vT4L4QIc7aJLGcMS7OsxUGtUYEftUlRCnHzz6HC7a4r
2++hGIbwzGRoS61NfXwzVmNt9hTT8EWjR2TfoUVJr9vKHKr4Q2CXOSQGv2ngG8Mg7Dr0qNM+qeKv
+SQEUK4sBFbzm9aVTYouWB266W0H/iusDz74GPBvIfMKgwE3J1zIu96tzpwK02C8c/6Ys+NzVJAu
pRoEMFVJ0Dy+UsywE79M2Qw86e0KIn95ZoSWWppte82M8XsKG2ztrEhuQND1axRE5cY0w3PX4KX1
NNveZmcJ0o91f6gtVGbHFptcPBfEmdW61IHZfsYOAqOovOoPFEInXXnEwMosQec3rMvLmngVmnmz
iHLpNPhUBf3B6bKvVgpfI8eVdZMHQOFOb4qFIZoLLKll7VHXiHqQcA2C/OCzthUgizPxdWGIjNmG
jlAX8oJoJI8WlUX6TTFJyKK/nbjCgffIxfLhsl7MTinN62DQoPV9MN0CUBSIPPSk21GhpHtZA1MH
30wEbz8LW26jPZhOAu51jGwHlCCyfGARN6ebWBqrWcBwASjmaKAzEyiwXDPXxXdUrcVjmjv+4+km
liZ7trnLsOXeQLw+2IV09Q3IEwRX3dwT8ZnVpC11Yrapx6xVFEqN48F30sqgolw4UfDL9UBclFfg
RCrVWFeoL8nvI55r1TdRljbFgzIsjPEzqlOy3jujX0ZfewvwGGgSV9Oqx4JkcnHXR70ybk+PxMLB
b8wigzNEEjgzHuvKmBWgSeu2wnfIq6BxPeqAYnAyKgsRlGei6lJzs1Bhekja6zLSD6nnixbTgijp
95WVYImUyb5EatsPrHPn3MIcvLLj36xVJwv7JMyxAwhhkvYxlXHe9thRZLGNVIQZRa7/9aJR1Gf3
gVAhwd6MRnwokZDDnox/p+49ujJI4yLN6w7GRy8wE21Yn25vqWezcFK1dYu6YyUOfHoKtE1S6evW
U015zWqDtHZZM7NoYtRVXZvgtw5JG0JgwP2L+4LT2SZK2KavDJvLmpl6+WaeDCeJQ1fa/sF1wgIM
cF5POgQlVq55elU6eWCeuXhqC8tPn4UWbRwGtmDh7WFOt5Oy0jaOtXWQeXdliNtGicWzIj4EZjAN
6ZG/PdtU0sPNUn4J7GoNqgKou34mPbR0M9JnUchsIGgjUOXhQ5T/hBwGMxd5UkvZFGrzINJ+3+fp
b2o1D0XmRpDkKFH3sj/0MJg0n1JyEKzSQXnxIvnt9EQshMVX59I3E9HrMTtGNzx81NSPeH8Um3To
zyX6lkLia5bpzde5M+Nor0YCCBUFTQmi2RSjsgYtmPQDvM2o9Nq1HFFtxzaka4ZnFYBhv42xzYof
Cs4ED0ZP6lsvqlqRSj06YeSUqALUKvYFGqgT/Ux+W5uC9Dt3v3/o8GWII6Xs3r2uTCgljexX7KhY
rOWPQ9jeghbdNxUlKE18D7T8TjFaDHJdjF4umgZt9n7JBBKVVAjhVKpV91OF0qWvS0utzTPRY2EX
zNX/SHfGxjCU4hAm4Qhc3ZuKgV201+wptd5QjLusH/Mo1aBNJnBnx0zBkKjkNECA0RfQLjtLXjf5
m/XkJYqL5LFIDqkmgN6B5htrF+a1Q9C98knjeQhhpTaaqxfOyyxOJZrRaBlV9EPho3JAQ4Umd6Wv
ptWZiZk+9M66m4v7mUpSynE00kMXAodYsbrdcXLxMjE09UuY5x9OT8xSO7PAg0ZGiCsIwu52bpuA
pkQQWpsCPFKEBrBmDxeO1+wOlLqxppS1w7ugtcwHM0i6xwCU9ZlgvhCsXsUF30x/ixKETYqwOlSQ
8W58P0RPvdb8Jrs6PUhL359dVYJcj4ZeVZCsH7AYQw4MYmXd+oDEL/r+JB709tSLikYmVSlwIAEy
4GMy2mj2Yy9woD1zvix0QJ1dSsARwZ11ZHVAmBLGSlglWb1Foc0aL1uu6mx/8wQGTEOkOtRGH65I
I8grEaqQMxLQbZcN0vwGgkqpImPNP3RFqOF+YIofY6AE28u+PtvQSMwHIopDeaCqYH0Cslj8JIyr
j6e/vlS+VKeJebNCLU+Xfp14zQF6XwWhDp32lPvuxGL3h++ZxoEhujzBMaBMsW/ykfKaQNQXLmB1
tssLBc2z2JM+mRKr+eVmsZrcw+GJ6jNRZGl96X92T9XLACAUuJ4ygu6GRkMqvzmaFZ+ZnIVTSp29
TBKFojJux+2hbRASzyG8woXUBPSA5KMLB/HMCpu22zsxV51t8wRnDWoj7BK/RmgFi4lyTJuf4PUq
qoGuBYHzqgETt1G7FCGVAjNs4zbDaprL1+ll8u4PQCZ6FgdE4Giia1IUNWy7cturKIlSUEuJrooI
CrKZ9ekVbtdKcQdY0R0/DiSG1ScZpFganf4F704kv2AWKKCHd6K2FO/gqoWDbEuHlsEjyGl57jU8
BYR/jDENzAJFnSZ91HWhf8BGvdo4Na5Nlhcrq9ZoqqvcwTUqNcqLcrM0NgsZhWIrgyga/wAhHLFS
qFyIpOhnQt40JO/1ZBYxZNvmatjV/gFCbHzwUBG9IuECiWCo6xvpVQWpEPOHENgan56bd49qejOL
IcPQyWLElOpYCtgMP8iMQg+nhhcn90OXd+aZlPDSEpjFCrvnalPaZngsqspxcaZRyn2F+Zd2ZtyW
ujGLFVnqFijelCEKCA3CALnAV08UMTJbWbU7PVJLXZjFC7KQbqKbcXDUUieRB8GFoNoVvInVMw0s
9MGZbVTMRcvUUO30mJZcZBG6RPgkcT52mnFRck3zJmXAtwdGJhp4ySGEpALbr3aNQFaPPkyhoiZw
eowWuuDNgl04KhmoNOEdxlKHuu/JWn+A/phiMqKU6ufTjSxMhDsbp9htpdIOLWqxroiODev20Qrt
/Mytf+nrszEKDTcdyeaUE/U2eEaq1/qld536fPq3LwyQO4tUVpcJD1nV/iD00NA3YwInAO4gamSF
H1ffTzfy7smmITv85zTrPl4oURdhrOElxyzA11Igaibd/HupeGdux0sdmf78zd2jTCBqotkRYVZs
uyb2jJmZ3ORahhWvWqRfTndkqZFpjt404pGNUEXSsSMQx8A8CWHsJ+6XHvyh1orPNLI04bPQpMhe
1sJKq4OAkVt8Auvvic9ZZpVoDV3WjVlwogUTzWi2XZ77antF4rb6boUmvkHIc1/Yi1l0wgMmLglJ
8TFHMzpaKYFRI6GBcNIll33W1Gxnp7hj6cCYgmMV98LHYrGwlGsHXt25k29hGpzZzuhLUAV1EydH
BTeoW5htZALxEtqcnoKFLeHMtoRAuTw3pinI3PFRb7GpMkbKelgx36mmsT7diD791ndO7zk4Mk40
Vc26vjt4bjQ6901mxaKDxhEO2Qc/V3sDMZ1kKNOngPVVoyKnKml78NGIQwK4HMIugAKVmvoH6oJS
HBA8tewfrmvDaVd5GTrKtkNLuHnUlDyyvylloSrPrC27gqto94N6lwVUPz+3QdSbd0WMmxnkH9PD
XgIg8Pigq4qjfdRsajaXXNE1z55NmgdbzAuUQhydxDBXWUNqHwKCdmbSFrb/HJDlcBmGNymS46g2
wTM/2432bqdo1i2aIO2n05O2tO6mP38TY9JJd1LWUXvIwwZNIRX1BmMPjG44V718P9vHqTsLMFk8
FEkbsxPRrtDQ8XciJ1X0tQtlXH/W+zQ0filj17oGIkijaH+3iqa297CUHLzq/F5q4QFhaHDh6G/K
Uj8TMBYG15kFpQEVcS+YDKlghbirokHrNE8qb98NRXNm/paGdhaTihLT6tQd4mOAqWESBvhrSJB8
l83bLCApFpoRIiyTo5pVHVB2pKjsPCwvO97mgFTHxMZVbQtwiOTzM3dr6eA68YjK/dLch7kji3Ov
6IV5sGf3DRR5EXrUbRPbEF0Xj4OsO+XFdoo6vscNHYWyM1ezhcmYSzVrvVUbIgvEUfeK8UObjt5X
gEx4l5+ejqVuzLaRIdGCxr0mOfbI6cB3Ntv2tyKs4isCRTj7nm5kqQ+zndTqemwWsIaPXhSmuCW4
pSauhOi658u+P9sTwBkrEzn14ijjHJykyBPrGX3rc7j2pTGa7Qcjr6k121127H3+a1ch/YVOSQfO
8YaWe/OybWfPdobh4zti9nZ+dHFSq9ap06TBnWe5ojucHqbXOsU759wc0ZgkjM+kqYjBHvq78MRL
qYoXQNxeGEKg8gTaAgauukjgoC0HkCUpa0g6cWyhReQYCKluAN/04xMszkjb2tWQmb8rKPPyp5f1
fBvNQOA7vySGFiI8Iq2Qi0+eWcaVttMiRQsvu9TMUWlm3lWIspnewZMmAg8W5N9w50WBG1w2FXOf
G0WPyfyEeXsUMgBr0HuF3uAAH0fBmW23sCPm0E999DTY/UNxhGAlFTyR27Q8SniI5074hTVrzU74
XtGaQRvT+oiFYN3Cus9ss14L3EkjlCvZJml1YVdmVzQkqsAKIB56oKQSf5dF7D1CuR3+shj4H9oo
/QteqSGd/+cxX4O+kYoZGbDfo+xZmA62pMhXJveaZYzaZfFpDshPe4/itW15hwp24tbEZGlbolDw
cnrbLc31LPpVod/gbahP3PhRfLMbQAaImmKfcuGvn0W/SYDcCwGlHV1bzfdFZA7Nyhw8vDQv+v1z
2KRhAD5HYNg9kPyJr53SDL86tiY+X/b12TnahnEZm7aJWAG6ND1Pn0ncH09e2a4va2C2E5QiTVt1
VNjLQ4mcrNZ3xWecg9qLMBeaNwcA+6mtWb2TdcfIQX0J7932E8j07icqwM6v011Y2MxzYGYEsMfN
hAEWpizy54gnyScNXQs0O+U5TsfCIjWnP39znY5tw+rjLhyOhsAZAEX4Cq183fPah9NdWPr+bBPE
vdnVXTbC59e1UfDkGORxCFVU+U5/f2mIZpsg0M2i10b0p3Gwq80bJ/CMMFsrk2P5Psuj3jp371vq
yOwywOU7HjUsyo9mGWV31JQRw1LrAN3i0x1Z+v7sFuCp5EClRIa3F85w6/ipc6eEjpde9vk5YBIf
HSNzUNE/dmqGLD5uNYjaeUoQnrljLPz8OVwSIwlpqVVkHmWi6Q8RSgIlmfwUkO5Fw/MPwKQH2G/0
POOIK6yKPm8UonDoIohyrjg9hYV37kjG7DhDwSVvla5OH7q+zarbCk0peOKVjRpVuCqtNikf1Iqy
BCaCJNPQTzjdr6VmZ+ccuBUUaFDzOepw0TYIcnQbLaz1lYlc+ErERvUsEOXanm5sYbMY0+S92ezW
aICpi2so0pIsypWFu9kvP3LEfWYW4RmwzFIbsw3PTaOMoyy2joi6pdrWwdEoWuk1xtIfYz/sjTPj
trTe9D+7gl9QUw5mOB5rRRjROjUiBeV5BQuGM2O11MBsv6sYiKkoSqvHUHaJAgm/BE8QCXzP1qcn
Y6mB2Yb3wSrEqiqNY4JpVHIEgZPSjK6hK3tRA3O4I5Y4TiEcrOJzwOvFlSpT7WPlSOMc/GU6qd/Z
MXOQoyejwpGJqt97dd9Y9lXaoTnXbb2oDQy04nPdVvwVz/6wyPdYlEXh3eAq8VkiwcJCe03qvVnM
btr1Mkeg8IiqnPIrdCMtQn8xNG8NQ6I8eHoMlxqZRQXbiSIoHZp9FFaQ3xlOBexRzYxii2FA9eOy
Nqa233Qklb1iubLO71xjcOwnIyUbiAoPaoD5Ac8/Bz3f0w0trLh/oB0RdZGmM9rHBg3kYOMFdqqs
Ix9u2GXfn219zXHQQJWKcT/2oszvwgHBkGOh80A8syffR1Bo3hyQWA0pqhDjJA4iEaZTV8JpU+Uz
FosF1asqjUckkgobH5Gsd6P+xlU8ML8UYxORFGveQ2Zz5iW6tC5m0QE6gGh7Fa/h2sbbZ+WGqq/s
MPqMXCylkHq8cAvPYkSSO6WH1JlzNFK/btGnKO1HsLfZp4smbA4sDAoMbkJbGEccidAY07o0r9a6
V+a/Tn9/YZTmwEKiju5JjbNAw4ByA+UEbAvi1/1uxAvjXEV8YVW/omnfbJ+mEBUoctNFxNiS4pij
efLS1iIJ7093Yun7sxAQJo1b2mXFzabu46fcnXwChkxzL0wJvMJj3/x+P+Xhk+a+cwToIep1lnvN
gAA1u3N9WQemjr1pAL1DUEaIT98HSq5CUIzdQGzCpnbObPulWZ5t+6Lv7DqtYu8eXl3+rJuTIKam
KxijqAHQjjPBa+Gi9Jqtf9sL1Xbx8NW8+6TJ0PxMjUGuxsQd/LUfZFazxXxzI5Tc/37ZoM02uB6q
RjgmHqB9NFjxaIjCRDv0NWWpzekGlkZttrXrrgt8DNdcLFcinthpo/2upYE1thSkVc4M2rRG3zmi
55jCrLYaBUKdd2+ogpnwyFyWg1dzp6xUFE+T4bK60hxaWBVKOxp55963aByo2CukqBVhSIkK8unR
Wpj9ObQwUPwwQqQhvB/bHAmT2PTx11iVsPy6F7gWQWVsPBQuagRAijFILkzCz/3KKboU3C9DlPPS
MESECYDbbVvbGOue7tZCbFGnxfFmUbuJ0lIlzOPrbMwDuaud0Wq/cvOk+He6gaUFMNv7rVZj22ob
zQtYxmLdZfpzgsn1z9GPjQOedNm53bmwmufYQgON50Br1PEIVGySBMXueqd5owOzXXX058s6o/85
Wj7qmoi6edF152tBJdYiMKvy1uX+T2l4aPFV3YgQkOWZitvS5MxCAAzvaqwR43tU89HBVKoY6yuB
xvW/VJX+0xTnHGmYpii3KbnpH3NHBQ+amIr7LZRDFK8aYeKaccmguXM4YZBVSHHhtnftoKaK6nFn
xh867JSqY9SJPt/7LYjv0029P2AU2v6cH01A1O0bLb6OMzanCX3yWtGj6uWyr0+h4c1eMVMyp+qA
PJjfeH5yhbKdIA9gx8O5g/j9veLOgYLuJNkscPl5xGG3sFZln9uwDS1Ql7pH2feq7bKsWZ/uzFJb
s40/wbrTmDLJfZr3zpMvEFDa53jLymffMis9QSXFT5tzL7Wl1qYJezN0eoJrizYa1mPZYbQYYPm8
twxTHqIQixecxr2L3v6uN7sJJB5lXWp8ODNU1JE/5bHh5wb2eW5lv5jIn8pz4JP3w43rzSIBekYy
cTGHOVYdEExcJyIcjTCeSNuVY9b2uR3qMT7/PD6xzf1z3Do0OGGUDM5PKu/eLh0LH83nLDev+s6U
vzwlQbEfKssXiVz3Jkcn5Ewybal7s7tB22oICGACfYsPtdc+u4Poqi+5qtjt9Yi+z7kM+Wvy753+
zZF5ou56sqVB/BGjsjrS8ANQLe8uVSzczCwDg+ofoKqyaB8jtGrjqRdqrk6pL7GMNWalptj4dWBr
m7Lqdfwt/QoDVI8IEOxsr7Lqnd6ViY1GYa3Vin2VaV2mbkOrcEek7HttwOmu1SgIe14TQv/S67Dq
jnllapM8GZWlPbLVsXqIFH7cGn89VR6LOKLW16GWNjyZqdVOwlmF0jylXt7iUoxWUxvdlM7gRPGG
y5QOZSoMo3zTpLYnmnWhxVHz6/QOXpgjdxbs1AQvltxDjhdlcgW+GiClDmNZDE3s6LnWkl7/cbqh
hc07hyD2TpsEaVtjtQRHGZdYLfeNuxCf5R4hKXM0kcgeZalgQXO6vYUoPkcj4gHf940Zi+tC67Rn
wXR9kkOW/L7s69NwvglFRVW2uQ/B99oikYtSoYOQ+iqrGuMMcHlptGahDjJnCpU4iX75NUWAg3St
pNg2UAbrH30D3OoZwJbTfr6sM7N4N0a9jRStL3C6S9IfhehxTBnKuvh++vML6Q7XnYU5E9uvATn9
/DocdIwKMAqBcwYF1ix5/KSjZjg7rFfRwUNuErflUSjZtywzTO2u8I3+IoCt686CYJD1Rh4rVXmd
lKFZb+o6coJrK1Cqc+/Tace8F4Vm0c52JWJOlVve+oqh8/Rtud49R0YzmBjaKE4t7a2nKNK4T7D4
zeVeqHYznhnihcU+x3DLmDermRnKoSqHwPugNPFI3QX29Lmy0ULn5hDuZIgGrJNgGBuW262Mwb/u
sfvDAr2wcF6UgsPLdpLnavSiy+brvzi7kiU5dW37RUQIISSYQmZW39rlsj0h7CpbCEQnkGi+/q08
o7o8kxlRw+u4J1Wo2draezVrYCaFry9Hy1NcMuBLf1PYMvG98aGYcnl6V25N2fHkfTjBuHqbycGY
4RoBH04DdQdfuIR0I/QFPzfAKkRA0qWqaQ4/8i5zU/QQRouYHhTkCOoz1+vWF6xiBIQyobbhh+bG
hiEUARKK3tJ9BOMD+uv0F2xACKM1hNCr/AXisEF5jQZOt0AH3lnofgPGegUxueXZy+PpEqITfZjU
NID5I5x1dOJDfB4+rxXp0qDrmnPxfGsHroJIaDkUdoH2vgY0fvzWV82fbvJ6CVeGof8NB/A3qIH3
jzks2D45vauA0UvUFbM+o5DubwqgTFnWNbsGZe7D6dndWr5VvDA1WLACij83le1N+w1l57q8gasP
bAJPD/DvYkO0FolkHYTYZKwmeH4GmhaHjPnRt4jCDsElwsAG4KZFwgmbZpXFLP7crl8jGH02klFU
83AT0wXdmsZxmCBR0Mo/+fvH7fHh2PYRcnHXZtOlHmYD1H9pUD8v+jw/E3Y2Lt41tJhUyoPghRvg
ywKyR1Ib3l3QFhbaRW+mgwj0OYLexvKvUcautAv087AIUGfxA7hwFaXl8Ka1ubGPpzfA1hCrCDQU
yEtnRM4b3Yx0Z5Fo7hp4GH3ux9fRxyuhHFW0400HUyNYmcTF+AZ5r+hMArT1t69ykskLcosiiLvx
R13DyAf7CL69PmwnT//5G28ivgonuiBQpVKS/ukg2v20LDOJnyjANU3qW5xx+HTo2LvFnQ4fVLQF
KwazHWigfD89+kbWvcZKhhkUv7CTs2vSDrX5AaE1nftJvxQx3JJnJMF/PjXOGjFZhBSi9Sbwb6Dy
Fzw3xUJeiNDDcwG5j2+nh9hYqDUUUOkaII+lMjcxmvHt72iRMDbREpJNu9MDbMzVGgrYwEBQR7KC
QSGEk0ExAUHmMi8C34eBHHzqTw/yX+vtH9nbWvIRFblmLuBHcZPNfgkDoRAutnCw6VxQwP+izgl9
yWHwPNypiHfdq2vbmo1AxuO13F1UIWn5TdzXxMg07wd/ekEQ9DVM6qdh7HiCGpxmr96IXCO4dNz2
bX1AT4wOYQqj8bEJd7VwClbbVenb8ErLUbpof/rTNuZvjX+bfNLmCsYWN22pOapAeanVfLcQzuXe
aZ+6M73EjY3AVpF5rhUpO6cR+WVmqkR6JYWWLext309/x9bvrwtnwmshr1L6N6Fp5u+wVYfNXF5P
51SVtl4pa6imGcu2PXp039BIL39l3vrNtA99+NBcQ8XRjHC6DGDs7IuMwRCODtVwqI5CBFXKbFxD
eelTn7kGcwK9Br0YFXQ3VQdKLoAHZdztqqH6JPU2WosrRxP0PnLi5hu/GhC4G9nZNzLpuElG+M98
jpIZhav4yoSAffrkFqyWcXB71aP7XmchhJNL5CWfLNWukdTa1ApS2G1+4/reKSTx2TKg/NNABftz
q7FK0qBdVgmIInY3GWq22SUvunD5aXpl+zOBZ2tXr54hEh4ZOqrIcJMtkRyuqsaN7c1kMpgtnf6C
reN//PcPCVMuMtJ3DIWJTvjxV46icAMTEs8+jSZQZ+6AjaRpjb4E8y+LIPuQ/651RdWuHLuBPZRd
0MIH3RZwxrSAI597yG990CozaEoRWZQo5hvIarki6SDq2ibDqKtnVJ5LeyY/2FqX1f6Fy2jLlr5u
bsdI5v4F7mR8TMz88uX0smz9/up1wUGxy0LpyE0dd3hHm7jkbxVF5//Msm8tyWrjjqrjMCiV7mFq
bO7/0LpQejfhH6I/kVKs+mIh9jOcKSBtJFNrVKYu9aQyRemFJ6BijR42zV9KLza3lTiK7/ig6T0v
VQ7fvDxiiDswOzo9ixt7YQ3XjKwrzRKNcEHOhf+I0gesE0pl3YVyDBbnnxtkdfEYCBayiEuC1pNH
vpEiD6uUU7+/BtKt/GSgWeM2s6HPBd5O7GZpTKugAR+YGOaFpfpkOSJYxQG4r4PqsMjwxrW+BqcP
8vpF6sFYrrs4PU3H6fhHBrVGZYoxhBlErrC+xDX7oC9skEKmMN7TDI0gmdHhaTENfT892tbKr6LA
yHFsekV8kFvK4A9QwbJJuG3Fc2Yn2BqeHmTjkAarIFDBXmTIoEZ964+B+cK70sCEcxFWnDmkWx+x
CgJQwh7KKvb627aKtE56W9u0hS/SLyHyYX/6G47p17+WZRUIqhFuDZGbhlvPhmN7285RBa9BbgMe
3UVzk0/3IpyyIk/noNPk++Ii0sgzW+LfwoToqhwDxofLJ5ohlLVAGf4C+dO3PmvFn1bDh97qGkJj
1G/Ib6V9tLubkd8WcLSHP6spi9dpynyeTFoFV6SAFVYykqi6aGm1qB0fgio4Ez424tYa+plXEYHR
JzBLIotN88TIkkHxZ+D9GPmJDNq+g71qDVe3ODVgx+puB6qHgqNjEMDD5dwu29gFawSobJFkVG0k
bhZXwNA7R9XsPgpjVGkmAwOv09tga5DjPfFxJdhcoh0i2HUXgbrNEgGeaREkUOSg45QUpHZwRjs9
1FbZkB7/hg9jMR5O07Cw6NZRCJb3OzH6rhA7iDDOTO2yCVINFJaRcmQXoerx2LmPA1XjmaTbgZqH
hc+LPhqESjAJDwAqZOqczv7WLBwP+oe/DE63SoBy7G65hHZqkaIxSuIrDgOJo/GcrbrsTHVka6BV
eAqXOBctYtStoMzJBJus+Q0KifpVQgn0kxfTGkYq6sj29dyZW8H76K2Hxr065IFf/TDCZPTMGd6I
gWt5y1LYBkZpfLltGHBESTDhIiyj+iwgbuv3V/FpaUXrBUW4/CngsotMsWhNfyghIlPvT2/HjQHW
6FBeKQal6GK8tUGQR/dEZpLRJI/Dkond6SE2VnsNEAXVNUMpiY+3qj3qoI2a9e9hloUTHEbrT3JH
YKf1v5tX4PmpKewc/wa2yOyDUapWv40fuHNqFVufsYoRHIgzCDaoUiaKdGjQeXZe3CUhUA8flqnn
V5+brePwHw4h0Nu00NChAB3MDBEKEuAfwZEw96EfB+UBSNmO8szCbF1Aa+nJvPFsP3VBeZchCSH6
W+v7znaX3uB5sOO0EUCr+y4Y8xill8FBuCSVZZT94dMww4c2tmS8z9raDX8zBkrWQRsHNYik6Uuf
KVhoRqK/Dyopz0I1tpZgFTcgbhj3BD5O1zKcLc/TAS83H1rqBQtDh+Lw1MGp9/QybJ2LVXKzBPAD
ouXEb6MCghep7aHIcO9mLs+t89YAq+wG1t/aC1nnPXq9ZZemNVUO/nUJe8jTH7A1V6vIEfV2AHwO
jp1m7GTx6Ko2zx8NFMyGOBklJmo8M1MbA63hp7KH96nUxtzyOgNEz5+G8BHCfUok5ZSfY7dvzNYa
ezpS2WqovmEQAddmbEMjo13eK3O2hbuR7azBp+McSljPVuZpmruIkVcXtADOyaVos2rv17Jzl5mk
dfOrHououwATOiu7XQPdhsIlPesX2e5JKbMuqYjhtLuIyAxTzltMzazypMXLyMsTT8E04dVjsDEu
k6qegdm6nflIowjJkwfv2FtfK9K0OzMX8XhlBYwoRoQaGdk6lX4Lw4w2M3yxCVpVFPJ5ddtGnELN
tXJZkEbx4KYSHR/0H/YUOnKigQ29Lx2DLdwEAlowdWFxx4eW4w/1VGnGnyqG3OY1zbpO7IEbzuFY
3mRAWeXpqKWqb8shnLMce4YwgD6rY6p0XXAzeWkfKcRE5PyKqa9SQ2PAXrSManjpRbppiL2YgWQw
l4z2xLuOp9ibf0AXop5vY9X3jw3sp9EuF0dt+Hc7mXnoUpLh6nnPneumex4A8gLnuWYAfDEJesjV
5ckEURT9Yms/i7DBWF33tw1XYX7ZuIrml04YH906lfHIn9IsIwG/NpAgru8ovPL6USdgDYR8gdKQ
ydo3SCTkvE/BXbUz+lkcThltnQKQ1FU/vIoDOZda1kyF3XFIAMo+wVp6FdRZAGh54z3gynD0nl2f
h7BVgU+n+lKiPZGdA0RvHa3VlRNXkIGTYF09omAhvtDWkBcqpXc7y/kcNmLjXboGJwPRS0m8OP7o
VQF/1Hgz7Tip7Euna3bIorB6j2HDdaZ9uPU9x9P94W5b5qGeuYrLG3BomDlUTS48QFzmyP+tYt+j
Zx4uW8Osrgk6jTCVCUsCFoGsv/rc9BPM6gVsw2G2zRb9djrCbrwdyeqKcAtQVICJiyc2lHb42gYF
t/s5Khz2IU5DAV3tpYpZdDAt16XZtxINTbM/PfjWN66ujw7m141fEPkE8/WhUfdL4NG5ShR31o33
xcBJfmY2t0Lv6iKZgtmQuV7mpyEWBb0KNAj3S+JgbNCfazf6/z15//87XKwBzLGC+biJG/9W87EK
fh+VlQDJZlWEkpWfwY3QS0C5r8ScLLlrA1TpWOTt8Q6s55/gI0Z4NpscLakcmrGsg8Nm4Y5+1EE+
w50+nRArxU/YR6vxG4WSJ3sdIh1FSQb5owDBEzEecsAtMmAFoCKIND4sqZWbfnWmbQOI1o+DT7+B
/rJM17YNi+rXTLCP5W4OQthwX0AnJpxUAm0GUEh2g88gGp+0rRBztZvcCHGxpOsWqbyk6ImDAQn4
ktX3QeFV2SdxFgam3BtPj3zeBxnsQbLLqlp6FSST3/eev4tsBhJ3Ok8dnKdTGyxQVgWLNKjHv7it
iumLYbYiGiDcue/GS9obZXI4K2VTfq9hwAT91RKPZUZ2c/VfGcWj0i+ezBw49l547TTlyQw8BK/u
Rp1RSAM5FPVCmhQdhMRY6iHGoVI5lhzm7omMffh4pPGY4z/YNXlYzL9kEMPg8mqstJrmNCsI4EOY
UdqMXws58K5KoeHYtvEumuDooq/6HqSe7GriOXQndoD6QkxwP8LOvs8PMIBR+VE5XGb1dTVRWTzz
biLxbeWjpCnudVdPLEgDuN6MNKWhh+vlGIUr/tJ0GS/HQ1UWrrnNctLZF+i7GVw70l/CMJW0h9MA
dCg6QuEsxZG5oLGMr5H+wc+DQEFq0AoDNWYzKXTV90VULsu3KkKda0p5roU/7g1aXBZmVihDyT8M
BNWR7CIz9u3tQhbR0LSF9R24SnSpyZ8MCsw1QnceiscujidcyG3JIWdzWXaWMZeYLp7oK2fELx+n
fqrLEFvQA5U2hcRsHpF93ltkWDs6+GBaZzBtW4pEGk5YnsM5Bhl8tkfoXBjaqRATjkNQPsMpzvdQ
TNBqxB+DJk3w/TNRR6zB/zGaoz7tx/ARjXnSw9JGkz1raP/NaHWu5/PvyAZo4/9eEiMbmwoW6OGj
y2IVvQeMcaCWUbv2yv1UAnZ0Dp6/NdDqdp19m0WTYPoJ0cFjB1UGVAN9CRbmVQWd5TON339fsCI+
jv7hziuntnJtJyjq7zpDmVGId+Ao2AvPO3ZYkOVhGulUnlHU2aguibV0cI0OOUrkOXmII+FdRxQy
OsggCMirS/gji5vCpajfVc3O9CEs7YfGb6Ee2VQPEIhtv9ued/rMZb/14atb2AE4T2TTBY9z3fk/
VUDUAf3+ag+VRP04N45ehy1O++mN+e9LSqy5AhanXyMcza9S+1OUUAhtlogQkv89/ftbe2V13Wr4
I5ZekNVPR477Vw+1WqBJZT3y1FJKuk9RK8RaqTeDZH9QaG4feYWEf4fesP979qzL98pAXuhMBfK4
v/9x164JAYgRLoRqg3vklIGDPs61u8rnOXyZoha9iELkn+OKizV8XlR8kmKi0yuZPGYBgtVDtzu+
qz8n+w3+zP8eLpdNgYECwfLYiFzkuzouZzASKJL6M3O1se5rnDzq2DaoiXWP9cR7m8JnXdtE49C+
T8c86/Tm2ti80SpExICKoTe7+I+ZbsdpZzvj8Agph3M+n1u/f/z3DyGoKIXu69gFj51ZxLgrsAOG
C0vL8JyN3tYsrY46ag2hF4Q1eWTAIn3rCwSgpM+YfQHVlf48PUn/zrbFGiYvKtpq65fzo465+ot7
26E2JhxgmsA13OZQyXwFdiO+t0FHL08PuRVM16h4No6uI6UoHpUK+fQLnlXzIBN4346hTIDmA6Bp
H4dwIroKRocCbQIxvcK+zIIU/Q1Dus90mmdeFn7BCpuX03/V1mqu8nHHiwko48Z/9Aye3T4gEkEa
0wrV59O/vxEe1mh5rrKgxQNzfswgDfYkXVfGMEGykNWvOuc9wKkSFaTTQ218yho3jzqKp8a5qB47
FFaD1GMo/6McMoefQ3eJNUy+rzOjlrJnj2ERihhdFYWqQU0KW+9Zzpm++Nx3HKfywwGDBNmk+yUk
j7aw/VdQqPgP0GQ/V2ATawFjnsVtBRfi+qkBfsQdKxfxAHWFOLDjHZR4RR7uTn/Gfy46/7gZxCpQ
kKHslxlic49LBqR4vAfqK6cQRjq+qP+AmV0B86cDpn29a4MO/cBLqBZPqji4WXrwAeFATqJiEvho
pp/ZIv5GbFmj7BHXCbCHqriHJ9qUl7dtPaMOPhVh6XbOgXMm9jCsM2JMlCIRvZI9OkvzDR7Ho4Jg
v65a99CNjW7pXrkSmXLCbGlhsoo+XMmrVMGLpTm3of9TWfnHDK7F3GzjZ22uu+BbzXhHySNKHtXA
9qiwhCZ4bEHxo8M1yBRQtBF2aI4InVYaO9wIWg8/UECI2imlXYf3y25epllo2ALMYdHewpVM1e0X
oSuSm9RmlnnzBWRrxHwdAgBq6hRK0Mt4Tziq4jKBcQEfX1Gyo/0uc0E320T0dvQgoXJ6s2ytC/3f
PQ//2siFU9O99kETSJjjyvY18Hj4NnuyPXMxbo2xyrrigrd9xHt517ZQmZFJ6wcm+BV68MuCG8zk
0zNZ81YcWoXUcREVC+mi7qdwZngyhbOkF6GVUAM4PVkbMfX/4f6jwFTU2uyZNGj5XoFpSkKRoIDr
9Xpn62kARq+O0aw6gw/fGu94iX4ISNR6WdOh3nrnaNk1xZ6aMRxFil0CP+NUhmY2P2leAvRwZjds
3M5rYkCXSe2KZjF3Ospz/ZfE4UT8XbEE3DxEIbKmMMmjEgUBiA8qWtzpPu68Mx2zjdVbcwXoBMRw
A3OlZxK76Cclav5Fgsb7fnrpNvbgWqIZZWLUgOJmebagol9rXYohEcJvrvDitefIKFvrtQq8sAfO
WD/k5LliHXvK6qb5wvO53ee+zQ9zP/PH0x+ztUyrRA1g9B4m3wtBcShQc/3GlkjoLxHAD+EPFQ3z
cE8rF+k4RWmR8Z+MtXNw5h28oU8s1pwCf4BzH3gE7g7qZL7+7jkb6KfWVQHwVjVMVsafqJT1Q5jY
vBOhTjMXVRE8EF0RoRuK/zOk15OuiOewTUHPrsWhC1SZDYmttBccoHijRpv6Guknbqlq4MXvom7m
aNkrqUCMf401RwH2zIne2BZrYVCA3WuSGc97hiIK/V6HKMdeBQHowg98mZrPxaU1RwkOeobzpYN7
N9g8ZXMNhqjyvkasCfWZVdnaeKvIBy9IJ7pal68tyJ6/O6vDJ1SUegNClxdHKWggntif3nsbx3TN
tiBHWwI3LMFzPowRHNbzLPwb5gGzh9O/v7Eia6oFbN3MqIe8/jITm71ES1H+5caMX3JIW3/y0luz
LaoMD8xcTuy5VQoPQWCGuudGTvTJLwEe+tx3HJfqQ+wG1SVs0CVpv5C4W/yds6apk1bnbIRAmHOf
8gP1xRrQP9sWkMq8CZ5rWy1XsCTsX2FXEl/6Uevv29EWn4vOa8Q+MyJcenTTvxTMQ2eup1neJi7j
+sxV9x9E8x8p1xqxD4nQvm4pq14p7rrsBnyrBk/DEUyYvEt9WB/JHRKVqi131RwRciMnj7cJyMi1
r3YozjF2gdoU8wtYm0BDPUgHb4ryH/HY5yVPncEl/WMpekjQpwDUSvtV2aNf4CGD2bd4HwMIrIS7
nBBLGZqMcT7YxBwdtk1iHQAWYTLVLg7+ZDMIBPcCqizhfUvdkC1pwUb0kNPZBMRFu5qAkJj/bKeM
mjZ1CrzVIcHPhl134B7P0Ls8vcE2zvwaFhwYAo3bOTM/aiSKqO5zKiRar8ceBiCGLdBM7cGfQVT6
fXq8jULgmuwAriuPrMmDZ+KPw4+x6+bdrPPstohG/hCVjdxnVXWu3LoVZVYpo50DQhUMPZ5zNU7P
fTyRKK1aLs+Jx29M3lo8vhiNyYe8jJ9Rhl+mxIuI/0h7hgx4buh4yPu4fj89bRtfsmYmcT43sIab
yx9j46thN3bAqf4NFSHLJwdYJYldn3HbFUv2HEyQDko6AnvvBAqr85mKzQZnSLBVdQ626zFEocfw
JVZNKKIL0DZwHSetqFRwKFAKt/ll7LNSo5NfTuDgPbFZ45hcTFbZjKTU6+joXZ6ezq2/Zi0ubGqY
JDUzkz9QPvGiMhFLXNQvyEmZ+LZAYXq+djpoo+KJympsQZSJRujFt8MwiFuIBgm/fT79l2wt7PHf
PwT4uQ6aCcZN4ln3OdSmBEKBSxbnzslWbmxRtkry4kgKoLpi/mIyMMJIWg9l21wboWEvuYO5HFob
aMyW5xzNN443o//7OTbq6aSBgXw2OVC6TV7j2W1MED3UsJm4A6vO65NgbtnnciK2OuAzZCqKyYnw
mTF4xB4iP4wYOriQ0k4/tzyrlMj3JGlAjwifgVHV7W6KCLBlojL910/9/poOgiazLsQ8hs+mVOw9
aCBekvpytO5MeP83kEmsuRIAKBIaApv9veYoDqTaGTeZVPUApjyzGJY8/hUjVbOwneyHOfqCO48t
5nKMlkE+nf7EzbN2zNE+bPHcq8KwhGfLLyAJh7clDs1FnXtMg7MReT+Jl9d/43zJQXeT/nwDMqQM
k36Iz1ayNo7Ymm0BFLwwZe8Z1EHymjffQ4/n5aWwsT0H/N3INoPVIesLwJGGilS/57gswduDFks/
/y4b1Mge+7Dk9ZntvjmVq+PVSyM6aVqUdEYV/jIAbALRZb8O4MZbZq5t5z2BPyt3vHPPJvO+nF7B
rc9bnTIvgIdCx7EjEujTMAfcaV7UD0h2RshY1kG/HE6PsxE8gtVho73uKjTW2G/Ip5DyHk5q2BYp
du+QFbtskaYbElVNfVTsKnCKl3Olzo0NsqZegIrLizED2iyBN5irb3hJq/jb7JPA/PjUl63ZE+GY
yXjym/ZtnErFX6kzrLgGZtgDYTUqtQQsheSqDa61KAEi/tzjYc2WINXSUIBhx7eYLHFzNy9qGf+U
s1Q79CHQkTgTIzeuGHr89w/nW/IxhvEzmd+gNOjKfdniqvxjYTJH4oR4KF7eQBMOr/nd6bncGm4V
TtBtWWAGNPM3GXZVcQGOmfT8hFRMigeOIrW41YCELG+fG+24Zz58HAA3ee9Py/CGaiDpviq3lEzu
PIqKyVFGZoLABjTIY1hqnYnYG4eArmJJrucKNERj3nsRMC9P80pVRwzOCN5gsYcA2UhnyB9UZfmL
Zr7HzrHqtsZdhZYYdhF+qOb4rQ6y0nUXdQ0FtecBLmfRdFmVtZVx6iS+/sjUn6Yg++T3roJLNsxL
viwGCEpIOsT9wdRNALwsmAh+uHc+dhG0A8puKN8ngn+7OL2sW1+7CjUTV5AXska+t2AsTd4O3hhK
3DNP+bDUGYPoSMTChPfVASyYsDjHWN+IpGuCBQUigxO1BG+FRuvsykEmUZagYfaL200euovnhN+3
Blql8zMLUOAnIMpC9wclXwaPIHYwCpiipDbhfI7IuFFCXPMsQL4GXWRR+n3hPQU2eahqga4+jQG+
jw+SBOA633aZKvVdQAUDCPJIbJq9l9OruBEK/qMyfDicenDZiHvX/Cljj8df4O1kFU8iEoXkBW1t
hwdsUcVFdGarbtwT/3WlPgwn+qgdRDSp92KSQ50wMQFXCe8D+Jif/p6tVVsFmyivPBbgPn0Tajby
EMYBHZI+zAd6KIfIU2e+Y2vaViGm7Cs9+RDteAN/RDWAU/ksbK4ksk/+vawAyLhQYoAQ7pnhtqaN
/m8IxQtLQvSjLv8sCuDCuzjMfZiC1EKz9pxq89bErYJIXBivpoXUf7hEH/61HL0lT8o4t/aOt92Q
7U+vz0bU+C8t+7AByqLvnGsL/V7FQR0RiB5H8KdNCYHpxrib60j/ZI0mcCcxgAKeo15ujLrmVBDN
KhB4hXsvnIGxQcJr3OrxjfNnr/AOCh6UrAMEtx+kd4DVpu9/P/21G+u2plmY0TfoRHD9Bw/lcXwy
DW96cPDb6lzo30pn1zQLN82AKvZd9hbFtcn1RZNlCqRGH+2GcgehENaHd5JLJ0CPKIAPf+3EQoZb
1NpDEu5Y7mXCnTl6Wx+7TmJmWseZ6sv3YyZYPTJSQpUtyQo+yMfPTedx737YPJ5vvJlWYngXrZjt
RT4SOuJFFmgjyZmTttVxJqsAgmZzIZoRjrmJyEviLUf9yI6TuyGfZfl9qigNwzsVB3Ex3YOyhSsP
BqaiuGbCcuvtTQcw8nyAqVkxGKiqHrONfT7h/ZsnToNs9Q0Y6ooNyQjih5A7FCUtuKgtH3p/byIp
a5ssLVKVKc3H2ddAcTSDLfguBhOiu2hiRMwz9aT/sst/VHrX+uM+dEW6sOzhNFxKpsu3WSwg3ty4
sG/jBx8K/oG3D4YIMljXVMAv4ipoJfcGOK1z0bidkGgTyqSa6iZ8aGDKU5hbmPdBmOdSo4i7FH8L
FGLdsFtKVdZ9gqTMW57HZjAtbAlJY4y4AMd9mZ64jmrbPLYyltN8EVtPapuaEv/7tWxJ1vHvYdiL
sDsTgzaC95poMDIvxCLWLRDmmcSzE9wf3O4wqJjBn233rGvj0k+LPGqW9kyytHHLk1V07WFQNOSB
xa4CMaMm+oJ1wyiAMZjQVa728DJC0mTDcOb3sDfohwc9FTQ+55f1HzX0Xyu9ytXAgK+RcfbzHcSB
rfreD0fS1Y+FwAvRfPFoVbJDF6KpIJ46VvCYqqRXTdtdCPifCsCjqavZdDeiKp/l1yAfwZ4uBUtj
6tVuCvOMC5dUAlJVNtUeMaK5BZomNOWj8OaxqM4pS2+0PPma1eAsi5vjvMkkgqLgOH5TeFjk2S5a
gln9qBjsJ6IENNIOfxeovpVe7puZAF1/BRl8U8tD39RLXV+2o+vV8hxADsFXt1K0Mel3PfBnKr80
PRmq3wCoUebvahbC/PUeAHQGmZEEes9yqr/1IKeF7sxmpGwj5PA1Chx16cZD8LZtIkHyonCe9du0
QAdJ0/FLAJ5Gi8+aSduVYkfRClG0TYplQRPlgvk1lOIu4JvtGpK04cimC6FCZ7wdi1sRtkUCS6Rw
LvZAdgajf3VkgrkxVdCzYmbniPWdnzRNIfMmzVRj9B4kfTXe6DiogC5QXRROl0Uuge5OexYj/U7R
47CzOczjMNnfLPKXDvS6rMkUSYSNwswkA2TNLOrNeo56kaJ86jP/Sg9hTKB47R0b8VaVtn/yOQ+F
f50bP3dBMlbhEI4pFiEa8mSokXxeuCrssx8M3W/J0jH2R/pjwtMOlMUwtC7bS6Dxp3kHBgHqUW1V
RvAE4EujDc42WHeVugxq7I0q6eGtN8PvIibzBBKJNxVRcSnHRcuUREER/53yfiTLIZiMKA+VGAuz
bzyo5rVpX/FAVPsAO30G5tqqMAN9Hy7ARX8IoVk6PXS5D9GuuyoyjnR3wwTC23zNQ90w6Ds0wDPf
gEldNz/dBNrCA/ivRRcmFZh5IG4wKu2jJkVUXwfeJCLcDA34b/4VhUa39zRxB/OxHQaofT+ZfeH0
/KTHZWj9K3QZ5uhtJhliS6qcN8hvDEViwBc97SDz3fS4RgIYiyg5v9Iqh6n0roH4X/sFYJFIXgWh
AFDhsi/Atc+SacnnENTIoRh/ZTPIVUUSNBzXDWa3AAM5LSc/yu88SdGyBUGDi/kRvJcSUtqyAnzU
T0eUYcQtGChW39gYQlbfoBdQKZ2GmgzqkuWkAD0kYtkcsmSYahtB37zuxIvm6PzeNv1gW36AS7Tf
7Qe88ZoqDSCHM+3GIfZlmeJS7vE7jQ9wZrZzcwYlC7BSynFIm7hsuZfEOgChZIG0SFmhHDta6q7A
LSkXkExyWhcJ4Pkk2pcNs/Q363WmLz3R/h9HZ7IjN65E0S8SIFHzVsqx5tF2eSN4as2iJlIiv/6d
fJsGGuh2uTIlMuLGjXPr8mfD2mf6UUzNzeoctOTvPcPUI6HeSX3cKVnUyAQrQrLI9i3o014/Fx7f
7FsSjnv8i0NhA9ZeQu4r/miYxcV8sqvG9gkrCpBcJDIVcKG2mb9WSfi6T6Z2zZk7sg4Q93czD815
6RfEfu6iJbLJtXFVGgf3aVE5zS/VGzPslz2VbT9dMZ2l7kEzXe4Cdk5DB0BuNQPELG24lMufvg4n
IFVJNdX6ROGBZZN87M46WcUgxo5ZrzaItqx+LmPCyq1w6vpxX8Xopkff+/8SUO/FoxsdJmUTZFEM
fd186shabF43qJWuf+h87SRQBQFNe3OmV/KwvqVkCSxVHvW89usphGiIIN3d0FYgC01PYTN2NxE7
wxkD9v5Ax5mMJyOoKoZ8i4t6O3FcsMubM8tadieLbDsYxD2OrPi4bM0AmrPebGof10668mlpxcBT
mqTFNn+0QRcU0OzpzMqXoN/JoRxrRk7zwW2CoE6yyLC/+zQ2JWO6rGdvSzRE57qB+XSWQjNXLspF
mfO4l377vs4rYgrpFSGsmtYxavgMYNmYU+Tvmzo2itNT5NpRdbnm8Q4p+sMzS4egNZBPs2bNyks8
noQiBeNvXG1tWfEX8GPF4TjG5GNMeR+Nu/9fubpq0nnZTSLO1hU5TGFh3EJ2fUdG1cthFFUAYoop
DXujdyUfU5JbL2HRbDVwIb+isATRng3+pqYpb/y9sy8geMc4yg3boVT3Im68+a4tAoADWV8Kpli5
Ny2+e4Ec7rDxWIlgeg7JI+hYme9EOfwddxTBc0qQH3SoKRpVM2eFCwP3jTe0mG02VCZaGdNvsOK/
M6Tv4qeNrbTx2oAV1awVx17o/lgYr9avoumdOETRH4LhUA6xM7+mNduJYP+l4iEzdTjyuFoztX+6
ERjEJxi3VhbsKBF9+TciGRNOv0wmMfxqACJW04nzFQh41I3+cIEtJbyDW3d9/DnNRWhOoUvyxGle
KzkwjS/QNNCG63mu0yPK91pduOi84KmNZVwnZ8d3i+SnRSrs2VacO9f5tQqWltxztMmkGW5dVFwV
GUQM16346rlAT+k6Ce/PYpMFxmWpmV5kHFiEDhbwPJXNCsPI7tInGsj9fbhWUfvYEq/rf9cmZIx0
ZFOKr4o992BiQQ1RbiuhncQ09/eRM/vmflTU0N/5UpX8J7HgcS8npp8e/XHcalbZMOd+G51KF+Yo
2brarlZG6dgdSrG265muY/bczI0dbjYsxWX4o47GcnvQjLOC16aRQfpOmeuPXeZDb6kY3waRz7YK
pzq2omzXk96mbPRVW907UobDxZW8TO9o0rX5XNelXYggAE7VzgdsCGicWRitVdPkNep1KA6hSGZC
cvqNcO2jl/DuLjzfTdyVmaOFjaGOgTu9WtU7/jFeFrN8luXeACXeYGHf1vrCNSg/uUPF/MS0iYMn
48uFVXpXDDbcvFNQRCI6T1CBwzsrpXTiAybx7tWOLr/WACdwyUSlNIVIwUrYt4HFxnahIICVivBg
zRD6xzXsnXrMuCKwLx90YOYqPkkFYDy9d8IbjXxYO8XD2redrWPWvGJv+FuLQq3fuFnWujt6tz/9
Xlqvb347ZdMVTdb4fT91p6EVq6rPth173k3hSy9OT7V1/fjNtrPPR8EMqmv/KyWbW3cmUKjwDgkP
K+sqXQpC5ND3qhVfHo81z3swL7O6X71pJrpt77idj/HEff93r60T4P1LbiCrpkvD8OpNOk2TQ9Qz
Hj8OqIjpPfieOvjoptCZ/pk4VM1lbZjSRKd+dZrgMw0XNZ23PZ3STHTMOB4UX8twijinl69pDKfy
RVsFaS+LywZ+F8b/KDBbRtUt58cZ+tpyz9v237bMTvhSeCAdppMNwrb5PSyeeYDVa7ZLtM1eeZTr
WIrHBfSWOXoh88v7mpS4EfNO4fdyPRhlFnXqoR9442vBW8QDofiOx6c0gIVlL2sRLmbIfHJFPWAM
sXE6NvMKtovfbu4jeDK0qMHy1XtlM/2YVeIt+phUnumKzATpILvcr/rC+yv03nvREV4gWczZNBis
iLm7GV1GBCU5LJce0Zt9ie7qLSka+y5i+W9sOYaic9O0TWvuwaZaPeaidchdOfaBZq3zkTS3zpTn
Id2D8rGrqpBiY+QO0zYj7q2x09nzlmoXl9mbtTM9Byox0XRgvVeOQ9aMu2O+tYbVpV/MK0DlHBR7
/fGWb7PBcHXsl6JhnKi83d0qXjOOZ7rLMgiHZswDlxBMrlP+6f/DLB806m5Lk8A+7NaJ3Q8brHOD
zOs3YnlrSIFZt7fG416u8hCXaLpcnKrw3G/VbidFjhvFRndUU7v53rVY2tSTxzqRgpAEiBi9Y08b
pqv97+ay0CNzUJx7t74zG/DK9RJw7zYFsA0jXfuy0ptFwTVZuy4c39IpAPV/Ytmn1zP1u++5d8pp
sKlkDsb8JbmQqyPBcrGhweNaN2Y/6AWbqs5t6Q6KWk1XYVAce37r7ntlxez/9Ha5rn4WTFJ6l0pG
gvGHYiN1Mxij1tmLs9TW0/4pm6EX7h2U9aGvT2sQDb5PZA79D5tvY6XXLtsaE/plrpQO0uiYRGS/
jvkamyQkLHfUKwvIhyDpfbIHcV+5CQzvzZKxk4XLwBTqsLn9oFmMTofFN6cey54zZLZgaaG8KvSP
IYv7ceuJBmn8xl8OqzF1afPt5h49kGe2D+O5KyjaRNYW4Q3cSrXWLeUDSiLe3meW89X8ZRrL4gan
NWbqmd+ctQwMAPeG3nW7FMip0c/Sh/f6lAhWjkLW990uSTO6X9jJP2gjVVh9cLwJakN3VrF+JSia
MKGDlHGwds81721Ek9WJzomvckG4iljBiN1QfTWp1sXJmdHjvu3QP4I7Btvp9hrFnbsfk6mk8s+q
IPBitKTSjuNE+RcBZzuH3DjFzzHyLNrkjouRoCOY53DGwAwwKrPv6axGHR0KKCJde5GL6j3gAh7V
Rs3qUeOI39PaReUfhwo6+sV8rXXcnLKErG6cnnzJkLB3Xb1APajCyz6KLv2ka+ZJyZoi3KanaQmn
4INKpk/P/PYcQbkMeIQ5q8tqD+UtdsTZ7iKn9LaDAgDZHNYxXY3/byEalOK+bqtqPflWTuIlVJUs
kyeWEPia70ctxmV+m/fAkyKboo7Vx7xc9CT6Ryi5Czwo10umOnfV+H/jZIpsKB8t4xHnv1G5xhxD
Z5vdQxBZsUzZDJXBuudNF1q+9pxEird8jIgQOSBQzn6UwzoM4iVHmwk6+k2stEgAXmmf/XnR6vsU
xi0fPmbkcPNzRTUWf6cKavHJ8CO6IDwVjpiGOynGWj0krBYj/A9WVw+LSNxhzxSPROxeBualHu/T
2IP/sI7vQ0Le4nqc/sow3efHMdhvXPu0YeVtytxlX4t/nUp3sjqAJk8YIEznR94jesxs/vCIAvKB
2ZBwc0WmGMioA7kzdUcxJSyK5shVMjGH0Q37+Y4F+kCvx7J1KWGZ9Vc7KS19NMiKtfyYueBl9CxO
5RxPlh1/l6OJl5MY7KSfkB42hH9/Sai+aYQoj/LInb1lf5i3qjF1zt1R9uFz4/rbMH1sAjHCy81C
lGn7zD1fkshO9S2j4ag8L4zdO3J/B0edPAGhJ8zaRJNN6GRaGoty1KWVrtLMhNj/l3yPemXoPpm6
+/UZv3blp0fHssHSHpRgxZKKeia3wr+omWjBJud3Qq+BnCND8zf1VozSn2SrO2MckEFSBL545lAq
i+YxFdUeyKxs6HvuHR4Cgemw2nsQB3I1oycOVvR7/C7dBhW5hrzt/LWuSjjIlGAD7qib3rcfEtZF
hAggNt7SLFRusHf5PkudPrG+4xSMdPsp2O7xVcXblzN79luI768/OiVXJ9wkqkh1xhWFA9qwyK1Q
BZYEpz26Rep+TYL1jq/QNdGt73TqYcvbNfIB2pZmtcP0MMmiGd9Q3MP1qtc4mr+J2CG38mWhYly/
vEbgJjx0xbDY8ZDEHEHHAZxi351rsVqkaeWMUIusYlnNQgCIWH48zGOIvS2X3kobu9HTuPuB7GY7
+HfkrpKyp5cYOlxe15ESl0GJIrjuhMhMdyWLZYKWbV6btT2vpoin7q7DXSOnl8g4On6vmwSsz8ww
heJZq7iYvkIl98BkjI+8OMhDDs3lKWn7XatD4vMqnhx3Cs1vf5i4SnO5emtJ29qMKjjsASFf+2GZ
OfPQ8Rp3L6g8k83RpxhqHHrXKBxj/iUxT53I7bxBbMuRGKNbPY0xpo8vdvTgWmXWMkb+XdG/R4an
0XNj7+B7TmJpMOaCVcJrmJbBUBy13jo50Azw0qwI8kPBeyuA35Tu0UTBFl2LOF5hOIx2JhUOi3cT
D/2FGAS/CrNtb6rxy63GmJOIt20Of28gEjpzC8xFLtwzVohF/7AK0TjlT+WlcmiuZd9Onf21NYVn
+2+pjNjzvLj1WPo6T7kPOOmiuJ/89QSf2E+rM5OdhKwf4Dgl4QW62URGN+48w91aOu88laFevtVl
75sll13XxfKQmngI7kyybQY7QiTCX45oC01t5Ovxvh/rQf9IeE/seTeVK/sMJmgnLP8fVoljW3bV
vBzoWNT+nvoEjH6hw+qezCkvSGZiOrdOq6Ojexs8Rsx7pTyJJIY5mhUDbL6cpmBqphxAUrL+8Pc+
WqFjbXKSb3XiFN2/pejN8pXAUWk/4GSLmiQ32SxLlkS6sR8V+nMKmbLEYv+NlTKp+mzErFwdcFkw
u8smJ7zF6g4zS4rXNRVBO9xph5t6ORrq5DQ8OV6y2vVUhvzp3llWFiokSZx7GXjd5zRqEp8vnLui
8c8kTzbeflx0o2TwATsF1+Jx3nGR/GYviAP55HKsx5+COtdvc2tXv72f3JDloBPXnFf/J7vdL18L
Ssk9n0O/I8wilWn/WnalCNZ8qGNP/DK7O+ssneqyweujILjTmLft4pOsTafMH6YnFlH5jkw1BvrR
16DvfgbJzTdKfyAS/2HQ/PfVeWrVFp7LQO1jfNsba1J1jtOx3haEbpM2tw5Wc9DrgC8BtZb7R5vj
7XFLnya3qLu7oPZWtCg5wPQZjwKuR/+pFk1jcNjphgoLEommAIHPS/oPYv0853GUlLL90a7hWD6W
UtVOyKSDfis92dAb+NIT3Y7qvJWUKvFxQxXkCvRsNZU5VV+lfBQnD1fF3boWajw1dHrz97CEz/pQ
dMmquqMfdUhhB7A0qYjfeSKG4vcGMmeweetCdO2zpIjQ6U8mSEgkz6h/TRBlm/CdMu9I9a0OqqOt
Yi9VRV16BqmZ8kxWg6oLeidRd9WzSX02LTIZlDbNiVi7zW2i1sOqNG5KJle7cln+kMuS4qbrq8GY
RzzdEf2F0+5t+MxmZTFcUw4zQ5jlyEdDHFtYpPqLKzOG8hQabw6D45LMdt2yVMt0uAtMg5SfKSh8
5q83VYvT57aCQWMv1iJnrae5KCZ3y1UE0WXPmbSEfXRCq9zm9YLfjkYuN2Ovpv6cRL6XQH1i6LDP
bLlt86DP/p4KwqX9djFBkUfLPtjmOid68uxLyOcth8O8TiyufOm5JmcjZN4xeu54qVnbuEkBBlN6
2f5q/TB4qybwsPt5BfjVjte0sdHcX4m7W1bnpY5TT7dvNY/dHNyXei9UcuXxFzsCaxiFqSZeyTOx
bnKfasMXMjOsTNnyISRcaGuCbGbpLrU9ny2JFeuhn5zZylzuZIA4nGtl1IncaCFKcSRJN13bExwj
b4x+NJyRDvLd2kqcXkjpvU7tXbFZ4axnl/lqm5yFEWHcPeiJ/R3YifXWVyLbiHtBgEUqIWnzoSwS
G1ePZtmCyjtARVojEgTF5q7Fj3lIzFKTIZiMwK5IBin85qAiPbE2E1eWguLoVki8/3Vgqoogq4rS
6/7SPfMYZwPlB1TVWS/S2fJIOw1/RlvClnz2CkcKdSDiKCZv1t0JCbrX87j05bnUc7Q8xnOiguLe
OPvsLEdR35SNOxOurjjH1qeMyjABF7eCYku6kp4/DmQZoQSXWLDzIiH4A4zZDpURxLJtgo4lxzRm
ynxIGmPW8LrHQ6c6POd9MYGbYtrJu8wMb9b6oS08MZhcg3PkzSg3TyPfzOW80P0VFTId8c8h1PSP
Yl5D8eangJwNoKaqdK7oSM1GWHfQl1PyaBtXFwQtT2u6EEWMy3Zu83EYxv4P8xcVfV+DhU3hUxNN
MnpemSpx3sXrti0YlEzkrctpipZomw6tRRbYkc4RNW7Z7EM4XEfTLfHMHdROIf8FhwT8VBIC+Doz
7NlL+z1EtZTjmTvC0rLWARsL+yFk56V9Y4Xe91dEslmH/6zTset98FiHp6oPbjS48a5tnMV+uHJY
F/9cJU2zPDg6kPSsVhGem20YZVRy0b7eXXm0tbfV7+kilfolsfJ3BS0yrLHyGGhniCCcr9VSmD/w
5rkvfriqrzZxt1RAzr3HFaTQXLz1G8Mga3hyauG2P2e3GGf5Ipxo1dujKHECbS9rSv3aPmNf8RcE
9B2wZnxIKkalrAsbcGYoofRwOsiXqqFU4+AdWtc+dAujuOJlLrZ4Uf+aqJ6VPiUlZqniSCcKrQmQ
4RC92L1sxkfjB21YvkmcHYDH0qSqm0+OQ0890DGgnOVqHxw5cnpuYVC9uzPCU/ApiXTsZO4Ho5Lr
cRsF9s5sn/AVzUeuYfaksl6Xe3E3NfO89hanq3Cd6TNxAymG+5nRT+pnVVXiqXgYbuy16uBHi+M/
obfRNByYXwKmu6+jKrE/lqGf68+SWQEjhhInedpdAO23bnW3rQvrem8OPclI3kIyS39xjn1YTANZ
bE6IhD7qyU533hTxKz6qOKrlu52mve4RyRffv8BYXPuARqGM6hdfTXUjM4+1WOFfKtF23JLzYNBn
gbghLrmVF47b++TYSXxFSqvuN9hu3J8ZUns9f26bz916lGkTwHzLYWq1Oz6RlTpW6FsGMmX2m/bX
tRt+8hSavf43tGnQOyCQU7UxzesYoiQTFxpzyL2d4JJGarDX2AkXux7qBYBi8YqGPHtUp05oeAQt
WK5mkeaSxLicto/CZSnWueLhiDCkcxd3+41fQdm8jekRy2O5Ooela4a2ZFI7jgEDsVi2ZGo9k6x6
61ZHNdv9ujt9VZfZkuihi/mLzUACT5si8zR98UqPt8c9UjWVdceGY71sg8eMT0VNE1NvTmxB5ZpZ
FlzUPOAl9UFKVhWrtOZc25WpVH4zDbdJDha/7QQRTy3JKf9qgHPKjIcS13czPUhMontOAE1l5bmS
xBy0p5Qf7QQHAc28qDZaUtwP0UvESLeQbzYd8SRdGO6LqPgcZWu3V1TTYNQvlYrZ6j0Fq/blctl5
20Z6cnYSYkYqlG5wxeRdaVlVIE+jn5RAwodFpE4NLu5AvWmNQBM/xlrbZrr4EbS94c1DhiHB3kM7
3JI/s8stZz4qB/HAf6qooIO0pWknQDO5xFosTnPqVsftzbHqCY1DH9vYZukPriuqUkLo1m78T+PN
WWo2W6HtMXWJ64p1T2wOZLyjP292/1UwyuPvTilPhbbx4KSspE4YkK7LqpeIFR1qriib+m6L3aeu
Xs0a57iWMQ9fwriPyvkz5qqb/QO7My0XS7GF0r8y3oYlx5Pp+HbKFyalNNZ1hGI75CiKMTpANTBG
/kVCXORUV02PRJZaicehlBfh7OPY3lXbJIPpRCs/jPZP6a2KaWK/W69+scqngsqSZdbzyrQ7Gjo0
uzXax3Z7D2MUXHwgvPX2eWu8tf3mGkbJYEt4N5jnwkwOEj+Xldc623HSwyS3nzjFKn/4EjNQuvKA
OVm2O4IrfRpHzO3fNvu9LiWycZ/5wq6kG4a9V7vkIaPg9wXGsxqb19kvgU+Wx2gOI+n8LMeCEeXn
uGzlkFCyLpHCXN0hXvTmWrt9hfNm3UYul8Osy8H9BjuMedhh00xa0mc2XicWYjMPuHC3/4EOGLGt
dEmEMw/iwUdmZOxwZEtJBApxXResxrc5/Od5Fn+7mPFR+xmAVcBf0aKSlvdDuKakAWOsgdRYGz9J
yEcrNMhSXA3aFeZj8lS6THdabOhJ2RzWaZFZo3EtMTqKubweXQb5wn9jeS8J4ssSUMFhGHJclcJT
7kl7+tb4pmnLPO4IPy9ytmeoeSBv11SnZ8ZQDEyuS5S0QuTQO0v9wYhwNfHBLxchT8OAi6dF/Gm3
9IEOy3RdjmICnpcrsRn84ehy7Jq7leuJQW9gPHAE+Tb13MR+2ofJ93Ag1yTCHOKl3hO1zVT3B8/q
fnl36bDG+luzu016XxX+xICv9plGPDLGd53wICmmaAKpJlP4vEIlY4mpaSGxDHkh0dV+0kzw9ZvQ
soyTLGwGjEEZwQSOSMqss0HhXvGKULaeASM5vsockgP1nzigrPOPbexV03WnjqtG1ALSdS7cT5Pp
7XEhNHGaliOzNtuP+Y70m7y2xYzDIivXytn7+4lZRMdWXMmipPtE0FBY6PeCtplyIF9IqHT0q++L
MVFPPBl65ucJhO7xslnJyO1SoSmJJB9TB3Y4jy3i87NekXFBMapumRE3Ahl5H309u+CUbMcXJe/w
gwRxdxiKiOkcan7v6+TJWeRYPnEa9J7j581a934FeJxB2vATTwRhnQ+F7/lc4HBFYfLHKPYMQMQr
iKQ2eUB1ivWzrX1O858MM27Ghsp3sXfkM02NW37VnV8nSa5Rotr3DltOIvnbjZAHD5GNPC/NOOaF
+WzwLk0dVn82nwX+D4r7u6ZJkuWXGILG/606Arb/TuRrdNdoD4q2uydKYHaCrAbNVganrnUCTqXK
hQE9ZB7yUv3uUjnTDBOFVHbf4ogo8AfmcM5y5a0sl59VrcP227xPKoozyAje2vCKOLX/uKF+jGcp
Cpd6Pqy3ifSUketiOY6DbManys6e0wJFxfr6I/AIK0J19DvZPMgpBTCcd1hfi0vQrqN5WHblznd6
6hw68tojV+Cr5fkMnGOsNndPs6atx8A5b/XO57s1/H32fMBmyOqfg/zgH521adQ/Xe/l9K/pdx7M
cxsIptO4TYq+O+GSAmCcwwbum0+wZy21ZDfKMXqeQm+ia27MKFx12Ou56e89sTfDnR10lfzwxrQL
3qF2Muw9l+ihVhxb2/v+G210vSXYddnxxA63UK9/dnvU+m973VmPHZ4uSJ7TMHD2hRHCEo+/tBu4
1OpVCtyIj00VvBd5YCE1ZgAh9vKFeEUAvPkEjng7MA1yyKaZAJCFNwVbu+WRQYTjJ+feoUY7W28Q
9Q9boyj9QV5GncxTUMMt5AJ2uIP7lqlYqo5lU89g0+NiTk+Sltg8MG5d01dqiaD3mLR6uB/oAcbE
O4LJD9zmOjL/qP7bWQ3tEpx8dqz+Yf629Vkynxv23KFr9DXEvdiE7yxlNdDyQ8cFDsNhPg53Tee3
LgTjUrPNxeIG0REPkZlSKhKy3UpaU1rBTucBkP4iPgD06P1D0C6rIpMLx565UurAjV96vduPrlO+
Oi+UPft6xWO4GDIomojwviYe19rmqd6j9Efc+VP5tkvLFsddTya21ueWw5e8JK9c1iesL6Y+Osxq
qFRvxY7KYEF160MbC8tWgfFWvo6xn1eNNUNbE/wpK2bf8SFMkqj9vXV2G1+oXhyeq62rZPvqwheM
dqCuFLH3ICvkthyXfUvBHKsx6IZ/5J5v+mcnKKoPdGNx0p8CP0X45hacRY/ULaaKnxYyeLuN8fsQ
72BUVuvn6tdYRxzO7LXPWru7+2khwACMNYoKTumMTJ2SZC7UL8SPjMysJXgG3aP7+VBDCcRk0il3
bO91SngsrLi1vfOAOxMNG7cNVKgHRHTHfUmdiSFnP7kiosBE+90+09YG6ecCd7mocr7oBZ2IaS6k
5swj3sW86pu7CfPW5KPEZbwupUozBhlIoStHpcy1iTHJXWUFlb9hsoy0o7LVM2238aOcUD8PmB9v
F0ky10l5GD3qlasg/sbfT1Wzr7t3ZIDsDSCa645bO7NAjr3TsIa4dzmDAH88V9xkCx2IDuPfmxy4
zDOv3Wf9gjI6uX/J+1v4mKJkCiioZbSNvThynmzpaWIAD4s3oTptP/k/9HJv/IgyOHMsasmJZgpx
wediqzHqOeCMwkOXOM5eHbVR3kDZCbTMeQoqRDI2ZtELh8fUcSuKz7ZHso9PalJm/+5FCD5xVq3k
vBT5kHYS+ZusBpjKmD+k+onKmVQ7rUJQNxc3CBk6CrDc61W2Ca3a0XETZa9UQbusDmPbdia8SD8U
64cQDJuOjgPVNaHwhcX3xqVXG/BLmCi8FWQ7W5mPexp0xUfRwzr5XOlql6tZeevXDO/eVFzW21Xv
ZsWsMBSeytjt1vIAcXvBLgtuhxdJ3nowlRVF3DdHE0/e8N1NmZG+V1Mlu1MqnJKXxyBwUZ+FasOY
bBJMAJd0Q5TKq+qGtQ3LyJvf44psB+5etxva6Tqlag6+l2MVJcdhqeGSU6u69RXffwmUAjZJ65YX
DkqyEZgqLH38ONfSYdAidCNK5iztUP32/JvZJJ+G2F+OzRAKdRqMUEC2bqPNscq7tm15OhNbMBvP
UPuYPmT7bVRG14YKZh5xHZXq5M+d6Z6F5mO9Z+K2TN/DZDHVUwLF0FxC3LPOUwm2q4XStUTiu6yL
wf91q7bsS9Mm8XofFDioHzuiX/zf3Rhv7kVHWrsf2hlldeuKw+D7psAW/ybUTvJLMS8uotOwJZGJ
WX2ZEgY9brQ0O+HO266j/4RnwvDkR0OavgCer9qfTtFwbGQRFXzpMynoehysOu03PwO9XOk7FMQw
/QirKG7SQ120ps/RWoxtsBfIsf7YLFD+1w2MZfNhYr8ZnaP14yZ2s0F08/Zv31bVfqW736r3ogeW
eKnZ+g2Hw+QDHCSKSCEcaPYd7ObergnHN7kdGimvovar6U9t51tgSRTVog8xCLYtlqqN9dkwOvly
d+YXrB1pMuRRsG8ekw8c1FrlxnHE/gTGbscIISmuFtTIeW5JOuoc5T2vUyiOtB/ie4jpQX5GY007
iC9LSEKPVkeEzJBGP+kR5DRzgJ7U6mL60cbsi5WZ7MCx/yOkZLB/oiqOmE8aw3x7H3rHZeMU5fww
4BPef42q2A6yXtXZXcf1vcEiL37MjtnXZ7VFL+5GrPYdaR17P5BEVTj/bq3NdrL+bLxDxLAo7XO6
Vr1Fh000jKTCAvb+uRkD6VFdxEuIUSqdKk2KN23H30naJG2zovsfY+e1IzmSbdlfadQ7+xo1eXGr
gaFw7R4eWrwQmZGR1Noov36WR/VMT/fToAqOiAzlimbHzl57H1BXDkMWB2YDIXFdoj2LfF2Z4ezo
lnZopG72j8S+x8tOoa+99kG1xnSUERMd6869iTjv9sQ8QCMAotDi2nd6VZ+lP/CUVNdOZ0BD4RM0
LdfYgzCEugGJbMvXmEX2pRkc/WeXlGZyHulETt0uHqVYL30x0KQNKPaUXgsSo8+Spy5dUiIPMq7p
CBVEZ2rftRMzrdeNGDlMm8ds6GiSBNKM7fLBqCjaBg+FB3tAINcUjwQzX6A9Ox80fZ0+6x6R1Nfw
jlwhYVMK42pLnHXRET9/w7tKM+P07ic6PZkbdBULC+U7ZpjIlkERUfnLWRJFPMusT6w3ghyLEuJ+
LKEWUWlzFV64IKZ4Tz9+qN+pmIt+CWjhg6dt9ITm7bVXY0VELw4C9y22CAp3qE/wiWrXbBoBdMfU
t5TJpE0oq7nWX0aRosiEkb5M+Zc9pZxCvSRNUVSoa+ijSD8v1IhNp4KCjiEZtdJSdzKWnGQOquYU
VnNvFCvNN1+F9SjOKi4fccejdFeVv2GO4jrWab8cmTBZputuKhQ2Xg83gguOHOdV3Rp+JNu6L+6g
Yy3tNz7WBGYAYjMFjyV/3c6Sc049rKMOamU0ZneRBWXfeStZ89XV7TK0ah8T3pRcMCsQ7y8NuIUm
dHIBUurN9J+KxkPOsbOt2aymdRFcLgLxHpRMedFcWnZHU+ml+EGEYdan77G1mqQxaxbXmfKwDAaA
mh0XzXy2sHQn/TNDIkALX0YNUQBTQIEchYYsYPx8FHTK12Bw8mi4X9eozAZ69pPeMJ9iUQjp2UMy
tWl/xCQk8y93YmLavGnVtJFhyaCjaN01MOFGg4bFaY7c+9acZCANoYxK4JqEV/OlXF+bF07GUhk9
IbvEOjhrC4QVEOfqlr8apMM+KLt5Fq2Hs6az31I7rdZH2zDMWPNNmU9j+yOtowJZznQypVwxszCl
4zLRZyguxMvgRYXekbe48qYqX/vE0c33JbWj5lQojTt/cZSQ/R4Jvo7rwIb6T05lCzr5mTrsbrY3
mlY8XVUkPS4FC8y4i7x4wOqnBF1XxCV/ytES8WuhctYF9XQ0Vx3vd2HyOG6OFXax3KUfgabCZFt9
Nrai7XMg2zh1rbV8jCAoqHGcCP7+rVAVJr94q6lBJ51WHLfTMxOFjTIPhONiFsitKLfqwMK0kLcn
Sdsqk58V7I9K6NaQxUzBmpe01n9rVQerHLhZY+rJSWF6xvjSL5KUG4ZM4TiAk6yQUtNPhU7s6AaN
7NJfetpUDEPGj2DMQKA0qO7BowZRHYYxU63FN/vKYanVy7yfegyNOFbei2ZMChOEGvamObXaCtYJ
fQL1+KHXHHLbS9bpDPndTknhwjj04EX0rZHnC5zwszrnz06WFMkD06ps/VWZJCcwCvZsGifDMxL6
9+19xiRD3CzwLmjvvgNTMGIE0NtSxhyInI4lzWgsK/7tUsBgP5g4VRrxCRGLQYihgGDWzwZT5vrh
yMo7avoe/simLa6Leb2ncRUN7kZzC+UnSYNm+tPpEpLUZ1NdnI+8o8Eh/NHgGX1X0CG1UO1p4QEw
Jpz+em9ONE0qnoqHdP4wzUY3g1KFwXCCaKhvl3xnqUtzlE6/1otn9G49HucKZCsPUkk7y/RXrJyW
RmdzKIfXjCEtgoRx7hoJxcZYoo94s25JseuTycTabQEY1He4IGub1Ou1UJ9UdU7b+zwDdVF9BAfO
0JyMUMJ8RhEPE1YZd0jiPGBKEuEdTB/IptI323m+tPGtMmCsSpeXaCCKVN/Lyezkue7imi5vMmrz
M+tEDe+mxch8z1N5M3jUA0TVzRGUzikG2l5GubcoXB933BcxoTuwfFofs0GV0OKRqEuZnYSGkDwF
ArYphe3p6J7WCH4MMmv9Km/c9Iu0oIZFNWkW8lg9ixN3TU6E0GeGw1pDnu0Mm1WO54MclGLZ4CpK
YYZ4CzhyO65maoatPXMKNtBtzJZjdoN77DzIPk6p+SzDhSiXtcPFTDMLOXe7wN4acpsV+FcyEqKW
fs5RLS26q1PQq1HU3eCQseexWo2dZU8K45Lig4b7KhN3LQOWmME4xGUZk5DIcLlMS95cLrO12qwp
5gEAMoEYgaReIco2q0+XLaELw5y4WnOPDE8yb77dpXDAbyicnGTaEXlyO/4Nw6w5VgAwUVlRiCFt
BUdTVnMVX3RGszzfLhYM5k9BpEFT+opCo/1F1Am6MksP5isKuY725G6l4zo8QpgzAHRM6rL/asio
6AoWGkYKPQmjU7D7ZIpEoUJeSO1E+CIr1tnyRNGb6y1cfJ52q21aClPj1Jma02O77SxY/VbJ5N6Z
utgO8err7AM4oZ142qCm1VR+WjdH01MaMfr0KTLawngSEdwgGgvPZ7kn1mVREz+26gZdfqotMfum
NvVcAUk5A90xGrC0sz7EiZyi21bRUrC7LFpEx5mef1feYeBqm5PZMX29vUlWaQ15Vle4nzLsHwsu
E9dUf+Y96OzGItMvfSUPy4T21usCLueRbUtPdrIdqvo1LhGcf5e6aRrLo7CL2UVVMJIUZTyJs5jG
r6iBuakRFZN8vnDoiG/EOt7pWhnY1ajZkdcniKsFYaIz7Z9fs9pOebbnQOMI9vsGCrj0ZEmPLfPU
SjXnads5VqGggiGpx78kZN584Ika1uo1LRe9Xre5dGnuPPCMRqsIM5dhqBghG6Na5zOeWnc4xDFs
jUYx2q5Wfa/QbNEOgyFs8UPiABX6iQZwpZ/cqVOYWJZqJq1bhrawphg1gfDbyCQt6ZlEV+h5TzM7
pftwC2hThMHSFbC7t5YraaUwhr2NeFGzPDF4cah7scc7pFa2JxR31SmQV6wDmLBruU0HEg44WC2O
pv2Imrx01qMrsYEwvIiyx3cIdEWuVJhgqTubIcVBhAW0zS1rJrue+V6Tt7CO80LPpT3TkK4xT+XF
Z1HQsAdQJe/fzf20UGblvUNNKy7NqjYFh6tYVYBD1Dot20fdrPuu9mp8oRX9qmztWj4hexQ51nFE
444H3LHE/2xchPrV3U2VksBMW3gzqyOyQB2ZvrniMtk0GcPm9ngqJf5GRc5lYgUJBqBugAWW2fLe
aa6s39LS1VxGLCxciTYSPw79+o4ZC459wrVp6+xPcIbAYXlLpwqR29CHGaARN6OkE7UQ6oQIbM6y
94GgBzb1tG+72t5iYmUa5R6vuxNtXSaZxJLB2Pgst5nIFsUFJrISWYTRFBW9PJnUciYzyJFreJrn
XHJ509gsY/dY0CqkfLc66IBd1heVqP1kqOQsP8ks6Kr5KelsretDNiFlMQAftQqPxTDxnJoXSU5T
FgVNPeLLuUQrRRsO68aJIn+i5bCoAOxIFKNvJhDyja/KqVznywDvpk2/DbojZX0m7xqEImxlkyrK
4gGHUepvrBs7E8GARb1G1MUijCFYpjEeY+VKRa6T+oapj0a+/pI3SuFOZ90u7HY+Yuw0B9sn5X+c
3AA5mGPjcbqFPaQ+b7xVv591JeI+TUuTV8WBMe0MN9uUNKaVdDt23aBrftmZ7Vp6NUtf2bDEOQ2E
KDshx/crLOTSGs/xKhxnqnyFSoxx4GGCDfE2QE8OceY0DzPHah09HT4WjfDm4KVtjzlX1xI7NjFB
KoKxpOE04Tz4nU3oR1DPO1yMojOh0vNJZOm7DcluS58GTmV8uBSTMWmSK2BD7q1MCaHlQHJvUR3V
rEniMVDNCXkxUxwjV0JJ6qtSbYBSna6x/Iw+Z1LZIbIuEmKFbbKKek7L64B6vM3hWKkJPIB2ZekA
qTlALk80rZNDBLc8JQeNtSK6KotqrxUWzQwh8atzW6f/GgjL5oDz+J0P8l+f83/HX/X1r0SD/h//
w+efbPbMZk/kf3z6j3P62dV9/Vv+z+3H/u+3/fsP/eOpLvn/P7/l336CX/zPPxz8kD/+7ZOwkqjG
98NXtzx89UMhv387d/H2nf+/X/zb1/dveVqarz//+Ky5Pm6/LU7r6o9/fmn/688/iCH5r//3t//z
S5cfJT/1v4r4q0t//Mf3f/3o5Z9/qOrfYcpMw2Whdk3wFX7T9HX7iuL83bJ1xxYC4wphCtotS6uC
W0n+/EO3/07Ek60JcWNCTAY//vE3cJ7bl1Tn766FFM+NJkxhO+of/+eO/dsr869X6m9EXl/rFHbo
zz8sU7uFF/0rlMLWbnfLdPhT2BEM07H+IxujbfgPOeKgx/Ev3Vw54VcPGPDxNpeMc5wLJqhJV3qt
NswntXJBhgADN1Gm1psBT63nOowdYfLbEqwLx06ao6c4f7S0sr7IeK4vcaNvhsQsjj2LXCCGQjBS
pb6ocxHtIcSqi2IzqncZEtq+kUwvBLD6dJkG3IQlMRdzG2aOmR15/n4lC6YvB7TqLKK42yVd/ZEN
jTxn3W7VxBqWWOB9NMPiompRcSGIEarE6Kqtmif5ZS3TbWEWP+kjlJtRbaYjTvJNIYrmEi/6ngxD
9YBbLT8P7muRYXeI1v6Qmcu6yft88fArtpcEuWCjjoRaJUMZXwSUdlNNe10TzlaXzXRJSkP1kcHs
gDSH+dwOz/GcFftxVi+aNIJhRQnpylYLyYwjweZ242DPuHDwWT0O88xE1DSiDEZlj4Nq0IKhNjva
fVofltb4O4nteAfXVF/K1q4v3x/FWttTqBLh4Gh14iXrzRkntZs+fXsqEo6Rtzp29EY4Q8ryWglh
nPJLZz9H8Zie9cJIL99PfTTQIFfbsqfH2w9hoTOGxZSjddaa4p8335+idbEVpflJlIQV6skzFZdy
Br4iDjlRlyxo6PBgeucf89uNQZ/YaFP1hC+kvMx0Crd5ObKf93iFRjXfp7a0z7qi2+fvjxCG7XMT
ox6iPYWuoA3UJYtyhkpTcDry0feNwInqOeYUGA3sG74wpqviyY7O7lAwB9SKdxQ43b4NaVndfz9A
O+eZ502X+gWxJOfsdvP90cx7I6/0+Ph9f9fbG2dFYdjiFaMIURQAV1p8ffjX5zGPb4fLEhNjUf0Y
Opf5Dx1HZuTS+R6d2diQLVHfzJRtIIH+D9hQo20NBHhHnJwZCFLx985cUyk1CBfIJOmPrOvvxtKh
tzp3AekfPV52zL9JPIhQQP8chGXhmJik+zjI1Ag5oJVnK42rQ+owsxVQczoQdvXcRvR7y4oAeZnr
Xxwuxi+Fqagx2QSgm/m2ypCqsXn9TOaJlGxaPKFLeb+1anf2MWmMD5gf7NCqWuNcWRwfSmIafMxw
0x50bzxzZrNDw3LjR3rulY/oN79X6QPzLy6JagAErRxDitvjQN+8El6Xf6jYA30KqoYWCRkqcZq7
4W342RnUIzmsC3QgZhrgxWG5S5Gig76J23vy5YnOKmOvHdz6k9LAc+fHAX8lrstIPqSVkj21dn8w
jNXyicq37wDvCL/PHa+O82hnuaV17qbSChfw3X3vmgoKXwSbmbX1T1fg4Rz66resq6tTxa+JOQO1
Wevqz7Zo7hcmzmx7QzT+dPs3/KvOSWCB93Il/91w6vB0YptP0apynGBcwm4pG5wITfUYu6b7OBI7
j8b44QCU/K7i5XHGA/Hk9ul2juGpbWJlrsIRft9WVciY8vWSGkMT6P30ibl52S/M/yNXPyoIy6ir
Z10pO4+BJtFjb1LPJ4ylcjHp/CYy4OkGF77RiSqDfMl+FsyK3le6AbC2WIlnEpusztuBWelFSosQ
5RvHb5H+RjjyU9BwD53lMy2b+TBGIJuuneyZr5vslCo6DsqyvkniDTC/21CSe/Sh6ATMKTDDasvH
MuPxyWTxggH/ySw5lBDPYN2r1M97uJNrttKQq5pqfrZF+VJlURxC5EtGoo2POtHCV3227xZTmLsC
83MIl+oQaZAMe6V5kmv07kJdHqNEXschS+4dczwvtoAjFtP72t7TPhOM681zRJPCfMuy59X+SWlm
PvdRa55Kc0Pj2PLqRF/eBI6ewF2veBy6veOU6qXD5+YF0xrrb3Wqio1c6g9GMPFO56KRZfO4rswz
7UdGg8VNxhFiXF6Ey2cjr4nL6OU963qyF2uWhDQRh7cpY6Fw58k6O2nVPauTyavZF/sW5xDxCHW/
p3eFp/N2d1xjgMyBWlvAqM7oUjFxoTjGpJbt7MIF+SiM1a81nPELqq9nZOXip3EMTZAICAoa+eXU
rr7AMkjLy4nuy7J6/H4wg4msWTXZtcojqDFbzm8Uoi/65Nb3qZI5O9yI7GVK/ZzPjfom7MbcTO2Y
bMdGV98gWh/corpOpuKc6rJTgH8Zfgh2hZOs1psTteCZ3Q9r7Yjmo4/d5OOEVl4tncSAtFS5iAu2
26UfmYdg3DxuTvzsILmpuRx8nhj3uJJxgOB5qZ2x3rajq24md4j2VWaJAO96j2aaTtu4q1e499o8
r5ql3Wl98iA61ktLTJi60DwXnN37POHeMd/iC3VkeTPhvD0cZ/nWqLoeTUapn6Sy7kZMZ2+dE3Eo
1pUNFuQ1RNGVb4Z7wxKKer1UMEXbyWngY7Vl27pCeXPLFVcqqQuhNT63369aPX06rdpcOe4wZjlz
pn3crWcMW+N9n+lPFjat7chHodb/NFSneGuG8ksHl6Y3NJ8d0MGHFG6KQA3lTUPTwqZQPZFDq2yI
lVjeZr18rnCc33PF7BLciGe7Sp85RAxv+tRXW9x00yYS5ANMhRqfCUL6EfXrdK2gAB/UaLm2bv57
SVmL8iz5cImGFWkmw6QpikBow9dC8My9sTJPW/mQ9lQCqSlgCEW73ucjrDIo3Pe9juZeYvyyN64z
TKzWBXpdlPzoMGhf3WzcEFDlXty0uzLKDP+yMkVbtYSalKvFoBLsM6/4KXSvabv4TGb+G0SceRfV
v4TkzlLmfRBegoOYRnQYu70fuRpHq8yp36RKwEetFPom6vVNc7t6Ehcwuqmdcw725YmKB2cvXXHf
TvKlto6QV+2r1q3d7XlvaT+U9c4mkQUFdmk8wBMqwZn9lHEpxd6NDgt/4W3Vkuq0ltgVijpN31ql
VQJE0pe5zOsQOt3xF4f3Sda7zzo2bb2qX0Zk5ZAJFoiglfZolAwfQwgzDjqWMq6cRQ2/fzN5IMLT
kuxXoqoaWZCN8qzxpkVrm9/IRHL3c7PumUdCT9xqjddyogYCSjnK2TQPUJvjbRWrxFi8pqNyWJln
sa+HzmEHTIq3KMtG+hHli+iR69LaKE910uc+dvjTbDUVVCU2URzpxoZYh98MqhhOEdCozxlECfQ1
H3eoFNvULbIna+geHUx/96TfaVvGps9+WcmTHNXhdRJCBAo7r4cDeAoAvUYC/RfzGPW87U0rcY8l
nolarvMrQqw0EvNFmY7VKrNzrzNSESThSGJVeYSWKHG0O05QivRY3DiQFnf3s66vQWzr2Eta61Gx
0v46Zfp7ppO7ZJZ1GzCMftrmbpVv1KYt3zqN8fN1wh7JpugeaX7gmR5tn/gVnhVrWA/MAYh87Am2
Pza9ejAVMNxIKduDIP5yq2WUS+yNWzOPosdZIUqtmuxxg3f0IxNG9jamer91aG9vaDptEitOn7D6
Iij3XIMJXftXG44018iDWijr8OKkZ3eBFkAscF5bdjE6m7bYLu5j5CbLS8L6bMzZepd1onp2q9Ef
TffFLiP9OlE0HnXTWejo8GqpzPICfoNgI1QrC9RULw8arljPcNLlhOIK97XoD+zTrMujODDwc9qT
DNkGplGZB94gq29p7vjKFc/TydEDcL3Y/fXaKNqXYXX53cwAea196bWnCh0O29uCy0e6yOGi+msL
IUyNPaGguimzuduIKEdJEctT1SzulbDGWzhrnl5qCBinfcUbj04+nfqWQfWSTfNSJDaNvVEtLjQc
GypAghtF30Rh3uGBQ2Kyg5IKMigz2Nqb0JuOvYGGSFEDzZSfaFPhxWDHjCbnFSHdoNIXXwxeLH1t
vm9vk+FXa77IXvmkMZvfMUPoJ0Aziz0G+vMy0DMCUc49VZh5yDCmPsTe2u2GxXS8TLPIvgSnChdQ
lP2CQwq3thPELCywYvlzkqmnzByT42QYX6pqQaczGjuguzJt8aZkG4LTbiSZjI6cBZCsPuZB78IO
qQNXcOWG+AOnbX9ubR0H9VKdTNFOZzmWTD7WPx3SZF6rsr2PTVqQOindflvGHySp9TSKeFM2Dblk
9VwOnu60+k6s1ktNvOp+dtUy6HNe6AlPIQfi0K0N+rB2xqmo/yiVvPQLqINj1cxv6c10/xV3pfL4
fUOH8MNCnjqVGFlJpXLEbpEk0QjdMMIGtv6R1DrnpK7qD01hykLN+WvLMJmf3420pO8Sv47VJszS
mrcmSQyukq6hALkrMr0LdF4v3CFdcsga+yIG43emzHPIyQO/Tc839bh7K855cFrshMa01Qne1ZLm
1KAu+E1dpj/Yvj4yVWgPEEDaschhei0w4qpvkh+VOpGXIoxnQULSlnkC25RhdLh8hvYD5ZziVHQX
QMQPrVIER/RUC4hdUn1d9m/QMesuNbD+B26bP8753N5lhrtVmp781rEwtmh8070OvUU4jQ/UPZ1N
o+SdnDGxN+6OeMw35AVb6N50iNWo8kzBSwC8cErdevYbggk8zNfHyk53WX62VrsKk8k42bFY9xC1
DyDXvW8qy0NmutcK4ZadaHzSOIpcv2/GMp48EzuznzLBEot+5t5NYOMA4qgfhQDFMivF8t21yB8g
1vMHyIzIA9+ceBkB3FdHLzeEADjXjms9e+bhIsEYJ6cz7ftGUXf0eX/NppttFIoYZBvWcvAhrx9W
Fp42n+8B0hkJ1DL3sUU9Czs7wObU37DLY9nO2j0xCJyPsCGElmfiS32G4aY/OoHOmYPzOpWyOVU4
eQNsQCPoe19gKcgDp41Qh8lL8GmIhYgTyZ68LG8mxLMdMiJm0/ZFAl/taHpxQd5ez6FGdFrsGVik
b31MaIuftJPid3Ckj0o7HUXZLp7s8shr1QK3cTXOUL3N+0ZO1XivpcB6JITE+4XMuXC02JAylyxN
XUDKQW4ynFY5/uumMUYAA3XaCgtTmLJEdzwKN0T+WDCPJDaNWDqz69htDXtanvTRmjeduY2MxN0Q
TeHltPbP+iR+FSiRXjuGQyWa40yKUCwfXDGzVAo6vDB+W853JVJbmrSHdjCav27620d53MU+0BsB
F3U/7GWza+wzdrrHsUFtK9Lukuq87eSTzTH0oCFLFNiAVGyZZdUcxKSb27m1yOTjdbf7AHFuCBQF
ZhW+vT3I9HbALPRjZ87hlMYv7Wy7oZrOB6fPTlFXEesxcgAiLBAJxnlPc4JaaAwvSvOmY6r11jKa
sPw0xj4bU7md14jl3GXNZHDxoyPklx3Bu9OrEifNNu7SMr51z2acFBAeeyS+fCNtjTFA2H1P0zpu
hyQnYF9WhVfoi/pIypO5FZqz0OvqfTKSgnVU9SfKgpA1SHyWPTIF+8d0PzvqlzXn+IZiFOwx5exK
XvmDWQz3Q7p4UaudsUn3L2vmwGbYtf5EC1xsdGVaDo3D2lRw3UhZweLZ2kdVAFsVlXUcorp+c7H7
hUQ7I6QwSPtCxkyJqboaOf+SxGh30tdJjCNqLzlp0myPhpO9OhneUjpr3bmI1O6Ef7okA1Xr3hik
etKwXXgyTeX9UlfvZNsaz8owdsHNKGMwkO/UaUkddkY1eTFaVMiLQBTyc646yt2SfI2tPBO+OXxy
PvpBAsD8ZI3C2XQT/jAw6H1etR3xGW7hdRHytooAigu9Ki4keFym27HAGFZJChEGZ4wjE8gwGZI0
IFpaLKq90aVhE3/cTTu3pRMgUu3YYnHa1G7yMFEWD5lw/blNDw51wZYV3sECq6iY96fXphnJC0SC
LEY73iqGEA9m2x1KEe8bJNKA5Kr4MDrWpzTcdTtSETpr5QD76fZWLxhMaPfuZq4y4nQ4SU51Fu0i
Ue2SddQvdd53gdl1JlK29UmKo3atTWJD3Dm959pPfTwqt+rA+VL0nNKDRsNznu9mtBNYEgt7hNET
M9jXDxL202UTPWe1OE4Q1YHDiOUQOq0594sZyo4zv0rOBlXsgyxy7aGx9KPNZMCRUKLN0jNNXcsX
/cjM39M4ab/ixB4f0Hxf4lSzd0xOE0GC1YCprPQ4I2V4nMvp1Y72EPfzhsO7DGzh0IuNzZ2BDcxz
ypQITleqHIuI2SF9k6asC+KxF415XQqlvOZR/hzX6J1jpGueCdk7cygz8xb/mcluA+kSaHNJTucU
oZLbX5Sh2YbzghJUrTxCTVpBGdXuNk/RWDmMmadEt+fnpGpC3Ii7VFmqO1euAQmk894orK0KR3qp
NPMJQ0jBnlq947HYQBV31zYmWAH//Q0bi/cGJumLHMfC08iT3EB9+Ez7qcKpY+0hb+DBIEPvaFnF
fm1sJ6wzKiuRKy9spvYl7aZH5jCcOweOZFhglrKe/q8qzwxJejVWQhpT3ngR3PGOOIo3Vu+XWl/F
hjSOJlClOvno4S/swdGeZKhD1jf6tWFGARVNdRzolNOTw8hSJjl6IWkEuB4fadOebYe3Azv2pz2P
s78YUvGraCzPUfOLdA7pdaCrQZvkMhQlIGPVxiNk6me2liSNgi0G0B97oeQFL5d+5V/otIvyWETX
FDowIGKOwi5BFGxEBvI2j15h1EH8Y24d2vz0pUryn9pWa4mosSQaIrsqpMzBZdgTMxeynamfFKr7
Xd8RM50ToUgwyMdgw77MBHEMOOPoUM+ooE437xDfvyzKjHjKLsYYbwrd/krzNt6UqTNsYNAamp14
Bmc4OUxOrPE2QzB9tZyN7exGC24rAoms0TncRNUN6Z2vrlU/Os6ynPaZalJ/spAEOuE79/28dyco
Cv6FAseslmtS3JkT7hYwvmeRq0tYLITZxkXp3jX6T2lH8q5v1iFAd238tl0vJoNdH1tN1+9wKIT6
DEEz5OR5pazIdwWm4Lvvj4ym0QIlz+/cDr4wi+zlzGtYBsRYDhSernvAYB0dsAGrXmkx8ri9EDFh
3xHW7tfV3O+YpYxFegbCQoge/rqBsSs8BwrV51H2MA9ZvTWH9pob0VvqBEWnERgq5KYV5INpfRef
NMxtbD9tGmg8kUdQF7D/dg1jBG6Rx86dlnWll7ZTsaHPkh4JdnyJeS63+VBruyV+4kePJW831TXj
vcmWyLY4mfYLT6kZOsBPK/n6TLsoSr8bq/s0XSK/s0tcIfRiDlGRPhIw6TNAUduXXYyZBAdrgZzm
QerloWKP82HIq/kA+ffPj+gkLHiVzHNEeu9lHlv3UtUVAfZze/r+p6KmTJVMfwSYGDb02u7Hot2r
ALZHq4GDQbe7NHJAjWrdlEW0Tr3q9imAvvDXFbN5ZBt8erv5/kJCBp+nA2lvbMV38qG54FhefBrS
5hYfnaD+Ja9eEi79Ek2pc8yWF/oErcepLX8xlA4hHlC7S7DCEhfPl9vDxKvccAJ/Wvtc265YesMy
Ssurypg5Qkvljr5AqAAaY4eK0xcGGE47gzkMQXL7VLOmbisnuLp1xLowK5n2FOGQ25cp4QqUHTnu
oxeSw8W2Vhha0LGTXWVjHeBmH+VqOn6UfJE9/TAM+s+edMhXXaveqkKJPVuJN7LAqVmQ3hAMtjEc
89kNM0Wl52/GJ1WlOm3bihOFPPa98mIyMWghRJtER53u5Twv15GkuI000/bcRY2xSwXVpcXSAN1d
HnUVpX80rNM0GzvbIENnsiR5NMvvicrH72fSkCOoxCxTfyIfpnu8wju8IxQRffYeCyhCxnnZPhcl
dpTG/Jps0/XGrvqt1gTQ04NRvD62bH+OyUKLW6PcJTjkiVeGcaFPN0TuLTx4CCLHfk/b9JJIuo+J
wXgI4nh/9i+aAbC8iLXY11VCj7uJCXlqhOXpZG5cCM0ITN0UG6IpHCaOrlS8mTwIpgntJzWBdHzR
eMB3s51//m+uzmRJUmQLsl+EiDHD1h3H5ynmyA2SlVnFPBmDAV/fh3i9aOmNS0S+elWRHjjYvap6
tMm3A9biDSdr9Kx+qe9OFtV36oeKWx1/xiC3p0yUJzE470NmmfefF91NGQgBUeTzsVzmOaBox7jX
tbWEADfnDUYruxWPtGqRpmvHPtDSUN58jRWfEOMdbH59aa1x32XdtJc+IVr8/eoGcQblRRtZ73sr
imkcjrGLrchNjDt7MP1/L4CnxtCQhuQQ1QaNZjME6us/Mpat2voOMNbM+MY41G+wBud3VI0qVKsf
ZdQcQbEM9i6Li8i7pHy4QJFwnwQHi0biGQc3MU9WZNx6Dj6AxiSxVpYTRLLvmZFXj5+XFu8xvygL
7CCpwjNDz0U0fbLvHNKisSnFvabbPG4Hja4jvvt5aSZD3BcT5hJr60ta4uHEvXmOE//O7RzQmeiS
cOoWFpL8F/scbGvb6NM9U+1098bMudY4vxj/yl2VMx1F2Noe3vqiiUa7qZQNu1W3GPUsM0wI3BIs
6OwtiI2rjY90j4XtUeBCxeoOVqH37c2s2FTIwbOZnGbjnMICF9psP8yWcwjJv2ZHJNt+NFMOa3Ny
jV3lJPIGgxm7l7Gr53zeNqP7RQNxf5Z5//++/PwZvqCWjL5unIw+49QwF8/c05OXIo8ekeA0Pijv
ico7BSjoJCPjLgpQQjwGUqf6GiQxehhl/W1yS/XuesbWElX9VUERMov85HoZVnpXZ31PumurZXp0
Ai9WfhEHxDeeae+pGNpDpkE49A0uQ2fKvmKTbC3kLbHnwMG37vRpOZn14FybvbL5WdW3syuk8+LM
aXvMXFMP/MFNvsC4t9uB28H559vF/gUzjy1KT+wFo1py8yDSbwZzjrGkyjLMG2KqbPTjLynsP2Vi
2neoV4Q49NE5cWXs0i6JPgcgPlDJgI3SkRN9tj40HqIN7tH2LfWYTVBEoFpO3jCe3FF6eDpwnFw9
IzKugj10EEtISMLH/pzMOHVNNhx1l1anHP0HYWr9stCgVUblcqZmPHmVo66DTI+TAz0O7rtmVPeG
0r+QUKh1NFuwcbgDxgdtM8Y5+wmoEm/5R64vLTuDbTmVW9zx5pnrs31APrB4vDvTPyWhC82Px4+0
qee96vXygO2x2E02py89U7gmHWs4YS3stwlgrdAD5HjzJuNz8krxjlrWnyF9HKc0ISzRL+8RCwbI
Dtbz5zvRjcnRk24HHI1TBwy05KjT60q5cISabmNbUNawxY/p7mTva5wFgaAZs5OD4NDlIRv8/kz3
cRPgIDN2cSP8BTHTsk7kna1TxAOS3h2GN6+Y7j9TcOcOX66s+dHSiLtcTSW732Un7GXVA1smjIsk
3blN1H7IGnCY14jpzpGhfZpp+Tup5WEEFPCG9KkF6aifGhgIcN8KFTCHudyl3T6sDB6LJoqh5ztv
BWHIS2bZr40srBAs/n8O2bkND5BpK6xasORxrpoNv1SO8I73Fb0GF44ULC7m5g+5DPuC0A5Xc+le
pTyxSmx4eBRvyJLwXZeEFaX+YCrVdnWasOmZCH1ki+IXxK2xy+L9PIs8MI0se1Yrg5R//Za1uDow
JHibKJd6QI/2uwSXjTEVzPGc9xA3U5PlduWdE8N8Fo1xAxCSX1zJU9mxPZQpqR2d1UThwILg4jGX
Q+SJcEa6MRPxtJK+5y4oXwnYGgHAmxnaoiwuE6ZkaJOQQapC6Sjk5QbzlXdgDG62HiWOWwwM8dVZ
X+YWvp8YSixBzXAGfv0PHJA2zB1uSjjiPxDax51C8dSE/o/rcSsz3GQA3U0gKSv+aWtDP0kwDo9K
VZ8xFuTFGa1L7y18YPE15a4lDo0W/ynRnFq/vdZO2W69SssDkFELMw/ujNJabniJ243vNAZCXso8
sZp1hsbBEFmoiaA1vlaYV1c5rZJ/oX6NhVtuSTBjbsHp7NW2u43wIyGz7YbCzn5HZhVAazZfMfV9
17a2nIzG/Yg/XaEdPR5+oBgsO+iBgSCloi7MVXPA/nrCZ8WNHWAg9Rgbcg0h6Gf9GBv938qIl8f4
RZtWrjTF/3X8A5dchTWfz12pV8GgwD+WXXVyJQs5cA/dNrZz5LxSvQoHYdfP2TIy4W8StCyVmG/g
JakdiZjvehosg1goN0Cf4MGMSS5w6e46MS/s4EPsUhvYuGw55+s5lHwHehyOEDydZf7VSys9AEqy
d0U0x7u0yJnb2koQxJXMuCRr0JVGgwvPubkguLY5lOEXwxU71peE6PHAh/kM4rPqy0eKGLIdB3Kh
wnFvLtHkHfT3//Kd22nGRsT8rVivsx4q0qC0atIbjfKAn6LV8cFMpisYlwk3DaTMtGdghcn+nc3U
xcQl+kLL8a8YWVTRcvOK7emLc5v3OqXl1tGfKf6mlzo2im2vJ8hC8g/BsvaIbwgJKStFQMaa3asD
KIe3bdDTMB9f2nIYQsQgFv88gvDewhMWLIqWDSv6ZEsjQ3WByP7sOpRVTznDsWv6B8BcNlMZefxi
6tZ5wX1z8+odr5BxFpHDdq+Kno5J0hXtEmYdcnDb1rvWRNBBt9PA2RUBCZRAYzXmNg0Wjd679PhX
wymO2KDPYksfq7Ft0V99gdU+tqU4Ymu6aHnV3x2zORQ8Eo3WNJ66ucibbZcvqGO7CDp2Ez8I9xen
lCmLXjOWzTGk3hP58O8CWT+EnWefW7mdNFvHBGAu7Mo2VATF2OI7ddDT6L9GVeLINtlnu+WVRycp
pl05VpuhKod9KzGcaICDUF23ugSeMQLG2ad4aEI96f5ptPmroGDiIOMsIOAVo0AP4ggw45w3ZsQu
iuF78SU5tIkLlQINCI4e7Pb41VHkZErdwNIIQ2fTAMv6UKTp0WEKPjNZ9KCyQK4GmRJZgEGqTNMQ
cCfsrDkLadqrNrLjoq1GTDdOsh3SLAldc8T4qzfiUAAds9qKA3GZ3kweEieA2t9y8EVYkPOa1fyd
1n15L2w96DIMFYI9V5P91i0ruSD/y23S4TaMHLzIc9rJk+78m862deGqDQx8QXsidcx5GZ6mzkY3
lMIMdW57gU1xaeilhrmFFYW1uutOBLM/cEsyojD+llm/j2Yf+Yptg8k6Zmy1b4/A/hZS0Z+Sz9Bm
TJYXu7dfE/7GmLbfuL1f116poTTufZLWL5I7wdw8yOy525KrIJwIBm6sibxTLbh860HdWtkbKxEc
psGYvw7xZ9oYOuJgASbB+q9pDf9E1Bo7IW5CvYBnV6uM0/HCkobWmj2uFhMPtZCU6wzYO9Go9jhS
22o6A2XljlhfoQwwztIld0yN7qPLYVg6rZuFSTuGVqv2zCLxxq6GYWu7mh6Osd/vOqNvNpr9u2BX
3s7BPOMWnUSXbRee7gYUgfMYq5vtUfQieRbSQ4bFXmtZ7kl639YFoGv/lUJcks77LGY3YvOTk+hQ
p9Tx2bP7pBNEpuYLfXn8/MOCKNr+kkQ0NbOpAifunn06l7vSs9ipzxbHft3cyNwvDxHZ8aCy9WPW
Z/wbi0XuRoPIa7Xc6B0FRkGFxD4yWNnwxoo8b3fNkARglGRoGsPMHqif3x1QBJ6aQChMR6pvxghb
rbN2cvUpABB0qn02QSuGl+HrDl6+WLN+1UggNQCy9ajVbkyT1FVu8DwwecLyM7ofvYsaAcVv23rQ
So0ElZsjqw6b7eya1U3iZcTHkG0tv/XggBeHqJp2ZBH+Zr57kUt18ufh0OCVDDLA3EHZvQBDS+E7
ZgRHy5cub0+OsjTUCM45oLM4pHHdXG1f/HHYp+aefzfBeSRxgQpT7AGdXnDSouWCFCnn4jJ7H2Y8
mlvHzv5dwvU1HgfoozYpKC2mwKxo4n1maLBeyXPtTP80DOW0s0ooJg5tjRrZSE1c4ra8JZE6Kpc3
mBQedr0i++VA8majJl/IO+COMcj8k2a+sJBU9cySn5LlnRBIyAv7zXhKsZPWiPsiDmMd4A5VBtGx
jTBZk3TZQIdIN4tBVDfKFbRYzT42qBY8wLvhSswVqRbqTD7gBmYSxECMdZh1SGhD2uGQWGhnavw4
vUZXo1Ssjm1+7RopHt+a2DvPpImyMvkQwNeR6L1QN9F8pxpD2mzUDstSS98NfqU9u/VlGmjWwI6U
nvxU/1Vi+MKYbYFWtpo2LLnTkrpPhsOi5+YW0shUHempMi5aLSEVddq4j9nsAGuZ7DNe64W8c1Tu
XVs2b9L3puNSCnYOldW86U23PHQkLSDuELBaRk+h24+fr2iSCGGyztef71Q1u/fM5jbuWYfKWG4Y
Zp3LykuBxVNg1HEIkIaZqtKHpVzeYZ5TyfpdmX5Msgb/SJPQnvRQGiYi+bcwE22vJ6Qxuo7+UVLv
37lhE1+bsYMWiW9tlmywD6ar1J5mHesZm2w0l1Hsu2kisjiz8PSyqEESTA/aKqlRSEoIHQfCW+MZ
p3EpZ95xvTkZkXQOdldenMIOY43guR+b70JN/Sv623bhrEDkzvgeyaEEtZdkQT3l6NTTzBSQGMYd
BhWNPl1eHuay5NSWIczD5vcIHjEOSfpPNpFnyR0W2PqE2xB7oXcn/2U/kMYoA2yjZG8NZUG1m6Bf
DcsIlwdreEedJ4acM961wAJXGkhMsdt+Kor73Osfys5IF3ryxdMqGDTus/Qqf8+YjuzL6fw+tw17
bVKMuKcT9Vx0lge5Eft7soHz95SBApRBnc3Zl4r0r751L5kj1UWyxlPpDntw/VbpUL2yLOUIxP0j
qGcsRUiY+Yl1bzB6KW4ZkCQXsKIoXGVAl3N1ddUFwBezDp0uEDXNULEy3bRSi+7d+qK6WdtaKf40
4rVo7x23K3eNOLS9V93gC/4rvCg+1lTW3AGqPOFVjYT89O6Q0te2a8dcfTjr6ZDmLgwcwAzVfmoG
f+/hWTjjp+jO+voymx1EkzwPhzhCFNDqVyebTxkdYteqoVCbVeSzyB3/kqL+ScT3AEvDcqBPwgy7
un6fscJDAuPCyWYdQGTGVr/yLjaWNzTxLjqzRMu8EzZVc293Vsxvb1zOWYr/l95pDrq5+tXCoPyg
lM0441FZ7HbYr4jpqHc+nbLz3wDTfikj0q/pnL7IKsJWPsQIY3q9Mm2iTzwp8T1PhuHNKI2QBDMk
y8VL9oxi8d1bXxjDaEcggR5kDdanWPEMMmhofouBDkApHB4/3/FRzjaN7fBsSeqQIpgBHAAvP1/9
vKgmu+UOUPFG4jvrRY3jyC1xKqP94hEzhgvBBS3b6vkSLvlAqy7clqNZY0oiRVy+9XBtdxF+b/IR
TAG+Hn3Wiu4L+uE2gFgEarOpX8354E9R+63P8dGcEuvdXX3ANH+CzYGw3i32Psv754hNwdQs+Vmz
LoMvqQXubBRPnZX0W6mwWiVO0RzN9VtZFA98ADUyR/3oK+rDonpMbpD6cKtp3Vdhu/MpYVt2mtmR
nWRuQEVb6/VEo3gT/GK4NXAXtwYOsRU20x1jz6OnqKre+A8VARB0mNPMPbeyb1+boip3LbgByIlS
XEerj+6ir/ARh9ADMWHahNaIDUY3BUzxkhSEhSXdQu4izA2foCbAtJ1Sm5I5W8STqtzM2bmvfOeV
DffzSMOA+t3YOGTioT1Xg88JpPf23WrWcKxFPJy4v+MIjqAmYHm26CW8+22ZHGzJzSxh4n6lISiv
x5s7q0tcSnGWDl4Ubc4J5kOHTDDhiOzsEeMGqJv+369cHAbHqaK0IY+n888LfqrpnKQwMKuUBiPS
sFuE++iplxxIFEz1Rc+6J01o8pkP2a+MostD5VIPRb0Ye4lzm0qiMainDIS9QhrkjpJQwngeE83e
1ZFB2HIY+kfsLUCaF+3YluAqHFs5W42GjdUAdJGi664E8b57dmhnSNbF+eernxfmz3HVn3gLmavf
eZDWV6oz7Ytf76pYYSFga9lxrm2ojtjshhLDrwMUg3FBxOrspfZFFeoPB+D2oux8ejX6nNtMOgYO
I1VISqn/AIryXDlm2wm3z7GrLPkss9ED0ORnBwB4YwISn+9jjYs87xJ2rXlfkNeSw623cWit3w1e
8lG0c1Nvi8+Kvl3iQclyo7WKRVfP06JY/+znfxgBvgUVtS/BSjgKaWQsAoC7y5k2rufY1+oy6ePN
kbp8WqbFUUq39zk3sCfk1D9CFMND6MMjbibzxE3IPNk1sFuwtxlBemm+6I4b0TLBDo5fNfAKS2dW
HLEAojLYlbhmgJqwkHJgmAwT67iqiqstp+JKTBQPaRz/YRmQXwlO061K6fDOc/dpasd3X9zTcZzO
joWbGJdssZnwPUOzNb0LCBFjnxQWD6q01Y865s6NqyZxsgfwcJ7rqpf1mlMFhk53vv88UjCim9eo
nA6Gbt7NfAHKwrh94KCjB32CkR4z7K1x2/pettktKj3n9L/vVOffzA6qoqILC9oqXbmd6QeAAjjM
RL58iswtORhBgXBIOvjWCxqNuc0BAJNSH+NrrqfJtVkWGXIm4pll+R5MA150eolA5PEysP3e2vho
dxwM/auSebN3FNmeql9PX2bZH6aOs6UtQDJqjH+3HPrizcU3ls3swqTTQdDq+p8lQ0pBDD+rKG1x
8jw93VFvrIOj4PC05BaWwETdhrFdxZqK+XdeX3oj0Tdu9uoLIoAGm8Vu01RIkA1PPLCbM8O1R2wY
1j+7cvtcDgAzc2ntWmIUPB37O+MmsqvXwAVSvg8eo8GxA88C5+Tw6k+UIC3x6t7nmcaqsgV42gK8
0zz2fYtsmr/EqBEnakpkeoWddFTv8ThvkcrEVWiORXSoNUKud7Bm1DcjPHqLuFh9C7q1ab7sJkkP
bk/UxxwIPZeFcarWl5+vGvhRgzs9KWeeXlqIfoLN7SNar5LRQqgwCXWHGdNviLfzTw17K4DN2u64
cqfNIki/6YWrNlQDxYfOdOuTZn+5ut++6UTK3pfoEwJi7rjJifIzTOGV3I6jm7+zIpeHGVojUiwB
y550BsgkD/Amo2swG5l75bfuXg0DwsOozX/crsCirGXZL9pPm9pWrx6O7TQV2YtDimpu22eL6esQ
NaAjEicC6bTo5mEEqnAeK6zfANBqdgxq3JVlrl74FOUYvtsYoFuOqohWe9RipV6EAgXPwuGGRUi7
Rl528woEeRJy1TspUhQuWt727tT8bixvxowllmfC5JxFwryKYdrnknyXnaQJH+rn6Drzt0trQkFp
XLwR0W/i5XdSS/onRAGKJBN2aZXLVqRv1Wu6VAYmZK3bj/TIhXEl3c9ofrUy+VCwUH41LNtAAie7
xZmNm5Gq9DEN2s3OD5pWqm/hUhC3sm6/R8OrYKl8dHBMX0VC8C1DAsomAs0/RweX+UhvGpAHLHbQ
gMrusgpXh7iQV5BSdxaJJA8nGd/mSItvS7TSQxq57NuZgWLsjIbZbXQPxO/FFndzfwC5Bn4ND9MB
76Kzd4dJ7Qr1t8XWva85CYZJz1SJJeu3zm0CBm2GxAjTbyt9wUG6sl8ZFS5NuYvSJHmwMfHxidK/
m5aQHb2Is5hRYtXq+O3S8HdVIu3CaPZu2eKhBCl5wlKOLWrU95x6mhdOjrwXS//Si7H8jU3GJ5DU
76ommnYJq/y7J5Jo20MMOsuPxHL0z8Wr3/uht8m8JxFCgppe20yxUwIlGjjWCrpp6Z8qXD87mUXk
rjohK+dsufiJ1G8sxOEyyBSPsL+Xk2P/NiUjioP98Zyi7ewME6y9VLIPYpS5E9OwwXquA7Ky5mF/
DuK4XYgAGOoFIj0bENy+B4YBDhi5+fT7WXxT3NdDP3HoSk/FEqBmUvblyPo68PPhcyq8RzL5d4y+
9X6g0DnoRrKZpbvgNq21D6/0rQOWYXpe2Se3i9nfCjn8O0DFYmikv8s8/e83YQr3TKrqXwWYdjPQ
4nTyUlc+bTHK5//3Z3xc1dUatScMH0UX7prkb69k9MaXmejjRlr5U5hjdklzG6Bd1iennG0Mqj9b
7i6jdSvmTbhq1pcOOv3EdvHIQr3l2MFxbBgHuqAtMDJ6DiBbh/NwgLkO8reoPumY29aDqe5JZm2z
Mu2wDDYuvq+oOkRR44AsS16srnE/F5OQngdeN8CRm+JChEhrkAbdNL7l37RJTb/zqrp1UFIetcHv
akn08USnzdXjw34BHe5spEvdNE2e5vbnEEeF0CcGJfdsexYDcpxrPKHQN/qUE6M9letj7jvvO+vM
pVy+RJrx1c9Tsl8VMZ6RUHoOAl4dqpc6Qy8hzF2QKnLzydv/TGFZC3FY0A6uK4OWYm9hjKdAFrGk
4Z/ir7MghJeFjB/poMMkUpOB6puF5YAabrkYPfx+IJJXUsihYz6nbGC6KD8NOkxNPLIUBl6ahIuk
3MGQg57siEOtVex4LT7HEN1nHuS2cxrSBdk4bCgGeQI9o2OJnl+e7DmAqtg/csjOTiWVfByf/2p0
EQZIj9TozMT1UvaQLLHYKaW/soqEZOQEwjg4gws9k0V1UVYn2aTskNniBfzTO3OEdpsWUu7sbM63
kLv3KyznkUnlvBpR85EJ+oRZo+GOufoQYO64DTAMbLCz6rtutZXHbIwHh4HAz8SOFNpVS3xIQexS
sU6iMVv9mrF1/a3CR1dF098poR6tbXP9pXaXhHNdxZiC1u7PdN917g4aLQZ4u/BYhzdHMZrsPguv
3YG9zELE9pa/ufNvnhjTnmJP+cQ1TFKQ3q5fft6cR8KJ//EwC6n83QutuhvyhbunybTWYKtNw3T2
nJ2JSv+lA28DP9D8kRE1EHmdUUSzGE6oxXRE41/eJtp/RNr7g5jMmGoWuuIi6V4FDuILBV8RdGdE
4uzBSTJ0Ob2YFy/2rZjm7faadkP62xHAa4HoUOM4+x1WJv4Wgu0G555cOzDJb3kinNMU3W1GAqgq
bKvlkvzC1BEx/xCI1v5LIl/solZRjMDocQRVTnaNCS0wlbG8Rvgnny0WFS7a5bWgPO4E5b7bpL2n
bVCou2OLfLEp6haFuXCmveDSDKhsNd4w88PKoo1qQztckTahvmox0j2z68YEbZgLCwztPe7R8PIk
tTiTpfGWUG0aGib0ms3oRH/H2hYHrXH8GwN1s3WwQe0m2YsLXWYM600f1OXUkD1vu0e/ZPG5tqd/
kfm+vDxhkOyS8n3FS+mgd9JJ5IeBehM4XyUI/xiiwtANF7cyyREP+Umbx8u0PhtJuuQnK3ee2VK/
tByWz0wClDjPWGe0avm3hJH4krPZbaJx9ey1OxbPv1Fb5VagmLhz9k4FTkijkR+4wFcglVGSrKWw
zLmBZdspqbdidP8pYoe687K4wKuE4tTOedg0VEs7M4/mRA7HwuGZz8pyO1FIqkaB53uR71EbvSaG
VCxPjWjLm4DlWd20RmqhHRGxBnoYtk2dsatyfgF8ogUpro0TfY5O6GjagJE5iGL/Qlc9DWVRirw8
dqSUkMVnCthK6T6wCT7AN5uhnOsxrEwaclIdfb2juJSUUFtt9XH5ynI0HjZXb1psTgfQ0Gpn+OrV
HTHMJd4/DaUTJQ6OjebGt5Z+khNhnzsB2zTop2H8MO042uijUueRfypoKwWFgd/bhjZk51fej3+l
1XJtOWyu8HT/UyX81nA0hnHb+VsSqFufw3WpaVFIDq85cDAi2dhlu5V0s01yBZ8K22rTJj1PXhUW
XUpj0YglGvJeVuPaVENxopcI0ODAp3heX+R/lZO+ZjRBoJs23aWHBUQ/5a0GKBbULIF/NUu8X8SX
bIv6mzp2LWg9mJ9jPjbvoxvhj7RCHFnqA9fMwzAsHg0gVW6JiPRjAal1X6RD9gT+AxdzfhmM1jg5
K+DLFJi0MWujdSzpMQVVjMgo4AU5jh6ys6KhaZyv3pIT+DejVx3kCS4D8ZiJu5tWEp/ZxMHpTbUV
uLzuwkmCHYx5sj6lm7yCv80J4sie2IXwdr1t77XUsT+zKVHc7T2XpW/lfCJm07XtNLdlUnLn5GVz
H5j0TMIb4Twyn6VT8UexvXope9WTKuGdnU39RVA4SMh7Ka6Lhf4u679QjqI7IAAEW8KtaknSIPKv
+BTSfdyspkDlo8RAQIeiPnDJeyzfOB8EilT0mKYysOLBOmI9fB3TmNBnMrzG7EggIbcYXYsONwbA
NM6idxjYbAVnhXm0z16hJiFWgD9iDWK4O2yFOXu4yj5ONc0ELmtZjtMbTllyB1iNBdbsfy/z9Nbx
eLmN1C1dUlft05zbFsmyY4sV7uQnxkc6uC0xDtjsYBb8UyxCDxPmQbktKSaMbnhbSLeCkvyc5l+2
XoMrVwR4YFOC3Xb5YdyFOcyi3HFp/louJhnKDHWs4lb2RMGxL2IQm7FUOI15Uy7O6rmkTOHc9Jl/
wefPHWGEQgxfvb1Ny8IsJFP4lJa4V3IpuDP/zlyec0nP57/2IT1imACs7jXXZLnGqTVdTD2ZL54z
mDuFk2QD96M/J0sKHmIxWHDPxokgq4d/kfIVGk8grZfjjsMPjX1ADi8T/LILTy8dr5y2cM5qD+g5
8763mWiZbc4/Lzwl+aplPYH36lz0ubXDnYgO+FcvKv8GntPc6QNpvlK08OMKZsTBoEnO7G0NM2qp
ncXwzIQYTmndVmfiZ9GpyHBnJLupmPuTrZsZFerZHx7F3nkeZ++Mp0gajjpqZujEln3qi9E+GSVV
L9FQsWhffzYzxpXjlOuox2ac/hmbRj8oOI4+fpQcP5+l66sHdyK4D/JpWJV27Lzkv8wxxru7cN/O
W9pSanLZJQxoVchLOnfW/14qZg1WlrLZSNWlZ3hOvxK8eGFiZhnLMvdPIizkLgWjbVtKKu1/xmaI
W/gemrxjg57YARZADOjswFEBMX2Y1d/edXmn5vjv1JbHAtsw28fs00V4TDx/P1QFuMCGjkpBZ8k4
Ui9F5GWLAmSg38arkGLHm2Zi2VpHzkON7hEYTUwHVU50GUL6RsO3tG+E/o5/wg0Kpx9oJkNeND6T
Rsd7PmjnMa+WS2y6mKuZnrdu/i/5EbIK83y0SvpXOZurbWtbRx8z9I4jAUWGJga4pMGr4NPOMnrw
DLr2qY8jxpacgWYZMKRSrBgjgJhvGUVUay2PRx3GcyExsJ3G+uoT2WVTNhgnv8zK3TxLyCUQkDFk
ZieXJvazzqh4y7ztZNmkqWwCXWmVGlfw9XR1tndEgRA2AIOUZbPRWD8ynZWlt/YPCEV56SLvltbj
sJ+nmjrUJoMJtJBMLMcF88MbELRyK3QXnhrsEb/G4sxHxdq5GaYhxsqEJfKEU5eshmONakNtcbRn
HU/RadrPdzKKyS5OvGK1QexRJKMb88J87PXu6TTctZMOFI1jdzb56OH3rINuGvPmT+90xdZYsVB6
JyHQr1+JNvs102RwSOXBoeX5XANNJHAVXehmNMN8IfydCVJXBfc0l7cVb5+ebmy364KcQ4TFnujU
G2STzMS6OFiDrfaeLxocjsz75O+5a+LMPXHRfCgR4/WYMMumzI6n0RAQtcJiqn/CDP25iopj3nWY
RXzKGVbujKzi9EDo7ZIDl8JQwVo8dXDvl938ZaTaJ2B4+n3XStCWwmM4wSwTlFHu+6L9z0dHBSrc
/3Fy2osbhhDKmKjhpnkebq13r+LxNda8tWRaK/aeXu1JWL/kNgLzaoXLvOEIeARyOs5Bm3o6DsFU
jTBrQHbnt7Ph6f6kvbm6RZSew2UPvXa+gDyLNtiV3YIj/rod2g3eX63y5Q64eBZmhbavauLIqdaJ
AxVjSh4BQ81cC1FEAEpubj72ymOfIii0xh8QXXAiRYIl3MLyrtDQwbxMBzjC+9ZOur3ZrLts8G4b
S7D70Cbj0c8xo00HrBFe7LNIrQAsBFZ3UZLro4p7o6fLm03/+9Fsuu9kiF9MO/lLkZ2AHOk05IbH
hBY4UOMVFYfxfcSeztqZWRreOIYJzghDUKMsalWr/SPJ8pf0KeuN1J8xx7XYOALgCKlnswE91fB0
9Xw+RaJr2DK+xHnm/NY1VrJwpHL0gc06aqPVykdNR8+mnVhhzNjLN/IMRna8z4LBXdPsfqeh2S/a
YNxztutKbklWeuSWRpOngoFveDQwwWAKnmd74IM0xPfIzexNl4Ns69NPSQNgWLnfNG4WS38yKGC/
VGyrH7BGi3Oeek8aFvuNLw0VLFp3ga2BQktYGqcfei2LgSgdlldDfepF0t+V2e8UV+7JK8p/E9sx
T7VcDyKWeR4Fn7IRGXZHlV4SpJbDmXuewyIts1ctJVMnsu+0r6Ij99RxG9EfGoA9m3+xtA1bd8Ya
jbJ0AbtL6tFCNAfoSWrwQNNn9orDBFXU1d6IK8DCWXQVwvL90/mtCnNEHJ6EjI2D+ps7S7EfDF/C
yhCIdU3y0LXuMUusgn3asZqBXL/BlhwHvkY61tBd9lQ/a+QqWw1Lc4I7Z33O0d2WWzwS+MNm8rBf
VHeyQKix9IAHOuW2qHGrudNioz5Y/4e589qNnNmy9As1D2giyOBtMr2TN6kbQlKp6L3n089H/cAZ
nL4YTN81UChUSioplUlG7Nh7rW+1G1E3tSeCim5vokbaeMJcEbbtXv1lle3zoIBKEH75/Yg9oUAc
MlFGIKaHzWyAxYYREW/S2ulB7RPyrCHNii2IiggVcPG3t6rLyAIyW2zQy19KY9wdQxpCoim9XCGO
kTYYnTGo0YUUlHsqzx8CMzEfm0yn66O/M95LN60bHIwsNc6F65drUOQUDQz517ZrM/YCi/eQpwuR
NS3q9dRoh0KE5TN+si1vsTrz2nn1wD0+LIedSb3hZkxXXeoa96ZjQN6oMxoBE9rYibi4oyEa92SV
7lMyNIyt+uoQgX31fGLFD7EEdkKT5NriVvaYaTBjN8ujk4r6ecj6hwjk7E4bVM8ZNftQhtnhJMQA
LZHIIdFlrIbJ0WtExzzF0CknAShuaFj8hbppn3B2N088yXOeMCcxIhSL9hMpECxFgN/iBdfn001v
ffeoa+M7QtcdbDIM7yA9SL5cOJxNt3V97js/Tsw7XFl/LTolzMGxSPp4E82W3wkLJoTwCFapsFt6
qUayJpncA3aR3Glu3XtBiSrTbIFkdSOXBzLLVaO3+r2kN79m1MkJUPVHJM2i6GxP9H2xMec6OTT0
6D3ksm0axweYMt9jCQgESRuOlp59PoxIOOsUHMSmaMYNIRELk5llpTTecv/N8m1nW/pzcGnsgDh5
fRabVO/3rQiKXYG1oCh1ie2+7Na91tVnEiBYeNPGXQsM5keY9fuxZHI+ZCNgvhrERZ43B1PXn2fO
6+tZH/oV8oPKm4ZW7kyc46zSfH2SoviIFb1ivzOAg1kGvaXaPPlDvmn7zgunPnoJtehptMC+UIL4
YLSQYpMe4u+peVqvty1zOwgqOGPZhyPp9YsDQUcZehRGfqVfmmK5gnffp9ndolra8nvTwmqY6DGw
VeuxyYxjMbtMrLKw3ZZh+D72FjvSnOD+Zh0clWLV0sUWnZzXDrWxIV1WX2Vuy0RZmM/4rTyIujjW
EWFegLmiy7RRMXCmJzkwFqduOvn9NO15kS/zED5TrD8yPHwWKWV9NyoWOFdspaYteOsw5ORdAejW
AHMDM1RctTZihzxp/CupfZvRQVVayC/JMWzSu8MM9Y+cgJG+LXIGX4KfHqfO3khr4DSemS+/tXCa
8bzVSDBcPlDzk+lIv6CqqnUFo5cIFA3tlkheR+x7Kd1zcqI3NpbIvV5w8K18RN6SPnZXWCnCUuvt
G11yeU2zsDjiAjl2Q82vOdjHgot45+JwXJ4HNLUfpyJcRfUmOboFLDeouykZTOzFhyYgS2ZgoMgB
CVRYr4a1P8/zS08GNBrrCqur3dnbKFNYL41gPgaC6KIS35MDup3DU3ivhvYpzNnfp0p/LTIiKCuZ
2NfSep4nyllRwXgKyDritgjeJnaQxRIsjrUYD5jX5B4bEodTLFAWXfwnqLhU5T1qrCFkUkS/xFoJ
XvZna5BURqM6hoJlFkpVC1AIgk3KcrlB2jIdgA6eHMc27upYaxgf/CYAXyAUVB8k+5LQ1S1MHTV9
w9a0twRb+Bhl2idldOGhdSfngqVn0+RdfUiFFrK7juYu0gtjM5aOs6IXSzODF4RARnUKM6ffd0FF
11zBOdLEcYBstDOqDu2gFnx15a3Wup9yFsmzKORO9gTFYj86cbgL9w3kA+DmeHOqNMLHQ1v+XqfD
PNEpOLUiIlmMSXiYZtYHmdYVFWZRhyEyVzROWamArVcQ/gqW5hZ6FcWl/azjEWL8r15RmbpIbfEV
yvJYQyj4yLGrRUV0rMyh+InC/uwSkwuoqb9vsXDesdh+ydm6xtCwr1oHW6pJTG1FuNrW6FiHtab6
O2uiufZt+gwhUBDQ9NjR1G5G+Pku7Mj17ylxQHShzZG6yOxHDoXz0hLUhdp2hNIjWGvqzs4uSUkN
Rjuge4Pp/kzPKTzaxHbsB/2+GB0CNtCBnQNTFVuAFwVnkAJ8kIPuiXyj+aXJa5REAJAgFVSQTdBW
YyCVW02N6bMsgi1H9xc1aVQAZhJQ51XaHUOvE5EC3/QU+4dW8UUdQaVwpU+Dy3hVheEPM7FXB2HE
C4NFYy9j5tf5XOD7jYNmX3Zj+5jSKifc0ryjb9s9poi1tgNzSoP9g2AancMI7YJeDO3G14l0XRoB
RwKgiJMN24kmTa6woudZc/z9KyCSm7VleVygJzuqWpTbrKeJ1eaz6RHQZ6J2zmhjosPVmkUDW9l9
efx9TEpauMcOs7UI1EBbS0JiX3Ai//2ZjTPB1Vh++uQjgm8K8HB4UhFtIBj//Re+ItShv48H2SY6
rkE+9c9H63JAdxUg5Y/NQEPUxl+EOfn7EVP5KEz7GDa0lth7yS1r7WMd9tgMgzHwSK1C8Rg4qC+a
oea6Wx7//qusTbFrJDPjahyOtLvG4++/fv8C2hlnq04YuIYcAeQNEh0d0ENF2vmrq7X5NUKCQAxs
I98ETvwtOVjT1kpChXsSGT7U5GY1FYhfReZnb/RFJcbstzAfgovmlMu2HTlvZi/wMLfRukartXOy
Wr3ZBRATv7LumqENzkR0VKu492m2V/pbohgvVLX9mYdl7JFMbrzp0mTUIiK6JMvDSqi/Dp2/uyrq
s2fHRMqUf45Ydt4kjckzBngWy+VhRnttW4d+zTrimG/0dOIV0tUDQQ/ZyQr95jWOX397kmkvTODN
2Gx+O5b1HLjYiQJjVZTj/M8L4MfWX9XRgQTsG58thwK66X+mQEZv7GfGdc7xwaT4hurO6u9FLChI
WtqXYZXFbxL8zaaKZLGnHLPxm5GAx9iH5rVrtcuBDUgNXrvXeHj+fbWjBJv67GCM+X1oYVDaoCvS
d3gGIr3s32hJ/zHTYrzrU714KRdq1tIw1UZ4SQDJ3A34s9ZTNieUhAkb/hELxnyemQccBvG7qANg
dyjUhqqI7ikdv9yu9y8NESqreoKC2ytkpnIxeQoJ/8axs+iuqGr17Ljo9paPmzQBBjkylKJTsBaW
n73P1ohpLsya0+/DiFamPluvYdNWGyKmAg+AA3FDpea8Y8iBENLG8sh8UrynzHj4aNSYiHz6YNc4
uCsInWePHtIDTajwiqkQ7zDSrBtn/+NcRRAUw+jWKgNIh05wT9CCkhhxnHtd2J7wculPnRVP166C
TmXHrXpPZg6uBnk2AEls9Y73P2+E/maH2XCKBsekxijcdw2dglflkXWWoA09ZAQmpU+xJ+cKjVuq
Vu7cmYfQGeR+TIJ2Q4vD9TiPs+505bwFJ36oZthMgWOX96ZIP83FHDsoh5NOHX2o3gac6+bBR0TI
JF3h6D2LzD0myXuqpmmDboZ3PeyjW0RL3OsymuFipMUZtCdgcKmnsMlCh7HvUJwCUKjxV7hTvqfR
QHOlhZdQ9D+NFjfropjn4wzfBvGUb19pXmNqG6qj3+fWe0XkIgZzJiaxJc13o1LfbTHhaeY5PsZ2
80jYhvYCFWvdpTHVnkFr1DTJZu2sxAVeEOkcqBElM6becMU8NQxUr7WrMbD1dZBIaKySCdZzsvl9
rYNZNOsZ9w+uUV76zF/XbZk+Ekh/Ry1dn1WruzRxpXj2dfIhmCZCZnLtQ2Vz4zpIjR0tcW/YJBpv
isYF++rSgiV8VeUjA0+53E9VOlyxrOSPWIZesCJMt3DmdqhQCCJP6xGnaq32zm7mLSFFr6R7xmdW
Akb/y8erSoMLYo7NWS+C7NUfxT8fD4m+2tUz+E7iTzdJ0lTk3xKtw6zHgfnxioQpO0utaLzf38yo
KdljUYZnQ1jOK21txEXIubMxfCu1x0hvfAJhm2ZvQbq/DWgM7bpyjsrNaLcJ96l1Ehyy0+DSofXt
m6k3oMQn7s1Ir8pHX1evvx9vTU1QVRj5MbTq/C3DERagBbzp+uz1ISOaQJTk8JKhAxosqznnTMO2
z7pDJMvgpaNvfZIEv3jR8p8YBjBObEr71DfJJbb6/NH0/YsDX98LKqmfzJ7jz6CCfo9VcrwVOME1
a4Nl3n9pMin2Gu1Q/GfhfCMO6557JEdoJIGWlNZjNPV/Zk7bJmX3JAqmGiExSkpxYO/mx6kBzrQE
sq7UNJTvCJY7AJMo0Fh/LE/rKroRdv3SvNUQ/99TFB5o7WkcVzmLp8/tJvFdQG3Wu11tdU9FyhjZ
oTXP6GoqHnMYo/o1jOcnw0ahb0PEXOd61R6VzXJlxNdKC8C8WXH3kLQs9Co0H5KaRbsfmz8Qh+Ut
oWdmNbx3xM51xzHPdXbibsJGzfkgwiXJCr7VKxQE5Jc+0mhpgeWB3OmWN69fxsbd7DZXOwrsB1xi
twY01U5f9lKr5Bq3xKLOgcTBrqdusfY3aIv0PWPDP3S6kW9+P6yH3X2eVt0TqBMFGyeH51980mSN
bv6Ulp41MlsM4t55IeJkbZZzeHNJV4HG4m4CNeKIIur7Yw72Iu1gxDPQYdlw5kPckSBpQOV6R/GN
k2N57U0TcYax2KAqts1RcDAvSPLukkB7H+nu7f12In+jnHz89d17GNPomzt7vA+t8M+ctXc0shlW
I2qBtQYkApsf7JYyiQAZdObW1aF1QRHwMP8UtyrAIj4nDAAzMRY3ElKeMkNWj+1AKIdvw5bhJLNH
aUxxYnLVhaCjLFXvdULWb4PEcqOd4dvQjq9IJ8ym4qlq4MRNhU3acojdvHHn29T5d76VVE9EvvSX
ihm851b9fKN9Ad2wzxFfYl95sqCs/n59MbRXLRrCNYvZOg1pwFb4pFn/3ocVrW4DDgL+snRK9M1o
5vQflK6/YwOvCBY5g2AzTqZjqX2Rc/26rjrI8ZhZtIAiizu5q5p5bY0DZExpfZJJyzcPljEmd45G
LlXfFa/V8No74AwK5qNHhHMj97lsb26HmpMSCyTNZxlIZANEUS12nueGkJlVFdvTpoZvQIvQvGl5
RJUN+eP3K6dePgVpBYVaPWe9/hXngFsmtOlFVPdbMrdPnAYQA0TTnykO17NjJ+e+Z9atkShphOmJ
1HUE/0PxZslsSUtu2k1EZMTKph1GuQaxsreqm5pm2gmxcPYgEr6jCLVCkBpPzNG5k5s2PtWSrUHE
XsfIfj1Cu2Ssa+/HSes3AXuZnA1+8xhrRsTtnFZtvUdOZm1KKGd0lCjDnZQRaehyXHabAlsW4h8v
govqUUrlq7LGeKERU6OWbbzFTdj1vLiK8NcTKFbr2bbm4+8d5ST4sZTyv8reRUObJbvMz+ODRu44
PeiNgXYa58N1Jp6IuAhVg8P2n2UEdysKlcc2EtH1tpxTlFQvZd60jypdxrUGp3R9NIyb75YPcZBz
jbnOypWoZhdE1sDheG809qvdoUVkCE/FkmI8qOuDoLpF1xDYe6KnN8MyPSDesd9Ek/M4TcLL6wEd
I50GTn1RsxkIjFxJPzkFwmECDAdibDFA06tW7ZicYf6+cq/v0LW9Yet8A1kxo79ChOXmM1lGYFZW
bUflk9UjVEOm/blu1V5UkjcKSzhepj0vfqGR/aH9pcSDTKQqtklF132QwERxv4GuqJoXKyzXjQr0
p1YU3Js6A4SO2OkUcypgGaveTbqe7OJKbzYIc9iB22rHCXpgOqjrh2wC2tpQGXPUxoovhhgQTuJ/
cJC7YqUjn8MeJ0wZ5VUkMjskBuLd5TVWTZTe6jT6CrEL4H1Pj4h+LqLF1MFdfYxnjMhOgjJCqjUN
SPxdAKthAdpo8Jf/Ls51hj/UJ1+xQlrsReaL0WqU3po8Bj668kR14jKU0AhxYCegejnMWp18cXjP
/aWV4TbjWzn4BYmsMb8H6PK30IGFzVuVUPvuQ1Enq2jo38CIo2vOIcAF+BW5YZchS6ElpISbgCQa
ViO5OBTGu3DmNiBTlW7YnGtsqSyLJnPcDyENPDiLaXti8ZzJC2R6BQWhMV4Y0FvboIEGSvfIvikN
nIZyHuJei+8Rk+WX0KYij/Xc/WgN4zVIkpxUCk4uOsv4BlJCtizG+9aqepYANa5zu3yvDb1hJ7PS
i8n7o8WIDsOZ3pjsKJUwAJMNoomQjMsCTwOLkWqyv7LVOJgQ57xP477GL6xjcBBJss47Ygh7nbqQ
LvCV9/rM4AjeqJwxQ11dzoeIHxTpOWGrtrOW4ygGrnslkOdvBkz5qLX2c4Bf+aHkRV45fn6pDNYi
Z2isk6oKcYL53kBH748VmOMPN1Pxptan6GhESXNgi8rXJOh6RGZWqygbq/usJ/x7kheaMP0eNFX9
tPj8WbrJnS2vZq9xRwCg2tciq6jlTbIJkbJhgGi2evxM6OS2tcNT6TrwmuQHPZAJBgc/Jeiuvg+Y
1qdXvvPniEyg1zYdei7NGpNsUZiXYjGZOfyPizGwAwyB9u364TrNzWnH9TetKMZ0rwzjaKPzDdDm
P8Ha2/thFp0nC+Md8SjkI7F5NiE4Dr/MN1SB9apTXX+IRfeXkesA58OxARQ0TH2LvUsV7w1gHlZh
R+xH5RusWfo3W4SnScZoaYOSuAv3s05t6zI+WJVkcdIzTz9xjLZ36A3hGPf68yJIi5ZaokOs184p
xjHOl6QR5h9zR+yww/w/s5dUyR6o1xg2x1J3WZxNuk+wkbQlM1vUHMQ6ksHOoEVtckOONKd4HVzt
T8xRfcvUHpxFh5hyzF2vrnJgGppKPgFU7RltQ8YGAgz6LU+oF7p0zy5yJPQ4AnvmQ+zXHsFs99da
Nd1K43QAVhMVwjQ/2lVjXKo+MFGW8a9B+KCz1j22ZBzV0G5mDRcmIXWS6TrbPGNzJjF2vu+N0V8b
SJbo/Gm48UM7u6kQJQyW0mKvRe1bk5ru1jF5QhGT5EI0B6EZzTO5Nu060toHiv5mO9B0w1MDI7ZD
hdtEw6c5D4ss4qglgQULbPop/PXEVPlm+AB2adaETBmIOOHncdlig+BkXBkDK1hcrLWUJrHBzPRC
ODGK6kWmWQK7uuThkO8s2ecbELTI1yjUNQYuO/yNSIqH5PH3t3PRCi4LpJX3w0lLRuCXNjMay9HJ
Yhsq9Cup8Vi6CazNMsDZvCy1tO+AAdceGVT9SfU5F7WisfD7I3BCPbSW5SlNa++TebLvp1L/ru24
uFkEb9BYWinXig9jOhBAQVla4L/mkKdRVC4HcxNw9ur33P1/j4gJ6rCTHs++R5mSVeUBbkq0cWOK
/65ohrUDg+42VglLjirlta4XMnCAUm25rHQDgeSQUWHr5I/vRrMMbjLQTjC/5qeB4SnOGj/f5RFW
6d/CCuL5PtOQmHdSov4woMOEQOMCdeS+9i8yvZ9yvOzj6BvruF/rWnaiU+ds3N4+U+Wjrm6LNYY4
Yy/avNiVtXMmyNw6jYoHPC0C07+jnCkHqyZR2qHgGrU03EgIJ2G/dwhECufXWYqmJdX5pdqORCgw
I0XHxzUnizBS1h2jimOQT1wQBu2eIkT26ofVtXXiv1D6mIeX9CG0wHic+0Hgs/jxaT7sySXaTlPb
eq0J27ojE0MmDLUCtway1dMgZl8i8NnDeh95HfmiK9cv/iYdB0eaFKsJgdIuDLV8x1ANF3MweDWU
QrXIsnJaAn3LS9W7Cp2mxUNaXLzjiIOhbWcbMaYznMLNrCyxTfLkZhNqvtEYy61asseo2uyHanAC
DzjWDUe5dvQR8dTZ0xw3XH8Mtehk8ZJpJfogabPmtSPfKKaoc0Kn2ddaWqPcoh2S2xg9E81otxEv
8h6QQmxM3AS43ICB1Ejndcdm1MV2a+ONWgPK5TmkKHzYpSxk0LM614BZGIYUBP04OcesuTjk7bQr
2ohVIFaQ1vzHsRTrsQN906WDe2I3eIF3jb2G7OPznJMUIyOOpKCWNgFdqpsFhozo69Iz0wkFB5hp
D5TPWsk7bUjGTVwFxL1rIzYV+x0Zx+NY5Gs9gbpBOmyyDg/k7SIEYQA+JyEjJbO7zMskSM+I9wxU
WSIYbr34Q7U+OJRc5MtRFmmsiSoqXiZmSPJC6gwvJcZn9dGjb8QBSCSzH5YvuFsGq6d1ro6DKz97
kHMUr86eof88OE8imFEYLFOwgsh0pq5y5ZbNfszi+z6ZH3C4vVJ4r3WwwbItPoTAxlwE/qWfkkPd
XegsbSqCUZSx5DunnG3G5BsrJISPKICYke1U12rbyowNGnf44zPuXB08qIscc2WmJNRr1b1ff5FW
kO86faQlKa2jKto92rlsY41y2jYhwwmX8/TgI9QkGcfVYRPLqt4OKXa5vv1WOdrDfLQ+0YL/Gdl9
SytGp4QdkinKfR6fwPIXhzBu3yyk+DveQniY7NfomUnryqqTFs89ui4XUUxLI66x2/FYcczmxoAC
bGTTdM7z8RAZvFrSH5bMbbrWMXY5CJ66tUagRs6ZSbnO7zCuytbZSNWdCji3s2XUlziP0PJrmBKM
NN2KtH/MDMZN5I95ZRQBeaaNuSoHd9Nb4fK09E1a9UgJZ4hVcFpk5S79C+d9FOmXmO0zxmZacto7
FWTXFyYy3umThbJZtWic1hAVxhWz03eBtBHpVLABODdzMRcR26XlOQPNQh07DvOegvCseWc2Ymc6
Q4EImosJ1h4FZjOug2GiN277BsMzXNKoa8n7mkt/W5vZpSfL6GjB82S5RMzM+ooGnWdvlyUS0eVN
DtCJ1xwmOttGDW7Ph5E8QILSHgLWeW2M/2YSWD5KyCPC41crMnyacoxiAnb17oZvoPaq6WuINIDc
ScMlSqZAIs1N0wZ/2yin0x1Ojgc8iRJPhc+ZHyDuRA2ztYu8XaEMnxBnzQ9llDwPQ77tQUPvREP7
uLeQhdEY1Dy91SqK3x3g2KfSHaOtoMG6LlqsYDNlXHwJeoMGG57N0U6PfUpc2KDaM2cxMKNKp62H
8GwdtVCe/MphDTWRwfu4Ft1J6QyDJaz3gn1L0i42tP7eoUewa6rqp3a02ksCkDTEKbWljmS0Zm4R
U8XOtotot70AEFkT1MVAwc5XuS2+CeiqV3H9w0wTnJMBCkmN1avry51lWx4V6LPS88/GIdxEWF8g
zTr9bFMQVBZ6SDHKrdR1qla4hWu9IbusDQ9mjT4+Kr8dtCeIS3Gl+hMWB187uJX+ULjAQwIG7IKK
08mslxqMDEPwU6mm5wSHgOQq4gpmT+kzIMJxk7kMjvQYjlcGulBMr4DcVBq/l5LK0BgMMG0RQnzV
fmZDU3BazUtkDuJHaiHkU7kqDV3bmnQRPDD8p8qaD8EcbiK+OQ1UVFxs7KUHiVHNf9JAPqXj9Af3
ZL1KcyZWaK2xmcKvp7X/bZEvtdqXjqI0hUDArNK+doA3VZ6GvIiYSypoQysU91NMX5TOF8UAiXks
HiHG95m54Pw1WfKWut1nAvJO+MGP1md8JwP9cWTxq/QvcsQrgY7DWoM3xuI8f1g2y75YhpvwJ5j5
FDvBsP3s2g4hQIhlW60pAewXwUYPvlCLVAAGcNTC3RIr2YUfQN3YzGKDq5tpbWd2GFvnbE03pNla
g4Iv8Er7yYuEW6IJxnFqhC6XYdXsdLOLd7OdHUvThqLmuI8kRXgZUYFeB31JGrVcT7N/F8il56rc
Rz2j/ayYvLNLDlbltUhosnszwbre2wuZaUt24THs1TcTprtS5c2Flt10SDPjxE2HZJ4mvCz/8BVw
52DQh+Z2Jp7eK1UMwZwKk5XuayzMcd+Ar+tNu1tF3JUcbDX/HCYbFSB4n1SQrUUCjkkpWgbFoJ3j
FMNThoiYaUtObuuaVwgPmkaCHEaaTFPT3rJJJoihGLdB/p0kVrp+CBWxi//zCF+Sefnz38N5/yPN
9/8v5Xf3UyxBuc1//1b/C3N+Tf3/mfT7OHzmf/4j6Pf3P/wT9Wvp/1KujbZUd3VJr8shafefqF9T
/UtJ21HKZtYkLVe3/530qxn/YrzrGrRKLT6tsPb+O+pXM/+lhGlIPmcLV7qO4fxPsn4NYIf/kfWr
jOXJWabrOKRDquWp8PnvT7IyA7KBjf+SJCm4hnCe4G4y9AcZhOwnvDruV8vBwBtwTzP1QOmmM8nu
5YC813Uv6HifVGcRkoRkraknYk+KN1qAtVfrVMHA6LZjH0DzgyO9bZGvhh0bWBCQwLRMfrm5zbNy
Rcv3j2+NBosT+YhiY2O2gFuYES1sJL9triaxI26YnBwIkmR4a1safYg382qXK04DDUlx5xzKg0Pc
mCgRahkG25JbDulN+OCDQLbqPawbqvXQ8guvRT4REMtqiDHY5KZGyM3I+VOvDp0YSvCk4TMlKwjx
PsWS0RQv0m2f2rJ9MmrrVFbDM/q7YS/JydbNF02jrO9g/OVGgyeHrR6sIFOz2FrFEIa9CRw2VLzK
RrLgn4AubwxRP4YhRFyr7zezq301Tv8kfA2SQsYyib/iUFXyQXFKySThkelUBFcrctr1GBHoEgcM
wyfOpw/lCN4xHIoE0lezCrL2gTSzQzlZP6oPS06XDPIpNzbprIXHwDANyrKKta/h2Eie6gkfos+4
wTNAb+7AoZNBIUO093Gzoyehb3LH7tbEDxtuiaOSoIp8LNBNI8sP3VtJ/seqMoSBD7I5kb5FLQyN
O851beMCfFi12NPMeczoeHexl4xVSyR5kKxgsN3LJPscajypjUXSUDFBE4P61KlYeUyGXxIYp6qs
7EMxxhxGMlRRoTZ5Q52t22DClwo++aDlFr2er6FOgVqT5UYSfXGYlmFJmyVbP7OnS4oSyNZ0Z4dk
aFjrot4NtYIBCD95Pe2FGaT3aTS+pkglzhbborEYl6qtBF6HhOpFUoB4cVeW9z5nUb+WyaobLSrs
rl43HZEQrmORJQCyGfX1wFai++sO/GjtLJcIBgWDqAEGsm85iveQy0sBU9YBz9QdXS+VW+k5nzsD
xEOlb1SnpZ4hk8X3bO/63N02kUW31rX2UR+g8VIOUX/FfDEa9tbkx7Gy2Uu7dz/rzZ1eGqTpVDYj
2NTpKVWTvw5mm30MOTEFCIezn9gqpnKzsLEjGH+NDvPt3Kd/iF9+h1nzLsADBbA6NpivXoUjOD5M
JCbosL0K/MJsJ72V3nHg1uDyvgAFt9eoAJ7NySTfu9e3nEX2zVJJ6C5logIkAvR+I9Iaw6w+PJBD
h0anz3ZGx8iNOuhaVRyAM1Qhh56NT9J4Q+oR9tdOB7oJTLpMRLKzOQzAzczzY1Nb2zSoJbadBnh8
WG7scsq9ysSyq4e4acQ4H+VYfNR+ZtGzBUDZuNpJy7TDnPbjneFmNHB19VOZDRopQm6cuXg2nRax
cV9mB+w9T1X/Q5fmb2dq5sbhR6AdE++0sl570F8YTIKvrM6fDAcTXVu3fy1GvetaE2eTtSuWCW2e
GPKArsJD3chDlwbVk4GdwpyLF9IIPlAB7FsEolNOOgfiiXVdN09+e+NsBiZjyC6Z2WlMNcnMo2i+
5FQ2Mn2VQZFt5o51TjRR6YVux2gyK3aAf4RXF3G8aZtiLRpxb2nFe1xzOppF9gKybWfgiFHWhAwb
IibqlT/VUksUmEbowWLAHimzmG14fpJmK4gYp9ZvcwCK6i0S1FVROMHf8pkymeH94A7nHIe9h/3m
jV6qiYUD5a8LtMEziIzTSSSODE5Z9dsQzu1dKT4HzNFn3YTRI1VbbeM6GWk/wXmtnSg7ZksaQxhz
xQTpaxzVHxon+5VIQJmzOCJONgN4UdVFJeahxjWd5d2jBU0i9FdxJcnH1FwTUEsZU8dh/qMgP7vf
acxiGIaGieRGf8nDa1YGXL6mHh8+jJG8naX/ETg0XCoNrQ8lVtv7G3sev2JLfhNceJyYOMEgyXcN
ftZI+wVZY4waybNGw49ScIlWZGLXbqrS9RQ6BaY+IHdN4HqRLpaF8AkFInHtwfDQxqW82OH0LabM
88E3bXEUPE0D9rFMEnZtOmjbi5yTJh6LsHpsOttH4fda2c2fSXfGeyewKvIiIByBT0dJZfn5STJo
jCPXXEStYqsNXLwpaoK9MPi2bYHDpp4thtmuJD4bBK8oWQ5LvF6rkVm4LvPmbvDlIVvkCLkLBx11
wZs/UJMSXQ/hz0b2bEZXB2Knx9wzxWwl8CmoFuse3t19bNXNIY5z4inUcCReAq6XMrFyObeudgyc
iAMZGZl8DH11GxVL7Cz7nWZ1w6q0+8Mk5oIbvYZ6H4IRCsa3zAT1Co+KpQpNvGY7e2N2T6Q3JWhz
6zf0+1gV/Fw/zaCt4J4eZZZrm2ggzkrLf7oQMfdo+Gj8pfMwJNETwldnK8aHsqN3TDs+3ZXhHbg3
kn/d/N1pRo11s83XiBbIpMx7MpC6ei8msi0UBwnTLp4xjtBOvAI6JQONHvHat+RJq/ms3KYOWmIH
XiiRM8RkgaliOhgiPjTccJuRIBvdBYWFd9nF81xecW6WK9AAmZ8+BdRRIZsc+6z+PkXTT0SMIQbU
u0jliNSxCyQTij89oEdlYtMLki9Gts/mMhdoK3i7esC92zZ/qNbIB6xrG38BsM5sqB/8IBsBdtpv
QQejdazH+0wSGp5qNx+f7loicVtDBWDPwPmN1ak6uLmbrTTCluU4M9SPWFfjiEVUctGbugNOnBJq
Zcj5jJ9ErPRG/TDM34Kff0/kyzBq2wyNMONRsyL0WjItZvg30wja6kEniW5ZxQmDNOgR79hA7/0G
NE7hx5eCxA5yXqsvZqfFKJwtoMvHilAZ+rCYFcPsMZmX0RgCB0mlsRpq7T6spsf/w96ZLMeNZFn7
Vcpqj2wMDneHWde/iDmCjOBMStrASJHCPM94+v+DsqxbpUqTuve9SJkkJsUIBOB+/d5zvlOWE2xD
yKlrkMxfKwmL2pghJDXWXK1qMs7xFr8NeGKc8n2gqltBlTp7msorJfts42rjyQEuRoXr1x2xxjb5
tab9rc7KnReIdOu0rwMG6tV3UImbDpQvSfzIuPlucklyCp1DMmWvvAprzezsCYyIb7mPacVSGScS
8oShjxN8RnpGDtQH/eZNEhOkc+UlxWcl8kNdog8y5FVmR+5zhXypt4gxy4T8iqIj2jQF+mPFsGHb
D/EHjVjw2Hl9JPS2XXVkKq0SLOsEDwQhS46LzK3atpYR3abKAcERtfdifhzrzt+aYjkrR58TU2ji
g80TvdVy21TwbOMuuqdfw/E+N2EZTac+tLMnADEZqnpMq6MDpp5hX+/MH4MznofpwTBAcjTEyTGH
X4WMWLf4huRCwfvUd8FTQTWLP/febhx/beDHajJwn1avsn2VkXHDGDWHSHzyCnpocQoYoXfsetP3
yWtYK4VJPKGyL9t5N6hxMxEUtyG3mrBCxM69Sr+BGUmv0gJBgTGz4/kVoRA0H6IpVOvIh+vTYGJt
tUdH23W3y1K/0+RR7r2yoy7qZqoh48atuUbQTanbipWyMnfviZiaQjICLLEUiYaegD9G0Y2MOPDk
BWGmHX7rtUfiw8mZKmuFe7jdaMPjAaiSjrXUZTKNo4VxwMQs2v+GkOw75/PoK/M5Sib/bszLI6sO
GZHtS15FLJ0+ZliUHjthwz+ymKbQxm+RIltluRmVDULCNzDAZC16Am52mKLNdY9EqB5ctJjIycq8
e4/nzwZcmSn9UmfWPb7+Kx0i7G/mDqENYjMIpZtcE9AKRJbpLW37VTeMCCh76IdeeLbsDIo7S/l+
qkF095GJ3HIypvOYgGgr4SpBNEX4V6t0OGeSdDG3q4mkdPIr28Fs3zjIv+besa6CmhlBYRN46/Wl
fRUaWJSwLqDHGc6T6XyzTB2jVDTSQwS0A+a6+GC4Yh997uRbM6m+zgUJQaXgjg4BLW/MHocYr6zd
5IaxNypH4CMiONj3mx5DeWShp3GzFyzTzjZpMqLRyIY3xs6DmHDiRFOtG6/JN6SfRGvpeNmRqSR0
66yEtWz6944xfvYjEgRYW9NNOufldURxYHnw7hpWujYkxbcsrj2rzPbZbQ/VZ9sI9RVcVLQaypa6
tJs6kNf8bkFTrQOjYmFwR3msNX1cciIL+wGm4RvMCrILQSAfggmcEQuZMu8UupdVDi+B5G37ufJR
PPiePHFGsOilPyq+ysRwj+qTVAY9t3DTM2Ie2f3aTudbmS3wgRl95Ujymk8I02h+xfpjO0BRmpi9
TExFsg5zzICWQLQqum05CJpkDgu+4fWrkI2bscJNlkBcJ35Wr8jlPOhhUZJ2w2JFU2un/cJOY191
SyFB/xhtF8HUceRsypzsSB/fk8M/VZfmba/jfAtVjil1kN05PtIGDQlnyw37wou14dAa9NESdEoa
2WSS3vmTc+4HfZhG/3rkdkTYAErQBgJBLAh4tHG6NyvOMYQnu5b0bh4EtoA1E4fnsB3UKkGrM9qo
FGVPIkebXkAMY7MuiV+dW05QOdkl3Dzb2RVsZ8g9ira84KJNV/A17NVQ3FslxxAocqemsrFtdNQ8
nrO4c1E/+ZAveMLGXpFYwADUNyIsPRWQW86405w8DX1J/DH0yZXOvoHNttehvK+XVnKKxA/MAF4N
pbl1UWZayjjkGR1OkfVXI9ZlHjOg2yGeaLOrV9GsH2d2vJU5oHq25DKjSIMrl64gazvEgbbgWGNx
1IZ1xqdu27c95LB5dJ0r35pfB7v/GCWddd22hKt0zbvXMcexUW+glMlvZ6oT8IXUukX/6NoQG61y
k+nqtYnwzM8aT2ZIbE7OptLa1U2T4CBmDRnXbXJlzxXlt9/2W0tnWFrYWNKeqZ1VBV86+GHsrDdD
v8Yn4uCSQQY7r+cx2BXOK2rPG235bLyW0+7hclz6Iv2SUJapppppV/Y7ZI6sKxBiUrqYe7DUnxgv
kmwivv5fnzJvARc8TuXHP/7+tYBfUU/3H0FU5H//28f3Lx3f//F3W9Em/I//9590Y4OPYvPavv7z
i0uj9R9/f4AcE/7toXt//ffv+mez0v3DExgZPFc5nhK0Lf+rWSn+sFylhIfL2Vy6ldZ/NSst+w/b
dlztaXqRLj1OOpzN8qP+8XfnD6GFizzKsrWFANTW/5tWJY78f+lUYi/0LJdhgaO045q8Fn7Sj53K
IMSgYE/d82ibvvMwO3Pq3xAYRsmRjIox8GoiJjI9NnZsyhnEUjc7LzPoX0R1Q9SnzxFmtc9xH04+
20Q1ya8NXdhoO+m6bw6l08TA8MKkDs9MS+j7m+jhQ4bzKWIsbIqpa/irCPNX+61J49b4nMOSgdGi
6rQDyu8ZsNXLbSty1bpfCF0NxHYI3ILTtx3ORdWcyU1Bsl4TrDEGK/yhktetpzK/Yrg3VDu/i2do
FSBOSURxPfuxTmxdfW577eUHxdHTpPwPWXm6ahniF9g4hrtC1nFBvcyAaAjpiAyuuTfsKWLRD1pW
ltYMldy7BYa9N0djkNm3o2MdBUK2veQGy46ChGtO6V5phK9jjy50xYNrD5eE0S4ylbRUBQutbzAf
uhe1C5TSDiZXbEoMYfYWm2jeUF5GHZK/qfaCCznvZCzUKQkzZBRZppudUo3Cqlp2JeO97oICHL7s
vXFtx61vPyPuMbtrEL/NjM9Ud8HJxvLt0RTDynzfaYdUTgdUGMA4jDGSbG7TTs8JA+q3MfcFA2q8
V+G9RU8IV6sPgvYtaWbCRdhlZHBQyvZa1mM3Cm/AsUJXJq+OIZFH/GiJjV89JrKNkB3CLwXhWExP
k91xODJndLmnpA+Z8pFggbArQSb5xDERsWQT1kDEaPkAV0FXIVjMwVhixVP0P0iKbKIM0neshl1k
54AiI906D30fIOqItSHQulSDV96mvp2NN9hgzPLatrDXkIWFzn3b5kOF3X/IymgbRK58HGw41JtQ
+61LXEYy0GOmPvbWlQdo5UpqtOyXoFGkY7RGVLu4nAnyPXeBFv1DATaMlBakpkFx78XoNm41xHdm
ookRTXtg70l+NFGembe6li65eWBk2b1m3yPWWBDUlBMnpUs29TaHFOds8Jqo/BgUYeISFx42uXXt
ZQSdEJozhBbk6d6izXMHs6MhTRh804JQrBOPeEeH7A0U0qSgv5W5UXCaIuF9ag+YZgzkwDKC1bid
0ZwygRMtaO5VBoXG4KA2RthZc0hvLYlHYb/QSzSEP9qelpzCdKDONQb7qTBaPOL7KnSG+joQsl0Y
pT3vepd4nh1eM0+3I5BZteij8pKE2RLdHLVGAp0UjRpxZdKqzGiv006k48YoSutCTZ4Th6dDBE2C
lMLhWLqzor4Jclr4120nKcHDEsaBPEyO2XHegtZNqyHk/xLRdQuVkQp5nCF/bGJplMm7QU06Ukkm
geRei6Uqoi+gNaKMfCNH9V8JvqiKO4jsYfFKsnoojkYGYARhotFNFA2VaPcmNW1AretgsjdmfyxR
xC6oN0b39ENM0NQFj/KmcYaBxKUEqsUxaDs/pgsvchv8itXee/Sy061bhMDDqkYPLqcIr5kuOZqd
aUNHRZdrmgPjawddbREtG9lXK5POvdsJNz1oEfassWBm7E+21Q3WTUhn3r3q9JgZ+7ZgeI0gvPKX
CGs4APzVYFiCVYnGwCEwKJWvtOxhvaB1HOUz5nxOOyulCk5ZpmuUX3yCFNtXnISkvzJH9VzCDkfC
FpgmKesWMLBwLrYrUdz1cVWzBpEnTIE6uN6uaoNwOnlprT+0BSlsnziFPz8FAR/TJgDGCLLRh5Z/
sEtbgUZokC3vqdNr6x0MXQMpq4/8ESpH0HzxC1PmR43Aiv4b+T/WMcRFQUydUSjCaDCpmLuMQKNi
a/qq1Mc5J+lx20RU0184BWADKtEs9LuJKNUGUlGjWkKKWCd2ZshNzlRqHOoV8FaQirBE6awUU+Ag
8BXDwFkubcW0IZNxiHHCsdZv6sqbB7DsgRkiQS09FCo+w+SbKvYQeCuntuNdL1spb4xgOVaOFIbl
1vKQU6+ZP5DM7JgKMXDABIUhTt+JGmZ/KmgMNW0mCIw2LXrEEVLMJpt7eBGq/oRpsf9EqIQFe9Ie
UoK98zaM2VvTKmPOFDAiRw7LawQQWFWHUbI3bwPmFsYKL7oJWTgdk/fUd1vrBs45Dx6sNtFuOgv5
y1FL0n2pU2eYQvx4u3+TknsBSdRb2w9N965YAQRGjdwZuYNLPzmTkx5HjwnvFr29YeJ6LvArI++d
KiF2gxlb9x4u9ORsu2H2ktCm6miWGKV1nKhW1MbxQ+LhdFSE1Tq1c+Q6Nf7XCR4pwJSLzBKn3BkK
axOCAIXvuoh1hquTpJACLGmsCEGNWPY3XCYj2vfFlLfn2gAifQWFFk1/PRrKfBVUxcFxVN8pw+7o
g9BNq7raxC6io900GDPzjDrvBjoVjY8WqxlmD2URGttNoaoi3Ul69C4dOZIZbqJUIEnH7xTWxzpF
oXqINaFSYCOI9dnmobEok2edjbCQafTt20BxSJtmdhe0hxxzNyacbOA8TUMaRTN6OEz7CDQXJIDC
8T+IdfDUJp8nkCFhPRNiJhWP5cEKRPVO/rca98C+cuLL6Bio3cT2L/Zk/jTRDuhZ7m5/KFFv8SMG
Rf63vMtui4hzNvPmpab786+XklY5whXaZgPUWjDudpbq8seaD9sJgLlcvXk+z1v5Eqc6xRMkJ1af
u8h3i/TBNZTbHvvM93knam4orpzvlRb5C7Pv77MRg4y/Z34k8tP/nTT+JycNy/vlSWPfRfnHq0F2
d/Pa/XhC+f59f541DMv5QyL/4Xjn2CY6CMWR4k9lhGHJP5TpelIjkNCW5dpIEhD5L0cKThtSm0p7
HFRcE8XCfysjLPMPJBPCARbjYjjmQPK/Om0ssof/vvE4AUltC0l/3+I1ukye//XG6yLL8yNSvVXr
7YBhvTtJPN0wb4a4ab/3Y8ysn5HMSXdfNNR4XybVddqZw76x8QeFAcVMv7hrO08RhxwHn1tLVXso
RBKIRES+ctmf0g41mUxwKbhp6+B4Jm9EFhpyP8y6VdSj7ppNWoeimpybEGLBTHbSMfQDQNWBdygz
cZ9NW5P0gNuqe/VrDSnRYADqw4Fz3JHE4irPjr9+IF3979eFaZK2Xa6O4GCHNubHBzKp3ZxGaHjT
6A5tIVGdiALQUyIwfDPI8bDtM0j+foPmrWBpLe96EpUcnQus0267iwvaN1mkrV2Bfnk7eNgxsVDF
R7GEyZdzd+2W5jsQjZzEDf+16JcOoLLFydDWVerZ7preGdjzxcYTgis8Zqz2cITiZRbthop5D8Cd
ROXJmu4M9B/9Jr0UKl5Knhuf+HruBqTl0RwhGW5IHBIOaGsx7ErdlDdYU1DOef113ZgFs0TAeMr7
MGggneJ6IZWq6qXMK8ChnRPtQKj++toK8y+uLU1NqPb292VvOQD/IMWxq0TPvYTRPINfGur7RpMm
FcwGSDLTwlXpLGsyB8qIDAIgokYTOy+GNB8VHcwUkuXDaIabkunMBgjbAll2kz20MlSF6BWXjLB0
jX2aacXU9ruojs8CD9zBKudxU6NsZARk0yKvo5xWrk53kDIQ8joE/KX0oMU4Mmqd7Wbv8Xze+vAY
JwrvVSuaZ8HDsv71xbCXG+mnB1AIlA3KBOWkTPHTjYa+YpoiYVzSAZxwJf3NLBmDyeSbaId8I0J6
ce6AcFhPd8EknkqoR3HsES1JSGSBhGAChZy3jF1J0SDgN3uj7UUGpx2XO5LQvlUxo/NRI+CJ/Wj8
3bb1F6uHEBxThLQtGhnOT6tHP1sGrFcPwk3l31hdtfNGsBjDBHQlBaAIPHNF9DMpAIiPk0ZeiZCs
Y4//aTU3zddfX8nvS9VPVxJaiMcllCxm8udHVpJgSis7urEXZqR2idVg8hfTJPQYH85+R84QmcUj
xrYHMOjYLTsqybSCL4IcQYLffGJhv81dtQ99KI09OCvZKmqpZh7uOgSnUWPIa881LrcIGMfq0a+m
T5G2o61KS6xTjmugyffHEyNlNBKMiebKPDt56B9jSX8aA9FbO0Y+6H1dEpABTN93dU1TgkeNSHG9
G6rplq7yvJmsaLqsOSMNB4tUyFVCZMN1B4knjAAkycOvr5zDbvLzPSjpN9F5YoC0bDv/+kAmU2H0
ohYXqDY4AzLs5DFGfCpxl9a5syX3YG26UBM6wItA22QKwOdCblS1d0NAmRKzTx+Lc5IMBIZP/rSf
UQUcZId9v7mmdXOepa1OBlPIWCnnpAK5GAGi8TDZNo8vaE1DGaBZhdkfXYma5kEi7F25dUJ3WHPv
4IQqNr9+0xYb789vWpmmNNlCHVB04qc33eSTnshUusAcjPYWZ3n8RSRAjvXGt+S4RQJTEsl68FV1
am5oG8jfLIM/1Xzft162XaoD9IiO82+KxGa0I6f2HWKuG8S8XfzNKQ7SQFY4OdldbvbY+2wDzrj5
yJU7udWiZVue7V9fB+cvFiDWHsukBrWoUb7fHD+sxmaQ0mIZYCk0eMxaIFKt+PCzQN8hh2tXBjEI
dlMl56GU96TMfUo9EGNtA0itNAMCtnPNvlP37qFTZn5t4WHMtZ9wB7ygDMfqExNjipzApmmCkdAo
4IxAad8AlhZrryMV1HOYXkgveAXDdoj8QFy6AE6DdB18nYjsf3PZ1V+9XwshKO1d6itnqfF+3H1C
YuhmLLiXKhpvB6uHfULm+1Md7EtXTxdSEkbIY/3GMHN9VxGciI9BczjcuEOyd+v0VBnVeMn8ZeC0
fBqlybI3lqxvBfrybkovnt0DS07fIZrQ/6+bOyu3QfFPxtekIioSL/gEqjoQJ06O9ppswJ07EUAr
RLnP6T0f7FB8Ia72ntnatLXq8hangEQcAREc83K2qV1XMy7mBOxMiL7zwBu3nfSeXWT+iOfhfybb
tkKmQxi239GlTELSXAxzZoBcoq7IHZmDpoiiq2GO043tObt+SduK0JaEZnTWxF89evpGBlMA08W7
NIsFvM768qhzPJ88xkBMMaOMXfK73fAvNhQalWIpfh0ePrmUDj/cjMzA4gCW4wVwbXMwPTjIrVV8
IeOoOpk2q8bMfGiH4mlVwwtflxbEIkBDsD3BbNTErVdluSsktKUozY4+oahDSsqDqBF9FbazSQ2H
ZRzZKVPU9PybB2nZ7H7af5S7LKBLSQ11elEg//Da44GWZ562FxInX6k8avCg5rbvjWDtK3iJpjs9
amsfDFGyoR81nOhw9aTcMhTFFYpcsyq4MQphM+lNDuRYZntZEx5F6tCN0cYxqD80YXVtHeKaYOog
RxzJhkTvoB4Lgq2Vd6BdYdFsw2yg7Xn5znD48yj45yzl9s938+NB9S92Cg4dsE2Zn5j899PDI9BP
oskqL9PATiDG9hiwVa7nZnotq+T+1xf0rx5UTkeWgzdaWpZeSvQfrmeZan9AQnJJyN3YMar8ZnjU
Ob/+Gf9WNIjl9MUDw2JgW6b5syw8K2xz8AA2JHUHHwv1EbJFHtJRRCc7EZD0Uz468t6pAReP0IR+
idqBznu9d+1rI6WcFhPjVbuF31eQC2u4e/ShRFwtaRzBREg8ROxjEV8JMgK6CfLe7JN63okHo5Zf
fGJzViUxNVPckdBqVUskDOGN3+u3mhsNsekNeeeMJqaCio7M8NXYlE8hxyNSyVwbW4un9+gi6NCj
ftmimb2uXcg2vTvel6G9zs9+j60TX3P/m5XUVT/d8Fw7zda5TNKEQFK/PBA/fEBzaQV1lVUXz6gf
m0AEV5KwSsQZNaDXxoD0ZaIfFqgGSyfK1wK02DrP52cnzZ8nCXM39UkdNB3zUBZQtxqeUVen5DyB
3tvR/sP8X2+ckrPfHNNlBuG4g+Hp7ZWPsHR2wDsGUr+UypcI2qDdSjITGEQ4yBVa46pkPpuaE59n
a5uwBECiNNiQLDp71DGVhPtqhTsr8YZdQ2f30Jgxe1xvbmvVfi5q6sYluWRI8mA7s6hE4YYIbU7R
6mq09Ttzcjj5cwVPy3avfn1Pshn9xYUVVP6eaZFN7vxcj8ENnOmL1RdiR2ek0zbG30iv5qw81Jm2
bgcJwCUsxj/3YsdtoMknlgUaNr/rTbdbpRyn8ROleL5i4W4j11dHF6Ggy3GSyNklzaLsjlqR7xR3
8bkmSKwMByQGDR3sQCAAyWVabXuTqMHY7c+2U9nbeU5eGoQCR6IjMjh3OiUw5ksYSu88F9DUAPVa
KCBUDIMrkpsyYpXuNeolUEo9lNk3EKkTTduWhrs7XsCB2w2Ah9EjD66TkXddhZ21q3TxmmDxPiSt
/NCqNCgpstsA8H5o8W9VnUcmKZuUNeMQDNoG7WWCQAk0DFKBUtXBpksmi8eZtxO4xKVVE8ePSBzr
BEm7GY48e27EBC0ghBGDGtllxddpOXIhULwQ8xDdukV0T5PT41nOT9VAsLkcsvAapPZXzeiyi5Et
ojM1T9YpzEF+NyaYJY/I99H5EHFQbtyWBPuJrbWWBZ7SCNiJpa/J40HHEISPKLqSC3lRQK7NiHwe
0z06edzveywya0AOgOYELB7XCY21kq53zAsgBirLbtys/IYM94C1wyaLEZNioNwrQFv7fBgxYJa0
c8myQUO8/l4pkmMS/KZcdH/eAZaH3hMcVk1t0nz6eYeecWTMuswuAEmGA0AGYB9g2/YmE7qV7frp
2h0w28uE+l3XoXFMHRcmAEqsvl5wBpLQlHHkKS4DjKWleUGOPq+8vvKuneWs22aEAnopfIrJSnbM
e7d0x9459arTgNULF4J/CclP57H2uFDOEfCvJmwk3YbwJ44KzVuW9dPGtlFEQfFtNx7Hwu2w3IhM
Kh98ic7T7uZbpoLjIfLSz97U5/RF4nrVi+hDtu0Zc120qjLkvyScnzuLcLV5YppiGP2I8lAXfBpl
tP/NU/9zV4QL6wnbpRC3sEQhQvjX1TTqSOdwSI1sO6uDqBsvMPue5DBCq/G7JsRHgCqYn8wJDlkS
/qbwsn7udy0/3aXhpWhGOPQjl834h7W87n3HN1x9HutpTUzJk7TSK0uizLFDdvqOKfiqiOV+6pqt
E0rnGGd8pI1l5rgUPwaPHtNkOzfdjH91SJ0T2au/e4V/sdug2PAUYjWAqM532cQPr1AFCeN3PFlD
SE7Q6LzrBBWfV4yvQ8tLKTLzLkAIX40SLpgbbryJbpEzYbVyWXaQTJAV39kLmQZ92G92Qg6L/7Zk
e6ZpogKhjKCBb/98ipLEB5DrWJwViSDUiERRYC9/dI3+xjR95G0Zsr8G+tYJ6ut0DLP6dqZFsqot
9pbaqIGixzMbyjqMCs2ErAnOOVHSz8n4ymzS4qiBPyCO02GD+WOTeiT1zoO/nYYKvVZZy+eOqdfe
G7DLpoOAQwWObUPshTwQ0ZJzXC/dk1eTETRJhMGkjWXPacwDiCbEuI5ytkXTuQ/bytp1ZVv/+UcR
Wh5ANopoP+03szvbd1PbDY8eoFTTe8qsvHyYcX8cB4MeqR61+1krKLOVU77NPWpF9MV466Nw55Fz
w5tL23WXluMJhzqHe2zD0AwlQ5gYuqpN9Is1qpPVnilm/CuLMdBeAxbqZqQYfAfSSzGxi5GDCWsQ
IQLOocZAQdtIeehaiRzSQwTm7QBUku9n+LfNUA4bnEbDoWuqQ86g7D6cQDzZTWydQGqWzxi5FgfM
FJ572ZXPZTs8Gn18HinvP7X4xMSkk4PXR9kuFcm0D/Io3E9MpvZ+yXhfWx99LQ+QIjOMOEi8wDTP
QxqsQzODllU13TrBtlJDB20GhWdLbKaawD0R2Pekj0U01ecTSJMS39Fc7W1iQw9izKz9bDCll7G7
RUwH6j/+cAq0tGHl612wSLXlFdl8M77y9kp7NeFLkqwOb8ARYJj+aQRf2XbxwRntW3skMS5Ct45x
5qDzqLkfRuaOc9JvYqd8wPifQGW230NsBJ4904JRZXEcXPumFZ1Ylx1WwjIS36QS9U2XqYMxdN9i
1yYLB0oSa5lJcEV7l0LB9ACeM87LXqo5fqJUtbs9Ygt/g/S7cNSDHqZ3KGY3BmRJsOh06ASHkzH0
APrC0lizBd+bhEqaRk+8X/+lbPwvedKx/mQC2OXwVQ7ATvsEHXisHxMMlr7qbgytYPT76ho20661
/M89sZP5nK+HgULZQmezbofgEg7d0S8x88Vtevbc+KX24jc29Rcgh9coX0855EMU381q8Gmjj838
kNKMd4P6bYw6OEZ1GeC1N76M6M5J3I18xqbTc8SNhIOeQyp07JXqMd3gS+9AzvinyYGPWqOEBXRU
PxihbpBEFM0KVma3DRXi/2z2cLqHtErBUpxFnYFkMLoXY4wwKQpsaqgSYNenPU2UZWQCI6FcJ0aT
rEn6OeDxcC/eDpIhfX7yLRYPx7WpeHLiqgMO2L8PhtsTa86V7PVRM33GOWOB9XLIIoEtpos52Kku
bSDQed0aSMZDESuYgM63PISHURDIuZqIYHGUdZqgJ1wnBZY+i+Jz0yc3qKLM65FyPx1htgxNuc5K
ED1RnFwqMWHjx1xaGG62Aaqdbb0O6gXmDeFx3AnoXV/1M6PYMfgEuNTcqCj8rOjLru0qu8npXYyC
WBNlYT2cmUC5HrV+bujrtsCtGVdExcRFKla+dkrE9arfDrMP+yP+QEmN2z6FvDGM401Xj8+ywU9e
iUoRWARscjpOAdDjfFj1VfhuVFpsQrs7dzEnh8F8M9LJ3HvBi4bOxsAHrxveUKAQEHNif74efIPa
mQQg1jHMMrgp3LbbcvL+ZCf3xDEhIgGloQzL3M11BhurNr8NofjszV6ykqFhcTSh+u2SJ8TnHdQB
cnTkbHPm82Nabcigh8abDvQsHwI9xQd/Yh8xgTDaQfHVM3xFJgzCjzYdX1jpX/wSApC5eGgDHHC+
13yutXqP0Q4SjZTCEDC3sx/d9U06n4zisecqm2j5th6okChJXpzOzLbKWPL+CqYKknwnaX2S1hhv
u7BmF7CLQ97YGjtZY22zYLRvrDpUWKrIEkMlthU4mVZ5UQwr1UpxiMYjy5dxD9f+jYYSgxMRfiUh
A3xC4UYrJwgIvAmAFonyG8lgJayudoenItmMRv8unPo8NmOFs9Li2aW0Jbp0rLGY4tZMsvhkyRvk
TOE56nJABVXDu0vsJ7NN3d3sOihbXm1ZlYcKm9Ae1fdVMVjZCQFVO2/bYSQYJ64eGIVCbFR2tsmz
bOQEY1bsGCzIXmahzqprAqxiGMQpKuXWGu48kkeX1eEqmavPdIzFulgCnBDQnYhH+OcvFODFqQsA
qmacNHAW2PMJ4tpTpF6nBmgIGz3pvkSDg4cPzQlJekpM+fJNTalxRH3/7fd/LmnHF9qTavFaFqfv
v5h12iA/DubdOIR6P0R+AStx+bIAxntq0te6ID7ZrMlqn+hz0zAOKBhHA1dRHtq8n26rJNFC8iGc
6m+tvJs66+JbycP34DMXY9o0O+MRkiwCkKxMt9mS0Jfnyj4RSvtsQs3djbb9uXMh3PQm6gNtIDDD
8tVE1os9hodq1pDdMnH5fsURyGUnObr7weYbqsLFscNB1J13+M/4YI0hIhqyMh7s5SGfQvgmNWvn
ZtaR+AwnD6GjPg+U56cBAzeV1nw/Wd68D4iAmYn/XusCkQ8zKaaVdDr7caS3FivzTEXwktp0OeFu
UBbYyMOU72IV1Q21QUnrrWTMCi5aXCzs9vBzHsG31EdvHyfls9d2gPkIgtZST2vtjBtEwE+SU+eK
WjS/roCYw7Js16Eq77u2ytY69r99T3Zntj3foDe96Y2h3tGPvS31bK0r+Pmcd91POCOo3E37mbDj
EJwwCR+Vd66ZXPchIj1OI2QYCAcPLPkaK82h9ky1SxRgJ8FUpmSpNs3b6NH0MxeU/2CB0HPKOytB
6+sEAHSIyD1mpEZGWU9lg8RgrU1cuCoIQJihqTHQrO2qwNkzN/8s29o8muCz7uiu+fAarVtcZOFd
OQWLrbLZ4Kt9q8AeB7G4pluZolqTX3ssmtyz5BpCb30CO5ntxVerTx+HvE12RjscQl/hvQjUC6pk
zn7ARzeD8+5Kf94EkR0fUuIfDiCGkRByokHc7D718OQ7H9kx6e1TpzgCJ6cgUjTDnOAedeil4zO3
It2d666hJ8o9yco/kHqTrGdG1WQLwzfDoQOb0EuuwiFLSWrkd6olC2wWtIep+Zt9rNmoitl/0bmF
A4GoyLSYR3oYe6XcDj9E8orkelhJM0aW14fGKp9hgUvUuQQVrh2EDesxLyCFktOC/cc4tk52zKeu
3GMfeVgY7SCKGzCBlLIzI+siKuFi+85HHBIrhlQKvjTnd1WJDwerzRopE215R07X0IxxPIOPQub8
VMJcWTluVHxrK1GeK8iMKFxZwafqwcyBmxH21H8a5ug+Ksb0ZBWYz9wZwkpuOeF5MEFPQDC+DvLa
3ySKnEdN9vRVgul40u3LQL8DpjgmbDOT+yzcoSR8q41XNI/xxcQXxZ/9a12RCTCan+OowxpVKgbz
dnlK5vB+qAgqD2hAXQTdf+kZ5oacpXI7FFV/7DDBNXZQ3jhtZvZLNF+znwkhmxvjpCZ3PIC1wdVI
F/Goat6vgTn4vlXRVyai8ChiHw3uWKbXgBnbgwOuYqo0SrqsvvApYlg8sm2T1A6wElZS89yFRCIZ
4CCzaGgONAz/P3vnsRw5smXbX+kfQBm0mPQgtBaMoEhOYEky6XBorb6+F1h1u7Kyb1fZG7+e0JJk
MIOMANz9nLP32j1mJ2Ond6ED6ZM0kSn0M4XEi/uMY7XLKZtxrOaCVlZPVc7XMaIIMHy+nNfsZXPV
Vs4QwIiAtrjPcN0QBZU0Z19zsiU3GokPbveGwmfPDgaExuCsyGliiggYoWy4krAgz5gNSQOJwQIN
ETZKu0UYAjNP2o/YECEl2fQYIis6KDn9O1rJh0hFzU9+BiDlKYNZFHOio1jAM/QhoqoIMhn1dWma
L7Lti12oJq/ICStki85SGYZlJSr7ASncXtruBcG1f5amcwgcvOVKZ0SnoeBYxjJp4OMm5W58qNG1
g7ePrU2ENmOOvdgsCsLrLD+dFbgDFrXj2at4ImuMOv1io8E0lEV5eUFkSXeNSexoW8VLgqaX/Gqy
Gs1WwauksdaoUCbLCZMUpw+BlkkIF93GY+IFmEFDBsh1Q3CkzUFVKSKy6xsCqQk9YANwA4D1LUGx
bANXsoDUiwdPSMfF8J2Ww8yf3h7pG80pAGA6p4P0kFNZboykekYxK6dquF/5I+u90vriW9CyxzRX
IBTl91G9hF3a7AgSm6BW0ScEPgjT3H57BJIELgbFh8Zfj8hYZ8EGIjgzW+ddlsk86oZ+X0Wi31vW
8NjyVnL7gnpwNXG2MjWj/sgwpGf6s6jRuVtyj6tqVudUTXba7znJDCslMOc61LftGE2+3oDzFDEP
C5Z162gqpbMMYJGqqVoDmC7WJIMwvNKzl4HMprOTkSYj7OycOIQRq3rqHbJeRQZeqa/SfQXkXh46
lSoyRtWrjN6OLr26jq2gw4qWEUpWVfkuLmiDIkmO1jmlMSWen+0DtVjZPVE9tZXeIkrcZU6bIItJ
15Gd3sBaIHzMnHolg+jSfV1ZM8syuzuOhwh+q9Xiv2C7lqwk8zD1eOkdbaT1IL65hlD3YARPBJe8
IO9WN8J27jo5XEClCKaTNANOOhqXeZUr3pkO9yEkQr6yRvnsVljQDP54nd7P2pwWBcYF0lSDGxbM
RaAwa/LbHntcGKS7mITA6jPi6HfrS8yh9tDuOR8T3Gj64TX0IjA3OXGZtcsENREG6YXOKqlJOQ6I
11lLUwOzVY+HPFT2mROejSQlTSUJzF3Ud3M6GAB6kqqcVVijDyyEtM0T4sA9tTFnEyBtSZtM58IH
4QYBx15EMUR/O4RZHtWjsnGUcdhHDc0QcCHfaE7Hh0ZtnkUXdksrjzhntUp0cEd8kpbbLiOz9NbI
hTk/TiloDS1dBwEqxvArVhiM7OppGPVga3YHzGXypGRY9fuIUBdf9fa8lgQlk2Di5aO6MImM9kYy
nBQl/JEQrzyd9PuZjToGkgmxcyUmiQgG7t4o0ToT77g1QqXd49xZlTK6VlYsNyopFauyIMeF+OpN
bWfNOSqgcZFYky1GjnsL00wRuKU+2trAyTAfShwbbQtgpusfIECcBJyvpd66VPRDDU5HIWvNtcqt
phlXU3bZwu0tuSYoYW0Ojn1knPAQOc5zGxp7pGu0wEiNWtc2wJiwtLkUxB59/qFjELrsOWSsxsC6
5E7+nYIhAScQqwQRKSQeu29tTp9SbBuSCU74M86VJejaBsLa+9YblBNGp6ig54G5jvKAk3Zu0/sg
Bt7jOls3dfisNjCQ0kwuWIyDg5U+hdngHejR4D2hDEZ+5BC7K5SNiHDHGMpobaYXPxpmSuhABiqp
7AzVODKIpeijv0eQE47dFAM0UMSZlAKYcGy8IPymb2lVyBy9TiL1WvikbWF2KcALmOOiIJJgh5CN
cOZErBtPT14J8ya0ah4oiXZMwuz+hZkz0+SjxtK20dsXzvXeQUW+MdN0k9ySJu8oL6LPxoYCIMi6
E1oE/qDU112Gk6LL1HUNxIJ5p7fNY7Jb0D7nc4iMosmZe9reh2g40wh26zWoISrnUanZU2N/mUfE
RtRkeoBnQKMtHp2A6ShHOhTrmiCFe3hC8jgjU0PlstXvJmzpDVUShihRksFkl/BPMZNCrz2puXjX
0qIhlYG9QtD/vGjInBqNsXKXnyt/7g16cqGi2BCApt9pRcHVAOjqD00yJ5zam5GDl29VTgVq16tH
YrHFkiZbyP7H12Ug4gXTtoNTaM1jVD5qOcc6pdhXaWpuElWST9gr5ZrcX+csSFckeBhiNiRxj4gt
azKeEMpiYp2AzpuHO6/Tb76v0U8km9tr9yo7+ZWUAbpOZHCq4JdT3snSCAjjNaB/cUrZD2p5o3dY
I2ilId0Zdo0HtmgXTglgRQewfpJN+QSPyl8Jm6A1Ft7rEEl574bsoB9iVJLHgkVpMxIuN6vS9qK0
VbfVTMw8DE8JDe14I+0G57SelbBd+zeiR8nyKdmtIZ4suyYkJMaUlypR6mVFCiDNNTIZ8JJoe2NX
56hZ/LzKQWl2D01Db09pUFIGrlhWg3lXSgH7psA5V7b9kz4GjLZbnoxkAPDwLOyp8d1jQrVJPeWx
A3c/U43EvwmCqxMICGdZsD/CQ0hQ9ZCUotTmgz2R0MJOHXZQAKGlQ0G0y4QxAsHFczKnHwpPqW5u
5VAf+bV6ljJ7DxvdPWSa/sjdjQplF+ml+tYUrjuPQlZnk53BNcIB4g2VW+tjhxvY87l9gMBM2PEq
LeiKEHgWcnRFdd+TQhxo8KSsnBZK9zGmhs5lmsmTyvFr3ueQh5MBRV/aUUR5ORnIBZtWlDvGvmaj
nfW2mm8GsmF9TEb45Sua5lJiPBJVsejQdyMSlie/D3ZIfeM5hrwfuB5QFBC2tq2AVsNXclc6AX8z
gfcFH9K4ivwhXcUUogszI0jiK3PatQhRSF2iHggE2QNQdK+NZRyLsJte1RqgC2KZHhpWXwbJnN4a
RzpXWbE9aHO9gbEOQAkwp1sgndaHCyaZek26wRRb7qHLk+kh1XDYkMghFrXN0dYUSnfWkvbBHLwX
CXbyJIIbsFJ7KwScgq/Z7qiA7k1Snke32uegiVZtlYFd081967YFdlPABymOv6JuLGYRGGkM9A8z
BAFw6itGf6qA7Kz1a1kyDMSOoXDCKaJlw5IP0BnmmJ+3w6yWzmNkDcaOmBD0NN14VbVWrmNTsxaY
YUl+8BZwZNIHrca3F/j7Sn0EaGmdkNzOmCs0pIOMAGkZGbo1cwrZ0R5rjlJHvtBwm2AojO15CUFI
Cr246l5RQZ4qn/qOia+aoIcX0teX0nc5+UYKOBSnFqsq8TkNUU8emlx/GMaxpidZuw9GH5BVHl9w
gRlLQ4MnIiagQk0lRUpB+ox2CH6QausPGU7HsvOCRZY4EixLOKyZsHl+Ye1rJ10g3QAMlDAmUCBL
a42xwqGYHTQvxQJKTi0eGbQLV/Ci+sLo50Rlg6dQkoH+WP2kTFNXs47e2TmT2aBODd5CR8zmfXrY
wJa6kvobpkjzduwe0RuFv0/FJnQlxus/xELVlxH7PcuHUoqg/uXT//z/EqQ5Kb/+d4P6HWG5/Pj+
8R/wNP/jnr19F9nP5hF9+uk/zCO2+tvkRTccw7YcDr7TMP4P84it/eYZwIymqSNsZndSl/7LPKL9
ZsAWnsaQuuGBveRbf1jVMY+opj552BnfG6Zna/8v5pFfZp6Ys5EfOF8aSrB+yKj+OjOmRWta6kRq
tl2/xaznEvNIQoghn+IkeVUzEtraytzojlX908D1l2Hw11MjWQbg62o2sXi/DMtLW8K4wiTDLrlB
ZXCTHJi5zy0GaMVNaZ17OjK7jiOy4EwKWdFNm4EdI1YgCX0l8nabIByYJc3lp7fy3+jjHO0X1ZoN
jZYxOgpG08VcSBfrry9KWaAmL0iTmldNiRtEQbaPsG/lWSRfe3TkNYndIrOseZSboMjoKlqN/n0U
+Q1TPmM8U69nOUPguRmx7cXsIbbRfnYRwNLaphwOnQEtKAimTWEBBvQY/uxCECiBnpSLMj9m02xe
PJRaTd5tvIIsAk8Xlsrcq4FwBQxrrGZbZe+11Rf0TOyL44pjFsdQpiU6ZGNiYgmi2qfcvayAyBYr
aEqjcmnV3tHxyhO9/I0BcNQvwjfNy6YCjAe6mIyrl75XnxxPv/pRTjh46K2bpadNCfVq9NY6mUJP
znzU4+mUnOuHYhzObgGKI3KgIUYNoeRK+k7nwVzQVTwWuX01bfkRJSy6Je3zmSN2pITFs4DBzQJr
8ZPP1mCmbr9V9HKTVcYBUwgUILbBeTK1CCyChWmnMdaIX41Ke8818u2o5dmF9WsQmldY4RsY4msp
AP445LHMPa0pZwTbiqxaJDmS/nZ0sBfSEyYSmmycNjh5NVt/KNlRw3gpwDDPQw6awqCbkcI/h73U
8KNI3CvxmdG3nelv+Aw+kinrqiy0+TgaCgl3/OE2p5qZUtb6MhAeXUeq7k1CaHcTaCpc0+aIm5sZ
eoHFwBIYqBMdzYzt3R3OB9PYL17B5kcNEyxBbO+IQQPYEjnIf+lalAaM07ycw36k9zBVY1UZnQRb
GpdZIlQPLlCOo1ZltxVG7q/ZkND5q8pjGEJPCdAnKTA60DUD0I4sUqk6ji+FYl7rmqFhVH+vgvgT
5+ktKTJyo4Vs5xyBsNkiV2orNCJZUxFj0JYbpRVHva1g4Xb+EQCBi0kZWlUdUj+zwkgUU9TuHCV4
320GbFZ9A7i7S0KCOyNtKTS0E/Y+N/VNZw9PVVkZ8PiCT4t3vynjM3SgielKd8qPZbHMlfEea+Yc
96m5oMFhrYkhctad3bbEjKMYznJxtT3i3/KA9pGVJ+F+kNUpZPBCWxNaZsH0zHfyYVcm5GT05TgX
8c3q9LVIeFViWo6oGePX2P+h1f1731uHoRsecsHfHNsoRHHvUvkPOdPW5gbaE4Cjm3srf/hGb2jE
+jpqM9UW1Qn9dnWqdfeENyjZGJABXSi3Js52xn8Q4aVxJLv8nFo2WTTxO4GKocd1SQ+BjCdFwSAL
rhEUN3PlIHmdLmhR5Dv8whOFjovOulYUmLNYGD+YrOABskg9HU1UuyOxHwwhlyFdICSvCqQF67FK
yhdOWpzJYweeoti3tKnrHCiaomnwKaucoALbeREN4kzs0ERVhMTc092ECdHklzIardnCzT50FLN1
ol8zGIq8pBOMraa3G3xL7FDFOK1xqWgsyZmS3YSJnXgEUpr6/ZNK5rXVKS8+g+0ZREcEogaz2rDe
j2N7pHCCdSX5jZ0su3Uqwmmj2VpsErMcQMM8RlymEv0+U9WLaJVr5CUXK6VVq1IlUvmu3cRgkFzf
S8s4aY52VUffpUz5LIz0Tjo4iaItN3rREZ2KSEgooDuN1L0bkcIxuTBWDgo1lqW7YlkrveMh7nRt
kop8QvUAw964Ytt7rahAZ6BYLnbq7ztwbFrtL1vZ1hAvkqWdsnIksbgw1l61aVktjICoRy1M5xH9
r9zsn4bcPuk10m7qGBoXFpdc+EE4sAFVcdeFEDgGi/2ud76lar4HNgh1sBZvIb1e5MpPtVnCDAvc
x7qiTk7Ih4Llaz2Mudiryg83YkO06YwB83zXDGeXauWLT/Nr5toPVjjKec9wdZ7VxjmRA0OSaikb
yMRGsWsBrqj+GWPBc5pwkUomjCDY7NOQ2Kdev5oub7fvmuvGwv7k1OWL6447OhZnGWGNbEfrQqYz
2VtE21Wqc1cUBZFGyfOo6iziWsij4BXp8xuDwgXLFcNp3hPwq2nhPkb1ow8jgqlY8AHZw56JPnjL
B/yKjnsYnCpENoWbI8211zigmInYKB2XAaBZhK/C31la+vr1zCRFNKuq8LkdkoUSBsFC9ka1CRMP
gUDZzroyfNUsFKVNVp09WrCo6WHUQrntU35fp38Y4rldehb9edZj5j0nOMErK8M8aJMwlXC30oK5
9JZNu0+/s6tgc53kjvDAHntAUYu2ztZFodG4KwaGeX78Jqts5TbAKCgx4AEXyevXbp9bCPqHBuJW
8Mlcit2o9+mogi0BEjAY0dw1vUe3JT2mj7ccde5Rzr01WpzzgZBSEEY4UwYmGhHakTL8CHnxqJ7c
GasHQfBhTlynfCua9JV8n2sXuqdhyuBR0WLOJbHEBIxs2uI41BxV5En0IUMSZcnI/0KzVCzBNnyC
ogEZ23j07Hrl3jrBR+Rll5a8G+kV38M415Yl6rYZkjDE4aYgAYRJQxCeqqLWEUPwgx3ph6GWXaqW
VbJttB2H5Jv0rowXIILmLkuBq661HH0cfQfGa673zZC4HjQHenfcHkY1p05sjpyU5TxAaDCv3PJQ
wSwLjeyiaPFBjgHRQml4yxLQuSRLhriS9J0vm33OCr0cos6bf8tiJDotEw+quml/ZxdhuAFEU0kO
XdAtGbRq5LgHeHuCz9yGDUZWh+lDXTGUd92dbmwBFLUv3beMujzRlxGO6dl0NOpqhiysgqylcrgj
mjmmoj3KkavUHljjnDRZK3RAuPx4RaBRvvpNejEs7enrDFCkVzPfOKl2Fnb1nQQLq/VBQGQE2ynp
Q87EezZOwzgxyLUt23WPCCQcUkJlcmVYDd65q+Fe6rQApmHrWKW3TCuUTdkxgh+7fhFErEFha87d
gIFk2GY09/OdVxPghhPXaTBw8YQEhmBpn2k+DmXYKRdih5bQikDdpI8II3kpuqNepK/J+AA7nXtj
pCWYht28ig6g8ZmZZ5m5quB6Ltygurv5SCK9dLcdSUuNKwc8t8pOhj6xmMYq6JQdJ9CnSNc3smBe
1UxZR4FFhk2ZOO0mVyWJH+Mx9rxmqfntSSR5tZ8KdJ0PecjF3fQ2ZYHifW+Ed/KqkremkrddNcRv
iCWusU77o+UwRgjoR7Kt4rhZuBWpRCMobgFSBSFkxU7H2jerLc6CDdriWXfxGlK3YGOhGM62iYw5
74AsmsOWRIaHvD5vzbfKA29i9xyVktJ5tY3i/veVBgEIf7Eb2SqtI0yDgJ2m9ATV/KXQ0KGraF5D
ABYyICw4rMB1zNZtTzk3pXXWR0LUBGMMliitiC9Oz/moKnN6nPXu6jh0Yig974Ff/JMvBN7Zv/vN
qH1cw1Y19MR/LYFInStrK2sULqPnMuuey1F82A6oqhTgd8bYK+LIjk/p3gThZxg1L9L3xaKzxfcB
06OeZUhou8jmtsEe7+j9wm0qup7s45JTRNOEr5ZZYOCdDiYVdrS556pzvctJbdL6f5Ad/9s/xvyi
I+g2HAD7l0pTaRhbaDGlC42n1dhxEMhVd6uxpi/KhuMr9/zoWzegqmfNTC64sui7BTuWjn1Z2HvV
xyg5JIeIWGusQ+xSFpZYC59Rkej8QW720jPyIYxglnvNpVEN0m9Spg2I/f7hgvlFYP51wZgg7PD3
ep5Nf+Cvb0uHt0FtxxBTQU8OQu2pT6PGRt/aO3pfV0fJ1YU28ut65PDRpfz290//P+piLlcKcgPt
NNY+70uA/pN8G2VNXXgNloZeYV5KYZYrxunvn2K64n8y4H39gY7BkUV3ptaGN90xPz0Fcoyh7uha
zi3URzF+5lZVdlXLmvr3z6Mb/+be4ymYkTt49nFBTN7in58p0RIWw5DkjZKaeeiHJ816zIb+G9S7
4xgruxQFuNmwTzv6tKQjdeK8jEh+ajxG4MxmWsz1ENeEQQQJJHYs0XNmE0924N/iocD5x8IRl0gU
Y/Oaa1zoWWYRR8qAkWewOf0GA6d+OHA7xwaDUXUqAOXoM67OjWoRQ2KfnBq4g9+F59QmlIMnmIUm
bQCbcdrYUNewIb1IRzI5qaDtjSwdqeMCsCqLreq1zJhwcBPwM8uproCDa5/Kjai4+XS6mUp/tDJP
WnrM6+xm+wEhxL2SQuNDA5m1yblqXIqH9GCoxW1oo086v5/pkDL38g+pWb9EvruNfnRue/xq1BjW
+FRzMGLD8O/Arae4rphD3fBI5DCZiC8Bmr/co7ztB2flskkwnNybTXETPmVBpOzgg60TIvJmRi4+
SfFEKZ3O7RprOWMLBEZMCdWueK3c/GJ17jbBwqR09ik3eWnrILtVDUXlVKTAKJk27OjCkGDtmmRy
1NrIFDUQp2wsiAsHUBi4pWS/apdGUzMx3gFrW3Qk+CpRtuwMAKVRO2mUOQOzYQS0LUpiJV480Pdz
lGCu89SF0X26B2qbvd62h5N0o70Hu2/mJ/yRqUxvdJZNJ/gRFuDWC94gnynVrNOAzcJRCT1vqWTm
dYDpDejg0ydAIWiQPNM5fhFFcwxy5Uc6tXQJE3k0Yfu6WnPUzXDfRjh0THuL3eApH+VHMPGsa2cR
S/dkGuLN5xjfSntrMJqaedgD0G5+Ush/n9xe/nPScKEVRnP0yW+dlTl6WPjNIk8vkaQECMODAKJH
Beyp8wBlqlnThQga6INt9jKG2tVow7d0gnxrBUeDYCqoZIbDLyiQqbBjpwJHlxJ+Mgi/M+zYxDWN
LyHYQICuEPuJ2N25h6TUzIKYO0tPWFFViwqS0jVpiQHxBB2TspAfDaWJm742av0qk/KpVDkiGSXI
giLbRnAZaVo5p0GEb3rfrd0e2rybRR+lSg5kFGBvMh5jE62oDszwa/n4v774/e/BrdrUvv7f++LH
7zF5GT+3wr9+4E9mK41e2qnTLsxphxX59064ASoJp6Slom8xtKl5/kcbXPF+M3DAwrRQLRe2Fv/6
7z64ojm/TY/9F0X2L8OMP4cbPzuhp5/+abdxNcOwNWMCN9FPnxzKv9iTxYAMS0QsesGALMnwsuyu
uHG7MQilnA+dm96LxmrPWWeBk+abMiLDDt3IIjGlcvzzQ8qtdIR+mS4ji3zAP78RTY8L3NjeGVox
ovhnPhYKYxParHegc07AUoEPWt2LWpr2hoo2gSvApzFQdTpdWnFif7fvdhCuGiXpXwJCh7Yc5QHr
VdE/7L06tulfXxBXhYKLiQyUBEla/8O1quiFgRqip1+pPNJ3lvuwJaqlrGJEo5Vd78LpQ1wFBmj7
6FrQpZg1bdAgE826Hf3d8wiNlWRJue04OWZGDtjeCX9ASVqQ3Y6LwDTxg9A2LWtPkhwcv5oR3Uob
CbWdqjeK1ENGVDsggM+iEjTPS5ixzeBdYf6AM9UpJS26juO49UJGAb3AaDdo1jU0jBelLuJDN4EF
kGWu4igjRY/RcBkuZYmMV1fHhQdcEQVQTWhWTymQe0ufcnbWiDaZ2zbRAJQP+15B5WBZVUo4V1It
6Z5QB9fNtteDNVG0iMEjnxzyormXoiPARx49vSQii3aMFRvRIW+oyYJuFgH/XvoMgEPprl0c5JAy
2alMf6llyht7O/rDZl8i0T+48eBSVHLRBRhGEs6SxI23dIszZx3nKUNjH7I4v2SFj2QZ1HhSNEV8
MJ7g0Zl0liTc6qpJPlIyy0tg22UImoATaTmzpH+2feVd0jdD1fs9jM5qmOwwoomlYUWMx+NzlnEl
WsMp9IcdET/LUK8uA8nsKwICAHJqi8ZQVoCGnwzUPGSEkEkOkzJl2IyjuiRKQqY7HNscHkh4mBH1
vnWQDeRTLdMTWuLioTmoLUVVzI4uc8x/2tRm7O2QpG+XgW7ovGvYCxRIHUu7LQh5Ai0/LzmRdfST
OI0TskbrifiyLo0WeDj2qk694SJ/gdLIpMPTlkzYaDfW7Vrm/lHAplwiiiLdxMvm4D7EsnTxPbAe
LFGv91vN5/lSM0qBxesPzkD6gkrYlCbjBqViPmwwPpwMjOsSOSDetAc2OxfFsvbkTBHsfnwIO4OA
Yq6EvsmdTWoQ6ZOXD57wja1Xpx4dW+vI6Fqd+Pn92sxySdQszdtAFx4LyD5vgphI6ZbLr6XhUxbl
Nxk4zGmqrUlYQ20ZeKPU6Op0xbGin7FAcDcsfS8DqghoaqJ0fit6bz5iH0ICmCwow45hNxAEHYXY
pmHQaqq9sHCVl+lY0z45+6PlzKnYkdVVxtkctX4Jd/UjNoh5NNHbzKvMh8qubTvhPVCHMEonRh7q
9IYuGYVoWnw4xILMoAmNW5d6uB0CLjNvT0jLgTq7YIaPAkituYxGbnSD4wqyDIChvXcsAuTqEfmy
oyUf497B+MbFNNnBYsubwuHyqw27iBM2ivoXhxRtLUALrmIn6GHT9KzESPOiRxr4wbzR6TZa/MeW
Be4mq81uTjzZLstzf2laI2qctSl6dacryqkxojdlmlz5+IvnoZsdzBJlbuSM7oba8EkLTA6tFtSU
obs19MeE45IXbNdY3j3sphxVMdTfIwZUC+gFOHxy8A9RTaeSKb1jlQcfMlUfqQnaGv09afK97uMa
SmTKoE49lrK5da2LhXImdnFvmYhLuN27PpuTnRtMCtXv6BW9HVjdd1K+vDUppVdQ0Sy8HT6ozEXB
PAtz3AWAnbChWDniCCJc9qpHXovWpsc4NLw92lLQKNZ/f9dGBrMYFQ55Xw+mRWbyRkh1xLeWdaD8
KXC4/PIF087skGBQ4uTMv2wzxK+Hxp4eYvUtszjzl12ELoZp4MpHhYps+q0EfrXyJL0+5Z6Lmn1K
5OV5MMby/PUvEQ5E3gBUNUn0W3596c8PzqRiqRUADt1Ed4gErg2Ja9Tv4EHo+l2tWO6bpOh3X58S
35Yh+AlUVFV8tyjJc4kNBco08Yh5Vuj3jLHHsZH529dnJRq+BxN/oq572r2eBBh176sLPQzEiiCR
N5IZXMyAHj3DrE13jO/T3de//vxU05J0JytatJGCgJPzA2Izu9znsR6vM6W4lRWXoGr41g50wpxR
o/XDDcRrlLTmE1BCNI5EfxwNx7UhwRF4osZeuYn7gmwFSfIN8WOngQZOFmb2HN5f/uzX3ouL6f6z
ahZWjMVHJh+6THswEa0LL8/KVjoQ1/1A+i6By5ayDDqtWxvcKQs8nySvNZH3YTWnvtaSTyLA3ytS
L56SLAiWmS9yrDb+NiYFYudzm6wbf4geUtRtZm68j1Xp4MDH3R+5qroxE2PbDqwrnSPyB02KHyLy
lYNV0zlpisdkaHW6TjT1/TDPbgqjmKVZm+NRpIpYRY5+siMRbN1YkScPSeAS5Z9zqz3wAlKTOsAJ
b9Hr6LDz/pHVsHjt37CNzzQjaT4GJ3xOs/GBdMpoq8bEDweh8t611XsJ9u1KMpuzqjtH2cf1YO50
auK1HRO/lGlqs6Yxb8/NOOGV8sW4ZEpziXD3FfDyv7cD8bmxP2qrPuJixjDmU3HaOonWjvWiFM3a
QdVJ1gvx4VyzFfnTyKmdsgGAUrvVSvbJvK9BW7mYpCwSsYx0GzrdwNvPC6UptVj0pYV91KisXUyX
iSuTdPWGWI1jolj5qgbIdekaVHKhn0RrQN7lwkbhulBwPD0keGIX4tVluIitfAhWIIj00zidVTqZ
fwaRgnXIy4tF8BwLTNFUPOGcHOVpjlAl2k5hoNGAAduOITyLxJfmLs5KJgZN95xUyrfKCAlJM1oz
3wWW3ERRFK5zAC4VB8IHGDNFYYD6jLLHrkvzu8h7QqIIGFHKU57Xp6LvyMnqP4G7PCoGRyBagwrE
UOBuCUuZo9vdPngXVa2cMxuHtdHBGfcc39wwun7KO1kf0DOyiIgdPHOGsZUfnYIUwGCQABhEKj7u
e+rybTbJw3lfVT2kgUKdrGXFuOyAiCP86s6dGoPkVxex347HUUp5Ss3sJqFHbpr4AzV2tW7N6iW2
hcuhosaCAIrvprnluu0BQDYEleIqGxumXdEz4jYGxVZxTgt7WPk6wt7OOY3dYEBPdb/XuY0gAb/M
0IloGdOtwntc9iAIUQYqPanwxbXXuTw0M2/uohvMTeVFDx5bqOcnIPOTmLUhETctVsU56b1hVaEm
xb6P0qI7uo2T7MmFuAnFDNltrGlJ7C44N5Nd5povkd23O98N5LVO/Wfd8hqEJeypwijV89cHXEhH
D1szQ6M3VBHQDc1Bv9ckOzLTpSmkujLf8cY9o1ZFsekbdP0LZioMAuJt04WHqOb9yl23XQWVQqiO
jW+oCqpmb4x6eyMEXVtUnfsN1142Jz6+uX19kGhAXRfyWIuaRDHwDMZIaY3Wfg5J0rkIK3EX/Ujs
kTlKFMZ9fUkwy93iwEJI3sOkIf6le0Bdbw1KfSW9cZbAeDyIZOBAxmJ9ssP8zaTL6OG5vPgqlG1E
ct4CWAnHVgUHQ2IUzjWbPhgFKWChZ4uFPbCTUIaFGy7ojlicFiqomyfsfWGxZMC0R/t2ik2nfnQN
TluhDF4Er9DesjMoT70qXgKtJeBGqtb267tKM26k7g03FN39RSv7l69H2cBs143CmVuoOjGZIrNW
bd5mJ4zF2UkWq0ikJs/PJ6avLp2Uy7kl3ueogh8/KkkSH5NlkwXhUZ++8PXV0s9oi3w9qkAOudLc
NOZQ/a/Hg57h21+f//6YbGCM3GmEWkyP+f3bX//znz8jfW2GL03df30JsYm+RzfKhcHBq6xtZ49j
xNl/fWoaMdz0KMUu7FYjqKfpO1+PCcIRJc0fDwrd3x9eNty2SlH3MOX5I1UmkUMphoMXofwmfoOv
JaOVnWBh//4NlCCaLy6F0aYXMnp8eqDpIQRFf/n6QAwCLUsjC7ZdOqxxvtaPSWqFN5TC86/P2kg3
7u6wLuwagaSXHI1RtnfSNZtHtF3zgGAvmOHOg8RDdRMqIALCaa9fn2nIDeZYirrN16coi82tndIT
EtNj27YdbumUWEf51PPEnETj+sidIlHpAuTVxc4txvbBGdUAo8xWaCrsLhQtPVdDlivmlAE9hVgm
ryXusKI0blljXoOAlScUaMMMfUTtozX4k9W3VidUAbO+ZqknR6teVUscKfg3IL5e+tFmuF4Hp7BD
iyXQKDWL2rV/DP/F3nksR65k2faLUAYtphEAQlPrCSzJJAG4Qzk08PW9gl3dVq/syfkbXNpNkilI
ItyP2HttmxVchvQo9LqKEzdh4GjiYK6FvnHaoDv4INs3to7J37V5hCgajkM2dcwDzS3ImWS3SnEY
a6bBSI1Y2S/qoDQj2cDWdxGvl4d+Nq2oJzx5Ww2aF8+G7aCGuEksbdnpenZb5U9jnVqRSDqQxizs
NmLV3wLR/QxFzYk5JJjZ1BnZfc+Riy3d69KTR82AKjx4LHzGt/gmudv66QAMzt9zRk8tbASv792o
TY07Jx8hSEz6Y18d9b574NY5DM706pX631ozP20EQWLIA9onA5ELWWxzjeNpGGIiLLDOqgIlOtNc
6a5oLRaJQRKcR97n54UOkCnycFJOWYetR2IZwRkIBszk1Fp9mEp/jnJd/PktfYz1GhKid8+yKD7w
UPaIVqZNXiIVlq42RgT7snDr4RY1zutaU0RolLzDwHYOovFANNd6481/i1l7A8Z4AX92KZP1I5n1
SHcypsop0nHj3ar0vyuyJ4BxBgoz4bOjzdoPw8NuiXI+NOX6bYr6W8vHv26Dz6G7mtyvqI7h2/S0
uMfiyeqnfiZH4T1tstNaW3NMFMy4cRQJMO7w4KQjSkXKb2Tl1o2bMTZFPzVj/pEH8rU4KCvY0s2s
rqdqNHU81dYwfxB49xe/scZjS3iEjruGPb5B5iXj9QWabqu+qfg3UAXP/PewpkxWHOBWGKPe1rV7
IxzvpFKSVomzOPWyJ43PIb4tNXLn4FDR6xOnQGXfAbwgFE/PHwrT6bd6gpUHuuPtKuowqPTPtK8/
Vjc3drpiSGAkSDBWN30VQeNuHTKeN/kwxuXTaNNqNhoeU2fd8eyOsDDr6TQwbYgxefu4dFCpY7B1
IsKQf0qNoXINbZvJdR82oMzLWX0z7dI3QtRUpgCOo0Z470joLgmD/E1ns9g3FpebUQ7EsD3gCate
SxVi1c13rZH8TQv5li/DHRukOeRkP5CKlm2d9CljatUsoHS1uS34UlUSO+1KhaZ1J7n47jVI8NYc
vD7ydMRFvs8rqez0T7OnvG3wgXTLUQOVcYcbZq+QA4dSR06YSRNqmvNjqPaoNSAtSIEl0NQhxDTv
mMLVNsgDy/zWJ5wiGjGSubZrWvnV6BorLjyDpA7EkkxZipGowMYI3vK2kHe6bvZxVr5T5/6owFGh
UwcPRbLPEATcN0MRwa50IjIcdU70is1NUjxnan20WVSiLKLMpR1E7ZoC6NK0IoLr1O6GpX1qhV2c
sM/ckmJoMgHQLtj+crh8pnrFihpZgGasmpSrpl6ulXvm3th73yBAl/ykvwsvP1RO7lYxSgsJfN2b
lUrJREUeU1p7NmC3JMyTIuo16U6r3bNTa6dclUQitb0BDW5GZTbodwZBEbtqbn78dOi4L6i3cEJS
uCs+nlovE1+XYSeEAhUmcZYNuYTBhLnR6K7AvZavDNNQk+O4bjzvRdZt9jjZ5AHZH+i3jeNE3s69
zG0A/B1PFRC6bWDi/LXt+r4taf1WrXuQIG0oUma10UK71PhwCx6AtEaibicQrYyNZ7M406iZiHpa
GVeizeBFvJdO+YA1sX4Nxu48zFwb/uS+6Ngmx4Dp41D6UYArYZMxrsXhPrW7bM6wNODaTW3LPNRp
qmIzuMMCdYuyxwsNixD1wIbkW7QNcPGV0clqxSyt/EeJ9cY0nCengeWMSu1hmUzcuQODTMS4r72Y
QVRCRApqL0F0MrC5NJsX0n25Q332wXoE6+FNw5JZlei8fEfNEelm07av8htGDx8d79loaqxYo6JE
87XO3vXtEFkT6I2mY1OaeUzWsDas4wRZpB+JDJ24I1cZ7IMa4xyQIua6Jfg0NyuiWXsR3pgeJ8MV
oYbZRXfUE1lJmD9T6TJ6W1+m7lHOpkdWT1DFMG8Q5frrxu24PpRxqFIfI69Lz4CZJ8I0NG4XfTGi
XlJ+uFT4K9BQrcnNw1CKUEw48o2R+wrRBBe/jfq20LojBhema40OS9J9BngfljzK8VxhOll0ZiTs
ujem3azRrLuX2fEy7HLd05rbr0xwvV070NO0nbhW90B3mBJyuw+9tVmNntZY3a5B91wTEASgqrY5
MTGpoHP2+2GvBYp4yAq1DAkuh0XBu+ll+6HJ9dNaS4zEmXPQkO3sloDcXiOfOYWZ2aU+egtLgknA
XdxPRnHXuctjbwosd655LxqE0LMw9JM3he7QWbESlU37UAZ7gDFPRH4uoh/vyU06zYP+qE9+ui/E
wRMCDnqmy7g20LO7/JQG22Z80hJyPqEHtc2rpwyu3+rP9blf09eg1F5QYl/RdGrb6/Or53X2lvSs
V9IbPhiyadta5k9z0VVxPrj2QW9fbVjnYZWTBCltygLpfjJxxTqOGxA6TMgSGUjbOD1486TIznQ2
e2doWwLf+IOZHm6Yf2CNNqhqNMH4y3Cy2Oox/Be8aFw6oVHl+k6HEnllYz8bgtTRcrHfUUTOd7zw
sPYEoRgSlOaBSYbauBeNfl8kUCNKy1sgNTSfA/K3YQYaXVxXqBI3OhSQN1eRyJHgmEv1/gBiLNu5
1y6/VtllaLsHBbuUGai2nebTCIQEd5D4O+mcqE1r3LuL/kwu3C+BW9uOnMmknQ1eDI7FYKfK9sD1
D20wu/ezP0RLep2qpNu6CF7KnEbf44yvh+UuDz4Qi4D9ho8yjfZV7Z1j0ZVwvMs1Vh74Vu5w1H8M
HHRmJlUucM5VQbvReHT20HeeCfdjuszSlrVKP/d/WTKXmyQwGd9lCCiqTr+s0vvjutmXBf9IGqfa
XT+0yrjvFnbjbi5ewUHDJVuNXT1kt/pK9Z87PPBL10KPwrs9ZO4XnQFih1Od2XmkBdoSKh8BINzA
Bmd0mOGuR+eKbpann0Okqckw1t+7KWDUYny0I1QkC6oEOYbeQaDEP9qDC4tgkva+AhFnLZ4ekx37
xEibOTRHfZGBOPeDL+LL/ox+e08EHEMMXInNck9hvbcLTe59EKwIQZ6rmapKW5neiZrZIvlEP8yO
S4xwJsUPkn3Gxk5Vy6NdfbRBC9RHuVit00bcLmmya0buCp0ONbSvMeLejH5yIpJxY0p562vhoOHD
GSr9dikZ+hB7YanZemXFyDZJu5bLKde9S+pBGZtdz7bB1X7W1EUmzIhQMgMCxsMZbZjIcj1pWVHa
jfSpicO1NlAaBTLGpPHRtWPMAQbVj1Xe1tbEBf1VdWpGslyoyaLK9IZYAQLN/yIJWy5qzJB81P29
np6ayfajrjP4qWNJjbS8BFilzspOskiBPAztzzl4afPr6AglMAdHNLctRa40ZjjNw2dW62WIQjwn
QM+N+ms/lV0XBHVl3ngakwKfWDa2hSSDq2lLfGZkJa0IhxHnb8bssOqDP4wrgBsUjPBt/aETNs8r
Wr9DziRyo1McSfoBdmdqJxV+i3Xp11NbyIsYyR4sFaoQQp6zGNzbGXQ3cpMmk6G1cHbpRBTnJraf
SeItDFpCDWbmN1TwYEjHq/wBwNBCV3heEpFdk7oVw7b8IzGGQ1lb+bEusmPFaQ7TYDi2DcIQyy/L
UF85PMiP2cJI5+Gv2ZzV4xhmlVdGbQX5qC1uCkQ1v88vAj02hsx6NwqQfFpwwTTGj97gfnSel5oK
UFsIXSajT8GN6J97Rj4EyqcH4Pmf5pQ8NZ7yo1RMz/XKa9Wvyi4kK/Qhx011MXCzoB0+WHU6Rth7
LV4BUHkwHD+sjrwv7DXZt3ba43v3PtMleC6ExmjaqdgE7ezcAlkrtTN+z4IjOMxt+bRIz2C013lh
soo3MbHD43tEeDxW103eIKw2SuB8We78KZP2u8zhGjX9Z+fU1p1ZuxZ9tdLDuZ5ZxDJFHUcII7Mb
Aup/AqTnR+yUcXi6wX5yMKZbxU0+MRC11A+BjWx2EgiLY7lL9ZyrmaMCud96MCZ17+lnpYp13/gq
jx19fVKKWJkRxTfO+L+a4yr4giqaA+uruaq26OSag/E5CfGHyPfPdXQJOlhVvm1H8U5TCRKEOE1g
eUM8Fi3fINiM3KZUWBWzDOz1r/TYn5YyIhbbS+iazrxdAt1C7Dv+QSzAQNMldFm5+Q1j640DQPpg
GkYeYmAgRcgBmWSTRb5F2ovZwyouVb4iF9bJk5t16BC/b0busMT1CYVMl729Ir4J/D5exQtXvhZq
E+2gKI1HmIfM1dh4emjTQQbAHwEpfNtkOnQkj2V8K3eevX4OcOpccVlSXYL97D8ggZzU5OvHctrZ
jOpwIadE0soYlWESdpIvgLXrV7V0F1Eu2oF8CLpIYcVgQu5Tct/jzFmmTc25SViMj+qYYAOIaulq
s5idk31tzOHQLrwsoA8zLiGNQQTp25LN1k7H8rz3Utx2non7Ict35sCbaawfCUGJfRgJu8HX/zIm
gHOCErMy++fUmLmNddbC3oywv7/+mHot5Ni99enuuNkZHzjGekEq2mw1gmD8riVjHoSUa9A8+v4+
WEl6qlLkc9r0KllHBTZfw1TaH5aBc8oX1bNkv2Ozd9hlfWkfktZ9t4B9Hydsu67V5ZHfXEffdvbW
zs8aY53brhLZHdqzehMU0BNo/+gQEeVN1vQw2mxnyYbFXncgw/5hXaefiqXbQE8eTen0F57OTQ6R
MUobiFwB7UlVsz6Xnj3t6pa+r8zrKRpMQm8IuSg8ToqpJNxFd8WC5atmB6eqeMjQ9DU14UIGT1YC
QSYd0Y96Dtc4YcAH30yY7RqCw23cz0bz5TqrvkdhlW1Xi6xZ3JmyN7/bAF85i4KQZs3Zl4ZuQJWA
7DJ36mOwrrbEuc9Dn695NYpbHJRaNPWoZQKPVYzXxgwWzc2gyNKZsUFgG2CwEnCkSJ/kEoGAfbar
sA2MyypKGv9xlVFlMEN1CeteOb83Jp6nP1eVXn47TXX7Zl11KFymYONZkyBFjIgYA0Uv0tBar8J5
NT0azEphPymd0PBWK8BjKm9De8N3c2zJxWRQFrKRZ5JVFcCb/Fs5qmZD7OQ0mJFTiT9Aq6zto5F2
Lzmd6YE96YLxm2FCykYSwz2mDh3zXu3ClnPDJRufs5FKF/ZE27rzwzWmcKNkFeUw/bRm4P5z1jfE
AeAhMkMce5YL7oxswndIYzQGKKlOS7zvJzLYaV8oGLZQ9dJdOazcjFP3R5FhvC/IA+Aw+XAS53lt
9GqLSuSUzLTuhQImxrnBzVbSqnMlPvt+CU7tY1oNBp8wWFO3hEBAOKdA4LBVji8B2yZnmaU64ohM
bUqX6eGV4NRk40A8Ne4c0KDbGd3vRpdNsjWDcVfDSw5zaVDmj0W4jEDuGh3Lgk0eTmAG2QELyzYr
6gcTQeC5q/v3YCa+0ioD96inlLF62kazaWZRUcLTyZt62LCRH42uPmmSWA1mXOXGbdLsrcasl8uz
7RPCGhTZznNQiaqx2fOzSY+VYHrioOpGfJkRZYod3gMYRWcr0G1PPvA/SIcMee+KdsrPgnqd1sIG
HDkNe+sXb7VY3ta0x6fOk+TaFFeMSK8xovTpqdVUXUw4CiwixePSGX0U+E7ksk/bY6h/kZ0g5aPB
/lP2As0rl9iysF0f8gu98H2ar1rEpUfrabEu0AfFhi2utaQKRweg69rAWgm8s40yY3S6V0Ur0lDJ
16ADVtOFAtGte7dWz1YQ1RiekbgwxkQifuW0lNZR1POz7s988SPF3+IHC0WFFlugG5g2UaouQbZr
UWMKLXjQNLk8Wo2My6wPsEdaY+iyxi8JqowSDRh7hxY4Ak+L1My66p2oSZn4bcGoqU1Wjv0FmehH
SRdGpgX98eoq4tzsMd2S85LFJjDjNFn26ahfhmV8HSp1n6gg2Wl6TfR2/11MRsOTgsNhZvkZaA+u
9Hl+WUzONHFYP4F4SLM6kZbWb2sTWlyXuFGgWWrrCNvbeiOT7cLwb+vc/RyLjEEVULKY5MKE2qYz
7wv6RvYVaRfZvgZ4EpBT66kTBpoInFy5RaP3ZM2FDepashhwyR/w+FOmoNUobEQ8obAuVnB/4hpi
BzeCVoBhK/kB/UTct4/HEUetE+fYCj+7dDgvDYQpeuMblDWnLNAgCgniE2akOIukIqpnG40Ii/oQ
ryFLd4nkWXgPlmtNka6LR9BF5qZD7rvNnC4mmsK+5ZX24eVAfxLL5MedViipyRYqdIR1jc3i+cVP
rmHVU8+qhm4VUy3bU3JOPHPw99Lzd2bDuN/xMMON0P93QWV7G6t+b2rn0ImKLVxh/kww+mvK0JDx
CQmEg4PV3rWDWPp2eWHEYu0lGcljXhXxQhzxBmmyiCtboG5kRYdg+e+8emO8Sn8/gZXZqBnaktTS
18ywPySNRiQoV8NcY5FsmnipOyxIWCXgTNpXGfkUkx7lQr1pmAAby0maYxmNBYZS13L+lkURzzlT
JBaKOimU+1Letz7mcISQkY3lemeVBmq4VRqbzArkDa+yv4O1HgXwxI0xp7QBjUMZKgf6P89IdglH
CLteyjBXnpJU3k6CmehcOnEFiSEyJo25nGbAddFvmSCKkEOvjYwZm1bKVhbo3TT0+PtySdqU7SAN
KjkLfQu8SwPDgCejOQ36A/IndH/Ix722OzYjt0zbsNJGc3U3u/UYG1lq8FJrdmoi+9zFkVjmLTcB
aq9NljIDRa+D1btmtlAq1z06mnYHF3sBWlpk8oocTNy70db33qzLcFDMNQURLZT7DVTRZd5arXzF
mqXskekR7F2OCsSEzB+6/dS19xP0qbxF31nROyBjQFnIOb6h0ytICSZyRrzUk36p/MjQ1jHKi5Vk
msXO7x2t2RvayA47UeTdkaP7mGhTzL5st5JvBmZ6GTf6aL4lZLfPaIdgAgMuN72nYZUlJfxHt6aA
/POACQrQdCZIta0OvRxnEDDEwXsAyrepk/4RELqJbX6WLowkYs8SEse6A0xt2G2ePK6wkPkW4xBW
JtW/PWgXovnGcFlHGdZEJtUzft66k2vcw6VWsI9ojYK3dT4Us/hRan1xg2ra9SgJmhLCd57SGbkV
ZN9EwrTKRU1HJB5xVdVRNcxgWaEkdiVC12409ms1UrGmxYMmRhziAw4+q3eh22X2e2r5FJ+mGZfy
E4P0GlIY3gHAIL7bg3Vt6QHt7lRvDd05kbz3NME8Cqvuj7OY7/bw5taCh7tHEGixs6Z/t/CYlOWD
WjDOpSZ7Ak1QNyaYOYP1o6O8AoSgBzsD1ZzB7GufzN7fxpzvF9PfGm4+xLVVPI5W86dCMaep5sDx
g0dfN1TcegM9uKFbYb/IuyHz2D4ijoi8sWL8ARy6pe6TYzEDx/PQGI71dDCtKiY1A3VBYbxY2pkA
jWmXuwxIfKf/MSg9A2WKA1Tza9LpZukTIgIaJg+t8ZWs+rjP6QmuS2i/y/CRjWLv0cRtjVH/A8cZ
gGYg9+bMsFpnFkfUnB9R2cxb1rUHXsrT1WvrZjzArb4TQdk9Zgp8aTFbigaVHzks5+RY6sOeOlBx
CR595ug8HyNLFDQkA5lhLDTvuqJE1pAwUPHxcmhMHnWfwBUbKQvfGBTct0ldAHVb552s1XbqGTVm
8qY01yY0OaPrev2YPe6n1n7subkK5BRhhSFl4yEiD7XKxHRR6syGIKuELqD47hUlC7WUUxG3UXGV
+YWMB5bCBYUPblO1bop1/cCWAVKarzA00atuFgdk9ECiZFpWpIyp7p6EPlBByI2L2TwP4Dxaa6iP
i0ArQMCiwyvYcLbw3fgbIXeObCXl+GA41TNMbbEBfnr0+rM1omjJIaMdfat/gyRY3CjPfRRmGwOs
YPQ3BXVsZywsvsjM7GKPJn5Tl4BAaUvPRgHSwLiQ4NJfIYL03B1nu+5Ze0JZHvQZo4ye7hanwIIb
oBtOPPNDVbAjG7HEzix6KsrsskDwYNRmKkqbhutn0x0BR/BiJ8aWOXVzWAKisYLZKTHUcD8ywT13
GkawoDFahoZ1qPVBuFTGd4XZc6aI8b1h12jVfY70c6c1q3Mw0UuVCQJXjPkPWa7oZhhwWSPqRTer
Dp6ckKj3ALvWYMBxbizHus6vAkNn35vMzYzyUfjUfIgdCHhofixBsg+7OigOyHR2y0y9ucqpenAr
7TyMDNgNX3tVZIpuMvb8W+icoZUDG9Xk1Efs2bZsUdaoK5CSuY1Jwcp12WlO1KORZwHDfwHipaRN
sCJxebZpfQg0CrCqrRE7mx+LRAa+XKO44FsyIQ6mx6zp7jQMTaaRssCy7K+OXQN2mjwMmuVk1PND
6TSoZXJ2+/7AVRAMH8NCk5lc8caYLmXvfLVJh13LflmCsYhYzEWOiW2ppOWih0cK2IQrrTcloAnH
mVUD6e2HuuUW9Pt0U7v9/Zqt59QAPGfORR+VOr4F1iiEBvmfCWNP7KWbdGkc5k6MHtwkv9gzN14G
eHCb+1cGYOYR3TuF4xI8SeMaQKURBm/Jw1L43patJpUPSkOGKnaluPeQTWmNoe+h8oNlaMFCz4Ei
VtAKzNCtzGtp3hzcBhWUyIGa5KMfMC6dyZIiGHujAtGy/Z2exPBm1WYKnMTpQUDX37PldxHIykPq
q/0qW/PGbrdr2/YRa2XiQbJlWyyMkvhRlT4KTuvZHny4DnO+F7YqN62gnx3SO5YZI0cJBb4HnrTk
zDiRHPNXC/xia6XX3hJKEPclMV1pG6Mq/uzGQ9rjgADMwIUsJ3PelbMTLqr9XMzpFQHncLrOe3PW
2EniDMd+7L8WpHCbNhmAvAkc0kufQ2hbzDfLHXeFmU6RrOlx3J4hhm4YbXw9a+bfraAmu22QWfJY
6OZ5TDw6drB0ZmlBsCDAgHqRVYDZzjvSjP62TnDPTPS+EIJNnGOQCEJQjDmwSsL7gT5ZC/+/ter/
JqnewYD6v3ZWsaapy8/8z796q66/478oY+4/sDX7JrZZ3dG9X5TYPyljvvEPj0wj3XaRo/1+7L/t
VQTbWyDE/MDVfc+1XRv/Uwc0l/R6zf6HCZEMm7HtmCQykxD9/+K0+ncLtuNQBgBBoyB2+Efg9Pof
3baBUMWEkCZDRtuvce11kd529utQO3SHc1PvkGDl7xWLVV84/R+NIQCSBtM9tCxuwD9qw23OynU3
dguSXoIQzK78XhaBN6OBvDB0fXqwkAtfshMUI/uSTp4Hnn+eV4qplpqCoeUWckYQ/ctP4X8CCzP+
zbDMFxbw1TAPuVqjfd2/Oqr+xUbsohy6Il9FHEw6HOdOvx8z63vJpbuT/kQGcWu09+W8n0Qe1pCI
O0+pr3q0H2q7qk6VjjioGFdz/3/4Z8GH+xdnm+M4nuESr6s7thfYhvXv7uZgwUqvV2Ua++Ni0ErM
2WNndV+0FMGpnTncvTSYjppyunBggggUYnb0dwvNL+r6+fC//9f41r99m2jZbEt3+YeQNAN2xf39
+L98mxgkw1m1iE1daqLcnDbZ4dgmRo/O3qfl5L7T9yzLqrNpqiS0oDtsYaaqgwuUSeVubSJxH+SN
yPP13AKyajHC1adq9nGbutn594OjcOTNVIDqNqfpSNeYXJaa64g8HDtunS656AsTvwUEPFo3O7j8
fsrKTb13Vu+rH4je3QxTf5ela3/4/Q2/n2Y5/X/+kQhaE7Ldrp/2+4EOW2HopxXkgutHzEkbAZDJ
GRGdY17WqmcXDL/oHEDBOqSD3xH3bgsLv3QPImMlC/T3U8ZUtMecaF51/eB//t66MxEvsDtFuK/a
3e87yX3pCTGdDbaW//1ObSF4unca1m785old0YFJ+9kRFj4PJxUyThfHZhVw/TVX/MruqfG3ST0E
F//6ZiHCDOxmd/791e/7DSH/+cG+Y7Nje8kf7Lt/yhZHkzTk1O0UEddVYarT7/sqPHRruEp9YUyP
nc4blHP5/cjvmyHtb2xzXPAt8v4683D0sW5GccKf92+fC0xPP4/ZZ+KbGda6RtIHofEJoaQwLuUn
PSRIJfqEPZAs3CsqmPz1y3J9kwXpekHZyG4HMf/v+9l7z9tOdVr4+xlyYIGCzkXGrseKqawlXqP5
h53TgKJycfiOiz9iWqmi2RBsQElUL2arVqRHbEcQpKShpsADExoKOZtSGJp0XJvY1ZKu+S4gLUYN
B000T6z4Kh647YTyFaIfvSVjnBnleuDSyKDS8gv/KVD1tBsqWCiT5uLPB1BjBnO9Y1xzT80/n1tR
zHEXrBjgmjSNylyro6Lv170hWTON7HK2pVO0R76ZNxhjdLaXjTwvPtq+RYOGng16wmo1vUf6nMTg
ot4MJpt2MWH1uKrFAx1xGZL86tES3ptwKN+lpvWQikAs1iOsDIPw4m7x0XJ2xnc+E7Xm5f07YG8Z
Mn59Q+6xYn14xw1llFe0OnloPa57lqYKWp29sMxqtfSw4F3htf5Y9na6VaImqiBpj02fEWKNUC9V
iYOaJ+9PWZWFU+o/4qYBep0mX/BYCJJPzhPBuGB1oQdVDk8TiAvlrNoOPYWBgXwUW6hjJ8N8FjmT
DP0qk58vs9C7vYRJs8lWuqFOQ43ONmrG4ulV1cEK8gHpC3Sm2j/LtH5Os+9VzY8m+yg2NOxcyLiL
ccFdgiX9QVeEys1yvq6BRhEymqxPiXcMgmmXdpiwWGBXwy4YR6RrXvGGnvuseW6C0c+h133n1PhI
F/trTZD3zmRYs+fPL7/fXy6Ol2bGXWDWLRQJ/W4mDcu3swfLS+5XttsGkIrRU3euhYhdkK5lqosF
viA0iBZI1tGjQFUOpacpQgyBAXcsQQfJ0IarntxnVcPAnKn/oHddZBbOd9sPO5gBLpyFq7mFX4aF
1hxAyXyPgHgPo8sDRx4GrBOTJbotKmy7+UXrB+yW9Nw7FAI984R037PnPnhNeSut9glg1X0/0ozi
kpmQovg3NdlBXkGsU293IfK5PYrI/FqLz4zvoPtkyAdW/MxySaEJAqHWpua9nWrWzh6DVtu+waGg
PxpdfqfMGuKjjry4aZilaw8LTeYR6zGibN+MkYzSW7t6ZLqMaRubH1MOOXOuMRsVWqxbGui61Nxn
OY1iFxDFmaGEE6TwzMpbP7K8Q0u51q8TvNIdY8vWw4idFwhSUycj5JAcqU1R+U3kQhT0UpKEr1G5
ABPydsM6o7VH9M6eXj7JQL/l2K/fy+zYKpt4qCvB0zbSSLEJ23u+xhyzBy89TTuDbfzx943XBsi8
m8ktQjddEqDJJIKMPIP//N+sNvl1acP1ls4nesMrtuT6viQ36ipOU8vZK0dHcLZ2xNT815s08P71
l78foB2Zd2ppDohaDktTvLh5ettWyYdmFrcI7UHduLzMF8l4UxAq7KxLG1Y04Xky7okVJp8E543q
3wxBwirilB3CZbzVzdE19ZFb2rhPNCybq1HJSORLrHrLCO1L76KJLwRJUbPzkEyzTSIZ6gsDc8eE
6DmvA4yA5K+xB8roMzOiXNOBNQqTbJmTCrBUjNXpkTSgqMsuaxaBhpFNQr2n83KQMMr82YOOuREJ
TSqZD9HgEAoxGu9EeYlIa/3LuNS3srKeEm6AsGZTEWvJcJYjURAyb6PBqvajvtz5PdMXw34lg+AH
r9KNbohHp0h+EC7MaGA2HmBFlyMnljgygbmRH9FYFaw7vib45a/CHe4r0b1WDNCJeNewjeFXwxPf
LJskR+eiBehNnBG1KWZbqfO3ju1JZ2vXTuTAoBGBmecfFi24s2qpiHK1IqLF75rUazclNDgOA5TV
MyiuqmhBhPXmo548zsjJNqXhQf5v31DBYT1rHfK1WvNv00WuN92Jke+qIqceFZ5zJMng+gNjuYKs
RmmHDJGPS2wNAikr3zB5HLO9XSFVI04Th0te3bhuc7a4QbX8jwj609yDO+yFQlBpDJi1k/aLiRDq
eHFl2cftqN8LngDMikwqQbCQf7qhR4+swLj62XHE1YyWtLSBbW4N7wOG2jvtOp/M/bu2VS0XwWJH
NBOXpC9PeKhxqlfvwYhCSZClgB3D9g36cZflQ9edVEHIomY2sVrL8yj9t9waH8uKLreYbxnP7a4+
cp32m33eXgYuaNOa2lNhZsr9gaHZGDHdegi85bseZ8Yb1XrbTva9sfR3EFhyigN1gUhERDf3oS/q
x7GzTky8GZOuwdaq+jfRePiNgqs/nQAbrp/Q1KNO+T9l5xp7DVK3qwqY8AXXKLqdbdMvzF+ZYTnp
VISi45HWEucQrG6UkBpySrX1y0RfF7GuvPFB0fjKZOXKbgqiyhcsSF6syBggskFot2R66815f2zd
lnBTOp1MMlor9cUjLY/v/SrWZ8ajJJkyzmF39kk+Qr+HUwnXbx7vElF4G8fiys7K5SzdXrDZ2OoN
yVzEVvGDYO3NxvZHY44iqGuH9btbGyvUoZoiCmal4cztrbZgGiexkL+lQF29mAIhJiJZdx1R2E7P
JhuisWmPfkadmLf5uMkd88HM+huQIQLyo/2SFaO/7XEyJD3qDDQ4KDd8HPMrBECxnpHaAEZEn7ox
R826Uil4RT1NTvqwmFQXYup+rLYBIn2dimZ39TJ8j7ODwNH+D5bOrLltHd2iv4hVBCeQr5otyZLn
6QUVOzFnEhxB8tffpXP7pet0d3ISSyTwDXuvTagRmNdsgJPch+oaFg8jCum1NSuuZYmrnqzWTWzp
bB3km2ogF5Tjldg+tn9xLcHv+OSpM548oSYju+pUexxXTjWLs43Exlk8/7wQdz9PmHEcvDmo83ke
Aj9AU+W910oUiJpbtOWLPJAZ26x8wx6pTWKqhCYB6FeXB58otpUnSzbJ4ytORIkUhmH+INsjAAXQ
a8L/9BPn1MfdzOtqolUb4Y2MtoMm7SxGv0iOHs6O9KM2vb8yI3aXXnBFYJxip3ykdbF5kraEeHDU
ln1yQLN4lw58YlHavxZl9CNy+VJDbashfM69dyXmtjkmy22Sacv90PP22tHfYo4e4iz8Jwh4X3k+
G2dqoZOM/UfXyX/xvZjtlHWAGZtuq2wck75XbFCj7UMVXZqi542bIFKOGRmRwsb7XQFKRaVDba9f
FTL9OUKY3i9k+RTE2MoccQYqsg4er9giGJMrL44p372bUk4i6CrhRuXskXh62DTcRSkkRTkQveIm
LNmSWq0CqyamMojeLaUfM9H8nW/mb9vJSibtNwt4mcEE2FJB1McwIyxh/d8/NkQQclHdfsF/v+r/
f8N/v9cdy3DZ/ve/dv/9qiggk3m8KG5/YaEVjOSdX8krihuebTbBoKShdzmrxp+8bR9Fl0RMzAK9
L0Dk/QpdHF2H1f0bhMsy3GfPVZVfgqkbB5U8Ex4c4JDMGBhId4Oqni7eZvTnLtEu8O31IJsPd3Al
oWrihwSPc3uzu2RigoZAACn5y+lIAeWEty0A5I4aPmpscfprdAjY1SAx2+y0BLHluY8OLR0btXJ+
rRSrs3hlirSBjoLGq0Lx2k0YK+WFoLJ0Z0bMY/ivQktoNJeoLtK5GVnbo4BngC0rGRy0cTdInVdx
tNxQ4hXlSpcj+WRPAj2jXWPiWlVN81wuy5ZMzHk/LuJlpHHzBqy5JdTRyLrEbs8703Lzhtal0TC4
WAV6ibZ2dYvA361R2RXuuXfQ7WLy/bFnzbTfsAdbyhPK4hyAurcTjoOSnaFzZiZ4YaxWV1KPBNOV
8sqPXR9rZyILNPTYpLAM2ZZ8Q82ITnzOupsZ22/p5gpbbOzJ8Og77AOBVmVb5aKDx6ixI4ewOXYT
6R3abjAyyGkXh7W1Y/iyaf2czQZqWLo5AFi27cQQUEeqp6BB+oL0zcPCsU5QhBXKfdQSaDW3+pxt
e6cnedNkvCEDr1NR9fglM73VMj4NVc3ip3sbmqqCcV6+8Iwme+Y/V91QDHoWdSCljHcnyrPXKW83
FNEV/FqLmqf555iCnXlrNccpHf73H31VPY0Y1hHwmBfMMtiIxnIjiuRnzNtT5I7WbgheWlm54OvZ
6zIVP+a1Y+89F11IpcpxTfVaHrtu/LgVYTr0KCpLqLo2owI9iE+vq7eyxi8bCPMRud27yhw4DR5x
V/lQNMf49ik6zXjLMy4JQq3r4e72lOi6R5VGFillEGVXOrgCuuc8scMxMzV09uhMi9lLEPf//Xt0
52GjcdGNLvUv2jHyaYIWhR7g53G00E1xACnWP9q3y1VJa7Au4sE5ljTUx9F+syybjJki+655DBhS
LhhLKN0q+2sM4NEUzvDJmDJl1BIiI47uxtA8RG5zlkF/yIrHtmHUORaIkZUv7l1iTLZGLfsJKgTR
01wR3fLTVXm+n5pQrHI+k/nSZtPzYI55Q+RslbQtv995bckUcjyl75TngT4J1Ftwi0wKbkdrkubz
IbXktk9L9VI8oKrk4EXC5SLxgQpe7pvBWBsiwf5YTPCHzsIXMgRkS6l2LyLvtylAMTc3hTLC+rXM
yFGhrXwEto6+ZOdUP4OBzNvU8m0JAStHh65w7ZOPcGKNIfR11PGISfWajJO7UYH11UdOs+3t/jcG
P7hqQizCOtTPWcnrMNjc/JP1XRv95vrtdUIKg3A/+AJEi1I46uRqENEPxcvRBx3RBuJNF5FhmYL0
fbAdfuRM/CdbYk8DvyYj0iiO7IvdPuczhi9f1tma6adY2RffYK+yBxRM2HLvpoIVXp8BLmCoAzvO
eDiNQua1bbyNS7kJxng+gl54zW+qETplLC3FW29aTLYF1qzp18sGEO9Yqzd+DpKlloJGMMRF6aK4
WSGgyjf4m5glTdRUMIlW6SaL2+FZAxMfGMWvcne8a4TJ71t+EB6zDSv0nVTdvE7kVN/dJIASLM06
7tm2VS7yrwQox2a00pfGsXJmbLDylDTQ/h15BHI99OnORo9FiYCKAUz2d9Yaf+f3AedTx1YqdtW4
WtIw2zs+OD1l1Xc0IeKky/kyeaBwtXVL+FKV2iGkPbvpU2cfGJxbO1ONzj63ntuW8MJm+hMOzOox
4v9PYAWxvFt3DuOIhYuoghW8Csu+O7q8DOj6wVIl7ps9ZXdehve2kkO2j3CXtc60c1y32WF5y8Dt
Nmd/ZshFu76p3RBhZXCfCJ4/8OMfI3FK+fDtVBQfxOJme4txAvN8mpxomoAj+PjFGxdIBPKpYSaX
rTPk4mJD3Fv+U+Sicgx9ePctEMlDuRyqVMhNGcAk07daijhnf9vOQu1usznPitGgzORp+onYZRhg
gf6SLulYuGTmQ9Qnm1lLLHlt/JeajHuy8l8i4qYYZgpnw5ymsftmXbhFwpfebG2kX8dpKa7KDT5w
OuDy5OVbdVJR1NrAKJEaRxoPicprnj2B4mmpuiNJii1HPzCQaMAGQ+aIvSMYJVuLWp+X1idh2HKI
YjUaox9bSJmH5cpi0WgwW7C8LfSxg3lKLIoOdoP3x43RxvTQR+Y4vgs80GDx2IsLM64/nQMabWgL
pK+l9Y1+ezra5ArMjMXsYsEO5XonokfucqZDeFir76pdztMClD8M0NmUiMH5ysk/cX7s2yCwyjlB
bIRJt6hAYFe4AqNwKBhqBjx0kbWA8Gz+Qs2JRsFiJ63fHJR4Y4oCPppIKbBRJUIht9/9IftDGtf9
gvAYxq73qlFUElEgxY5oYaIN8rDdBWifxraoNsToFHs5lM9lmxRHrFuYxv3g4DAmDvEyo+ACijTH
r047nnuJuTbJ05MarR/RvpKASY8qmJU64XTGlf3dO/OblAaLx634uenfhzi/6FT/2BFL6iAJn8Iw
Q/ClBw++UH/nTaFz9Uf0bN6LtscOqEG4abR6ySYN/b40hyYh848BBzNOxXiSJ5ZXyJ6zY+xJTo6O
6yTB6Up2S4e9ltBaKUYEUzwkhtDzDQLFFcMaNFs5O4Gu+YvYZTOBuCwCPd1jjS02FbartZ/OLtNi
nCW8qVflCcYfwYGbkafIdQWFhTi4JEIDgRk/dYk+DKjpWyXG7DhEyXTVhK6v/E4CuXLGJ9b8INna
ZWXW1VgzEUekxDK728q4upQMEG6yX6ZwDFFaOrS2k9egW84h4FtnqP4Cdh72boLAa2YimBcx6HNC
xYriykM7n2sQMoFBaOrMS3DbM194ZjU2ISKNR2pGXrvuzg78J8vZzsucn2wJ0tyhrbR427aK6Q02
Tv5pkD4CQ3dCYk24joS2gGhgFYnoEpQDwqSw/uw1MhaT12syJpB73KwDtz5BIKV48uoZrRKbsKIo
SBmVH1Ml6rUdxoh8G6fa1lM1HXKOUV66qxepDiFjkPNX/06Yh/GOg9/BdIW5qP8OZtFtW0SZIXGY
K8FekN6KG+U2rK799B/0nvLRJtN9TFV1Ra9XlX50yG82Mtvv3ozjBIAKaWFTu/thbM117trvSKPT
LfJxYg4MXVJs3d4canyV98ke0yNIfo3R8NPRvEZgjhXSh5qLz3fvZptDp5JfYeYWzPkzsrmL/hTP
7l8ocfG1k8WV25PwGq9kIRRANF5a8wbEpQayUfab0GUtqzRycBQLDItjvPNtudfUaOvKGY44oWhf
DdJjpltNQEbLOGCsTXHoz6jtMcuWCKfLc8CmCL0w2fQ1tZiH03lBFbzHv4N6mUCK6LNIhweKdsJ0
HRAsKPkYC8wMuRIiz8U8nqcBKVkLWOI2PCFWMD1wQX7miq1JNjj/4uGL04WYnC72NyJufiK/umba
Yjp348NAP9tFSeOv2Wxix1qWvSKFpaEconkGxGDEgt3W7mH+wtSKm4AqtIt2ix7pEoHgIuQlEitU
HmC96A7SMGIiRetQmIf/Pjq/8t4i5f/4OUcp5ikgQf7KCpDHKE2/1Cd4XuE3MpznzpaL95kU+Kin
POhwKdHBTJiQ1qxMScnAQ4HeCoGKDSkyESx5OrB1IeOzqMUC72RA19M8fqkNqT7ZnAbXemr2YyVv
bMWO0YJTHSsCa1d1kp7qgrkIbhIiY3qWOgE5hX6SHQLJN5BVFEVwqFdEDJMkcbPrQPXieprF04Sd
jKmste5LWKNCIaRqASQE7LNkCeW/DWrqlYHiTNjsWbOLIORh1wUFREFLbfNFvUrejDUz/Oe+zoHM
IThNy9xed6Wg32OfidoWnX2gQEW03afW7Z9Yl9W6VI4DgeMk24TZckOFGkbjg6y9z2Hc6oaEptAt
FDEW2dn8uEW8q1XHRVywojOaAW/KHVOrBA8kf5ixQUAE7qFW4XhX3R7TvK+RPGHDt8ZjGjRXz6lP
vrMc3JEFYFoh9TUV0x8xvcEi/cKM8mWr8FqBISDN41o3zAylKPm06MsZ/AvtiY1lLyAHHL31q/I9
webhuTXD0IMqu79VUTxl7XhqZbFpkBT7kEzw75CSLAlJse323bb2Wc3MdMmYFIra+quCNj0YEf3L
G91u6LyBQqTZGzKkcteE2Gkd95db7VQh2sbm/Gt1M5nCR1EOL1lFfkEb3kyUnLgiwaAfxMjOfIfe
MH2aR8w1C0MvDpqt1t4+mwZUSJz5IVfE1pQm3rGYJHTumLPFpOmsOBJZ0EMtaD6b3j5q8T6TY3sa
R/ehGUK975Vl7fEPHe2Oz9qyw3uc6U9MxcoN9AJni7HJ0IiHJ3eiyFJ98hCj+tjMvTiMOK1WvYbM
N0UDhBtqHSZdBKJOYV9u4li/FT7Ctzr2H/As/QJqCb6JCl2Dp8PEhFUsr/QdfdcVA/cB//ZdaTfB
mlnnm4zm1ZSk3l6Ncrwzbv9j24F4DyBRrEyuT42o//pYcE4YVuztzF+YnRGDtWnyGAUScJkswU2V
dZ/2VACe0O/lQjqkQAWws+CtPS659hFAl//8lu0oC7FxwzbiCZP4Xx/fwUDB6NX81izheG4WzIkt
EvgjuNoaaWqWr91mXNawZ3gNuAL/ur78E9pj8FF9xHFxAWuNe9iDAZO63V2VD6fqkzabKZGhs6ag
fLbpL7bEuBHJEeozstFxL931EFb0IRFyemNpAmuYD0YF6dVLz2RzDgCtEhibOPZOKMpe6TAIqdL8
Kkn3RMoX7moSncFecMgzLMIdP62M1ubgR91X7cb4zgLCSxSbVWNVcFiG/KfmTMMSx1U8pz/dhC0r
yz3sFb2GxcnwKla/nYueLYibS5xXatOY/IFt/ENqfHOX5S7Rv/jsg1scsnc7Xr3KflgMeywkiNZ9
W4lLHXfppSRnFAV8Pj0pjZd/cbmrp9zeVRgwUcD1RysowOCixUVDfu4jVexcx0t3LsNkaH4seWlv
UJQDRJE6OOJ7D7iZvTeuj1MTmtfFzlniWQrrNv9Cp8As0Idfqk5f7VtTRaoKI5ugX+5cl6hxlg+c
3fBGZzF96w7Peh8l48lrUs4xLrwbfVDn4bCP4ZUOSAx3LV4ZiHU7SuDwwojclj86q5jYe+4vIGjW
XUES7ZNy8SBSgNaCbgUy8o25Y4RkyfcPwpnOmnFSM/Qvc6CYv2SVus4sWNg+BQdAdMZrj23S3FcB
IwPV86Sr4J7FUQBHJd32rH9Pcx8cxjQhFastN/mMm0Y3/amSPoymr2JOferCpcKDpLYt67dL3zZr
ol9Y9Msw23YtDkkqXm+yw/Vce8u5iyxuu0KT+ho/9Z67mibm9qmV/PVa85h0RK9ntXZWxASouzAe
n6EhijPYrR+lwPdYhnsJkiWDkwdetHRD8HyzItNkxYicjVxSu9wxSbaPW+Q6ZJzLk7LNr2qAMJqr
j2p9oxT/Dm50uxtu9gB7oxPkuOXyTE7JSQvWyHpgDmWg57o3BQgvqixw/fR05xrLK4j74SMzb3R1
j4b2xinmQ44e3KgWeaMbXtys+cyYve2UYtLvewOblPytaOB75DkmcyuMHvSkPx3oCOvFcTV7BeSt
DZPDdOkeDCxx1MrMdUhj/A6do00E5CHlRd0ki0HbJNov9AdsbMLpSA1Wr31y88gTAaFRK/5bSisZ
BrsshdVi3/bn/lCw53OjewkYlIWRz4uYymNmtM0HgTwflQLmxHnR63hInw1exQPAUge+dM3GOB4+
pFV9sYlYkd/Y3us62SzuGJ+tIqLaE9CF+V3dUv8bvTFjD07MEmIri86cXqUdTkESO/wwJDahcKfC
At1YOO0D+GbWp3Z/np34HZeEAnVbvXtlw5+TV0/ImHpq9yNxccTXeM2+sUkulDi1upwRdIdxGH3P
vC5TuuW+G86O5ukUyko2UyGJMzfmjL/bMJkm4MmX853fajJWBvVPD7g8InRVJqMFQFBO/lWUHioB
0YcwMmdne/4T9+J7UcMjyHkRqKqq987V/1D9RHue7Xfl4nxHRcdkXnVHR4BqUVMXnQIyvchIlCh8
9Ds+a/vYhwXkqDB6KesTx77c9HZWHKErNpvOnUHt4D2e43B6VN5AT8efUfvttsprgm5wGa0bx4bP
6VQkm3KkWG0XP2QkGA+e2pVOEIExgMwJ3A7zQt4z+UpxxWCuW8EyOBE7hlpEgok2mIHL7GqNAkcT
zYPfsUch15dRdwvHr7ccWNw3JpoUd05foIdck4TFKeLTXqclhhSe/0Hrp7GjF5c0Rzl5xY6u5kMF
3W0qiG5qozTdBKm6q0Kuh6TOv5wSN47m3G5C/auhKm3vayciGSnL8Fot1mMxJ1u8VQPCFlzFUzpJ
DJPjvk8KOizGxK6HY3wxWBtx0l2jVHxiAa6iZd0skk9SLbsxSrMtFmuG26FxNhG+ohXiE+cozLvf
yL+mxhnQVs9ZETKUsPs3NQEV9ZbipXQUkk8sXrIi/snX7C8B0awKZixrJFoZ2Fd6H+Wj2iievCOT
v+yiYh5ClfoPiyTa0K4aaB0LWJVo3yWDT4RRMYNLKb9c9rOQeUgxsh5VKVru0fy5dUo2K3UTo9h3
yCm9G6yWoVwLlz8N24ccBBW6dygSJQobHCPu2nTpd+tGn/nYv8MWBIIypeHKf7fwFdx7Q3LfseSI
mvzLDywfh4ALyjvUFzeifLZCdmlND+0leW8lGWNkdqz9Lj5U+thg9N87nokPdP1PASI0IvHKi4du
dV0QeB9ourpi56NvQycyjzfH5DuH67JJZgvqo8dsItp6DmdyGHHAM7U8NEbSNNX9Phn9nxTe9gZP
b34I4uigqAXWkHeZLfcw0ouSytssYIxTl5Vv0GSbUaRU/vg3agAXoNrWdtpdg/SceD16mWZrkilc
eQWLH0828G/s8icaMOKmJvmpLOc310j10Ury9U1X4FcRfANG2YJagVWS9UfT6W76/OC7BKeMQ7Zs
FbgNFMCQfCNQcQEL+3VuYSXt2x+nmE6KzJYvNFNbe5zXMQUyfI8q3Tkdox0Msveh8xbr7hpmmQNd
oTrQ91HRQ6C7AdsbfICMagGJYjNoEFU4Gd5uFJsLLVQNGpb5qwCODFEF00coYYPcamu2HPe97Me7
0IYrU98+6MSClC6YUmCdYww9sYhgLYP7qO2/2jj7O0YedON+k9r5tRRLc0KPYajiSCFPzmIIkt1c
GI0OhreiWR5CKwYtQ/Q30HS24KPxrtNR0E/MGYHrg2bUGiHod3JQUgQD3Q6fG1IgwarX18NnTXg7
z4O6BJFoj1yY7yy3zNmRza7QjCldhhnrkhiHaJjoH1LXIkRGwtLu01Mhp2sMmWHXKvPQZmZfMW95
jcSRAHZOjYr4VQ8cd+S7wBdT8xJYIT/67fn2aBhBNrlHWKG/nvHAZeHQDYLgR6ZEPnaKORxRBWFh
/o4VKVclcqRZ0Qray0PcJShk1a8jbowBUxl8eXJjB8tDAsUfuYW+Jci5O1y32baGFkKIBL9S2j1B
SH+0mEFDTWAf5pnfbrnDOo6qfU2mFYZiCkCTAVUDL8zeFV4Nk7UXa1l1pcnXmCOCPRrDlWQmsiTT
QyPiiv1k9rzYOtsjnbGLW3s8OjUO0uGS2RnnuZrwo/oJqpMh3caTfG5dGEmJEbtg8EC2jk8QZKJe
30/RiAN2GJ7bIEb7kL7ckvm2qeE98ykSfYHDiq4QqQ0LRnzhShD2APbcDObWpB91U2EiEg07qRS1
J7LEvaf40hGj8BFUYbmD2vYQVbAGTZkSTEQtdWhH66viMkvciXon7cUR9sfXYNdXsdT7zlge6jQb
XfQwrLu+ZfrTAvPtvS/f5rMmfhkAT+Y/d2D0B1NMB5ujIe095ns6u1jTWz7hxEdDtg1aumrVBb+g
itKdsm9Vfm/jxkfsZ/GDK8UCcXl05vSRk+fJ0/6KuK1fr+fs0K6UDBs+kCgVNO+Z2MHSep2UuVmL
7+OpLe/YGx7rJizu4qB8XZLhxUewVGMhWHkmYa6WoQeo2q1FB1LmCF3iBgDG7M7pN9asoycC582a
7XBTt9RUdhYS0wAOwwYhxLEVPgAJb8+CLEwGuty0sSAUOl3iTaHddhsKZttFjoI+06a81IpxRVc4
a99p47fOx1GjoaGg4PrCZutsXLYPr3CWzwgD+Mw90T15nMwU3Gy27Ur9IxEz2KVJSrQeEg5PIghD
lIT5sEtnrH7LNv3Ka8+/RqH/g73f2Q1QqXHibdUS77ngrXdkGFtCMstzfBPyp8SBrtGfvbXYHvah
Vb/YkgenkCN/6GL/pGlI9Wf8sy9qYjgH72WaBOkCuL1OLWv6O75dlJYdU2+n7P2johJojTusxGyX
jyaH4act934wJjpMUbzDXUG91SPMAd55AcBOyPag/tjh9OOTV001ulz6bmQWaz5DRFjbmnfoPi3p
6nX0KAsm/FAALnXEQGpklA8CLH4srCk8s3Pa1BHf59BivkoWD16Fs5wKFu0XBNBXR7vfooZVxD7D
9R+jntK/EzE3pzd3VyLTyAYw91mK4y2mSt/TxlcIGyd4tBjsSa49dS7dNBBw22d6kLrTfZkQ/6JE
9Os/sXQG9jih3qvk/J7bOVGuho1bXTjbvgzfb3pyl2RVdmyANzJikXEuboRrAeIZ8R2YdjcYll45
2sexrJ5bwjrZSsiQmn86pFN7ThB9Yy4Hy2bYgC0PY4d8IpXQV5TBklv73xZOxnWSlO7KGsoXXaBP
k0GJJKFHteH1IT+G0G9Q9sh663/nz6or3pi4PiG2r/lYIXPkzEeVU/+OYZyvWlRrSutrkUYnMcR3
BVxDFkzZyQ0bJs7Y+dlsyE2j9Jea9YHwRyDJPYleAeEBZK2uQ6vs1jHac9T1E+BOpnOqgNh9Q8N3
y/QiWWEXM39Lp3bYvvQ8V1I5R4w+KYvBYSvNbNZZxiY/qTBcYgraLw5qcGVPPwQMnkw+oDYrodeN
/iabCN4oY6icwwyuzmJ771ZzswVU9cb8Su5ikg4LPpck78uDdfETFF5qcS4pSo5HH7MjmTZPoTEs
Wnr9lbYhobq3Y6GqSEuP8ebuysAHggPvv8jCz6yyWWi2ehcPudlsdzNkWKqZW7OZPQco2VZdG+ar
6gbPCSbIE+hnth2gb2qiDrNqO7KeidyjH+lVUXuHPsgRUMevcODvjUxnCjLoLCwlz8r56pHwrPyF
KbtgemT5XcF3JT5KqR7SYR82tCUikG9ccQI7ubPTEY3CBEiDCNboIks5HSYLoluScItYUUzIiXyc
tKKIdl/zjHVCw9aQXKPkHbkXPTmJrqySN1GmNZwBlLDp2p9yVlJ5nUDcM942CKtpjQhcwIaAqPEP
PT2C/h6gTeT6GCqb+QaMiJBRVc9B2aP1X+o7RBcOry23Q5BPL2mX0giCxcHhzXCPbeqQZU+kErCs
oSKy+mLZuhV41YQQCacFwdMq5nM9nOb1EjnBWc4xPxOCWQBwvk/UTzmU/FWVOvSuQYtpIwArsy9A
DCzOILrsYoCALenYGdiwIiLLvF8+mhG9yDL/jALIvNLEegbRcod/nsl8mqDK6326hWJDyBPmZvr1
KkZKr8MdeJWHgXeV7CoCpGqd7okQ/TFO/GnLV7803mUiPxlobTfhUeHuhe3w4JbKAtMU7qOc2fqg
y3+54HFNbnJaL/V4XwR65Z6kOpf+EwnjsEscfE7s+w37JaL0wIjplQsSAzVzxjWbchJG/ldCNbK1
c7T4oeZNX5oBxWez61JBE5ksL0ONVtFn44oFz16Ftji7IVwBUjb29Stiqh63Bd2YZoWH+PrkJeFd
YhfreBnw2WJihrDlIwtlzEOugBNvKwldPdUvaRq8NPEfK5k/HUOPa3qbKs/BAWXtsmREipafK1op
ftb83elmHpx/fiJfVWIt+6Ak21LbdJ33DLQukyvvyQr6cQTxQaDFjwxhYGggdkNuKh6T0PqQpX5w
xnTv2N7WISHAGvyP2iqeu0leQzRm7PzHL1El2Ikj6vI244fN/PGjKRAU6u57XuL7AXz10VpeG9Tk
GbqaU6ECZ11nxAADd3xqpOKrlHsnGyGxu6yr0/miJgScfXPnNcnfEKQha8ThrxME9u49JOYIXdw6
0Qrb9XgDK9XiZMUBvLza9tbu3Jj73q6OmHvf2kDUz0uAyz6CA+X603SXCRwojm+52zD5F7josVy7
/F3YyR97mLobDWkcu3LRk5VCoNbYLsM1i88R6q2XPsM8w9exgmE78Cxk7mHQO6yccHIXjAIiDXmG
WhYPQ4OWOyHau0p6UowdzEzFXSg02JFQVltTaGj7jbcuAr5kbfX7dFAXhiIdQuWoX8tYkdygtnGY
XFFqn2M5Pnh05mti1Rmy2IdliQhT8p64TBvqEhhEZT+hLquYzVWnmCyj9ZQWL8pqH9n5w7jxAREJ
90HiBUi0dxdhaGZglr7PSfcOEQUpAh4d4nksor5QT7A+XrA2tJMkwwyYYKLic19i7LBi6Etp+Zy0
+V8wC1uDOxvimHixE5TjQ8roNVaPbe+8spR9n0fIKQ7mGSj5TBDBBIx7A3eBwO8PVTrUmwNyqtFd
QxHmI5pm+5QfJwVkqyzscTvb3j8Q25PPK9EgG0UTUmMWayjDnR9OE0xeS41XiELHzV4406O9quZr
Uiffsig/0R4zJ+gYMFWM2ozDOMabvWSrQRBUJDytBdkfZJaq1zFekq0135Z7AUZ/FzILOjA3rk7M
Pq55OI+kzP0yQEz3EF8QvA11tG1HFjWx+c59WRzgUrMSKK4yHfOtaNI7Jnu/jfm2Ew8NbTO/Zn19
FMH0r2pasA7T7RyNOkJh+PAdHXubqXIxsGn6CcV2d2Hv5wjvJjMv3spiH9TDjmkgBPjUbMA8vvN5
XDw9HorKf3czzrwmEC+TBGQq7cN4Ewl6YmcZlRzVBNHGCbptakU0Oc2HYUePjp9AA3eSdC/RnjjG
V4djCMPHOqVah+/12QNSFNX4xk1PMBvDE2eEwtrjcIDts0qJfBc9+6GEa4RYO9qYkYVcREvq4n8o
ZXHxLBQyhKkEm+QcNQtO/Z5psrLDtzpuTlKjtBuIO9vh71pH8FOPeqr2wiqxyHGTR1H1FIUe2Imk
31o5uYKCETDKdG/YLSlZbEHl/Z3C/NiF9VONCKH00yO1TrL1luVDhINBxX0a8+y91LZ5QJe2GkpA
o3TMu96mNQSfwVhf7TMVPrUlZMxaM1FHsuHH1tmFqruqrTcINBmw0IELj/4ytumSJof/K+ltVDDD
F1EQEWEGzNQ4qcCI59O9jSkKyDPOCFvS8sgcjwvpLCoaEY0yskSnimbfQFgbrAeOCQQGytrELZPe
uIurdX1b9uX5DaKnn42G09GhPAYnvre6jt4zn74XBniIejmHyjC/iqj+jhMIXxXb2sTOAoowVq2A
xNONgX3x2LXxB66rRyTd5YEIw/qI8qcgokLl5tEkIePTxHuzoDTh78X1RyHJosl0zZrcHC6/yL1v
PcBi7jhd/NRw8NQISRJXHqrebk9xPZPWbsujcPpjWcCwsq2K1oupV+BHX3wCTx6qyNmef6fhNfWa
zU8zAXTqISOJ0jksMj5jiuzXcwYS3krJtjQLJRdKCVICJ+tcNZHLlpy4SlA5ejPC7NjUhcqvmeu6
J50Nh8FrkzNJyTuIhxIsTBtcBnRILE1iuabweg8oP+9aDtpLYSXynm8uW4rw6tSgR7heEMYGyRcM
qlalV+2TMNT0lwbj4E1QFh5sMWKNS+BKl4F3CthK3/cTbk+vhpIhizvsWySITeEHO9cbdubgtKw0
oCZnYFZik31PDV/hVALGGkr1yd6Yq8/pD6j57lP0j7GdnYOo2ebYfuqfLg3n9cieLI97GE5z9up2
PM3SGd7+j60zW4pb2bboFykiM9W/Un0LFGCaFwVgW32b6r/+DrHPiX3jxn1xVAG2iyopc+Vac45p
JmRfALZMs3cDwRYFcPdROcQEYFzchz4UoNacjn77e+wyGht5/3vM3WecLCMEQLTzre3tyFI9V9Up
c7xoTZd9gDljgO/JkLoHOM05Fm4STz13NKW8uq42Rg1ECvLEyjGTlyQHmalpcU6W+ckU8z2beWn4
dVJ/iAhrR86uTuAr6ADrfFNm4qHsUwKPkvhvY3k36uB9m/RcS7PVrxwiSCt1MhnNDKFVrkfci44A
XBdnNCjSCYCIEzkHvLAHE9STjT91NUTLsUcxLRGO8zfU/iUUFLnFfPNG/VDX8qEPuFnCFe3A9TA3
2Cg8GxnX+DQE4o3G+IGqhXz4ycUqRO8MDwCBnGtM3+Gm9MeTxmdQWeWXK6s/Xl+xtVHH5ksL2WXs
KEuHiUeHIF/LLOTuypddDsU++KNR1vfGYP9xsmJH0dusarN7YAhKVqBJHID08lMxRHBZ4fB0jX7N
rVqfIt2siFeCM8b0YM6s5hA54H6pWPcKcVWs/Ocid4zt3MYzal5kH9q/pY37qfw7q8p5CT1FYJvX
9nYc6YQOLXVJX7G1B6F9aFEo5VNenLsivbqIRCebyYIa5bttavjbtnlhJHipM/tsJWI6mm75Eqn8
ptiytBl8lplGEWL6E/Lj5jqSqLE3y2C6Szqq3KAn4tkcQGj99qxZ0EuO2frzmhshlIhxKNFKuKJr
4uqOdjWe0iBFIEjLYG3Y8BG5d9ejf0DrEz9qrcq71A3bve9/RUUCgzmcnwfFiplWsK280nMucvQu
kKE+OyPIb21aXDo1k3nG7xuMTn+gmMJc5HSvnZm/ZcSgrsIg2FZRcyFK6S86muSOBKkArYmvmKqu
EuysEAfZfXMgUqZhu5d2hvLulgI4ICUvfnLzOEXhqzBRNHTROjdwRrlNqWki6avl+FAlAzb7wX7r
ONd5C6uNmCKTbGFxjDJr2CrhruqiX84bBVlqCJODKXwNa4IQ3NraIedbp8yuD1YPQsz2QRtyKZtR
aGPF7VDn+fKv6tA0AUzYIQltNujJjiJL4nPfIozPen3vuoVanMTbwVP67Erz1CV2sZJK/BosfcUZ
VJ4cFR5EMx8nrWE3xEhGq12Q0eaKZEfD+S6HdU34Luq3ri+f0VOJde5VFlUAh31TgJtHLEOaX/ag
ZrYYwFPkYsTmXkSAgKCOtpuJLg9lQRVtRbiFz2btsofZsuTOSD/A33roLmq9Gwv7xci6RfpcA97w
rTcdpngDC+sV8hdaDqZq5J/EOOGUUrgJuUSIplq1yhlOZvquDNx4lT3XlMeMUBz0uQeLMEiFNWEP
urro8o4zq7M13O6R9KEX4q2fcOfpQxd7NJILemsiQOBsxee5QncEEGhm8cIm7hbDS2X61yZDtREy
Il8P1ASbDJcGbmSf1xF1/pp7EO9rtOtVlCNOcf4wV9l5/lDtp5ijsb8NSO3CH3ECp5occ2s4O+1X
NHf7fFEhEgW/RVLEh6Pnw1Dij0XU9WE2JLpFFNF4Sl0kWXKk8EuoTxv9jI4MWlDo/bIiv9sAhvoE
70aQ4DgxSBiKXTHnlNKdpJvUjvfCQoLjB5+4t06qA2unUjPdNB020nqGXNRmz07Ay3Rx49JGQePm
x8CUs45EpDja8lUQVT6cuFm/ojb6ixavQFrp0w4ikbcxlpieZv5ttri6qPWR+0QYkjDLMAjHJ7Cz
Jc00IhdXAz3UHZY+gk7n9skIp42o8LqLyUT8qaFpNAZdMtrS61ICjvAFbGTOiE9yGo9RU3ziHtUb
L7MfmGXfchfENwLTZCNZDsJ5AaHSNAbY3RE/ygyzZVq18BCg9M/0iMY0l3eD222KWgwwmz91cG26
yb4n5WDE7KzpIocjWWKyZTe2ZUqyC7F0i+rXNz9C9GyYUKcXOccvjmGQTl3zc66DgD4fbzAG70fB
ANNOg+KK3Go1heZlNhB+CTt8kyzlm3lCLiHmAfiMddYhq37RQ2qK9ipuh+cWtvTkGu0qMsJ7Mw8F
ZRtOrVZqa2NJsKYtMQTSr7dI14CIIFjHqwloBVLaeZDPES9mUsSkDCGI8xBA+p3VC+7XqUYExHLf
V62g9LdiNlHM2fkC80vwPa4VoaVcTyzP88xsSs0PfpO8pmp4YPKWbPOcsOYRZmIJ8WDTjTkWNMEr
kHgAl6rwTKqf8xhlKtjiY6q2aEgdPGBetg3BcSPS98CX9dN76YTF0fNCMKfFgIqLm7k345x14ZGj
7sDgj9Upmp8MSGgvQJrzm8zBEtJm6yykfG3h3Dp/6o78Hs0q7InECL08PrYy09t2RnggZ8q6zht+
uYqe58gAr0eIdmhhebzOYXYg12xF6Zc8oIgEKTvzAU/6O0Q+/hK7nn6cHH1VduFckqa4kgWD/qb8
mwzyKytKefCs+Alpo36Q1Kdxcs3lM6k8W3J1jaOnnbWypTw7pAneAzpR5xaqvqpqn6ZKKbck+Qx3
Onb8XQUdegXykoWlw2Y+elwgTs3gQeIUo5C7L7oBxD3UMN/o40eYwsS7EaIYds6wjyA83M8j7Da7
7x7YxdC8UFUBTjtnuTecSkVqdNVm4WrMl9G9Pz8V4jRiQBDE5Z0Z4dTbvvIM1NSDeoBzkd8tIGgS
xAq6ONJMf2NoFWsAajdlqnHJ8BbLsOpKPEy4ae0Q5UL10DdxuG3N8uy2Fs3yvIL7GucvoUMKFhAA
1AF2gMo1XD5bYYAxE2X20peRvel12J6TqfdOuZvQudHN2YhT6zpzdrv+PMo0nWonRjrvzNLYZS6S
Iq9ooovdSYKsDYug0BYmYV+D2dWDvdLa05cJX/uRY6/c5QhDHnx0f0zw5+Ct4T/x63OUpdNbzie1
wzXtwRjkaUO03B0mNnkvSdd4Wn7MwRxw1wZC3QiydZhW1la/H9ST4QLq5ljr389p59//PGon4xai
ez/+fMmbA4NUSrPDucvZqwTj9PHPo7zyrqPn+gtuwtj3Sf9cBXglfv4Qo++KNem1W3675PTztSQF
TeEkMWjvoiALiFPVtu5l9QjC8DX0UGjOHDC2s01qJh2u8cIAJy4GA5J4FaK8sjkjUX88pLJ70xkv
w26MxVeTN+dgdsznfp72mknou5sUya5t2LMCaDCnVJtip4p2I/3QfAmNvL9ZPPNE2O9z0ypgM2VP
iYytlyB38bLob5kBOzUNH3Bl3BhHzmwEelulJP8HAUWH9DRaV2E570n1W9WRg9zNJk6bYt0ttjZq
iXQTEXTipQJ+aY5FkHGGb1OksNeFNhuGdAKarEigrjKtS5SW3CGC0Aauey7GwSanevD0ra7L9tZP
2cUi4IY9uxSHrLDCB6OcGC521fSBPdbBkWpj+qRyIMq3a3pUEdNIQyDvnycDMqGF+uLkLE8JSY42
TeRZ25YBynPuRICF6ZOC4KpWPz9BGgkkF9u4/Dz7+am4pwpSqrlNglGI6zWEp1ihPoW6vtSQYdLN
bLco0zL2VdbgCLUNQUSbwONeVS089dZ02z9D8IkhSX7PYkJehM7w5ojG2dV6bA+Jck2iaEAYVrG0
93RuMhJG3G+Xaebn8sD/7wNPmcZLbTU3A9g2iQQm3LbJO85+JijXeOr4vo0IVl+l4Y271pPlhQjc
cVONnfnMKJFjFHlg37EVYRyoJuLl0ursoNJd+2Hgn7DoVE+uWz17fmMepqjON9VE9IfhsE47TZW9
2zBn4vrd6i0yruyCN3sRWjD4vKSWH3Lx8ygLlLEUhKTzFOZw6Yz6C+yks9Ph1GL8GayUgHHKjBRR
ScPQvxZ7Ju0HOQc2eg9p42cMzGPX+UZ7AD+nz6MNizUtWuds5215lZIUuHao829TnzRU3AsVW5lu
VFvY6xS48X3tCXcN0IhSe3naC2M+LgOl1jSGXQTTe2tV1fQ21eG334OQcmNas5bXfrRxmn+nnnjv
Fs3TGPlFec+BPT5GvQFUoEIllTW/GjAUN90jpa7IRz3mTdvfW2QG3c0lIAaBUwrMjA2gNRUOV1a5
BA6iqjf2gRv1T1SB+ckeA4KavGi8WeYTA2lxLvmQ1yIW0Vfvs8YFVvI+K0jwBM1Pq46Qy4V7UAFP
6kzyj3reuXHooh0iiWRajKfuegzq6p2Rh820ioh26kdxHaxObFMOE/88wktt7jzyNLBZ8PHHVqnf
60odEM44v1urulEOh7JKn7rAjM4tOtvVQKvnwx7al84GSUGIrnGNwjgk0zQQvxCuGDjNeGQY0X++
9vNdr5XjwdM+6WB19OHFofPbKNq9rjr7nVKbQYzZ7TpflizLGaF2VaPUHoRf8iY8OBe1mj7gyBMy
F2Qnp57Cp6iuexTPvMwQRKqpfLKZpcWv5r31vR1/LQ8wxPT3it5psRiyOtmn4DGaTdTQUR7Geitg
9DyojH4l6tdzavHPkl9g39PsAK9EObmy+O7OFn3zyGGETI8CXT04UXeLpoPu2pjrx8QCBvfzjUn0
1rm1OaUui5UbGbcmNtT55xlyn/5iGtF1+XJujYfSxkiaGTU0wkRRGcSxtZ8tp7pCkk1uE9wpUqC1
dHZJ0W1/lsaa2dr1fy+Sb00SETLcU/pWSlX3Vo0MqRj1eFF42Cm16AVAawaiKnFHALYu6PhQgkXO
+Ht0InwXQaqe+srHIuewDCWq+4vAAmlr0RE1g272FVjb0QiAIhIro/b+hEzcLaN7PURMZfzoKRwB
mLrOAOdLGS2SKK+hxg2B2Q0DynZT5+H+52tMzud1LTz1Eun0Pz9SMig69zmclGqYmsc0DJozMGQ6
7di0CVt1TExBCSJjNsP3cira2wJ0JIySNGyQbvpmBhQOuieUJ+paBmfCytdd2SMrTOv3KraQssSd
z8W8dLI/vVxxO1iC8zsxmSsSAxZC9zDfAmDqnGMiMJ/+9xgRkoI//WhpEI5rq5btDiXN0XOz72Ts
nd82BpMmWdwfldFxBuiIT411QLp1wDJd6+zx30clRt//+7V/v/vvo4X5QcmmCIoPxEeHkMHTQfyb
jWcJgWv7mzOO0z4if3eXuAwMnIyAGdAHt5/93Wo8/O50DvbzshbnZGGFYJRvcWq/AGXjHQubCfxs
l6zn1h2Pfs2JoUw4mnHqbh7NrLRPkeifAOM1j7NM9CNn0omjaMJKLwCCxhlnqo5p032LvXqDENVc
1ZZP69TC8Bb5ljp6jCCtWKmvWal/Hsj/Pli+1Tftu6z0maNlcqsYfV56GTIkp9HInD/kAJ3bNhkv
QXluZts+BVIh3Jb9TufLPxMwl8uG4jfnvZ0OevMlI7HmcXnW107FDGKG/03fXO8C8g4vaMxCYEQY
9fB2T3c/Ty2WRDwvJvrkogRfuKEcLwjjpKIIB9afVknn+HOrDkk23fukSzikAMBbJw3haA7p8Nra
F9KOpzfOJ4hXY9qp3hoTd3IZluqsS/L0RNg7tZBC79Fh94ty1CMWEVeRTPZz5txGVt9zEGsyZwi8
ot9X0B1RiEfcxHjq4mjpsQA947C0sdzOOWl5KcEAMVbbQ1Y0X6rACpYnQ9MQO06qzCGVcXQpXCu8
zF46nAbB7shJumYq+aJHTt75+F7WL2XsL41htHf/7yOLebZEZnJFkpPtKoHlwmXq8O6K/jCST0rP
wJeHeqYNU9XVOawmkoeXT6a2w//9NENCvEyBEAgKDZ45tp3P+BEZRvRlhcShtYDPjhkjrjoe53Xr
T+6Fhrh7gsi4bjpmTkXBnE7qFwyq4VqUw7yq1K7vC7V34uqDNheimUHu0YchotdEptUw9AYf0fYc
LWjzuh9+IR1mFew9OA4cwK2G6QXeCG4cTJdjH77YiA8tc/jdTs4FXfd9m+a7wGlZEKY1PIB9UXDk
y+XedvFp2yF8bwe3q941tf4yDC9fJTFSpaIo/9CQ9HzjE4thtyf5EoEvF/AmmfFxUpLQhgmOigii
nZvMJb25eK1VfCsFhjg7/lsyzBfF4JKbAFgDasjO8mLaunJNSVttjRqNVxMe4NG0G9FgGJkr6m8f
tVmeYjmWiQMxad0vUrCZ8YGDNxaDEcZmhx4o2lCXqTVkUeoWpEfY4na6HK9AVd6NZdLveh5ZRcAn
7pwAb97QkzFsL/830EwCSwFcNJYEoRei66JqKzcSraFR+vHJHeWxSX2IqQZSa7zb2yr0nlUHYkMo
2qaKDgConubTzmW3kyD50AvDbc+H4OKG/duQvSc1osiI1L+IUAdct6QcNjGtCS/Qb4BVnG25/Io5
EfIOa+xB+OgwzKLYpr3kxcUKElbE9E7F9NWFaf2KU1hnpEIQa+9nRCgkIE6YXZe1WID029okljXL
ieHsDOermgfsp1VHkqx2V0NOjooRz1/cAvvS+yJ4C9lETNIRbrLHrFn+L9NkeGun+HB+UdSKraIo
lvPnIMbhUPY5mUq6gqJoRns9OI9lUxpEqGHbmWGzIrpnoJFK57Hq+4+UIJp1PdFHMuKGyzkFFGT3
HxbnBSPsCGdMMa6ZYJIyIQKC2c1s2wwMccix+F14fbl2G0g1Go9TXPOTSnX7yPXH3bio82lATD0d
0aAb1iLStCJNmwjZghkHPq1IHvMqtFFo8islZGmWc/tmEoPU4DZkZ4x21fSitUniSguO0m6bN20V
z21g04KZkZdNpOSg+9xIXNt7UefRqgrrW5lbekfg6roQRMm51Z+Zu3GltE4PTpFz7C6mq2suDj5z
eEgEZhI7c2HA6C0HVdDy+NBOXDUX4fQomYpy08ScEe1AtIB3CIYtnBMHbrxeplTH6aUZfDJ6YrKH
e0c3h5Y6xA0H97HygAVVabKPAy++bxxv3uchnueiy6hMcuwteVR3+957NEZwc7hXLnGPyG1CwpLn
wd9uqVbcptk1wkQESAjWR5MSHR4MAyKdPLyEUYf5gRU6n6h4nty0/JPTDX7wkG74TZqcXfsa+6a5
LSLCBQvkig+O57JQazi/Y0fzu+g+sUwkOzezPwlPmw59C6bJAOMAETRfEfn05I8sgYb0p4PL2Ksp
SXPy5qQ5iIqDscNhbaoCGF/MGI05tI+QCcXjGBi7NOaiHLCn6E5e6KGYj4mjzEfUd9inuEbypriQ
7BM/dlbuEiGD4212XnWWTCyr2aFDMvGY5u6JyOUWmTq6UriAHjMT5CqkYJSHgloI258vqMun9kkI
HROO18cfQOoe0cwBjkEq0i3jZHxmj17ZFB8S3CF6+N+AUNrbzx85+m9HGeP9z7Ohy6DYgCQ4/NTX
cS/M46y7r6CDaRemAq5vQy1KZW1flWOz6Aib5bxNohfCyf86wH1+R5bYlEXifNh5/N6SMQ59znxh
eQbMbCzmuGXTFO5wtOwyB4XgR2fGtOWlg4S9bpghv7BrrOIwyb8FeWpE8zW8bu9s23nymjX6m+Si
+Jk0YGLcEvMKI0vf54TX39O3TyLxAbYu/84i/Z5wUnn+zylMTOSW2z0SO5KZ92S4Lie1CP+YG5Ct
Ziu3OyQZjtEgCwkEWI4QIpmmDa0ja/XT7Mm6BD5ijz7RcKj6nD55makyFyfHpzB6c58gzVgLc9Ar
OPH26aejgiuwIPFK8C9heTIYu8o7dPgFCvGW8Mk6EN9liL+oncf8dWg9KFteOz1a7NjbWFfVGQ3c
pjLBeUCraAgPrfX559HPH07B649wToG2cQ6m1Y0v3KP1sTLrcOPkhjwl6chEawjoxIQtA0Z7YuF3
54bnaFfv/LgwtxUyWKKhXOvJkjSS8Rxh6A/m64AueVvkGNQ5nHsFIZF3s/ZbsFtLZwk2NsPx1xE2
wn0rG+shKtAwZXgu7jzWUzK2ecqozHqgrhw3xmzBEfqpCOPmiIbGGdZyUM+WFu2+IVEUu8EM36Yq
L2wQnIJ+HibBVF6UIz8Dy2rwRuWcIjgeEf0UyTNJGCjRgjDhDVpMN6AVDnQYptPPH7E/IhL99/nP
o0DR0cbEBvsgrC92WgfXnz88Jf7zyK76i0Gg+fHn69rz2SN/XvVoqptrmS1AQL+l/4bJi618ZDS5
/IGCIgfIvlSwtEGgNoTp2zg6/tPC8jw4jptugX4mHwuukN4iTqrG1g95bv+SYZW8JFCdoPWMzX7I
o/iZuJxvNdIyYmxAWA46IyoAQqywjauXn6djDkqd2+tpYk/D6iAa6mfHfkJmVxMXGZFtWdrpnsQY
WvrSzh/caC73bYu7N1Zp8QCtb1jlzeQf+9rcqboc38o2R49p2v3R9zzjwUoMBT+t0rSpMfkHE4I4
27K+KqMAaRk21c2mMbfDJu4e8MYA+3VOxsDo8edRUU7mfppC54RWxdwbNKNXvdtAiFr6T+lURJef
R/zlBeG4qgcToZKpSqwOM1M65LP1KTVbKD9IO8mIATi5/elCenGQEp5qPjtcj1rZyYmZZ4UyKY+c
I56PHenU2VpTjrw2hvWbEYX807hvRVk1aBwL42pow/1FygzNm5LxgaJL/vO+/vv050Bspzk7Tjjz
kXXdHj6EfPfIU9P5/DbR/iJiaYw3rjELLGrNr5RO5K1Br31XOk29Jzz+T6ZGE/leZu7qLDU3DhDr
15CyOBZEMiPJ2v7bPJVlvkMw5l9thyqpTmR9Csfgr+fk3UOUjvIBNs6fn4OyBR9irZ2BYZppSYSq
oofu5jM38Yvx7JEa+mjGvrHxe+B5iEMIUPGW1nr+nOQIJCvDHmnemfmzCypubcV4PobQuDcHJnkE
debfNadc5s32e177GiahBQGgxBKfcnzAK8SHl1S+D3y9yv9pKC7rYz/AhMF9yna/n1TV7GlC5Hv8
PPGTXOrCn2OzO5BINpcBWcyTtfZ8buJmfgxGa175aV6/TWn8OebS/OOSvlRFHbuWa/kL96h5Gb3w
2AwBqjkspBv8Ov1zbI3ylLIPknLKU2Lg+ACIgVPamJgqtu8lXd4zNS6z4dINPubF2L70DaUkHK7q
4uT+358AKRV8jPyEKclc+OeGlyoiFbBtX30wl/cZLbRfwEXcvut/zYOlHrwpeOTAgm3B7dE4ZDS4
ioEQHiwo8XIezT2bD8iGVvrP8jSzIL2DmyTaEAwQ4/dFQ+4k+p5ST9/TDbeprZajrZ44b6PkZW2f
OuSZ+TR7mySfECxUULjnoaRh5hpjtGNJD9dtVQRnOfZ86FR8T2QFhysNDORjKuxzYFtc9uGE2vPu
57JOfUi8y9WPZVm9uAYJwfPUrX6+x76AzDdpg2MaLsyAulQnx0kLFEX5Mx3cAvxQk38Dx12BlcFs
CQP7bqEa3Fofl3thqvsZJ+ZaNYRbjoA0MJEC5tJNZCOEHvpdoEYM9WVnM15E+TpiEtqMbveh4GOR
T4TrQYvwr91pun78E/40WXuAJXYTMpEoCOd0upKyXdfHwFj8dln/Pfbm0zRV7p6s0sc+u6Zuajza
PSG6mcgxDOS3qEUtlw40yqy5P2AUtw5yAgfjcB3c9dZTJFJyGclQ3zp0ejf14moYtcbrpkFD1USc
FROJFYMBXSWgHWyn1RpTM6hgFd+POaeGKHNfGUpr3P4o2dHzF3fu8+gbeKp1fk6aIdmAucwsSwFy
slIsfzhduS82llGGOyEEHhrAk3f5FBxC9rjVMLucRbGiDFEc3zU5va5wiHfI70nRNuUv5SkCLo1o
a81KXEKK3WwW3obG+oe2Fjwu78Kd8BYwGeMgO4w88q/cea/cx2bGn4uScz+mUJfmtL/6AISvg4we
G664g9VZNnhBl4vNlW9iwKSPyilfmwJxsV9xYB0MNa+9XFyEQSwXPdx5y3GtQiY5r5l+bQLp3kL2
s9+Ii8ikw7pUhqhs7FvpKGeHp6rb1EWn1x4wnChB4UqECKge14T3HOKnXqIXAKwxkaqTDZRwsOs1
4WFB0RA1XCK+9wrzYMKZxx0E8WGyOHM2+NTWKMxo8lQIiNpInqQZPANIuyDTbw959yuvETo1AL/i
7EyzsDxLUVzG0p6gZNbHJjC7TURKp4Ouin6HSPf44b8Mu4YZjzAO2DCY2PFPb3JoEK7YBiMz0IxB
VVbJ79AMt6Qa3A/zJHYFJP+Ua2DdtB7U9sgijBN1iewffc6J+KewP1mLF9YWclfCLNj6yUNYc3Un
/Dgy+IvP3GbBBvwazYgWqCHwI0sSQo2lFqP7qtExXKax29sgYuIIi0rlkVERFB9WV7o0KsQeGtRG
WCOJnRSK9DrLnVKzu1EjQO/sYvqoDgwDi0zYeovIla8GBimhNTnjUJWeh3pa4sq7Yk3FWd2VAJ44
SgZHIBZ3LDzFjoBb3v+IAyPyTpYKouWK+HUM6xZBGeCByN7HMZgsgBL9yo2OJJ5DeVNOvUXkC3ir
Dr98ma+yXBB17JRoxdvsOvQOqarTUoR39SNCtkVePtk7nHA9t9KcbEmuNfdRmezsvFJbL2OoP8we
9Qiw+G23cMLGF12TC9GY4EdH0U7byLpzeR834wxsqJgFnHSEzhkubgH4MmO+eleh53HTlzGS6J/U
IEDtC1r2IiKnZuFqh/ZwreMSBzhJHa4yDlLMH0vsglM5Hm8u5xCScoK1mAQKul44F6qrJ1vGw95t
dHJxZY2wH8yksnraKT3njZIoFowlEUSFlrzxTHy31trm0ywS4MUNvZCWuW5gHlzXfcAmEFwypNIX
RLNvqJ/KnUCRMDhsNaDI8SYMyQEr5Z+sCS7eOEGJsrzLULpv0Ow+Wi86ecEEACFbe5X93bloUdAj
nZ0ZAgAul3FHURiCgvMN9UYVNe1MVDzcJ0/AMG8DYM991YC/UyFZBaV7A2/40Ua4vf2qfG0Kb+fa
0La9FMWKU5HqYf9N5xwMV+7ualStNJHKx6GYHARjYMQqvS3w8uyLSJtnNXhwmX4xRzeJYOn/oB5I
0dZ7CJtnvYmC+Lm0/C+QBEBz401H6+auFam3YYhAs8mC7Rlzuwq2NOVmr2Ya/wlRzUaWz28es0KX
qKBqz3LWspfwC723nMIzrs/Zcm3abf7FNgrVCXpCr7pymxY+4hiqs7v8VJXjc0Mo61bUzhtDiW3U
43WU3Nxxmei1Ta3DXDG0yKIMH4aYaGU93tOkPNadewkkKctkxq6juOCD8E6ptaUUecmQ9m8buyOL
5IdI1qXM9qtTlblwz5re2VrBqlTOH8/DN96Jmk65MJ+6+ntIIG0PmjMHcslD0XjNjSwRvAJmklBL
qeQafuV4nPeldm5w4u9mUaYrSh02JT5uZdGrU2hBVtoTZ42SJ2OMCCkcQhZ/CXROueJedl0AU91M
nCzN4VUP8Hg1oHYvZ2Lge5R8dxP8u1PSNMzpwmhLFGTHUbl/QBzLZFsxw+l8cVBYRNcQnK/NuMB2
vWaESVghJ+iBtLRws+iVxPwfZZoiQDqHCRUkb3S/Nnz5G+iNSf8HiaP87ojawkHUwJyPNKBRFxHq
YoMULTgRQVgKE9gIg8cKqaim0QEsXA/usApz8WpGI9rvBY/WyEOfymOyeGYys9hxqXP/VdjlSUaJ
dkVsPuVVgPjex70gkRPTvwVuBf+lZWQ7EO+wIzkMtXmVc3Qzf8d+9Gy3NVGEGMJHzga5i+0DASV2
xwI0bENRNDfWMVfp16j94Bp0wUH5hAgKWv4tIUL3U9Y92pk4xJI+6mzQDegkC26k3WrFRHc3W+DD
+riBAdZNm8Jxn6wGohsxzO2+m4gcXzJMlfLDB/b+ZY8pgJiDfuS40tOJ10g57WIdKLrSkqBTZ7Dc
PcN2nBs9vdnarF8NWc03OdXARQGe3o2zxc8m00MSpckuSVV0jX4i033ewUa3fxL8uYgS5/Klzt6y
wXDONCis/FAnEFLHGTtz0zQYxazpKDoPfOHUiDXNHg1nkgvX7iYM4i15DUl0LhVncEwYBvvcivTN
ZaS0zZQZ04NFMpam+iA76+RRB256NV3aGut06aORx/J/QFJWrw1tY5dwSFZk06PnjoAYX8JazuPv
waQdFdgBkV3E+pbThPc5fUs0eLjCk+9krX950TuXJiZwB4aQqpeIAW/OdwWeGOXbD2bovMzAjZE2
dtG+ERKBZuSczDp9xpZHJTKb9MgbUk1pnO+H1KEu97+jGfjn1CC3Sosra9sHKknEXv7vEG5ikBf0
fGmM31k22esVh0JskAZsJheeXNlv5lb+siqKrVkTjJuyrEgGM6YHgT9OaAVh8F+Bg1c5fXAxts4D
SoMXjcEt6hOYUTGc7T5Jb/GAnZeBYsFYxvPwAyWTLtY2unCiRj3DeE5KmaP6QW/jtcbLhDZu5UUD
QaaANFR7F3pue6cc6tDRXjH/x5w5tuVd0BXbAbATnWTUYSMJeXyO1con6WotXWPAr6nLlSkbdY2i
8ZcbMhyxGzAqyOLxrISowaSLi9hJHwdtpEfhT/kGiyRBvuH4Dk1VMOVM1mVN2xmRmNh2dfxsWvor
yMRyyNb3Qoef2XS1GyROc//ZugDeJCOdVcBCRTEFaadAOE3ikqTHhyzZvoPPBkLdNZ4rfM9D6yCI
Cy9Bg/yxm01M1lR7WEvab6/Hz1M3HgFtcli5zfP/MHZeu5FraZZ+lYO8HlbTbZpBV12Et1KEQv6G
UMrQbpKbnnz6+Zhd3Y3qAQYDFA4qUzo6igiS+zdrfSuV2TULilcaCHoP7COOdM5ijOiBcUBpJh5A
Be+o4jRLQ8HNyAe38tPupiESScfC4er2420HzoqHnAD1mDi3atAe09rlc+0xMNeDKVe9gW8YSVBa
obVydY3Hju05i9YE6kvWiqEhTMbgCJFSLp8TbwKpVYRyX89PfSvdxLmrgYrAvNKjRmJpuSDOBWtD
Z+zd/VApErll+ZgI/X7gcvP87EzY3BLYHQ00NUnC2jeTu2assZKRkG1rJ/wIW6Kaz3lqfapIYluJ
GQbnZvBk2vdZ0OXYk4twVenazfKHg6ebPJRt6zyI5Alf0w7Jw77X/EeiTynJ8+ydeBLc2x2ONoOh
QmRtNJTwC3fvQlsm+6eZVYzdXZE6yKQL++ga3jJhbI+vuSJvCb15Ge7h0Png+dQeluodjrwaIER2
axFZLn3POSrb5ApDkUd50mzCQu0H+83hXfXlTDmJsvcAxeHCiIFD+d7Ae9ygMYxrYKJmBWF8Qtnf
OhpuWRBHUIj87rse208Cnv5cY41Tsv58EsY9ySB8kwltqWksojIoQqXGB8fZuGDqDbJUH9eeoT1a
zIdXQ4F4Icbl5fTj0QEy6AUxOxp2H1Y/X7HxzmgA+2etyU19MiPAk12nxn04BTvbKz8FdVNn+7OF
Hvt+46qbkiRgCP/KmThse+x4Xu9+eoZxswKM2qle31oviRAVjFcMPCdhWR9RWGwDRd/qaPU7wuW1
7lVf9tiD2BF1uS3sHxMnkRm3Yp9n47Ole288hdEX+ivCh5Y1q9NQqYupkvY37XGESQS6CurKiDhj
O2AOSwe4qyBXhikdrddeOo2dPWTBnJdpX8wYd7DRjPeVzp4mbsZLEfkrKkYudzv/HgFYrQNFYE6g
o4lJdE7QiUkizd6QZu9j0z/XND8LVnViyZSdywI5mt6ikGlZS44vdsqqU6/8FzG6H0AqflwXsAc/
rxqyvVbFX7BCnEWHWpkUuRdMruTC6feOLoYlOEQjw6Oak9XogsLHM/ioEv8j8IW/zqqXFF39ilyA
jyQGTUk2xd4OzU/Us4Ak/JM/NnJJ8t+EDISlH13I0JevDXMmJhTeo9c9225HzlNXnxrWBFrAcMzX
WIAnFpWEVRZ4BBzEGpUPSqujR8X2wEoSckQb7ziUDRpzlje+TgxagXerq2/Cwd+INreYJUmbKcTB
x4NhBUWSytNHLuwaWwQy+Z1buy9xeeht41oMuoVHoT5SUV/Aw2GpDz1APg7ZiD68R49C1wupDAmg
Yzlt4+OpqVmKD9/T9s7AnsuAcrYVMb5BAUdu0zrhJgrHr5oBxmRzMxU8glDPnXK8rGWJyzz0b5mu
XWU9XFq3MdZWSAxGW6NsEbX1HTbJqQq7SwoPURPpMZHBt60OxB0qZtj5VxtRpQOnKhhU0OF91SEJ
kkUPh6YODn3SVysspiuQ5RjRdZFC5me8TQW89d0B5YWWnSW2uvlMddp85+BinybqhA5qQ2DGx9m4
m/aciqPGihc75nse1s+jnd9HjjinVfY7xVoQzeoudpQhDzF9qDFZzsbaHrkvyAUMIlQJlR+Qn9Vz
DtgR1HPMGoiCx6VnGkRW219jPNj0zLW/qJuFrNnCOqSyFBrHO4XB2cnUW3XVRpvNLScrOlO1hQz7
UJqMd0aT0O4hvWPBTAZQU/drwMu33gWpI6MfskclNkIYN6ax8AYquhCXwDSxAEXdgpFVKhSNwEOS
Z0CYWMLZZCzaMHnTQZu3Ekkt8VoQKpP7krnborPy381Tb67diIpjakkY0IN0Z/cD50jAPV5WDGer
6EZ45bBAfPOc+dXJS9snXfqEiRvuBzn0r5BAaN9i4zMrAVqZhXPJBx7wHXGFTvyKGBxxZYIpZTS6
Gzf+Ncvrp4pIEwy2dCVzct7YYkZwOrIHnGw2mWsIy8q3QdMgyiYF2CPyc0yKakRDsMMSMk9wLn20
LcvZoL04dYEfCLg1VfImh1HFXBUVvUPabQE10QOztdUH9Zy48ZyCh3kds/q+yiVwlLzZjJ5xtTtK
waHP9wxSAdfYubeYvD18q3fQ9tpEFnik1aRVZOnv0jNXReMGK5Gy/hfmaaLcpFkCHeLmoJxy/FiR
QtrvJTzIhlius/ClbboTXpSbY80qg0C8z5NCj9H2Au0xClS/6Rb2Bn1vkn/qhvYQdBqMmrD3Ybis
UuJ7gPD3GPWRDtRdefCz7F1CBcEgi9l5ZIuYA8k+aMWprxoy5OPxMqr8VYf0uq71aT1rbImnWTFv
O4aO+JSZWrVWcPVqjqm6HTpmX/AwJliT3UikE2pbtHzlj0KA03fwPmLfiDaOlsKpKF+FtFBpWLTg
kmjSxi12tZbsU9N7sdkBCSa2SZvep037nIzhQ2ro5wmDy3xYdlX12qLuJCTsMiierG4itxFTLBU4
FwPPzdF3NQXl6qyn9DWcW5vQdrrlQLJGNf0wfWAGHAwsU2ECqIZUW9mKdo3b8knOckFlVOzs8+Ip
r+xro3NzjRy6PJ3lJsYNyzZ1H0yolAv7vm6chNk5bnwP9spIzwLj82X0qRpURShbqEXdmjn6AVG8
iTNk/GiN38yEFHczUKXYDLZTnL2SXCCZkHrngjyMGiHSqWyT95LSz8mcs0tu3drsE4pjzQIHXvU8
1ZPuEDogzItg5XiNdTDSfAdXoV4mmNLJM4SbBIspdzSwT/Eruq3XvnS23qjvK9P9TJxgn3Tqyvtx
Qjd3L0t3WsYg1zC4vphxPuviqaAS/E/B6K9GrTkxFiJLoR2PsS18CCkWIX3edz8SfVE68Dia49Bx
rFPyPbXS/CxttBZlgIo/tFHZslkMtUfd4kapuEELg68SVfbI5NkbfRvdjfCogEL49TrEgBAFLt4D
nvegeMaquwUwa2C/ny0KJT9u9TvN4bJH9IbpgG04OKh8lVf896N4uqVRh+xdHLgWvtC7Yz/AVwoL
grEg519ujD1P8oc+ReMcDyzVx8CHv1sBPOvn+fTkPKNvYjNltjwf0aZ0hnZB+8LIL3Dv5tcxDITL
Am9sJZSIcuKUxeRjAa/BikXKXwosDd8pQvj5vggZw0XuexjEP9qY2GuLEyjPSnBanWy49MiuKqkI
+iLG3cXDyaZb0RwguYL0AdKVwjinbMWFjSvjtHQJd4I+EsKXTtVjlhKzTg31GU/NuS1YeNNXLZRZ
Qo3FKzCFI6x5qovA9pmacGWwFkfDm+6i6seO+o5n0AxV8qdqXXgDb9wKYy7YZgsj0ehTiUDNAYGB
Rbrx5P1kNAQF2FjUDPwZGMeVRXhAhTZvkPcUubMfmMgl69rzNGSg5B9qG1Swr1N2lXn7SZ0yEThn
ERyOlqTalol41crx6Ml6U4TE/+hsSxmNJ4SmZ3YIi1jGrKr86jKVJ1V2n8RzbNQs9/By1W198iWT
Kd2V2IQhxCF44VwRkf7KWOIkSnXzbbGHocckkygpFNazxXftlAYgi17BDQztNxWPRF3pFz+x+MwM
2lHgMm2TPwVpwK3G0HbhFAffie6VqX00Co841C5TuU/ZV6ZgjUsLXQ1Q8h1GpGLlZTmOS9W/ePlz
57Wvo2m4W28wr20k5AYTTIpt8UlLwB141rVOiKxF2kiWHvby3ngJ50DWzG6PelHC0keDbGVDyBJJ
PcjGI4otfrCL19wvPuJGxJtEy04kAoO1QgC7tNqczp8xNwMa7xO/4NJMNLWoNP2b4ATe2FF/HtDe
BdAjl7lWPzHzf++T6IFwHPLkiks4EptKVi9JZZxXekxoqzTe/7xmqT8WXXemTcdxNDBe0u7ciemz
MzN/LCf7mriWDz453CiqxDXDPj4GDFSkLwVz/ebdL6J8DSdDEjp3QeH8jPMHfyfS/LrrjgpoP9bg
fIfPHpCErx4cv13i4CGWi+PRrMHTUBpFJBiAfopf8woXcc81xzHY8jNT4dCGKxymVXeq/OgFZsJr
3kDnipX7M8JkYmHqC+Nck0DWaSnR8p556uDsMvZC+pjvpJb+1ieW35bcmRrjv1SkiOPwIi8w4z6p
NrpnPUl0Gw8E47uUxXslq69QB+nm0jpKRp+QH87I26tFWzvffY6EpaiofKYG8Lwz3qPcIwA7Q3GN
0kyXALmGvntgSoOtBtbhmLYbIBYPKTS6FOc7Bf4Vb2a/EeCQTBwhBioL+6In+GFgFuY7Rst4iHQW
gWP2PGZXx9FeTXNghGMbZ9AuA3NrtvHsKJia3JGZsiROtl2FWfTgK+9EUw6WMjDORCXfbE/fEDCw
gsCg7WYJaYptZJU0zNhCL71gnPaoDad5RbLpg2HpesNCoQVY6Wb3WvP3XtD8ZhZ17PEh7ANXe5Ke
vp9vXCmeCgOdNklZtHPUOQ4BwT73+oJYeHTonfbckWO88FxWV25dXIl5/4IJsC5seFh2AVachmfO
hC6z4h7Ny6fI20Ouw7GpSobPaRJunDBdeZ0GebhHGtiFz1BxHt0s/CoNAIPhNBfeBcW+391GNdGa
JA/5gNgSHdIi1Ic9x5y7KHhzfZ5DRme+Yn465fLk5iRy6Fm0dKTPbeN5W1Ru5nbEqVoLiqliPM/8
vIWw6C99K74GJfQJSstA5beA6SZlarABnnLOQrE1IX3VXnOBWPVsZPGXjs1wMqfPnJikpSXqJ/Zj
z5ptPLOjOnaCvPuG1sDH40v1sXKp8iiKvZtp51+DhUfaY3kzzGEeSdzeNArC0Xafq4xHktlX4HY7
O91OLI2Zi+06ZGdbEkr0TUiYBJO+pdZP3TsU2gVe6VVeG/baR5NLbOJ4qUX5u/Ge4V29CVRlwJQY
0GlZfYh4GJLHfe3Gra+ns2KRQ8lCuIDkmxCTqd7HXYDRND4YjD1WkQOunziFddnw16N4zYrinsxV
/tK5yjJ6ikY67N6p93MAsY/y1CHh3iezHe9f2llrjTEBhz+HxTAxD5OSNANo886K5/R96mpr3SDE
wAsZW5J7fRxABpXFJylVVSKe0ZhtrCaqQI9HR9G0twAPo5cOd3UCLrH1p1Neavf21vII6ZPZqDEr
Iqe17lApZurD05pnooP0e3gGx7R0xZ0bdIx8pPWcfbE25DWrOx5FhJMb5nMdqvtkAkXqXjB1IdF1
i73qIlDgBEPhkwFSpfUrQlhR8REM6JRybxXN3kEoGowXyydeJRR80nkHAUmwrvVa1jew3cs5fnoa
h3QFhIIBPUj3nlqXKyaeUONgKeuS4in2ewd7dbHTWvjFJU9xHZsPtl1Ecl2dvRgA9NIB0NGQcp5m
YiQZC69zp4YNuItZfdHdGjqNbWOM2S7lgcoRAT078a8mBe8mlYQTtS+KWrOa2ATL1tlYqaYtR9mc
UW0SFs12h2P7Jl04Na5AhjW1+znVGRTILh+oqtLYeXAN5naF8+ikPNMUzzQsInMaX/YaxnNYo4eX
lyp4hfoWubR5oqk5WW5Z7ef9gAYhcVVYTPnwWFAAZLQaZRYsp4QMqy4kZ6I0mVZJ9jy4MbuRWx+S
MeTC4TxoySu7b3fXFemtLgtj1XkVXfw6cKYIKfc7zh4GdANCopbgFmD6ZGJm9VaDFaPb5SGUWyRx
SNv1n6o7qyl/V70sN0lfAM6xDCLDUhoo0wOk0asBJ05/hosC8xMvP4tSMh9YyVQG3y1xTnR9erbc
qb6zeVuqCom/35GIUzJ8bK1yI8s5W0X/bkMYGnglXneVpbjxHO5sN7pLuvCrR+ZzbvX60H2GDbDX
1Fjj0CWJRUyf4RA2W0bzryEjuyiUb12GY8st0GPWyjwSGag2oKNvupQmMIf8O+t9NetF41VFSzRW
BOgi8m+LOX+5/HTNiK6U34iZ3q7o2QkCI4IPxOKU5jxO1JdeiWwf1y9GS/EaAUpaUfkfOhNYGSWO
H4QwGrQDiKqnUSX1NhVvjkaRxCgTMYTZAE/Wvkcf8wfVdrJkECxEtMqn6d6HgkrbDZOxa25NnOO/
JyR+zQGyaoGrsc/58sl3WVAQop/FpTgW4uDlsyLXfBZopLigmHbVxWdbtyBaHKrxOWXbK60T1EnI
/WK6If1/Jlb+27SsbZ+5z6jlnzn35s9MEFyL1IIVjY8VsqfA6EK4v/ketlt0F5Q8MWFsGIlBzQ7p
pyq8D/0JctF7T7QUcj12BkGKOjYjjBSH0sJHabRIr6KdWNy68gdlWbvAFsiTPvgqAmWsgpRQoij8
SmLmxVAbiPLLwG/NSVV9U3FEZ/JgRT9m2iF41GBp2uzPwtI0lhJmc4HCsbJKtdTzAoccSn3PRZyD
gj5pPH8XWoxH2xwZI3DEHlpl9rsNLSzTETeXtJObVdVfqWbsXDTPsKxbFqjO1UpRw4H8MAZRsHbf
s9zmduT2WWR18oTmaWyZtPoEfXFAJ3eIdtlOSRoRIw0stB3tKqj9FznUt6GpOAxthr5+0jzkFrZk
5jv1Ki0bRFi+emTedWdKxWsh0yLsv+eRQD4DOBP6TQ/nr4ipTCTJRcushvCoSF3rc7JjGP8vezE9
0hPYix/mnQ8ThotFMwwMsxwk7U61TmsAPyMwiWIyEcCQX540/QVdNBB0ipEmADeowh+V+kdWh8ea
VwnbILukoboynpzrlCmkSa+y6TE6AuWHmTeJa+cpuZsKcuj8TdUUqERGJnsJZjFuJiAc4pwHJgwx
vCJNuyFjTcMsUX3HyUs44ruBOLRC4fBMvDr+ekQL3nSbMEUi5np0FA9REg3Bc80g8dexTp5hHkIF
SkamKEW1tzpqQVaIMcO5+IsAlU2lMd/xwDaAXETJ0qxsQOeI0fOYaZRBwbkssShRjKGqy2tF+qe8
5iRmxh4rPKOEuT/JQV/7kOvNvH7lJtqlsTFSg5LTZunP7Yxzq/Mfp2c+rpzpzp7OZjcxjlCEYETJ
PFXHnnUw8t96jmEjZtvfDN33LEdf4ktfk7ca8LAuiBqdEBO2LmNZTRteGU9mixrK30prSjaPEL4p
MB0A9jWRiyFDn76jJmbmTftfgu/UiDmxnVKsNZOsn5H5MDNiApQkeIlo+qoM/8+qfxGBNbcYoZmK
XZ8y+EG+RstubEO/9Ze5VR6i+qGsdcliwrmWJK1ERE6RssnOnpOZSPGmxlyEXoTfCoaTfBk8Rtit
+0oIN6qqtFxT0qAny9RlQC3GS3LZxVn1phus+6HEvQYs5eo1TKgBBb/pcartsk48erF8h9cE2Gy6
lKKDzBejWDGHzx5GcoRgctn6rK5L0pXYknT7uBQg6Ahrgf8NzUk3R5Z8rAQ95+PPXwRlDkwZ5HlH
J+eG8IigOXNW6tE1nScfk3HyI7zgIH1Y89dkB+eO2EkAFBDoKNx4Uan/FoyigkWz9HM+236yDxaE
3GCarg4c2DU8hyfL2ZhZR5RqIBRLC591e850y9vHzfDOrGNkW5q9m8N4HJitd7H1ygXmM7QSYBfC
OU4D7zz4vCdPOsRe+8kDEeBghZR3Rpg60P0ixgrZJtROsmOj8eq02tJOmQ2LDApt1t/z3Fy1xnQl
AGhh2hI9MngsyoNEke9q+St3vA740aWJ8KtkjFur4Kp05nSgAd4Gah8VASYxreFuGpQFVjNP8eKj
9zUctP42a7m8T8pn0DfOkhGwdjR8uD5AwY/KdP03x3cOMmFswDIFspc29a9eRn9rxe9R0zRzAkyy
1YnpeW/BJMdNfnEGAxeTskpODm1YW1Qgzzz6NkE77bXIK548AgcPUcDuthyi4t0ws8fRInNYs0V5
HPFTnMIUTpVuUrOzq331ZUl3LDtzC4rTPE8l3a+Zwzyg7xZYW7PqLo/Kes/cioJrCD4EBc57TzLd
CgGuddQ6qR7ZK2GmdbL3zC8PuuuqZcfpsc+cjqCKR3ip+sEx+mZVxSh7/S7APfHTzb5r2YKbxRZ7
qtHpLGvi+OoS13iMlzdty4MVC7Gyxya6NyeO6TRjz+uZ7kOVu/JcVgo2YCw1doQIfejQi3tOirU3
UqahukJcMr+RTMb4yVXensa80G/zm0iCX3gpLEGwcKNX8EZw9ptt/FQJNfvecBmMBdmnMWpbtimE
qDI2d3pklnGPO57lgW8ET3KqmHT4j33oRIessX77Fv0bspUHHGN0WxNiVygxLhbMFtS1DnOmb967
gEM1R99ArjFgWif6ETH8JZQMpPthdpMGZmT/MVTuNi3Z/Cf5XsulOs17yt7rgWt76buBp2oNaTdY
QAvEVumAlq+T2RyQbuGPfwG/aNYNc0lTbaZAjzau4g0q6niFbI7auIvX0Fzn3pLRjOWfE0/aK1ei
e/cYykVR8Ky5+hsEDeBEedatQR0Kb1+ymVvFgtSKeCp+WxOadYQUjG1mQ48lvmKnAaNqmRepWW9K
t7gi+rNDIvbOittikYwwSVmJDKPzSPincekpMPv8VNphfO00xyEmcxMRX74oXKSLiEdMMk0ZfrNJ
Hnc5TG2nQKmrDaT/5IesLJ4qA6RydqBx9ZalZk2bMTEwN6ZNtOkRAnsCdLIPsVQfTfLp7WoJP4+d
d58q3B0SmAERSfIeL5K1RSRRkTc4HSNLGJsgZgXpY0wgmqjcoAnPGfQyl4/FBI090pguZGptWfqO
Nq2LiTCOuwEojkAsrblEF70ZA/bY3q8RIHc/TZt33Cw0uOSMIA5kKB2B1d05XkXNr7Ft0ZLsVSMb
/RACQG+mLsTAEi5zOWYrUaMrdgm7XBvJVwGDam8EyZNy/Xj5669/+8e//9vn8L/D7+JC2lFY5PU/
/p0/fxblCJEJnfm//vEfj4Xkf3/+nf/6nv/xLef4syrq4qf5f37X9ru4+5Df9f/8pvm3+a+fzH/9
n7/d6qP5+Jc/rHPcfuO1/a7Gh++6zZo/vwWvY/7O/98v/vX956c8juX33399Fm3ezD8tjIv81z+/
tP/6+y/T+/M+/cfbNP/4f35t/v3//mvxncf/17d/f9TN339Zf8MvARjHM31DN4Rjil9/9d/zV/S/
ua4t5i95ptBdy7TNX3/lRdVEf/9lmH+zDc+yYeCz1zdN2/n1V12085ecv9EZkEeL6RMcoecI89d/
vux/+fj+++P8K2/lhaSfpuZ1WML+9Vf5H5/z/MJgmvFbQLWlJfdd4fJ78vXPj4eYJTK/yP9imR1V
BTeUJcLxKBImJ8gckbcC5LuzA9yIlqNh4UqtuyRzzLs2oz6W3q6zE39vu+Yj1ptpT56yay30KlPL
Imd2hdH8yVEol0QetsdK4VfUWnke9No+BcOaPYF//vOPuocixgHCLl73z4MDk5j/cyA+ILyTwfRN
R14Aym7cg0Bvyb0iTniOxcnru1dyfimr5j/9+XuyQlnrsc1gW1Glx0qKN9800Oh5hnO0ew2HjI62
2OuxCGbLBGH2wcc7C5A9IFVqkvCsdXN4iqYUxXFig6wvcIgT8+EC5qjOMX4Opn7YBbqscY9JELfw
6XAjVrFXHHXyI49t4+/raAoBriV427vwLQCUtwVLnpwjvSwOZP0Cp+BPfcBudqBG2PKr22tyu+KF
KB1KyDhiOmTExrJiOjC5oDkIHMnWrU4ceJN+sOKJD5Z0DyUawwPGkGYTSwionDoD/Hf9wIL+oclN
DaRCm68jceKMbTZ2l17EONBZAR1GyOa+FFUE9z0eJJ9MEDwqUpdLZ0rwQlQ1b1kyk0UZs6KdYXh+
K7Lkm0JKHQoeY1kCVNnqGIxG6/pPoief4FLUQDxF6f8Gh2otXQ2qbocoNFbJTzmG2OFtmIDQd1ej
f2L6kq60QZD+A3G0E0b/No3JWjPCr1Q5P0XRX7EBcZbnn7HAOpUoJGJkeYDlnbPVWy/sVt7AI5qk
rRq3CBEO1Hx7v3H3DtDphTMxaCcmZMsUQR5VWzAfYGBZS3ZLUaDkMmKUeNCi6I2y9rFiJbYcipqp
gpKgaIKvoKQRw7ILvjIiOUpUu2JIz1EZxVvhXWMrN48xm4EuNBgXh0ACYgewa2kxqo3OiLTOOEOZ
XzfbQVEBZ0DB7jsiBlvOAnbIa4BHzaZwG/NYd9lRkb24g0y70ftOnP/8Q/P9N5NueFkBbF6NObCJ
5mi7kEtlKO/bMLf56d649/1Pu06NjemGrybHxZFZYHIspuGhLrp2I+gQD+Dh4tXACbEQHaO3SeXP
DpoiAsDCLwGSlAtF/s5RCtcAMiCTVCxMRufghqBmw3Zm24MxT5ro0KXWj6ln3iEmTRZ2987SiGou
9AwKOTZvFtjhuAwIsdb7cUVDzNoNZExCkCqCulmt98RDt1/VCq+nxauaRdlCt1m7i15nFsT8RxPR
eZYkK6XrhzwME6ICAJamFvhURcjV0Wp4Y60prxn2Vv1WCOdrCkp3TSIm1KOwtxcMKye6T2FG7Tyw
J6Mqe+W3DugFev5msB859nTiGgUzFpfAQCMTK70xMaMZwRo+KK6IDtRpPhVi1abZdRpyZ137NINR
ihfPoBCvFM55Gydxj8pgKVGOsdbtGIxjED1Njy0mg15PwrNCintvt5AwUJuSGA+TUrhQJwXZkGZ1
aBWtpNKDpSlo0/JDG05bo9XLreOPO72u4FGwD+SZUyBrobTpXK1YTSXr0sjnk9RLWqW4HC5QhClA
gzzDqZa/IaF6sATfNLjFe5NgcdLQZpJW5sEuqFndaY3aJAkpSVPGo6DELlg3QHi9kalWkvgzwjhb
1oaLXSNqWVpKTFXBnJhXx/uiLllREDqyyJoQURkb6yUALRpbk0VTlgUzneJnsCt/5dj8FzvcHAqO
GTqAKOaaJe4v5EVYdsPqlj5Lm2MQi9LY5AKYHTBBxOotgc0x2ls7Yl6QMZXlI0p3wLD3rh1coz4/
GzF7ctMrMStqHYYhgAy9celAaa9yYn3TaNimqbJYdQfpKpPhb8dh3NfapnPY5CPkk0FNPWx0eesA
bCzasxWVLoKK7jYZPr+Ofpch3YLq6/jrmfytx2zzC6zzyN6AtEEMX3Qm++200sCvGyXKvvQ1tVzy
fwkiQHRmMbcf7qs0sykTh4gOkXJwMEBYqM7LN8D0lgjG38PKAts64VnISTOMDJaZE+4OTKtoZhDf
FZiScQJkEM5t7Ng8FeMFv+VPm03Hkms0ln1AusKw6htd5/IU076wrBsWT4Q/DZxhUTI2azA3BcMp
yoNnuyKPw3OmG5U2xxH67k1SRMZtRoO5MLd5jDa0MRNND++1tvHa37h6iPAQoGZsZoSOEz6MKT/E
8VkYQR0iv+C+j/AOGEb8IGMOqdRlf+Fqf/BD0NanZQ4jAnZmSGRewVDQIWcRvH8ck5ZggCnhgn+y
iOIgBMrrV+OMQyckpUoCe2VJxqFWO/QHYnF5hGvJBr6ftXFqopMteKYpnmbe3EvZg3DmCjm2g8G4
1O4erCQccOKwt2pnTBJZCtqihC7SY+vb1/j0xl5Va8gwSHxSdimu+ipc01ihcyUAjySQyqLNrzuM
FuLktgR08K7wqY3DWSDrwV4E79VKT2ooH9KISUCSDfku7+ZoTBCJ68bpH22PxX9oEsnnJGn2ImZC
A7xpLZJfesNsauzwuOBbg9low4H0GBkxbA5XlkL163lRsU1Mp1m5ICIje9iMqGwXCuRUo7PjR4jL
vRLiQnJjc5PI+9IcQka3+l2ocdVPvmJ6k05EGmT2WlaTd40+JTTcjdTBP7jQDVjWSZZFdXIKDZI2
oTpgmnA/VdeWK0nqVdGpEe405iVcR4Hv0RXBt2i9aHyQ/VyMfcpBIkLX7U+CJZx9HJSPVQHeVXM/
XJOE1o7gZ1TEd2XkfdDIYsE2+3XAGn8jHFZb/tAGC93GhwfXeGNiCGYfO1NuzeRKn4MDwlVPbdpc
okZOGzPx3E2qm0+lyyfbpcOLzjwReR2CLp6XJTdpS95B8m2Z8aWStoWkvi+3krNuVaXVN1gnMjxj
CQehYzuNIrVjtrWDGAEHGkQ7/i2GyH4Wfs5QyuVkZ9k26+IGLISe7evxnuoHqL3QL1btJ9cpoVme
8Fugw0MUMiunok4Wa9siyNKKI3bmsXx12ZH0bZ2tkwCkojBB4GBU7xvSND2WS6lOXKUBnR/lW4YL
Y/qNLuYJN3kw38xvxETCku6Z0+O4vRLO6p0hAbiYh/RnkOk3GejhVgb27wIk5Fb0MMSaqF+7kslj
hw07MQtzP7npocKIvrVJ9q1nFdBA57GOwUhzRe+0udevPHUFK3atVIw6OdOR+r0zonSXRQRxw8WK
o2wDeWf5ng4YEcdeW1Nhe4teF0tSWe8qc6aCpPrBbuLb0DKnc3AIBwGA8071UB6RSeYmQ/Mi76LH
CGGJ8gQ5oTpDx6lMpr1PgPsCFPjJNPOBOjREp6wmpk0q39dV+9uYKmpjo1m7SNyQk4RXAxwFXgkE
Wi40K6On8tBFuer/xCRA6uK1nSD5x7s0o2hAj5fwS8+OsLWrc/ZY3bkf6FuccHyKefheQRugNS4v
PHvM+6BtyKRn/lIG2EgsZX9DXPH3pYUBXUvsa1ChR+4JQ3d9E6h90jyC0mISywWwoopiiaE62FLw
A2Cph+fIxQ7j0ZxTXSC/9B5YDZwl8WRTQRiF2NSGZl5RRB9w1I+bMgh4FlTPOUTXqy5XjRE0V68N
viC5EoaOxnUc29+RVSULM9qj6CFntS2LowyjYZkr9ZTF+dFM5UmjbVpbFeaNCBaYnabt2mOPsk7d
GCKcyWTWwbxcgQ3H3MkXSefiOBhij5ATeZeP0xYoCzVFnn+yk/X2ViAakrIZWtX4J+ZkMKrKFTf6
d41qvi+riqbEQnhb6si3OYPx1/2e5Z4HTaxrhsMHPNuLgtaIORrIL7tR87RsmlZOJTFQy/HO/D/s
ncly40jWpZ8IZXAAjmHLeZZISiGFNrBQKALzPDnw9P2B2Z2VlX9ZVfe+N7QEKUVSJAC/fu853/EZ
/zuTs4/sYlqaZbLv2sw7KvXT7bCbDVHJJo6kGKqCt8idzhpqp6VWsznItfa9cRAlhQV/sF7eFP6M
ZUIze8nMxUGbKWmch/veYeSrGuYYTZOeKnrhY5sUGz+/RY0uzmEzyFXG3bDry/pOU/q1ldr4FdjP
HUttYmjxz9jzDUQqFAtNMaPmk2BtaMxLUTs1a+Jsmcm7KfJMl4abZ5TnOOhqwtKw4SGSbj4qAnns
MhfnKITFNcNjtzWb1svI9oqG+bgKVPq7bLJ+RwlgX8LesRnBzg8tVhqyjyhrzPF755opuHgexpDQ
SEMzijWb3fES5pgRrIy5AgAgvO67WmMuppHYCpUp3bm9ceOLpsknUCj1gYNzEpfXYYyrU24PbxBp
tmXZrgv6q4xBs/JJyY+68OMNO1zELhoxCU7kP0NuYm8cJ7+VJtmV2cNnV5TYyc1tX4uXOHLJTAWO
02EMLVBuiFAy0yICJ4ixb4cSIKMTF0TQlM67rasS4CUdZYtoWVQg+H4brmecqiE1QsU4GS4npGpO
g7iP3ikwzl0aZhsb1U2UoMMxBkDJo4XkBaJYW8orpjDFXY1xpkyMPX9/4kM+YJljHjXkRA+ME2Hy
BUprQ23sRMSrunD2okA25PSHLh/PNCATgFIYCureWpLzWuwAtDDVyvxmT/yr7pa4AAMK2iSzT641
qhUXTJmQ4JsIYSF793ZGIRjpZhVC484iwG58chgxlJY+7KVRvw4tZRNmb2bu1jc6PsZNzxlxGwhf
0Koj+SOypkNijpwF4VJbEVrFvTrn/vVGzodabMax6jauO5ZsfPu12zY/S5ZrWoP+tNaYRsvgu5tz
+ehyJoLK5h3ptB2d7aZE/wYHlpkqriJAgkxwwHUMmxLNIH8rUZptTLD20HCKY7VRbYCtV2LrwbsB
yuwpQc/adVmFKZVSo9GsfOOaJDOO9IAFXC5cW8kmBLnM3sBl8AUtgQkg0UcOGAmVa6c4oR7WMjMg
sCWAAxCwZMRmrW11e26WCv0zl2hPK3wGK5GWEIurod4mgVcDA8Q13tv615iP2UYVdXAcbfYjJVci
w5qvRkgHEYC70qxhiwi73BGMAnhBXXqd6ZetZcy/G0Lh6EAQxP5KHR9y5fT6qgH/sG9759Ixy9v7
cJXXDd66NanrF5cx9AKfHlxss1pN/a1Ph+GqHHQF+sBey6+kINQAvT8IO/146ari4FKGItfde2F4
QuvymlcsckMAODSbRoyGfCBdmzyNCD1oVLd7j8JjrTdsbUKa/LwjDwkeWsvQI0kJ0NXRaZyPMqzG
XYQ/ALTR3SMXefB+SFRqFIbccN0ypZeMkt2ITX2RGiJbuZaxIRphmcnkIxbDtEkIgHDxWBH2bPyO
RfgxuazZxWcTzaWFqJHhfZYkKi1Mw+GWm/qvwgcfHBcvqRi/S+ET1FvfjIxkDW0oGI7O1gYX3vD4
0227Y5r0MyMXm4VFHzDqmNxNMgrXpo91OQ+8ctn47mnw4SSRV7QrWr75mYjV9x4ZQ2DXl45MzliN
7T3GaknQpeZtNT7ZE6OH78joWuqGgE3jhDUjkr1zxf3ybGfnzoynTVNT2E0+LaBopFRAn0uV1sjN
aNOs71T1rTRDOukV1Xc80b+rGEuOZncYastZLEcjvg2NeaQwzcBLqINJdYIEcUA7pL9yhmjGjwJy
x8oxW7T6er8E8nXpk10aWVAFp/iaj2i9hB8WS6nndwAItFcg/GYW0mCbRiDkNyLIcsLD2Y6ijxKm
K9H34g61Tl0dX1VRneaz0y+yb1xNv6QCQMVQq6MOs5mOL/WOK8eM++P8Fvq+/Rk7q7pEduJbQm0N
jfkZ0EJEB9NvxyqJmXSfI3e8jWTcpX3wVknaMVUnL31OtnZCTkUYzZ9A/Vmr6p4mxbpTTP81+Gwm
Dv8CWW3gEJ+qDeiVBgWFiX1c5YoL5Ue1ghTqGD3O3OqXWRKtY/o1ks4W+S9irpRZ+6LIaaFiy0iW
8LZ35khUNpsGsZB6g0Ea9nDobPV+2OEfGWv5jSVhazWOvxvM+jYo+54ppb+VA2Naq26eAqupn3wN
EzuyDvtS1FeaisNuFt1JEVz10XmmSXEW9DCXmaUR9qmchnmieA4KoFlZwLdd5HCd2Xi/+6HVXpyR
cI+xFOarLftmORP9ezxClzEiZ1v3KWR0EOd21QebguRD9qh8mXH6xliPgFITvEQWErnmJ925H4xX
EtxJ8vM1uTRtEpVTes16m4w70rgPzOI7o6EdUTFi9X4nIatiXFinMfqZ6pX5JLV+Sz/2x5TrKNpq
/zZRunRGdIBUcmk8TCEasd2GOALNwxRa2x1juR5prb+qzLrYRkZ/U7RzUQhQ4cy9IUR6ewyyL3U6
/E78bqdbBIeU4sMoua0GXvSioY1w8+YNPMwe9gNbGNJNln4gjpJy1m/FTbTGR/SIahyTs+NhweHu
YegXO+qOXYFT38wJvypN995NlMqMbpeyoB8DDuc0OK698+oWS9G+smS6zKf2lsUMMhMmmcmAoTXx
1JrTYceIYdwEAWkRcGK8Mbh6DVDIJoXZVtflmWwZ7EJzdmrY7URP471J25tT+DQzNHU0uCQqzrTF
OLHXjl1578jkXAza9DGpZ2dA4C8sVp7+mKmYpt2vIOkPjZ9dhPW96xIgbILfawvjVmQ0qMJlV7b3
gH6VYFq0iGtkEk4GzKaBKTOqKN+yP//S5a2sKtBICMe0GuEdf3+1tEAJLR0xYiwjSyaCkUe+5U/b
JV5VRZdpEL9NrTlkhIPQkF0HfCEkiegrFvEPsPSvma70RY5wIRwZTjSWXJmj0a+VcWbTXu96NWza
wgGUO1RfBGyyL6bUtX/E9bht9Pl2aN99XeNW2GF67wrCzlCrsAfYGB7bqhJiowy6rVMFb1AM3tGG
V0yLt7Fj3pHQfbqoNxBpRZZfrexMP9pSnZ1D7L6byTercoGIkiwx+YA7SQs5jwb31oQ7JKGPGWyD
aPzUSTst7WrbyS/yto8iYLMSz0FefB2nBsMtaEja9YCbHMwCQQs1pTaqW6P7+C0qvkyd2MpEvA69
+hzq1w6g+tE36HoXcbEeLJTvxKW0lvflRu776KL3iYdXv9IX+mzjTpjmVqx0+GRIA0HG1uasOOgC
uJdp99ofP7Ss7jir8JB06pBM3S0eHYzM9DOXgjYsgcVLkbpU5XZ6Y/y+yALiXz0dkQZCLure9jQ1
A+4jyFzpCBVq0rOjHRdQtEKKidp/Ikd219CuWLgptwZYLpfeyFgYmi9sBs99nGHUM98Qw5xizbuO
natWjmQK3VrGSxrvgn5W/GpusfGUep6YtyfSyXf+1OElAzLlWsRDYkhHM2J8dN1479MkXOMB5F6p
cRIlT0YyW98ZLC2VnX+6br+fmGssSvxNS9oBgFaD9jpIDS6KdxfEK7QxTFyLbuvEriuL8GXA2nuN
WmsNlVcsozaeLb6tOFTDsJ9VIyZz56G2cyRtQ7LJOi5YK0P4yZ07o3mUWAbi1JmsbBe3mQpvVQhf
89a5p5CbFtMMeySYMa4jE0H+rCTrgmOtdNRo5iqTEkCI06EI9aEjDDUsn06/TaFYd2GOSXVe/XsG
8n2v3ys3+KpiONVlAz466d5zyyKBRDrGMkB2jHm63lkdUWiSYepeZfXayc1+JcKOjD+72QJ1/rBd
ary4gFutpiec9+z4g/BDINbAVAWGilDTAxmOO2H8aIVZbwutzdaV7f40Jk4r8hj2rCKrCdEb6JCk
X/fN29DNjfbQPs3Aaoyw7O5jGJQKB35nLNMWmeRUMjCQavqacFV4ZImU2qrLtJWTpOKp741X+pDt
gGw+1u32eYLlaRM1xn6Z7oA3RAFrSDqnTCCfz1SnIW/MjkOElVgLxN6DnXzVfQBS5k/SGtF8CxKO
+QbZ/7T0ZZDA9jldacc/Gh1XfGJEvw3ojhvwgSCclCDaIieIMzXWPRtNMmXRHGHV5DKx6lso/Pc8
96s30mYpuGm4xLyBOhADRXH2UacmkNqczOghhVDl5cbENZp+T72h3cgyIb2E8cMxh9IFhPTQPAsv
slb9qE8EMYyEiGGnWbsMBlA5AwJqm5bATt3B5Y1SB7w2xvwyQ8HXwyLubNR6Vf4alm586oKkI/Ba
UqtazUlNMTJuCq2S2NwZEYaoIvLZ1I4pXi/2lfxzB75uHanWDFAgM36dU33TcDexFzNiuMUBG3ZT
Z5cftNnvuAtu9jjsyjCxnluN/prjQWbpfKY5+DahCAxmu52A/3WNVJ8SOe2yQ5R3iaXGRazNb7l1
yUkCl8MX+MTsnDdi0eNEFO0sYi8/V2G8Y05J0HdPV6zxyiPL/FH0E4b8Ap2IcAVnJ1SAHYBfaxPG
UKsbt3sb3DE7NIqRVxOGr7VOhzNDpX6mNiDmPh6cXWer+J2Uu7PuplSCU4fPR+OG2FiAtEerOgoU
zmxuGIqbM/jQGr7E6NdIY5EZVgP/cmdU5Ji2/j7tm+LU5nSCkY8fC1fjXYr0vTGyeNOgvl8zZPsK
De/ct7Ld6lMTbwujeh7DTDIf5aHIdLbXMenRAbq7LuwDChF6/0bqyoOThunW8pxzA0vigE6tX6UU
1As4i+rczH6dArDzenILtrfEIroGY7iI2gAHa7ZynJANoBmLTcHEuC97ja+szDeV13arUMPlBSDk
XmIams0YDVFzr/nMMJoEeTU0+kM3GdfZGB2rAUwX0b+MdZrqwy0zuXJE4S3xP4dnHO/TGskp1fCk
BrYvGmKwLKV3EdEBUM+2VddLRvMk4wbpi9JCb50oPAtejuUVFIyZBzXKUbpMiYb5BKdudpp09xM5
MddL5m+mXE7rcohc3Jc1C4/ewPZSxVtXEnSUcnqSOuAj1mhJRirYAdeytphmJixdgznsZIBatKXi
KScFKqVG9OwZIz1hKKFDXZXfAmWyzyqHH0AorDol42e+8zqldOi7ynNkPzHd7l6GVN2JWmdQK69C
se+OfPqh0BTw++I/CFNSmKrW/qwqGrPDYFbrIipu1jRyykTV3mUPwsyKzmKdMKuuUaRnSAu4P9dJ
eygF6ofccSixW5qBxdhu29g8mUIMB292xSq7kGjXkqM1k4BzfHnLCKnFtigguoxRfKxs51rZOvKs
KSw3tpHeJXqMQ0nE79qw2LXIZGx2VakzkWd8GkaNXInXUQvjA74wbw9rFyMDI6UkVwcmtG++H/q0
hsfPemrqU5G+YKPVmG2odaeRGcSI9Sg6c/Y2UDqV2RafnrYpMbYiHVZrPQsu4YAUctKMYO3MCd9F
xPzFMxlPOr+jBkl2SLgGf6u1qT17PMS5jZAF9WGbE7QODXE90AJamE7JBq7AAUpzFRufj1pr4afx
tNIS3cRWpS1tO0uB8ExkNccVFwGtBcBSLTriAqAdW8Jhzc7pM4gY8D0e6ig1dkKAOnMheEByxcpo
4FHK8CQUzDDwQZJP0thA+OlOXNqwcQ+PBwP3v1WlzWoUzXuJLpKEPqYtpIKjNdbjo6Xq+OhEJb2C
x3EGks3o4kObKaadSlhbGFa4dHBGH8WASCMumT8PjjIBmeQIZEyWjZrLDfCfonaOgDwoI93WvpI7
s9NQljPSsin7K2OdtZ22QgtCbnqunttJvaYQKDaY9L5H/tnQzgScAwkbjXQzigSCBe+XGEioU6us
r+Sh0tWuKAJrK5qwP5jzQ2FY3R8P9oxdmPaN3o873xTTwddPqujzgy4yZITSonuoj/Yxp/2+pXvK
9tamGXDQmH4cLM6YdSpc7JSV7+3Ql2xzzOxgiu1vWi3u6Wif8Ory/wN6V9swWCwCmZAUwAUx6Y0i
U4+vVUkKZOfZxDoTIF1H/kpl+nNZg1GQbEIQtGSnkGmUXo/PtRVtJpd7VIvmYAo0qB1hfS1pFi2i
tHkZLDQrk2t/c2xCv0QY8eETEExjnGH+WBwMk9ACPNYRti1hJ7egphjXS4e9sWKd9yo8lPXn1AZq
MRjqxjRmJ7TxLkxWIc0fj3DEwNmpPme3E93K2t0ia664ldk/9JbljfXHJd42xbhW2K9VS1yb0n7R
UjGZ+Qc1HbJfnsaOnlEWhp4C5JkwvlyMVsshnZ7BWz4L4nvM0KR9xMRhzIqnjtkONwWs6ZlGmnm4
T52W1CED/TjzBGbVERClUYeaSnS0xkBJ6oAxO/dttvm42ufQYNuJyS6rCheTrWLkoR2ElhCbV+wT
xecJY+O3SdWbkV5A1fiqK0SYceBDFp7jvge8H4VTEgdTcRUwn8IciMHGm55B0pG9SXXnhN1tJvNh
xEf/xuSEFpRaBwi/02KH8YWZcELlm/pA+wbxBJXunWpXb5yfisx0cJMZvcQIO79lUhKO0zO0LOQz
6WtW7sIsuZpUSQuzsb/pGqrcPOQMybkaiHQ4uJiqF3rWH1We75xueG+F/W3w9LuMIiZf3qoNfxc5
nB6uHFpw+7xDU+N55zb3fgSkCazAkhyrE0qeb41bHbIC/wKZi/na8Ni9hM47aeA1Hv3C3lnYli8T
ae9JglbLdhkAFSxKY/FkemzJ41GuH+DehL9ZW6Y9UpICaviuigCVsUMDmBbTb8oQnicAFt25JE6R
aWHMjDvzmxOFW+bY5qJqTbkeOiwbkC9dmDX+nUC03zFII3IrvJ2LbgMdD/7JkIlEZc28ZRF8+G5A
par51hYzhd37HaEGwUvco0usi/AmI9zhtacdHcvcm0x++NidGJxXsxY2XCIj5hIzdYw0FY2XYmhW
MPKSxf/X0P7faGhp+P4nEe35x9eP4Efz80f9V+Ht45f+kNJK/R8WCAcGISaXwJ86Wsv8B9JZw3OF
YRuG7ujmnzJaTYh/QL5yhGejbPUcQlz/1NFqhvyHRJOre8JCTG3Zlvv/IqQVs0z2nzJadxblWsIz
eHPS4H9m6/8qox16QasrqEiXwAC3bAI8Wac6hrNquL+msPWW1Uz/6nzvF+3wJTYMbPsZkwO8+LAJ
VfXOEvhck/uFVyX5tNXnXz7L/y38/avQV6AY/tv7s2z0x67L5wQrxebz+6vMl/Z70UyJYBfl6A5j
rD5iutBsAE+P4CbNLxsW4qLU04ttGV9TO9GIGN+cbvxWKBZJ0QLhnRvus5f5P78z+T8/OcuWFuNG
vifPkK7413cmK2DGUtHVCmKTYehIGTR1OiJ72IAq0neuqrgLT4w8etG/cHdRG6NqceBXFubQuAl3
Os3MBZl1q6ZDrGTpqbM0c/0lS4xvUYop0K1+Vbl4TStcmQznrkFrXCn9UcmYdEosmR+R5Adr8nlY
5q30J9NZyUx95UIzRzFrIjnEGlbo9BlV5RCEbX8KEYBhAkmFYqgGvOALaJy6sZa0kn2BHNYzY+5S
2KmX9hwShIoYyAXEcB3tfwwoDudqgc5YMzHs5e1qUNM3M3LpXxvjH5r9P7To/+ar97gA/vbVI6O0
gZ4wVkWRrf/tqwfhNgROzKnJfM/cTMADdq037Uas56cZcNVWo/Y0doBA2XitASJ9ijLqX2CTroxu
tHeisSPM7uK7R0sYPdZICOAQ0KQfzobX3c3S0Xdmj+PTBd/qMRQ9l/lV1YWxNF1ITpXS9K2pa1i6
Mb4chDeA/mTMtXErqHW2BKCnBZpi0IvszJXapjOs+tJNObIQ9EpmGqwDOM3H2h3pbBIOWfsDkfdM
Ofdunh+TqY/XowO8hfULClg2voUWY13HmWa4BvwYTY6X3OqOQ0/+Qg+obADIuKmK8TL2+95sQV0Y
MxuVlIelM0KbmBiry2bUT3WCcS/OORHRocbr2iYXkiVqwD5k066arHhpkpmKPZOmQyZuQRwW19yw
n5mXsMSS3rRox/QzHwKLv9FNiD4g6UqPtS105/c8ZPmMnPFgGn0L63kIThZUt3xK1fN/vsaMf3cK
OKaOE4Ez2hTO/PpfRP4pVuDKnfMukz5gG0cq6LJkdGVWLwAvxarW2KBpRDATvrMvRvGK/es4BdXV
TUkj8+o6gTOUrQkHaEn5xrGuVayWcpAfhmNYl7Qr9o1LvyHU8v9y8s5Gi7+fvOiRbCkN7lyObc93
j7+887xpKehMCHWRaE9BYNh7aDRgo4yUNGiNfNgUnGpMbQvenMFD3CPAyDHVTjFWBJqmdLEUnM6Z
Rju/NEcXrmOD21yPiLhi87FKwPQgnXzRu4gC2lIBbDDM607inZE81Ms6iYrdf/4+xHzJ/etq4Xqm
4+q6qRuGbZnz3fovf5Wl4c6CYsmFVFzwrzE5IdOAZhptBgtuS2D3p0ivvudMovyDrWFGFFNVM89s
D9YsPDYN478sEOa8QP3rW2I1ZF2lRna5Cf/9NgwvjHFGST4Kja56Y2oWstJpchmfLVh8p1OPBoTb
5BdZJoRUu8xXupjtW2mdVEjon4bKly46vVs9Hg4gCyY6jbgTgtg/TgYhc05MCLvvQQXIZL6NQ9rS
ZmUzgOI6hMuOIhrmysCErie07b993v/jLLIMR2f5s3XL1D2p/+0ssjus2UwuWJ2FE27cqHpJ5KpJ
+3AXR7HHIG3wSE9nnwWjL5C5t8xU65PgMf4kdRt/LTfzZVDfAy2ykfixhRClWv/nc4K0C+NvX4Hr
OJKV0OWtClO6zt/OikAfPM0PQpaMGlmTRgfpXMiOYIvW71aUBc7BoZN+iBLDObhp+QNov7Z+PJ8G
EQPCdAq/tQU3NeDcBiKysr43jRMeO6doycAtn10UTCBzLLyONF2+ZxEe7bJxyksQGdatKb3r43k/
CMB74Bjc0a7qEJH8anvLegOyzb0qZsScigYmLzrAPeE7ao0iVgAjDppXV2+mDT3uiXwBDuGOyK2l
dKDaCmUj45ZoP8lCgk7iVb3U+4Mf0mxvRFES/dZsQ1HJZ1sx7Qs9+5alxJyWrtusK3Bk68dzNaFT
NxLEFipvguvjJ+oJ4fykI899vPh4ICLsOfN6RrNmwreOOX5j4VYmEj5MLkDvtkOQp8QycvR46vHi
4zBVHeElgJaQT00fRKiipOLdk4E2WP5Gpq2HLsXAw1L0KFcBvS1jzIHnopsw+z/+U7eb59oncNKS
DVHduW6+it5B/NuPwVr0tvGXw0n5YlewkVnR65bsDlW3l2U5vifesMrcrH+tY1SiTebxeftERzGn
+c5aS32ZmsCSfG86ExMP/Fwf3pPRX+HixP/SCHECTilO7jQG286sZw5BYz8TDLHTJrC3QephgIRm
AZ55buO0GKOPgJh/hkj9CZCwkYqFqCuJEkXiq0mGnDmQlKzVkPeYdP+zab6C+zKCfR4U7S7+8oNW
fPMRdVx7xL7C0fRvvUrhM5OSQWOLw4hMrn3sI4dM4/Du9EQa5CgsrrZVwL+otWqbctfD8arlTAUi
Hd+JN0ZkT0fOXm/n0q4j/LPFir8FizvcVWHIU9q672IyQC11VX9PYvFuQ8c6PY7cSOjbMAo0PCP8
hI44Z51Su69RRhIGLe+Ph5CUj8WAmR4uEM8ZUtd2Cq8F9otc3lWcEDbUrlUsGVpjrqCSqV8Fiwo0
7/oeWqJ+1fx6h7O4uD5ec6z45ieoLx5HqjV/EZ3XEzzD7+nQbGRNllZgBPXSSUINjC4PgWYQgsF0
hGA2Frqu5Vwa8acswDjy+PgZSTwVlXtcbR8//c9f9uZ/wUSfFQ/NDzv0xAWywXCPkHaDReHjIS0Z
HWcwEU5qmJiSGQY6EwUvZrDl6EgmirLNrcvgKevS6m9hnRrnxzN1MX2UBbl4Y+g4l74ukduLVF8l
tT+vScxTLjl9X0X62aaePGQlcMzXBsv0geX2oocShf+fhw0C16fHgzYe0dUlJyI3rD8eerRr8Nb4
qlQ5WKdynOOqHy+Dy7XKlQVEurFFuWvrAO1pHWtwWkUcL91ZPevUwH1i0hMOdswQc1kPxl5vTPP8
xyESRa6s5vr42QC1+MUBvG4/fjPWjSsal+BIuMixwhFRDaWJ7hwCkyjQRjR8Ys18ZHL0eE3qqf14
rZl/8vFap3d/vPZvfm9+zZ8Ki6lgaGzpF43X0GBei1miouji8PFAXKu3bOt82sRmMP3xnNFDmSkz
h2Xqz+eI7J5VV9pdB9JMwsjELTIZ4cNM/ulx9HgwYtCWOdvJbaW8YW/1zbiohTNcTeVdUj2cTo+j
dn6qIuGS2ExgKlWAODejmVWBEHyK6xLh9nTy5o8OqfVwLYtIe6qolR9HNs3ucz4Up6C31dOM4mtF
CbaGWhxifv9Jzek8qdgk2avwvX2Hi+KciTq5VvwfaqlP50TvOlpvmEWmFgtDCtrGWpiphoejsj7G
qMueyIszTl1CCHQ6+cfRTbWj2WF0yUdOaagxm9CsEHRPgM7MXrXP2fxfwTHvm/L5n89O7BmWeU18
3eOHHi8A0dUORerdH7/yz+elqYNl7S3iHvmnHj8qUeNtugp6JoZ99Fx1RNMtrNw7GCDSmBIfDg1H
I8AtYBYYHGhrMPHO3IKkx+p3MUhsddGEvYOFma6u4d6bVEWr0DFAxIbVD5/cijM0RHPThMnE3M4d
X2kEZyCiCX0nKW589aLC2GYFrIPHIXFi2Q7rFWj4+YctOe6AiDOwycz8FEUtAqxocpdB2TuYJyrn
BBbVOtDuGp861z3iU+iORkEKpjKKCs4IZVzpwsOZn9JdXa7NqVfIm3P4pPEA1nKOq2tRqG7ahGmP
44UYXGYZX6egCj1eLQJXXv2QUdz8YtaxWycZ8SirST49nnr8a6qYSJCsic+oy6xZCEQlJwu30wmN
f3jqRHPk5jKd0yLcRW06PdWZV9+N1Mg2eiYhixPFc29raQHuyzAKcvT4CdeA4OCzPdz1/Bt3OS8N
QiveHz/xeEqF6sumI3p6PBWMprGzkwRb3fzzMIF++RnvtlHyanejecqKIL/10eBcks7dPI4eD8lQ
TtsUXtnS0er89ngObzOnfYho+5/PmTCdYpnGzyA82TpVEF+jmhKYhoW7IvukeunseZ3q46/HkddN
1Ys0VhgbJOojXicPM8Uvl27JJmHbyxTDusJdF3erQdqD5sjdY97SmWnCPotaGyDhbOZ6OLry+IfO
Jsb0BsxTWCVRoALQWuiIyjeyh+zVtAiSDNi45Ghf0iyPLo9n3MIOjqXZ7mUFzbxWTJRiyWIwH8l2
Mp6j5tvjoCMquAyFdiZdrjx3lnaQKLW5e2RpuZL2qND9EraRSDkew+pgKWlBCxkXZFaoAzPXiLQ+
yDy6lGetSeVZNHi1Koqv9cMBawz/xwtbO7F+avlNv2D4lMNjODeBEG/MsvBURO+OV/3q4xERvMjD
4JQoMnAtvZqdhm2wJ/d5IF7gz2MZJ2rm0Zb4c3LETQJkZ4eGn6merzYBoMhN7KngrS5VD/YyNw4t
18wesRP0/VJiOGrqBAFXo90ts/LRHFCR2M5Ee1qGGNFAP1fCCp88G3CQbw39Aulh+2KzyN5S0aKX
1DkSLWkbvkZOiRNnSzUpwjFKTZ0Z0M7Sc+vVswZzlVTC4HvS1K0FGqIiuegcExq0GJ1l3bkQfnNx
y8xy3OeBGUPLBv5lZMM15l1cyLbE36ZHgEparzvVvVccDXw8b5qo10ZySNMqfx4zkNstLIy9Bb2Q
yZi+Tnn7iI8pUkOG1EUVPwUAmRo6/J275G+EXe2VDJNVjl3Yg97GnknzKF3KH9CQUULDF8ezA+0P
AUQGyQ4zpFfG8dnKpmkTqjbbFbanvfzxlTXt0J2KyoeD0Ubhk5NZT344/+/oUtrLwMLZ7jbl1YQH
uov9pj37Q7so2JWgvTf7N1vXoCT5rk1wN4l0FQHMa22wEVMOXynBVx/sZwnB7ovomdvycNCnAIAv
fnhdWu6+9kt51VIUU5iJt57R8nGbQqq1RatxXvZr0HivHNjIAhb95BWHxwdGc2S60B7iFBLyJfWM
9GZVsAHmo6E1xYu5cwZFfkBrX/352G9QukU4AU6R2eSM5+mj7HPQXGxU4yfC5s45GYUvgUnvr/Yi
yuAuAA7KXGhtacRxeVTsZ6iOb1NUwhPOveFjtN+Dzgk/pzwzVyj2DMbTAHz8PIxx1kjOL7+bpUnO
NOxtErlknZiHwJrqk2ZVLKZedHZEIJ4CQuYfOdfh+KIKWln+SFmGjSXcqpSld2H0RnnJwPvDkXW0
Y+UX8cXhRpe0s2lUIhVsCwKnHOVmL2Gg5HrO494yjLo9/lkqCCL7guAeH2KgiiFDG5doKXTotgZc
2NAZ7UReFFxau3iLtSi8eCkRJURJIqMczN3jLXsFzro6ZXLq9rDskqSODm1JyiZ3ZhiTE39M6ZfR
mW2OsRqbbtM3+0aVBVT9uN/rvha/kMTzhqVgWHteK3f9KOLNmPrhtunKEgoyeTSNVU2ncGS9Uxl/
nxfH3FQLWszSFtbZZfF+FD04eaOT3Y438BYUS8kEtiiP1ZfH53+yS7RXqNlvAmDIum4RyD4OsSTD
zWvIgI/pUo+g1Z8fVVqG/GOX9DZNJvZNOT5g+Wozct4KYb/VpuE9GbL2nrQETmwUNQ1OcQ4fL/hK
xPvAw/ORl2httMJlQcIMswob6JEgyuUy1TqNM8vEcSgK8R3VHgxf0/7KsuZ7DtcC6DNiGJttBUYo
6TLEF/EblUq8NYtJW2fYqd5EgyzMadBLFv+LvfPKjhzZsuxUegKoBWGAAZ/tWruTdKr4wQqGgNbS
MPre8MhXmfVa1AT6Bwt0MiNJdwBm995z9kmLV7OyJ571ENsSPRjIjEa85Nt5c5V6e9GbsHwZ9II0
mBDAUw2cTou6+G70qXz2mnckrPHdFoX3Uh3aiiFcbQW7OKjifeVP85XFoRDhtA6VHiw7LWWj2POP
CL2vyadgyuhWmniyvApJSqmDw8RLxRSA1zAzlQeiJMJuHxBde2B9DK/wTaOr0UTVcjJZfC3NS/a0
hn64YE33g3nsycukUg6DXwS/AOVv3sO026W1paObqd8L2ubHQdrtiwFRbjlokkeLGa5aoHzMQtIV
UXUx427y6iq3PvkyJeNnPktYaIksKcwN+TKfSFb6mxT0vGHuQ7pzaEIiJ787pVXsuEWGRVyMGG4A
ohFOlqoTd+SvQNH4HnBQEeORG94alys7pa5kPKGn+o5BkyCc1XA2o0JgZ6ngVhpGd9IcxEIeKpqF
bolqD6fDXkMg4dE0v0kthNH5CoM0R+9kk/STfygllhVK33TltE24aZHLkQQFtjwbqrdY6V9Ryypd
Cl+tQ8+1jhnbjcLnQdZq8psyVbZv1dCeDGgCf/ZpidmeU7yXTWn2S3ZJSy7LOLW1A3myaJ4IxWMi
N9BaAbOHr6VZWakDiE+f4itAgfhKNHK+qevuVtH3X4jBSGm2JcXWtow9LAn91Axedndrn6143NBj
bxMUBYCQCPQJX7JcjSfbkSPlP2/l318SAXcyU7SXQZJoJCBo56KYhp/jv06C0vvzyvytAPog2BMw
UJHujremaydWUtLc9Da416awbkpvDLZR2bD1aaqvHCFBKJYpS53kM1gwBRgISaEM9WzIZsjL13gn
9QNe3Xyl1YzRe6NlWQqKuxt0vyFyPVNJ6yerNaNNCetkm6NLxDyDFMQjneWl0arwSVA15RUojaSG
YimR2rOraRj869zgSYqrx+/ndl4bHO1AGHvkqdzDtdhUyY+mJuKEcEN1ZHeDnjk2qzenCsOdbWsD
AFQOhVOOZ83D6x3pOj4FLdu29mCSxZwWt1EC+WvL7LtlhofBjdktGsW0rmwL5aas0mucB+nVo9hY
Mb6nPV9oBDvLqj2GoeOfmT10q1aH1RdomOOcKBdnBYLtPGmuxVCHARoNhD6NQFaCibED6S/HVi8O
NPDPRRakh0R3oVq2ol0FWdUdzBjDPHkvrwXGshynftf/SriATuSUNbuYi3kpGifZ1jViJtf2NFiK
tPA6wz1aHiLn3PKCddyJ33UdN2Q70/aF5CN4CpxKaf2mmlIIYWgw2rbxilgz2pEQF+3VgACbNjq6
8iowEL4TOIID4iMs00/XL6oj6ekXj8TvU9ENvyp6jB+MVM6pm17L3oRn67HQYNbQn5rES4jkHJ+V
rHEWNO/52PaHUYjqRocayJ3wnkPUZzgKq0+CR8nc9RATu5lhnDN84UAo/FWYVt6H0vkXtAkCYdKq
7lK1BMoo6oCZz4pAm3KfDK7xHBvT2SC94jn7OXV1+qyP2Y006+RstPpTFlLQGnbxU8h83MKqIgKg
G4s9Nv5kmQoCurhBtO0IaY788yncqxpIqJCvZQSOZrBikp8SKj2AfwefncHtceibCo+RJ7/5oflB
w+XLr5z62CVETGCNZM0aim5BPro6dlGOiNUhY5M30HpPQmYzaswUsu1mH8RNsh+UHd2LfNy1So4f
2lCqXa917TqoGeWVvZh2ktEQH1v+DtAz25pYaXcKX+ZGoKGh++NaFzH3uKqpPoz2p/L8bI92dc4k
9xX4lIzY7ASJ3jnwXCxBY3CzRryFwEtGir+uuDs+4mkwJdk7810+GA/uJkNMm+BkoNWDO3cxnaPu
mvuQkDdiMBkfIB2uC+temWCsbfvIdOyRsd4SsrgIjZxNncj7k0oyaqsyWGVDzyaN3+nDgxsT1fbW
TnvAAZoDpVabrOBcZxpLUYexfvAad2UUKUqppIKUqwAvmHZ3RHe4YVcc3vEqh3cS3t4dxItnHV8F
NyQ27zaRMf4qfHIw9HH0RnNExSBGptldQ2JruAJT1y3hGxk7kxDJ3PGCezkfeIe/jWOvnaJ+IPvl
sT308GVthANnyug7d6snlXfyyw7gi2M5x0a8VWkQnlERY0gx9exzdKHOarl3G0gRm+Fd6smsh2qv
bImDWMHQmg+V6sXO9+TOF1N0fRyqNLk2go1ZUSDoJAnXg2BUqZVOgvo2kPIqxszbmo2ns/r39ppU
iWAN/RBziGMFv+jp06yLjgP8xZVpGN5ZE+0ztRzri277N9T6WA9o061CXyHVA+17cHVsW6luMP2l
gESGihHIknr9EldkYKXE0maNKnZ9DQy99yrBZBepMc3xz6Qxk01aQ/QWZEss6YJXi7whkINeKgUh
CC+YkldRJO6hcIkzQxrRb6qGsDqnLS8hnM8LOjg0/LBYzTFEr+E1/TKuYq5A+DWHxMk3qUqYHUr0
dondOGe9QdCrYUJCTmylH6gtC+wQBMKcTWFHu7GPS1I7mNTbpXvMyzo5KYuK1OguaDKsbWyDbm5V
X2xLDSuvFSISYSUCaQL7Zh9rRA0Ggeo3Avr6OvOSl0wFSB8zp4G+7fSHIbMXqTHJAzm8GXpEhAbE
Tlvwr6W+iEcfX89UfZeQILvuACWcGlFxF7k6z46k8cSxJm1xGfmJBgciXjp+dbYGQ9vVJJefGpCI
a6cN3IPfM6vVa29nN8wlC7syDmgJjUNfKxxWlICU4vJQRAxC3MJ4lmyUDqoeLMYHI7b7qD57KNLQ
U2uHvpue4zx6kjBMcZ8q96Q7kKyw5Z89u3wJg9w52GFjbMlQ2SLY5oNGd4dcjgsvLZK9YRtEnZYT
uWRh8SZtdl3Y+sGm1yY7Rv6OYI40S5ym3sCi0Z7xmQxPmU9oTRTkn3kFAgst3vtA1JvWR8gwHZjN
Xuydq6qLr7pDoUv7M6DbSrsXi8JCBGTcqMZPT7iNCaQc5lNPRzDRD82sjZeHCUfZMW5b7ToONW4l
0h6NxBCsRrU4eZYxcv2OyDkDdqJui7AC7Wr53Al2I24Ni4x/pFwHM8uC4CL2r3qY30CT8B5oI4pa
ffpQUMjIk5o+BiJUMKImLjmmtEWmoNSfXU+8eWF3l24yEPTnDLdMp4ruwmrNJGhr+n137NNuWJom
Mdem31SbsdKie90IdZRB+5634ydP1wJ9CtdahfpnEUxTChUgRMhpB3RMlEvEqU8mPGqhu94O9kUD
pbLojDG8YNjkIauaiiGBUWNcB/rjKOzkfOKTeBkqeJpBaxjYB0L9DIkDCY9s5vBvB49aRd2ErtyE
r9AuxqLFnJSh88+RceJYbL2N3hb1UfDEjXtwSyPe830vevPVIDgeZWoKhscsx50WK27ybOo2XZ4D
gPInclZnTlODdlU0iG61Qr+JBk1I0fnxE01jUO8kkV59CSQ1rOUKkL269aZzaSbU+robYt4Yj1D4
2zcr9n+glGFZrtNkj3YBgbHtpwdF3OGi0IiSFHHGJ1wt5UyZqBL1izAXnajqNl+2DOBAV6XoS2Py
adq+BKI+MKlvNAcCxWwi6WGvOBlwkS5KwVEVBRrrFq8v4SCI6uEexxXaTrPci9qFE1T7EJwgPcjW
yE7052wcRLcuZVGDaPbmJfV40d3hywvPSDT6L67jr7EqBKAgyMVJ6Qb7Oc9jn862piLLfgyAGvaJ
EzfXx6HFq3iyDeccZRtibOVnANwZG4CcNyil+oaPQwa5+VaT9aixYJ+EwYyMzDjvbkd077smYl/R
eHdMvWKTIwhcgtJ+Mjst+16P3rgcRNycc3yjN0wZLT1D3bkHCS5RUlSGKwbGeBPX03ANo08nSO2n
XHPyQ9nmc47JXOePZr7JXWw7CMiIswLdoqt5FfZJcUa2fytUJ79HNQ0uykXtPdLxG9fE9NwTrRxW
tnTCp44oBwen1/FRQtYFfTVlFwkqlSS/tSaP9bwX7AJaS0BV0OwfdVvJG+k48bkhoDomb+SDvL4t
1qfui6Ubc2LFmL/E21EGVX1glQl23KkTrbUeaWufBG/tfD85vhx/JEa55pvhAbt5+Rm6I4Y5gs4P
zeQ/D1OrnfS4/UTT7tA8Y04IjMM/Pg5WbpmrkTbiko1YTVqbEwBo3jbG8NPSAu8lTL1uxx2sb+2x
fU1LkW37po1JePzF32S9B7JVJ4fnCRtif8IQpPlnnDcGv32VXUwvas5iCqNVF4/iy2ifwaE23/vB
YfTs8KlbXETC2+b8rh99b2cnPm9ETRg0eL660xaleXnSUrI9LF/t6iL6MWBUuDhdO/AW4JTxm3BZ
jRNekUYzthk7x01O7jj93gprou/XZ/3d9fXhqRjTeqHsrP6c23h66/WMtPufBkbNpUSXTnyJc4LC
z0oAVnQlU7M+gd2GP9/X4tNPFcQCiz26h7V+3+H3ixNjhX+hM0iNqSZA/olDWy/M4+7SDHjL4imk
WlU+VG+30HeePZCuhrgPaVC9LM0ueIJ5WD03zoZbp7lZsblD34LjCNraZ+QRIRMk+h6koVg7MsEx
akMFGdxRfejumr+o4VKCY2YxATwTU99QZrOFdRJ/W6jBOCVNBLC94oNr5IwZjCrn0+gTRs9tbX7i
TEZo0qBMIa39wyNTwZq0H2PMBN/rvf5Gk17fBz3XI+m1xb1xkCNAAQHSZcbhU+9DD09t9w26maBN
53T7No2bZx+r1qJKjObQjgDBnD5k12BA+KGsqN5amrijKMuPsYkcUoFsBLatVX74/azSSKavEvDA
lmkRKe0I3DaJ1Rt30wFomDI2fjESk1gO/+rWFeFwYjK3M2rjh6uxKZyMCuZ2iAHRraPf9eC2v3yb
6B8Tb1Mm4eCGWglAKXTZ/2CKOcTYjSbE94vM8ORTpE8t+45erlsxFNtEG8encUheqzraZniQ3yqH
CiSdf1QmIzZVP2YLUSceg/hEXADxNHuQTQhRjbr9s/NP45+6JsUxs2GJrpIx+Cnc/jXI6uwjTyY2
4uZKn2rvVDZGfokapGlll4RkOCUsPDz9YQOeJavfk9PrzPS06MzGonnqbPuZj7lM1riFO2IfnkxT
/AJ+kgKlzZmcjapkVhEqIhwSk/w+b1ZVzvk/Tv3B4LbFK914h9SDztn32rduKOxXNy9Ovk+eX1RZ
2Z2SIj4ZLsSMKhzf1WDiJMvGM20GYlnpmOywwXu0WSdyAmdhRTNDl1zj3E6GQ69Seag9rJS+OBxC
YcfiZkzdK4NrDVpOAldiblLE+gCp1V2TGexdozz2wCZk3I+PNysz6/qKncB+IYib+sw9hnPD26AN
t9Ryq11plM8nLN8DmXxtuk/BeYki/AX1JnuWOQnlVd7IXQHW9ZMNVayNVztC2Guzs2QgHdxtpy2e
8Nq845BAOJETqap3xnnshXGyvSS6eeEHd5yPOECqbdmNJEYTRXWpRJet4j52n3wquU9cSBrUwby4
BmFWkNc1R8d7XknrXOgnxNDTiuxAPNqxm6HYEQxfhHMcnUCAgg3x5Bf0i92UJQHoBvEYhbyJdgqu
agSI0BYEL0zKKTeJD+kik1p+Cbt2h64MBcA8TFLtaD6l6RmFQH+PwdDcladesKy+RT2rUEpL6qyN
6MPbvtLWNN+WDR01ZnPDie0DCw4PUvzR0Zhil8Q7/fjDSNrND7EI6agXhXUse5fQktRCfhmmO2rA
9j3rCHNl5LtLW2IMIH2+sSWZvuaTItbU4wQG1vRltcnb42T+Fslz1lHC6MGghXwVL1R466xEHFon
Io/LRpYmlXuMp9T44TcwRIEvbKTnaWu30ceDvaYbNf5sRixRxkCqAh13b+3GrN9hUcN8TYbsqGnm
bzclR6ikiNqqKDVeTB5HxZR1r1ZGLKsHhkuQnsICCAaUvsqO2L38QJjUIjSZuYdJnx0fh0QFdAn0
2Ll41aAvR1uxMppjDQL7N1EzOYy5vD30RMiWwrs+do+83wROo8dfhZWXnChgklMhxMmUTXgx4P2s
coLCKJVlfx8y51Y3obdr9GCX6Gg5F0nQWpfShDUW5tGvMPgQemu896l3MwtPqiXidTfwu4sPowYC
ZyZmT3+ABFLWT0xYhk3Xw/2hHeXtphI+CSRUudL5Hz3Rm4MLhUvV2juJJM1Z164dZc4nGm1nDZp8
3JV2Pnxq1n1W/CFvwzPeIWU7TRb2AVVk7jv77nFNnnpAek7oveP4/8Ds1N4SXPx3w+bZmBhyV3VG
uklGhx5hrOeXvB9t6BfttDE8q747oc6WjvjAb46ETjIbSlWbjlA75u5Nq+JTXLmM/HTn7DBy+1Fq
3a9MC8q7IPZ+60pwDNYcKSHtqf20s1XjW/4nm32Ysm0Gt5AGyKc2RRtqRZRzQdRfELlVO6dqg23C
UPvTNQkfZJYUpJsoab+5cHgPOsG4UFDn07BLWF5HMoft0I5W7uAGZ1QbIXxQFZBvwJd66Mgd8pMr
vNLz0Hvi+5yyCWstW4kY5nk11jbb+PAoWvksHj2fMCiNXQuefzd04VcIxOSESFVBDnCQ8W+mYQRm
ZyU3NrHtWcdC8OeQkogAwXV+sTxAPkq3uOxCJjppZzM3r8u95hp0bIxo+vTpLkyWir6USpCzhCxb
iboPLE/EwGnk9eAAjNgg7ByrdZ4tBu1XIpe2OsCJfOnDMVt1XVFvBsH+KK+b7pSiuqT1m1trMIr2
m1+lxOsMGFwd238S8/P7cWjNOKUFqKJwVTr1OYR2PJnm8989unlu0UpDZ7YB0mqvy9C8Nr58tkqo
U4+vHgeX+MalNrp0xBrwBlM1hHepW8Fdjb+TTgzP6aD5B4MLjxG4eUkiS77Ugd2yTTVpWyet9omf
E+OYCpIboBx9GeRJAJhajhtN08Ql7/S/zob5NRoT7QoRBJoj9v7Q1hN7W0j39fFVakmTyGzcIRV0
gpJov5+qcPdBKZzfTcWco2vAx+n6LagcY2/QQmO8bdkHy+3sQ6Aa4iP+nM4vQu45BYi0d9bcke5w
iS90F2na48t0MD8VEvZng2BHi+H+e06Yxsqw3OTiWIK0rVLlC90IjnGRVlCCwTudYCNMi7HL6q3q
yuBi2fH28QgABFE/oQBIVm0y/UBhQyzPlKX4UIh0rKgBXzQdubDDCPDNZT6NUDDVPgen/eZhidG1
wbiXsHB3ditgwFRN81aVaKUSSfB2V2j1W131zipVtFjNHM+mMVdNfZdb19LM1k1i6M+5BdoEFne7
JdrW2odhFG5SAfYmqRqK7pBndRBJUO3/9SxxzOjPa3hfWrZoZb/JO9fAjcmhckjZBiEA6Xv+ciph
6McjD6jK9RBfKlLVOtMc33J0gYu8t/pT1bnDm1sbZ5AqHTvGr9oRP3PHSF5wGMr9yLR9Y9iobwfh
sDfI89emB6CCWX6hkLLeBhQuT7HhyIvtNViw+apMqBilGJdW1laIjatmzxDw4Gvs3+y2Rk7sUmkf
W9ABdceVExZev8tNNTxrMnRBsm4fXwwyG55rLUAqVtlksM4/UDKYnJ24yaJjINhsxikFzMZv9OeQ
Sys+hHU0FDvPc3aT5UIOaiYIJiO79rp3zgbogmevaJqrkl/8AdmmSs1ZkmAgE2UD7cBkyFHzQ88j
TY5WK0H3POzsUWmHx9njMfg4exwAWJsyJtUat81uKPXqo8Qq9ijSeegBzvvP1wVjV+gk6tswvw5J
dGJzYmAWYtEiZkfHlabpdBt42jVMPr2SMT/gQ3rX8TuT/98QPtpfuvgVE+YGzCxAvjSEsyJC/4wL
M1iRc4Dtph7lGcaIRE/LAdL1X2f0GTdcTjaz10Qe4KpLsmGMv87+fq2ytPiQRy/BAPjKonY/P876
2k1oD0YCkbaz//ubj9f//rFo/q/CXNVrP8RH8Pc3cj2L12ZIDdo2IO08AOULblftHoQivZliOpIY
FLwGvSzumbNFWO4sGnoImzwEPLmIYzM4ag5JNlbS7A3TVFsLM/ILW1G8C7Wwf/oDMZ7S/yJjat/r
SJ/4TL1tY6ns6tWEZYc5I3LajF/MZltoQFV9cckXhhojtughsHC0ofFVw5wefdKaLcrJdZu704Gx
ART5AexAia7r9DiMsJH+nFUt1fafb/DXrfM6oKnkOhfKXQKa0rK5RjA3rp7dBRebsTk9xubaFj1V
cTnYR3Az1VYRbTZ1qSTJWfNX1NrhN9ebDkzp90R4We9xm9UHxSx/jiWw3i2PwByTzfjoEfEkx+4r
4Y1iYoKBK+tJGnfbkDUYL88CL3q2ld0YXMyh+NDR4t1Hv4Iw54ulTUDLPR2Y6ftFuexojx49wp3/
HKAG03LvUxdTQ6/ex9DMTvqgZScVtxpJRcHT46XHwWbhwwrDTwRI5Ul8w78+dIZ16P7z4MWASqD6
NNZBDiUpGeAgFmGrrD1NaK8A0GHlRx9Dyl+nHqC241Ck+fFxxvZ8WWOsWamOlvRjutjX9jeQrM2t
tMriRQBJz/Btn0rdiLYKPmcXqQ8m6trBFzBpgVaqj3HEvzJIaNBaEXi7oaJPFCGduGhFMz9wwn+d
ifSawkC4GXnwzYK1dq7n0XtRwPb3PJvq3UjVC4hevOH1uwjlsVGwCCuoLYp/iexpzLpU2z/zHAiK
a6YM8PXev+Uz17TXsvjnVL1KLZu+NJ2ki5zm7NH2rKU9d+n/PoyF+uHgR90+XoqQfudoa17BQ4cL
t6G1GAyS3yywf3OFLrCEItWq9Q+75sIlgAJzaA1W09LJBy69SjsElvsbuQ/uxcDRlpMXWK8aj81d
6sEW66RnbREN2bSZzWNg1OmvvDCOWuwmf59ohTo4x1jYzFi7uafkaUxiQubHcB1Xptu7J0p2l9oi
++uMJr2LLKSAQ6p1qDeQYlUdAPXc008QNciLf5w+DnJ+8XGmY704QI4lWIOX5OPnGJtiWZzqSza4
1Yv0n0fZ9PfHYbLDly7zmgtzw/7O08JYjkNJyThkAMOiPjlEKg9uLfiyZSR7/UfrrkeYWT/IXPRl
9T1yEvdt0OzyUGpzxzxU7lsTmu0mDRk8j/OX2RRP2OHs5pCXvqCg4o3yBq4aert0bdE5nP/fnijv
fzOl4ZEjnEjg0fZsvMH/5qpOEFXBmu9HvMHxtWa4+pq4TMIYzjyRPeud2tYcNqS7DgthKLVBuKCI
dRkrOEzIEDFEhsw27Se6jw1pf3nwwmdb71XXOQsQQsaTzL49PAEGCT9IfAo4N5q3o6muv2Cokecg
rJ4n11Osfkb3XjuEAWCtyd6yYE7nQONz4KmVbWwbc1wkna+x8/JTKOYeCGmVq6kb2OTAEl6LvD4E
uvfZK3HIez4CoVByBJ2Lt9iSCPdMMmgY3KHzAnmGRFDP9p4Fh6R0rjVL0WTTCDfYSYM1IWvPuhcV
fNvOiZ7iJoqRhGjGGkrDFnhc83J4zIobqT3hXT1Otlq7ZPFBeUAypw3j/MzJXwTQeNJF9eEWO7QY
HKe7mK3J1sudY1UV+mYYYPG2yklNcJPw2Fq0Xl0LOZRdzzE7+dYkeGcVy2rz+ND/f8bYf5MxhieR
KLb/S8TY/8yDIv3+TzICP/6Hi2CK/+DCNwyXJDEMnMZsbhx+zRFj4A8cBzv/bKu3//pOXjwSxjTx
HxQkM/oOg7UOWdsgF6wpHhFjmuH+hy54Ov/jv/vXL3b7Yxn9kwn3f84YEw938T+spTqZW/w/uJWF
ENK2PPlf3a6KpwwDJ3cjbVo4jRLNRnlwEVMNArjTYSDEGkqNUVrEcnjkQ1rCZgvhkhtkqaPNkH0J
+pb+tgqzY4OF7Vh2rb0vAQs+XnocRn3KICRPEFx9oZnkxyeQjZKyXTZDkxwKiD8g8qtf46Bh39YE
wF5n8mm6RhFkxwaFUOWg8QAi9fch6wKSoU08q7oblQdR5vj2A7skOvbPeT/U/3oZZxBRr0y/Vm1u
qUPVw7sfbGWutSj9Ec9FnZgrvRC8WRHpN1tr5WKYB6MII/BfmORlhDEY7F76OJn61mImNG/H6gky
WY31l6bKJlr7UQPu7Iz1h91Fkl2dYjQ2HsW0lS1p9ywsQlKWep1dFQGyC9/ybmocsjnwoFuIVHwx
eH1r6emtac4j747HG/kW3wcmzdXg2Ku4OwNHeKtjsFBNWA2ryMr2WglfGy7Rt8RmYorlEMM8rfeF
dJKTbo/DMh0KykFr2EBS1hYV0LalxSiSAje99KLaBEO+amL9w+rVsA4wvY/BqZUSwynQT4oPcnTZ
O76SRvjsZWBhhT3vTswcMh+IHDJaCMfoc/DqyvnK3b6Hk0MHQncmkiqwCwazHL1NB/q7IKB8W3ZL
euI4CrXgK8vmypNs8SphSu2KjjJlbCBM+OmG+IV81RvVk0/TDl1ngxKV7p0To9olnnOdTNYlDNlr
kBtbJAAGDPYWkzA20oh+0/OVK7gEclEwL2T3OMLbd7M38N/fIxoRk5a9Vnb/0QW09wLCgT0CRx1N
33sqvvVAlk0HEk6Qkvw+WHR1+ia9zuFeBMP9isf8u6zcsz+CoXLEG9CTcDHwVzredKJ0DanM0cyV
46EPGyKKzPqX5monOTbaUUuLA/PFpQtybk20DZExlr1J0ubck2e77MD2o17ArVevnBJdbY2MHdCn
T5VN8w3kXYjCTl7MussAKpD9EkTfWgzIi0FU8TLX3W8AGfMnh1jgwlzT5fyqnJS0tslbp5ADCJ6R
AlYv1PkBi8+QltugWIcT2RVM8gH39YA3YZ8k7vQxwUhKFD+QBx8dHN1tmOtyaxY2Apc0C1eh2Jf0
iKbEGV973XXPXHhODnFeq3V8470OPy9vmImYDVOVcKepYXryYx34VLO0Y4YoIVgNHJPmPJ6X1lfc
5acYZcXFZfO2QKYE+AMsy7F2ILYVevfE1Hbdq5CeXgpxQESugNVHfFScThtZRgF25+rF8u5dGLe/
o1R7801CH2SQNUfH2JSWl6LgcaflWFPWJa6+seF1L32yNxbWCGoq0F8MGBFM+zsCC9xvFJLmi5c4
K1eRQiZGf6dbIQD2jijuodffHRF8KeKAVqNWwyaIhh43dQw4s2GqSgYCk1uuH5h65Xa0HBI9vPKd
bky66m2zIG0v8rfz777wdWJb1dDpZJ1WlHH6cMxF3IMGNEGtV+lFN/wXu4vTvelebbsHDQvBUM3J
rW7CUGWoo+TExHlDozHamUP62Vai3Qcy/VnCB4111wLcJ0Gvy2pEXNnioh918yMn5sOLsD/hsdqq
oR9W5pwaHFXaLsmZk032MB2tXNB2CNty24qx3rjcmSA2eIBzzxF+GKLsM1+lO9kfIfLZxoGDTPIc
ZT4PXF+N4bEvjN8RGBDwA+NvD40T7/hk00hS1W1yuVGquD+03S10Nl2ombux9I2lq9n+RV/NSNAL
Uiq8qtRhF+23Bun3Ip1jVJob0ze09UhGBbEAIN1rYqivzYweThFnZf6AYUhW9R0jGmTb1K9+eebd
rmZKtsJ+HwSl9iRzH+GWnTwbMDeXso5Zt8rg3tdyfPa1Y1ZkzXciIBGA61zukBbDkxGaTCds80TM
Xf2toWW6IqwgP9TE2L1F4NQszez2cQXejlRkkoSshOQ2r2wufg2Cmirf+d7G/TlRbPynGoyXPuKt
og9FyGIRwjctSXjMLNDAVv4Ej3EbJZZ5JbERf0Fh1rRb2viF6jm6pGZy8YyqXmWGIG2XRQZ3EgfV
sSa6E6pwoxvGRQDk7TggfE4QMJ7NVgfMapQbM5I09sKB/PeBKqozu0uHWHgH43BbVra/nDLbZKcO
3zVKW0bbLJwIJCdz2fcdub6Ru+xo1zI1nfwN21VWTj36lk69uRZq+rSJ9iEkUX2fU19sfvnCxHny
j03WX3uZ//GPfFQxb03+uXXx2FUZloPcln0Vc9oZ2fAPUIfJmhw7iUX7meTKoAQ/prfmpw7jtzPJ
8pKuH6xz9wcl0rXj/y5qH7u81yieJ4xq14wz4N7OQhg3PvrwJkDq1f6G/vMP6o45850Ekcauv42W
v036+K135A+vK5L5uftLIOg9D25HNGdIOLAKRq5hmNrsUuYqeEmGkEcvM4hvzF/GLaqGcJm5stz3
cWxBMZnUcwDU+hlhCMkTEvlia1fj1ogKPjh4xv8Nq8XRjX/jbIBY8UwBZwMBpRTCNv5tp6f50DUp
fr8oq1lLQPigxIEpQXuFlYP7ssNg4PBeL8wWSUw5ak8ojO5op24aipypgYQ0ipqAQCtfVrVJIkO2
NKuWtMUOBFWO7r3zmmqFygcEbtJvSJEPMtg50kiuRpRCwiv8VVb1aumCdsV2Pysb6x+Yfo7k286R
7sSAAjzsEOg2ays1X/o2fkbqU64q/TsPGyLAqvo1GdgidFP0Yu0RAQRnbwbC+Jb6UVhM9uk1XYYg
vI0Ji1TbjV/YPdKyXDhVzzBBwlEaQm1T87CQNMM2hRkyBbIuk1NZ+xp2i24CZKecwiww/uwyCyQu
sU2FS3LY/2LsvJbb1rZt+0WoAibyKwkwSqKCZYUXlCVZyBmYE8DX3wZ6V3mdVfueOg9WUSQYTCGM
OUbvrcsWqWRpgRUeu7M2RNRdXvsQZ/KlIZRyG2Xq9+ykyMnqPIBRcZ/IYk9ebReSg0AkCLlSYiyc
jdEzlK+z5q0ev3Vz7KDtkZ9DBmzl+o8exNItvY/MmD4j2/4iLdfdZo3xPCkf64woH7MxvUly81PU
r7UPthXcA56zs1lY6R3obFQuozeHMqoAVWfmagZQMEHjHm1AmUwNWOVo4M71hxqFOrladHRh8P3n
gT/bNGSD8xLFzfUVZkIgKZ1HVLidNg/7URfFtJ8m3GwM/zlzzq1uBO36kg5OJOBVJJasv10/1J8P
sf5akCBGStrlH5/jz03UW/ez28/H67P+vF1TwrqYNUOyJ1jp3Z/3QB/Y7NqO/L/rln9f+rqNb9v4
OLQa5+36H71+oD83fZpYrY4I6u8znMIQgfTp14L6ae7MCCmLQZpy3br1nYynmoEs9//5tR+einhs
j9ffrvdft7j+WgrrPvUpHv9u/3ezwS/v4F/Fp+td1x8LvC+OMUM7z6LuTsoVb2TBWFtGwzh/2wki
LqZ5vfRXnnF8mEaSRRjJ/u4NSf6l4WP/sG/TmWyOp9judSbf1c5Zs9AGhp6zzJ1j5JDjhN7lsBD9
rvt4KCV4Z2/sgLPH1kFKdmAqZoaYjxqySYZNAkfCsgY/eOK1VNZIgRTrO18Cr80pciovLJukgeCc
/pAYq1F0nm0rpktGPNWeCvRgG1zKx8VG5WWgJq0ltrAi7n7lWnnImFIEPdxHDHaTiy6eF6isY92o
mgChnoAvRcslT7PA7l6KTD7bFhTdUqselr69Ee34TdQkmcsvg2bQ8bIuObU0EoJ4wuSJoqYZrJ9r
6lNdTvejtqai6Zm7VTrhvkVHyA5Wm6pIxntCpbEzloRKGm5/SGlKM+YhbNPdUx/cJ7F4oN1FsdrC
AGSOqrAOad9O+Tj7pQz8CqpSZNYrB92YQpGWT5NTItFUBDp5pK8E9BCBw9r7JMGyZiZReeORA7qN
SlTTWvnmdnT9cYNbW3NYyeRRPt9rkrEBsfbCbl7TJDXOS30qR1luuIy+2lV1C9+OeCGiPLtKPWtu
eguKHti8br2mJQW7q2EYywl0QiQqQ4C38TutJ75iUeDurow2EFpdbiJpktLn3wnkV9YKylmIAAlt
80NPYNpjze18QRaRiwPSaT7avGEmK1YOfFY9cKF/cgDmPKXtcyT68q3PpjfL0sLWzfFL9TalbJRD
WO1GEmVcQPdd7Hk79B0mwngw33FTvTn1MCMzIuegGyUWoxiyTR57gEyJmSIEGZJuidRoPUsS7rmb
oijfym5Acz4bhKZEY3PrJRwm1oyWilyjzC+/FzF0p26Mjp2xhMIck8MAfeRsctY2U3MzdU79o2El
Cuq5oA39bACfY+zByL7sh7epcIms0n645kzkW7G66obJ2NKo/N30k84Bx4RgXtCaGlAl0Dfdgkde
pcapfXE0ReKsxYFGk+K5lViUyDxtKtyyOWGIgd6mb1zqwEVMBLLahr1Llf+6ROIS6zrFKEFKdNTz
aoeXetrKEVdXvZJr0zgLTWPLtUR/TiEAjXjHYvQ0p2jiUprW6t40qndpeNXFS52gqtx3V1yaFixH
L5Czi44oahAcdn2paKscTUbwSJniMHeiPmBaYO9EfLREiiOoQ0+rsGxsKwUOMPbEIW62JM1zZS2G
D5ZJhFqsRjk9sma2Hny0z8QUJSxO9JGI2qL6StYgJoxgVdCV40BWilnTf1m4ck7yK1YmJVkNIcWh
Ct8wg2U6xEHaRDjV26z5tjq+G3UoRsSOjdLwk2ver2gWN2Ky5GEqa0z4BUaJHEUnJvY8xJ6HCKiP
MMd7yHvW9OzrreuP3hYAguyDQT/6lBCWtak887VAHOkkZk3u1RLt4QKQjo18eNWjQ1peu0baSvP2
SasC+dhw88/j15vXh65bXm9dN/+z5fX3v9v8ufP6+N/N8+sb/X2NP0+P1Uc3O8RbaS2CrPUH829S
eOt+TZi+3szn5X88dN3KJEpj2f7jCf/LvVWpoOL+e4P/23P/8T5Y+IvjiIORjnp18sgZOunsQqdx
EJQv198Ju+adro+r673Xm3+3//P4vzf9+1L//82vj1zf7t+v9l9//8e7X1/9vz39731T7+7AqZCz
verEkvVHWuTuspJc/sdNo+/xQ13vRdNboEpZHMAEmOoNhU9NQ3F6vTUyZDv11x92WoNvW29e77w+
bBSWY4T/eg6FOFv+3ej6nOZ65/Xm3xe+3vr3w/94zX+8x3994+ud7iwp3qwJX0z49+Neb/37zj8v
PRHc0PlYmI3jWJVPI73tLcLJV3fG/WcbJAnA13qcWD4FQFntjVmDCpiAAZGsu6liz7xFcUbeqHYu
EK2FePVRKwDJqHEodbrJuuqzaGjGMJvKtqp0w6TTP4ZpCmuHLh8AfSI43LlgCPNeLsazKygtVZfs
4gEBeF0KdMuluV/cqMdqjK+eEnpfxPc5opoTrYA35XXTbhCmYP28/PAya08O4dYx0x6mtQErvXc7
pujDt9GL/jRqyV0C0n4aZtYGvrHTyTFG647aP/Uk4yuYd/iOzmZk4b2IOW3KtSFpRPV75BLGF5HV
rLcuS5iUIY0zZz1vleN/nKjQtZ6mztps6ZMCFVM8BMOAm6eK1WM9thGZWJ842DjBuu0+QRXB+tz9
ltJ8RatZrIvCY6p+kcydbtEvolxdEW0I3VO6xAIgeXGI2l6xFEHFSi8XXyUJaEZ15mXXSB0nTwE3
Plip/ZVL9U7G9RT0yuQ/b/6sNBQDddzVYdygtCl99IzeMF5KURBm49MzgHlIJgNXKRRfv2vUg8yy
zljgPuve9wFG+r9Nf/wckujepGknkvjGTGqgHoljo//04ZGwNsMYzF32UO4xHOD2RDCeEacetik5
KXmCdNBPtK0YXevkLVzCbF0eCV7u+CxkGAMAIrW9NgLa5Ftfd62jjkOH0PVuX1Z2yeqg79BeeOnJ
m+RB1WI4d3Gn77HDXoTn2+cK+uB5rgIldFKh+vaObc29W5isU/psaymEo5NfRKfYHaNTN8OPRxtn
kg2B8HzBLLWFo5lsehPYD+yVNT9t2dhj2ewLvkbR1ah8TdrFpTQOhg8gtEHQVeJvr2Lcc6QPzSAt
wz6mY4KQm6LUKaaNU4qMS2b+pc8tISppY9Ceo5VDOblZuJSn+Qv6PTI6iaHe5abOGKTAl5IOz0Qf
MHkuItIV+hHJwdTQxsHsUMxkyGpaoM1MNJHvvWeW+liSkQG5du+W7nRTkeDlIaPdtv3i7NJ+eFhE
zXWeRfumEY1NycyDyzDKfc1en0VZCW4/7zexflt85bA1SOFCJW4UUbaNy6+6tn83nWMekj6+xI4N
aS6WkBSUtlErmyMq6WGjFLkrnIiEj2o1tM+kl+kgSBJM5Jnb0UTNAYRB2fbBabhWE7qiCRHolKGY
MSeaq4e+rIJ01EBNrOhoglyvfncxDxcMWoRnaM6lwDhxaRmlauWtly7wg5xcP2h6r687xJsUJEuM
zrmO6VhwdHZguSp2Nkrujd4kPR1Q09pm5HluXaq90EYBgZZuZM2bED1m52tUNl0aShAyswrvwwHm
SQ94eUIMe7TiyAEYrfBsmfVrUiTn1HwbWZ0ELOjrbeQZ7BosKRYXT18eE4tCIsLRaC84BbPAWOat
sn0sDvokQUB5w74Xy8yXzFnVL5BjEXPQECazIV56I/0MwWeZhgOsl425RMcZp58UTGJEA01A06mk
cipf88MfyVO7vgqMR3IvE/bcfsrQymMU0liqWGAe6OH5YZeA8zE766XobKZ5FkbILLrDGJRvSFZt
oWIruaV4k2hI++3QeidR+nNY2S2ZQm7ShV2WxJumGW6Uis2dMI0A55G2GVuMYbOKijWOjLnR4gTK
tIqgry2IFIWY8bctBNx5mMGdhP6Xk+kIFdTDIh1rI1Hq7IhhsoKRqeDG8ntOxAt6PeOk61I/sJLl
AkoGnRNl+GIdTsxV+qKZdEB8H3G/8TimExbLmdo8QhC8MQediDWH5ls0r6DWjrVZkrhBG0ckpWsH
LmPvE8y2e69I36aKlWODIn87zURB0wwCvacVTwQtx6t5tz1kc8uIiHi9vRtryBRrEQV6xUrItDFr
+G32MTT1tkZHjFU0qS8UhPJk5w32+4U/pIcLSxf2W6/fI+SE+GGrcu8gKlms1wU/pKE7R0RweaB0
bFeiaQmsr78yHb2irYofGIgeW2fQ8F2SdVPlqbYxnCQ9yCHPbv2SnAfV7OrcuJV6pYekOTnTSIRI
EYXxoHPRWLrjmhwJre/DdKF0dPhSt8WYMscVz0sM6w6uYLwvm6XZy5xP0bIPRBpeRWfy+bp6Fbii
zXcxw5pAuX12Lh3vK4JGdQAJCwwLy6DT4qBZXGJllrpodqNV7a2SaDarUPEhfkahYZ2KOb6JhF/t
p/WEXxnej6q3nINjORXzN41MFZ/hF7GVWcAF/ACGWDI6BB2PHAWzCZIhn2uY0BiqEc5EWI1hPWpp
eSYStwtwbYHEnFM8uhZWsGxQlK8WVU1iPi56Yx8r5gsGrsgA7a0KU4E7i0yYBfEfvIV4z8L/LUGL
d7O4G+Dba7jmDAigRKglX7SO61hf9tETjZVbxrDN3lDRB0hpjKdFfJapACuOz72NibJ28zLa9lDo
4afmD2OSXHL7dzIh5we54G16w36pDQtlcBU5x6RpQ+IUOcTK6DMfxc5s7PIwtgw1awuwXqWxh7Ve
ZZIKbohNeaQL1140S55m5PnAWgsnuDoeLPhZx4mGauohSy9T81WiW41G+8bEVXvSdERgJQlfdQFP
gK882uX443g371z43lOpeMfKYXHOuRDblUHXjVlswtoMgNlydlr/y+HQn0pR33cmeh6JIHnbGutZ
1vYgPnjPccr1jYYh6//JK4LObllSqKXZyTrfO9pCLh/UOwa9BKySd0sqHPEMKEnNYHTeMJzGN3Xf
/gDAHQeaDStFVW+SYU5HYHMA4+1ebwyPgbZrbjHdGDCYay7p5IdiwfXBnA79fi4KPRzxfuGy3Aqv
HLc+BSzX82GHleArLwrUgoxtkWFR8w5LG4wdXYKhdo6lzTg50naFL3/GXYJQPI2mJ5RFjy4wgmps
CZtfpuxc9yUjkQ5H89AUl1SKMXBVoW0k4iF9cX+6EUePPayRrxXRmQrLm6EB1ICgczeKzt3osjgT
QDME+AHKbWKplI+k//CLuQmM1GwPvcXISVFfGS7hoguXFUnGj21M4xnJpgpMx7U3hgAnq3PDJH9y
M4KdCalKfcizePVXJgh9IXrgtK8SxBhbGrg1PC26HcnsHky/ZP2eW4csKZ46UEZoHN49OE1g/dp+
nxKREGdNyLWaAPUqJLtBho4D9JGrXxbjWkHQxSw0Sl907c5NwNImlvZZuIhfJShQMPCcwCuPzHFd
EZysKv7YZPA2+3l6sBzSL/tmgIHoQLWA/zJscCgG1WA8Ybgbj64GZhcNBGllq4J1R9ZqieekNnN1
o2EBoTTuAkR0JdVEQgMPoAPpNAp4D+4Ck/w+f8UhU/2czYS4r9ixzrFVk2Q4ylNHa2mTVfM9p2OI
mauOoFqTU8EWkNWbgpIr39n9VlAXelMfBBfz4mnZLb6imm2nL5VT52AuYn2BwnzTM3sL9aIkVPg9
reWTuapmdYx16VLom1kQWTz2oW+aWPQmFBHAGFl/7hwhuWxYgAW8Oajq0oJUlBTM/g2izsgx4qJT
75OFQqBqKDVYTGwQfp8tBU2xbuWrxzE4GQNNwfUEqobmYmfiIc8ZxFm6+6T5/U1F2BWj5YblEvK0
xbDpdS4bBqdQNyQkg8x1n+MYEbdeB2kMhS13IEg7JdGrDlwAQ+PSqQ82UGqblZxT/wKC9ItMVncz
Gyg6Hf5vAHjKRzKwLrPoHsG8ye242hhbFZYCWFVXLsWuiBGZmKTyUiB+N2BIapd5k/jp2NLCZlfD
wujImzLdF3ilH7PjIpVtnjp/sUOtKX7Fnns/rpESoG5pSK5j5reYqPpAmOnvepF3Zg8wBQRTBrRo
3GOwXMJC3cXT/NUKxt22q73muDMiu8cIiUeAunFyCZ/UvVaRMcAOCBE/m8acXjY97sGMf9Z+hbk+
dp8WH22tpz1ovnB2PZKlznhhKOHS0JPYIHv9Nh2oDWf0zJt2MPMAKwolEPsOMpdptuHF4M5Nlvgh
VTbAr3HaWW4tgjiSO4fm9EnNw0NVjK/jkkkCN1BPe8XX5JuPY0cTr1vxkpnvv/iMCKpK2d+omjbz
XG7NhmVQNVjvpqVeXGcI25aaoLsfCssPLRA+nJaBDGli2mdSXnQ0khvVms2JGBSWntLeOA/5CMTc
sldig40EC39G7rklsoDrsw+q89xdKrLjaPUsmYipORgz8pRcAzPjICUIfbkniWADl3U+GM0RnUjo
R746RV5xnJQktNkiqNCBtVENAiTah0Eo+m2W7yAgLiflx1bY9uMni9VPlZraXqAx3USxf59lBXMD
bJRmppN/h74psRhjtMWxLsbf/dS1eBjKdtPJcQqrhUtPkiXnifgou/RXAyckFquyKSec/nkYaZaW
CbYRL9upSH/tE3C/vgbETqEQYcaF+ioa+lso7izF7Ie5BA6oWUQN6hX7uorHVWvTHIQsB06ZMwAq
w4aAN2KXk/EZRx8MXmCtQK8jGDHEqLEUAPw7jTYYoQjkvd3tGi3CmmvN4aDpBnmSdA+U44i9PRwq
bODboif8Ghnzj8Fy9X0s67cq6dMAc4QmtVsrTr+QB33Yrk8oqlY9EgDEKU5OO8/ZGVpW74wJ0D/8
BaKMdB9UaUbAAmW1vSzzMXWWryRp933rY0HS9IYsw6zZQEoDrtEg/DMGVDuLGeHFJQfOgfDYeplP
ET6+0L5mzyaIebwly4smt5vgyRG2Fo6JMe3AgL3W5DasrYPvcjEPDdQ1TqgDav5UEu+ms7IeYAqs
V5ZxkaReI8Ovm3QNYSnGLdqWGxuIVTaPWiCz4ZwLID0s+2kIVcc5Z6ahFGOmtC5IVYxQDw2rzs+s
vZvMGYnj7oGz1bWeh2PMsHXtV+CQeIv1zDxMtrFlJMP5W8jnBYBDBUFdONQ1LTHFbfxNI7iD+ESv
itwhRtQG1PORPVbMebbvGybDKUVorRM/3eK8JCUCnK5euvvCZqbVKxUdzOKHVRfncaGDbrqd/xjr
r3H92GUaUg6aONRt5peLgoulPa3ENuo2Syk/05JFzCySB86ZfThp4x2FANRHMb13o1kE/qS/5HHz
a8of0afdpXP9uYgRUYd0wcXO+k/DkfkOCMdT1zoA1Ql3C2WK/j1Gm+ShHgmBBCw73q2OpqP1c2ry
1z6SZDrO9DwXuc9TUAiOlfbB0jLU7n5hJhWB2ZFzabB+QTExPJTMwah42Y/M6BfzHgLFG/Hk9kc5
uQ+laiCCFVGw6HcRS0eEn/Ejqo+dZ6OKkGRybrsyv3QVSME0aks2oCU5t+T8QUrYJPJ1GRy+s2WA
kVp5/DnW4j3jCKwcXKLSdL/oZqzJAKwKBYG0HUEAK65aDZ+ZPh40F1CVgTrHh7WT1OWWgctermdx
e/Rx/JfkphhwBhzHCxBPfzLHb7Zz/T07zrKTErP8zNGsGN7vsqK97aeQqGkMNVbzs+tTtB3ubcKC
15PRa9oakm4mgzmcUC5KtFD3OoA8DDbqBzdaXkTMIrujp6OUNp6WBqKEDBcMr91KobVQXFgjgaOu
qMFoa1gTFuIFESFtU7U86XGzo7pGZtSKkmd+W8tM8jdn5XLR6l089Z84R14gROibcqCiI9IUREcF
JqeiC1UTmZTN8HGwLj/XC8it64+ppzq+3qJ9p+OLBb3gmfXOjH2b5sNsqENmUHhMgDOaHkhmA7zx
QBPgEMNAP0EKBDcxVSxya8ZEnPW4k++GbqujXGYTpfAPEeRr+pV5dagzdYSj1qGIK70lTK9N9rjF
UFUsE6qL1n1qJQT0OfPvmBCSrqsBioI0x1Cudfb8q0+mz4Cm09ek1UbNTPQA4XDtWwc414ccJnPr
R/LOXeRic7C1EQOEYLQTraOckizgLq94Xm0bQYSBAsRWzt+1nrAPM2V3kqjZ9aD3M77bQ9Uyg866
+KatITnCmKwl4/g0hbxVNckBfa+NhXqXDMRKMcjMN60SddhElbcpKHapEpytlrbpAaxqidqkoidE
1vZG75z+qI/zc+yMy72zIC8cboa5cYIonZPDbMUnfRJrE46mKCYnrUWeJCpIct1MlxicK8NmDZtf
4hApopBubWvyf3e+S8hyC8blhBLYoamGDVXo4w2lLUM/AnKQ6NBB0jKuoEbavMVi4rAgCBWNgA1i
3CjcFoEYsoW6bcDUMTeHtzq3p2JwOHh1whv0AtkObA1Woj8KT76mGZcZvB6Bt2ZkpNlAcDYZrrBW
ESF4xvMCSs+tQJqMxquncJwKEQz8CWDMiNP1ta8/PE7Y/3mv6+9UFN1JU4DiVG/vx3W2cv0R4wKj
bdfAmUQmASpqnWB4Bi2K2vpiRXZ3vf+6KVybDsRsmu6dhkmtcCfoEhNx3iZ81uog15kayoDqBJL1
P7eu95WGfWwn4ZL41dDZSItqS4OTT9P2HU5Q/T+3rvfZDdj+tLHdTWqme0PHZugVCl3uZJLKFQGC
zqxffao/ThwVxPctajO6bR0saUuGkaWa7TB+tHVSBx4EzROoK4uAYTvaewqHTBnZd7JR1e3k+Zwa
C6TBWa8/uZj48OOh28hI2qVVceaawll/AjwkUpw0qvzQO/Hbnpok6JozPVrktLJtcAybMbrbd77A
5z6ZgdZ36xgiXpE4v+0YWY1V2z9jt37a1gm89OWu7Mx7NS70WJKfYqkvhi9h+Ts3pl59oeDjySmS
TL9CZ8vao+r1wICnOPbNwY3rhR4biCVRnZNOoXdlr/Pr6c2HoBNKvR+p4PD9ttjQ04W0uIihs9aP
G9fv7ps4vZN5wsoV/dky2o9jnP4A0xgQ8xKAPWjCgW7C3mAWz0iCyB475tRoPva6vM9sxr29PJN1
ILYwdNswVlGyTe46JVqQWI21d6v22xjNOw/aFLhAEtNw/+dGQQkhF7lJ5/hLEeOUQBwOIb28poya
Jkw9eqMd/Kll2u+jLVkcKvd2Ry321o8RkpW410/XH4nMjCMmqce+0C/JoexWdWnkfNa6jG9moX4D
0hK4h8WPREs+lWk/ERNFGzUbjF3i3sd2DvOToqgxzYNWsk6FS2rIdSWlYeo0UKBt28W7TbKWCGjl
bTXVBT0KvEFrnwarvJCLRPYyLn+sXxX9a0I7OiemTT1Bn/TKiy3kE2zk2/XfYubPnSV+ztZ3ydz5
0BCJ26C5ptFsLujbWHaLOaFuIVaLATqnpVE99Br7rDJ9bTOh/cLzDxxukEGe9RXNK/uWL4siDB0B
J3E9TBpaQQmrMyu3dnM1nH1t8g/N7L7R3Yq6BkFyV2n3fS6MPZUxc/cKyGO5zCrf59ACcEVepA4w
ldzwmHo8xgeVW2FtsbeUrrgxjfnGl9XjAIi1EMuBkKM1sZAMZZygoEGbo8uhQzVYdLxhVyBwB85B
gSgtfsBIOV1//XMfCjuMiOudKYCHwGihO7devBX9kx4VPk4F6ki3ld+WDi3cT/NThbRoP40mWAuA
dBEwmBqS9Y1+gLYSHzWUDTg9sm0yxKelau7rrhlC0EQI/cvs10J0NPUf8OYGLUreL97OK4yT1aVP
ndE+lkiFbaff9hgH8Jwkn5CN3K1FFJE9QNSw6Z/khX6P3f62ASas4JPz7cmvBh0/OlMd8jWZu3Gb
3cau/237XR5IKyXKaYFWo32hy+fD2dYLOWCBcgB1IvtzNs7owrBHQ7IscXrwjPzGJsWdVDX6LwRZ
G2c/w7LdANXZoKZyb0arReDquSnHNaaDtObIEFW0LWtXx0Gw+EEl5zetcOWzFqOXpJEeFiVTrHmm
2fL3suUNZbofoFhuGGah08Votx1Zg22rlBnZIoPRTsSDdDtks779TONwZIQywJOQ0wf6pWoXJZUP
8+mC3JN5CVpRCJ5tuuc8tSdX7I5gAEk2BLCYrop3Uqd9xwDW4OTAWdPHTEH1aTt1mEUGjoRouE+s
TDsqE6QRsuNbkp2OFYJLjkewqxUD2ZvRZWxGePeJ9KezTYdfo9Y5GvmJRY9+FI2oyU4DEFQ0vty2
ZuvsIkM+0L/39ws+bhJoxpObeU2IsI+rAETqgRQgWiYa41jdWLhksybTdRRLwxq02lBJDHM9bwrb
+900HpNPSAkqZ0BYdka2ZXn15rhyVzv4chJVeg/JYu0htzsbU2vbI9EwH4PfPGuedWAwRNVm2ltP
HanVbhIbI03vF8E8N89GSr2QJvrXZFeUq+1meOpycY/+5jQ1rAkXDnqc61g65vFV6qyVCS6hx0qp
z5EBdnjMj46LQ5v1DbmEROcsvytbPXVg4cKWlDdavl+lfIvL6LejtJ+JOdPsb4hNqcqvyI6Pfmn6
YbSU72U4L/pDEfs/y5ZRqM9kxKp+waRj/qvo2UBC2eTpb8d0T3pabAd88wzG7uau1vYeeRdtAv1k
9Rz1TnmQ5XTTWjRIKiZUIJfNm3Soj5WDW6Dl9RAFCEYfZa8Tb2tnH5VWXThT1NlC9Jh7y7BkM6fr
0sf9sBDA6WBXssQ5R/54XhzrJpMlLZ0upuvQBw4afHwzyZcVmx91qQeyroathqOUvHhiR0aCsEdM
qIzGd01rm6xO5xf4a6EWqafMV69159Blkjv6PyzhfYDwWh2MqXqq7eEiUUqYHFvw6/yfvjXdO3AY
uKKGfh096MTEs4Dq6K/QXCoYw7uwuV0B8iaCDDuX8WPHXKWjVeGLm857j9rpgRNXAVDIwVeyoTeF
c09Qw3Z2j3H2QTFFC93S7gNJ5hWCPg3bEVSnqA6tsd2bS3tamIbjKKg+Mqd4duAKWyJ5YjTE13pL
fXqBI3eWKqP+lyu+f1M6wC0hAXcbokaezKqgmvHgV8v+XE3Ef9rmrzKndhnHYQil5/NEhtoaqgE+
ELVyy5K7bFDBrS4sUrNCMPvIWo8wDHd57R99ePv5YAxbf5zJWujig+cszDgtyYRgWPCNoQDObXJH
EeOzw9rVq4Jytsj3NuXV6pooCYg/QFO7DzfXgS7VMVx57bc0ceLWBXsUZqP7yss/6n20vuJosRLw
ASTOZDjYlbMKORSzgfoyF8s9hxx9F0V/t4NCyP/qPVUZ19N43FtifB1y57OaKgcX/OyFLbEF7Ekp
ofUdXa3CBfg4m/siG9q93TeUUjmmApU8VrHOdc1AeTF7n03OgFjha0Ai+J42KC+TiLVkThuLmACE
q81NjCxwl1uCaSpXtYbuRWjiEndj9zsHy1Lp4w7O6CWlC9X2pnFKGI7NsMOo3cZor1nTu4WM9oTR
71BP1rmibUo+fJsdzBitcTRNn9gILpE6ish9mt3qaxQFw4yhfIUUGDKhKDedGHFAJvgme6xplFn3
ZCmtsQFB2nlLYGguvVZjORhUscnS8OyMa7mugdfDdoYJ6tkXNEln6Rxi+m2bdEKryfVk4ah7S/Xu
df0j1R2hw55g/OBbcM/sOlw8cYMsKDLebFhV6EPso2b8dC3jUzGiVSmmPhZk0wbbB7nGxdksNYQN
k2pPRhQxM+C0QrYjeYZ59EIXcAw0vf2IK/v3Ij4zLf7m2v3LsW+IQKRZNmcX9uqbpOTgLnL56BX3
jkDdOue9xpgUDw7odScW37r9YE/oAbqO6Ono3l/cx4wZL5oY7UGvQWT6AM2jvD1oIrsv+/kCJQss
cIckgu5Oy5SKmQZ9L1QsWdhIYMFkew4amQuNti967ZfrgUFuSKd0R+dxqkh1Ft5mjhJO/exLTT69
1kv+PvvJFzN1WgQ+WRC4jj7w5wIT/CnXBYe17eHN+ghxWEhQ6GdULwXFp0UGLZUnQ1jtEBltHE76
bO10Fd1lNntLaTHVwnCEG5Ze9E4CfKQfDZmbJJ+NGkwCn+O1qtMPYFZ+amZjnfNI3+Ps48/TcuJx
6+gpT8rLkKIlY/qAgN/j/T0DPcliWEvgScAlRQMcVxj2rZNCtV4jLHPTpiF5ASgCs5lm5YQVrfmh
4YjbLiDcee95T6zC2UngO2pQbWFFJT8yoZ+6vLuzB/mANWPfjQ5rB+M0cYzEHV4dEjXig1Tlj0Vx
eYbB800fAQZD9k3J8xvmMbuJNf2aiR5RJd9hSmkGVI85Sc4QaEpIB1k4M5QzH9P3qOi6fCLA533O
nPfUaV9V2b1L1QN+mvmC8gg7SWK6h6yLHlq6fEnm/i6SJNsNTMzpV72bKEs281A/Tz3Ld+nvNabq
O7o+B0Ja0ehE6G/UXeK2L25X7EaNCRahPmffG04FUd1wbkZqvK8UUPbOLbtz02WPQ1ecrCkOXZi9
CC64to5N89jSlKPFZ7BUqHaukoByourDqgZQEjqBDK24h0ZPMEjq/ahZj7e2a4XQwZ+VVh3gjrxz
iMoDTqp51h+6ioyXUfM//ZRxmbtyBpe7wuQTN9UQHbR4INOr/HYTxH7ZziGYs/K6sNaarWXVCCIs
bDQ7jEoEnSsUDAYdFDuKPg1Ofr3ufRIcjGUNF15PW0gQcrfNsumbZJvnIuf76kVzIRbqg7nDfVmM
p7iaX7E1/j/Kzmu3cWbNok9EgDncSqKyHOTU9g3htt3MZDFWkU8/izoH6DM/ZgaYG0F2225bYvjC
3muHTBkZHXnpy8iFjs22vNMZ2CyvVZxYZxQhP1XgIu4/JRhON9Rt9qrMd8HkS1i4lBKqeTFzXNvN
MO0GBIEbZy6+TZbT6ATE3sLWbHfBLyuCkhOXvx3DuJeCuivB5awYCs3o0ns32S0vpdFOT1PcdSGo
6YMSYPbsZRExxS92wM2TIrQOol0LCQYEDftLRFxM3F7ZtsNdtZBjx/XLLHN2NqjxeOe2HZPOGsVe
wwoXzhipzmyHRu9RuNaxt3pGaHItGnOrow2IVE/KfDmubYglt7NwnDnazYypv26+9Qgu86EDczOE
vWP8aoJCu28RTTaa5EoHhhAwXZcFF71g/we5Kl85UX0ikYYra93nuLgZlHUVqeYzS4bJmf5g/jhN
2bRgQmLa/V4hy8JorqoB53jz0XaOxf5XamvduZsVMpNOae+urZBmOdlZAc/FNLbEstfNdEQVPR27
zO/QQhp/5qoVgLESsLMQd063h7QamIoMTLFQESWMCMCpJiaLiF75qPBr314XE2k4pAZUa7s175CA
VrseZvvJHY0UVmaUnpqyxtfqNjgIteZIzcXBc3t6m0DhvlpRSOMGc21n3XfZ0WLICJu3rw6F2ej7
yEnhZPeOdopdno0ZlYgRiwNFpLYDiHWwADzRPTdBACmcAO7VyNRk5pp8YIaO1Qmm6OY2Jes5vVl/
8XD70Ix9dj4ySkN3yHyki653xHDDPVpmFTR6JPKZk/MwRmoJlWXrvnzObAu2/7ent6+xMwvusUNB
Rw2y1lW1HFhDGWqLHvr2IErsKqtoUYLfPk6dtavDeygyS538RemS9DRRnafCaQzyU5pk3D5uT/uy
uHJ7xg3ooOJH+4N4/zaFi6P9WJTlQxZhNPJN/0I92SqQOCY0oMkZxTUAg62pRAtJCvgsvTK6uz2I
XkWQC5xmF03yVcRy3SqALBOCMgzR9tVqWWcMw6Hqi/rESUpx2/rV6fYh9eQ56Qrz0PWSjCst3lix
n90FLRgGUCxZGGSBc1aGi/6wac8EtD2Ivv89sZo3/aE+4l3KnhJRbBszwZtAwsQWNXOK1qL9Lgf9
VbcRDQafqDg7pIqsjwAD7PReD47e8u4WuvY8pVwkpI4tzP4eqmE5yqft3JrVewYIC+mN9wHDy1z7
vf9l+SpBHekxlLJLfPz1thmbTSQwaAm2bRuVEAaTJd6rYcw6KkG6eC+OGFMmvROmFZlzXueRHGut
mzj3w6kFeT8I3l+op0xDCl0c5RxQC92euo6/ADOKcNCjcv/3S8gUFqxbLEYOFOScnbAIgz7eeuoj
jkp8ZJ1vIFyR+34QxqXu0DAkQ2uFt7c5mgX7npqLplXnwcrj4LfTJj5MxBIfMxdxmIhQslhIVlaO
eCjjuWVywuSYWZiLUDHU4EKvPaw9W9k1KPfTdqmf8mNrpcmTCQ8Cl/QvZxzkXiT5Vxwza5vaceP4
aD+wxiytR849titg/Qh5Z0z3VgElIGpH1AxeFhxjyssU2tiuzdIrHs8QOPq0c9N8Au5UrYsE/5xi
SLxySClbk7n6Z/bTvZU2kGY9/8Jbru/Bh64TATTeMot+aypHguEaZqhCD15g86K0vAAeckT8Tydm
ZRLpDo2e1NPuoRARpaMbnWU8c+p7Q3tXm4C5B78kaNtkpmZwBRfRHF9m1mEnr+4BGM3dsYunM3R2
GCCxuZpKtijz7Ho4SeM3L6+jNznBUzNZZMU9AEDb0OY9q/EGIQz+yThrQdj5u7iorae8R8JWUgCs
EFLuPV7tR6dELaA3zYMWqXeRvcmyqY+ycYJHLGnfQSfyo0YlUwuaTQS9YlT1oxEzC2j0Fnoq6qWj
w7RBdxnMlkoEIbnhLUPFud3qQY5xz+ruGRdffOQGXMfVvpUGImdbRyiGJ2NnmembSqtHyLMfi0k7
hQdLd6aQvRfmlZKcnESIT1udaKadFK5aQYhOg/hglPnvgd58o1yI6mW/uO6FIy6pNnFhZAq4n2O2
hFFLK9fM6YdVquscOfYF+Lx/gHXFeVKW3sn2jJIohm8vsZu3AZj4oWvasMjRLmFd61/oVcyT6SM1
YQbXvwTcoME1PMMm+2gX8AXixf5KlOM6t+35uVwe0OUdTLeOGBaqGoSLnr2iNzvXNabL2CJUxZca
zCr8DEXVSix1QXrPyOcBeksEYv/BRj9+Uhqu9EIW6daB4IEkFpHz1LsEvsbgX3tr+p3P6FEFaSa7
jjDarRTql+9GOM05atDhi73CPxxzfDHyLXXx1c0KVMyuLRPjj911v2Kir375mquvC4YAZ6YIoTK7
nmx69JiuQHIjOXCfS8u+A0LiH2haj6SxroRu2V99Zn1NrJHwGaiHjFz7cz5MTwQEBaeBjh01rXso
cvOVPiRed5Upd3aQTY/4Q96afAQqMtUO116XERbk19CRGDEM3c8IKezCG6GAe+WvoMSbmrt0iV5n
PRNO+Fg3bIrjKe+5PLL0AUp41hOkAAGhQ8/sE79NpL4cJ3gp02A7prF819MFSR93FxIVyim3GHxq
7alB7d2WMHEjzZhPnctVYiZceSH0z11wkaLMTlwpSLb0KxID4S8ovekeDJeewWltO9Qq4qUSvdVf
a90MZ6H7ONtnqlMDKRn9B1OaGaUfZWN6hxhg5ZuWdS7ILqvIfDsO7XhFxfUzdFl7rn3ccVo1kWxw
wtyebUYfRKVf+fBzbMJKa2PSntKK8AiPc2sykiu9tQE/x8ZlSvhSyL20Xg3KTw/2YpMgw9476x2n
RJ3TZDU1x7kc3S+ywfLLiMPSUhPhJViOHyC50Tb1uNLb6EMTZv4wx4gpc5OdiaUzIkgC9CANw0xt
WnzzJTJPtAbs1+sRAqN13yrQD2AGG4D+wZ4tff5qut4HgR1n5DbuRbK75HceWLkRNk+U0XcWwwEZ
uy+6jTh0kCOC8n3L6hbyUZ+yvCnK/LmZsxNucyYUnjfeNbw9e/pDfcemY+buj7sjdw6zX0evlety
j40R/tq9cN/qgSV5syRroZHF9DDk6mqncRvSAGcbDTHYyo60t2lgQoWeme2Y5TGGJZnPKJDpJ/w5
GwHvT1piOCvEXFU5RFvQTphmaanug9o9lwn2Tc2ENTywVTz7LV7+3se64if45XuHUBnRorzXfBY6
Dvltqx6S5h6TAVSc4jt1PP1kOra1beXwDQIsvWuXIGiHgUgiW2rUeLpD4egSsDGjsx/UseQ0R15u
eUwDFCsQABVowfswm13uKfolr7X4GDtxsBJGTZopeUSo08GMaL1PvgcX/LGCgif0kuxGdk7oFtJ9
L7Ig9JbJXYt+aJ1nlMaWzEIjdYawG6XxICFJGxX86OWBXNd7Xa+TrY7iWtbgdLj4+l+DGIw3N65o
lHywIs7w1WXTsZhZFfZdn5BfcMEdUR9mY3C/R7e+RG22wR4Bv3N5f009ENDASWIsA5t5rWTO5UHs
mpiYbzjIOZWcV0Q9L2387ng+wSN4OtZlpr2VFenXUZfu0tpCdR6LdOVF+rhFxpZvqEGs0Cui3033
HAOp2SM65o+C57MhW/mPzhznaJlNsUGECwVXKGuL0e/SjU5yNhuYt+UgOA31aj8QVYydGeVnV+TU
jYJ0eYfFK1pgDQVftSeqAaqWYIHSMgyQluk9YX95SioDKpAjiUfxsowLL96NwRzfKqM2XzyG5fhD
bAmNaHO7jdgBkV2WrWnw6mGq8guJKwIo1IWwHo/6gHYT8pwZykYn7y4BRl+nfbJOiWlca4V0QahP
KHEr+ZxHmMVbSzq/gqx4LL3M2WYSHHjd1M0+bdmMErSYZ477yQ5zCNvU37iQKIRlahuL5n/Chrvx
6rTd64hUq6B6MgtMKEPmus8DZy4zfJSlpTGF6cwOKhgQ0JE/siOtpGWFa9wHkNOOWi530/L2mVkH
h2CY2AXS2Q7uKoVY8sm26KmC5RXPn2RRuCFRm/3e5g9igJ5c86ifVjabhg1ubutIEiQUEkt1x7wa
ggeHi8Hgu90p0ccPmaePY+938Bza8jz3WM00hrM4WjR0oZ0drxyWrFsreuuzQeFMo8PMpuBBn6ID
2+tmRRiYs7cjnUWdNNq9j0AWczlaVkAn2F4wJHkRN+ImX36URI+v/AVUPHe7DjxpP/gCuWl5naUi
Z1VH5hFJG8V329IoYyfP+ii+qhkYZZ2Rpyl8Bh1MJ/YBZv6Umw2qiyZ+jyKTdaBJ9tg0wddi8O71
jLS9LgBMlIlDwlyN6lrfGwxbNyZAD46aHIETYKiNHYF4Jy5VHdhZa4+5DamHtOdjZ/yuhS7+mKZ4
z6PmDcG39iQb+5nIk/jHkqQ52X2/KRnnX2yZfwVR5r7mOsZ9pyTEsshSkFC8aCv848bOYKZzTfyZ
Yr2r02+3eIybfPgZZ5z7crknd11wJUU+3cqm9U96Jtxty4hqzXf/4aRtyT4jtQY3O/ZyhVd8rrPk
kFfZA26xrTV43oPV++8uQybslY4FdwQivMNeOCtIkmupnk6UEM4FpJTclKgBqI6l/WC5Dxk3pXey
0HI2zUwoqV5ZSAQ2Sluqx9EIBBtZRLVZTuocL/52lLwLVIH2g8PSlz1SZ3C8mD8uy79NPyK8oHO2
1r1AxWMa87HWkrd5BB1Wtz2xD335XTIhhy+hETdklfE6bcpgjZZCUUQNcClk5PzSDe43cWAzUvaI
fCWo60+ed05Ye+DUfLZ/7KLMh8QnBx1v17abWjO83XWFykPyAf64Wc/Vxz8ypHhHyZNjJE9RsfSk
5sUJxACzeitjtDkCa9mqakoo65N8aMmLORpW4m1ZThrUYeqaYUna3C7Ibq3f+52TklwAjWKEhbhB
RkmlVHFpE/XPXACcr6FjpVxwx16Nx1nHkSOa4T6KuPiImJtFMmevNETjuSU8kvxMtYYCYm3U3D+b
AuIfajmmOTkiHcYGKF4dpL+mmiE0JBmG1nHL2Azza5WivLORZemRZxwc3SIbuPdfo+AjH2gqqG2T
A0p9xmQcKx2hVWxFuU2kQZHuwOtUl+TqS1Z12HTaQx28dE4ZHZgiSKJ5SB2MEic9TYu03zDM+tJ/
lhIARpQFa8chIg27BMAgRz53JTR3wuBIsRXJyddrDxksmmHNVzbTKqN6IOYewyjyee5KdrBzc+k9
RPV8r5GQ/VijJsnaoXhKp9Fn+5lc06DtL6CLXio1Ars0hyu7K/DXEVKZmND6HS6wNz/XqgdemXXs
LajIqR9Xnlfwocl6gnXCYegcN1T+AQ14jU9PYPvqkRZFuPOWV3Stxa5zR3b8sOGunZ19gz1U74pl
VuHaT67sFktXussM/AzCIWNtSCL3mNc5IZC1qx1M5pRkjcNXk138PmlThOVanabEUg8VPyHH9InQ
KDEOca0dZht8cyDM7r1xrhEsose0Yr3Rqfbbk1V86iqaM4YDScN9WZgm6gS/FXujkluz0Ckkh/yr
zbMIrnbCBCejcK5KZIcdsr813DfoNUMp8YTqf5pM1695L1lK4KWzNf9c1hPvCb5fGBIl5t/6Og/N
T9ZzRODhKH8qETOjFAmq1sniYGc4UuYz8nPdQLiO13GL/PeoW2a9M/WWVU99JzR7utrwmUIzU/uM
4STkzae6Zq8We216rnJEBI4hrr65aMz7ErM/m3rsyWy1uvyusow/A6lhYWSN44bFBw6TivNIKPRc
Y6L0g5PpP9gFh4sK5KNEeRZ1Itpa5bTPvBjmZ8BtWHjK2+uIgaHGkxXV++iRa4ME+jmexboxaSCl
jrkeVZPNPqyj3MzKeUN4De8MNUEWpVcIYE9Ct/3QzlFiziM4mFxpW1iRu663IY9V1LQRa0eJRwIq
kMA9juANerlbrOnsIr6JeT0x8xWXiFWF9+eeNQOeU8TpaJ7TU8099eCKx7wRxo7TA3VF3XCmzN1P
wVBuY1tGH0b5eYxTe1uneR42pn0B8QyoKC5xlLAza9ASoktdJ7rEpc6Ftu7rvZXzWln4XHBmgVgZ
zK9AKYFScn61tALBecCUcNBQBOBqaFiB2s6G9SBa78SE/Fd9FHXHKRdpB7cuH/Syc5hbeTthHHq4
S5b0SNHU0BLW83koZ/txJAR0yhN6f28i42ZMSPeInshhag7BUNypHIqpnDH+172fHJi34HjAYb4a
piYiuyJ2UPqmEL8GZF4UZuvaT/5E0RCj8WVxc+e6trEh9oZtWK6fmRyYYe8bLtRvdRTjIAgpZgM2
ub65NSyLYEKR40DTmIMgdmQupspt0n7QzTRhoPZSTmcp8KGWLaOpBmE/DUBJmXBUSx/HbfuWPApl
jWgAFJAwug28hNZHo7T6FCneSwug78E2qk/bqccL3uzhkovagrAN241J9HhOkeCcVQ6/S7XT/vZR
UO8qhG/EINLww4zD5cRAiyCuYEADrPruIOfM593Ckx500bTt86ZdvjUKPZeYrhh04AaqNhPWgIA2
Cbr1XPrpgwmAamv7M+t3cKh3VhrHmySe2j3Yt/vE9N9SMmEvgxncYVcSZ/cWCYzYIjRdm+6rKS5m
8ik5WR57aT+h17lXanoBuJbd1eDLoj5bJiavopzz5yrXkgetUqFLcvZZJN3TXBTqcVzupjC08+lm
KcxAorn0t4rMs64K7Ks9yhPRI2s5ZfOhqUALRKyU94BxaUSSNLQ6bpk5Liytb/GlyOaj1gLv5LYe
eegYF/4VHZVnHn71xjhkOVkos5GAFtaLDeEf+T630PgMvRZOE92Jabhfrc7sGw9XtrW4Qa+jJQKk
sNB4Bu5kndyJIBRd+SdrOFcJOPQYKU1CUEllJDoiNJemvEjwA44dXWg+ITMT7Q/7T5DBdeeFxph2
uC0ttp6Rsw1kjXm0BTvHplL0gqkW/f/YgKYQAsN3Kn3jMdFYMPNuXoKRWBDeraRvr0Uhd3nUWRja
wtKqxM6daKYqD7VQb0DxG4rpXGps6oQk8kw54to30tiabhCFA5didKD6IQ0YvaWQP6eelMbML64e
4fXJiPXPyaLfyax3d1Y7QDkoxks20o9laXxJrfpXzLSC/zdtw9HKJMxVE18qOKvUgTufzwZRilg1
lvSa9EG3a/2ieaxFZh2uLKseBwhfnxRbSFDdeojkdKJLb2hsiE4KiN3CM6ZVYVF5Z/bO+k7LsUt7
lcJHhU75sdBxfKpIsk0CLQYxkWUyoDLwyp9JY+xumTKWSwGWO662sQMKodq3QGLhliOzI21WtdWT
HOn4d3AB9J2hYcVNIjJTIh/LfQHwf9XToJwIoNvnY+McW4lyzyVTFXVehgDJxTnfDocWKNa5Scfp
PFP9sdtaFvAm6mWzdNdT65dbbm72r+yatkMVajaNVtkHNgBU6krivJfbAHfGzmVjUPGqHycmIXkt
80WbTx+NlpTaCi9gZ2DU7CBMrg1uSxs64heRa8UaglawTbMX5ffdfWeQe+fEIILHgcU59G6Goww8
2vylalARuj2+c7TTm1YRZE152YWz40mcwpW+m6fidYjsL/B47GJx6PgG65XSYW2tl+W5IidqlbSG
dRgQIKMcSgviWdvX2ejfC4umh+2In5VHlbkHsiei90A6PguHNr0LSGgORGzcmyjBEN059odb4jP2
av4BfErJGmiyFsD0fcIi4t5G1X9LYDL9CKJn2aRhZU89Nxujn0/e8pCnTXZwTB/Td/eecxPf+3Ou
38GwnO88FlTmGEe7FJUU6ZYzNwM1z1zIUy05u2X5QiI5CbtjnZ4tYhVPo/PIVhFM7/LAPsT+1zN2
ojH6hYVVIXVvIGWPzOVSRHAP/GHve9zzkhF9cOmiVU4abyCSq3kMypi/rBd/9JhA7poRK0ALQLCJ
o+GZ7CChRE6uLhibN2xt62ddsEKpiz9lME+QdVsfN0zJYUb9yAnUANyCw4oeSqtJ/6ZOVa06BHln
PJgeRLzlR0XllrHvkgQdf7hp89VOabRtWoOSlATK0Fk7pqZdRlKUYIdazY5ufUM8U3csZ9AseefH
O8eY30CkxOdyru5Kxo37ucOMYSwPHtLnDZsnsg4TJzvdHjw9+JZNrLPbiOSRBf28b3mFYn9UR36N
QzXNm9imqEtKVAO5eBNpBO5RS3dAneytUMSoxjp7MGnTepYxEtj2mk/3vgrY8UTMmAjApuob8KUh
cj4VKf4zw+127lD/zvTsA1UIsw+GeWPqqI2qI7kiTW4zu0w+U3ZYCdGha1c5bMWdTdFb7VabAbzA
js5SvJtNrGHbRfmwWoo417Y/E5CbsihehbSDje6j1rQlxvQGpZPu4tlVvcP8jssPJH0LA2QvZbN1
7FDOw1fWtdiX6l0T4xd1hvKV4TuqkRoZQAmvfNUGKKj0GaGOdo4KwqwU+MC1iHdCgUmht9ibBtna
fuweu4QiX+S8OrX+VUR0Z5lc6ayE6CeHs5cgAhX4YGbWn4mOQjJS3kdrQ7BzNA2f6buW6+Vu0N1t
Y/kt1xBEbalFZo6azTuRjhcC/iAFF6+21XJem/K98XHHCmJFPWQqFLFZt+KK/HvykbnnBXME/icZ
2+8N2vEVmjdyrwPjqUUjA8XVO/aT8c5R5JDpQ75Q7v+kXcsC1G0+ohHxLtcBuNLihMRHhIX95cTp
S5H5KvQOtcvQvBx5QxL32ZakdZU2cKbIcSk+oj051h9RYONSFsmz5unPzJ2wSHfQM2KUKEPjXTX4
nNzFI7w9CpD1/YzIiHYF7Mmi/3RIDfaA3xd31WIu6r0W1kRDgFIrqTC5xKUFwCB78GliKha6WnJM
UwxlAKPWDcJ8P3LQK8HIiHz2jmUsT33ykINXHYI38qDRGmMjXg0uVScJ9hk09KtNX7uebWws8ZyD
DfJeg1kDDJG+IlcnuHWyHwCZPWAh2QG7+RVM1anLkcYSIfvSCO8DJP266TV/7Xssqi2fvmxAf2tg
hexw72YpRmcQJKzpcByjrP40tIHLwCw3Mm9mRDD451PjMdZblDzAq5SvozgMEuKyvzGMoQZMIQGx
iThzfboviohDgtDYyiDgxbX7nW2bL21JlVmdZjMlSrK2uMMvAPe43TWTeHQchBV1KQ7agJIKHsFq
hhkM8qeHGcbk2exQ2FPnPFfuHuLGpzIUfp2eSbXfvA+1gaoIEbw1yCisW/Rqulk891r05hbizYzS
97bKrpGOTR9bHlvJGBRAz0Y1c4pNAYyCvgTQgfZLFuafRY1iFF8eialbKb21yOLLBHBy3yNJt5QN
cLaLw7pzL6Q31/us1o9Kxl9Fbn12JeagPM7OWp/dVdJ9whCLIqWUb4hm9iyMX8d4esrh0/p4/v2c
esoTHi1VA9fDT158BUxEthj9zGV36kIVyt5V72ebrsOfrGg72yrSV2px1tFsv3W9FwNgMI5N7r+U
NUgoHb+IMXdrqh1vnSB4J6SueWd7fm1rtcvzADOhjygv9hzCAihk7UWeHmC66AAiLZk+U938aUX9
OQVy5zZ0BJOhv3lMWNCWLcnLUKWifcxlsUjQjiRGvO5n2EglZB47+OP1GQM8AxT/oNBBKdYEadad
rSbZOg6omtj2H7C5xWujhIndw02Jkpb4xy5/ydvOX7cJ25O56M6TQ5cTWKaOxPe+ysxLkrK4z1Nz
72fgz+oYcR0SDTsMYvwkJC0liAnFR09AatOZalMX7X0JEC6oU/YuDMjC6Bq7/bQvRfpcwXai80dJ
GDQTbwQIZex4DhN1LwfZ4LWy3WkOeoeSuXPYO/WnlzhM0khMfhWex94ig3M1OzR/3qNfIiotBqzP
JSATOkq6MycLSWvCsmVyFdWmH6mICXGHLSS8cUNeVLnzCYkcU2R3o8/SmiEBdWkQqjrzHrHkhqo3
iYEY8+JsRwuWbibVu+AuoZKfbtLU0e648esJ3kB8tVjpeTHioOcPLe7jqMW2MnJtJoZgixA2FGX5
ZFp+89jpKbOQtg/9hKW5Vn32zoNea/LN4OApHOaN2A1/BthzmWRSMVhLSfEzNpwJDRhYK665AqNj
6VgKA/1suOLuOsK8V3rjopq0hpMVm8/Eql2hhfGGMBoEneacI73zt4aYig0vjIIxrKv6cNtXGobx
mnUJJjp22CwMTAPkqNsbpG1Exg9Qd7bQ9bSshFeMXmefdjx/ljraadn6L8J58IX9zrguCsuZ1zI2
qf5nggqMKb9XHpbkScMfPxswpzMGibSt3cwRn1cIeXQusYZ9h4S5GZRacaf4yhveJ+Zld3mVNzT6
VQbOOBxdCi7mES96QIGfldFrTbYHwsr20Y/MK84ZxN0uPBZH3rOOfM/bYoITDxqsib/HmIGjTwy0
3uNJaIafOVi1hHyutU6fQ4ctKMESYq0nKKzFWP5GisRJoYzHjBCXehSHeMbhxLjMPnbLw+3ZjOIH
R6f2ntnEtnqLozFb7JbUvO2xbnKEbLengAB5+vefbs/8mwvy9kAVpsSi68jggEYLDPT2rJLGv5/d
PvePD/+nL/n7udsXo7Gojn+/7R+fI/0Hhs5cGWtnjvA0LOK1vw9pbP7nh7d/uH0u/+//8Pfr8rRd
HMPLjylvT//+0//9Y//x3//j2/6fP/b26/3H9/z9xTPPSf79+/39H//1yX/8l3+/5+8f+79+yb9+
wu0L/9ev+cff//en3v7BT50uLJLuG3vaD/nFUTg5aSiRhO7bUrENLOG/kwKyzqz2zS/aejtMU7vu
TdfcTHp4O8RuD04LnGBeBv5T+c1MTO37sttLq5bHvvjk9KqxZ4JaMfNAHaMB73FjNGGjrNeCDvVY
dYm1lYN2hcjxI/w52XY1RdIwMzVS7MPXaYcMMWgrLn4BHL9U1Me/D6RUy/XsJxgO9Hwn0GztO8Yz
VLs1wlvIJ0NQ7Aqr2Po69BbwhxEllnfXmvmTpqxp68iWe01ZubuhbUnk/KVsz947ib5JRrPYod2/
jOnQHKXMHwPc6CA4UNnZi41dr8pqn5aAApTxi1tAua1IqUWcEgOwvF3r3GWYCgKkLVloYMQ82liP
DsyBaFxxs2vLg5NEA0tKt2RCG/XHaH6MtcQC5IY+T/+4nTyz4/z7BIXTxMxF1/AttcClKBWwOc6L
FRJlByFZt6eWAcXAwQXtD/3vVERYhD0d1WAScBvKzJEsI2yOE2lFrPNfWQcz7MyRXYBjCQQtli/Q
lOlQ6mUJzEW9p1aPxCnPtlHltKuU6ZUwwqTRXmeMIWuG9Q/DAHurF7gjxmwH14Z3bygXKhOlLHAW
bonjuTTkMeGqS39A+Io2Z58NypqlCzmn9HKhoeUQ0S9yGIbdWPQlxp5Drkf7iGijVZ/O9lmeXJFi
CQli+qPyJAGuHvOl9PNArmxQAbM2MejPuAdXJVJVQGGsTxP13JdEZDqaKddEUlyM92iMPx18yMjz
/S8vLtaFLTronxzBInL8jTCTEqXleM/BOG5scLl5K52zbQyvsVpMnsypD76l/ijcVLw4f3xEyqwR
s2PkZDQPWvK7GO0XQ2UfjHw/8LHQdLNpyGXPMB6a6GrSG664cGdYMKTruEcxRMrhg0V2ieGme6GP
V9eY3mZXfSd6/ZaB9cxGbq5LWQIi9LWB0m0W8760fUSd1fiWl4Sy59VdPTfPzN2tMxCDSzyQ19q4
2aY02e7rWYVKCU0xABkgIwyuskN3KqqYxEbcquuKjJ7MCVhwVs6XKYFzjT6tMR3cyau2qLom8ACK
3ZQj/aPMSYLP4qkOLT+4iwBlrpqa1isz31wtKjY5kpC1Zik03OMjjQVWFZNc8dx8kZqBUqWrHhx8
kU3i/UQMH3NBPrnAHxWmUu7nDDosckvwLaXz1JLnsBMmVxWphYVbPraS2nUc8Dqxgt/jdsPNGfWh
1lqfGnA9Jm5XN2vvDTkmT9kPQTpvppbhBhy7J98GdRrlaGkwreWUAKP/4kxpz5sf/NQWlKvmBTHP
MdeNt9qk/sV18gmOlQSEZnzPdE5vF8EnuAdE6QFmQGJgEOND/vJAJDFlussoW5b9kBu6YCvWuh+/
Tr2ph52e7DoHZSxIIpfqMdmaXccSreAXjiP7yCDnnPf1t0W1kTDhdeyNSS2CZ+bY6w5TyoGLM8ZX
Ull5x7GpztDm1ylhcfWYAnCLH9y8BzQznWLxVXIBIn1uEieWa8dSoXKPU3XnpozkfWqqkDnGxm5V
wpBcpQxMLJIXwIRN8yUTVNQeqCKh+E1iq14XuECgouTvE2/JukBu4Rv6nSGCs2jLbU3WyRTQoXBS
xDtT69B85vedO7lrepy7wKk0IAqjvY4Q3bGhkaxdxt+6bxcHY/Te8il5TJJP103vGcCsusWiBQVZ
kvBjJBVwHXWoB/sQpeZjFiUWhYN/X1SkDSStvVaduKfaOgb4t2m1q5dmUh8KDi66bvuYI8KHrEVk
oZG+xVq0tnsGwHrX3fVtFtZ6/9UmbE56DhCqPkDSnVFAm/H7szWpt64p3WMfgDNhx1sATGTyCr4I
y2Zpfs5zVO1L1IErc3F/24Xxo1dQs6m358e6DN7npdwdaeU3xBCdgwQFRwGEVffPrflf7J3JcutY
lmV/JS3mcMNFdy/MKmtAEuwpieqlCUxP0kPf9/j6XFB4ZITXILPSrIY1oUnxXApJJIFzz9577S/f
cl9KUHa3hl5eEswjKz0UO5e2OJ7ydE38ZA8LNTnMU/jcRgCzxvJN2aSuBnq5uHNk29lO3vE1aoB+
pgtX7KxjYCWUdOpc8y2a53kN6rbp38qAIkJu41iQgs/OADHH6eqlixwMIbu+pdbAgqK9UvmMqnMz
JViIwfRxU7TuZNh+NMs+vZ6yT6SUX6owf+tOSXx32V+GVHkTgNyHufNS9dOz29hnZ3FWlw3BgcIo
P+eZApya3AAZhb0o8m7bU+qq6alYpc5yuSwoXMjZHMSUg2+EIzPyD7OHAYJDXpVfRwoV8JmfMtt8
cXyMesKqUPKrF3rU6ZjQK5A2vn+y1XMXW4/mZIVAB7t7GzEWeLbz5VoLLJgArzsknF5E/AFeNNuj
6KH56xf6jDZjhSNbzJZJ/pHhoAyO2EHOScObidvmNard077py/waKs5Y7cjGuJ9Rb/KUJpOZelyh
AsIM8mj2wU2rkl3QRZu2RNWvXbCoznSb6SFlEHQkY+P5nYQhOS9ecmPuQ1BYiopYk1WZDwDJztPF
ZnUf2K0BPI5jiVGHxwqfMNHqdFc3PljWDqoj4XqYkYNcWYH8LkIKIQyiKlNUT7um+mwiDkfcLG8K
JVMywOE2zMYnAvjgVlMQHbH/uxste488ua/q6GT16jdUWbXvRH+o/XA7oQehF/1so81s9dPt9f97
Zh+n8vvf//ZZdHlbT/ffeKnzfy2OFf9l0SyKVDN85H+pml2+4s+uWfcPE+lTuI6U0rRMaf9n16z7
h+tKuowcaUrdYR36t3/7R9eskH9IqQxDSduVju0Y/Ns/umYN5w+I6rpJcgkTsukq62//g65Z4Dp/
LWwTti0luUnTsKSpC8cWfy1sawj7djHkdNwoWZistY7ldbQibFa/6SYNaaxGJqzfCp1FSXXXt71F
2FeZRF1Cox7SDT5DPblBJh+xBnUihEYFvkGdLCccHFiY/hBwUSxE8qRQsq1TCaGu38sqrg3Sy2H2
e0r7OnwRI7HYNJTto44xrYXTl8Bu6BBH8e+WlHa7ZWfLS9YouMJU0IFu7zmwR/vcx3KwHpSdjSej
yWebvJmUNQp2b+G0x0DGwWHI8AS4xLQaNmtRcZ34mxPF6woJYcYCGMuN1adhtovcPkGMTrJxqxfE
nQnvVP1Xb3RcRiulvdY61OuVSIYIgm+hh/GrqaauuPUL1EyPVhYLidZm6NxFeZ18aQM+7ks8Z+Tq
Q5NTGBH7JLQpJoK1ukKNc+clTcMg3scMpzg3k/jBiFjnkEnXbShIWsUVmdhQzT/iYHwe0mYcXgod
dqhtLEHlHAuEu3Ia1+wZxEo8idWU5G9uv1B+Vayh4A4lf8ZTPExR+a7ouko/Is546XmwcZl8DKpJ
G2ySk8q/ccs6JORNBdkYnBH9B9T7uAOdl2t3jslS5MpKiPiHKblfIhCmf8gQ5KEAmB2tkVvOHVRv
lWQ7xVtmhdJ4GwRw6lWVB6wRgWMKcDzMPuN+ycPJWyjgNZz+ZM7b9jkdmuJTp9aNp4oderBKgU9L
QoZV+ByJsN37Y8V4M1POhoOcbidwCuz7Os6nS+xCFLqOCI/9Lth1tkCJ6Z3gYcDWR5w8lMFLAIX1
S5Nz9j0HlYj3PBERRmtnKNJbv0eEWjmaEaEB2QaFrhb2gPWQDYVgt44Dbq0MsKFE3CtytqUly0fL
psj04ozC4BckEJd5WIJaRQIDCWEj2Z6j8k+W+4jqN7mvI4g668HApcvv52rF9EICReuT9ajBRYEo
JAZr7eQmFpMhHqd6Sxue6ne+74TZsTPRpZ+jumcrrVd5Ck47sMPXXG8j+Wmi/IZHuOY5GVtku/GQ
sabKT2MWTN90XgqOdCxW8xl6RqAl/p5Cmrr8HePDjm8ay8Q/Zrha2hzMpMwwnNiT/TTThJZDLbOq
D20qmjdhovp7c7ewBtaYWlr9ix6lMt1N09iwNm/6ut4Z1Bt1+yntxuZEtw+70jjtaNgo666gub0q
26HbJa7wTazL5AU9l2N1f5t3Uz48AIfo0n01W050anoyAMipDPq825rJpMzI90vTCzNbzYfO9cP+
3Uq5cB10swSGO6h0RsaAaPyFHSJMP7PFCrYkvfQSxbnOs/jat0FVk/fu+/iY893mN4DhGi2CbI/h
YJNXi2OPoAb2LCOPTPWmByleDraGIWUc3LI1bOSZyMIYRT6Krhabsm4/I/W+lwOs+GMc5BQPtyxQ
DeoR+6bY8L7POAMnUU7QqQ0U1rfByECvkozEnjUVo2ksee4FDxMzN3muygf/qKOZmKsOJs3ItWso
Sy/xOUk+VLqOUycEAflA+Vmh3fXJIpdL7J8sDZIIjdjxKTbxIkdZL04Dwn87wbnCaNsYhXauO3AS
/K14w3qjjYWF9o6lx8Bqpyzcp2rys4slCUlwwi+cZN85UdGBaiWX9NG0U4mua8uir3w0Ft63clOb
BhYqtcc1ranpAdP1ZAlPuNPc0lYTNX5HthD+R30vksLqnnJKgOtzjVDabiPOffwGoq5ffQ19dg2+
z8w8gWUZPD2mdPCkblUg/JRBwi+pp13g1Zg+JtLhSrtPBzk+pJqFYJGHk8NBfIoSCFSTaeAOE06Z
XcKGAO6mmuX41uO/qteAVaP27BNgedEbYT1iAi+vGrDCEnJVULlHauPJPBhWjklgiha+S6YWCJRP
Hzbyb6oZSwEIl9Y9z6Mlt1Knk3jBTnJ130H5maXXDZILN4YrIhkDG+HwMsxpwYkSD3Ty9wrR/9cz
2e67uPnIvpv/tXzjz6KcqAYP2//910/pqP/z/3fz0X785RMvb6N2unbfy3zUdClfyjeizn75L/9v
//Hfvn++y38zbRmW/i+Vs8v3//Prll/g3//2FHzkX38Ztn6+4O/Tlmn/oZsOFkqlgMvownb+MW0Z
7h+2ZMaBEuUo17JNxpw/py3rD0MgYrpqMRM7jnTpYP3HsCX+sNgpWC7fzWBOc+3/yaxlmMYyTP1L
O66gEpfBwnRIfwjlmuL/qHuVMz9CGrPg6FBHQzAOh3kW57rIvjVmCa+xohLVBwt41rmf0kRpcAxU
UNXbz86Mt6wtwSCVe0TdNyOwT2pybqWpfs06IN0OXUxoioo5uobJxcJmc+Wj2YOSLVGSJ8E7I/sY
Wms/GeUm1bIrmZpHpFJC9rKzvIDGm1WtPkLHTb0cerOuG7+TmSA+5BU6o1dSqz7TLHoucyvbhNTu
cBsQFyx4HMnM8qvvD6mqfplp9ku5kP5kTEWIo2MAm+XwmddatHYLQyPApd9TG3Ulrc5Jiz1VOsOj
l3Fxb+DMj8DnrwtjvM/Z5G6BoVpsQYsmTjDRpxcWqIpfK7gSI7BezVzzsog6dt322AaX23Jpce20
2sPUUx0gkC5AfaoC7CeO6a/V4t9Pte+Kr8X+Js4EKKE8qpSwuclQyw2ONDjmA1cHQRdb5c6uOSs3
UYOtOGBIKdimgx4kJRCkzYaJ5N3o5k9RzXdc9kI0KfVCrBbMwtBeuwSFOwSaTk4Erb5vmy/DIlMR
Vu5GjLm7dpL+UYt/WSPLl0APYEexle9GtsChyu+kld6SaQfxr3/bufmaLvanQC+81E8fsMSFLCyY
QuubHsyblpsPU8Ri5VwJOgr7kH2yiztk6L8HYU7UGQgvcofqFuPcyC8yBRSDFrR0ji2tL7SXIoWP
5TvlyG9F1xo7NfUXK46MXWy471RLgPcIyGjm040DXtJjXBg3VhaASozYKAGUYXkK6MdVs7szbPdw
6VmwHaOYyAUvSs+P7WqrTOtOiWyAxz89SgW+zXQppp/1R0Jy4bHtxGdhAHb1Ka9eS9ldGKiGM1f8
B5p3nKP1nw/KL6BcWrFDO2obeSB6UAPh05q18ZI17qFOsmYdayXpTCTqU+Ga055bOiDcpUmOgPqq
so1LGert+kdM+5HV/vnwT4EtGktAhCY6pEzmQ9nUBTEu4VED4B9Hv8D9AdhozrNvSOebCLLgUYAe
kM6U7GH6wlVo+gBi7qJ3/HxkTHQ9Wj9QIGSTLIq744+A8ncVpaIjY2ZFR3EvDe0Tu9TlMITouvBf
qwXqy7K1AvWAozww8O35akIhn6mmmOfhPsRvgVj481jK2dg6ln7lxS4IMc5nYnO/lqTcabyVi2qn
L7rDj56kUdzBciPR2fCKZCPnq51iw/IX4qoC7LUZbTgrWnGJyp7FNnn3Gg2bZjWHkJOW9YxlJfW/
o2hefn7Sn4dRtkCCfn7on88ticvMFgNSykgFE9P6mUvyB/RrFwfpvSVp+vgRIdXyHLmL/vjzaWI1
NrYbjk4xJKOdW8jbWgM6RPbMXs0LurArub41y4Mf3MbdNVXCPzR1vMvUwoRcVMX+rwplQOe9x8z0
E8z/7CWQnSIMwUsu7BK5sEu6NvmNC7XxfiSfOijb489Hs0PKwp8QduvpscExTNYG8mwLM+WoTdiv
ONHv3SH49tNuxsrStsefhzjEiSpYjYNxOYTCbED+8jAtgtI/P010kz7QgtCao1cNkZqwOeq6j7Xp
pxHQ7ioAJRBl3JiG53hhN/+0JP589PPSHgEwH82vOaEOF6YV8pdaDdlC9U3ITc8pwBnHoiKJJ7Zt
p484ga4wKf3dt+GBT1rXHDVqzg/CeeKshEHLgn/XqvYwN+pMFsfwAPiwjJ3lXaBR7yIr86OKJ1B0
NiVMWDbg7iJ0zbx0RipxFHV7vIbpA1rYI3YBDMiNmv3Pa/jnNWFq2XggbvZQhiOpQWljslw+Ap+S
49rA/dF1NE4YRq3WuX52MGzsagh/iYk+t8p+Hqc8GY45pEpcG0C6ak00BHcbzHWYK9UxMFxebBF3
If6OTMlZjsAe4gk0A9AjAAxOyRjax0TsHSCXa9/iZSjTMwl1CqPGiNO0oRsH+mgu/WKT4FCxafWA
EEwg0suwPMi8Y/nH4QCYT37TomgB+gNexp6DfMEdSTDrRi79AUFnHiDtkB6vJv1gTvrJasu71E/U
oYTrTISU62cIAWldUp0FAyf3hD0yBhSQQKOUJ081uaLogR4LOjfQJfnwNrOdZw4BhCqWz5IkUnvX
kBfS3vF1FubvIEfTmtuHFHg6AWeCeeT0dxJ29A7waL2GMNVtbQ7rHnLj3jBL94OFz0JgP0VqWPAs
MJvn+UAQj91tiPVaK3hiEDGjN9/MFEgECxZShzdNa0bS46tQcvKhSWjTlErcaBY9ciN3xpZyEZi8
npjyEdOJfDYh5G4KC4xl6tgp/D8moSQY71gOU8ENfB4fEvwAruCgVrT3oAaFJowp2djO7RxF4yF1
kq/aT5/M0ecQUrEVtgR4hpkzKjejRR0q6IyZdXkbWLTlJRTSnFtcn2xTjm2SbgrRwqOUY0VpTjhv
8xBGiWHT0uNvjFF4l6qt1NZKDQAokR3dDrncD7OJOlnYXzobXaM2vaklIRPOUtsLU1MvTEh1WiBx
VNNjl+LgG/2gO5UbH/TWqeEWBKyHu6JpPPeZSVijcyuadItoG/T3Q8h9FRN7SRxqb1WsRwpwj7pV
QfrP6JxIoWPoWUP+icgC/JjiZLivHBJxvhToLUVTb2IdeIo9Qv3S+2LD1mqxcUWUR/pC437pBVbP
al6Fl9pOjc1si08DPPSlxcpJkgjxtVjprROAQ2QjUev0IeZkVE4yw/oCuwOuW02PSpU9LtbU2GwP
WZ9XN1x6x41NPGvP6eyr7JddNuFLjLE7PU7HW8PXzW3Z01WcUy4BJcs111oGR1nnNZK30HDrvjiA
xjm7sU8deiWf0D+JWI5E+jpem5y6jd8R+0sPB1N00thp9QqfWrMkGnospDiDKcY0i+5s1QMuM4VI
V1VOuG21LKaPhjSF07kAKhGwHCMGURLkw7rX2cH7U+Cux9oRh6kE51LPnI3DEKqF+mZDQdVMaPdr
TdWfiV8Q1Zi/ZG6TdfC19qS5SOYioY7NRIKh5EjuuQKabC2rw1y1zt6u3mqX91huYefPGXFWEexA
vYGrgzlLI6EOJoQ6GacoLrFmPpWcXb0xkPpbOqonGu3Ke2PYuwHAzLzsyDV2qbsxHHT0yMFyNWIs
2o9+9tvSkD4kOxwucukFs+kthJbnIqyHAz/+OUn8gZcABEKDt6FlHCIOuxjQ83Oy7NN689kZaAk1
neQzruWplIQTZsb6FfF7testq7pj6Uib20jBId+5XlW9hLemZ292m541N/wmcTSQ46ZNgSIzmFrm
qdcoIJSWsPArYhWhBdXXuughcQGh+fihDLMi3WV/dXr4WEWv/Ans27Et2E6o4Rk6s8VAl75YTYSf
1rKszZBzCOnjtLn8PARR/+dHP5+SE+0PgzTP//zfTZkzFBpEItLFKi1a7VfAGtzDQ/97otHkPhui
4TjDV2npojDS5sroFh24YbzGff0YueN08Suw1CKWniOau3F0fg1x6O8r276n2Y1Xf9qBclgejLIY
WZHgaQ9ZTssjFkEu6HOQb0RA5+KuHuSE0zGQK2lon0oRQFF2Ha+T9rNzBvOlT5rvflq0UMN8bRTm
/2Skqlcxz9kOteKW+kzHvN6bsew9v8YqhwH5JovQxkxBipk3IPxMbS2RlHhjBQkAFYOEk5Od8Pd4
rKsOSYHHKuciTaZE/irN+JcQxY4iynt99F9GXJqJsy7m0r1KzBPAdcnk9aPxXklOGRO3wjs6KZOb
Dj4lsnBsvPsZjFozxs6hTyF/ajogjz8PmsTsX+rub+7SoAQSZzjb8SPbD7axTWxu3Dx3MM0Zj6OF
c8JktT5U6urHLfUXOFvn+CnQm/zkOu1VVfI2TKa3oaVVhHAnoASaTb2ssbq1ZmS7pFxOYgpilYpJ
E2s0QjmU04Nfm6V7hynev7Dg5DrbYQnJrUvoxP0li/P2LHgnw8PbkfqAKzR/EKVubhLJ/pN+mvsy
8KNNofntGgvVqzsnajdz/4bGStqhmH3uE/pOT4crUKdt2IdPiKfJdqohfOZ5+k2/wZtmqPho9xp8
3GnUyTqApMBtk65qL4ubW4Bb9cbFVYN3frAhVyhaVTkEaew+lwKo8Vg05mcchyRFC98blyJcrbJ4
npm11oZorJuYvT6jbfIgg3q+NSQeoKgAsVPTqzc0Dq3qWFtpi8bHWIcRlsjIY1izUA2RZNPu0yhG
ucs5YdItTwsHSd0nMcCNTEsIxx3Md2w4Jj7mzvU65W+FQU6iSYK9o82/LNsCAsHfsWr8s0t+fmss
g4Sjkm2rt8WpriglKwz6Ymyc97hZ7D2Ql/AEDWOXpHQni0rVZ/armygirZa79UanGA9KdXomuwmP
WTXTHkS9OFVWAO6xWCdhRFBy8AxFK/HY6P6BfSiFpRAW85mYZJNQIOd23XrS1MUiCIyTZZGsnI0e
FUf+imBdKhjaNtIT5UZUgExtt+4gXIK46LQblip3S3fkaO9LO44uTqMfDvWgj7z14B8FbnPAwVF4
jUF1c9EB/yloCVlrI+4xvZxWtTOP63x2D5UMvgdd2we1de1Mua1LXlkGKkRJilTp+UEbmQ+L3GSy
BevSmPWNEXAFx0NyArBJwy/QhS3zEOkk3bgCKHnHbKJw4RMzSqd8axAomxgAp1KOHFXkTZBM9wHu
e/q9xUpxZV+zIAV739v7Udk0sOEmx9c1XeAFcM1uIVOld7llUIc9gtQA1WDAVOPQjbtpHzT0Dvsh
8Hozbd8Q1r75/c2NUcrw7Eb7uSvMY5/jys2BkrCRDT5dK8UFNk9bYtolvEz867pgH8N7HfitV8jK
PrkTPhTNBrUUmNGBiphXaQzTB1/A2Jbfj13WPXfEx/Qq+s51V54rVmN8U/8mlZ/lIakc8rRjBfYK
SZQIHp5vUzYrX5PPLaTylRV3xcY2iPXUxn4uZ7mhbHqj2fJdRLmDsqUdJpQZmnyBCgEIV6PCvwO7
AgyJu7W05kl3+FEr5zfcJsjePf50J+AKl1SAXqPENI9DqD2LHj0PNeU5TYOngt3IYWTUWvmmoqMS
OOOTUY4M4MOZbEh0rrgZbOoB+toEt6IyquFkJKLYhATqNWS636y/r3ZhJB/6oBO7t5zhyZm2Q1Fq
axab9lXxEV5y+Fap0/T73HbG44yN+GhrL5w1w02XlgDp0foHXCw74SdXSd+qlwdMhJk5snnC0KRi
9DGb6MAo3YlFwtAcqHQYT71iyDRruOlT+zpPidrn2kBRUz+qjY6kw+p/eredCJM++Qcx0IvDvFev
0iAQGxLFsIeRG9Z5y1TVG+zNZa7t+JWIU88S28pAM44xjR+QFegaspB9xoE4ZGOffh7Q3/78yK7w
ShGNttkDFnAjSbau7ak8I3H9zmfgGUQqCp10DK7CT+wl0SkKvDbR82MhU08Nszj9PMicq3kZcvlw
9QS7JGeTtRMnF5T58qQImVZB2eBD17N9VHAYtLuUvjH3GMYsR3IizaBmB+2WNAOBN3c2Kbwqpl8j
YioV9xobwZOJkzG0hod5yvcO5WwnWcrmii7wbFez/epHWrNtomrYoefar47bnRluberASrFDhwg8
BYiJOgZi+wuRsjfH26qMpluK1qZbO/dflcDjbkz5IVzS9Hr/Zpm+fZA98KiaBPuG6g5QLCHzs5HJ
j5FWK/y4UNJLLn+eaMv+EM3Fth0oQU4GV3g1acCNX0PqIYzA9TVJhTdJoz/1RtufGgf9LQ/G3z/9
D3etA4HVJcay6QwuACtRqo1Z5ASyZ2OTV3HwVOaRdpN2i6mIdyuFKBaJRFYpu7LSug1nA+MQWt2H
1Kb8ro6oGgB7ckCnS191p2MspmKrgR20sfRgD/pk6UjnQjqE2OOSpPqUzTLbV62+itsvWTvlpc4+
o9DRMJiOy8xpXh05UI5hq7Ph3Oc4vYaeAJte1JeZaWc3V+lH24EI1rrgd1aQ9zReikR1mzyxaCDA
+JPoR4Q9kuO44FjjcZyLC7YK8mqPlCcucOI8CAgoTnV9CNNrm2XAqmI/8chQH1DNSMoTSCo7Ij8R
Z1cIo9p6cPMPDvpQO/sXB8okN/ph6/u0u7qq2Ubpl9KAxLFL9NeTr8cXEdfxpWqir3H0ncNS1Bk3
WbURUj26SWt6ObXEL31cXelF0F+HxDnPTnWuhmHTlcXSyZant1ZV3EXMxMSo7Y+psK4q+Dakci/C
3GeB9pxpLUbbBWpc4y+Yh/IeQNJJo5MqXpolM+1hLKKLagRv3vgWYtin5forG0O5VYJP6VxtOvdF
sDJraBpjZN9Nbt/eJR3yFVhaa/KTk7BfraALN73Dxdldbo3wgDeAN/SN9MkIuW59iGGTFVk3bZT5
KdzgyS70YDuDkqCIuLiGcAF1uyg3jgtdNpn8NzCLj7hq+51wmSJqNmxFmTrc7+NDO7jhziXIz5EZ
VmpOlPNoYY4BXOrMT6gKHbne59E2zG2VAD0bZskBcG5foAF06zYGawZdhHtSwLrAUWxvh6LfQ3Ad
N0j5NWHnxn4hO8i6RqlrZGj2vd6Q2pDhQ2kb9oUAc7OStuOQ2yXS8dOy9vPRzwOsXFAr9d5qyLs1
mUk2zx9vm5T76DhA8FCZfYCDnd4VAyThgm9VYD/ZoMUyW8Iti6v5uSaGkyJRHGK9OYo5B2GHOtA7
L7rkaEbbZ8Pe4tj2Ys87viLb8WTGe9uAIJcly5SeOTcwi4odkvlzlL2Vep3u3X4OjmABrliQZg8s
6GWqqE5gL5axqM94urWlGYl+mJFMDf3wPf1R1i+HLbXH2vI2JvGlWKuQeeaMOLflrjYufpQN92y4
HmCLedGUtbsM6QxKx3CRLnlQo6/i0zDE6n4weTE5ooi8hnOOcpkxS6Ri8I5wO3VeFl14n9Gw5lnD
8NAM41KdYVN9hc2VzuLDaDaDp9NmsAaCCy8Xn805bjT1CEME/KxqvCTPtM00N/z6cDgfiOt8BeKG
ZP8MeLfHvQFvgCpIiBizTO70rZAN29dMprtkQk/BNjCD+dnzDgcSPdNmkLs0pI/BhvrxhAs/FbBC
bgNTk2s7zae1zrTrJU4Ij9atdJYo/Jd2BJcUIKbrZvWF0MR0WybK8sYhElSMhby9nfaJxJx2YCuF
/WoB/aYaNed3bSDEhWvqs90yiF31lru0omCNm/5b2oZfZskW3QwDzgpcDbcjAe3Gms/ctGjZCBh5
orB/pkDoTRO1uHK6adh2RiV+Xt7bYOLrwDHO2Wi/YH5N2eHXOJOWOTxKP0SbqPU8UkFpdSwXOLDf
FIy7HA8ebTOrblpXenYcNhuD9JMqxXTMe7EbJ7D+SZUMt5qZeLwP+Ps0FY6I/AQ/lqLoWbOBjCh5
9/NQTwwxM/CswXH0TTuW5WpELTw5Gnt/k9Yd8VqCLcGhTCw1JIJLfprSrTq2qEdu4t6LW5JanWU8
iNko78ImWOgiy7UUccRPG7FyUtIGKdZy0vlx1r5r8mDGzQc/5zGeje9Ot++yRqLdLJghw7p1y36X
1xifasvFCOVbHjna7FwwamK5aWgeMwPtTE0caHVccJTVG4+5AJo2uwb3p4x1m+zhjU5QneTkP5ZO
dNXB+xCI2bsVvqmUAtdyGsxjxrrENEPI1m4C3ad79G1N7GYNS4PULfQj9zS2Mjph+n8LI+NRJLwO
NIfGe96pGSfUIbg4aXXX9CwoGkGme7IDmPsb2Cwk/Ec7YvlF/r2qmE3r7KZUdbN3kEWyqoba1deX
IiH8nVvtQFSTCbCjKEvwUp3cm9xJDkOlfbg+B6bYmfehyK6aHu8LSoOPlYNizDZqnTrLhDzCy9Sc
zj9OcYCTJcr22K8rzzfmU7awl9MmkHutTeJXyRLWj+v+vZtDuiZgcu7JK5Y3aS9O8bQOme6OtHXL
daFlDtmVuLuNDQpnU8uaXnOqbzzXNknkmFZ7A8GAYLKMfyVc9d0p3OgulQMCfxcBJsJ5BVzBbSzD
AFgNg1UyOelD1VCqhVFcf25aNlKIM9eqyseXN6ml5ZdTzhm58LG7qzXTPrSdpW2Bc9iPihLTuIjr
LxH2hyZHCLMbdU2ghubQzryBhifLjh5wKlItoEfmV8DPHOlIoD05q1Mv5mVpCGcW++eZCxX+cxMF
GvGseFFN+dCSuf2qhHnCJjLSYAWBiBT8R62QzWPwjad5cA3YuKR77BFNrQ8LiqPL7AsYQMQPXspu
aZ932ruomuQhUra7HcOyfVTdGpcdu+0YrofduJh+dKc+p3qCc4gqOa9xxexlaZa/iNq+zsqavup0
vKO7h2BzbYqzHU4UyPHKW6mmiQ6TCa3YjhpFcEdTt9RMDmvR2ONth1mKzEuOG44GjCkO3/xU+c+R
rKlCs/Vjd67qWG0HxwI/4oSEHuZbLAnsboWW7WGUaPRBOS+aRRCsXahYQcnb1kWKnbEtxX6d3ZuZ
dW4MuCas8tU+KXiypnIi0o8Ne1NFVYqkCx/ZaKpDPYKX79RvtohYwNnbOo6F9cZgGYCHEW95Eb5a
bshsTU9LaNGq0MUad53+EBCXOyCWjSgGXwNrZjaDVGUUve/19ghUq+2/uUC0znzOeAbrodgycSe8
BsqW02a3LZdvmZQQRS1t+BXH7kdhZTe5ABmBinsG33InCeOsrZkmEhPZXMAPM2Ljs8/A2rO3+GZt
fa+LjmQtv00UJoUX1tNzU7xDzSVWKhmuNeQn5BFO4PgEi3Y6Bybm+w8rjHLuo/zBwmH+5lS+n7Lh
2VHZ1eGAIiTzqIw4l06MR4onwW+opwGfe3HCiGj+6GzyGPBwVZpfrZBnHKn3KjO/R2leTLt/58ZE
gln518RFUi5r8c7Psi1s5KCxaB6s3mjoyeL2Di3IX0tSbuKB3BPpk2SiKG4oVkY5/4ZXTB34a62p
ty6w8VQFwy5lv5LL9LWJzj1ZNa1yr3rXnga7oSRNbE0Y0laQvLN/Y9hAS9K7Y+k4yPRSBdQoW2zN
2up1dvAPo8CNZfTV+vnEu48tVW00z0Fu3KUwCagB/ESMOU6Cwyns0AbYJnNpYLknK3Gg7SmRbsv6
y4+D4i7oTZrr+nhrx+4vrsbnWrT+id6bbdkVzS0plJXsgCE1ttoi96qY2l+o5Ny3fPNBq2dxpORw
bU0B/X+u/tYGLkvG2Lx0fTLfD378mvWR+u456yfcym95ZljcEZtwM6iMZCPrey3NrH1N5Q7gP/e2
rKLpkqf0Tc5t8KRH1U45pX7Da+fsV6o7ug6cYZkw848NCG4yffVaCrp9GxW/Y4jWXYc+ZkpXtlUb
FyDQzOfBicKTwf2HtAceR6whE+BCRv0goFsvx9M2VGSv3eA2Ium3rjvqZaMwT3eZzQFeTVSO6Hqx
KQdQRGk7cGsRANC68Bf024pv4OsbnMH7uMQ2bdPKUquXro6Q37rGREddTXNlnbLwbvb5lQ2NhRPO
y19UrZOaDptkK6aB/WaceLM7fQQYZ0i3eFnOy/c/2DuP5diVbbv+i9rCE5DwDXXK+yKLLLoOghbe
mwTy6zWw44XiqSf11TlxGPvcu0lWVWLlmnOOqYKu36WB8+SzG0DJQ320UIipfa+CI9oCxaY2C36U
m+RizVixf//wKrR8bxxsaDjzH7RZiBZpM3/YFZ1Pw//+r//98ViE01rkkp95TMedK6v7BJORGJsl
mFOMxmGYYoXa59GfQiuUZZ5QGYfC603+qvWwCemRZELs83etgrSeFy7aoaAlvZ+2mtC3rh9/eh57
sA7jB7MALBMRmGwGZQmjnFEvXCmB0u4WcX4SoIaXJvgzweJkRe0adhrdr1l07FlIwP+2mJ4itS6I
0BplerAiFnWhTZiR+qxEtSF2Yz6MON/WtufvwfYWUBlhcAZd/eU1Foqr/1jpqc6J7lNXiaZYS+Cm
rdutChEpABDFTzUbo3pRbCgsgw2qwBnEVsiiHUz5ZHje0qi5gAU98hbZW/ZoGUYxHVxx53f6Esm9
2Ui9f/Di/mhN2qoHuI47PfsEi0aiXAA2bJubHRdPEvPGFh8JSbiOHuusrDdVUiFIh6a/x5HLA1Zy
yI4JkCM8Q9kJno+3H+sBeBtJebB0QA+butzkNdisCImQ+jEDgzV319R4943iR43+OY/xI+DLDBcF
Xy5S/NRLGwfZuiXtDPOlvgTZtYjEi5HE36adVudJ54gs4vjJTGHpOjVNkODDbnKmvjVTeyYgumkp
MV9OrWmBCWCStBFio/zT9KZzVVXP9oBUi9ve2BGOhoSSfCKk/AHfsJaIGeIaadlN+OFPYfGamQHv
tRwyS47zTQG7XqY0i7CA9Wmrd7O/imKiTRU1hzgK/BVoZdq0dJrRVZceMz9kvxgVn8pnN88CK2L7
Kygbd/z0UJMzBSm21gc33zYE69lS8rRrzWDp2OMtdLtbIuK7a05vBnfMJX0jpB4o1WaCM7MLwUAr
eColeUIIkHqhNlCDD3YP1he9hw1RJPL7TE/RhXgfPMC2VMQSvpwjgJVP01uHKoNN8zDq8bvCCy+b
PqDg6Zke0O6WunNcVosfirJepzntJbSFArJh4dq5vGX/f2rp/8ZHa+E9/R//1ab7f9hol9Hnz3/N
OM3/9X8mlqz/wNjJEs1jfwJLaf4T+dt2//O/GeZ/WAyxLh4S3Tdt3SZK9J8eWsEfgf1lN+IZAp+E
h/H2Pz207n9YlqE7Pk5P33FMKFn/Lx7a2cz7f3hoCSlx78BVDaJT92xiRbPH9vvzFhdhy/f430vl
AO0wHJzaNKmNLCaIDRxyoT1L6b0M1vRQevavbk3HYCjXTVufA931tlGzEjSqXLQy2PpJKq6TxlEW
0Mf7lgYef57zPNSy4FSXr07PDJLIQ+8qtk8zUYvG9LOrqRzlBj2iMiCiNtkAWWxuUwzOLotddlK0
qrE5svi/Hd40TPgV6H+wxldadu0V5HSUJ7pTRYNzBlcVxUsRJsa0PMVt51COHjxYHSa7jLn0HyjE
or6nTWGfMXZjRqBULWrzdUMjw9qnQ4e+qDoM1exuAEPuE1MJDdTqWLV4MLg1OoV7a1vZ71BBDzpU
8G4wXQ5zYyASoA5Gje01jCCfa+5bHhEb8vK54Vwjnd1b41KljN+pQZVGrvgXlThbfSwcDATZX7GX
pI5gXEFWsqMftwSMbBoVNB55lJX6GR0iZEBof4Lqa7CwkjR5CqGWcvN8UoTrl3qePeK7/W6NZFim
Jr9mpZlXRElSEiq9ZcFE73dKnaENxIu0e4DJaxGgcnl29iFq/SkqUzDWTH4F23iWgL+RcPeeHx9T
1zvGDcZfwmLrOLRTWgWp/vD4dcM1P+SmSRho/h25SbftUodFUSEWoaZ9FuC6aLMmhEsxoTdvwymv
vcVt9oe3YedP2gYywx9Fd5iyx47axdp4bBhyFqU3kAMYs3XtkPJ0u2thARcstOwLN1OytgRVLCAE
xs7pqXag+zg2cAf1E60jBPJXngMdwjSOxOyo65omZxPiC1h4XrGKp/YNXNZLJ6cXNgJEFip7mYz9
qym5H7d58WtN8Z08mwOEQB4j+Gtxwbrf0Slpk4l9sVLsNrWE1manzhpQ+j4JfcrC+dhdBOjLIE3v
sROAV5DhRXXg0FvmwiEb966V2xvp4SJG5Gx24NavlqxfvDZy9oPm7yc/qjd1Uu6NTB270pFLt+UX
jZ0JFiCtJk710jVylRJUW4ekI8jUZqw+5Ufpl5jJRHLqZ62mUny3pnNvzOQvz7RZ9SR1RHTtg5fh
K7OoPxSJ+zaN4Y52kLd6mP3irErQ4h0Ah+gHbaTxQraS5+Po/IyVulS1024MZd8M4V29rKZ4R4hT
0X7Y9ENwvXB/o0otqsHv6IeCfWWDMKd0wVxGQX6PnPDLGWHF6QlCa3mh8OfeU+keotICKgOX7Tpf
WcTirnKfKP4o+cQ1V8ul2bHNf8OMjH0UMnYnV+LmD1o0PoVSC9ihlUfQZdBr4wsWsFU0HTv4Dlsj
7z8qyxoXXZc/9J3/iTh3bFR5bcgkY+uqD3hZ7nYHEYmxU2R8HjukK944EVl0ApJ22l5J3u39EWZ2
Njjv0t3Uo0x3Y07ZMphE1o3OPqGxDaoldcgQ4aEd4A0Py+bgkF1Ar0hubmXg8cFg/++LwjvDgsKK
H7Pu5q/uSjasiWyQ6CbnGyYsD2q/pWsgXZisYjfYtt4A5195/UNfnPHT7idE+1ET+1brUG2ADTt2
9dXZ7gbQmDgLIuB5qjONJSDDaMNTQXR3SB/tMtioQ4yCI9ZZLX49nTd9WSrSYtHOFWAZBjZQOlGp
OT1Rb6N2/ov1Q9nZWN31h8SErU6+6ynX62uVDPdetECoWVmwSOU8S6z+oof1YaKOhLZ72F9+dG+a
uWAnKOmJck+0I40ro26/wpheX8oylsqnHWWIfnOpPefcp9a2pZYUot4GE6UuAF37pcDK8qvF822G
fI48ElUNfvbJPGlBb9I76QmKcLK/1iRAiLnzntVwLjOGv9Ry3+MJFFs/beoSlHVX30rdvPR4lZjV
MI5tJcUMCwXcauU2104huRsS/4GnTnUhUjiezoNb6dmGLR75puFiNxSx+scazUxVxdlw44+k7D/q
wkdBpA88Bucl9z2aGEKPRRFolN8gWr7VMHESezxFXfyHhApVm8xbXsnjUJCazXqwqnSltemV7y3g
/1Y7e455GpOw5cHJYsAemQObNL7LibRWooYE5NomF+2jsot7ktDPM7bmk3RlssCHOrF+opm1IsGq
U7xYxKW4EN0/zKZ53e1ffD4tduLtoDGvJ6dcWEN3KhBC2Pk4NQ6q6G3wWVAFQryoyXxQUt5LPb7B
y+Ea1KpTEkwYJeQmH8VLMeA/FijHwVPCI2FrlVy7c45Q1/J2DW4/rgOFo6FDd6xlLI0sGaUirouG
nvsz6S+zQcew9FWwi1uZ3ltIf2hJRbvi+oC/uK8Yh8tT2yeMu+0m8Jwdtq+rDXYIbdu8jzZ3U78v
vqgsOmGtzfCbO2dbxK94zy8jycVKN/iWQU133m8hPW7MYewvw1EtSevUe3q+diIxqbmXy9j1aTnB
nPqRgxjZuJPFPQtYEAy1nNRP2N9JoAU0Z9T50pCAPkoq5oixZPXbAK6BFxOKkHE1Q30XxTfqdQCW
9zpsVpIY2OrxsPbG1KwdLTIOKme/R2aEJZrsbm7fQCHQs68a8tgiAkWygIZhUU9vL/jwTGj7PGdz
OlXXrhrsjaesV0OTBke8/20W8E+dZpLHgKtgyQ6FioQqxHctnlmOA3Opuifu/wN+086n/tPFM4PV
K6RDcppyViQhliyLlIyRWRSX6SfKXvlBGWW4P8bQ2UJhg7XUPqBT0m6qZRxTrP2OOL2fOYjjrWLd
4Uy5vitzjLGDNj2wOmcNl8kNkBrakdB0mnJ8mu7CBshahSweUEzYPhjhQddjiKzTu4MReoe39Jim
Iftm5oklQhhZCNgfk5J/Ztn+tn5OnNBudvyUzjbALjKHnryWD3xWF9x+dJbAJcBvM2RN5cnkYOXR
DToH6LeWy7gaahYvlVLQidm2RXD4cBJNCVhUUBv2yjCzp4DQB7SJnd7fh0rpIO5LXCtYAZZJ+2Yn
I/2rIXaBQNfoNuN/qktznYMT31LTC363mBOVbrCImSJl3C4FdXVY7mkrs2v07hn2rN+alLdtYvnT
ksX/iZqNcqGg9GVzLXrEI7lz8purmrXlPVlVdxE4sjdhWX2Tw1oy8p1KdtmGHeznV64cP6XnvUJU
fOBFxrQAy5+NNieLT+OTK9eNXoAaUrRAUqUKfBAD2qV2+SAExrUSuIxo+cXhNFpIhTQmZvFHFZq/
OuwoY3ywTLmmd4SyRJLUSU9DUJwFG3TFVU9GSWP9LpLsdcjENvSLr0nZRxkZVINU3zr2lpm/w475
0Zlo7pm8HvaUcwO6+kFw1T518W0S9CvmFj9VJCEMZWyNm/5LDQvZuc9BmsxDYHnMff2xo1ZuB8Ll
/V/HdhK4pyxwUDHJ20xsxOma2/17AahKOXbV9DlV0Ta2AU/r6a/mdxoCDmeRz8cooxZwKWS5jFCr
VjnaMhZfvFyNmq8qth6svUK7241HQDrGWuUXtMo05Slv5Z/WRsYuREAf/ekP3X9puPmrj5i5wqCZ
LlyjuMGrol/2Z/T3g1P8BTJCMJTJmUD2zxD1x74fr/RG5xgONhUjZVBBbk4TCyXUTR60Mn7TjPCk
h+rCNF3sohBWsZV8mVZYrkl/9CSQ7S0kyxyTHLa1oKMXiLEjtSP3VJml4E2pngfbeKBTY+aTD2RA
GgqM2cAryI1mZzcrT0Q7DzWDaxZnuu2rnaNn17hLzzbwkylwNmmXrGsr3Ttjy0ZW91+L2YRgII3A
bX+qLeeiORhatZyHQSR7qpv94TlWPH17g4xE4a1T136lcvJfFSDLEys6pI2+8br6Ei+5HV7Y585N
CcNuiJx1jF3EzOI9WTMoqKivSrTPNCP/yFAcPMd6GAs6KXjq8E3Nn7T5DsgeyU/VfQyNkxFMaM4d
xsLw1/BenNkg6pNIJ9+5YLKsd7y+ioxRuh3FKkgSxGyonQ0Nu/jt0P4r/zY05k/d5s9jmB2iWsFw
3oRV+hIM6muaibsBlxmuoF9DXPEzArVbeWFyTPj0kPRi9kDbIEIkPrVYYPZJ30QdrKzUO6Rz6xXW
WmJbw/ReRBwRoW7AzkeImNF7yzLZw+TEmwm/bGM0+mGiM2oyqouVq2eqhH5NGv6QNfyN3gjKuJFQ
lWvvx+FZ5GW8IjJ98/3hoQyMozkM4dIemtPU5yfTBZ3XtYfe0YCGDQSA2C8AkicfIrzuOQFULCx4
qL3PZBN6wTrqrGmDN3yNAXRha857qiW4Kjkq6DIdan1+Wvd/LJou0zi5JA6aK0zShI3dsY31V1km
uBa0eMNBzMirFM0S0W+ql2cCEotcpiD/a6c/pJXc9HDu95Yrn35ISVBT5jbV1s9uKYuJRezwBAwq
Wa4scR0avV75POhxZ02H2J9uJmbKtrQF8YG73l+Upe9AEXyA5/lNRgxPU+sMs1OEtrKwe0tblL+q
N4/25LJa16JN4mBtwQXb+P4LMmCDpgYV320PbWe+2ikzDgiMOnjUk4Q1hJ7ezN78xGIS8cVscIyM
JdwNHBJyPs0E9Uipd8ZF7izcvPnp2uL5URrG71hIxD/294ksj0wwx1aZIUEUlv9cCyGVQ/HapDmN
KRF2uqwYzUUUm4sGmvPApLWjSOdUzlkYnjsoV5lOshd3RV3RyDwCUsojxSVkqleTYfsLWhvfK0Ud
pHKfDdj1nGz1BjX6ySuJlo24TJae82h5xTc+R8DOjCLLEiNNEeVw+j37nGcd9glXP2lN/a7nR+7X
4xqL9KLysg6nK2uSSNXLYuBW5+uWXOClvgGhPI62gdNVwq6CMI02LTZe0Y8XisLepik4ES/mbiqK
Jxvyy8If5VdmCgL+vc2RG3x0dRJvGZkYQhXpZFYWQDYmGODQsw1DOtBSMb2bAJgN5DcWQhtfFA+W
4iZXx69wNEAMY0kG2f/HnuVHy6huaKpnjX56zC4vMoBJ7VeoC8rY6IiNy5aapGLUIe1xWwuKmsQf
vWPzubqnctmof0Xhssn3uB0zGIJgd9SDo8SV5HeHNRYBL0OYQ0zFLgsJ5WGUKtgGphCLVFTZCukT
mYiyJp36JJwii3LofnSAJ6veMClUwFGdQm6gUEQZK8uFkCsS40mVmKV61/kznX0IdfNAHKJhzgCz
YtcMdiDBILvlefYMwaHFWbgu7fK3EYZ/qEdsYTHGharmcdL0XNiAh4eZcndNQ+iuo8KddUNCxcU6
cfA9Cu81c1kZlQEpqMLWl55ksQdHItg6ScHVtKF3otEibi8talOdhv5zzIM/Dt5FZY6zVXWVEEvM
JI5bQJ/rSK/e8inRCOiY88gRfaqQOJ8AWMewudWscZNxGPArLkd0pva9jHRuPy70ZEcHRJz+TW44
7PRaf7OKF+48XChDjEUq4b7XkOTNO07D7B6NgJzjgEcyC5GQZoHMEEDuhV5wI3LfhsQKDq0q734O
73KIxRt1Gx+p5l/ged5zrbzJWr2WzUuRFq8xxwelHfh4BXZo3Ba/dm/FaGZs+fUCzjrQZjrz4N6h
pdR/+ArnFAAWUjPBKDhaOH3y8WQUvL3U6H3G6Rymgr+NpH9LIiqyKHZcOjGSYWE8JTJ49qm1XWgm
YvRLVVGRlXZjsxhKpE82iwziE2sL+mpM/Cx8zqjntArrKw2Lt6kzYDDaDokiG1J956Jl84DFd24G
OKJzdDgJtz3J5M1DvNgQcwXtGvevFCPtOzd5tH2OQ0fVf1Y73vUg4rk28sqFFcOwrp91E4UMUzah
kR9fv7nsS6pAWwbSv9aJlFuHo9vJ5EWA6YQI6MAGB6ZJy9tK+ixHmbUOpFje5aRduDFRBCjUKTPt
V5RMglHOeG1M/5f91Luesbuq0JLYimBBCK32rMF9W4COxPvWS26IBJhMxidaWn49TC+x6oF88PA0
a8k1Jr3i4j/k1DyQWSalkDf0b0biTZDnYoy/tyRBOE+f88l7qWv3HKWKhGH9VAnvQ3m7aTI+uED8
+WYTLanO3hW6c8Vte4W5ctX/AkTNQyxCm2YmjFl6+OdHwJIK+jXZe5LwFekXjSwfbTU+pLx3HWm1
K8fJth02GYju05vFaQ1bcHqcsFGQZmLZFsR/peGptXQtc49f/9Zmzc73qRqNx+AbT/taC+i2CK1y
jRz1iAtvH/d+dAJ/i/HFuOSuIuvo6S99m11KpurQb5CpfQoXJnWLtZLqy7Z/46pjbQ0SuGNDcG/K
H/Vp2EMdusQuk20MYDEU71OQsHhwsOFpXbjsSdMxe1Hpqjpn2XrYLCzHO3YAPqhVampCduLHGMoJ
fnRbXJOMH5wKRJXWvD6N+vI1j62XcWmDml1HAw/c5QnBnjLAKtHuNKkep/5j9jW1RAc27Mk/8gLj
wfTRa5AKeiv4hEaJuGW5L3kzjIRVhxtVOt3SHeNXQefmImqHk2vBMm0l5T9AZkdQhzIov3j70rTe
MejyXBi2oqOUGCH7wbceqOzKw+FemO3XaMaPHfuWeDDWMg3GbSjCz7iwnmUSMtKrEYHWWGM4ubph
+G25GZkXrkzOkN0zjY9MqHjQwxz91R06ej0PW7NZ/hQmq01ZFVeD77ermwPHQ7wU0BFxhVS/avDE
yiBnt+BNzMbGPep4KXWTUSCTw4MJRI0N8hnnJatCO3y3qmA/QAJjgcHsWnqfpEn4sboIDfKAux74
GOa7ZRtO9+C3D6iFIpy2HQeeeOEwrLseZqLDCJHhvM58EKUY7arB/dYrAmmmZVE+hzpLNo/Vbk+E
eQpwJPbDjfzfo6ghiiZGcfLCLl2EdXDOquGBBOgmGxuf9BZ5F+RvFkKyvw4Olr8P3hD6U2kmh7GP
ijWG14/QoyXEG8aPZAgYq6R3yZxpWbo5J7syxC6kRjUK7JdB8OoHZNywsvMchXLiOyycIl9tTWyR
hwnjp1d6L7SBtFwVgrNnlJfU0feuYhPV+w5bEp9VLL8zM8x//KReOSVFuF5O1sgKz6WGAVlFr/Mf
9lCMosqnKMRVn07yasbmg1Z3xipx1bEpprme/XPeotthCvzXiEy+4eq5dt70MPg2U/oShTL+xESV
E3YBdnH5SefqCN/0ZwLvu0ysFpqK6y3bbNoYseLmW5gXZ4b51+OAFC93meJaNGZ5szIS+0zPQbAk
3pKx3SDPUSnzIMaSwo8Y0HDgbrywSNcpmOllisV/FSjqKW37cWC2WIbZtBW+9T3xMtfuex3AUCI5
nO+qEnvJorR0/wmYF/6I5LMqpdjlSXwpsdxuzWT8CgxvZQ1z+U5B2MMEV8a6eDVFUCmG0YGcUHY/
JCww9nuMZ5X1VSnP25D8eWU3oe3g+15qIzgry8Nt5Hs/wW1+lewJfE4ZzDRj3f8mwLEoaf9Y6Hnw
XTn0w9kmeW+r/rOnHOtFPf3Rw4X2nkRnlXSbxA+eMhPTmp8l/Hh73QG0MuUZT+OyvCc0pQMgphqQ
7Cp2Cn4fTdT3K118QMZ4rxrzLcq4CqaFgvIdY7AGdHPjiUKu2thAs6B4kHIHltPQ1ogDLogy0R+l
8TbhetJlOf1cVrbxwRGuaC1gGCGeH13SHlWzRdWUGV5MWT2POi8S/oHJ0bHmz2RV04uLbZfXa7uX
eHHKcDXY5R+whSMYoJXn9/U6s9otq0ZkPr3YuKG5F4K7TGU3TAWFtxQBNbEOjeZ5QhxR1ATYEsaj
3JxugaBYeQbO2blf7vBtFdFNM0mmqSSZF9pyw71yL9zaoMw+JP5bn13CSfumgR9fsuoPqxExMKjF
Vs1fSvgoqvwDjEryYirReLXPsDGdXWe0t9bzVn2eLnuHbhfysjgqzVVreFh6vfSQWzSx2LW3dkit
UkMv2M36EetkljKOm9Jcxj49fB14MCy1MvuOuKovBqgW3PxTa29UYq01XBNIbycz+edd0LdA1qF5
aLqgpOr7XOKdB1jHTBNwxGGExMPMKJTSt4acg6aWRnq4xMn0YGmM2+n04TH4beE9JEvaQRa9xtza
m/bsrpxv5dj2dUDFSzIND2aMxERmUuRVubArGvqASqCG+X9yaIOtKVFXUuXsO5MqGJia5pIAINVx
uf80EkVbtk3uYG/TMGr7Kwk5uNaac5jop8RTG0/4alGOwW3UnfAQcouOapcXu44uIx03oqU4px7t
ra/TDpVN0T6u2HrLtm83Zm2tTWPThk3NVAHYh0psb/62McoF3P45gPe8ads1QICbGege5vjw5Exg
awNGbRbvvOHY7C1aq0guijwDsDSaqLC3Zls3898CfHIiR3A0a50sR9VwiY6reDNa4XfUZP3CKYxs
ZTKv4FzKC1qFE0bZKIk3rp5ckHrIkpXGRbWPopf+I4Bx7zFSxBnMwOK3QsSzyMu/pvXVDchNfJCy
PcpyfPQrezuMoDirqgvPXRmei1J7ZUf5lkSSZtLU/Wxm/Mg/BgkmK9goPZftzP7tDZoBYCuvaEjn
/MSkSGvSOggtn44U7azXZIngVPprWYruWI5lz1/Iv8nM9YjMdp8MD2HeC2AwY7azop5708S2y2YQ
19gWJH0MkwS+U7gxTPmgVYB8W/cwRDx5PAgKegq5S5niY0rL6KGXRAX61Ms4eHIQXay4kzK9B3n6
4KYgyK3gxQmIQqZ+xXpNmMYK/eO16TCFe1nTHUwPAdPjwUfXm8JmoJKzljnmjs9usaat4Il2sLUv
2LoMI0qll9BbrRH9raf8bUjfxylfUfyFdJHG7pn7VHOMQn1VddqD5jY7LzKabZEMxX4I3SfpSB5v
XLjWriHV1Qo4QUtOrnXt5/al6AtaUCEILf996SU0ZHpT5MBnSLurjdK4j3QMA/NXrtl313//lhUF
jJo6f2dpD0XTHgaun1ylSsYCPvftzU/ao1U2ROwS0teOUJchpqZZg6U/mpSEU+VIgwy/xLzHo+CF
AXO2x/We5BoBhsA/hGa70Y3wCX1b48OS9TsnZamY89BbCXOFCv1dO2LYW0BmN6ao5DqULr9PSZwm
Lqpzl3WY0/CHr7PQu1Ut8phJXdmc8/mkv9fa0NhJCNbBeRl5wTmd8AsLipaI3U2QINDETQLRTcBl
tKutDcqMtS3ZSbOVoQahy3pO/irjx+49SjMs0MTZXLDoddQvSGxUuqttZavm2lYe7ngPgeFsCgqo
uCV7T7ybI2ybqASBwR3FaHsdZZK3kxDtz1DJ+lg1LeEai+c18rQVm0BR+bU23OmXTk8tlGk+6k3l
XkFhlFsIlQQ0GV1moOg+xdTP46FYZAOra82hnMuLOrlnCnYfWx4oowovGIsOcRnEjxXf99Uhd0ks
jpSMGq62ZyINuzwN+6be6gm1s3437PtBvJqeU/BNrF3RGBdbr0+BwwWQG2O3i+M+evbD93RQ7b3G
pIasTbLSY4WV+m9tO50hyubPZVt+wluVbDUamshHN33tw2au0PM5h6v0IwiSHr8qmNq2K161KHvF
18kI2Fv4jDxab2LFM5as076pFbU7lC+hEjbhg2H3e61NqtO/r7Bvhw+10NGVDK3e9JFN78/8j8zD
8ZcN0FAjCVY8qwfKjTwNuIuy0g1Sb7LurVRfTz2c1Syv9K1VuP46mj196N2mZ5LKHzTzxEl4bEt1
6ap4Bqw15VJVEsNLXhvrYUD18ljIEMynQApDQdW1f8BuZ+c9zqRGbpHVhnNYmi+tkaq1XpPKyIJk
O1U1bbz2n4xr+m6d8gc/57lhl/ECxvwLsVo74PjbRUPjw4Nq1xFZ8SORyK+gSqO1ryghFVokIZan
x7gssbqk9p0lv1xuUgPzqm6UzcKSJjRU+4OW0XMoKZYDHONapPOrf9fKNj+lOtfVDITbOHWEsaKo
3aUZJn9f4w7qJTtMKByHNti/oWFuUrEerqnvJRzfRydhdTcvjkGFxaDTOmHdC8/5sgL9MUtY8QfZ
hCFAlKBkmu/6Rav097BzP0TrYfOy6wd+eawX6MeBDLogI8vWeyLsketxAiGoTPHj2GvGb8QCH4cy
vCyIAVVxyYL6ItLC3IiglicW2mTgdV7rPINbFzVvPs7c0JsO2JqwULhxeqWvhRTUUpY8wJOGqE2x
JlsW72jfWRPFiJZ9lwMVzXxwST7gmijFyMGHmIVtFwCE0cJjMjK7Ba9TIVYEzk5tFNUXTz5Lh31g
T9i9zcZx2XLcbviM87GkrxOmKtUCxXi1ou4WJuN1tAtnYRw5p2PWYDGitXWPW50j3hsPU5MdNbdm
A46iTBlwcA5VvsfGg3u8HtIVz6N7JMpdXEy7CPLwlV31k8rNG3z8aCOU+dQ5gjblat1G473EaWe4
xjIkLb6P7PSRNo1XjOfvYSrO7OIJ/8+O2zzOoVnxQfOyvtmAXH0tB+9x5KfvWtPYW834aHTts6J/
cTkm2nveAGNupPc2dsZn0ZdPspNviL73MNyzS9C2tPXdzNGjNoRc0SIxqAKy9X7rdqm1lOGbrmNJ
hoX9inU95AhAtzLNV2QQADHaWppVQJGQrA8tBZC6ZY4bq7HdE1IDytSYDKdejc1OdGWynkbIzHhQ
xhXemfGh1/2vNOChRHS8OYUD3pCxwvWTt/Ww9uzjlNfu3jfBVMYlS+wcJvGi4gVObM09OEb6h1/j
u3QZDAXCyGA169YO6udhKnGejdGNv6jAHZjaq6It32Ytu+jnWD8VFAtHK1kuGdGb1kygFvCkLNzv
vlRfzZA1x7Jxuq0+sXA2CuzNRuG9tToNsElJcy4JlPc6H9ihG6W784r8SZ+a/tQ4DKQVKiywKuFv
HQ3yYp9Z+Vor0h9bpQ2GXp3LgtEtR4tmPeKtTGIBjRW0VawsUswYBUbrDeQM+hhd3Tf+fubxKEL2
tbbCiYalydRLc/O0dloixSYDm2OX9Vb2Mz8IiG5Psn4aWvJS4zTPdCF9n9N2iBClx9LGKuCkDz1X
a5IoYfPkGtgOyTzeLKVeRzJdsIM4jsFH41sSOg2amnkEkgw3yWVRXPvjbjT6F2SJjUzBc8LKHlae
G+1hTN1MTTUHmdcnYCrhKaqTbjHY8xtb7/cZz6EENtGDFhO1GKzvwXKOxcjNOu/53EMNOXPAM1x5
xYmRDQ6BMvQVRbRGi0OGfey4iN3B2MAZe5HYpdijkEZ1AgXzrkF2NNpNhITZpA7UCy9h6RqN9vnf
PzTmqDMzF8M3B89uCh4iuPSPOZieW4TP4Fil01tqm+2l6otXwf3PbaIX3/QRTmRxSevE2lGGES0s
P6vOdRc+U2rIgTDU4S5tCu0Bb8evS7z4SEKSRlLLpkjI1T5sRuzWtBnXAMN6rFBlFhJv5QSDMdha
+1KixbjvKlTeZm61nKRzdolJFDkMH+4WWO9hzugVlvQuhFfqhO2hMNQhC9NLZ8t95LRv/4uo81pu
XGma7RMhomEbuKX3pCRS7gYxGgNvG/7pzwL3F+e/YYiSRtKQQHd1VeZKNE7+mpzyZduSn4tqJ19L
oWh8J7Se8pI5bEbUIr1pxs4jtU1rVi+xx6SJ7CGw/dOFjEH2oCI/ZpmLj6LGVOCW7+4g/81SI6gz
5MNgzd20nXPG0E54NT6nbYjLK8gigs8nzj41r7v7XlLNoe6jinSLvS3MY19DolTJhwZq0SFoFfb1
l+uz4HTjFVPFovLAMKi04DIV6qhr8WsbTEgGMvcrt7oWuK98T2xyk+yyfPNS7Wo4ePzAkgLN9Rzk
DbRvopGoSj3LEAQwVtSg+dBHsBWzvCLa9hOVHkbSPw32z7bzOfYT24kHjpgceEf3bODA7uKoACtU
seV4rrNi34QHEMZnCGnGlq49x3PUqysVxfVqgmq60LDAp8EA+4XDrWmn0Bgs+3fccy4lyAtfiHtK
4FEYpvC38YZJADeH02DiD4e9iRTXhe5BiLuLThGMd44N68oNsmTS4aOULsolaI9vz8blM0laM3HN
qu6HUbgFMAVQ9sDBjvcWiyMrX1rKjDUYqKQr8y8mC5TpOZ17z0JDhGh9N2A+W+fOXHSMRwIrVyrF
US5kh8TGyQD85Jm177tsPwYmlDlD/uHsUi8Gcy4jmhLoXY50t2bdDBtyVmLQdQccmsck67sjHhBf
4kS36RvKskV+N1jIco3pzohz1ZZ5tSYrw5xdIDEJDelnpLpsPUj7kegVIrxh4IBs5utO9XBGI1ld
o958WFVAhDa6xVMMh1kbGA+gYEorMhx9LbllNpLjUJMaay+3JMaeI26QelOHmDzDYshuJHMtPIQW
UCPIXZWu479LQz+ZPSqItEcDFAj3LY9z++AXtn4dp1i/ygGJYAeuGC8X55JOj45qhqj4lEi7fOw2
ikjiXeqZL0Gh2nNkjNcm1YoNwIO7KojbVHKEDWTY7kGy9RBMX26apntHPs67V3jNemKQfGErafEP
AjGiF0Nk0xC8iKj2Tx1Ds5RGwZkUT8C1HNSFPmIr1lSzqmR5aTM6AKPQ9E3pV49nIypKsrs+NCwO
1O0437yh2nZc59SSszJeH4pD2hLNB/AKZJQcD0WC3eT5kV0n//so5B+4vQ1MFDWOTbvWFvVW9LF1
AwPR3WtfsPCX4DvYwLgUG619Jz+UPUuK6EzToHsnRYdzpxxvUhvid84NxHES1qr1d+m73RWFzYFu
+UrFDJVUNC+PSnfO9P9/51PWP7w+e01Uam29fjpaXv1VpGHxTgrKtAtiem80N/N3jAfORmrIbGP8
oDsvN8VKNUO36dKR0tyEUdwMc/hDi7IbI/y0wR3e4+UiFK5IerEdBhaJ+VNKZ8FyOEFkA+X36Edn
pBgfMPjWIjR/amWNl6TrqveEvK2oik4lgNyzqvXy3bsMMD0HNhyS43q5KySce8NnekNySL1kSgDh
NgMpUbkc7UdiV4EjWNqYvqObdW5WXZ9rjYx0rR5GRjjuLzcStEXj4+gOf9SEWoD5bb+d2qw4k0kB
9cVudm6jhS9t3fk7vFMHs/4YdUwGUdhk755lZXtrGCFXlXMESFq4565wJmacPWL6+RdPSUrjEsIF
yFd+c2o22orpJtS4inE5pM13gBQ+BYXNeo2I5z3ybFZ9e4VNpVnSgxyJuxijm0dYXeZUMMCjOjoH
JFK8VblcG160lSp1Xyz6go8xgb3E2WtLkBn+rIQGiuAPZVtB8hux27hjkO1tLc5fba6QZmg4eIzX
Cr32Bb9E+aiCw1RY8UuFHGYS053cebBpNYJ23LX4Wl1O58aBWVe7QTJBE6Jjful3HoTxLv6n+b3L
ucZhWaPT+p5rVXlEp8lm1KTmwctbc1mN8b/CKdE+2DPbUafJ17AW7XVa/EHGMsppe6NMyfDCxDJM
ID2Bxe0gNxNRi9UE/wvwb7lPObWttFpnKCLpndALXhOlEHy57Xh20BRP6bSNnUJs26r0Hz730XLK
vWbfllZ1yg0kdzFFIFUCF9/IZTahmIWpNNDrnezfXFD2hTfUeu8qVji39a4m4383afS9p7CE6GTQ
9XWOAswSm8Ke06FL995lCXYFI151x7gb/Uvn5ygS53TDyrWGfd0YC3Zp+yF9sn5ind8/t3gnLUux
jOL8dSUATY8p7LGvvoeK5OQ8jwt6yQDeBtkuPC9RSAKJgLfN9Jefy+FdzNK8VMYh53S+vyjz7OgA
8KD+xTZSCJRAXdL/1ZnbLcAAppdsTJODYYkKA6cwHnrHJR0LA7L6gCpadn9LcqGOdj14hGfkFfnd
Kar8bvxb6+BaW00v161ITyXm2TWQaPUwmlHban2IfWJ+6kNOgj6ETHwOuC7qYrwmzMwhBkz7MPTA
XM03BZwQbYtvGsnT/FR3O16aqcJtEqbcN+7U3mvD+xBB6KG9DKmfWtoMlaM/ZpfK1nO7cj0gVDjo
tYqWJIkUWwgV6ZrDWLOPgI6uhmKm4zYkqGCMWY8pkFPUfi95YQUbgSF5I9p0pYJcey0mmzxs0lk2
5ZhbBJgJuaZD3WOgz9IrYJ97Eatp3cX3tkWDN4559hhkEewUMPpVRWQMx9A4PrRyYG/Xfk38X1+5
o4Aix/nBomG41AmceRBEkh4h6diL59NWBahUecngMwxqqTGFOjR15R7HPND/IwQxr58OalAZOniA
QaEpjU3munuv02grqKl9aMlsusAQuWxCrT7ETKPR1o72nvLBXo7z1mAzlti6ITGqznxDKTLgEFqy
gGMgaa6iVO82c/al2ZTFnrkl+JcyaueWXrTT8qB5aO08S4+ltvHmp7LAbynyNNg83+7chGVF6cPw
df5qkWrlTtOz8r+LAapBv3d0Z8A/zE82s9g+2DWxmM+fHHRAWRkfQYWYrxzSfMXZqsw/z2f2ILG7
+vHb8xlWb+cWAYP/708S6fjaGmr1fGZlpbqr+BJksRiweR2E5/f355fw/azqTBivz2eZb+x9kFG3
54+UevWa6rK8Pp+5rvG7rh3z/HwWSGSeHtjR0/MfNgPlZaw37n+/nrSVfokBaqIk4u+eKNBWCbYD
tkRegq7KwnWPymL7/Ko1cnWpFtj+8yUAWeltYO1WHEbnF9e1tW04cPM8vwqSmbAdm2HU89/it2gO
UnfJopi/ua8G69hlLmOR+fdGnsgg3QP9e/7bLKHj73f+4/mDLW2ob03Ynp7f6nZ19Br7JoohFCB1
q3srP4q6txJXVQlV7TG1yXg3h9mlc9U607mioDVOREAyFUTW0IPrfGlL9nVm55xLw/FlIk+y5Ox9
FKhpd2ocdCjrAQ1LyZpfhK64894f9dZFQE5hCbVcWI9h/p8i1oCzoQf+SuegwaoUWKi4hoGm3qgD
39URoE9jhniQ4bZq9QjzS9euBR4chPME95JjBGw2fUnI1bmnQxu/yhxOR1UGD29+sN0viOvibUZv
x0Ty3PLcvcAdibaVK9MlRjyPTmcIQMcJ30Dp/oVd0ZzFfF/T2DRRQ8EJtDnlr56fs/EwzaOAPdA5
LEbGvMU106ccup44J5j3XdZMD0iOW98pmq1pQad6fooymMFYM/SrrAEe+fwD44gKwbW0r4QUvm1o
q3aFBl1/8XALNSGmnedDZF2CMNHenv9Dl5DMBjYssmHn6qhYu8t5pSypYVZZn/9oAeMjQrDunoVZ
JWJgfqryqNtKEUJ9CudMMssdd16W2XcT3egGL11D/jb/osHFtO8aG3Wnos6dl7KZB3XSObsjuHfS
h7QHyDdpdnt+0ZQq23GLI2OY8eaA9R6o/Q+AtnGVOUxt84LVuCj/GT4thUCaw32K9Le8L9RFI/jT
8YPu5owF+NHC1HYFtzBgpYmWhcW8wrK3LRiYlZMyslNBR96Rx9zU616wWjKOn3cFt9CCfVq1aHaa
vL0rPwuuVQ37jLkLRv2HRQjhjUv7QD9fnpXdfwmnby/kF5962OdN2mV3zreXPuVtaXUGgEEAINHM
0CSKiMN8Fb1Mafen9XLjPLS2uaP97UDXmbRF4YccKFtaQXHgBOfZlq+bzcaoZs1DYoUoSBhQ1L6e
3oO48zYxHYGVVdHOj4bx1xBz5zCyhPkSXmNNnRvXEJfBLhXw4GbDMXbEahr99inK3rCipys3J1Nl
yNGqq2ErADFBvjA2WvduSiRCkyzsXZMUq9HVxTJOLGcXzXM0Gy/VhkBGuJPKG+9G/isrXE5/U/tP
M2lx+kOZ3kVNwRd473g3cA4RzmwUHC/CqlCvrfYHaY58q1sHmSHUHWQUCfUUJ/a8N46FN/YwWLy3
tFDTiul0sk9bHJP6/DeZGlS+rOPI7ZQQI+Z38w3BhfST/iKq6g07qrg/H7T1aDYRTIGIZLv5zxZl
zCoU0+iZnwGLwNE6v4gkLW+8KoaNW96ZTNwhNTVLrzVPDvP6VE4mvgyWkzYz5q32QcfZwb4hdyYQ
60UQBM0eq9veFR2JNL2iWNc6pEQ5zL588Kq7j4mc3a332PLL+p4HWcABCJeUM/YfeqQXZ8jO3i5N
kKubtGds61G5nXkJ4TSbja5wtzDoD9RnV4LOs12sTOGYykPW0j6SRVYerTCr8DxU2lsjcrFLMJou
s3RDTNj4oNfuLSrMLitSbL7cEgtMZkbZ8fntNsR5dO0QosL11NYekSJB/zZo2UajgN4GGgHB/og2
RNOHcRObCRt06V11W8NTPFl3Yl2s+1w2oYW9cxuLK4Phgxjjz1Z31kNi9oh9fOdOboS7Ct0+2aIr
k3duSoLdAvtFT+Ovwk5OypmKG8f6C20bhOh2fIIYehyR/S4YYXx7UDJ3jivbt9Y40YRQd8r85DXv
OOLNMgLXMtAjYOCpXeNCWFG3m6TgV1faTYmPgoEW2tOGvqszdpeuLbrL86M8R0PvFvVHCYslpHGD
cppVo2UKleCVwxMFhpoA4MvzIeY2Wo9de8vK+iOWMrsk45Bdwv//UcGZt+R4ulcDoXFFi8Dm+R0g
r7NL22GvTrzoldD0dU0JTZXMp3PTtpiVEiaziA2hrQILfahdWQf4X8cRQ9lyaOkfDXQEL1Ua0kQq
vGOC7mpTpgHVOmHHvcv8PsIqHU9YShrfZOE045MZHVx0YmfaVAxVabVswyiqFlHWK07OYL2eX/DQ
g/73LYB5fbSd6dIfpoRhGZ9vGnbtOc2CaflnqiUcysiTObDm/O+j5+eQGgNPHIPzE2j2fMgwRWzY
pL5DO/gMTZIniSdrMLQkNDGM5yOxO83h+VnghChfns87pGBO8ot6L9hoDVWLM6Z76dcvTas/gI9k
311ZNCtGXBF9lbx4dKEA/NwlL2aBdbLLoC57xrj1bIRPDc2T1TCqZt02vbFAHQftGG3W2h4AoDhY
cn76Ov3bqmba+S08TBDo+r6r6Ola8VR88Wat3CJrfigMbZT52HQL6rNNQ6MBVSH1mcHBCMtDrQhU
LndOQKgDkKNjTlr7nhTriOyqjd3j5hpp51XOqL+VrjzSKMHmWuse6eaGXDj9FN60OA1OcVOaNOzc
/ie5aloXfVd0+/LUQSASa/qREUN3Gybxb5zyNYOqnZ42sMtM553sZ2j2UzG8wh09txIOChp7zouD
2Sy55KdlfcGOZu7LHvEmBxJ0UCpM9lkQ/Bj1llQb5jaMae9Vxxircet4J1Q7bDzmsOCjwZmzXf6q
ss8o0+bBnbTewQHRdfmcmqr9XaeqWQJNL64Zkuu1jC0sA3WZ7JKxtE6xQYuDEWC71IVvH2QfvIbo
7fdhRYq0lXXGj+m/myMjbZfc7Ko2mDil9L8xnZQbrRq+BOGRi2Gsj6zQzh151C+wd8w0jEG7EYPh
nJyGgUPX+vhEKuNK8vWWSAOuP9LQdwGvytXA/gR7FMWUo7dfTMc/6L76fzVEOiOBr0jgCkZbhtV9
cnlqwKro+XhEFGhV90miLsdbvwMmik0KGGSzHefvTJ0eIVJJTDCGRBwixOweTQ3foBnDDNLcqDgP
lWG9O9qvMbXLzzrpomPNzG7phu1iyvFLtjkt4DSpPS7+ZkA4Y2lvktUcMWXxFbixvVF03LdgAdJj
aOiUEai43AQyo8t7aeU28meDTc5lhKf8j9DLu21cwQSdIHodgkZbp0T0nJ2kTuk/DD+Tj7aK0XEF
bQJNTj+6qNqQdxeu9arqgGI1qU34qzlBMT4zuigtepI0Ia0GSFHStoi3BH9dgAr9sLqn+DGNAIGf
e45TOe4UwrKGdjKt8okzIj3f+sUMvHgz6WGwqBvUMxTFIQsUggsH/nAalsbBjkuUpYbHAMIZXNRQ
TOBqY5AINf/BGbdPc9by6fnREAb/+roNtpjvZ+4vyNMOQi/1jgM0WfZYVXUCCeapsxVOp6Qlss61
MfBlurlROj09dEXxmf4bQJUc7mMIjQ0UdtgNwJArJZHPUy/KMT49HxzOJ+vaGoHrulG5tntYbW5f
mRjBXPGwzQrBitCPuu483AJ8kxH4zilHonBqaVahO0HtBuqwQv38MzYuprkaXSAv9EkL7i56tWWH
EHLZW3F4RPocHp8fiTKF/eT6f1CQWltHtl/w6xiylyY+Ykxcx8jQw2Oo++HR7sUsrMOFbTBfOIr5
gZFddhz1zCO8askJnMjb+TP/9zWwar/EgHxsNPkmE7nJYRLd/z6yizcHz+ahGLQevzwPo46ALx7V
DuO1ae1ERB3Ypbr672ejfpM7GbtrOf8m37N3U2y0K6s1fme9nh1Kej6VBGElFTy80ECPIaNzHdHd
znMOEhzkWAs1LymOLhzPY9XgT1WAkhZpyYDGGeq9DECoePODkE53FD6grliR/wRHviR84lB6ZiuX
Rp+f7bLifDSEKU0u9p8xN389n3VjlRKWwOf/7+H5udRJL70nwq0wloA9xBHyoXa0bVbTsUCDFtZw
08fGBIEVjniFHDu7YwJvllG785C4Hp8POtLXdWlBRbGK6TBpGp0+in0MG80CtqqxymKj39u9Wius
rABbCP2YyELMbIWZNIaaPr94z3cojoLmkNAIsEqtvwGhDdYB/dVX0hgQKfUDNW/hI1q1MbKnY1F+
WHrDBLEV8quT3m831cYf3rYr7TX9huYWo4BJFhAwEqBA1XvuwZVxR+OtVYUJ5r49SGOy/+a5tYtc
R/0zBaoXrCWHKDdvjLppgCOypRWua59TO5mLQBUw37Csb9qogOGvtfk9LuNTKGetmFlUEI6jeE1n
r73FHeiTrsaz7OBS2ZpmH51LE0wMl/m3kdf9MaPXtq9sGeBFgd/FfEjflXplnCYT2ahg0HsQZXEy
MOdCyZjyG1PMdK37PniGychXZYo6MYbXQp3IUBAaPoFDaxeMIAJJ13qU8L8Sxuu04pZBDOUPq950
6EwcZ1X9orF79tjmXsj/+zGsCBgR568+hquRTgSOAqHDf6lq7S0oU32FR4nXROBGBPfB2aGwz7HI
ih2ojIQlpBwOhg3MNtUp4ttZKl41BqJxiHO7WpjuBr8W1oI6ZdimDRRZOiPKErrrxGseEStW1nW3
7yx/U6QMiGWRWvs8HugfQCRZdwb/e/qL4Okt7FijSJOdLr0fn7TFReh4/osekovsM/3LMv1sjca4
LxzzmkDBXaE1cF/hdaj/PlITpD4FN7BsRudEmsUb5sBmBcpQXApjONsSB0XoV7A9/CtnX0JoaOQm
oet9zM0SayxiynYEfqbd59i/E3EzSvx7A/SfyAbo6hAalZVXD+fcplBIydPCPjakBDu7WOIYcwir
Kqks7rbFfDfFnpEa8ZYsUZjmfcnRJvGQO1ca3eveunST/9kF6UuUfTdmZW/C1oKURynL8mAsohik
I+VwdUvcUIARAMhe0X692pa8k6AkXskYWcgZlOQR+bORCfw5sI952387rnPkvAzwVff0pTGUb+UI
79tliybdk4ZUhuFKNZ9BjHlr1Jpu2zBw4Gry5C+qDdYIEfc0S4YtPPlVr8od40xzbZlkhBj6d63v
41wIwMCdPJSUfSNQPq+UzO6reptK9C/whgdMSBbrfDiJD5q1G9L6kO8Yrn7XzXufhceMdsKOybXa
grhcQlh8oLHNpBXehgpPJLE3ayr+xITHVTresC8T+N1JZ5HtVDtyWRraN7sTsopXzZLhK/qOlQLM
xXbGcQl25174+WsWGb9xkRtHAwI3Pg+kMOFE3InSuRyi9CorvbiH+KGYXRNAEtu/+15t9fnFK3rI
lr7IWLP0C965eBFIUW5gQRA1xmAzyCpjGRs4muxm/INUSVtas3MN3Q6g3shEhEzuasky2cmq2aqi
+GczQSYuDcT+uktTajUOOlUFAKujKVfn/p++XfoZOlU9qF4ndK5bpjs7upd44geDuDyW/12eGeXB
GTntjmOZLmtttqCPiEy82gTspacHjZg0OcG0nqUckdeQsBNMf5X7x4m9V7c3rU2jgGyVtd9sLNcO
dn1OSo1vnLqpaM8AuMgyw4g+/0NuTwAv3M0iwAYgouwnK7Fi9qkJnsKq22s4h03oCDAjXMt6QCBj
pHipfIUEZURsuICt7m2IYolWY+RDVBvnlO+KYzwmctRDDn51C/LtODX6yRHEa+WAVuEv5Et87UCi
cDChTYt+0A9z4xTUOAHOBdVlH0UpP/tOVHMmnkWTt9myS0SbBl8EAs7qQV5Fi7h6n1pw1TWXoryU
lcvZtnLPLW2lKnAvMr146HYumMTkGebXGJHpCtWSu6GhqWdRgTiKi7dpfXMxtiRa2a6dr8iNcTZv
lUwsaE4APsNOZ2JRu7fcIQPSg+0aYwG8PB/EounMbThO1rEOemtJ5lS3hguDTaJM0i0RgwjjZWJs
O0d6S2XFxwz3GBM+XV6eDwmliE7A6cHJXryKcw6GSZbdn9b9Trn02LOTYgkB5kU0nX0MVLLHR+c5
QByy+rUM3BzcY/VjUPm/lwGz+GpVCCbhXE9DRiBcAcxzj6/wJ8ZuuO5rctXjaPwQrW2u9Yi6ExDX
zY7kMizHD/5u1mbBHwKmCUhVLU9g2Zh9OC3d68FdlMp5l/B/peF9loUmyeuI1r1XXgaAmmCksFXQ
f43R80If88QA9TPENdTnMUEbSN2lGH5paG7hIpYfSDaHjQHAJU2jcUMYCABpa+2rjKBQ3fgYQ0IA
O7LnNY6sLizPs+PFV/7Tfgy1ZPaSsesBnvTxJ735g/htRzoJ0xq/cPTdDQ4xYPRVhAJKuD00ImUR
nGBdTS3JVxpJ4bSElrZDaMCB+TeYcY5q116nJUyiNjqXADk3NKaJnc76q4WkiIVhsY2G0Ed/zfvZ
W+WXk6Y1B2Txo2vam6eFf0QTmix4uO7NKPmQbbE3suyMj1U7taJB6YH4J42PkF3F5hnb6+Qu3Ank
eAbqks0UOZcpa//RWphjIuO/QWl7WxYnDjfhH/5r+jptmDGDqDUOoOz/kFmOfsgWr0Xq06ji7SWj
jHqhxAHRCOgmwlFfA5gKLuSV6CJtH4mCm3rM2kfv+gDP9eCaJ+iR+RYhpvjdoqswuj1L9qgm8tKa
HxTjO+VVbM+eRmqgAwSEGAIknFH4PuiCXK/JGhedin5GIX40OhvwbqgUTIA1JEN7jGZWTZnF6yZr
mOAmeKcafcmAHKOmCUoakHxg+y9xwH3DclFbGG1qaAELXBVoGRG7hDGBMqF0IRuOZCpp5Ov64biF
pbB0avMGRwDFmXFkCVlpAaGVNtbNMdbbjfQ7Hb0im2MRclqLaJaUjfXoteAmU/PHtOJxYZSdpH2p
JeisirdWCx7JVDGVzwgxa2yQRdWkMWg0Hr5TfYRjs6hH419YclzDpL9MJ++XyeQF1XLybYEkINu3
vrcw+kJRvELguQNk0xc9Kcl4M+2l4dKaKjX2EFriZvUn1Jithb0P1SMfVhwSXloPxs+YbXxZn5Az
GHv8sfzZ41koOoZ9FLnkcBfOotEsdMOguXqOHEEKX8wFYGn6obF0yE8iz5XxdLYwFFwu02l+aXPk
LNigia3IvqaBQ1XhMQInykx3iY42uG8SNOgbvyrPTFEIG/SzN4moYv5ZVb5vjVhu3hLwVJSpBvWk
9x20GP7SWqRLTzp36Yy0v1zeYLr3v9H84FhoRtpQ9dGyEcI5ZbQgcgMQYeKvHDM5hEFEjy6T7TL3
+pOyfyVGeHBaQtF0FXykRf05OJSltlejsu/VjVtnjSCJzPc6+lEGNiWliW7l2X9UgItejd6uDAv6
sLzr5Ca0Ma0cP79OIfHFcO6dbRDjCEELg/kHyKPCeZ30wdEdWhhgktIwTfxdjGpjl0VRxqZXscsa
Pbbj4RdrjrWxOhcDeLNRaqLgTDt/GRNdQ7gNyeI2MfSQGMyB9RCNbZ6/Ibpy4AR670wAi0VEGbir
nOJb13E+z3YxJ2zP8YjOTcVQzWnAV6wlFB1ufRt1Lm7lNF8JFXHu5OpKR+/uJf5Fmcy30BCsjEgF
uNJGXFV5ZxGYq78D0Zit3f3VShGylNrVDet/1IVkfZgHvpNU00rlOJyDlRc0W3ty/+h2wx9vld/A
vk/5qOv0+vNrK0s6KIRBLBCfIthrsmqXy2JTnlWh/dYimZ9C45y39BiUzfkAb9ltEPUyJmd1QSPz
qBUKYkz5LyBoDJI65m81PXr/q0FgjSCFfcl2hc1soMM0od1GO8I57tSUUdmHohNUWlrLZS7pGyLf
5A0Fi0ZMijctcaAgriO2bCE0/81N+4fooE3iglQkJHo1F4hUS9e21o5f7VvhDMhgdYRQ3gBkrDe2
mIwpUaJ16Ex/UBo+yP/GLJpmL6XQCZYInbOmuLGbjnjO1jjzjkiWnWxa1+iEeiP9BWrg03RJyGLF
ZKSjlOBM4do0GAO2y9gPaT0iMFA0PojUW4sowPWlMAnT+FFFurYQg4Ich5c2hRZ8+37aCFjo6GOd
TRWYSxAoVzvQPgcPEaYXf3NmCTEBvEbltOfc8I+7hxe5womcs1KQEADLPbe+Awdm3ujCm6yPdagJ
OLP/HKd6FYKlEmdcnHu3LHQ/e6/fTy2a0bQ1VwhR70He/BvybesJdlX8YXAGFOeQw2REPwP1ofIx
AOIdpgHe3ILm0to2XdvRoomqf5tt+t0DWyKgSswr1bqMcDjRdLY2FScFYeZYQoraXtVkHS9CoYMF
GmivE6yYTe+80p9jwu81gJBHTnYzPJJRgKsbiDzsjwpraoWsStlM7KpUq9bdaL8i6Pzt/bW1nEU+
RCQf43nvlY2hIdmgLDX2pScPgCtOBCl+Y331tpCyqrWXSRiHRruQtdMuh4qUT/qHvde+aIAr5tCw
aG9xXCF+yHeIyIBaliwTP/iJ8YW7KAZCVt6+bmg5B+rHCxOGJiTELKKAuJ429d/QPoGAwyGMeWqp
VMIb5IMpzFm9mfwky8HZcKUQ7oWzyroknP9yQInYnLBho8bThnsg/pL5t8y0XyHOd0ZLkDHK5l8i
81cSThS8iXwN2h2KuQacRuxrrXmNDNIUg+Jhhd0ri5IRhhsTnw2VWgKs505hjGHntWyHdy8eD0ZG
hAxnkhur7Cl/8v5ZQPtYLI1Q3sxsJFSJbcKoK3Rhinve3E9EjgR1DkAhXAUyZ5Ty0goN828KG1lt
poCzhhgnekrM8X03voSWwVfxOJUD2R9GTl4UC4DS2wOLCdWi8xsRzkVM6kqM8aln3mcE2b8G9ewa
vtHd8hD+I+T4sdr6t9ObL03ALRkTUeSIZqFPXHdOA2MUBiHe1Nec/R7nw4/tTJ8ESHOMMzWsoPWq
6IldD41y0YzTiT4lGzl8GR+28MZEdDsO1jeNAgDSrHEN/ticlSlBq+y7h9Jnou6Igx1WiKgaRNXR
Jte7bdhdTTvaA2TZeZZ8S78hugtazr2+zsP+1sQaRjISBLpSz3aTnn+1hl8s4KL568nkx5uG48Jt
pno1iG7d2Brld93izOfcnVKA31JZbBExY65x8z2tJsLeETAtPBBRKVKsXdS+RX7+Gdcdp7GqOHYC
XP9U8trwxgirhOmW5dqmZTxUhd570Nb2ltKFmwnKkCqdYt+SOeO1n5Uakh0bbYre/tgivCKjB4yI
rX92bbeTPaTUEsPzOjHyg4P2c5UXDSe+xpoIHwEnZdT9+xhp1X/9gCghcNRvGCAmyPDV1K89M7nN
hGGwGjhDYg3zYZQ0Rxna6yJycIb0KE78bJ8afneOekwTzZesu22GR2SX9FkDcntyFpY0qt0IKh9v
h/gtCUBcs9Rt0gQGFYRRgj6L/UgGKPxJqpzAL4+5Cyl0GvI/bjQXGugBl8QpyuWYZO+9geYkFCaB
G92+nF1KyofJoTxQIszksiFMmAZwUu6RVdagAOkF02Ry7v3QQgVPeszjkDuQC0zrQeM4M1K0rwkF
zNAqWhfSST99NxkoUNE7acymqEMQAITBTleCQ1i4cxzwIDYzpS0+olMiEbghMHmxLiNcn5PUikPv
paw6po+Iv/GwiPQ1qket0Te1kxPTYembZqy2lbJQnZopWYcZ61hpI4eJW5SGbbhD8H70SxP2VMM+
E4rkZqLfrQtARwi5mfTP2NYQrYRT2SuchtFZ9JIrCI8VgQndtzHUQAQpiFAzrSNPI24x/H+Unclu
5EqapV8lUXvLpnFmAVULnwe5JNcc2hCSQuI80zjY09fHyEJ231wUqi9wHVBESPKRZnb+c74TCWYj
DPmr6i1ESIbCHbBFt6/GCPSp6HHneub0atmwG3GKCEA5fbH1vICJTZJeVEWke6F0OzpA6Rd9j5TS
b6Vgnxp1wYa+5nzb+uLFYh9NE6t6xItOMd/GZnWBaBHeAFNLNt2wNC4ZuVynJcQa4DYgZB2TEadp
FLvcgnkaRvNtEoEzyYCBFPN9CoT6GOGH5O0BhCirXguc5ViR6Zqt6tYFTIgfVyJVXRvmcC1duxug
B/nOngbisk78SztstQJgFqpERCTbxaeA2D1r1S+8E/tA1xfpJNbGYdayqcylVHEQI3sTPmh+mu0G
R7o7jJ6SDHRZbrPJjw4k59g3ia8xdLuDbfSYHpeKz0W8t43XIAg3dQe+0Mfvxjjvl68biHdL8NIA
OS4myAMJvNZ0BmGbFBgo0B7eO+a/y+gGlaoFKKbt+0JLChky753Pc5ClrCrkm6zRMLcco0wr36fk
PliOQgh0nv1qjOSpCpNX2ec9D3a98UvOfR2m6TzrPABwyK++Gp/DiL0p8KjMl9E6mstwx9S7ZBTI
ocntPWM/sJyS6BrWasrVBt7RcY4ZYhnk5HjutsKf6WZRBYG4pL30Nu0tTkRFOvF7SvhCQrAeqA3c
F2fXDL5Le473ZZ391qm48ZJWsaoY/mpEPAOX1ex0ZfweGx5x5RMVgd2KNoUNzlEQGSGGDEcrJ9xS
+hPXHiCCUJrAs43XPCnNbZ229srlWaSFk5a0oIUH74QvDumRGzW3tyadBLdSUG8bW5sWPerGi8uR
My3dlAlFrYKQ2s50ssdkpBN+hOS4BmH09IcKMPf1NhLJvHe1uXMmUO09w6CtgeF9XVQxpZA8j2to
hXgtXHV1eQYd9Qx95radegtEkgRJVlM+zuJ5cppdYHNu7P1p2fp+y4jIqdXIDNLvQCqkJaPKBEkt
mxbytDby1bYQomEhKiyEEHJlc8Ugrw3qV3LLUCfoNUtrwoE+AtLKmPQ1ZDpxhCtwbQP6ANAYOoyw
7Du9dIRBG8IaSFLjXMj0lkhI+xJOQu2zkXJrxfB4U8zluRZsPKvoUyThF0yzs9VV00s2v0a4Zwgy
MqcIZvbheQHgJMo0Vq+AsjWYqhXzGD87RmZ6mYv0yrDYeewVIwSabrydHe4Np6fJbta7ZKS6x43y
3z00rK6t1JMXQC92XToSlv30kFmPiWngAx/uae6CYDlgCAUksqN20lk1jvjNpuCsA8KCJbsfmM9p
tFeieaCVngiaaL96LN9D6tGaQFXaybe9VR2b89rS85byMlpQnaW/gKxxYaVwRUHb9zPtfXbU/GKd
uVhAYzfd2N8KVez8uKBPumCtrgCNbd3enIgkTNQYxcx0OCWGGyW8d9ty7U0UTP227LkIaA/CaWON
B3Z770GgYEMRloU/5Nxh/+o3VUUX/JQV9rq1PSzPeMictvxtnzVy3prjGMVneX1j5CCKUtwcRW7o
cxKAIWN7ckwQuDeGbuwDBgqwgAhEYDVJUGpzKNZTGD/kebEZVNxcVUeXKx/cpnNamBNPeRVAnQ6N
7thUGZnIEYmnavdJU7m0cM4r5Tr4GsZDmURHHAjuHok1pAdz48ryLYluzKbvjrYqfnATfDKteXT5
pkBCBAfqyHR2dl8G5qWLx2Be103/lNI1sYqj5i50jOFQLHOSkbiGFTRXr4zEtjXS54FPOy9j8ThO
N9qf6uUAdyinxT7XYkxPrPGSCESNGVuKb7s2MxXWSBS+Zucp+43lYI3WFP4aq/gZtq+1czJoO+YM
XU8nxcmLsUPUwthHPCEQO8ndgYn2QZ7nYt+NIgYWin2SfDDhPEHyBYq0umtpHOhIXbgkZa+T7kyE
hY6PGKwqsuE9BJYKkrYqNhRDJSfJJ2RvkzCAYPM4JCFO3p4gl+F4nB+ztTAiTCNDjMkBx7uKq9+1
0W4bab3SS6W4iFEkl7BPrwbiKZnY6hbzzSJ1boMGCpaNZp5YNXGJkaWwnN7yDPwSG35qBjaDqA62
Vf8uWHOAzXAVX9jB9d0E8epY5fmRmf3WoVupG5PbEKV6lRbI78JgLaxyeRm1+5hiTFxNGvJDUcGy
iTrEz1ox43JZhDnqGFvCwYsq4HH6AFk89Hj2S03jrwi6u8QU3i6rO+ih97pu3k27Q9gmhL4qm7OV
ZuM24eKyEilWiVLig7IOFXa9JSkBrR71S3bl/eSbn3UETUdKZnQa5ocXltinrPqYFnykgPOUcC0h
Pwzg0IWJ9O8pAA1GiQXQcHgsAz7+IPwuUNyxVLgkGQIUidz2vL0swttAYN33C11ssyZ5QxtDyEv1
zmvxmiXRT6VA34p0OI+eU+wcR7/lY/KZlQ2I94aCFyM1mPjOrJkFV6EmKqlL5liM2YaLoJ/tYbNX
txOt5wwQ8nvSOQyNjZVtwkyKa/TPUDLFqRcWAL1bH41ZkLQZ6LH24Mtm9H4Zjb6jSiu8dU2Dm9hy
KP5UVzlwHbM695BVSXYwpTwC1AVzayBhV0XF9tioPsZUMiUcW342ZCset4WwWeS49pMUt0CbDM+z
Ds6zYEGl3mbdNJ7JyaHPz3p2PXQIGyw5YOpTyFJ8dWqM4VGEgx74WaUZQDIkIcwmPruudbYxKOx1
1VDzJ8rvHO7Ibde228xe5MykeTfMqmd3jX5vP6vSktfUScyrSvriAmH5BiNFecy0cCn3zrznaI4O
IeWeQW2tsfXoQ+NP01GOED18DK+u6lcJM2sWs4n5czoRKEDk9sm4mLWlgMhU7jbD0XVnVJ53Un1/
CmivVjEzcz72Wz0a93U5fCBjrrOAZZVD8DNQnXJdLlaZpH7rs6yH1cXaTgmtO+E44QF/G8EuNuZs
PxhQP50slDszI5Nvzh5hruHQOtn95LbxmWS8mX3YU4l/ua6RMfpsxzXuRJgcPmHAyFNHvzvV7Fq7
O2Fu/nSGBIPAMJwx3jABIq2xH0uY3rHDHKPCZlWG+btQDDvLqPmYE+vNN0m8QoCKV4EXD4/S8e6V
TzwQzhI9GVZ1oiI0PSzmAEr/ekQTfU1b8goDVijO1PzU6Uk2TIGbwt7ksfnBRMlgrkDNiunqdM/p
5K4lDz3EcsLQ44FxRljTuQFXy2mdYx7rx0AR6gmND64o78lX4GVQDWyW79Dud+7SwhIb5g63kb2S
yksOHUuds5D73ACgyr8txVj/52v69+i7usdQEFFj/6cp66uqZzgPcf8vX/7nEzJpVfz5nn/+m79+
x39eki9OQ9VP/z/+q/13dftRfHf/+o+We/PPn8xv/+97t/noP/7yBYt50s9X9d3OD9+dyvv/t+Hr
f/uX/90E9jTX3//xb1+VosSUnxYlVfmXSjDrz/P0j6dpuSN/KRB7+K7VZ558/a36+Vsff/9tXZVR
9a/f/o9GMen/HROEbwW2IU3bkdL7Z6OY/DuZDAvfmCMDz3Os/9soZv3dI9/qBYHl85/D9/+zUUw4
f8dmZxm0qpuGb/Ktzv9PpZgNHvQvlWK+4RuBh+vBxn1suYZlOn+tFJO8IXBW4L80KQuIpCGuOCA5
to+d+zWlz6Xdt9+uxWpQ1RZjGg0HJJkVU4ERTRfM2x0og2odQIuhXtYX22aw6FC8SRtGnECCM56c
W6Ak4nZMgU8a22zOxC2IVRMcVWEdgmjfqXuW5NPsW/UqiucGTqh2jn6MAGMY0w8HkGGtE/sn5Bx3
hiQEbdnOyDPk/SGgpHMwY5d7Yj93Kjmkpc0wLxGLt6zcYTxtd0FmwK/NAnDBkavPHcvHc2NFx6Kd
/F9MIseNZ5n7GqA12Xy9sWsuA57FDjwqFpJAi42DQ7V94oN4HCf2ElOkjkqUv7phSA6FDyaZE/KN
78mFtp6hWk/U30pEUbO8hyKcHzsPugQxx9t4tC8Z7Av8sVTLBI3JQRTfiMKttW7MSgPKa8J9Wwe0
O9KhtZFV9wpBgISWAr+uTSoabIU1vO2MvTWl0ylO4KtKl8qtxqQ6iODg5zQYr5bo0e6UT7fVhMkc
VypzMnfjJrb5qP33eFbZ1olLeHwRFWGiOhZ0oq7ySaOeeoncSSoYZBdTrGEF+JolJ4iiOwecE5b1
6KWP0/7HDJ7E1DwKqkmOzCH0rkrST46eNHQ0Di6MsRGA7YNtJcdr4+LNwoNbnoPlxrOZZiQkaW4T
Vd6I3LM+C9qFSFSAgrdTj4YTXIepYW3CGU6tiJZoD0V0ZaefvMHINmELoJoW1oyc20oZvn+ZMxfO
DqWekX1UZRxvQpdjSVQa3r6vtN6LInrr3GYfcBRqIYyK8tr0Fq0GVUs7UPQ+9XoXsf4tjlT2dK2D
bNDX1EgUR3/gMEjF+4kgMM0HKch1z8pvRKwqRpAGSarK6O6lwmluTGxPBM9rLFn3cfoG7HHOdoTS
xpCYyzhlFXjZIDYgTGATYRxlJb9Ni18ZDiUaz8LCt3T8WI1fTSS++vGAyNhcQxMrqjHcBm45n6lW
coHVVq9zHmwwRX+TC78nTPMWFfIGd165kjRFeA1wAPTFxhmpkp0XQH12jTpmC2NNRHLMy60oums2
D2/zUPyI4Rd2pLsot19CJ3ko2/R5dPSNg3khcaCI9h+GkX7O1nQvB19vcoMpQkz2LAP3M7shQiNm
q7i7BnhMVulJ5+4L5z65wrJZ0d/BrzW1e+WygWIA4ODXUBg3pF/2FSv+KOzVwVUunQ3IJCkjV0oy
CRccC6/d6xwV1XezO29wIKZdKIF+oTzpGWzU76Z3r24DXNhIfvld90j/mwLSZt4ATCORywD7IXcg
VHUE/KL2pPidqUFv0dhX3/UE2yMnDXvqEG2htLzY+UKqZOX1qJatKsx6YQSTQ4GibDiPZF7CtkMb
9602XvIJGlLMubYJ3FtXmCTeolGvBolfko+MXEmTggCq1rZuhrOz5sIDh88hYy5GuOhAQ3SUdmDA
cc1iyXtOUjrDClpz1gZsGXhb+TYe9mOkSeSHwbRU0JTHpKva42jToJiW3Sv+TEaCYB0AL033JGy4
CIvp9c/exY+DdFV5BG8ty2e/Si0C9smlHxZs0iLMbYkv/tSGppRZcTIt7fEoZ32d+oHyqJreXcWm
I5fABSPZf5EHUqNjXRSZfTdElY+SBktWzV+33g8Znp8qT81tK0lu9pQOupjBgqGGziIhfCPirEfc
siD2hTV8Fs1076Y8WbNi0gmL9DcyBhexKv5sb0bfnU5ljll+yrtXu/uaVDI/k/i99EB7gduwT9Jl
jnZYWevBbD4zB39IHamDN0QUHJnVsLXt5pGPgbMD2fSoNXZtDrn3YceJESugX/X3g108e5EI93GU
KRAP3WE0MvRF45g6Q7VTfo2t3zOTQ+kq1F/gUKTb7U1C9h84c1KfOwFWvnWmfYWaB4mRsBvxvaWY
rHlwvHnA9J6855WNnaKq0QQCSWsMQRGmKOuAbOtGZOAtKiWnbcKob6+WDOqoh58uNKgnwNYINfQG
Ip38yZ3qrbQZSU1THux1HapH7BK/fIxxfQVokWr0gGW7/iBBxMjIzJ6tAqXHdfQOkAUn7oSr10BF
Q0uCjvTId2+RWPPs4kOn03RiRBI/DOEppkwrb4rnYajXYTo2GzbFV9AR72UnCUw4/W9KL1HBIInd
AGaxVgTHrp4HRD/r7EetBAWecwv6f1CnykMkSUtBKmkgNG+jvPnMpIXfPzoj22u3R2JqXRfkQ3I/
emydPcUqKqS6Tq0ELxMxEneoKEYtAf43TeLAy2JvSMmDtSSVhHtpvPAOjHDCUiw4wU9r+bFJo8HD
OUQBOTLX9WlOxi1I8mgrhP2ZFgSPDe1qoD8qWhfM7tzCfZWoS2BT41vhDMRWOBCa3Vx9gprwVrJs
2Uo4Qq/dKICrmk+3eRe9TT5q9RT2+UV9FkKODxSF7MPZ3k59uy680VqPQL5H/1s1b0ZBDI+SItj6
GrmmOzsx7/zOaI6ecmasF/X93FP/4eFG1TSYjrl/qM2GuuLAfe+mpiP1zVclnaC8m85GZGy9wQ3X
IZ5brqkdxxJObP5HhPF6M8+9sQWVuMe3EO9x4RFQnYujxmmMAC83lUbQRIwqVrQovQR9ldPfAqNG
12SWIRnichuCox1QhDZk5iGIZxwj5S4CSZQEpX9qN8Os3sxwiZfj8d5AJtiLUpJYcBH9Ol7Re7vy
7lMMPsTA7W477f+EHbRVt8eokxsCsKhKih4+T5/MpHxI0/SR/SF2N8lpMTYGXjAveLMa+DzeaJ5c
v3dP7sBaPXAOLIiRTQSS96AsjqTczobwmKWosLmJDn47oPnILNi5U/jmqYKTqqf9VZ/b79Zs12sn
GO6ahBwsTbcL6JlO2Ak7qdL1ufHQx6Mkp8ZegiyNeTUocnRPuArpSxiD4tAU1SOP+TLWtA7GtqYL
AdhEOcB2w/yRnadxJdqF+zDTiq1xadKroGN6Wdw2nDapX+RbNiRMyuc4gvFw8nUr7mNx8mxT7oQB
Q59hbEtXE1bSroOOh2/jMU/fUw6G66zRAKYjpmukvMnrzC3JIvI7q4Z0J5cv2W8Zylj8LdZ8iZPu
ZM7qKU38D4ZKzMJC7CbCiFn0fetI0RT3ILaq7TJFHWbjPJH7O8Sl2MaYN+uMCq85tUK03UZc+DTT
KgA+zvXY7eXbtFDtNprFe+u4BGlFdOeLhhb1jh4Ca6RYsi4dcB00DYx0dfTxr5IYPJ0LwC703O4a
aW8webDLTI3g4LTJuFJTJzF+sW6WeNDZEvAOpYo3CmYeM3kTpg0wSAkiWBv6Zw69KpKHfPH6jL2b
n60MW2wtnQNDMeyjXQrUr8DlEJQOIZGUBSpPnWcjTis4Qv2KpKaJedl/1XjkVyNtGUxNcNk3BVoc
P3XVRC0mphAtomMWOtncwdDsEGgdlS5jy+EIevdJWzecMtD/Bp+SxLZ+aE1MkYVrf9jB8Maa0qx1
xKpXzeI7SbgAUaGkzz5zGqHSW1IJNZc/BWqSwZzH++Yiaqa9fsyAZaI/GWwRM0I63IiF5ulnkHnZ
VnF1Y0ZoXfE7unuzxpBTQpcZrKa/jORK1/VxzjzOCF1F9VtH5CyXRJqWV52i5JLRlEcvoSe4blAb
wTVgA7f5hmFHvG9n3vNOII++Mo2zqaLnVvYxcpje0nDDYCA3H2tZ6iO/Z+VDDWPMke2pi54JEegl
OhPj0C9TnxG8xqQhrUtE7O9BtRZ9bAapcmd4yAQFp5ApPoYgPGBdwbgAHWWdpz04eBiAVAxhZ+vm
6Jj2UXnjNbT+GdhDVzJtFefIJagOR9p2iQPNPqeOvoU+oUYGhWbC6TD6mjEVYcsAfBfbLY49r/wx
ENr5pNdE+RzUTI+ox7QU8U4hrUikPSY9yTudBgiV3EMTfxlp3emR9+ULglF6doFn5xhgOPqC00ZV
bo8VRlZ45DP5Bp0+mSLDktzKi9ZEA4rcgwHKTep/WU5zdCjseBCtoHPLMrp1M+hX0orxcQqW9HgB
5XAuMVukYUhpdcNgKGZBRhB4rNnz3nFR6s5hIut1zxTdK82dwR9RMMIL6ZPl3iydbMDxj3EA8g0F
oroNHeTjhn7Fgt6p5zFVD1j0ACuQJDoNA0fhwaXZK6cYdSDRAQ6lf5x9M7poAHyyn09D6N0NkZOQ
7MZTAdAprf1ndJ/xSvD41imyo12RdKbl2jpkC0monvpTOOEjjAeMDXFfTmu7F+Ymd3ia6YTr98Ao
pru5FU9gZHCD6IklI2wudU4rsZPSLhP3KjqAK8rvqBAX64yr6aoQzDUsWVECElws9li8C+ycy2gC
PUCybFn27CJs437o5vSx4dGe/txYGHBClOlTlyS3I4lIiDgsyqNMj6CZIQQz1iCq4FLcTGViReQr
JkrAcdfU56lfU9nnnOH4bnsvqi+l1f/oTvRX1213lfJjfAREWywCkomq6mMElH/T2yBh8xQ5YgDS
QNmLre7/3FBS/Zgb/vNYVd85aPi15oS7qbHlAqRw9e2fmxGQ1h5XL3C6kgcTSZXiShzHG6F7OsPp
q17lvhhO6XJDA71cUVJrbmab6jGyfmpTK4rG6OH1TyrRxOkz4FUO+w1GNgM6446K6fRVuaCpS8uv
b/3aSF6XvZidphhxqTh8NE8Rekw7q+7BsEW/aWGcrgzFHqNnzv2SVM7JcIKDNOr+AwcK9mhPNPT7
4NO2GXNsWjNtHwW8+o2B6Zaji6HBWMHFjGFgv5eOu5Ulc8kszH7qytlj+Ck+gjZr13EyKaJirPsV
FwdqBWeTKgczO6MLEHUY8ttGdPa1d1hASsIIazOvmpNikJp7sGs7RN7EfcuNLjnO7UsCIodYSQiv
pu/cve9xSvrzpe3YFPEaetr++bKFrrODH7EeyGuBE/W7Z7Pokj0Pm6Kseuieu9mhuqOd282fL/Fb
q+Okl4AcQMXGAXMpQXDeNJl1obx6BzkverNDdryc9gifhQU5kaQNFu+zd9Qk+dY1vpRNrqDbe+xE
2bb7wy4WHcA9pIVLyLZ1U6LuHxTPA8IAXQi5JfsnHyI81goDR36gHif/6LMerjm3zFeMZeCUrO+i
q4t9Jdx+63VGvmeIfV9QbnyT0R63qWOEI4NWq9hBuVJxKqlanzj/j5jyiXU8dwRzKMlFhbJUxZu+
BMwaTg5CUEXZmqnozYF8Lo5Mpl6m2MH3LMruWDnUA4lcKxqF7Y/J1ndEwaITRsNSQRrLrZuyxYfk
t1RKeA42lo7o57a0PQ4HcxtRp5I8VpRzv1u9uMMLASVZY6YObHGRc2zvsw59bI6YVTWt3KeGMcDD
IkvXW6X33hf6WtNq5PeURc4FL60Rgg+d7dyn6AEHLmytI3kdLgpBPXJOLj6blq2GTfpWTkz3GTX4
Dme9GAAbzrT2wabettfeleAnomL2bdf349gMP+S031wQJ7O8NSb6eZs2uckgN66GQFGAk7ryIqyI
CWQZk27zy5+IulYkKzzlbpOdem/8LV2nfiKNfZ+ImdpG/JNMADvKYpRh7PM4vcIZFZsy8oMDqMg9
LyPKJn6iWzVnL2EqTKr+cKagiTOSFCUHW66SoUHuMYpD+mlEfclcrU4ghQ+Aa+htjwW+rjAARh/G
l5w/qfLR3nZ+mJGHLNNz6ChvP/vBTVxFrNlBOWODW/vSMxFqnJwGbrgUk5lyYcmi7tLYI73vhQVn
2a4OPSzZg7lQrmR8s2CJjpMz7QaJdzkPjVNBofGNPZbVIWtqtXZqepJaD+8ni6SLRhk6YBsB2GW8
LW9cto1PUZ76j44j7tDJiCf67PAw8axGUig74g3mNo7KcGEnQyCK/G35G+tHdR0wkW8jkIlbpXR8
mCt00qr9TfZ5eGDSTOlR4Ry8br41DBpvCkS4r9qJ1zaTSLewXsDvxicZ4IsSIv4w2Kd95hDNuQB3
H+COxwuewHkT5DR9QgniedEkTp2e5DuTlLNrk+zLSsfZ+NL+CgyqUBFExH4Q7W+i4GcMrah4GuHL
TgGNjtQdnBc2MxQfPrAZIUvkCuSHn8nwUJVot5A9JjLCJ4hcCb4/2dk35HvEZ5zaL7W+STwIUjFA
6Cvz1gXwQA7SxONNf2eIw/OILWWHKGWc7JiJKeZ5bIYad2dLm4gHsC6/rduCvj6PpKmlahT1xj2y
SaxOnElI+xcDUcj2VLnVl1/K8j6MSdiXEglIe62xBU/ir0ggHaYJSTY0wjVAeWTPrDmHSxkXKlx8
YICPBaEZzVWovVerZToqaOm+9p2pbkzVHdvMGzezRYQw9sxwh+GwWkkBk6CSBOfTHkmsiGt/W/UT
lm4ba4emmGYoon2RufjsJFD4xqXG0yANUIe/yL2g6hrs1EmL9invMdnGQDLTItl6UWytxoEkilcO
sMcrzIzxuR5864ln04/fklKPewSGqSb9z8JysCK2IZZUYuV1LFUmR6bea9sDrC9iWDY1BvNMOefM
5sswhxxZyYNG3T3JPuR+m/ACAh3sIq/FEtTDsZMZrZ3JsLf63l4zVXllrlduR6aiFGAEzWhxYufx
L5lHZ/Ku2GAtQLjRhfvYcl6MMfBoCgNL7J6J38f3dkaaVUXmXbJsYEPiI4mM3zM/LffBFK8tLyvO
QTpvCkHdRE0AdND0ACmGoxuPLHHemfHOw1m6liU7KQqm0Mki43eouc5aCjMc3ezXuKAiSMfEUqVH
V1Wec0SJEqJppWPcWhYx2s4AAJmE7SF2jK++k9Wewe7ZyCT7/q5Ua7Nptnbb27twinZxRfFoJotj
Ks09AUa10TlBJfhk+cYdqI6i87DAZkVVhpH0aKBzx3yzl3tpObeTYL86DeXFi9XPNHU/pP2B9Zgh
UlvsDrskDldpKy4h3GZeTONJAKfVTAJQ+8u9JcI7Biot/SUNQZch+m2KmnE0GVjyPEBcOMJsZOHt
aoO4k467mwFZG5psfK66pDz9uWmWUlY7oI7HH/KrwSqOE1OUx4DL7VzQZUFZQUdvCjDpycMtLqtD
aqYl6JjF35VMTOuxtvXMyfbcedJENRU/pboQlG/2JjyldYxXcXWZ2jo5yISzomwQY03gP9SQmQOx
5JZTT35jnibN2djLOefODumSrshfUZSaA0fPJEnv4jgbrz6zn8oANNDJFswMhWWtgYuEeIxcJaMl
Nn2J4aqYuOazlzX7Wrxn+avh29gdVfJcZOzcmqB5oxKxWPkBBtHUzRJeuHLalpm+N4a220YKcneJ
6CwZHGCuyj0q+ELc2b5Lc+akQnJ6QD/SuMB1FrYgrxp3XY0cyacZQEdhaxfQO3kc21lUDO1S4Jq1
X6BnaZKyLaCi21nSmqPqELgtZd5gyolXWByWvGUd6Wi0NNjlqdwja5ZHLwzfXNvfNn5AM2Bc4ij1
fFD4Aq9IVtQXx3xoRVnzydSfDeU0vl+O64nFDqiK9zOz3B5xW75XJVa9hsWbUhW5oorqHuvs1i8c
sZsmCAyq6K80UuJyn1PjfjRNFkNrsVR96bT4jDM5n3Ue/xrY823hKpGTNS/d0Jk7MtR07roWdroM
AkgT0B8EIDoh94aS4xTtc4LrYcPcmKhy+BFa9UdHOmMdGFm1tecU4JfRWzth0eLVZfZry1p/ER4V
5fXUnIay+ln+h/QiSKN9ERaJeAK8cq3Dq2+G5kX49Mtg26KOtvXbfVlERPBFkOLVoEqq0M+Flzqb
gGYqOgQa8kemxEUz4FY0xqe+Z1PaP0LRpvMXUnpCUnTRWm99zcXYjNkSsdvl1G8fXSSTsBso0cth
C9MUuwJwmGqLhbIOY4YdLg0kBCiN0Y63gMxosWsrrmPJsltQZ7+zh2OFU2odT94lQKCJxwicgBcY
W0Kdz3/ul8ibY7qcAWNioWFnMTxuKeNL/IWaOYVEuJKaRkfcUWmTrbUk2SR5GldsI57Yvt33un1s
QN3lJGABwBonPxpcorKg0zNgwY7a8kD1blycYU5KvrpHeO4AM1Eqax4AFb1Ypk+J3hxjOrUQtGuK
6DBrr+ZlkVA0Fzopzk2YW0n15Mb5XTGJizOQ+VD+9Bo7QbpOLnaJZoyh9N7Bz48ERu9DaQLS0aT5
8g4FO23R6r19ZtB5X5rgK9xgPwXJ7yrXbwK+I4ECBdAreFc5NjWc+uxjm+I9T/FT2WyWQT08ZaHv
sFhi9qb/hOYmN74vbOgWLm/uSTjfZqQeR7BjK9maD0blvLjC5jH17JZD79jniQSJ09znBUxE5LQO
YxELvqF6MintbSgcbzd1w4MCdbwK+jnfjTi119RkvluCul5Lgs01zfZWdCCXgtl/6kbVnXnBa+nX
e7tnU9trc8vRDupjWhy9AS3IZnaBo0xt/NGbdxNgOpLzrDSWeHGMfhkfhe6B3soXo02ezftqxnBp
NAsXvGv2EnuSZ+O5qeaRgSin3jjNt6wAJdUxvrPxhPkzl8wfBIsChRAgFIod7DGIYbj7STEKUMIz
dj9L7tWgXa5gSK3egKU6idzy3Js+eb9k3GF1ux0TOFGSzJwh0IYx4mzzO79NflUWTWm66s+S/4FQ
3kROVO5AfVG45RLZabJ73NDbiegaZd+k9mTGdon+SJpcJNw9fJAFp7w+0eWG/HN+sDrvPTLrgRF8
dZxGe2/7/u/YGd8SJckmCg/h2f1kj1vuDYuwi28AZ7XTBjcnZqgGnRUN5myDf9xMQ7xYLZP0nA+M
8+2GlHeg433UuM/NTE+zGnFazamfbpN9FadAJ9j2c0jsgjbfNeS21hzCBZfNF19m6sw5GHPUUyNl
eIMwyoZ9nnZ9hlO5G3ljEQOKd1Rzn8wu+bHxTwC+MuJTqzPv5lcU6Lsl0rGxba5yo2TOnpkV22kP
GMsAovLMg3hnGP5UzNZdL8DAFSBu7bxlejywi+SUt8ammjCDD790tfi0J/gSc5Z2QOdSc2cBlcY8
jcZqw9D00Tmc1P6d5CV14K11j2ZP/Mh4gr0eg0OkMbqL/eMcGPPRHYIX0ZY0fDcc7AC03EKKd7ck
1k5QWO7bRN1hNGckRJaW4i/E4zDywsNgM3FpPxOPGM7QVaQzg2Nev1j9KFAmiJ3FQ5czCaH5xLU5
UaQZJyc6rP+LpfNYbptJo+gToQpAI25JMCdRVN6gJFtGzqEbePo5+Gs2qrFnxpJIovsL95571rR3
upd75vMQ5jm+2mKbqih5tmsEkPjbQLyqD3/sPtIp/IOZNiSCXX9LnQGbcYQFyf+dNI9HtVFXpIIn
askIasVMriapBwjRY524KJd7hc0sK3YHXMnGg6DpL9TcKGUhtYKu6d5I0+HWxOVqTOHFbGOxiRRR
n5EgWx7J66GBpYSbkpTzhE1CjhMxmCf+DRCXG8sc8BdUobyUi+22RH/ZCAQQo4ZxL/ecfBMluHDY
fQdewaczrdBQSIHStGCC4A3ts1aJcdXUZKlbbWbQw+YNOb/Jo5zNNjD/cMqx38O5zZLaaa6RhU5/
nsWPQXTulCffeth8SkQ8mEUm2GPC+CoaclEHVmHW4ImTbSbLziGV6OaFjawgQlOqowLO0N6ucjzA
B5FOB+VRLOZ4Y5bwTo9YOAPSRr/MlBp7Wqfhkgtmpc5agGfFfCgInVjEsxFyhiZZcvDG+YAMgEUL
KQNoBcjMmQiO5GM1HDUQtYRz2u65SGl1ADU8M43hPSCPbuUaCxaLAmuLujwlTuiZJ3BTuMc8VfOb
5RTPhmEaKz8vbunyZjghg6M6z3y0yowRBvZgR6Mbbv5Se+llYQAU6hmOzRIG3fIl79V81MOtw4QX
5QOCGLZI67BiVqlS5l7FMmRC76jBHC/cKjBKlmG2qtMN/5i9sYvEQJGeha9dMibrmuC7TtJdgvmb
1p7lv6L8yp8GzKQm20N2J9FfuheONRZf2EqTm5Fr4+paFV763kdkH5ohTOv6dRqc6Rb39h0PQRXY
M371rqippU2vfOsHirPIyv31f380B1Ptel0Wm//+6Bkz4bWR+lvmvbEZXIc2LVJXx5M/yxKA6z8T
h8mytFdlkp3qwMSC7S8/LIo4YbruIQagpfThHTMa/xAh8QcNX4UHG1UnrHEXGvx+mkcFEErHvZha
Ob4NQ3biCZ7uZWqMb928JbmTksYwJAYl2dPBZ8lTOWHh6tFY8PCNLhROQqOZgbUJWvj2TbIGaWr5
glPpT53ELzFo6i1c2J9eFMeZGU9TvXSv7AW2CvAqS7j51zCMJw8DWufAzKpSnpxsGRv66GGZuoZj
vlFiSaUs2S43Nu5QMgRUbFkHTUdO3+IYCwt2IVmH5SWK0FaXa6zm32FzFE3urktlsM3k/Z3pe7SI
iPKSm89hZhspZW7JV0ZF1n8QT3Ruq57r3DamdUMK5HqwDlnBqpX1LFXbCpIGPsCWw5zeqNybhCGF
EHu3kmuK3TVlSkouUjNzQpI6OqfJHs42QdvkSYih6zd9rQd098VOG3EGVlnzyXzyS8uKo4+lejXr
LOJl5dKMwSfoteol1bA5EUvAthgoxNQ+R7V1QKu8B+hzxrhTrKs++kxg2BqE/mLdglhcWPU1E4tz
lMjHNnooB5Q+qhQXMW7zAaY82XGMbsgdJI2pTR9datADdst2JuJ6Zn5Kpm8M36ZKNEBX0UstrN9s
nghmD/Ns4yRkv5jpgSIZHFDkFAGFDrBisw9MfKdm5P2YvfGjm8T5qBz3Wi0QeZO45LUvnDbDpseA
1PhApJAedrjYAyIj2bjm9TYtnUuqZLMeyJzqvO63njAeqMb9jchOWQ9Lgqbp8TL7A3Lkum4CcHII
AQnBjsq3BnYFY3Z4DgJzmd6idgYTQo3g0cv5WneAgvfJC0Of0rVwlWBEoMmYLzRuvgzFsUqKJTWQ
tf1civzSGfImZ02wRhs+GMh9UyygTcATiFs1Wdg6qK658oeJpwpL/wqU8z5C99aOdAz25EH+jxrr
xIA1wYjeBtTTV2ErAhIKSjZvcYkkjtzqlgluyBDrMsPbbhWJIGOhBoje4UR0oQTw0qMSNDNWDS3Z
4WaEs3xklo5XGxWnjYBj9pJ5BdDya67LL2UuROmMzE6A2aZTXntF5kesCWBGdhPenaIMJO6cPelU
T5N0l31v/B6p6qUSkTyaZYaNv+12plmSmKhxhprCFwgD9d+2J4lLr4YPF68rHrfwoI/O1Rz5EchC
y1jpkChJpZFiPqeaAHtDYLeWs/kP/ekFbh78+PlQEkcdsFEuAzQkzbElxJjw62oXM+arpQUmvBPb
qjbHK+OGeDUJPvp9yCc3oVJAg7+eqDPe8JQz9NecIBFFgB6CRe19wkCGrnX8amkHV7XefUP4sRiY
oNF0YBatTT0n7zWFpGNFG5mKnxhFE1LhiI++6AIsCC+295cAGy0YIGLvQtt92L11zt0m3eWovNbO
YmIXr6awn6Xub4CihCu2bTA3cjgq9DtsXuVzDj0jJApFj85tUggiqEqA57V7jCfUYfS31mo3t3XE
bVnqG5wI+JlBJLIryyG0RM+a5EfKARyxinWucomK6iBIeqJ/GP4yMGasm7LPXaWaRwdI6Sl15yQN
3rHYyT84k/21P8ovGtFWGShYpMTgqPt54Ff6B+bHYWUONoKFLPqhK+NBtctjaSWXQu6JAYE6Kt7G
Su5GLDKvUUYnWuOeM1B0RM8kyqZS2gGYAAtXyr7JqxLvD0OrKIsJYx4ppDwbiQnU+7PfE7OWQbdI
0+HPOKEzRvPCrLs03rNcl5xepFbV5ZvN/KLI2JHXukRo6s5P7vQMdffFHWR2gSqN4KOu94rpLvaR
aIeWjUPekpIQhwaVQ/WP34JqP63qI6az6yz0swxJveFh4N7vjY9h0hX0fmSspDnuyk5tlLQdNrjZ
a95HDYh7PCElXZtd3MZWI3xCJYcKms1ahlTw+DKZ9ACPIQfxg8kFhPUxvYkUjo0nIpx0WEFSQo0M
4jzXdscQvEGUE3XDAxkWQkK0w2azc3tl7UZv+nAcFCFlgiTWeGMm84fjH7z2lOzSeoKPGL7CiUis
ce363SGOqufwXxvx2wBJ+Kd7w2nmsxv00Ay0wi/IAnFfiLG/zD4BOhZzdBR2wfK7GCaqXsolESGM
pNlm1Wcwe0NBSdG1hSdJCA+iKpMjZdU2TnTG8cyY5NNzE6YNxM+NamCX26GVhQSWYeJkUoYbg/0I
47Tq7ovXAv38yieYiyHImc9wThY4U0NHPhPYtQxm42M/MjH3VH7TzW5bw9na8HC/C3fbVfqwUzJh
Ma9tzmbNdiKPwBr2ZNOwshFPIWwmdv/RYnBDqR2JSHuuQxeKXdY9Uq35ECVJopBZvSiXzJNQRjZc
cTqjoNGwbKJa4pdhBErXaXcQRdnWqAT3yYQnthvdk2htKxj0FufSrMx9HFOvqOJoaSD8jBjQGNIj
2y8+UGelm2ryV0PvXwHAYLbkrTEW411r1Zxgyxe0gNGarTAJeDbTlskLj3BzhoMHC9mJLBt6Rojj
0gyRQI1WffzvCy+AQvAG9QHBIaVLakeBkPB7RXqTAp9voy10algGxxBEw9Exlng0q6rZO8aKQn4o
tz0frK1jhqDl++qoQ66eyazjP6Z2hhqICIaVgxIn6HTNPOJLovTELAKUG6UhlfyDTc6zTIaGwLX8
/1+m5Y/FzI9Vex5VS6qpnRvl1wxhDZQdma/F1DANQ5dWHhA3BAylN7aObsLQhHH0DcXA2qMfS73p
r/IncxPGyyK7pD+Xw3ROmGb2YAjactimdXVy5udo+kVsQIZjIh+RHx8FUWd1wcRUJd3T7Oi3lDHL
bFWHRANOlZgnG9VIm9nDmnldYfzRSvvixc0FXfaViJ9z7zB7deHT1aH5hksWQyBmJe4+7KME8o2l
c3blJ/7gS6RIsO7bnyGEn+Ow+q64MDRY0G5S7QFjVRvt07L6D2RLfJ4FBylR2nSa0TbJWZmZWCzW
ufLvo1lxptP2VuGh8PN+V9DRwtv+cIT44CON5oaf2Mn2JXRZxTaVD57F1Cl5bZpsRr8VvSHP2lmL
0Q0/It82sjmS0upAOdJsZY+hVKAVCx06tvki9JESlj4ZCC1bI2uJPm4+kYpsfYbDBjDRFDm44o1n
4HcpyVTfpNL+49FIQ6dcW/rVxSzEd9KfuqY/9aSTgAe1cKZ41l6MPpoqDhwBYBDhJnt7+chz/Un0
OfSpCnZFSB2Fm+JLVHIvalYbVF0HtCy0M4jWlHgpFQr5gXKVUdq7xZ2JF+bQl6CRvtEzvQFDZBCI
e3FtWt4ffdR3rbVjIn1SDsM4vY5vWswFV7Q8AIYJgTuGG5LOL32hnrqaF56pOfJUqPyB0To7x6dl
d1kJw+NG3R6TB5SzuISjszzH/IOJttyv5RVd6EeWYthJGYiYdE0W2dM575x7Nu1dvHAR28LdNxPq
EuDZfPOYWbcl81/fi7B1Zy3w3OiHj+ZNheU+bMM7Ajb2l4KGlKEXQ7OXvnZ+W9940yP3WCZgoiV7
k9mvPzDJLGu416qgkCVVwhLhi2RQufyPC3u6FQLbZBIdi5rEnHiZlHawU2FICJPMabvjIidKncNZ
VK95OT7Mwf3VbUVYnhcQR4vMvKVAxdqH7bHLnubJP6d2xaakKNE3+gF4qAdJDse8XtLW6vM0gjng
sDY59p80CC3z4P2Zc244l5FAPLKX6Loa5Vxx6JB01xUyrowMO0igD79DjpXCdl6YlbplfYvW+4OT
GIMgwVUIRbj92AkUpjq7evhCHxQMKiEzcbGylN3a6tSeYe65KGceA5heqdEf2jSK107N2KEhjGsR
3g/I9+re+vWr/Mv0vHvJ3xVJ/jMwqxF+260L0O1qehqQzAJ25io6J1P7N9E0h/VfomORL49k96Jl
P9WQOFYR/ZXmSHCFHaJBs5sJB9XenPcxL/8qzANN7t8nrT47DAWqVp5pntGIrjkIr11FMnCti21W
chZ4nTFvZGhwvjs9uLH23IXjj2vCM+c4acwcwQLGGB3EFCqBtZXwuA9iePh8AouifjSpx9bKTF6Z
9e1gDr0xOyLXfBNT4rYFinmFaH9qp0c0QJ51J6LEDe2ejukxFxyGPe8jDDyfFo+1LRCu56ITr01r
/xANx4bOVCwg0LSHessSOFncRJ5uBDhzw22nh8Sqh18wxS3GdgZPI6WQX0ENEcjUbfYsaZ8fcMVL
5KIZ9X6QUAnWKIbihFLadXyGxt5asK8AIE9CAh6EI7pM1IdT/Wp09MpZ/pHFLtcyd4Q78lvEqAVs
tZBwscA09Twh1O6vBulyOWSfpnEu0jKJcW3AsEQW46so18+N0Z760KUoSglr6coDTkfsex4xKTqU
SHqx96pQVzsn76otqqPt8abWxm/XGv8gZQ48ucgmNXFnqv5glnEw8WZ1oBtdOb4leXYr1XwG+/am
TeOZJe9q4FjcDRRtK0S6CVks5BfP4UtKHuXK1NfMexElRCGmEULlIM2z/P2apm/H7J8aYk7t0kq3
0E32fOQYLRaBy5hZZenedMt98S/jTessyZDS0eyNZcuRS43DCE0ZYjWrexobRKVje2XrT3NOWYso
pQdG67ldtOHg5ptwidqN9xu29bs7iqOneFQT3QCR2QzfYVZ+WH6TBUPznMWsz1r3e3L4Ntokjqzg
uHQng901LYNJInRgLt8YtPhda0fu2eYgB/4CIRcmj3D+JeIAoZmx6h3ZHwzr3HaoEYTsHz5U3BKZ
K0nmCfnX86bkLVu1u2iY8ap1fJDq8D7W31Fasj4NkVkthgBNZLfIrdjQxKBzkxCAq4fqtOFY4Ybg
FSiir9LAAscIHP2ql7EJn62LzokEW3iJbjtY8jsZWmwj/HcemANmYsuR4yb/3IwzR6V8RCo8zpli
+c2+ObEkWjH3Ujr8z3pixyJ838xg+NjbxKm1zw5BPOs5VwiqjX1j2NuQJKCmRGoMbvMtzdFnW5V/
TKt81yDBNQdE6rbjnIYI7dngmp8yCu+QhE2K9fBNy9Rw1Yr00vhIHstquGbF5GxnGbK9by8dQeOW
xiul2U2y6Zt7FunnSDAUxG706D3nT0YijDHZYOK8z76gXcH4/xnqP5XD0MDymKvXfo6Yl0syjSZ0
qOj38SFxnOkjqm0YedFQHmE/fbCvBBOhA7Hppp8w0rWDDUGeVcTNJEBppYWZTo2jfmWsXRMvpbEf
ISpL7587wdwoDJIYZE54eFjcJwPjPmX1B7hLdoG6/zkNOeONCHWpCZ3EHy4eRCyase4j7xd6ym9a
f+UmfS40h2/s2JIJXYa4xCLQmQSpdWZiFczwc/ajprHvrk1cLv28cz26BgvRK7sblO8UteifDcD8
GZPgMHZviZrurl48QOlDloWg7IU5JUBXP1UgQta5xfwuS8yPOgPBFBkn1zA+c59bJRVjeoCesrOp
XLAQfBq9T35Pam0ZfUMMKUNCuxUpWKJHWyB1ojDSci+FIKKD2Io8CxrH7L4m+Bwcaa9wpn912X14
ffmK101fFUJ/d/jIBtNAnnBrnNTk6M/WSDSRXYGeUHcH5CzFdPYPahYhGcry962Ch5Jj5anQpluG
/SjX0m+w15DwtZIxmFTl4Ju3AT/CtdCYy2sU+grYrj64qEFSm+irOP9Lni9NcWsGLd4+soxucQU4
Dbo3JiNJKgcIANl0N2dAnQgJNITFCCyg0Lg+LYRQYDt51dJtrgiJGmBQbWIfXBe/s+y5w4eRq97K
NMS9EzGmjXZHOBX4qgVvJNCL2+F5Bj6gMP2j90bBMVtJ+8Qq7ZXZ0N1H+ihtXyOKHfWog6zYy187
+zm1h29EFMYtHXsbVkO/DQ3CuYFFQPH0XYiW+rNTuTtyPY33PjtWqaaDqhBfA9blfZaUxMtATKf3
QNnHJmkqlXPJ+/BvPMNVl2XQNih/mLDrm7pWT4Mzv7rwn1y8WWcJ4XIlSwTJGm60NvsXJpV2bl2x
6brBvvuO95RNjrdO297DZf0b2lnJBxeXICyt2quuOtz1nr5v63TWJV+Mh1z6lwTFj0ym5NjCvY0X
n0OH/pbFYT4TEV45B8BAsP65l7J/jer/EYl0FMPgH6G3pdsuxpfWGk1Qyo4Q0fFacdQ3Dr63rleP
BcVABvrMWYXZ5z2Z9eHEbcODvxic264at7OTvTccx5m902CK7XTTyYJSJ34y7plb+47NyW7fZmWH
i2vSO6jFidlk43lMjDEwS1BTiDZR7pkot0rtIYSGM4sCAIp7wxg9aO3+R7jJnyomSGb5qZqMcjtm
bR+HHWuVeIa/jIKuDQua1bWKjRuk4RtBXDy9hgctqXB2ulVcDf3G66uBkksIZkdxI1rMNn4Nstpw
LjHpy6vORK9v5Cee65uVcEDYg1XszSrlnmioGdmTFSfBWWHq1ITd6H+iLPsT4uFB5Q+2ycgfMjr7
eIBQhBkq6EB2MPQPmU9l8TbunIMfa+VuCuUvieenQsu6oGwBvdpzirjLfPVRka+4RKh3PEUhEe5p
QJ+jvIQp1eRjkHV3gG7nyRhH1Aqhvh9ITZmnJD80Jn1TOuU1WepVfQoZoulbL2zom0rxhnLRudu+
QLqFvJfH9NX3JHokvQZkUjY19vbku8inXzvj7aWAOFZ6PS3JtRSvcxVkyqlwrWltoNc8/zBH/xVO
6z+Dil8Uwt8jlNQg79hjIjChOx6pH0YkXA5UGc7QyFnrDCwwBXHrwEDdWDgBn8VTOhDFDcxoXmGJ
AOuUzCTd0x8YY+fuiJMipCZ2+n2RxupMwgPhjQvJs8WGQMVfjkgdvOTmIf5gRLCIrGNa4q038rMq
n/mdNaZG0Ff3SsKrH8On/4LS/vsyp+6L3Rr63vhNbE61DhkAUp0YXVLRohEfrZ1Aj7TJPAUuu+my
jWA9BArR+5ez/p5tKCjOXGBt8UiO9NyWj/LVY4N5rIb6pbDDAv4JkNXMu6cZ279M4YAacw9RMMwF
qsOwDZgdXBt0/vuUJcxBWwp30MxfwLmmVxrfwyyxvTNgI8Sv8e+AXyLy+HjWWHa9iGZ6J4PKPOfx
w7CV4ODqkUaJkmEoCreBvSSyD2YCxt0nI2kLoTEhcpmJLJu2U7SQSSd9GHf1KBTZ0waM7QG9qJGo
YLSQFDqpbiJ9I8tidNIf2bCy1WmHMGaTyWQjFdnlYbyMx3hyazPRFkB5uEXhOPvdZVp47WXWko/M
F6fOIfBk6FtlZ3hXOTY+R1kMxLbrT//9FYy3WTBYSNA4YRMIxp4YvBkTDMNEdW0FkUhIXq2w/uwz
EpfSaNhxYYFNznt3ky279MnATTb6MxWFjaSr9jlv66Ia/htx9J0LHGk4AwVvECe5m0ljajfBE4jM
jAX+NF0SOAaH0FHdxUqJFrD6ilUH2CwcWSc/H79dxFC0N34HBrG7dQZjQ8+B6dEasPhEnmzbTLyT
XgeEo0faq0XV2zj2BZPx7AVd2hh0Q/mNS9JeJU8OA4lAMu/d27NkzO16a3fo1AFz7HyFd/SuJthq
nT9drYKxRk3gNmsoptgaqhkZlnUgKoReURG/2b6TMX7aIkf5lF6ns2Amh3OU0KVQVDVGku+8Un8P
S51BVZvuzMqx1/SZdcdL01YoEOcRTwWfsWMYstPQZU84uwD0qhrT2TdjfKtl35zahjmbsrJNqUPX
EwNLpbp+643QxPeNEBHZadAgWAJKpD35S65vPWKbq5iTZaW1XB8pqdyDm31iL/6sHa2+xy5zG9WS
D+hxRXjRzqkn1kbUtzIpvV1C/BL6XvHHEeVzyzzNr8v6EJMZUYW0fbMDRqxJ3fWcigmpXJsrTAz8
1Uz8CGERjCrRHBcqwkxd4Xry6yrF/1e/O60s6ChSZnPFp9W6P0kEXGWYoM6b83QRybyxqizjAyWw
VoXNdixZDlROco06vdr55EJuM4bZOufCBzfGxMUKIUvvtGmJGQarvu6MXmzahv9b2+gPszEuTk3a
S6P1b2WDiAH9ww2VDc22tW5KB+BUXPX7Om+tC85p2j+tad7Q9ZJWpzBiZ/ZMahrR7kh4Gmh+9PZU
4Tztoh/ISfD0g/BKNxA2z4temEHV0CnyErzSMrHsjPXdFIVin/fFzZpnpuJPHc570Ja2d9MgYnFD
LClNloWTPTl5rfzxLTk8xYodve7uoXDNLM2SPx3lB1c5tvo0dpl9yezkLkvFFOC3EdIG15p8ZAYS
DtoXXFK+usiwf+WGwxCUmtY2UXBss/iXS4+QnvBhDDyzJcbtLbh9FqRmRUScwjPhFxDUTSS7fqv/
QcrU3mmEsGJN/qlbm0iPjxb7TUJ5y20zVw2YyuHNL8LmsRCMsa0mc2CaJ4NG9ZVoOO5MDxoXWmx9
LJonDbr9xhkk2lACzyNNI+sgQQUFHHvfpSD8hdWtqzpT4NSQHWSJfE1AJHiOQGtrjMm1s37biLF9
5Zn7TjhrzasAcTFhbnJU95I9IT7SONzKYNGAbqe2PTYz9D246dSk/X86dHv8LFpsAnNIOqTGOg4e
/YKEU/iUcFhpiI+3LAMjWHWDeRlGz9sb2YjQIjdhI3T9l50wEPPtZGcMjDC6NA4AoSCl6TkUAXWd
stZej/qSWJ1L2lXsTLNt3Ot4rGi/jK/O2+Vm798zstiH0VzeBoYPcFWuXaKIVZmZ9UDFBl3szC9V
mEKV4NLDenLQShPbZow1MX82pp6QseVL1yOc88yx3Lnpi2FWayiDeqC55M9zt7tsC3elFRe4viJk
whKd1zhADxscRgJWG6SFMsAUMa82UhzSo9qZs0vDPjAxykiZl7ZLzFfBjp5E42PbeA4hC2a7yTv3
2VRMt9A5n5IJdEAZEo0DX2/lNao6hLp8c53+3KXUC5pbL6Voa6wqM7toVe+TfYkkA3CHsS56DD3l
0JmHqK+PZg6iGS6xhhByJayGj/w0hVtdh1Iw+zN4freGC2HTDDQkT6FvvBmefpUad0flkFoPxyLb
C6+HcSPbHXBwBEkatEdubblhT2yvPQ3sYALodddP5PzMcvEp6hhZ4Gkgpk8/fYlrvEQHsDILgl+B
bpAbxxp4tyREK9eqjgU5NatkNE4NiL+zxLuvjXNKe4eGZKzJhrLn4VOOufEAQHDnu8pHiJc9QL3B
UIw7O1hsiyJkToZle6EKYCnGXUYgOHtOCshs3BgiZVk9StTLVnPCa/mZyLjDTJb9K1uwFhZUJwIf
+nHDsn/rCCjwmk7+W4HsuG+Gc6dZh05O//Du+GtrAqTpGs6xtzihk8beWRrTXiPtGB0xB0L17MDs
nizsJU659/v5ZGWsPyV6op0LjyEIzfgg8RKTNK6/WW0r9lOkhvvQ1bD9gQ0eXEmFStI2c75Ko8yN
tb9O1ILpzlqFqWf0jlq1mAEXBHqU/aOB4W6wHfssO1AUfZQ8prCwP5cEH5swY19kDBrC+heeKxl1
TiluuZz/uLh5kBoi150lLKLB0/667JYCkJo4tMKC3WufHJsB2b5FUXNi/j8e597+jgUsYjWgU9cU
aR0JgQOriVUU3HBRlPa2V6EZdH3ywryAc8mLjlRyQEslr55v8qINCUwg26/+Dtn8FU3xdox8aEbI
XvSphizc9HeeUAT4cMSaz05zjN2EPjtIB2OBI3btUVu+WNHMjP+/P7dEoud4mMpHN3veZgEK6rZd
YEzlS+T27EBtHXWxOTVXhkjxTert3hjn8ehRXhz7vjhTC3DYhfwrWn5Q03muOHSrEognCZPMJnp4
3ZpZO1sfATTj2kwwrUE+oW8mQomDgiwHg4TRL2QLCPHx6WSoONn3w+WsNwOKJtDLSwiYdRcEirDX
SPZOwX5cV5l1pA48tSWVkTnnf2cP+8ismvexRfHHyCTi3dXoVr3fCjX7WBqIY2dUssJSBJoTThBp
R4WKfp1qdnuR0WLG8VUJfRR5kFeW35UWpndLby7Mgs+YO5ZPKhm8AkTmKSYhYx67CeSDTkGRGB0j
Dt96yzRzm0NAMlIE67axZnPEnKFu+QHG/K32Yz2YAQOZXlGcmhiClwkDlpmB3KHjDRhAspuYvF+Q
RMeMZQURxOIUeQzwvSTbdAOjSgj31npuUxbIuUtm5YC5TIdkW4e/mF9hhpbs4ajlXvuydXkSa509
1ISdwwx3lt5Hl9YG+9EBjahSFnZZNB5blCYralHW5TFwcpp+/zLCCGVZp3Fk9Bd3yXyWmT4fexMi
bkZQwwwxYDvpPStwk/QMzYDLpVAkwmdEpDfCXIN6DMuf8gP7wIAY6t4LJJ8TPkBUXgPrNoFmhhtz
nGL9oBtcorNEsdLWJCp02pGIIpq44ZigQmGHmfydpr85qUBB54OdKmHttnlhb9HQkPJITGgpy125
lMCahayg7wZyvJwIlcP7IAeooc8YUvSnsDW8pybV/+RFG2PstTYCGMkJ/PYRpXnyAsrNwZEJs0ZW
TvyiYvqAbuquuNDMla7O2Vj6+6iNqpfMhWPc2SNy89hmpc+59mhEEj8SC7H1ZGIFSSNnFdVufHOq
cZN0ytvBH0yw9284QL4avXgiHuNWoU4lEBaFYW6edCmmh6J4i/F0PshsGF+QQAaOJOmsMcuNb1Ut
shIjqOcUmyBJZmdfQOSzOINR3XJzW8me9Sh3lw/TePaGeMeu9qij+q5kaxw7s/2NOCoB+IPuVAg9
ZwV5ijm7sRUeg9geAQcmsWSnPKXj6q98rF9Rve9Rqq3GIik2vl0Xr/2YvplRDFxMd73t1HTuG8C5
dZ9Z38wGWiyvaCNGfUN/6ULJYCLQ1/W7/Y/Eu4yFEiV537QYTuMGIC0AwMaffywiqf6EhNuwzsOX
6DEv3BoCSwh8A8plnw8xU+ItWKhpaxRIOwfuu0D39lk8hSgGnHVP6sq5StN3lHBs1FGc0l5QhIga
GG1m66d0iv9YU/TdDGl+8RjYkQlb47tmyN5yHnQkG8WR9YzNRjvFDtJ7pUfZy0T2LrJNXEsZN1eX
C/fV9CTOZ/JZzWH66JyIB6+u22C25NbtTfns9GJf6g4xg4agb2pL8RLWETszC+jKovwnBx6CbcXU
AhUlJJhsx4GbXltGHmwpSH2LbQ4chwt/BNadRrxIlv0uIvKwDWXv1ZQ8kfz74gx+9h6ZxbRXS/lN
1BmOtazcc9Cy5Le6R2wXzwouCchm7OmW46+FGKjdfCDrpIgUMnUOuUPoz6x72hU4JHwAkA1W9U/Q
HdDH0EJZFvSlREm2OTlNr/WfZVe4mCKy6dUqB3ULEzADsVncSKon+qxjUQLgxg0KX21TJK2o9+Sl
1rQjpy+RpzNMINTviuAmLxATNgabDgT6/vBX1mrepyp2MQW7ZoDsViHcJbYUuggZgtkoPmBVHtPR
v4Modi+jzoKuSLMP3f8J217bK8F6xx/qcVMLeuXWsiFM1MI4GdMnKnmTmdUSGk6SCKb8Q0hw3yMr
+BTCVjAcpOyWharOrRnjZRWFiTEl9Jd5esORNoDSo29HTIFwJzvle3gp43UEn09Dwu2i1xd9xB7l
ulBuzFoaPyLV7xTz82unwgXREW/MBtJz4vvTR+x0z9XAQt8YCF7oKwAcmiTEjk1wtW1dXb56oQ36
kbChwSznjccqmz3P+FdwiaLcUrcuEjid/bx9TqcdcA2M2SwOnycheLtgrh1DY3Q2YduaPHK9eCpC
iymE18+XKAU0pdWv5IfKX69B/ieK3HiTbQdWyVT1DdvdtIcUwDi6szE0A5q/pREGMcYA1XcKUapA
5/kbSvVVMRh9yysdcjyzY2Wo8lb11ribxsg5WdUMxt6M3P1QVeNZeOec4ugoC9MP0llOXzhXjkaW
tK89kuKVV0v71AnX2dluhX1ikM3WbhyxG2LToh/u1AtaAajzrNZPcPFjyn6KCc1CZ6Kl7v/YO5Pl
uJl1u77KjTuyBziBRI+BJ9W3LHZiowlCJCW0iS6BRPP0XqBs/z4Dh8NzTxiUKJKlqgIyc397r80s
ebC8Y+09DR4dZtje0n3dduy0jR7g0+BfVQ4cDdseNQpFr59peAQ7yXr07ufqvZmLF9+04x+NU78r
dttPS2dksVxv1kxkxWrj/hdtS1y2zq92rJhOsGqcKA2mqSk03og4JM/fBNz/Twr+v5GC4elCVP4/
kIK/ycD/8V82j+v/+m98YL7pLx/YFv+y4acIkgKm49t4nv4XH9j6l2V6FHb4rk3Eg2bE//yPsqKv
57/9p/svO/DMMAyEC/TFcy2+hBq2fMkQ9r8c1/X8MAhtJ7T54v8LH5hH4Vv/DgjmV1uOcCxqYSzL
BRRg/jsgOBmysUusIFnJrgUOWONEHv2IbY1cLAUt+BBrnNMjbncAZo2N34RqEFVUE3tpWsMQlTdJ
YH2GBvKB8FrzlPlsABpnotHDaMqTIARFlETBPIyqERBojF2hm1wGLYDaw9C4Farfww9jL+74UODN
vGXEGQLyZLaO8Z4CJCwIA/uoNPrhFoEL6bOdN/SGUCYM/Pf0/QEEXnMKpxi1sNeMQkF52OQ58sw2
d/h3f8Wy9TC0zL+tCeI9d/jmNCzf4jEYWzU94vkE8+pQMYcgC1FDdnT/9BB7G7ITict92o1Pdm1g
ECTQ+/dDWrZru4/8gy4LanomuJuqm7d+mg7oqkxw+5yLVBAqo8hmmMmekyVQiaZOIxs3WGvhzXM4
B0guGcdyEL1zlicn5FRcE1r7/kMGQPL0/RkV9jc152JXGaI64ZlLNp2PlYZEij4aZAvJ+hxmzEx4
q8eTP8p3UzLxzLvBWTus33bu3Vux9yKqRaKOfzGnYeiJEWItWKL9kI7AJEMRsfO6XtmuEUHJiF8H
Fc1Yd2ECJe3jZDEpnKXY0vZ6TFli781u34ylcYzG7qzrKd4bbn8LOhoUhQ1TBE3Jv9j+eF/S4CoW
BwdpzQ3KnXXf5Pgg+K/QiGp69qprw+KUdsV2pgh7VbnAwHBzvk3Sf5hjf7HAUe/m34Vyb0YJJ1Xk
/pZFao/xM9xnBZF6np8NXoZ3H0/kPhT5Vg4NXQXauU9763eE/ruOKe7a5E+H1tfOS+0NEDd6yBw+
xUmgGestKbUvOyeXMFeDiws8fqNn554dI44+am45vSNpRA1eVofeiPW00Z4zrQsMi2eaqu7sBd+n
RQJzjVKmtdHEpJfyJy+pidmGnbXtOWHgOmy2jcNmLIc52qGxP+dkRdYynr7qMEdYHWakR8rIXwv/
IZgWTl0iftVuvfQhHuJeYsgtiQoUcECwQhzDuN6aZv3WaveTSFewomn53VXAK8jCHYnvHjS3AKgR
PeP9TFL8Qa5C2uzm3eYViy7BLA/M9qQwcBjtsfUwl+YaXCRoG0pfIo6zbisLZsLnlKwOKDQ6WpoX
rgLoVbmHwkHOrBlcKnrw225pF5iBZA8zLZkk6jaJT0wFxlu2PIi4tS7dciDwW8qJ4sR9GTxlH5i2
Yxqj4WLKyXrjriUqzbLvKY7lyg7aVdkwUSo994k2iruJlyOoYuNg6rLZ5RSJOoX7k9Amhbk/YCNj
2uqxMVFDdCiDWVHLh0u4ds2PJDK+OsBubw76+DrRziWqqQjxlxLfkA0l+n/0swaru5LYKK7xgsoE
Mz5v0qF1CKwklMVNUb6Ns5cwTX4QTSnP5dQDBPWcW9DTgJFSt63EdC31Yu5zeN3DYMyRZUW0zz3Q
s4kT3ieEe8Q8HISN46EU9rQp6vbVnJjVKDPw9+BxtzX18NSeciNt52DtVD2BN/+JpHK/I+XDfc/9
9GkB36SJwhRU0TqXAZYZdHDoMWkEU5ax1SA/NkVEOuwE6Cq1c1u4wVcVkIpnvnmkTSDb4LNFSm52
aoZqO9Zs7rkhc1zu3Cckni3PDC7hoqQWDQxzG9TjatLBvtOCBIJnjiwN9Aw34kD05ZIJn0I1Jlzn
CaXWrU5UMhcXu62trW2qP+bo4hbRFkwK4azNsYZXK0AYt8r+oYp+qzHCHzCRH23E2W3kjud8gY/A
ODNrernJfCl6Gc6FMm/hHOuVmWXeDpOHAEJ2CJdOaUycASnbDdmHCvNGDMjRBRtA0hfUM+PAhDQn
avbPvLM/43mPg9zD72O9OhXH+ckun0J7gaOVWBUMnymVxeJT0ZGNqtxdwYOuC17eqtbJm/DSa2g6
+zmX/h4+84tnKqLHaXccIpPrLgcaYeBMjOVzWcxiy0FlB0EHklGsXE6KnTqknArAWTmvrCnNAbfi
LgtLOj3hQxt2QfGx0NOaRFSNvkoVhJXyXJAdL7Af+iKiZ6yaPwrxu68+Zx38tOPGXAcaA9rcdcce
2zIaPJiJ+tHMKP5ZTETkDyGXRU9tSkjIrO1Pf+yhelrmtPZMJz0VpXo0UBGoE15PVe6uxx5LixOI
n1HR0KwzcLPQv6OIYP1A7A6fXKhxTNDaHDnUnpDicHbLCihtY58TXsX8YtF80uljFhA7nSVe0A4h
p/Zu/OZg62RlsMuMeNcEAyG/AYxbAQRooDlAYMNLqnQ6uIP/Odr6Ewfoi5ULe6f6drM8lGHMX4LS
aY5CXT0KrreJrAHv+NlRh63LCGDaIDyS2iqgo4wYz+ZAv/va/9LMrQ61olInb+/hA3jr3uXM5NUw
BjkuT42FW530AVmCkrMhC6hVFMEVHpdNHDdzxKds7GnLPgrh25N4xhMoEllNGNFWZG8YsFShuarR
Bdb1pDLCiSTEypHBEtytT3K+H1nH+KyZ02571jFmc3YoDcfsZitivOHAYslMM3nKgECsoQG8aU70
bIVM/mY+ZqPd7uqRiHYjP7TBfAY5ZS0kAlLfX3QPSQcERLNVHu3zQE6GVUhRgwAsvQ7sRYNS8BeT
5gBxZqmFTm62Hrv7OApWUKO6VU6l484y0M5Mx8g2YTuTTci49rNK3Fk1mnNSls9Tl0MFsuF4oRF3
69J4ztCxVjKqzJ3wahf3EfEjGw4s3g6yqIKXM+BE1+MtYFKq/2Q5CS1KI3aT5T5MisK7yMC0FDAI
IG/t7E38QLzXAzIzy7tsuccLno5tRPrecm4QZPCAVOA4zPiRnWZ1hOD5qTEtwf6bn6KJrt9qhOdR
sQynEEfpYkd/VHBhJAGhladQimsJkUZQj9dg7D9UJlZALraAmwrEiKUoHSh35drP+cTOrbFujbSG
s8tpi1Mzvpi0NtQmja1442l6wto0/F34yNhd2h+gpF0zo3zm/U7ou7D2VjS/USAw7DJS1R1GUJtp
o0dEZeqYgs8mjDBFDGSlJ6oEZh+rtlTdvZeSYSM6yQQvs6srVRuvOTApEjDxrm6gGijooXXxGFox
cQcNjspkzD80lThnlfNTuO6BW5E8yPAcQcdBCd1kGVMBgDoZ4Ry9tW3/SA/dUSUAwiF9wdaHilp8
LGgNxiWrJuK0Gg3hG7IY769i3hLOJCdKDHtTtBjQHI+YL+j2Nzxukm4J/HZouIDyMwXdhepHn7PM
OSfx2g4gPdtl9oSY0B/EyEViDIBCBp9pdgWrLPkELBBxo9DORjSJPFkZOZxno6DtqQwtWqxpvBQ4
wV34E86A+bvtyrXt9zvlpWrVG7RyNOyjyultlAPFFMbwu52OmiEa1BDY5qnVwHFhABQxHzt5nplv
fUYMq4hKBQltclPjwZmR6krHsPYyI+XYnu1Bf8zjvANiCLqObec6AIULSgAbPp5bB5v4itKzjMwY
QdkSKve20O0n7+SRR0+/Y5L3ePzHe1PPUO/hrO0EDJxRe7/g4G1jO+l2HWCXjTntpkV+6XX/5pnM
1XPXgdAn+8tUq33iwVMxmxJYl6ifE/yFCPCI9G2MFdTPx2wXdFG6892f3tCTannImx/AloC1g7Va
Z1a/s4bgQUPxWA0Q9nYAnOhAy81zmo0XyirdQ9sQh4Zbjc0zV49qlgCTuvEK0eRzDmx5q6r+o++Q
tFRoih+RedUEtVFoc+8uFB21qrNFyUyY59vIb+19HUXYignHr32iLCeV1/AtM+a6MDyvBQjGnQcw
lzcVlCYvrrg6sktCqJpmVujYXfKGR1zctEfXQtIN1saelTxikzLYREOLbCT8JEfbcj+1PTMwT5HY
L/NPzXAryuofhsjGjy7M3hJexJ0Oqfyq6pB4Vma8JkK7D3Enj21AW5YtDl0ZcmKg6W891lH6GMuu
23ONcwIL1lAdTYhWfrnhjKEewzx5lzlR375lV6OdbcMAxS8hZZC5poY1T+WNDrLkrI3wWS0ZGNn2
NCCk7a3XBW7s4LcRDs2dHe4hZM03xlSMSwSJnTa8hK2/GF+xRPmN6Pb8kX0pw2DmGNx1SvO349TW
BpHMIJ3T0prZlgfHYeMGzGd6mIq7QbrZ01B+9LPmJapmImGVPjnQeAkiZkxUQpmfZPq78ZmLRF3o
47D1PPKSHo0AuM5yDp6VS2qDv/z+YC+fTUOoGxwMqXMxwZ39z6/9/S5FtcalSmC/6LlB0xwwoIa2
pp7++y+/v/zP93QiDs+e+WzJjHTG97+oA7ehHwyla+0UjfW/f/PfX9zSqnKGGYcLafmX3z9sFBbf
n/puuGrgtv79b/zziL8/+/soUOrrU+SHf/+J+f17v7/8Px5+ADko9HsMsMt/5Psr/zzwvw/TmrAr
j9l8/Pt4vr/897u9TAP3GET991H981x8/xwPIXDTKHcJkWOR6wzAhgx9IU6+2o3/BowSexVfX9cd
y7ewgpSJ53RNxHAYMYasLCMK7sKcUBA+W8g9WbsGSmE+00VHk6qjJ/rkveyQxtD5ZJjcxhKGDkXX
v6B80HD5Y0aBviUh4a+OU1ClivpB9uZPlXQNtAh05cHE0/f9IXLidUYi8OZXVvhg6yi4Ckccv79m
9Fhh2EhQPjgEHP1DBxyt18mnzBuyx6F+dHFX2UP7KwwtcdRuFT7hU/qp8+JjCJKaUB2I9qhM2OME
5Ka//ziV5SHTrHqtaXT7OjbaZ01d8yGaTpKT4xq3hHyJSfPvlceg1oiE3PQRh6jYyMS5bKmGnBt7
fhzgX3J3eujBMK/DZrYgcYz2A9P8o7KRRRuifes85TwdhtWNbcTZ6VRwb6eMeLWDET3NycAQK5nQ
vamntrsSBKNH57hTOb+ob22WCZ4BHlqKFzKk8zqfAwbTWEkRfV89c2kW9U5E3ENI+dQnIeplBJlt
gk20WtkOz4g/ZVRHWwNTxMCr7keSFFdqeXvUlui+qVX60ufpujeT+c9Qmg+qjDjwOeByfaL9YCGs
P+SuYTdSwa1tYRxnz3vjYAWSpBK/0lEs+ZiSLqZswGruB39M8MtMUcfms2vbW1hTpRrqcUEGGiGl
LpO1bECSjQvy5BOvzlKe+i4rtR0AR61JIlo3c8rao4RQuwegLh68mOXNq+mQKX2fsu7IvNNppn8z
bNrbpvUz4GR3qIVAVaqhTTnk8SQ5wodSOYzrMACsOgfEA95l/cqzQhTLsH6KBo9ihc3rWKSJfmFo
tCeoTxVSnH7WcwgbM0FvyUpyE2N5yauqukkjkUero11R1Fb1ZOdFhEpHcoEk8ccgjee6o9QxyTJO
iz271bJNHmBcHyvmN1TOl8yyfNs+1wGqo+yZ6o7NaAH9dd7yoO13JSShEzWeXzkW861UCVTdgo0E
zcvLDpCpInwdk7SO3zfepjasfmlSCe6C5QO9vO0l5bVou2Le4PngWSZYdhHKG7dKjGwq3Lo8UxsM
q03hHpmm4i3jstsDrJrPVuVP5+/PwsxHSmBe1Dfc63OH/zd++t/SRc0wfZv2ZbNL7rDNngT7RUGv
+8V0nxrHzK7CWHtzEoK/SjgdR0tqS3OgU52pNi73jaZLxocupK9rBOG1mOtfxpl3VWLAsZt6duoU
U7aXzk6AFMwOGRTdYq0Tdx3QUpZ7Rosz2UQM2WqnSF6mcqquQ+3GT8JT7ZGRIG0J6fRJ5Lwmztok
j3br2OsGrOk+r+RwaYfmvh0JaGZ0NJNAUG85etUWThHKlJNVh2nW9j0pHUJ5E7v9zAlTOmd1sOU9
b98Pjh+SRwSGYlcJIu1Q3s3uxHmbwV55p+dgiyUiJvq9dBURXl+5XUQ4v6mMnWG5r9bsjLQe4Mtf
yVjsq0nWp9EQGuCMeNUGGQBjoheBBp7wqVjcLvkM+RcnRvTEUXRBornb3CRrYoyc7bA4hLsWvyxN
Iq/9wgE2EgjMbTN6MGo5HBZx9rOPm3RnwGCD/2M8DVke7zVpjW3egqbPbXzyVljRDIEAey79QO5H
a36kQN04GcuH78+SgayhaGwAMrVvnErzSzsLbbEIqn2DwHbtJewdFod6raXGeweYfU80eA3N2+X9
l3MMtcU98a21ZyPEh1MIdDR694eh2AqKpK5Rbn+6zoiQGRREeHAFRMiQZZcRpVtKlYXpkZ6BzcGM
2lmZ3A4OqrN4a5TjiIs6b9Z2Jn9Avv4TVB8YesS1AJPmjnOyxdjzxeluuBsit9xEvc422WiEl94R
fCiK5AB86CGpvfmULR+k7XmIThF4NpRcq/X8nQ0q/tzDhjxP4RCfeP2AaM/WGXNmui8TXIxezfyW
T8xWOMtGeQ+AU11s+wN/wnDl3cjI2Jd3PhurrTASZ13PrnvN3nrlBidMIXpnifK9V9i9Gu8z6Oqj
EWdQ3qEcpSnWdB+aE94WekS01eMBJWs+ZOmttXmq8h/CBQTgSy7mhAoHI+KWrK6Vr+EHNPoHrWyc
U1z5bMJ6gTuMcGO6zc8ZmHPB+WbyrU8amtztoGm+qlEe0afcQzY1eL81g2p9TED19m74kC55PCjm
qcTVG8U9Q4ss/ZJB/kNiNFhFYX+uOYJp8bOIEIFIcE71unK7GxwCelb7ZAdlmu4WoKUW4JBVwIBE
EXDGQHuY++qJ0E4ZOn9cklJe9hIQxkQFBnQLHnZER57NjY1B80DhPEnxOghXWUjWh6ANtP235bdT
AQA1lnxQxpTfKABJ5C0n5PSum8J7mKT2xsiRffD4cyOZOBE4vEkcbFXCD070Ad/TLwwEt2J59qJh
28KIXocKKlcKSkCxfmhTrntWJrPzsNbq6Gi5zF0Fdm3cvoxSCC1sRR0fu3m8uVo9efSrckx4ivEn
zn0/Iv+HpMQYtlsWOAM7a45QlbqNxmzrQsvAr6WXA3nEKAedv6CXiHrdrYmyfBf5/blaVt0YEiWy
gPOCtggSoMH4IC6owf2FHreVSm2Hbanzeyh9uBYFTgHoM4SxGVismhFgrnDDZ8Q3ta3kk4zgCuXC
+pOq4TS2Bjfn8kgTOenNMXtxnViunz3hhTeN6WSLuZJ0wPQ4ueXVzlrO0b1cTaCByUoFF8IkuM7t
a1E8hIa9HfOB5nMLM44vibnTa/kamqm3daIZtlssHzB8DweafBDsajrvKDgiun5mW02gYIK1y/Vm
xPZ40VUzXfomsNg5/fQkxJ0eaHw4jO1jkbcHBs0MHHI3A29f3jq3O878qJY2o5XAWki0Leq3aYCz
G+ANrKF8rRZXum2zg8tHpAzzs2GJtrj9XCrK6Xi0q76HMqUGNuY9vDMGkihMlbtAmaAdsSi79jw+
l3rf83BOTTySYXRfshkgs05QGoqQ1AiZ23F8dTKZHATqOkKN89F0ztPEQc5ItrH0vOPA8WzjCi3W
eT0Qu/URNbmuqCtbOAmqhz/JLGorH2t7kPuItaT2iKajJBKkZOi74ow+l/VFVD6B4m4pgtLmO4il
JxO709avB86pflEeI37eOqdKbkPekL23fWqzIHzNsE+pcTlrGqmznXFfQpKVYm0JoU8ygEqa2XhX
5zo5jPw78k+S0r5RwiPCBEludYyPIm8+jTzt73nrWHQvOL8Z64WrkHbRg4Wk9Tib9h8jZZVKTYQr
Q+8iXVvn2grp42pTZAf2lOfObjN8ImF+8Jr6TI4FZGluxTvt6+EaNxz6CU904D7a4Y777nz1Pcdb
004T7SiUSvfugE0K8yKZVN5HQhS8ygFrei1BKygFiyyFjsmSEQzgZPJQ+StWy7OS4hG6ICZSnsj3
Ihq+nNTBNJ76pzZu370BRbXtLay8Ttttujm5YOMkyu72YJt5TehWxtQV0zXD9KohJwHuzvcISfbA
XV61JtDVHKnvJacs7RcHH9ypXKLeMsGfEs4EeWcAyVHIdWwzS1YTw9MAK80GoylaiF9obMJWy/QK
x3xqh2LdF116iwn+r21XjqTT6emoF4mTuzajyFVBCmsDN8bG/H0PgESvasLn+2C2+z30jWwnDfLv
bF8iJuiE5JRFpI6LKmMRW7Uo75tozr66pHosSIjf8mZaPJbuH9PLfnUehT2VEgdP80w2df3sBNNV
JPKXcsM3y5AXyApIgBVIVBnlEKf6a+xpKjmL8tHHaLYmeEzQKk2feFMwNHPz+mplS6jRwjN3m9uG
dic2Jgyrgm0QeNTH0ucDGoEIWJm6kAfG8BqJErS8/R4iQiSm/YagbdFtzmi3hZ2x65qOn8xk6tSx
K6HNJjhacigu0GfDdWPqesMuHiNXbwBR7enuSWl94aF2zck0Yiqo3H5flPVTpbvHDG1xHoPyJLvi
l2zJDeKY25oWiVuzvx+GoN31YYfSa3JKoNFhW7hWspZKeIdknqHE6CRcF7UiHZay0QaL+VDldrnW
lN51EVQKyym/ZuDLrMsU48CT2XhBLTejMu4bM19AkwbJNQAVXfMx+AmVC4LRpFDGMcGEw9gJiv/A
axZ0zmfiTis3USQ8qvyUGZoHw8YaXosiysOW/ziCdNxSipdu+iwk+yL7J7ukAykoU+zLc2rsgmJT
T6wa0qq2Epzhwaf+bNVPLmgbuFdBmP4i67aHvLe3MaFDbDC448Q830H1LpKh3eS4KFbmFFFqNxWk
jiQ1zuTCYYAS9JXtml41DwmVoVgaQJpaGU77A3VxJJlC6j2s5LRleJvfDS28N4zA+R13NWPjKGJ5
MV4Gi4uQv1wI8nuzoB71+x9+f/j+glUotfa7AeBTMUfnASzsCqYjUa4sZOeYhU9YYfpDWZZLZSIz
G4bvZjj9cvMs31pow12icgx29BnDpfiwDfzvhiJJLIEhzUAFDeK54QgDrEXxpengNZzOekH0F+Fw
8DDWbtwUQ4McPiy4MutRmu4qrBDye4dyVrOAbWNA9/aSnjadseRYm8BaKkGfNVG0dUo8c3Yc80uH
5pMTCJFQej9XET0UrPk01Jem+5JmfXXLyphi6ySCCqHXppK0zCssbSBYsJ5KkpqzpwmftdMdcqWm
KNm+5LVp3gUNMRSR/sjwyR6KluODMRk3O4WPlqW9c+hBVD7WwtRs6Fgma3ZEyrGTW4YsLSWO7KGV
b5Ik7WMXONd6TsONqWxYDOzYhzpdY7gQJyeynxzJpRtmloTJ9VxWMb04PVtosrRNT3xwoaEzBCdU
H4UXoJofZWVlu6F2uMW11b3wvnIw0junZlbNzPrsRm61xc3Ehs6e2Nr1yTmr5adkFMbx9F5ZCs9e
QOw8onNmwiXNhGWj0/KH6pq30WTTToUnTDSghkz0T3nDSS4bg/t4lD8dhWndEztg1mjjWCnAlmVi
qRgCS1q9JQypknrcRzU9AI0RvFvZG9Tjm5VZf6SNwhrJeQuZgoxR7jwZT6mi3CpLyNfZmtKLoVJP
+OLrNVVEuy6wf+YZcUOWS7ZbcIrnZvrJCAJFxv1NLuNRCf9S1/aXZOLCZGD0Ng38hMFJ7qQn8l0w
kmTHr7vSTfojqXCCeJpG17B68IbpBczDIR3m35i+YSf5C3vqK4Eb5GTmxY8asj+EVn0HWBYl5ayD
bAvQTzphvng+9uIaozhpueGQG9FjUdi/M665DbzBT0/E7qZ11gxRoqV4jXqt1rqXyoNzxMG1Jlme
Z+EvcgUfquMm29Bzt2IKvKuwzWOAGPMtxrBqV0KV6DySOvuRnHUbWEw+RxFtuQDX8QSk2na/OCmO
mxhq17GYh6M1xHQiQoutlx/Jy3dD6HlL8QKvLIs5kes5xb7gfLUWdrPpgj8NpwUmLOgBHv+bqewL
ZJJ43ngW2yuzt7n6VB4e8ilElZPOhcoR+Tixi63dAlyyHPq9ksRsHEH2JfJe6wmLUFwjGBoEdxgz
i1shkeoBm/3AWxnsJLcr65Sag7+WfW28pFP2XoWT/3uilY2cC+uUzKcb4XJA08j5NzGYwTG1S1SJ
3kwx0UhjhQPOWLlxYl3IaOs1mgyNvtX8VXf+Q6Tn8jUw/HlrsShuk7aimrPI1SUUGXjxye+fHR/X
HAC6bhDd8+TENLLann8Elt/fi4Q8P66F+ktv/MmRX7SLQyKUmCFi7jClyOytUXTGWTu0eFip+0vW
AQQkQFFXZqlnl5atLwV0AltV9ZqJQm25ertLRxc7pnsYCIODw2bU49mL2ITGTHi9ZLK//IHdqukW
2VNcUDGXL0oLFpzOCR4CnxH1MBw1XrgvpaMvZ/bc50QZSCVt7B1tJ+jvqbKRONZF/cWp0zHHVwYS
Dypgi1flSrxM0YwcakrOMQKsqO2qGHJ/4uxcp0/XbkXqRI3QGZLATjZ5taeL5gN3LnMl7qB3Y0cj
Gi1s1tbVEo6C4MzfJ31/Y/ribceAQjjA58MJco3k/NYYbX03wH866DlRO4Pxwc9gKW/u8+wNKLF/
KG3kTRpgzn2bNbBd8cJlsTzEPrO+doRzs4CTiYjz2NK6P8VNpojxpQdh5g9GNx2iCNL52Bi/ZpUd
0/mOHd25C93sZHX9pnJIxuAJMraObq8liYEdchCI3VYdxlbetfgihygNltMlke6es34Zs4a58Y6E
8qqjD23tF829hd52dfxZXmKKWrdWnvJ+Ta1nak7fp85Pz6IOzmGsnJOR45fUjtgHUj13Ittn0lEX
sBEQGQcbR2K1Hwlrkt+rD6ZtnwovxiwGb2xyDbJ5OrwGCoCyGVqflRBUKZXWcz/3mM3ngXkkSMnL
mKllfwrEGD1YXsKZFIqifaKiCnlxRu1LrHC3RoGcUP5Rm+699mBWx9ZpHutfhNW1aH72tDHKETtB
j2mmUDSsIDet5ITSE+pk54qE/3XoPGkbBwRFsXqrFi2nR0mlIrQFlMb+EoawGtb2aL8hoob4yrrB
z844UWtgJbFYGrkWBJX/kFB0A7eMDwEch51qmJ73kCac1mkeZhAis0NmKtUDnlJmaTP0B2yG0ykC
wkT9NTpoHG6LdGzuPPsZyo95aN3srtIMk40efCYBbzTw+VdhieTcTmO09aVHP/PovqqYnofQwccT
ppT6pdgGMzgBsdWKBwEWgLqPF5h27DJyHAuDcqj/7DdR69WEYvAXOTVFz7JLvqbuPYyadisYT64f
vQ63OcTplx7cy7Uq7u2xMI5kRAgi61ViucZRk/81Z+p4KAkSXBWpu21TH7o6BLJrBc2Cabt/xne4
ERw5NxCGx21eUgMVWi3B9AGvRuUG/g7vQLuhtiWtMC0kZUiMzEN/w65Rxso4LGOXHhh5wYZ0n4xC
nYJ9bcqCcBBQHv6M3ZxMqlOLeTMYd77tf01RMz1NHkMwkynvRhO2SRvy4vgIw+dw6i/spxnJC3dG
2LHVgB0tPdYJ7Q4Ya1zuluPWHYYnWelqG7Dq50Y/bURktyCbvEMg5A8sYK+k9NNtkrWY5Rii9S/x
QMAn9mgl0j6R6o76k95ppkNmiYpCK4NbGx6VimNAPzH8ptzRBOYxsQSMpdqhLd2SwnnuqWPQCvNe
G5uM9qD8OXZ/sj11gwfTnWS9b7rFPRJemoAi6WeNKYQMlsszgOUjV89Rab9ldRBd+lZRzzRDs3c1
eOUBrsUyK6gkRwzEd84ZuOWYHnd7q2cbF3Uw5cVIc7pnz3y2CZPqyyALD27ZOMup54nOtXuU5XhI
Pdgxng24UlLCwYGrtk+OhUHDgo8mQE+Sy9zH3FQoHTIJsXj3Qw5tuiXFPSc4QNFOCcYP1kl1+e+E
7A4wG9oMBjZzpfR77IPgqF2Ge9d/PlijgqLhIKGQu49AJEfzLiY7cvPoCqpl6REMmeHkGQ3exIGK
iNxe6Xl46mRSrvOx9jcMk0bp/6kWG2BRYsVoajqyWrNaunRMaoWUf5qiBRRXExSE1gTPe3iP0ISg
QLFl83OPu76MzngW660Vu8eYWRfHV577jEGfTQJoSyd1cAB3sMHPzHC+Sh+zNP8yAtFutZYT7oXs
wYTPvI9Nkts0Odx8l4hxlPEW61PvYGUfniiOtSrzxzJNgEoFyaYFQkot2FWyoDNj5zqIMKu2DX3r
oP0NcqSNtfXSNjvoRmFRQFltu3M0QWMYCbqsVBnSDsyOUIaTWjG5lx6Su1l19tmMXgAlAGKYLV5S
QkFu87iIAQrhfppNF4BGVazdpHpr2O2sRxO/yYyTN/H6dycCxhM2chNMugS1w9tsLiFdmGWPlPSW
zbN7kszZQNvTC8CQ/zoO0TFFzyDFyTSl7yYkK4yAQK7zg+tgsCKrTb1Xs3iusFWRSd+lsF6OTuoH
F8PPP3CNfZlJEq5ixFCM+e0925hm6/a+seqDF0vhKZC43tME95xRlld27vRP9YAag2sSSjaFefRC
6gHIx9S8+GZZ3tLkd86oMzElu2rlh1f0tI/aTe0nKlovTp0xohAxUHXgcCE81ZWdGPUu6X43/52k
82pyFVmX6C8iovDwKm9aaq+t6ReiLVC4Agr76+/i3IcTMTFnZna3BGXyy1xZAHjogbziSc5J29kV
zjR8s01V/IMv48KG+8+drRxTWFmxyGQvroLGxL21xSYDRhw1xjLGZjtbHDTdkmtuwYU0TtKQ60ux
dgDEE0dIFx0KEq60371kuAOKl7saew653FUzusZJpag04PMi97Xw9TujpJ88Iei4EGgwjagt8jvC
Z1sxWWmfVQ+wpAH/lgfmUx7rc5LAsBqAKDPUCk4xMX1o5jEAPewrqKE1lluDxgSoHmnW10whuGgN
S4LNUu91E+H28S3qZu3Q4e0YH0cPSn4NJ281hgHsmoTsXc8N16RJkl0FzIeE4hVjDR9zUruOGoEM
hMGBJpCdLxv3GGYOMw0+EaemFLEnjEzmigBG4zR7V2JcpxC7GZMXdgV7o3LzI8QN6NcB2HJ4/wA1
nocwgUxOAwvn4ZesHhvQytDsbWBK32pSZ4Cb5WHk4oq9nZQrge/Y9a5uw36A0ZOhFw1Yrko1dY/R
JzsVTkav/hstAmTNSBtuVvDQUpnDcW6PseuVa+7NT+1tHtRkACGvrp3yMsaUSApbgilIgnVPpHnf
mqD73x0skjgkfjkIb2eXVl3uDwNK/5pBi8c1lGNUPp9SA6xGXLSHIsX05DA1xqmpop0VYKpimH2L
GvdG1qt/sYnjdosGNf7xnIqdtJiJYsRxmEC73Kwqseo9fQtmd6TyflkA4hr/z9BeY7P4Mkc00HFk
tSzs+lyV2FsLi5/IstPnunH+TAbwsAlANJQ5m4JlEZTlPJUmNab6GrzlELBqkBlceSQ4MKlRG+NO
OG/z3gU3Cntl1Xi7QvXc4uDNNZravVQFu5nWTpQz+8lwkBTK2uGc3//0LCkrYkZ6M82kDwajvMZe
6rMK+q9u2VJTGBs2c61516Qj+3tQAfmscWz4pd0ht9qHQA1PhqfY2tLyJqHNYl7JtlLBA4dVf0xN
shqtDC8cXLBwlzhW4heKpBssvmBwJ8b3xBkLWinb4F/rWE9VbpVr0wAVR5tYH0SMaqriCe1KbqNl
KGPJbWNR0lHjdgPkjqHVh4W8SiZs8GwBZEAh7GPMpjQAP3W2SG8p/8U48W5T3ehtUhPMjUoAjKmL
A3qyMRj42nsEeXYVEoNj4PUR4HNSurAt9lZ8kCAuN4FqLh5E8SKGtoZxmC0U3XhlB/EHkAo82Q0k
9Mjeen1orswuCOF3qnyf5de2Zo0tLe7n3AiPriH+q7Lwm2jsCJbE3DVtc+iXFzMKBVJ/XfyDFjNt
Uldsy44WQt3fawAyu1EOh+6NdkzIl5Y81dN0/99vl7rQ2Os0w0Hv53dVtpeZfRa2GhIV6OoATbOc
+R1toXdkSrydgfq37St7Rzfrd+mRxxc0w6I9PYTD0Qn3C/iuoSzRblkNw1SffLcjIRCE1SFgQrhu
ZHqpOatd9NCTv5wvzWBgUrLpUy0hIEoHUyKK00vcZC+slnzRukGK1u5hyR0YNZ4zi75eQg5Fta5z
qB1GMX9HDvldBsMfXDAA4fvjs2rtbFcvgOGn2MzRqYzyQc/VbbS7Y9rzxmCUP3Abgnos4GjnjfWC
AeBT4D6bmfK1k3MZNJ4k5faAs55KK1zofOTYpJdy4bEM0HoUgiIIrASJjUdnOfNbFIuEj8zSKWRA
2rFySW91fx/DsDiP/FFNa9HNzJuSG2AsgsE6jIZzDk3UxNqZnyZGaVsHCn6pyq0dnCgmCR2SvLNl
3/nbBe6XyNulMNa4Yn4nmxJlfwe2zdmGBYMe0qDO2vZSFOCCM7SHE8xIb70tKZ4Fu72yiAmtlPkM
GaRYDfZ3SoAAg66zYor/QAflceizaUPlHAaIV8OvonWeRlS1GUwcZmFuqV55nYyjPXXA7+Px1bHa
YRePrMacFRw5v7YVzB2cOPjQbeMQF/aP48Ds6Bj7r8rkQVbooRZ9MpRVOhsaAx6LUN/I/j3pBneY
WXUQ04yaSXsynpfvP4DMuR6xizmleoSPc4V/f6/L6SrrttsBg6HQPs3XglpIMoXUOFgb7GdvQRb9
ukqB0QutXdOr/WzXIAg1xg+a6pzQv5j0hSFhmme3QC4aGUxSgNBgYM+qc8Ol+tDk4nGYzAOCASGL
MPjmKkrBoHUdaSDmjHab5XTrTZbRKcTmbpCu85Kzo+gQiSrLppFAnkl/mbsOnRQsconmyCpPthai
imM9SNEfwS3QSiPgYxqgkrQHVFZ/J0mwa0fM8xQrmFos2EDcieSTrsMTYxF9wAOGyQi8tsOk2KRt
L8LV3PVw3iZeqKNTzNesyl5EmOFXpwMGf2ckdurghclPvADjqYUhGiFebQe0rlcjJcbtsHHK6Dey
2G1MASff88IjdUZcQyfYqVozFlE+3rPAie+p1+9T1665p2AqhF9zaBHZmIG3XE8w2Y3YpErQ11Oi
Ln1qXcPcmA7Bb95Z/v9/AG5hPyaRvwKnI/eAaUih9OPRj3l/EmkfzJISIdYuWlEDRinyCQM/5v0w
gT9LC2Rd8c9D1dy6plMsxZtPQ09QJ+gihpYtaVE6Yf17Efd3UQ8VsBrFR1tDJI+TK02FMJF70m1s
g3vbUc6hhxS0x+TfJnwsc0gGZJrp7TJhvoPKU3ulioepGE9myZGEqXPKnxTicvNYGYaSSz1QIz5F
zYg+c55bJcetmWevhQSkQshgXy7OCN8l/N0PA8YCDOuTLr+zqIOzwLqaaZJDg59T6IuB3NbFFfdD
S+48+6/Phs8BevJRoa2KPPys8uGZzRYuxSIbmTwhqAn/MgpH1qln/yds51U6ULtTlPvIvA/aZ01o
xsdQgASaAfus3CI8OWQ1CJ9xo7A0rv1J8unJiSbj3myiVTa3L4g10S5T870AJwcrlm0zYJ9l8gn+
Rotvg6QaaPvujwPJN5c6dLARxPNQPMbjHtV6m/mSLZUA71bnRnboiNoDBp70YR5MRg1qtFlUAsCk
OI1qiZGy5s7HjfEhNv5KowvxcuK2NPzCOUuLo5vy7eNclHI7qyAj/zMy76DIZeisPZ0e5kNSByeH
1wS9Yl3pyr14jXifcYyQ2DBg1MzhoZbjYSpdXLB++O2Gij4ae/qbpP8dls1Hng5Ela3+UgnJCo/y
tjZSOBUcqK2Q8Avi7apeKuD68VNTlrBpU0OtRpeklNvimLZHQCkp/3THMxydi4pdXs9INb4cXseZ
qCymUUZMuGKUfPEXruCkTlPMQTuu/6tM1ke3JlkZjOWRHqYn0EAw/519zCmHAWP32kEhtHKgOq3Z
3dl5uXx76zwsHqMweKFv/qttS2OTYkpwjAO4xAdMop8+m39b8EsYRv4u/emu66xdy/GbKllrmqnQ
5VUn6/NbcCZEIXwMuJevicXsVdKdR7c+MTZ8xpl46CnBciI+CTg2Fw/Z1nF6hrcXa9rHMDt5p0qO
TvusgF7od/I/1Yh/hDlfNFdobsU7J4x/Oh7COF12Z8SZpdmM35dG2DffZfNMIncHQHCaYXj73T2r
o4thVQePd3SFQHZuXfpKU2E8J2P4HeDwx8yMUcaLCWbO6Y+U09NM3xoMxJUQ46tp2bC/E0Z6Oluq
T0DqVjeny39nX2zptwJ60NCSJBlU+fkuWsBNbjk+TIIuATt5gVYBO5eYLFLJKm68aiNpK7A1aeaJ
spsVF8qaCNMmrsh0UQQmua85kVyw6M0uwuca2DD5C7G1DPBFmEGOsw/zSofeseupJPfFA0aKQ+AX
fGUojMsiHGRfrZqwwfiPzBo3qKaMG4nTJzxW5NnzlRfy1lGY9+tH6gVSG3bqcl4HGGsqF/Eh1B9M
aR4cna8Zg712XGEzC5WZIlEgIPreRMMC4/evRuLG20kEn0EG5dlkVWeQmWwil/y2F7bfate28ctc
nD1fXHC4rN2cWit17yIN5ndmbMDbqjkTky4Geavak615PRCkNpVtGOBsOwYGsdgCTGf0SWHHWHCa
aTBrRq46OR9TID6GW0QGj8XB2fCsnVw3/omH6pgxafTi4OJ2IQjZiuCM035glyHcwpHPpAqDmzOY
47nBSKQUvaXiATbOk2S0VMfuDQfuK6SAQ+oLwPl0RmF52pW29z47xWNe+1wziJC4Dv8de5KP/ozb
yKIhadbWfdIc+hMxb4vmo5h4PXq09rXf6x89PqrY/+3BAexExCGeSzLsmPnfxBK9Xg54jZW9j55z
zozyDj8JrTbbKuoBKXRoOemz2Q0d5S5pdcrz6NtvUEUNfTbcOzDyo3YpCCEkEpXrIMVBkheLU8b4
FgUTwlYwyszjHH66etQJm/pUsmsBRbay8DL3Blg0EZ54usxEnymsPjO8JbQdEaYZrQ3d2zdTFG+k
Z9bLtuDTuzXnxYcuIg9J0N1EefDNflinMa8J+wyL1m+ZB/eKhCCCh70f6WvWKKsDalnSDw+mND6t
0C23UZ1+hS7KTOD2nP1hWaJmg6z8V8yyWboJizVL+mHMwps9l/vasreqi0g6ROFzodP32Cr/1alH
QX2VoI6Vf4nbnpmW4TZlNk9cG6cMC9KhVe1/bgH1zuE0VCvq0EaFVTEcWi7KjGzPtZielioNcha3
2mLRHZZNH6LSLWFZgHiD6hU9DB3UY6frXjEunJJsRKAQ+UW3tzGl52spvqhH/5Gb8cVu4nJdhUBQ
OvOGQTiiHaC81dWOcD2+5QnwUKtIOoWXuI8OWRWAx09rmqcNOqUQAdlD/+kp3RJ/v9fKoB86gk0l
hqc2qx4HTSgrv5a2y7E7jr6F2T/VZfTRZJAFPL4how5vgVsdnE7frSR5tUN6QpfdopFvw4TzwpmK
99LyfuXwE1jxdQy4arrZj5NH4brIeWRCg3A5NGvuBTdu3uwn4K/9HBklWwtOgVko/jpHZLAjgCeE
CbnDwL51A+GY0fSIy+roQkE79eYkaqlkeJoi/1kNlY1hZTf/j8c7Fu+BN7hM5cS6qV2TpAALnUdR
pWGHz9jrXtwWUTbWwxlzAdaYyr7NpMxILmdQfYF/8TVRmsR9XPBXFW3CJcvaKh29G6HpX1ewORic
o7uwfy6rajfo/GrJ/C9pUNHe2mD+y2j4W9XD+Kr/cNGZpyQZXu32vcymNxOa8ioAoh+Fn97Ehi6K
FLE7ILWuDr5gYNL1hYsPF7saAvJ6WdW8VZ+iAywvkVMm12n06aCa6e9lHbbWacYoHiLCkcEli/pe
L2qILrL8WCGyCOdJCQKEFHI1jULtt4N/lg14HAZ1YPLl02lJG5HNUgsU5FVasUnkr/yXJe2+JcqH
n3/tRoqfs/W5R9VHHTLW5jNfejQYNe5N2f04xH7w1LbdlqcA4i6Tc4RqAGo7uWMOV6BXGxfDGSl9
xRplpXz/+YiCY2cvbVKe8pqQxkCDd1vgbwkpnzN0vrPpkMjqDGsHF87CYKvhKUzm6KswR6x5Fp9u
yLxz9l95vKicHxlRSOcKx+81j3nrZoUmNuVvnk6wfdgah/DDlLb7OACcbfbFhypgbnsRmKPgVgNA
WDvvbcIrUuXjaS51tMPLyNyNnHeRcNQBur3A9Y23GPtRMgKs73j9urrY8bKu0TyAKsz0L04+qyej
u1y8Awif942fvjRcgwfsPYttkRk6XkBLiZ1v8SNKmX4UlD8Nkqa73PRfXGt+zQv/PQ3fywo/pNNa
9w7Cxl725intiifLrz50IKqdmc6XyPIYi3jLOLplG4QeiIn3irD/XKfpl6YC3OBnh7TPFs8BqOTU
tk4K/I5QFt/Hpkz5i2AbTfps9fFyUqVdJXotGaFfpMs3bfTF44QWEKH96tH9VoLmn1HidUWtpbMi
XgU2OUBcS1a3Uln4CmaTz8DDHuvp6pHcHfMLjW/awHhv2ceWhSyOuWAQO6B1d3pI2vHXNYyHrjTA
NwP/au3flti7V2dnzMASlyIH2JoUuYGtg77DTQLDdu9Y4TszmWpT0lrA9tHqC7/kRXYixFAbX+jp
1s/2wGIsZI8puWF/haWPqWt6sjXTa0kOHn2Tr7AQ+uoExkvIacmWfoWJoNsJQRTagjXdtDNiMweB
DXfD92o2nVU2mP6udDDwFLRGO35Vb3I42ZyH8HGEU3GWPtYoRHaUmi7dCTP5bL22Olpe9hqVzt9k
DdauFwkbfcqtkX8FD09mPAwq//GSD5SWRRQZf/E1pHq6x+ZI0ENQ99u8DnioJ9Xlq7ZuLlb/xuyD
uXuQZeB9RQ6XAR+cxP0S5ejG40XYJeFTvsbZEXgHanOPn1RwMYnufZ4PJ3dBsc0Epwt99OEGbLqO
a0ow2b/ejCTseZquLrme+V7zVMAUgzOAOpptRqZVYsiuAL0iMm2tvydweaBrWOAEbP6cFHS6T1GM
Ef+hFS7DzAHVU1GRrul/yU3vPrvViFtn52TOUoT6h9ejRLfEUZNlFFM7wh5w/SiufoG7rjWBjhD3
aZ69+x4eDzGYEO90ujZJ9VCMYz6YqX1Tvq+wkOs1RxW6SJvqY34p8Tpj7uLdm3IoBDSk3u3K4PfL
6KEaOJgD+vT4o9H9MvYoVLU2x7qUDsvI/ZecxcluYBWQJnxwUtxMSXkgWftOvpeOVjvYeUCjRl+9
1RlfOuq9vcpIO66An+EAXHTPEdvpSrcIdc4bbcTo7x4T6hEewT5R4WPqhd3eXBYPhmzY2K1vU5cf
HjWD1qR3BPpvrs4VwM2KgrhcDyuQOGptMHmLq2UfCq5WzskHuh8yULllGmDCuHbXokYqkl39NNXD
U4dKVCRmeM0d+8WpLfSyPsU9EBVHO3uO3S8RQGo2JjiiDpKuxOHpjNK5RA8+AOLnwU5/KXLd1gG3
7HRJ9mTK2EC1hO1oEd3xOXsWlvWU6fYrzYhlUSK0Jx6EL9UPGLTYzK1KkCjo8Ct+KxvdGZGvBSZa
YDA6AzMhJEAYwrMoesuZ56xH7wO1Cf0zqct9Sk7ynRrYd+WLYOP62W8AOxjbpIdSuMbrz6WQ+0ei
WFPDxTARzxJzk/wKYhegRRyzpAd3N/fuVcwlrGzDTzEvcLm+p8LefoLcrc9q2mnhorxJi6WyI2qW
yZpNsWHaqoo9aB6oCHjfiNBbJnVlJZcZakjpq3Hg9rrGRZtMf4kc3xyTcSzCcZYXN2YyaAna8ktm
1h3yOVz02vApysOzeSj96gwAm0RYH+3tKnwGpok0MwtqHOl9WVNc/WwkYFQdH3tq0DMEtyNMF1S8
dv5tyN36oMcXpWcGHnxYEIoecHNyDyGAuDaTIOITpQ2zM/9rCTCmqP3vfcnvHbEq+WlrPCo0pRiM
g1YQXETCdEYazFya+mXIpn458/mbuU34nif4AKn9UHDQWfFzkDIYGAg4QBHdjBm9hWjtuOENuZoX
wPTjk4zTZhMj+qbqbY4CKtr5oLZTFr5btRNcpU+ClD16ZUdRT1/G8Foh45DgzZgyoQ1lgg/JdzFg
iaWn3uzlK5Tnz7xTZ3gOl67jVBFFeqFZojWPWGg0G5DoJfjXgxok97aXAe3Qs+3lEj3mR8PHV4l4
FNiLvJATR4k0MDQkUCvAID/QXWE4xlnNHCrDac3TJVErrIfU7V57D7wBUvHZzt1TZtAxXHAY8Kcs
I9wp4iNxRuDwZAfZEeTL0BMayqeBiwB1Obg8/WEv8bkOdffauAn9Tf17TcbjKTOHfyVCY8pUc22V
+N5m1NZ4acPN/AxFuGr13m9fzCgsqdIgED9zr17Be8BETSKe8ktnNXjsH6C8ybLGrb3JmvSvS5JD
4k3j1q4jgAtjSxCqgX7lEU3woKuYTfHYQmejiCqzT+5MACDsBxZp7W77iXmszAhwRxOZcKzdhG7Y
gOr6gbKc4AAWDya8wZQoI0Mz9/+ZVCqLhPBTpkWMDrLsQJ23jl3/aQRh2jLDIR2jAQ2VIF0oUXAD
eZQjPuJWhfWOGPLLHDsFsnJiMPVlAj9UAj3bo3VVq0vBqbaC57KWCiazE6W/qdc6OzPK/suK/oK8
O5TI0H6G4GlhoAS0bK5t4nQ4GN36TKRkZ0dMhccfM1bUO3TjvTRwvvLWbHB/BGfposek0gu3KlC7
ptbZdlQeHo9ka9CLu+H4SXFZ/dz19JE0ZWEd/FlNGEFtnFcccxIMUtvm3xwodz8UVBdSTsnE+Kc3
+uHodoA6YazgkLOID9e+/NeX8R+ulDeXqg/upMwodDXWJHtIiGKn6qpwHRVQrjumkE7jhi9aUHVB
CfPkp9WhrI7FInpWWfzThvslh+CaFb1ikDOo06ZHzJqvVctvbXjitdP251TqezmPztrVsUsKdv//
J3ivEpRwVNxVaETuhAvu2f5sG/we2YQ4oKnrNTH0c/yKCHJ/kgwfjjj6Zqpdpx+tCbYjfUTtAlBi
aV9Bd5CbmiElWf07GPw7rpHJisxjO7CU9kuSzIUGMzibIF3Mr9wBCvi0c5O998wqDuMgzHU1OS/S
4nTtUFrlV1x1RZ2eZqX7g+1xDi/JAhqFfen8KufHLPXBY4ncETa7um2Sb+QECwlWGMfxaO/5lFtO
RPpYjwxOWQ5t6Mguu5TEPnUkyJWo8SjPXIyM/tI4RNfGjvq2Ina7zWDyQo+M4LaQLTdJHnccOZYz
dEdxE9mwv6bLb9NiGG6KyN8oBe4VN9d//vysFBaHQcL471ULqUefu8n/hAx+D9hbVuZfGHMqBU/w
NU18eqDN954FNaGOWZrpAPY3aRT8xqN8S3AibkI97IIENT4ZUALJ/FbC/40bEMMVdwl2Y94sE2Mu
Vj8wGtSFTIlJ7qANVhXaHwBEh8iG0ffDzgww4wRB92AFLRIw4VR+mGrkxEODNfiIpD6NybPwOROq
Ao/b3Pt622BzX/e+/1e78bfnNzevwL+ULqMpY3g2SJOtvSA/NEPD5LIvj11mowCJiEbaEbWhVKD9
Z96YZ2pBy60aqKvuYAlzZN3JenqXM5lUg4TyAG27nBo+71PQI3FmpAMITwaojTPc+bD/DDj7KBXv
LNcCkY0GB9B3oppxuo39kO/ybt7WM6PlEGWZASeEQvOcpIidmYcLtG1g6jBCoRJB8a8RK75abUO2
qQ7O+dDNZ6E+ssAA2lXbvE1FYDzkWcgcdSAI0rdfbmTXnBHJv/cu7Yt+M9LZNdXw3AwcT2Hzn4+D
1AgxpONgn9dpTOxJtRvHq4p3Oggh1i/9lDy0ozoJ4qkg5nkNLEnUv9E2IErY2GHw3zjAsfFoV7SZ
j0Hy5n41pT2IetbFHkPY2pTtvbQtFgokJvrh4q1sbH7qwUWGY01YNJvMG96B0DQn2op+VZBGO3vw
7ipqjUsCuxhzCK0czT2heDSzIaRZvXVQjBkV9hRO1bO96RHq9uwLE6gIAxse1WRdW+0Tl3xJvBSi
tOV8mES3twRoRKHqD0xO18h2IAZoJvzaYd0USyB2EEzP8LsOnch3nhl8MKK2N5Ka3RVsjndaX+42
Jo69M1kPQ3yA4/1FnyjFxmX5Tw7yq8GRIgQoaA2jDfDXp/RoVuzoiJKa/2w0OLt4sORhjtzfiKs3
BbubLjGcfegIppbE4E2XxB3RRzA7vh6vRIyzw2QKjAuxqVe+/chRng4RQvO5BkPR5rROZhnvunLH
R9SuAYNR/kUtCRGV97C9mpH4NHh9H0j57XsZFCwiwWJ7ESdaSL9gYjKKkBlobZYek1Ia6JN8SKWD
TE6RLvf5D+EZVBsSz2WeD0ITVsOTbMxXYGbLvLE89i3gTG5zlHSDbi6sVUzPXA/ICxaruZun5EO0
YJi6mJ49K+D1WmZG3Iua1ZyRWKDg8IZV+MTIKaRShCiezQ2hNH6I4n+3zr9OtmS3s/lFVS1ZFqfS
fNfzujRrQElOd04FfXFBDjYHHg0glR7XShV0e1d4j2SUFyBMBeSroIShYcq+aOHN2ZjrF5vp3F64
z5DYnzweE+EhHBEEUesgr44J3einKoppfa24ehd8Uy39vVOf/FAgn2zqbplSpaW5CjEBsnZwU1RW
9AUEj0rvsONShV+P0TgPfmfdmHij/qVPWNDJ/NOapiESrYOYPZAWIKxS9lTBpXEOk8+5pCdIg38n
/rJ9Pk/HyM3tgNPQdwPMyTh9uX7xs9ZC7VvOF4Aokl/QEvGGaopzXhtIkZr7ScBkY0yXgVs/uw9I
w1T0dJRzDKm+QxKA5WklfwgipxBK5LYXHKo87lSFQ1i86QSscEoq/Cwi/ZNWDzLmPkq6gmHKhLed
QNNh9MWnJevXOpXvSYzJbPRQq9j3nA3X60o8j35QPoqUFrvy7KQCY0kw3CZK27k7PwnblKQmWJoQ
fzZ9iJcOluyhsqpuo2Jcw6HvHN2eUDNPIEbmseCk11zNkJBC6fPrWCPuGA4xdKDU5IA8hFNbBMj5
kL10JgH98wiMg2/swhCFsgmH/jDkVHMF+Ny2ndf9JRUR+pxtd+34QY95vOPpwyO8yRaa3WyXH36c
xzjYU7FPLbEnXMQlWxKYz5z+kNYxXVnmzuxrZjQyfelrNZ4LLkIV8wJucacIddL+CobaubaqOTpx
6O0Q72KyCzjzg0xuE5NXTsn+2zHGL07n5odRURw5midPTi47zQTF3qxe2MjSle2RNZSqrLf2ZNxz
WT/WXOg3eZ++pBJmL3bLjbl8XwJzVsQUpKOK4NC3/Vtvt9BObbow4to8x1guT/QiEBwokyP6tM9t
pOmw+QA+dtYNmsJqJm3CPZk7ZRn/pIMxH9yq2dQT44F4Zk+iSW+bRGG494yEsnD3UUvq3kvbkfui
j7FjgKZjMECZnh/xUGAhHNkm5Z+tNrqc2pObTAqbcTnu4oiBMp9JmTRvo1NkL/2MIIN5kfYkzHOl
mSPVB/lrF9rj3oV302cHn+EJLucs2Y+DSS9E6XDRpaGiN+3g4IBdPDRNOq/cLL0j9CZ7QhYdpFtI
f1ZHz4vixVtVc+Jv8oHvj5YbAhlESij5404EVqD2RlI75QQuJb0uJIPVxDGVGcmwaRd8HrZpd5sP
NACG2fxVx4AuzT237XRrU6bCcDf5qSzSDiL/zB3zuZUCfqdoliLvn7TDsqjswFsvsXRTv8zouLui
ScsHw8U6VAH668biEpEHX6r+XnFlrzB21G+sZFtR+YRYUuvUQH7cNInCCyVKnq2AU66oL5yHfZwz
fnJ0Hr0mEYs1jygPTrJ1SBIsZW9equ8EE2FS1BQrxeY1l8sSKK2rDbtin7n0ivX6wTf0rsf8sm9j
+V6SdlpZA78gf5ccsQ/GCdRtm8lNrikJ63B5TTk9i3llyC2oTrzE78lSlG2VfAyK46ypR0zcmZkj
xmLO7z8x7ukD0e4UI62EMOGPzU5k02uHMZvxhw7WiXbNrXDcfj1q5CzHqvALDLewz50zDjrLL/S+
nBd3atHcMbqQtGzw0ooB39TizUm5vQKAvFLzB9uUqfHaNzLzpLqMFhH8+DbU90XGZl24y059coO2
V9LNfSo5EdhkNa/Jkd5KBLGoHCSpLtrW1FUjYByxqzVlk13MIH5ezp18DSJ4tIyLbOf6YOMoyBs+
M0EA8ASr/e4TKkJLxH4ZY7ElJMxxusycYt3H8SFxKsgxRODn6Aejk/0gzY8ukP2x95A4EvU7TFj2
W9GWj05m/YwzahI9uObExL9LYzCbNT4Re3rr1XBVvZ8g86fDnjDPs0OCbN8lGBlaMYLzOjka2nnT
OT9RWx9VR+flTPUYgUCCGDPm7EgwD6o4QPoSs3QyzRxb1ROELKZ+OKPWTdAdRT95W8qsnKMIS1oz
KLRpeX6rFCywjVScT+2zRd0FClf4qRf8HbMNU3fVam6o40oW3hba10M5VBaPvmRGPcx7q/Pr/ZKN
4ZZctwTO9aMCu7oZjee+Iytfg1BkHDXmIHFiTfLqNybNJZuAWc17YDnwBIbxZriW3HQVDcmoAuyl
M/1vgfueZJqVjhw/FnuD+V06Bcc5ubd12R3MKgvQ2Mdn6O/hPg3q/0Td3NJkaZ3MNamcgSJJKQ6F
SUpu5qTHHFE+tMDTV7XN95hbY73NOx84c5c8NpFRH+JUefyfM/BVH6JFg+u4KqyJthG1G7Pmz+/Z
alXjw46GTsRkZ+s0YBagbUDDFy2QAqZq5C8WQuf8g1oRHZsupWx+qssN+iPBorSgNJy1KEdL9725
f3CLOdtNZoiUozp23N5inCazjQ6zN3pXH21f1EdgQosPh522UFocOlBLq8Liyp+fYe+4F+Diq76U
zpERbdRCRCDGFq+rIr5OmQEk1FQbPE4g7vQrdH1sNGJ4s+f+iluPJbCqz4EP8QKvnLPpindIxvRe
Gxh9UC/Uyi/o/YPQ026jIAxWvhVZlyl6dnx8fVRxxJtRf/d9Yhxll//9739gtU4+o36szd0lc4gf
DRSAlEFh79ia8Y96EUyYOizXUV5+JgOqAMwbzyRWEsRe/e4u8lwlobL4Gg5Om3BxrgWZyYIzdmvn
QILaSwFlHP0OLDM5rTsnDOhfHOfp3vz2pXV2bPR7LKxPuJzRbfLmOWxd7oaKUjXcBDQazU+1gv1P
/zDnbw+zqWg+YNHrY5W6f7xv/lpoOazrvrxAqv+qjZIYmvUyZwXMh5RdO8G2QJLb3niTS+vDSDMX
R4UA/ZFjMaEPPNgBJmRFSbbhkQojcc15wCweLJslD/cOvdTlVhvitxqtGLNF9R0t+nTleykSgBte
LaCbHFUQUircamvPy5lLFiAtbW63HV2MuLswGlOuOKFA28GeUSRWcSAKqHRcMOijumUs8VuZj09W
kYz/x9V57UTOhFv0iUqyq1wOt50T0NCk4cYCZnDO2U9/lvmlc6Rz04LRJLrt8hf2XpsizAsxB096
7aUJlsYBbGhJCBtm/JekgeWxLMMDx//A3LILClxZIzqiygFhYIwZdpLRxSnug8Jj4bXoOsg/nklR
GK3+McrCh4SShlXxIXGitwixO4IH5L2el0y77Ni3FI9ZeS9DRr/+wM+MMBvMuY9NwbOZdG9bm5mB
HICDxYQz7s2uuYtN76tlQsbti924tNHAdXF/9XoeIXnPX26EXXFoHNbXnbmXLqRXxiYA91FfeyQp
HxOvGOmw48fBhR5uz9wQg9bZ6fcls4KzwyJ9r+oKw0zf7cLA3nVFBh2awJoVMkWCCzgutfa+m5bo
bnS1NXNA/yGeyEn3ADIyk2cxOxjP0B9WUU0PzGnqhna/4x7NkXkBlB7G5ofokh9TpXcItfxT6ap7
mRh7DODNxtDEGMUmDnvAdhldLBGkFmOMDV4dvG/CbjeqNvdNnh7buO3OWSfQFLUMKSt8ujXwSkIt
XFBb+blpzAJZmvGd4wo/ZDx+lj4F3YwmDSqIMjI/FquhE2+mMMh2uOzIKunSRyeDMdGlBTP5cvxb
kXG0NXJ2GTZ10VoHAxmFZnrNWNzgeQTKUtCgZSplAAlo3bFRWLgjUhBoSBy/4g96143tCOKyYuOh
UE6yiyA8XZ0s3A8UfYvWgQV2iZsS/NwFRTORZ4N+1NT1tA0FoZf8imTqtQv+tONMH1UHb7UqWPHo
dp+4enjIKrElJRf22cKstt1iOzo2Wprg2XQVw7KiTHduMxAUx9RtXYixYqUKiiGDueS7ZDf68G9r
WeHHSHjmOLI6eE7BFcr0CVHwvurFmzilXEPPWooTfJu1GtsLMWfpJa/AYLkNYdxlbE/Ae+L+wtbg
MYQthAuIRA/peH9aazpM9NYGh7EURrmphb8jojreSH+ysCeMxL6xHO+dZloFEYltOu3cdSxlwea6
95Fr46vvbRDWHT4iDvYFkUWGNobZaO3NzhurNxQaCtJpssCnOQQb+hwwo7DWONCW6w4Tl4BThbmR
9Z4DMTIziSjw2Xit0FjleEay75bJnEj7G1jUDGp7gXK4so+yKw2i6Gn60x7dupzj+0putI1Kiwkx
3mUCb0uIc4ZdG6fGrsjAjcvjQHsdxtK56qmn7ywAA5WanGiEksibgth6NaNKfBmNdXEAVPJXLAST
FltM2UwmQFXn2FmEIPouPs/kARNDdGhtIkQWQKBiM39Ws2/CVq/oUKru7BTlXzA1AqMtDtQkkN9M
v/Qmqh2TbEg/O7eGjdKpJEhMLHWZAbaZfw7nG9S1u9ksP3Vps77wRvFZd+KjHIAsTA4Lpso1XgMC
JJHGrdmfDd+GxkcgxuE+oopCi55tUyfqnwL3O8rtlOzMOjwEssUbjhgIWkRRPM6fCGu23Fc4RJbF
2WBYEjWZRH2C25h+mdkvwaGEmnsPIondm93N1bPbGgPLevRuYaU1N5yn2d7xHDFnKmbDRWkbeJQ1
xDUUl7GB/Ne3JJzPw05afnNMTDO8mNVTORoVLo/ioDLEbqUFdYypfnPHOKtj7GuQCOnp9OiYDkYh
e01eELn2RcCZ70JS1p2zD6IFyOhCDLNEaTHBnTnujfAu6ynEBHgjadsz47Dm4MZ1d8oMs7wzYss7
ZZPcBkmXPmDryrcRa89YZ4ueh32XX0SvuaO6eyI+mSpxt9DzeLgOgPEwh37sGJPtCx4Z+0LRdDDl
hOud9ZjW2/J5TLq/TUnwYN4PzR4QPnVRk/9AAWDzxWLJDwbzzmHOC0uCTWrtUUU3RKvVJfR9diY0
Hcztuh/LfwgMM/6HnRA6/KOFYzxW5VNqF86D0SOImzlVSnTOQUnSZdN4BzVjd12W+jKZ4EHAxfJs
QA5Rqp1n9CTkAJMpwCS9nxFrGPdlig2n1vbHZIWLqS3vX5aRBFXOsrbPaY9ystBK4eE5BvsRZcxX
KTAfhjJIPtD23pCmBMe4hYrhuuaCY7AtRnodS4ya0b+FIiFO0/IM5pChNdja8aGq5Wcdck/AzBzW
hl7klTi/V35vvI4gIY9dk0X4j42YrDxMXKPHxBOgwUCTzMwqyXEoYXB4KTo73/smIpCssI2TKecE
ph5rJGZFVMtBsfEVNB7Ht644NdK9xZxzUURm+7r450Y2SMphJjdqxhWYGsc0Hbtblhsr12/DTVmU
7XNij/bKt/REzKviOlbJvIkBld95EnFxyYx5JwoHzGSpyiMoTG+TG/WIZj9yoDn67ktgRRBB3G6R
2bFLdVUbvEM12lW1eRdauJ1sAbCkCtMjsW9MHgeEJu0QNS9t2rKIgj/KnIZvlTlkWxaj0T4o++aF
CAlM5Zhke1Douxig+Qt2q3FbuHy0v98axErRqab2/vdbnHN4T/yXcE6iI6euhse6kzP/m85HnSVQ
Lpa5sx4lxZbN0PUxMuP7Zqbpruw2Oc9zLXeBI6fjbNIsp27ZIT8PYNMYQ/aJjX8/113yg8AO45re
evjKP8IRk55TtfPOHZbKjaqD3EVV3bjViB0MM5TEI4YwYqdQi8ZO82k07iGS6qRB77y6k8nAbMQe
4PKmbATK/ScAxvfZMYTqcxs6H/GLYPMb5NFb3E7lfUdtQHdiRG+q2fVZ0kNEBkSxEJ38oal3S2t9
agc6KZ2hYkKmGV7IJ5bE8iGOzFPVn8rlBZuWu/JnpNLTjOdKGB0SxLzu925HbHafZWwEUnu+/30p
4grBSSbhnnhsJdDg/0sYFBIRcGsaq7v+vnRBTOpnnKQsgVMQlMIT66kMyiPany3iKn9tRTKknoKP
5s3t4+xVP6UvSZYguUGmhj4z5jJICT4HRD3v+GzpEuFrQMCzj06W70Lm+yTPRMcYAiIzfpVcjCK4
z7rMOtV2dahUOp1+X5hY3fyBH0biLEIxTwJk5EbTltMQsmFBJYX45a5TeJJSYb9ypLJzSlOBoodT
svWy4ODllCFm30gQjuVdADhun+NW34O1fM5Lc3zA2Erto7HxoMZncUdbjXXPqvZdHSyChqI9xTHv
VTmrgyo0tNMsOfZucM9eZ3jEyPrSmGwkRvJJmy56YJr4UHHMnnpai4g44VnXtxmm+kM5pndxFpN/
6jHfaT3hnUZbsqQOmidphNMLsE7MpNQ24NKKezwhyJt8az56M1UjJWJBPtHWSCi+FGoEivaV1AMm
fVU3Z0af5UOj7Jsp+pNNkgWBlWhhqeRAlYzGfEm5nijBvOCIb+Utog1fx4MuCavt3Ke5hi3bfGPg
tlEHLy/VsE8ndIqdbd+zIIyfrWY80Psm7BeR+VmWH55Gh0c/RzD0Ois6t1Hwig5vuHGTFUiNnkRn
lgfMhuaDl3o3LMMdD9OFDEoBC/s1p47Jnw0b5pAI0582xYYZYExZ8Zg3NqL1vrgMGHXlBekkLYCo
arhZBmkesUzlSTEZ0yro7puAwlcNUu+EJ7NL0lToOnTHdmfu94QlW5iJI2tN3KEApecdcFx8kBrn
H0bZPnV9ow/SMC9FlgxPiV+puyCc7gOy89Ym2pyNlQ0DtvN5IksiZv5H8ik/LAIRMR2tXJs3VdR7
GzxdDjP4lOX+s5G3xhlUw7GacJJ0iMv30FEuBiy2DcSKv8LzHibJBzlp2FR55aO2mtQWVFR2Fj3g
SgKzyz0SgcwA9GcF7Z2Tmzw38HALc4KgLIxHabJlHRui5PhHvuLUT89mWIccmX6/9eCebYNKgW8W
tb4bU3QVbWnww4NDic3w3mXdr1GfnKOWRRRTpn/KpVfErF6ti6F973L52ctJHCTYMQYsEDQT/MYE
aYWlep7BFR+dsFzm6slwMEEBrxofFxJ09z3TBzwCGNLsanBQ0CBdHeaIlXrKj1mU9ps1YXftQPk2
PA1PpS1fWjTbjH+YB9g524+ipCUvYhu0dAFokCwwerYxPYf5WK9HHJFPIKkOU52pxZyI/FUI5ojx
aED9YgPutoga6vmh9emNMSyYW4/EE4AQlBpMqfx1JdXGDzlfvSx8xkCSUYqI4M+wGYgVItNeHWuM
pnvHTjisrbQlJkUQYGuo3RB4HznkvG0NtCzGCfdMLNKdk56KIRB3kT3AtRnr9OB1dOvwt9jbtwd2
3We/ZXhOGOxWcaJsilYend9PnSiQRSiHY74HrdU0zzqq6lNSYLdrFqF6GMFqjgqGYm6bL7r1TEFl
Y4rhUzbiIsPpli+G59D8g3b7lojQOdaeyxByHFgpFtTfechUn7slqQJxtd1jJgma7iSCWnqPdBuF
eiQqkJlnlD8INbK1ntJLALZzC5ejFnnCJj2xV2DWN5E1WwSxyWR5k+7qrLhxN2WsZN0Zv419ihzk
GCnJ1iurFw7WbzqjrpvLcwekRvnmfhQEOteYazde0D3UJXJBSpIPw+9xKBWBvQXF+S615+6SDGEy
mV2eUV2aEEiXrgKgR+ZximAN58jH6n7sD9VQPk6WtE8KPr5VRQ4rQ++9NUw4MqqiJFsmPnme3lSU
P/XOfJp7bKBTh8egMTfgGusjZJ7wnB1w0DRbBUgVQa93XZBG10a6DpsgByiq8rGUKgKP/JDLZOre
oX0EwsGhaH9jWsKdNX0ZfSIP1tCu+kF5RBQAtDFK1Jcy6NFg89jCWv5KDgMchyIg50lX9FFAzcqA
Batdi0M9StIZM72fzBmFT6lwM7vuZzLBs3NNRFL+o6LRRd1obsmBO8+4oeIeo8NictyHvffxn09l
8g5k/W4J9hg2VcQaV1TXvAjngxE1R9MgAinOQGJbHog0U1A0G38y6713/7Eco/Aw8ZFndLuYgXMz
xHlvDk/91+S36R3nNlrsJnhvmnS8dwLvJ9ao4qk1EGoK4NOqmYovWfnwGtj+I/661znLyWp23/zA
u/LcZnsuxLxRHbd3bThfhFzhG0vG7VCWJ9bmHBGalFL2py5hz6tggHSOW2aFYkDx4LzrSKGmt8J0
Rse7aRP/gK18cUSB1swD3dNS99U2BnGilGnsAkzhAPTCK8PnndO6THs7Qk2hiNyWWswfOYCTgSpY
yug0lFS8o9+cSHTA3pgY/tXN5A1uLiWxSB6LDLqem3fWhYWgoASq/8ZRL7Z2rT58LR9FTFQNRywy
jeTFm/zdbJ4Gr+W8qovxJLLkc6xZX8nQ+leRULUZxlOy6IclWWl7F1LOrgYHbXTRiw31hSMt/9Rg
YNYlIrAtlfgavdgflUy40WLf3c8CE0XYZO9UNeZPl1wiaqL/hOuWbn6khjoSc1rtS1af2yCFbgSo
ydzMWJHWASvY1DOvTHOaTVZYhIpZ0YftkNhTutVTHMaLsY5oqhI29Mqo9bhv0WINXVSe4wrAhYXQ
IYwLCDFexb6g7kEbQ+RHOlUWu6Q5FhW9XmhWh3bGBCZGbqF5SF6SajHEtx9Uu/tmzlH011B16fvw
9+mdsqqblkWPQDXADxF0h1gzruhk9dVOqPLZMW3izsArCSIchMhwlxrm+GJ5eMbKt9qNCepBqHNS
J8iRn5yuFHnT/LdKc1Aw9POM4vurr7icUfD1M1eSG69bYsHgK9anyJ54crTJc2XC7EuJaghJOOnr
nzKtGDcGmMRskUKj0cM76iJ15yGCF9U3iOmcgwIVbMQEaMC3eCFM63Eu+yOTWhg7LcPY2hT/ZLht
jJ/Mmg8VBfGI23RtKfdzifWEtMWqIqwrdk5i5G5ZsE3meLUNVm1YJ0OMg+Ubd9RSvDOzAlKcHf1W
Q47XjbP18v1cRClhqxYNo1kz0m6LtU9kuI5kSaQufl3G1EfMCYweHTJV01bizOwpiWIRzdtyCcos
IyJ76e+Y4/BeaSFZKXj2fZCh6B3rgdZxem3wxTGdGfdQJ2iWZ/uYQYIZijaGgiq5pUxu2pgUscF+
rbXYJs3IDcV3K2gC/1Qb4T/pp4vXl6TJo1LI9D3sgPbJs7EUJAqIQd52e69pbmb0x6kAktSt/ZjZ
+V+z0i+BTl6j4r4naT0h+MtI23KTO/U+mouj4yBgZp7W+wR7AdE5jsJiZg8OREOw9cwL09Y/2NIg
J4HAfWRmyW4bYdnGitFAG6n9mpz8Ah4GxcGjW8efs+1/s826mp19NzIx5kblSTer8dqE4Zfh4znF
HtPYr0GMXbaOX4SOnuC3vUZNCon7z9xnP0bSvgd580gODuJUkDIhw2ZClZNH+HSAx/RwK9vwiOH2
JBEqudg4mKSal9rEPiKMq1Q2oxRvkw0FuFFFc88mnoSBe8oDigSidAgYOtQBFpzh25rDm24QkYg+
b9dKYdSxor9jAjLHNDiG04E4CBM+Eq5cxjNkF6+C5Gy0aFIiE2edLYh1NFmCSgIBV05hNNdgQDUU
RCwrXZVeZIyANarNYM0c+cTaEEmEkxwXeStPv3JVSf7JomWCONBGsy34mFTxUbbK3vr5I7DAmxuk
fwXI3did31GesFgt9mIiDjTFV70Bpqdav9ibg7fmpz7j5LWYlRDjPeezR3JK+hiq9stEA2QHwAIH
YhAi+6MwMwxmwQLKCqIPg8MQoCKibX3vDQFKvmnV4I3w4NdbtYGghEdFtilJCt2RUcHDgP2421R3
9iJJg+1GMavyLXXqujYz5rexOM+pf9E+ebTV5G3n4lR3SI+xSqF9yvns6drcRTXZpMZr40yXfrTv
csF5r/y/A7If0rwfRoUlDAk2pmaHJxZ7jStZuFd7mI8U0OAVM7TOqCChI70rbBNVJW4QFD/FlLwS
fwlgN+TQmF08yANGBTyA0U8/GTtjMREmsBB8uzqlOnlxlXlPpl27ncIJsAUzf8Q1x8zjpufGf8wz
N9vkdrLzPRoKmiU+95qSGYUlT3LcN2njf7Y5El6/VmAF7Zn5SRIA8+Acrw2EFRnhAcqgLCeWqmcH
pb6inMzapGewJUogXYz077VGWIB83wV1FDxlnffMs1auXsKQ1b+j0PgHF+E0G9mz1a1j451rlq1b
iQQGvndvOyDZIwzRFCunEsrFTouU2EhMcD1xfLpCRFlEnEs8mkhLwnwcVEjMYoXtVjFL7Ae0XkNk
vCYdLCBbb4qJiHJAC0x7r7mK9EanLEszHb4Oo/nVJTPL57rJ1lhNr7a5vNNI7R3EGOwSJ4oeQLlL
cPAICzoo+JtiBMR3HlaMdbjVs4JD6NY1/xtmLQaZ7BTu1OtkqvAYR4rHZm1jI0uAdN+TpmoJvKSA
yq4B2JgpgVwIyDuFhtrILanWnEGjT8oooluqeDciRh7JObLC5cvfl2aowdQsL//3a/995Wu1yrsg
ZK24ZLvb9AAnu30WCoG1CIHEaVzcJ7sEz+cuL8Mghm1W5P9IOQrPrh8nSxmGI3mGJEWaFIsJM47i
3ThatJjSoF9JwbNVqDRWrYsgws6aaV2UajoX7GL1MOktyLaPqiE1VyV4TaOOHIxwWEa6Ns0/YRPN
LlOG3KbU/OvJctQdxzfjfqFeelS9f2BN2ZveivJ93vX3uQuXdnAdqCfLV+hSrf0UxNsC38B9mwC2
JQQv+x5L1v12+uKSjP1HtVRGeMQfcI6Bkc6TY6gK74M9rD7XGA/KeP4065G+Icyina9c3vYkz69Y
oYict1tj9/tt4lqf7VTUsOtgiKG1eK4a/1LNwfiO0KbG1WWZcsWiThDW5p64ghnvMFmg/8mNAxgV
hmAKMwdFwnsvTf9t7qM3X6UMOjM2Hg5/WIUuV6ycmas6zUk4ZMXkQXdOYVvcjcg3gTSYW79urCXf
C5VNpuv7hUa2SkUMJjfgrVFtczVJ09mFCvl1Ho3nXidozHkU5kEs7wpBsJuaTxLx2QYnHyTzqeOr
CKLEJI1D7Ljs3av8MLnRgViRH2vBFeNnw1AQkrSKoHet8SqTZuFNe+SFW9J9nlTe6r1ox51vNawl
4pk4Fx37zwT1JXB8Ceaa0u1Sa0ezayMlpZ4MprrfsCtaE1P4jTBtOCj5xmhvfqywU96qOjkNPFzA
q1TOzm7rYBeA+IMbv7PdxFkZFOmbzHRqNJpXhzKY0RjvUIeZZxUxtj3xGA6OdmzjTQjIQioomoip
wrm/ZKQFXY0dvEEbV0JvudPmeBC1a26GGRBYHnyWs42WbJbfPeTLTR5SEmjtloDGeGGkyUsON2Co
WE4lAa3J7685qUSFT3Ia04+ks3ZVUbnbJrWYq3r3VdbHqyqfSc2WzJ+8ANj/CENtA4L2dQhlsC+6
0CQuBOEL8+5N1ZS7iaAhlDc+ZA3cHXQs325YSoworvOBJH4/1TL/03PcSGXp+6ggfc3P7kEJrLQT
LrZj/+RWnncqPCamyF8Y5/jAIr4TVkgbVHivmdP+VRNtcUyvtislXqKAha5B/XIz3a44jYSTpOHw
JabpKoP20vZBvg1hDV/y0QLNVA8gGAKXnaUIqM0GARsilUdIHxfCMCBd1S5hcn1XnH+/bbsjpjaK
/cJ+mpRedGZc8eaCBZyG145GZ1+0o3+f4l7478Vug080MGKLLXAVTU75ZEOyhB0srY1mJAKwDY7J
rs7G7BowQaaEnreFKvtdk6VPeUxyxYr+hUWt4U3boOV+N0gCWbHNmeDDVtm5I9XEVTnVXp+fzKYR
CfUI3/++pKORbZOFo29yh0SaabyKcdPhxSpO/fLy+9X/vfz+GlhBzMy9j7DTKMhAG4cYapRA2VHB
QTxBq3NPeMlBZMdk2GcqhDfZhE51CmWM1slZ9KQWulWByvkYE/gweQpva7l8oL8vdtr7J3jtx8m2
xD7GEnXsuNSDhhHfymNpcElkZSB/ZktB+cPsuatYTCQn0KUalxi2j3gcOTYQW+BB1vWpNQeMBkFR
n3AUYrpBXewRUHee4RmTad3rHPGGvIfiDUdpkv06w/m4DjEFoChmz9a0uQEnWaBOqFCqT6yUztAZ
q/9eYFNL1Ot0w31o/WDPb7eJdhap7cxgfEzmkwnPZ08U+EVbY4KcUPyZRnx/s0aeM4h1RToptrOP
gYcAQ1JUp6zJ2Ccg0reNll+q8/M0mz+pRzwryrQUzDtZlDGVjVqAxOnE/wQdLzxnBibI6u6mMATa
bD8alRh2VftTAhF7aLT53qPfFXEHECjczfLNjB0QVzPva41QaK3c6hbNGcoachQT1R7TxNwpFEyM
CtZtIU9xh3BeUSBodWoqBGj5iJmh3hEcyYzf+zcNlDxzULwMCnJFzRyUpSTYWR92e36uKj6arPAY
ARyGvkM0VfvsPanuPZKFEhbCUQz+mxr8NpbWFeHMfkL15Yw543NJDrg1Ho1BP3hB9iX98EM1JO5M
PuqI4uDEvG+tRxabsBUg1HEvFbNFKuAXEDro5xiIpGwtfHwrwRQyCj5nHsTSMvD/EbF1cd32lGBu
7pwOOt6CXpyDF7ZwmI2HeWsZBkLT/qTVdB1/YRjlQ0Kc7Crs4pcoHn/MAvxaje/ULrXAY+YfasP9
NhKNONX/zk3sNkYzwKYJvEPQI0+1rqig9wGyIMfGTmiVD2QUznW6G2X54zj1Dg6xfwhb3sK4vFcI
HMKeQrArHRYXRHCMk/FY+bvBDvsDvICPwYCYJKMXrhNC6MkgSRz9DGeFp1Ilr7lDKirPsb3n5184
WtkvwFDXynwpUZiCDigRpVHBwVQIVhZKrdCJT2kZPrlZzQk3+jvjr2Xw1unlbV7eqyhuCbhm32Lz
fw6c6m0Y7oWnnzx60hUP/0OdRSnsgj3JQlzQJh8DYEPaBvnRAHuL7DbeCcf7V47JU1T7j4FyDhwG
PMcqLslhoCsPZPEBkuC9mtSHTD6oc88ofRita2zhMSaxzRCWSIuBr+pUMSRJjSsGFNwX5AKFWf9p
RlwcVa9wScQ/7C9ebdrUaeBqBzv+rBsRYFWkF1AR+mbAFVVns8gNaMnbR+qae7T/pyoVt1iYwc6O
BRPTsjqjk9ir3ORq03yqfEC4JOHlcR/hDynbhxjl0JCKi+bSX5mmvkvK2GQvT5E5mdZMW4rvmskT
HQR5e/QMRUtQSvZgF/5NeAaPMKNjcOkbe1+VCJ4zQuioXZyAmUYUGgCEeIMy0oO7lgtQK4AFPpZO
5pl8GhiBl+mTfz8YoC09E+eOybxVhUiTK+KjscwBNPNXouPfZ3ex0Gqx3BqAvG7Tc5JH7foFnQNM
Vu/SC2h9I8AbDvgPJbt30VR78rkZ3rTeygR300/uE6qBTWFrDN0i/HJKsW8EOYvS3IG6OEwNtphK
FhLzKv9ZAkd3si63SmJKzMgHcKzw6iXVwcUQgH8EJrBLxiK+YjLQnSfvWgGTXJOxw7BmfrSz+Seo
xBGyHKpD5HVauuDSQOMn/VNrWyEJMMbFgEulGklws3+pZ/czAu8wyW+R4b0yqi9OtQ4xv/9WxWib
xgEnfrl0+ug0TrpgAe2zuCN0cCU00mMydzkAelbQ8fztFICY1NFF/7oKfPMPKViuvORgx3mEgRBd
SHsJa/nMcf/ZWfne++9TwO9lXR5uiDhdMjdIlWxMflb5AiQPqKBAfxnzAPYUCnGjlqTfTIe5xzUR
1kxgRLxxO6zPQX9tKMypoblJhcWI2C4XVeEYbhVq5l7yp0eHwZHv3MDI0g49kGL8LQPEg6Oq4kOW
2PwQo3UuoJGpwRhOvjV+uAVXy0i1T6Cdu7OnDgyQhWy67R+yBcjDgYXa82dmfo6CIiQNkiegxUnM
vLHd6ay8jIX9k2HQ4w0Rq0kzvrby/MPFa7QvOPy8yf1OatMDI8PasX1yCcnDXAZSLsEax8QSf7IT
8o+SUDKwLsHx7GfrOWoIm61Ce9sk9vdy5RHpsA+ZtYEa6j86bMzoukwePRzYdmJeh6R6iFw2pjmC
ajlhSmaf0VpLdCUW6lW+Z/jxJbrgmqeLDMKd0D7zITWFQBRJmgKQzi874w210M5OGgpxPfcfvb4B
vHwXipIz5uBbw9Cj4l7+RmX1V7TXTOPr4OB2uHXi1mzXrmnTYvl0OeMuPijhwgRb5MW0BA8p8Aav
Ghb+ib3xBfGbagSU3bnevu3allKb4zHU6jOD7MID2nDTZPHbV2wD5pvA1grQM+eUgSemYL7EVgLw
wUaxnD7kd3r02LFIhmKVd4loDmMC6CdFRSfn6qS6at/4BQE31onl2KZrceDZmcb7Cbh525jXknXN
up4lNmizODPRWNBOQ7Nh1lL2j5X7IbjUqxYtvvs84TUSGmYskYsLVK44+eyDV/2EN8LucYMlT04V
PClME1HcQe9mtpt6r85cofNyUdLo9kF6Lc94wIBUSo89EJHc6yGt2K+RR46pP9xq29i2wfSGoF9t
/RDvC/LcsiOgr4Iix1yVNLGC0V+eEYkaqK/YDf9q02IuRvJ9DGJbLJo7KsiLRyoqXnaWSGIfJNYN
iK7tc8J5DviV2IHwN986RrQCk0UafpUx2ACVsNnTcl+xucrsAkdKccyFdanzDIgU4OJVl42X2s4O
XsAVNZH5urAgJtgj+864/z1WZsi6WjmnOPrnuQxs8sF8rcOe3Ej56abNLq3g+iSB9zrOxiNUrDj5
QN7OzE14h3iM/8boAdIRqZEeBMmA/r+UcN3hb+lT6FW23TDRwf4+y3/BBP0pxw5fE8rgpEeIMTmE
cZoywGRiOCEwqFnkjRLT6MSt45lAApIiP1WJvDa3CbnUoGn6q/Ev4H7K2yp/mRsPZI0G4CU96BzH
pR4uA3a47aAOjVe+RIP+kqKqjpUKsIHMsDaHzH3MbcZgGl62jM0/eQ1OYLB6nFH9AuPX9rEM7H9h
mE6Yz1E6O5Y2GLQZIzvxaj8YeLpck8czJLAYZgrzHQSXGzt2Ya8TtHqaTPPfbJne3jP7R3sc7V1p
hWzNpE/W3cTnZCvQYGV7mjvoJygFvkSSnInfcE5Z5BLBCHyEfGjE5gr2uNUga/Bc865X4hhYsTiS
fXaNfLoo2wjKLX9+JRcDr/eQaigiTdg0DEEpBTwTbnFn90eHjjTp432bj9G+dOd4R4G/IDsfECZ4
pyH0813fj1+YfqGE6wp0nadfOqcO160OJTTOYWNSCLeC+WPssJQH/RpuSzoSqOgZkrIxLPGRgKDb
yWDMtkHob1hS9C+zb/ypoV9tuhovfRaLdTSxjkYTiV+JvgbBKBhJHQ3OpU1zZgTaYNyQRPKM8Dnf
UMxH66bOLoTtRQSb0q9X4HlEiX2lt/tiTcG4cbX1Vhl+yUxPIJDlceUmNwJCE9ADAXVimN45JcCE
MaCOKQAABXn/d+hRRZg2mN4Y1BUlGVubHnj0yG3Kgyx0EZukIUJYuJrm3K4zlMog2p+sPrllBjrU
ZnZ3UQn4tMraV1X+Ov3jT958pK8lIoE8q6+pR0T4DFWK5Nd1PhVEsB4i10yii+0ydBjzfZvqSxzW
zr6cES0sfbNb9T/4chOaM3LvVHODervYB7x/jPnCjcxzBh+9VZ5Mh43N78v8v1/9fvv/fkuVBjBC
ax7LUeHiz+AnLo4de/+44YnelSykEzkDcERD16ZPtQAS7lAwIMsHtWtt+5A3UUv2D50xjscQPVXs
0mzWEL+SfZTXFKZMX9pEmnss0+IKTDs+LhioyfnD6sxjhNWedWLtmpCheFQWV18Y25BlI1FOHFTS
s+/cdMxZ5rf9ZuxIBnG6/aBC4q+jHNFhNzwWrpLYYC0giCQKOjzXuVSwspAbAsapi3BnldjoC8qO
SL9ilngJRnkXV9adJfsbdT0McpPsIlR2eW5SMwQQM1oAFALh+UYbxcP/MHZey5EjWbb9lbJ8vugB
HHAAfm26H0IgBEVQJcnMFxhFJrRWDnz9XWD19Ez32IxdsypaUgWDQcDdzzl7rz0YzWPHFdVCJ3da
RUWNK9DtwhtBa3QbGiiHMfeb27hkfIQ7qrHto4kPGXdp9pl4dwNba1D1HlBnWz6C6P3AaPuU18AA
FjH9qs0xArmmPsIKdEx/EomAPK4fojG1TirqGKKvb9ohpAdUhT8WHWD/ozAFxrVF2n7xRXTCWniG
lHxrJIBB6p6YBIQgTcUiPGJUwL6XwjuJbyyrBNGp0jOa6tsx7n/n0+QcjHWErS7RjPxSs5DtqwWh
ijKmq8ifzwOsHgRKDwioGC36PQs9sGr8PtgjBbAhxpJJT0pjlDyZg3zgnIEYRaevOeGfMH/u5hWB
2zFTIhgjI9l+uEYVcZnMbrgLFwzNYaV/qIzJgFr0AY36VZiZzJ4qwA12cxS+OFUdzLSFpnorm5O1
hoas2F/HLD+H1r3Wycwkrbtkffqsh+UoGnlXhbc+zj1gBNUjoINnN7JG7p/f2ZAyIrMRkHeFyfi6
ZcbxE5oGmohlrHdRyhFmXGd28HAtDrNhWr8Dpw6wNND2KKA1C9lCk6qaTaySna+YuJVaPDK/x4kW
0aAjgre8EdJD6YZbS6776cTiuzHD1DjT/K52tXr3Y2wupRqA0IQjH+nBsIUVVps2MR/C1Hmr57Ak
4FXbJ2AXIDITbG1henAztSKTUSiFpmrPhrRo63z9UyY58Nh2gAoWKu+QW/I0rK3U3mjK81dT9etf
Xx9TxynyFawWfBqV8PSVrOWN8Ovk4IKP5X5dm02xo2+l4X5ODEqJYaYHNfyjEaWNBrTl3NJg/o+P
R6SVHMJpOpBKmE9Xspubs5U656HNyoNnwS2C9ts17ituLngzYid86zsHa6S7iJqQaoMQbCVwG7At
uzQtH2Q9v9q59SQIjmC9ZSRHzGqGCWLz9dgiM6j/SuJbINqxYyZxu9cS6HZVFZL04qT+4RO2TiJC
LfkL9YTTRT4q8Ab0KEUl0O3JJYtGMVlZ85k5g+qgijUGfNxMa4Z5B+1j0HsE9uyhDimsS0uHuOTx
thaLY4ecfq6MExHP8VHHmbtjpnRNDtJkpsudrfrvVut2pzWLfuNOKZlKRgOsnjvsqEHt6cxZYdW4
N/GGUn1F5Maj+lslbRjzKU280DjEicfkaaRQT1Ev0BcBxBZH1wvSusTw4eKCAG20XQey0axOutJH
+iY3YRj5DPlJBV9x6EhYrD0x3fW57PueTBCVJIfeZ17L4fX89YYHrP/8l7N+ncLotoV2D0Rvfffr
zX9+3de7Zqdd/vjVoUYZdeZkH20aI8TAuxBk0niPceHgtv5Hm7YhXfjcrW++Pvb17te/UH+CCp31
6es9mw3gzy+zv/q8A1itpBBIpNLVm7O+aTCSnav1zde7JaZtov2AGVXu5MFz08DGerxNVRfjB2uh
e40LDYvZmv58EGfdHtX6SKZvV0E0qMcpqpl0TV1hnZlbm3++8SLrewIPem1TrOeEjVW6kCmIL4df
gs8e85EJvWl+MabuI1+MKgh9ittlToJZU+MLMrZamIVLRPDUtDwuFnwmBi/0eLC7u4DNHagzBCYC
MaTx+RRr+0AsEJrDXeKK4dxwZrJYdIkfW17qtLrHv2zaTRBr39vHS8Ho6Tcwaz4Y+6+KoL7I9W6a
LrnjtXk2I0rlVu+TvLlZMuKHjJlv8GRxnWTmErjOL2fGayfH5SOrLH9nLdFdTg/UGVRyGDQZk34t
Dv2Ur2i689fv4fX1aaz6I3Prj77Wd3YIpc8R8pyGc2AYmCsj+ZnaXOK2vZAWhvN6Z+Omp/84s3lb
47aPX3VPjANdjjcEj3T1PI5ZDZ4hjkmMe3NEYZ7k0ib7M6gJRLkPfe635lbNhgJ3QPbCYN/boODY
Hey+B3OQ+W9t0bEXAd6YqvZ+FvRJMS4sXL0tQRTNW9l29zTyu13KH3MTL+MBqsA5bJHVW378aj/j
djzRPJgyMMlm4rX7yPs9gAK6BS7s741FiM0Sy0cNxzVgtvxMfkp2NlqcNYnKP9i90X3fg4p887X5
0gwgGAehf1Zx4WMPG25bXXfYvUV8HxfpAf/OB2x9AK5tg229JQbPtz9jF0IGEUXDofHvjeVVeC00
smUZt3aVX7XykSMdkGlJweuYhXdwfI+mb2afSpNanGDp+IgULSjgiR2Ay+R7Em+2zCNINckcCsgl
aa/r6DcGop3lCi4Me/pZrnGMRfu9UrgaMN8Sipnax8JffqStcdVH+OLLioPm1CF0StwBowAHxK9B
dhRCbowZa6KdXLNZMtIykxVv76AsE2odn/dXiE2I+17ik5qXa6bTAyNKoJwqFdijSFRWyGg7XFMw
bjgmOclIrVQTf+VxBs0R7o+KGAgm2UT/OK99TL+pF+iTWg+vnGWEdtDf1L2Py1BDmJi7l8YwKNoK
/A41rcWZzEpUUetpG67QhBVxA2uARq+F/D6rnGKnnOpQdsOn3bTzic2ZiQM0MyWZ8drQ2PSYorKa
VBlk8IPrKcAXx9hJ5Q+OpzinGOK9pzlu1fGtK4/LGsZeRcWPeDTNg3LnJ90YOaFyhJjnxXEk7voA
TN3e1OBROJPN817RsIvMJmBmz00GMW9XeCVw1SokFxtWPEZO3E1x3eynCLhe7x1Zj2nFJGlytEdu
Zgy89bFJfWb/JWFbjk+b2M+oUOS94XADCqu5KcdU7sYY34FPcbZBUZoALiEDwkkCoSVWl4gHcrvv
Nv0MJg/0Si2OsUFvJ0GeutHVkhLXOlRsgkCU8MLkmEfz4Vejjnm2TvD4fTFAmGezWqKLXWQQnL27
uqFq0wmi7KgXH4ndfoxk8AEJYIqUZIEpCImELt1j44T6dG86E1cshOQt0uWTT8IEFK54b9YnVyw0
EgmUI6K2yRVVT0/PITZiskuncDiGSWWzBSenagUFEy0i8O4wKyRSgRFRYVuopuS6KLuCHtsFvjt+
WPl7ohw4LxFIE0hql9ghwmn29Y3j46XSvlb78ZaMPLowstt73fCS+tZPUXdcFDPNiJaubznJ3z5K
nESpl5GB8HbK6ENNyn7w8k9fE0pFRTRSyOKy0+29TBTCJJpDtgdeZyhXruhEvREv0X2Y36DBaDe0
rMjoC/FdxVd9B8hZD6i7WYUJIetMGNGmDZZv8uBlvnToP0j8cQPOzve0bYPJEo+lKvFp29FzZUUM
tK05Yya3jR0L4ySpWhvLrlmRhJz3Glmt7F5SlwgPz3hNlJHvjWn+lDnR3/OyVt0HN5nTQKzHixJA
ggWX1phUhAtE/7DQRKNoAHBmbw3Puwvr/M1OwbaSAP0Id/QwWNX7aHsvTesSG1TR7TIxTQ5PjuMh
qeqcZ1XUvycbjpBW3U47HVA5urwb4kTh3ORnZPictUT7MJrZBdjfg0T3gLxSmQx6C495VfVWEm3i
aEl3FpwNEwqDXJtpKwsSbQCfIZrsvDRIx2ZXyOx3PMvv1ljicRnRlxj1QgaGJUETTIcWRS0qC58w
puHaNr1HQJz5lZOK+7GvL27nuMfJ6qu9J6q7shlfkbmQQ8QEBT84g+Ha2jEgZQMHv3PgRH9RpWUE
pY87v51ghhakaPuIGKRgTI9pJgs46x48Jo6+bX+XA/Gm3G6zETNDib2zOcC96tKe2ucnCQ1n2ufh
XloMh9BKoD6VxBrWC4tW3XPfab1632BIjhaJfdKw+l3+c0pmEz0llMt0murNsHIZFwGg0yinu3he
McLDeAbMSYyPZDJTaY+L5MwFV8cUrp2yb+aIJX9xLWabUcMIv0BflJ41ycMhTWG8s954nefjz9IO
iqCoy35fS8pnF0pi5yzDqegtms7lTgDJWR+HvPm6B3AFQ3KL0Dbzp/oAHjfZLhPsq4Kx5iGp6K9Q
3Zr0jkAvRo7xwV1uHDPrdqjCZ2Fayc7Gn8FNjS7SJAEq1yOKub3TkyJW5KraN6iAAK4dMhe071z8
LGd2dcNPHidbHFvSXtkmvONUaJinGntY5AFzdDy01oQ9wdqtzTsjCY9+h6mgz3K9F8MwUz0yCWNA
8JrGkCedLEVYhwj8qiLOAmkb3cq6+xw5yl+1JHqZCeWqn4OHCkvzKXIm6ilmHMwbqn63jPlVL1Zc
hJfe6qSLdkXNtEsa1XdFguepnDoIrpV8Xtga6asbhN7AH4S7fQk7KLj09VGWLBVOZKfAqSzKnZOZ
D8Bi9aOTQUSKl/65RA0USIbZPY8YGhyD07rZ2ejeIU0RyonV7hCmzWdr94EvrXlj+fBs4NwyBdT3
TYUxviPdml6NOtsdcww7y1LGvpyKvVnYTA4ALGAZIK8CmMsQNr/aqfwRyuxjzsaItl71NIYqup7y
H6YP9qNCeUXDTMVbaorxMISrMhAq41BlB5NhX0BDEf+39vNdbxJna9DQ2jizTzaS9E+1VWwHg8Ee
tpgYi0Rb3cmYflOjPrVqFwQAbJLE+uxI2eZUDvd5YTgJGMvbzVX8tJiJusq6/nqC5xeAORXHAp31
MjncUBHSuTD3rj26nsUkX11EWQES9C3V63gCMF6gkIPfhY2GIU2jz4MXtxcSyyfOCM2s7WsYSTQF
PcEMy4dj6/kRBRm+I8wCn5hXl327ZnOXIR1jiwZbb0mE4ibheCmycL/6zVn7kkflvT+xoZXoCDDD
8uou3Df71hagGAZ2YCEojbx3r6vqgze0GHm68DHk7WZ4yQs2c7TCESk6lj5DuIsInLnWqvgBSyM6
zJ2+poPw6DvzpS+IiQc/q7ld/NvZrCXNZfOh7x0VdJyLznR9WMdygAktoH2/omufivJqctyH0Ikk
IQTkZlezzSvtRVdzx5NWtcRBCCwDSB0kIsi0C0laeDEMljzHBXe/LqAF85bJBHmpBML3bKZ+jSpy
6Z/gZkRHmyRz5lwlMom8ZukEC9ToEptyEvGSsmODwpqPuet/wodIrwybPqcr0GrkqE8YGcmtQDaI
5Mpcj5CcvjsXNv24QGWTnR3UnvO9pvVl17OxFR4zETHId0X4IVnY7cnozG2pcyZuNP4205b7AsqM
Ejc5GoaAA0BbDelN3dYJfhwYGQ7D28CVmuk33vSUyOAnQs22pfMplF28OhWBNW7G06gz/2TgyxyL
H67hAIdADTaYLQB3464r/B9p0atHYQns5Gl7N3rteC78trpMPmMdGuZEcOXvHtGdm2WNgSqYD9Dy
gmxqqKw4JDNrRJUWzXFAgEg0tpE/uobeTjN4TSA5/KsE++jlyY9pjoY7cNpkBBwRikC8iTGHxZhk
ilF4516vDYLeBKRhQE825w62S7LCRh98DFcrejDnFc5ecoNdQZGFfRDyykPYDAPONo/19ZQpbA3d
xAQAceomcUiGJPK1DObRdZB2TfcwNE3iEWLsrJ4/Hys4hk0uoBxpvG+RXKc0EAJ2q13JrTOM6E5V
QJoayIdGQ0iGNad9A2q4ShlPORhLPXeaqUc4oktfockiXcUxxutuoMo0O3jopFRnmwITN5LTB76G
U4HjvpC3QzQjTr+q1YyCQrbOtcAOwVBt6nxlEThwmuFSbiuMrLuu/0UZX4OyTrfF0klyrQuM1UDj
JZfJIS8wMnqgrvtYGeDVkSb0Ux9UYUdaQjVsFS8sRCNiKcP4pnbTM/G5mJ0Th2yICU/lmJ3bRgH0
hHHK00No0eUkDrjjqFhV8vHIjBktRJYfdcsoU1IDlzOpZxYOgE2cGcbRA5Wp/OI2Gq0jBy7zYBSg
hhqzOI+4wPyFnHon2VJ9LCdpx1eGAUWNGgAOcxgeQRBek4p9D/f4vXablHwkaHd9U18xSZqFK08d
o8miDu9RqSeBZaI0GRR/tbBDGK3z9ljSGg7CxGA5VPn3rjOHrZW4NB6ziS2zWsk5Ng4n7IA4PY/m
6NMtlPDjrIhMAFCEnP9aVMDqXmOk2SXD+G6pEjqu69gYdLIlO6i2fq6aXgWtN8qNYDClUFJ64lI4
Ce3SpFXw4aMP1U6vHWPcEe4sp5fweZgxD0Su+TSaoB0GrVcQpp4PFswOI6WJJ9alm2zO5zl9IByK
QSrNBxoCaO9Uf6Gnj8+gt9CoLeW9polyNVhP0RJXJI5MNOSt76BT2l2y0rwNy6KFSZA6HDj/OXLw
k/aLvnBwz7b1CL9ugkZcmvOpM5xjUjfPcag/XQwKeWwA/MbcPju0NycNuCjL3sbJIlPOJLvYNhtS
2UJoyzm2igQdA4FkmNnTxjt5nUSamzNcMdD+Rc79UjDLrphLKdgjDHRYBgB1/NT2r9AHnZFET2lS
v6qeV6LMzItY1uxO/oqcYepH6RdMNlHyb7QR/SLo6zLtrVnMJwKAVIBW+XtbWtmR9nAMdcMPKoQP
e8gf+7BAFWcC+Q0qmP2YCU4wHZYAa+zPxsruGSHvvMSTW19zh1mFxExR+XftSPwVERvX9cxMVHsz
jEwWAj6td3Vi4BNErbUn6QXlKvUQxECWBG9F8qApEjbz9Pz33JLgaHtr3T4iaByjoCoQ+0+KELSm
5OTNL8F2Ue7pYdhbIseejYkenpEWILEYIOnRHc4Ooy1yp6CEy3VnSooEp1p6h2mV1EEdPhRNetJN
wbkXGXHL/ZL1Ewh/q1ArKjlEkOocOOvWMWPdJdpBFmwPyHnfS/CH+8q49ioHO1k0WwR6IKgs1K2d
kqXtzDLZtYw7WBFsIlKlsYlFEe1R+RPqFLFIzNkUzDTIJmmmOMWYeRdtOx2XmDMf9ccycKO6EMqR
F1+h3rsZZJztVMkM2kYo3QoSOwlXvdHVTZMYwy4q2TdcFxRA163D/vl2MPJPGHWAApCrO8Z9Lcaf
JKEbwch+SlxS86XE6RIyAUai07qoaHZxfb2KDCPW0MmHwOZm7kvmRu+qRzgVNt4bukQ44Q4juCy2
1KajfqVqZ7pHPZZkC6HKLA4L52lj6q/Rqq1qa6zm6XqxetRPtSLgwGJ+PAJEqda56iy7KChHdUOa
bX80dIZjd/mB9g76D0g/+gIRBsghCrpQF1dRnN0giyTkzG6G/VirVw4q7lGHCRmW4jVk4pxyJAwa
hzAmrdk7CXiaUS5rEwr0ILkC55IYN4PWXMJZR5dsuQ4VEO7vD2zc2FoNBGOKBYhaNUQdzv7n6I+l
zKMAcxnogxB+IBUJ5MECttDazc9KceeoFq0L7fQDCJkd9hYGUYxeNt3UR5s2jx5kodNLSlUYyxkO
v15ei7U/5ozkJ5Ro1Fe6C/c5SfDHvnZvm3m6gTNgbQ2EDInvMTu3V3xBiM4cjhnzb2OPqZUSUDJk
svFZEnME3yuHbGASm97idsdjlWFzLOZDjFl1LvbLQGhMtwY5VWKOCSuvCYuhtQn0yIfUdqNR3G+K
YYBSBeB810GZrd2VodI8FQuwFdHnv1vZvuBsP6Uu3ZI2jY0tbOl9rrWJEHJ+mWzWL9+xT5CD3mOg
nSpB/Ia9NZcTtE8CGVPacrdcdd+Hwf3ssEbtaETuJwkgPbcK2jq+sLb1xM5HoR+ZaLNTCT/QjjQV
de4nSBvgPFHvfkf/B79SriMeT+0co8hPhf0T+PBdxWEniOrw7VW5EphMGTfXGkdatQLA6zQ550iQ
UFDci8b/nmT6NR4RO+K6k5u2ntAwSPqKqZQPlj3RejLW0Tm9gKairM1oiGyNwkPwNMnoMEkkjiJt
5IGMmCduPI62BC3UIQKTNCkutn3lrnEJ0hjEQUcLS2i2s3NigzVjOFi4PkqHoTtUS35P0xT7D9KG
L4U6ej4OHxJERW4ZnMaFiK70rOU2mogiEN10bRZyONGRCnUzBnPMQdMT2xHC9Z7W4k2cUW5MDAy9
hEZRSyP3GBc9UlHD/sHJd7nK659dvh43l3LcO9l9VNGJSvU9CW0+l5tEq2G+YUT+xIT8UiR0W6jX
USzNycsAXPAYeeORuIVoG/qLe6bhuOnt9mhqK78l1y2wfE355dR3UUQZPmGG3UGDdfeFKOpdMs7e
zpLeFf93x1AM+rg0OC1VTEbWWD7MKzDfiQ0DFCcaEwRHhwijyya2WeK7aHzPS86HPRFeRYTN0XZc
uaoGzr6Dcg9+KwNkc5e0Rh2MUn8K6FtNTAuOVLwZmAdn+6VDTUuEXHoaiQXCcbFrHRzguT8p7le6
gArFtI19eWRmtJ1+FwZV9wBe2Ob+oOJSu24quCwNRmfduYMiwnVMIIBv1s85U0s2pNHdrwwMlpxV
2JgnMArfJeLrJz8DYSGd713ZFUfblL8zE3e8xOOvLYyI5OCdiCO3o4iWTxw+kzrKDAnHORqzUzq0
Ypsa4KUs35pP9B/JUtIn16HODSGX7L0ZwnsHeNnwlXvMTcWwmkZlaqIncju0b0aORq9iToRpKQww
BXyPPfOHKrwPbfo3bWPfWcv05uYZSH1scRSF1i9LcKiDYcCE18Hy09xqD2hp3UNQM2ocHzV36JiC
KWzwBQJBPndsVYELZmJjshOUWU5/LUvCA5Ci19h0HqIOJpypo2BkNCQH8BxWCPyIhrG/tzosluGF
OFlGIA6C+M5sb6LE+2mD6IbBIi9kQH3ia7sm1PreZBYc1DPTPX8SVwNXCeOUpdrMOT3SmdrUabD4
Oy1TK6zWJAqfIMMlm0pxykFs5TkMgSvBCa7sJvpHHCaV0YZHcpeAGYdvrU8SkTfrX8iImj2ata05
dichsoo0sqHexFryBDHrHoaoTi9RbL3PBTeprJa32GJaGeb9yZoZ71q00vG3zyMGF/719abgXHNG
CoSKvmQVQ6Nu5hoiDEJITx8MM8c4zTBqN3oqmOnV3BTJhZ6Cf/Br2mRWzXSc2LB5mzeNPoTGfBlr
Vk0SSrxj0prvFtvSwawgQnRde0HknZKqLezAm1pGhRHNQHco/DUwzDlGtYvgd2QFiSt4++wF+LLm
+II2+k4Sp4z2ATZe4/tBueDvklpXB1Spb5lr2ocKhavAMxkPvKpz7x0YeL9ZCplQ6k8kEbjAmGQz
f1pDAbSmtD9TnV8oQa8M9KEbr031FTEWzWmyixejXayz6bC9oD76jnhSbekJw+6M2+Q2w/rS9CBD
pJ7nB+NH5djRzjBncdQJr96VA/dx1xfEFid9fZPw9wqaZin2jSog5mC2iovyNs0PsQ3kUtWUhpZw
jL1U8mT2yYMyBmI3VlMUCAiqjaX6Hac827LS29Ids31bXvCSP+jUD3e1eJHVDCEwqm8jhcxC2jBM
x0p8FnlrbWOfxHKbu84YlNw1PWtHK3Jrk1nzgXBD38acCuAGXwsd26aJfgrP+WSCCFun4ChdG+mh
iXnd1EoIsGyUd0JYd0KSwVkIl5SN/gNa77Kf8U9NEyICYTYPZIxoSngkm7M23kF4JAx3UlihjUiv
a4lcCJ7NnkEnIWi5aWx5vTl8EKLH+MpihO0m8TW4NmTdgN6XFDP2OAD8GF360PgkQRaY0THrk9t2
8B67OlyxQ2BJfGY/SVsFZW/98HUDPRegFaYVf8OQrTioKiawIOKiG+aGFmGRHrsmFhccwMko3csa
dACZzj3aNiehrDjNfnhtlqXkquP2M80U/InvXCRyZs55yClO9J9AX3oLnHoEplu0dA/dwPxu/ZPB
4l9I3KZUQioA/jHVt5gpl4rmNIfIjhaYo4iGY6zYpzusGIypv7Jaw5eitY7Z3LymDD0WRDOoXPO9
bOGCTA7zfeQPGzr7NJUNqg1d+icPdrRbIYyS07Qfe3O50K5f/RVD/R1h8s82sU8JePwHx7FvmrZ8
RSsVb0OawYhnCeJsqIn3EqGb0K/D0vtHvG5AB1MEypXmuBkR9iyMB6KszLuZw4qSsg4w0L3bIoMc
CHDjDGHR2aItwucQWxfYKb/HW9Pukj2TS24d7AtgKE0UbwBegB3BUeNFw6qBmJ8brZEEULfuQRYC
KRuTebasR992cL1bO1dhOQ2tHMHmkqUH2bZeACAQBVNZMbafGu9GrLp/e3Sgvo1hyTWU/JpAEVAA
OITFlclM9BPpoDjR0a/bBn07BsZ9q44VwQxUbsapd2MyOi/uqkLnZRG9/pJLg8lRoD1kmZ+7yGED
K/RVW1mrai/bWjHMB7Prj/B29Q4OHSkbKYhdYYNB9Rv3YQSg1iFPPhL0hraICBRM9FRkJCuQ78YK
WyUtC4I9BNq1Ywo+e4s26tN2sTIwRmkPrk142eT+FElXBAswkp1orFs6VmqfBFOP0YkAc3Bebg1E
GQUx5JrroWeUGhHpt8PM8ANhOj9sHojSXdmZrNd+UxDforVN8+gAFg9cFvvb0ShDDsT9fIz46x5a
RkyVXg59XIYHAmuP8RCiRHKXZof04YiN45F+6kwBBqIcBwJOgInqgeHGZuoZz3LP3pO6WRAwQMNi
ctNL62di2xGFTNOBfhg5qDKIHBvHQMM+6NCcx6n0ExsqTPqi+hkj0OTkFExM1+lH/HbdBJLf5D6a
5vBLS0rkSqO2Mh7odcJ2q+NnOCycWUvvdYZXuFvWMaeXNRyVOYsEdo0jf2EsejBJoiBo+orqqzyp
yb1eIwg42bjw0fy9OStxDjFrb+y6uuUMRKAKDrCtORRvosHb3npEcU5iOlvl9CJuwGOMB/DRDPky
pNuOBzxe6Zscd9oeyISBm4FM0zon0A4xjg0KeLugzuT4D29pWcoHUzrhYd6ahZvsBs3hGcyJd54W
3GokSwep/NTgN4Br4I8xQwQuzJm3RTedvY62t5SuR3/SRFqM2wJXgmFH6VOZi6cZOzzx8dnJyEJu
IWF+ZLON0Pmo+/kmJSphW6arvFDRqCoAlNkuPZIam8RQw0HLTf2LtBbSTRgdRBxdaDcsEywIc9rn
A7dlZIlNTsVqlFTpi5UbO8+YEBOwmFgZHlQ7GJ30Zsm525Gfs9HUy7NFTmg5ZcC77encZiwVnnCe
Wd+ibdyZe68MgWWWjw2zVVjWLaLo1gGGyTo+q/x1gn+5y6IbZbkfygQP6FTzTsrxQsHfkIrD5bmM
3q5Q1bOQ5Of5hslEQNBsj3sYei2xgo7odpFCUcfC99C2CrE8XLiKRkGWECmF3YLizJeXYeS3q3ua
Vk3fMoEtb6cQ/w0lDXAegFFDSsqyW+1NGjso+EwCK/bgPYiihULTo9pooxTBsI+Ask3Y3MdVa+ty
0reNT9kYCYj04ZMD427u8YbPNOt38P6P4rz+nnkuIOHkzzbM0I1a8e9FjF45a19QUlJbV8mHQLFk
ddUHvoYAtkBEmkt8PXSh3C2gWVprue7GVp4YOC8TeWYECouZ4HccCqcK86yNWiSIG14RWp6PwCut
fTLBH/Gj7qIN+8MGSQzbJf+wcoALiVu+rlJV5TjcjZ2k7Y+sUjgTeoF2IOgsxE2hwE0GkaRBkJB1
DO+cRSfOTHfXj6h+DCt/L1OmL1PoGSyojOUmRYUEf4pay1P49Cv0b9/++Le//fu/fej/G/2qwGTP
UVV2f/t33v+o6rlNorj/l3f/dpN8IH2pfvdf3/aPL/vnb/rbU1Xw3//6Jf/jA61P5x+Py4//+9Pb
vfVv//TOvuxZ0e6HX+388AuSfP/1HPhF1q/8//3kH7++HuVprn/99dtHNZT9+mhRUpXf/v6p0+df
v0nz64X683VaH/7vn7t9K/i2LTQyXpN//YZfb13/12+O8xfpmFJ4tmN78tsf06+vj9p/ESSmukp6
NnlSrqm+/QE7v4//+o2e819sV1pCOVD7hLQU39VVw5+fE39xhOm6pmn5SpiEVXz7j9/6n/58//nn
/KMk7bwiRqj76zfheN/+qP/8M6+/lm/ZxO1IB5eLL31b2a7D5z/eHoDI8OXW/xkxPFQuhuW1HGXa
0IKDLNKXPm/PHbrWelG3FkkQELdQ0GY0QzaYHq4sM/yh4vFunuhO695nlXCzd263gEgQFA25elp8
WmBsrvRqgJ5Z88fA5ApijUpIp2fDzLMMdnV2jJfpavQQ5oedzRoS8yafnxN6AcSVo6ED533fLM6V
Y/rvSA8JBx0kxzwaFGxE6/Cryt4zkwkLk17ixFHxgQK5jjN+jjGwJVb98ogw7IajxS6eXU4v60fh
bZzW7xyTIFOcVhhaQItaP90bV5UCUlgC168KHlKLDscASWHI8TSmIoTOqNzY9zD4ITzfi7pAkMru
wzRwrYmKd+Cpt53XXLCs87SaMtB6vhUMkt3cu12/YMnxscV80Lew3X39LtrtfAR32U2nmZp//UJA
J5hKzD8Wn8dFczzCRyAuAgHp5/ogX49e5OMvQdleMhBH7Gk1W2NEsJnNPPHUqW+qorvTEdZC4F5o
MSnIM3SvYWE8wZjY9slg8mr7yZYOwjv4jk/lpo9NnLx3LuEWXdf7Oy2Hfj9Y8Xs6GnNgZd6p86eL
BCft6OjddXkxUUL6u7aBlZQmZFwKVt7SqB9Axs47iMtknBUmT44g7Gn9LQeptungtFu5Pqlq0q/1
RHZ716onyD3jNq49oLdDheyUP4oB5Fjj9cOuucgrzH8zMyC+jyRIlCukCnngTLYc1DgmB06H88ZG
kLhey3AT379+RDNFl6k1nxAJ0ZXth2vfjDlVkKPCjzQIeRaWux/XQQt0Iv6OmfuLXeZQuJSncZ6+
04p4b5Cgkm9dKftcAF5h6rcEHuETG4szVrleJx1BjuuVcdvU8qWgkUs+6aqPkbexkbyH61W3fhZB
+QbSB7yhiG/68zs5U0dAGOauZsK4vmCDAp0c8dfiJiPas4UZNnbZ0+hQJMMD6JmX7o0BfjVkv3e3
Dw1YgTSVff/sxC23MrP2zZeqKO1xcSxcY6rZ1XrGs2DCzh364OuBv15up7UxkdzEzXL9VTRnBXfB
1/PCf4PKcyZIz7l8PVuj4lZe3IIy1Aq+viTEOe60SbfvQ3iqq5rzvyyjf1+v/uv65P631Uk6Ejuv
KTxsU54n/nl18mDkhssqYxoli0xYuCdBRhGx4f7T18//338aS+6/rIX8NNdmZXUty1T+v6yFAJdY
g6z8/zF3ZsuRI9l2/ZX7A5DBMTiAF5kp5plBMhjJ5AuMTJKYHPOMr9cC68rU3Wp12zW96KGyKiuT
ZAQCcD9+zt5ro0gbeXJ7npvgqBID/zcSUj13z1oHJZ+b5l//WFbzf/lj5z//myUYu15d473kTboO
TPv4I5p3/4an/d9cTWH+s5/kmCbzX/7R//EN9imNmKjJaOiYrESdf0vsiAfbv425g4AzhGOmJp5+
j8egt6wL3cWlaSW3LPD2//o9C/efvBQpLBScBpcb/ePfv+m+qKtAWHg7It8jbKzZMxkl6oZle349
pLLXC0APJyGCbwX/G8hlHFi/5leX+qAdOJoX3ORePdxTHenLv3l17O7/x0fyt6/uH+6EIYm1gNwJ
mwestDgQPSTkwlJvc/+XsY3FzmOgzC4WF+PWMob83/1885+9ABTXNjei5xqu/Q+Xh1iUwoRRjuK1
lvu6qql3sUcthnpkp5x7W0BJI1oMzWc0Q+4671R77meNzHMJUQYJnUvne8rMb0T8tznYrCm83zGH
BcLVnm1p3ETj3iKfoZE2AhidJ9aKxg7bAxsJdJh6iso1oLaTXltHUjs+snmbmHd5BJrLvi0e+nC6
0I03F0HGMs0wLF6kJb0emR+TSF4yR5kIRgyQt+jFQsEHHfTXny1FeLnL3JlHbN5qBL5pvvx3XvB3
RzTBvGyCA+sAOVRrPVhZjZ3a85fzKso5B/QD/9Em741VvUXzW0X0Splgy4sIx42rxHthXX62jqr4
UkI+pQhiO2ZgRJXxt5Ohu022elCWvJXDlwHhYoFPlda856/HFJxq3+x1i/5+ql1iHg9k04AVxB2Z
Lxdr3nomJ5lw8/Db5OeS2UdPl38Qs118i3vi58fMN/FPRaUBcFgGeYmO1g9g6CcfznzjhvOl7233
xoi+tdiGiUDb0Tu5/VXe2B17qAGvi+yBiPf7s5f8rO3RPFrM6vmrMURSOi7/+ir2EAk6Z74r/vWz
YIh5kf37EnF+SFkaXcfzpJD/sD65fklDzcb8/lMJtl2KytUMHieX8otcMJ5Y5AgEFvA73d1LN/5w
eucx9OGmzDvXfCmiafpi7rh1Rm6Y+SIg3r9aWfQ8mnLaMaQm3U/y0f88+w9Brb8ydiHLhT6NjznZ
B0y+lo6GSDn6aLR5bWi40o2eXmZnF0bPv750Ljz7dDzqWrHLo2hjR+ISJGyodCG5atZOpjGgNT7V
LlUfzUQCnZFGR7/jU20A6XH0H948HVFpGdA9VB9qvtrzi2odpupIeq46FdDA9vNTMVYle2Xkz7d+
zU0YdO5jmqlXpFn1ouqpg3KlPxHje2QJjJY/N/c4yHURhq/9sDFDBE/z3ezOy54WlG8aIsYK83dZ
Vbefe90mgNHCZmETONrr7tNPTTJ4BJTRCFMGz8kYUanlnkdvwr7p80cyVxmVyd2pIOBXm9wA+jr/
eI/Ny7Fj3ilGydJpTwQhsMuZbbb9eRgNk9hfVoueFoAnm8eeVwL5gZoD2hRNvz+FOaM/5kcesSEP
TO++1eW4/PlNEbO0pN1wyyp80fMfuyM3fjNLKsSR0UW1SBzjY151REKlNVeUiRd8DhlgFl17N6dX
ennPWcYDx9/RRtBENm16OdZ7zC4MqBjeoeyjZJLzjU8xhn6bn1nBLlxOXvgAm31BAM70V+sfSaPD
IOG1sVkRfx7T3GCA61B9FUK7Bg0TJL+MPwjuZIYxr20JDgL8iSHCswoay/wgDVFn0eh4aCqaclpL
DsHPGWU+JgAJJUW56taBLr6kqfHJsF0Xtbz9PNmRCZshn76asD+lpKPRgOLGbfmoaHzeq8p8xgrz
oVAn0vI4uGWOynhehNL+7pT5e0++DnFSXAfSP7IxOf8UtB1BtwtQlUtNxiR4Y5pAuRtiZOJq/zzz
/6Vj/v/LAf5vz+//ffuVz6fk+h97Af8/nvJZ2miH/N9O+XQKqnf1H//ju4r+vGf/8fRVtEQj//m7
Yz/f4a9jv+H8N0uaFqd0qdOj4az/v47+wpqP8Fi8Ddu1aALYLLj/efTn5K/rDmkQpjB1i18piP/z
5G/QL9Btoes6Eyud7rzzXzn400iYS4j/vaw7phCGwUvQBUWGLqQ5dwb+puzsB9lJs1QgXIxdTDhd
k3fRNSFhBmaA06+NBONsIjdOGvX3Kg2mxzZMj2ksurshEvfszIE6ftTN1nBzgrlk3B0O7X3S+/uo
p/3XBMMvNQSfVYKYFnkG3YDxVY5av/LsjnO8qYK7FjTmHoUt58N++si9crikA9KIfBJry5w+645v
5NI1voctSWWt4Q3bn9/Sa4XVLqIWAi1/yoHOoaXQ42+QSbESrYMaXk0P01i9GNV96Hv7EpBF9utt
IJ4WblbywOYx7ruRlMZSjz95f4CXHLkfANVdk4iXVlXjkjz1lpZAsXUTkINIZf2XRiIamGqSClTR
xeuCdWORcpgMkvhgOpwGaceH6JgR4WpI2/HyDY3uYKHmXC78zZwLdDDRkB1/ftHkVG9qtxDspMRx
DEX/kOLGOhQ6glAP9Mc6YhaDR8TP975KH9i9YWXK9CmNh+meOQfSfsBJTMmTWW3xyFcbV4SwicSE
Dz7E7zBZ1pOvTyO2vNg9VbGJ56FCTSH9hFLHBYdo5MwQjRE1ra/vx6jr12HMpm67GJwdutsWcm1O
AbFcgr0y1/Gsx1WDIBE5ANWWB3igQWQYy0b13WoaUat6DkO8gjhXd8TJ1bhkI6D2s4EZA5JXAPBX
PeNUtl2kTyAsMKZab4Dh8enC3mFY2/wm3Pbdpmbyu8j6yB2HlAJVXfQkga7YdsOyRazkVKvOSJ6r
qiiRIePlGR2inSaT+Zo+NE8pccGwpoAN5h65pIzjqWvRXYaoRxJXwkvVdITDJhTuNAMOQEbuHtlr
fzaxjiwLDTDCSABFgsBvBWqej3VGNjg6VuL5w2g1Sdb4AAmpCs11UQcXH+DRQkd3hd/j4QykOoin
5ejxPRzxbFtmysE7RogvPVKAcIWTeAPrKeObQZuGOO08VnV1THgEqC/Ka2N4X1CsKL5h3/jGPQvg
kICT++N29atfDjxKMOELi7HvEERPcZ9yb6EZ8JDFluHTxMmfKfypG5v9SMQMEfaOvvK6SW1lHwHt
9CxtXxj3EOhM3NU5vL10N8mPOLKRO8QaLnfUSjLro5VCLM8ZqHuYVHLNx/6Qp65cVzoqihzBmWN1
tLakdpepN+6Twdvn2CPXLpNhguzMWwUCyi/tK4HK2KFj69MjXMDiDosy5D1VAr/emkoDXX5VHzAo
5JS1cyyR6f8pOYYgDgAS0HQEgqhKPrbQGze1lr4Znf2QGsWtztM3YLsFoaF48+u0ZRZGKgtBOCW2
olwIrOXigW9ats4JGUx4sERPUrlS31NKoy8lszqxXXgQ0N/g2Y/DBu0VVYLwT64T3tp074ikPXbu
3cpQkBce0mByVwg/DPOtCnC3xKSlbtENxOumx8VRjCUj00K+ECq7ZerNMkrm8ibRovjYd6FN7AZa
WVeSlFxYKxnGAygtbk+ymk+1FpULsh+zrZy8j4RnFmQb6Zt2/2q67ucM+8jMfK+JokMn5rwhq1O7
OpqyFSiEZ9y6TFp7rB0dapZKYD3o24rKsZ8WWYH0o0yuMev9KeJ1a1aQwRQkKylvjiP/ZGA1N04V
/WZxHATzcfBvDZnEiEi7VyNwLl2O9dFHJ8Zrzo/mnL6H77mkn4X+P4aJhHdsEaqctDyZVSvHL5Ab
1pumYSwKtpRWcUYMgmZ8s2bgmMVlBrAb7lQ1bbKRYBDkmrjoLNDAYP6mckj43xSx4lpPyQtG5Tv8
IWdnod4GvRD90oNq1+cgSjlujAhN25UZ4l/WkizAEYmlmXJ46YMZhnNvnDDKF9syJ5cJtBmutRvo
73YhjOpiCIcXoXU8y4X/1kHAXzKyVZtGB+aFrQvpiO1sHK+6TG3za7BmZGFMxkOSAksNJB1WBuqn
Njk0JqhnXO0Zwg/nHnbWU44SlEDa/rmx3C8FPo5c4AqHtYquOgr1FeEX8KZClA598BJEkwDhFH03
Mn+b8pZmtMIFjsXnLWuKFoa83GZqevUm9Yk3xN8CJNEzH2PBvrN4YsIWJvzokJBtZGhL4pDOayTH
ZUmKOuRNdQ7P2DUoyt3hF6FBA09leIn89AGQ8g2HDwej+F60LKSANrIkBPfWroUfk3o9htmCSkZf
lEZ7J+dmV2k4E52aEkBZ5rEP4eJ3zMg2g4M6dpL7pIpWbEtyqbpSP4S4N8divIdW85wM1lWzCO7S
0VmNoqmXEfsL22790ENMjwcocSGD0b2Hnm5JxW0sg0k7RXMEna+YBOfAiNxueoELSHZrH5QbFxxM
MMBR85HRO7XV7U1AtkdPRCRFsAe3Kaza3grXJFbwMIbykTxtCufJNFbKhh+HiK5T46pVR1AUi25O
Js8wae78Oa1cQ2fBDFov93h5kGglt0YnHc7uDMyzPMPTnHsOGTLZuHLqTt2cio5/xYtISVeCvHQP
nNmKrDo44g1p6t6E/Q0OvzfnrEu9NrbdHL3OIE8/DNADKxKoSrZokGWouJTffCM5oLWtjcfakDW3
q7GULaNVAPOS4ovMd2YtD2ENHRScYbkufZC1jYOzA+3ZicAR6rQ8y3clRpPJgJsdCbkb29bd6npz
j6rmd2/XOBmq6dFOchcva0cfp3sFXuruvTmzPkhJr4/mHHvYYf1Erj1LJ6gGDdk145Z4RRf/7hlW
cBhhwrjDNRQYgscvgK7N2oPuuK4Eppm+BWjpTY8lWwE8meZhyMr6qZjbUyYjaYgVE68injnaOczp
vD1FHDeXeqUh0WiIxZjUrZ068eKX3rvpOKzUY/3I2YjOHBEKuVNlJ36jp3WxNIAL7nXAL2ut7Pd4
9BiIDAzo2X2vwUzSj9nzM5NJuj5P0ic0izaaZjMmg6yp+QhIKN+DxPwMrHzAlIg0AP9NQxCr5Y3B
1ojtxwyyALiAMNpUyXjxPP2Wao1Ef5kHm6KrHyburtYGTedany6FxkMwQb0Q1hczJAPwX93tu/i9
RUJwGqrwKyVL2h3lmRpy55QuQWwxijjG66gx+8JhqQVCbAftax3DAQ7NvlnEMn+Anl7u/BnQq7kP
GjX6wnajRzMSzJLUouhoyahrBwtp3VYo2h2A96np3DEt45OaQYPca6hHmQAyEnwP3sMmRqFNUPEy
ISmX4jfBSt+Ig6kiZ6lk726EXbcX7NICOQLoWo7Yq74nkDhlAaXsoEAL2PjbZtuFWxs/2VGvx7s1
UZZ3JLeyYnEK7jWxdgYSwo0sFhu90J+12qo2HZd0LXP0xtMErST+JEiYjiZ86xVBLdYiqfAnBGEH
1Lc29irKXpxwHQYKWXTdZ0ujkmfGCc1FD5LVj90jsgf2eij8fROtU7dpZhnBC3oTDIaq28TmyQ3L
bgUZKt5GmnkpysC69tqljM6RTwJ9SPzjLqpp/hSyJ9Kp95dFRNtk9HEtIq9Hcc5aRz2h6+c5XxVb
dsd9gxKMHgWdy0I3D/rEYDRGCRJ4XnlDLAjyfSRLNptBh056DlwivHHftJL714RyuhnsJ/pqrBAh
yqrYwjCdfjVjSyTBzBdPLPE4qfeMwd/WqcNPxicEoRW8wXBfRjH5C7b4KCIwKoaEh5+o2bhmDSiS
iEdwXMysRURW2Ghi1sIHwJWEut7kizBr+q0+ue4iIcYumzAaNnUCaNL2EPyNJA9p2ANPZklSmZVE
dPciOKRdixVDmO5OeCEuFuzyfQ9FEdxXSE5wjOnS75LdHMBpElDvqudU4MvttI6bc6gu7URLpifj
8ykNq9vQB1vNA4PUg+OFDMqMLhvrg1GsYj/+FqDdGCQSd1rqCZezhmemCK9C+2KRFkl7hIPAg60x
0A18zwP8TPU/+uyAEt4XQWsrprH6DpnE55RiyEKSuilrNXt6LYvBsklOC7bdRXschyzcy0AeNCsb
QSuJI+PFbNvy6UBG7W6NGPIdIg1k9EZMRqj/WOtFRkYXPeEueiJQHGimhuF4hNBQZOXakC0J6ymk
GCXyp7qH12rHo70rBoERSS6TSBdvpjZ85HH3JxBhxsQ3mXM3OBhGXBQz8OQGTMze6Uva28r8YGqS
K/eQgaJbIUkviwHwQfSks9+uGc+FZUDLL7HoKpd0i+wu+goNfetEc3xzoMiBM7M3Esuo3uoGYKFo
MYM4Lkm0pNfTsEa22ZAw7ZAbtO7U7Pn0+m6HJIGWYe/gotXlQ53EaiWSidWWVFtWBZqoAyKCtEWz
59O2jEt/WAw2GFazKC6SxFkcCdhbrK7a5agi9nlAqKIB/mdio8WfOPB0Yd0ciVVCQROfQvuKvdda
ECZ3NyO9XKbHKaKn3DsE/SCcehyB3iScJyU3BbyDiasVv4i4fO4d/d2x0mHXWGPw6NXU5VGATxFG
y0nyeTHr2mSJjbvMLsJlCRo5Tkj0sN2YTImSwqpLvpOYBmvQd6/gOtITaeTQX4gNOjVipCXrcmB1
WS2XSYlTRvOPrWYEq8kJv6pI1rvRLbep3lCZsFMtzCiouHA5kQQ1pfVQGkx2aJTD6DtEJvi6YSAZ
1ePwM2DLQMA9SHR9RIO4udqMJa4QYjmuQE6vCLop0nRU/+zAlcclTS0Q1ziMP2L8OtiayJCLIwLs
izaq0e7BBB+68LPSzMcoxVY80ZDekNJ7hpMYHhyV7wFeEFvW81ptG7aYMK/OhH+mtlB0lk+I7nMQ
7FWN/D+17j79YayRcPMsbgGmou1W09psicAEAJSSp1A3eCwDQhNTUZ6saZqNucCYcwBGdTI9NXHd
rCvrl5trf/RM+zR64Impv4wznCCjKA/xKO8juElMb0MFTRfPk58LFpkwWNdJkBAdmbxNqTLQMRYk
Vw4vWs711GSRk1lBX8riBJjvla0Fy6gSzzASrsMEh5xuBlHhkv9t1m924gAxt2ASytkvPfHIRXNN
C0xh55ecKrDEfvRDomPMR7SA5OIUe/XWx+970n393a0vkXiZdPXQZ/lHUmAxIOXtISGnCi9Kiayu
wYeqkXja9WWzk+ZDGiD5HoSOvSg3Ezw2zcCYjJsKuSJ9jRIT0cRxPm2IpeyqVRqAXepM9wuGa7xr
TXvTlS3i5iRtDlo+7cHL8/iWSzfz+lOHjb+L049yKn6JynQQ5Awf4M/N0TgZFIpbmemv7qS9dBkm
40hGJBRk2ltPI4R7AZh6HBgAqXJzFTaWs/JoVnmmRaykHV2monwTOhepJOekSLtpp1lwYW3FGKat
EX+qnIHBzIvC2NPiCNoqbzKpCTHZYvlCA2HuXKhJ7DThurVf88hbBABolpittbPRy9fcjfxN59Zf
0verQyz7l0mgLpLRZ85Gu+omRKTKxWTpEUCQ0qBZIRsnOBdbCS76NX36/NDCY0PaL+irUB3zrMF9
dn+76EQoIBtzNW9FVZuSKWcglYvHoThorE5l5DEJQKmZpy90nNjxA6DyYPV9wI0bQDS0s6rfnSbO
2jB/jBVLU2vDsSlSEawZH6B+7+qPDA/WNkm8o0pdjS3SRG3tajDEi7cQotoR//1R1BX0p1hewoI9
qdCpEVxDhps6Z3ShhI9haDSPBhd6cIbX0YCkSjL1uu96BfB3vDek2y4Hh/iPNLV2CrOAHrK8+u+x
zklcVJG3cqO4XOkMS5bFyemGeo1anbNFNewyP+fb6y9ZmG7I43bOTYNlGnIDVIlH29nVCrCtK2lv
TaP0V37PsIwtYl/37Dmu2gVh2y+D4TFOAW3LgWGHVO2dsdofR/jf2Qh9KWtDzov8umQpIL6ifhRj
dVBd4q+tGIA7WXdhjyI/xYW2SKb+VMDaJAvK6DEgQ69IGSblTw1iR/aETKz75JharDOOwGQWJ8h9
MiA1YTVhNtWdLxDSUR8xaOKki2Fn2HDigjdgqhvwqq+2TsGIuJilHCP01309btFXc0iY4g/SzRil
RxCx6IuNE8Eayn830u6IpOYZVwM1fMFP4sI4ImUwDTumTH1SaQpCA8pW3d1++K6RMC2w9XFAH5N2
OejmnJCK4WgqANEGNhnybTAtyYygcWoOZ1K2202CW5H9iIN/XbIAVJvepqAliSFcjzjZWbwc8Avp
DqemwonoaXxEKQm+Q3uJTMxQet41Oxon9PkC+xwnGd7uXidBSbA3AykwuyRbqtAh+knwQAr5JBKb
dnXsERo4pS8p7UkDjq0T8SB01orO+3w7Y4vu4RuCO8CI2hwTLX3l4EWBh4m0ikhCD2yL0Hsunwk3
rEV0jdPl0/SRW9e4gPbiT1LG3ZK+NHC8bHxWI5P2psJh0Jjv3eyzV4qEJYT536bX6hCHAP1JsRUp
qhenMKxlJLrXhr/sS/05qwf6UIO4jDW1ezXoZxE0wEu8+uAmKG+jTwVoDajGfpjDEOPiVOuNuTYr
G+4eAEayB+u11+aIptCsU4vUOSmEcYRBwCLabRWG8tZmEPWc+FdtAAjPbNgZGBg9cDVdvw+jTxux
LmUM0E63sLflryAwKly/dDtDFmcNq/SKzB9jR7ogqYzGI3IW5Plm4OLWXguHQOayxGSQu9AjYyqo
yEZm4E++e0SPuMJwmC84C7/C+LZ3ysPFyPbHmy6UXR6NNmb5SljHNE59kuS1Bbwl9L8kyKfdWfeT
3yFoK4J3oq+owM2KabRcKqy6Y1Ocu0nmW6uHxaRYGYWGi3cMrHSDvvhJl3G1gaRQLS033tOVcFY8
EivHsuYNGfRpaHJHOFegThKVdvLNfhDAT2RXKGJtTeQXWKDVEJMgRE4kFwQEyE4E9cmJnQHCZp4s
Yz2d9t3wK4bIzWxAt9cwWvolWwMWlsQ8VDmdpDDPH1yieTYyBDBhtJfCQ+Y/IRvB6GkN4ORo5Cbq
G265CX2q0zBLcBTFurKwSMoitSTj7F4jfJGEpCwLO87XpvU0NFOzBaDgzYdm7Qk+yha3Vo2JcuKO
J6YtCadfqCn0q3BfMNVwfi3bZwCvS6dy+i2viMC8Ec1b3mvJiifwKXDArKf4IFZD5AZ7EgqSvTFx
9wdYNh1THlyZB6dW0vCw2+dCGESJynhHe2fpjOM1bsOTNTABzqN6aaFIR9SVtjvRMPE1JhR6ls+B
A3/moEB8mGrTAcWhadjjFUYWAWRjbRecDX2F2aAbsJuRJti1Wrp2tOiMae7YK/VuT+q5nod1BK6x
Ts4pAFlObVOpIgEXMSdE9s9xTk7jMKflmIlNGEXkXWRDNRD4BUck0FSjuCHWAp9E4zZRSYj8F5WB
lQS/QLkycvJzRQdo5uM4Tb9uqfCgSLN4RuapiUccjPigfZK7uoQhN5bMJ8+ib2153JohQYu54uRr
FessNLWHshTRxmH4EeHLfUl8uSPGRfwegzM0VDhKI/LaKKadxbcgHh19EE/NrcZpJWn5epZ3L6HR
D21wzk2CNCqac8sgcq9FlD4yRMiXmrIxcvF8L/B1Pfo2N1BZWtcJAyneHE5dGhdJj+W6qVreG8vJ
praiB++ZTLY77SBTcD9DVriHDulc7RQCg662ooUj5GC/aW0920sH72mk9pXHLATce1FVaxWXnB5b
llII6mxKMdYTURFO1DZHn7K66jpgrczs89p7L4IAL8LkvuJLeTVh1S/0UoK0Ux/5oK62Wc2gyk7f
iA5HSIKSIoculdFP0qvu2XKSr5yh70q24QvsdZJIw5I0p5CLhbVpKMjpkhPeKZdHHWVfvszIsT6y
EuD65RHkRZo7VFL0D6EtE4YGwUv526JgBR9aTJQJ0L64qT+w1RtXvXRo42NHpW5jJy5IZ0riReEG
nO6zYt0BGJSVhEZzMofYOkd5cjBhNE8i4ImSA+Ve/sdIHkc/3TNkZgZWGmKdWOaTCoV3aTz3z1D2
V0LUrlPpVDsbN5DPZGIBxzNbF623Eqo/+YZ70YBlOg6tCn5ZlkbRw59g/ujR8tzqg30X5HjYilWg
yd66wfhjmLAj51zFMlAd8wnt4RixzrNkawb1qrVwlXWr62M/oSEEHkz/WePQVGMAX+TOOOubEJp7
YX0bU7TI0nc3AXzRQOQvHBh2xDah2zFPU9IXnH3rg1kRN24f9ZSumQHynwYPLbYZ9rwwln0NM5pm
PAPBMPr2FIEYSi9Xlo/EMGUJPY5PrVu+jYrMKH8Cx+NH5bZo7LuVmCcbm93K0Dhe152x4mSEmbdJ
XzBkoUAyDpVJq71h/NInTs+7YjnAcgBwKeVH9wD+exE5FzqmJuPTTSLkq8lcdkHBu9HsPlo6BSa+
hKAiTlFvnK+Ye7BX1z6D+XzaeezEW6lyf0es+IWVc5mabQICnAGwbYlTRnzuDCgxw7iFc+7c9UqC
Xq8Je+wV6HcBoxW/lYKDN7lNfyBX8PfoR2Jb6XS/JwThzYz+1VWx74PpnBuzR386QU38jlLa6Zx9
QWqaeG5Ed4PLdh6rgSZ7Ez4prWHqZTwHBdRIqb8W3TN2zq8Bw8wm6t/w2X9aYaudsN0B9OQEMY3K
xxptGhuwB9++nz5zmMuhJSXvvFtISViYwRgizPLG9GiYoMI440MOa8sVIuW9M/IE1pXrbKyKooiH
86UYUkZPOpN1qpxuIfT+2JCgM+UiX/v4WpmkP2V6c6HQJW6lxDIJb5Ixshqvmawo9n0+sdnuSoY1
vp68e9y0YXTuSpzhVkoj0jOacyxxZsRMR1ek8t1VNHECYzY7DTiRSwxibqA/g6dlEuEp7r967yJj
p3Z86DLtT5P7JzG1XyASTo03cEc0/StDyYeMJnmk6VdGasCFmd+XZflQ2tQ5HQo9xOjaM8nqrDiL
WtNuhsYRy6M4iRXSNt3pl/Vg/0m7ki3W3LHwPmg6H2M1Rt6ZZh6AqRWtePcwl9b8G8MYFi+u1kvT
2JT1YK7Yu4cFaZhU6cykC0bK9H8+9DCluW5cGiqmtZXXrynyNd9KxHlw9HNROzmQouotxveSEJrW
ybDYAhJ5dYqfsLl70XkvaBCeE+E8IZpCc8CRAvTumwa2C+8sjtlk+u1ymqCRlOLrxh9bOtFTM0wk
K+sv6Mw3Zdcd1aTITFeCsAxd4QFJN6LlI1SMXPMRLMnk3WwdfI7h1nDrtURniM6gONH9jWWMh4rb
fGG+0L/DOOe4904ibLbVRxhwKHRpWJEytQ2tE2V6w5Eq2phWdmMqACk34NawzGewHZdagP3FHrDV
slvIE4cGYXpWsJ0Yi/kf4B3VvGKleZGt4zK5QR1c+I3auJ75UqU+Z4N5JG0LyqdeHWwzeYoVLueW
Q4CAlsouN1zbjmN4QFlBPK+VV7g8PqN6BHBcr6GxtmtL440Msv+kWN4KhPpL7fmnhCcqYi9q5+zl
wFeyHwplu1EhyJOh+IV3XuwxXj5HJvQrHNCKk5yPK5RKJFX+YSzlL6R9it4n3DUOR4Mur5aEVFSr
fYheaSG0eTtcp0z9opTejA9yLICm16wjKn4i8MILwp9j5aEVBpsCJ59pJb1QepQNnth5BSSKxi12
mivPUxp9kOXIBLbmBmuuYYjQKE/Gm1W/eGp8rtnpDqAwSjE9x4oiAHzr9zNoO7L6yui7n+LLFGe0
sbtH36Ay0lv80w5ZQoMk59UnRgIdCM0d3mWFA7Iw+K+2P2VBQlkHAyqc7DtESw6wTX+UCKGXgUZM
la09ljQaKlDFkAKQ+wLDhDRCt6e085exYuYawOzqc3M/+M4j3alr0PacGYPu2GTBxWujaZfa0EwS
9atAZgXeiWZaY+kcSDyd5LTw061gjTGpjCxrXPr2xo2Z//Q1bs5krVRJEkfJEmwQdkL0M/7R4BL1
n4AIviyZv3RjJRG93wTRqZOkaDNU/EwY+WuimDuV3p2y77lMgDQWmf82921og346HetEeM2doeWl
lg9iGq9hwKdfFDMZtXiFnLLWg9c0m28tntFVEpU7lbvhMux8EALeGXHazoQGCWqaLyM6Rc/uTCho
LLTiju39GVYFc86+PEesZByTKK+Z+lMFIBk/g/7hkygrksfa566tAablZ8ix5DzE45Wsjnvfp8X2
52Mi0f7OaHluBVxVcpo2NlOfRZOzGo8leYU9ATZWWgE7KurfDsHErlgiAqAxBNU5n06BXSOe+C7t
OXgJCfWiD8tfvp68+L73SMAdRHNECE6VbqEt3sVQQ7T1IDiW9ITZFH6Rm7By+5L44+6EFYB1t8Tm
wI651mPtvVEjpwi6XH1BL4ggitLcEq1HKqdpv9Ia/hqFDzCKg6hOJaTcPxEGU2TFGLIF8ZUdo+H5
E2L70PX01mXxXQ1QR4Cm5LJDEsuNND9FBHPIOcxYs4OdSLxz66sX9Ps7O8XlVMgCQDh3cZJ35EFy
y+CQ+JOkrOJRxuvNlpXlLvGx7r2m2TvZb33qjm5VHwon+LTGglNLvk89yOj2iEMWzClVaIJriOVC
y14JSTtmfkpzanwdugQoxSAANqTjcvLp7CVQD/PA+SpcXkT/WYFEWdL+Jcqhegv0aT0QtEZirfEK
8C5YyClj7hI/WDOSCi0OawkbrEYOEEnVLyUsWU2UW3SIxB2OxLZWrFAVD0QpNpGMr9LXT2ZTFMux
OpqyCYlV4/sMWgvQTKs3hgX5gX64VzAhLaV3xl290rp8T3n9Jw/bQ6IxjzCGcpXfxmp8y1/puRyM
CjAq9htu+fDFcq2J6yeIQx2JNzQ17LsNSr2AdoqW1wdDI698gN6rtyUzzTlca+yOZVfRIQHH6iAa
MM5md6zq4Cnf2F79x7NJBJSc4xCUsNZijFyhdHqfEGyvw8671D5JA3nav05NRtPWqM5NxihCiud8
BhCZ1WliP83s5Kme4z0ZDUeK0q4L6ycIkV+OBwq0c2jdkTGODSsn0No2mFR4YO8fqmJEpES8Ifkz
oTbL/CzSmAnE1Rz91LG1hI27Ny1vnglxmeYwIZkLkI75vG4tFQoh04914pCwPFMu0e4+U1+orIGg
yJl6dhUiwRPkTpM2vdL+J0fntRytsUbRJ6IKmnw7OWkkjbJuKOmXRI5NA83Te+GL4zq2y7Y0A91f
2HvtmCrdLNTBY66gMW3j09k71XQJS4aBkVHuhgg6UGs9QMCipoRv46riFwHu68D+Ac3PiNMMjRUT
GdOdn9B66hV02ZRjwW6KH0SG+N9ASK9MG1VVFf8ANrr1JC+yxFHn1qC1jsj/MMfgLvPVu27Cfx75
HdRbO3T/AB7il7bhcjAjehz0hrD5aRjhnWU/bblAKTT7fPcGrPkNgceHFDV8gmNig7MwnMnGfLZ3
27u41h+utF596d4BGWMLWxNV6KhDNNqPo0s4Ty/PddTtOY+AFGTqvowgsLfRb+jPpPRGejW063T6
J9tcrgfqvcgoqAjQLQ1Ml30I7MhnL7ZxgMi/7WTFR8xCSiTGbXJBSJqAxVMT3YZ6t1gg4zk318jy
nkZJRs+onD3I++epNB8Coz46aOtQMkKAjZ2PttOL+7A7DVP6shB1xnziL0zngmwGMjH0E0t9ElhY
2K8Ycp9NDcKcEmYM5qcQhE9Yj6xSUmRmIAXJEoq/00VT7FKcIbnikxgghhSa2TgwirjlRjfUdJck
QMYnp//U7vJ9EFW97I0q9MeQXUiAHTTULeMwu7mFoVKEK20KgsS0e4fuED0icXjAaN1aWpfYsfek
IA3nsZzvBhUziQ0lOlgzc44pEasRNeMZOz9APfg/TAP/6PPlRbBcXjfZg02qgmUE8f3c8G3q0QoR
rxBv0Gcg93kml81PMW8zP4N+rTRStX1aj+U9m0BDwqI0zPJfJ9VfNPLWRb35r8jos30GOdky9iwU
fMismd8byfgom+VNWYthQS/9cpYAGuyBIRgpsCjbhsTplCEbLJwSgUm923XT/dDzCIfW+3ItVKhs
8HiKJ16YD+na9LOueGNhspbQfyiGUsLkKFgYwfubop3v49F8NLMx2NP5LJms8eKbzv+RfGysxkm8
IYKIQfd3xEtk00emrOjV9+/QEtp3bHtWje/dVzkWkqwOh3tPyYPl18ktrkZFr2jsYvO9KH0+x7CL
ttzC+6am9WOrRW3XnAjVsojOmMK70af1R0G+VctUEI4zrh21c6lFx9yDf+ipp0wyaTC9Yjp5bAQZ
N4X7tp/rbaocZxtrhhg4r7/MrGNOvmetCOvMDe7ua7bap8ZN9q1fOOiGnW0+u/XVROGUJ8Ld6Ro0
CQxuee0sXNDj8gDWnP2lbU5LSR3ssgSUHMOZTRx5CSldmJd7kHg4z4hipHNfGcZ9Yg9QHlRMglw0
uasZugAym7nZ33dJ9EGQBMiZ/BuiMPwje3woWCZt8/Alszi6EIy+yxjABFsCdB/CW7M2AMIhWSA0
nYHWIMy5+2n74vLLEr7LRNz7mQUChXZE9+CjtzORlqD/Lj7ZRN7GGoRLR3m2tkTM58oFKbNLHlhk
kwVhDlZVXRrPHvaUeSvtDYz68pqJuo81ODYvc6pCxsUQTaMnpk0B6jXaDVV5ByvDGonnBiZYvSdU
h0xj5ktehGZZlgTdsz3ZEIR6N3pXw6YqiQXCKzua4FsGQbVN2OH5iH1ICXk0y9Fg7GEs/GV/yRdS
2zht7qeCTRNywRuKm2NY5595x0aOJeQpI213q+T8XhApVzc5Zwo5uD6gFYxgknqBPPZN57v/hCyI
Dk3dbYlOZ2VEFmhgoMVt0OqHevDR8EFqK1wG9TVaD9SjP2kuTy0lWixq2G9B91LVTrFOyNK1WsCg
CNv0EliWThb0ptk81gq0yNTvEwx0h66/+pyuhATzkt2E+iCal0BKJ6g3A1stGKTfSYMpyFXJF0E+
sN8IDVjV5EGjZ3U5auWH8OxxO3WwwRCWlxyjBeo+9KI8XnoE+h+kW8lAdRPWb7gwCzSOdOmkq3PX
8k5r9HAEtn7A33Uo7AwXTk+8zpvSvRhVwDmBeg6SKdsTVyDmdBDEWcL9ZZBD7joptGHJXqcDU77r
3R5On2LVKf3feabuaR0L56Z88BKP5RjbrrVd8clE5IvBd/nui1Rt6KC+XBxMhLvilsrsECg3WiTN
ysVuhx8EAGQ9kZGc+fxFoDTAO4nGgjSJrWNE6j+Ed7SN39olQEGeFgealyfVhS3dOhrP/MIBflOa
vrRg89YiQaRHGPDItvN77i4DQ5SIQGXJmht3lZ1QBncaVehINjDZASMxnGet6XrrkMmHYyacHYUR
wf299xMkH100m+twVu7e1vTPceWgBm+vJfvU+4bMlkAhpsDg4wDYce7F4kJkIACaSvyNsLmH3IeC
6Swbm9x63BKYfLUTBuyxhMoGYwiNhh7RYSALSUDU9BUkJI6lOJ+7wyAqCaGxOfVaQ898mMMI5VDG
xMFY2j/2W8xyyLVJUYo47kvpGTW5U1O9a+2nEHk8/IXgZ54b82GcUQcZ3mSuUaSqo2c1Ac0NEVru
I8pFczOXVbs4AK4sbPl8UxupYpk+TwFXUiY/PFRIzBPAOnRR+uh1c8DQWNaMVfMXvPkEbA9jcjKm
SwSqSA4aJk+NxJd6wukaqh0YXCUbrdLLMffF7ko1wa0mIXbnwugh2xa4JZVUGSS3VvMf0fyOhWXL
E7JkZ0ERRt2LREXRMbT1MvEBD5I0WgPp+0wDD8AcUmtiemRbpX96CqlW0d5WRcNdY110M7z7VoDU
ywo+woI6b67ZMuThR935n13W3Ova+C0KxoSMX+6HNj0qYi7XTgx5PlbeuXV6Rm84pIhv39fZkr1C
unosol9IBT9dxcAgrdBti95jRmOrc0wwTh9TNiDXMmibUlyexSDC3Ti7NESo/u22ooPqixeMAd7G
wbrYDRSqOrfOLijujVAD/PrEfhpShneNg396Lj2az0hxCxlvIJ8/lcFq2p+XjusFDYqx9noWZK3y
rsQavJvhdB50TJTUDIbbtlB/5wzFoLbVnGu1JLTeee/o0XwuKa2prPTi2U6wBWE73g0DiO8orxaC
F2nHhukfe2dEWEfOGcI7fuYR/f7MC7oK0UqcSaRbgRUu1kVlAlCCIbmTAjAu3/iD6Kn+hsD9rTUN
dixZFFKHPxDoMu7InUdMnMHNs6ZjChspavklMCIg0Zr7neNjbIkJKxJdA60WfYWSCcHZWQ1rfzVM
09meUvfieyiRmurX7al4Bh32W7ftEI/mcL0qH03R4Gdia47xE76RAzPix0ENz1w5zMsTC6NJlx00
3gWiC5YAY/MbdxhAt7JCOAR96+QSDp/wla4o0X7H+ik05Xsm4/xgFvInseoldRfhAQkF7J6JuV4b
xKhEGvUSuX4Vad906t0Cw+ISJcD6lvHPrRKA7DWKdlZ3n9H47i1y44E9WuxXL0GAc8mu3xyDdX1Q
oCPw9NmL3F8nroGkdTF5CuE7GX+US6T/JebKDplWMpUDc13GNLKQwAaBOaFWzhoiFauCsxOcsZGg
FCqI59OAe4eCxpmVBpPp38CEiwLdjr34pIed11yEi3B54PFzWlwrTRZ8EJT04FgDS36HawWA31rW
WbBpkwrdUs4ccpbENPbOLkZ6uVYxM4VyLPG1j3e5J90tffy0in/jNP3JRffZeMdhSP7kUr/ZRvEZ
ZAiTDfXdcgJrMSJmHxjCVvrBKUyP2qXB6YE8cqbDgnHdvRaEDnsR54IC3BimSDxEYc77wEiIZUfE
DAbAT1CVGY3x6wCX26ai3bQCBxw79Kgqv1XNGDd3eCLU+EgfjCj6NRoQ+zK5FCSCohWaER3lj/BS
61VpVS8TpNSVyRFft3S2IX2G2xTfQck2SHX2xI/FYCKt53c3cw46RK4Pd/a3Zdi5KmdD4wUb97Mj
7pM8cG4Tri33ZAxMPSan+AwRzoEAwV8geWAp7ToQQnSRDeM6gyAJ6k1Wk3a7Z7r+XrPI2RpR9ekF
74QPFcybbURZKboH/MicJAUfUolxKI7k3rGYFiBYwq5orIb4LuWEXhFufUu7YutbFTb0ehME2U9E
ZuEu8BH3tZ7LkPcNJBQ2TkfttGKttfT4ZeNhPNEGw1nOoB5X1Qoc6c0J/U0aVz/EtW6Af2KkJOYI
1Suffi0/eZHyfZCKTaud+0nGfyDNv7vZvNRl/D5rffTq6dVP/XfQMs7G0ZFEkMOI1zXTU9xe+tzu
nmzfP8wGlSRS+e3CAcWI4t+VccggtlVXVPPbMhe3IR3JJ5kE+jEJDV+hEzQtXkveqo3luK9Btryj
UYUcGxx5o5NpaxfMPzyWhAFHGZBNmEuy7wvET9l+tCuf/kW+VSrdDy4mwhbDoJwPY4vrMq9Yu034
LjppAmlcHsiSBjGzonOPTRXbFFlgYctiwZPHKGGsOi1PgsfhMM1yY8fze5agYZKUVE1ZVrtOD9hH
IucuSECFd+M93iaUS14KrTA9DYL7j0vrw7G7YK2kefQdCPclkT+MYb+9EPod30fy/6vgRB9Nx0Ks
K34QwtxULjbJdC1ak+jD5TVXBK+w/IwKsgE5pRamYpxX/2pK1QsVMt8AAd01IZwhg8omLa627pgw
m73a86g/WZK5UxRYJKayHWW4HYTa3gbNS5rU1S4l2oUtpcvoTxMo0mkW8pBT13XDfE06zd5R5bCi
roTiXzFm6rJ7ggMn5kSoSblO0MxrZjIwn+diXfqNd7ZbGZKWMRzbJmsei8r6smtnYLJNQJvt7EVO
611jn7uWiLfCIE73ruB+KWV4QBcBgLUuNsYyqUOl+JwNrnGyG/9O0i4kYznu+0Q/+kZwIobTQ6oG
vbzoUuyEPCw5QTuXolS4Awf9beKTKTEiQdxnze2GzFOcsX9Dx07FiJ111wKArZtwZfQtaHoMHVXW
nHE4+ChzpXNfIfCb7Ho8OQ1bldy8IPbg7xecOg2sXzK/F06lPfJbewufHW726MdMARzaYiNKt7no
6ZZZ+2/MmOFpS7R0Mlq/k1dD0WJ+wvBaHgYZ8aSQyEz+EHjDPHF+q7QxdkZK1J1DOAKeIPFE5mUP
XZT5R5JfOdwB15ePYc6Rr0FSb/2MpWTuuDQj3DR4mWgD6qplW1qk3yQVnovI/pdMyWkYeAOKKX8E
c5ps2WRvRsM4Jmaf7Rwj+fVKxDaxz9VkG9EdHrQf0aDDTszuKY3jq9WF2ZMZ6D87tct1hz55QwT6
ySYIgg8xHLeaM2zVGvQXpsMSUxIF3pCA0mFXmx33qlEnTa07Xt2M2SZtvnFgl32W2ALWdleLdRHx
gtXTsXK5qJn4PlZ5VG49EqDLNg0Yk872th6DaePxva/p3dJdX5NUFs63dhjtXZirCBkwq+yqs3dp
j4m1sa4kfAExjomYAciLUOYtmztiDx0POU2jD42Yu1M/s349jk2ofjjN+urJlqiKxjB/Ucw847w9
MT9uaupli7wJljCxtXWL+bGizjgyaA/27Kh2JBaqna3H4+Dqo0ASCoCejiaGbOIVy2aIC2eNefLZ
KQO0C6BFHIgr20rMRwWgq2Kuvm6lfinkAnETfXyPEUetPqs0+GpGrQC5c39b4jN2Gc/aFieq69p0
AQmvry2nbeZ5jCTxxnvWRjbzsQoh2wwkBq+K5SPly7wzgjrdlCmaaxmat1CFbwXpXYcxSlg8iWAZ
LcJsNbu/Op+MawFPp07tbDf75hMZkuz3DJ8EqPy7rf32ISyJDk7cfREFew3mY100Joz8Ztvb7fQ4
yfk1thevXoqTgo/EJG6IbpLYGQPaKFCzlG2n96g1vmpEkV1mfAL/5BTySSxwkvTbt3sE1CmOEmFW
/abtN0rgpPTRVO0JkdvaQXQ3RDglZK5dFOWpwNE0fvvjbJJJxNTfwILI+uqUluGlM7+iSvdnlO3x
2uqMaAdtmCMm8ZgjD5gLBR7YMCDNb+JYJUM+NpGk0PFZJZ8YWpC94aCyyolU4/foARsRlla1yDfb
XmwaGxq9zkwLY64SOxobZ2cO1jmz03mv2TGkhnezO4q7CP1ONDSPahSnvhDfrDRD9Fa5wHzhbKax
DMHliic+7JwViI3CvbEew7KOztr37lRq7bp4uCTj8CDiOtsrZX/wdr6a8JKOinQ8hi/Uqh49p5x5
H0EWk5g7Bcc2aMwDJO+H1ikJMlVgjxP7WElCoUK7FK8IB68B0PedlcCytf7Q622bFiK+IoErnIYW
npM8jiJ7a6aeGUGMB3fyi5dwtHroksgERXU/kZqKkY8iaFlssL2qMXn7TGtY+o4DEV9pMCPgV6Le
FTXz6tJnNWDiZyPXh3mR405ocsxjy0Dl3OR6MxbBa8ckbz8AYmGGF9716BI6hy1DAAzAqke9wZaJ
Rds3xWYcKOkdVFxhFe7mcvQO9diDpEY77Vo1zgyRmETh7GurROFU826hbkJ2BW74PiHWyR/QiRK+
cmO4jlvR5NCRJJYhR4bLbfiH3tTu2SjN1zgLdnLgw51YaMzGeyPMj95GotN1u///MdcDE5hPNxug
Ty+3eqiZGOfoMXrRPjhMng9d96EGYZzI/7g6fXsQrp+vXaGaYy7lXYHDWyrga6XSLzLvlueYDMNA
UMwMVfnHxJKHg8l5iGEdBRRFVmE+ccgch/ZEzGb0YM+/Zp2e/a43TmRfgWXPzXLT8HN0JY2zCe2j
yye4meIUz9V3gcxj3Sh+VktOJpKRjdkF0Q55g9p0FqMahApcNxURFnF5EGaJbEOnrEuHYNVH2rvF
nX5pnulG3ReWp7wNDgnGZByVhHsA6c6jy///Lx0mGtTCPP7/Z2ZQ2sPKNr3w4i5/4IbnBqdOI28I
7SGqmg8cwn2fOq9UQbAG3AJmwqiwzhXig8v4Eb98cwNQl7dDdU0RPC6drHrMku6Nl10h/U3Lk8A6
9z6g04PK/W5Mfn7WfYRmz28dgjh1gBfGvSE/2uXD/CRwUh66MPBvohofFY3Zh++hSKzcaDogBhMH
JXwO08IgAl48ZJZsn5Owtk7o/iOUV+yPk1hNuMfld9von2FwnptJWI+kfdsPZGB9dR6teprqae0H
rNXD3lj7CRNztyGJSWYRZTFiCYnAmjAzrKS5vmaJCwQtqPY2W9/7rOx4XzLChyMGnyqh0+5FDjVT
Zhs/tLY9NfOJ6IizJTD81Q57KEIgCRPHEIwj37q0Wl6wDL3jIQ1XbDXNexLR4NfVN2Ikm8sQj6gt
9U+DRhy/GS9tHpzItnIvAVZdruaWJLqqD3ZTPjMhTUYGvTgymGfa00Q7QsUZ90N8zEQmaUhn49bD
VglcdgSI/C5BOVsbJ2w7ognrHbOG+Gyp9kWELf1L77wrY+KipbsEzAWQuzKs6NRosrV12KnLQGFF
Y8N6g6jp73DRVfo22mDA4Tx3KWl5kx8+seQHWi3JP/WYqmlZzHcMPU+9zx1eoAilWcbuo0IHQX4Y
bIIifKeGKfZdzrqcdLsAoUaVXVvRrshIYUbUagbmmo4tseOLE5kBD4t7s6Unt0kbHRmde4tWLNtV
zPJY4LMj7WPaAMfa+ZW9naSS/HJmTJRomxwjk8zdduLq5K7ZMFccTCz/VuttRqsDxKXj09gHN5Sw
NIRC73BJXNKqvSNM5azCcONGxrXvSo9/lIHS3JUhIBOgpnFI0F804HoFhtjFjPQmSsx9GyLXA4lS
dD55aUmJTlPtnHRiE9JlD0EpQK2Q8ZPb2J8FM6jVYLAYzRhIVehfaRmE3AfZZ41UiwVB/kAjBgG3
4AAHYrSY08hiMGZzIxJuL48MOvJxjWPc3hm1YC6dNQ/s2a11l+uPnNqf9Dq0mglOEtEE9pGlJbD+
GTRbZoK4LjjE0Tu8DltPh/M+XCIwQfIQfzYhh05r/5GQIwZMrrUhEik/mZb3IE2PUNy0ymBvvA8Y
yPuAi9OSN6irpD5Uxlet65swJzDehFVM9cmsMddSfYt90kwTqiD+rCPq2x4wDnfxXZMvILIKpBBb
2yO8zZ2ZsQuPnZSswMJ4XNDJ5NlN0vln4K9fPqhbQPzZrhzbK5MkZ+X3HvtzyY2WVCwgRHNTfdlB
n7GP5GXv8ijsqSvknuB7dHqCahppxujWf8vz5qkRFhtGAeBn1d6pe0bIYgRtPrQ7C1mpaKtnORbl
Ieqqbe6N5yg07irlzoevJOB3n818R/oWckHM6tuSeNV1HLzWy2oTyx75gbmBBXfEFauQV8B8qQJ6
z6EPN7KEkdAX7Pz70HzPO7aP9WcLwmJD8Cj5ULX9gMoe6sBIKJtV1y9TWSC8JOR5HYcHzFnZ2m2d
t8EOngacBHiA7mxFey1a/Yd8ZkmI/nVsFwzVALfeHP1/9YCsIifKEMH5P9CbdDtji0e2Dl7Bt4XB
j+kE455b6M62k2vlWMYhUtFrzam+q53vLMBG7Smz2SR1/6Mmj7ctyU2eyo3wLLpN2fLWJXi5Obg3
/qC+4et5e9XE16KvxcES2ZfvZ5vKMcMnFOA1uRhY/Q5LkOnGbf2PqbhGlfhn5HqvkISvR9t+LM1w
Yy6fR4a7Ge9+RUxN5O+mNDsqPyMFFXLhCX3FKQp1cXAsfCRTa9/xjeEfnBe7mBwPsFRhR5f+zijt
q8kbsCcFa5f4fLgOXbRmcon0dP4J3JRCpKDdj+/UTAdK3Pxf1vfDAf33Py3fY4unYXn30foyCPCa
Vz0nX4xYntAknqMWqnGXWQ9avHIkfIVMttZKU0e12U8+J2+VgUXKie+wUirUWLh5MKstf3Mih2EI
iesKPbEzMnfEdTQfTb/kW4jYHUtAr3xL2sC3Vw3gtme9b1gEEIhBVG/EUCLivR0FQ/c0cl/jEXMj
YUiHxi+xCzJ9csfgmg/cxeEwfToWiRPa1Xga/XIbV+kpaZAelGCE2t/clPdGi92fkRYe7LoIccak
u6btH0YEHzLGPUkMBWBalP6MBB6VGm6JZoTTJP7Bn2scyD7kVV5aXnsfSZrr/Esb8tH9IrzDaXB2
iyuXCWPceBi2kMGg/guM5R0isZ/AHl5aG1C26zMyyMNT5hunrldiNVju1xRTGOd+u3Kb6Lh8Zjn2
u63X3s1LQUq5/DDbI+YUv9vag3v2oCgkMXp/hImkH5gliuxKrvMRCMPkNmhB+xuOtvua0SbbjfKn
JeKBF6S44Ev5GY2A9nWkbvIH4mFRbbl+AT9aht9t29z3pBIkFIVTFnOCVw7S1PjLCcREajX+LtP4
7UGE0i5+V/HwMkTnyHlo4vbB7m1CXcaRrRYvBTVdBkGkK79jQts2w7Dk3u0HiR42tPqLyKMIAmX8
FspArht+XoH/ctX27ms3exAoi+CrHFOqnPwzwnRsD+Vn18FASykeJ0WhPT0OqAgrhaK+tsmmjEIS
aqKWXWpqXiGp44Ifv1FdlDez4cIwxEeBO+K+iVDyWfP809GUL4cvjuLSP5uOV67YQ1DnNKQWkduy
6hCIR1UaYjX0s2Ncf+iZoYMHL8wOjaulh2Om88eeD5av9EQAjLNXUr1nxrLCmW86LM3NqAgvBv7z
oHR2LbR+LfyZCWViXaPGWyeA8y9wU49FVTzGNipfpousYejDp+hfRGIYzo2OZ729Tb5jHx0tZpgr
fw3WLvSyU3xwpH60a8EUORvfE+XofUo6rz9CS89B9sh2eJCh+CT47Dvz4Y4AAD8HCeKJOf4jmp5l
Gqhs4Nt5cQr+Obq+H7RxLTF/N2l4COCfrUUt/3Qyf9KGh7n36aUttqqZFx8mjw5e8UQ/B7Dpw85/
sSik40S8U1xSKpbRkcMRAJqqT1ZGimaunseGtVCQEpMaZu/eFP92c3FjgXhq1ehsgIU2e/A9wOKM
9o5pAA3blGCWK9i7RUX1Ie3wV6Atcb0Utb3tvjF6ubC3mzeOCK/TlH5Ip4WTjgMoHTHAtcVVlYvf
lxp0lXbq2i52kaAe9+Xs31upwViOSb55G538R0mmvGlxMds7/m3Yd3pCcmEX1CsGIy+tV/0VA68M
ZzNziegY290b/yMKJZTgBlJ1q9HjrpImERtlR4feYmjjOqAFheEFa8/1+sPcWwBC4gpbkPXdl625
4WFZetBooKBBI8FWUdWixAKtOtLeWZvnz3NVfk6Khxal1HNXWU9+auxqBj02QuC1FMPNje1hk7Ev
MafgK9EwRUhdumgngRqxbJ5dP9xW2sAR41R/c4cFaPQbxt+I1VeQFJHm2ZqRehT8qrrHrsxyfREB
khibv9XRyxiNZIzXtymsXnBuXctCfqoURSaiKCqe8sUvhuhk5O57yZCF5Ylo8FPCSROYCFIGCOnU
74i8eSnLfjd4EuZGdMf0H01AxirNAaYWTO8zYtVDW6Z/8XKw8+w2Cat10bYfsWSRSyDwTNLvSJZM
sJ9YhTEzxjfSGZ9GiwWw0ljAU7N559OiUuabS1G9qQofdGNPhzSNPhK91uMcPIuwJNKF0RfaBCrP
dkgpeOMu2qOM0pSBJvCXAGP1ZAybGh270fYfBnS1rQJE5oqWGWi8qavOP8RMt+1AnyzhqZ2HnVLn
zPQJtw9PCGJ+Z28jZC0pnbJnw1k2XTVqDtqBamrlLo0OSTeVp04fy8TBjllOGztD9OGTCuol9DdE
XzF3n20GduheCLwjodZhC22TSsjyPb142WWUEO6snIG3LfA7U1uwurAeOlTs/DzNn2+FLIxCm9zA
Wdy3Hgpz0+D2D5DDsO/gGrDa32TX4Bkd3KQgtpORSTanW6y/PE8FyqQKu1mnZgthTrObUJ02yfw6
w1kxgqfOVdmOQJp/E4abUlHTachflWG8Ajg4s+p6aKOdWbMbCpF3r/xoOAlr9E6RW5VIj3p9Ai/N
PUZIXsOnM3UBQbh98Akt1F2xHicsuf8OQWDSzhdP0oirVesHpKNb72GlpuuI18f1hmZXzyBsNBJ7
LdBxmgNcTDqCrKRJsLyFYcIFUWA1Jtkex5p0p63JDRxWKGXMS1X0PKSBe8e3xmY1Ge/nFlfdMLAo
cqriX8iEEfAR5SQ6vEykT0WJ9zfGphZ07vMSjJsIZgk8UwgtsN5XyXxIJzyOeL+fRvwloFn0DUIC
gGLRMYHO0kumhDjYQf+cpsCVK1YanNHOIpviyPLLXeZF05rlL9V+SDR4XtdnLxvrc8h0GTEdrAnr
98Zs/Lka6x9ddUtn5t15scPOEsShO9tyKyPueRtCZpwyE3WU/WWa+Y2zGChS9BgjsMiB1hAJ/cYq
/jRm5cqyY8y82n914umQL8eWkTAh50sKXZYAEqeVS85eYM/EDEoPtFovgJRUKakazqfpmAdLXbPx
Rc6mILPSPGShvsG6P7kLUn3ssMS54l6VkNu8kU6msNC1R8Utd/JmrxaU3K/rj0/M+pyjmQ07a57U
CRiDj/dtWDFavAu85Nee51PZMgrA0LebarqTPjXfZnn2OXTXpGTezxOiPKtKryzU//gGKMDGrMNi
eS2IjvUM78NgDMbLs2XeoHeFjcxepOqKlJkyKUy2gJ2ffWXEmxEJ39oKIfkgq4frc8osHGwpeWqh
21wczgJ0qia90/DQ5emNJLaULufZ9N2jnBgzAedaiZBZIiL1A8il3zienmergbzh7RJPnyjIsKL7
9P61f8D6Eq87LLr72NN/PqKLBa3/ETUWKiaTu3PUvDxtuOE9fY8zDq5p/so85PJZjGrSGJZuLDmr
QJUbX9EPqU58MyvhtRiopP3xezSSV5IgCBNbwSxkP14+j539o5rwxujhZBv8dnUPXJHlwQ+yPVsA
UNHDvIGY1bISBtjedmd/YKMqglc+r5+Z/IaJ056NxgWU7kut6IXprrVE0AdwCCAqnaD0SdtW5skv
1Q/U22czGV6zTvPbOvER5CTfPji3ZDgQTGBx9eVXthC1vGaduauchIdg8b+Z7DzNKnjTRB3zXT8m
c0vqWTg8h0mHmdpy8cCQbYyMxruySnqSVgAyccLxbYZvSBct5vglFNp82xbAzqLsnPT5nQvoJXDD
+aA9TGx+DmddsF/tYRuoucqO+fBr+924s9rpNIkE0xBHLICE55rSi5sy8QnfpF7QsDUmXSEAWiZ4
nrsnbl5tae2xsGffMXsx4AwzkZbxfI2s+ILY/h2y1kOWsX8NGyfik0f2zJwAzcaqV9O9jxDcNcN/
RCaRIbscC0nxV1hIgKN/U/sA8fWGuwgVZ0+504z5WyZ4WrPxr+7gLrFUPyjd/81Weak9Btek264t
HC2kYeIPd82INUrGA59hlyoc/j2WrVE0OxWzWvLJswB5q6JznCOcPYWZ/+pR7ts0pvPVXwnLTHYW
qPkILA4CvrWgrk8J8OQ08i9l9781Zv5I5q6ApaAf46Y6Q72g5CjdZ6wK2u7YARVo1ZweIx1LI89o
f1zxKFAnXzw/+CTO7qZzTjM4X9gF2OaFMRTr7mDUzb+aohqq2xn/7bcqaLOc9G1OxJlHdG2P4yZh
GJsquPA1ogsS77nvUFaaEzZkh6PB/E3MD7NyIbJK8WRRkdOwJM5KJUwyK8ZF9NM64j/VtSdX41A3
q8eYeHh3ag8Jw891UTfHCqY9aL3pIR69Nyf90vRgmAaPFbdHW+aXlhVsws9qs/nduU1/HTnbdItW
qLzFVO8AOFJeTZx6AWITGCcXTj603fXivZX65gl+HgB4SuJ074XBgR11a80KDwXbmKNv/P8LUIo3
LejFdjYHOicaK0M0/1F3Jruta+t2fpe0Mw9YTXKykTSsurJkyXLVIWwvL9Z1zafPR28g994DJECa
Ac4+2LKtbVsWOf9ijG9wc00BJHTe65gAb+h1VuOV0WoLFdxdNzG2aXI1zIRhtVwyXBIAr2n7EUE3
pBsucAUDbq1Z0KI4pksg8gN9i3jS/BCGD7P9llYU6EKL6TUzKRSgD/CyXFvPfeaGZm8Gji40U+li
6osfWzZ/vV/JGEoJYZDhGzEAWoD6RQMXiC3aofcYNCJTsV3S0aEjmZ2dGEjWqbzz4cbtDuFiZn2P
gqljj5++4lXvA5c8T8sDWgSHwwnLcKOT0z3UODXdGejBtIwVX/9hiSlYAZwiorFgaGlMe+oCrxiP
BqhqZnxQ1VxMk6URn6MOCAU4cKdAduEBzmhHjVrciaubLaBzeoP2jPICwJHZYpUWRB6mRQ9CCxaJ
HTjfhpgRvZP1KiRSQM93zFUnCEsOjXE8ZBq9lqtZ0GTzHPEQJ6Dwoy+zDeOD0VRXPVdM0hpgoWMq
tX1r1dWKdAHElzHE2BTs3xIKEK218TRp47ZzYpJjfX5yXsvGLN6skl1KYQlg4GUKy2DCrZoHd8dy
8HHNmxk1gqoAIWELrPTGR+S4HsdqvzAjgBdUhjBEC0xVmEhNH2QKq3IaHgXr08X/6E7HRrOWTead
9Mp/bTvr5PZIgOshPHpthmqXvqvqzHvTIx9h3npOewmaBm658N+7MWUCkN3TAL2XlPAXkSU3SzZM
d01j/D8QXI8xGAA9/uEuaNFTqR0DqXCBlBUWuS2wXgUcJOpHkb5qcACRxWltAOvFG3u4EXN2qDrW
JyzXJsIVYyZkXj0dS48ap9Cg5/X9HTHyBTHNywTYkkAI8eoGlNZUiZgAZXUc+atk6Lddw956PlG8
TvviMJSqG7GrJld/1MZslzAmsgNkGzr8wOPgsDgYa/MWRwgrNZndW718KkC4dBWZ0B3XqKnEsz1g
NO99FD68edn6xeTYhXRB2qldwuE+c8qmQFv7jD9mxvvJ0LnCC84edxI/oRyORVgAjp/eUhFd8V+W
qPCAPRr9DuP6mtz6sLCCZWdWH5oTfphDcqKkeHDcg13BEurAmaXVQjiYhxPTulQZ8gkL72GhQy2V
nvulqjODQGazco5Vjsp6E1Ugc9Bx64/IW66wXXahTgfExrPO5TseJKQDWAEggN8rFAv4yMO/OfMu
zpa51EONW+rfo+Igi3jDqHnp38UmFtmv0NMOU5HuGGBdLbAmiRG4q6QXz6B6/mRkmQ4NdIG+4vIs
669iqoflpDhRvPy5rkYUILp4VvPqtUSkq8CDdW79OGkYJmKD23xj1NRSUXc3zPxsE9iJZ8xCvjxe
es34iRhq7RvvtanzcgPjgJtEmG7h3NqrwQ62sR8gKyy8F7z8PxU4P2MKWEysRjAUW2GI5yTfI0sG
yBJrMx91eDAs1zi1M0RaFl9l6nCOiOZpFMZuGtmHBsHOj/XTDLgV6dlpyzcjTwOospzZ7FZseOzA
Nkw2AER3DQHSV30Iz5E+6xdwkHStfeq04Op50QkTis6WJ7jSao5wWAQnU96ApW8wMLlgjjrXXaWh
3MHmIOcMTUY19PF2cNZpZ78XXUd6sQp2SV6e0VxBUnHEAZwooGxsEJCM1XL+1haa1KLm1Ks7/5Fq
8EyGxaFp3M+6IYrSssgpRdAZ2CnMjRzBtL6kZn0UGM2cIj+IjqxtLxhueMsvRhKcE3Of67j5Mi36
6fntnLBCZNfgUCycG57mk6i+rGp2R4reBycXn83QuZfeiY0LLNBpwuDifSaIz4fMNHmvjHtXIGcr
OyabYQFpp3V+7HYqFogPgSUc3Vl5ahjqbLCR1ZXfrMdiepSDzYAHHXMTiGZDtDoLCpnb6zQUL1UH
EKyLGUFwJJuR88Yii4QFt/jqw/Jj1Ji1ZQnY6NqM/oKfuzcKjFzg4/AinD3XMRf7IQZLdOiUyAFa
Vs2Fx0sUBkP0JmB0VYRrVTOjo8KDQim1QzkUO4ZF5ZpvvdMk6ljZl9xpurM/qmrL8LJhVpPKdZ8M
O4HM+EFrZra//2j3slumbnA3TTp8W4MXmtHIpbWJOTqGuNaxY5exuRgi+ehoMIeijJoyhLf+600P
4ZGSb3uvveInwjOM/rp/pUqFDuSEr9LWXkZ9eEGm8Rb72ZJsAvAVZkUEY4rM14i0Q10m+2zwlg25
Og/hzPpCS0J71aAVjc0QHkmLWEBGWKKjr4gRFs6h6hwabDUHoFlBwaqi6MuHuJiebK7BpesAgJiU
+FEjojU4pPYY/lUFpQbjj4Vh++WBY+GQRxbGZ/GZsG8jm9NekhO9ccMJa5WJ/kTHh+zalKsdJ3sI
y+kZj/uqlIraj+luXAUHn1xQYDbpNGaLPjMufk6StwEdQCuiD8/KdmnJ+YXtuZcDvxCpzKvB11YD
+RsGg7uHLDTOymtxZWSiZZPof4NIfwKMiVDlKyHFQSjGeFUeDgQ3fSVl8Qf7EC/I2P9x4/4wNflG
zAaRVgZ/+jTdAgpRCwfQe/JXxULuVKrkhsySlq6Y+Au87Q8e7xcTyQ+nJAERHjxcZkfyrWA8vZI9
gHcS7mO97dZwKJxNzaqTKOl9U/ft1smcK+ateO44UBUP9iosEpbnE3kPsAhGwOqLglVeh6J7pYI6
XXGD60PGJHVhuQtZ9Nsu7a19GgKZcrNwm1jqUoYx8syWbqIm0bD67Q7Qu7iRqFhAESYeFhI0Xn9u
Yvk9zRvWoXkrgcFCfGXeZuZMQDKNHRzkTG7EAGnZFGxzCeReQeWBpXBqIPpxIGPvieFyw9UDK/aK
2s09zh6lutfV5mgwr8bHRaxDIfWzg3TMC+PqEZVSmmlqA+ryRD0Cunc49JH5U8n+AjTmxWjd5w7i
cGDgJA9CxgWuSJcYyEOyrAaMGA5qlBnYA/h3jfFlejAIcMFJhazh16L57UXkeCECa8mRTAMsrdCM
dlqiGQQ5hKs+xHsJ+HdYdCUbTMYQnl3PwEdv2jdzUTe006fLiGZplM4eHfSzcLBgqgZpehdt8ee4
VNV7Bcr8MNpatEXUvQ8nNI+d8gA+S+fiYZm7BRV3GTMufipD79ZTC464x/ykVHMwbIyXOhvI+QX0
Vc4g5L2NyQdtsbi7/WwiV+1Rm73OSjEvEKvWsDOiVGwYMWHx5Hvxg+XenQp/ca1j74+dmJEZVzlv
qxYCMsKLixsXl5lf9BCp0qWxt5mqtdZfsFFHK+8L7LM2uKwXLdeztWMzh3KgMCl6f28eC7DqKLZo
rXcxMswi/0Ez8Z1YIVhu9YUs1lkSFkjdHIKZMpXaFcnIJieLLqgPtoYJX8SGFYTqNFkTwwNlAM5i
XG/pg7RDlxgHClx6lqk8eVN06sr+rRqnY+XoZ30owIHVBUkVTnaRNhOOfM4zLmKkJcmZXhyTi2Jh
FeJ8goVS6mmyGdhLtxY54cxwsZAhVN3SPiMofzAdwmVaKx7PoA3Fphknpva9sUIsa2/Txn2MDLXx
WSe5Mj0b3GFyxQmtDahOEfluR7rXtM6T1SCjjYzVi8duiUSQd4fbPZs4tE4eTPCmQnWuzPKuG/ml
6AlOggx+SvQ+OOYkZfBk/zBo5dmcol3JCxQ2AmhuSPCSDm/Zlbz4lQ2GBcDQa5SisOP9Q5D9yHLW
mZMg7Jx23R3jFzdOniJF08VC2VyUxELBQLyOmlmfRpFdrehK3bjU7STgvCKFRWLUETi11w32piXo
2jQX58pAOKdnHTRenbLd4mAa6+hjajr8/fmwzXOZYEgMGF/p/o3femLJ3T4PrrYzKctYn7PrTGFa
xoaqUI+NR6SZRBnZREH5E03sAElpbYoe7TSJJKaR3MEWzcwz/9a3UXrvmQ1TaB+9MXH3yLLam68Z
YtUV4DY4qkjnM5ENijS6QZVowSVyiKY+azG2Z2CMpkM3gV9nrb9mRY5nTRf+S5vNxukazEUYMGYn
DQqpAdmUNOAIPb3JoKZoYsIHJFQEtr88dS3b9A2BG3qTGIwJU/7zVBUXK/fKdVmJbDvKOvigU4OL
ceEygd/A4KBEPrrsXPpI19H0PVcr88IG1bxRxBsPBtDVlkN6xSC3y0Oxmv0F2yaDCjhfNLXbaGtH
l80ljI40NeA/2dIkZvlGpAwyopI5clw6lI7Vys7kcTSLZhEU/NZFb28iFP9OshY6zrcy6F9Ky76R
/P3UmAFYpki8Ro9RCw/NmBuYIE4/vJiLvgdbjp0BQ2pEE+MbKIUULCWl2nU6EIKh1za+cUIsUIzL
dtNcYa08pgXtT011uJ0r+cwND4O/UAXjD3SKBhV5DhtfZu1SaG/6gAaAbqHe9O2AnWz2HTFVPFop
YBRk/lRFnL5Cs8CpAUIamNAiJ8Ghq8KlkWPFok+/6iH6UMi6TEZ9/4BjKzmgYkOmLBkHWY17nv/p
cva9tB1woq2aKgqqYVHTrA/ZAL3GN88wXS8hBuN9xvzpYd73IIoNCW+Sz8ywhrU3HVvHa861o30j
H8WWyQRjr1PLMkfETh1pFjNiMCdxH8GlD9nwKm7JyE2KTVZW6GtL6m+NatV02G01qttYE4YVRwcN
GkLC7jWg+gNcLrYHyU6b6nOYzT5knXsYmcKkyEwht2jtKSqHezqplC4G7F32FRhxtPEQA2ziLuVF
qMHohI53LNmd+7OsdfbhtIX5JrRok/0NFLdLixV/gfzXwrWC4+Ap0VSySWX6xT2DFDisrm6GG9HS
fgZNwDKh0xuqkJcUL26F4XRGNO0Y6jwUqbrQoMMsAuqPjo/yt3VLaiJJ3IiZxQ+VpBFXSQiRClF8
yWzD8/JzqTMn4hqG6THekBiFvHnjg5+Q9DRyeywUabMhhDEjY3NsM2Ps2DOXEWNHSsRL6hA9HNkg
D0U6XMsUg94EtVUQlcYh6ZUL4wQvK1tHGrP5Ksgv6Pu+kIRSb0X2pyaT1149j20qmV1hwLCy/lNw
0Y8PU+Ggvk9thVwK04AZhyzYAZ37+pewYDIpWWuIlNF0ZaEz7icN8nrpfNH63v2uTddMrFHzMZ0J
wreOAXWkPqKMqUHip+dRD9ajj4ZfayR/ewTLy5a9OAYiBBzuBCpteAvrJ92mKreQE/jlhoYIv2Zs
ffQtoDM5gNL3XycJqYNCEeurze4RSvNOU/Yn4ApjB6S0DSC0lXCPDIsxCyDbw6iFb0Obv/pRYe4q
REwpMsNU9MOjxYXFSRRsa1VyN+3fREX9Fihz05detAiIV2CQgRmGu74JjuaMDcFngvA5lI9O7H0N
k/xo2no1sPR80H2+ynbnFUbUnsJi2KaB54K2qN8cq5eraPJ+gmCPL5r3QwhQ2HHrF4PA4takhkK3
d3eKep+UXD5BmWxH36ZoyjSxKZ40GYhNGtvfrX7VfH4eriD2SwkA5Sn9MGGDReY440e+w7Wlx/C8
8U7UxCKuc5fwrLjmJxNDNNug+lONHhbMBo+YNaSQWeyFjsYeKTd4VqxcS4YweKC94htHFGpo7nMD
atwHLZfmMgK84mIoMoIG2T6UrJaE9bKQZ8NghxrIs1+2rMXd/sZSFeJOBP8X3t6eWznZI6oHct4g
TWqV/ze0kUEw8njw+4a3UYJb1S8p2eq4fChnVJQKcvZRqrsMcf3deZhkrPbNsmkI+ohRqXvC7jv7
xYeL4tc1cu3NSg0SQ0R/swN3DQfvC31itw985C76+BXROXCP06ZdNLvNbcV+iorTrb2TJp2T6ZGK
lnnGmudwR0y+afYQwEMpMoOBVa2zVLCZiiyEFMk3fbDpVRLct16KjjEqGn3tdeIrD40ZoJKxOXUA
J7bcmmPJVdsuwTpPEo+rm+8LgMeUBMAzRgaF46oSrDHi/BoYOw+jpgjf6sB+r9U3NKuI9sMJ7L+9
PRzphvFqm8G9dj9+i9dkpk6hQNUG8c3NZm3Yxrlqsm2tw4HUoviahN2tnNB6Rr0BvyXNdvy6i47e
ncCko+sTTlvPdbKU4iftgp1Mh3s2CZAzTOGyxv7LlRlszEK/OuIvFmQYxpH+J4XpjrLpKjDr49GR
qD0Ne20bPfMY8F1YWCmJhbsWFQpP8nKdDNWWnUDdCdMl2dg/IC5wa9UvDH1T1rp3QoQmYb76OYwd
BML4YgvjmjPIhVX/LPSNqSXVXETiwAzScj+Z3YnMAsaSFm/BcILUIIdz61+p1K0VvdWEatxfjFlO
kZJgpQ+RVDaTv4Ih5+PXfjKYmADzzJrNUNtqifv+ZdKzPw5cknOqpnBZdHOkR5sjs7GYCsVOEqyN
qVBLqVUHOTKMn0TxkTj2CySle9WjxIdOAQN7E0fuS0SCzwXxSfqA3co+m0kSP5VF+aVNmHHxsBWP
DvvArueOagWRvsQKeffjPH53o29v/LYsU3uk3z5GnaFj4KPTGBvzIygqbp5e1iyyiQhwB74M92To
py4TMTZTM7nNxYZT31Bhdk9ZOiM1Yqs92ZnlbntNZxLTYCEORAJmnVgbJuH5Di01Fp0cu/xkEkEO
kOtq6U7IshwikxiVfeD0PkTDvoq1cj3FonqMCuupitH4OQpZWRvkKwPCwwLurJyPA9p3/Ft/zQBX
b0xZf6ytfl8K0XxqZkuAtV8ZXKCjtcq0gUhg3fFXpHKzwSTxcZkHkl0iG4mNwNW3iqv0lBAczDUE
JRSTIyJEUvbGbukZY/s3z7tzbLjgNX3n5BQVgHLwpTrOt/HVVXVLMlDY71s7sVaJZqq9XkhSjTxs
QX38XRkClmbUagzOeXadX5z+nQriq0SUudW7+dzKFzLrIOWidEJzwwqUoUhXDj13tql+SHj/ASqW
PxqbTelZ9CSI233TQE4a7LEAoA0ffO7cxFJzyc3kRT2O2YWnBjakuF72bMZqg5ctTE0bQECytdn2
XYl6egrzjmfBxendjdkI8lSDFNcKpsym41HLrdSO4Av2rNSWxFT0LiLDFOyyYpzfO/gNbaNDZ3Cu
UDI9DFLD1e3idCgsc8W8bQfkAMr1xfAM4iIz4E5S988h5+XDOIhtZkX3MhVfCf4P1vZ418MGqHuF
B30N62s72MB0MsF+etSbXV4beHVaSM+Vbm2kmWE/HPljhl601n3vjI8q2vFtLTzxrluQ8EKowejB
xm2TtUHo5Qp3HJ1lDamCbKXbYOK6ZwXWOni5g1m2kQEnhoeWm+a1NnH5AuTLoQDItPgKJ2RP/mTR
/xT3niQRy2PSVamVJDLSFwf6ih1K7884hTriplf2bHHPReQEab8MS30xjvGfsXNOyFmdpendWtgK
S9+pjingrAejHdUqLcKdQ3YCqQ5AVR0n2WUlRHPOZWPdDoDxtRBFhZY9Gp5w0PLilgwUlECUh0XE
IQV8ONgkafIaS0EY2SKIC7or4k0WxoDPZYTegl4B2XmxJBTurz37pnT5Pg4j2M6Jyi8xAMFYzivY
8686TBWan/CdOIQ45wZKdNCS9BfzmLi+TvklPj1CfMUIKam3uj92w3hKqGiZWEb9BNPlSRG72wIe
vXAngBQXg2egXVoSY/Cta9o6NjKkV0b3nA/wMYJaW6N7gTucDGS/atOrA3ApN1lI65OEbtWa8FMi
7aHvLQx0OvfcoT/8RlXPIdr+T375J9i5/s2u/s6LsQr9oPm3h//zOU/537/ncP+XsO4Tzoe8zv82
/9ev+v8o0tvQidD+P2d63/L0Mwk//3OE9+8z/snwlvq/LN20WY9R6urQYf53hrel/ctVyjaUqZzf
T/2XDG9XGYbpOtDFGXTY/5HhLfR/2TYfQx+oHMdUmvn/FOJtmgb/rf8U4q10XRmaZkvX0pXSlGlY
fP778xpmfv0//pv+302PT7S4qh8SmyncKCckbGldfHRcfRBshTprXVOfZQMC8/cT/NQI1rw8f2S/
HDFNTHnu/AyZAeJDJE+GgWWrq9NV97YBBl504QbYFWYduvT95HBYl55cG2Eq3m29ZD/BvWDbeKb3
jt40IVz3XfoC8X1puoze+DA04x2pzNNNp3RI2qDZ8RPH9C99eK818RH5mfctRnGOUxm8hgPjnK4q
5CJpY9JB4Fbdczqxrh+t96zWLdw88TKjPyGEso2vWjsMx7jK3yu7WWFpos0NyUuQWQCCbvTkKm8c
gulcEI9WUdWLWhvtc6yb/Z7qu1xLYdYvpHcBi26iPxLQLZYxJpD86ntaO9bmtVCMThJn32VxuMGJ
TK5dOKXvFB8MnxNjabp6fOKOfUB8ZX5HOsYWcjOamz+E1bbqGypQK/VuOjow9tWx8V0EEHaZ1ryK
KiSNp9S7fQEt/dLRh7BU37BAcNi2flegun4yyfZPIc67O10erUOV6QeHSIKT5WJf6BiFv6hsev39
Wt9DTGZ4/adUFap4kjcucEbtLYz6ZtvBxnmqxvYRqfRMwcD8ZZbxsOv6ct6jN4CW+4zw58gbX6ZM
p6kNfSS7Kn1RTTUe3MpulzHV/ZMWsw6YrNQ6DyFOJIEM/JQNM5lNJenR6OJ45yEI2dsVvv3fh7+f
GBPL2qD5w1xrRQMGNmWd0Yw0WB4L86mP9BYShZC3WgvICuqr4AX7AKK+QVVvsgdEBD7V1mT/yvSV
7EoiCa52IXFMJhX+7EIQbgrkbB8KKz3WJewgQ7b1pSlAehW8VHf+tgapuJbxkdTOU1/k6q8nXrnE
EdvbnYlE1na+29H5i37Of+tQRS+QCNpXlP3Tiu9NE5M89gyrN1MbsWxisLqfmjraQU2zj3Rmam2V
pXt2BKSf3u2qm1UTdcmQKXltep9KXI3lJyni12iM4AaBW4jIdYBbxLFjhHgwWwJUDdl33w7Yyr5W
8Tu+EIyvbJ/vRsUM1a3y8UnvSIXn0CofScAQG5NDuQYIt8+HhnGlHJunEgwFTLbJeEl6qFxwiYkL
xFED37GZJ4dbJ5cNxU/cXBLPdz/KEQBZoanwDtNZW+aD6V9CCXq57GvjME2BuVdOG20ris9HDC0Z
YUUp7O0hvhNiSABOLcvvBiJJEhvea1A5tFGQIfYymN9xcW6CIi35Cs2ahwb+u5qX5lLP5l9N2GSE
wYiP9YIVu22Xj6BJzFWGQ+2KeoydY5xbL3bBcDJOpPlJ/fKoF1bGlqt5q7Egs8zvo1XQ2PIqmUlj
BXK/yOFwXnvfdhYlSfNP6ED8DQJ67ZBF7B7imrQIt8Rh5llwM0yc36+iaf429IU/KWfxFDmoSaZM
Yd4w3c/UmjQUYqWGY3LiKpFV94gj0EGaW+Y4jRg9WXXmXmyLVUdFm/tdz6QNx+0/e8csl5Esx5Me
tRYCDddirq2XHy655PgL7G+ZskOyzQH5sCSKz8dLsOmgR91VoX9oZa8d4w5JcsnU5cEbA/+priN1
EnHBlLw0xo+pIrU8cGv/yY+owNISUs2/fUJH3P/PMyItnv55hlHk700vs30e8ZN3RfUV6iJ6p5OA
q0g899YcmvjdzpHGqdB/lTQ2BzBX1qJtnfhdVD2RhijuTkS1F88mEIjfj1NLFYyhlbX+/a8NIzZd
/zNDQ/2oqdq6ZQWtuCFR0+qab92apHCPlm+SKsQnoehbbPtHuCqh+/j7BaVyyDBqeKOIovk7OoH7
1pggIutBSbr0IL9CNuUfPj5ULVEpVgfZeX5oDtWxYRh8w07dsvZ2X1wNkkrKGfZKydlzoZhijffO
f2NWzeoKVsA5ZKN0L/JoWVuEA/BdUrqC+RlYukqWgJm9+33Ym+5WDlp3i6oBxepQvP5+uO0LD2W6
BZhzflKKfJvpcp+eWhzgr/nL73cDQlnjYuONmsyuz9IX1kdbtq8ghgRB44F7sMgqWf5+PE2KS2za
GSpjd4nL0Vl5Y+2evBwUmq1l6QVeK7IOqGAoPHVvYXhacR+CFsEsu/TY9eN3Xzszi4r+aDNliOhC
ecE3J1Fv1e4aKGeBUKH5aAezfi/98foWjEPzwjyrvibEBEVW1b4IV1qPI2FuQNzQmYbVPhaDfnGs
MF6HPagKyK85QYCD/+IHYlgqP9HPbkpoE9b9GYetehIOqnpdpkaG4QkvS2zm4XsUhS+2xUCVpnV6
bjRmwMg/oA9igM67+J5hwVlpYkxOva8QiIwF42o0+k/KYJwsOy/9xFu+nUzZ4ToudsYQBp/Aa/NF
W5IrVflS23mCG2Fb2PI58nMQiV4nX9oCRmVUSOdNzkTrrtP8z9KUbw1DhW9Ioo8BZrd1noGGCOOO
Xag9fHQdqjqYo/HJN4vgJLNeX062W3+o0V7Wuia+A2xoD2Y/FFc1iX0zHwG1U7kHL22G3VgNYpcq
qzmUcDC2fpj0p94lpLW0BuuMBa0EOJOl1xyZ55KuzXk2LYsNX9for8nvycGf96NOOAetAr57OO1z
DQPpA3jSBzaLKN4CErxKH/rhxIFqGGQh+6MVX6VtIIQN1U8p0z0mlfqnrCQSONf5Y7TTyWiD+s+Q
9Exl+e+O8fAEfan5hrl4m9zU/fJscW9dp/myRfc2dohssC1/jtjaPnGQfKd+6n9G0fRXj+vhI3O5
MsvBQOcSsa5SRT8dipFcwH52yYAia46ukuPZYzXN0msavkomeBKYxSs3IoIlDCo2u9W3YUZWtiED
goUQfN6MErCu5jb5K2m2Oft2fgxSbAnBtSDTuxjKdeDbwIHAOOvzyVog1kVCLom3peodrTZ7sTJi
pH2ngEw2htB/7aZ5LO0o2DYmzmuPKihmAb0fk9jbxkPmHQOIu+u0cOVZa5jlRcSvXEfUfbg5oK6z
6N1rtYtsL6rbn6F6Ssli+dMyqaL/rNFoUtIs2KkTgdDLdsVfonv1pgw5oRlBmkrG7lVTKbtuS79W
OL+ulVXufr+qitv4UGsmsPn5SQA0cKG0lGW/D3l/MBArmZ3/PqQDxrMZvHZZKx6zLMYBWaldjUz3
RiAuEc5dQ8y13VVvQ1C9O3JE0JLJ8Ype//H3w4E9YED+5XJSl7y5OmFCbhKPe61NHpuSuqqsSMeO
xkR7Rze387nL/yFu4E2nLH/R7E4gaJDN4T++lGKnXPWFr+0CIhv6aQj+NAImX1eHgpuUXW5zwUFf
gmS/VTW2yN8vUaVaI7uc3olX4U4H0//olNEAh6BvlvCgvQ8zkIvfL/UHvLPE7ARXBKRs2ltz2nQp
Wp4eqTl3fmYWGePDEDtx2ZnVkrqSyAUYHSvXiSHPm5yPhIRkHxqGcVUm71M6jgSEULP8ftiNR054
d8ScVMV7rJ3+6p+PTxTOUO+eda90Dm1GlNPvx23yN81Bd57YPRsnUbOBnsop+3D8COSL5xjnCQzj
WbBL5UAxEZpB6PFtw9xG5VhhBDNy1scWtaPhWKtK9cVLEOZ46YGtbwzmUy8zWoEtVlHvXNP/U2Na
PoXUCquwsci8LOvqOewUda8zU1hJwXgus8h/ggENFkAf9+hgsAlOYXkZNUXRhmTz95EHM+EQd/ax
9Zzs6HaGtqtybdPHMUxRFl2PtbLw6QyK3CpRHn8/7mJ7VU5XXwqm4misGboQH+9df/8PUROHlMgu
kcWiNKz6iZcPzapXUulmQxXfVCeim5kWJLSW3uX3kS5JfbdLDLaubwTMrLoIoMA0bDUYcyvoHC4a
4jkjpjTFweMcfB1icBD1FL7gwboJLRy3U0G2hWyFejdKly1SoQ+PXpUOT7nIv4jtUO8RirmlKXOP
klTHPjJQ5RJShhgjid5TXzTboKGxDJopeneM5i0JkWcC4k0uo4MO6PfLoh6zddRyRfkk00O8F1cY
L7ibgBD+UeXLlDTFd8sfDBBDrF2qhgGbEq2xyT0ibNlWW1tP6w6/P48TMbAjuw8zj1V17xOZNvOP
2SHm3qoyZDWQIfNIXKgBCsxkWbMPrSt/YnvPeJK58viiI9DZVUjf2Fn244sRO8SWWHqyjmSRb6ZE
GfyGo9x3sRPORn6W7hqByMvIAk3i2eZjPgT5R+Oa5zQM3ZsbON6hgoS5iHUXQYpPkAJN4YxaGMjG
Rkzcn5SVVKtaVd1KaIV95sfPDpj7HnuCe3ChKBO9SXJi2t+uiyaxD0Opk4dbJRz9WZff7IjbY+Ol
1cEzeUXIzvgqyJ96cwWKDzOzrVvrQq4GW1idgZdMmx7pmWGBx8+ztn2XFrPI0nqziXbf4dTi4LUb
HG1aYhFlqG891JO4ptsrSjT1N5fe1aZ+2fWFGa9wp9rIm8kPtsKSNzyPlKu6XWOza3QjDNOpRa+O
sW18E6XY5a6L3yP85JYanHRJLqU/+fK9M7pogdcKqIpVTqhQENTZNuV4G7n9mtAQde7M5qbijiEk
hJf1703WGPSPQS/6C+5UvH1THy2YDv11Q6d6KkX8ibJU7RHo91v2y9G6nvydaWpsy2k5HirRYiBz
u10wBskhavo7ERsoDHy9OE1Zd3QqbRWQdrJHNopNvGo7qKdxt59QvXHrJzwcOe74Bhp+pUow96Ey
Pq1BfPz+S8NhrrLUPBc0ncx+QgSD3vglDNktSiKwH7OBRh2V4BepnXJjUdTvHb8fDr7OMknXSEvJ
MwhPLFx3o6YlJ18l0xn/oL3sbLvDGP1gDJnaawygme8Wn3PE9/9i7zyWm1eybP0qHTVHBRKZcIOe
iN6L8tIEIXN+eO/x9P2Bp6KO6Xsr4s7vBEGClESRYJq91/oWqbVucp/liChvdafR92f5yzzaQxTT
WYXRY9KZ9n2j2KHgXmSB5qwrj+wVC7Lzq3BILaQkrIhx524PJjLLQ/BVYBEx7pN4M59uSxglDvvj
JSqUF5UoICKOlT14fuvvE2tE85wb1tI2e9eBIJXgK0iFtRQUynNddcchAEaQsEw/3u7+cShvj6bD
1+Sn4Uazqx8r78Yddhb9Go+WfWTTfxJwQq7OfMqH37b3IuR2eEcB/ciU68Rgn1YQVRC4H0VeqePt
juzrbq2NMLASN7Ou+soyDXm93fZHKARdwmKvGI3gamRVcI1xsSysqmSSrazojJ0lPkN9sDeFifEk
1ShTC61+JA9YHl2dD5ToIf+j6FmrF6QbbiLEaHcKrs49ItGY8dJbMk+b98Z8Ku8rupqJR2RqSr6R
myKRjWh88bEO0/H3c8zZS9nDOaUN05x0Lv5D0eh3VdvQ0eKbccxkaV890jX56lZQYIAuWovRMPxD
NXqvnjLrszEE9bZMInNpO618cWzkKDac7PMIuvDMdry8o7uyBi6TvGhO+BjkySll1fRAJXQtpFY/
pBUhDXJyi83trktsCPMvPO7OnbIlLfr+LdzYPSWPXs/2bed+oJkKT6RWfujVO+wPvYeHIjyIpWHs
Gxf8AAvDxf6UT7iZNA1dYRlrS10L6r2rlzU1QTFTTLS3JAG7ZNcGmvEeSAZUFBNowjlWhNt2qG0u
mm6lu2jqP4tKOzlFjYhpBG8ikZl4ft4fa28YVoMk0cWFVJAPpCTaEznj3VA+a5p/hMA5HvtRwniL
ifQNA/gSaVQA3Kki1PqmfyQK9lQV5Ibf7v1xUOWQrfyElwX7NztAMeFQyezgGJW/SgTTpWFW7qWZ
6v4MIxSKheFewiF4YttjnUZlu5tKs2EPcaU998WEzSioHVrcjr7OgV/h6ihYbc0HSPLFQTckhijE
n3h9w+bBmrqKpTiYzDRrm4e4LD/CtBk39C2mA2hHVLkWOoVVH0U1tNIaUVPMQmHQhXqKvCrYUgCA
TFkyls0vE0Gee8EM/q9ZSQ+g/yWisJaRXVrvOAteBxXmD6VpB2cz952723nALv6iFUwByUD8wpRU
Z6/OkFBwCX4JeQwhZpyDQPuVmErtBxgmexALag/Xu7irI+FsRw9mHvawC8KvBlMHyiQXWeXCrDCl
3fUkt1uOFV903plUpfVJDKAalRcgTwXitPe7Ed9DQl+wCBnUUr819qQAGAw/HCYT5Bz9bmjiUT+t
EwoQ6P7c6TVnxrubhqE+EREiF0jYK/S7NWCxsJtV2CiRb3dvh8ijNTbaeUyzlSejdZv2PYlwrw65
WQCTmq0vXA32CInw5tCMu1pPm2egSelyJAoW34dZP2tt4K8cSFp1kgHVDhSTiG829lFTkPXAxYTr
yYcCXCJItBw1oKJCn5gJSQ5A7J1vB2RP/V1ZGV81C2hAqkYGHFuXaw2BCaBv0eNnIERB6M1L3U3G
dzNQ9CzBfUubr1haxo84RuSdGTjvclA2nI4pfWnT+EARpbze7uHmAETb+U9Tb1mnKG8v0ulOVZ5T
C8wVtlN+fxg35qbuUv08IpLdNZRALXQYhKwEYu0In2y2sZLpMtBnFVrZjYvCEPU30YfIgYJ1P385
TafNU45+jO29tjfjGLHOoH8MpQ76Fe2j5tX4Dl09fi1J2DoTHv/L96bykBsuGXCl2OuxEikm+Ens
8TYMXt7ct66iOT4ui1DIgzekL+DBNS7vWkH/3ASlo/Fx44sXmRiPIdt3y9baswUYe1MzFq6rNPlV
WT0SnGz6dkurf6w899sdEFRW4dS9GIOPw9KJg+PtbqeMl4huB5Iwvi07iWX0NYvJaLRUf7Jsvb4r
+CRPxOGQ1hv6P5g4+Ec7FVKLNMZ/PeB6aXKoa7W6nTKCMoX56ppr0KYa2x0Mnv1MIehAU16LzHIB
k+K01lsd8VtoIaTTi/qlSBryUfxuuCc/9uADq3vGQepvelMnoqDAzc/nHm+Vl9SX2yEy+vpSxfhZ
bg94YVqu8wElakFuAEskDApahkXP77FZ9D0xJ6QyhMeA+PCjVcRqE6UgUWyvjl6nsP+FcQZSM+Vc
v0pzuC1mfgQG8a/D7VyR3eMMWWZ481jqs/N2ctIM794hPMoN4oFxNSUhhpIp+TUVLaUnNxL7Rohs
R+NekXIWRBdfMyFpAjZ+QXNPQw0468YeOwJ06ExpC8F+ivE+bo+JSJAVWL2BhTZ+jmoiLmM7tY5g
lTGv+rSa9F77VTUV0OvsN5VSmfDmwM26YP8YYjpbt0niHgxbuodKb8JNNlcJ5lNJX21KKlqE5YC+
bdGeh4sRUg8S/4ZOmI5lXAsBXju2JRYTrIodFgf5fLs7OE8+iBNkYVn4WIr2rTf08JP22kzFGJ2T
0RXRfe9pGGrAGEzDYzXk3qZq2+F4OyhqmXi8h/g1mczkoHoKayBc3X3q+s5DZzrlUYz6GzgD4tqF
PcwBQpRJrbB+8tH6fuTep1GDRRkmq98mTWI+GhEwONE+OLGpHqcBdZwVbaUs3E+TOkTcOt6LhlBg
Y7vVuHEbkFsV88iCneN0vh2sQDjHqbKxg2A7mzJvPJQjfS8b1+i9I3HVTh26qtRwejwB/fSEWQFs
m4c/uGcwO4wGE0xQnsGLJwda+phUsTj7hftMaF37qKE6LiHwvxiV19/T3riAAHVZ0HjvZi2dk0xB
hXfE7b04A6VzKWMbeaCVvaDPJm/FYFutDDx5qZSkL/QeRFFNb6dDNgxkZsj+ZNP2W1cCcYXR++Uz
zsWtzVx0vd3jsn+oLFLVvIbI9cpA3gMSA5WhHIgpFjGOcyMN/W3X9QmeZjc7Ud4pDhEmLjynICVK
VM5OUb2g3Fy6dVu8Wt1rYXYltoGoOqWSALpyNLITKs/59u0saLeN1YfRPrOBuKGYdRbo/2N+nsRh
zC8Ej8b8p3Hlk6VnDFtpWmIL96VZYTFWb4VbYsw1Ia7AJIppXHqUiWOU3BPvENwYpJpOM30G3hDg
VCTGRscKcld4k38qtezYutq4zdE+UxgJD6kerAriP8ltVtVVD2HMV6P6UlXiLsTk+E95hQk+7Q9V
WoUX3xLhxTM5VFKCI9asA3nOy0YDt40sSicRzVtaFVITv7Nb3AOimAORkL3ZtUW5OrXyVxfx0l2t
u+l6JFZhn9VBgu7u9+PEDFTW04Cai9Tgsir6dZAM7WOC6g9XeK5/88W7S6Wb/NLKkYEZuwoeR2cn
axqcAZ/73nRd56mzNbEs4ZpuMkgNtt9gCnGsi4dihtqBvanS9M0Mavc9gwO+SCoanRSm8ycoSMcu
mb4KEgu2QTrc9d5Eu0Zk+UuDu9tx6+4Bo++89NYwsB5QyIK4qiGHwYNN/J0opuxQVw7shWb4SulF
bqkTmorOYVjDfHXuG6tML92/D2ITsV89Kh20VuU3fz4U893aG49loxsbZfYOOAzT2U8KRio44DsH
7jYix8p8pGRgAEEizs8vNPUYtZm71TuksY4cP2spsOKTj9OEJiEaAxDGuuirb5kg1yE8Q7yEnoCm
aBr6vjDkKW4N7wqyBAnsYHS71HLDM3qvzySB84u9Mf4cCkb1UujjqqZkvgMf+sQIID9g6TqLfFLl
saNw/gCP4aNtPOPDMfkuQswKTw6ekutY6b9Y4FFt6+tnK89+CAkfP+yQaJE0qJt3n34AvNOheKMu
OEfCSfJ4fXTlgTZGL16Dt9oKnHZFunuyLUhmU13k/QgrAAiHLRXsLfYqvxFnQ+rGnhb3QIL4ZD/1
c4aIa0bhVynJn3F9VJRj9TqaXrmdMKGvAxzpH1SNyYnNP+GMOCu9DtBSMZRbKkgfpzaOtuUUjwsX
x/hjF0105Ypw1U31uEtcE8uAbd+FUCRf3YqwBTOXiIkB5G10Haf5rTwYo9qjfgn/HLU4K+wxDcd7
tkPtwQRbhHcq1074EymI5zQz6oyFp4ALV9gmBBdqawSigt13S2ERvGqsMJqjPM0G9YBxSuxy3a7W
0MjbN8NlXxfUxYGAIhu2izKPuhWbx9KI2Gia9vhshRCliY18G6do2BaULFe0k7S3eqq+nKE273UW
cWCprY/baVb7cmXxOW9VE/vvMyYpKkMdaQs5QYkNUKSZf1lYu7AyCSU6VE3nvRAZj1GV30rfBQ96
VoHdnJ9GBYTmY6nbF6ze3tUDyaWn2zqBA+Gw8Ntk4RBi1a/lxnXc7TRLZGrkMxP92QWN5fo0sfna
46P6RamA4QL/z3s66POG+HMQTXuBz66t2IY0h76SsKlC5ay8wtwVDgs9Ty4sADJHSsAAsSAfI3Cj
DDVQWt6FRVhufJVFW1Si+CsT6pSVS2c6LkLy1AJnrxIrWfQmxiTDV9pjUH8TtKq2VMqd5UBp712T
1mwZ7KN7dm79HXGe+pK2drqbSzzh4E0bIAnOXC3Pf4wuYwKdNAPSQ8GH23hXKJPnYkwxlXu1tRys
c1aN1D2VTLjA/e1QZ3KjFdXO77zLMBlHYvm8lZkUkPeqorn4zagvShV+5EXaLYBA4dc0jIe2LYpt
4uUaXQFyZ7xETctJTtgmQwhVZW7gRbXGnUNH5+F2iHpZ3zEVe/gUQEKOnSzOeK/GRTJk5QFqJ/ZL
weUWTfKHbTK9T5LOei9MNsEgf2JVaq9a0JDwxvj40Nh4orWdmeFeT6K230DLUsf+K4wmFKKMXkSv
k5TpXNn0kQo96w+dFBcS7LEUfV/w6mG3emh9Tz14YEzpyU3RNuIDfZgGYS4K0eJzScQx8ONft9PO
/HxD/6YR9SgA1GDv6VCDgm1hcQULr89+kw3aWSpnyNrFcy9Q66eOjSHTA4vTAuyaiDsrYP4OPaRm
KnkGNlYCt5BVRSc7ScdDbdvkh7SxeJkMM2KDyEu1pvqUp3BR9Sz4zExe2+C41aoB8HEHfhwnK3Ps
SoaZOuFhV6fbLUan2bhBigGtMAfUbGEs/UlvzkE8kg3AogGOcMRu3NU3Q6v9SpG8EKcVfToRpf1Y
GJjrmOh6EQTLusCq1eezg8vrN8oviNck0pN6roe9EzWs4gJZUgc7T4YR7YOc/BQJVyDB37oq2iF+
RJLcgxPFTxV0Cz017gNqx6+xu7YUDt6wKqYLfoUfv1XvPWvIfTp2/Y5tT7VwHe2ROePod5NNMElh
ALEEiYhDRD6a902d4kBEZlLD/+N1ym7PQp90XSPEgxNXn5OZFWj663Xb+Yee7FusadM98mW2mYDo
HjtlpyzHXLaFePJZppaLKgvzl7qN8WunYXGug+Etxi4ft/Yi7u3gyXM0sbDkFByBdEEgL0hErdlj
vlQFKvN2lOFbNYDgNU0/2SkTdRxbCqZA1NKa0VjHYI5ChpabJSVrKO0+CyD2gqOYC7pENZHdgAE0
r0hPsT4z1NkFuyScVViG67DN70uB90Kdes8+o00b91pT2MEiS/SlsHvsMx3QlTjpruF8SJCn2Vle
bEaHZWgFQ8olOr06ZXJ4DZ2ZCr51UWTvB1s86VrsXFOtDJaAwMZ157hLmHDeSZNGd+/Rw9hA5qI7
ROaomHrnqqiBXQtrjFdcHx/0SMAoSBldez+IruzA2Ef0+GrSns9j6pPj5LHHtVul1jxDPyqcAyPF
/qUFG5x1sHyOpawPdVdkVxTgYqXzd5e3u3oXyPuS0nPDYhSsUrOc5QgMLs0EHz7I3bUkI1eV+rq0
vILIFW1NIGZwbbf0loiZRb6/NZTtnDyTfS/pgVe/wFQ5EfrAbqWNrx2eu00liVUqCgtEbKP3Gw/g
2brsY3pTdkkeiGacJzX8lF4HaVVrJw2PX29Bg6iulhSYjMqGH/K1YUGVvL4OeQk6oGOA73FjwGfs
giW4xvpqz9J26Vb1ZpqKbYrZfuvnCphiZRa8kIkg1alLVgXdDLyLxUVXcXktTAUGfH63bndvz20j
ML/mLrKHdllAHL9q0rXQfUH7Bwy3DESQ3dkSag1G43qhAbRYT7SQfLaP56xwvLMapwU6xeRqlS09
xM660F0aTuHUn6IiRcqS5oyH1fcAZmCXKF2eYaitNDsX18Dh4OSWOvRdCKMO787tLQkYq3a6Kj/1
ms8aUx/9XBGH2wbPfExzBd0Wn14hRmaXIHqpnXY8BD3GGoop413VxBq9OQ4u5q9jM1TnnlyOI6LP
bani30i9wLALMpSKbm7NIx7+BX2NlffsyESsh0CNoM0xLQVpGhLn0S0iB+yXaxLtGXi/EZ3WbKw8
IlYkbo4t9JZOkfrCDsRd408yrxlWbH5VuIi830Tnd/eW4yLj9HjzZdRDPBvnQYj01RrR7TW06RzU
WuvsyDoL0NJ9dZVhskwgN4mlLmoHsVWsbNBTDG86zn/wSNmmNkvvane89LzLwbrj60OVSHCrnI55
oh31aEbMjmO/x7torGrT+7ZihSyv3FsexfxwMKxrHDl0nA0cIF0c2tfbuRJxPqbUelN1CgBeVX+1
emnsb9/VyTRn/wHZgLe7xvzVTcsNFUmLZbFrbTI+n84N77ueHUqTd+52nEeCtONL0LGvfDD7IV37
prX2y4LO6iMR9Hstd/OPxFM/vq1Zn4A5nxu37b+NdDwTFZn+ZvrkpRCL/UsKGNdTC9fPA0ZH+h2C
UfXmeFBL70zjWhV6zWmB4V0vR8SDcUqdELFIKqqj4XrhTxZGj+5otl8Mhp9dZlofosd82o5m/s58
1mEAqdRrPEHPgiRevEhPI1zPSZynSEtxLBAi9BgOFM0jrqGHkIreEpmwe58Xlr6axt64DF2M9WMQ
/ZkYRfQuadCc/IhUJ6fUS5osaAKMHH2iFiCfYEtW7gltHen1maTFQS4/YE7FHxaV01HZSmwawxQn
0vGctQXW5WwiRl4jWdcuPqsGLn4nu1o9+kqVuf1D48BpU35sw2MNJQDMPHt2M7z0WVgLFMRIrQ28
UG9axAyG/lC8u3Th7gCfZ59djzIwRpPs+dlVr8rhZwA5r+tO9quz4rXV+LBwwoTCe0HSDmWqLX5z
3vdgWvGuMBWlsPmEoefBnZNBGMzK7peTJ3tZD+qny4v72c/wHcfaawbN8tMyWKRWeEneMQhCxCkD
pCka1WFYw/YLtfSEWrbePPN/sU7T2e0r5sClXXTGQ0VFFX4PvnQ5002bcUjuzTYP150HPsKIBth1
yFBOmNDGjYbX7pgord5qDCYHYuHzXUCeN02hFLlUm6hdNuYJjFrEnpOHuDksPW3TA2U4TRI92qiZ
1XnOu0T52w4XQrvkKshKdR8XMly1mvQfEv7ZZd9X5WMddO6iMYTxJGXSYFvRwpe0JAGoxsr1KlVO
cnRkB+/trJ6yUX5+FOX0pSde+pU30VMpkWgVdXKqVT7+1tOPLYKC8rLteXQALCIzyvH19/cdNhrr
BPSiCKW4HljVq2w5MFJS32xTOolO85v05SlQIXp1w37CZxV+9XyvIhV3H6NGa7Ace/dNTRS9cmE3
r3CmZrK86z23BfFgotCGp36k4l7rY/poQEZall3kXg29j6FEt/p9nYJ/yFzZXFpgZesWcPhZx3Ow
qasiOellEW6JTQ+PQDZRU45teKiZfHa06iOQVYO5p+Sd7sbQNw8lKqRtnqKyJi2g35T0g06VNklW
XDK8uAzH697R83sUzyVGI6u/0tMnqGNEE+z2NZE1U5w8obCDbDnqw3Pr0RKgYKC9KHaddyXY/TfD
gTpZmp3/MXJZ+46AmeonrzjIs29Lm4iFt90fVRo77HX6L33KVh7QqxllwfoMOwWGYGfGLHDZuxZl
J28Wwwlme7uBGOQyM/bSC4mmqA+t1dc/VeNe3SwzvnKSGW2015+VNgB6JH/2vYIldNc7tU+1B81E
V7X9S+qibGz6Ino2deKg6LeyOEXrsWTwqR/CCjIJSL7oyrRDqluPFMEGCnzXJfG+C7Tg0EVNcMDH
9q9bZoNj2Ghsufjj3O0WYTbktvzx7Hr+kT898sfTc42kjsUfz/zbn6kp0qwnJa6//8Y/fu72vNtd
wg3BUNpdxMI+Dg5lNvoHjBb/Otj/vpVGKdlCFf7gsmBSJi/xnLSUn4jrPEh6y5dEF/XR7wHqzffQ
F1sm7cg0OxBwdYT31l4mJLmw9dnRuPYF7xtmBSiOfOFG++JHIXLmYgi0uZIDuHQ+6YTHNjTZC2d6
ghXN+wlYxRKxDIrpXOLiCihqE2Stp0yrOQmUTiyZlnM26VWxBb4G1z3R7KtK/G9iQtIVpFg0J2zQ
gqx41u3MOvYFRpHbXUSE1rnNzadbTZdok/rIle2dU6d6JdrReY6V7Z/rof+pOuBQnQBj3Ehl7Zqy
h2JRldWrU2AdIcNg14g43Qm/1d/KDryxMqrl1OvWtu75XllZnK/qEf+erAgOYepYGUS9/0ohONJC
ryUKucLADBCV/bQyAP1YTWAj5WT8pvX5NiDHrgP66k60scuhIoNYn87lfYqSeBFNVE3q+fl51dGt
sZ9RUYGoZfW4FWyG2Dg2B+J0f3xEC6pFnhs0GElMrPMrrQeE6JQuq+DBiFeeiR9ZYHlGcJWcNanc
s5qHfWP0s21eMdiw1vSXhl82iw7U/So0OsIJO0HbuYgJtLfinebnTJtViVVErYY2BePQjdHKGKoC
BaaOkb0DdxwMNQJ9Mr20QFu35pfQunNMMLRP9hBjoAswjxqYHqT+ki4rlStxNakfPIT2V8Y6ZlXU
nKTeJx78Ei0RtrzXySLMm077K/orjMYW0SRGk79RcaKC1kObrwdrz9RAlkE3YnAqsgmMdgREDF4M
BFaiazpcgkFYH0dhvxFpbG6aOeXRcKgt0TupMrs/dm5vr0pU0fhjkxLOUuGvsjbNtjOuux2DFE5N
mR6E81rEEWEfqGAPyjCpC4yluCMeRbIXx+UNAnPaRmZMu5gSfms2IfoTusUzSctmBs1aODHAF9C+
xWW+kGX/gTd5lXVl9yZ6bxnHz+Qo9r8lEzm5Qd1/xBNRBzA5K1AfJIQTBlAsAuq9MMq71TT0j7J4
1GvhQrNIp3VvOg0ae/qduvI3eQukgmxcy28/sqmngl7Lp6T45YXqwyZqHADdZG3KrN2jPV3FU7Yr
cJi/KtkBvNNztRbgZZHQiEeHfAGN0CyW//F7U+Fl1Vh9VHpbcpmBZkttP+X76PYL3zTzL5haa5m6
m9Sc0ge+IOQPqNmh8aRPnnwdMmBS6EJtmiNfygrg4465fy4CFD1Sp4mMAqj6Mnx3BXK/fkt6XLBe
k2360Gi3fYiG0WtoljST8+GXAuiNoU3LJpUp0SG6/mApuS8slwArs/nMSQEEjd1a9wBZ1dHJWDQA
0rR3FFvECpTKXi+U9iwrQKxhBiyor5HHkiw9sOihsjLROGnrS4pCahfisXn2Q/98ewy8p1hkVVmc
8hyVZttQYCyrpzzStfc8YY9V2p15lVWsHTQXQr0xls0naaGbWOovuspYcJnJNwK2CWaQxso4Jiqk
95z3SWt3gaKZVsSheh6tbx8VP/swcx3xyeBvYvVhUKz5xdV/CITwvh20/7WfNCzwSiaAlPbJPOE2
QfHidNb4PS9O6pYsY49O6D3u/MtksTpxp/h5qPT4yyetm0wY88MfWOabCQUweK/DOu0F6UChl+5v
t3oT1bvjhDYl+vmRPw5/e87ffu5PP3L7FX88LKrY3yD4PDU2wb4407E5Q97Zh/OhV60PCO/f92+3
ZOvn+9stwmZHo1nFTkLSQRqQpM1Sftwb0j9YIxyFEl34vtMc6BzS1pdaAUQoyE2M0G1JlGzTNRYh
lH6w6B6qROoH3ROKOIMCcltCUWp8VMnEmtqaoIb4IyQ/RNdJuS+i5js2+cPDmAdEKzNJ7c22qqbF
7Saxd/n+duvvj7QmYQ//6/l/Ovv7TWPUHgtDlGvP7ob9RAFj7zv2riRKdVO0inGW7IX97VYbBrye
/8O5P57CsnfF9q/cFvN7U1fEAkxjCZMmQTyhd8wVLIzI2bsz87ray/nw+33d1SvoxFG115KYZ0Vj
zjrI77/o9JWgGBJqoOL23txOZMJgeyXXw+h7O5H5DfVAWe8dQO0EqwTw7bt4p8gDWAV9i2uFX377
YxPhgHuI8gyOXmOebpdHUYfZ/nYrZ822L8EEMC4f+ASWGTjbdY1O1lV8T2wz+v1dur1VYn6rmmtP
IY8JKQdCIfzdkK+CeEj3vsqn/aRpI8orm+xxe4RUTCbS3qltlhxziGmsuXcttXnQefGcNoORIWEF
2dR024yOvpuFPGqbSZ9dUJkccigJK/BUoKAici1ye+PYA5XSQC8XoVZmOHU43G41A6jjzB+36DNa
4C99uzc1pYgSn2/eTjb+6G3L/GoTeKVQef9g3cRU2nZfrakBRdZKm0VEG2/cHIylUdpo8p1iOwBD
+QSf+j7p4rk0KxRYeR8eRy1OwK579Xsn7bWJcu67y6jjV6g7H8QsHBisrQ+jaCWC2L5WksJXBTjX
MyUNwbYHrOZkjBEu2uK+HRGQRuObFMluGtKZv6MRLU/dfOFqBQte05TLtky9U8yegoAX6X+3CAwa
T32aYrAgOjl3sWb5pzYNhyMLJ7T2xFlvi9jGrZQE1E6gMWogHx0zrd5Lp3MWsWaUJxe7wEU0QAMm
/AZ+Xw7vSeEvnQrr/+h07gXr4KYKCQC2QUEi6JsZL/1LHOFIGZS3Tcbq1CDEX/R2VH5X5ll3afu5
qQvpjPbmMUDMs9LTLl0CdG32t8uWPr+z/P+oAAjozfg0Fr/99z++8zZrqvHhNx9ZwF+M/xL3/P8d
FfDUUgr5Gypg/onfUQFC/NPE9m+5Cv69g2Tw36gA+5+mQfKZ61jK1AU8RfGP/8py3In//Q/JY0q3
JV0dQ3ddS+eH2DXeHtL/Sb1F0XwGPWDppvp/IgWImQPwOxNi9/Pf/7ANAQjTlgYMAxPELWzAv3IC
KlNDnFrCpIRhxcJEOeOBQMu3AMsjXSlMRpl5saLOZ7qs8KHFrJBCEwiZZryYYSx3OFrz3y+zvwAp
/osl5z2BmM1MI9D/12viHzZM3TYs3VGWAKHwZ3aBUYeTHrRQ3KAIPQtNYlIF3r5if0vuNiWxjUNj
5853huEKdRlYhkW94U+f4L+gGH9+Dc7fXwKVIfbkjiV0JXXX+dvbMgUxruDGztiHheDoWcPojlAH
4Hzuppt9anVc21BX7J///HfF7Q3/yweiLP53/rxpS1N3hf3Xfx4NXoYD3cUnF8unvJj3KlEFCkXQ
5QXP3u2Jdv2VeF16gl8g9xnKxLumhN2QurrY15afP2s57BwvhwKgSuuE+4Hcn36hxvbixymOGxK0
BqMeLm2cnBH6QFemx8FsOi4mWnIvQY2oTSXkUdvMhbX6iWvkbMmsxik1yGkqYP9nO4XcWk5akyGg
NUuSr+7jKkqxfbUulmr0HG7flFv889Uiqqp0bZNU+DLCMV2Q3T7txEvVJzbal7bYa6Qx3WH4B0hT
6B+MlRuCNIb70W0jfhbKpGUP96HKtyR7bTODzAfP/xAlqtu2+PF0Dwhq4B/UZEUPkSPR52YDO8KX
kAbDHmM1MbYaKd+5nHb4MPC034WtPq2bgLKoJWdDdz19162oH7MZZiWgVt2UTNTl/JOh+d0d8+J9
kwXBgkBxgEqjtlV9lxx8rXNWpU7OoJqi4FrKfM6A9Ihg8ceCZJy43U+Cerjrpv7lP18nrvm3C9Sw
bMsx+W+UIlCOUeSvlwkl8AAXD0g9P7QuRavnZxs2YESHblki6g50ehideBVa9UpM/YhpKbmKSjZ3
eeiPZzvIoeAA117UHT54kaH+H1Pi0EDz7pN6hEgqg5pNeY85tiBuoUC3RreT8onuS/IQmySfc5SJ
XK7bdZb47dEPW2ujR+Dz4xLnPxpjSpCIc1S0koklr+yVvrHfhxu9e3LIfKM/BkjJ8NzoYBNCvhMC
GJMvfw2TZlJXCuw98QJfjj7aRxu/4qbC2MAaxtI0tCThFpT1mpYcX0mfTIPx2kOx3aJWvbO0Jj9A
RXO2WVefUnE/UY9/r/gIFyx0k61m+tSARU5XKSoXjcj7qw4eLBfFNSzjetOWxXKqOw8AWLTX8XKA
F5CILebgziwyvUOR6dfM8UDLZo18aDBhAjcpnPcwbq9hTY9BoeldOpgQ1hbSQvILbL9YusZjWrEy
+M+XgWGY8u8Xgm3jbjYdi2FcGmjn/noh5PQkh1ZZ34FtXEPWS8sWl+TSQoSwaaHfcznHx1TI8UEp
cfF8GCdq03jthGuyF4xlwt0X9IbvpGw++C6trUEH2tfMLYMgA6LJMMv227xEgzwkoEF3XTTTV9pg
2XbttOsdwmJ0u78qt96ibNBW/8PeeezIrW1b9lcKr8+LzU2zyUZ1wvuINJFGHUKZkui959fXYJwH
vHsOqnB/oDoBKZXKYDK43VpzjolMSTsSJPk0RA1FKL0h5AnBPlaazzbUNzF4r7Xtj+JgppyQkZjL
Vd/l2rYawzvmf50yNMQaTiiED9Y7P0IU5TU8ycIWqxHF5yFJ7qOSxotDTtmCrn0YSu9qSKoL9myg
Dr1hPxXE9A0QGo8Ay94N4uQUG0tqIVH/1KNr0k38MEgTN7KtlpUrR4i1VGEGjcOmjcAocDSUqH7w
qfwEnLflbTToZchK2lf8BqQrkE9uhE+p4ckjgnJGIWjNBOjonmP5SOZkN1xh07/A2YP3WapiazWc
u5tppAuWp/0zHQbyjOgKJLa5CUCeLGTGcMhkxvYNxRdpg76/FJK9NUpq2Q76NnD6ZdqIn31FTdk1
4WabotqjQMXVI0R3lQNIQSIxNnU1/cRekW/0IsLSSK1Lf45sWyPqQi2okcG7lAXph5lz09OlljTu
xhcWsTVD/elE+dnXSSwZIFAuO6rB+wJI1+ie7NSyrpiWxM30mvKcdvrBQmdpZrG+kxNAN8urwyez
BjSj+i0my75oUVOn+KsieUPoP1ASCQmYp93nR5VYJFzraweZ5YIh/F5nNWb/riOWMSq/JIaL2Vt4
KHvgrJVr+Zs8Zl+PJwzbaPzUQ6JeVFjOdoDAl5h2yn1Bulhp4QH26d/OIr5VAGDPggdO7Sq49fTZ
Cd4FrY60hfJLdmY9uBieQEDR+2uyFJj5Q/QFxThSTumHLRW8aplbSO6h63L+YFGsyY04lZ2+K72w
Rqcbwxw1xRHMPQlmNTpLWLL3egCVGvQJNjefaDAhy4WwIF+i+wVEDDRNRyBPDj0apw63hB1n70Vp
kTzrZUAynYFwyiQ+InxEXOUWFANcjuFJfG3cSb9O0I/QOVRTjtSyXapyD8o5uXRTNFLOzWCNT+bs
MfU+k5HUnxzlPy15yiBxOKfTV29jJ5zdZP4mOdu82rQ2uihqcUR7Cf3RmII7AKUNjetFoXdvnUk/
pG1oaCH7fArpZ14QNk2L0HhNhSRkacTemJNcNgwtKI4w5q4lEUfLgsKisn/lJrG5GFPNCKd+XjCv
6xxQueCNxA9JmVcSX+mTuqH8jV+08AbJ3a4YJUu3IT93oh4texnu6Z+TqMEZd3RgP9IPq0lfW5vR
3LhTZAA2dFxj3c6XgQHJx7STU1FnfzTN9o4iwS5MTsFEzUCIFyJv34zJ/zYiad5Muz+FOgxha4T3
49vLrKRhr0hxH6bWeoo5kraO42yxWc7+NUWbqdffA087+zWcqrwDfYM2lYUldUk78bTNYEXRLTK6
N7uqXlL8yeTL+cm6tUbwhHOavN7YL4CAy9NEkNpsNOoNfp2cFNgLVjodV9LaMPn9A+2AHLmgx5mk
B7AvPQYmbBWeQ9hNYr1lI7aykU/n2Q1ledVMApcrbaUJmk5mlIlNEw7prUeKcMOh023cgopz2QYa
cK9fjS2RYhFHlpGesbc9+651/XvdmavOCmkrY1tbO67doMpr/sQmphsdq9NYk97gxDj9qmo7ROwk
uuE9bbGN1XSgjbZSS2HAEy0arKH25FIpFS2FOp0ENeLcyyNEgvSjsX7jhw/vff2d+bk4FzWP04yB
/xhc61Mipzg5eBGiqEj26BLpyE3OJkH/QzRot2549tnbaOQPeUzcOSvUwuiKdl3aekVyurFF12pR
z8/qI3BXfUffgkgksbKL5AeOWEzME16ONNU/2oy6SBdE/cIuCu9kOXP5nBBlWMQktqhCwWmc1/JI
vmXM5FubuBMrk+a520fGyK66APLrQN90M1iktltUT61ArN+OmkGAM2xe1B1xCDVfI2RsD6tK7mVE
XpQsqxyXKylxk2sQf5HDOrAT0PRu1wyr1AtQP7FeVgGhjmZJjifKz/JINZmfSCVm40nnMwkFZREB
88EoWP409wPT6SZEHXPRWlylXkHvPdcXLRc5aYO2cU0gqxj9NhJWPDwEm3S/vSLWfs2ihwbqFqJA
BjhyoZ80brimaqVFInsrdONuMSVdndxUG52gtg2g7xTb5Q+PCXE7mDY7PG2Cd1KV506vHYZA2FBF
IZzKNd0X3BLqLHPxB/aAdg8rU54cRJQk5j3HWlvc0vkl6MSvISfNzsKIAZQyKLZF2b22rvY5tso9
axyHV6oMfvuNWa46hN4vvV5/TZAENtaEjtawUn3jx7W2rDq5TxzaBgBzwn2TEgbRFxtFdDMNHpR0
7Na3XgwO13C2nhbneEKs/JJTAiKS0b3EhektnEi3v8ZeLNu68H77vf1GSuWfHKTNbnLUeHy8jJD6
tb6rD0Vghwe7Lc/4GqeD2dsIgWtnnySEN6e9fa1xb2FoMe9ECwUveuStuo4MuzQJALSOPXra3snv
sVXujQItbzz59ZXGHWg+pNFngQk1ulgVApGq0sS6bJzswgbeaaGKdWHibmgNqrXIXLkyZQVujOkk
MoQ48RB8BXw600jftNJmZrtJOhVSPtzq3ab0skuldd0O9T+CmMLPwF+hSmLT7XKoF5DnTMJfWZI8
ukO7cfqhj/AtptAzl4MJ6LnxHVBkYfKUZloN4ZuPj1Vs2DmJqneqSt5ccKXNT6dkEyeFVpxw50ED
rpM3AsLOcSoDhKFsICvNTS9t1+w5ybILQJZSOTHYcjtnQZfx2O8co316WF+ELjJWc2DqA5c2mem4
zjyr41fFQaawyymjKAGYKDjJTRVsdBsXZaFrgC2ivgP8jCY3ZzAfU5ADa2zT/lraaO6gLnR36UVi
GQxFcVKxVLS4yndiC8aPVqEajMPe30aB2fEWab+1/QPHAURdFvRvHB/6XffIXc+jfG0htL06Fdxm
A9XMLybsRaCL4WeeecAJobYyQg1QDWZPmbQYrmAas7tJItZzFRFt4cbEdsWtt6b9lp8TWCnntpVn
hVdgBweEcISi+hN3zXg09eKG50Hbgiv1sdc2gJnt6juksrzr4XJvvIAb3gU9EVuwUwzV5vyO7U8r
F7Rsfe1ljN3syeyq1Vj5+so16+Bqm+PRs8bsPQryQ9Lo9Vl6OaXnBju0jeVznExj6zTlh5tYFMZd
CCDHZMDbJxMrfHdgeUdept9NafdckThKA+dSzhO9MnUiTmpPQLVtsQ+7VJCKKNpqjo9OztXDpxiS
LvEp1pM9net8eNKmpNt1WlxznnDspSfMr8am2+Ulgbfx+ti/04H69v20+AVNbAMxYxz07IVBPpC7
WtCiY5id6Gtuht52drbupMfSzI8DnAjMmiYcmBcT5EtsJs+WpqCDA3RaVCgvD4DhmYONcGdpo7Hl
kMk0SzV8NhtOO1HCjpl8s6ZB2poXDgwrBqdi02vXq1TPizOn9ZvRZd7RqZLllNA8tHVy0rLxRc7m
Vitnf+k5JOCIRAelFYUGJQU/5ldQ9aKjE78000HfB9O7nXrlsXN2KXujbaRheNeUT8AMuYBbREhf
IOHigwjFySATYel7tPRDHugVzhvcdC0HUK6FBIiqbJ+DOQIbPRIN9H5NeYt8ImUZB4lbBHx3n+DB
cAkqKNL2RJkQo1WbfQI1gRUagOxFgGguNRnLa1EkE7E96TXoWcaneqWaIDh7Xe2vdCeJVz68r30m
/W8I3AFhcvBVXGZuoxvt50KpbV6zA4xGG7wl+P9dEXb0OMfoOS4091DW47gJJwUUrilec6JT0ERK
R5Ffm8RvaVdmNIoncHk0A7zA8DdCsyu8C9oO41L2EhjGGcfCOwAZ49Q2ooAVnURraGDxLm2FswaS
jhquRxwVl3etz7VjJwktaAYZ3dBykb/lvTha82ZhgFiVzDToPGN3O7jFZ94NYlsjmFgMWNmXzgSP
pgvG+OYknBexaq/rvLFhadjhrRRDvdSNOoEzkJ5j9FkX2eGDDOq83zpRlJ5IfCKwXC65AXkwHDoL
slicQuDp9bZA26Csve9PL6hODgQdmAitR/rFjn8tJ+mf0mz6qCD9XKSefuuizHalUtMKHGFF3pKh
rmOSxTMEmjKODL5lTVdU08DjRHXAxJqa+7CLnCe/ak69wiuGH+TOro/s8Zr9zKyuKTjsUDvWT9Ak
5bp0YFDGMYC3eXFK8UgvKiPxD1MVgP2QyQ3V5/iU41BBbvgrwfeKwJNMlaKm9QOoZFy3k6NvywCc
C3MrrFeKtk3D12m2eKvWk9acQkXkcUU3kgPpFw7HSp8Do9ruVQLkWUfEApwGC4L2aIZPmFjU0o9+
l1NRr1t3JOu7iaOj21w6V8o96JUOT0oBsIkTxUqvY+OmRwVhio7xGU55f8iclFHNCXBRlQBT3Lgt
rjBuxrWdsy3EjcaNyQISO4PmpTenX0iTwhNVLLHABB+dXZV/wMHxnuoZeGsa6bYx0fi3mW7RDMKQ
lIf6SWtL7eAb7WdCyC+IPQU3bjoX0Eb3HgjHxu+fTauOL5i/Zt9edco7ps12JGdLNyMeVuBaZxuM
GO3AEOlwuRsjIN5Gb7GFiAmmajDnEXte7Pv5UtJ6eNJLvLw+2zg4TZjIY/gMEIeJlPXq7pCHInvv
OdcYGb13HqseT2YOqcdsXGo5wvqpwPDqtdzrrDuvaR2qbaNBtlWeWXyQmrdQH6xd4hvhoL60kOde
kOFbR2WZ9tJpy11CGvmliTsLcixGJHbDnznkjrc6It0tSnoy4I12XEGG8TbGrQhcZ6f72vQKh4xL
TLTgkqlgO9XgM0Tdkq7d1aQ/JBYm6AYcVU6AYmHvEBwGF8gTwTIybZzidkTrmALWBsuLAG07s2Jq
lEOTB9+Ahs+qkM1qdDTtuUjktLS1MTw4vjdsmsz3znmN2EsG/TWN4/AY8FtueG6KRZhO7lGzCxfx
GUrWwIrPMpX2xSaXfmU6Bos9Lg/OVi4EICo+skklLcvm0xMGorKxoZXSVueayjyCeyP9MCqwdbUO
8cwzB+hjbjDdagVdB85OQCbQCLGjzbpNV8fl2nIVwu6QulJq0dVlkjrZiN0JmMB/2pOMcc1UCU0k
kFCmyFxH36xtkQGcLbIPz9EQ7YvIxGlJCTZHFk/UtTSXstSTLQ5Psnew6tfZLK4SRN5q5ptjdzw8
8Ahu0/DDryiowkE8KmXfRw7Y5wip4lkEMaDPUuycuDePTar2XToPfcceT11GzkU69eVL58fXEJI7
1Qw7fCcsCq95PsJJDmB1JTiKQfdVtzRKnF1cWONrNWWkXCzCOol+c7qkZyzA6nt4GhCOOO8Co7lm
eFSQw2AVUGbCkUY9lW0XRtq4fKmE7FcGEpFlAOeGSm2v3slDpmhGqB/pF7rA+oErpZWJvyGKacQo
p99rHHULocfJEYMe6tWKXnwQuJzTdfLLcjlfajvIDa6IdE3T/Ueqw2bLg4/UNrxToSVvKakIa8Om
+pu7Jz/y1gIVgjFWwbuv8rsx5dYymoVBJBmgQ0CXSGalRyqhEZh74T1HflysmzYon9uaIrSGUHVn
y5ocp8J/793qyeWt96R5ZcdxoLM71oRO1uGbaPo/XTFexmCWNZ8LzQhv1fwyhPk3wkB962pacMKa
SC6Jdw4D22UHF7fHQQ+2KJHLXTpo/bKUxYfRAlupIsvaqWMjLOtcmpF9LqbfZUaPQENkYDHMCTMm
0ZrgilskShetKDYCyzhPHlyMaqIYgJp+V6FaWjg1UDJF7ue1xFyIn8zYT3WqH1JZv5ed6a7igWvu
4jx/U1q5LTJUYQal5CMz2fCcW/YtH8vwwlb0B52u4tia1bNM0EkjaEdj207XSg13sKDNTU4J2SfU
6qHa5S/WZH2bZH2xdQrdk5qaiJkgD9ZJe2IJRiZRiWf8U86OquofNuzus1LDFd6t/kogHZYrM8eE
Uy3aSUVbQzNRPJItdwxcekgJqbbdROlN64YTsoz6klJHxsVOBdx0SPyNaiWwRpUoJYyyfDEk+/LC
DZ97P0GsE4UXrbMCzC63iHr8AqWZQknWiFtPYmjd2QTQ4h5dAXYZ11YoQjY2UFDbuXKXKSrd5ljn
x6Yo0FX3Bf5Ez6zOAC+jtZsgi3ZaoZ7qNksph5Go1lmGeSL/8AWXv31X8H63gl2oAZaBBSU1X7Nx
dDe66igjj9HK6ScsvT7nQV9XxyqLzQ0iONL52ogddGOKU1g7NYrLMV1GloONSiR3NAyox9LgLRkD
2rPmAAqBIx1J8hPwOLfdcvQ9ZyRSmL3jMboEVcGszzYzfaXTNZK1oFEBxu9Ib6lXkmn+jFkQLaVm
7ck5RQ0h42IxlUSfyoAEwDKehfxY/cy6a1eiatnyqbsPuoTEyQr6Z+x99px41n7VupRbFg2SwZNH
YkWXTfXSqIpnRQrHStf9Hw5B4pgqmZBDr0fOn16wep2wv5WVcc2JNVzIxic0TRx6wh7WlF3EIi18
rFIi3hQm+kqfMsIR1/Xvbj2/Sr8jKtfhXiSnGOnRsi3y78kfT2699X3EXCouTojYQRThtXDFdxIH
+llLBblFBgUiqze1hZjyQ+YFz4UdfUY5Yb9E7XQeaaQum6FVkTU4tDOOJC7bg/SXl/Tsd2h0BSEy
ngTJr4Jg7RikY0Rhcqyso8Tvv0QemhKeErIxRRDjZBYQQtopBCHj586VhTuO84fv1Om+JwXNFr2J
UtCAhQJ2yyDSIlZ9uqV/Kpda1F5bj1Bxos76vN8nMelb+IF7sMD3qSrGVaf31aYZ/ZXIPXxyATdY
w1ZE82E78HiBazi3gOgwRzUUNzsYLKQ07t1Bq1Zl7Ka7EHDWgsbIlZKGwFxJmuzcomMSyFZ1p618
59Nqic2iRDUTuHt8znA9Fsxt8cbtD0nIx04WgbbRTe9dK4kpiI1fiNeGZVpWi8bU0PEmENYqTKEa
W3fmkUta9t5xJCCrFzXV3jHr9yhEV7E4VdXP1u1RavnwKUy4C5vEZvyxnHB3WPL1GJY659iN09XF
LpBkBOhhvrcc6uu4P0SUW0CrPELYF0mhBWgkW+yYQlSrVjYGZpiEWvrchq0prVsFEElatRBt9Ilo
gYZenNL/lLQhAqRzZwhWaQcBiedmU1SNBIraXgohaOPUFOx1GyOOLCKaI2TGLUfvmuK1acGEPgf1
eO1hEzsgxgY7LV594ssa66UNpmdUwcyWXfZNeUss7dL+bGYxUk6YqDtSXyYb2cCsmFsE1hiOfDPd
iGJuqsBDsTymGf0i2gr8bJKTNnVCIAA41h9jC2RYr1xFcJ6zGhUcvqD6bTcI76KSIai5ucQCBQDM
4gALeu5Himf2GKfiOtDZCzHFX4mP/LSyapsZEmb3FH7KbjIPXu1f8lYzd7Bl1rYKxM5ATrdoDcff
dFGwTCNatrkIVhN444UD6ncDYmqZgKcKqtA5+qVP/kQ5Myq1yLu5OYiWDrgEcSc0A4jOAMsjaQJQ
il81/ksEHWKdFN3ZHtpmldlpvtI9lc+nAm89FHDvkQ/sdR6IY+lHK6Dh0w7Lw0fQzgU3fcB84tHl
rqJ4QVXcQVtW8uFVYHvSdkvLB5ZVMqytAYdAB42CKUub9iEZuBis+p2BGefeUfoVQCF1fdS3ZLoJ
P5wR2+1E/bb81NIciX7sOQsgwvBAgjIB6+jfXILk0mJtWumzwAl/0fHDPMUZAV5GsfPoVoMzcWF3
VWLvCCbd2eYZDFIuDZyKCAGCc4tliURcD+BFK1aU1dYcB2hdJyuICwC9Mnp3NWv4GjsWSGZ9zhCo
XsdGuU/ztl/PlX7UnPjeGtarlaAOYjmDkGWg3BdldRPF2O6dHk+F8KenegqyU1gRdJr70KXq8eIW
0juPtQpfQm8bTlQr6ui5J35nY1eruh58GhA+UgTSXvWBQTm4RrGHOPRd+P6J9Dq4h5PvP5flk1sm
4IQy56WJ04/UbF5Y3MWiMH3anQBPwzExoLf0n2PUVqDY2V/5pjYwYrsz6cwZyRgwRRz6+jnOoCSE
LGDGi4nZEYMtZ9poDc/hD6PPIBLPulSMCwYs3syUQDOgyP4CDJS/oYWK00IJDvQwA+wIo78OYTSv
iI7sqLovPCQzqzQPqOu2YLqsvCFHzWqs9QBPhw1L8GFaCAYn2EDbCHrPjrSE26jTiijgekOfXWdZ
GR9ylGOrIZG0QEJioAaOFCu8Le7C1Vj7e1u8urZ9ahJ4dJPLOU6YwNKDlruMG0VUbgXjMgA5XGcH
GSg2QGa6ynVU+UzoEGtKdMKp3a+IX4reVK+Pt1wrf/UJLYSo6zfI9+fdQccEV9MI8fZqzAhpLkCo
edw1sybJyAF1vHKEtod84JlvvW9MB38sUb466CJUSn5XGf2kHU5lz16KTqgloqB2MaXJmQU8pbvX
/OBzn5WafnOufQubXDqcOJMxoXtNeNE54+LnjOR66DDgpO5wAdcQL4QbT3uVoYvoWfOWWj2VZ3qv
9CG/HH8Qu7zBkuIX1hXjp8lBU+5J637POmHc7LbRD0UffuHKO6Qd8YE2095S+dOXH+NWNFzY0Y18
c/Sm4cnM6c2I5AsaVnOMPbjLpM3vwZ5rp3x+AWCDO9pGUNPg6tpp9HPwSutLklJK7Al1vYyCMDmh
RxvXAao2yBrFC6hTSh6pJO7eWHpy2rRGN9G+BgI/KhOjjAPylpg3BohLeTb2Y+IQBRkJ+lMZewoI
iyUP6Ih/sUYna0B5PBPCvkscy6sWZeAciTr30Gl5Rl28oBUQPQ0j2Xno9GcUGymXgCrXicKcMydq
OJIiT5xMN9TDq65CHOPJ6DU0HOxm08Fty5dUi7RF5iXWqR2L75TE3EWqVdHJKdkADm/kuCw93zo7
eijWnTMOrIH4L+qcBgvEzg0ShRdFlOZJufYrZl4CjHHuKl00G5d5ZqF1Ppm6udEuHd+AYSw0qr2m
9+rn1U6G6c9SpeWTKsRwLXOWd7vwyrcsCNcSrTUbawt7g1vDgohBjvqhd7OrXNwr1X4AAkp+oZO+
Jjm7nLQJ0FjkHrVJlAiHx58eL/2MgxyjgMZj0adyrQakFEjemqONyWinj3Z8TuAhbsvG1S6jnau1
QSWA86RLSZwCCf2IdJUAQ9gXeeqRC43sxKuyYN+mzXTnOzj75eP18TccIvexMfcInOG+OKm483bv
CjvqBdu+v0lzSQowkAPEgqYdgbvV4Gc1erqjbzBuPdfv3pIoOIvBHr5yj4RJQD0ltgkNKc8AvaL0
nCVdqe4L5nP3FaKIWZnTII+FNLubLHuE29I293lKYLons6tf9+o+FH6wQwQB9KuLgxdvHI7FQ+je
VfgpOKZmBxBr/LEp8a8rjlYTSsuVRtDacsogw9hxBJZBAXA9S5hCZ9V2Bw0dyWEwQvz2Zn/L6kTt
sTkUKzSA3nvLKWrZDIlxCOqAPR4NX9QJ9qHzabPQR7OupbC+cwKbP6JiQh5aozdsjNH/YHqhzd7q
VIwaN12aGEsPo/XDaVXw0fQDscoO6+Pjr6EyCIcaw3Jvi8p+jkNYYB5HsKoCTW5H5k2zh3ej0aIP
0wWHTkUFxr09RB/a/B7gZb8Czk87raHPqShciS5KIT7p3iF3fHOplJ58YAL1V4mB9TIFkC6ynK/I
Za/S/k6ufHNpKiIBS7REHyEMrHXt1x4p99BTVTQOqwbwhSskdI7Yu0WOHjxnxoh4r4neOKrLA+Eh
5FDzTBytvidHObZCNBpEQXxkI5wbIVkxfM40dlBhNFdynQ9MZzTCrZtJevtalg0MHW20boFGBjWp
AMeydSwaKDl5BY1rIfMvxm08DBfgUDcTu/MWtdhZr2u6D6E931/ToF+Yl0vyzheEjmgX1Yrq5s4v
gK87NvNTyqJFfw2P/TlECU9HQR+uPJi03QHVI6OR2wxQ1cbpjXip+e510CEhBVBRW1dohI+TojVI
2GyyGmzyX1ptj2DmXZOVuFa2rQg4bYJtIHEPhBq7v84U7JGoM4cyzm5/vdTKIeh7UVUzBxANENmE
kkKscSgjR+5oq9K0SN1rUBIxbuTqZEBpc9Vzq9niCPKlw5WWZhuzpzaAsxT7npg+oUhvWg4Wy4B9
UgzmhspzxZrsV/CbH/GnjxepAnnV7PIFZWi7H0qAsawFS0Ap4bbyx/5CSFNLZaZGS0O/MXaN/JQI
9F0OBybdTdNLn9vWDjd5TcMVOVa3rWZKYEay80YMhrwm08hhXOeMO+Y3JMPPTWQa18fL1Nr3PhJ4
2FPyuv137kNysSJSs0Hs5dek0KtVQ07VgrSCXsXfzNLNtX/1lfcHqpbPvjFqDvY0PYNRcBYmAuZN
ldrkpTeMsILmiJb70K6YcfcPoeP/Tyn8D9YDC/n3/9t5sPxZ/P5fb7+rX7//3a4w/5+/vAealOQK
2kj7KS+wx1Mu/9T/rpv//V+atP5lYEzgn2zbsqSaHQv/7T7Q1b+kADxCP92VlnSRnP63+UA3/+UI
LEl8WeiOoQvrvx7Jkv9Mmvyfv/+7yF7+Q+mP3cBCtSqEiaFBR+jvzE6Af0spJCyjKSKdwxyWdI3k
8QXFVbyfLcTOeh0Exa61JTRFAHCO5f8pEmzIbDL22TCLoXREVQBnpUffzOlEh6W2cZeoFPYNHT2O
WfWSNu4PZVQgLJqBidigLB8XT1ChONRCoKJ8S0nByeg0aeBraorVmHo5OOzxupNwSwVs1c+Aidqi
2ticaKH8LOm0b7SRyn2dRb/6/NjLauOERIrpUAKWnu0ToMY5qKncV3JryXmbsp1ZTP2iYqezcXKq
8eqTlD8y7EWzTkp3XKNyZuuANVKZNm5B2gBR572OpfdLs2i82iT6SKcraDWY1b6y8OzhOwOuE7I0
xGnrkpLgvBqwvxYpV1G7S+oBXzk4wtwhQsLBwLaIqaFrww57dLQo7GxfBeKamvYrJbr9oDmvwWhT
T22KM8aTDQx+coFHXgq4OZH+UxTJNiuoX+gNWBOh/exGvtPtbtED3gmwdOGOCFF7qqOstl8wWS5G
oHfLQWKd4GGqF321o5TK7Dy1FFas7p60xrqxFVszfvGiAgLKeSRdhOwNPOT1yxazYF/p6NRNPoHU
dWCGSDysxFLxDo83nr+FawYo0t2xoa+zYUaJcuMfb6vHap8V6m2AbV6PyRfbti9D2uGsRNw/3rUt
ufDH1ZWldXm86yX/VfrGTp+/b+iDaRM2XIs/cpPbLl9JRQY79XgkM4P/pWp7P1/M/NN1BA0LNd/q
zuJPyAkohLIV0NUrRpmvAs47RZuTy/Fi0QrUOHNZFbiGaV5wD3Dm9D3o3iaqmPgt4cST1g7Gfc+/
w/Vc42L6SobBXSKeg5QZwHQQfPb51NUUYMMvQua5SKAtcVpaC1RMb6nrAtRwXw1OCLABscwZ1abP
qNEw8LH2mHzcFaQ1jco4ATvHqco+x8l5pQH9n0Tq9NkYxv/jaWGYO45i1tAtXTfmYf4PN42VDH7X
hsYfv/i2S0tbYOjDkCFD6pd8gta365DV7PBwmPMzI9v4a0jHlWV0T6NZMtLnIUjq+tTSIIIwA8cv
5Qdw2F/FUbNruPuoji72ULECNvyEMVdwlBhCACJWNHE+Y5Nn+fGFeTdFf/PT1drtPOgflxJ6/PM8
hlAAPyV2//R4HJOUe+RGzj1vHHzIPCp+wMeLEnKZp8OeOMk5PJubP88iZsyTJGIApjx9j1/PVZeg
YLT5g3rHabH4a6jUDc2w+XOhPLLopdpzbr2BGV4IUDOLMgi/psHjxB9/xR5prV8pNS6aNM6EmJEL
zHtoEYS3F5R6R5OboNl9g9HT3j8e4/knF/OVRqhZ09DYCdf/enxhHpGP/zBlPJ1jODJdzqPl8XtB
mbqQ0fZqsikK/hoa7H8J0vLWYAow2fIpxbq1B5R8aqp41Wj8jHnIzJf0eNxLEp/mt2gqfzMpY09J
Pxr3QNjILeWnIIb7mn+IlhN0GTXME9ZvLd7MH0ALGVzi9crmyQwUylpRt1qk87U5vf4SWt5Vi36Y
JTXnaP4U54c05JF/fH8c8BnMP8Ut+E96Xm7NkLqj8og7Dm9Ky9auZV+0vPhPz/TDVvGPR9oBlOLa
ppKmjUn97yuXT20N1GnxR1J2QVcQ73zM/Yuq597PVzd925yTlhFxeyKzftq0uhbzVDvNV58xo+gl
Qd4tpd8x5OnRCvVKZfMrY3qdWMAeU7bgCerkSA7qfDP2ga39HHhg/Ng/0EOAU8MNezyjicG/m5V5
rMf82QcZEs7PaWm4r0Q/7M0SN6+NKoTxgQal905aGkRLw+N7ivR5DJ1LimR5GdLg49QNFJcjKa0W
voJMCQwUb4Pa9q+J9d92K/8Xl53+dxfTY2LA4UZshMH8YGB5+/tdbHJf5FTl/ngdH19EQCEffLJ1
5r+FSrLkRlArQ5lvMMN/aRFffryYVXrTCPJdNPP9HntWvP9wYfMb//3jdXVb6lIo3bZ1S/3DgthM
fl/rrfoNjeeSSQv8HmMtibxXqkuPp96fbch0WNgyZD26nYGF6nFt82PexIxSP/6lMmNXMKT/w8X9
w/w13zaXvRf4YcOhG8OV/v22ab5l9GlR/Pbc4OJH/UFQYFyJkqWWE+ZXozFDSn2a+790L6A50AL7
a8osByqVhGQtFSvLY4Z8PJleGX2hMY+IXGS060WwU+X/Ye+8mhtHti39i3ACLmFeSdA7iaJcvSAk
dQneJvyvnw/smbmnqu+civs+ER2Mrm6VRIFA5s691/pWDZFGASRuGjum+FibHUGiAX9d5MnWABaJ
2pAKKnJ298olr7JPHtxlV4/HVoY0o3txyOaSQU17xqhgPrW62lRt+0GO1TmN9LXgdixtdEK1xWqE
hKgjce+KLIiceZOazsdKENcCKRCJNmrsnH3i1+eHS5YRuW/2EpU2cndwN5E1PwpKsVcNufu7CiRa
HahKdJgfulrlW1qjRToUd0qmHGtMAUDY589t3locPf5MQlQKoBWiZegSgVt1aCXm9V/yVM6rsujr
fMHnOtsyF/cr3MdwVP153QFBEHkIrZGdUgwUPkv8vDAKMjNXxmCfpSUx4dHvzQO+Y2xkyA5BpzYp
ERjzFypW+1fjpKd85Hm7l12hIr6AZT3dvxdTixVH17+qUQWePHb3narUgGrmJTFHyS2a18X5Rwfw
4pGW4k5VconRk2Uh7b/SCpXqvfBx+/gzYnFMHSZaTXJO5iJi/u3m1T6en/ZGja5d3y/1THm5/25y
ru3CmI96/gH3GnBel8B8KSvsgWs3aK9KKfaOz6JGOre7LMGxwAUl+ZkfryXclE3jFIsEPSjsBmrT
ubgkDm6fFuVH6eReWGsMZJR558+MA9kDR6FbCn2zZk17BkyIkrj4UoZzGUBVBIk0LisF/GHSaTtF
ax1vvieIZX41pipY+AE1d2JNzarMZLNSGrlyqUrvVc+ofQZd8dRHhliNIa6kuRqY6ye2VHAhTLor
mhRLt+Qw8YdndnZs/7qiuCqyHS4z8fC6ad///78ddRghjWE4yS86LbdECyCs52el4eEcDO4XWiw3
N8i/WtdPlwDhxcqFhWtb+o8eTcDBgexCSxvnKgFkqzwSS9cE+SdmQaVur+8HgXouLWwU1MuCKR4r
ubkYkj7aJIBliHOrVzGrBlYk/eiP1kuUy31mjiD57cBr4S+uMpF+CzX6buzCYZzWYA3DL5aoqOpp
slB1ZijbIqWgOhXvI8tCIVRrQ9TBUVGNZ9/vAa4p6ZK+lNjqgjAB1ucqG7age+SyLmreSWh5E1jp
RRkTqkaQ3/eIaYUwF5IkjZZ2FLSaLoG8EyTNGRjVesACsrKdkWiAsqW7mro0SvT428b3mufy2bBp
mhhF8ZUheITul3z3YQ77XT8gYDnqhdi6Zfw1kUCNFZXvMsrk20p8ZAj9U2+/Exg2LIRfeECrlSW8
Undl0OWl+aK/DHxp7nbhCrDRxhy6a6YxRUSdsGlkhXyuVB/8nta0JlJ1O0/1gIsyMmzl+g83znwO
/+3G0XRXtVVLqI7Arv/bVoT2siw6tf2MLMIvIyKPzfm3rqEVLSd3KN9FUrlHMcYnp8JPqVbhFTXM
tM6CU1Q4GptVB323U9+VSIdehVnAGPJdMQ64nNlgdvAiEVL7Nou0zBEbsdoysKY5LDhsz7QR2FUm
GlBfLFurczyQVuQdVN2+youfNjjlzNQ6b+yOk2mt1A5PCoWJi4POJecvfJaW/hoIHlI+Zcerovwd
RlmZVPmSSJaePpOTLmumDh0TAW/KSh6FvC0OqaJ0y0KFpdRzN4LyVeA5LvTRp7dMJpsMJ1CV7E/L
idbnblr1ecjU7NvNMBhTGfC7ED27ascHOT8V9K5yTGvBScg22siE4a89cFpDPUHGEDdG0GsBh7yM
fC2c6zknkfv9cr8vQn6VFRzCC3infkifsI1/z3dHI41PVb3K2oFVxzgfFxjfKR3qZaAU/vp+A6Vo
Nq2BtrL6Uy2mbyMZITsX9UvpxsqSYEu0gQSfqD7B7ZI4FXZlxiVF+O1YpbLsio6pHuyvrGKSweK2
7GsANOQWnEkIbRHG8ISZrvswzpctTKJ3QzCXyGsOjKYKHyXisoNjQbKsB6fhp0+Y6ZIMQIcWH6jw
P9yn/yjlXJr6AmKBLoQwLGsmKvzb+tYNRMT72fQVzkfl3PksDchrJLxQJVHz3jeD+1Fd1wBXcUo7
Vfg7sOFLVpUefkoslIc/vKVfrdGUSfNbYmGf+RqGSo/p17dk5VMOqWf4okHNYWKgBNf4+Edj3HYI
kKO6/J7PS4KSSdfpAc1F+Hwejehv/Od3Yv43z7DLsVjXXcSwdN1+c+tzud0RSPPXvRbiDD4xk/XN
UFmUDtreqm3eG6t4g1T2XoxqvRoLFlK2xSXm3mhZwbvkZXiR9vCVpOOmbpkG0gr25iVbcbGBRtmj
GjTXIcrcFfEsr40Rrf++83sNDLISfZOJXG+nuRTjaKUsI53W1jR/95SxDPxzShZumVyrGSPqbEHz
ahfP94qoVRpP6fQs/1DGOv+8Y3RcEWhfhGVYIJx/q2Lp1Q+xObifQNyWXZfF2zREkZDUhI51+Rht
NKVZ0BLQWrpmKc9g6CabSGnNlbQxVmqmi76g7I6GgrnrfsVqiJIHEijI0mMXtE3kvoY/iIWY4hYf
B8kEZaj3c/tLBYQlH4jPY/toQmshJ6zPXXdGOdZS0AO8Q8z/PV+3MWCGnZj6mVzuCviEidvd0bRF
FMxtmQipC0YHvkuo74NmFkwU5/sChj7RXUVl+VQrNfi8suZy03hZpNWLPxohx33+VlXw4BewBGXo
IWcVazsu6f0pcmVVKQuZG0WUcsmcHf3qAwJizteopyFhEpABL1r1lZ4QMBFEm8zKcN6jXTDj7tab
w8P9EUc+TxDU/JmCY1kqJusB02bhuZg+RBaYu2FeUPr5rvnPN7xm/7PcMXSHD1bnGdRoMv/W2Y1I
ibFxjn9kE51PAgtpf07BkufUJ/+aagM0MIlZlBstpeby/j6qGKRf16zvJr3K5+/1pdovEkkuu4O4
RYf7XejjNXO4GfDeZku8n2RozS/3b8CCSTdXiTxjmPeRuXBSlfgVgIW1ib1g6MstZJQrCeMdiSrt
Men4/J2pehqtyOb2mpVaMyi6SoKVOYbJDjH3V9OghfIbWFuaFl90DZRIVJrtFlD7wmmBP5RpL45u
BaQ3MB14dyQOhW21brR+O+lZSUKpj/p3fpSGFNlJPiTsYUa+GS22PlGNpNbopJ3l0Q1JJr5LgECr
UUYYv1Ok1ynbH7rWJssc5M0s22mZ1Vt6vB+hpQOgHEaG0Da41fl6DJ3115S5tBrG6OH+hS5EkHOZ
9B96agO0pSvpyTEjfLMK2mUVQXOJTQZy830cBlTpRX/ojY/IcQovxky9rNQeL57C3VvJAPQmcOSx
L1zOIzE/pTOwHqOvC3SQ9vev6ub6FaXKU00cSMzYjGMdEtaWeo/0PCZu3bFU5Xwi5be877GtMv8+
wfCqCcZ/JSE4HAXlyDMnsMnN92fp6y8Bwtem3d//xjBfuBRHYQAhdyCSeamZr4aVj5tJ6Y5WzJWK
WyVYR9p4r/iSqg49JVIfQVgjW2kVfFqsbvfvNW/mik1ZaYcgCUbOaHe1GExdqKdh+5D3Y+uRj1B2
c/USFyBq4i8oeei7K3iaoeC+yMv6RD/egp/G41ZzYOwNk1pRmFgip/B77oxTfcjH+2NACorAOq29
Wwo3dxyTAge8k2cEsdEq1pvyDxvzvbn6SyvDNYQqNLoE9KkMdZ7m/PvGHGaMOsAcfQxvWcMMYcIx
Dnshypa5AudUAl5bhIlprzIletJ99SEs3NiTLvUhd9AnJhL2GTXS9cXQzow4ejbL+1GDu3KKkfpW
eoahNzNf7490lbJZwZhkmVX5YAtdJ4Gvfe+d6j0woWqKia3NH0rMUEniZSmpZlDm4ebVWwynF0A0
9X2/ImPT3DEcyRZdCCfIn1f0uaC/b3H3j+6+hdVmvC/a/muaEv5/3RvevMrPN1F0v7Kuy+hDcIhM
Jm79+3chpTqcRvIitC/MKpx7QipEJGDglUC3LTUKmQO+ptD4EoE2/X0LmoH12VZRvaxqVqucojgH
zu3dzxNqhWTbKgnRM99Yok9JwJfcl9P/P/38w/RTN9hW/t/jz9tHDsnkd/Iaf+Xv6aep/ovBomPR
I7NhJbHh/J/hp+7+y9Dp7Lm4aw3DdC26t/979qmo/3I5bZkqvihdpQdI9fh/x5+Kpv3LhrpG5ppD
P53TvPk/mX9qvxaolAmoPmb4mkEVZGlUQb8+mq4aOmbX68xCZrGna1fPHZENXdkVZ8Sm4aqSjbVV
raZDJKp+NIU7eHlBwBsBzBd//Plv1+6/a8bOP+2/Foq/342jO4bJ9WI0/PuWXRWhgkPWYrBSRkxW
wK0tA7cT11KJyR5y7RtJywKzIMMqh05AUBcePtfsiiGSYxSwN6/tzXJhVA20RbbGzX9+f/eD7i/v
z9VNaJ0Mk3iDAvH5r1erJMRTiVkNKJpbTF4aVGl7NHXMB/pbpSN4EvilYpsloHeAgsBZgbzltOsC
lWNtSuNioe5ZDaGolgzhxpOTuG9d0BoziliDHkoP3Cpq+4iXNdwGVnupRuK0jThFtuz/RCgI+g0m
2EK2tIdYF+1lTfCahdb+D7+pzm3020fBr0qTx+G3ZXKv388T/3aY6tWAbRnL1AKZD1l9+nCa3My8
qBodWRcapOcixWLlJFpQrZTugaFvtXVANa0GOb2MUa9fWPM/c11+tJPWP9xfstHJ8HJGaJMCTjmj
TQihrzrVOahTVskostflJIZlqeu2FwV5PnqDhBY7tDaACMiWDDebE6pt0jLz2NdoPRvm0pS3xkdb
5EBSueFDA7delY8Qo1JaJxSiurR++oSRtW17NslHgXyiOFtZIBtpCbncAip1DjgTDoUhw79fOPnA
XBtU4Zk1AIywtFawFYrVELn+Rg/HcokUVD36YUXk5DRsCcXCgWcV6zH0i7+6TPmM+DtvmuyJn3S2
9pRb20av4fF37tkCofVgp+U5lJi5civQCOv6yT4PMMhOnbUzIEArai1cS+ZPh2LAutCClLgQyzRt
bKsCRJgUXlskcGLpqHlp3Zge9ZRP93lZ2cC4U0ufNgr6mQXkXvLdwJNJPwrPGXpAKq/M61rYCFHm
4eAsd1Vif6RT7uz9Fj2iTlK7NWnNXJyug9ZWuQutVzEIfZ3WMe4xM6sWReBqj6Pa7xqUfdgULbYz
gG2IDnPzrG+1fvBPscMhsVQB/knfjC+sMvGlZC5K+K5J8ltuvoITwXFkdfJc+oazbyp80f6YgqKl
OthovLVxzPVNwunHQ88cPZbRixXEK5wdzQ1wJR1AK4F4F5lYr7PuI07gVauE4i1EkCiI9MOTYYqN
Anf3lFoDx5hUrmU1ofZLW2v5EncNnJK4lgfY8KizO2zVsb5BgkV2jWw6BMk1V7Q2GFDR9V02vkES
ooX+bcIiTmBwvKrcqlwblp8R5gXj0Mo7WmTkTuFpbcDKHd1ayZA6uz79Uq/OvHqMhve2d5kmB+MK
kKO7mRCnl5jMjqMa7WK9jm8ohklU0/JqTQr2qUzD4RbGUXU249q85HS+F03bYMxGC4HYIUfNAB3i
mOJETNX22WowGNZ68IwDwlNLp1tJGTV0G6IbpoxszvK2PG2sp2tjOZ9od08yhCypTjGQuBBpchuW
Br9T7rDE2gSltFVFQOZEyA+it/+8pGq/Yi6deb7FfMRxNeZJzJR+H8z3FWkesPgSFsqUyUeeTgRT
E1pokioWatfB6KeNEfCGq3Cwt4oj/BVSlvJHJO1Vuk5DrB+GyZuf/QkWaXrUXr1h/Okw+fvGpLNA
zj0c3XZUVsXfEXec1ws4yCiJedKCi8+evocfBTWbEU8GJo10pxGPJk1Cy6F+H7ZDnPhbiH09gwBb
23WR/h4BQj5OQ/z8hys4lwq/7Jq6bmimbtPAYExo/6O1E0PfyZKpzRhEKcFF0YmoiVrffYOVyqxM
HZsXDU7MUmVFuekqJT4wvn0Ls4NBiC9WFvIl3B6mkxyVut4q/XTNQlM7O6FTP4/JRvXD7Dh1yds9
iD7uzXHnkKgOdDI9wXkYDjEPhaxc6xBnBUwmIuCebTd680Ey0Mgc4ZzPGho6UBXCbRnvSGnjhA1f
JuzmYQ2Ioi3C0f6Yc2A9DhYi/z5r0fCVjvGEU/O1TU30P5M9hzVJMq9qs/XiYqqvdL/TXdxgh6hC
pb5GtM4vPsOENDYInZ5fWgIODwFRXmjZaVkEViAfLfFU4kd6yPkPqt3EjyOC6GXKyvsSzn5mWAuE
CgrQEsLqT53VDqfCZBHTqYDo2prWD4EUokxS5zQi5z7htqiw7H4PvmpfhwCCWakCkUAe0yAFI2kG
oFl0HtFDAXfQnyZYYLQF+iap/n5ps5AxMqODXTT/UrqcppUTatFKdUJkmXGp3Cak/fsRlMOlVjk0
a+1w8SdJupzbdmsTShh7WIkupHHUrd+Q8CeS4QRbTF3AExsPTRdZp46AFvppG8B38qPKrEMLQA13
tvZJW8n+aeX9R5Y2jMoSsE+9O5hnDTX0crC6bsfprPXEkATemHEegmlx5qgsXiypbVshxkfBYcTT
Ukk+jEJQVqhlj3z1Te0JNsgoWRa6TAkoCwQDpyFYmPogPLtEKx5m+bYMjPJl0lIAPOW0cP2gepCJ
vpiaH8LsxvWkWdGq7t3sJljQFin6YMLrpNgbWd1sc7fuTn94on4vinWdTGMdtDEFuqr/UxMIaV03
fOylYAECZsPSvTlN+eCrYbhz2D3WuSRiXaRpvUGeURB3rNWnxgjjW9I/2JP79of3o/+qBWCR1C1t
Pkjwfu4r0W+d7bih28L+VXL3kUOYDfXWGN1qHbZa9qMkDKKp1YNe5+WHElEqqoxQSR5YEyQhwkVW
a5tUjtVNNcwnQxmcldvhfEjTKrxNEHI9u9ZJiW+1xVgn9TlIrOcAbibY27B5ptGH1Kh1rXUZTcEx
GhmuMBacbiOPCp9CdiIQBLDaZB2zGvGkxCzxzL71wzeVTUTCJLG3BTmyAIJFfI2QDN+IlaluYoD0
OyTunDlT3XyfXJck799sty9Wfui3WOrS8tOHb7M3q2g8DS3hbroWHu4vDIDCg5v1M/ShyzZDhk8H
z4G6zFutu7lwD5tkoDyZ7SWDbfJ0ZBy3S8Xtf0RN9ByFtb7DUVOuajKal6JJbQzrzvCopxlhYQXo
Q8IUDWqFSyUaCklKDOTeMAaVV1tW+jqm6Lnks+HYgWLm6WEdo2TsrhQm4ZStDaOuYLcUzXJQuDuK
kXibQMMM5UQNkEWVFK8pq+JriG13AQsEIANGqy0EF/NSZ5jyxpwA3bzl4Yud8FB3vYUg1c2vmvaW
ymZ4iueXMpnKpQkrjnPSQOz4p5aQapgIAzxMFlyDgGVxSvzpFMyYnAoO2ZtNY/5pnBSHDEJFXf/h
LhX/2IbQ1WEoAxyNpFb7fY9sR7M1Kg0dVUo3eTDiTzBZFgZEgrSssqgBy1uPpJF82KL9mSCVP1QG
tjPdHn6gsHIgNalfdfKH1pP2j73RMCzXVtm97pv378eYyob8LKqwQitC1Tog81qXmlXuhN8onlZl
4l22CNYHFVJ/phvKNojwNA9ON/yPSwjDYEBoIOQxNf6Zz/T/3gSzbJzcPWGai8riFCD7nYmUds64
KU5RXQzrIpyDhdxePReOQTcVGD/OCYvtaXwhT54sKFN2K6tzn/zgj7zzX3vlLDAGQmhmrZzzEEEh
kPz1zVG0+6obotEB8ZOv81jeuCwrZxyxw7nlp9pWG6vvURHGfgC2lmvn6Lj+9az1rCyARirscmXn
jC6SrJBEwxbJs15NmxzRyh8upKm5v59NDd4tgz4G0TPZxfhdGgWeBWRhMQcUj8Eu8yNgCqX7WOO6
rSnjzpHmYHeV6dF3yPZRaxGuhLWrNF2uSNKovDRdmxJzZKXK89RqqHga46IVzrUrm/IoQu1Ua6hz
EgKmOUf4+c526miVySzas+BGK187MQx4hRsIrLSvXI6nGAxb7HSl3ptfjUHelVVOyAlyshQFshzx
WtZbxvx76LHZsoYGS5ugu0Bg+9SHXnDmgQrVymulIFhhNTM8MMQvLXJpHKMhOMEYG40EmbwwJGmc
wmkxcVn+dgLm4vbIPYEmemHZvlmW+tSxf5uE8QS0QnYY52EKmy4BHD4yodmyXZhktNlS9YRZLVR+
PPObOjjkgSL2bl0Rh8hBm2zMI/2qaR+7PfrfChnWNHGOhV8X9YOX4CDcRl34OmrMf2LSg4+1pA3v
tu+dvQlT0XohZs5F1XzrM6Mn8ijkGSiODw2f96KwE1ZI4JXLvtFHDzBc/JBhOMEzmsVe0uUugDUS
7PKCk1RbGfY+UYP03KMsMEGxFPaw8GMSzQBB4jZalEQJriDItIeKTdvdNZzZj2NggH7qUzwl6aTv
fQsnEAOTqOeliGCrRoy2oDwkrlbu42bU1xkLM7xZn1NIRDRXon5M6pDQ6MDdhmu2f4maY5nU/Suz
8Y4jto2gBfd8H2PylBaiYgBW1WIM3kGEjHiOZQL/OlpHOgP2ppSw75qbO1ir1On9zdD0C9NCoBmC
srwabcikABti3tWfNIH7paH1EoYwzIT6yL/K40C18+SkAF/zCNmaDJAckNqzG82emzzsl13gBDud
XoxHOYEAC1Us8wKS7hUE/HAzbYI+AjxnQeRJBVuwnyKWkzZ8nMkwr2h7opOIlSeM5nIXyC+CWb5p
/Xy5dfiTGdB0MNPRRDFgk/Ksx3iGSEc3bvzgfa+pulf7hFfXH2wxULct15tJpmWIwwecQxHfsHc1
q260L+agEftthyQggywunXpr9027LAYlW3aT2j1JKz0wgX2Aj4mJNg3wU0zRxdCC/FhxTglRTe0j
MVwyvSDO2uxveegv30qwW6j7wyc9ILM1aYZjEke0hb570P0eKQ5o8OOrVuXVlfbLWm/wLVaiPKgW
NnQYW8OegwcoXfgEk0uurC91GBDTgIbI/K71rlpXhIwtQAJjy8A8Z6OXNjs92DUIG/RZoaxWsvda
VflrUCT8CXLcVnXBFm01SbTUQCzMoqLs2PY/GHMP/FJpsckgobicCBXRls9loSheouGBlUF0Vu0a
0UYQL/uugruSEjFEMJKHxf+HWxC6Lii28clPa2LHbgYg4KWaTy+9j8uidosV5+TPBhcYuAfuzvCe
zprOcyQaKHF5gOAVwL6wid1BX6u5KJux5i6nGl4uXRMmpARSyjAaljSBIbaxLi0H6Gx5/ENLYfbH
NOI25fgKD4xHiHYrWTVzdi1507nC3SaS5m3q2m1bknJut8GTmsB8rQhc3WkVefYyjD1b0wvPQng4
1egWldQxvNqMhpMjS0Z5FbSZJiG6z9DGp9hUC08K4zUuyPCkYfSiaf207TuHbo/5KowITtPVTnCq
90GSUDINa7el7IIrxHGlnBpOQ369wpGbQFbOgD0MI8kDmc+0pehXbjHHumbVBg2p3I9Wf2azjrZS
ZcIHpXrXaV6hd/jhATIs6rwxj1ZtnbKM9qXaOVj92iw4jw5WNPCIlyl68THNI2UmuAFVmS6A/QJx
BRVqM9GC9BGVNSwUx980Lpj/gGsNe1Yw8pqvVuqe9aGBR2dKdUOEGr2kfgoPpZ/CDiAw9kcVlI81
WLMtglF7OxC3ajTjW4+UaB1kAcCI+Zzq1MhPVbcomAWTimoT3Wy0SrhytbAAxtuQPVTdyOGzP7mu
Co7oslgLY87sY1J+bGT0jDDyexjM6UFV6pJG80+n+MtouvCMVmhY9GFqbpNAdktD7xXgGeJNYy5H
d1rhuU8xjzeQokWWElcNP3Az+NOVxswmJ+Qb6CYdA4seZpoD1dElgk/oY5yBV1kW9M84NWgtj0LD
No+cVJvoDEUqMlmigW2EsYG/jsfsJRQ+HgurwKDvqLc4grtrsCHGjWWsVTNZD4U2AhPMHySwEAoT
0hcloontCL7+asqrMTQsv5Na4xoF8Y5HS6rYvjBjcoNzMbmd2JZy2EXOTwIzFc8WI3N+pZ6zh6v8
qUJGI2Oym5Eg5O+Eb9vQuxakD04Y05XkUMXDoz/GztKBsL1PW5IrBBmZNfrQx1AtV5MD2ZCO7/tQ
VdpGn/jAtET3F4VVOnukoy5lSvuT9eYm1XpNMe35vqi+qmx6xf5AAB55KAutI7ud88i1rmy6Zsn4
ItvSXzV1Jlnmh2FlqJz5rSJauE6crGqLj8GmG55zGwC5uZROijWU0MyMaMEFG7eLYDc/GHDw101a
MyLvETdM/fCzQT/J8IZ0KIcdk4F1GwuO49KyUH+m5V4bDpkhQepQHu4oxJZ6mCsPhC6Um7hyMOSO
IoKCGncLFlcBJ2yKvajtrIPdV9Mi5dS0cSACbIANDG9yKOGHcriJLT62OGn7m4Q9wGE0ZujJ1OEj
9i1GyVNzJY7nK0gzfYMSwRoWht/KbSQbZQU1/sPPMedqZorkM1CBILYAmcdKiW69z+JIBqe/w76N
LyocN1qvZ2B0A3+FigNgWsshUQG24pvZdgRHRNzNBD3bN7SNtLprhiJoPqJN4U4lSjXw7VWg9tYb
USHDKisGH0tgcCuCwCJDrdqpz6U7eYHRFJcyCcUhLfyUDWAHtrx6aKoqeuzml8kWeyCt7lGdU9VH
u6Lhywmpb/qTcKd9Y07pwqCB9IYlPlkrQus3MneVB3rECInlk0uvHFtW65EPQvHUEVYiSjiXEABd
L4Lweshy/33iEd1PDV5pDV41zCsRUCeaurFk+h1t+kLYJyqdEr3fPJAeOcuaaSkvsTvJi2jHR27R
7GEMVOOxIdoM+GDUbxSIgIc8KgWUXrrpNY6FjcFJ6mJCSNlErFZETNThY+QwSSnU5GGMaCxERlat
W/D0q3oAxVcijDuFtcEQqFHeeuTwZ9Yzf183TEFCZFUnn272JZppfjYcekvnwePL6pVLLe4NWgIK
r0uNXVZ0YMl8LPv2SAoakHS27yaBlyLjYhE07oegE6VjYHtEdO9f7U7V1ij34QTd/6gqBGgQKhEP
TriCIRAuNfmatonyCGhRf0auuamE6T8mvnnRnZrpqWH+ha5KvKg99TVVOT5MkBkowEhIuSQqQRqN
/WIlpUPrLZZbBv44Wpw+vRW61VIJp81LydMMhtLdm+BOjrEVD8f7v/3Xy/2/kQD7rhROtdHV/IuM
AgAffaBdIofwZsIU5siCbF0a8XjQ9WqrZ2wpMtfe3AwW9KTY4XOMUHwxlELbR1oRPastNm+0FVsH
tsx+BszsMbXjonaDH1EtLCxPbLd2PaIUsvBzav4U3bTYUIncRQmeQxQ7kU6eeGngOFvVTmBBisJ9
Cl34mKSfURjFIZDdQGfdGPV9Fcbq3u+H7CFs7ADHH0Awc+yzrSL5I0EJL63aiqtdQvvp58T0ptKa
FUK66IEaMiFd1yQuSDdLaNTGE855PONEqp1okhVekqXa1rLT9gQmvTlRUd9SdOb7ad6KpnY8KaHN
mcsyIk9ovrnwLdt+bzD9DKPR/FX09CyTWbpuqf60w/xbnMmrN6Fc6RWE96dKf1JL0pTuL36tI56t
8Nj3odE8DLLvdvTxQGr5dfMA4TU4Oha1C4dD/6kiojww2nafu2V+8yle1/RFXCYbTX2MW3rhvaIq
K/jC/Vrq2nPd6+kVe5lOzPDAmFUk3btaddrCIBl4xsY051KW8bo3UCMZirAu6YDsq63cbRAgno+E
Fn1koEfKwrD+is0pmFt8YMcFIrCGVsBFjrG4yB+KzDg1R0l4Se4v+LVIVjGMXaSh4y3XnUyNRyNJ
qmuelLMZ50PSviO1/ljb5GHSmn1q0dAcLUMqx775QMvFOcgEcSkbUE73F3vKXkMUqIcpDc4oo/1T
Kif3Gqsd9FiXRnWtAQeBlvJuTJyFHNEEFydHhRXUarDHR4NPoK3MDQeZ+DEq/Oix8SE7mwrInsb6
6Yi+XcHt7cH4qqCXqLy/m1kSlxecy5NM/FVNVXOL9Di/ZVcNfCPUEsqk1L3VRag9W0b82kAp/6K3
8ESrqH6hyutIba2yfayZjHEFqJQW3hEG0+DcFTqa7ymv8BbgZJtGK9zXEWXKVFpicx8zjN1QbicR
gzGG0/YAFRlaetKaxLLTkRW+npws0hdGrc0OEws+kHYwPG7K1kCqzbNmteqjozx1Lj+YndYGhMx2
CXYdaq1x0JpHuI2jF5BktiaeS7sxGbe35gyy7Rz9o6cQfCJU+oq8IPoIVQQcpit+8vCNeyNMAX24
Fpp5c7zBYVbXLrqyY6oIsorbsGX2WUri2h9lqRFjUcfRk+Uzz6J8HOLYfEg7R6AWZ/xcEGh70YuO
va7s26UyKmvphuWxacziqLrE75TsCmukpDFtlwG9JRDoq+tP1BVFvFbcMVzVhmo9NPOLGQ/+1gbt
BNML1VU+htTZBZZOZ7TO9fzCcaFb9L2bb9Le6A+R4T8rSe/s3Jwx+CAAsNJT1J87nSli7waPqkKF
ZAz4R6LYLRat6kMlNGOxTqvMPs5zXjJnLFLLfFycQ66dyal1LiDM7b9fQgdoT86Az68jmM1dnl5c
VyHwPZHqh6i0ZSGl/pcztUgTCvGDarC5KtgoFxTYxUXHEdAGdOJFWKQvY0VvlgrbPMxqSp1otgjl
6nOsGCumDRBXhxj8/RCf0yGPz3GEwreP++P9T3WJY47aONxD8X4wgkq7VaWx6Tt2mEz29hWhEaBY
xR8vzp39Yz2UYPE8Ixyrgza/BBnNLjmoW5EjXph3JDG/yKGVF+qvVUh0+16t4fx25JYcBXDeJhy6
rekwEG4qe/qBIYC3X2dfWZgw8OrH+sJw1jpM/TdhVY+V22zQrgNv/19EnVlz47iaRH8RI0hwf5Wo
XbYk7+UXhqvKRRJcAO7Lr58j98TMw1XYfd1uWyZBIL/Mk9Uodosv8tXQCvtVxj6SVyEYV1PgcnQL
pl1um1gnFhUTRoFsjj778Kpf7vU+8wnCv3t1m44XjqR4TT59I22Ogz00H3Ts0Rnd0MlBgersouA7
esKaREBin89Ndmpz5NMucT/zYMBKGjILy2wrfggrD6drOjufbSr+zRWIer5pjYemVo8DkYqfLZk7
GYQp+0rt4yHLn7DudydcEzwzCzVcUhF4nHPMD9OcT3lmtM9JY3fPujnMwcyBI3Yvhqm9y89HXdh9
GIX72nkZHbPVlL3G0wAyGA7XxqLo4CAMeqxHyr0iQfPtqRFZs0lkzvBsjJN9oxyy8mbhHISgeKvL
u2rnoAuA4wzgB3mWXmdexyGG7IWVpCc3sx7afHH2y1xGHtaKh2Gu85Pf0KGjSw3qp26zKMz85la1
D846Huzp4vFkvvR6DiNLUwYzUXt1EQwhaHqU4cpB60S77PIcJ1i9gh1Ie5lVDQ+iYY2ZJ5luc6+h
vuj+YgQMoUJhni1mupyy8nE3esanMep4OxrBdKzGcYRky93b3LukqXFbi/CNfabxpQzkvNQr5qub
j9U5FXTUAbbCTFWLdB+Hb0PdrQMAuJsxSMHVVxZ9hlKytFeHhV3d1vDm+NODoty7w2dpY7rqO4z7
bEKXQ91PHBvnpjmk8/Sv0u7wFUs0Thc+7hWTcfVQh/AHc5/xpyX7s5zU8pw69krYcJhGkhSbEl/L
V62+usbqeTjF3U4V/HQpe8tfmk2pBXjOmgf/Ne4cOkAUXv7RW7i0QnPj8eZsvEARP/PdaxhQlBBm
3ucUgJjQhV4uNs0yj6kAmukFS/NgcGRbA3f4m46LwTCZFqvQqZnWxVXz5QybsCnS32n+MrsJJQvd
FB6cQXmv2mkPk9Pan7Ps/IjVYYYH6UcCfeMtNDsak+3pV9CZW8S/v/PAPC2sZjhG2rqFroUuV10y
Z9F/tKFvHXvKtyoeCfZnVbGu7dnYmSarmdF7X/5UHy01TI+MCGuWkfhmx/UXh6r8we2n/EKpRI7i
lSmaIZDxFle8ZW3ur8PUeSuW8g52F+E6rdtnbwyWyCyXc3IfUqZdZz7F/mCs2Mdal0A63dmE1Rhp
O+t/F/2jzWTwy8kgaHYsQVuZFr/bGJpD/oLW1B9VjvALOKn8mgy/Wy0cpolnWxvvfg1ksQV5Lh6q
DU0B9vFQ+kH/WVv1favtlTvc0MMnZV54D1/63MquadqK5/vqkOiiv/181uuCdj1hInq50j4PifxA
X01B2WWQf8c9bDWTIK0BVBRoaxio5KUFBkZQTrzj4x/WRo3X2LDG57SIl6hzsmenS+pLaJxzIhoR
0nC+rcZoqcNmVYX1t1zOLbLqStLwhkDSfM5LrTYYwOK9rWHUzva32anXZhK0kNl/qnhJHphsBKjh
Xe0dQW2SoGPs6uQBU/+gxOCZfMxWAfEzoThRGtXBkl9FYP0upIad5YB+7iCN0kgwZpGkyIk/DBdD
SBOYnMb8unTUWZZ9851iBYzZYkXQepftzGS4D5KHzm3GhzqwktPE05Y0R2Lo/JxU2aauhLF1jOp3
Q2AEU33Rw+uSrUYEsy4/n4EPtY5Tl7474OcjLaeP2fVLglDJfwsEiRsLW4B1TZjUHsApz94p5+wR
ys5CvJwEVdYe2oVXNhf63Y1rtdTfpW2IXzGZExxnOgLgioWp8d5Sv8TKzZ4Sd1v7FyU9fVxKCdsy
LSHhwIQsIcY/Da2dPbUzJepS2+9UBJAKLbMWXKB8Zhln1xjOH0PAxSNG+c8eOS2kfZy+16UBAGVy
y1OcT+n7pLNrr0V2YyhYRGPvtbu8c1bZxI4RMvPVtfRj0MZrWfJjqNZ9CqGLv/cWsRjhVEVkevln
MRp07jlM3Oq4afdxVQc7vALZvUX1pQkJTAdy0/sw9gzUyfcqjhz2MGhj/CnLcLxI1p0k9WCU8ORb
9Yb7GqZdua+0V0edQqkaF/Vu5ThSw7YtToPnVO+tM9B7LuKbaPWFNmCWFJ4knLKDP23OLR3O8XRs
7KVf/3xaD5PcxZJIoxYpzoOyG3/lXf3cpvZw8EJ0ljDn4JkXBFbFAH8fb8ksH1vMp1sJ4CbCRqOu
/ly8BnY5RUvHag0pf9zTTq03rh1T2jbfxzyzZR1stnY04k5vCS08OXGVwygUmtXgyNvo6g8tXts5
1i99EH5XQN+AuIU1kd1wfupd8zIbBebH1k4OegoAMyp+sHpaulNFAYSbTK9o7LMc9h0lLgvUWm7A
uj745jAe6CIu6FVb5HsYD/xcYxLu6K2W76VXE55IucuzvE42alHBoz8lX0vyC4cNeN2x7k60dyZX
/pNfPw0BtRd6+CPQ8X8+TUrMTV7jv2dLCNI9rm36JfpXZh6bKaHXyEsd/QCtr/vvMlMV6Q+7rT7x
sdhbj9aGtVuN7fEpHEZWLZZRrJRw/DNjfNLQ7a9lpzMCyQwi7sxCg5++GL0ai8N0VZ6yIysTt8Wc
wV5nvsPJh794sYDs9e+f4gHkwtEtvlnctCsj740HO9imQmWbGbYdVClOp7KS9i21fdrsm+wduwIA
e1RkdsqFf8roJqHcnl5iRZD5nox96lpKB8uZSMzC3MGAXYPQMAHr+6ZBC0W2NZJjDi494Dej4Dl5
CZRjPCjaqZhmdDYFAUTgrNHIQJXSWDf36AEqo2upLPq3hXMql4t3sdmVHjKsZ+86t56DyvSvNUrj
sUz4+oLHHs8MMPlN/ZDh0G3ggJ+Ff4cDwCd4H7zC2iqrn7dqYHeNRJVwXXrg6yLHj81j5fhng3De
FnuWuQuuunTb9xl202MfOkDtvaZ9X2odr+PUZV9CLAsv+3OF+vzApHldhaAYG+rZjy7roh7jm9bT
uchj60SvMcYs03ltlym96PGeHikYv4MEpliCMSPA5DDdQEn7RlLG9FaYoILDyjqyUMgPl7e0Lqr6
VXrafUwrZBvQ0U9jP2M+9jfBSAEJFZh1ZAq7fhkXn25QQu+iofK4L0r13nksTFW+sBkQy0ubCYoI
iGy75egyNuAx7sMrWomGrzSW7j2g6W+ttTCPQU7jlGoz69Szhojek0+BaqZnxc36s7hBIROnqmVo
nBNuek+S+d6KMVY7pdo/arGH6/1v3frDvU+XnVvLTylnI9/rlq5tmJlu1nMmchZjxXQagH9By5po
8n2sE283Swc1W3bBx1CZ74O2n5ohhJVW+g/8OntzokCvGl7ZQ0NWdGb6imJnZ8iMyIC9x2TZYvGJ
0rj6nP3G2Kpl03V0I86MaaPaE3/AGXEZG3V1nGaQ+Pky41uV05NjAGPy8FgdeQfrYxdm7Z4Uf1QM
JlMAYzbXOpAtVVKTHw2gdFdKpLQ+UlsXNXKG6hHU9hfBeMy8i3+VvbQwiYTsyyzvrLugOwzO+BHk
VCO73Wsi1XxYjL49Gq7ItnMzfw6OcHZIA1952CBzTTUmQFJrfh7fnFwhO85Ir/5yM3PudeevVVrZ
MbbK6miooQIty8vPR6lLvKMgO7fqhMZYPDZH5pGtuR5qtznORtoewYcgmgA5iTLLblEPeYF50f33
0c+nclgo7502tAd0zIbz/30RWDY32g3/Vokl9slCK26SjEcYThCgfTlEY47GH8/1Fg4B1hy+Z5vQ
uPrzETxNzBtm+g9Zfj6KMZ2PKqVdB+IRJR6h/WfsJaIbNXcEFzt8FveX8f8+qgLpU3uV7TQaz6FV
N3yynbaHI5fIcDTnfjjiyWB2yfIe6ca9QGIWuwaoJ5BfmlTUaJXHFJHgGNzftp9PE06G0eLemioL
V3Emvoien6cpAapkjfhufT+L/rsmHI150+9A3v98/vMyIybbTq+3C5McLOX0QLXtbCzr+r6Rc6ps
LwGNushFYZaU1Kryl/WKjLfKvY3tSG4tBKTKWZFNXyLU0aoqfQwWLCbLY1xCenPk+HssljOOJCsi
cH7jCM9gPMiYH2Q/r8yEn9KeOY4R4ENLKedZJbQ9RD/XcHP/oX9+0pIJVVT7Pel0OpZPlQ9qVdVK
ojt43fHnpcpk/99HtqPpdm6pK6QR4tgMiTr+fOS09xAxs4V8L2a1laQOjl2vI6BU31USOhvkEqqE
Q4RvYyF01KidYU2HxrIJoEwUKhn8s2N4f8kFisH/v/z8s5pHwrpOrIfM55Hxc2nPEiBWPs77plzM
k0Fc42Q78BhraDxOI96DxN21gd2u26XLNoLqmRVqqBkljvaOPy+xzUcAip8avxvPKBsPQBUoLceQ
tHKd+U9DKcLdOPLCBxGNUkmUDeOLWTK7bB1xJbIEjjsI8Fe7QG3jXB83sQ4O+HxI8ZRTBjZPY99p
Yrh5EnvjvSUFWDdh2urRSyB89KlawPSEny6zTUZO3QMGAi7LJPyVT/rT1YXaF7nJkKYlnYOJFu8J
ox//jGenBk5LibRlz4/T8N2F90MRtmGuGNQ+g6PrelJkCK3NopuMSZ5zqmphkhagM2AeHudieaLN
+KUKiESA+D14wE/YjSEkxAzmp0ZVXNzs9JOw+pio0qHl6aLMsNgplg0E6hsSk78d8ux5srlirbi8
qzQA/4zqOx3h9LL4bUwfFHJ+9xhUKEGqohGwbN5Lp823JuVXCPN71h9W6SbbFoL7pzL794poJdsg
fWI0zRjJGw6xDRuGs+awG4PimsTBr650n1qX8klwxtSWK/9XFYjHSpl0eATjMZOVZu7UtHh422yP
NSVfwweomdSX3KQg59fU9NUeTqGkL8k7jWLa57n7DgKyO1H/iLQVu4cF1/NlXJK9sl1WIV0yMeWQ
ZoagZ+rFZrjDYnW2LZ+/Ytst+3jU5WGKG2ebZSHnQsffa/ybJ4JUCedTLLFeYtcPk+lPVw40f4fy
Dc4Cu1yjeuqD+UrN766kDl1QwgzdhG+bDsuzUA0BFMBByFt/XCN2HsJkvLUGe5dE0dxhOid68e7z
7xrz8kgZYx+sQRR2GzHOYDJwbYzCizdNnpH3wNYbEcjdGjRuczBVu6ZmlbfdP4xcf7dDvOmDu/xS
G8wI42MeAjkNcEE8mrSYHAqdKAwbDxwaX4t2FOtUyjzSX3Sln0OjpL0cexfdOphuDYl9p/BWS7+8
9znON6J8uWkfxqJ9sDW+9DykrVzparsoSqjtufs08rdEUgNIF7N4qwFOHMHfUYVEn/zOCbp6uwj8
h0PW9mflfA3pAje4eUdHndDvNqYKuIdD6A65p/Zpztk6i4f30kSUpgqZJLdxiaW7noW2Dki1PVA3
730Kyop8DhyxLGOa6I9rT860ifO324w8JzOiXqT1/hqYvaIctNh66sJdVTo7e8wpGy7UCkXuA9fe
tW0VPKww2wB2c9ZVqXZWUCds4zON5piAEUtUuWldqr36lZV6D83AxDB2mb6X99mzLfHGd7/ITTyb
GUOjZOE+xDmCJrfHlfEpmvJVcxAtM1M/G2B1aA3COtjerdVu/tGH02ZQ9hnaPFzLqf6nwyCN4hLp
s4q/OHNRFJ62mAecD5oJsb4LQ2y0tP81w/dcl8/+wMVr+10bMb19sWPHOtFnctS++z35mIhojZsu
RC54ulK7hJDL2p7aEJHKT3dajlaKXa+BoRfBZEBSp4qO0t55VSYcZfJCbO3aKI8ePUQ05U75jmEC
8ZGKNRAkBqWW+VB83AGsagCAlsVZdW4Ql5AFBXxGZoGlF8T7weuCs6+LdwzePMco+IpU6W+n0Hdv
vdFhfgjyqxIUpqScCIPxoGJa+Iy6XqLaNay9SX/Usz/Z5MuocekbyDGxN9eRiuXn2FyYsINbG8BF
lhj1QXxGselVbI5MTgDsPjVeFmcRp0z6435yDB7W6spmMH5VxbGZkoqCWLItXKFrpgavCRa8hWNt
4lZHxwU2Z/UJX+G+hK5+5zAIH671qJv1bQkH8TUzgdkTlso3hgwv/kzFShfsBl+4GEqx5Xf3fZ5C
n+KGRpCLV2n1L2S3ufc6pvq0YUaFEwxRYEyfcjgHAZ4vs4RvbrHErmc7/lfHPvY9nssZpAu/1m9Z
OH3I8ogl+CsuuPHaPr10ZeqtvbI3HqslyVYzcyDBQ2dOKsRS6ybszzHFlVK6RrOyXOOddYSxfb4w
1PCP9F+slIv6XCu4Ay12IXbk/5KWJjr+dHujUS+lLRkjUk7PPLZfbIqCU7UWJ7vj9rPhSrZCBrus
TOJ16Xwl4/JrNK1u28jgNipa3yzqXnfN2Z0IZ3UgVJ/TvvtnFQOF4on/Ygt1aQ7wZvHzh7jNAuMg
5uojbZz0wau8zTLqnmSFNMkVaIABKn3CVL9AhHTdtW54Pi0xbTKhR/ylaa/MM86dk3+WcfEeVrgN
XKm+qdxFvEt2KGpXfqJTwjkc/S4qpRmuXU+Pu5p2zJyuAe1O1SXgiJ/FlHA5wb9lYp59ByVBZn3o
UdP3REMJE5GYnJEcAKrPJ3MwMJU6R5ORE/p7layMfuM4AO9sPWHksHjGqpx7XtEova7Z2TdxNm7y
tHqtXUYMTi/v/F2DQBQma3RT11vr6d6iMdI8X/An9bzCW2fhfB0GfIIeRCi/ebVpgfOrmspJGqsd
L+y3P2AYvJpknz+kYDrrQypQfUOix8YVNz4S0o2ffdGcEHNJEzoxIj++Kuk2l9ETO7vg1mGI0EXJ
8tw2drYhjPYGRQ0YPa33tvyXGQ1evTZ7cML5IJUXFWhFa3wJpGW7/tW2jvlk/qKL/YQAle2wdO7C
YRCXJltwOhegVAgxYYL606Xhze/Lz6bn6V6nj1Yb+PcvAEKx5FRse3ILHBRS9AQ/jDlRs2hcATFe
uMEO3hkKNRtA2M1aj5akMTDPD56FT7Iou1XljQSeJ6YNivnniikqc9am/azKFmZPgCGlzaYXXbOD
HYriX1ZyRdNW80QJzAOg/vYvKeuVwcHzMVi8PyMzF5TihVxLIm8BRXZF7pgEwV2MFhHD0WE1x3O3
q/L0OvGfE3HyOyjHCkalzYwN/SbEch4JZ3yLczGvZ/knwBkdCqYN2HQebL8gF+L9SoLwEcAJcDWf
cu1BIwpgNu6YDDXBNG/nUJ6cNnkeJFVSs59RHUj/aFZ7B3xzNWmobWENHwQSj8nCCD2mk4z9KLe2
IMFA/D1ZmR69ny16NlWyv8qgfA3+KA7WIb73uK92XHisCxchmlcdBzSHkBzKk5S2NhIIXRN0O8PB
oO00Zxt78Zyo4jEddXts+uKTAuCKEvfUX5Wj2DhtCS8lkY8IBl/SK14d2Z5xxVJ2TWtdeDTH+BsK
ksJvQ8mg3plu/2HeGe4MSv4JStk2OjCvwIf/+oZ+KYxiB8lkrT0MJeTelnWReLQpYPGTSUwbppoo
dRwfM5RO3yCtTU04s9FunzPsOiQ4uhM4eVhF7WNm9voQl8Z+6vJ5a1Rsmu9cNqsO/S0ZXAvijpPS
IWV6+0F4TwVVbBWRtJ3FVLn/a7mNXGt/THeoX2zrZWJvZxGfePC9+k3ibEbtIxJ5vwyj1bvad/6F
ZKFdQ9v4NqYSacFCsmHO8VRyUCMsx59kqp6kXW96M3AuOfPFrZ0LxSVhmNESYLlKDPP9zmQxu5kB
TTFy+h7OpiLU7HgCE1nDum1iPLdqxGefIsnIapyIAx/vxQSHpuj2pmu+eV39t6tiYrhZx7Nl3GNW
M9d5WJ9603rWyXTrA+/k6oW5GoZpo5quRpGFbBtNUKG23BGpeukbsfXt+W2RJZqK1e2EO1J06PfF
lgIRvo4cPLaQrXZ7bjrZAbJPHNZHgNrKUpGzXQD1n8x7SeaUzBdzHF8G2rzYz0zOOnWxs0742rYY
YU5GwjogZkkHGa7Gpe4vCl/vqujKC7Uqb7ir55V0mfmZA/ZMhk1c5gbI/hI6T5nfcBrD2aFCo+8L
BkvF72LMCMdwiI/VGGUxYyqAmMT3E2ISJCAavzxPPuBeCVMb+2uU+85T6rA3AiPwWsX6qVk2YgnC
/aDls+EkHxWu4F3R6Jukrab1ypA/ZfJ76b7wluhN4k/vzQD7qNbeG5k2WMXtAuPSm9S6NAxO2FAa
vBqWkKnTHPYN603P7iWSGMyOc5hNx5+P/PTeEMPDaj0lqiHngvaTAbnE4GIZJaRtcgsxZMtTxzV4
qtJ3isznB0yRSPhJxgGnpF4rFT6X5kLth/LD5zxPjd3EFb+22LA++1mRHhc/pDlsWXhe9sN+jEN1
LBJOaNovSh7eznSMhftu14qRURdr+oODjtEznVqidJNjvwSbLC+rx9mlW3xVdSO1k1yJfoC/ZADy
vJ49z8ZXOPB1TphFdLqkG6LnXjQtg31lSKDgo0t/RQY62JCh/cgwujIBaPNrPdZXqcrxrP1c7kTj
2Jz1SZx0AsN8kc1/cJ3RXOa1DUummwAcILrV5Fh42nbLkQdJt++6dYt+AvfYepxaiofISgLFtmnl
tWRznpgjHhODWA/vUrJhgPs20uG2bkNrvKFxTTenMF+azmyjmFplthuC9lEX4oe7YEMwjbV2TPmw
uM/mMlXcnTUHKAQsk/ITmOfpY+G6yB6V+JZYmi8MAQThGnpr0L8u9DguJwry5tPPR1nsJFjeio8R
vz3dWQNMEjupTkHTNxzwUdIma1Fnq/W4NdJkQfAzmJzMzdmci+BR3F+6acb0Q6EbLj2T3ZFn0WB5
10d1gsV7VZYjPZIgfimQG7O/pcico+T7w5dzPijeEeeg7DlpqYB+bN+2T5NgfoWsjmcqzg4YpdKb
mfV3zIfcqC7L9xy3Xion++0pr2PCXsRbUwv1bHX0mOKbLNkn8HuXvDehrGz6OzhDgpvahUn2JzHD
+jbW+S7nlPtW0fJ0MOvGpOnOEJ/jwuRxcQZmX8SGUKu8FTKW3hf1HDDjpkFK4xpQANjWvjmBlzXF
p5t0ux7i1jfhOWp5fWvjar6py5MMf4Rl3YpYGrtlls1h8mt4KE6NSq/aTaXC7Bdub6Z9+Z9WWSm6
y3wnnRn3GpHJ3wYc5GD0N5eGgfufJSQX2frBv06OxnEsKuOYTlaywbJvfXmCg5vnffS2ZRzmlKsq
MHNGjKP45xnFzXaYmjQVLVso4rfOTJd/9zyK1m3GaTq+LkaJ9VT0CyMdT11zwbbC4+HIJgKH28Rd
s06VvQMEDqzUMFuORn54KQuMPCbt41Ucv7NdkUuATS5HkYDyZ721bW9sY9gWuKidr9DzFbszqLit
CoYzb8LMiaA133rHCfcC/0hkd21wxXpxskIi/DJLGIeUDpkDNW/wDxyY99k3ktdi141Y9dUS2Leh
eJxrG1YB9/PKiCV9J7EV72LUvwjbix8ZAhtqI1FRKDew1yFFzLns9yoxmhfeaoAYQ04RRFXtxSDd
V8JR4z6s0jr6+ZRYB90vefHbaMzP/m5mpZLGQnvBh+EsEJKeMm+UT57Xlc+SPAVqSmBt6FGuTzHo
t9Vg1uHNdPg3hjh48JQIb1kyhZeQBsif/+/nxTAwcBG0rqlnMz8pHdOUUrJVIbXwOE8EU3NzecXT
2vVN8TVW3q0I00uaVP1aG57cGzb5eI+o9CbVLByVbMhJpNj0c5ssshEHj6NVsSu5gwDd+cHEvX9U
XelssAMBcO7H+VHU/geB7feMeSrtpL+CvEifdYtVrQiwm/k21ABqfYIt5rMtRHj59PNCFeFclV9h
Ntc3QPRQmKlbZ/MUqLdhzh/GrGl+Z/iOwRSn4UYvivN4kl2KOmAtYLS4gz8anEzaVfDpFG8ybPor
h3m4rfkp4fh6tX2LJ4Wat9YdLVD3GXWNpWdRN9Bz7E/g9Dc+zCRDx/kfE4/EVNVNNAeKiXu7EGaI
qaqxp/siTYSx5vgG83Jdp/mzH2AEIVBX7nphcepOKV0j5OGdMnanhsLjWDJGXTd6Psf9rG5kQpAC
qQXzcX7p3o26DE9nhY2ag9axQru4gzNxnhfeI74p/HUy2+ReSdleZW7NVuBfK6fV0CsIT0YUhiFu
pmx4G4yUCGRVbpwy60iXaqDJQfaqLE5ALB1MUNdJj1jfhfNaKa6ouYGO6IHEMnJ6pbEB4G62+Xu7
W5MwCum8J99YLjSTn2yp97nkjk0wzXFAg2gzZXsscPAbzPIa+u3b4hcMtKGas4Fr1zBqKZdRotoU
w8tUA/XNCus5Ht1iJTgUr7whHvalT7dIhVWviLFx8dUeK1ZL38XQMRAQ33ErzccRryQzua/QhEfC
o5XD8+JctVzy/WgXN1m3fz2JpzKegPCV88BAHW1VFgX2F6dyt/DcBVUzN2kTG6sILy3LH9cHumya
iJLMp9YY/5ste4DNzLePptF6WoAe0ufDEHqcVbO754o6vt8sEjIFruKC1TjTs4ZjHtr5pmWzsREw
EtAKwaw27Pn2jsSCHFd2EXHrXSukuJUf9uwVS96LmaZhs5vSfTs4jy0Jh4RYri3Oc6ofWUhWeTpt
sLbNkfaazQDhcuskMdg+xpqrshnAdOBx4pRimJsl7yCol0x0OnN+bnjYUMH5xfmsWXcmmxuDB/V6
dJYUdxyav8Y4yO9ah1GRlg1hDK0OPS71p0zU17Is13Gvvbu/+r6/1zGdfhm+o658uJ/YmpajHAEr
SqP9hdEofmruxzCe2jX9bTxDSOT3YhM7h7KCPY/pNdjGNbP3eTrHgEbdwn1BzLPXScGmLYQYK3Xw
xbggOMSd/SiCSRwcFV4MomW6CNI9ahL8stL8vdjNL97feSUaaMeO69Ov2y3n1LnaIsCvd18Sent4
Z6eIY4QQtQ7nvcCXuysS4lbGOP0ZbNkeWjOdQakxfmKizB0enkOO5mSjq00cWhYDa7b/XUX22PeN
Yy0kHQSLDqmJtW/57E87qlfVfkirazooSD2h62wAUKdyqDkJQmzhVCYhrS3DNO/UVO37OCI9ETdD
f1vU/AW1sloZfskvvJH6lcBSfwupPYjSugc5CqV+D1H/XwCwKgF9eRmqqTgkTIt3lprVfrEUYcVW
vEDM8QHorMvEZ8Nv1Ltc6imi7wrRXn9OlclETei/Zot8a/KQ2jowItBHzfoR96Jr+leb2T69A0EI
YDXkZNNpK2p9gWlELyfRj9MhCOQBnf4v2CpO1B7e9S6d957zNWUUHfT9nY7er4rqnt64q/CzPHp3
Q4hrUiQbcrqOaGHcWf1CUQM/x9XE5pQls9xj8Wd4oDkr2MFe9EaxSozpyWjqZuuUkG8aVPEtBtm1
+D2aiJAwVs2VN9ZIjeH8wpntA//BdulUeQoUO18SwW+CmduuiFGPKgusll3Id80zfpPnNkPYnDQc
pp1P7Bq/Z6kimGIXdsI4q4TLHpt+CAi7+For58ou+uogyRlm5h4mchr0i2IKM5L5pBOmPTK1MBS3
H53Zf6SuS1Ut9DDT9J/43zlgcNs39XebQg5gDe2AthKIMZ0d+Lk9+HcD41L2V/TT59CaBAvZhE7c
i2GFjlkg3nOLlwdRMrdzU5+heYnZYuEs5yRDse+9/smBtIamMcCOD6et42eneOoAxqJ7EAZBOUl3
RT99ezOZKpO57Ny9oqb8tdARrXz5rktAAP7csk1n/MHsk6RIt8qecHCuRGX+TfPPkef1eoFwEE53
l+gCFyt9lOz58sn48Ka/kMSoRST00fVsFGPdXGaVo7tqF9eGh+rCnS89vLXegqrRyxHlN+eNKIpP
y2xfJ6LBa98jYpWa8suQwbSp7S6KJWJEuIxpNCSIhSLlABH2p0kalC502RmyKf3Pc36U3jJvfFYB
pj4EbGwzPqu+30LU37hxCriV1HzWc/zHbcsFL36zfPzti+XdtBPyae2TjaHBEs8FqgDha3G1zcXb
JH2wbHKT9Nwc7B1/OiwOeODJIZiZjeGzZ7GB9NrkRGcqxiQXoLPX1+ehj49doeCwy/Yf+66PuUIx
HqyJWgHFo6LMXpiYXPqkWnbdxM7JAQPVG/42NdC1JrCVGypSacl1PSRbN8ZR2R7GDlf8gky1puH0
gKsv3nFfrrt0pLOqZ0blOoxDQWhxokEYo1SmPVRKshgJB5xczIwdrGxSY3OB+leQB/O+WX6if9m9
7aUhCIDF3olUKj50XLKLSx48q/1EaXlkF0AQv4toVP2NS2mLVYf7qfH/h70zWW6babP0vfQeFUgA
iWHRGxLgTFHz4A3CkmXMSMzT1fcD9dfxd1VFLWpfG4Vl0ZJMgsh3OOc5lI+8BlTi1kPVmE/1THC8
V/xKPWJUYMdZm7GZ3kd+SU3nok7Ko81/m+X7MjyK6FS4ofsZh5ijMpl31zGiAU+Jmbow7eyHYX7S
Ytt9kqXl4aZDqBgnfBoO4XhAI8zkaP10kq6Frgtz7fqZHjvOY4RVEsYRmQ6qfzG41p7d4lqxmpi2
zrzvM8N8TvhRL3HCYLWU6dPPZ1hA9qOpYg6ciqaGCJr7nw+RUaLfzMIz8o3y3sKzed8+EbI3XxyC
XfNFqjtPy9TdWswKmlm+QAQAYeT8XVh37Nl7sL9aMjlnk+j588+fonSh860JBDyDXnfOTrswsykb
2hMzp476edDPV34e8/Opg9HJDompXVYamh5XxMSGeEoKUsN//urnTxJA+UhUEw9xR8FaTZEb2Yfy
n8f83y//69/oLqC5yhJy9/OYGo7oP/9arN+iU3F6zYN/Pf7nUXZJc22G3MvX/2QaYQGIsROtn/Qr
zZWxjtxpC/OETgM1Lit2lNqIKFjnanCmfLqP0Ug+wRg51GkSv5sUlsdIDODA10dZttK32uImuJr5
qgOpNLMcXq8oJuXcbjhPbPMUV5N5Kvtm2kxrTAir4r2FsmXKKaVa4HxbAr509A5lxE5LGOC8p8yi
zifD6bskIzooqno89iBBwplAE5gO6Y7E38YfPJDaEHK0E/nUIffoeDihNMFMiP/cc1iRYnvxJbHS
DMVn8MrWdCniLV6+lk+KknXyROPRL0xkgP6c2nyQp0aDQuZlGrgHJgJHlDXKXePd9eZkcHzh+/yI
yFbzDRerJwu+088HkzBiyDxsgw6JHKGZ8gXZeQSJGN5+Ag3Cgj35NWg1mgRcIHsrDwnz/pak04DR
iMkMTN7JS3bZcoGYyQ+Ih5AANMDxzND5tBZwXrBr8zvFDHhf28uHZkuyLW0WcKN2yQcNx4EJZwFf
EcTKzArBZvTU9TxpEPc7kCarmG78K73xM8uYizVNoHn1qc3y5zHlvkwCA6tF4Zz7GdW0rLnK0eg9
V4S6TWaH0XyoT8Mo/04LuMrJxmJZhL6zQj9bzHzRiPAwrPpPqNzP5FcVwPS9E5jsi1f0V17Mi1EM
fzRN+iEpgiw7D4trn8q4hxtU6X+BsmBwiI2Huf+75LnYGAgfgkmPPocaopluTo9G+6Q1ot5CHEPb
a7VBOP+W+AZ8bXIeetshYWfaWPAZWM7yfGJgvTJxn4MxJZLOyIzbyGDBb9M03eZYPQisHF8KxCtJ
fImaC5rgF6FCJPcQa/FlRkdqNRvrYF6ipL4OPc+LMydHm/z22vokvsDn3jMeRcxguZAe0AlaKUbn
r8JSN5NnbZMuphdkU/jO6hUklwqPswZYPcz07gRc955kQvImte6s2HYR3SNPSdiigScHh30jL6/w
6xIELoyuglisfkHuiYjPhUbBoLhfsqfI48xm/Q2VrCIaA00KBvW2mHZNMU1g8rNhx/z4npemO4w2
RWeWlb5AEhkkaRdSgRsnxCoac+7JerMdRr3kPh1Y4VkHk59aZ9oO5LRfDiNqH08o3qdrMhWYUagI
2EgE986J48OswcdO69XX1t6JKObVjoXQEPHxZnLHwg97otjn5r0Z1erHMbg4BWnmQj9qHgMvxUGg
eNoiFi9RN+G/0id14wCXrVJM190c76Q44ofZw1dE0NfdXG+Vzzge+VvNxp5y3lWlXHaT2/5NWOyS
IB+j/I3iF4+Zn9eVvsc9yGdVxlzvs6bpZ06BWLQfxd8Ghu45L5ozdy5YBXKT0tkBwlw7NVACHSoR
p4KZmDegrRbCJuUagbsM3jmybhWXvVDwX8wZLuposNFeofqZlztk38792bOPGtOpgzfmWMD2zhIf
UORf9IXtJ+95zI0LiQbYTvypyX1Me9BRSF2NcEAtOGRG4AIH6iL1P+D2bwYAyOrm6vt//68v1Zdd
Mz9+Y+8u//8IaiGBKP7X4Pbr7zz5Tw//B9r+b1ifPULSgMZxMAsJ5Xv8/kmsFgZfM2zd8xzU/oZY
I4b+obYb4PD+X0S1/m/kjUjirqXLEWc5zn8H0U41/e/pbNKRMOBdg5+MktVxrf8IadfKOI1V0TJS
pdjvQFImxIIetYGyFJejXqnwI8PvtddZj1fxObd7VJORAyV1IaZYF9fKReBlFB5+OZsRlMicHeP3
bWQM9t5GwFhRL2oGZNKUTWwaj8bOkCqo9OIzL7zsOLjhR7ro3X7SzeWISSImYWFJ0+bBayR9Tywe
G81irleS6FgTKe2IOV3zgcW2gaDk4mklmiwPmpSh2Ry/sSFgJCUAQfUi+VoKOXAH7/JdNQjulPoE
Ptfy/k6dxYZObDvLc646mJYne0g27KGxz62ubNuC6WG5ux7ww0ZP4TPmjKLZDMTbKAPIFC/VGOA+
roO6D39nSJiqDD+g+4FCv9vqdj/tp/7dqyK23o1BBEZEqpdAdwSK1i6sk0K8NYwR7F62ap3gUMzJ
JdPL4qQa/e/AvQwp1S+cAMx3sG9Ek7u3mdPRa3RPpVay/87PpmE9zoUmNxwWPtuGXZsjQDGsAyut
e0iT2V4RVGI2PM9kvDhlkrDWnh5kTa8woAfndvHb8tgqLct0ElWeBxmoUXARb4tKBxYJJgpK3Prr
NgyL7S/Xa/CCsXlGI17HhJD1Kj9MMJ03FRnE3Mf5tQwg4WnbXOqif55MnE2x9WvWps/ZAm6k2OXg
sPVDj4FcJJ1gbqpjFY8CWXyF3oF0O1b4GEjmHuL6UnpHPsk2IlkP05DO39NVdpFqvraVXp7QNT+L
If0bZ2yRO7QezSrLQBbvD2QY642OuINE2LBTGD0S8pewNOwMhHDI9DifxBXUp+/YLSkuEB38kaQb
/KRS29pgSeaQoKUFztum/4tvkteB4/C5mjyebRJZdMc7xIuHzakqXgb3OiwGvYFpp74tOxZnXo7b
xGLZA83iBK1zoctgDJZo8V4vYZNxVov9AKMEJ7y2q9vupOEr2aIiZqaKLE1nQLbVhxZ7cGh9M4nP
2JDs8iTz9rgC8buX6f2SRn+6OO4xjwwfC9caQnAip6EclO5vGEHCh2FhARnjxEljG2CC6i9YHZ+x
ZW9jo5xhJKOok2/G9NrEi9oyzz/j+sZ5k8G6aQl+E+YMsFSRUGKNw+inrM0hQIMb7wgdcDyWQqyJ
lRz3VZ+fF3ZfmyVCV2yEYGJSI7qBNLmBG76A5j/jukVvbr56PVGYvdKOEvs1k30E6BYoLJCyA+T9
pnd3eiSva23ht8sAdunbSOpmkwHqxaJ5aVLEPlXbYy6e3pTm/VaCMon4KrpgV+5Ui6iAfrPbmbqe
7hOih/AP31rNDRqjvTOSLjp6fLWf42MngKm5iX6tCLsCSb4nwvVDx4CLEEP9inKKKkd7h1l8MNdG
otbz7RzbXxip6YWBgSPZmTa2635Midzb5uynJUg+r5uejaV+HJbys4spPXIN/aMeP5oRkQ62Ce+L
Mp+xpQ1+qlhsBHVLHCRAGBi8oppmGB7hFxQRO8ExJcurc5CsxrZ3qwcU+DExlnEL6WJ5ZKb3Shgh
GHC3ag9aDQnZLYaNGhJcefFrN5AgjuVyj2UNExekIzPvNx6qKTYUe50754ZFJ0LL9iyQ6niKhEIk
uhtL1hSQ4dfkztd6CQ8sn17ogHYCK85mEimhh+SO1yNCk5H5UQ8isEM5NhnhwcLCHeuomvOEcSOS
uNcme/LSOebW6VCRufu4EL3PqI7QTkbolNTSVyOTD+JZtzhJkCdEvxOmSYZqexjEw96pp1cg0uSu
JgzhyCLQu2MXtqyBmQT4SH393AQn6mkCeQJQytlhtKKWIiNDsty7HSqtSG8U4fANaihzUgE3Kqbi
bX/ICudOGh7bKERxHHWCmZFlsRpejkTgpr7qWuPcSv096tiO1JOz5qQjieNuoBfCOThk0Bfk1GJz
C6raQq44el/mTHNmrXrBWUHytjt8aZB/y/LRMNGoWTGJHMtkG8iX8CH0cdCX0Qu3Sqx1i3EYELtl
1XBMkoci1L+7ljPK1sACz+49s1ANURguIhAHWwwbJJtqT5ZoP0wRc3L6VcHe1a1OlJbOdt2MI50U
T+DhSYg0fjtWbvqYXj5UQhRb5UX5lgHMmxa7fL1RpxCs0jCkz3boOBtvAUID7meTNvJ5KoplV83g
z6bRYzdn61tiUu5LOSH8H3GvjfEzMWaErkHBIrXtqxRM8Tx5mbvq0TIrtU3mPtyZw9SyA9JWX9x9
GEVnnsw7QErOpk1gkYsoAlWOzJtOoogP6Ju5gGhfdGMEbiaG36Jj45NNOSsuEADaaAX6MCgfXzBb
alTHCPzfJ4hDZHrnxU4RruUbqXybnBCGtD/KAYFF1r3q7nCmKdmCEiOqyfQo0VMP51uzDyOUP3L8
03ncMcnTO7UStV+Eih8vbDAsZrcBB/BrmvWrlpIcIjHPhxpGDeXQLiOwbG51fIXeFm47dJ4h8tFt
l4EkzTO0sK2a30rVX4c0heGkF4HI1XM/IVStU/kL06spWK6DuTm00dsMxyDR2Xc5EBY2VRd92Cn1
WfPDpf5RUvx8kDHydKN/s03iEie7ZgubMEwCEgcqAFZeLi+lpGBjBgH8AdsH5rRPtTqKMKN4JEZG
S3tdDIikdma6W8jKAavaq26SUp5HvT+l44ewxVu3GE8iteK9nSQ7cCA3VyuvrCfTnRtVKyOm9zPV
nmxX6C/5ULD4Mg3CiQvIDdPC4kuJdzJxE/w5ZNlnz3gVQDlO3QEfx5OtwWee7V996pA2aq07RWBZ
3dR3sPbdX92Yf0quj3M2yn5rL+ScyN5+E5MHEBCLfRAbFwlHlHsfUYYIYcZt6IjmpqNtYiSb3hcS
n49rdH+MokOCp7LwGa2GnXp7reuqU0OoVZAs410TmQeoPyiNtDLdeoud40eZ0Ng78o5lJjrsPMKK
zFx2ogBUXdzco7ojiE85js9TwdBppPO0TG1PIhujA6Hvs9F6c9d3ySTCo80G8ewUtXsICZHwoghL
XkKSmpuRrRan0h9wtzE6ID+uyfHtS/y/9IDDiY3aqiUrI9+akwARRx24ZJxrgIOZejZrzF0mrW/L
48RAXHcPDSCFshWz/+J6ih6r1LrOhfk2jewxJjfZUev9UfYcTCprLgXuTPLQmx3D7HkTuu0rujMf
hhAwIDY9TgYb0CuuVrEmT4r63tHmYysQF2XOtEXA32jwdNadzNaC5ePSIGzmatrZaaidrUl/BvT8
DfpFBHXi3k+V5AU2tAsX0iGMgL7aBf9zySzdG9x3uZTGnTvUCPVHhY6t5Wj3UnW0XLT9KfWUZ2et
77EKFaPz4P5l+k9cW2MjLyrZWw8ixhmoH6aJ7e387bgGjL8cu67SrAtqyGixPDRL1XXWsEJXHtRQ
q7gNRXw2ZIqmgz31AtEA632t269kaY8bGRdXhAT11gUk4hB6H2dhEaTNmwfRwcY2EY6k+ZCA9RlL
tuydfoFoBoH0AVPzi7q2kPpip3914vBhrJW91UN8HHvPxlBVSInsU/v20ILSgvBbZtF7m5D8EVWX
JRpe7Vk8eKXzNasvVyi+bgOWxaaEdz17asn8nQFlbrzZ+zZVZG0Y/DJYlDV4Tvkdq+7vgJ5rZ+ST
takFS+KUp20dYloD1rKadCnyslEW7hwhnrsWjAiH35fsAFC7mbOJSelA53x0CuS2ZTzvp0l/aBSE
TsWNvsIjaedvE8o6g7dX24rfDWHWtID5NhqMYjsPN61uDoWn/iCbD0JZ7uElqa01AEmHvbRYSbcp
YgHyNK+pDGS7LobCkSLUuk/vGwm2VXlszIo59ptsRk9tzvdjJ37BlV6KzZzT/fVx9pKmEXqx5Lws
NlGoJouzcuRuZOv3ljZ5vFGi4+yVT10uHqUTvuk9IxU5E0hJMB7O9vBM1HSP5JKRMtnxCxd+9mTM
GaTqunyb59/pYOxgP93yAd6eq170MXmEeXCqTZJl27BuiXS1H1WsDzurEbg+cEC1vBODKsHypiB5
JTo1oKh+1RDvNintoely20hGhHbKhllK61PjFHW8CJki7YeWhSMLgZICqp/GkzlGALCIXBrhu23k
k9PwErcTwOAkVn9myY4egaBPwryGYkVHH++dO9IWESXRuAmnOIylG0PgIU3ahHVolWCvl4hMs7i+
oW6h6W+cPT/Yd2dnPlgAakUTz7vaNCkhNQKgXub2jVilzG8KYjvDa2JP7KYcoHk6Nix3YDiM9yBw
EvHFUvej7cC9gutA5mDTHIa6MoPKzk+1TC2/B3y0db4G0TZ7baHQjBsdWePYBQxhcLP3xVGVkos5
m28A61cClZBIVJltNu7GScc/iyFN7hqwt7ToIDNeSlAGeaDIuU1XCJRRfY6II+KY00kN7j7ztBCm
SfR3aMy/1PCQVqvEHxzByhJNIOI7ZHqR6B9qmyjehlf0jK1rC9YioujMRj+WtPk4Nx4Z9mZBWoYG
ToOCmekCA9vlTCFt6avRuwhgB3aXHOqgT1uGrK/zdragjqn4f3acBgqCRZXyTkcyI4JYh99jerHj
jyzmZInnSknSYuoEOr9ehXdV8zhXUX0oDC+o8SjpOK9X6CYkDRdXolVG6a7F8IgbpRwD4yU0KY+9
ooCYC2b94uEhi/LoNTM67toNs5sGHkhbsmI00uXLpS7IcZ7d+nat/EpQdok77wuzgcYNkx0HENsV
t7W3cuKmO5DZsUE9gR7O857MHtlK5XrIuzcw9YZD2XlofDUqmKpFc8pug2wTmnRohmdTOr9s8DB7
ww3SuA63KEeY+rv5a59VdIvRCMco6lD1K9b93RjV1EcDl4U1s/Ztn3OcvvYq9LZPeEOpBrh1GI5u
+BUmMaij77P9HM8G6d8KnWxDhFkNTe08zRMqUWwXAoUXZjd9FzkQ3vuewybOKh8CGfIVw36JRILp
si6rjZ48ExIIjWex7902an1Cc3bKiaetVccRvNh0ZIMV750CPH+W1lxYjqc4b8bjaFlPIRk8gVkw
KIaQkf34YVjdsq7IsJtu4N0hnIlIsGB9EgVYTJ111MCQXudCKhLAoRr0B1SOKGnHj7JI8G8JhgVJ
2RSHPC0fByUZm2Nw3iV19B79Ek04P85oVv0J0CqOlOHLifE7d6VE48M+XaugnpYO0990XMN9KkPy
stUUtRm9t5q9EyLtYhv9mg3OHWRn2VOTD7eGssLO4LDHOgIZd0CmvuYButlbTG21sj0nhsw1HP6E
isVkOX7OPaCJhWZBbOMJJzQUeHVmBTV25jgttz2aZHoFAZiKW3lGB0mK6mhT67nP89T9pulG5xwO
zzY6hjjX97iW02dzkbkPdq06iLx8qxAOHSod4mWx1IFItEOotwz18+gthmuwR9GrI0I3sGf6xAEj
P9Hcb7MZ0IHl7W+P5sgofDkgAOlLI9rNNc50MIAA6c80/jbQ6GmbDfDHKt7PdZRXB/A+f1qng8yp
58efuY6JjU23JoK3+ZDlwxKwrH5tdUJYbLM4NPbnONC4Fi6nlmu/c+TRpCXhdISlGDN3su7CMauP
OxPfm6MmuHEmbIHZTCf6g8LcZDX+Hc/dxl0YX1xGVYkHMs0gClmrRmQwAq91T4O+y6P54BrFI3cC
DAWegfZF8IOBe1Tk7hmvcfNoAmrdWG19hBNSHDgnEXAmTEvRqqkFjeOc6FyoEalXrTDI/7P2rT2g
FurJshi5k8SDgfiq7Feptbp5U6GCGIGRr+poONhFxs5wVBzY3rzQ0XJZm2npBq5xyNr6VOst0Zme
ewRrmOwKA7WfgyRvx2VeB51WRx8Kh4309gKP3VERN47HGClIBAYDG3uOndjemUtT4ng0DiJBrBuW
i0UfzbcjpXC8z6Ol803vVcg6fE7xRyfYpRZdvLJfN3GMJcBCaESnaLhKbgW3djFfmCv/RpVjHLSS
Q5l153LIvLk92Gb4mYnQhgovdzE0js6uP9kUAcBP3yhQW7Dj923Zj8Eg0Xkn5Tq+wWoZaTR+hKYR
gwi3Ypv2TwMq82vm5ke94P3TWIQEN2Zgr4FPGFQl4Bgkw2l51+VzfB7YMcH96/RB7poqvmAm6AOb
3DPENBAlZ7di3YaKNbWy5kyeUATHAlWUpcUazMU9CnQUIWH9npEWsO3b7r7lTbUrEUBtbRzOVu6I
He9nfZORnYZLnfEn1QSnKckrvAPTys58GDEtE7HvqQBDUejcztMqxP6Vcn4DDNX4dsQGAAgxg9Ip
d5V0TXLLGEj1JZOVgWmOFac3tII7ZepH10rGs922RwcspV9VFLtNg+a3pnesxIzvaGYYSbjJzmoJ
SDAW7NIlNtlUOb7MNOfYWTAjINL5KSpaUsPrj26GxYZID1ddnW3G1mE2RB0c4TbYKidirueMr+Ms
P9O6XCsO88nL2wCZoH7kUlfbYYBlL8Su1jhBnQqAX4wtCVvxS2syybGFR6wVGu48LUYSFNO3wdPG
TUFVmxn5eLekaH9BgH4SO1dsGLS5SGCFi8t4RpS5AI4bxbtVIDxI3bDeQ28i/FkyRB218ZKYXCR6
6NqbGoY1tLxtn5Meh76lMSZEobTsRICM3VXrFCsYCDd+VHIbILiF+B7eDQuivioCsIo4DMdYP4gt
sJhXxa2SAQZyb5PbKaq47NrVpyXN7IBCevEtL3u0Ugzz9JbuRqCEOlDc7GEJRYHIQMm6CChTxzZ5
ihLC1VqgIgD0P1DRuLuVjjKI+04XzUvZtfXTAkh1MQmqajhvNq1tg5fojV0Xufu0l/F93j4oVhOO
NvkmnsoVajgEQ8P1YbXAJPNclkGLeQTTIpdX6yQ7c4YGuzra89m1b7Ez32MeOni2pR09LVkerY7Y
AKMtnK1YYeiuw7YG76cPfO2cKqO+dcp6DCfPuua1JCq1ST9BR5hBa1J469YOlaXY0TGbW4tJy9EI
XXzwlCVmgvtbG5ytQU7Do55gMzAVRWanE+1jaVie4aQ/IIJysY+OX4oB/QZ9unePk8rYQsjvERHz
rWU+TFuBOgP8f9Oe0jL6s0xFeujbi1EtCLD4ZI95PtuStRc/MOAe73Jv8NWUlce2KZDUDvV4gHvw
NGA8RAityz0ePeqwdOX2szmJBHdeWy3lPlnaO1Nj4J5hWIQqXfm2K92zmruPClV1qTn9C1E55pNO
NUtDe2kKgmBHbrfbePLswzTI14WaZ8yNYRctxqMx0z+CF9JYVGHptKLleWCS8hBFqBuHuXpcCA9D
wJz322TFiFQTU9zF1G5sSMZTXuh7u57JUASeEEQmHFEdhc+sSN6Nu7bZEqeuwFRW0KINooSZS1/E
mipjgzgJMtMJHLsGyRGenAkuQ9QVDz8fuNnU225OtN30NZHlTomXAmKttXHf4UFC+wAEotGza9KG
SAPFcGeURv5Q4J7kfMn11eKyr/DVo7EYqeiZi1s6r5UDfWcrc6X2mVh5Qv0dW3NiC3osvchxtpCC
HEoPt3vgZzNzMFrs5pX6Y7eMXfVMngFRWBcMH5dunGhgTPdeA/m2Wdwxffr5AAh2EXq8UxqUCw0Y
wi4snF9ZlRwUd7kAIZG2nQE4B+XoEBORR7txdp8q6HUHB6VIAOZ5rQ0M51TWR1o3ebKvsTEbF1Ai
GwvtP6eeFwVYNBymxjTXeU+B5hk9FL/OxcnVIfy2lfs2Lnl4IYHOvWBXKJz4SprG15x5CrXHtMNj
DZfCNWqA6UDAi+Qwke64n+KXJhuQJVaUTx2CVL/REQnK8Ae8okqKBmu4jVgd88GJTvGoqa029QeP
EmU7FCTPlpZqD52UH+XErdyKurfSJGAOV37mcwOMj+0ExMGwvfxtdc8u5djhQrFZoE7smUhqXLiz
EKen5dAiW5qDvQ7UnSSwgykRUFkSuocsyzc9iYYHZKD+YpR/+zbObwlWAD9WVsomgvAtDEn9pm+9
o9cVZEUYLgW9mR8rM951PdijguiwU/idtsCFbB3dD4vV6oymutpLgUSb8n6XFlZ5cmJ9o0XjdMIQ
8NWQjxgk3V1khhFUDGTtrQ5jLFHFm1cpA4ovEpQ6RFijLeYTwc5bzV68O15xtnGR4YNcyLGhDR75
KNbVEG7+bka0+BEpJNeumuYDM7PFRxy5tSKWSdlK5KhDeckJ5CjZiWLxQyi2OpcME5adMSa8sAyQ
asleYyim+RGyfXI1sZ6OLQlNTgWLJ+f4NDJT903UUPC5OjWHAR3Ic4S0c3WokCs8b0OCisxkF5bD
W6KbeEmd2eXk0N8KWigKUJ0AMnMgCpk33r51d5T42oZT3Xcx7hKsRMk0lNrfFoPtFkPGeyLtbzUA
8shmlLMr1Asl+mfmrW6LCNfJ4jREMeHhZbbPRjhz5cM8YlCoSdZAXaMRcotcyzNICcpL9yCgLG2L
IWdCkmEfXVCYESW2ovaBUXmZe5Mkpe6IvVm1qQP3d34NJvUkixQpBEFdk/OW7MBmE1psW+BBKKPN
8B6OM1uMor3olf5nyc3kMIi/dFn1bW5dPyzT9Mjo/Hkk/pPGj6pn0Bx5oLlDuhP/ygo23S5A9Vto
E7WDmYtLd9ETXwwFB06nXLo5ZO3a2ijWq/FH+0N70xzMQfvQdXHfA6Vj9IvdTzjEaxXZnzmX2t5m
bgPzZdMn2KrsyGB5sA7X3SEDLEMo9vxhd5p3auzmd1E1BOrq9sZgRxDY7vzHibSHVjrklxjLE8mz
tIhh+UXvuanIjz70IwQpYULYg+oIWeaHHRf+CvFXwBLETzTb4qDaRew1/dIaHbZl0iv8kUg+lgAC
jKicWc7LxvRbGefQXvLk1SQtZzMQ1/hersj8fs+cqb25NrJt19QZOaUvmubmzwRX3JnSjP0epsO5
6wz3Ao5rDjKNMbYRtnRHWYwtD7JKwDR6urTLrXKc6FhkubcDbqJ8HDDsL2OjCLDOPXB7TsEmmPVx
SG39NlbE4xRGTLaaB0y/6988uKuo6LN94ZqcWJ1t7+HI+1qY2eeCM2ZrGZxRlY4Y5ae2ThbE3q3d
H5taf5XtaYrhaQ45k0f2/9woM4GCJBri6xAyU1eVi2dYrw1YND0MDKs+5Gx9zzUj2TSO+iNJT5in
XOTQWNmDuAQo9ZNRNRZnOeneqUjN6dxUGAkaOOVHmCG+Nc1QuMX0wgH5EWmZufshBwMD3pGNRa+B
3E42Oj0BHtufD6XlYoLsi+rNWBib5OZXxpb2lMYveFXYlwPoX98Jz1HmhLuYMQl9NR+iPHvJENww
2llo5Wf92UL6gwU9+TPSfAcJNtuaJ+tsVjXSW29R1TpbTIihno4s62AKyGWkzWNEVIwLZizL3jU2
t4QpE6DW2+EF4YO2SzT3IWqWYV8rzPTkHjMZYnlzqSvV7+POe87USKk4RrhsxsY6h6hcGVfMJzjd
0QWYvsD2Vz8MBZAdNg0fxLMQ26LEl9dZL0iKeVulzh+75GzQS+ItChZ+25/vBCpCC+RIKlHCwPw8
J5VCfOSRnjTmZqDNKTPzpCjODiSGbTqQ9CrlDPKLeKreGc5kFrB5XFKwGBEr9XFmOmUOxtcUTxH2
ItshXi+/EboBk4UVMyVLfPv5fnmfEGvihkdFMbtf9P7qpNWAUQBTA5X36pxxqrPT3NDA1HRD7rFo
Te2k1g8t5L8EGe5hrXxPLLJ66lKyPEqU5IyCOXBtxso5wSqgq+qTNVgVj2qIN1weHKQZGzhFT7Uz
zutVKjYOk0pf8h/HEj0D4lqReqEb04SLiDY+6vrfBu+Qpo5hj7XWPjbLh7Ic+j3BtCVjZ/je6QrZ
+9eHvqIAzliPQM75MMcW5kjFzWvpPUQWdevil5fEB3fhV9E1ex7gd/IFim+/R2CV505ycaP8MY5C
fY0LZJEa/raL7oPEGnWfk8dBU5vER7JLXM775c5oOP0jfGrIt+koZp4/ZiPehLtpwRiCrhhi4aok
QGGmG2H9HU9pABf3j6iJLWuT1vTTjJGBmMZHIucQcpNUD8MDmaotmMzxI+zQfikKrzuI4dysVyBi
EsT7zCQw7qDgFiijofJCaxFWuYWQSs6PxfSrre1Hx5qMnSXnvb38KnBXD1P5zMs/gwF04KiMptxw
a5tiPT+0xbgFYlDdVbMFHV8rWQp0p0kLQ65CVGa1pYorTmiTORrwwSLn9ywLBnNefa1MAuFbUQQT
8u1zBqLFge3FWEPrDpZVZszWpoG1Y1xiIYO94yYJ4caZhX3bSW5ROjhXor85AoDKaTTtqKiU3GTJ
QWTmbSl4Ea10eLJr7VlbtXtm2zaM/PLMp26cqatYiVTe/cR9BZZbwm+e1I9Y1CZcLtYccGXpV2/M
zmQyVA+hDYJk8Fr2WonjcZ+a1YXm8LEcxbp1dbHUwx9ATQvnatE1Xuaio5WPTHYFBAmwjX9NO0KF
lnx8MbvAJcOEOSKK2dEQ+jprZVmdtk9xOjEPTml7sLoCoc53ppzeC2HUpyzpXrp2TFj95w9sXDk6
C1LeKk/fQyyxqlj6ZsWyrpnRLfHXGzOhGq0UA5FqCfcFwnAfhBBxvgy9MLAx0GGIpG0sQuuAVCCw
4LeWNWahuOdlJODtO3O6NXmSnL1Go9P4+XdA/E8/f0oYWO4Nx2RiDFc0x1+39Kz909x9XMigWjd3
gDCIsQdBfooSkGgkLjOzzXIUHPh3F9pbwBrOfox75sIu/oHFdq3D/+HrvHYbB7Zt+0UFVDHzVaJy
cI4vhN3uZs6ZX38G1cDti42zz0MLltq2ZIlkrVprzjFT29X2UBYnDjuj3rfLPMRMzOjZJL5owwzE
ID8nfLXvOEz8vWk3iEEEDAN6iuwfdbqdhmJQbCPB7uiY2SI+Do/ujP4Qb8iXQQ21chiWUqyyahqx
te3s5L7tfX+HN34bLXTaMFAvWcXaRGgNg/kF8hUCuq3taTr6olKbWoXfet1y/XFTkPRsIwES0MY3
u7jD85kTbKRoopQuc5RpNqhscTVtrLUGbAjJF8qkMLb2CkoTl/TyODjOg7Qlsi1hEQyzfL5+JLGN
z8SfJBi79UUDtvyfUcUpJzo6VrXQVG9fzWbNKYSsZu2DY19n4Eva2TzA5EclRvepatWd23LNy2c+
EIsNiVdy6JDsU1YHqp1VHeGlTeoq8EQQQobRolcsa+SGkGGZGVLb66WojkOoNk2UmrBdt8SdgXwP
mp9pWuCqTS/WGH9pxFEBROhAVaV3nKnyxzLtlzCHRtw65AvJYkFs2SF2YFEzQs+e0yhst0IvZqDK
zZsQlLYpEtfj2Nd2svKxti955HT3wuRqIhnetuKhY/d8uH1OHYhe0rbwjYfxhoyEnzTT/VVdUNm0
93VpZ1gRirVpQGop7G6pNcOHnrdLblomSqRd0r0sODf02MdhIZDs6OwYHCX2RZVVODAUCoMC86CR
jchNbPOVrSD3lpuoi30Gz66OU4uF6PbxU5mAO2p68gzgJMGDstZDKGlFLX/S7Qa+M8S60pm3GZ8K
fcv2GDTx8tPtjhEgL75jJQwkMVyT4Xg6Zm3aJ1pZHaWuMV5BjokqfjzKnsIYGemHRuBxjaJ+4CiG
YfECtGUEeChtzx1nRU0p+mtcQrtTRncgOw/5lyMuJO+hJW2pnCK3q67UtBOXC1IC+5J+TwnJDr4j
A7jkMmZSHQ3yIcvKLq5c47Yxkv8TSMCMNlH8nYtgZzpafKWDAJ0KgdIKBjudnoxR0DLNX5TR+7wX
uDas9BOyWbWXc+BeVBpbO1NMPzmNhtMwlJsmAf8qJ/KP5aTWYBgipM/IYGaZ2JullXMNY7TbmZtd
HTtgfpbjOWa6lp54fcCA5wAKrwFR2nbPaAOwFviIxjQaClkM0y6TXbGd3QTOuTKnlRWl47msWqYL
IiEhiXrPj0gYsOv0cW6n/UxvIVqMqo/Im1IPa+OvxCQl0qoRKYD93bP3psUebKTqHGb5qPWqouY0
HbKnJD2VGI5cx6FySRSjJwfbuhtAIiDzop2Ef46xmHvAQykPCaey+27cG+b4XTDHr5x4gR8EBHdq
2zTDMdk71b0wy58hf3TwCzKxUKcRkPOhIubr4lraHd/yKxJY/f1iCxBwTXyal95bdMwC6ka6B6uC
C/A0MGMOwO+Yi0pv9u8Y3+JR4erVOVCzagVXwHYfE4N1VlrZkSQ1fFQz4vUqwN4HhRo9aFR5dhav
zffap3sRqqnZxqWReYVDEp8l7nWqZY/PM/Rc2I+dAAiX84QMV7Vq0/QYS1oOXeBbnqJzxeQwo01R
BWe8aqTDVHhyZOSva8O+M8OvSFWsWgi3PFdDF66cl9CiyYSSgVZ0hlm0y34nJBWM/fhV5dBrI+1b
E/KQW0Dkm4Rtqh/5K2Ys8crg/bToszM9zFYJw+pVv7SSNesaT6W2RoQ77g5ofHKGGMmvJVLPAwSE
hjVHLMBmhKVU/SQBCoVZ+2HZnBvsajV6yaiBx0q2wYZYB5oC5Yk4sRj5uRTbPjbpC4Z3/mj8Liza
Xbh9inXntF8IhDzm6SYNCod80TR+D/DGx+q1GipiAViY1nnBgB14NJfzJF9ykGcISVRjaayeVdqd
hMgAhZovJnEPfmVSFKGA8ytJrKI46OSieyyWvufgF7T1+lfmCyAHSCmd0dOAI3juZEMxaoS5haFO
6Nzw2MtzII+WoX+TUf7mZNUXPJHnEiFrqYydBfvCx0vOhh9Epm79tnw2YvGA3KEB+lB01UKKRWzZ
XqRFZgXFvayx3HWlrLxy+MVMD0gruq51W1W/HarnnSb6e8s1CZzMoycI/2gWiALG8FQ944y2toJl
fIdUOtvYGedL4eC6JSlWsi9szkOKCnFCeRHa8VPIqGaTgM8NycFsk2NgSsOrS4MM8bF6CpKdYiqH
T1mJ9aCjVTcbPMADEIvdOOTbKkqeB3N+0Dgr13aBnZ2BcbzN/UA/z074rGwgHnM42fQ1cpakNvjT
JSZu1PGR6NdpPUbgh+rpu8h1GsTdB9P+xfLEhVMtp3r6yvD2iFQxwdmNop/kBdsfHyYano01k1Ol
0QKpJXN7H5Epugab0dKKISsaqBq2pOrMVZ1JRGLCbo69n1xIHPK3tcG6YCzsfNWoLY0QtQ6HibyX
ZvQwxWB2hAC10u2hYCwBVjedd5FZ/JFGiS58yIkIV/q6T+kkWQQneiZNWAQaNHPt7t3UaKl3rl+j
TmoB7MrpCzWqxmVkb3bifcQHZzjGOWUJKEvzvSW1GY7dyrcTLj4V1yg0mJtB5y+oBnfjpyZC78xF
AaMT85JToDFjeIxVynqSCeLXOMB7s64v/pjsLac7Va296bGzrGCcMPzFqbiuBql7id5U62hcyDr+
oB9iNTOZy0dQAhNGZbZJXp0uonKrJTa4hVgxGWyNg4QtSKSy6hRp9bWpEaDkZrXhHLZ3rV69IRwo
IDSeZtO8B2ypo0ji4we2m8EBGH35JapF8WxVvwzfAquTcMUJtNNQpc2WMBRvtF2cD/rZpkLcGpFI
N41b71H7HSmkmMn4qO8z9ysMy3uMEhc2GS0fDh90n1kMwxGTMJAEKtSKbaxnuzkK7lAPTh4XIhM2
1xZfIdCeVHuf4mbTsPNO4oOROZcCUte6xWgge2PjDgy1s+m1JjsZo/O9j2pe8yX7Iy4huAqnNans
5VYONuq6nRpt/Jh0KkfX/Jpm62jU3X5Kt76ZvQz9mHg2XZ7tFbAOXfWllWAbHEwQxyGWKsYEwCVy
sDNUEb5zSqA8tGilyNxSGW0bmeFz9LXuggALwqUWfhe0HLZq15I3AYQEZOMEBh0g5mNSu++VGE/E
v5TbYEzGjWve0cjyEt5U8BYM54oqxBuaBu9hTm6Y5Tsomsxo3vIZbguFvz7tMTjm+fzSkyt8Ugi9
vLkgEzzxH2HenrBo+ajdp11Au+cw+HZ+7h2zYHlLPSA5zlk3Et3rCDNeQqCX5IycphAd+LUlcSc1
Vi3WNZHCJMxPrYe9CKlwt08F9NzCot+QS1lT0ab12gltwmnjANBtOxrbwMLSDKp+XukmXh1LZ+IS
Y8qYyzp74jxDf3YclPqoBxvDf2g9dEI31sFEioqdIKFK8+RDOjq/qN+YYwq4YUKObpUICYbQ8nKd
LvngQiYeWrb1BfdczSXtvVGnpnfAj7HXidD77uaQ9iW671XaTVBH/QK12OyjqWC3in+GbrR6yPkI
2cVUh7Rterhe2lfI+4oQH9ERsr9thzZ9P6gf2Q/GPlh8ayXwCf5MrhN2/AfQw7UMA/Z7KupoVU5c
XqKj7BbvOIq0VVAxXnBprG54LReBXRqfqKRFTw8Wi69R3ZlOx0sqMesNbTRcgS8AIcmzfjO7v/CA
zQeVVLtbgmdLCqTZ5gWNmFbt2Yd5vW/RGu2tc1MONviu7JQQ0Tn6yptzlI1Wep+Vrnvxk9NAUscK
3wH8mM40V1rWX9Dw7+PCXKwD4PPQt+e70aiwxo5yfrICcQJsHnwoNYDhyDTOf1R9J1+3qO6Debma
RE+xU5ow1cB/oJgLP/oCPidI9PSYDlzs56wqD/1JxTPvdG8BocmD8gjvpMEcXrjvOkNhFFrw4wix
Jdk21v1niwDMKR2md9fVY3hTZJA6WIasuCCBWv5KyU29d4Vo78n9XtOkJ0yjHD9GRxs8F7Xbce7C
Hjn2zKA9/uWycftgEJQeqiUFyKfKdNLQOZFj2VKCkQYeEFJzh79lIHmu+UbU+Ag6QX8fp+yRhFVA
Rno7sPPjKRjze4YJCKwIyZ6pECJcpoIjsmZwudLoJF+CzGGvR9jK4tkdqHlG+z3CNRZa2Ue9vBVs
IjUfYeDsqPxDM7xUqt/onHSCZWB2mxqDguGrL4dTTFbOjq1tsMvHkDpTtOyM6TcOXdQ+Q2Q5xFpG
sHpOUU043jaI2zeCrTESh0AIx+X53FkAO8K7fRrU6HuzspiDIbC7/XVkhZgHKUYJe7yY7oaFFpDP
0ET8g1016kIIh3a5fYUI6DFTZIgEfrhpnAbVUGj31048RgjBP8mgi4ADVMfc6NJ9wgKxCZCir2wD
V0Y4DXsMN8lXw9DJqxu0QPnAZIWeJhtmIg1GV/wUI/7x0TreDque6+/ZrDkegpLqsCBMPBJcskPO
rJlnmfsSG6SFRAlrBtaeTqLCMPJPvVwgP3N6pptBh3P0tzjUqBd6CRgdYyJa/bveTr8qNOGeHyX4
tuRC9Ro75OJD2uAgv5fgXONE/iK9Q52izsEGhlS3p08MzRA0WhNuhGMvWHnKzsTo/iDR6g+6YArl
YsQiIpyLdVGQZRTHd1TRULbDLDqzBmDvbp7UTDpECOYtVvhstFbAsc+1CfYgHLpA/NIAna+duZ8u
yPtzfFWFdsGrsmBgh/7Yua+CXyBSPdgJXwt2YXeNtI6wVn7iZJufdY4pvmzjE6vBVsXPrdU129Bt
ThAIkcBBYtjOvYHjrQenZA9QyMR4thCkG3FZP40O0i8jvua9RfYIAN17fREid1SyjeRZtChZyFpE
QPkZ0XH11HWftBhppmHid6vCODlDo5+mxiacRCsvqiLcQpus5CHorGfC/Jwj+8Q/qAjCq8SavOAL
na2dORyPkoNLXDuTnp3tW+KEV/kcT9F1kPgQiw7fD6sUq3Ij5xP7WQpvLa0B1MPPdpvsj5+SsulS
fiNSDFfVxLu4KL/X0TwLL0jqFvM9A1LcKpdGyeaxsMr3JmUr0DHmIqIh32MgRiJLuOVGLW9OCAfh
qVPqNZG5+4kmelxbYZlfEmRlYPAe2DVT2teD9RE2g1ibbamzsdZf2okF3kLpOd0++xEomkmaJOKw
+jNAgIXRKKeG1MMeWwrwpCQa76x+Q8TeGuJ5TOhx0rNyYIQDx7eWZfCo8gN8BJPGA1NcA55nSiOR
CHhjvXRicyfQ3oQeM6Me/GIzUPy+CQ1pkG6fNL0zX1QToKRcCv0yLDaEk0F38UknMoV55PgbnmPt
pVKCNvbIaa3rNFcYQI8UMJKg0HJysBRYUPCqedni25Q6ovyOGgW5xDZ2EMiwBA4pQR89DuXo+3ap
TRQ/nqp5aVxmB+Tj19gap4MWUQabQ3slstL/hKIae3i5upXfgCQlnGXjtpK9a0nbwGirXc2o6JAg
NUT3x3y6DfR6lzEPZ5VO/LXU2eF0Bvt9J5BPRgiWo2perJQWDdWR5mkOG4p4OQb47Jb2h/gDohF0
dfiiTwUpyWWCuVWyYUEYy8ILeQbtsHwThs8KkaPKKSwkoyonWanW3DfLGN/MtNsJq3uluknO5dwe
pzZ4NKzxOzRsNBosr2NNud6OBD42GXSJgrqTiG9jHU/2o6nxoTNd6pl5AxbXA2uPKDJiBLpkzLYJ
KndNw1hsPmlYP0ebmW0tyYOEIEpBz3AoCfIP4ZYPaqRoGpb32E3d+FrlTfsYJ9UL7CX7ZAiuxVoU
OmsrKsGO+M/R7NQbudj5sJ9hp2jvdMWQyEDdyjD8UCvclOQlkz3qfzsJI+rU0ZwPm0TLupH6s1u4
zqnvKeo6kiDcZcEeBVKvqjbeA5cdzmBAoUv7gaW0KXrOoahZOamGYCKme1fJrLoDmQslq2rrfRLJ
bjfYRMBas3oNAYlNE6eBHAd60jVg4hLMhRmvG9NHJtxyKePyT5MRqGQczcUjfZxfgHzsPUtSs6p6
vfoAYJ7SEim9WLEkRARpMwGCcDINBTsbH+cggbIBi8TQV3JFSZuc55hRejT9NCkf0iRwQUd1v539
8kHU1A1MJL9t5zlMK/E29+ZTFZiUpFl2DYjO3DX4LT/QRwMlwGXV9lgc+9x4nshcXt++c+JiJPuN
39GQuBVWqBFoxZWiPg5YFUCcvJpAPV9Rem7jcf6oa97cIoE2YOpfxrIS9lUz48duOL/pE3AEH33E
tgwg9LVuA9MzenLyuHSTE41dx5HyfdJydp4TRL4CpzYljq/ex7/LfF0/ZaFhsCfjUhhDXis5BUNs
JR9G1NyjFsqfEviDl9aCu+VXPS8o4HLUMSe7CD1BIdj5d7fvj1SoMWItyDts7Es+FU+SFMd1Z9qU
+MTZjOZFCWoaiQdmX86ULI5BlmoHRxybtbCwknXDQCsAVS9xAvNTbozFBxhBZJ6B4uDQRPEBShPZ
AJ3HEDXTNi8hDTpjR3DgDOkM3Smy8p5lXWbtXaSHP7KzxvsotsDfyu6dTGr/XdBi3EzKRviRBOK9
DIztRDd3nRDFsNMm4y5jN4ZGicwMg3xGGsxyfE+6CTcqLBzSbwiJ5FQXFxnQunWnTzgUPjtDEp3J
Y9zo/GUfWS7pV/X2i4Gi5yymtFzLNIw+4ON/BW5+SfPROdPP655U2N3fzqheKgZbI2yisC3S90T8
+ftwUMqdYdBbLclLVwkVdusn4U6v3Q87Cixa9m5zHWhLQYL1rQ/LgMauZghrCalKj6qK7tFRxAk4
PoQ4RDcYxE5OOa+P06ejQUKcbBpOa6bY5scwNj8p6XrUpxKqMMEbbGW7h1qgSqaL7aImeS9kxYxL
hGiNMP49RfH8VPqEo5M6NBWPzphO+zKl2G307qll2Eys2ILjR8xS5/RAcnKtVhkIuCNCKve9fUtK
q34BDbXjDUc4YUHWpoFBDsg0sAhHTrCaUbVe+/kRrXXwMCwhWWQUxVctJaRjYcobNQOYWGcK6BLC
0dQd12as3n2NPpi21GsFpdBhCo4vqOcTjpGcTdZkIZF2GDyYTEluN0PDyOp/e+z2v//+4/Z9/x77
d/e/Pnb7j/D/PdHt7v/22L9f9V+f7fZj//f3/W+/+b8+dvtV/57t36//vx/79wpuP3H75v94DKcQ
rUOSxMFhp1aLeG7ishyLo6VoaIiIXJR6zkk6DPLhTK+pZ1XAyy9btz+npRFgIlm+zGK8yLj+huGM
eQqrTZjtSTwiqvPf9/x/X97+C345uEmfnLrbz5XKdrlo70YG2iepYzmeMqCYRedS/Qod1aQWvnRK
owGzdD8YwZHVRiYajYUpP98ew1Sfn293nbkMDi28DYD1iHRnCQLQWVK2xkH6G1qi43m0yj/E0k9b
XW9IqXeHX45pTR7nx7ieSrs40VteAeOhtR9ov6OhLlaDD0Gf/R5tQpEOAEgIMh78N5UALeTCey7R
5pu9zQkqDr09kSWZsl0LSEnKqiUx3PrVLDgo5pJA/KdE23du9Oi2M3kUgE5ZmsMvX/8mLQYD9UyC
jGaGZPrMpxawgdcoUtz8xtqM3VjjyegQZRckoKAByZcn5/Oy8AotwgI2XVQiFuQu18OkSFa3NBsv
JQ9r9hWZz4J1nZmg3LCT/iAWiELTxUdlEkzlgg7RK9F2q3Ux5PMGlIuxmqrupMqR9BPff9mXGXIb
H2APPaRqN8ztxYjoxqox+mkK49Oni59Vv7oR+wP9JONYgTcnni+ASBNfXIM3TlnwkeuaLYXdZfs2
lu9cDuXZqSS2/FBQ980/pDCzt4iaykvqkoLbP3ZE7BGR5/wgvdrExugCdaNdacDktplTJGwQK0al
tCLnvY66vit1tDe8jZLPyOqwbjKdpMHe+9Bm8sqDQjngBxHmOmqte1s3TmjS6k2etDGCOnSFPTEG
x4YO3sjom0kqiJ5eVE9EHEZr36VDa0bWhQqwR7Vq7/oB44K0w11IAuAqDeznOYXB3elogxiW0tll
I7j0IFD4VPUfXMaEYk3BPrT0vZLjIyATMA0dEqowDa+jrcxV5USfJBBE7F8JG70dtW3bjudIohgq
/AyZMLCGrZl3XxxcSLMtfkgx4JdtBcI8iiEakW64ygvrYM4kbwUJkMUuQ9bpkxm09ZsFOMQrvGhU
7ex2eIPNCNWC3qjawya11RB1HOreE6j2cb5iE4ZiG9KsNINzpPqNzuzZc2i2sVPAT8h3P9E9QW3D
pIf/HCMmCclujoMv1xcgOAabfoG9cOEn+TlKKjnV2MdoOYMdBqXrMlpoLI5aGXF+km7genFGnzkI
OWFvf39YG2w2bvfTdtH0DjT0ILQ0FqYlJ/jEfMZ7btjNptYAAEOTeBJdvtIM+3dVISWX2OkbWHVr
CDGccTMfJbsJ0xsrem4tQSnsmKRxnGqQEL27T0r1g1vQ8nqizQ8cEIempOfjs1eudTpzutEKuJLj
3Vi4B98yscA0CAPdVDZc+vKWqGKkNZwZFoMejxxv/UysLCeSkY80VAn60CAtrE3kzmdemr4tiG1z
rKE9Yx2pViZEge1AKwUpVbrJjPk1KKpoU8viZEpSAOgm6h7bBw+0XcuJVpdcJZfpnf1Gu++pwHxO
a5HPQyxzfJ1wImX0kglrwso9MyZklWWK3g6NSR9wgWmCdKgjnELo8D4R1xZ7Q4oz3RCtbICbg/la
iXF8rELf8vAGnOhtbgwn61DGxeNZJ1QG0gNZLKX7NMzoCf2ZwYslo79Lw+2yPylL98j4gofd1+B2
OnBlJ8UFJ2Aj48UBgXaulsRnw4ruC2N22NbgNu06jgUdoWPgCB2Zc3V0dH51UcN08UWQnOPMf2xL
JuDUjNNaldNJAUjb0+d6H9LqmlJtbyz925xiZAUmvYRBoqNLE2bpoRG/ThPmuojsBM3ixJ4dgk3o
GWxyKDUrjAkED+jt21SqFX6lhIDTRVT0iUgZpEHNVRZEy1uZdc3S30oORtfC6GZZvN0kub6omfy/
i6ZtzbC4l6Xx33fcviIY8Vehoi+j4EzWmD6e/QkjrrBBBN3uAlD1z7evUmdwz8VYWjtU4S+u0ZL+
ZUACnUPtbvDND1kN494c95oN+pSEEjxZBW+dA0xi19V49TjZzRchp+96AFs12eJXGDqbLDbu/Arc
pAAPRMroW8HGyqlcyTEUPaEDc3khXM1iZhKRwUIsA2dvphzOtWk8OGP4OjchkyLdbc7dcjNJjORg
7x1t5BclmCFactww9g3UqeRVhBXRhpJVxtAGC8Va/hzo4s3O2h86Ui+lGjbMhYOj2/jWyUnWc9f/
WYZYO9Mv3hwTJZxt2dt5mL6zhQJS17q1IYmBtTZYoaqhuEho2U75SGMiYxmL9HsztglD1LSjtiw4
pdGzNY3hUxRRvVUmvUaFTtulM+UHxAJ3DuB7wbAT4ztycoy6DS22bY+OPYnyZ2bUGNpF2WxuYUVt
MQJ/8htPaoAfp+UmQ5K56s0s3sxaF6PnzYKt734OuSI/124EWzzdXi2tVovN8VopMrcqiOiW5fPB
+SnDzLZKzpY9J+dMlPHBSvVjNbaXHg4d46eephvzvzOVPJKQqCdxZbxMef27Wtyjt98CHJ7ptft8
u2MgBlv3VFR7pqXXuGH5sWuymfgHSvYepp5NB2sx/obNOZr0+ry45M/9aOpH04LmsrzP2hRPtPUl
niqyS+0U+5q0fCAKSXmo6J7OIHs3mRKQ/X7N2MdPvSvLc42khbmV8kRE46pczqtBGc+qgVBCVNMJ
jqZrsGmYMoZsNTqxc7w8NXHpWL4G7bkCsz4VhECxOTSpGJdPP47J7GXmvXKn8ZHURWOj6QVsPV78
0sBti+h8u3O76UDDexOJaWCcxLjP6uiB8EBYGKNrr+MGWcjt6twzDakkKDqNcIjlcAy5smN63/Mq
+1WzvK/Yx5arVTAdBZ/2bfGaBpGddVHkZyOxG3RuZLK4dfkcOYTWoIGsDmTt7S2Xj7y23NmjEbVJ
tSk8VrHenYvlRsurE3Zvua+YL+GNqlmAKF6wz/zU9TrNEN/R/0L2McEic2Pji/BuIteykvZWW3ro
VAd2+ygwSe6bWXjdJU52nN3DiCafZHLYMAopAiP50UvmITl24ZmAbKZyRN9wIYXEgxwda9NnGKVb
U8jfFrHy6BDYz5pc/Sidh3um8eemby/aSJ0C2cUrFwhTmkG+QqnXJbgUguLOsES5C6P2J6Qc0Qtm
e45DbshtK+BOAS5DYpBo92ePmTbSMDP5Q+JlV1nJXTmL14wnPP+7cWE5nDVqT5IP/Uc9Ag1NRYFF
2k8oFNqu2Ag/tYhfM3DTl5cyEscp6egU4/HFRABwJhYvDWnVvutXx7EhBiKbh8c6i9DDlc45bI37
SXJainjJmtglbRcfEcsyubPuMozQe1Zmee6Wooo4oRiJ6jqFcMKmgQX/dnRHtkOZgjF6j6D2DICG
SXz6U0o8xRA+HNM3GPYZX+Zgpju4187e7ZqDG81egLJ2jdCBgtz0D8wpFEhD9+f2S60lAu321W1l
//fY7a6msZVIbOvv947LOXb7jn8/8B8/Xy6HZ7FdEjdyV6Xv+WAVO/C55BPKSL1XuXzT4Yw+OH1a
Pcyl9Xp72GgNuS0N0BC3u5OTPuBGLBBYJeV91iY/t4fx2gPmoJbbge+o947Lu9cuE9CAlL8runaM
wjqGRDPTh+vtP/79b+ucxqAxLrdvhXHBnociz9yHKvz8911WE5OZatjXaCo0wpEgdLWipgG/3FVj
i/3KsXovj311rbI6vyrn7x3wI2R/Lw/fbgQWqhjV5Cp0px0ztZgF3EUbnOtXjWyVvzcdg/O9FS7I
YzKq67693r7hdkNnRr82wCS9iqxLL2+x5oTGgi7ubeuKx+Gldvr3OBiYn3z1GMCOUZKfRInmzEy0
F1fiAJG1cclMdjs4SF//7eFvzQf0fJS0LYhNi60bQHqUznmEQSMCfai1dnPCpM+MNgNQ1y6//l9i
39+v9A4h5EwKzu3JbeZB0H+2OdmfJhJJUZOQ4jRyPN5uBhaxtW4BzXQr1z0uSgT2yXLXYmliJk51
NSM+C/LojIgSxJweNnSHbreJhr62De3qSNbjJgHotyf7rvr7kJMz7upQaovWMr1Q/9QXP4Rm9+UR
dhgbWbd+IFf9hQL6HCoEuFmV4URbvrrd1CRqH8cB5Od8KDtawnlZz163iFCJPCVWrqBHidqE5SPQ
yBYGxjQDyO1f+8b8za4xxGCc/x4Vm1ZyKnrqU6Mjr7xwN5Gmvd8eoj3l4CDnw8lQUezSQCuOY5fZ
HvAhuCvLXZu6GiEsccZAt1E0TEvzyR8jQlnbcWeSxWpVCIObDkZ9SH8PsR0QhYpag0UFrFRocZ/S
vDhyccBvzwdRFyQZJ73p/dcmzlxZZF27xE0sOm6tq/IZ5QhNMBD+F4KVmSKBW9nEUbWcVJIjpIsO
kfrDDhCRkx2yP+inlOddHHh6npfHyLG/NU0fN1leMVVf3o+/74D1UraATwN9TrcMv156AhWOtxtb
+OMOwg8OR/xnWYxQFF/ly+0DuN1MCarnJJOvvhkeTDjAyJBr9rdhxYG3b2bzAq073iNpJYOHZfMh
pQhEJKq/BWP/Cgq12d7eTQr+JQSSG2ie48osUge5tPI3kTB3k6u/+w4m0JGU6g2HsKnvisbn0t7h
6F/ek3+dMTIdKjAg6s233D9pQVfRcNFk10Aojg51B+kjDnGg/o9KsufbUzOBNg6ExP19HUvjT9Zp
M6+V23f7DBnWf/TKmpaGNt1zwFGqCE/yp9WINkdMT9ZVbYL5FuI8FxH5hvA7M7LfksWgQzkKXCuM
3pjEF8fbQ+3yFajgUujPeooNxU/MD4gpaAeTOA+3M1eF27Wgw92C/275Q10SQ/GqwgPglAWqIYO1
C22UnR2DkciBNDkEJRmtoyI6Dl/9VVctzuk5szdaHSG9q8wLQJQIqRR+UfHT6vTfCYFeYqs1pP9k
hukQk/+w98Tj057t2greY0kiTejaX5jxfyd9m9AioRDHyMnKoU0gumY4gXHLHkqgCZrG6ZoXm2Vj
lUeuc5ZVrF2TkQJ/WrYUnFcb1wZapojr+3vTt9N3yiQcUhIU1KFxwIlNAfQBYX4Fk//smDBG/GkM
T6HkLSdM4WOgf7GKZOvT1fto3M46oGfchbEf7cs8gDvWtwNbXC6vx4BKZtWQxIpvedFOw6SPuj80
ThjJ+Euj4hn3rcX5PQPqmAA7M4+EyA7lKGHQRGG9VxrufnrSX9Dwpz3BANjmR/AeMxRNP2uxgBRT
hb2HlJCkxqmVRt0uGLLhMPn1fclHsO1wzKxtCWjHDWYk27N7JKQAOF4kTq7pErlG031dkCu9jpIW
7Ae0O+rLYw3U4sDOn59dFozFp+uX/BI/vcRNqnYGwthrbTueZQrtGiZ2d+WasR0MBfqz74DBIY54
KkHy0dEonRV8Cp3pw4ztEwW58yfN0Mr02S9ifqH0xDr70ZLlK+sjXjugbaSrCS1AUzLC+iRppzpS
0o45Q1mj7I+6IPWt838MRuIbJEEWxpLmJPTG2aHFDI9j8j5k6DH9UMLla0fK/qb8Cpxxx0T0gXAw
sad4ekNDOO4mA/RHProj19wLOOuY6XF3J51vLFp6it8/Ewvmhc6ZF0EzXw2Z3HT4+jxFk6pitLQb
ok/2Mwi59SrfcLbgcgOPVzaQUUJ98Fqjfu/VMhyZC0I60XCvLUwt6cysobP9gbV0OzScWaMq72pT
7tjXkf6rEzgVLs2RkcNzCv8MRu2VffUJMI8rIvPOYQ63hmyJiRvK4Ows3CULo7Fmh4fcmAlBzQlu
o9m7ajKBAr6muxHFJ7qOXEvD7hHXZcToH4B6jpvY6PQj/qZpm4JVywQbNsOc7oA3k5006OeyGZE1
Ze6rXavhJEgbSLsG+kgP86NykZVbphFvBiwt5MAzJLP1Z4RB77S0H5LKUjvQtdVa12H5BYYJKZHG
euX0i9yFk0IAYTT8sMfOUhwnYbyyBCA2T2mgzgICSEZFQYOA4qG717VMbCwk1b7K3FNJwnzvMiEe
EudUN+FTR3eVfTMSvyARpyTh8sD2Y7r0dgc5RuD0sLuYlhiYiG0XuftGqx/aFj2aaDHrDIQ/oGOA
rRsc8/9h7Lx2JEeybPsrhXy+7CFpJI0cTPWDaxEuQosXIiS1MGry6+9idt+Z7sagcYFCojJDuDuV
2Tln77WrmcCVju1O98Ijk6H6kCSwmTTrnOqgi2tEH+9F4L0LYeXXsoIMFNfIpzKyGGphLsLcCU4S
+cTKQI6Kl1Je/BJ7haua7wo+zCKXvgsFDuV9l6XhxqiJbZlaif7XJl4oIf+zKemADgGtHj37mZJS
0sA0aVbPbyO66f3wM4pZP6DmZGvYCcDtyuBRQYVA1EgA9xSgBykSbZWJzmeSD8KW27ykbhXAuebU
+Jl6tAVUni17X5VAegkPMhwUvzlqun2CcoUPsTEoUPnEakcZdc4YU25jL3cPY4d/lsxpRKTgjUkX
Wfgiv6HWDHd2YbyNBo9IOL3BSq/1x7rujJ2bJVSSE5wvKtwNDCnbZXHPO7aZuetS9BU0b2DbOFlE
hpubl8TR2jtRO3d923/YiQON0gTUltHZGMt4F3TwsRPUbOhk83pLaKlqybsiENg/hZeGw+7k2q0E
8MxNi1QIgQetmCHd1Iw8up5GWtdu+PLOoqxGUT3p+PfcehvH4cG1MLO5/YdbgKJgvuDNtuCDose6
aHBPoM5N8BVmJM776qRNhQmqpU3Xrtc/Z9DeDTg9qIUMSLRmBkjM6S8Vt+KFVSoRFpnUDu+uzpN8
KRglbJIBd4cbaa+27oy70Zh+OBe49yrs+gbD7AW/kwfezANXqPHWYRUbm76tDjKrth7zsz2NP0b1
RgsHpsXvHHkzy6bfaQY9NAP30jbJjJWD9xrZNjDacCBqq0EVICcGULDLSjZPkkDXRdKnDETtJIM9
JG/TqLwbHfcJDXc1oAkA3k4KaB5DuEYmPsXdYlDoprEpPmFAODXxXPlfe0URRfP3yQvydyQ4yUqb
SZi0xj0c5PP8+sOpZsoXjWJUb29WU4ak1HfMjST03l5wXJpIQTFUHqFGozplerbrdLHJWxuhXp4q
DC8zRkroJ9GFD5p+qRzMryKB/TwGQAcm9N482QD4UVdwBoljQE8PvrapSwjMKGbBSTP0UkiArj64
36T38nOX9Rva8QNP+kkn3+wpwIzC6t1+heitaWcMzMLxBarpM+rBuMqpIZfRCc9Wr06UpS+az/jI
EQI3rWEegUIhXgug8Hpac8Hkj+mbrjSgUDZymQC4Ewbj0tLaR72BvOsDR0k164su1rX3TOQjOYSE
tlz6qdUec5D7zw2aPAIxT2M99c+94Tw06jlEkbbs8P1iVSteO7ROjLHTXWBC1fMtpMeoM3PwJIir
GcBgqcydUzn08cbNq70hxIluyIB9F+XtWGgn0+0PReZ8EXWHyQi0H8qUbkf42kWh/ejrn8lsjLXR
EHEKYqKeBSb9QMlROtoNULJPhJH5fohaAvS8J8tRz7IgzGg/9vZDFrjcFmlkYXQ30Utl2Hmi9tuR
QXYIXPeHVmjQ1i8s4UiAJPrwLNQoMo3bvo+vkot6QZLiewxIcVHG3ap1kgtlgETz1aCR1ZXagPK8
qEqHlAxvA2G3xrAKXX7ZmfjLtJOnjQeLnqgl6oE0vCFdY0ZOnPCaKXH1U8RrWF1ayA0Y341jwvEn
6ytZ46a6RxCHG6PjchT3hjKMk6xc6JEyGndNwAy0BPncjuZLZ+nZ0sTU1lHsAMbstn7pXKK+fMfI
9+BzBdKOGQ6EFf4QRzZ36o5DIrbQVddd8iRH6lvMmTeWPAy5t1PDT9UnF0GJu5DN8FFrxdZBnzB6
hAo1FrijEcd0WUIKazICIxmoefAGkRmDzm7z7yjjDm2dWTbxQaupTdtrwnjW6psvr5LFivZsvCjR
Dzaegghuk8RYl/Xt7z/05qosI17HrrsLzdgiflfso5Au1IjXeTc0oXfn6OIODX3NifHNVUdxSC/4
jF7evkGevCW4IMb5pR8nv5puqib5jpsJkRQTj9rlCuDBCRPUiT/GnFVNF3Z1dHKqHEy4BG8UNtAj
lwlbpeivkg2+Ftjw4BTSLyvUExdc/CTwf0cuQOmYXtiEcHk5EO2INbE/hswfFoNE+eZY2kuO9hA6
jh6jimR5qUzbBE2ul2uB3XZp+Pqq6b1hLZv0maljv3Zk+BwCzOusV0dEPSBUaVyEbEhgZqjLR63L
LWePxoADfxPhKhpZASCxWknZ7ZjP+4+VJdetA5PP7+UXz7NibRrgT6CuITEDQLYZ4hFaQkmGZTDc
VyET0qKx/FU3iOSq6sDdS/zOek9mBnbtXeB5Mfwfj61RDrpHlHT3GuaaK9vAOZKGyCQa27xh1gvu
at7vQMfS1yGwAKIEAuLcSieIl1lj0cSdVgZwKdos5JgkRJYas0TS1drw6JiPrWcbBy8QAthZdbJC
nAvEjnVr6M83bT9ePR9XM1tNd6lDHskZe2+6CejChP2QyDhCAFpauEmc3EPYiivvzjf3Yy3gxPg4
CGtP2iulUKYzDe8cFJhsFVZNwC0F8FEzUvLW5xXPgDlPiMlWZcF3pg/j0nVlC8UbSaYheIzVM64y
Dz80C2+5rOnfRuxIIRomO+h+BEhcJvJJ+kZn46LirxSD2sF1yncHMzXCQy4hecMIlFljW3xKZeKJ
lzWAaMvLUHhKJGIgjpseW5lrfNuCMYvRErNR0hBYJKUn96T/UKZk3VW171UNEdB12UgDp4R/9tLa
xrT+2z0JChnhhsc1TQslvzgNIoqMCObmtbNs4jjxPw+sJgtGLbeZlRwgRDyjPreYDrJPqXqLzwtO
MtDUnZO4ANFS+s5BsTdmwyw/DXLeR7tIdVVJ8qJ7kI4IzqAYQ1nbYZBZa3Ssc8WA2KxuBr9OLh21
v1VmK7dla1eyOXBii2fVnBOap/UN8KySU9/+CLBJMIJf49CnnBmJt3VyEhkHwu/iSg+2nR4/uQAn
10F626bOF6lYCSeR+ksxoS7pE0HxwCQ6dea+Au3dEnWA0i/yN+Aev5Xl3bft1G98P2FTscFszzAK
wcEKNctNk4M9a2Jn2SBr2cgazW7V0C2IHLjVQ7XPurZbDsy6gDDygafgma7/7HcPXrEVxIy96sdR
H24yO+DMlC2W0lSxcRoPNC/uwhxGWTTJtUUAW510n5aKHgxjeBZBTbQC2Y1W/xOLXFv7TzrFUotz
O2/x/bgWTPCIXPj0Aybawae7u57YpkHwQKcfjaAxUvTbLD36B5a5tzoqd7L+oCKyTz6ebELfvieD
RbXsQ4Tg+mEoeqYdbLfITtmEBu4ZiYzddhGRYyjZZH7+E5Bnv/Yip1r6Iw95OidMYRSvj4FpSExQ
yD0Nn+C8jpDzyNg4GAHbsJyhFLyXb9yC5yBIz4KkanxRGqp3AUpWewYljTtgCnZZwpDLsW3WxfY5
S4APKER02KXcDWy9+4wY2hUAHbowKX3rnM6yER1Ko2Kq3DP6nUXSedpsPYs4UjvBxWublbcsQLWx
bOR7KmuhJc8UOJCwUu1omvy6sXzuQ5MKMGWh0oOZ29A9qgpBQhx+pD1vEQffQ8OTuo/l09AjrdYT
8PsOQlBSirZjFVZn7FYZObKJoDwUBAFCwkM6CKGKBrVBgUk00myeVSRlu+lJDerRDiFAZMawzap6
ywP/OppFu4HresO2XC6GOeI9ZzYoe/vNg1fd40BC0uPd0Eb5sB3lrKeh3u0iMqH9CsOqbXrnOAWV
WUbhqxX0BHt337izfsooeo3Kahdqg7bo0mtHPS8mDBB2mYMYsvz3wgtHEshQESQR2/KYPhu362S8
kVHzM45jzeoIw6gbLYh55qb0JQu0+hIaOb20t6G8pf7BtX8sGg0LW2efP18DFguuPrPjRq9Zo4n/
dLoC7uAoXtIeJ3Y3IS9L0+4YhaVamWzmrTzcMWDGP+pP+JKzbN1aMTNT8Jq15FHbOohVYNouIo5C
OVkre0KGMOrBaSjVVy8isCGQUtLU3KIXWydWc5865bii0glc0qjLsX1nWXq0G5S7PZszvBXaHCzS
DmytdfGF1ucxzPwNEVf8tOWysaBuiplmg0/myOoaudZr5eCecXFKLaVsHvUs+0LJRZXYZE8j3gez
rsMFITcPtadXbB8KtNYx6/qQE1En2vh7pkt500AQLCDaG+GXi5E+TKUrSF8Vs8MQ7kDggW9xYy41
SEQfrMmbMWjq/WibzUYvy20eoVOxcNMHLZGUWoHjAMQACvqkQrzeIDZ3k3rauQZWtCEG6yZmfG5X
V1DAjqK1MJCgnyX8dAgPDhcrKoSKR1fXb4Mq3DttTGMRr8qt5Rw0oU2ffjy8aHbyFja1tnecvn6C
pjznM3n1ygjnagykjN408xXqklKp1TvRhzWlRatvlOmDtyLIemOXiry8l0KWN8R6HFBQIy0QLpXO
oCGq8UlZNos1Grz92I3UK577HCuEywVO1Fo0yLTMn9COHifHOiHxYQgNCs8xI4I/qLbbcHwcq/Zr
irPHnF3E/Kz9KG0uGNGpozYZZ0m6FGiyjetYMyiMZPZCQVUW8pzGEzo4p6IGkubKlcSojl35YVBJ
FjOlNBieDeatGzZGLlc4aB1cQbZCvBB4qI88Uqcbmsv+NB1sihzg+DZ7MeM1MjMQqTL8acqTULG2
MXq1aTNa2ayfC2dINlPizsb3lpaaiUKoNVc9yJmVY4S3lsRTMgys+2a37xn+0CXwcMo7Bfegdm+I
7yypk2VbAikLWZyLhHKBgTi5tJr+ibTnbrDg4usjRkqoF46bvntpVR0LODqcreSrJUEWNWT8OBCG
vrM8+xa6kLsuHUE8Q2vgqAH3nW+mQqVEaABq75HC0YPQd51UYh0iq0ti2n6tv52y4EalRAcVxIv0
enQGKcdF5EJB5LEM+rnlKrPVLJTKX4fKIQiHALHCjfAcFDJaQWYTS3gn/ioQ0XnqDboCpDOOpv7l
ekQnAyN4UgoQBpW+2vmp9kk8FvQrjTNCZvBnphw+NkLVTktf6xLKXRx8MkDjmRATDONXOI/AjIDq
+uky+mr5+ARGdmWmVN5xTmo4CqFHY+6lGDPZE7D97jQVxbPIDNwK0avqJBiBWFvTljnozoAexnDf
spQ7G23aVa/kg8kk1ra/oKbw4mjWoChda4JsgYrwNHCL7eTQJ2c9Q2pvErIrQRwGFfEzUla7xgLt
m0BWZJxaxw2ummw8RmW970ITGr1k662x/yBRO3wQA8RQgtXuaBXSgmJvEw/SJl6hkguVHVKdpqYW
068crXmLEi5M5RCRXJVgWXz/xk4xHBFgwfpu0bcNPRQiPTvnydGWiMeOqkzPAzbSs4N7Bi7TvdkH
bxVTl02vPND9+cUImWrDCEKd63CDJN1Hwrh6CdTIJAPjquOf0HxQ7fDFaKxciho9Re/DovVcSB5Q
ouqw87Zjq6Bj6oAbiZ1oZDsjbYhyKIpTE9HkqbqtkeHrn8j5bU3StALKBZrUd9WotprHQ6fIX3zd
Cg4xKq5ozkWgz3VF2PthHzPdJHgzGj5AY33TG/NG5wOLVrUm5Y6mc6cRGhDLO+RWhx756KIqi0c6
BAAg5KllIVQwB7b4bhi4aeON13UbXxj62nn0guYZ7cJTrcFQFWwMCjKVCKbTP2zA72dRJTtSoovS
X40wCHtU/puOmFslcazbsf7UbBrDb5d9i0qiBn0wr7uLugkfJdkGoa5Hh5AddqKvqoYD2ZsXJEvR
Ksvjo3n2dIBqSsPJmWfnqEOuTK2L5khNRzQ664Ae/zYOUYUyT8e9fc20uN72nfmm+2LdBBWpdSU0
Tz1yPnPbZzztfeklyi1pF/B1C+ceoqDPYGiXdsVDHTlvRexGbKFwpYYZBQBawo9MnmjCnMA8RO8l
or9OxCt4IihTu3EjNZ5KLh2OmVzaVnkC/bEf9wS43NOGpKVhJd+SSQhNAE2srfA1mMgvaiOisJ3I
v6HLMdLPTPyTj+yukc2Rke/sO5YwXJviSRQ0cvOYze8g2Y8IimQrnL56OpcZAS7CDTaWwGJLV/AA
DsUGRQnowXELi7ieDgVubbFfyIHZ1FQZC68VGRR5+nQmpi+uXp7rQWiRk7kSvfud4Nuy9e4uKMeC
Rp/x08fa2fRwZJcFaafFt6kk4E5bu2m82RsI7lyzY5gfQ3gf2Oy1em967oiNqaz8AexAvfL9KjuW
hg0/V4DXaY0AniY2bjd9ToL2btAIVKbVcsfY9eIg51jCPIjXgDa+i5pG8DTkbEVdQndGOScBpWvP
gRCPkV8f/XbdS3oAUsfCGStsP1FPT/4ZZspT3QG9wVt8ZpHt8OkTe9R2xrqoxl1fwvAqCdTcBcq7
tob9hqklOmV+/SmH6af23Xsioi8u6sRqeorNpmOL1d1GETcGypZDHdHPV7V5NLTDUNo3oPg+rJod
vs1t1HovLd0mdlHUvTMtuWuNRcdpYZ64H5m0s4VmIxg17K+yNXfczrWb95IClBuB4iZ04SxPoPNs
r1y7TXOpCWbq5ENA4uWyIebPKmnE5AiXVr3TfKdVnLDg1HfV4F6rgJC5pmzgZ1tbyDbIA438Pivk
DnC6aQi8QayVpgroSQAL9B0AbUaBIZAgJQxgZ0VsNRWN9UZ46DIPZI6nVbDsm/ntmHTBqtbvyLmo
JvlMJOzHlHRX1vNTgMd3TU4NxLqu2ydteQJ/JB99Im8NevyeOZ7DIn9OtdjeqB61FpTBG9M+Ws13
O0ysrqB+0xnaaumzo49Iw9oQW681wbIJ9dDFxTtwcOwMXXlS0mfHYCzbxiw5cLdA+Rhc+pcBauvC
UtNWq0H9QKidkJ+AIkkQIFCzPgm9urXRDyhSuMqBJzwGwGDZ8RyH2tytBJpWAinoPhjKusQjAZHM
WOqNbsAXLdOkR0Fbbl1f1wBreaeSaPaFDmoiyskHGQhsII9+Q2z1s+qcjUtOHr1hQko0miZ5061i
D2ezr//0hYpxXzIqMsf7wu9e4zaxbqyUSX3KlFxoHMaUB69foa5zJGwkE7krZHGPh260bKRgy2Bz
JWt9+SNDg+6xtdKIj1xndiJXTbVKkUIhbTI+qlJjZ1eWS0GOsmaiXKv1o90H2YIZlSvKZ4bA3cKy
eharurn4NRmGffZmiGSnXHVXAuyWHpdWm9rAp0FVGljZkRZxg9uw7TTJdWz0B38i7cm9laZdQq3p
Jxqy7+xFtG3Gdsl2ibgIbG6fNhyOvVM/MMrCOzEJxsS2c+fWxilG40BVr03rwBOv+TqEVgqR31wQ
P7z14NbATnBIEW2MQ9JB0JbdI8SyeFvQwFt4PNxd58Eawf93Vy9peR5mCQpYciN7lANjcwVEYSxQ
yPj0XqF900bdWDRwaLyWpNBq3h7rJwtTAH8wCOpd7As4WgQ4QYgyeMwk5FppJBkyw/WOXaVfkZ5z
QQ21ufGDzB7hdZLYFI9mw0wnQtU1/+EYRD4Esh43+pi66Elz2F8+tyaULdddIYVtgRYGwOQTxAG0
qDXOQb9iVdoE7JSXdpUzuKoJ22s4DVo9rlM7ObLPYeoi8oCpuMlsysWgPkRCXRvl/xCU6K0oxNRy
BM+ISjrE5nCHX2smh3nE0kTIZF3vkzPypZpa7Rh+B2AnGOp6dX0YLTUs0OvAvMuocEiKxPVDWxKM
c3/EVJSuGanYyCXJpDa7VeSzY+1K1K9tfW8LmoraBHQ9TK7EWmEI6RAVKj8imYzxdGqpY5dDjQ3d
+ptzAEswxivS2g2WEp77rWy+QGNstExcu5zdJENEee6b7mg64FSDLiPyK3vtJwpQUsE04jhbwDMW
jSs7jD61vM+XAfZiuA53Yzu8mK5J9Ag5zz7SFJwwa7cuXTj19xy6W6tGzoh5iW+vklcxdvox0KKd
Z94jdegXjT+cGbGNi27TWAFkGgGKW7Bn1BU9vCbuIQeXd2xC1KKZnGtBXdBYJAtj0NrofgQgXQGg
oy6z2aG2B+6mattM3K6kknvqiUm5tyPEl3bMpprqqwNLzsymnWd3ZI8hvlr4zux+G3MGduQiZ7l1
8uk3m8YoLnZqXuBXLSPWx5WC9YzoqICYDdCr6F7BNHNwKevzLtuCmvpBdfGQJEzjXRcWnzsaUPII
aqX+xlVQBLSzayyYwhEbFnKCzU2xorUncG3KdybmFbgIBGOEcAIFA5hhoyvRkwBwvv9Sl+QKZHH1
UYz5N2kY5ZLwu3t71Du8yRjmprr1tmZTPBQ6Dr7StefBCOPWmNxtwxuPKvDVSm8JSkmgGtlhd0+M
aMajg6q+9ItkE9vexSHmM9TkujKYArVR9WhW4aftBsNK7whJznPYQr39MpmVC3ENokdovOSWdZtN
WgyBSuySxLvRYowcg97GNCiLrV2X1lbWyl9xK3bhU1SjsiPx4cfiqTKU2UuX+kRG0gnMr3Z4mur0
2QuRr5Fdx+KLYqDsvnHGfmphuYkg9pREVMa1/mag+lqi9SMKzy4f4pAA5sGnfvmdksaswdCYZScG
yBeWpZJhnmIdYYiWsZ6DApP+T99Tmvch9XeL2Sjyxw92HjQxJY+Ewk3RlqVc0A3jOI57vU9iWPwO
nZO4AwM/MEP2KrO46muvJDAt6IuXwE7eZ3/FSsAgbeAoLCUV9Jp1S65prVKqxENKETwxGoYHJf1s
Y/Z07wyH6hcs5INf0IkDar5PZK8vjXYvw8+YywYKhFphYGhxqxMPyR2IpihQKNrxBTel/ybIlEMm
sJZYlS7Da0/g1FhU9tbl6YT4IoGR5HtoZ8lJIwpKnrP8Fl0IFGA3fjWhy6ACqompjEjctB3nkGSt
f+MIHhU9jenSqQlgMccN+N070DhWCUK6Rl23iuSnlLq31FHuaoNZ7CWSN5i3VbJ1eFhXcX+vCDWt
auOipSODF/c2RrazDm2NrEYd755rJ1/z8xTDvSRphYF35smLmSAs6su90MuaFZ3tPi6hlHoESmdE
IAVBMBTbDL54ZYKgjd7blkSgLgMX3JR0oBV1eNus8pSRAcv5eoYyV6C5r3T0cMGwwDcl1oqO1bZV
6tPQvRMJIbSLPO7XwhePYxPuoa/YZIM0d3Xd3hLBHCR4lHJpelsEhm/Mc1coeKO9rcOWIuC9sbv+
WmbUI5LZMBMNgh9yhUNDm36Mki65Tq2/NnHoZmOz7B3uyDjubitBMl9jRCufknvlauPalmzNQlnu
em14s9D/Qf3i0uf8ViJyNiGCJ1+yp87KThwk+BQWPUhYDVunLUBfkEQMxagSicx1g+lYp/D0Qr/3
uOJRTpQV8NIu3XqjXjIvZL41kEm47Km7EaaoklJVbUixiXZZKS1cZKzahRWYDJuqteXTBLBEaW08
ITK0bfG5ZaK40D0d6UI9mOei1Y/AzC8+bMCoIkZKAUCmLRjwfx2YsSkk62nqeNh1VFV1UL20FkE2
JKHD6azji4zDnTHnseTeO6Dl6iYJgHUmNkFtQZueQm8fV0xQ4b+nx2ryHowGFdZIQZMk6U9n+zRr
TaQrVveoBe2pTKWxqvzwB2VssoiRCsT1JSItayq9fMm1by/cDrEEAH44iT7h2UOww/ClrfNmeFHK
/PEMh0dsky/DEeSxCl/pFjsELZEIb72xoaJLRHRlhdwoHdQxb9qdNjb7ygSGVmn3sWr8lVMl55Ro
MURMa/LUtxhVac+Z770fPMB/fg5k8OLn/nduveuoUhOt/44EaqYxOOm2jWGhDI8ZyKPUNM5FEJ26
3meIiOA3bZGyGZFtnVXpXWgaoZwhEqLJ03EdJy6NBUfDquEzeJgGk60e7pE2K+wF/PduDm9nq9BW
4bOYOWCjukeA+oytUXJFNJ9Jz3SqdyGpZVH7QCAb9nNtfGUY8lj6YrohpOBT33YWh1CxDTrrY/ii
l/EXnxZp+xTom8bn0q3Ind5Ypv1lcn8wZeRISpCZWUaAij42Lv6x4jmbGF237U3SuP359x9GYH+j
k+w3pqZKCup8lwu5SbkYEVhH/lFD7lUDQ1rSNrKXmQcS9mqoGLRvokdrkl1obAEXXgqtgvkFrvqU
pIjBgLHem2So18bVHZMDD8BZ1zTtq5JbMlPgHHVtP6hM22RK/4pC511pZnu22nKVaM5jZ+Btdyy4
N7Ekrae4dREBHE1De6kclKRtr2cbR2D9IlLmgwF2so48SrHRex2zkkuFyNBQRM1ymPpXvDNA4RLr
pzIKEIJWSgeBt9QN1K1plkDw14uzJ/NHG+n1we72ChbNSdTIcDVN8c36naA/t4IpAqoXp+5ykOIr
0Uai6KIA3FPD6FD5QDnNEhDRrz/+46//9R+fw38G38W1SPEL5fVf/4u/fxYlUWcBzfZ//utfH4qM
/37/zH9/z798yyn6rIq6+Gn+7Xdtv4vze/Zd/+s3ze/mv38zr/73d7d6b97/6S/ci1Ez3rbf1Xj3
XdPL+v0u+Bzzd/7/fvGP79+/5WEsv//89YlGpJl/Gw7D/Nffv7T/+vOXY/4+Tn87TPOv//vX5vf/
5y+EpB9F20T/+hPf73Xz5y9L/MUyXN2RnjAN0/V059cf/ffvrxh/kRjdhbR//ZEXVRP++csw/0L3
hOGDTbKcY1o6L8x87/eX9L94uudRswloaZ4tjF//7wP/04n7nxP5Bw3kaxHlTf3nL/nrj/Jvp3f+
PFIIBA+InYTl2IZFzeDy9c/3uygP+Gbj/8Dc9DUEcGBdNedsT2SIBgP/UzhMksL+bBb27h8Oyd/f
wD++oGn8b6+IhYWQcV23pcOH/sdXFNAPYwSy9HYFjsao7vGttzyaGQT9oPmLVhqBJwZduKRiYUF3
uZi4M2m10wbqi+BOkHJIb9HBDTQ4DL/GLayHzUioM+j84EeLaRL8+7c8v6N/PkZStzzheaZhMyWX
nLh/fMeurimFsXVe5uRZZNY58KwzPuDzv38Zz/rXF7I4Hah9OK+mweLmiX9+oTrxotCsENZAQKbc
MiL0ONvW1x4pSCGaaZRKWUDHqqPf3BQ3WS1Rr0rwTETBH/CHbFtcostGpF8a9p/RDn3SMiYbTBdr
Le7nZhuNXrL09OKijbTqcRpnOz/bWnlVr8kTQDWgamQGFIW0qaVq1T5vb+3Ks4ktz9B2i3arSANc
Sg9qACUppTwBKq1WFCvyrdFtw54W08YsaGibhAYsInpuXm42Bwtq8HbKKZ+KNIlPgdLo8xbRVvU9
bZQQpHLtx58kXhnrxDOOeUiOcO2otzGjnmwSDWw2DftNTC8I61jxHGE7ZtkusMxP0c4pG36diyko
0fcxmUUHXXf2U5XR0GGwh5YLro2bG/7nPIdRPooTnBhbrxvfHKPwLnYRZJfKvPEoJlL2Slca5ZiP
OrZVsadbbO5VB2GTZJjAnYqDqYE+DD0KXYtJfQ7rfJVLmlf15N+aHenNTf7WzHE67CDihe7SZSC1
AUZF9uHFwTWvq2BvuTZIYWuXsQ0AtxDqS5fBEjbBDSIuWgyatioykN+JSsytq2f+Ke9xSCOcWw21
NNcEhzARySeyqGg1k0BVni2/JIOWJgoWMHGq5r6AyVamHsVT4Ntsp9IvPY8QU2VXkNaYWxLN3gFu
W9bo0U5hSb6fE8mTFtp3rhlvNYyvr6HSdrGc5l6/SRcsxk2YaIxdgRDu/CJY2Fqp3dZELV7oZjOk
aJLgNdWIAxd0XvZAx7UXIsQZ/rr+U2qnztHxQhrY87fZs4SJoaJ9kxPF+hjOvN5yDF6jLGh2jXAF
75wfj1PvTXei4Fa3hX1N8vbj9z+nbavz9KiG3e/XdKhQK31qaYBnyKESeocNlbQD7H45IptbGAnY
RaW+xsgFFDxBaC6bYmc69rmYPWaeyzMGt/NDY6tn8uzoCo5MAzScspNzsbvMgvnM5EHZxUM5Tk/p
ijjxYFslFZA00c7PJ3iPWeQe6xar7e/HWsjhNb34J0CpURTZfQVzeeHULUOG3MTOE6Pg7qj9p0J/
IlWMyPgZaUfIUya4/Xwt+nEHG5clSZMk2gsMEz0ku5xgG7DmUOswD7rt0s6CH3KCSI8DRewaSb6q
q4ZfH1LJamndL4Y6+QnwoM2xubz+vOVjdzQa4pDYDsWw3sBpNmqk88gMxhw4LUQ3ezc6yl3pwyaa
kmFuTXGL24pou/loNaV1j3OrWv5+GPtu9A75fBNSSy1MbNEb2+2LFYHh+HKXNsOmxfwmCxsJqpHJ
p9/HOomcc4sRaO5/Ij+NfubP6xl06Lhl4FQQxd1glY7lLVZmXpvH7e+XhqnAXZ6So9TFxtZwCXVq
Ku+Czz1djuziSUVC8C84Zq2NXnr+rcSKZkuv4S39/ve4+Sgb7fv3u/3bP5StST4XbWNkMzlNktxt
f1QuzzSQzrHB57UqTvOgj09W4j9ZyM3VfN5h9/xeIGvMH7jMUTfOx436isPerWoxv9FQf6IGwZsN
WWEgBjh0rdXvk1Gox4C6nU/zEdgtgR0TAnXEielqhvBPgzbP9rLPYSjc+Va+MakH8C1z8Za2xqBJ
L5dejx0HpHOxcrOOIB8f52Zpae88friWHdbBfD5ZqVWWGy/mmjAc3rUKmyN9qZwOFadLOGQwtuHG
NAjmDKr3RIMEqpF6tNQsOgtOSNK2VXEEekxYUsuuOkkpCz/kRc1Wnih842UYFLe93qPK2xa9Yx4T
RMomm/8tsnQcL9wtQ+48oLid18+UI2K7w7OTmLc9vX4S+3iLqzpEaesonzaec9dmobM0ImM2fle3
ctCIeIguwAfWrNs3XeWBMklhURn2Lql7uTKmAHZEJl77zO12uUusaOS45Ceg58zHmw7pOCU6oCXC
yWgW1HycIf0pSxM3HzW93xu7hmjXdZQGRNFG3n1SKnsTlPaBh0C5Gar/y955bTeuZFv2V/oHcAYC
QMC80huJoiivFwylUoL3Hl9/ZzDrduap7mvqvV6UopKUYAMRe681F0fheojD0vhJ1OveYlHT9Fm/
DVwuu7zu34LcvIlxwC50bsNFWCMHxWcwZ4Ox8qWJfnrcdlgUlgHi2aX/ZPkUtqg1/wgnr1qi/L4J
Ovja2EgzIh81rFJVuZlTtANqfgSimrsTf3OBP3TthZfrb7n+uTDWL5HdXiw1AhDSfbIEl8IER0LJ
g3M7sg7mwPmXCVVATeo4HAN0nLa9mq0x2nZJ9yNPnqiOYQCYiGAYE49gumErStgMc04No6go6FnV
XtThV1yWBH2I7K6YYNcHCMCtpPtE+cNTpg0v1592XUT8ha6TTUbLEqNlsNGd13RmNKF+TlwzXraQ
cx6U48qOYSyrYbIIdJTIcrofarwPFGblbkiHzVD2xxGNw2rUyWlM2uEdAeZb35DtYqQceS3ud1lA
CazSoedkuS6B8MIMLQOqyDFnlMCw9NwE3WcShMgupK2vdf3dTrTgQRvm/eg02E9pB9HeF1Bog3NV
n2qSj4pWVFvdwOpWNy1+pZKpajAMyAAM46ZFOLRCXowYKvE2Nnc/QKsAyZ7JOha5ZLT1nenZGCvu
LEZC9GbOTMPEvSsJqrvp3qHNvug6mbKVDvkmI8DW5A1Ct4gMVzIIOUFk6JxhQe5kfCcSbwWl2zpk
4RcSC66Kqt8ywUIA6dA50JhALUaTJAeSYmg39RfbbOsbfIDkWKcDg4iS6fn4yk111K8Dl6Pus0Kk
nwRFn9VAbMQ8IRM1DKJyo//6RM7Zh1/gXCEljSzstB7wyPIeQxCDcR3iBeHnTT94uy5qt0VtR+se
5DcDPbtPzuBj1xvkSbgwzMuyMQ5VGOxrC5k6gWTYWpDJxV3brTJKT9dfF+v5q5itZON0BnXK8c0y
eU6y7Zhs2CxNYIMzArm5PpYn2qGVx+GlW7lKsijdaYlxoSlJNxGRzLbqmuHBhY5wM/nZhzNbw4MF
LXFjCn8C7YgXglZmWL/RqJEEO4fimkLMnBKbQmqONvHkrQUEpXlhEL9p+0rugW3tWTNtyIBhFR6S
2zKi116OdUFySPsmOgwKwWXoCexD1fY9+hUJAeP4VIUOjYqWDkaaFwSIUPSQj1RzBHl7/VMgp3JV
qaDF0v/ZGfS0xuonycXJEezkHYtGbUkQceVD66oz8GsJEltlQrBVXIrZ0aEzRX3sGrosgCSWQZvX
SBfDR7dNqNpCyVp6NTNKwgEoktrduKQc7iUO7FTb3JIkmd9Uj5LJ78ahzezYQH4xjiOL0V2a/tEt
5ZhsjazyFNblm+YGJoIhngzErC17f4DHb4B1iDquZs/KV1kxErvAwLVPWHw4LYqrYpouvp7swipZ
DpTQAfxE6yot0oMpIWkWNB28MewfWwhHSxTCkiDQrOfSpdi7Zu6FDtskBStxKIVBIF3l6Zw+eF1E
7QogeqBT+2wZRvyBWE9nOOr+/ERsKrS5QamBbIqGBobGE0HEw9otbPciXIj+slzmUR9udCOct27c
b3P4PLYk/iCvCzLJ1HgToLWq4cqdBid1budZR+2EIspF7Hs7J/YGdsN714phT28fynTHgae5ZdAi
7eqGlDawjkvHmFkdhONwgffkbec6Uo6wUiw0M0Uf7DHx6Z0xB/9AwzaMCDDqQwallN7WRlCaJYup
foMjHL0RiPjidtH3aBbOnTWfWDWJFTU8wDMWSyoHfsLaLEZS4ZUwNeja7z4KL3Ded3ZqdMumMb+G
IO/OIhwetNjZofHXFiQ4tUfyO4JV1dBwy8gW2QCtdXZgsqqD5rx6alpvmJS+cYi7Dwx4kCJx8RX6
bB7w8e7nZDJODM8ksXcnJikA24iS2fgddiHfO/pVP66EAVSjqlhBEPdMoJOYdhYo6psoaOgUWwU3
YIa5OjGnx7j6jImSp7fn3fcQKG+9rV+HaDNUi4QJ1wa6Q3G2gggqBwYfBkcs+bLd+sJsd45IsK0N
2rbKUB9iubx3KqtZZwQ7riIkrjsS9rJFFbV7vdLCQ9b4z9Tb3D2MZWxnmC7T3LkhMZMmpJvAUhPx
G6627Ch8OjKu7+JiGYY7VCDNBvv0HiNTd9erL2bhegdA2achIQnYqRqDtRLoLKWduGKiKLT3B8tr
mVb13QHHRXdwB6B4dPPtZdEllAONZN8QWHIQEB2j2aPI6I7jUaQa64AA2/8OR99BDlNx7Ed8E8S9
9CSklQLPra4fhgjDD9Ri1t7yNauC21oKgr+V/XzSTgN4/mU1PJsBN6HATLKak2pXiHGVWz2kKX/D
Xe7u4iC4lF6BgMqZxV06etD2m++mbtxD08D/HlZg7/xNkY63DawMIH5oyKbcYzHQ89zx8qdrNeTf
Jcb/qcTo/VE1+n9KjGtMNW1RRx/p/0Gqln99/K3WyEd/1RqF+Ms0pUOBzTYMKV3J//yqNcq/bOFS
XXIltiVH6h4Fv3/UHM2/HH4qPaVGcgU1xt81R038ZTm6acMykBSoHHqA/0rRUbiqZPZnSY1fQptD
sGS/VkINtu/PklrlBHhwIC7PlksZS/AYcNCamWZ+4ZFs3fTcj9aBm64hR7vXiKy9iVtRvsl2PPR6
+9BlurPrgxAPkFceHDB7yz4k+7Q+N0WW7plc4QQgBWjfeRgEgKzhvQYpvm3ahD65uy8SO77xmVmt
ZUOhjYnJvsrT77BPrUNiop2vjUmsQb7uUh1MgaBRdDGMLTVCdKUGjDA4Zdw2g1BKXkwkFrwGH2+X
VQJbimh+pj45SL3t3Lmmb17GDGdCBApmA4KODFCIA8DvkAItHGEXe3yD9UYFNxdMT0O1EtdKM2dQ
Zc7Zhtk6F6zWJuFVWwNJgEgLeSxhAzJ19J5mkwFUCwJiy7IZQO5yLhD5G2YV7bEgNWn2pQ25QvY4
l3607/KqRR6v/kQfdi+ayv9gs5hpZqbq3eIZ6vAVMWvPAEBM3bxNRXE/z84z0L5wW5Z6wWQQWyBl
13ytNRmdNptZxGi1T87QvUC9TtYOnzkaiBNDZC87WabBznK026GyCBjs/CMcgRhr3+P1t5Wozzs6
w76c8dSQokWCi0FkdqZKb9S+SFpm8Gdwem67snwZMQvUXPLHOGuibXnhPDZ3NSm2CGW+QTycLGzh
T/aAKji2kYpdjxPiiR+k49BMEuD5yEYFcoV+PrMuNayJV6u+nxOPliYLtLWV3qS+a55KJIr2WJrH
3sBjx/Q5ww4S3JbZ/JhjsTKgj2768CEbc/ee6NHaC91d3cn3xFX2GdK9ll2c8GQ1SmvnqpzcXFou
5VcD2V85yGNuU1DpUuvGjYWO7QP6fGYDU4qp8qHWrt5jM8gpjA5fhJ/NZ20qd6UN15hbuFmSDRct
nDLbeJAB9577bNS1cf5jXDn/uhf/rNOLf67TI4In954CvfpXGLr191t0trnq8EssrpsbOXW4bXX3
OSIF/L5p+LNa4h565kSrvBrbJ5NS55Jg5Wj732+GdFTR+29DheUIxzIcNoYihG3/01ABwD4tBFRA
HzxOIgtyFhxKmGN7waT0HAYw3NCZKbqvOeBdNNbDiIJs5IG0DB1tCT/5tU8cVTjVP6c5+hET8kO0
A3Bky0VU6UQXIDaHlDJ2UxgAXyMU5M3azk4V5KSDVtrFwVNfWj3AyDNmd6SnMU0Pra/AZs1ph97S
yCwfEpfz7OK2KQ0zPXQta0LqLhAmAhh/wENgdqkvgFUoifgJAclkhgGw8VHuM1lcBIrBlSoa1/W7
hgrX1m2y41hMH7roH1hG2EvkJbClFJcoUt/9fjmw1D6Md9ef5q0ZEMfyf9+KDVHnVi3fy+t/XD+O
2s71p3kZD3QjnbSzD7pDPDTRNDtTAeNJJK4P1+9+vzTwxIR+hPqBNQmmel3e627CC2XJCZvxk5U9
lRwK59sppbhMP4Ebt4EJkPoAzXpySAq9ezaBy20Egekrqv5w+lw8GaSVLbPBfUyqkbOJTQEC8LD7
HeguFMDs98t0PFmJbu0ch3idATf9YVJfrt95MkdcPYb7NABFFOVAiSIm/qxE8e3mk9kciDNoD9fv
fn9JyNgwykzfDUn8lff4oF23aw7XL4Xn3ccJqLKydo7GAEEYM960zAr7lcS7aEM0e3fonMxj/QW0
aT30/UeuTc2aZQ5CA7t1lW8Rphj28XBlNSHF+noWh9yOxaq30CzGwyv1D2ufJe18QMxD1mFErsqU
+ybUIpz6/FjWCVQtDw4sQ++NZUwkxUeBgwYGUwNN5glBHToGIxygM5chzleD0o/0mteICgB6l+S7
rtOb6x6V6jDQ1VGOOrWbmyDXiICOBPnmOSNwk0KBhzAKM9EUzK6Ji/YKkDPunIOAWwxYZFNblntn
qrcExri4vzsFWcGjKYFCtMZbGSD8VNe7c+XgXb+9YvK8mqxoY9JUHRy40ZVjd/1OSJIV5b0VBt2+
bzlrk2YQ52m8xxCouI7U5Xz9Miiu2/W7VDKHzTBS/Aor+P0fV6RZMRBFPqQAgAPQOj7P/XCe5cES
AwFXmG0WwdxBlBy6eJdZIzog1RHp1XkibZdTdn1NsC6K6MFhlarcV5Y8MDtJd75N8rNjNEentOlJ
Rj5iqOgXpU1rVAYDYPVs16QGWVX8IQQCz5P55eW+tRYeTzDPK09gmsgoRc1QvwyeQh31Gzd8zoYH
O/WeKIlox7S9JJ3xQSbJ+0xsMRI0+9EFlU2aBiORIpYJ7u2Vjise+Ua66yrdXE05aBmi6gGFlKip
pw8ZGMHKitAHUvcOLR92K1IZWh1hSC+hakGuoV0m03Qte3zPw8BsQETEhck4o76O2nY5tPwsmAiR
s3jaue0K55KyOY4nSi4PPhUsFELuPoCrTXmfC9YqkXXZ/KWKJb9JuqLfuVvPmT9zj2V+A4Q6SIYz
i1qDQGCK2XTulk6X32U4gtYDuaYDetN1+dDXDKiunXaXSSkVzYCRnVKGhd1We+tGL9kyhZpNNPmo
eZUMaGRmZJOrO84ltUX1oGSmk9JKv1coY0ahKTMlqMNkN4vGOjl4eQLYEwes/6h41Oym6eJyqwXQ
2PW+k+vcztpNntViBRbIWpN5ySqe/wdQULn1jenG29ZJJZw0RKQQPk56hGRp1U+huDXmyVrHAWQU
M8ysc/1uNIhKZ8eYdnWt2wvpaOXbgAtwjBGQZlZ1L6hSgXfOPoFlURVGObcKJ2sE/7Y3ZBptx1l7
0hpqtXNd/LxuLrtGYmPlbJI8fHPRHLMlNvVwlHhpGDzlTBCow3ZIgSiEA011QFFVOQ2AoI33tNmE
VeJ2povIQ1SbV45IlVCxQVHSWN4qo5fYe6UkLwdldlRnO8Tpb36WOyT1Je+VRh+qCuGp9oUkSS3r
7dcc9R9+zCgnbKSjteCHrr2FWpos7DRjd4p+3CJxPbBKT26ozj4YEeRyMQYmpH1W7k1uegduFq1o
BGY9kBNGS9uVZPXoxX4tJxsLs18cLZ+JZkuZHY0dFiZcorSShU0EdG0cr8fq+iM9leMacu63FX7Y
psF1FLTOLopBN4/xsUyYv4JUCLLCPMYUiFcDVEHYheG9DIdd6g2IVwewCbkUxHNQ6Fj3PPsF1yed
5RcBdWA0XyQSPLRpLxVt2UPDLIMaI+or6P2FKY8DyVPr5hh4kXnvd93SzD04AeqH0LoMIugxEgIA
XCWy5rpz68frvC+C/A8tyjD2Far1hV27Ly6bcxvW74JgnXCUO+mluEmD6lNaD2xZeG7DQze3gsNe
n+lUV3foQ59KaeChVOJRZHGLcbQfRInWsB5fUHe0Kzg8LIq6p1BSSKcf5C2swnwDfRHvpoklAPkG
t7pFtWO2biV9yN3E+pE2kMXTuyjam3ms105DsJofyBr+MlbPXRVk/bLziL9ywHyDMsDQbyfrcshX
LhWn1TyY4XK0wh9dDF6146ECW1Gs0hj5b6Rn27Aa6T0jUQddbKumIYKnMNqEskpQ8hOB6CKfXmg/
PYZlRGrDSW/dNTcrtpXE+Uqb5qYhhIfY8fV/PxM1/j4RdXWUna4ldN2QjO2u47A8/nPNmpijNeP9
bqTW3Erxjetq3FjRbdjo8tj356jEfZlamFEh36wLh7jkogSOE34MhOUNFcnXKG4NMAr6K2BPuUqg
Zlchc4SqDkqulpwkIJYf163+dxnlfyijGOr0IGn7L6Ra9HM+ovrrz+rJ9RO/yiea7f4lPAv5leU4
SvKjdF+/6ifqvyxDd3RkzYZt2o5gPfJbtMVCiRWKIxFsuebv+glyLt2whCSrDZWVI41/pXryTwoq
if7aNF3bkCwlXUcKS63c/tBsjSN02nE2xapojWfbbn8SA3cwZvsWCNFjWjffiYpqzWT2acDrQHOz
lKwgMoNZQdqgp9I8i0o8ic0l0/jcmy94feFVoqYEzSsXfxzX/986Uup/W8BdN9cyqSbZts5We+4/
bW43BD4lJThsrpPs/BqclSZ87BO9F60RB/MoefFymmzBgKqU7pMvMRlnJo3lQOCmNNNwrSeNi8Ca
2FNfThjCAMiXOk+10JuR7aAWnjKLMaWEW5LGd5Vxq48EzLj+DJWMhv5SSJQbhVtv8hlnRRaTq5wY
xKqSzZOGIIWZUqeNu8sd810n/IIeSvNSpXtPzM+VhgW0kri2wBV3Gyo3FZCyFQ4y4oe6L8MTYF6p
PmwAzF/CNmMq5+DSGjAVuK18dzr8NvRwX0LPfJxpJqyDIjkHKjtNGA6Icytc1nEDZT8kGRxh557Z
K09NMrYb3pOw6EoTzLcE7eJ9aLdZT8uvxa1UF9ZDpocV5lsaIKG3tqaa8ThTmvwePUtaEaA+h9+2
Hp91oX/SeDhbXfxeUuQYEPUMVDcWXWajNh0tMgbwSunzZ5dCHVJTskxxAun6jTXwn4kTuyAIAchg
HWnbhpV/p7/lVUynxX6fXO9hmoP7Up6DAPdSP+iPEeLGddk0n0aEHtfHdkwqWX1T1v0OvdMmrcxP
XZKBF84ZebDBF7kwa7fGmxLqFZYUTdCZT/aTHgNPMZ1H5lOXfnaehgGWJoiaNId4ZfTJvKHMZsO3
XGpNQp6TlZ6wjK68hj4ZfSVcGaqxpJyzA1TIxMFu1btQo3n4Bct/D7T/K0ksj8n/epxFoxbl0eff
y9R84j/HWfEX2laaZtISzByo7vweZ1XJ2VM/YjCVBvrY3+MsRWyTxh9rdlNQElKCzP8Ux8q/GJwt
RhlXAtZgjPxXRlrpqOLS7+KTlPg90N+66tdZpuNJJZ/9Y6jNE0/3yY6pVpNHUbLQj2WKkEOfIMVk
t56kOzPEFHXoRbbTMQimI5yarU5D2eqU1EV7yfe4yLaBnnwTZrgS8Yc21geKtjtb05dz0KzNRIkD
203l8DZ+mZTNpiIevbJeQ0yV+jSA72/Rt1pEnjKFqPQjl/EWUg7FCEg6SUXzZdy6Y3ywhX626Xm5
jXNS/6pttrJVh70A6mgdE3xi3Y9die6TZSNaHEaqExaRbZ7DifIAgkTiLO3kQMg07elmzXNulwef
PVlwMAU2KdRhYJBLdRyiAsWoeY6wOGVZAzoQESpg6oggcjFuQcpthxinGZ9qGjAyqsXO1lAAWnlz
jSyUHWdtnSuaOYkApjipO7vLOtjB7aYA/mqGCFbUe0J32DIQH+cJDasWYRP5UYZy54Yc8AlMCzqB
TKbfXT4dw2pluuNNH4/YrtuNm2EvYvewg94OBnYqzkCcpIfYRPrP5qabPO8ffc7ilAOjQX6hts/o
2GnNPdkc7cKYjlR6t4Od3Cbg9qv5cWBRY2PeImpgq8fjZ6tZOwhqm9SoFmo3MehRdebczvUazRDt
9nYT9QjrKi4SLhC1uzU5RrHzLckJUocaKv/GlVxfPIoyYZB5gumPS4On0EYdAXwex+sRdBvsujFp
N1sf6LytmbvSIxc8bTZCdf9TxEucWbWh4cQRYvfVGVSHwKDtp04bttmrAlHtqDpBje6cSosDXOG6
rvTzWNOa5xJWJ80xOYxBy6Ph0OCdTu1hq3ZWKVfU22yEjCjWNwOJverjI53RIrd26oKG3LKOGLtd
7bkPNWBIHELepk6KANod2ATRNoBvIYqwv0yLV7lWrR24tKljndQhGyaH9Af2v+F+86tNBIMLsMgq
0E56AZG2h7jmYrMCs9IkPyiar3IsMlR8CUb/UJs2csOIql6oo6Mut+ueZ9M28cejZSS3hOIsGjRO
KfWMoZq2iHLXI4sYZLCkMaM+H9pNXdU4MAlS0XaE/S0crGYGuSqyb1bv6r2QN2BPU6nj3Nbjjw65
Ydtd75p2suCiI7rgSsli/ZzzTvQ1K6BqK9eMDqreQt3g1ibdKEzbs2yajQcEz7bk9Xyog4xEHPVV
vY4AfHqcSw8cGs6725ii8XUL3X7t9dna87pH07F25GFfWmNAZxAceRIufXrZLbyVtuuPONzblaGF
H+qwRAoxyNlUGzWUHMCpW9Vggio2Sp0HdfYceUgNjC7BTZqiS+TAkQp6okp8UAdG7bA/tpssjA9q
N7ERrCfDPqmDnIsEZjooQnc8Ei3d9NGX2pOYP1gPpCqyhXGoUs3Sj26is+GZOw25FN68jTNwGxpQ
SShH6sGlSKMPJSIlL+gbGft9GTyiKDgOXv84e4htOek9t7X6ZMbZ0wptof7tOGZCvrT0pxEVniou
Pk1OR01UaFkoy3Ik1AWCCAn2HodNnRbuNDLZV5mf3JY49rG47sahW6UWh5oNdhhsSKI6HhQ10CIy
Ng72yqIQM6V0jBx91bSa3eSD6sYRGllGrZ5SziEzUbpzJ8Z6tbZYKosQ6HLwQ12pc4l1nfvapVOU
TA8T4AIwZwDlPss0Ih1poL/P6M1loTHAAeQ+ZhzXRmd7GN1MLmC1zTA0nYQcN+4ri3E7pQvguhwJ
BhT1sPA4DRXXcIdSSYGVW8ZIo8luU05bqAZwy9xVc3Koxwbmd7c0CLYu71PV5meENRgHNOJIXW5u
L8wOamOIE1+qHa9M7hbAB6F533O1qLfZ1fxchjyB+Ff9AWUdIYcORsLdZGU4xUgGS8dLl2YfLOpP
6rfUZXaopgZ9EsTvFPJwkNyq3dblfAx767VK+8cizW5hQWMdJROcz2VqwPTtV5LmPwW/Xh0OKwi/
rZwxtTcV1O1YUnEiPoW8e5rArxXo9kTPbtURSrxd6U47uzZfJb5+9WEx2gCR7JPaTQMrK6qP1cjU
G1oZKuQdPY5DxfapK029VqejFOOj1fQwMlYQ0nfzOD429XQWPcaFcXxGIwHaDMYFAJQrfTO+VUc4
bbkDxvYRheZK7T2Q+qWIkzVavlXesaxhA1AbbpwywX5GhZF7ugVBdD24mdx52aGPW5pA8a26bv0q
OhDCss14KjMTptv6JpgQq6exGiGYVoEfkVza/nqkg2ho6a0ruovBhOLfM9//zcxXdSr/65kv1ceo
KKO/zXzVJ/5hBnP+8lybbF1TKk+YrdbwvwoMpvGX5xE9RYnBMwxXCia3/1lfsP5yPaHbHpNlg0KC
8g/9Y96Lt0wVGDwXR6hhY+uy/qV5r6HMaH9MfJltO0y9mfN6rNpt17HUov6Pie9Y42a2AjQJYQfq
3nSfqjo8Sx5FLDxptE5RGW3SAEVCX7V7accnrJXjuepr0sDxyjDad9tybF+LAsAN9yyi0jx4glhm
jkbCjesS9FTAgkY5kUD44u9Y352NsWlhHYhHIMJ19J70ocVda9MQ00gGuA/QZoLx5BFrCFWWT0fx
OPesE0Vp0zSfE/EYjRUob698ub5qS7M/eXG0D+jUel3u/ejgHKIUzzdhBnnc8Z96mXREYqKAn9tp
PjmjfGvj3n1K5wLjruSGhs5EV9h96ocivcUNmtJu4qVZN/2NmYpmoT5z/bDXJfZRJ+H31zsAleJE
sRyfBLj8WMEzrZjnFJm/z4wUzrXRQnUJI7Gohtw7h1F/r6doB9wO7xSg3MHUxls9Fayejfau6FHb
SxYdETbgy1hU4uJE+Usf+d85zOStWwTDg24BeNMaUt5aMGBRD/XP6zKGjaL9Nvi960FWI2Sq+iFl
PsPMIIi+Wexrx1Y63YNdde0unvGXFJo53hVRu6vVz7P8q4rq4PLrTZ4uVkYeoXyhI+f45cB0zQAM
QJCM3nvgQZkqlkZvYuOav8xZUFTCLocPhj+Pc2EZp0gB0yF2TxHqh772372YwL1oGKM7Qt3XSSum
TWZH9hqpcYyGOcY1TSjCwhx29MwB+AP92fZm+ADc6hZLFIAtZ0YOQXkGiUa7NrTsArwh2hm6JAWl
1D6z0Q4Pgz7t42GXzwWqy+iUpVN0TOTwWs8zA2ZM5rsWjwhxYwu0s9cu6UGaiLz7QzDon04AJV6K
8IF5t7ckvlKMc3QglefOAdS9D/AaSAAumRW8d4VzmyZZvsy/3AADvRk/W06DWZ2EeSVhbsg19m6M
MKw282zdkaMAhm+ObjGc0/bujXsY8sMysKOLNOsQ/Su1mFT7iBMC50uR/wymcN/iYlugUp+S6Wxp
NhqpHEb4YkxYMMLxBw3ZIutuMb8FzAA6r1LJvuFLZvWv3OliDVBobbYxYU8g9ghc6zaNBFMKLorG
na0IGDaVNoeWmpFaMxIfnZIYXUacwuvWoUozD4R9aoP2bVRrbEJkYMzGXWzn53z29EPRfNsWK8HY
bh4LO31q5PBA9/eA7B9mWFWtcX/PqyjrfrLy3onYORt9/1DN2coDn0LwqwYagrjKyXmIvfzGtPPv
GWMEmtj6EMesFjONVMG5PQQZZx+R9EPd3HkkIo4uOGqrrA7JSBJXVZUjlkV3j5vosXApAWJkZG98
hP7UBKeyeU+y4q3ulnG1gMnzqD6Zzzosdlq8It+BZEvsx6IYkIkZxleA5T7pRiiVwNA15xn1gvQ/
HenuhPwsWyA9Ok6STVVrXAQZPg7GmbXbew8w9YgXkYukmleNBgQhd1PsZzkcApkREqJXr63GsrJN
9Wc7YE1EdtWSFGvlfNVYFWM0CBrxHvToh4uaNiltlKUivDqi1O/k4J/RHeyztI42uczEeqLLQFgU
sZz6jfBwFtYaFoAYtawTDSaNTc9b08ymDhC3aw2kbV9NZFBE/eugQBJiTu7qPrh08EoIaD9PCKDb
Mf4J02mDSI/wSnIRogQ9hEviqfVgwPKfkvYItgHciPcj0G/tlkAm1uoBJPOFgJaI0sT9zKroUufR
U+tMD4bWMznzPwmBWfShSzALYAWuvTUR8peupSMeyfE8hDUJcT8oOvyAfXoma80hFc/7QX8Mfbf/
VGrjqijTbyObnoemb6CvTVuCKZKNBvqUFJcjdcHb0gmPBMvsdXdYT1Z/qAvH3uYop5eZbr+H8ruc
5WNsud3DNA7vkdgXWWVxpVoBq8Icu2RIYkjdzpsGhM6dUaq3PXCprWkWIfsuoopJGZIQzWXF5KZz
u/HcCbgdeRxUXccvd3gaB23lpNx/HuELszO95w1cuaHQyBkArr3qJWt2uIIwl4el78CxBui+vIp4
YoQ6O6ufl+j5AcQPE3fz4Puw420zP6ZWXR7K6nXW5+zYzVV2dGmXzmEHMaEEgu8jzFpMgAuwwwCh
Me1kvHFGRmXfIMUKDZJd6RgUYv+1nOsGqkO1RpnPpiGu5gaO133czztw3/Ax8szCAYoeWJAP78NP
g5tUvcYuoSsRzyhYjx1Zlhyxvo1egrJUlpPIuFCtRggxNiMr2c82Ct1LGV60hh/qPmqQGiBINVIl
GBD14N+NHkZ7PAGnr1z8CP14IsKuWlEeIwpCuqQZpnp50DJyl9qEyv/gr30fGSPCuWYfFNle4tta
DrasIePrKLxSugJd27WkzeIhGoTyC6RFvqN4hNmsjH3C0/JTSWNibcSK3lm6ybqBPc6W9czQuxn2
Yc2kI5Cg3yxmEk6U/fSyoT2WfrYqocruqgiPY2t4T/Qj0ZGlDkzShOeB3ZTL6mI32gxG3a6PYZJS
gMgZ5ygszOZr4oYk4Kr3+2jA+gZIh1fHhOUkcDeMtN4aVPj8Yv6O0JjEGbJ710dxN6lQBZ2m7QEr
rr2TvlOjokQFgYj3dbSabK9b+j5poDwbplm/lKrnOyahs6+l2xxzWE1s5fzT9cm8T7XCe/JzxJth
pJ1KkwZqrqY1BvRD02VhZNH2fIJdjBRjwhtzfen6wz18GMiGZYZiI/oUsnLvbYimi66Zy52lDDJm
b96V+lzez52b7b2QoW2aKky7ZXbiptHOaSO0M4a0L1u6iOaiJDnz17sAABCBSwGk8lRbgPrH9nr9
oa1PE7Dy3tqORDHdEcxmWoZ/Mqy6u5OTuJm6njsiKhwJydzo7gZDbiSSu5vrK6tgHBgJV/TG6lSW
BbHVrdikcYalxU2d4GirL9fvrl/KfKKQwsTzyKMQgGCmUX6NjPDYhRpf4jZUWtXwKBuXO3eyxD1F
FA0eoXqL+t/r+36/RBTW28hC//656//X6jO/3/nrN/5+ff1OwCFcWm1b/vErfv+ZLqWm2TLhDDrd
vUvSeVy3rh/fRz5xaMr6f2kRBq8aIcyHtib1ocyM+Il5aLGse2d4Tl1gCqQCBK895icmBfH4RqYt
UWlxHX8URfheJobxI++1+ywN2p+j3x4LxFPfo0rviXwHZS1duZzZAUqa5KZ3asQuY8g0VsIAGG06
4ZbVhQtdL9YY4MR3QPTbgBPtZ+SJu8jQ8s++zl+IVtM/IqP6jog0eO8SHs3RnA6vA/nh0NLi4EVd
JsuQXX1iNguuCjD8IypPHo1DZl/KCaQ29eDx3u3dal34WnEeS5IfCNOM73IL8JrtBpjpx2qgkpM6
N5U2VRQEULn0ZZvt08RGJdZzbzW1JO9tMqNjBdFtB8EgvmmcIdol+ZzeNuzENoPvcuLqGDaxiLo7
twnIuEhs/Qw8PFlPce/dY8yHnWb42cPQQcYJ7Xp67BSRldmp9jQEcKyCqOxe4BgA8W597zWKQStp
wdy/k6TwGaGw+8ET+zH1RpPZhnXrcLl/6UR/egQEE/mEXckmg5HwwPZHnMOO+w/Gzmu3cSbqsk9E
gLnIW0UrWnJs9w3hbrcZijkUi3z6WfQHzI8BBpi5EVq22klkVZ1z9l57Fa7++/P7xnuDOoMZGrTl
HIkJidPaR1fqTv9yWV6oNIO/1Zy/BGFX/oE//wdEgvmbQx/ORaNKP7K606uuUtO7DdIG/GuXvbWy
6dd1lTovMpjDdWw6zXOC6HFD0FXyJFG6bPvBcqEc4OCPpacfJ5MT5kR38YoIu2AwYFckDiILV1hH
zrlN4qOY4DkJn2gfzMMFWs/RPs6E2h2y0LJPGlzLQ5YK58zGCtpYcSKxKa1pGPbG1fIH5CGMrm+z
DrttMpb93agmF0GSsJ8qP8o3TI6TF25/CxxgMrwiWMY7amjxlrBGAYob2l++S2XojGnw4WtcB0JK
9RmMCRs2q1tWtjeMUh7ij+JoZb767hoyDeO8TlY0MWlsJfBTc1SuP5d9Kg/KsAVKexGg+x+R2oko
39Gxq75DIzzijtBfQ1Jz1q+DPxkQcSZP5adnQX0tWmV9cBehv8fJ/iuI4TXNCJDeEsXOamAgeHWG
kpWgHsUzFLUKcV9N5EVKm9YaYBK5saO2HaDLG1KffNc0iiV8yMMdUYX2hSvG3jvOPJ+Lnnh1ch70
aS6S/pDkFv6jxfkl2so8cMasT0SW0AATYXMeRxR8Om/7S6YH4rwig7ovbtud0wv7cexii2U9Cm+p
kRABVczFU+rG/SYOOfobTosxTU3BC3I+jA9x07yZiil7X3vuuxlDRx4wYH0kegFzYYP/3bfdJ3QG
9act8ucoH7Kvou3PnKz8f1lX7rXnA+xXavpJ70IxnD7J0KdlUH06szcBbmzIWUgM4LYzRRxs0Oh7
6TgIDKr/7MS8eiRF/CU44DUeB/GpLfGVjS0C6WrpqBUcnZ8TD4sfau8dnt/sqVTC3s0G8l2Yj+HD
uJhrc+QLt8rdpEMIo6WZfbJm9g6Bfnd7HoM7mxyHJZo125+nymzsY9B2fxjqQwUIuj0UMwNDp0ln
hOncsILF2B0ybft3Ecn+glD2CNDyo6fE0H0JI2WaRi49Jul1TuJYAYIrMA6eMu3HWlXlPlD4S4FX
RPdKlHsEFgl3vP4FcUuCq/KtB6OhQvUYfJAB9cjMxCSjZmEABodMWODrmia940Zfz/i2yTklyWaM
XIYyQUjMooqBDkf/qEZxcJvNVcnKuye+Fe5GF9ipotJikSS/tspOcY1OgSC/f5FnHAgcKO/prNZp
UaSPUESr+5S44E9pnew6Dl/AkOH5VusgZENmOMo5sARr1ULv9sLmQactUmLdXiM/L8/4d4zbz4No
0VWkUOse+mCYTuxXb401RVuznPpNTn3KiQFIryXTB8BInMEsq35CDbqy3OYz9efuIIxhJqMEXIMm
eJXv7hLoW1n3eHkI2nFbuKZzJXDRP8io/WsUFaOCIrxk88ji4+uLVv6jwFZ0ZrCd3z3k9FUd4JVl
1Hg1sfLGCkoAYJqOAA8yzVNQvrx3sF1oHqxjN/RJTB9J4BMaquRB8S5AzPNqVKCyuXvR6G8ajzfg
52mlxxrCW7YWs8q3YzYbm5/XJgRGrMppGB84ZxGqQLxLgOBmVQmzuxM1ClfaniAYqDo9QkFZ2iR1
dzdiQyNgpR8t4ENhfW3vQ4ALOfz5k7ScRY+o/r4mm4xbVzQbstjg8XbLTdCb474h34OpYI2nN2MU
DYlF3nGptoekdohdzPP8blBo02MMLpYdywc5Uf2qB52byb2Uxo7QwhrrV8Nbbz/PSRXuyMMGcKQD
9/7zgCScCWu/pNvXW0slzq1HnHy3HCi4o0EH4+dp7jhIsLXziiq13s7LX8wb/EcdJyZx6q4LGxYd
lDnmZ2ij08ofEdHYqDbXvCK7J46T3ctWA2qo9e+Gs+vW+9+3r+2jdF8SBgxbCkbDtrqRi0NmSBDi
DaZDxZws2Vh4YO6TsF4iA09G+8AtDHLU0e+MoC5dhTcEs1kOuKUEY13EdLNkru4UAepuxSo42GJk
yMVQc6BEXbeskUcdcah2L0DhiIIcqluGaQD50UI/gWCaK//TS6v2V5JSveNBBUggr1Xig5yJ71VO
Li+KhG1apJCKHOKkclamlfDHi+fl5Y5QtvzQaXpZimMNQFkLs20czW9JLRaPGIpPAcPgbARgGfJR
JC/wIcQa21GfkMlSpPW1HyQjqDKt3roRiCoWuuTVKcLj6AowLo0InvnDFDAvyvmmp45VOj55zHo5
r9Auke3naKdq3xe8H0t39ojbA6yuwqs20GDybwAHnWeCsWC/i9p+SFD97CdbnWFVk0Uo0KtNajxo
z46PyeB+iKD+ytp6fhSuUWzY5EAqGe9WYd9sJyEoq4+okdStGbR8Llob753jWgQKCc6SNpN02bAZ
9NOmyUu9SYboQJAO0SG0za5goPaav/FyeVDMWEmyyTSMFltaNjiVfOun2We5ZOFNg/EtRWjuHXTc
db4AFOSEk282++vU1famDwviEBhjrmukAlvWO/fiLw8//yoJLEPhRoU9xIjjkFO128qzvDWX6mdd
LGFCrFeXxCogUnjYFQZpvfUCh0iQk9uR6Sq7pMSGopaASzuNcKFlHSLubWiLhlZ3x9fz1TXkPI0I
0mVsvTIjenAXUT9n2n9Sc0CEGUE5nhDbiMt5M+fy2TH/oi33nmRUe08ABb91bp0bixm3qfnZfj6c
THP2YMwGyQxx5D4Zy+trJ3l3l581JMt9hYQa5VgiSpbpe5wR2KcDmybeXBw1B84AykI2jATW9vE1
xkVDRg0t1hSWQ8+M2m2M91Q7FBtpvle6bIDrlL/lDOfQEu3ObtCy4MBrTgO8g/WsnPrKIoUCLw2j
gxydbhXGsFF+Hnp/OrSVna2NFDyN6cwtRFp0zGPsDsSNVcZGYTB8MFLbfqIjh9cRGXPrpsQQTeba
aOv+0SewZl0Mc4Sk3j4nKnqMG9LAkKzvVQeUwXVySBhE0DEpB0PA+j2Re1QlztXhQrwPZU0II3YA
tlWM+2BYYlJvSXJL/dzct6FmmAgXoE1zazOhAFzNON1uGR28leUVxYdBEugmjnLvIRd/i1bGL6PJ
SXVsgXlMQ0NfhqLFEX5KKiQpdQzbPZpjCik3ETWLI5VBTUsfCSpDvAqiBTKjnels02vsiVgZqHZU
EwVIl0kcHlPgAKxRxtbqXZzuOXrt3D5xrZYfcJBprJLQ5mSRcYy6pL9QejKZTD2GEjQLqS3480fO
ZYhmvJMLZWxx1yBSN2WUYnxPvxKAZP3kEPOwEMpAlamFWVYv9DKPOtUAZ6YXrpm/EM7qhXU28dZu
4wLEGU3/VbgQ0fKFjVYvlLQJXBrNTejjNUa2QPzhfEnu0UQKZQZkzQO2lpGceIjAr6XFHxTxyd5a
uGxtw8hpWFhtCmibA7ytB+JWLTS3auG6yYXwhpUZUWIQbMcKQERmc9aPJwgEjtQuKxw908KrDC7t
abxpmq9Odw5nK39s3DB4RMzwuygZh6VReue92sBpif4SYzkj5HQCSoYELkfuHRSgTs6IB6a4cFpq
DsN6Yds1QO6yhXbnttW7jODfeQsJj2LSoD8MHS8gIkQkMAsCBD6xYmLEqve3XJh66dJls+Jk71ZY
mmDzp0ywFAy+ntFdMvXo5Jf5gqsAC2Zzz3h62iG8yjgxfmDBASy18P18cmnLrA7XaeQHNMT6/bzQ
AP2FC1gNd8zCzYGtqEH3tBtga6+1X5+JcUJ0Y+zGIcY2YjHh027x2PSeJLTX6PYGBA6UTwudcOEU
xqRjJkn2FU0DYZ1Ova9ZIghuMAFzQTkcqvMI9LCMoR9aBu7umhYwJKLwddqRSqa2ZgF5hSzj1wEa
AT41Z6UWQAGVJ5hAmAX2Ai+IMVr03TflRXBEJl0skANzwR00C/hAQkCAyRE8pDARKtgIjPk3JqwE
zABIMRZ8Qju+6QWn0A7J40hqmuGSFEDf7NLmwS88RFhgTeYoeAGPQkzWSYdarccF2eAv8IYKikOs
kP17mlULuZ3QpxT2H7u+verUMB1DK5IHwre4oIFDhAsmgmbNcIQuPuDmwz1hApMwCDU5Y0Ak/ADQ
BLoBe09fC/gEFAreaXbjBUwxLQ9Frw9ejTTL7qdH6af1ltPutAyGylMmiw9BB5QLh+g2Ej7PrkH4
OCXmDZ9McCic+F2KMj22UDPAc7LBx3l8GMALbpwqwiVrqvbupwXMLNfYQ+h8szuDqSE7vERcBDBO
rbhjyGIL65oEXlzuEyJ0YLd0EA4Czsel9o274aRUT95fUmrnF5joF18R7jYhONpVvtLnNjEfuFjd
FQ4fZw99j+vBMvWGiVp0Kuw9S669I1rR3wDauVphvXfmwGZjz2nXBmDu7DAkkDWitwfby54X2kre
MLvDfiXc5jhbdCAKR+Q7YppIHoDss0nGlET72CY0aiSbryA4RE7DTeb+P3+me5PlxcMssye3HL89
u+Bl5O6uS3oZWyw0ZNwxvVuBXkWkH117cxaPsgI5pvx3zqPZB93jDy8oUqZAhsft7c4LYUhzfi0o
Wge/PCKlAVUg+vJAqYMjn4Aj9qou3JNLjCakgZznl4tKhKpgZVokxs4sVmwsXhQtotMQI2gWf5Yt
oAJqWno9sGgUhwAuJXFRcJKuuVkgy2TWt2HwAvjGrjdLnLbZjTAeq3mPmyjZNRjAwLCJbDPho93Y
09zemHjHqxjq8sfQtN7GItyJWFYz+XDeqfCbj3DI5oPyPGPTLk+TSX25eLxvCevnf//55+MlKJ6N
L+oQLB72NfnbBvryVhbDBzzrcyJ6ff15KCpXXyNC1q9mHvubXCj6aMtnfz5hMkA41EXPySlNTxZU
xRu9fPXqt+a9i2bFSJpnnPs+ZNfXV0jW6jVj4ooLl9jWn6cVMr0VF0lyLgyhXmlr0nBOrPj081nX
FPVaqN7ZTrSpEbJX/bV1o2xXuoZ5a6ws2IRZkDzzCxMmxNnnVZT4Eh10Pb9yx0Muiv/q0x4zEJfM
PIGiP8hZugzaoLuI1mc3yapDPaMFwMDubuOgt/85rO6Me3eGP3XfYsE8ctvSyBuuqdtiPAvmnNqa
2XM1egFjSZUAFIoZR+iAiOggi2Cnte52JJz4LfNdeJxg/1Fk8FnE/PTBOuoPz7LbtwK95yqjLXb+
+WxK3HrZFvXjoDOkxeU0bhN6N6AnrIKxX9y84DD8HGa/+BsnzS+DWKIXxnTB3jGC/48XeNSpL4lv
fDpT+3/9CuPyLaIi/J8X2G4hXv7nZ2Ax++9n+D+/wv/zBT8/ZDTJ8n9+i94tq1NHdgZdnACVsm6J
OyIK9zkxzfzJsV5/nvw8CA9UmKnp9fw89cD8XQZv/O8Vjui6Z4yCnAPSDiD48iWMvDQeRET3hTDK
7vm//4WFNiEXi+KED1mKtk7aGWp5b1rkF6F/6/J48/PVfl6RpiMA2EE7Dz+vaCMjPpNT9fXzyZ+H
2Qrfy9pmKjNwabYqGE69H7b0bOmTWQNmXGny3qUcsAK7j56h1+Z4SsW895enzqyn4+BACueMHD2H
mJefkUF7YmZ8HgcjknbRr0EeU17nlaaHMVgPFewN0BUD4bxiYFI2vgCQJmwyo+8IBPWlCftnK2bb
TIw/porexmLu0UwQ6+Pi8/CIB5t6YCN3wiA+LA2Vc87xYcaw7KRbfBpBdymT+YMsLBOsQAxenjtx
Nbv1sCYV0Cb1a8tU/DYJM8bV2ryqqIEpjGIDKtxTV/VkwMSCTT8uxlOZJhuvGeutNGjZzVaUE1PK
37SXQPAjOnGDYREwMiBb7eSbE5bhLogRWvRdehtmBIq2vuOfh4XtqM9GeU8MapwT42JrNeTmIWWX
kSkDSz6okjxk+EJ+QNAGYh/k1bYbTJrQeUBQBBqCw+wVB9LjV4lJu66uKIxKt3gxZn+CNGOSVDP0
/YE7+ZoZ8p/pDnqrLInIWO/VzCGVyqRbm6wRQQ/TVrSzc6jq0br2NLyPiHSvP89EETTgPTmbCAYm
Tl//iw2Z/VYOWWEEARwNmK4YDT1qv6IfP7Rn0U7Cnxobf5LlZNiibmBawyU0kzkoULKcweyTDzH7
YCpJqyF5AGUNoX8G7mmK9HYkuxgppQ7UJzhp824VkpTKLHqa5X2odqXZ/OMgjZIl33lj+m3O8i3y
qo86BXjSqHU3HgjwTQC4zKRtp/p7yXMttHr1QoJtMpexAx3EVhKxUjf0K0qa4jbCBRCeE0C4yXYe
qGnCqGKzJEgU2UgfxMDFcT4TEJV/ksd+6yWGKQdhxmqAiWrChelaYlR80khXwWLAhtOFEQ5eRTQO
19onmH32wwPNTLxqjngzJdNZzfUFSczmNweJWNkgn8O/3DbYuwzC2oxBUDFM7qFvJnTg7F9D+M0B
Jdq2H7kk50A2w595mU2j0i35tatT6vDyIKGs6ecUHVxTb8q0D05eOJOPMwvwq4SW6LAgLbehxmI+
thoT/WGOurmrLH6kycuctupIMx+YtRRRS76AyX0Umh6qHQW2ANl8PiTgjzJ64gbRB1Y8foiK00NU
TscCN9do0aSO420K/GAlGmFsewrGLcMTJLRkC6DOI8G3tWLGiMOOo8xLktTbOnE2OpNkLAc+05Zi
XCPOYsjUpsQXQpFHokPbwyUusWkeGRnvu7BG3GFlf2tU5WFobiAfvCJrIeHdS8yVRwSrzs79VPzq
M+ndLU7SqLfw0qLOT+TaVzjsp4q3esj1CwQ6HwyHuc/zZE+aFhEoI10MAiCehJOplVktuXIIwuqR
nEVNW/65Dq/jLFHbljE3VhEco9IqYOBxwXSJuLucHxykNLgfyIPEqwYyhIyVIMyeQB+zPkY1ZhKD
UNCWXyrtM0JJjMbYtkH4Oajgd+nU8ZoVDVt/agGhE9XZ1yLbOqLPNsjR/kya4Y4oDbkHsbHD8j+t
u0zUD42iRNN9ce6R56+03eHWa0i66WjPGN6AJoae2dCc8lYbq7zJDlk3TXc1Zcfe7jwAIkSb04mK
tiX36jbjWpi9fMPU7NgVDejEmHOzWQE29YdL2vmIEpzmQ9oTauqs3LuK6ky74a01rAePNEZh0vec
YmpeQeKtUToxV24OSWoonsmQLpH6Y7V3SvufW7BtJNomnJb7TXkkpHlJUOz7QB3aMcYIZDr7IQnp
5MmW+L9lfRzyP0Xai81gzueoQs2SJouipwdVTO73EkFd+PG6mc1vGmyIxRKfl1QD0w94WxWBNbPq
+HUpQwlR8m8c4IDtzeodPEwbaLoCiBssHNgzTiDd4kZPTDmBRxRrd+Ldzp5VPQ17Qa5OFD94qjLX
LLHGKnCguqgWPDVuDuYeika5IaSzxgE8nrPpjJz8ZPRpvRud6C0RLC1NLgEhJrc8cL98L/o2z2pg
pytmZrF6V8wTRXby5M1VsrFt69ISJloRYL2C6K2vQShu9CfSa0ibN7zSs5GnYAzl5gc7YRrbJKYj
Lcj2ZmcJsDoJ1t/8MR5ksS6JTtrkRvPe5e23E5Pb7rOlpmm8xUrTYUUNQTz0xrkzsncj6g3CmzJ7
k8PDZg+aN2Ya3ws9fgAEYYnPZzgm5h8Omb9m7+CV5cGywlPDpO3BjtVvyASwOeS/qCTxL6ENU3+V
UbuPivpPlP+dCkxIofJAajr6oSWDG+Za9+UQdaOGW2GlhOIu9M5p0oRJW653CGxMSLZBy7wYn2j7
K5BZJBOWUQe6lhCncWVPgX0IY6GeDBRbN9a29TTLpFgv8ucdNhOaaz/PTTljZaWt8/Nie7boqAbB
+b8vpaGpb1u7xR+zfKmfbzc16DhiKRlb8iHtjOrE0OHvuPwoPx8KR9dAd9nH+/++gwVDjAmgdft5
iajROaMSNaEZLT9tJ/DzexO9pZ+v7qTWBPof3E8YXKaMi8iLi2QXIyiZ4DBg8fW/SqG+6ih8TnN5
y1DThMQY1tNXF4wzgztBwJTB7Rk74hgypV71ZdWvKtMN9yIlEUMWNuO7OPbWvSif4lK+R2X6Eftt
udamD0TeJH9T/s58cbYs3vG6MP4MPT3wuQDVTQ78BjV1dsoSADK0Ux97Mtq9Mv9ghv+LzPcnagyS
SQ9MQLI1MN6eWQWwFqWhX0BmFug3TCY1b7WoT+4cGq+ugbQPq/o9cHZmX30tKbZlDd+hMotfdYXy
JOuf6jR9CWXwOkyFuXHi+EN39QPOn2PiQrMibWtXZy3YyempT4iJ9Nrxs+/eK02CPT9O66iDmj1v
1VmLXgrqxMqU/oHM7kM4jnBBy4gDM3E7UeqGVFlkUJd9sV3+IXqZ7UKTGaFvMHhoOgUtit3Rkh9Q
Rgw6evzdnA6CcNT362Dw0J4K5oVdisxr3lVphaC8Dp5oxv+2O/s9QCKwVnR+O22bNPybv+7QnoO4
/YICzMCgbH/PUd6sAeTQHR4j8Me49EKaz8SGjlij3vx8h3dTk7WQ3bpZuM/wBexNN9jU98BuK50S
31EqiB3BH8PjmMj/ElvTr0k+99rHPpZ/DCNEjRG2n2k5AiCCO0TrzjpLxxkeIpOqwoufATgZh7a0
fmeEV9Kb5LwYBUDgqy6Z8AhNNOz6aU2iqUJXnoEgmj9qbXxFo+aQa5pwmaKgwFKFkKsyML0jA+nW
XsKwViTuBxpCxdUxLenv6BjprYXkRe0NpzmLZRgFkumxJT8azg7LfowSUhQ0CdiWaeRgo8dybhYe
tv8cgjfyoXwzFKUBVEeOJ88vOKYwYVh3rnUlRBW/5GSNOyLgErS0GimtCbZwSh+5mMWKr2Bu1Mmh
LbhNWYPSYun1jr+DkMpZJvJlsFoyP+zyxYU3ghKefRkwbI4rcWpbaMVm9J618GVSw3uH4YvtKTCZ
9SQ5zg7v5F0IVnvyuvpgF0CmUQ/daVaeZke+lva+q9FMQneTjpXvZ51fzC7Mz4PdfWJPaG4wuXeD
45WXKF6iWWV3i9RUP3GCyTw/vWHIZLaYtTeVxtWZc++Z1u5OOdB2hVcWz4g8gEc7/T6fYM8Orvud
UU/dBQ0hU+aPZSm5F/kuiSBtbKz+YYTuN9M4u8suLV8CVnmSpsy25UTdPNtlNp/iGUsDhUbop8aa
jMABXTqXn1UyoYvxG5UB3oRwCp5VggUf6XMsa+byeIkwnyYHt73LXhs7PZUejc/wbazF36zOyCa0
q5MXYP3oRitf4V2RhxjfyA2TU7gO/UrtVAYiTzLW3RU28GR21ANYn1/VjGGrjkna8mhFppO6G1qj
V/byF8Ye8uoFRvPCQJpNhEilvU7Buqumcfeyu1gyf83aqX1IcWYX3SVKg/DeO2V0hxZZnlon+jQo
4fZxTfybYTPEYCVkr0LliOULSVPuW85DFennoQxIEI68NWuQs/Ssp42Ulr+pFU4w5qmocuOGQUwc
PFYYAsiTbACvOVF1LeRnO2QV5g0ne6i9yL5Zk/fp9XnK6KMcHoi1+C3pSXfEruz6PNM047N0J1oP
/ttYtFfJAkGyxTJkMsExlHn3kuYlaxn7jj+RcBxx8FwjOiN7Oq39BzIXT2lnugiXUnczem/MT2kM
ZPKjHlw0wD8PeI122IbvgrbRus11tfFgTW0K3cIIw7qaIR47jCEVbd9AEiomksr9kEo0cxZP6EQV
6pGLLulMo0ee0vWS3Oy1ZJNoEinWVSopw7yGja16AkZXbxBoa5qWcK/yE4k/KyQIq1QxNAjAlKwc
v3qdl3hUxZ6xwoRMOesHXE4ktelS5kxo5KHvLbltwgHRVcJL0Tp9cwymAvHQ0Y2K3m8S3mc4c+sy
Y3yCEphzaSYxHOpLYbfFwW+rR+TG5VNjIXEGWgeK3w6PAxl5l3EOKLYIuN0RhAmnbPQ71DpTze3h
tihnCX5MM7luILuuHUW2vXbwbkYWa4gn94NNbhCdx4TdIbmaGFoKfzwPbfueFsLb4vl471PnMsfj
MQ8tRoi5T5ZvxxzEi/Rj2InXhhVoUxZG+EtjV8KTGCMC6VS9IbEDPloSvpvaPI0NvsohiuwH7aEP
0wXHOQo2rtu0svfS92fsUHSyY/M9pr1MrpubnKuw+r0MLu6aQ8tj3mO7smR9hXpSPPmeDraKdLpN
kk+PHQ7+l8Z3TlH9odCuvOOshWA4oMYyWvIzZEz+b8kJgLfawNQJMH87RTGxBiH+8l5UX5Hi/ild
71FCrd26L47RVghkCsapbbx1Sx8f/6T0r2hcQnCIb6eY9c9kazvMsorOEa+dLPO9G3ImT8f0ljol
GR3OwNpfUY5TC3YnC/FIpZ8nQw+ce6WxDeR0iXKWldnDbda2MYdrGRuwUEoqcRzMG8ZJbzIJ7Mcy
yxmCWsWbNfZoioT/J2bc2UPJW401HQeVLh6PufqVWiEtP91cdMLNqwPTRGIOjCZTCH/QFpJuFWxD
Ge+sxVodN8KkvhRyG+LY2Y/d+JcWxS2Sln7ipIyruQSV1fTdvyJD++81TbRPPMZctucvq0Z0HOPX
TOVAyJyI3ypeLmIQ6BRrItkXTvSoHPO7G2W38Z252/uB/PITOP1JPb13MXfQMcDUQ5XZVIvv9l3I
ydl1hfCPtg7GNRu93sjSMI7VnL1YpU45l1nnBf91CtxoH6SDcSQNOaHWdLt9b+VMuEcW/gjt05rI
xubslvO9MKT5VkrIE0PnVYRuU8H0/fdoJxsIsda21HhzBtrnl8gNX4nypuX4PnOwBJcn8K0U2aPd
1A+tMTKg9iGbO/TEjXpK3pAh0oKMvD+8kHM/cq1CmyS3Rq67NXpvJwWT5w7dXTtGF5pr9GNIP9kb
A5gij2LrkXUsegw5/x1F4ZPVWDya9ELWlmbTwjeGMQBi/MYezeLJZOyU6Bkeep4fOGW8Jqo1aWMl
apXiUYey8MfX8z0kGTr0rlPZ3OckmA+BNId11LZPDXk4WGWMU2HM9aX3GFKJdHr1BuUx46sizqrc
lqD8BFJ548Yb+q+3eYurEq1XQvOmGZaUNvSXK48ElXkGCyKCjqz0ujrPjRAbYbwTdhLfCUfdV1Qh
kiOZR/x8UBDWbvONNo6h6t3kIC6bLWftida4WQO3cw6oIMuXX0Q1+LQo8OOwOmfRvddD8WAV0bwB
A7lhC/0uivLv0Ir2tXX19zTa/sUxnWiTypMTZe6vsGJ2Y+TEhLbKvWVJ80o81tOsA0HeAX0OXWOJ
d+HoBjNm47HpXxoYRyvRe/6LKq3ngEy1n2ql8IAsxhL7tp/H2XvS5tfA7xLkrDeDd2HV6Sm5SG3x
60FC5aJNj05TfSA+9265lVxbW/KHmgnP4BC7loW6d4M333KHdhMDJrBxllGtuyGxzxGHeCip4zWo
0zcXHfSj07nzm10Eq85MCB2Rof1s1ul3PgTe7yoov1FvYL8vmV/RLDi1sXmNzdD/tfan6UxcziFo
Q7V3phBeZAMOIJHF3YS22A50MRIrYAq+nEsHp785cf3t+vWlLSaOp3XQHBRjptBFCFO7xHgR2fCr
s5pLNSOB7iPGrRaU9TV7d73NKgY4dUZIRYzvIWjKde4xS/LE5O1Lv4yf8pnOJ166dIdZ6FEjS0Aw
qJ9MN2eAlNqyvPW9SQ+ob6sHs+qRTvhBwklRo2wfrXDlkUdK4oMiVt2A3NsYNMvDbI88ljLRzr5S
MAPbzAhu4VKcKNNPtlJqB/RHoU4p0LyNMnFgxto8hnb0ZKl2OvXw9IDMXtRAu9r2xDEP8uyKLm2A
EIIio2hnyBnNxNiiM4ZTBgY1tgTHqY+BPx/AcIQNeLFgXIzluytGdNdOsFHzAJwlnAA29eqaFgQ1
WI1Vr38OxnNQxPtiYV6QS+puhIOGnOUj2NCORJwTt1c3tvozHDF6m31i7HHvPs+eo84eF/hTUS/Q
MH/t5FVxoUMEe4QcjY2L62WVG3667586p8jPbh/VZ0wN9VmEc4yHjzNSWQbF6b+HWFMlGH4nqqXP
1mwbgkpoOeblf59Hggn/YMrfoxqp5MgAcG0H9nwSVj+fnAwLkk6J4E04DKCvE+6JelfsfcQOR9XQ
F3SRmm/MICC6qHTJysLEw1fxWxgWRXxWZIKvi9hhKdGqtdY1ldZxpF0Ao7ehgKEHyikaYfXJJQJw
KyauKq2qYdu2tNG4CbzjlBHePoeI7sZhUEcUtur482Uc2XebqdViVcy6YbYr9vOEfTDmHtGt8jcI
JtG3eG7InZ11T32bPqDP/+idhCDkeULj262qoQEBqcqPacbR1lw4UBenJkk+CLV7YaMNOaFYiB3Q
Kq47drQ1dM1D5/4NUnvaT3X5Ak72N57LfZeGxIqn5l8natx1lfFGtCc7YVu2qvS3joxrOcl7obx8
7TpNQUuZd9jU/la3yCsGdzs40zdXa8+pG9hzTLJS8Ub5Av+Wn1BUf2OfX8Tqw8+pGe7E9lLwOSNZ
uEZ5JF6dPhx2FzeNkP1E8jw67vdErNaa5M1rFjrlQ4UxAuLavfSGg2FhROREvh6K/G8mRubwSbRF
l9TRlEsw2+Bx6at5i/hkYY4nT/QJ/N0YVrSvirvND+21TwgDXmrnpU4D3LVJjyc79f4Xe2fSHLmx
XtH/4j0UCSATw8KbmkcWi8V5gyCbJOZ5xq/3gZ4dkp5t2d57w+iW2N2sKiDxDfeee+0j5xND8TXL
DeYXKfNHN4MM3pclzwxk52O3per55UqoSmRVE/duJdUqnV2i9sSAutRvXks8qA7GZtTERY7ZZwFa
krk9YyNYn37kmEy2/fu8qu4GUoe3UUUmty0aH/H1pc5R7nbI7WKFjrrCjGgJJEJdJPWdadTXpPMP
WGZt+h+H8Plrm/QQbGpmVqZih1JG3OSOjgumecdrwUlk5N9ViEoJkjlQZB0q2MI2Zv1HG216f9gV
2CjXGsIliYZrwfSENL7qmXCavLPjTY9uexHV1sOsLFqi+I+3SG2PjpcxQdDnLMfOWZayf0ZwutVd
43mk2FtL9wL5otzFbfiUsVdAnXaBRv5Yl2SQUdafq7G4ipaFHijWh9DkB8vshEvdaG++1OmO5ZQv
ulSeRMJbkSWBuUYQ/apRGzsIKiKJDEXqv5zJ2Ja+dsU3vbHtel9K78mBFrauna7GUGzdI1sCW0MQ
9lIjeznNGMwX+VMsx1Mdac2Zubi+HfSPaJoeNdHt8tz+BU06X8RtvFWqlBB27F+5gLBnyWBvegSM
E0zD2tQUO1DwH0lEocc5TAHm3PlkWR9TQHjKRM/ONbqIJCJhKTmctfCWKMqNrl2XhtwTlsN8ng+D
on5i48W2Cs4oqXJ8FJxGuUu8XzMApeJlFH13GymBqDA4CL3MJK1rtJ893HKxZkoyssSiapn3T2p4
CO3mZmGEdozkqdKyM8ScB0dN1vyUi7hQIk7jgBZUUX0NlbwkBTcGkSTpou1mRajxrCXuPhRIvzk2
NnntvPYqJrue6OulaQCBQexzQ6J9cHTrpewlKvsA/0F7bAXPQbf2NkGjPWsjgxoLhqoqxd4amSBX
6X1khW8a2LlNZNdPLC2X6OyfkyzIllETM6R2wc0OlRrx0FSfJB8stAEBu0tzyjYFfaT5S4vakmq+
K5gq9kC5Ea25rHYXdVDFx86z7gqoUh6GYa0lxNIfFvTdhIZodsrKeLpFHSFPIblHYc8+iOwG8svQ
c7Ztj2inwZZS1dkq0bNsNsFTThUCYxPspV77NpDx14N3mN9jSq6e5SeCul7z1rioacDt6K6biYou
Fj5vAGRRR5tg8J+mqQ3BFtnL2KJ3tQcaZYbl+bLQ39IIJ5JC4Y27uHlUzqk1+2MlLGwb2l3XUV2H
apkREIeT3rqryuhWj+y3HZsjzdfvLQf5kdCp7HN9Ecwr26AcP5mB9Jc4Lc0NWwF9bUBFD0cNtFBN
0JNhv/C838MSX7hsmRei5BPWnzC1vuV+vDezfI5zyHdRYnMkevUun2i+0blKiYpQ0+xfjTPyAQzX
PGT3VPjZzonKH9cLvgyRbRW5TEvXZwfke6tich9LoV/cSsEBqR+V6u57TXtuKxTrKDRWq8GaXsdK
MFKjrudWSb54wqOQZ5BlnAykyWbW7OE4qJ2oNPx26C5t5+wjDOMSPeN6Zg0z4tAhFuRM3My+DbUz
eRFPfpB8erI+oiB+bl3nkMdnLhlr2UyY9l02AUs2zhswMSWr2Qi7WNIe9HDYt42xMCR2JUvHx+/j
2gtz7BLOgElfw8vf42FFGaIbXOthxqdmxQ9mvG4n3mVEZaFGXVbVOIw66r65BSgZaYTemVbp3S1o
x7upuYgxfAhHJBud45wnY1wGRvwOLOOT7JnXBmJDYZmv4ChwVpmnqqvO+BeZkbbJRRAns1KFIReV
w8QSiRDJp9BBG/HUoWHKCveMde2uzryF7idkfkRAXbtTRSSInJcqAQmcprazYv3eNer3tHnH5bZr
gupJlf5DaFjfXameiZ+WqzjnaOawf7BtBLi9yUyfPIgXxaYLidoAwymR/ByD7n+Ra/8Tw9FXpY2A
wXjSRy3adl5BNsu6zzB+57dS0Ws78oz2/d1JmmOcsE1RLYkK/gMT+4vevnkIcKaAD9QPNAY/2cGQ
IRslQ9JetPGdOSZ7tOrMTjO2+VZeXkpruE+nX7kPNrYr9efSIDgYtgxLPXFqMr51nqB1VfjYN/F9
DCNmZUp+qDE20o1JJR65+bKT6ZPPAJ58Ws8luRSBbD/LILlCxz5gIeWtksY9z7exH+kn2+uPZFdu
/ISneBp9mTmhO+2s2i25GfxIrRhxr9QcwhzIFx+VPaSYTVMzJOK5cjYDnaGHgZeDOLyXBiQIfrUa
Szkj+UK8RV19jHTk69BTMrDtCwCtD5aw4XLXRy/nOp0i/8H2VwVDFM0KPpmLR2ssTkTKnVON9TCh
OXNBpL2JyrAXFTanhTF1e+nqu5YnMOQUvAiFS75Nn98Ho8mKrnkYJ/WMCPiL2KFDaEneRG2ARckI
pi73jQFIyM/ISUKaYqsAQZxvv/k26MuMKoahZbYade1qBcONdDx4cu171mdoSALG12QMqD5uz2Vl
rqSYHlg2i5rbOghwwRhNcNe26Y/b4cSvYJRTsi2RZZ40kS2JHSbbezTeE9v8qHlpDGyLLQLJRT0q
757HCUlMgNEJtJsQi7NW6Ijy4OaBi95hqKf2ikEo8JDDkEDEpw1z18rx+I/e1e3yPVKYDGIhOpkJ
ls02pWClPJJLhDbMe/CxJC2XdzI7f9ydDVdPj0YUjL6+JXppBVgt2bhThtYfwav97fAU0o3YOhQ5
hzXds9w84ajOztpcjrrxVx4D80NJDs/jfmQEGyn2pqFLbjJ4DySHJLy4xDL7SAU5LgxkWhWPXPLG
2cw76GzqHk0gA7fT1HTvJiCDuVbS64Gli44yqJpjBLgfWuX8mPxts37RJoOatXyUIxRBX7RWpgd/
M47FsrD8rTVFxLIP7mt8cezEWWBP/Wq04j1HTMxFu0uCBICD1F7HCaGLNXD/K/1lCOM7tBtfvqtH
a8PARZpxo4wEV2kuBzgFKxNL8yP17B7fvthNFbABaZQoxdhPLdNCrJ3BMVf+V99IBpQq35tDwmPg
3onrn0kDDWNzEqnaXfV4P/pmDpQwMc2D5CkjWMsh6YErmODLdATW0uB8Jo49fxw6tu2GQwXRRyMV
H9eZ00bHznDem6QAhuHCYba/vUC/Ga7/wzSRTWl2Cd30J6+Cp8rz7zDZYS1kkF4iStuOciIttCCO
iiu+T4U6CJzfovanQ85xsmxrDHBqzPqrNAzCGWSur1mdECI5auO6IG/i4qIwkb1YF2GxcjrX2ucl
uZyyS2nYy/CokhzXdllduo43oOXqYy6yyEPcaHV30WB2LTp3em2QjtINJQwPHXZC46uX9xvsO5dI
uK8t3MGpFhNC/EhtzeIn8tSFsV6192hCGIxt+kA8JS1L7PjZMeyHgCkoT7Lpvh3GYx/KdZO5HxJa
VOsPRz+k4m6lfVElZiAjRPuU+08j8VVMAk5pcBo1hqHMjk4jB0NSD/fBVFyKpl9hlHtpyWcucrTF
vcFW/KfSo+c2NtU6iZmdytky4/7wmN6YISdDaYL5jiICa1HAfbBT/wQ6woWpiWPKor3oRpttarFn
a31uXY31BTLDuPF2Hov8ShIq0FT6MSk4RbyC6S3KOkb+mlVtcg/7PjHTC28Aa2BLgIE2bsicQLZ1
hVdrpSZibWOPwXY4EIySeTi1mS6ZJE+0lvVNDMshd/R1lz8wuSt/coXneRrPXa9rmFcEr11xbaf2
mVIVBZbtkokJ0yLNvnRhwM7AP8LYa+wET6mAeYtvPGpRWB+80U/WhUGcEipxeuOgJSY9AKiT1re+
69n6KUANstVvuputbH0/kTmGiK99zSKKwKgHLjGFAZ7l8oCS8jkpT52ebuImhiUl2Eii7STdJOR8
hxqyyGGgg4/z1oGLxb2KuptqxbvJAnDJDMQtjlk+ZqsYrbVqxoPTfJABYi9zd7hHvVhsEwaADBCT
Tc8/R1vY0EfDMXIQntFCQ7DPgmeB73k5JQOaLeNclurJrDiVSdVjOWGkyzTOX32L3UTPJI3tqDo1
urWnkylopeVD30N4pYstSOzzfrkGSBHib6/FkjeGFMB5JE1eSz9NW10yrcWA82G2xqMVmxc9NIlD
Kmzix5nsWqBv/DRnqum1G6MoN3mX7jpkJ3u/zpqtktmnGeJeL5xfOno+08X41YpW41ZFs1hj7N9l
WQhxTTNv/uiK5cw0EX5PeBiCPRw20FF724TCxG634pQLpoh0cfR1eiQhHlTumSp1w1zi3cRSAmPz
2CTWSbfVfMxTPA2i+R6QKE929lU1xd7Sg1WT5sFdV6h7uquz5nabom1cYKAE3HfTySfURu85w1i8
7w0Qt5rn2BA7bKShJFvFl0BSPprPWWi9TqE+bTvfr7clsSUL+TlZs3guiFDQFnTazc31zaeM+e7S
S6d320j2htAdKpCwfosVZa7pJg0SKWKinTqLt7yhyLBE9eZrJB2mVuxh1uV7bd/fj0NkPDp1bJ2Q
Fc/LO9N6LYuFnmk8vwU7b2/S1Cr1y7ckPIS97a95Ga9JV8q7IsjvoNm278ZAtlDat+bBMvmzgA6D
o/LFe4Q0HuSVUR36oSTDLJfuyUEZsucifQiAbwYVL6xpjfDq5NYXYQbY0eWmTJ+yTHsIfPKO26pZ
holnz+vyBQiSw2A2L5NTgDopBXhXCU0vLvAGu8EWZgDn5mCw9y0qdSztECaWnIUSXXpriL7ZBHVh
rgj32lXRfeYY1irQkIx6jrUSyFFHI7+zwqqfAUMcWEhl1QCUdfT0dZL6S21Cl+YrImkyP18RxmPU
FVGK5LGoIjdvk7DQ8mZ2uSwbx960wnqw3OShioJjnzQ7dBXZRkbyE/lTDYOcdAWOCKzpbcwcVLOv
Zs2wXM6XUH5xCq/G+o8/SBuI30tJpMQ59NBZBjtiVASQoGq2dmFN5Re/YyRNeR6GPJPko1Fz8Bgg
0JdO073G00NG1EEYKpID1Q1QylWEfANbS3LPNJd8hPocFsLa9QCqLI8MaGv4ZFieroJBXCz/nNaM
JzpKg4Qi3RZWuDEZN+p1lK/dtqNHNTu5bCptVXs+O/DpVhHfN3URhSGHX6rzTO/s/dRkyPOip0bP
fqnS2rsRvUgq3H4dTys3oTWPs0uZBg82ldwx8B68ziZOuvB3RlpdzMR6HjqUFuGgE+JVcCTV+U5r
+DtYVHer0me0KPqD6riLq16uhlrjAJ/qcfalsdWHytY4VU1sqPYU+gRYKhOpg6UbiG7fvKHwNlWW
vLtJb4FS8Jd2QQsmRHkIBWRDpjHtkuB72taUpb7fIdkZkNfWDTObyUh54sbmvo5b5AdsadaVNPeO
YJaapuY1wiyLIR7/SVD2XB+x+dSAYFzEeh7DfYjuULUZBz0Vr0jQrXXIxnRctg0OyCpM8RBZ6Wuq
MneBPI3JcVauyEKFzmh6oCM4GQ+dZpWHFPYAd05EarCtzMPYEMbmBQXrjcg1gL+M01q0kXnr3Rrf
DuLWOeltqM6gdSYfbcJTS0rQj2X7H3RF8SsLbLmE6YOn/uhFwa+xKN7BmWQIUnARiiZJdpbOBIJU
zcUQotDo0Gdb0IWwymrfKsB5jQP1ASl+wnGpFkgNubnQrrxGQe4vAzgRT6T1MCULvgV1wJWROXSJ
ENpAMt5Xqfs6Ve0PA1cMqZpNRmPe0sCxqRpXDSom9sikFQVGc/j9i0Ub5ybHZHiFNlYec84PmaJ+
nMUVLAPjAmR3YDMlrIZVzY0L8muOJCWUb9SI4xtLvyGjjN/+8QVg7FeFZWP9x38S87f9/r0sgXd1
bQicBxnJonqvjr//CkUs0esGTUuaxeBAyMBYsz/8xdh3OqSiqVOKaXs8+CUBgxCUpgM0+hc+m2jz
++9C6MV7oCmUmgOQgsi4uiMOGZMd08YpqZHbSHnnthv3WtR5O0axTEpCeR96CYuAELy8F3ZfgXHs
G8KmleUezAQQhN1eE1U/DE3nYwzVuRnjcdfJ9hVdLiSYbypEb9cYXrwJpcUbDkaPoBpanNz60PIn
3KYmjSyFLf4774U1DIK3Mne3AbPjVRUhjKMjUbZy9wN1EQdIdxAuXHxQItHGNyMOBd+UKFfPIu3s
J2CnwPid9j3UJL/CYb7PWqd9EXhHeNYgOEA0kFS7TOrWuk5hilZdxhDNLu60yNVuNQOb0zirhb00
Dt4jHslMmfvx3skMEs4jfB6awmLlVmPw7plevLSR4VkWBAOs3euCv2wvGcoyNLX3rj3sNIFEuPST
b5h+0B/j8tmwNUBLNdP1UmLgij0mfLluvsoyGPdG1n3lCh9w5bNMTMoqWbfGsLZbQR5DDEjW84V1
10vGrm3YG+9eggrPj/z2XnEX3MV9jWRfA+sBH6PcDnPTHFtOcmUa2Z3Tkafk739MM4MvOzORWI0E
iytrzNdoz/R//M/GKl67IMcf41qwv0L4nFZhFHfJ1MIN+GB+hBAzAZ0KFAqYOl6HegqokNF8dnEi
NkEwLyUgSHA8gDIP2nJjGPUtKU6xy9oAR7wEF9tdImMIXqxeUpLGMWHynoU30YvwZdveRaWOj5en
h8oOXjOsYMU1wDkWDVNyw+cRMwxhzxBAfdu1eWm5JZCbMHuxTx1Kk6MVwpGRPT2naNqPgBF5UOcB
sESxTqgakE7NY1TMhR5bTzsquuPvv/rji5G3T/g9io0qlL1Aln4SirBBUa2j3jyWDvPjgvf0ZFba
pYqSZiXQY2AYtE02nkG1zkakh9L5Jvq4WjWTxfnCWmaS8zLHIMNTpJwSoQ3qlWZjRR+LIbgnfCgy
cWzgu6jEmltmGFbMzIimcIpLH+W3Mei+YoODXm8ZB08Bg4dBood0Vp7HTsKng+FwprQm4GDq9ZM1
pd2BPT7wqqxDVC70HccrB9WMKiy79pEHJ0xUsCmh73vIWcuDY3Qjn6olXpS28zdkmoHyRMh5oBSr
VolTuyxKiv5guj68BpgK2ZIM3XOesshq0/BBuAI8zkizlH/xlCLAYmh3Zunqt74e5GFUdrPI/Goj
UL/tRZuUe197YbGxVa5xH8RWRekKuM+nIUdsvcbgSY5z6/4qUyY7E6sRLihwmQLcyzRbOfCuLXI6
SRW9C9P90orJ2bTEm7bB2dEM+6CPGJ7EqL4rr7rUYbu1fPxwHRWy0+qLKNDSzTSEao8hE3VY1q17
N3iMMns4W/00Pk0505bIXBlWf/PDIdlWBEsvEsZpWTJmO9RfYpuGw3voTd6RcUu5c2MkWWOvDinx
p6tmlnh0Iyd5ze7SsIojeZzLXsG4TglcKsd15dmbMFBveSDe+gThXITGL689b+NlkcDZwheINxJK
R+ssa52HzlQtRy/aM8gkDZQ1x8GEdbAQ2hRvOru8n0oOZq3Fx4XqJlsCsu4W2RSzDE2xbZnhuAlU
zg8xFb/sgouO0RzwiPP/g+T/NyB5Xf0tSf78MeZN85esut//xL+T5NVvdIgKvIytCylhxv8HSV6q
3+ixTOlYLpxO21J/kOQ1AumoJYXrWpI0OlJC+QlqpN/Bv/6Lppu/IbUw8TuTua1DabL/Lyx5Eyj9
n0jyjmEayO10QPIOrjOh6zNp/k8ked3W8hJCEX6qHE54+aIyhglDae+dPN413SwoRf/f9clzJDlV
0OI2gJIXCRb5pfHWpywwFwZjQs06tCQkmEwOfRQFZrOZjx3Ldg5B6usLnbCzRfbk6pI1Z5z+BGN0
1Q11knUE16sA6XENrfbXn5D+/0W4nen8pxeHWZr30OWL64BL/OuLa7h98Vr3jDZ1ahhxLyQhuSI9
8RS9skHd+AyCplWU1KAromVfvY/+dAtQNqdxcUAG+6T19m5ovVUaoI5EzF+Hi8a71wdjhc0fvFK0
rdTNNY42RKYm4a7PAHSQKCuSi1nU91CEKa5dRLGgm/KfMLeWf/8K/xqANX96vEBbcaUoW5dCcXX9
+dNjg+Xj0wDWpw88x4yQgb69t+z2PJLTmoVyWyQANgcc6X//7xp/TQ38xz+sSPkiBY8uW1j/lBro
dZJt3lC4C918zv1qqzcIu2vv2A/9yuyep/kRL2lJ83Hj4N4MMzKSUppDLSAxCsEe4dNGwsnXzqUP
3srb3/981n/585EQ6QjJzedI4sn+/MYMCIJ9poUMwTBBq3p4LbMRDdOhb4KzQmU22OZxBhmLARR4
GDDWU2e7jrei+jI6Bvw8W/OhOUQtjACf3WmybXNr35vta9yUr8oPr7wqOIskEglvV6DaiMy9iOBS
oyUpR/eO6ReQmXahF82bQTWzGtvhUAbQr+DT11GEY5+83ZTtQi0PnWEfB6Nf26fJHjYCr7CJvx3L
eO4jkcPQb4TpS5Wml0g5Mzxw08DlljPk0WIjGL79/Zsn7fnd+SNX7R+frkNyJacWhwLHwl/fPeGg
sczi3mVPCoGrYcoWcN8H9gFs8tnQ82MjP3FPX7UufDLc7FcUkBMwyle/7y5kA5p58Uj44ZMSG6Wm
/TSvrwL91MTGZ+MHOwOFQIUsFOf9prLke1zr27DeOAmpKSz4kwA2vSgALahNg6rPtyj8BgzSTbdu
rOCRhAOgCIzfIdFULMJcLK9WB4I/eGIaepSK+TTb9LSvychhLx65agG+9dHKo302KzWF9ua0zsbP
P92elkS3z+RynfsZ2gzto45mtlFCqFZ4i7lUMelt1Un49s5CmubKjByIYJ/6b5ofLlWNxdwr7j3+
jQedkZSqCCnAyDeQ/cNAfqNLG9mhfif6dl/m3d5t4cbQ7gp1cUS+dWJCpaJubzXOAQrkJ0hlfk90
5TjsbELDDKFti5oVYXvBHboLYMiXr3bVHWsG+3kUnDu93vZNfa4xmJkReUOMplCJEa6Zn/JwPGaa
u218uUZJs9lEjHzQ/1DrlzSv9OICHyaIYTi5uzJPj044zjU84LLp4FPcuo2+/5764mxGFWCLiFmH
sYBYSeVetmctdD6M0vvAmZtl58YOr+hGToORvrSmg/AQmwuS9SDPDwMUQ43iNS8d2m5tTZe17bJ+
jXTw4PX9OklqasT8EiLHLquY+Q7Qx5ZyC61OVO567M++NDffaQtxTygwh/Ze9RPkDP+HVfDOSx5k
oTbMDZxHo8vvPVXdokFuMUjeMG+uA1Nu7W4uEpW4epDb43oeoUVfdmftA84f243RarmPjSVfKv3J
L+Q1VWLrT842HoIvq1Uk+ukbcl/R4aeohR1oPtJ+ZOJ9N9tibTA46Ni/NBvU++CtJ+IKxvnUtWuQ
kPa+q19aCefVa4kmzt5ro7jPxxTStX/HsjbO/X30CklR5xrBw2yYrNIgYrlgMqOGgOWWO94u+UBR
69JL39CdkK29HVPrLvKyhZzSk649FUww4Kg+yir8bLyMxAZn9rPA+hmfE6KZmZj4G9maOy9P50io
VT0BQ5rEczPKXV6mnxpIB+wH3IjlLTaJQm2DT0OW1zTQdqxLHuExfUYeMyaTVLMm+hQRjEwDUlLs
ffie81jgYTaVtob1fa0gZC1cVd/5Qbpp6QFgX6xVzJSywBOeOvmtcsw7smcPkxU/dXiouR4zFhxZ
aeOpjyFYBDidy5kpM6+NrLL8Tg1UBFn/nGnol3sf+XHKcxVfOvftY6HFD/3RirXPIeTDreR1GPB8
Jf0Z//idqspbncrn6tuy4BAUsAYX4DOcO+k2L07oXuOoWYUBEj+klvAciOLNytc8DL6CnOom8+In
bH4tardu5+GxhOryiNHxZyhZQyDTWvievRMyh5ner6tQP7KEec+D5GTl6o6dXh0rbH/5jSkiGgFD
PMej95i6xlYkxTa3i70GIYQV4ojyYy4lJHVWNBkQZQzx48RVzCQ6+/RYCK8oW/BVMa+zRoNwOudo
O5i47RIbVZll/tIzGeq52axxpc1EBy0mBBGBvhZOcqtqMJjumBKbJq+GgEphRD8KV5IorMehNnDY
KfZwHZnfxl5r7KUxZSZeU+0gEu1gDJwwDijYJZEZsKZNS20hk+7yTMAiwBBvPkxI2CJ7mp3dy9zr
lmZV3BL5UtvRaZiq81BoR4J6VgKLBCYZol6aZwm5RvkdUKTwJdemS9ey7pTIsGJ0rcHgvIyZ94Py
CKdLea1cVI0e9pszqeoPhV+uDVGNC0IFw4RyVbvoY/6IQnnNIvBIDEW0YMOz6p3wrkKkM03uGmfP
RsBpDPHCAIPYhkHIiBsYZfJW1MFuaLjHDATXJEZAvHoIVbebzHJlqeRqdO5RR4zS4YIsa/2k0uCM
bnTXQQULja2XuFvLjfZtMW01b3g0EpSHbXpoeA78/RNan4NN/9MDGj4Vcyjsg6bzT4Utkmq8MzCO
sR2IpVc/Oz0Dg+6SMciZqmllMEOCMrgAGL8Qnclkf903Vyk+e+1RonQpfPoZwrP+P8f8f8gxd/hg
/vuQse3HZ579OcR8/vZ/9IW6/E0Jw6QrUWSMKeLC/6MvdH7D0eciTzWMufiyHYqvf08YM34zDcOi
2Be6RLzON/zRFprkkkmdiDHHUI5p6c7/KcTclOqfKmhhS45CxxTUga6l6E//WgMyZo6avkzX+mhl
x0LBAYJLVRlmdzfsm6GLj1PzaAxuT0+E9X0IkosKZ/B2bs2xTuhu8hhHWCFsiD8gT7VREILe5beW
nIuCwIYxICuhUNjYjPGtLUz9WEsF0MxM44XXFsABYPMvjErXdqL+lfbpqx3VRC+5nX3Weu1aNO0h
x3X3mtgDdvxgUBtk58OmzJDOslWzj3mkpp1u9l96Cl8nitzgYNOMtWjtz2AQoKXJISNNC0hm25/D
GHkAFP+NWxTUqxU84KokF6YZ80tqS2PjB2q4dOjsytCv8FpiZdWm1GT7LIolzy9zhqmgvyqBDiYy
/ymQG0NJuiOeW7uLraBixD/TqoPuMrrsdFllnwY56xCnKd/2+IN8lT5w6N0is5nw9cPCivFUsLiM
Uaim4061bvxSBMVjP4b3Sh8UGAj5bKqXEJPwvu+YKzcW6raAx0SgIaYrrWZHaRndzYrt1kxmhGce
XGWbOMsCW80yqeXRRYCXVLNNQDdDjNfWsFGNyZ8z+odR9vP7Ua2cFL9V65Bf4oLzT40B+AvkAGeC
rm5G+LwcI980fhM/6mx+Fhl96angKfzQpI+1r2GNBM3Qs4gji5Y01jZKaMP8j3gMftmxEkdZeCjt
gOo4nk5PVcpkxebmJQCaeQLAsXQ65W1FvGeZNazYHjMnDNKJPaUdbawuctd6DSgI2wRs/YTkU4d5
qeey3u2tavyVp7X4bAigsbgKg3LoQDq12OC1MkbzSSlnFC+hJH6msWxyVnWx9qa1XbnVniD5Dx9V
xFTW9jOCDmdj+gGj+i4Ck1SkT/MAhJ19i2Ze80F8Z2w6RmcQm7HLwm3rBitJ+7xsBJQgAQqYNwGS
b5w2S9nhaBJt+y0LoRPbqi45TM0M2Dv8Tl5fo9covSM/2inGKwopnEpLVmrwGU5YpWv09sZK6XC+
SjNfh54enpgEr9JW7x6TePJvsCox2EfTzVXmMSrzDf0e3VViXiqR3sexQo665kAJid4ZmPvn3RrQ
dIBZ07cWyWiIdSQL3NphcKukFdy0AKFAo4AYJzaWxaDy88eky9ydPpycagKRWY/13Uga0wBb+7FN
O0AP7Ih21KfhY1zJg9Sd6Qi2fp2SDLbFZfxLq3Tnvsg8cT8xY2rdo8pfLJbIbY2W31cWGO2scwku
7rPtTJVKNbWvk1RtrCwOVw0wlTRmHD+NX6wHv6wRvGVv0rrReFgorQ8JFKOxwyUV1+JUOYXY63V2
nRIC2oKkv4TAF0Clz1pzdc3dGktJqXYZcJAFeh0G6hHcDySMNKEIgTn9pudJNGDsUcpsEgBYraFx
2cViOoAJ8dZF05zrQmirfuxXQzC5Z4xBePnwGW7qju3zGPvdocojfjx/qjZzzdqa/nn0mTG0aJr8
ADUiED57z27yCWpEi6AYJVZdeN+aSH96u83uyZJA3BkZO/IJWKXPeDR88rQ5Tv1q5tJkX8uiwCkO
Y6V923EGmZMKEFpVvy2MNtgVQX/VnTQ9jgi9cxLIVm2XPKNNnrD+Fyx49KWIwvwxRh4faQa4DVc+
d6Feg5ViFTB29bjyZ78AWN1jM6UtbQcrj1GhWqEVlZyCV0cVH9yzyTpClMHbQVnYscY+N24CWiQ/
2kUebMbQG1b+oF8i3YLEqcS+tLzvLPHRaqL2amHEbMehfBmd2l+lZf6FHSfGT8Ojom7YPAS07LCt
QvJJinUu8e2MVKxjHR7TWdzfQ8qIY/wguLhKBijCYaWQsEAbbK9a6XrMFW6CO0Ic6YT6yTNYgA+N
ry3COqHOzlwQqfm8ZB6RXALtRDRRTSywsCafnAxMypA6EGN9wk+AsMFyre+wNRRbjSMXsZEijOTf
iDqPpciVLYp+kSLkzbS8hcI2MFHQNMj7VCpTX/+WeIM7qQDaACUp8+Q5e6/9+0LaF79QFm1Rsz/x
5nDKAArbn5xkBnECULs//X6ejYgVlJiJtjJ8WiKpeNfVHuXXT9+DpNdteuwTgSMxib4SRCujZX0I
GlZjnepbyhB1BWwTk1gHBC0X2cl3MQUJkT2PAGyxbtQkssx+c5zPucFcP9EyZgNosxX7JgyAhOM8
UtdTwop59gcUp02UE8lLUJgR+80hFE67kaHxz5y4I1k/QJcCo115pf3lWNq511bdHFJn+E4JL9ga
HkC8WjzNceW9g05/QmMBbtrzEYE1Eh0V0HIJIXcL6/ZgGDI8yYKjtG9P6VZ46XfLWQCMcqM34YTr
nXZ5zDkagv6cqPHB63vnMDTOa8IUDvNzfmQohihXmePeKZCZhNj+fFych77Q7qUmgS+O4m6dwlOH
+RplK5+tSzHiXZVO7J9Qoq0LTKhrkmN+whHSDi2OSymPMUxw5oq9yVTL2RFes/AgA7QovQ+/aqh/
GKINpFLL92YYzrgerT1YKdpTZSe31dmK44k3mXEh4euXRQ5ho6R8ssP2zrUzYwNZ3VohHwAWbOCa
pJf0gBjUenLnkaIoho2j6MfHcs4P0gJ7Tj8NtDm6x7LMVuBxm9MiwTZoj+z9cSQsp7K6XdUoXKlT
bWzj/B2BHC0F08I0OPW4x3WNiqnD4gzJD0SKUXlAasGIhgbTfC+kf2s0E9FmoTiA1CoOtT/GN2mw
BpqheZfp1rqfu47QbtO7RjhE1jqawRuVij/TMSaiTm1n6MlAjjdWieXSGMB/5Zwn4ySYN+M0ITxA
5baKG9qztV1cY4Sc5Fm2ZNjlJDv7vrhE5vQadHgWYnIQc6z/21QzpA8T7RPuOT4xjMfPZLP34d1k
HyB8xSYcjpWeCNrO+TeNsb+qOEoT/KX3iwm7TCWn6SG0bonajDNWHPqpqLsHjkhJm0zryiUYwez3
SUcVQmQbLj90tRvTRkSZPwe2rPe9GPkPtbAv5vKCWIvukGCgZz+07Xj0AN0BHFA37QNK1t60a+YW
3BciU2TD4q6SGfuV4S20qPJOdV70EC6AfucjKmDyac96qA3n2yiY4I0mGeh5D7E2nJNzFrMtOAni
TMq3TdoQ3BEm+b6E3wKgUnzkUw+lLps2AE0jtgXXvlb0Q7c9qI9dDBxy7zuaiCyy0L1sNLdDi4GB
d/wEn2p6d+d02KgQLl2HZ2LLanuKzc7bTdvaqCHVBk750MFpQVdnXnJgxi8D66zbuAennNyvgtSk
0APVHQfAyPV8NTv9UvcyuzVxRzc7jwaGnA2lPID3jDQRIrxRh1gY3TxW0xjC6xZtSHcruxXagPmA
vE/SIZDOC+FSdpHhFUYlTnJi3D3paHxt56Z7GUJGLbPIoM3Y3alfI9s8Z4BGob43PSpu88tCp0kj
G02Z4p1Drc8MRmB3yolh2XlGvJgFnuzJmf+ogZgzZWzyTrq75QdDK9y/1PSOCIoYVrlFAd4YBPjG
VXPKUuQhFaxHxvvFOUuDfSws8Eeh1a2csvySvQfhJz8CqIDABZv8Fhr6b18U58AP0LVAJN7EBPV0
sRfe90suYHAj8MleKXR8emmCm52179VUrLoMnBGhlqu5sjdkSzTo24m48KbQRFom1zR3xbXIDcBm
EQpy4QrvQAR1i+BgJEKybsuzn7oIVAzWO6ux3KvpSHGgCAEOHq7BePOoOpL9N8AoK4bx1TeiLzt3
rlLaT1LxBgoLsDKkgVDhNRoM/YbuETkub8LeCpX1hptxHQsyW9OBdnbrZ3fzyD/z6VnRpsIq1IJD
yktzyzBJX8ekPWpqbAbd8d9GN+91hM/K94gZ6wZONtTkUcMZKkYgh5tPG2AFWKEpw/RhJBeWTVet
zNzhCmRNsIaYsJuI+DiVdkpFL2mjNd5r57ePgIacr0ymN4Ql4d4zyeHyC/MuJIjJiklV8bt3YUTN
Mar77sGw5Hvft+W7U6PSMz2iCaKwXJZlmuqoUl6SPn2g2wav0sck7tHCT5PKASGBQ7b1jLueZIOS
WkcOY3EsZ7s7d31O5G3sH5TBWhh2c72t0ggCBEMgx0LqVwMS2Ja0FFdJd4FF7a2jFHGUUZvXqDZp
QhOpEeDwWk1Q95YSWIUsRoQsvcfNjgZCccUn9eo2HJYVFxr4p1Mggde7UoHhSjT5miEhL3d4Du9b
9Au2H8532FXVsaoT1HCdvkDrNA5dNBCS9Vg6MzropPscxl5uMr94nqSoUKg3r5ZAucKINrwbCucP
4do7A085IzseE1zW48osx3urr8TJgKq2bl31KUnp7Ts4b5CvQByxdRiktl3zZp6P4DGvmN0gFitc
00YSgzwIt2rK+5N0L2memTs1ZK8U7szOpD9CceOQnqdYRXQBgiyMcUZqEG3buOtx7qCU2o94Z4il
eDeiWD4MEJ7tiskej8skdHJ1WjlsyKDWrI7h7GBpssK7SA1E4hLWrGQX3f1+CcoKWNIWxDOzr/5s
LS/zMuWeo+Fa7+ZqjnfCqowVIuJ+1cYFjMBZZzihydkbelnuEhKmWWOqv6Ej7DPnD/uhTyqAzYkG
HRubaxeF7rVM2KSywJL7CQsN8+TYPGtoCiFimy2kdArrUVkPrVyL2p9PbjOthXTqU26Kq+0p51il
T5VT2Re303+I23w2gwWImXnJQZddhFUWadNE27yCgeziF3kRWn0kQkEomM3+2HtwlqOU1rpBGZym
BYfkMtSbUuErLYo8P2lykxqUcDW6NXyl9fNAH/nk3EVMnhAMFR5vZyUfTc8dThWbXumEP25B3pDq
hmJLVqWFhZZzLmQqdy+avId8lGBlB0+RL2oh+9vvLfNg5sFzFFkCoCIvloxv7VQ9ONmDJ3MyViI8
1JGk8Jxs9D9d+tDaW8ZvNFVEmN2bPsqeoaFesHqod0R9oELKU3UpUpoeVkPekC2HAOAFuqMom19s
bmSUbGgXinEJobl5A2QVI6clPFa+WqMFRRcbeGu/WbpFDIGB6Rtrt68swMc4Oyeb1vrslp+2orD1
++hRJsOP1XpE1oMN5/3jZ00bkulNjo6t2ep1mBsna8Spa0fmN/C1z7CHLTXkc3lpEyYNBGTwJsw7
q+bvOLnhP3jKex1ajAsutwFXLtHYNGzoNfBYGlRPWXmMGxTourIOurXlLrD0xXQe9NxJYFJYS5hC
PELKPYQhMQcVQH6v50nDdvViSSxmvcXis5h4stg9E8qFIcqoGb/6xx47A6HY7XFwYFW12ieJt6OP
p5JLZFvMDqxHQzIA6GT4JWT0XnkTvkzmm43rV2ePrGmg+oAHSJKtD17W2muCPe/t8hyGDjN2BJvo
6sOrE3OE6aP003CjV7KbOAYC2tsq4z7UzR2F2d4GML5Wdh2BpqnudWrdB9baQEpByi3vfECdPzus
N9n8xs/MzEKoJ7eS7naeyq9aTH9nCEod5WCuizdwDQSi9M9BiIB+XBy6dg92au6xCGp/ukQpWOaE
sGxcS9An5p4oCIctgn5lceBq7waygjc5QRv7avT3eCdBx/+pEyk5vtIGsRSXzgfrevb0HxBZZVZx
ksDFufxUvZ9F6zbF2NXIu4aB9NRbzDHS6iUswpzpHCqNXqkTHoIfp4iLH9IfiXiQciLsJ2ZW3UtL
4obFb9yZ5XrJGDilDCFTgRY7B0qeVf61bQnTLvp+bdndnUHhtq5qRm9FvU2N76wXUHgGI1x7PjhO
w/MeusDZRlljXGrzJxD6h10Vn2fJ4QFFG+vtbyDp/AI44zZGs7klFVQuHkM88R4jvJSHN/Cv5gQ0
RSITNQfkb4XfXKtWZYe48j/ciJuTurhJLOtP0AT73HzMomDGmi3kesSXcp4zyIOV9tZOMFn3slef
Q/lk6peMUFhiMWfYIhXpvhj2Hdk9NJXxUgeivyWiAdKTEestc3XOx9y44FQ4KVs8pRW0yhZ6rUOs
gshblu225gTLrDQgrX7D8Vv6cthWiiyqEqVxHowg0/wl5J2ErC6T5z4Y423mQ4dt6vG+Jx13dE3G
9VTFcBbtXZ+595hAlr7EhlYC8eNp+c9gLoh4k1VtVqhBXCNGDGSQ2teGIM/8LNui2YWL7iARVRFy
3QYTpfc0N8mwSnre0UEdFYjng4tgBdBZ8RPEkK1N9SC9BmazHHZa++ZjiNltHvWNLkDJDBDSnNLm
KqRLZE3DWz5333FQI26kR+8vvu5iozRBzI6T/MR5fVBmvHVFH6xq5dNOquORtvIyq81dsmcipPH4
r2kYrLLO2RfMzY5VhF45tKz3OLGI2DX2ZWa/Va5AnAmoe932PYVtV8KA71d5DcElNCum7hoVQHBv
1ny7nKs9Dz34bP88Y5dpLFRTyywyFfNemSwQo1ys0hghViWNnaZmi0JG4mwNIPVDRlSeGYWf4EDc
VYEt9RvqGb6eZHgL2bAZElyFrcQ2xhEM7LTczWb0LuBhcAge3lCFgdKMiofEsw+1ZSKJ0DRi2yn8
GYa22/oFPpkyupPd+D1rg4MpAV4rztH30Wy/GIlpHIX+65mEGXEWDFYalwGNnFNVLZnoUh4RcJLm
kvqnItGKhhkejS4q7ydd26uWcxWA7b/p5L6PFXp3Eb6TdsXPEOUfqnK/4iJlyar5d62+QCtDcJwt
CF3MFfH4mIw9z1f8bPa9j9hhIIXT0PteptekVCN86viVmwPoYxI/xL35XkX4N+iKnm1fAgHB80Oa
zd5rolNBog+NN/0KtpJBYRGf/dHdEbB54MC+Djrc1uncPorMPZQTVkOCJ8fBXDc+PTGUFdfMG284
Zqi9Kiyedv3J2PFYO2AXWbN/6om/NkTIYA1R1ExaO8Yin9k4H3sjfxnc5o3B17UN+bOYhwhzD61K
HuwPt4SimeQcFHRDd9uqlq4V2aUVVTc67vt4ZAdNEcSm6HZXU/uZtzHRk4yYU5zXwz4IOLVLb95i
91iqyPjDA6JLF+7JaBStXchTxMBQ6dBMbZMXt1TfCbOTlVryFmkiHXMhbjoNH5yeL1QO04YYahRD
eCjWlt1Sb9onHLAcrFz3kzCAk+genajD21vUb43bf3bcAluKZQzbkYV1tv4TKe9b68hdiUrdTKrs
rRfGa8d1N54qf9y8PNG87O/m5Jr43c1avrHp8tNPPd+mQ4tO9t8Cg0+IWv+yp+owFfnBz41rVZSb
Ag+hVNhoajcHtQh73Ra3jHqiKD5IszkBF9/pmpMi9+0NVih2cggGc0zfYgEAekvrg+aDDJJsbxWA
LpG/15l+bdR8ycvinu0UcDqSfDvm7F8fK18/mYbz4HrpQqiGy6r0j1V+k+FKoWJVJ7+0sn1LmW0X
4o+5OC5bLlliIOHPhprrpndDDAq0tfrzNHKPu8nEioP3LXHpwGXKvVYhhq2keWhncUeDQ2/Msmdo
E7p7TgXWikDcpxTIWYnlkanFW6sEdtqufglt9rfOLhnR9/kWVnKHlxjMFNcXb80Sy1odcrg3obup
KACK1qHhIko8l+GXJg6Qewh0A9Fcm0xar4ZKcSpMNFLpGGH9jHejlFSfmcnFNnsuDaKbzAY7gsq8
Xve997ce6EzkxaOR2IQKMD5dp1lzKhx6PdIoTlijHkNdrVPQM+Q3mU9+BNhWNnpbUsfkeKopymbl
vvptj16gePGBQq7srn8KzeFNOMCPApxM5bg0JCHbDKyKLb+un4x/SXU9i1j+jcoeK7Z8akIvAncQ
YC6rgSUjg92ZOI/g1Yg71tfZnuH0jRefZEkfzKHOgwe9uNnL+l/wJ4PQE/fWTdsFyKqCXTVtgk3H
LAHPwZlb7py69YnCw1x1VRVs/WaERD1frJLUBgxFSt8q8TW3EwGTjGCJ/vjb8JT7QQBCsfzoQEGA
JLxkxEevwL+gjMy3pPwRJlINRz8S27qmZvQYVriuPuCXWyPV5djiFS96rDehGT/XtrqgnZ5gQi0T
UfjYy5Lj9uFXWNqfZQO7XRYnIuy5I9LuqXTGnSUZGxdZusZ0SWpXu7cmQvSUQQ67ocWbOYZfCRPC
sLxJf7JXs+R8MLWXqiXALuThGzzxNDbRBjv3ycCOvDJ1dLGH4uaM4AvsnlFfvwR7mEW4gfHy6sB+
qGr5VMjqRfsH6iI8uzgHBR55MJsCHT+z33JVt/42zpJT7bAJe1BfI+u1KScgSvGzbQ2nKQNbkqQv
wq4OZtS+oW85cGJuYD+QHclfbrPom5zVZyeYMc6ThFbF5cXo4weLYMzKhq3VJn/psDzF4aJMnMrv
liDdFbNyEGuRgbxqJjyv8lJs5nsnw1k74PJ1Yb8Qu1lszZQKxeAOZJjM0ZCoUyKY0Qh6cN3SwP8a
ZXV0IsptsLBHHdExwlu5JyiXEkDEMDkmXN2qnG/F/Iw5+9YGM3tIzzefkenQJcjvtc8mmVEbw4me
sVlYbvi1MNzW9HDKhRzxirUixwVKf/6IKfgl8YM/snWPzdLDLouXJgdf6lrNsXJKNmBFTLGpmNfV
H1VM7ZI2nJtE2a85+RLNq59mYW1AG6wHYO4MXCNGZC5pcfSUvZw7VXTizLju5jRVQ4PvTjCgMIPh
lk3eV28M9VbV1tWSHX4oLLKYg+MwBAA47WL3HT0QoApVLfBz+xVNFWUH6B0f7dJSnEy4FVF/dDh+
2iPKATJt8ORv4bCRhMTZculx+CFEZpxkLyFiRU4x+fMM8q4mus4IxTldZhSl/8ZM8a2WwxvFs9hn
TXzUPXdt3GKoMx6szklYcHnn4UXv6J5undaGv5GxGDAZe0s+CAzGCiZaREzEjzU8X/FiKHfKHzMd
/wJHXYk5vIbT+1T7F+GAIsH8XfMmhyd3CZCgoca57JiSGUQTe76QCHBH8+CaNABqrK8c2GThjWvR
jGd4xmeN65MT6LFgMTR9815nw62scfrS2Fk1Ij+1tX7Kx6ajof8dzI9F25ydQe482a11gL2YFnOd
lNgQJ/lQV+D4AgcMh22l/0gfP+WdcU8IGz9J/0F7jcUiTV4GmpatbPdja7mbOR5h89PrpTNir5KX
uJpuIePYVV1S+I5ifCJcAJxyrCHsUzwnNUyV9yk3X90p+xtY2c+shyfYAxOUPC7WwHg0aAnuRc6z
BsgDSKWEI1PBNBmsr2hiWsiTnsTFqR+ow8cJ13990G53m6bsUqtvSdbt6N1UTnFSJS9F2+1jJ3nE
oSlobNKZlzG9JRKVZxwFTELuxgGZZeV96QToWjpe27qWyGqh0TXucHNptILYQl4ezu7V8sW3nTkL
L+wqA7zxmuU5WEnGOujBSEZpx6eygkeTl9OHXTYXpnagVvi/lP+HWdxzUp7VbHzS2l1cQwQbpeI2
0uVuZAt0gkXG8XFzkFzRleZjn9L3SiC7zsU9Y5xXk/Vu1gB3fLBPKDE+cB2sOIBj5yaGumni9yCy
OR3HhwlVDoka/lUp70tMKKCz6ZxlhbPv+i5ge3mnSmww2iWwK1rKFSPEU2nVULW8fjfQoE3qaKN1
Rn+N4K8EryUEzjdK9e4Y8itJ8mrdjkRhdzqMmv9xdlgPs+Ri7DO//9eiSB1hJhAS+2mV8Wc4p7Rn
Mbo1LIt5O8HnwRofJxS5NJz3BFOg92PN6kifwB4GjtwedhHPd5v532MS/5SwewyPcr0rgbSEOnuR
ZnQlc2Tu8wvpR0S8DxYnKxnQF3JadfBd70/i/aU19spQDZnpPGG6Hf9Bbd7V3MOByu7L3JX7QDMV
zOIUlmnPaUiWmArVzR31WlatpNeCA9WnnxiN4CSyYDkaZVHEkIZSJnyw+/JoSTYtTRDN2mufyBGE
yuBMd4gftuk4FhCgUS8aivGHZ6fNCQDvrqpUtqf1fyc9z7mSbUptTgpH7dQZSx1BbiUh8itdUp23
PacFGNX7AKsyI3u6DYHTdndQfnjisk3tkthUDzVysbmR+yZO/06FVvf2P2UPpMX4vYvLkXgnCGPr
0qIJ2jZ7emifC16EpjTq8ghBo00i0URat4l6cnm6yaHA+xtc+8lzDlrmL6pFu9JFP3TOSM6tENZY
xkR8hekvrdlf2QSue2tB0FXWJSqi+25Eq0UnYCTmKQcxY9D+AZlCctRfL6aRAxzuefLHW4VUYN3o
ZVtrQR3TBiBpQCcMAnHNQlD0dH5PXYhrm8EiqwjIyjff8vZEdggfyb6PSqkXULl7cUsd/7shW2Bw
BBxtE+EOBGlkSnql8uUmL9lyLzZEOZiq9coGp1F28ybJ8luX2bvOKvaJiKl5zL1hMKD2mmZeOVOz
ly2Fog3X89167BN6TMAbqhkzlXudvOlPmVGkxxlnM3QnhE3veNBj9D5zTUeBMd2D6eePEcN9txL9
6k+EBBvaXTuwtd9UmB9LzlAyoYSyTOZO+D43+RBxljfjS+JnbPU5mpLfoibu2jdYAo91Id7nhmpO
jSz806C3A1C7/tVRzqW25ieSS5QKGYPS1NoQUxemlHHUhUcyT78MWZ1A/SdkSXVPfiBvpkHGgz2a
7/akP2pBdK4C6OiV833miO+4cl6jBoULv60dYb8d7D9WNu9KG2K5VHhaNXfOeKcKNMR2U7mArtJ7
MwAXnFv7QATuLtLGc+3A/6m8jyzUzr7yFlkKB42cPPfc+GNI+5X4t541t3ikcwy/wtmhI4l2v+uf
gT6vxAMgY3ETSeVvKFA05y0HZPBUbPqYRDmFM9tVV8/rflzKUMrj4UyziAswiyf0LMEsT5r2RiKr
RU0AvCZZaKtZsGrR07fGcmbwhgeI8h+Iya3jADAV5QmPGO3bVb7UOw6V0BxihO3ix8L5IhAPoRyl
IukrxGjGGuWl/eNomxALglk2zBbZnJeYFgfRAc2r1w4J8bqzmwCwTXsy7WmftfN7GY1scAjTDRQH
Zk90uGGMT2GK+g74ikMQDtyqXdZxDJuSkBM7WjnIGamk7+9gSdss/w4iCDUTGskeBMCUFIqoqoxi
g+PNRGVLO3Hb2ILCoY2/0r77gLFIiDiHrsafsRcDWetY1Pc9AveISLZzlFmsXaTmrWE7VcMJwDGQ
iCiEyPD7uWHlF4/uma45U7vR8EZF7J5QUKR0Ae0UNgtnOS8L1LmsbHNDJR6sHFuLFVj8SweDlU4/
iIWyALZgFWzqlnOq6ARTt8XIZJYv1wkGZ5m99RmVReUzo4iAbZ+cgYKETT9FwkGMumESSLDCLYNS
JRXDFlnZp5FEwRY6PmShsK3HE4HliChBPGqwA2trgi+MGfJck0UAZ4jnc/kNf19yWUxbWeTfVluZ
h8Gyt7AQhtN/L42GRPH7KRJBOsMEeKzSejJpS3kmtA+VHtPll9Mxa/3y8vuR07MqTc3gHoz+zlsM
x3A7upMdENX236clO2OKH+pA/ZtxSMbikZLGYfuKOqGgiHYbuGcpu0Rrjq/BkO89R9PHGJhFxmLi
0MORGf9nRfNw1kQ3D+orhgC8smh/Y4x5iGeKdaaRsGT2I6h6uze6U+4w0P99+e9T1zTzg7Vkx5cj
HbcpE/SdF6YZMzUexFMnlsohEe3HxMFi+/u13ANq1vz+we+H852aA9a85e+jkCUpfnn579MsAFIe
TuJJN/ozAp8tQPvuUyvqmQtxPf7/UegvYZN9H+OSiuhgWv84BiHjUknDBHN5cZdfItUlfXyhoNtS
a59CNLEDKjqncgmgqsK12zYkCaTuN1gEVniruPcUMPHWVs2pX178rG1OdnpXw0v3QMmZeBJSlXGz
hKcuyOgHY68sPSRNmdcc1JyR+WZ+zT4DjkapNwEzm+em5mSOnrYhMCANZk5IgrWDlEw6nVb6Chvy
EUJivjbL6m8895c+6bccik7VMFyCIvi25Nif8BRty6mY7uIp2CXfUUPxRbghefMeDbEk4+p7mJSq
1md8UfPlTuW0/Kt9xRnrpqD52mQiH21XJDvtpn9NGiRreLBi0001MysMWq1AAxIC64tM55mRqVwf
lUEWiZHQXA8Hukb11G1HOx7IY5rJGXEtvIlh2h0EDUbgBcdQ1gwFhnG4Z3C5Iq6eMCjGZMIy7u3Q
bd+byNj1nPM2Cs3Kqgmnbk/btrjZ03hSJPQZPcSxkKEcibwoHow0AeIL/wOkHSMLw3eOlsFOUrWt
cehnpvADxHqdh1wCBIN+1PiocfSf0elJZPWotWBJSaYYINRT16RR/QYP0L1ja8c6UozjtgqM+o5Y
1zxWudpNnCa3trCDa9eaBDlEVK7Ow9Sn1RoxGRllRqmP4RfPhXb6i3SBlFbaqLc9SzWH8fovzUFG
YzMT3LTp23OG1q8rDedY1Il1MUBNB0oRi2eKadcW4SUpAmRKszn8qxwqJlAa1c6Koeong/neO5p5
QDu+W2Zpc25U90EjaGdSXrCHBA9DWLh3Tr70FZYAAd+gTgLYfGpby6QlsgC0jMH7J3tFA7ll/t0l
yEWCvPvggdh3Srw6IfmuxVi6x66eD54zpk8IMcet463dUdlnBELztvGOhp2HT47iEBgrf40MtT0E
c99tNGPDY4NtcG34DFwK8ieSasgeHId2J61RxFR9ntz1c7JPIsofaQKoHkEeo4G8IVglMFca4zEo
kN0pfx8K7dMNScA5zGVESiGMdgAm+gASdTFk2V/lYAa3YqI1ORv5uZmZ4yQoqWiYJ/YDfp+N4QbF
vk80jlaiHc8+g1cSHXX/QJDRcYB3eq9sE3gy0zjO3cVpZBT3XEdVs5UOfGzLYFVJNXy0LBsF6DYz
3cVWnJ39xQaX8X7XeX4bi/Tt954g5R0SJIfZQ5XOD3WJ3DlXTfUM0fQ1iYWH0B1PO32heuUY2Zel
su49q5tTBxL6noQ95+S3fgkxvsB+mNvugC20MnZ+Jf2dMQmupJ19GJP7l4Fdvq5drJPDqEquR3lg
4UCsPDnN5vcGk010bpdfNMUdwIC1RwGNcJMNwTlzAPNPBpBYjAiJdT8aBj0fwhA2LcN6wPfeZgya
+uqNSDUM1JVeaiNfyJtXQ4y7IXEreJpVtreJ/97ApuPKVAQJDzp5LEpgnxEb8cH24nCtCQ7YERdc
7WtDuoh9c6hZA5yTQI36gGfGev79YeNFnxGP24mwus3vOxnbbCcdR7WmScKjQPJzjJpw+Bf6IIWL
IGyusvFcGigmqPAapn3Z4DIUk3GdavclrHwfowSf5RUOPycb7poBd7OY82DrZTTiiYgIL8EAItK3
y+IyKHnrIuccZHwlsdx5nUZDv/n9lpMzohfqCOxg4Va7IOPYPqSDvR2Lke4A1EAL0OB9LxRRQcQg
YBItmvPvi4V06v//yUw/Hj8t6JLWy4/SBkdsVT3Y0tjqLlbcUgmG4zMmE0B+sdhGJCitEkbcr1OT
N7vQuMrZTc66Ik3OJ6iHTtKEDlFbKSyrsiBTClZgHbWPtsw+IZg0CqQZEejNXT4G63wEkMoGNTy2
6ZsiXfKCnH1YF+7adiPnmMQdskFF7l8bOhdCH8wLDpxdGgiy3TwqY03O13WO6ZgAQKOWXB7GYaY/
yJZyUilIznooyx3AL3+ja/PWYMywBcxbDpPbpDDcO6/ot/0gwk02RDs8TcMjQ/rXoYuJ5J6IVwll
8sW4cb5wheSaMp4YAbrAR5g92R4AldhMFki7/y9iUeJeUyQDf4qHwLZJcR3qce0ZOSiIGgVe1tOH
VPo7bYTe+pXmxJsdCBVfPIHOV25jn6+0YLhf9vAGsYGcXWG1m7LPWREspXiDwZEnQGR/v5QWQ3QL
5/oVdiiReVF6GCHPIT1uHMzOUbYfhjLf2EXX3I1sBiPk0z2/2Lfo5X2VO8MD4aNUs8svX3vyaNls
qbKdHxHfZXeOKTZlg9AkNxd4W/szouu3exJWYpW4IN8T7AOWxXNdkH4cBfZKSkF2c81xyNVVuw4C
NzwWgIYvuqnzTQSlTZae+256DsDSeLizEJitpkaR+TA5X3A+8Lp3VXRvS0mP10Prucio8HkRDXaf
NKH4Iq2CzGgHs3E6VNVeafGdIiBEgAeYq+26cW+3I3VIShsSyqvzMmI+8AUjRFI60ltXDmiZ4sTf
u1IPV6WdJ7h830lZ6Ddn0GAHDRMH7ACULXCTVyPFDpUU062c/ecgA3ZSTzAvQ9Bkh9/331cRgUcu
pxuV+edI88D/br1hDmNHuio4uID4VmPkPZmim+9rqwkvdsI/igTfTReef8icpRBCvPzgiCI/xc6A
68aZyQhlH0P0eReWRfA1BMa/do8zrnhLJKbtVlTBs+zzZqPmsLiXyJms2FYHmCrdLp+XMzCaYcNi
DmRZln/kvqEPqxD3Tx5HVpOo5iPLozxrNJyr0dNH35+KBxQ0CGVKnKECATUt3/Tkzjw5gnCzTVBG
8g6WXnRhAS9OWRd+/n5GwBzwojCpr1MgTqNDDnxnzcEG21JwywdzYKcjqnTyk8/aNe1PzQcT4be/
HyRGFazc0jCpXOYdonbxRuNA7KYBITs7ZP0/9s5kOXLk7LKvoheA2gE43IG2tl7EHMEIMjhmkhsY
R8zzjKfvg9JvJamt9Zu0701ZVmVWZpIBuH/Dvedu88qnQ+qL9PT3HxkyPfNY9/uqCoaDoQvr4osp
35HKYW/9wTKZJxFrnMYGpZoG4xTFKSusiqieQkfdQdky2iXI7g4jnlsUCCe/YgET2aG9D7L6V66K
d02bWreO+aT6Cg/a0lAOjSAztsHFME9WxvMDOnkrqtR/qMnaYQDu9KdxKHDN6+zFcdkAzCy6OmFF
WPxD9Obs8gyEmXVBTLyfE5UJ+xl5eCVIDiRi8nb2eYfNFkNCLsaQXPp4GLdIlL+HhG0YGRYCoR0/
CkT/q3CYXcxjCauWA+1sBO0+r4hryy3SKf64QwiMZTfNVmmNtInRuNsm+2ZJptbFLkdVdOu7+F3q
YYw+jLA8z1Oev5iy09uKFU8kRr2r0356s/VZlO3wGnqpv2/KaVjPAEFdGvwXdhMPxjCqN0VfQyj3
rzoZqhdmWiQKGtW7TvA8ReRJ340piU74LbNPA6412E5K7dh4rlNGPqie+1sLf4RSCQQHpxJbhFDq
bRiYrwfZS5G1l0JgAZRxWZ5dyw2uCZZRdlmu+RBMoE3tedp2XWt+TsbCNx8p4VA1/sYUvsMYJe7Z
DrzhlAk3QT2Zj0iWwo0RoL2eKJpvguUnohHSdi0Mpnd+0u9mR9DZov5Y9S7ZqfwFH0OXqQAzBok5
zL+TDaMw30BKMkWlpq0x7RuKf6D2sor3U2G+K4CuwjKfeuS2Xuekuz/eFUassCzpfxRorlVvR4CT
CiqM3nB/RcnY3DuN/YrAMHzL10YR97/bCPNRMHVwh4r0dz1KjY9N6kMhs/LOt6ILIuM31VhgRCAS
m3XqvYbB+DpbzcdcF8Md+ylxyGcQiDCnjJ3TsTVgmlFuHTHkjz24a6wKGaFQOOT3xsDtYcQVJoXK
OM85cQ1zkg9Pmn0VM2mwhmkq3lxaiX1lIa8fC1J5Gp9oWuWDRytUUO3q0QfXEta/0CXZGyPz0eFx
h63zCD8Ct+tj4EYXOD/z/m9XGLfHjXIunZian7Ir3hkJEqJst9Ohc4gosdxaXRSDnj1Jbbc8YvnW
HBv9ygrhPtHDyIc2ROs5SNTRHPjknHQwTv/fqP7vQMw8zYbBAR/1r93qm4IMgr/8j788vSffAASz
9390rv/5//+Xfd02/+pq2/Q8qSzIYepPrJm5/Az9tyWka8NfkrCF/su+buu/EoGiHc90HEvbYAv+
tK8vP4WNV7qCkTJWAKH+E6iZuWCv/o5HwLUuHela0nGFtmwHX9I/e9chq3F1Q9e/D7KfWD6PSBtq
JK9aazAPDB5rro6Qoial9QVMniNq+Yfv3P+DPGYCaPtv/wb/F0EpxIhjeyT83FclMSkz0/882BRw
KofLdAQovXGr+6h7y9hJtgqrgfH1nz/nl+izJsjwp/2D4/BZlGAmMZD+7//1Of7Pv//bE31hkf23
v+Rf/kYLH+LP36n5kxexeW/f/+lftn88ovfddz09fDdd+re/Q/BdLL/y3/3Jv3z/Ow+6Kfiw//VD
TtRO/v1PT/Yf/8PfnmpD/5UnVygaQp5AVwn7TyoDJepfhSb/z5MaBo4prb/j+hZan1bW8jJA9HMc
+Xcsg/6r6dkOAAXbFhZIP/s/eazx/v8zmAsqruIPcRyqbeFKW/zx2P0Dra+j6rFYL25jYXPPWd5n
Igdk19gi1+h07NWM52ajagjciQFiKCkPfc5Kn2Md+31v3xtlgCczTs5zwlhw8K2HgPnjjnHYOxAI
JkhVG24obNdu+hOMKBzK0Xo0w+J30eMHBRz0oFHLrVw26JUNFWBMng2vfqZ+eCr6d9o63LJVcxxz
/ExmLcc1EqotE6YTJvfw3EIl7Yqf3goeApcw8VRiwegE5vScbRwxRRAGEgFLglbUkn7BMnS8yXvk
uVbkb/ypfM4mMhVap7krBxAnpqr3jSpD9jjdAHZrHFdtHDwqt7qj5zLAsbcvaVzf20zCriSUUAFA
Rd2zF0FT8BhN3t2MO3RjOP6LlafXsHrCZ/YT2OWpikwiLxO72aRzyGTGth5TTKV2ECFjGj4UCSVg
A8fsEir0iFhoXSQab7I235yWrAS+aAIP3A19FV+yTV89hEcw4ijQoYCWY0057CH+SOP2Jsisl6mK
sTkSn3010RoG0ksOvlCQQN3kZI3yHaYZ2dGs4XT9nDVgdWrnC3my5HQ+1qY/72c0pLl7COysvtTk
09o6uWNNjJ24QoPYxe7JabsekdSk9ImNARqlvt2iPflKJyB+eQZnNgvj/pAZ8jLqxLkPHbENQ7o7
8jemmzIJnkwr/GImw8flR+Vvk0ghoocug6gk/hGkUT167FVCFbqyYgJD3TE1L4kOoRkZ7tssFPz/
joHHDH/dWDK7yfRbpEN731joz2nx0g/OG2IvZ+9OJAEKJGCF0AcE5DjzHOIADWGehwg/N37ZRyOy
sYilDBRLkezNkVLIyM3fHmNXxt1k8TZMdFjpD0CvA9Feiy59xhoCoXZiQznK7sf2EFX6JNgS7bTW
fIG1XRFbIaq1NoiUjhoXYflQncrRLzd54Yo9Mqc1Xn8GN5M4OopHqUmo91wg3k9tgnEjJlK7d4C9
EbW5QP03vsfS1106adfMj40m980kAIvl25iyByffqYSatWlwA23Aa7I2S8avSrS84degKIOdAhx/
sMi9WfNweAjcV8QIeacsGq4RWQKmsj4r9KnrKf6Mhizj17fUpPDKjMYPT1iLkLz4XyRCz4cxNnE0
IP/yRMC7XwvraLE/WyV8jqdBFK+hqZGpOareDrM5XE3hbSDmz8dR8Vc0u+RGzLYDPhmpNg56rFeI
zWXbbxooFiDQglvWACXpkEZBdZ8dTUYJSVKyh7Bo8TOPUFyJe47XIjLGl3CukWVqko9zFRIUYj/F
ZO3sZNMBUyHtxbKeLA+GWIeAtI6mi/bKxx7yL986Msbj3mDnuClmlEKdG1trE1vJ0QytfSdgagdy
oMV1KyQcKRrgxbAT6eyzZFpMC2M63P4M1wgMQUEf8/foBnb4BRZHPvTX1iL3XDF1WMeBeGWzSaAU
M5RjFGK/mm6idHl7WtZZltKPQ2ne6O62LO3nDFoUUACfK3idZQ7fWO1titI7axL98CiT8uyL4Vkb
1kX0sB/njBAW4Y/HYUZiF4+BAjny2UBIJOA2DU6Gck6mYwFpIccMvV247oO5XmG5/lLBcM1KzzgG
9VtiLumdmJcSElC2qofBQ/RdsDIyhg+dJgTBblAoYttiPm2g+A+mdZRY75GLkh1BNimQcrxaTTqs
OTVOhHUyJsvtEUWZswWygvsdl+oGKxqQak3wzDDiQQRcDIAa8/uI9jAbUe/dhHDfbsfSfGr75psZ
/AsHDgGAnhHck2xCGkbgbbxq/JrcCkGJ7rcfsOPsNaS5AHl/DMKu3c7SuBsH/ABBgUR0WXctcWwd
z+tko5VT8slr4cmZ7UpG7Isb09+hJTIzCWlMxBepZlJiw+PMQDe3ItKXmBbKwj+JSfLQ9t6GKNhV
BYRt3Q3RLZF0b7XiihlZu5o2Q6+l9WX4cEeI78mz7XM2V1cQhM8CVFrXwqEmwjRmAbtKLO+adnAQ
hsG6M4AARRlnnIHiA+2F8DHZlGueznyfTAgbnLCkZ6yu05Td2bH/1prcvssPUE6+MoPN1tp6aXBr
rZaYOHyYz0GbbXTXPBsDLTxkimNtxfclcARGVIZYov1uDKATO0bnizB2vpab0h7HNf/4skrje4TA
tBx8hyicp1WiEqZXTM60bX1jxTgObckAm6VOh6SsswZ4Bb73CxChvW8InMMavkektUpo6ZGUJ9WK
mW8LrbJ9BJyzaiNkxbk4FmbxTsrxHrvImckiMc/m/AJEDefXFK+j/mqGeb7OAZvnhowPoyWepK3O
WdfsdK/D7TBZ95A+4i0jthx750wA7qDfI2E9S7ucCCl0rgK4Le6/9tbozILDjGOkqqBAzjxEsiDl
QS6mERIJbLpdutJMTnfm3CFgAVFIDFuDJ6dQW8PnNSaZCWlT1L8U4dSw5a9+xy7zgaq0ngs7fxsK
qztbLsyHeknutHDxBCkQJ0wQTNx98VAuNsYMPSoH+TrJ/XPsvRuz81PMiDWQAZLeqtLfYsk0LXX6
YUr1mU6dvU5b/Y0U5zMNsgPqjQC/UD8ceo/k3GbvS2aRU2oF20EyW5lMRPg4NLH2QI8l66QYk22B
zg/9RPaCnetcVfxs7eS/YorRTc3YohLQf2dt3cGkEpu5KR59Y7IP2nZfEiRlXpLSVZsdNNKkMzdD
WR+LUXO8tdV9q9Jnhbbv4An3mVn7++IQ6D3HXc/OUN6z/N7LJVImD7Sxd7s7aU6XBrAXPiKQrbOZ
+KfRA2gSdGQVdxUiGNS2Y+3uy/Ds5P1Lm3+5sEhXXSp+RMJwJRk5UvuW/yF4aAaU5Sq/5YZFYou1
O3LVZ+W/ITczYPXVlFWyr3Z66Dgua3luPyqjWrdWRS7o7O8ZXZOIotemyklEIhC+NtycGimjsMFj
4M5Zui9mcz1AYgIrqRlBeldJ8DU0lhkHczORdDDLEyrDDBtWC0cGCitamzWQFoJT3KADACCrXZuL
PXqHtzZ0iQGCODW3ccRHNfES0sRJ8+IVpXxxA7kPfSu/CWakeYpkc5xg6Gn5g1ak0HJ04yw4mG5k
kZnDf7eF/9DVXAKx2RO2ChMAiXyxn5ri1a5Uu2kCK9kkTkZIYQEUElwIUaEOKaz1T6m8bzCO/P3b
q0vS+m4k3XZVj+amqbSNxpxA81YeBnbEmKDciY8j3rbELPCx4jR2m2/DWlg5/X1fkxTSdoF3kh4b
00hvXAnsv9AC1ZXJJ5fhRQ6+E67ebabYxKuZmBSf81FVAQoYtSD77eG7S+p07UrjXEts2QKxwZHZ
81vYtSkaHwyghkywKrAI7lry5fx8pi6iaOtk8iC6+iij+CSyAZI9NpM+QfMlnfQ2143a1Xrhglq6
3kekjkiJWJp9n71WDiGbBMf8YFr+sjLdrRlrbfPYuTi4vQFUIRJQDlrDNncOMiflxwjOU/rSI8+M
Q3ffxD5u1arFOTmTtk3mwApPHVfBAKPcKb+TesEONRKZUVyQq6wKPo32mXHXefaGD6i297oxHoFF
DcMnAr27Tr6W43zMReauopkOzV0ML8L/xoCD/L5GQ+cJ+ch1/6NNF5mYs7N9VBkd6tKULQKrB2ax
iTOCPDPENi/C305R49+s2+IQgOVcYfKmvB6aryTTPWtPNpwZI9Y5gNpbFZl/as3hnpgavg246dPR
A67uO6fC6CjStbF1Gd/GWXe1e0Cb1ForzFtoraXFYiMwnh2mf02VcNaqrwqN9rxcxWZPhhct8bv0
iLdtms/aQxZTISdAkX5gIk9RPL4O+EtWftx94IOwgWzyhZObeNtFhxKUzqoa8EsqIqslwp15XRkJ
X7H4BAZ4nlOcEo7/u3Ax1za1d7AaHqWy57etp7uhrWeuBtQ9Uxsz7uTuKFsDoYJzO/b4y3DMNbzq
xlPj8p2KSxa76YAM2XdeoxnYKqD6h9rMb1tdvgIiCSRGMSMcaDdhnw5Xn2KydH6sKkOMPSP0TYN3
Orz32H8yvT7YtThcB4phGC8AzIeTWamTg5b2GFjqrcUeP85Q0SoN/c/x86dBxmhAioc20VevHMjl
FdWx8Gq+T3VC2iea3cy3mu3ITnnQAlEAuZuTTo9RBhoom2YkgHOLuHf+MQsP5E50oOCxNtXoYw5A
a16rlzFvb8YwKFYVuhWZDlhX+m9s41PxMSLwWqTdt5AT2KbPz0BAXwYJUNh2qLlWtTJoAZPfY9YJ
9HrBHbLGaju11SEfwYVCvDujr2BO3KAnLT9oeUnZTOebwkcc6lN5adStq2kL9va7TRCbJtpcFRmJ
vYpgRR6OQ6A+dZAdkaxiyDFe6p5B9rD4hsyn0aEfDeLy2cI544XetM8BEZQO7TSSGxoMLNTEMe88
OwWjbq9CC9GsMIojk00+aISj2iAszkueotz6ZeTzuumqTSiqhIc9eCdoYVyH/n1tFo9o0O/Gpn62
lnh7KbPfHcmzay37F9Fbl8EKjr3Xv6JESD8pdd6rOdrNnPsb8ubqHaYk2hkblzT7tBckKOp21MEj
K53oJhyBujSSVEZ/1D/AY/qtlRz9GQaY8idQKFMh19ohO30KSYGsSB+ObU4erNlseq2N5xl3Q2Th
bNaAw1P0WX7j0dON8IA0UDrMJYsUgbsi8sCtSeiYf7iX81IT+DwBcUJGs2PAUWKQH4ItgZL8Cnpe
iADYTCv0g25Zw+Pz61Pkk1/YpnD8bDeYb+C2bJyUlHVVc290sZfvQ+3TvTot4tSyt0+GxngMmGLV
2JGCSbAigo64nITbejQIRNHlQWmMvsIbt5YugIFRRCO9Z2wUtfcQHqcb00Exb2cHMy2drVUOqF2N
+Wdg2XfMJY5bWzcean9r0zk9HSxIACWqvaTSP0IW2XhUYQXzN25bkMJob9qmu3fz9qES9YL9Do+l
bz8LBswouf1szaD30lfVp/JA7sJtsLfSIe5dTVxBhkNorRP37P+ww8vyUvf5udeKDGm321UgVNba
ROxvEsCSAvKmTeUFKwibPqhIP0QZbP7K7nnFREkPUh7thEvbV95dYKCuNbP8Hr/iArlOvpI643Yf
aGySoaSo7l0mzxMbe/OutjDaF9Mj98FOhVOyB/9CRpXl45Gxo4NtOShwK4qkLNoUNekxSrx6I52k
i6J5SaR3dD9hjJg4yTr/DEpWnUQ0r7OgQTEmq37V19lrR3V8zEHTC1Pf1rHDIGxIfNqt5A7XBeqR
onb2I5u86dUNCM7ura1U3PAgxt40TPC1cJfcSYdcoRlpFr6n7neiMD4RQHDrhp9Wd0z1INYTx1nG
DYxNSjyN3QzLoyNgjUzQbEc2TtZg75bxEucrsRPP0ahZ+RoOC3ApYGgmKx0iYijy6H2oo+L3aOES
2pRVXVwzLej+W2wE8F0YhXU0y9Wxgz3OmF7F/K4LidCPjF1VgUaKquEj6xzIUMOEaG0mX9f/6bKF
QcL7vmb791Dl/WHsRtQmiwTRYN0pEVPJdM3pih0ICuOzP+VPEc8NsADic5JGvFXsbGP0Y0FU7jRg
uxmbEth5Trl0i3SVEEE7/2XWFzzkV5JPEYIxF2M8mhAsVPk/SB8J1O3Dl3xjBwPB4Yxn9zPdVBqa
8B74eolt9s+JbbPHM+JdIeW97u3fGa2PMfUu3gX9G7sRQCxSkCTsm41Z8+2v2udeoXLzitTdVtgK
LeMO4UeygxfqrrLYzZhY9I91wpzU7My1YuyJ75jQjXogNKjK96nrGasBLerKbIunqem8vcwAl3va
6TetNh+jCt9zPuXfvtV+NDVQh7oMX+l41grfPGhP0ukWUVQrePuZMxLTRqs2NvZKYLsaS+T0xRDK
ncyGW1lFB9cBL8i2Z1jrifdVu7HYxYlfbHU7PoVm8ZP1iD4StPp+Hn9bNn1BAA6PsJXIpJpBVUgY
fM48KZZ3GdoMTOHIQHN5ASiJKdJcDE6BdyPU3HPZ4ya0CeCitfho5uYaJxnQ0M2Ytd4hlC96QgAU
yrWja4QEqjuphMDeEdUlSouo24CaI4BTOntQQStnllcG0hBdrfzBEd0xyTANx2TarsApULAGOEC5
cohBGOPhdnRABPgWsTHRQU69gL6ZvBpWS0HQSLGTxBVK59FrSveAtLSCbbAKTR5oNJDruRt/o2h+
GGKJMIvIcxVGn7Och11vMAUj+zCmwGBJ3/jZaz8h0sRpSmHc3pD0y4suGQXPuXmtkdZiLv9Cz/HQ
Oy3tRkx0d5bGEy1V813XMZlwSXmTwSyqeYc2hGZOu9hsSMhMroHorO2iokAOwUDLX2IvUcvUFkGZ
GqmynTiLczXdQigbwD5zXqIcZ2hMaNsEgHw1y2pkktqcPNbsKzLkg30VieqQqPgrab/syFmSnsHG
s/jHAjA+xDBgzhgSjwQcM25VeLvCQf+kQYNtzjV42xctQcj4nIpHV4sl+CZAZZV2AJMAeP2Gr4DS
1RwqsD3GrmuGjRp7Tu8kBg0WBvoERbpHzwsgekPrQ8oxu/iNGw8Q/wkBQ8plwfFIGkkzyz9sR7cb
3xn9tVUlCnNVOVu7FmzXMia9tpl3Q4HtYatL6w0kWIAXhsF0xLcRklLbBWrItkx/ujV19dGqMao7
CcwRG7hGn5Ki13WRf65iRhRzex0rtauikm4pg32YdDBj+qszeVdPPTkDjD+JIhcGb7Sv5/Y57aML
qgakIgrE++iL/WzZe+TdZCoRZS8Jd0Zk4BrzNumQbbkwnh3XfbDgPxMfR6pRr5qnzpxuoGv03IPU
anBD0Ralxh6tCNpOiAiaCbew3Htj/uJOJOdSp+vRyU81fFu+zRQNRnSH3gtRlRckqzaHje1WD5ad
HMygfMt4WZiF3Q0VKAOQHQzfm/wXweGL5IOs7ukGPt0axPROqJJIQN5sr5g/MnNsVyWcptwgqpSy
CHuss8FcdgzG8qcxfHJSNEhqyVlUeIHHC2mjeVNQYegOKPYswAJxthuJlJcDfps+6eR5aKdXn0Rv
y0dhWQAa73zxk3jFuwe7c1PZC7DX5A6IEbhQJWOr/VUFaDjGIdg7Uc6JgC+TweRKtN7F87lIxqKE
+5NgCDUrUgm8vNklUzWslFnJO9ekI+dcI31lQcUqklBgkq1hTHMkVwE+qfRBivpeLUwzg+911xq7
dOBaCtqAM6Iix4ODmpwgH8Oicfac+761ykPqinXNeNzuy4snIrUhLfBd29WT3xGP7NbWXsGGXpVS
hIi8cDqNVGb9iEms/e6Gmzpx53PVY2FOPXRDbvLLt6ZbkxDZFeP5RET6Oe2Wmqg/hqM/YldsIkhs
OWD09urpiVNU/7IbTvuHOemDjbLy+7HH918EqDa6QKNxNbktu5AdB62YkfzKqhjEGre4nUC6syrI
Ltm8ZBCYt7O57zS08jF99GwmHpOUiI/aW4Lg800++lfQxQ8JkFAmsO13pktWZ+XQbRsQ36grmfvp
JyZemLfaO9MttuS/slViMogjp4U5MuBCdNr3slWHdBu2I4ydDkvgiIJ0PTX62AUMyvqO/V9JnSdr
yKZDeWg777fl6Iuc4tuKrR4M27NjnSIJvS7i8hoJRZxwQsK0b++NnFIrrucXkCkcu3euVI+GPfyk
fvNZdHZ0aU3nraho+7ATHKSPEg9k5IHF6xYz2aLgx3/E2uG2ZSNL4iz2b/Mlb9vPKK5m4n/V66g5
Uxqajy1i/oPPIdDQEW+Bot8YKYFHNp7TwlUBtiT3WzQSfrlq+UqD7g7t04OX4kZovPpByJd8jjmG
5HyEasBUpBQzn1JEwM+cEXU2pU+1Li6jN/9iQ8quYwwfAxWzqBkqcz3GPEOhf/YXjj17HFrL9M0i
fl3m3q2AFyX/iAYa2wc3jDF/Ot/jWuqp4jVlxLoQo9YAvNp16RJ94QrRr1SZ8JRYgv1pRBCm4xZQ
H6IFyqD5XJw8Ptk2zAmjsVDPQwhdyZWshq9ZD2QAdOHC3+wx8rWMr9kqkK/WbfoKhymWgZYpOPiY
xL/g6pnWU+0SbwqcPpxJMHfCV78kPtb1Q7GPZfLt2Iupzo0esVpPx77Ok5usibdQYQA6GcZjUY6Y
LtGmD3a8qRDH5kZGpZr3l1xfrHL6gO1VrhchN++Lxfsy2m9ZXzwZCTJEO7uhVHnMyzA6cCnBiA+9
L5JfAcwrIBmM3lhjuNQb9nbsrbfciJFBhcHVZJQc4pULyS3Ys4HB1jrfjLZimNFH9TrOs9uoFjdh
GxVr+zbHu9qX5DiZ7B2aFnO9YIPGXFWI6OQyk2nbkBislhk9C/IgJm25hOC7hgnqjC+1ZsiEL2sz
ZDDDVIIrrkRkSCgeUcQKv/ttnYqPcoCtKaPgieRRPiQnffGD9pf1ZNgLGH8BnxnTGbo1YIt8bvc9
j/qc6IujqoemLEDis3dzrOGkY/3ADFyCBQTniWERFJRv41NaV8P4jaX4A1Edd/1NX80fenKvsRkl
oFoE4BUZQAr4ja2e7Jyp2rv+8JCyfF51euIMJZwWaeG2qfv9WHdfc1FcYpAcjcbj0cf4zpTYVD2r
qzbsaSZhtOpAUfv76po3U7x1HOeOjT1FHSMpaIxZeB0NZbFp65k8Jf2H4hyPO+ZdzkAtWnq3gYBT
VMU9M/QheJtV/bhM4dthKG+rPr7NR/eGZHgEqZh5KOpLRqHhLi6oGVXK5QDk8VzVeJY7y6Kx/SHp
lz/Y5INxRuaLyjvirdcr+iVnlyoWYj7G3NQAZNqENemDxmOtwLBMmnV2F7IFUqo6ptl0Q4gYuaM8
vp3P7dWwhR+qA/6ucUfWvLOJYitfe15AtQk4uBHwT3t+r4wwpsT1rkksq9Vix2yrr67q16Acntoo
vVLsQD5N1JupsAK7NTFd0sW45izJB8Er+fInURS/tmCraLEShxGamcD1TZ7tuet2XcB0qmbXrVyi
AC2P1rn+Edgn17lbPpgoglPTMfAKex80BAc9xCCsQP/Mgh5D558WqNq1HAsPh7TxKeK+OtQVthGE
KS+exyJwtsRX7iZ6x6YdIF50O+cUrKIzoBWS5LgpSTLbKso3ArGtc5Lnr6oCVd+hzm7AyuzjpX2I
XQKtR8TxpXI+6tROmE6EZ0ZSBDxL3lODDme0kT+bh0JPaNBV7qxFUaWn2YY9zAqjN0+Vsg2sb7O7
dbi5J4j6B46U534I6dza5KucsbH5aV3faDd9ZxCOAIBxp0Qsr+r2AUfMpx9LcqYTnosoRMzTlx2S
CECOYfFd+cbjmKpiN3TeeSxpgFKrP07sYxy+aRuyIu55xfNNNJibNuY1VLif8xHfCcPSXcdqaWWR
i+HUJcMTdD4j9QVQwNjKrG2UvxbIi2m0qD6MeT75fRFRT7Q7HXigW4mYAuvARMMbmaIKyOmMTXrR
/ZJReoYuc2GB/JGokfbbMzc9XA+mb20FuNm5bfpoPszIOhoofJykOxxoWOLkDIaguOHo4re16g9G
13h+4+xZQbH3ZQ8VEVdzrGDbN870Q+gMr7p9aUcwHtP8I1CS7uaiRK0OFWtUv4BwsTou3OOQDsW2
Fhd3duqtFVkDx3gQbQkuPg1AL1BCx8Q8Ipriglmymp0+F0A3kP3xJzYHb9Trxiqc9diYO2sxqPqW
BxK7oMHRamheorZh166SNyMefwfSmD8ddYoH4d3rLsbZXIdHluj7TI/mTmueMlwkqO2B7WCO4D7J
YuTm9U3rkBY2xS0SDAzrTDKb+ZCxWNz76MDXbcAoPijNAE4DTb1TMY+MGocOp9zPyMJ3TBmbYxyQ
UBOkH96SO8etTQQUwBynrtqdbXURW1fuDBh4opPlGTeRBN6DEznLvlsKKVTKmblmj2OvyIVg0qvj
J8bHIcnMw3ayixfpULJRLX8R//jsVox8akX/yV2n9W1jpbSWBeXVRKYh+1fpHjCcbKPM3wmvfU7y
ZdNRrWqPrr4qNNkZV29gF1tGzrOZjO9FtCjT1KpEis4Wqn80nXDLknkfIEIapI+joay+RhFczKIl
GpwTLGwBFdlM1kSnBirikefDNda9jG8C/FhuZOcYWglhKaYIElCwlXCo1qlrMPDWzolL+Hfre/oW
SxlA3dkr9zlUl9HwGMeEs4G7VIynP/6B9yXbM0m4m0sV71BPgNIz2greqa8QQjDYYkB4k8CaS37y
qVE3iW3VTJcpEHFf7HsxBXvf7e6noXgbcKFs/FAF0KLtbTMN2WXSHp8MTKSpyyGRl4zvyqJoz/XQ
fjEazTGP5PeZO9+HCuoC4gx2OAvpzZxAzeuu/OqYBm6TsIMmGMjoKIYl8dkeHoqLgwtnw6aSNreJ
IVzlR1l3KMvma+CoR9026Lqw74EtD6eVBmZxItCOgbUT34iw4XgImr3FBKTkYFuV+HL22qrv/H6I
VsWzkcbzbuxCuY1DxFyzb97EsBURFzDL5MEGUQU1MszMLfSqg7SqV0fYNeSuRV0S/ibrxF+VIRIj
bF7Oci5d7cr9qWeqVXbeGfp5Qg6reNUPyfPkzs/lAqwwrehrJG3uQAzjU4j4a+sbZHqIWPSP5SRL
TjsNYoFmtgzYO2V28AER0bgIHbyOpcv7b1fX1vYuKcKm9YQfYx8G8W1DH4UZlbceVAMrCzLpAKxo
htJoSKorFkD/yLTxvp5peRnr1Fbt3E1+sze7uj5qvz07RFYgITC8wxDYX3Pac21NBJbIxnsxmvik
uZRpwdLgkABufOZIPeAN70CKxwm/1gDo3ATBKYi6ZG9hKd4FojlDeYXSOALXaMyj1bfZFj4nyjBy
IeeEGRLD6bpM220b5cgA+LR2jhU8yUAiEDJFscUp8ETG7HHw5nDXNB6Z8Rl8BZrnteWE1cqqm5GN
HWUPo6GmyL98xkylWz7T2YF0MeKXAU0aCq0IAQ4J72a3g0rsbpKBICPBNIc6rOeN6EECcYZkA/ST
PMcDm2Z2eZj8fC9m/xlO3HX8P8ydSW/kSpud/4v3/MAIDkEu7EUmc1ZKqVmqDVGSqjjPc/z6fnjb
aLcb8MLwxosrXKFUUimTZLzDOc9RIHA71eIyaurfVWF/uDkj4Ll6zIVJiGbsHJCElDt6aMSqA1xK
d0Z7MIbYkrv+zpasVwzP/KisQT+E2n3WS7VrxnWPYHPGJiI0zx5IFMIP72eBMVrR9gQ1sKYkjZkU
mJa7TfOPGX84AVXyBYjMZR6pDWh/KOnbrakF3J0E4pOTAc72vmOzfTVIXygTkpRymbwuaPEOedFS
rEiGNJ0Rnas8uaaAYjD3PIUNeZuTukwwmfO6BabWIOzyW4xSjqY669YdQvzgWRpOOot/t+aW93n3
trOXBzopWImWR0slLIPAFDG5Q8/KMWPa47le6pfBIfHemWAHjPhai1mCKwT21Bk2frRUHb2q44dM
Mbona28szOijEJcjAjSCc5tbWaqPKJ0fPEXGkIrSlIaA4jv2w7vcZ8iMsfhQNwqids1TaCmHo1Pi
QOQUOzaR8zo0kAdqerlxZFeaFIjDQuAUg2B/3E5mxDYq3DFFDVyiOWHfV+sQiilEnBysFAEeqKON
XdftxUPdtMWlXAFI7IdL4srhQtX8YXemvYkpXFiL97iFWEz986HsbOKuxjEn52Ek5gLewqx4Zm3+
+d9/PhCd5B4bGwqq6T5YWZGeHWG8GXpuD2bEalFlgmK2m5utZbXXyRh/WoJmEfBCWNJpfZrt+m/c
R9NeRtEnpz1UvBVSPdvxt++39i7smq+pEMZTPJPH69rHouLJZhkuvL4Cf2Rqt3uMmHiV8Nw8TByk
u6KT+Lkl9XPcMm8XRJE64iMB10qwahzuLapAODbFLs6y9/if7AIfMasZfmjvOTW95TyG0aPONCmW
ZLxVcIuMzPkJh+ZzWICjmF63kQKNEuItUO8DyC7yAOaClDJIT9+taeVbA2F27C3pUZkOGTv+coyQ
hA1hyhirRSVVogUKYDcNW7tIXlm1BYnpiCDE94XS2v6MOvMv0TLNloQPHjWIjuA21OjjntAvfrj9
QPZu/zucrEvScz8wUSVWbDA1JAb28ROaiQl8pR9Bagijd9Ze9NqT+TWmSC3lcE2VtNGExz+8lktk
4OC0lxOKsNqG0uV0LZd/O7+N8/xQp6hc1x0NK5Loz4SBd9RiRKG2IL9ls7DhzFdBDM8ySCt1BzhG
0O2gpdUQkQRGeGZA1WUYUD6jWN+OvMoDe+5gnqOPQa+0JZjRls/ygDfCw3y0Tb2YR63hME/0OUn4
QRf4Jvd57bqMwmtkDbj4J1ynZi3NO76xOXG/pZXB5H+0elKhrDMOqU1ZM40uYk9tzdj6CzZtK3X3
XABn2LoDAkZV6Wgf2xNC8NwKOjjIahDGtgLOdeqcX6PhQAcff5JmKO618sNLgk1PVAOyCR+YQrO3
ABWtOYJHzyWyi9nemhCdgBkY2ZeZ9IM7tsF6p0MELaHu3qFQrJastrwSSrfPSYg/RcrrQSYnQBZG
6Hi8Lcgm3PrZ6qlJZxjnu9wIz5bXYqgclXH2UPCTu0GP3KViu9DItbXt3+dsBgmw9X5VLadeHkHt
zfvqq5DEcXX62Ua0g/DGZfi1GLjFk3OSundqKt6tCcSIk74D0L2GTozWi0TsYYruWYx523liZtCi
g2xL5zzn0JINQaSDugOc4weGGh54IhN/Hb60RWXxD0PAXOlvcCq7CtnZpunCX0s+/uqG4dzN5Mkw
i2itGP5q7JP+DeTD7nkOt/BruV76B9bYP4A4n6PmBwc8x4M4lDX1T/oqdfFO6CzKead+Ktr2USQU
wbFRPIzgc1jQD3+l4yBNHNqHvBJAcRkhDFT5DMzlQ0uu2SmUGnUs4j72Kz/o4bOjtZTPoDBhbg/2
jm1L+6RxIsaEXOwwY+/axbw5KQFNbFUcwwTBC2mlc8c4MIk52ZRZB6RPLLdmvth+8giq3dvzG8og
C6M/bTz/qtzU2RHncHDmQhysksHjZOnmgHWvXsUkZ7P14jPlwZNuy+VusIN+UlQRreIMx1YAoHYr
stgO6FujLRunQ0/4GaDgAkoCseOe+GPUxRPiveJgVyo61JM/M1/z8r0doSqP8WDkYSM+Wju+imJ4
UXZcv5VmFV9156FLsEzkwNo1z6Jmmst9mj4VcX00Iw17r8gmljRmeMtd92qU3r7R97KBYm2SZ2Ni
v913epjO5Roi1I/NLjF4hFiiMC6j7o/+ktxLtHAHc+DOkf2VVY06F+yPIBmwP3JhibVEYdcRvUfY
Rxjy1/Hk7C3lLsPpvF8iUKCoGM4Og/4vD0FONg7OJx7NdM+d7ZyKRVXPsNNfa+Pe9ePphQWkfISK
HGBazLZRypJx7irrSabVmiuXCiJM+BRgqLnkxt2MzmQzovJ5S0BZXOKJqyutIuds213J+ZhjHDdH
XoMadY8z62EHCWY+TEnovDHFApZTN+EuLtQdaICAhO0RyiVvW1MWAoUQks3IIwU0icjjAjwGd0bS
ge0MjawnT+v9KLnd+rK+SdSbJ4jj2RmBOLPmGJ+unwwPNPxwpRqWWCJFIRQ5Zf/IAjjfFZ5RPi94
jRmBNRFnUsq8dbF+1zxf0UH+LTPDvfU6usFVQfJIg/k0bSedh3fDUIPU64U8JFaNJCuXz0RCpEGU
Os5LFFac/3b22lo5seJMWrqQ9U1EjbbXs58eIsIiEPNNzuPkQT31/P6t1fahaoGFgpW5gKmKQIPB
sTYG808TLdUzCgjOcoBS26oi/lRV3S1D53jfgDQf4yp+mUTIAL6Fj5SrCpWlOcR7a0C3UM8MYhwv
Dka4uGWRjK8jtXlr+hc/Cq+Fm4/XqOwrTE3YEUwAHmZJDqeJkl1kJTE7q/x1HKV7Ynv56A/Tgooy
73m+GXiuxw5LSN0QWN1NPzH73kuUR/taXrXO1a2ecrbCqV0EzKjuFffAcZiHIgBtRV2XWPPOhzh5
NPg7bDNS09kOPp4FZL72SaxIDbPvKHwcwA405LtC+3A4nWKTLPmrXyX1biItJ2AQGF0GW/6UtYzw
Cth/SqcID1Iz/2pQ9mx1JrvHtv9gBuWeR7c89bqDAgiLFZ5jwfpSUYEqCxBk1KB2UwO/gugXeYTt
Nm7jfhovFcYm5OJ9v8dE4gcpdEBywM5+2FbPTDlVY5UPJrktp8FiR1gAbv53UEgWK5PNgomOaM2K
g/XnndLkJ23LF4W4PmNPnMb1c7LuyUwX50U6YhEfTQYn6JM/okFushg3VRSu5zB0LWK0puqKxxmo
QEKNZ2UJ3T7RCLBvs0NuEL+BKjOARsn8vCF+MNSap4E/2/dTFyniKDlforn7zSFn7qNmZA6E6A2c
gPHj8Y2Qp1nrVJ6oI+BMFIeABWpfHh2BcK4cHEE4MvnD640zVdiNQp9df9l6xi3tTTRMJK1sLMqZ
wIyn5VnifO4xbvwiTclZ1+4rOKfey7XwQEcARFxkmhlfiTGn6d6qpJoJI670AxCWjzVNsKrd+d1s
G3VmaMplJGW7iybLYDJKdIeVMazk2EZhJIf7VImXlSGLmQlquBCdfS+Sed4ZQ3YdSOTaUam+LKyu
DhFx9nf8fMLguNaBnBUk+LaWtW1Q+/BIhrZI2ezDyvfyzeSm2TNjI31MmJls09D7caTqX4rU+GZp
aX9PHIwoxPy3oWA6x5IJ+fAUvhepvCWR6f+YF3R6t9SaQpDqFUtX0KOmBU4Glw3xDfGBrtLeidwT
B2Lg4dRLysvJeEyiDsjR2jJ6kZWcCd0cOYkoeVGYPsVEumxpR7JTKlYtAVu/rR2rcz7OsIdDKugi
FvpqOM2D2zwMTe8eIF4ikuqaFwg9SDpmELKZVD/NMDYn5c02PWbe3boOnbBlwJZY7P6s1dxi76NK
ljU3Zhlemrjzjm7tAWzlZ9GqKTCMbg3CvKGWS/WqzTLrhqY3QlVSQs0nBgDauVvpI00e7RcagDYR
86lZvAtOuvncaiIWnI6JlmPON/zC1x5gx5bwgzqIFzs/9JJ2s/fm5QPG0sfisgGjI01vUAYTInLe
4ji+b7xy+neOSjbhxWRKW2rHJxa7zfcTvPyXyb9pvBsXHjHogv0hZE1D1i1RT/2+HiZ1VdP0OEcl
glMshrtFR/zCuePeZVnzaaHWCrrEs++smQnQMPREr2X+fljilYUbWRdZtDQG8V6gRb4juLK7uvgy
tGAaOuPV3gPaCc+ln8kzGjLDiTqe/SSijUYzBLKGUERMEfFod1ZRvUb1yEpiyBDErtDZnrjaCxAU
K8y7h85hwMt+S5Ni0UfXtP1rzTUiAI3r3YTHGVGmyFYwz69duv4iRxWDhM2soncidwDxFzsDmCDt
Lmc7IxjyAqIEfExbXQfxmeIsdPxl2bLUvTc69Yzz0g5MMycMx7C3HYYkrIzOaxKl35VgeenbyMug
3W3BDLUrX8QEffIa6gr2RAlD0TfsXzbEPlZVVRR4RGgD3EGFqiP1aEczEWMjcT2yETDPxS87RCVf
V4ivNEkfKFV/oVpatmaL9hnw1xeppxmkchd9lO1d0wXj+cp62oQZORRV2ILiNHhaa+2dwNHsPNhW
m2ng+/V23gcFaPPBCX8bwCYOtBUFmbj4BSENEhSHVG+pzOpR2uOFXd4dKQqkcmaapFGHYfa4tPfK
C8OLBtJWejObXPVYuhHYm0wFtfAJ81jkzisOWFKuts/Ej94SoH+mDkw2t9NCEJfs1VNESDqsok8z
bH8p7KTQp1pWzdZVLCykw9k/2QO7LCc02b/F8k5r1Pawqq6lvWW5t60ZHI8OhZWdh/4WY+tjUxMc
oTFz9XazNX3yWVRhfeRT8pe0pK80FT9jAfHNWdVtBBK++EP7aSQuQb+rSVqVGRIwU1Bxs5zofPM5
0j2ofuwVVogxjUmLtxEpNsmGW772Zu6Yce8q6smsOWSD9TaPy4dt+x9pMz8PLl89181JIyTEkERl
SHbYsQxBpGPBuWK9HlZZpVfX9BEfw+K+LkbSP8QdRUIaO0A0Mvcj0/XergYHvpmHLEn3915jbpNQ
oq1u7lyEKMjxHIary1dfx6gKMR703Qts0IeSiIQB9ErpeFcw01ffop+3JG0lkmC1h09MSg3J3Y4O
MUdCPUJbJJHFe/ekMNFd9n2QDQT7zN63nyxW0CfZL2QpXwyRsX143sMyF895I2/tbD2OpCax1r4l
aXgnS49BcNU9WB1i1oHvY1uo5r3afo+IcYhJhewLzD7muJuagpqPo33OaCdD00bpSjAbfc3Rd9pl
3y8jeSOK636KLt3c/ZJIfLMxg2/f0fxXdzjkR8kUK2I2lC5QeWxhHQXL3c2AtUD6eeA4qY/CrXro
Uh6NmLV3RmqRm3jyI5OnxUJTPIr0XtkGLqdFBSCCEDbnKwVIlE+WFD+oGPqt6+qrnaIXrLMnto+3
aWr5DsZnLrCGI4PSbfTkt0e6+BlrBqnEqv8ph3DeZwO6mpxMqZ7UW8SkG3THGH2N0bq0oCfZmRA9
7V3ZiXW2hV0FgXFgudkzqVzF/T8ftDBnXGm4b0i2mBzjpW4t7/6fD12MoC7FkEvfhalomHbxxNCX
h/smEcWLTb5a0Iphukxphz7LF7y+ZQV+fUURlylZgKExTbucFh5BH+rmTu8dH1kktunD6Lu3SY0J
kZP936Simxvi5ehFPaJcN3YCUP1tgBZO3Dp3foAq51wwpIgbR9d8DCllCNySv1v2GxyG9W4mIp5g
InHwl7A5wLo0N6HR6GvE1oZbuEyCSY4Xo2nSk0ZzwPHIyki0DF7/+RTZEvRXPBgwE1PGCOzguV6b
84wsyyNzHqnR7AfWHE60d3zwW4uXpuN6qaWwzvYSSchaA0eMWxn7YooePbd/UfC/t0VnvXc9JN1h
/RCTqBgY5bznDv7WyzCeu9oaz3b3x6EQPTU2DlwLOnrOLsTFl6j8fqvrxj+yMV7OxG1gGVk3tEbc
nV2z6c7LISrFM2LGZJeEHaQyzcstbCjgvBOOQ1gEDtaMK2xxA4Uu9OSmA/BFlleWzBhOV8aFvUlG
fq4wTlmXnZsy+2aj1VxdreynxcuPz8vU32OXrl9cpLmMFkhpbxaVrL+2zYQHU4CfIGxXRRzwlo40
UfVP2QxYqlk0IO2tn4bWDMks1i/lAhgs7bJ9ZeYdsnUSFbxoaA6zjYkrQq0wm9k1w4EXNHiNt2nt
bJySWa9jStYRap0mze4Fq/DV1t9xCARganyf67ERd/O1LmJSv432rVT+vukHQoQjcikleuLSlvIZ
PZlo3igI4tNQLrxliPUsjvJ7o0JiGzfFtWPN5PT2B//0B7xynVMzRsyJwsYK7DkNz/wEbGWIvdCD
3bUszxXP9ti2vJ3vpT+dj/vXFqR24ZCi8DH1mTjWvx5LJVjUf5yJJa4XTb/hFoV8XUag21z9uCo7
KRQwTcthYZBnboI32/QD4rC1flA3mFkByFhcQjnq1I4StDBXvH8f/Z2G5Iq3HLUJea5GLDjCzCIw
9HLt4+hMo95uhrk/t4B3g6HF6hEW8mOeSRBaj5CDZwHlY2sSzt61x5+/4Sgn0Hiys52HHP7QoD33
dLOH6eAFcTf+TbR8bGZ4ekynkMSvUe2CUfYMDs0xI+8oS5d2IVz2bt29oDJ+FKUtdhgjB4VcGsEO
69L0M9RoT2rTwcHQmx9F3vq7EbS3x8LZSLMd6VsTxOKbKgvC1bv+s1UGPUy9YDOxcVrNzPbR9OWX
qc0+GjrwreHjLMoLPjhLOqLtp0lvXM++1hFc17irdzipH2XjU98uIXnpKbtRU5Eqrn1AX4wm2W85
7iSerHI8Y1w9pCgRgjkBdmHJ8LeIHtRgDrvQTZ8w2j7ncNr7+qIj5h/KDeWhJ1BoR/aeInnLRHZb
PHkJZIW6r17LStVklnBqiGJ56SDiB30IpJ0tXAmxwK93RY+kKU4Rri4L8bv1lByIWf4QbURMnQOI
szMZeyBqGkVH7b/oD9erToaBs4VODZZ/iyphzXfHJbNtC7BqQ2lFB9VA/3MXBFzmTJp6VsNK1syI
Q64u22vu2j4EsQAseOpBdIoRiGvUvRu9HW75Y47N2kcqiHgtKMpmY4mJ2ivyCMtBbO253WdbQ2Yw
aQfMwsruepTaemIRraMd/rKtDBvk+MWXg+wmTVA/hTBZrKbFzLYsoBrUV7u0/qEuMJbjS3pVU4SE
F36JS0UjhyLatSRWMN8aUPlh/F9aFKdG4e1iNCVIVBBUC+NPSZxUa+3hpD9x7CBcZq3yi767Jvxn
nM5tVL/2cX5cfPmRJO2X0/VvY8qJa6xognmZ4gO7Lxi75H5EGpdaq2/AVl5Zyz2Y+PyrfnqF7Xzn
i/4gu/Iwl+lXrerzWMBysyxAxm56nza8KDghccojasFzgcIu/muXApFicnaslafROH/DMSZrkkhS
f/zARJeMBkamBq1VW2PLxoW+aYzxgShA62A4WbeBTs4mvjV2FnrqdmnszZzwmzPmuVO4+m6Ko9LI
pbpLSXcKCUVG+rCuJKriiSso5Iq6n6jFNiZ5AwSyleG2GOznaYif3BAryTjQTIY0ztsyqwC6Isbf
Rnp5Jy+sYV2dCTSv4IHOZmow+08cD7+jjTA3ua5I+IOs5o9EZePW6xOyrbIvB5PZgh0cxhuTIxBx
sABE8gtO3sbO4l9dv86FdQn7e9WrqWjBEhCX48F1xmfGvJc2FWrrhcWI0K5DSZwDj0ESFwscbCbU
+sNsTO+0Xz5T+cmC6BBeSheTkd951ykBGT3OZLGOBnMhJF1IrQexayPnmhUOr6UJocT2VXgYi2gr
JUYXYy6dwAqXvzXC2dznBXOKBSd/+IYaAst/HrOtNaaHXLmKAql9XwYGd67UpKJkPLlMlNkGMsnA
mtzvaWR6V3XTvdUnmDpEfbRi9wotwtmYTvnAZXSVpHojo7rh6r6xGtmoqW2OQvRAntGlzqR3xAMM
9agJlxNyu1M3cDmrgoWb30+nmaFnuiy7plyKTcids8m9/GdpYLLm7FgdqR+GHlk52Fwqa4MNPDzh
rVV57LuG+aeC/ZFT5jJhtKgNHJgszaROITZMUyyacNb8IVSEpGnGDJjfmGAOjJdDv/pVteljatke
Yx3+DD7Lr8jLHx2DQqDR6UZPhT5JVb2RXRFu2EOzeZfzn9p9Eu70o5ATsP+jFHDTCs4ooiBS/6Yx
q4MKCcTZi/N3JdJrzKIbiTWSZ0XBRsxjdw3x5UrJFwrXP4/cFfuZ9oyIWCvfLThotkX6kbr5zi3J
EogtzJaLP+0imlAmVX9tyyiuQxcGFd/TtXy2cKh7YzQ1ZAoNRPpSc2A+23aVJH8Z8pJTWzdmJjcA
xq9/nIRIqrE7aYRtOPNFzgx+tWvAvoYb/+GhbrO6CJLBEv54xXOBIxgHCrLS3ESm0MGp+WMyZmqo
ty4w+1FX1+Ql67Y+V5ks2UglF7uPoJQvrtg0Js1XIYWJYZLNY+85T4RB0mfDVIjs4SEloEU36it2
Rbna0iRKY2oXjygkMVhEoXfIzjLpnBw1QG3CGaFMSTx0Z14Nhphbv0shNQBCYjeD7oNOazsj3QyK
gVVWtKTXRc7uJvNgfyq6UXKe/pRp9KYVauKoaR/iqWM4me1D7THnUXVBLOh3AiyXR2f1hgL+Pcwt
WFhW9cGofE04X+V0/R1x4V99kbFHLzVbaUzwLmPGfesbN+mvOVsK1UfStg+2rqxjGpv5xWqGZ9Ru
HC81eAvbPxoKt4kpmKON1Tprc12ucOzY2P/uwtEAXmESgWJUj8h1GbpjpJmjs8wy49S21RuGUegB
kKynMCHBbDxE2v8UBg+6omfQslo/+5m+Ih4fQ4zUjim+RWLetUjpWlb6XfVINOUpnUGAGkrogNUc
U2PXVJtdHRFeq4jQBnShUReQfWdiXcLy+DDWiBVR710sxZKYWRM7norWfN4XGWN2inYwOPaN4bNk
7+1aO+dPmWBtcBf9NGrSgAUnutVzNKpqB9efYWca0joyVMmcoxOO+3hOX90k/OyIS93C4vEM7row
MeuDiilI5vrSx+rF8eMfwVsfrpMFQ5jYv2Y3GHDb7iTSRgLR3hMn5CI10FzZ+q2rvPuxf9CsaJj8
D7elZHPoNBZ1RDUdTYNN5JjW1/W/bsSPCEgNjAzhC4C6oMSMecbD3I578hNQUIiu+ySO/NkFaBNP
IHmMtayImLZUHL1kS4svOs4LkJ+SsWClt7yuBx3iZeldee9nOGZ9Cf5LDAbrbs4aKW6Dc9VZ+raA
QUa8RpafN0PZtnkvo6ImqjzMDsbBtqnbXYHzgwwzVLwIX6ZbbfpxwHD2Ar772E4LbwNFz6m2rkud
N4ix2w6+h/VnjvNHOlRYu1lzLteAlsnVUGqs6gjHIzy37U0Q2bLNIGcFxDte3KS4AbC460ix8ZWZ
7hhqc5ALHHKV1fivcbKyTqmwTUoHMuFxnA7ive+5mJ2657bI8nc4b18kERxSWsnTUjXApVGSmqJV
28wXX40L7swvwnKHVoAiZbXeLG+SgUUwcFhAUxr0rUqW9JyvcHdQHmOc/y3D4qHtVLIzq5kywlzW
MDmyrSVE9FZx1E4eF0LUUvt7YRRogm+OlT+Ue7ZaPCAYjbh2/pqEvNm9VtuGbGfXGYojJttDFlIW
rxQ/S3mMqUQw5CI6Gsu72+NejGObGJjhLXWYZM1p94Ih5qY9+d1Z0yEiWaGYuFHy1vvTpuhCh+Wj
bJzrohHz9IPz5DDU3XZd+IS0Dx6SXqcSyNjo3Pf/VG5pKt84IyT4L4acKk0Ddt7vArIgG6wJzQ+S
8EKVxjUB/uEsTn9k7fvmAR8CBuBn6W+JQulUfaow5agKwV3jUSLitdsD+OjYWA8fzGeGcyUSSgap
EdnNYC0cyeBLg8fydMiMtscqmPXfWe7au4WMI8ebL7V3m8BsH+Z1GA2T76GZy/0SUn8zmGbThDiG
BeCtcNq7LFHPPSmRdjMd7P5oCvljQcr5d3zoissEevk/+aHwMv8LPvM/f/o//l+4nP/bNzr8qe5/
F3+6/4r4/P8R3mlD1fw/wzvv/nQVY/D/zKXFP8Knv7v+v/836f/Ldh3wslKxD7LUf7A7pfqXSWW0
4jKxKntAaf8DSYum6V+OqxS8T6WU4/E//8GkNSzzX67rwTpyqTNs0/6/gncKoVbq7P+i0nrCs4UL
m8B0HNPGpmCt1Nr/BO+E3bREjoacx7wcDnRRS8y97IRcl6W7ZybtpoGIExShUwduPyPeTT/TPnJP
jLy2HCQyFqjWG/VbiwTPCPukfR7Hz0gl6rULUfuMZI4WZemp6cx7joOTJyVjpJDVcNXg9Z5XnAtt
4l1njMlpdNOHrvLdPZD3FrEE/iwqp3hV8o7m9E6+LZiOKGbTQ26j5KG4FUnisVBS5T4aaQpg5dBC
iiiIxqEjRRhRTuVjlwl7HwcWaWMc6ONJjSXb9JkJwOdksrXCsIDTovTPDIasTS4gRyYW9jWGYf0K
BAEr5+7pGyXtzKuIobzXuUCG1E/hjrSnsiDHvJsECHo572V6nBbwEHGCqtDDZ4JhvK/wtGUSdqdZ
03qHpW1zxo7pfilGNyjMXws+wVvioYFnw1rzdIEsYEjKO88ozgVbxLskJncZ7M05M/ovTd1xWMQj
3D/UaCn59a5+csuqOKXpwZ6G7LGVxicTDYcmy7t50MScfiju2sp4lCiUgVoFRovJQur43m/EO44Q
Jh75diyR9+WdGI6Lrt8ntiQ5r33Dv3LTQMPeRGy2D1R+MNN3jjkVp9bkhHdArLMib1+NgS3VFEtG
T0jQ7bZmVNUzF80LEjPycSj2sv6ucVzvXBuGVI8b59lLWa5IpHFBZWSAWWjoukl6SBQ2AnH1vouJ
jPFHeGlzhVS6R7LkUqjJmtItdMLpoEqrvRSIPcIqMegH4JYM4BjATI58bRvT0iyh/VtG0ghmaASo
59MvPzch3izZm4NnFk0QVbth0DYjDYHbY83muVbtMS3mS7p4d1GhOfdT584xq/wOukWK6XQMUh32
hBLguncHzUGuavsW+yxtx5SQDPbQhc3csZb0ZdawMzvH2NsNBnKxCL3DBP0n7pcu6LANbQeiGqA9
EjGfoJXT95GPRtTPfcpxtrw2cULnZnT/ZrkfnjyM8iYSSeT7wUiw3zZbS3PCZHdK0jq2gno3zwGR
TbDHHBF9GxZ7Q0c1/i4rjVUJMdwb5jIcXGPhLh8jeaiKW0KGm7WAn2byxFZ7Mck69UgZFDALowWr
mjsYZ5B8ftAZ1rhRCMqDOnM+leu8wLrdp4Axtksi6QNqdGuw67f1snJt48G7dj6DI4EoJOsLikhG
tln62SXNcqH6OTJcI36clRLyw5OF+mxuJxb2pIl5un71mYvsGPKhNLEntqLSW0dO8yfbPFwkObHm
Yaa9TVMAtZ+Qk9kWd6Z+S/OqAN6LMc+QatkUHfQYhyUjwca/SgmJ1FiGszOcm+hdE8rJhCiNNpIG
/OBa9nNlLS9R3V3ayr9HyYaqVM0LU9uPIrHFMSeyrIpdN/AWp91atv3ak1t40WNP+roav2WEJKRt
0PciV/aUUx9aSZMQ03swQZqDWs9GwB0w7zq7pt6A5turY9v65xb/iuZvUDVXnyh+p0PbyGfXvMZZ
8bY4z1ITo8WNa/WhdZgLTUAmBQK0ejeAprAZy6reQfVZDRnJXe9VtJr9e+5NV9Zy9c5PkMS23pQf
TFPeRe06TqM1l3aEW0hm8baN0w8xFebZcRN2wLo+oQD+cYXam1XHPqq/9JHxrerszh0r4Ks2MaHN
GTIYEDbP/5PieBuPKJfvcUQQKjYTrpQYMW+jw5OoRrJj6ujXgKMLpByJb7Ui+4HraJ7RnvMbRfvZ
mx+LbnqfeqwjblUcK0k2bNpk2YmOaetF3pdvY0q2KnJf/HR4NBOAwKFdyr1DLFgw9jqIq5BWJvT2
i7R+bAu7vu8QAYv34tZDP7mFLRvchhjWLm7sIImWYxt53AjkSK9nzW3oMtKYYVHtUk6rTWPLvXCS
nmcaps25WBjqD29Z6dYAGfENJgAAqpkQzGr5IwfvcQE7EJbeIwjK4gMMBVCoGYRLVE8MrjP6oWio
T2rVGHTJPWQF+n24wOiR6L6KqzlZP9DM0kCwlsE/ZT0ZXgGprVstd0t2BcAwHFqCGwl3O0XDwj3Y
Np+I+oKxWabdhBGZsfND72RfmH2QA5bFF6xZzQghacsv2DThNo0BgLpFP52j7BsqZ4sdiNgM3qDP
vPaRAzeESsgOkqRPBBJgYHpb0puq0j+2EvFnb3wwgUAteV8wiXecGh0L6iKsnYdqrCCPYhrZ+4Vx
HV6tDkUEq7L2ULtZdJ+Qe4qhCoZTkn87LUAKWqAzevIHY4ag5iXUrVrPw7FCBu0ZFm+9RoYLluG5
T8lvTmk2tVFjB2dQEfdODSTx2V6qD1WQWdXZfvjMnbglYN3dDcPwwaD5ueJ0OvrJi1kj2SFG5ubl
cGMtRDMIdtk094I9KBS29P3f2DuT5ciRLMv+Sknu0YJ5WOTGDDaTZpycdOcGQuegGBWKUQF8fR1E
Laq6RPoPepMiEZIezsGgeHrfveda/kynHjSJzgKIqB1X78u/CTTrDb7fZmfSMUwjlzGFNlnjYRdU
o7dJSZNscZi/ojk8pQs3oqqAqtVN/JKRX77rrqh3RU6bu1p4gbp5Vm2oPKeiiPTORE+p48DF0ao8
AcIQG4V3N6YvlMLAXhws4jdU29YXEhZ33PWPoSYz5SYQacaw/nY5lDbeVMi9vRCVnVK2/Vl/IRLt
r7xq0M4V9R+vyG8Xl588ynRB812Tv5O7e1kfpb7W34xhX3WUm9g+alqdQFauDLCA//7GJUqIv6r7
UEXjkBMOPlLzj4rqU5SO7s6Z8z/BVC8Hlxp3L2zxuvhxFtigmtGWyvzLwCN0oJoJzp+/7BtBUSp2
hqC3ipMC7WtGQNUMpMuLZtvLCn7XMYa4dkSnlmn9hCQCOBVNflDWl7UckJi8rRGsHJ6Q0ltHks1Z
cO3TMMDqmKqSDZClMHNvnk2AbMyoLOqX8sM0FYAkVqpBC50m7J/AIIAKyXuEm6F59rroj5c3j13q
lFD+uMwvmncVG7c7jwT6bfAATeE/CAp6d9KguoumVf3FBsSPF5Z8iXXMr6J3MbLDC31+t+aTUwU9
/nzIfZW8pi3X2BlGAehd1kIjLcFEY38lw4gfhX6lQin6IXsXZHP/2lHr21TOscxJaTf6JW31eESU
/CDlPUNK9Dnhqf2JlWk+uL37FJX63mEjvXV9DAEUWb+KLCRd2aCuuKfo0DQZloLKCrgi4zkaL6nB
CrvIxmvZFJD4EF30ygOFjx1ukyrY11SfwT2oKS7MFYnjdS/QmYqMdVScsPScs6jF+5xCz5kH4xRl
zgtGYCzxFTzoLWVUd+TyX9S83r99VhsdxkGyQ2yczSc5euxtFV7x9HcWnvktrgir5n7KIsDh9e+k
XSF72Sp+g+t1kcGJNdkfwAE/3aa/71tgGWqGPpSa3c6KQhMZixrLBGqGmYFBvua6uydY7u7nyf62
y2nrDIxfvAzulg4wrutesA6AB7MaUH3ocU717lFbf2ARFO1m1T4MKSplW//gX2yTZIrJo/T7pp4O
/3BAurYFRzIg7phQQQJLYlKpOZk3lcP2xctIIpYyfDWL6ZNOEWC+SfEz9s6mr0bOedPKYq6DfHaa
9iui4uBCbudShVONi1axr95r0thp70cE5NTnMs5fZf23AUGznQmCX31hHoiqAi8JEvM4jP17EEgZ
L2OI/xgTUc1b6+A21Teu8QGSddIHf/txPmd6ep+7FkxO0f0BCZAo89hX3gfr6HGb0WHGOenQnMPu
ybT0CivOYKNVOSC/6EkYbrarx6SN69QjjaEf626FHdTzV041ZUcpT2tDys0khqdKGX9QYa6BeghN
5BouVXGBgHNIQxgesmu3hP0BMtt5uF+vNKTCGaNsohKg8JibauePMMkMN3CxmVyJ4gSy3YXmcE+/
xEPbEOPLahJZtVTPHv1kbIiil7FBjnep/iOPND9AKfHocJY0UFlHvzuDuKAec1WIcvwlPmYtNE3a
FvI02FTLs8MuVAwwGdLVbxY5Fpu+nAGjvLcty9qZtrglk37J7IRsXoSbs7cpMQ/fZjutNk64ev8r
c22p5cWWQ4JKYODZKyZ2RsEbscQcHF4+2/I1lOITQDmDUMi7eoTFCJXhPfDIIjjjj0lbQJsY7e5P
F/E6JWPKJ9e853Gut8yev0jTbeYRe3IVQbowpX0dIsWrou4/oyp7h5k1x+VtsCdnFfKhGhn6qmv1
7CYGK9AAIMOTNYrf1Ux40xvAT9p+Fc9c6QYuy4Yp8ZuV7oPhMyJ4ZQJfNODXVbjctAWr1sjj9DCi
b5nyiuktUDsuDLZmqXdVJW51FdUkGe1zzyqb/P1mYfjcZaA6NmlRLvfhVGlqdE3OgcGgHz0wDnOA
0ArVl9SmT3gAFwvNHbNRvAA9vgtaOVyE0dzBzfs7J0F9766b7ho3Rxd4DnFbEeGkN09sBuRDtlDL
p7uLr3mMIF/OB5KYQexE1qtMDYO92rfiQ8cHdrljVOnvMjlNJxp/59OYpIotWIongxcZ985jpTMS
+12S3RRuiwEAVkuVcYEucRjvPaO8KTFfDCN0ieJlDdzM1McEBavFzoP7mSOkr/oPXWJfQtXZ9vn0
yyiM82J4+ZkCiHmGutrIl26yjwQ4/+JNQMJro5NgOpE5Yr4lhienzr/IxEBEGeXVTydkCTsYthJD
bcHXHwewJLdFX9yZLtuekncl1gSOdz8NfkffdgAL2vEzfrneoWraXe4EbwJs0yZOI7yG+iNzxFc6
MaR4JnkAMKCHRPmPDfyaHXDorTuQ/XSsTu5Ykr2Vkt2oQrvaj2yt7idXGjuxxtYGwYtopkQSHSTN
+LBaT6FzXKt7cZs4B22CpacX5NrjfqYNkQ2CqYgIFnj12NORCX0eTPTqLmGkswf6AbPyuyhCdnFO
YFxaTdT+Qh3ao3DCX9Ier0PeuJcKj3MvB7UpZu+zt1zFR9P4bCLXY3NdcUdNw7sK/DI36Og0Eaiy
XMhsDG67EQBqn6sXTSxKO5RWB5pO6DSDq0rXBg+yG11y1QLoKv7KIaa2N7/LDWrC1vpkgGXvTFif
fTj6Z26sMSzshnVOHVMl0ADiJaxg9zUwFAx7Ccveqp2mw2SDvgrMObjTc12fHISnKvTtPdf6z9Ze
+O/P+pc5aOhrZH66yEhi7EUcmI7wntoW80wtMOU4wG6aSV/YwXV3VR2dkbUOwHNOC9gOInLXMeis
A+oM42LOA10Ofbufze7UO6zvlrY7OJq+eEtALTAGLA/dzA5HHdjVetwT8in2BzJbIlEYj6LqA1/Q
UVsuf6mjvmD/X8II09SYrhtER7jbf5TS/y8pv8zq+9//grEl+7VdSmS1/J8C8SoD/78V5e3y/Zlm
/1cf1PoH/ktQtkKazEwzImJo00xGHdO//kN/r1IzjU9m5FP4FIW8qMLQ/W9F2bP+jwlgLwwodOUW
7no0g3X10Kf//peL1rxO1OBp+WPe2hP1zwrgf68E/vuf/0MOFRsg2Xf//pdjevRK/Q9BmWUwgxdf
RBCG9ione/9LUF7qiS8tD+W2SZFAAlCbVi8lqBHCVL0Ci9KR/vIrk8IdM2eaeKs6ZAczG5edcmCF
pCGShoBduuWxPImKowqT1asNUOvU99FOpdVzTztSvPCYx+isOSnlxDPl7+LJi/QnkDXrbE3GI38A
OnbORRsfFdsjNs2hDbFRNgS2ETrrEOXPwPLtmPZL286E5IAiIWJTTZTGVOt8oGViqnFjI0NZywhC
kTmHQs1SaMR/LsMNiLXb2KbeE9eVrbCRKVMjbGIgge12Zl2zLDg/lRpvwcqjmPLsLJHhcRAXT8sg
gLsG8LmKFvuG36UHv0NEg+cAdUR1DFH9tCmzS8XWaONBzhic0t+jucHmjghCmgkaIxFhRpuIGzYB
n98ChrXwAgbrFR6+DOdBlW+JhScw0qDiu/Sn66rfvbLtA852TFW89QpcucKubsEI2bvxCLpMZJBH
VGVoTzZdn2B22ByXHqCQxgl20QyemPbVv3lpvDmwdTcIxnsrn86dOZMJ4Lyahf7NFfKYuHvgK2nO
dje3fLWdhYPrjyCNE1U6DiGWjkAws9o6cWpyr4AQVMnhF00OR0bud9ejRN7/4KO2HkDFfm5bYhEU
a3Ad6rB9tXrXk5AeBOg6mjr/hKTwgW0W/hGG4WOiqXhtq/diRftBeiiAyWYF2LzCnuKklH9xpLDl
kNZTroeV5Ma2vUZ4byPYOXIpu33E/C99BwppsQIEGlJlEis3CaJq348ZVSj4pxF2HgH7ZyysZyNe
nPyYRIyC86+2s48GEf1tRFgKj0OOxABfkZ/weKm4meL5EhDP3OigGxK8XpNum0yoHTkN0ujGN+nZ
cGOf216/QXVn1zjmNmL9u58RnO3WjuRovFe9+Csl1FI6Jsgtz6c0SUiBpA3Y9En8UeUAecIlDWFD
JMGMPl3JKp28ZiKPWl8jUfeHdcuplcIF7owUh3U/iyOuiUdNQ4gdTyQnXBD0bHCDnaiu4tn9rcgc
wLNg6O95ymlew9nFwshtIQWxaOICQdLYNCgLoq5zZznu+yx5Dw84qLfOqrB3gHi5lx7NYsQLJoZT
0+fR3YBxrhloVwVUQO+yZaCU2K9iTu5G4d0NCOMVCeh9CSltcCMTtA4nQ7H4055rJSZJqsBX4tub
EQys7HsfYk57EVrdr3460XQYLApqiDrpGVsA96ubjgOgarhtOp7OdzYZwZ2XwnlNQ+M42VRLGNmF
DB8Y9q/SS1E34B6xlaLPuijuoZj2uzpc+JnMjKBYLu4Tt3+kvxywxXlkKY6xgtlyoWtJSpiXkMrd
LQPwVBlXAVbFVNZ9npMMZ/45dmVx9p2JlI9ZkXGm2MHonOdEu84xy16IS1Q7KCI4uq3ij16SHbhD
wGsTucd5CJ9HglH4j9grsPhJN4Q4aMrB/XjO24HrH6Qdz0uBuSwRXd3yIEWSXyxJOnwJWj7xXnk2
Z+YW6A3QXIP5VkF+3jQlxblmtR/dydhYtjxi8zgmLK8D1/mQGcAy4nm7fFpuPMVg8BM2XRNqVGBQ
dNC5wKJKAf0kq3zNQMaNjknrdYmYxErvBS8Hkc0q/BxNFAgj6p9hdMLGGo89RWhi/aWQ28F755af
uTP/wiX/ZAUZFUcC+QRuNv6ugRpz99pip09c60F50dVxpk8ny7vNaEMlIsNvvJjCI2jy0uIlvHEF
Gh9K1e9NtNGLN9rXiQDVwXWGr4purN04RsWF/hTG20liQ/apqG+7tedq4pwaR/2L4o44FxbUsNVJ
2UBA2HAMwt4MKu4kL/VaXMUjYNAf1cZGCCEgr/0ryJg7OJ/DkU3UI+n3DYzHjJ+2e1fkA5YHL72Z
s/EbrYrWRM3JO9JrtYns8mugVPsEz3srhDXuo9zFi8BCyu9s3nqgOACY9aemjjIsTBhVLB3Mscv/
7tWaze21TzZlCb/zQfWwjscltiufCPofPhdyI/0AfoCNLp064dHo1I1mXbh+TvMUjqBqOsoGcp8S
q7xYwLrdJq+CptFh5mZS/pVxJg5FCLZO5w3TJuIjQOA1NLdLswR8nn7POiR5Lj/wTyoeChODMSIz
akBOcJcNXdyjJYDph1NRtNQt4+sFl5FMhyBauWr6w/gnGBNYO6sST612bwjhLqEPcmJ9Gu4UW+cq
8mYWWPwW8U1cLGe4K7ACHgdy0plYDsZ4oaP62gRljnZCgtBJQcWP77nxA737oYTvsp0yzQBeW8++
359kib0w77wzCN5mI9zwtTbA09Zk8MYhTbCnp0+B0nI/wFXDB3WUKXhgbr7gK13GZq+gxzJbcAnS
a/McKO+lblN/O40tSZY8cY/txDmORwTTz9zC5mZ51FvLngJCNr+rCsjJfLCk7uOw6aoLwCZ9Y8nJ
rtlboAMW3kcWBDtiFwHt5ngGrfxQcin6sHvjXOKMa+wifMnnbtq5Km/iBWQ58BvoRtIBebdmB2Kx
SBNKTEa0rrJhMvA1TDqXO5SOHDr/+9QTJh4yF2M7YwkvaY23ia65WsvubkDDtOq8ZxVX5Hu9OLQi
1smVEjlu1CabHnahXdMJZHltnUBWfVSehb28BFW55ivHrKM6SGENopr6GCx6vJsRGUn4ZJyuWnQ4
89v7YcqppEw83Npj+KGcrDxiRVpLQGh90xgEefypZ6K17bLwCJgiik6ZO5+XyJxPHV0mrCF5ZXuo
S+s62ZQmjeVpS6olrfHK83qIvQKKhdH1cGxyikgJ87FWS00U1f7HnUR5ZQ/yHhKOP4x0T9JlVOH5
WcvL7P5OG2iMkUMvW54X3b5NZ4NsgHfoliZ/o9IBlal2oapDtmV94TWEa8HCwIe6SVqbEq+y7kUQ
3ZjwdwWJq5O2ijzGl4Y7MQ2OhIYm+mQCTjuI0Js8cqP/+itwXKN8YNnKMK/SnWa5T5iIduCxUsBp
sPLaoGToCHJ00wrPxvwrz0itNua5rGS7sUcN9rmtso2Q6XDO5zEi/OB2x0jPuDmpesLkjou70tEe
n9ozaBE4tkCmj8rgaaVpmw0QbAw6DDEhNF8+i4Pt4itx9uB31F6NzzfXFLAt49l0wu5cuPXVHfRd
3fbyvqv94sEQPPpyCOCsL3uz4f2fY+7a9qgO5OqbCUht2mypJv7gdrHcR9q6b1J5phBLHuuWC0Qw
qx0dtCdzVE9mUoSX0GhPIDpy9v/QJ+gKb4YLhtt0z/tWkOnumpsBhCIrCAyDzEIpgmR6BNyAt9wl
Jo1pqtqwCyV8MAp+Ju1uBmUbI0V/8IUax6ENTh6s/fNi2t8lWBgwYfP6SM0dyDkEIPw9cqe8zKD4
cvjs8NkDbjFI6kFRkLo0YprqINRpt4UOZJKI1zhSTHTNtjFuedvnV3Bi660/HnRwLor621wOE8AX
Tcsacl6PEMaiarJaail8WKIzc1adG6+qw4LRLes1YgoPIzQ7Ej05ugFmCI891mQnR0n15lZr873O
UC7ZIYx7B3LiVE008mIk3fViOrhtRMqQotLN6DMtsS/HwkwRbp3RGpFsohIpD/Fq3lvz0XOJASeW
2ASdzdvRY3xoccYsIcHO2h22s1Gf+3KCt90e+pkouN2x7hroocoX7jE1oheOH+t7IHtgjM0382i5
L/n+0pHeFZJC5wY2bTwlzXG1xa1N9oANEn1PvIQ7Qvlaq6bDyyv/ZtZqwmwHLkk2xBXapFhrkg7b
FkNDqxEYKuKw+fxR3nJz3jRKYb1JJO5CTqeNoWJh4QYJlTnFs+DByyWreak7xtMk/Fu6LUqRNz8m
KkD1m4btYOhXFoENjU/zL4oTQHNVcxgbU9XHdhjmIH/8kzsbDxFossJAiLW3IqDsa6bRcmxZNiEw
PQfyYeZe5hgRnVZqyHdKm4jwy3KbvZDcmh9xTuvijijjJgnS8Zm2RmIdEDTgF+WrAeszaGR66m3F
fUi652E4jmFoXcw5gW1AAI1L5IWoxLaOyMFG6sc17GPtMSVTQQQ5mOo1Ym0b0Y1WbM0M1Y1Vvys7
2HFpZ+nlWf2+IC89V85zT/HX1QCkxD3xx/3lMiOypQSTrbUBMQ/zNehSugIArE/rPuZQgYXeuDL/
NWAp3kZp4G6altmza+V2/QqmBVUURjZ0JpMGK2eODlOJ4anjF7ALWNoOzcIlffI/sBkAsoWoGYBo
4+9zv5M/+fjK6pNllOZ7GIqm2noj4eocgmadIK26i3kQTfAnoqVi5fDwy0xelVn8LT3mJhyjF5F+
Z9CwN4IYae2Mj0vPmz0QLYAtLW/CrSP2sd3Z5M3qsN4yYJ3g/a0eqSfuNhmpK6dOyMY2Hx7xeDbX
e69JDtkE+b1vsBfjUkhhnm3ncf6ER/OD3HaBQYdOOhHQMKhOtv1Ore2BUG4CHqGq8OuDMPii/iKz
QPXrcaIB1nsN2UkvjWAEEwtedFDGhdC3sc6dUyS5hmYm/qlS066JZSCug+hcJEQ5wyk4wI5+aAoj
AUeCq3ZMnE9lqfwwYDDSsCVZBhSaUhzbJfFRkZ9gmNqiBAZhSWNmLRvg5vltMt1DsQJLjUYeR2Cn
AH2qF7GoG3YfXi3RR9Sw6QkIiU1z8TV6lFJWTUbuYr1F2MT5CvWSGOHR8cxr16vxyMqK6AjGbcto
MYQMB6+j0oxF2Cl0af5aomHvuNOfhgTRhvrLi7Goj05JsR1J7m5q28gvuFNIY9UEsKwvAFzdzREQ
xbOUekfCpHx7Xv2SqgIeO7jUNfyUQ7uhOMHmxkmfdMPzN/YxZO56b1Qe1MuCggZbij39U/x6az8i
h00L3EKP19SyRCZDsKPT6mGGNzba7YdMQcmHEJb4MmBoZD4mEto8Ryv8KPzSPoY4vFbnvekNK39z
YKPteijIImHj/UAmfmBsFfQIccD2eb5LuVaD6ByprNMBR28FSYVg0ujhofGDtUCQ2wcCFFBBc9+q
ZylthwfTX7Ya2CT5JmRdJmsMKXJviKjZsM/7mizVnTtm1q1HTKooRH5oiP8kXRgcwb5RMbt3afej
etQBcyCZAhZlkJBZR3vgy7ZV3gI24ptFuDsD3W5rkBFlcGHFKV3cQ6teTabuXJvMfUniYbkfT9J1
/NNsjnbsC/bxgQ3tKXWBG3Pglrt6OIfGo8rUGPv2/Nx2I07zfZ7yxSzl9DwV/t/WJF7lra2xoc3O
puwAXQmi+OVllIKqlp5ilwyZYwneC1QaZLgf2/ScvfBMqLU6gt2JAWejwvYydvWr16yplGC+ICU9
6RDxBkQoOxl+YW6XV2zRKMKtGpCaakmJdbHv/Of/YXd1Tr+y3tjCghltcgsHujd4ig1HAuxKtysk
PIFdOvEAqcT/FQ4oLCBpe6btjvZJW9yzF5tZMHVPC05x+iyMZF/UVOxUA/zCOuhfHBKsNn0GTtfo
81jDoST/vcW2z/dldvZmtsOb3+fgNFyagF0PEEr7GhTFZ7HY1y5Ntmr8KEs2BQNhlE3psDqO5JWJ
ghPEH6edREOjXNLazF7BXcV9Twuv2GmZX0kaVcSF4KIttfe3MWw2lzz/lGjFHf9mW1p/uua9aOrT
SMNEDKA19qMwiT0O6FiWHhaMSjwkwxxcYbodpJUeWLM6TBvNiyjRiOgWeegpxWIoyCmfsWHS5Jq2
mZYqyQ6vG0bIAzfr3q+KV6EHOjfG7KmmfHQbpul0l7pYkKG1BQAcxM5f2LvN4ZofoNh+5N/vFHtO
yETJkfqOLuQ9xl4x22S2gjqKe4eDNi5yT9wvlvHghXZ60UMX7idJuG5epp8pM4j9C33CoEPdSRvu
7JGzrUtoX0S82TQrKxUEFv7FBfg+XaQJih8LzQyMVK5gRkXJJuOSc2LuQE4xP3HFrDBMsPpBoxAi
CGwbI9Qu10efcZm0ZgBAGKlCN14an8IWVZ2hdocZ9fHYsdOtlaJeU+lJr1qDvwxCxrb35tiZO0C/
SzYdrJAmVJuEnjLKt8FKcYa4x9yENmxPb/8A9AMBCzAn7ReDdbn0RXlMqZo9+J5j7SHh9BuITUqP
+UMNapJduGZ84vtAFy33wVprNPTz3eiFb8T1CIFkejkUgjlo8JE1eY/6VGbGrVnrre92b3nRVveS
ogC4iSSEWokfxi8u3HYfFaW8OG7ku2zm9M4yxSsOjm+W9j2M/G1RpvdEwuTViJL7FaeCI+8ODR5z
sR1gjQyNj1oLE84vgxgFOspNql3ZdG9DMf50LvU40ByuOarPvo/ad68mKYqr4ygrFVB6QR2ej5QM
Za7aM5zDKOh1FC+g/PEt830nSm7LDl0ptFlu+yT+2p7fVj5PP9oopgfwBSfOrTMviast8X0lWRdD
ugR1S+92rC3kraCqqRggEL3k+T41vTYeQf1sAZ88oG8/W8PEa4xmUd6o4EmCCEtgQlLnaJf1OZir
8Re3kSMrTQqubEqQNLA66GNbUcxPQ6cZa838h4+I2tod/aIWOR/OHzBRXFhYgVA8bOYcyI5J7q7w
t9TFlMeQ0OYmRSKLlaRQeUyaOh4mVrJZZD3IhNLcf/5pSt13Wivv0lA9FkMwYZMaANwVxtfiywdq
W7H+Wygf4TKimdJeZKv7cOSmEtSExKR8mUobi5+ds6H1LjVky2vpsXmoiXrLZ0MOCOwhNClejs6Y
vdr+PioQ/8yKXqGqmKtNEQiQeQmbxlRnR1w9RSyQGDbQGDdmO5f3YvwImrAAfjTtUxtAMnzDnYkN
ftvmI9yLx6KmX8dopg97YGwjVnYIksE8Tk66N7MF9PdEVCrjuayEX56LHMk8w3eEEZG/nY8HN5ZK
3fqo4fMocVnaFF3lw0xjFdYPYNLzNjGiaI8Pf1+3I1NKDpc6smHhiKFQB6Muwc8U1t7K+nvlOOOh
nei2tpIXjzNqS4E2yDjx6aQ5+oiJrWWkZ+NAew6mBu4xls3IYE75U5/gFkw0kQBq6jB08JceDZ8a
nioMseb17jmlanw3dHj/KD3ma40Y0jG0Epim/7bP7W3j0ZrhU+k7EhbMu8XGMV0++db8jrEeknCW
V4cWA6tj6DvmAZKaFhrsUM8izq3kiZ9wuyfcCK4A2wJvAIIYFozEBms1t7B3ijpIHeTw9YsJS65h
nQPvlbvFvRf5N154zIitfxFiDqFPRBYB64naurB8k6HY2SCId72dfa4lg3CYdYLhl5q8kWjzQLh7
O46I6tABrhQYY4jZdqU7HZa+uqBL0BVVFsCZnWl5tEvnuXR6eMf7oB8ICzaqOhWRBqsj3mBPTru0
fbNI9m1YifkcsfxpWz3Own/LBiS2Ull9PAcheHXmUN/kmsEsvx2xWWQu20OzLCOwTN1z2VGeVBOD
2DU9sWE7HUi56ejJs4MjHnoyCAZ/eFm7LxKRMinzDBQTt5U05JqVhzkZ9JBbmjTahXaN5in9a7oC
VWbB89G5AqbX2tlirkQs3rgNpHotsSQUfEZ00+xDWUWwYwGPsr3c09r+i8K+AvlshMhYvlnZ2FxO
1Jy1m6LgzVQNuKIXsCfhnaXMr65HXVo6lpT+wIeLwmeGAcIVBi+RRfuUYwwCfxd92GaXHTLJymOy
ndeqvzkeq0/w4SKf38a6TNDWQGlDAHjSPZEUjoNiyx4gTqoc1zRqPhy+qGeFZepyuFjCrfZJMzuU
sMl30x63BHr7M+QUE+8gsB62L2BB4ZiHU/9izbYP7o/2q1R1grEQ+rPhETpYr+Ktdq4Lwc2Ym/ga
7BnMrYM8E0vBwqnisoFOJTdW+6a80AGneAoZ0c6KCX2qAQ2HZDs1n0XtVx955n42AB2Q3Xnc0sB/
D5WFQc+A0dhzZI5YUDetYj/V+9KJNTYd7kgFTg4jGnbwEz0Gd/UcpOD4JqGpohnuAmHfW1TVdR7p
gDpJ0EFT8H9tJHZSZe+poe6L+u8yHIpmlPuqDd7Sqr+ay9AebLcgrur88J1T3z7Zz2KlPSXO+DSz
1DyOIvopAYfaCZKVDH477C+TpH0sJxARDgpfMegnOed3hkX5QQv+qhzaSwEKs0rS4CQ9zUU4UhNV
o86bmXAzo1NlC62IpBa6raxNeyODZnX3TzQQNmR2q9SGgTBb22yAJ5G6vqJqlgQyXePbDLcuzYs0
ESBZ7wydAUOLqAuiZNpvoS0rKw6rYTzIkPT54EC28g3AOYpdheoiUj9m8ta5ICkW03nLhMdr2GTy
WPJbiS94Y8ypuPIf2KhJ9ZeKeaSfl696ligBNkszFoVv85olagdSXUXjgb1R5We/dGc9l1j1gRyX
0HgQABhKoqD4ZYIkOcnkWWZU7BQeNR9RfXbt7G0hdzMeC4totiZn7M3stTQvPsY0bMKx0SQ3py/A
DuXYjolz/MYfZO18q0O75dAYo69+pIVK8nktsRq1fRtts3T5rVI8cTkGMtjycLUHLwd/75i0DIMn
CgLoGEWyFji1gIpAIX9QtYR4UL6sLzhEcTohMn8tmXNF3GyGoP8jXRI5wYDkmQMEqFL97LRwXoqU
wieCEUhyOBxUduaA+ezkuIdiFR1sP0T/r0JKBwVnHvGLrQFULLb0a1saPoKTf1N4p9xheHN9Rm9l
r7nQGuz+0NnnUpCNKF3jPmSPAsMHoDEmrLZOT34GMiNNEOgS1K928Z6nCXynaGXc1gVDE9Tpk91V
2MnRForIfivK8gdE2UUtw2tW1b/1AH7UKblBdc183zFk1UWza1OsBbbJjDHJGaz2/GVKYFHzcAKc
8CkDtO/my9OMPF7LTdNv7avVVBdIIfUxW6pPFRD/jzo6vgNh7mfSlttx5haVRS5brLqrd0Nv7jn2
6NkykpsMw9d03e8Oxu82iZZdiUuFuED/CUf3N4Cm6FBgM6aH6GhKQA/myW/W8uAKxm24YkN60Ix0
IdwCy4e4XebnltqQOoSfpbDz4bXc96oadlEYBETuo02kqRYGUh0nNYS/6gSxFARHh1kyi+kbt/gP
0jIGZOU0ZCdBRSHcBdveVTL4CSre5c5i8Susygc1QaWvFBUEZcBHjzUGW2ZY9HkMlpQn0GWYnbry
NKXhZzD458ljO6ejkLoabvo7x2QXP8C/osxoxCOIbFtXIUs3z7xQqn2ahcWFxOH7GDU0T/AyvBOL
S+9zJfChoW0tA+9hYHixtZD2asr+98RnZ2+7/JzdCLaT4yp6ac3lo1BmT0CGYkrKergiQP2MfTiX
6CTrxBk2+xU8K1e4NSipsaE8jBQEnTuRC1DO+1SeF0BtsYtdhSK18z3hHiC+vnWOSfNcllIRmamH
QY68dzh8djZ3aVprQWJmMo+zMlEn5p6ZsIQ+hAbNZo6ycOYCt9+Uf1siBTTBhOiZbINRj1dQsKde
7Ql/jx7wynMy8f07S1xAr6MmDYKArjUbqZ7Xupz0wQ6TP/a+DNTbjHVxF/UMYRM//X96bybhPC0m
jBhfyAgqrChjsR7Pghf4rvbbWOXhc9HQsD7hJ2BJyEwWNnmc+Guhd3rrOwydawdj26V8sFJ80X6R
UnmHL4hEIeYWK8hp9+bLMmf4fLXVh7idQtgtAqXcDZJnn5WlqiG0Ige+VYZECppQGNon7epu9Vwz
7sj+J1DNTfo0vw7tAiSwWY4w+7ASB7m4M4MDdTj4lYGOb2lmOVnsqc/gG67WZL9mrYaoT4XSbIyf
/GYPbmQQFm3Xn5tYays/khJlguwp3REjIE8ogjBFu/y9sayrnEcbitZCSs2hLmPmdVnpc80GDXhB
vosG9zernSc8A3IPweBZJy8obcV2jr4s+/Sf5J3ZjtxIlm2/iAJpNJqRrz67h3vMk/RChCIkzvPM
r+/FzOqClMpSoS4u0Gj0i5BjMJxOmtk5Z++19UWFxtGcbOOBL/qQGOVzXhK92Out6JpdJ6gmRcXY
vWoREyH/yrY6fgmBMK6ky33kyeBwBItgHO1zYzNwB3khV8WMH1OGxr6yiR4zu+Q2d2ygJjHnz0Lz
+KkPs2GwWXg5ervev1TJtiXRkaoOem8tnypSyzdENBA/2BCdAghkiGjemWG+ESimVlZJkmNhS+Ro
1gcoBijEHYmzc7rNJROGeUS1A7ycx5IiOJw/+qDdOFmGQM7iV69n8xxXLSN0+wmiV7VrDOuSEJRc
sQpv5lZTckZVsQ46486Pwu/xrPZpol1ik9pd3LePVFLgeGn8oQ5QMZZjxjVGU1xrk9amGLT9ONh0
HhUwfV+csyoD/VM1b1Zfq62Do1n1MrsqQWoQ5RHvAF/HeJV34TSvDT7ZGs1NgE7fEhup8fJKh5aq
N3KyxSjJLE9Y1KEeWJaZiJQ987iwT0krZ3YF08n7kljBB1rk5wFRleUVL7jed4H6mBM4dD2O0VAY
pxjr09Epyic78N8Rioyg9GNv69ny3bDlA3LBk18S1x7N+X3aO/ooI8nhJwyxzFgWywlrjCOeHYl3
qsUcTDte4HtjsgZpM3sgM+6DfqqxN6R9SR2XVrVyP6ZCGlvYhBVKnR7qTz+e4K0FeyPovo4GXXFa
zZd6+YJY/HCS9k26d7uRCEU7TeFWIQpLUDZGyyJE/LC7Nd2WQHYMukPZ33cGmg7m7WTvWkvEPAnl
qIi909jFV2Kmi4/4keMTUkPGW/tmkWUs6ZMZTSykcrzfxeJUs4Lm6BaGsSqH+dGe4V7UwzHi7eFN
Vkt4W7+shLQULdl+DJ+dBvXGFPrp1rB8QLY8VXifcGeAjIivp3GGzObS8yZKKFtZTsESlZZ3OmHN
H9huLdPiyAgeal831I1O3z55QzhyoknAKybQtAJ6hX6WG5uUgKMVRqJtXQuGkmVzL2JJlKQKLEQ9
ncCDqo/00vA29tGNL4OrtGSW5gkuBdYSZwxFmK9JlZ0vadW/joJxSY4abIWIA3U79gTO7MQH4Ldu
8DkyJsy9d0ciJEzy+SZLZ6w+5QBnM8WBr+Dz9ghAzBnVsy4i0hXatdnhOGk5cNC09TZZJfOzwmPC
MBxMJZW1SmFy0stapztzPQMLPZSqfFeavCpIK94qViinWs3y6oEmZ3S5CwuyiTDDVuvMx6cdQthD
GFBdknh+0nVxrHBv+Fnz0MMbizkJEOIcnVGhbDKvU8coWKCxDgWTrMMPhDkvmRbXQ1SHjLFUsjYF
3hPG0EAZkUy6nr/PW5CUuWcBLQgAAnsq3+Bf83kfT2P0YoUZHYGcboAOutUShOoWfbYpnAHzi9RX
UV8/+QP88To8JJpmXDYWB8iC9W7E+rCYWaAkMvfnyY62uvAIgq+8r+k0XKKRLmGF/ZXW/ZNDXAFL
vB+RIlO8YpVjLLmATwgREDkNY6lJgiVB+mVCB3BkiqMs5lMdX9BdO5moyR/L6cUfwlcEEGgH6LNa
I0o3p632RtYAIgvD8xB99l1dHknjuB+QlMWGB0RhFYSLnqHjuYOY1RyDgtapicZMTpPeRS0h430H
6S/yoy3yQWKNhMbnPV6iIITUozBeoIlBz8LBYZTdFTHvAABK6mk9JltUtMGVoIY9uVb1SORQuLe7
BnVVqLelXLQmnYsRE4h9rTlhgf1dJTY9oZmpbhIsGFJCCtkp21NldDDoSAuuUpxLPoF7PKz+N5Wo
e0oGzvRNc1yiZNPcuU9nxHcIkDjk+Tn2McINhuIu855o5DHOn0wGMGwfhu+IGzqFHOZGLAco9r7V
InyvB5SzyCJWaqDDnLRdtx5tGutN/BEYTJy1w3gIvcNq4B/T7yQwsnHEl8kaKBnkizST72k6Pmca
u6TRdfU6FEgYgAMFJ/SwD7NtUIRzt50aKfMo0ToHE40o3PO4z7AJZDI7+KR3s1FsZDi4K6/IBj5X
bGy1Mhhh1jjoI5vHDZawOVj1alIO8+9hPgG50GsrQvZRzynSX2JCEScdReL1Z3NKtyOblGm2WxsK
0T2H3/nea+hK1cB1mJlgrdATXsXlOwnpewT+0O2EM1zGzvYxSqX8AGBn1ARUuHRrR+wOlJdd1x8j
t/ya1T5vCVK+YcCE6gPzoJ+BnBsYPSNE3ExuV8AFjNN19OoBJdVW6VKthy9DiTa1ydLPlqqvmDE+
p4tdLU+mr7rXV22RggJrgaXpZ5i+mwn3B9vh0YcMV4/dl1QzafR93dEE9VJ6kdQmkfKe2ji4I3ab
qWZD96VL1UfHkX8t7JA5tvulgua15tDNSI8GJjDGdVnH1anOzU0njftkiSVpccASOCtpLxDyiAUk
y5I9Lp8LSyXcCuOIhBs9NjMaFtQmJBcz33j4j7exQTUYxQ4Ngrn4StgUuDwEzZV0HzEYQVBYzOBj
7W3Y5V8JmAjPYCN2FSiBY53Yy0a0jDxqJLfORzsY09YvcQKGQPz3oSFePCybPL1oYG2fYjlqbkUn
1N4Op2GVlFTNqUA61TXvohsuCr0RojyEB4nQJxE13a4xFe8Zx1XqgnyDKw8Fb3oZUlLdVKfltnYp
h6oheIFNwIiJ0Q1RXJ9HsmO2hjbZoAAzJFYN3nouvvux7R/8nM5PXBK8PTPrBA9mpVexQ45fP2Gm
JUglQCe2p21ENmt3J6qFn5mx7lRM18LSoMvoOuaqJEWLtm4MwJlYFlqpVLcy1d9c6ed0BvFElQ1/
VGPtU8aGL+0gT6wZN51p2yuGX99kGn3xCVQmgwWsFbG5gYdOJFQSySxVDu17ulayOXnHIYvmqwDZ
7sbGAOyPt17I05jkS+CfhwfA1BBOUt4piA8R7TGag+tYIdHN/f4uqCBBjHEGobiLXPx2TNWceQHB
s0uC6Nk0ElE0uYUXx0cY1tHOYNRCgIrNprT3kjF8SSc0qjJePtEfw9R0AacuFvNUJgfD0g/ZwA5d
ghifNIevfGq5NQEJgOBx19zGyOkQc6HWdyVYL1kuvVRIi1DPTXnfNvVxslH6urbAuuBDOiNKszpM
RviF7skmq40zoRunOI4B/MRgswsMAcxgsS/2kE7kohe6wPJ9C6Lo3oBoe8xQRc/L7KQIawxyNexQ
omuCFf1qehlTcuRs9lBCrTkE9cPoRfulV7oN5SKAZkI/EV9GwgoOJ6GoWEaNn7aMrpXhh5vYC9+F
azH62qc2xknaTdu0ld/E7Mfbyg1pMi4ucxJN4BiuaWOvHSNQG+zBSMtFI64hIu58EXgndGTnivh6
zszZPpv1PRRPnGJevxBXn3Ubzxu3T75HHmf53GKV8haJjxCP1TwHZN/sa1yyxrMP6JM0YB9CQUF0
gx8xdUnZlKaKr4Rpdb0vUiOkXGCuZoqbDHoekhtYaYK05jVmU55f6zhCNOAprdAi9vDJAO3OdhZt
ylLTPU/EJfFoyEXzs7DxM2a0LlzkgtBWtw3H7pWLs00T63OdFvKV0xlrFIfAE6el4S5MEMmX/nhg
7NivILCke2rmLSLpjwZu0t5gYBjMHMLD6AnFZM5LS87MnDMOQkJKoTRXe1bGU6idfS8ERteMjjLP
y3czYGFwK/s+Ro1CdfwREqqBixGJjFlQ4qZF+d4YJlsasRsEUqlzOOO4Nlw61hM7w5I1t9Dp0K9Z
ZFWg325b+wN877H29HZIsJqINt8XLYGEQlV73Ruf2yXFvZuPnsGIrlnaJHiVDo3I55XSKei6eAy3
KrQ2gRE153aETy/QIJlQM9aFuVdWQh4cmTYswUhVWud1SCMyRrzvY9E4F4HG1azRciRhZu1LdW7D
Zzg6p4p9NxjdbNMZ81el84dQhR/l0l7PupRu+9rqff80k7+Dv4MuabHzHO9L6brZ6X/Qo3eJ3msa
ct/b/w3cN4G17l+79K6+5dNPHj1r+e//NOlJ65PrKQhulrnA2v7w2/1p0rPtT55lmaRmOKZrm6b+
waT3iV1ACpN/5VGSu0L+06RnyE9aSK1N/rklhG1J5z9x6QnxF5MewiMHaBIWQstybcf28AP+SH0L
EICKbA7jlaVE329bNyYaekZq9goxl9z20IZ7Phe5fDNK+MA8c1UX0c6iSfpMahHFUQ4+/6mWcixX
TdSVbFwdYXZMqGpty8peoXpd8Jx9ysgBR0c+IaulFZYl+PS1nDi9NSUjfk7BFZuf15gBqLHRTqeb
fqDRcuz4YQryqzkV/ffJIZr3jEc2NnBOdQ21u6tJ0FlnRmEF62kqlHoV2TRZFyldhI9Am6KXybUH
gVs3UNmpGOY3Suid7KYc+DtxVXQIu/qYlKKb8HZ4GhhlzzyQSitdSJMuozwa0joYL8igZ38n7b4h
ZCZJ6HuwULQBi4hLfk5AJMvQ18ZtT9AX+pU+hpX1xXGbvn/tpRF31Rt4/bzx3pteKaSpceNVS98I
+XYqWEysoUP/Zxu47RL6NpJSNG6ZKqZlPOnbAaf1uOmGrHNgp8gcymbZ03AAMdI7VyHHYI+ohiCL
D3WqZYi0t2yrWxo2M43AAR4O+ope28GpKvAvvWRlETGCwIHX1KcOonNFsRpUM/wbIupq4Bj0OjSK
emJUqDLowiCyHbk7p8ntKA6rNCa/ELABsyU/FsCsi0Lo4CMlGQQXeW6XNxCLC5viALkanflM5h8S
0/emGnxTHKjoC+pXaRo3ljeFD3aixnxbo6ztSP9ywNvRXeu6Jr/umPoV3S5rw7ASsNLqUaF58UIC
zekvqPhutJiL+ee8Rqf72uYKTrAI++mL5zkATSRE2uGOznNoryWTPYE2wqISDdvRzQ8xvGuEE2oi
GvSOSMMifXDYhNpjn/mLUlHPDXBA29c5nfmKjd7f28gKrOFA07WPvSuT00NyQ6JPvYSGemSkDSSS
2JtgYkM6STXL6VI5pa0vonVNpsM87KjqnXwh6k7x0sjuJ9MlgQ9w+k3d2xUNRVPF1gpVuqluCmFy
MFR9WcB76O2ekPU6H8S2HStoSJFL1zSjaFEp+VOyYeyQerLXdxxLtQFFx7Gbg6JfTjfA9N1mW0/s
hweUFElw26UwaBh9a95BIaau3iXosSb+G96vg+k0Kvqwldc6zzg00GlMwgJNl3YTP6fwLLeQTAtm
v7r3RkDe+9l2OHaz5cMsUcGymrCQlfOl94vEPxMuyZkkciZ2W4tglugiaqsdHidk6O5Rjb0VMajD
BrW25hYgQRB503dVNQVJzsJkcbGACU6kK6nUoF/HywqyRNFs7QLSr/A0dk4n7qCWK30FTLXJ3nt2
dPKhUgO/+ltAOoC0of+54nPZTb3eEwpJ4JRjpTEZN4UF3uRZqlzEnBIojGZqkiQLIsmxX4NCd69h
hoMyWTVeELU7eALBfEN6mVXT50xzE7toZEN5THoTh0DSKv++Zy6Eoz6rTGc2vsW5cJDpzz6rw+cf
tpt/4Fh/9FrDFP3BaO3C8lRKaMhYngM2xhJYxH9cwz0zH81leLZyKr0cdGXOE+3ZKEazyON07Ebu
w++v+POu8ecVbeawwhKWshxp/XzFyQnj3ssWdwtN0WBjGqgxmhHd/jTN9rXWons3sjYo/qQE/MSd
/fGDsu/98kHZGU2bsGjP0pJt9scP2hd9ZTEOjtHnSQylyLHvB8MU97//cH93O20HWKvwqM5hmvx8
lQAxlK0EVCcKBXIR/AnjhDl9mwofenJBS+f3l1u+nR+5q5Zrse8KV1uAwE3W958vR3Bgm84T+ZCI
N/TejyebiAatD4OAcfL7S/1y/7iUXAiKwhN8aX+9f7VpNW3H87tqqxJdWyg+dEWL9fcX4dzyy+dx
pKk4T2jOFvovt2/k97aAf4eoIZEljEWBPngOXkiOvVIJwS2d9VxN8vz7i/7yQEIa4OdKzfPvadv6
y0Vzmh8EinIT/ZoIyoWBaWpPruqxvCeYfWlB+OHx95f8m++NS7rLQU1p+cv3FmgYMRXV1Uo6Yfec
oQREM2IbCu/qJP7dTf3bi0Fv0a7JYIX37ueHxEsZm00LZykeYcE5Y2k9GioyT0EDMOj3n+tvHhIM
9sgPnOVmop7++VKJn2Rk26L47AajObjxSMiTn/3HFxGWbdtKm0JJavu/XKQiol35cBtWbhTaz6UN
vWuAp/hv1otfnwrBcrG8WAAolufi54/iG61AncTgm8QyOokW6UzWGtjk2UzoHoIFevz9rfv1WxI8
DkJLwe6qOKL/fD27Ndq5DEERMKX87NjdZ+GQGdXk/2a9t5bf++clg+vY3DgFVcPjlf75Om3J3muG
yytWSWMHlj3o1oV0YJaXzrDUqP7sO2QQVsGMSXvoviCtSotDAjLCe/SqkZMluEvojxwe+svv78Ev
jw/8EGvBS0veSPXLGmP6bdSYPv05o8KjVrT5PSb5r7+/hvU3F1HSsbQNcYj66q83OjDR2QwjS3Q3
xF8L8lEG2P8+4p4g9QGXynXgc0LFaqVpcVSl+ay87szZ72SG0f/Dd+4o2oRaAAey1F+escKqKqzT
PGO4Z+367MQcJNZ2HXvGtk0xAW5+/9H/7hFTnPi4lmS8Svn30xZImyhuEUlEyNBTFzQ/mnnmGuNU
0ivjpGP9m0XulxvtClu5tqv5hJ5g4/35ckFMS4rwaY4TA0B6NLW5XfybpUD8FTwOcUZJzRPtubyk
v2wYRB0abamZZJmNupB1gGIEPyqDJWJKGfiR+LNo4AdSSuLxZq5vK/d7npGhjQpDkJfdIici1ylf
TXm8tYdhY7vx3R83/f83neh/E8reYW361y2NS1EX7+8/o+yX/+PPpoZhfgIttFDitST2whEs4P/N
HqLh+8niXzmedDVLAfO3f+LsbeeTR88CWJEQEta8zdHhH/AhYX7SmsXCQ28P5d5U4j9pa7AU/rRC
OsoV/A6YYE1J5fknN//Hk+IwOchfRPAWG5jFZFZP1lVWp0NwdkDIdW9zMTfVG1PWgNdm4Lct8PCF
ELmKW19RELtHuCOJ/tq5iP8ZGQ5xmRyKPMjFR8NUv2b4MIvMRoPUQpsLMKIw0BXGaEkw9iYH7nSF
Irayifr1jZij5qbGX1oNV9EYubpltNrHXT1+Nm1Cbcw9BxZ4fs9+JzS5cX0KRLneTxmZeXAegh7H
y8ZuMLNOa225jXU9V6Xt0WjGBH1Uk+eLU4c7qz0lXTA2T11gB+NzOnR6OGRTudhzY8FA826wAWF/
pGbQil1MDmV6csIwxwUPXRGbqZcy9rpOQJEl+wmeMtMGGafAWnFU7Zq6lCO24gHXhWt6LoiOWDFR
MM3Il3CDCtg/FKEDEhzfGbyvVdEW5mGG3kRAU5tkDR1ojzFkXG+9InG9bJdTEdK+xwhjmTfpVNFM
3izfKANoFIpoeryGk4FhZ8POVQmBT8gUk9dhDKhBMwOW33aUrY0fmjn0Q6JjJzygI7PvhnK2l/wB
1SyQOKeP1oNdD/PW7zUp507HID5JMFP3s5M/Cp3FbwnI3a+0LIg1xZBvIddl4gnQDgkMQB5aWmcG
P8UTjSALxB+QgEtkFhhIpjFVwb7T0wIqpQuDruChpAGWH+zRytNr2ihzsk3giAQHDJHSQBkEIjPe
xQSCRwfoUfz/66R3hPWQGnmbCubKCbE5Xi8idEIt+o2ZHGwLj3Y90yw+8oBIe6ORFOqTJEUrJNYJ
rxPVuBcTAA+B1n2P2xZ52YbB4ogk0YVcEa2h55O6nGYE2G1r20BcPRJ6q0BLad+6cYZCG6e26XTx
2k+Mmza2XXfVuVKdwvWNc5ygzFC04XasPAYPXeh0NT35Og0not7yWt5r3Mv1dibewbgtpB3oR/i6
rYaMAuX4MjdMt8CJOjE4GVPKhIEZPiT1YiQDrsIBHAHT0s5zTLIZYUkAmIGZaVfxSfYgglcusnpx
8Fo7mW6NlqzIQ5UnPMS2nSbyzDM5MYPGYmqqi0+b7DzBRZ0Wud384mSd359ovPCeonEF9xqHAaTk
MNpOTbKNeTa8l9mzsdJHYYM1pSg5M94wdUZfNNd1aR+dqeQVcvIakShymAAkrJ3aCF+DoJmbjZsb
Pdk3gRGgdPQr6i5++mDM70kMEDri9JzZwD8CsxPvSMwt666CVH/F+niCSDhBJIUSTtQsmsyyRBoS
0+tS6M1TADJpmVxBvzVpTJIMQCRCjvF8Vxq5YV7N0xRFwIpGOJ2iFIj0fVUzw++7SOCb8yIaSRrw
hMvkP0evRy6hX/QeLrDZrXFBljMjfYaGPTwVpEkujj6+Wj/OQgwZo03AQtqbLVrcYpYGDr0ElXUP
Y95I/eIqJiIJXz/WmSfHGPsXg+4OIhKRzpZ/pXDldm+N5RiuC7R1nIeb3JFwdXzhptOtKkG4saZi
SaU3iO7pYDaoGFB/N4XG1Iq0oMZjluuJNspqLLsyOSbJVJkov8PK3uHeDBXTZRXS6iyjaL5BsWQW
0GQ6OeOoQpFgfAR5XvV7jHWprtdBjoecICHp0Na1R0N+p9fWItyt7BAbpqzJPOvtNicd0ZaByq9c
dzKjGzTBdnxvqxKfZFSV+O5RsvIjL3NRVLB4aIDO2FVFTggsOri+GWHzm6R9EMlpEJ/uIQzPR2Uh
E4ub8ZGZpItVnm48+VthKEF+FIi8HwMZ4Dv0kF6B3WwD2CqA4ZXdtjClBw73BSeburSOSVO6AGIc
s6MLAaOO5OHrokzn8NB2uDA2qJHs+K6aLA6jtessCDlUHgIhfGITOup4VEFf3KJN3tA5FF/T2GT+
K0c4FHDRjNysz4aN8Be9R0AIVLrogAq0JfFQT8HKVKMRHJEd9uFpMiGk00MExnGg9JjVIWd5r66o
rMqOohsvkLWuCVKtv4qIhAr+UTHHmnjr2U26DyR4PSNlUoOd4ERw4NTfq6GfPqcVbhA+cupU34qw
9Pp7N3Pz/C4yOqMDqDNyE9AED21ZfEv8sjG+V345IV6k8z4shMxpcVt4Q/3S1MVSgSRCxk+NonSn
edhlDpp2g4YgaZeMJRpvUMwNejSC4mGYfAYWaWgkmOdzX5tEkSkzeNRlYZVviCvJ5opMDc52Zu4O
Gm9ogQK3nsPoG734LMzHYejgycZ4q8LbWdBQP5chgcTbEkmW8TzoySdJM1EzBNnc64pqJWFbgdyL
XILj0dvh8w2+Thz83VdExsWHMRiy2/6fP8dqCqB/fY69joJv9c8ATWv5P/5B0JSflLtM0jwOpUzb
NEfVP4dzYolWAoaJ6RRz7J8TuBw4DZhMy2aix2yOboJjmZT6HH3/m6D5icMmB16NW4imhuv+RwRN
x3Z+7kRqcJPMDBUVLgkxHKXlcsr9IZKJYZddJyhIZGaTHph0577Q+kpXhyjDKC44xuy7PKwPeSGb
2yun69rbKcqyW/eJ8KMa9h5L6BHbJ8JmFO+I75rS3LiwzjZEBvrXNVaQjVGgMDXn0m92DV6jbcuo
ijZTkePcGQAdJVX01fLFrZP2oAFswBx4hGBYYnVfhHr80VL/nhN8qQdkCzgbIuusWCY3KDRRr4G/
3cckEe+S0kcMOkKT2jo9wxJvnKqrP/4AfI7uCrPh4zRDKtDNk40P45bV9WNkdn6ZXaJZNwx+oLaj
TT2bRltcrN5IT21n4G70s4OB/fxuqjzzrnT726Czg6vetacbMqODi2D4F/lLuwTCHQlO5aI3BYpz
tLGocyoYd4ah7McR1nHdJl6D7RN+DWvUKRA8FSsvU9HOL1C+Aggfbx3DKMFXZ2cTNYpHsm+ZFv6f
f2AzIIVk8E9kyytUi5fSN71Ly6Hw8sffJvUOA0N7sdgoj1qP12lrNZf8n3+gcI4uJUGltdFc2Ayf
bEZ1yaVPi9eIzgLAApW6ejst4AUjHj54MCOXk4+NdzYtvI00/PrN0mgOQqjnyPaTvZgMpIdygGPW
LAULqP5qiPtbo47CTQ8IdhtUBhIUaDE0WoAlYOyCsvXZEXUFFUS34Czm4DZodbJeev6ciENQ3HjK
3B0H9eL6j7+apra45mgVo/+R3/IOtuWC2/Jaad5D9r5wvu/OLTbffkjcbd057W7W5H8EYnirm2bc
5xrODI78vSGGJ6OOyUiaKmIJJ+aFUvJYjrH57IgOIyqvy8YPq/oBqMnFM6rs2NjyjmPMcMorLyJd
1SlW+eRdWx0Kjth0DjgwyWIeYU8ChSfk2RyH1URcVGsCGWOksApnsueHwkXMnfGYzGT9zV4Lymeg
hS3hKTBhAQxdL3vxUBQrz+spehw0SWjOm1Xl2m9RjJPJshC8fq0LpJxMYnhd2hIyCdNjk9Ql15u5
rHLndQTHDKRHGOwSjzOHM6YPPWgP03YI9htRfjjxtRMN23AcngZOA3GpI0Rx9nMNk5WGB7/jENyN
I8Ju7G/nxPaJaorNB7uzzrUqvsg+vvHNL0FTHpHkVhxN8N9lgM9bvz2hZw/xYy/2M7s8i/wDIvpt
zzvCsRWd8YygURT+ZbbJkvcB25AM/R2nYrFSZJ4egYDBi/IgFYgcHTZBoZbXIrAPulc83+u6zu6I
+TrBt6f2k9cEfazkQFQbm91tE1s8Wy5Kb4RTx8goX9xmwgfdOtva9HHAZ7DRho6Y62H5b7yrYExq
7JxTBJRIR+s6SdF+T9MdAk/UUhpwXangPM1O1B8wjj6aoZfceqUT3IzGE4Zt77oD/IIORRxxr7x2
s37WPobhWhvvYPinKavWDhmKKyu2b9LEkNsyyOf1TVjxuRD7FIRkeM9fcqdBjE7A/N7MXiK7QHu5
ZNwKxhzrlnlpq8vu1IdAyaUt5MEUNXFd8x2cToBmfUAo1zg+MdDGZ50OcmM5CHolvNBU8VczRsFT
Zeodrwp0qi7d4yD3jpVYADGR/1ALvFVly8fsXZVjKClwVgwkV3YyPRbk+hBIhFWx0J/D1jOBzi5T
bv8doW6HDDs5hEA9eUhuqlF98aywe0pUTS02VtzZsiLvQE1nTcE8hQt2K/W/wfx+ilQGYpGYzh43
V5iTMuUQ2hVwknOm6glp8n36tfF1j9GdAmcY1XqezQbuE7jAzDwPDeSLUaFy8vxk2Ihyui/QyZ0M
6AN7sEDY0eqK5UP51V5gWDQHv9hH9vyW0eagEeNVm85JdjCfwm9F7b9VqBXLXhQ3uQ2tqqUnjpWN
TJrBE1t3zr1bsYi8GLOi5s1508x4ELjNkyejTeJb0Xt0/cG8j7YdBisHTklmUFkkojlVNUj+0okz
niTL3UeICvjiLbnNU2Lg3MQPL1GeuIQdW+k+CnZB0I7HuSSJo9X2jTMNX2ubjCeyWaw1HGEIL4E4
mdbdGPKLFlpU+Mzh8iei2oeFkDu+x21YRdFj4CsknzPyZazf6CUxv9BaxYif1s+MXWIQz2viWnvA
hBlmAuc5Cawt+gxwU2dr9oBoapYQLyf3ST/XuFeFHVGFeuELoeB7lmwSaBG12br87EhOsOeUtWxl
gqaKEmKDPRUt2fA1kpB520UkkQcuqomZBDkCWyaoQM1NZfhndAo4J0oBFbckQ7i2mrvEi3ZWurgi
9Ky27miXt32E9ysCko36sFpcVa8gk3bD29DoZxIRHfpDeu35JtL01PvmYqboXPuDpGrysIL0vpbt
UWYvRu2j/0/D25SfiywAh0yHf8VtkulimluW5xBh7Agf0IVRz+C5OSMgymEVuvrKtkZquCr6nkj1
HQzoE03rD1InB0QZLqLj/KAmY94QvbKgavN9NvVXwHJ3M9RQtcT9NqF8DJJuP43lvArJ2avJL2+7
CYkvTIm2zZ4y1PTzAG/Ggq/nta9GS8Xbzskj2WLlSrl6WNd+tA+md9Yjc+PTUVr3E9MgWFIl0MEO
gcvKHIYHa8BanYJdqq34nhRIzhWL7LbpwU66/hV+RRZo2m/Uv0tVt4mBEbXM/S6ub6Bkj7DwECfO
Huf2/Sbw8g9nHEzEJOqlI3rmj58q6uJr6R7qik5f0hzSNnm1ZPOlTyUWb+o3XIeNsR7zFHO8Y8y8
GuP58ZIHIty5kujlOWLHsF1wVKUH4iUPcdw4VvTUGN0VrG8Q1YHJ49RQGYPVKDaytm5HDiW8ySmS
KTLiqZO/UjHGS+6M6eyMJNqHiH+ZwG1zMZ5GvKxKj7eTw0uH1LOsx0fstitFg+yYeqJFhlwD98yM
s4mofRydaAunx9gWjhchzaphitRs31inwIT0RrFJq/zWimCfEyWzzzxJYtrgoNZnNLyRSDM8TC+7
1nHnezXWD9H8pcVa8sG0BuQohhmkUzjm3CY+Vp6bczfBoEpXPMyqIW2nYuLiFK6xKcELcpgWD6ib
eQnHNyPHl9UKxUSGZLqrOrIQr462u5tBUm978q8goyK9Z3nl6cm+0rvp9rODyEnNxUfZG3gZlAXF
eK5PueW8+Y24HcRMl1SDmFE3fCwmO9WxcSuc0u6w9t8VIS0ob+yn2KDN29Ddwso5zMMDTNvE6ifa
ge7zMOa30hswMyBzQaEVP6HTu3j0HrB1JZ8rayEUFUHwwMikwd+Pkg5Fa8us5moAhhtvZmC8TPmu
stR09nOQv6g2u1nokXuVbtM5gi7Gxt3H0j9NwLl285h/L4p3YVbiSjYDan1hTYdmiakHFhaiCp4v
IqvVmjWWBEnMk1EYfgk9xuZEFq5Ic1HrYLZuesu1N4gKo10NScU1nPo4jMMOm/4Xa7wq6JaSb7lE
isbqRttorNkKvE0pe++alBaE+qFZbEMt9q6UBp6OiNhNnyeepulRVsSwo7fgMfM3FdKvQxwkl9Is
8NB37V0UptXBGKZX4As4nmZejGHUB2wb3x2iisA73jWaTTYh2K4hKHAXO3BuqObZXpS6zdhGYUpY
h9Lzhpt5at8otUC9QbiRASg7ot5V4u7wDP4XR+ex3DiSRdEvQgS82ZKgt6JESaUNolRqwZtMJOzX
z8FsFDNdXS2JBDOfufdcJmVZ7V9UPp/tyn4H0vw7DMN7akLHADlNGiHHrsBlZ6RYmEprQHU1cgb7
jrXvlYPXeoL5l6bfQeqHhYVZEGaqgxSzpB5rMDYTzvpEtFRwdgfHVptf7XzRB3Xq13EW4nT9vXz4
kjz0YWwxeP3uCu8yLGDO2Q9INxyJeHrKxfayfI4LYDl8oNEcADLHcLdsd9VMXhKafUf26WszeE/k
Hh6D8ulGRhXHxpLlHUuFL58eBFM6Lv/0OSgdBZRdbEuE08wNv3QbGXejJQkbEdTmNqIxPy8eAhIU
v1JBcuAZ+gcb7W4Utzo3X7QWP7IGJPlVb44OXUeYe8fS1M+mT6nKVD+pXrzGfTeGAy21IKwQ6/7s
Q1xgUAX/r5qzXdkF5hbR2NqZrL0SJu4FQ9hXhudY/vFksFUGQMOcE+gZqHZ78N6pFPfZ6L5nmjqw
LbnHmn4P5u7TVMQcOyROeolRwJTAwt62GdRBtkpr1K0V1kX3nRoOI5rb8NAO8W8pmfdEfn0wCs74
un7l7nLIgedwZIK/1foLBup52xIgPw3zNuapPE3F4u0qWNmnoBiPVYtPLTXwUlUWBnGRTPqeodqO
lwxrehVZYTqpH2STNw4mHmKyOEDfyZ02jTvISf0a+zRy0CkBelTeylwmcK1kcxoI04B6NkH24r2f
Q2HoOAhHFVZdhDXC95CVdqTNuwIejI9LmNCjZ9ZyFA7QT+3pCw4zhD6/ro4BvldXYEwdbSiu8fzq
dbDvCtXTJCyE5zkOfqK8+gqqlnRYP8aXGFNvx7CJwOSEXXnsdf+SIGZbCWkRDlnJ48SLIIvopAyg
xiMWdAA6azwErxprthNwQDK3RkW+gnMoFcw56qL3ORsefU3Il+2fMjGWZzHHTwyWwSEL4tcZ0e5k
8OS4BvdZrKsfhH0/0h06jKMA3ytMc+sl3IXqm2OUardhGMsGhjc0bVgN2qreaADRCemZ3wo8YvB9
gDikHfY2YROZlwnqO6MYT0td7WsF3lLnW4H7ybuJyU4vPyezdCgHnCvCH6D6FnPrOSZdIULMaUnM
zHpzjUpSt5GVrmMkjZRSFaGRHZhjcuqZ1if1pyA0i5vOPMF73/jwvfTmDx3SV56BCyOIE8Je1j2E
U/+MM57siNy3FZv385BFh9jV/E0T2e0u+MDoM22CXLsEGRs3nnCFMmATkabcRNFN62c6IVYju5h0
YHcamOUM3DE2jreOX7ZherJpE8cNk9jvN42swODn+r7OZ9jNXbMkKO/hX3wR2TziNqSqGIvO2QQJ
DSN94K0t/CPSUq60NMHvLb5Nkf8F5UQXXcfmTp2Xreim7hbiY4MxdKFJ6flr0tG/+fqlIOb2IMEt
NYpKsKd2miApSNv6wuJKvEVe/wyF/6epyLfmUPBoZwB3Rq4ar12BJbZCvbnNhfHLtP+rtZaQQmfC
kWW9oVPf5I793Vdo5ftpOWz76pNBfdIca8lxlIhMCzV0qRtANSsGhPpuHvjXUlWLk4wM2FD1dBIy
iVY9nFck9w7Tjw6LGnEumyELgCsk8zZT3l1JozvRxFFy8AQduuUj6YvpnYHWtkr8lg93gocwwIYE
/RYGHPajVSu0gXtG83a9sVAzKkrCupmDbdV0Naw5Jk+S356N99qFcyUaszkykMPm5mAwRWZuwQNd
Gtbia7IZxWGMPXWTgImXvrZYAUI6Nk7XudjNPnJ+pvAEns/We5VSUopp1hlJ+AmdVTHvdfCBQ9KY
wMOc/zTDgSgzjIe0gOXy/y81aRObNkKll8s4dFADFm169NLh6SoyT7OOUO0GKhYaZwWj3ehBcHab
ZBpF6CyrlsZhHiilhYvGDw6ooslwnedmh4Uv4se4Ed8QseeUm5GqYcVYJ8xSsq8GDdBzHbEzlmxj
16McbhAsG7ywbBc9unEGa+MdtiGMxgk/IplBXGhtKBEH7+rR44BvzENkZbuJa+TE4uR3slk5Nprc
zokDu4PusdXFr1g6UVb07+UQ/a162KpMpakfhz/8Vhw8EXX1XPvGytW5K8zEAJ+ri9BzykdvlkQm
wD4D2fepMwrxAG1lXIHrtis+xtr51VVDk9FW+07zrTXbZ/julgXa2StODlCFfgKD0CC5DnWBF37W
GaQ0zR/UEAw1MU6GLH31nRDGprf8fVl6fFj7hGJeTO6x6cz/gkRa5PjI7AIpiuRaXb8gfO+uckEc
ajHTRa/O9mJNXth0G8uC0yHId1rGZNgzkgPDKg0TXj5v7NmVeJWtYTvl5gmDSQDj62C3dL16ZolQ
tFc0YnwChikIjaK6cym+gFsfui7aFh3jg8llQqVn//kxq7F08ibMx5j1cFZQ2cizV5uvqd0J4h8Z
EaYEbTIxh7Q5muuiJ5zS7fvLlPNoikR+6lF9JQ+WvbDFZC7mDN1wJXMUCrMgpqNadY6zcXGFhH6u
+/yk08K/esRRHmxiK/oEyfvXMInB21omBtEFgJz1pB4ZyTnNAQAFiVrKuvEMlGxj2MM3vD597byy
on50gkY2A1G8GgaRXBVXV8IKd4isN5idDD37cgrTRgvWiC32ksDDdQ1ZZGXH8zdciE0rC7kr9YQH
0zT+RSws7sSJQ/ZozY0cTMH3o3inDw7NySDOaXEWJh7mhyrIV0ZUf3HCt2vQDMRkMWGy6SBWCnIg
VlQ+C3xyol4P1kPCCW+mOkWjYnfcYn0dyhIIkTLhQonqOsSfsZdocLo7Crapf/qt86nBCJOaAQc0
A0wTE2WYTeQsjlpDwIgDlTVIqovnO+OCOFlIgP0ydQSer4UjQpU9gcJYkf0aBqPxdxjto2skyWaY
WJFlttgWVfOFh7M+zbw7Fa2mOetfPU7NzdyUVxIg4q2sve9KkaJkKPe1UfSCqZWwqvPlow+Kbk/g
Meg9okbZPFrYzAkdlp1JJEW59WYr2OgDFznYmfm6tI613n204o4tggEQcxiq5vKKY/w/MyWczB9I
R8QtoQrelMV85HmhTuzm2navXUnIct7RPpMeDFeVLCU9yp4iifiwONFfZm5/GUoeershb8gzz61p
kC/Z+dvGMhIa3kmHze3gGpwvrm3NO1UWt4GdZ0d+SV7cpCJaF0iPWpduQBwQdkwTw+5ufMVCNm/N
oflN8994nNPt4Ph/yliUW+nBzit6M1tLx53DwevRsDc9QyjxVBjMq6l8Y6fr7IKS4tLNTGqbibid
Qv1kKhVrPfZfU2I7hggAS4ltfc23zFcQEG+sjn1Qq+mw7Tz/nqYJ6Jw8/Q1YjjM0LOnPQbqwyB63
Xfs9RwZZUSkfTwSpjCgt5YQ+5pegY7IYFzyGiltFj4KNpgdvVlHjErHcO9PwhYDgGgdBHCTAqYbW
kIwwCIL4xob2EHFKJDGOVhQ6zTYY9U0XO9oOlcI3/nI49gVJMrVsaCSBdw8DFQFkUz3lA2CK7r9u
dj69Aa2D7hxFUAPoNqLXuZQ/8VQeSQx5BFUPGNzKvojedhj+5wte1eZwJyJSjSOPVPM644JFhfU5
D1q0rukYIQK0+87NvoM4p36eI2QWo7kxx+Y2edizTZ25CS/PcfA3xC/dIWAQJ6APJJ257yCTvmHs
3rUqvrrtBHU41XV4ShAOK+NLo6yaterB9HU6FMVNZNTkTYB6MrPybt0gQ0N3BrC950AxWdwXPG1o
U6OI9Tawlj7mIjLqMPGmYq/kci21OLvwcoBkKuHptXVz9twLM8HH6ADd6LuIRi5x0w1wvpWHI3WT
xsSKRshcG/LLODZx5vutxhzNK3/m01g6Hw3v77asxqeDZm3A9e9lb2wm2eGJw0RoDFQeAzwlC61q
W7OhXTdvqoHWXBXTxsujk0DLD1WDdSa8duaUTbtLbYMPuOlUIJ6GjeRQhlSm1tJy3tseJ3Sc7VSt
LvWzGAJ1CGoEIb07MEKpL1OtHkFHXI1s5AujFfxi4EYl4MFqQh4IJ1EwuVPxPqgoCQ366q1i9SkE
axVEccZLEEz0j4lFPjW5cqNxgDidrgBLObsuKa7IrkBlBdPVNf6UXVYcKj9hH+D/1/cFmw0wa1K0
w2msu9Auu4eaYd9Nacys3ER1kGT+CrmNvtI7yq8a5T3XNE0bm6JTughhahMzXqCM0Ex7jxrW+Bxa
5y9bbdSFHq+ja9nlGb6a6RPvZhaPuQVdx5EGLptMYBYcE/gnQV6rA0eh1cm/iQUzf/46YAA9DCLW
LinWzLoc70L347OtmqMagga5F1eA6gQEWDeNw3aA9NvPPC5aXD9EO95H8LUbUgamMLd8slCiJcTe
E8mGfTa56wY8LCMh6oFBXedEjGUGy936zfSBXIzLSeu/yxoiYwXUkTn2znLbT+hWbB0GAFNttLYC
ea4NKPoAYNV2zOu3gNnpxUVuF/j32nQ+LT/+Ro3yX9vr6bnUiwckq5MMOKubLmrCAnWAsBOyCT01
brRGuwsNfz/DEmjdFt4XKoOYv+eHNEREBzAoIqHde1Ys+SqTgTWb+UtSJeWqIOeL5elHKvhIdmTd
r7ymAYpUjjsCLv65dcyWhBzKmuHzSgXsA9gvYFgf4YfU7MEsse397JI6f4wMhEL0zh+Pu7byTwJR
HWsA2PMjKuYaEPuRPdEmlsZXhPBt52nByeYZPVpANwiDBEEDKLXs2ar5fUYImuKxnKq7rxkP/FdH
DHEwjj25B2MIZBiUa0oPb7K69BV2yApee6nvARkxux0IPPK82VnpfvanYDpjVrBHs6F51ZWRHMFc
UtPxL8aTegYOKrvZLd/7Pv5DwB4UASf6LMR4ogYtt3782fVci7B5CC/iURZ9xFLDu5tKHuCw2AwM
0LfV7qdddD9TVn5qbbBVkU+WLjcpE3a2Ab02bpBp/R2j5Exi922eh++G4KsxcKEuj/3d9mis0d2B
5LK+SDIR1LvDD3kJ1W6ULP/lnnam37DUHcI0sQ+o6Otb00FLQD+xDiCGRPgHB22ZTwYMHXrtH8Mk
75GglEh9lIGdIbp1CdWosNMjTBz2GUGMHRH+26SaatcjWIMuLe7T8tQMQfyeCeacGRkiiCVmVr6w
/URPIHgpPT7T9JDSn35xgbCoZIrKpry62Ah4Nzr7eNfIWNYDhM9862t0cCA3SeFvSkiHnc5J0IwQ
gwh3DzhCaHzmMXuDvY00b2CQO2JqCCZyFjA/xecu6wDAGPqBcWDDwpoSOaIvP3bVqY36dJ/mgBEd
HXKZL0j8GlLASfO0JWINRIo3N/u+/bR1PdsFxVisYxqkXOe6H4ErHdzM24PmuZuTIKuda3jrpDzE
RLP9tuD1IY1CKKu0mYO5YASS4TZB31WrVQkmaXY4B7C6ByEj2BKKRz4eap3NoqecYGuQ0r22MtQp
jPdRm/WtfRpN+aEm+cjzVwBn+EJFAXKl9L4dn4vSrIxPCdxy5xlXi4yCMz7ktBza+xJpZit105g7
wNN3iGVjAgI1hCwyZC1YCkjUTH5TR/+tXQLVsS5PIf1Ga2S/ZOJ+aBWu35EYWOCO+9odnpm06mMD
yk1GvUsYJ1nMkWsFO+S/6GI1OgD+ByD5DFrkLKsTLlL44QMRD1mZUi0RIu9l9Vnyuk8LRyROr7DT
0h219KXOypOTm6SEzOo+E00DWTomfQcCRceGDtBl8w2MGau9f24dG+l3572kfrIVCRlEKJe4mc37
ZL/pQ/JFSiniMjMTZGyrY2tH/doYrT2BsfhjrRQtRr514+E3K8hrj0+tD/qo6b94XsFGWdNTMIVl
1hDvPWzVBIouLfI59QnuUmqfQnxfedMPmttyPWhoJbGeQJ2A1eY32aVrgh8SABZp5K/RB9G6tMnl
WQp/X2P26tdMBGOV/kPUtq7svmKUva4wy24yjLNrblI0j/nVUA7MyVh7JqP5MtniVsbTjZU6SZeP
SXe1VSdMPRycFyX0zeQ3H1Qz2acnwOqerNn69I1IMYyrKHVmG2KVCnHipxub8Rsr9q7dlAxRBFQW
A/BL7xnIG9nK8ywV555ao4xMdOuQl7nwSsSNNjfRKP3XTBMEoor62QXDA+j4IQHcu5pJjbJN4Mr6
BKJefRE/dwoQJ+wdi5Ydcctu6P41hjwCctFARaM5BJe+QQ/w5El/KTQL9jCR6lQXw9M2kis4lo9m
0k8C31KIAw+2iwAvUsWLTd38lFb0Ykac6qM+3HorveZxcxRe+6CtfBCjl3A/UwLLan4iAEPd1CXT
qR9ra8Wxc0CEWHfBp6ZrTFaI8RoRRUJI8SwtBGGwKe3U45ymVAFUwEPog6TsbwnWZhCy4FpNzdxw
FxOYGownQhoag9+OYaUAOFk6L66PQioLhkuuOb+xAfwR3v9hSqtLOUY7ZL2vy8YmMuUJhTQdlAb8
Vcb9T9m/AZsgjqMwJLlSHeV8NL8MbvuGvBcYKPAFbh3jZ1omK8tzn3TQCHNlfGNjeHkA6bQu7hC8
E0+jOp/NelpxypBn6hW7oYBjY9JFIn5Y6WX1kZXtgUzEbpO3Fit3VxUnMKaHoIv2XR09HbPAnSBZ
X1f2dxtz28+SiQmz01COQC+cYPpJ+fV8mwcaUyOj3zi0kL0oRvjrZJiDzQi8h2QL+PC+K8Jo0H69
WaeuNqFZNSQs2PKf7aTWygQK4NbB92KJt3r/U0/zf6pnSUhAcKXUifSxkIn4BQ39Gubo0Uz60Ei1
exF7n755zSAgR3L0gTKj0jM1l4mItmgQIDbpXOODTb4zHe4Xh3Gx9/zyJR3UszLXsuratTbLZ6KJ
hxVxBMxI+tpfSkl91aWFsccRsy6X7LW+4RwnVpb7cNSOqUbQIYFQK4Vgh5q3fJnlHFzqsgkuGSHX
lwAYQ9zDBLHFMw/8f+SqTjAeIFpEI8FnNNZjtBfEEkjj5npApVESoHUCznFJlB9fXOvkYWrZa735
yWzADFur2OUwu1Er+HLra9lHWsYHxDbHTGDLaAG20WXb93lC+lUS93ltXKfcdk1/8X33rW+ne+Ox
d01MpO///xJnSACcWALWVRue+2KPUpB5il0T7we7LvVZNZTGEFZNhdRIrhC+h0SvamerLC+4YgCM
5h8g+eTKUIm1Q0v4Y2raq3T1b68oJL9780dCLdtBAIqoO0jzSvkpQUH9J/RlIBrbcBzJTQxHgyWT
GCd5a+UEA+3oEs0KhzvmftzaWl6FwrNvpF/am0L3h2NKFvR+oA7kFGNOoNF3uKmhvrVR/6d5pXod
s1psUFaRopelKViOhxdkt6BK00umMfMuIBDNHOq1YX6gJSF+JZL2xvXPZZFOgI5FmChv3NYqbT5i
Pd4xHBz/pmR+kW1KSDDfj+QSdDVzzhsiiDxRuVnS/nFhjUFzxVC5EbXmXYhp/PTb9Cxa990d2Ru6
3UAxO9UHq5DeOZpc2oZZL18QHXyntAALZBybxN1MQdUaHWb3PJ0I3CIDPicVBX5y+90MPnww0Ngr
S4NImxNMSRYLtFyLrLN3mBzfIvYrRCOPyAUhExO8sh4a6ytRxVveJv9mTX7RVgG3U83fJpg/OjBq
qpnznTeYN5AhxUxF6t0sH3IaQcwFo1azPmZEgtLAiXRr2cUXTsxzH7Eeqhl8wFe5on96bYOKFEde
PS1VT9sNdFKzFqloKz5aoqv1PCE0IZ1Y/chHmg9v0fJUlTCLJ/NMdh47tqw+lT7bnVhGvz3uhz4h
Nb6OmYG78lvY6Juajic2nh6kIfFTZ80hKV6xX4q5/a8fg29rFuDCWrjgNqnPo98Twqpf6AD2skMd
gj/5D0v7mmVNkrZ5iJ3mrOvEv6Igjvex0v/pDNBl7725lgYen9hZleYUDuLe57iPxobNxyRf5sFi
4MoAJUpeOLXula3ecr28BIUJDaMAXVlN9G+VNNdcRUzVugfDhWNvDTugcDGns/n0GvMXd8DvkmjW
Su0Jw4OfZTiJwTlPriLtNJp3hW/f9cx5y2zkwGQZwSSCzCg9HryyR19kGP1eeD+TwoViJiPXPoxY
p3Lu2aRulqEzIGYUQtNh5cGpGKpzO8e7XiGDMdP6Cg1jNKJLpoPtHYrqGhicX0DzkNlVA3iO2r77
Jkv3eOdT3oKGYcmJRklk/3XCPdd2ITa+HX9mAZs3lHogxTykBPo2C5j18ySsRBwj/GFop9sfsnTu
FnoSW+BFhohHIqg6GIl61DYkRaN56Vvy6XQ7NY9RFqLHxK0FV3jS5abpyy938s92ErDVKKLzOJZv
Vg7CHXsuZBiHLBHfOhfQi4DmRWuTuZbrr7WWNdxSL4Jk3gByvkXLi4FBYSVgKAKkHw59I2/u4B2z
DmpdnPOwpfwfLTpmRfMAeEjoQs0keNwOlnYRRmO91jYhApF46UIj5tbv8wuBnyTxmX9cpKL4Gqno
2GIVUKAzgTWrePOdJW+LlRiFpuPhzp3zYVxwHdTLvEUrKzEhosTtX1ubH6TdUQf5wd7Jmeu2nX0h
UxS8rl4ihOwTzD3+G3v0PxDg1l2GrM1mVELY7h4y3bmay4Mm7LuV1C+JaH6hYV90O7tKN6fqm5fJ
37Bh1hcvgQ1fBulpVTpvRGx/BTzMA3NdL/U2KI5KPNVc6HJfUCTojQaOPpG/vVGSLnWWCYdTTQJ8
T1Fn1/bCn91gtvsnJMVwbaUvtJI/VJoL1ZFIJ2PcswM8EQ6BdGucjS+yBpngEHc4oton0Sim4Q09
TQPMBHLSIdyuZm3Q5tUzCSBY6sat1nNMmM6p+MMi5qGn1bWZssPQkrmb5B9gWm+kQk44nQNQLy36
tGFcMtO3zUCts2yQJc8r/qMTHGiGj3TjTaDfGQBga+T0NgEguSWdfDU3xxlTzaLp3xpRauzg5IDV
5GoYRXPIqunUsfBfAcy8wg1NFvtmDPSSlUHhReQBc1C7DF9Kx0eQo3atLz8cHQsMDttVg6Jx3Rn5
2WhddAHjh/CH73mYxmUqwH/FERfPlc45Aj6FsOTUQFKKUVV2jPLIqNFXGplKvpO+KD6idpbDVB5v
HdlNJVN/dFfs5ayvLjYPE9nMPaKTfiY5rSpdSriaiAWCwUBSUuCTH3nxq5oDzmpI/mNkPiP2dMT4
GOWTnuONddSdbCPiO2D2Z3gFqwh6k62g8aniaFcAq7qiv4ty3KZ9cGIwyeaf7Y6JMj2NVnVn+qE2
gLEOYscOsWygxtBejbjbmZj/5qa7O1WtAEpXZySwf9uCBIopDbte79ZWbX2jIDkaCLmbxH4wXnaA
5o67ZqAUtxLH3PazdjTbNmGjzYiOPphzgAq29xgYt8y+29466ZBiKfkhCeYEzpOLbCwC8eFlJDFv
nsU36pY3Lc//GpXagGFriYpKZegkyB6k44Nkto5ewEBiIHSK8uDLg/ZfzPBiB9Hf8kBDasdZjZD5
pchRfVnEFOnxuPVs56mXDHTLjBSxCopvORwUCDMcFMuRrPXRVZn2cU5J7dmQlfzhiuSfKHLk3toS
f0bEi1Vw85XN9GWw8kNyDjoa/QTbuepauvIPcPxtn9OwtTmdgupugTd/cD2chSjcTUZLuQL2VQRq
7+rF70BTadTzs2rJPMaYF89FwqR5RukaOae0Sv9kNvkyTtXd+pKdqx7scWmf5Dyf0vK7CNJr5qpf
UZH66xt7R6qj483o9BEGNJHH1Egaz7Z7YZnLbAfAW2wujxUvZ0XCpTKY+wmln7TCPdtTGLv9Xynm
/19dkRcwG55e2wg4HPQwsEnpr56HDjp3pOA11Zk3/WdF1rudJOCmzWCPnaJwRYodbj6iSsj5eOXr
2k//enK8Opp1KYX/LXsfBBjjH7pWRy9e6m6kAWGPMDjqOMTdfmRJt+WA4w3LlaB9jP9SSKVj/OhG
3DwdM8e8xgtqaAijNzUK63rxGxbdF4ivqeixfRMG7Vf6tvd45azO/SIG7CNyNb7XW5TO9CTaq5Yw
MB0WCCkyJKn7qKRq+2wifmNPLZMtRY4/RPKcUT2Amn3tF8Flh+Q330J3KDYJfBmUMEmA4LD79QNk
oygsjrnkt5ksmMltys9IMGX/DxDczmU8efc0+atDNQeSOIaYMzw6NZudcDw/easOU/s3Glt9XQkQ
+SRbms3Q0WXzZVHWaQVmQEn7EE5svTbaMoANwLflPtd4BrGFCq51NbnWiY+0lQ2bifAm1Wh/tSH4
gKAWH3LXT/ZlklCb6NO8M304dZH1knHSqEVLWUV4IGMsw6u+LdGydSM9T55vq5kK1O+iJ4xFbZWv
i8Lutwqj2SadiLtNcZuu0BH4jAj9mzFMzTZlB210L2UfHdMgM8/omX9YJX/OgWuuJ/ODjSxbeApN
QIOb1hr3WTrbFAoot2ZW0tCo6UqLOMmZzNfdxp6wuQ9JbmFiqPR1xyyIGC7PDqm1CcpdpigZvWeq
xQ6lINOk/3+pvBafg/aSNtWv1YfBGJPu7ce7avlL4Ao67o3qDt7Q2ZVRdeYTDZHNN9JNpHv98f9f
ZNe8uZQH2si42nfa36hy4l1m6Hd7sJ/8t9nHqe3/v1tnXvVcsm4Dy804pKlPmmmP+3HQdpNkotgk
M1EFPbkEUetTcEVkyosE9bT2pQ35h1mSAmSSu7SmDKENnbVpD1wWUbAiYytP2M95OgMgrfm1SEdY
GX3zBrCw3C/qoSTTDPrAgSxV9gscsg1EA2ukS7KCa1u22inHuD57+j2fJ20dxCBeyPZ81BST+8So
L8BcPd7+FgR5On+XxTZ3VL+t80Rfe9DPWVDo9saX/HrUYHer1vDMaR6YmphTXOg6amXI5HnfPqqk
tnceOjZwAIBeW4IHaYxKSiDC6cfRLk5tXDkhWRvcDFRYNp3dYXBGhGSiDZO5fhn4A3OEzJ+i1yfZ
+eCl4O3Y10B/Brh3gotJo5ezi3VnVsu96b4aKSIZuLsbtfwK8DUAQUJsPNZu9Ool060i0Gula5W/
biGBotidelDMJaY7sNm1UgfFgowoQHQ8yax2sWG7a0qlUsj4EOn5TfkywFzUHDtmuvirt0EA3cVx
sR3hQT47ZN3YhjuisfJ+qR49lg92p5+K1BNX/hANS8Acwipa4z1vq4/SK59MeNNtMA3eTipxm/5P
Bqz1qzFbu97r/qPZxkVjVq+o5P9rNcbKLWmhXT7UzFJ5ygfp9iElKKRiVR6mhK14GrG0E0tGlYfK
ye8fJJW1F1naRC8xrnIK/TxBEwiZpAehOaIIdCNPvgY2MT5sY6o3vGH7SiDuqTNEniO4f/bG4Nx1
76dJy/GNwBk6pZqUJpp5uAnNRS1xTZ5Q8WoIBPUiiRukRYOhnoIjVTEyBF49NljD2VeVAEA+o4X0
nRcR+UiKySvR0Yu2ffOlN/GuSJ3mqLduezFkwaVv0UwlDLU1ia65FwymOivIN4HJgF/TdwP6k71t
iTv2x9+Y3QI/dtdiKfQclPcYFVBuDeTNEFGFHJAdkXZLvLJYC673VcZ5sxUVYq6s+RAgVKhOEpKj
UE/yruJmqH999n6hkQ3d0aFbVjV5uoaLsojNjzvc0GrwGfZQ8Lv1ixfnByT16Gtsa1/MS+Wfz58o
4B5EAe4LZMWkQeAKSwki9K1chWnGGcstoh2DtBVby2medXpVncPdzKu8TohdJfnRCmsMhLMgK7bL
SOjSYvTvPrE9K8Cd56jkIEdhmACEsBE2NZIzWpkYVd30SJfGYbCkW2XLy8fSCaHjWG2JtGGeiU10
W2nGfuz6T6awKLW5h7Kx7S5SYwliSY0rhXEr456/kmwrC1kfrWx3YKNrXsuUdDwCopZo+PfEIsSS
kCMSI5uXJMZ/aU0PrW+6jeAYkxpsaCZ9RuiY7ifDITLFjPhu5d5nNvesmkou0NQgl8AZMaZmY8og
H5e6P9EYpJPMtp0RVQBb8oenZvLDFat5bfkHEythn2uprAMVcv4x8rFxjNVGcbZZaWfL7dqP3NEq
d2RosB3YGolLil5A4r0xvKQmwrygIH4kGWV7VFK9mzqjAGmJr/iLZ7pkdK6Thpqq0+Tb1irz/ho1
b6Ama1j8k0aHyNRoiqpLg1jxCgSFRVDQIJHFdNWl2bMgcmDuyOxi7kRYucZPscRH0jUzdrknpS63
UCOBfQteNAJmGZfAcWBDwgSNz/lqTEoix2ZxnDLC6EUTTLfMIPUy8UDYkDC+k26y0+j5dVIISUFx
s3CyqVyCVLtADWJyk6S7EekSCAP7hAaO9inGWNk3G5WRBYxR7h6gI6F5i2EKazZ24ZlfjQTalT1i
Zm2B7Sy71skph/3goVPQCIChw46GpxDc+caUXtsG3p6hGxtNw+HlNLsmQ72KRdhdZzUPVNXz5Ol5
xRRJl8aWo+9HNbssa/6Uts7ALPP3gTnhCeD9t4IC+VzgDjt4Ek/hWHdb8m3MimztxcaHl80GGMF2
F+HVgHMzb4PnbCrnEQ8opnw+OfMQKtqFMwG8b0VaMIJOjuUyoBwaqOkZiy96pv0UFTipwLGvYWIc
TIqvcEDVt83TSvtUfXCzUd9mGTKpPm52o12zUu+PU3NJyFsk5TIn9O0fTCT2Ep25HlOMykWybUaq
9io1sh3gJZ/ma01RfGg0MOhtqb3ELeYp0QUvAmYwt1LMXq+Vt6HShqv5P+rOrLdxJNvWv4gNMoLB
4T7cB0nUZMmW5TlfiLQzk/M889ffj67C7ays6iqcA5yH00ALdrrbtEQyGHvvtb5V6NjfkW634JI1
U8drElLCVPNtFs5qY/fQTga/PeuD/kzFUy7tj+++kzwsaGIS68lxYEhlJEcbSeUFb+lD0fnI6639
VPfBRhOQWTITHWjU1HuKvnSVd2qR6qMkllPQbFvNJ1Stuzestrshd/v7OJSL7eF18KeKZXB661os
IzG7UyG9MHeOvdYfF8/rVmLOxXqEktrNtNsxme4SnkuME5x4tyyxnqOy+iZuw9ehQMkI8WwzatG3
ir3vpq/QNLkBCcqDwBNM225jUGrDONHWVVyzwSxJphKTvRsMBrJ5wjg4iIpj7fbawXLOZILhwjHp
RzFIrI+WaK0dNpOjkfDQdULg+9oUGbikNXrtVb+3taaiT4/HREOvwazZP7L1o1CtI/3kBMExrAf3
h+z6BYlvvXeISQnVUvFjI7Yzb2Y3DvanFvmlrmTDWNu86URNwtYVVpG81DGJQTbDik5MzFOlAT+l
u7gGCfaF4dJkJ5UIBTs991LTvhHDi+hbJyceA/+PhqbcxiaH5zAwOKhHJF56fZ+1/he/LxyvSaMH
E1Q5XQopt0RyIkUbufAlf32WhOJSJLf03uHVVFpDOKnVeNBIknu3I/nHhvtMSESMTJn1pPELzIwD
COYBGv+ZyLcGzkzWkDdvOocYo9ChlTUiigr9TmbbzV5onXuaGbbs0OLOW7hQ+ioSic5XWkuxQAhO
an2Z7PDNRHZA7dA+KhoZ59aoylWMf+jZlxl9Dfxh62oecbZWvbYntRgZ2vwYEL9ILh249Ir5b2nj
TsoKrE5ofxvRfQmYx0ywBQ8EZCwqiOLBhZ7IUQFKG/RLNqSVMSarsc5/LQjXOs7mEngiHrvMQZZs
f3Ed4qlCSNyb0raDtRP746kgpzd05+rJDXJvAKh+N9JrBoVcqYPd4YgNbZAxIWpa2cttPrTBxpV3
yAXRUVJLoc8OMBebdXv/+cItBSVCYrrTq4FStEvu6zo/soSfQzCfh7E4VuR231/xYJb3gvL5Eif3
TfTsk+d00asxuWLfulhTgotk0hVBiyWOuNm+lGXjXiKXRonZOg9BZDkP4RItXDg6nPNa3yZodc9B
4p5xG8X7RkXEN2n+zmUO+2A17XCZu9GD8l95QbYQZ+gvrAO8Sh7KPx5mjN7G0u73KQGkXit5P9L6
WMDlDQ2EUA+PMHA2ltU72yJe/gnuj4OggOLdNeNjFA/tpSCY2iAGFQ978mZH+m2Tq3JNMyy/+iwN
g3ROVhwh0+Gz2TkQNkBh64RlVSX3Y4UCPpEnDOrTUeF6jUoaOWHxEYvguQ8W1pOBpjgePioVWFu7
GgEfhFazYqYNuTknm47Kg5tthM4RjDC48mDWgXiP8yl79RdcR0K8VlrK6iiwzRI+xNB2TqUXdWcy
ELqNqLvFg5yZN2xj2Y/XN6YdMCbPSdJepKUaN7C02w9Zz/uFv8RiZJFlz8Y47+JdGGBoAWdCeytK
w1vwF8Etbe49MizwG1X2XDujOIjMvMIQORMfFu8+5m7apygxbvVOHh3fYmzjE8ehKyvbanR+znVX
kXFPq4HhE5FHdvCY+zQFrDzciiQnR8fkl484rjHP1JumxK5rUttA1csBX9ivyyDnti3pDugZmbNQ
qT3dIM5tdHMPFw/ZpvxqwuM7PC6LfsLqvgfEDx0hnTX4DtH3mQbw9aCkpPF9/TFlc/wjxkxVjbN8
79E01nYGR7/KxHOogEEM5XjEv2FNsQAM8u7OSXrgOOxueVj4ziDvSqwvm8bo7NtKON+bglYSAK1v
dd5i3tIoSvSsP1vz18olSi8wtzb7JTS0Bme3CqnBKMhjfVc0+j5iZzJYhdhlMthnCpIFadmBh7F/
PM6oWo9hSo50y/CfBl/c0tp1eOYD/NfZ/bNWQE1aMT++Zs1YLPmQ+bEUkb/Nwvo8BJraW4W97M9d
hsimvmHGg1NWPRIYaFNLEXxXZnQVrLKoNxEd700RxC9c2OgAjZnFKasx5cwmgm3cqA66eW/5pVve
xOPsRN0jidbdRrPZtUESrD0NVuxubqQHmmzyTOKo5sFkHUcCaRvzN9NCBS7m+j3QeAonNYFjkmAq
j7icvSy1W5N16m0SBUoCXzaYCUzPmPMOQVPQEl/TPbpGU1+xBG1RqnZbY2m5dcQvQHOy1jICINkI
036dauFBhzKPY1CjryjenAKhnEWXK07M+tJUY3uw1MeE8t0TCQJCM5LVnRv6np0b4rvQ/Ad6XAiG
6NWci66MGfxhb2krtkJxbz7w+Im3WVyuBwpLr0DQ4istOuJqOtSx8+Yrt6XBWV70woov/JghWsh4
C8trChBwFUIv2po9bkCLFKaQ9sHK0HWBHBg/GB39wcuLkeiLrnguDQx02Dw9PeTOL8NhK9h44DNx
b81Mj/clqWF7lF43IHCMI5n3xjF1XlSkBi+1GD61/pjf+FJ/miNKsa7xGU2K8UCY1ms8jJg5nYq5
OKWsZAfL2GtQbCpDjWcDfp+occqNPmr1hQ0WUBldr3b6kpjxlNVKvxVulOx7iya5VZTB/VSEP2qm
JFiEHHQxUA2SgnRI3BD1xncVY/FuCD0U3nhQ0Z9H2M2lzTPHEfMNTt95P0fxIYg6SiB3oAOPCDq6
DwCPeFliR0cjRrDGWHH269vJ14CkNPOVIL9AuxuU0JD75gp/cnZtVfxdpbx3txrL23pxAVnFW84I
8xJIR1s3hfVSkGxyYDxBTRYSGJKRiNt1eKuLE9qc/li3kixKwyZi3TVovDf6tbFj1hU3updAclbU
tGLPBGXEPkQ2ndhmRT0RTjAWXjQO3Kily5zNz/EaFUKuc3aNZBB2nbNxdZ+dvVymsKjgcwOzrDua
t3NtzrvKR/QCtYn5MY8gHjfNFx6b2SoiGuXJESUGDmtcWw7CryzWmjVRjo1naDygHZ0Zb13o3IlR
/xABI4U2qsUf7eCvNXVplDZ9cxAmtYwfH+AQ7ANkxESa6sbZza8YtIptOc8XnmUnZA4mskuwQGl4
yGK99JTIlyRy6BFDkQAZKa9GoJm0jfx4bY/1qx1AibBdQqyreDozJ38hl2bXR9B8bMhYjMY+0JW6
NwKEIB2peW3NNvHGWKmHMJvwizMOimAGItqEzdm506boNeAGinWtSacjcuasTdPjmJTvk1JMIJMI
N1GPgUGP6iPkxIuRdt+zUTUbaYZsQWeSfZO18FWL4ZlgCzfPP6h9U4ATfMpjdrsQYL3A0egf9AiS
GBYhAbAIppM8cGMbpKON1dSTCT8MnOgqapsyaZ5pCSXZiarqpp24CwZIAE5HZ7SOC3nEdhXAnF5Z
fv3uzy2hMMJCR2N/G7OZbUi4wd2m3zv+EzGsLruNdGIRKI5NrIt7yk0mOYfM+lF34dlMaGVGdA+R
MXnUuQQA+Sc6VTgjcCStEje37uE/FJvanbHIx+0jtDRzNVLVa/Wn/8ekCR4QZYwCBr89Ahi/Za8T
sAKi16c6q8QdnddLn0WXysza+8rsn4Iimw8mRRmCTdS9QPR5xhGf1TJJSm/yuYv2UAFOKAW27HAr
4JF6yV8GINFBHIap5VwOmCz80NQukuoUlwCR4uIKoEVcaQy8zyZ266ARu8JiMGmIHGhEPZ8wKlOU
0Es7QMRP6IKgagla5zZHBf2YCUnGECJcBPA0en1cyaoIdoQeYecpg4cp0Y8yztttWsjbno1m18Or
Hgqk9s5cbVI9+xINg7GXszcI2mkpXRqK6i+U3Trad+1Z84f7yqnu7YXxxK5pH7WEsA885xv0RlvT
ZYwwGwGpfckxEoXAsWyS0AvSHO3Z4JlM1ouiC3aMZN+zgC+GsHswuulZtoikgV06tBmye54Uxgbw
R7wNEvU2ZIaPab98muTwbgV9ChgLZE7eUMUjCzUzp98RVLIxhvSRoGXAUgYWP82EnmgguFTMLzOF
NSrqs8JLSoRJCIR3vTb3W4LqeGSEU4yMb4KGEKiTnt8lWp0egJcBjKGxs0utErsH8pWO6NHVoPNZ
KNKSaLzV6b4gIIcbz7ktaXg6ZRBtq6T+nlomK6Eayl2VkeEiRHSJ4+9z1FUeyjyynxpuESoqXszu
xbCswWtq/akrDHvrCm3airS+lHPxBN9l2k4ivpcCTFJXIrcfAYomJEx5tLzhB/gLG4nO2FaCy/Fg
2p3oJH6dtLOd8jTTuoAdB+YLOWUnS2KSnQPrUPnGhzA1sS2/dkrgQQ/FeA25Cf1MkkTLHxz5P4IS
SaaPgTGqobzmzUdvIItEBJzsExmepB/OqKCNfAdyC7sD3Pxt8JHWs3MfpaYXJXNyN/FUWYIswEnM
060ri4Cx5V1nR2IbBdmz3jIaYFm1kd1A14pQesLxHLfaohQ20MOac74zK1RXsPAYEycScFUNSSh3
MKD0OeOiduzoRcffMCNwwbQ7S4nkZZB0qIMOaICau0e7bhpWKGykcizprCqa8VaXX2UYn4bJVue2
MHa26s+Gi1xFNpzHupYnV0/7nS+wrZflx9zjGG/JMqen/w1i2B0SaFKlh6r22kzbjkMRHCrc6GZN
7rCIabY7tFnZvrJnSo32KtqWIjkqb9Ksr9YyvzQtIkRiwPDDNxBxAl9sBw3McoYByOxGXuCOLM4V
CNPYCkfCrPPeGTY1JCAmYPnT2AXeREd/baNX0wSCMSTe+7YGg+Yavqc4ORXbuNjm4RDb3Y3SqpQD
Jtc+RHc76+XdUkKxIVpbgF+ZZgTXHNMS/LTo2uSoksfxKwI1De8L4LAuQphgORRkeq12eWjoD12U
bXszO55ca36AQQY3wrGfTaprFNjs/duaa4JpxLLjziWoPGuYD4PC483QfTNVNTGAMKRGuHvCGX88
qGK472JzOvhBss9zh108mcsbZOnrHF9a2+LWmS1cnq5JBvgScVPr4ZfeQMMF83DLRoa22UQnmGYi
bbEkNbdhNt6Rb7dKiqBaJ6aINm4YvbYZIveYJncn0HcDQWNXZc7oPheeP8lMSEQ0ZuC66ykiS0Ep
TLcSw+OyVxBhCW/j3MGix7yWPQwVulMQOelqjXITNbjOLIEMpve045qPE2xthGEMTMR2M3I8umLz
ZTaxh2Ht8wynfA2gd6+iIcc86d+3eXmgSRnvx1Y/FVOCJGcSRHhBktILHSS6Qs3HTIDptFLbYCqx
NbOx4RGAxRSCgDO44TJrMnddYb8q03fWAxfkJjasH3rmuvvZSDy870ivbBpkKkOLkNY+45sy1j0Y
bgeoM5DAM9b8sON5adjFzh5pl+Vx7G650Fb4ORH+lmGP4YsaKc4wg2pttTUWi8kcc0SI8Ksmzhcf
U/YlJk9n1ZvG1RX5GwZMnPgLHJQs1ouOfHvVIkVdQdRGuTbj8GM2SudAy9YCNdqmqXJIbSND1Jqe
cSfZvk7pUdRvpe6vYaCIbY3DqJzTRwN8XQMZrLdxxbJNMjYI/7u7wFbaonhc99c+pcEJLgEHV8bZ
KqoaKZQJHrJS9CMTqkUqoFVDVOlKq0KLTXR8D9Fdbcp6USShEmSwjn8XW/GpM+i+sVOed4ZiasF4
1yOf5FHRhV4b8NcZpaSvVWk+myLEXTyDDUrpFAyLrYQIvckvbWo96xvq7mEXwYVi4cJuW+YOcBKJ
mlg4mI7tidAXwnj1IzMh1lAVnqsRySWPiY2pgxgZ40C/wWBQV3p1CIt82Oh59ZSVJrUWAks7lE8g
0bg6p40LpNhClkk4n0TaZYeKmwRdLCyZypqXnXnnHLtE/oCNeiyKEjjGhBLdMrkQFot9nwz1erQA
a/P5WFrwbpJpD8PB/aAy8bd6lT8Td89jVTWUZFoeMctAjoogukM9MF7ncIhvKOp4sYPXgXV2q7qP
VDiUFUHOBjrI7iQmynVzM+Y6mpRlHGJgpGUc5L7NQ6/Ony9Gr7alGrV93ac3xYxDP/WhlE2DRXup
wQnCj5ll3S3P0xU7sd1iB06i+jym4RkOkNxVETfpFFTbLjAeQk1jR5ajfXPuedhFu3xMzqqt9kpD
XUEiTEM1Rkk6298qJzm4KX0NWMrF2umHx5nuOL2Z7ugiuKbXwP1pL5JKSWN8NLrspknTnZpB1KkZ
dLTT2gd7NN0DwZSIkgPsbiO+c3+mB1UnbuYxnoNuRW71egp79hb5x5jTscpZFePK+oGj7iOHKlkr
yiRjqu5492TDhhqkGveUWqG1yR0z3gJz3odV/KNjJMyZ4pp2KalQi72ToMQmWwJMrR0fWFweIhLo
Pyrsabsi2rCVrY5gkr4rW7kPTbolSAL8uh9Qd6XN1rA6BkyFhlBz8h/5Hy9TyDA8zK79AlLNPaKY
A7/WJ5dKlu227U9lU4AryCd0ar249sl8TLAqwdnFjGlm23iPQXI6zriYLXOIjqH4ks1DSpujSL3e
RaeWD+O9CH0M5p3t01KxsrVJCN+KUtb0gmjKUHiXYCxIc7j5fGEzp24qbWIHKLGrA6FHLrj8tITg
3gTDjR1+yZ258D1Jr/GIuaOU+88vhdXX+2BWW6QE/J1K/9Ipq0GdERo3ny9qmH//Cv/J71/VMQ3u
VWDn+k53lkEgzggGNUZrNzfz8mKWU3Pz+a2eNpO7/vz+8yd+rLQVwrhoA/HKOBZZKo7tSJccRytf
fv4j65Q4EhY17d2aJrVQzvHzBZQJ42MrzgSjWqbJi6R7Syzcx5Rh08d6hRpsOH++jCOyS0QBfC+7
QxUMzknm2YgycWLuZeinrk54mn2+lCZfTe4uL5L62KJrOTOtorrBartpCHVY//vXwkl/BdOc7dXy
y/7976J7Luo0vWdiUMv2yhIAG70PgN0ucc+mNoUnJbPhmQrhuSzhjSUYZkbMMnf9mMzZUSVJeBZV
cGO7mobPUDlf9HE8tXZAsSFQdYDBCL5j08Dc2Yesr1rcbMBl2ne8w2BPSxPMVFqFp767w7iWgKSM
ykNq6vOdyHF5AVxWb21d3MBzld+thJFTk01vyCNCnNtzd5cYyPUDILAYE8zwJnf05hDFYXQTiOb3
rz7/LVj+7fMrBFmXplDYhFF2PsM72RaKd2I2WbWB4KUdewu1Nn0n+fT5rYRTy4REiCcw+7//9PPb
rm2tw5Dez7YMvcLszcsYg9sn4pz3ws5zW/ZqOgYGhArRmHyaWaRvDT7YS8wi340BXi+Zv3ZySu4M
6VBSqxAvrE3GFNknL7Xb/YjzNPnWKt27oQXBZw7m5J7VCKKMhoClQF9WGkZ9cAYcLm2nPRaRanYq
pTVOFIa8ofZYu3oCkaQCnM85vEL/MS5a3RiX374CdVhbVb2phd9s3Ggyr8TFTzdjO337/G6ecdSy
bbFwjTjP5P4Vt7Xva49GVXDbxKZzdMJK3ykCKXjaFO655tkV+HV7+XyRGL0BeVvNcU6x5MSIzBnX
ZY+kEX7NZRPxP+c7NgaBZ/ZK34Jc2/nuXD660wgcTWr1bZVk1cOs1LlORPKmOQZ7CNd4HpJcW0dY
G97ahVvE/vSFEJboSOfA2UyQtt/cuHhKUNdco3YWZ+hQKVrYwZ79L0Mf7NmwCyolzd86M5mjc9C/
MyeB/itHh1J50HdyEjZ3J8g2sAXtpsEh/hppnO4WRXcxwdOdZmYbjqqDrdDaBDHbFDHCou5Mp10w
0orIMqvaNWK2zyE+T6dUbrPW8SxHPNcTUM5bwmndWwnDGslFYu54+s4Rv/vK+8F8MG0a0672/yN0
/vN/Ss7+GP/PR1FOdRSE7f/935RFRajYf0b4r76G9dcoh9mft1E7Hb6B4Of/8BvBX+n/coQiCI1W
rSKqU5KL+BvBn59I23YIorIdR9nmgun/neAvrH9JaRh0LC1lWAY5hP+f4C/UvxS7RctVildTt/5L
MVSKY/yU02dLAq5Nw5SEASwxVLrxSzYcUxkdKIfD0H/A46Ky/JK6XycLHIBfy1WvrLXlky+bCBSR
MgL/+jrE8UdMUVgF+UtKDkk4JAhM80OcZl91vY6QycIoJ7Sv4ZlrTw9jXx1EoxmoTBgHkTzE7u8L
Ecw7ArkXj/fBzLdGkl7iQN3nCEfarDkL1rmsIWZJk7uOtGtbdR7GXLyvAFPQSt4sBWtqxz9oE3oJ
ArnZz7yuaV4sI8NwAw30p/N5+S238OdU1yWy7rd/XU7m75+SIj1DlzaGdLXkw/2UcuBG6eD73I8b
s0nu8zE/yZn6x6fP+/fHkX8MmvvtQAQkmSyGUpA1xmX084H6UaWOPyF91+K3OhDekF7COfSqxXW1
FnTbKwtVe/2D8F50n/U6qobbgnHmqprarSXTt8B/p6Y7aPOSJtWjyHoJyUlBonwyzfdiCQ5ovSKg
aKXFZhv9fV/+w1swlpzPXz8r0xRc2eRBKH0Jmv/5LdRVH2VNATsLrfYZLvWEAbibA6ZX5vfM0uDJ
O4+JY22Az5xg5Nz8/Sf4mev7p8PbtkFGG/+xjV9O1RDblmPnzM8qcBe+Gf+w3Xc6kx/WxI4I7ByK
ClsCgUcxLQH4leQFwAHAhgnY9aahzwb7URxXhiRFajbit8ZiNI/oummgABmGf/VBmZpN9FJyj8A0
WqcSV0y9KxmJrfP+zqphINf70KTOhNiwMqoJnSZg67CL9X1Vd3dSM5FwVniMjSb7LT6FdTP4XvzF
hWo5y8f7y/snNNxelg3lKG7pP378XVt0CIlx/WVLa4JwhlXS56MXdwOlex9endjdUS8Za5EdYo2w
UZets5miQRJMehnd3AV48wEANl9JuTlXevI8T8ZDHeQ7y00PWVHCXcS6ReKAr8f3dW85q5RSDknt
00zlmidoO8vyzlbZPsc+2kSkPo3uXSsQ3Yt0L0qXFhMDcActMJvnQ6/3dNcohkIr0+jSxxcdgHjn
QkRhelbCvjy0Rv2sAkWrOD2VGqihLsQIHFFFkddwBqt7H11dIr9XaSRCD9TEDg93vh6YK2lRt8Lx
T7fDeNHc61D6+1BrX/FC3/WrsPZ8JDyuMjExrTs1P3R0BcZ8uvCUP2iRYPZBq6x17wS9EHrgMAyN
cgNfYK+wUPmt3AipeVl1QnoTu4wPrWKLcf3QctQaDBHZbt8mudOhbq0og+86nw/HnjeOs3ZgYYKy
Neu7tqZRZ+a3umVu8BQykWBDaWg0JbW3UMGTDCpkuxVmFnFfO85thP7QDLsju4g3YzR5rxDgpwpc
Sv4YVtNm6scfPYU5rMQ34ZSPOYbBSi5XaLWNO83zweZA/2B0wng1t49jo20JEXjJ0+xWDYjrKbbD
nF6DZW9rXMYkZCBJg0GI1mvCpklXAcepcnE9QZKvEXcyphjLtekeQ8M+zF0K3XOmPQTNmFzvW6Lk
7qcwfnMbCTIywyrRb7hCdrT7oFZcyDKj95id0JmeSM7bR2Z/nn0NwDetp1GjO5tNwwspbNKzEGeb
VQ/+nqj3VPIjlPd7O/UvMzlzbqp2Ttxvag0fQVjtgJ9TRUAFhYGU83VkVrtMPQCxB+th0X69juK9
qq9sV256qT9XUh3AS27Shkk3GRz8bgwIrzgyHXpmkcbMDBJbRzTThswr5UlquJBuYu67l7RqGPuE
N/0g7rs6/TLa3+3QuZuz+IcmoYbFAzJQUbwDv33QRHVgZdkMkZ7vEh+JGCeXLXBBJ6Grnu2m7miq
YN3PSiTNZFNdZI2yr7G2buVeRsaDSsqdJLBrJVx2j+7FmFlo6rw5ijTYgkM7lWZzlnVzEdV034jh
gCnqaSG/BNZMOxaKHAGEVybI+crpl46FqPdI806plr2lSCmHMU53ms2f4Ls0jzMe2LFOWIPu1jeM
o15bNzU3KtAhErS2S8eSP2V5Cmu2htN6OLiaQ89tYCoukcCsoKnVzOmpDpuebgh/GMLQvPBqEoDQ
97n9prD9o56IlVAFzipHnZ2pOxu0SuKc88eoJ4/LXcrjz9d0dCapedBcwYSc/5b1spAzBXNgdpW6
c0gHtU8a66Bj1bAFLZoMgxyaVPsQQQUHZS54NCl1QvBNo9m8GnP0XAzyqWkC+nrDyUePwbKRvdF1
TTZJC30DsHtcWnfKG1pFuMDkNVWxA74DSm9yFmxx89GCGMVN+qy7sRcVPHjL9DaOWtS81cE1phty
RZBBWKdkGpgGLgkudbGnqP3c3mC1OJDSuUOnccjc7uzbJU4mWR3avtjLhC1N59vbNHMOwn4NaHeA
8tpkYc5ITs2e1tKUCjUPu86jNTPrGyScYE8PYhoNsLmryLwP8/lGoxWfmw8CiLWBCGFAEhUj927h
dMdu91VLo8feUYzxhhU39TYJw3tSHRjVdC95Ze5ztP200j1hXm16jo1eU5+PEWbtsmO+2HzYM95c
GZi4kxm92IRHsAaTCHIoEGaiEeNxw91ilf2mid/t+FXG6rYjdzQG4mIaYtdbmjexPoHGWGsR69pg
4B5VBEF0G8sZPVkgZg9K2pvtcILgckFND+EX5z5E17WarEMbFg/lixnEzwUisSasDrYq9kZwWIYT
FiDYjLv/xaDnXaJmic1+nRHAVMZeo+H/s6BmiALddBKZT7OdvaYi31c+SRQ+49JxfpvMg9Xx9nx2
vFao2GS1R0C1GwfwFyRfdBo6V1brldar6zwANPYajIK9/t4y5y806D44W9JqaWCWO2KKjlrp0yNm
2qIreiYvQDU2RvXuquJNSodauXxggvUWacVeHzT0oPluJ7ndQz9FJVtznhSR2XZqA5ag8conrIfd
pgUrNxjWln3HScLVjRn2xoOPEOcxtNMXOnR4idkp4m29Tbr4MUDAQ4o11/1txCTZYOU2bQNbvdrQ
Gl8tZyiQ2dvyvZpzpNbWNnEQU3Qi+p424t4KcsgVkJpkfyeQ7lh1/rbY43Pu0KhCgWQeDImSCOKy
kNysaj7HOLqY+EE0SdMCPEjH6Ln1w2/oHw5oBZ6GLrhZljGgHUcclxctsgCC0HsX6tRChA+M8Oug
ae9Fp9bsM9bVsjSEqbl3xOiFfMhuaC8A1+GqzQj3Xthxr+cmf5hMYgEQyqTGt3RUZGgZD8Hc8zQe
7+KgvcrY2pYjt2CVngr7zHn4Si1NI8x8KiY+DSwjER+maAcUrUQhtB8oivY8HFj6qcvNtSp+IL64
S4Li0MScZoxCWtV4+n4M3H7djM8FxOqsgx6kN1vVVPvUumFO4DUt0SLhVfjdQRWo/sYRJbSzV3P0
Prmu5w94wAOoKPB5/W3jt2iFWM0gAUAJwEuAF9kEuWZAKl5Vmi48zOfhKkSqtHVyJq6SPIDWYIcl
kvpr44Cdtr7pOjD42LSf2SjhikwrphATfQPT7lfxtSt40lmdc/Z7l3u4mz+QtHvJhEWBENidv6hC
BzNiMgG6I0ORGhfMD8re2RgtzXEDhklZm6/BpH0lyPC9zaIa+4ihHXA3348d/RQdyQ45mpb9JbL5
IiZpZTNJd23USPjRwiDvQBJYhXPO3oRnTGByCZET4iG+HFfd1H8jwhHySr1LurndDxDa/76Q+DXY
zoaZQVCChY1A2NLSl5Lw55IvpYcX1E296aLke4aEQgRqB3/qxhyt7d8fainq/rBl51CO4Rg2Jb+j
K7VUVD8dyp/Q4SU+Dq2mhshroSayNm5RHiIcgAGun78/mvzTO1M6jjYpTXoLS9VPxPXPh0OvLYkv
YhejY9tAR2dunewbFcGWWwSKfvHFiNTzRH9tUEAb64VWXu2QYW0Le9pTd2u2vQ+D8UEHsoJNdeuE
4z7s3cPAhG4Ipr2V6p7dDg+qn/AjGE+pIZ5VwVROAzgS9QN+mPw+S/2XZZKdFokHeOAf6vW/fIuO
xF4qLYPeyy8nr4xqAq8MLupiNFcsYEVzALqFteSfrpI/hnhTry+f5U8HWv6Qn06dIwNtGCwOZMPo
gQy1irgR//58/amg4xAKvxRXCEhK57Nl8NMh/H4qkojohQ1RvR7zolufqfCEeYGaYZUa82smn6Y0
+Ic6erkI/nBNKjSVpqSQdHRLWuKXRkTIGHgu2x7TFCeefKONiQ8Kxy4UlXgdix3C8P/6OfvDEX+5
LC0T1e6S57hJK3U7jeIYk1+IgAlNZ/YPt4D4U4/i893R7qLFphOe+UuPIizCAgkuxyoMA97tPG6c
ZaRY43UFDpdYz4U+4dNHd1M3ePSchTWLKXFnOKSkPZWBtdNQuE9TshGI+QKyp+pB/sOq8BeXli7Y
Mhouf6etu78ka9rkeUU0qjkD3YsG1cNH8vH3V9af1p3lU7B0m0Yi/zXpJP7h4sWhVSdlCJ8SlutF
SAyahnON5eMwf0QP/41D0ddaWhO648pfPnAtMPJOVF1FPPu2yHcDHrnEeE5rRE3++FuT+j/2QP7U
rFve1r+PZf7SAaHParTD0DKQiWsCnRbxy7TvY/kPn95fHQa9tuHywblwvn5ZtSdIsnVLQPEmChaY
fbolnmetkvQfDvMXlwH9WWyudJANxePojycpwZWSQhkBIgr+rqgoDQls//uT89nk/eVmhy4jdeko
18Kf9MutZ/RTLlj4l+gC+ysgSU9T5BZShWmwH0CRgctbhzIhwxtYsD0wgiq/hINx/G/9GagMTC4S
W4lf3qpOSlEQQIOi5YP4AVv6jOO79+81d8Kn0n7NeBZhl8EN960Q7Y3LtJVBzD983n+x8P3h6fjL
wgevzm5FyzjPDY3HeZK3gzbuFxuG+6Pb94l/+/dv+q9Or4VFXfCY4mb/9aMvLBX0xViz/Wq/mePL
/+PuzJYcxdIt/SptfU8182B2usxa8yz5PNxgHuERsJlhAxt4+v5QHqusyrZz6r7zgnSkcJe7BHv4
/7W+hZDx3/w9/+4F/nLnOUajW4PzxwtU8gST8N+8gPlvXsH9y/3m80dRO+UVDFs/9mUGqZH0LB/E
KYWF8uSSOhNZ0TlOkRGHg7F2vZMdUtPWftShcyFcCh6QPj7LcXwfpmWTruQg3+lbXo3Y2KXellCS
h//+TTd88/+d3gyPjjdvuuMavvuXm9esHOlqdszvDNHAIOd0SRDJSaXQh0tGijGT7bqYbKpRBts0
HWlNWXprkLyEgrMGNrJdb+NPMvA6eTkmSecSVg0WIfyR8WOb9o+NLE+2SH5OLgoGV4ljHuMoQb7j
pMMTct71GFTbedVEX/yGzvIqLeuC4XupYbfAsyPmwClEzayqxl2V6Y9tw7+3i30XlJQ2is/Bdi6B
1E7TSBmqoVBYLzMW7AXsV1JL0K2Aue5osnAbOX6LyL+AtVHunWFamxGmO214DQ0PTkuwHYEvOaSB
96b+PN9rE78aPmo4JME5t72zYSeIA5xXR7Nfc9ZrLS70RZ2OO9qztndyB/0q6eRbwGmNDAVsgIyX
H9PZ5qaGUWVrxrUtuRCkjnu1OnE9PiKDvtByXwrDXDkeO5my+cxy/dkvgq0/+iitknNLuq3O843+
jSpi4RAeVc573fZhGOGHpnLpRcaqt9J17TVfiBTWnUscF3/8hO7GToddm4+3Fi9o4BwLURAtODwk
oXUhiumdAJk34vR+B0OIRB8hBrBqoNnuBLqpUF/Eum8HGVL6gm4ATn8BeqjRbmZOPcmRJKdoteDj
wUMWJ+1SZfKX1dDGQoW44FbQlo4sL2ninyiSfYOgfUMOuivS8pzlYoWB5tqRtKTc9lOXcyGeH9qW
/G7VtqgQElF2aumXFYKNXapBh23H+GeAeFo6n3h4V6pzV56O2SGqcKi7Mj2g3ut3eRdZ61G9ulb9
Cx3IQ4nq8I97/X/9y9wq//4f/9yn/cvp359L4hby/5i/589e7r98x9//v+v/mjrD5n/dAH4quzb+
H//ndyN+fv1zF/j+bX+0gS3/b7puWXSlXB1Uzr3Z+0cb2HD/xiDEVswzTceyDSak/+wCa6b5N8N0
XT3wddO0+T9Dr5xf63//T812/xb4KNw8Hd4KvUK6x/fP7c8+0R8f3J/n/9zg9Jjq/2VIZPc5L/dt
gw6nYRqO5f5l9rWFpJ8EOA9Aw9DB/FMkoYbhE3v3aDMGzVMZpS0ym9Y5UexhUrzaGGKeB4W+ZgIX
v8I1MX4iLQHgVw878tiJC9A64zbpQ3OIUvfzfqbiJNxhXyc0qci0XV2lvzrgSluFKuYgsRmORq9q
VJQxUHhbtfuiyfWn1nejw5ilFl2U+WmkTbi5naWMDO+jLzWxzPOQbJQwUEt4aBaq5YIxOyNDT+t8
GDLVs8Bm/5RJK14NfVluDWKBnwrd0K41UDUAl++tRuHxgoZpTt6Jw73vl9EzAQ/h1lCxRqiarz11
pp1SAFXIdSVsGNWl9ZdPmIbTkOhLR8+dYveRwqtzJbBQYL9GtOZiEL1NaVHc/Iy0pizLd0kxjYem
f8utdDi6zQi5bPDUUdAZOIQmEAuihU90fNMTkkDEXmrGO2kWliETljoRShHtSM15buL2rW61+DI5
I1BKQU+ujxCeNFrjPvstbaCwh4Kpu/lLMQH71PTw0W+K4gWo6SmsHefSNO+UsiSAE1Ne9RESfMt7
tOnJolgBPHU3Qir1iMd+7Tgl8Jo5WARhdLDzS6gC2VghzM8MWdzyyX13aTzSwSidXS/Mr2B245LU
Uh+VG1UVLiyvPtIvISPHIItMt895N4RP94NvGlcTc/eFLDnrYNuyp1CQ3TTVoCnqWnGl9fZdTd+x
Q8eAS04gn6krGlGYKpvIFruw7eNtH4f+R5c95UGfrzMv0tcA4Ry6bXR4UMQIRfXU8lBzB1dy4NOr
J9pgRTSW2MHHGV6ruSg1lI8wqjo1MoXbbvyUdoazsuNziVLiMlWU4lNXJu9SF5usqlE+RGb9KowR
ufQANIls5fqVyJGcP9Jl6mgEeJtZrEBnwztATPUO0su9ncaqR9tVhhIPRTNJ3gWXxmA0vnWRzI9m
ZLU0m7ovRUOTVOa6ON4PI9J8qChxcdTRXOGxQBI6jw3rwMlocxpaH689BXGzU2A//ulczueWQunn
qO4JK0Nzux8GggAEWV4X+BXNDbdmJDMXKozrUzBUj2NoqqP+jwPNSHWElzrAb+Gr+xN/PoYRtDto
/q8O2xRNmHgnwik8pvOhotq0GD0fJj/kQhOKjtzSRByWSeGIjR3n9o14JgXzQkvPfSG+OmvmoGak
cfl2+VBSdb3l88HJhvzWQHqaT3o7RA0nDe02WsNe5sXsOaeOD3GhPklpvRixPYCiJaDr/tD9UOtt
/ccpV2G29abmY/IT8jL8MQADByti0UXDQD16vgedygI3QIP1U4y4FOxMwRtWZr/ypJ1fwoTYpcRL
/vMrB/oIzCsorzWWeAyO89P+fOhcfnZRwWG4P5Zh310Dj8jgk6L/RueP6DUYkmKdsNtyV1bfW8DV
nkpA/45dqAfH6mAntBNRU12FQWQkzxgkPVizfzw7/ONZRLs+jZ/y2yWH/oLSLTibYk+WAlB3/z1w
3AIPalxe8opsvUWVmXzpaf2y0yDv6l7D6TA9T4LE6pZkgNrA6F67Xo0XuGBc99QWX4L/w47GYz/F
xkdZBTMFSEXPvFsGebOBe+j0Mbp0AmdkbXwqy2WU0Cc/2+Aj0ZdaRr3PLXu5a+do+tCxkpVhEGkM
9sjPb2hCFiia3YsvQFVNHrSPOLRCF85VkyAAn/Dq+chzt1WkbQPabQOOmmfROP2zE5j7SKvS2/2h
CgjUIsLzeMAkKHZQJshpmgJx7roiOWt9A/06kObqfvrnE35aG7sy7C/h4MbHZEjE0YAYgQHkzy/z
cjKWrO1IS80qeU1inG+QSN/8MAtWkMot6BTthXSJ4gaHGKQ+wS0NtAeY/KPhHV19IG+TFrI2lfKj
6IOVyqfwh65jhTAswtqBJmIGQAa2amXVfuGNKalH+bOGHzDTeIo9zGsJ0XBL1ZrGjn2FPYcKT4gX
0fC7GSC+tm/p/fVz9rFNf8RZ3r80NOvRo065q6LCPBOpbJzjIRIH0NuHuGS9vLo/5orBPJehTQiX
UJgy5n93P6REPy28gEkpwf0+wIyw7Y1mEDUaa1hwUycuT5JNEkmuSPyTcsPw3j72etY+wsvQNy3d
oVUbZ4QbUA7+rVSRHe/PykDHY2IQ4hjGzSfhB+4zwYN4mNOEoA/Heb4/ZEBaJFUei14Nn/o+cznz
zGXXXrGxrJaU43k2I8kAP1hD2IjjSbz33aQ/qcAZUbCkOcwnkT/YSOkhU0/nNFU6reY6e7Bzgpzi
rMWGOZ/eD2RtpEsqV+P2firQ+sZtrp/6vHnFAOi850bRbwQ90u39lPiUcz4ahIK4+gLBeXbJbfvb
NPzsPbKZJIqiMjaEF2TvSUoTWJpxexWdVM9wYf543Mjr6ICdBWT9/F1Bj+WLDlR7rCWdubQQ2kU2
KW6QqgZHZSVcZfgWI68X70GgxxtFDPM2aAN8T0b/MZled7PIUH8yUm2nOw2a4ir36aci0Kr03Ly0
qZEdXA0efOnDCATxYgDs8PrvzjwEptsdIp/yaEEQzqUz9T3sVsYeQ00AQSNTI/OKZdXYiuCieJaQ
qPgJvbCBw82hW+aQW5HZpXXMsc/edB/s4ECkAJw/N0NlzCTKr9ztx2gIn13R3tBr6V+uTgCUV46o
hQcbuUuKW92fnyCl4BmYIYEThT5d4BxEa0kaAGQsGTw35XTzTOvTKditg2nT1oYz4GPoXfMlT3va
ygW6g/u68M9Tc14m3v/x/dl6Ai7FOLEpaq0k3cp0bjb8mF0Nr34HsSV61HX+hKyDZWFzpeYNdQCK
plvKkdUqclQI+MiCXGqxkIVjWH0RimwugBdOVw095d4sklPaR3Bo/YlYwtC9YXtMfw/kgBJflv2Q
cNuXZPykj02swO+U5EUWkrRFNzwo14HLEFrqYKahPFidMeyjKW+PGPPpMDaROpmqsrcugLvz5Bch
qQ6ZczEtQkHxLr+hV54XQKa4hiFEW0Eo/FelkscJUCZt58TfE5CWk7+h5INwULYPOnyPQUX6bkzH
7gBUkXANWWBQZsWb6H55AP/bH/vKGSkx5OKRFXw6mtYqqiWItbxFDUHBw+hqWukgFi1KHCSX2OO7
juR1pWcDQUBRM77nE3lJjk+XFW6VyNtqzVDkfPjVKzB2RKUtOZit3De0Eh9anUhIoxmtn+aUr71c
RZ8I/TQoqQNhm3mSXsSIjo1RC0u6WU6E5EzqSEAcEnOiWs8sFuEcWhUk4TR6w88gachOP6qK+OUh
7MqXijjehadF2i/NWqa9WX/2ipaY9T0lev/ED+qfiIKeEyfjcXc/HY3GPMY5WJZh/iciC5aZT29M
ee60iQM0A7wA7h1EEQ4R5qnfOCc/y36nOh5+A1fzA1dEv04tKP8AOOQGAEZ1CXIS5Tqa+6cihc9Y
qLw/Fpj2NyIcymXVeFcjabrL/TDNX+kpt9NcF1/07vhp6X31q9dr6L8GXXwQoGsxieabYfDXqCXa
W9QC5hCIiB4d3CxrdlLj2QNivPd7xp4icTo8TJG25/b3jk4XT9s+hOdijsm0JlosfywrzJK6sAKg
SpgaPa+PPk2LEZE67rflp1vb6al9gb51gDkDRBg3bqgb30Kz3jK3q/bSYnRgtsaMEYz6JXWi5Gip
knC1LKleQUS8ytQdvmUYn/tElO9po/J17iX9qfeN9Bz3IVAsxrCPQql9Y9fDd20mP5yhky+9DiM+
nmSPIsrqGSXIhMomdFVoPspPpRhRSDEhIqTpFVwm5xvDe/lpkvPMppNSFVlK6slorIcUiNUnzFHQ
MI1jHhi59RecRbv743XqT+s4UN8qZrBL2jB8UV5+oICYfjlBVa16n2DbPDLqx8yIvv94HAsHSjSX
wif1r2um0A0lZN5+mbr2Cx5R/AhybBdLBLtFmHzaTWG+tmUujmPVU2jMXeO1mVqdIMGmXt+fLUJ2
MTYO9t39WZljmPZdzTzeT2PdeQ4NqV3vZy7YNjiW8QOJNrhminbHwso6NjNV1O1y74DkEyqa62j7
KYn9A1cFaB8H7pkX23IH4sQ8dTOHvUbrfi4diNh9wCQiX+VEWh5GJQFWbGCx1NdNDYS0MNaEGJYE
fjj6Pq4jYufRL5y62Ganb3rsR8JO3ww4eV6aMfqppKe+seDvHXOoP8rAsqHDF/kZASk6yNDL1ynx
1++akZwB7+LK9PzsRIRgv4hAMtzyqDWPUTTrFa0k46a+qkCGnza+3DVd9uLAdRsASrV+3Z+3AzyM
nTuKRxf824HcCzSMQlvHid6hgEzMo1biz9e93nioe/KtUiJS3+E2vZACjEWpOcHkZKRvJvHmptP0
HtPCXMa90zzEZhlvZVh3R9FL81jygQJ4jt4azWkuw8zKc4GYnvNUWtuWPvzJ1iIMjX3tHTH8xntt
IBIraKS1h3tcH0TJABzb1rTX7ALNfZkGu7SvyEEc83InGyiuOZL0JYCn7AmRjb0dZr3R/fR+kCMA
ncmWtyR3sieY+WrDiotp+qtwgvBJeMV0IT/qho+reEYvkj8bY7Ip2A/dOjSwz9YUaITzLU3XCK9F
E9ZbFbn44kjEIYcxS3fAFVBzScbuhsiyJ4o+2UygSD8Mp/9IeSd+5dhlA48g10VFW9loQvcbb+4P
8DrGu5ABS1yZ5092YBKNNzEyprbycKf12lYf2BM7VYk2zUfnqo89IWV9Eq4DmbsPoZoDuqvgImqD
HaAXE4fts70mDGVAiuoFebz00tzaThVjWtGSolbk8Y9ssLRrglP12Qio9c8Pd2gYD+FAcDucxwUJ
TP0nuQQfDlbjRy2BazYqFu6wttNP+ViJcvZ9IabG/QQZTJg9earBQzD4gIxHt3tGmQB1e5riDM5J
S9bHfIjs7KbcJj3w4cY7o2nrBeCA/tpaTnc1569cM8TKaVkQlebH/nyC8TTb+IhFln95om6Cel23
HsOxNWd52SBXlZ4/FmNDIiC/2OZ+ej+MBBG4GUNqWUbFoxlQNYPhT2W5ZESfH0oNVlSqIrokYH4A
BvWYFcAiErawSLpC0pbmxwpEh5dcA+Iwn3VCjI+WySQGZKNa37/hfpgT5DRlp5f7mUZIW4hF5qh7
fniSBOY0cAbFBL1lPgAjHptVlaGoblVDHRztX4pAbCkmiNPOTLh1rXafFckvo3ONNQnq/kFT1bQY
WpsYGnOAhg9nfUX2cw4pKhgOKZbfBWMpCSeB3tKJ0LiRQ7JhgnzDDQ6RMrKALI1df7gfTCqIRFTM
5yYAglVbItwmprvAoimKgxHRDph4ZxZt7NWHPs9XcW+CNMVzu+/hJbX4VxFppfRcJnjGrpvm20ba
xgGs93qCcRfrJEmU/JYPYuqwb0AmXXg4ahbS/SYApUDIBJ01dL1V4KKhG+2UxYTugJR2Rgpv4pnZ
CbZqUhFE51BkGiVGdg1Pva7eTV35C6tc6xYIPAfh4qJXfXqgPAejHxwOIFKTvVdowfSAaJJSbpsd
dmT/vjZUPM7Y8ONyHZbel89V2Wq2uWTFflWkwIB5yS0Jkcf1kNt3D7QzUOrNpOFhLI41OPEjylin
LJxdnULRCAjKDKuQPE0fJo7Me3Jm9MtgUgQ2OgbMmolc84w9HPeB9Rfs8bxwjxNb6BVhXviQz9Y0
WcfCQ749iCdZ1+Dq4mJpsqE4ZsQOkneZbIAhrLhVvd0gh3hrZe61HoIEjXnP4gsjzwJ1S7ZlP3Ux
Uop6k4sdIRy6B2eoHu5XC/cS8ma/SN4Q5sUESsSUf3wBg9TrSbXt/dg5IMcO8emN3KdOcUPO1xz+
OCCGJvagXc2NdpgdA7kedcb2hpTOgWBbuNO0iqK5biJxLSfUR+NmY9E2Wwg4Z6tJ6+RhqAXxCzps
4rRzo00dWO+O3o0H2/d+UKdHe+KHWz+rrhloKXYDX9K0so0xzFE72m89jCIi68It1YoMPio1wHFS
/YNVoRoWnXmaRdQUx4krVS8qodoTNx7skMgkBWLqocj6D5QhMZDj03YGAyF1BYXNIHcYaBmsorTZ
aFzG/kgN6n4QBp5pJw9+UtpZa/GG6h8cOxvaZEU9ixJ47G76krRcDfhE7+vYli+OIHYO8yt3NajN
smmvAIXYRKHIeGokmVoww8BN5rTO2GwsvMxHrah3EjGCeG8wjT4AfVshgO6XU2Knm7QtSX4KVH4M
sAh7yRhvUi+pHoyyB9IXjj1ZqjHrQWMTZNSUgkpAPxhHxawiTrZD2bgkFpzsLuZQrTtgRK6XHjtW
t48Kdh8INdNQ/IC1ZOygjCRsGUW0M40B/H1MQJjIqLKjt185Nc1tWBY0/OALhCQgX/VBnFBC/w4c
+ZQCHlr7tflh+ym6dSJFuVYhiAPaendSQa3RpQIMC5VNQ7KeBma8oqxJOStDdOxMasvWtbYupeAF
zjySlQP/7GnTGapWSq2pe7LIcT54hWzO5F/EiUUstA/8o4eTWJMAty/KMTgW1q2QdXjwxXvoWxkr
PTgbIWhcRtg5QZlDTjU/TVI8/DioC0aMI9hkPnHMKf2obZTt5+uhD9UyL6JTpSt1sPD8nSIJt1vU
z5CNWhoOTBajPbmbBiZWExGmE/MHD+wxMZPzzkmqD46bZStsIxsaKObVMNrfUOn2RpX1RM2k8c5K
Cj7YjsWtm7A8LHJ4Z4x9bx4U3c6Hq6ZwYFGbtY6VFn1YLdV3CLbmE0lBHg6CcTuVuf8GqiQiTSpO
hmMih/RG7Eu0yJPpOWbBs6S2HKRRvQi72ntxpb9pkWhD3DKs5abOIv9VsI5amF79O/DIMSvyjI59
4gI7axsueuvVt7QB9J/AZ43OODGEdYClS2KL7/9Slmh2fdMLNN8Ud7r2pajL+pwljwSi4h1ECbGp
UEGsEcjL5RDuqSDm1PGq89R5N6MGlOdlqAigW6c6F0eWWe92r3u70nL3DcTGhSdD8d0YRA/0hf2V
NAUQOQ/kkGqnBE5OyBZOY6dTElOkKpZLQ41OWLOaazMR31PkJdsw1lKJ6YYrdgarqEVC47YAy3Va
6gDnH7LSGVdw0n2kzv6bqkfIEdSgl52eEDVDe10b3LVntWei6l6ahmApx50zHacn7D0QH9rpUprN
1syH/gO2sNz0yS0lP3zbYe0MEXQ/17baalGwY14kPbtkIwSSeDW6rcbcT7ExM8rHtgcWFBTbgF39
ukrMbo9GBs94MCY0+Yh/0tkUdI7zk4y7hc9WGVli/uj4Bs4mzwPeLDHCMHQt20a5H3Yo1sgB5CuO
MfeAsvpFJ4uJLl9Tv0uR/SKYdNdzsZ/HgsizVuhYLKduRSEIdXVydNyqe2JGW+CkjDbkBS6oH7tU
Rst1QKLVB3M05huyVhEMGOuC6k4/PNWShhQdzx8KsfwirhLjoWJCIK+gWGVmNG2tRGZ7MUnE3BgH
cS2mGw9dZRyE9RN2xK+pioiY6qZy1WLvLARBHFRw1kZL86vEd7nQHA98kOgYNm3lMnaW3qasdJN9
NfoRA+zQFac8pvX0VQuSz47/NoY+bNmxh5uIukLIbcJynABwo+7I4vHXblAm634mcg0U5iEqUQXF
dqdbmbfSiRZCLlk8mZ3RbBUYD73z7UMihrNvN92Oupd5FPGbQnVykia159RxXTw6hAmoCCZUhGJs
EfqVsaxrO19WcA8cekA4bCDl9HX2YVHq3FYB4K9gyf6QOM/6Iw3Qv0Pxh+zdgqfVRPNBqvzVw2O+
quvopa+L6VC2gMjN8LcbYpHHqf9upfFJoHhBM0JmKYI5dg+8OQwPOzN253oy/JFiozwIVZY27rn6
D0YN8rEMXn3qTzCgkMtg60lIyvLE1lbVq5mF7gKVb7dSl6CLm72Lq9IuU3PfNNUuMTp6DTaCbduS
J/T372xbCdvdDYNDvYpBZjUS/Bj1zbQJIn9Hk+5Xzg5e5JBN2wz+CzAU0k2AAyWNvpWd529LMg9G
ma+aVpK0FUxrT6iIT62IV1EVTUSWVI/e4I1w2419yEqn1sHtyY5Ob6LZ3IOu9ST68QeFDrnxQmPj
pJq7H8tkSxGQtVRWo+RNs/AYxtUmA9ayGwhMzsfeXFvJOGDZsfEiQqGbJL18oeS6daJo40n9SuU3
QcOPgXfqTCJByN1sGgDVwEQW7OGDBf2SZ72mT00RBpKl+pFCwiANI+pXrRWsrMhTq8jvoLk72cXw
aAglYhv0kbO31TXxA2dvcIeGlI23qSxfYMykl1D4ZP3pjQ/orDlqObw1N8aTUXmhfaoCrwZjbd9K
iyQoil7LDqAQGz/3ELbVbyw71YMwAvBQ+VsxOyizpgFXG9vnCS8hzd2Gn1rq75XQAPvgBOoJgr0K
YoaMzohPLe/vOR2i567j7clKgDToENFN0ks0gnUxA5p8afrHUtLpsCVQ6+gF8bgGzxfIK3vJZEt6
EnMqfJD1EJqgqPrwFrYEBJVTsK8BEBk4zA/+h5aXYOZ1CX0DfZVvFB8DQpE9J1QPo7VbOv6WnMCK
y9f4UASVLLJ596snIcsAl24C6JcocPKnjCSEYyex+/j4LK5JUm8iXDiPLUUDbMmptaoQQeN28ok9
1+xoRcCl6aXmQZClcrwfZPGz07jLTVhrdNhgUQuRn5VwXwgM6dkenFCOOqsJU+RaS8z3th2qVUrY
2UZo1Xtp+BPEa4jyKtXIjtBhX4gmejdJLF7HLaRmDU7ncurQzbsK1zVqsn3dleQCFnhI2yS+VH13
qhHfsloq1lzw1VGrjQ9yzLpNktBU7kCnAOojNKoNmd3MjsVzfekdaL01vDHpgQh1Tg1MriOYUQJL
5cic3wgdlwLRC5qrH8X4bNLU0rIu3+WJpFH2ZKBkXGWRalaTSWYUF0g1WihZ6sJdTTy09KR71MIu
JekXBqqaA9HrAKx1Yk/skfyfg/bDDBTMgqp/FCLyz62jdpicv4UTGQe79zs0bH7Hfa5/TrlxQuOC
BzUwP7ugr1n9SrbxuG4QfiUw3GPu8y6zHrBlGpfQHpl/hwBucXO26pwgCth5K4Jcf+JdYns+1PZB
JeNPFoHDQxPI4UHQLIIOnLbk09nDQ5lDnyKRibCv2Fhk7AQWoQdttLrivdnQZvIfKPz6D4nEXtfF
qVj7qPhoemxsUQnM3SQcQ5cLV67jd2shyvpoWdOr9oMlB+DnljaV9JdBubL4UFH8ebwPSZauAonx
F7sEN2Xl7YLBYjXIAkFgA6eJdP+dEtYZ1IxFFbRnw883U4HLmJYhTPpwhxwKWWma57sSrNdGqOe8
JSHb9ZhmPHy5gFHrvtSIGyW3k0Lp7X4oa/rkOUUFfo471yW9z44N2aqNDEL3SvcLwYW/N6CoWGM5
11Wnree0V9DKwDGLLQ0Z+JNtB4hPShI9H0cj6R7z0CBIhspDlgFfhjWFi1k9EAhCw4mYkLwbv7ok
BX+bJ4+uD74qVNqcSkrij1cTFKAYMQli3dB6/ayVhccpZleX4GV21Q2hFdiwkWmMIslMWGXZMScT
iAfd7B4K1tsnWi4/4qTuZ0vrJk/Lk9eRCVpjjetNeweNg3wsCA1A+3D05DkZujYftRkWclFRiO1q
P9m77x1hjssm8y6Rw8Iui4K9NjuOfAQbTosrvgGKJkoyOvwMEVGpVkoBrs375EKVB9Sxp9YkxH0P
mqqpOj2KpDSWbYahnSQt5jIL62kIhEBW2VaPiEh3TeCafgW2ovMzsh3M/pXw2j0uYDhnDYEEXBwn
MOHqSG9iJxONZBwjhvUcshqTqvbQYO6tgWKbGbL+DAm1VTZVZh1jDJEzV+okRLsnFlc4Xue60+CL
BEyWpuRS7SV3bO2sCT4gSRjbUp6b4zJqdaCJvQ7FgZCQdmLJTw1zqcsPeHzt0q9Zi7iNydqYRsuq
8cdXdyyNPdeoQQduCneNi2KOCEbSP5BvtFq1tEKu+qpHzoIQcItInSy6foAYUrE9L2h20qLBtY3b
2WJvTuIQaSzEvWVFvZ5S+RSY0wWMCq11yuNM5DQbfAC7Id4syM3vVBzDgxccu64ESeWqzaSb0baq
wwfPx2zaaSWjqNAv5QjbU4Vim/YfZToSQkX41sL21ZeVkDtpdv0JBN4m8auLRpjXMcsYCnRQEGlI
tFvoqCPGc/6yMH42k5HCa8xdRIrBnjTyaWnzOqe2xMtsd/6iAKhF5BG1ELoz3UK3gsNYVumS8G0U
vBWbfWcwMzYcU7ZCsPEaeX6MX5yCXpJNL7qXFcssVy0eP97o+8FHo7cuBW0l087n6u6tMKi/s7Fk
6xZChVb46dWM71bpt95jyHRqb6kP7bHsUWGR5H2giQwS6ZXkD5t2SEVBLSUfW4Rb4bhEbtE8tDE4
0Tgv1WLw4Uaj7yt3qTN8F6HYpRO/FNCCcQnC5yUPYdGFPc3lOlwx/A3nIj3Q/RV7jY4AK1tMkoVl
+ojkkDjTXPSBFHRN9QSLC+wzg4dO5SBwvY9Gi7ZRMvYzDNxeZW9QmEme1Fr89y++1H+DlNmagtTq
CTDvPFFdypbU6yYsb5YnbzNKuaASbzf+tofqtaiV/opRH4wtfdsFroppZ5vOtmPLRtEKeFgHJ1Sb
SF6lBhdvLP0skqh8m0OPMoSmSwonH7Clt+BbX9UcTd46Yc777G/GJ/ocoi7ddTM67+XAKCrKrthN
I51wjf1Q4VE2WI/UCFboY3h/nWAHCISbNEs/4zLTqLka/cZ1fmU+qI1wpAZIGvV2YMfMPnATOb2+
MHPDXWVa/0Txl9Wo3xDFo4dHN3W8BUqzPaE3EihJEp4qzADKCx90pE1AXBma1fgWSfDFoUaggNTj
DJRJEt1m7WAtXgbHZ+Jy9ProuuUnGRFDYKcwgwrIm+ialvBF8VQVUbNhLbVNqBz0peXBpDMfTS0/
Z52l75BdfabxNu+OQPexpdgvyseurVzieUvK2JWO0sWKow1c2PLWeaOzcBjA/dqgYEsc8D7WMqQq
OKabvpGrE8YoY5lm1IJtPf/Ve+UPpVukDOlUjy10n0Nla5uqUZ9xFH8GU+E/TdAnCz/4DhPfJh+K
KB3B/jxIEkZaioyUsM2VpygWdWYoGOqrvVNTRGqM/EqSiwN/o7iUkw3lpSx4k6IKdrnHorbKg2yn
dBcaA7vadRJ9mFHylelDsKG77x5gDHBXAQ834RimPjhd1tUBi7l+hcT/l6y6aElJZOmRE7qhwspQ
H6+ImO8edaZh6DTjzS6vEs3REpUHazxXU6vc0RKSeZqnVqXjZsgbuU6nAgKsxGif+eQXTD0OdOQj
J7+fBnjjrrYg6ZStTKjkSrbvsdC6tdOML32nHfOy7k8oTgKqFyjo0wisUZPiZmaHWGGDR7iKjGYf
+BWeDvjisZWkW+QrsBfG5FE2g7UKidPcwPd+wSWYXqa2Wk0pOGbzixz18v+ydV670SLrGr4iJFIR
ToEObrdz9glyJGcKCq5+P3j21mwtLWlkjX+33d00FPW9Mao0tAZVKV+lQVxdvRz1tvqq5uvRwNKs
DemBULiXMSFIp8skdZfshqaGYV2ArZ/SdXlcK8e9WHoaHfpCnKaEoJp6WR6R2F5WhnFmU0CdWC+f
UUAfFzp6rMx6zCrzszZd/2RlRk3EVH9QVXLhkpzf5tNHzp0x5GYPwmQC8guR7hPXvpgktMfsjq+1
Qay6zn2d9CeSRSxXD9i84b1t4wFjhkz2vYnwyXG6Lw69vU+GMY2oxX5Mcse+XuQdhXlyb+riiOUs
CcWJtFhSH6ku8fTXpr9y+cztgWIhV++8HerDrzhRR1BuEVU065KASPjt+pWr6Sor5DtMzJY50dz3
FGbjDc/OJvBKJKzs3JO3uq3uTx6RC3tl6a9kcTZXyUC+uDnlITIgdt/c+D3CMzAO64O80ge0FR3R
aFFWjK/6plY22YTNiySpR2tpHMFMiJS3DYg+BIrRYyzz6/KS997DrPQ32s5pvNNnBrIkuzCL9yKx
XdBzxb3Hwig/9eT2WJIsoKIAhG9tNk6Zel2EvEOez+zSfw8qex46akGbV0drPaQkdEB23D6GtjnZ
a37VorhDt+FQHI0LBcFqFpr68NIkdJV0efs+D06+kwJ6tHD1NzaSF3ZPniQShbvRuIDLXPHweC9q
ZnXuRnpMnRk4akD60AoU5n5dUWBN85wHiB4Omv6SWqjGF5LmT0XchL1NTjilyfSP2ggq287f9eKR
3PHuQkDpB9qcHb11eiPb5NDZ2YfnwPUoT1vJTGgDfyIvbPTFsbGbL6HdrKXa068MEaVpXyRHUcMc
E0qcV/ylmMfWCAT2ikz+Nu/QkRQfCSUmWjO5hyyn2scgZEkfHuhVvZvkydiCXIp8/JYTxYPL0mWR
1e11G4Ve7/rpAebplr5R7FKw8RHpw++kSJNNYEKqNN/TMExHY51qZHWEk1L+rlt7+r9+ZtYypnUj
O5W29+Av5lNhJ1/WxK/qYnwYkGBxSsKYkPnhRsaQfNg5JeK2n37oadyHeOS/4nFH3Mm5Tqb32eke
4WaoUWynb3+sHsifow1akx+E05Gv0OvPUshlg9/GoHLkq2FXh6ykfywZPlYik4Fs6InVxjfNF18F
Abmo0i1wEP17bMQrtdKf7kiupMk0Ptsy6iaX6S0mOVoaZDuuNz39vcg01o9BsAaas0mb2SJu7JHk
KeJfSR+npUUUWAAwJgeb71Q0r+2kI7zO4ZdvFQ3YlWW+Ii24UVnPPr1socs7BKuuvKm7NCMaIrn1
KvPgpmK7l+rTTl+x/zoDAlLH+CjTrdxyMlFOpgje9YYO4NbalLrDRJVdq46Tzj6PZEF3t3RJVGTt
o0FfbZ7RL06qESnzaXZh5dXLdtOiKsz1sy0xTw8giR69xDqO6yLZg6WPlTVnSAmgYRbnIe+ocnTy
p2xBIthpFVBRHd+xVl3luEngJ6wrkVEo4aclUeTc1CvxLTLj1pdOihA2O1nL8sYIg0okq+9b13m2
KbmJDDnc5WS1EGlyURNwcY3P4jh5rzzl5ZLtp8V51CW5ygmdIi3z5z5vAfR7anSDYk1RgvsWVfRk
z2vZxJ0P5NHz9BNE0udc0swlqqwBp6GHaayTF2HCr/Yi/9Sc+Zx1BLTjpX3LAQ6k4bOujMVrQ7Bq
789nctdpLbSSjLDffkC3wt14A9DMMiUZux1EEFt0Zje/SDoRX6RVSUVPzQbc3dcaWVZ0BT+kHkoF
pNUxEHx7XXjA9SuFfpJWacgC8kAMo0W5nPQGoVn5QzPrE3wVcXbpCPW7ujDFval8ku4yIwBzoi/F
pwtT2ENQDfEjfgc2Gn5xRXzSx7BszaXDxFspiUAGHb3opXVdmc4t7ZcGXj3rcltba9vIgwYHXIDF
R0aI8Cn0Lfg3rfXNHTJHxXPyMiaX5ZNgnxDQKaC98NTleFcKe7oz23c3cVh8CV8+ON7yiyYqTLcz
l2AX3JnrQzFBzMQ+IRSQo/UEuCA0fUdFheJOzbmlVRDhSlJHNyGkMuEW/bF+yBl2CZZ+w89zZLDq
KBpUlwuh2VpiHym5KxnYq1CTXCv6gMAY5EULZTkt1Aewttn4ODDlP0kEE3CwdK9W7VNJOu9+GO6G
JJkOrktay9L/dL0GQE9FWG0VT6uD5oXz7mAOrLWwXORMZywRA30Myepbx6R7dAXqJG2a3xfdyo+c
MoTL+V0Um1SyEWdIsZTo7/VlbI9VRfJ4L4fLkU40Yepf7BcBZgoZCKTJnA2tGvkyNruy8A/FmssD
CPzkbAF/Rf/ketabIiU97gcZyD47xHFHnM0iW7zUDclMNH10VYfwZtMQrc7JHQWYIhdX1rkrxPFa
oYjqi8vWWF5g/A7emLL12J6fLpHOBYgarSNqkt9WoW6rj26m6gjpMlM8ukXllMZ1Nrj6tT2oKywN
7MG5R4b2yCa0pRVlzN3r2m1+Cr0gvQiV/z898L4C3MzQDYE0BWyoGeM7K9Is45f2qIM5DeVdW8Di
mDT8zoaYIdvyGKC/PrRGBSmqsr0kPDeq/SpMnZY8sNZjbju7SPEi75hrZX6CCeBjT+qIogX/ULWT
Oi7Uz1r1cO7GERRImo9UGU3U62wYXF9SS9g16rIgjSmOF6Tj1A2gS9KOGfeNoHPbBzavd+uAXHZc
0PN0FTa6lDrOW5MaDkNHrotRdHnSatjr0jaOJe487mkjVl0aGu7m6UAmKaW1yXq3Ko8Ec5+0JOTi
P/OYd9CbSG9UW+bXJfs6C0MqsYjlU++9toImHctsXxoDuXmxTsYV0VjHoqh/ksqpr6wMK6rYvuBZ
Av1rNxZzVSfN1CkD7CVJb6M4FE4+3IzMp8lsoa1rplsxUVahlx578bR9TSmHPyxz5+ydieaRNKkw
QVF4JNKeChrEOU+xaZoHtaz+P98iYshQGtHVUo9QB+g9DzYzilyIf9p0sGEK5nM5OmP83LJp11Jc
UErOZ5St5YELb0RLgJEsQ6vxOi7vo2QvDMviH7SVcChN32yxbnNZI7LOLb5ZLGc3ask2d9ZrWLnD
jVnSvlu0Qxu4XeVcrb3THrLUIPOjg8TmskQfgsJhYRwOy9IZsdP29xnC8cPQe1TFNXS02LNTRKvz
mPcKM4C4dLwYi2CR3ZcTziK/vWWcS+hJonHUSafTkC3neTIprIupbE4792d0EOxYg66fXSWfq7nf
DHK3K8lpkbMwH6NHyBDJH32uqkA1z6LkKqlkWkcam0NKOlBD+OZtiR1wUfDuDer+NFbk87LyBmtd
39hpfFKl/pFIWlOctXtrk2oEYqpeKyRzu9XaTgVIRd2/c6aEaKbEA3rc9J/K9euIUPfdtsFIB/0j
rt3bflB2kFVkAWv9ZscYLdLhbP+dVfxHJStNNQWmgaLqaUIYvEeHPEuqE0cya+/RbPNbyv+U3FGQ
42C2X6d1T/Cos1emoBWBJnRLzRxfVDTEW5CtmhOZ7s9mxQ1ugWul3XIvs/RoctR8F4X63I4PuaKi
ldLjsCI779iun5Wo77SUO7pBuBus/F2ZUfw2T/4+Sav40EOsH1P/L7CTNcwzLtwkjSwbzcC03pl6
1dzbg1mcBBUxQfwt/C3BauUh4xDmU/E9mzie+JxBlQgMN8A/AAwjqm0ZJ/1wWMmXSzMqZtBsPDfQ
XhQS3c+ee3BYF5hAeOUdXXZDd+84KY7J6oIulsjOwSxaxeCvazmMKFxOlMfw4H5s3Gq25ryvxucw
Zp9p/VrryB262P/0JuJmyb1i+NPPFqInYmQFuqT4dcIrH3c4Iufcv0YoSc+Nu/ws4hbv2qHw06tE
eVGZIjhmp/htGhUIW/HC099rSt6XrFLdbNaRWPVzCuIaCqsCxk/zoyX0hc1BcZzT7B7dJj3eCYmP
MvYuYpvm9maUF5ixBmD+HNdAajO5s1UwOoqS9OWioLKKKW5AKMYJbRbFXpPcjJqbjhrtcz/6L8O0
UhzUybOYNS9ou+SKu9O50+YnGoEo1lss8kbJ6UUGTAXRQucLbv3Aq7a5fGIYiDHPDkRrwsskfjiN
577sbthTI0S612j8XbClhPQ4oNWp2i9vglR1ptdcYFyrkv46kd3VIkBsRE4XkDciy9oOr/OqlfhZ
2Sz22cyw3VTQBAt5ksQZUjX73tviNkmMX6Lkgjr1vpO65aAZxoNnljej79R7ExLBs3IzHHr3BY+p
EahOCxs/uVSO/9lAJCn84jhjqc02wEZy5v988LFy1trml6jk9WzpvxyuEGQMS6ZPMb0Fd+gv9N33
TJ4zyQHZRBxh/j1nZX2sDJecQJgHqhHcmX1LColLfw0SjWQJksbYG/ZECCMD+GCVhyT5ReTP9sw0
UR4pbVezTuSrTfdQgTMz62/zzrpFFJns1lckkL+tNB4KkkAHo1FhjZ42R4I2o0lHyx+kOqR5MyqO
nXlJfTaRdCPrnkBvZuUaEfnM02XpJaHZJFHuaJ9L31PZBeZne/VdAUVyXOj/iZaSPoFuENcrUdun
eN97Aw4An7pAchBI3KkDwjSI0+R221fVrSeX785LmM9Fck8G2dqbd7UFcIGnej/HcALCKG9VEsZl
8uA27W3pEcqHaDdsp/U09g5pMmwQYyjRqNY5umyuP1COsuUkFC2vr0yqXYK6dT/r9mbBPDUo43IZ
/Ve8wdRPtiZn6nSfNrof+pVxQHu/l6t4wqsLAFZTyqnhVczqC/rJf8nyGtnrorVAsICmh4Z0Y3AP
9E4Wwkax7O4K7FnYfBDCjDi8PBcBV6r9WGlW70kQoDk1htBVZD5Mo7xtsNREU9sycilJ3LPdGlBN
j6W73cnqcmVrybYAoPgHadnVKNV5dc13kgainF9kv4/fcBqQ45h4QGNSRI0zKqHsoq3Zo4NPBAml
JPukNaYjSnfATnZgiQ1aNLIVRJYmcTU2IYVE6QH9//PiIfrfyA7b4KSyNFK+wTBFqsSV9DFMKTzR
QWNMDCnum5rXXZ8hLmM+eOv99PEvXYVoW8CG2Dn4MzbCFPB9NOVHZfvPnSKYqNSaS3PoWCy3y6Tz
QJYXQ+mUwyX4Rlrv3ExldZrBu3HI5IHSkNuIDn6KHP7vuNXfBsQCIXuW7phAt2madWbiYzgSFiGz
W3mdwi/bUsM5tGsXrPZdYvOKwKnIh66oqqWn9yHtUfnHxU8xcQCIXuPya6sdRCnxwdm8bzfYMJHx
j9k/4SJ+qJT+SM79SwaO4LBk6mn9jHcZPt9+z4tluFm0gntDRZN4E38RTHDfoBeIhqKnIEjxLsZn
/v5yQNl3hyBvWFBss5tv0fUetNzDkb2VpK0dIkoq2kqtW3Y5WhdUwlmFwsE8Ef5P0hmj37HDWI52
TH9wEmmcFu9raLUXi0QmVFG052WWAN8n0ASkkPF85fJOp4ekne9tDBNAsTlodpXfVJxrIKRDQM/3
HGkVUKTXTsCwZEWazrM1h63ezzu/xAhCs88nNy8f++5C85Tt/cAIH1pvJbmx09uoJTdnSpETOxO2
doepq+7GN8Vob4oE6Y2r4r1jpXz07YTVKye8tNFe7JvK6X8YXVGH9+aB2tjb1Enu2pTe42wB/ZJp
7jDpOtGcW1Sm+Uw7xkTwu1YWe9E/+W3ybs07bk/Zzk1L8j39a5MogDDhYBzSDpxF4MQaKU2fG3VI
1/xbGmB66F6K3SAtYBsSeGkkDJJC0beE8SUyTVlRZiCeJGNNmPdIg1kxJ0ENt54Ojx1m9By3tx6j
ZLMntB6Liosw4YxEOlL9uumRQr4bSAZDR3Q9ZBdFN3/Z3TDufRTJjo3CcynHlgt/627UmcUYpaPY
Zhgd7Qc6FEsXsJ4+ne/aLe/ZYBkmAhtbEnXd9WA5q7GvjIrcaW6XgYmUqNpQscKxH0s7f1M22iAF
0WySO3PpYExGc0Txg5wLkk4lbJl9sEwDiW2KzBx6fauQQfcjTHffWdXR4cRhHrK4vmllSlHgz1bp
7QtVvHp05uJFv6wLhzMg1m5aHaER+9xXnSQQ9hHkvlv2XO/BhWlTdL8ULTgB3jeadAw4D8SLM72x
E0mtOjevRk8uza541QfjMV/ys48YoC0cuXd0kHbiPNgMsllaBq61aXyQq7R5u/6rF9k914fl4C2J
+91qE1vepo9LXtsno/IeW+r0rmxhEFq9G1tcVATWzVfLRENNwYESanoZasoqKosgkQrhwlTcm3py
T5MNGzGEiDWZcFdCMyOs9W9SWwGUx6+5Yd9c4TYEt2SX0qbVvhmAqvueNVrq2lUh1bBjPg8MUZ2q
cjZP5BIxnLJpiovZ2FF4nyHyn3I+D/Ej8xp5SyV3KhN3gEQywOV50YC3rWvyQifXNXJP1JY5euWc
z5ASBmq8bEbghgIpoijo1m5nvI6UD+8nM1Vh2jMbo6JBJYIAIMdFlokIissJ9Zqu7XJbSZoJ+bmD
aYkQb0wJUJYraxyPkSdrzKjYXCOnMsitxqyqJiMms9DdKZjIaF5o8wQ8PFCedVR2T/a6LMZdZ9FW
NHAN5qrdyzbtQpR6wNzFR5FoD6nt3+HrGIl8Zg7n7SPJL885ZkZ2fCWRaXQZpu4l0zC0jyke60xF
KQl2AcV95JM0GzpNoaetrZEJ6Hyo+56ABzO5chwY65EMDZpvGW/ilkJmchFWL6ocNs5CHxGXURUf
aB7zlOpXaiLjzjksi8/ekXbtSPYaUcMGNG85f60AfWc3btoAnWoWDZNghq1+6s1jsbgqieCtpihv
ecGTYZGoXhUXbteriMwSckl9147MDqFXaTB1aDW5WaJOPpbKJh6gRpQg2QokpFxzViqkHWlyzpsH
gsO4fK0Y1DznkpXzZeeDGg5ae8fKgsY1cXftoHuBmaEuH5xe7IaaNSoFSmCsPxe0m9eDLvCJGOdR
BwwQH25HsmczJVzT4jFN22eub2arnhttBcGYo6fqs0U9KKe1g5zoDWiNHfe2LtLe64LcgdhY7kq3
APTyfTwHJSrU2IqYmt7JIYAtKWhkcmjHo4qKDQmC25tkV5YD6CCZzmznzPGkr2Btml1Gnrh3cJPC
y1Y/RqZ/WguKXmPRyK6oHty4vQQB+VxX75cyvTJsOJF3hPF7tXHCBlKEnjL9A7IE/FPTlyt1eUKC
+eKPVMtXYkKLUJfbmW1Fq62Q+iHX8bJnePzbtDN+07THdd0gvgcEkTAfr0vWHmM5dEGBPEAqJYHy
M/LpX91Sc28H4zfzZXftORg0KOA0Q2umFWboM8xAtdkFmp09aHFS36QO6l3LWMG6NgV12T/wyZDW
jSnIs28Fl/LdHPv9XZ8X8mTnxf0g5q0etAsc6XLgp49WlJfElQMHHepFftGAzpyJl+6yg9kB3M4/
8J0jvPE0FSyTpoemCVBJ0cuzXoFHWdBVW9/Du0rNI86k95yNF92ROGCMuNOPhlheumpm84qynRNh
/J38B5VoxcHwkvehJ7XMBybV0dFhJ2LzRjUlA29/bhz0qbHpjJHpGd9++51VaxWCBOeXw5YURwUA
GQpVhXax95/LGrl5pnVfWo/BwhHhnDSck6a6pTwrSol/gsu2BwYxVH8poqRomgf61NP4qFzNJgHf
PbW0WdxrWQ47a9Z/Vh6qRhImYbP9okqoC1L/KEltOvglHROlPiK8znKPBG/kCJIoGsYDfLBphJEy
6rI5D5DflnvdfLVNClMWHe6IhN0PVxlXpM+eKFmer3Krr7C242IcR+MRy50TzIJPuK/gL1fD37fM
UAYclusyOlk1nrXFAfUD2UXh63x1nbwfx1YPlf7NTXPYZexq0LtNdqitPjCiYwBSjzvddvFHm8ZB
l0WDZ8RzA5xdxH5rJ/gXoNxM/Kb2+jsT7XxStb9jt7xeVmYOC1amXpRTnwfu7IBTulvrj/eAM7Y3
M0QMpfz0aCZEJTSZIcQVDNzkd3fQ5WgnSMXjJr9e8UTGRoLexzr2W60l3L5krgnb3gqZLFeQX/OQ
FCCVBrk1AfQ3jLRWIYhHqB8s1XjORHZDjIYTqc670jv9J4aA6h12BIktwh48DVaz2Nd++6Ba0V/m
9vOCQ0yrp+nGnb1izyxM4916QkfwsfjkIxT9o4wJA01r7v8LCtqxu6pzn7OR0owIjZls1jRafapb
PYrjIQkIRsI1lC/Vr6E3eAZobnSmjkWcUCFESwxugzE+apNPnHIVmStB6AMe90YDlIde3S9VjlBH
lWQt2pRHZN8Wxe6qKi+gBF5G0wN8dpwdavIrmYNmjC76JbzU3s4qsjnyBooNUeQfynh5T0iTompP
uyl1bhmdg30otRBMzduESdviBD/CCxkvTI/rFV1N6FRuMBOXdKGr5keN1Z0u9OxCaOte2/LLMrRj
3QSWVrXLS+PhdE0yyqW9GsPm1P5WshuiuUFpLeb5qpySK7Ie3CCtskcnB2g1n0qcpPdZf2fHAu8N
/hn2xuILuRbiLXGdzwdBmmRCNS6S/WPXwrlpQl6j/cWOXRQ7D2tbyMrQhkvzREMwVUNowgyWdm7A
ExvhSrdgFDOBVGC4rVJ8stOcPtWiPPp0haCkpPIFbzGWlYSeKotTbUGrTQwecN4E6zIaOwBK73LF
FRAXNBdskUBzfFePqmZ/Kc/Nat76ZYV8fFbfi6X9Ci3lMlmnDVixj4vMmEgs7wGSZtpLN5q4wYVr
7783nfsmzcKh7MgyH3rMzBnTLRGPU3aGiuv3o0xV1MIRGdnb6OovGMIvPcg6vFuhW5cnhFV56AGW
RUXVqF0/ZhuCMoKXbCwBS/zcGYe4WO7Ztx+9PLvKSIK04BPWotjqlbrHSV9ApEh0405Ir7HDp0/n
18/ku6EUE+2pdoJNkbluJWNlFfJImqra1ZSb2bJbAn8tjwODZ4Q5+Fu77jscewtHrlmMU4sS7GJW
V3GRXsdLbtAgsCVZVWu/W2pWldnzg3bpcJLHR7liYdCQrFQ9cm27XaZoEfMQ+Dppl5QpHYdG3JZ9
+uZY0/XsERaawXew+gbEpvIIx3x3GnVfZD/sdpCnmjTZSnp/jl0t7rLeBsq0xE9iJBYpfScPIxvy
pwwcUSNWbLWisVevWcyEYZxNwhExsavnwWJI9pIoGfyosNabesyu2Dg96VUFx47wkbaG6zrvrgvT
xMvFIcklQGCZ7iwnZQPtwnb0UkNEiHR81a3fIe255MHmU6KaSgNYgGDxn3l2HkHbSOIr9/M0aGE5
oxWnlfqLQOozalcs7iAiC2EbBnWtu0JEKGcdlH/12ZycIRxY3SPTYUJDMsdBqTFQ2Xa5t3yLTB7W
/Xx4yhHQR9Su9BCX7NWA+J2DGpnDzKrDBqnpXYAEMD2RbhuNKvkoTUtGiDdmQooSIpeEvCynaTnM
0NmsxtQxoGMLQD9vZIeAtCpi2s2a08aguc3X9p+lWBs9/72kPdfqEKcbSm2C90oipdNfSlt+ojxs
SfcZibpgR7/EBMq4GLtqY92Vk56GosD1n29xXUlKtpTobcQm5pYeIkB4F/ouaetBeKAjXjDEfTlT
8aQYEFV7yhDS3i69buwg2tDMzcdywqTgEEAWuJyFnsh/V8m5JTlwu2ow7s0KfppaIRMvQH1eW0vs
4r7JIGS4Csg9pdx1M13PgrlIDd3Zrkpt/1c0Xan4Oa0A0f5+lhKtie1ke9jfF/8n82R6wlHGwlaa
6GG8JSMA0Ki2v5iUe66Fh3QzdbMNqU9049anf791u+7etNZ7NMIy/PdV/D20my5LwiAu4sZpTmvu
3wx5suz7rfva7kcKsEuvPv19O8TlDPNd8boIfR1Ai4K/v0DX7BwsCHUiEBgc5EP5v18SMiAsYxP6
tvNmJNccfqCbmIpNVp6/3/07Gn9f/n1Z//Fv/7zn//aYv3f576P/20P+/q1H+Y8TdTvw//GYv9fw
H8/8/x79z1P/x8///sS/T/3/Hv7fnuG//Ru8Aq/HMUbn0Gn2/j8fgseYmrnt1aKoQFb378/NnFRq
1gh+9PeibFjElWX0/97Y3/9V1ez/77vFO5sPRHD+32n3/37/n1/9j7f2963+9yT//P1ZrdXx7/f/
eZuLtSNpJCgThyCNaT6Cq91QadQTQcH4XuXZU0L21aGi9SUUI+p3Mysmou5uPW2RtGvmzzDnJXOm
d5StpxHC9C4xUYU9iiEoalQUxm8BAsoAvxW193F5yrdQYtsbwhQAMzUIjS9WmEwUzoKmbsy9Hp5x
TLYwLJcuRSQEFZJmzdQbLMyKR0tv2LU09CtJ71DYo31saqgHpMrIBJRCQsdfGjZ/VFd8zCr7tciC
Adp3f9JRFddwCC9sqK+NPmOLNad9MM5J1M/FSzGwa6jG+bswNePszlRCJeuIaj039sn3sIzWHrRm
iKxy8HYmvuaD7Xs7v7bcF5KnGP/1/sRdxrpa3PhXDfN4+ki2qJnSb8gaML4YU+U0f6L+A5hbmpve
t4eLdKrzg4/hEItD8zXBB1tySY8ESkLBTFN3LYx5jwBG7BKuX5LGbnFUt+SBwkUV3kwv74qUtRmH
T6fnoh0x7YaWJWcSWejKbgmc8/oL6aCFpFkZxcWUSPTv4mgMmyqCdjFoENfeUZDm7wyBM4xnD3rH
afddjp52Ghy1GffxMbrsu4oe/fa8+i+garTA++ZnUpREmjYwDGSeBb4J/O6ofA6T8t1vIaikCbMB
TQMyyr46NPAmRlNOTi8haIRhO3uvtH7UakfZ6DYPtPJdl+n8Cx+QPZXIU6KF2DQ2f8ZXbKHqH+cJ
t4P+3C83ie+MYZpiBY2NOfSt9rZTtF0ZBXAs9GgextmtJFUszBt3OmdKD9nnpEhkoI4zFzZZYv6c
DCbVml5EPMO67r/jYfzubO23clozImTusnNRhApXQRFYs4is2DjYOLQ4EJOGDJ/ocOThuqRN3OjY
Do/kD0XSaSwwIM4sw9QRuKjsS4dzPLU54bdFEWkuakshAOTnAiYZQbuBDEMFWQKIx3l1rbR2wtxo
fxIbd7Hq8SeJt9OutVFwp9mn0Qjz2OcaLURZy6+3krke1HWVQLg0emmp50UzCktaIzc1HaNgVhKI
261Ed+Jfoeu0Kzb9a2dG3cjI3eS9diRLl/my9M1LreCvjjmVInSGw7xIxkStoNuremYAfhmJwrpw
4xfoTOKKUGYE8ZxcD61bRnVMwImuWXdZysbFXmu8d4qKRBcn2aWoDlUK0d8oci/aMffPWlvd+/OY
7klww71DxkTSv+MZU5jG5KGR0rgRTvZtD2I8YnEkLNch08SNY+wkC4ROysElLegrcVh73dl9TAy7
gbtcSQS1msCuaj+kqRaD33l1mH46UKZd1fTPrgLqUrr5jCeII99/4YIlioPiskU7EhuAhjD2qtDt
l2ObpvSh+/ZpZa8SlgsFZS26eppClhfzoqggHxYSincZOrBRIgSAV5JHGIMgK7hkVWL/Gt54RJVA
ln1h1pd8nBwPzd3HA7qAcgRGga/IXeNV2usQuUztEfPG1ZLIFcEl1o4SL1q+Inkz7fli8AFRtL56
hId+4fZN2atidUMIy+9mML/Ztw84VxUd9lprPfcD1Zg9xshwAesRBfXfpKm0QHszsK/dXFRImUKD
CVnX1WXSvJmN/iQRxY3dZpdF2GzGbMGLTDsQinxTyPR7IgSX9Fq93xVyOS+TzxEAVNcd8YSSfAc8
3SHqSseg9+RNZ/Yvw+BDui8EEegw3wcyw5swR6RUmTSQq+mCAVBdCbWwmO9YI+IwLYkb9gmumfcE
zYrDKqsPbSybMwPpk+OIezm3jAiA0BQIIoIpyVvgghcJEidKgLjlFOJucuj67NXRSgvoFR3/B+yQ
f4l8cteDGx+EsPug/dCT+CRa4PktsNSim/xi1rLHvp33ZIGIXavo53Xw8MqyXEOg+4fJL5/NmKJO
h4i7Q1cgXalG1KG6+zQBcSDpQg03y+kj68zkqIz+qS7Ls2OjfBVwoquaP2z3NneoE5tH+JiVOEan
qspg0gQ+Kwl2VG74WNkbO0NalHK2ub9L9R5pwHzsNWj8QQfxrtEsiErtu75Spw6BDac6Km1BARpd
UIepnn9cw7lBIZ4sPvr0DBKbD+K5NYhbsnMvDznNHeTbMLrDBTZGCiNIib1k/riLffuW84FkNFt7
6HV5FNV+SQZ1nTldg9F6zEIPemcx9H2hVZsmmFG58/DKD13BbdPWdprmuWFRP2tJ9kJYw3xI3TGo
I3exn2tzFuA0jAYEnoD7a/mdcoQ4xr3Y16m9EBOHEwwgK+oMBu373tTrSy0ZL6ta+4XDEoi4eBmN
a72/pRJPj1NJ+D2vXUNvstddspXTGcUF+uzuGkL3FrIxEH37RuUpXd9yy7FmxzKam4ZbPfkuNzAs
7WR91K9gFd/8vxt5ihtphTiEmTEGpMcnAnnrXrRLclMDbXeNCelRknBQ1hoCHNgI05GkII5RApUK
femHHiZjGnpjUuqDuEMQQtQXavI5de4gyCxhPc2mD12Qr+IiGzvv4LUgHU4Ci9tiSgH7A4ctdVfc
1CXCVV07ItFaAIPL0DWFc9FmFK/GdMtgRL4nI/GLam0bt/m3gtA/2nP1hDRSBfn6P4yd13LkSnZF
f+VGPwsjIJFAAgrdeSjvaYqmyRcEXcN7j6/XAueONHekkBTRUcFqstmsIpCZ55y91y511M/1w2iQ
O9zsqtFxjqrrYeVq4CCkh0hGpiTBlqdqtO+xJhqbYBwrzoOnCpPrWY4YjfU6jDe+ie4AbtKinoqC
QcmiHCxUcJO1jpDaWD56lgKssNnVBEG1HK1In7UyHBC9TvviI2Wq7WfjlWkLg4XQfp9CWkLVRBdY
mkawKvXxjhSxUyIfAhvpjKNtNNvUlz0j8yr0mFRAWMU44rxpeXvDBXmFjTBvMlT5NllAndlswwHL
uDY0p0Elyb618oRRLKnKCglHyHxI1gYWH0asmhYfWqu/QapgLlyPIfBQQcs3bdAp9FMyvspjdY/d
X1CD6oU0PAilhulzpbF9dgm9uqKj/gTn4TBZQJTJcSTWIUp1/jqysnIzsv9yQTNeqotwl9sSfQjz
Vt9qxc4VwU8hnzo7ehLNFRk2rbQ+vw1kDMDPYqifG9aLVwWkS6Jr90c6QNbAUX1q1777Dp2wWiRu
2B8jl4O0j9aHbOWXwJ1OWmvCyx6nAP4aAr40X1ke4qQypOE4ZCQE9Npy6tVrI8RLmXcvOjkqK5uI
zkUYajum36ivSk6YXOCbuKQxJQtsuPqMyRIrYY6cIS2EJmC7LbQt+DEz7Xk2y9oDu7CejKCx3WQD
QLDZKjHc0WyyqKoTIOZJ/JRM2CRZD2mbMvgmHBjeS2wSZVBkZztBUyxq4pVNIPZhOGUL967LIY8k
znLyhEfSA26r7j3zEcVUvr1Pk1EebLujbTU45U0My4i5bysfJoCfmG5q69AGbrBGD/IVGLWNfMGp
1p0bIpSXQ3YUXopd0GdQ3HPE23DhH+KSfu/So6fAtdtYh8rwi03WItBDNkRape97d23lOiQI6cjF
3Jj8ca3euk6gPaVWvy0ay0Tl0nfXmjHJDWeQfSGc7opxNbx1zPBssN3mXsghO+969Bl6/VXAZGQ6
W774MwMthTqzrQXRxYZJe+37gRaIvgNWctBtSQ88QvlMEIV4lCGeICUbjaUgMh/zIv/jaRsY3RF0
H8127K+YziL9rNmyey4dLhTbeS6GwT9n9kDlFzOj93V92iMDLu6cwGWk3CkNizFPabYVdwCSCgwo
IdCf+e+K+QGpglhyZZgUuzz9fmhQ/61QLdE0/8+/A2U5YlczRqZ9f/+6Ki1rDAD6rcENt+ng817r
ONLRuHTvBh0NzFvWuB+qcryRWmNdTTtUKxEGb5XRGQtUcz2yOb2/+f7IHbIXflX6/p/+vi3sAwkL
CGYttZnA6D1BXZDrkbnHxgNj/FS1hlxlqCd3xvzZOuydZWHp9Bt9RXa231IZk0F5yRHBHNvZ4TY/
G3LF7MrTHgU9QHZzKkm87uquSMrXQobeC4HFDTBZ0zlwsvSfsr7BP6954DEMwrerId59f9kQr/uw
Kl8mRsQ71y9tDIOhu+H/8qizy/jkFRIwE8e4EQ8H4cylOvu0L9caWI9rK3WOXeQSvM6xCBVdgidg
0A+Wwiyuzb8Uy3PJIZgfwiaVa3PiAN/i7Oh6VV+tLPCvXv23J7aeNdcCsRf+lzjFLjmrinIlj73n
JcfeR/jSxoV+a2pBtMqC+s4yQrkrlVE++qV8qgHLXer5WRjjTSs9xzh9fxIQMcCDiuYZe5DcNakf
wgEaGKgPunNMqqHbZroT35SdVq5VJ+37KkGNHNZMAsEFUTmGTBPjUNwq1wbliH2N6lbZePgLm5Lf
QZVSTp8VTptymH4NtjoWDU4/k8oT+m75Sqe/QdBqlvh7cNKOQOfYATlwTGXh3jURTWUMjB2NSmKk
WYDQmpt2s2MlTI+mTbo9KsVy72lDfJpiakWylBjY9726w2qi7oAjrKTFLthl3PJlpbqnPIQZE7bq
BRy62ihHjNvvp5mBkpu18pBi4EEDJer7NmYMQapBdPh+iu7V3bbExeZB9ewnMfBp02Q0kmvUDslg
PCRBUlB1IPCsPaYLMdeLkemsIOmNoG//oCM15Qeuf+Gb9Y6TL8ftqMx7sLneMazaduU32KxZrqqL
mh9SO6guk9PDele4XL4/YffsjWhm+AwkiqMMmNX23bDtLNKsYzAba883h1PXmeTDDOsGjMopNSaO
LV12J4j/O0xFWkqQPXwY9sFNVeDKJUbhEuVlcRcE3VduQSUFU+5wtDS1IwjJuQBzcmC+4rE15+Fw
WaIB5/R1psdl7fMquk2g6q2p7YtjnhfjxSV0Z+Xiy+RM62aMo0KPOHeZrf02xLjAPonYDhLKIgnZ
v1NDD+7ztEv51bnFO5XymwiNhiBJl5UwGdkVSwgSThqbt457R3hffP/9MJiRtfcchrJ1hPzTDYvD
9wMThOJAWFBxcBgG0PbYUHjbc/ZQcKlHM6MxHHZnTzMpbpiOnSISfFTse/sRZOCp5gUBxiUPC9Tn
WTiFh5gm3YTwukZcchnFHe2BlYbB8tFj/s4YjHoiWHdYjm+GhICK0mRSaTcfNiLfJyMhVIjTFGMH
jjU6cOet4frmo9VlBlenZaB8lZQHQzNttTyBcRUN4iSH4mf8nenh1s6TMyCrz3Ek3qZc24kNZA4y
CBIBgr02MVCl86S5wY7WlDj2UtdpsVTe3oYnd/SkOc9ZcCW19bQ1fNbBTCFP5heZvxuxRJdeeF+8
+GsWgseumI6b3hTcfD9ApXvhjqfKbG3tDjmLtei81P7sn4txGHBSIs4sAcbcjTluBA76SzrNai9d
qznj6aM6qgb7qkMbXJhDbACka8pjMT/wz4/NIJ6dsvAfC3JVN5Y2IogLeu0B2+dFcTZddPOi7Abh
pjD15KlyC3kIKuNYjdlH3WnRBSd1SOobeCYOCxxb/Gm4aHrR37FAil1cNiZWV79/SZPyboBeTr66
DxQs1OqjQ0N0wmJ/xohOMGwe9IepE/6lcaOrnhn+Q10nW6bu7Q3UoWzBacF6GkNShhNSaEQAk0JM
mLiYL1PE2wrtQMqQFja1dkhzuzqxFuQb4CfaPacgXPIh8ou6i1+isWivhFgTuBtFyVFmYU8MjQ0H
Vqu0h0wzrB3+PMhiutQeChQqSe1fjYH32e+xGSuuVC315+4XZH6rplltw9CZdOsIw5QSPuWmalDe
XkAkSvINjH5VX6tcDhfi5dB7zg96b44XLPZXsjqHvVu8klO7StFsJWkBNhTq767ubRcmGbcXWhY0
qly697yfNAy6Fi8R0UomlpAFikPnUkk9vUPT9tnnobbEsenjC04pwXx1iLMYi938kCMacnQ9uhv7
FBQCTdRaM7jMRj+8oZ+eH3MTi8v8V98PGKzh7KexgVS7t0/fD8nE2hca9rT+fhr4lbtJ0YujnIz1
g+8Vj98BUjTDs9vvBzNAotHn7rCrIE0fLd2a1lePm/xmqujv0QGItjm6862NU2o5RsnerwIO5Fhq
iHaxm7MJXgbeSTTgJcGAJEnJWTuEOaEUIUng+yO6Opx4fbzQveOfh5Ib2HZNdwPWmJLSxlm0NpPY
WRumPd0rxpGjRrEoplS/T8ui3bcDMLvvT44xKgl7IAe9ZqJzFGKiJf/94TSvRnkbNVDqJahtqduX
Xsl4Xw+lubMrG9MXIr8a/KkLczjoVrETFWsDTsBtMiXfIc/4TM2ip42dOcAeTpweuXVjzzgC2fee
jQ7hDeSHR0UwKS13QUyYX1XXCArAArxEvw+9Ij6OqOoXSalSErcYk7N5DD+HxipWyHgBIZo/Wchh
Q7bPQyQ0KLxJs4xlefHHbBf1nnnOuxi3ekmmCjgIea6n/I+HuNaJd/TESHEwZWetSYEJYF0ifZJy
QKOQCFHI7CqkR6sRj9aRwxB1ccsBf+rqR9d1oi9tGtctzX9k6kxyJQUgqtn8NMShuhtkGW1CM8Q2
3tk30DgKsKoAkk3A4rd9Cf9FFFKCQxl7Y6s6zHrd3LTgzEpLsso3bEfw3ViPRqRo0Av0kaLclMzH
s3gvsVTydhXuAZmstu1RlF38WOw4Jr33flrCIi3pYv4LWeKjb5FDBMuQPnsfcLhFMWNRAfpHruPP
1DTQF03RjunxG3dVtYDtTmxl49E7wbjJbrpVo13toxGjfF+TJwb+j0IfW1lrtudJJ53cSatN747k
sXfoUzlLGigmL7R3mWhkNsOMdusY3Jn5VJ+qgerURB7PcGxVVyy50reInXOjFfYB0J7mkNLh4go1
7fGxFlN0on79yBjCb2QiD8OY53tHH9VpFHhEMujP25nzW9sEWHFMvQ6GNix7LJZLcjtXU53zAcMk
08/sg2EVH2ijXtN8fI61Cax8WkenvF3Z8XtcVN5VOtI95jRhKXurjdPPvWJT6IeB5mQbFQ8R3sck
dOm6E/w6TuTfhO4+sxpnEQTOyU/TaM38BjVz5n4ELQe8ZLQ+2qwF6kB8QBeV8piL7hKYzmMdFixh
x7o/T6bSjtywyboD6GliKGy8CF+L3hB7F5RXLQ4OiY6kBWQSE3AymNq428UKGD+az41ReuaWbJfP
uN8Fo3lfJgFKYkTAy8a3wYfUdLSmKdbWkVLBuVHC2QwDeqjIMJ8nlSJAbIkCVTagj0Bw+q2cO5HJ
beNDGGpShylEE31mTf8Wuid8ooCRY2ZbWVmtS8veVgJNKTbYWyxbKlA/K9tQKNtcVhiJKIxW9smx
fBpWigIolxT8sQ9BKDXipSyKi0T3vcXB+sl06D62kfpooOzyyt2rht8cyKF3wDO7vi8ebL/ecxwC
AhHTd/ePmt0+OpZDT7ROF23avIWWs+b9tiHLhTgasFXSpkJbNOlyX5L4hXXxpj/HPhw4JGXVkhZm
d1sua7i0N06Z52uKvsYcsTDbtIwH2+HykcG4j7Jh2Gf8/Kc+n05lrbMJc2gNNNomucTmgl5kMJE7
KIaMCzdqjwCzN5y9s1sn52AUoQNsFLDogvaMZaTjg1RJcRYyew+08kTed3tEAEGbTYsfwj7pl5mN
rqsOVb4oCR9f9O6kbc1WO7mRXmzcIe3XYZxM50gi7abNVawjcBkyF2fNFQeQEjk0Hf/GTGBz+DoE
GJWt8wCsU6q5XyWxnAvg25hkIotsJGGQuQVUVTnGFpGZvB2C5L1DtD51NsRd9H+oLDbZmPt70fk/
Xf0eV3qfcrjwm+rKKnNRGVrARtA1iG9Cox7B3Wsved584JtEbR1KQtng+Jfm/G8AF9m1ekSdkS9F
q5/lENkQBdpDju0eqM6kx9tuGH91Q3Tuq/TVQfy6d6rmBf1QwJQi/Bh+UnEz/BDdtPVNplKezXsU
o7Gjk82YzWDulOrvKoSYWFoxhvNKex7Qziz8GsRgGrwKOT5gnqC1a8CBhg8XOe+FJkGISFpWeUN7
Vw3i2mrX0YvVwnUr9usC5X0UoBae6nqRFMMWzVJmiF3PkaknTWttNeOtDEW4IQMDF2zkPxpppZg2
8C71XbkoS8ZPhj7dKh20uWxm6E7GjgbZKdDLZkNL8IXjm889z9o+D2ZUg23AZZi/IU0vwp6CVabr
4CjVGNw7L0bGhYtY0287z7ikVvAazdzpmiCAFbOuFTNPjiLjZ1GPE8vtdJeR2pZ1bNuaJ8P14N4n
KvfXqZejpy50gOd6chEhzimbU9l3GUzrQ72lpLS5yUnG9cuEOJj0tOGVQ8ahxR1D7sZaQIUMi6+s
rWPc7EDt2NCP3Qx9S/3+1TNSY2d3ADRC1GU2+WkXdDVimebvejd+Ik/+iEaDddZJ3oLNGBUASxzu
o3x0jkPVOcc+aD+jELsebetwZTUWARqhXJAn/cvVyZhi1fhAcPfUiMTAKM3pmKmngsppZPGCLQ0d
TdzWy6aq1kmFBadkpqS7MMNTnQq21J6JlvwldBxZeXMb9dSNzZy4YWTFq5/ndxzin0WPI9iMQETU
3snXi5OYu48G3v+ytL4CvMuQ49uz510GGaFBLnZTTx1HNO5qDPR6zSQM8T0DXatk/D7GH31qvQmH
ToRW60vCw3DwRajTS6382YTaLW2js3Iq6jTnEKiIdIS7qHURe1finvOItauGcgPL7YBwLuAo2DzU
bnRyaPJwjjcC8spL62H0/EMTQPCNXKwjpCEc0ipFEtoANobDzuth3lKHd6FyuE7AVatNyk7G9R/h
9RrrfhGMKVKw7kJNBGUjITpT/dIClo/SzdyVs2WF2ocKxXKIAxb5vmVjAkZLls28hDOpAvcGWsfW
QSqvLLaiYNDGdSj8N7/qu13RP8SwUSD0S7hHHc5FeiWZKY8R2TdlBMIqRpSMivNRdgxrc5XP4mcs
q4Apd0wrLw63GSNQPIn6vYtCl4iZ/qBS9xX9Urm0PZDFDuNrJnb4p/r8ZAI6AxEMbVzkn0kjYlKA
Se6QPm31oeVODMxkJ6PyTtbuS9KW1zLCQZ02zFwyTJJdht4WUPRi0otdPSVvbWiy7oUpmjrfvvGr
Ze3NW20VMu5TsM+U2yInJjjPdxj+UXFaVHBbqzK4nEFs6ODPqlb+wrZtrDU2JSJs152RrH0HW73Z
gEwnUnCZofLZI8MufLtDb25w0iIPrJoCBCIq+STCeBkosRYeLLqq2VsmklZmvNsqSF9w7SLiqMp9
Er62hfeWFD0p2373lmtjtMyEhsQusTJCAwjuaMs9Lg6QV6X7WefkP3OWbJvxYbST18KK21VVoFOM
Iu9oGE9ajG7Fcjjz6TrIpoa7dARWzR4jh5g4wx7lwqRXX3LUvVUtiEwMZYcHOzrRBDjqPtRcjalv
Sh4ii6mWYwUjjCg3070wgVWi59PZuvb+RB5yTy+EbVUH91sx4SN0J18XhvOFkLIAwCCAUOccUxpB
Jowjngh4BEnpTxaaym6tstQ8ofKLbcKKVFCtRcngKX7vTNlvYqbN2OLQXAyFvtfM6JlIc5ovstDQ
Dsx67VrD4lFr+e1UmJLMgIe8xy8mjP6KyQJWN4jBIMQwEJbaVYyCEcKY/9Tdq5trBSIgZ2kOLT4c
2JUbi/83tadrOJWAIBsHlKefrEFXtHBGLGaBAy1Pw6BS1CUJOzTNg+SjK+BbB0QzL8h88C9eWQKU
q2O8C49Oqp0LuzYYyME55XLw/eS7+VjNhy3I/kFxSbh8tZ+lUIs8z1xI38cpM8BBuhZ0ndp9q0qW
x8DGT+sW4qXCL7LKAwL9tOgjREBz0BzNp0U2Mn2vsveRI0IPU4D39N0NKKet+J0TQneDopftuV8D
C0BkTf9aa+gN5ntExSkhtk277cb4nNZ2vkFCUS+EMO91LagJDYE3OvXmZ3K2S1I2LGJ8lplEptrX
4YXNYmHH/JIbDo0Aebq1EyThzqSzuwSzlv7MiVAqi+7GaJ071XVfOusZM835fNdgfkauJJv2yR5Q
JXmR2uoW1VgB8iZ0AJ+mARO5psZvDmXhVhVRxSnR0ZjmjLuK9tXKxIGx8ttuVRPmfVub7i0TK7jd
9BbZNvRP5CAbjtjkCzTTqvGcYeUHARbukM6vE7V3IjeGkyNBPyjfecdvMat+432O3Q+fV7ozpzBf
VbHx3DvDHZYjhDwDzaUpgQ6h1GmYD+5NIZst7jhkUyJd1hG5B+SyAASIB30L5RRvvQSQRV7xynLc
L5uajSWuPEyTPBJhd+TYcqp97cOLmiO2yLVFJpiXd59oGoq9tMNXBDz6gcALLpI4WGLgDfak59LW
7srdpGMPd/pkazEhQyrMQRNx2Zngp2cEPEiKyfAqpmIRUcsQUkAXuoEVVbk+t+zEb5moYBQQUDMy
azNYVz9On2y8D4l+LRA8bMsofdFCqqVSOjvA/ocGSPhuIMWmzp79FOG44VUEK5jgF9vAxGFegZST
Y7GFxlwTh4FluSKfIG0+MvLEKAQQFKlOPNJNq5ZkbZKkAb60zTACxNBnk2okpsCCR1+rS2+UBIyM
Dzi8robZo9DkxEaLOPHJGnzCG6iC5qASERw0zXhNYrVP6plpKBSSHqcjg5KJwDJspqeRdmfaT/el
oHMYT8iPLSBZ2Uzs7Js5xdTJFq09oXQXs8IhMaI1OeaPRslo2NCbzwlcLIP9vR42N2M12Std+Tuw
leMRJ/oLy+GmBl0ba+PEesXIwImcsytbLGIj3uk8zje2OzKIqEFVirzbmJP5kMfWi91wIXXhQN3p
ue6qdNyDb6B2HzzgogONhqU56ksIoMZWjExWAjJ9MogECaEihN1pUNQqblytvmQ+hEZbgeObppq6
zfA/3JJ+QOB5/F5hcdmCE0wFACAqegrliiEMMBaKb/2XIoMaAZm3Lzr7lxlriF0RCDgJjoGc7h6Z
Kxc4iM+9VxFdQmiWHsqYt3XEBWIzBO07lBs9d38857mEolkj5T9mpP8sbdNhYhzW2EIAF0yeeVsS
18d3DSgSJ70B9d7yI5BP1aSY1HWglQFBBRBFnFPvNceZVl57uQ5/0PWAWBn0nD+UkQdnJMzc6E8D
aZHkmb43hevCnEIsOXjyTRZs+HSkEc/Mlid+yUZ0SSvLO7ToGLq4rY5iBIwqGuxjIdBs3HXtCoCZ
vbJqax27CTJ6PdKZoNPVx9Y25KwHvc6UW7UeolcIkWN/5WgpoOYwYPDWwn63yKDdEInqL6uBbC10
K/kOkeUCP1y/ikoHAYaVP9qMNve1PmN5ua/3ADHWSbMI4qDYVhSn2L2o6Vx+42tfrMI8ew6Mpt1V
DnybIEiASEtGhOOzZ2mwLJGrMBZdmTBHu9S9c704PcXgRlPDvh0qWkM1ZZ7Vt/FdjLmWMd+eyf59
R3ROUZODZ3q3o5bP8KHqPfAn/2CT+CwK1Z7qLiH7B8t0R0zXxuQlkiqVmwvDIrM201+Z04BpE4Rp
th1CQqOYzwjCrFdBUVCZqZCx87QfC48xQ1fdp6RNJHAmabegyDUCJJ2cbUsS9gTXvh7A7GhdEnoZ
XmDBsjd15iU7HJfXwHRJjEvMpa7xv4vMPWhhSLYBdNClemGOQHBHhj5RNHvfofXE5UxnqZ5wKDaA
h9Ab1OwIGhSFsF9ITZncI3q2KTKlqAHGclla8lz4kMaxdTo4vdpnw4X0VsX7LhrAQxdzEyJnTNTa
0U2ldUTPm+L0/R/3KQfaypbUpwhAGPQUe+oW7kRcuA6ihwKYHJAEFl9Y4vdjEWmbTOfQYpryTZTE
UracilgQPKIN94EVvdAWvgWFAYZRNETA62G1CJWAEDBBPUXixZdHtNF+/Pavf/33j+Hf/K/8dg4H
y7Pfsja9zcOsqX//IawfvxV/++v95+8/HMMxdd0RlNG6xLsklM3nP96gTvl8tfEvKCb6WKGnWMZB
WR5dgByXCCCpa9H6Z8Q7nAOAih4wrnXQWSdPo/EmJoOmrkmsmlnRzHQB/oY9Gsi+gh2NdNfck4Z3
r8bd0EbVTRc76raxJS+yyvDYm7NMovNu/o/Xof78OiQ/vmEqQ1qmoVsw+Z1/eh3O2EdFmoF6B96y
0Yuu3mHr7hYiSLtb2LURMFqZrwRT+Lsyip8hSCAzTuuzK5R2KR3P3Q1m8V7Gg3YJnI1V5f4pscNr
5DjjgTiDDEyEXq4xvmE9wQDqGL12VXbmXYwxg4EYNGr1v78ky/3vL0m4rilMQe2lTFv++SX17AdY
QdxwDdgs4o1l0p5SYTDDCY++l+jPui+3PcdX4oACcwX7c6Liqu9gSCZfYV9ujU6xNKTxharAHAx5
818PpP7SFgijx1IlVztp3NP3wwSG4kS7vsallwyyuwF5SBMYpf3DXDoty7ywIPMDa+o6Eoj6FI/Z
UA/1Li/qZVWnzW2lj/5CcoKf76bkEZkqZZZS04FRXvJUKK4fGhBMo8Nh34i2oNUchZfW4OyUBGRN
fT9VGYv+ZCUIQZL0xkpNZ5/68uH7WWK1/v77nf7XP90F9fdd8ZHz6kM/aP7p6V8f8pQ//z7/m//8
mj//i7+ew48qr/Nfzf/6Vduv/PKWftX//EV/+s7873/8dKu35u1PT6DTsXnetV/VeP9VMw35+908
f+X/95O/fX1/l4ex+Pr9xwfg9Gb+bj4bxo8/PjXf/cLQ/+GSnL//H5+cX8DvP65fAPvekv/2L77e
6ub3H5ph/MW0LIfmrtC5qS2TpYWa8/tT6i8W64pyHEcx1+Km/PFbRvZewJJi/8V2DVu4KF2Uq+sm
V30NC37+lPiLqSu0G5ZjK9cg1vLH31/7HyvZ335p//PKZsx3/H+tbNZ8w9gWS4IjLMUaZ8+31z+s
bLUB0FzrNHQveXExAGsycEnREHMg7TFAs55hoqCdumtk4e1iY+4vGQk9/MjCNMgh0SWUB6HZAIn2
6Ol4o6NaGZt/eEf/h/UXjx7vxZ9/TsX743CT83awgLnz5//h58QYXQKnCk7caedQ1LeNF6JpK6OX
SRu1c1tG726CsBvh4TyR4UgjaJk7ud/DDq4Z6IXka6e++WC0lb0LmuQz+Q57TMRjBf8afWq0EA4T
yDZda3VOyG7p/AKiB2WBdoeLF/NAC51QTCv6SdrhKsFr+iCT5iWtQlxB5PD1IZ0mkUaIiuJtKJW2
0EbzyPQd7juU7zWB2tMme3Q7cGG2qG7y2h23+URAhzEoIDcZRwzqRdsLYzpHVFWgbg4cIsd5J0mW
sFbpO3jONfduYUE2R93J9zH6fwyMEL90i6Xt3Jn9/cQsmUaODPdRwLymaXt9bbfFJ+BScUqrWQ3i
MyzBGi5WiTPd0fW7M+Mo2wHx/ExspKVIIxI4XiiStHjmx1KjIGJIz8Yg1y0chTmCZJ42Vq+e299N
o+VvG6CSpowoeXKXnE3HgAGo/6qSNz9ihyho8Y4iVusO4+sSnDoCYuHHRNENN0FPPKviRHL4frCD
ib2crLRNitqvRr259ZoWbbfnqguU05+xsg6xg+qS2RtdAcvnVMkPid96FWrdsZ8wMaMnwDTk2z9D
1QbzRfJRgqzXe8C0PuGVuU9JrgekvxS1BjSJOBWpHZyUS0BqoPTQ83zi/0DJKjZRbW4qhp4oWlD9
BrL4NYbTq5kA8mSABnOhm/FqfZuAeauDd7vITAz8bbbqHVwyya3hGRQgRbXD8vMSNu0vw+q+fNlu
3cn7CTKTmbBSFwQM7jJqshvM5jVcCPRPbTS+h2w4xHgC7gHh7/TWK5kqWBfCcemM1LaW4ZwGASq+
7t1bNBXb1Bu36L4rSpPy0U3OXZk7O93TuLRzpJFRBBoVd7tGfxwLupo9IBwY+7pJsa6hi2rydqta
uHUx/vzEz5ndS/kUkIGkh/5DkIJu8kh3t/MGL+74iPwT9R9tny5AZKXc6lkIf13lncaMmXWgyp45
HRpWle1xeC2lqAiLcWS0ttAfIAdqtrVDM2xSfbosjWovwkPTTeXCnKji8sJ9y1CUrSqtv7IeQJSK
gnWG2Xdptc9l7wqIl6iz1OTv5Ny8IKXmZyzMpRyJtZlG7ein0UVq2YWK4Ssfh3vhI1wojNo42M39
eb4IDL0/jjFkwJgmUDKW74qTJ10HbVG0QMklcqa1MMtfAQR2G2c/fTN4xIaCHzUWG4Pw6UXSDhvH
Fwc3Iw3doCoJvOQrbcQybhMGeOpdb6CcGcbr4OrvaYNFIhqJYUKQ5ONQ0SBTj7lY13F3EMk7Z/sN
SV8Uw6DP0yC7OF51bz2GZqatpdf8slufaWfxLIzh2SrDhybuPizwUggKiN5itCuZaoXVeFBzML3u
dke4fwzA9OHUW/VjY2NkaevopfRntrkXPifC2Iw68JGs4x7zBtShRPYtY2iYTj3AqCh0Z9M1TLZa
knHSxgYO2Y0rPBm8DzvNY3kgIavHfetey1J+dVZIGH3MFKQO8iXidbH3NaxJUUJLouwJPqIPwUYU
n7vE/sQI4/ZxsqZmfILs528pe+cIiQZrBBFhizjwiL/NXuTsA+vaX7rICkqk+kQ6CWTtSDJ/LZqt
21KDJ3abrlSK58KMb7y6OeWlu/f7bDE1dNtIUNox2AcWytZUM+dbOLO4S/OAkpnRVrDXAsFBoRQb
ICuYlzLPvB/6Grg/uYgEGc2pBh7EMMnAWCKsL+M7V9GZzXOi+XpO7S07Abm02YzgyLMbSoXhQGTS
0RvwIHFBeRzu1mCjf0qfMIwMC2eNrsHWXoVrt7d+iOyC9Lz9LDBdiBbBu20W9TpxjK+WBE1aARsZ
ow61JaHZugJLnukDOggr+RAWs9RxsE6lf0sTgTlEnr1Z0opIqPQ/ET2W0KQ8oBD9DYA84CLxbmSa
xpKJj2+C1TONb45URDghl1s6fN8FIV/tkg8I+0n9rxQLp4chh/YikntfJGi+1y3X9HkyGrobulxh
nFxXJZFRrqLoZyiHi2a2EuAhq9x7mv9sl1fCRZKNHZrweIYaTbsMVhVato3TwjNzYIYGXTag2h1v
OUqchi7sWCi8FjpAdUaaaW471zIOSjy6sDiBjzGPmuKGjMGuXgqboNJkWmWNRKVr+9ESDU60ZT63
IoAmSvQ1c2+1dyfs85DDT9xcRKUYdUNJ7eGdojsNk6jGh4uAA3KNiw9j8oKdyaZBchGHdt8B6mDG
t0UjGQRA9FxG/nDtiOAa4Z9tI6/qNjHenIVX1/UNJPV83ebep2eyX5rKoVh2vUczG3bA+oz8P3g6
r+W4kWyLflFGAAkkgHwtb1lFL/IFQVIivPf4+lnouHFfON3TEkVVFTKP2XttEoaquLd3tashgoJA
mjsCcCBFJJu4Ia831Km84Zvi4c0+ddXfkTy8Y7TBGaXy927Q47bU5qZuc5wZHmQoqwusHTxhME+W
ijfFrLyVa4s/k1ugBJU4jAmuPOO0hLrNOp0UZ+xYiIQhKaPTcUT8NhfVWxLbdxvS6yGRBOctaGuC
wBgyIGxdE4JAPnOExCJxGV05aDweaKm/gV/YxGg4PiPN+C1p535HjtY/MZnzZWrkmTRaONh+uI9E
ri4A7R8GnFCd4ctNgVyMvCTraeJmf2KdEBzicCGh52Tay9hmeugdCJGOt0haqeKax/++xAV+205X
myoabz2BfCvVI2kKnOqv54FWTLt75UGBHr5bOIITg9K8W36g7uDntobEDj52eSY7zTI3qyeqkdY+
zrTlbl/vW1HAUx+/ax/nUG5Et3r8ndg5KPcE0O1iGWAqhuRNYkVDdrYvtFeca32eYkHktA+/G1K9
2c0vkY+tr3RuyNL2Q85CySJ0eGCPu+4n+admj8kesThlRjUdvNobV7LikZo86xmYoKs6g5rVf2YH
n3AMwLyvTIrJVTxWOF+nnvlCqe44TKK7Zoo2ptuiYDBmt9ZqHFH0oeUPbGJNqwxiuRle55nf7LhK
bRI3vMfIlnelHohHK2Z3K2V2w5e8sQqPvPZs/BJjpoEWpndVW7jXMrFxYElkgGWW6eqfhC2b5/26
bpCd4u4fufEEVCg+AbNOoURlIVlvlvtCkGYxYnKt3q3IfWvH5jTw3B392fkBSHkZR4ISWqvRrBoT
MmnwVTgzDcfQ/DItp3O+DXl/6D0uVXOGd1yinrU8xKaFuBYeCNfRHphjkfq5mbLgzhIqoAvh6FFT
/Yj66DmKYnnwEA+uSZA7kFkqbt4ITTYbyD01c7hfQ4xskJT6XdEi9AFdUIXjdEE59N1WOXWsINSY
9LqQEDe7xEaQAE0lrixo2ydMBt8eAsoSyvmlXFKQmAueiAuCRhqBO+8h9N6ra7WEjqlJCYxBzjZt
Gk2+iP6KjJEYNvuTbEB59QyCWAe06Nse9fda4StnpsSqhyiOHYirgpG6by2h5A8+zG7uaeRciOPg
AUf8RKFtILP2YcuHkVoONBLUe7RtMSl+m4h3ZbFmWVH8LDrC1fPG+zANva9JBdw7ntozCijBks/I
50Ikm6ls5SZ3/RZhxsaC5VWM+BuKyJvgjhARQaYoxsecF6gZNikRSxO/02qWbDbpU4QFpPn64JXC
BjfWmA5ffciWL+EU4LP7w6Fvo4I0uIlZWll+/2esQFf993+7yvgbCpYRZXJDDxIT72C7izb0Oya2
WhV99pL742/AbKS2TGIvKMij9FRoJVZkT5WrOWZW38eFwM2n262yn/KAcO6uLDj+m/hRpD5lopiL
bZu+TIUd0rPhYyM2BKLv0NsbP2zmbTxgsc86aD4iSn7MFsQtAY22V6w9Jz2VlfLeoZ4gbSVlsACP
2EszIsLX99dGqOEfwWDu58bZe6gbwyjdgvJkzVV35wg6NvTn6B95oIeBxRqcPt/bOKTS9obnow9u
nR196Np2eB8Ex2KvJn7RypnVGbPnie4Pomnz6ToCHlIZblMCIbf/mc5iVjslv4om4dTPBK11uRsf
Y99FuwM3vPddf++CBMYl8lovsLnGPzYiqDYEpLIIZYoPFO02xs3EdhPkVFltyjKy1xNC7Sh0eQny
/CB99w3GNqeZDS/LuAaxT+It9C1gStlrmI/0CWCjjk0Dx9uOnLeMrT9MDCiiEv9yVXzoqsoe6pGe
V6LpqWDT7swAVJxI2vh5Cn+Jo4DXz9bYbm4G0oJCYcYeTcmV0396gzHsLZYeZR+9c03DAsrBDE3Z
CXTtS8kDtx6LCvptxbrAd/LxygWYnBCFOftsyud7QMYUqyzrxzRL3F3UvzKaEY5/JRXVOElmv1hO
iccIxaOzKM7gym5D1lTXOmO2TPIJyNUI4WlKlAGLUYR25C0TTVn9tiXEEuWmr/ZMkTt2Hn7HPrm2
ZZlvzAYNnHUo0xwLhIntl3Vrsvarelx3sDvWmpDOvR2cci+a/pAI9STs/OYKp9mGzcjKksOWF9Q7
1UgFA7a7K6og/taxfC1aPMYkrTB28TdMOvpVi/8CD8WCUO9p+znkpm3wyqlKCK1YKji379jRPdtx
/wljYdOMjtw3ZvwrkfFqgTAFdSejko8Il8ZUYh+lZbnIaQk2afMdj8xHR4okQqSmWDut2aI9lEen
BCoMKvwEtNS9eBz5hTK2i8qJCHGMz2mPsLLesS+m5Crex8zEL13mt0IGuAlZ1Fwli/RVPmz4uEG8
DcQn+zUE+VEATdCb9lrENBo+TT/q3XqNpfLgsbsk96gBUkJKeuiKdoPHo9rNLM4L7BPMPdimWumZ
j8Q/4Xgba+ZoHayaTp4wbN/gj4abT0qfgrximBRIU2+fu5rA8jyO2sd4+VxqO6XVG7YMZt5iah3R
qTcEI7yQ3owOTGEVDmUJ0pUtkhMljwFm2zWHE0Lm+DHOBhN6e7yhPptZlUZoxXxsVZyJ1Bfs/TqT
UUcsMC2Pg02nARMFH1i2AnVi0uG7fxmG3BXMbDd1260dzhD+lYRSgHq4H+wNJdwDKDjUrWF2nZXP
Pejnb8y9sLi4A0hfio7CDRGcuUh/esGgA/jpZ9vq3yzPgCJSvOZLVkLdv3q5uCUUspRC2W0WyVbP
JWBq4LEZ4gGRA0vRznBoIvby4DQ/Cyt/yzEYrXHzM8HShFUlXXSsXQ/Md0zeRM5Una1jgquJTXha
lKgHskhejKD79l3gBUiRNh33JSis6V9roOUendHZxW5yGCU4+LgZ9zphBYhl7dRtK2hkU3nGlAQm
C+2OZl7W22hcma0T8HOyE9RNDtehmTrbueU5CEGPtmoRv3aUEATbA80qansHe3/vWt7O5xxeRb3v
rWqhAE5a4oAUs76jSoHzYac3Z5bjQWpcH8FfGPcIj7mJUZwBQxG7pGAUZMMQnqla9r2JJlIP1m9Z
+cUqMBF/Wa4E7oVSqx+A/OgEn0qdr1k8M3KKKth74JPR0fWkgX1jNvtreyAYJBVlYBSo15EJ+ILX
jeQfomEuMWINtCvP3E79SwvHHjvYqki8l7CX3yKt1MrOCr1X1vDs2eGZcSl+/JpM1toznwoz2xhs
UMiY09/kTfA50BYZPPh9yYQIzn7jkhUuH7CKBasWNPWG2517GtrYOs9tYPuayBd7KtKNQXTUujbH
+x3At76YSiEoHPgcxJ0kpDjuyKRC1AUGJAsjlhijxm4BPj2ssIQK0b9kc1gdbFde4jF6scNDyHhm
nRexuU5992PI2+IAGBilQVvjgKDUXwfoBycW++ssNWf4ozXOs0sUOG+lXRbgIGAGCDc4jZ0N6w2w
CYf6bz6yBQcF/e4QqLCPqvzdbM3DbHbHuFdn26EFMJL67GdQ9NqhxdKKfWs9e/IsY4wl8QZj5M71
Z73FnM/j5Ey/Qp27KH5sRwMQA4KdNXqpEIV/vatJOd5GKZPDDsXh2OMUmEqTmjEbNxjOAA51TIO1
5GovpR1vxgbSUnpTDeIeUSGUbYnunFzzVqUwCtp405rqPZRb7VAbK15/2D7jF/4rbMXkXtAm0r9J
x7oZJJ1jN3/xpf2pswIpVKjeReWunCEAXdSHZFeFRGbZlKFLluiI9zmFstKQAZGzkFvPzlFDhFm1
jn51nOSJNR60U7WpFdpgpEN73vMd2nFcJVBpoFv9iTyqq5ZUJ567vw54ZI9rp+PeLi1gx5L3IpO8
0xle5GS27kaEc7nDWjOi8d7nvdxYIksfokxYGF+4RR3SD63hvTKZ/LQqH7cEVFCQiOmEMKfy6p9J
5I+GwPhrtdav3Vk3WTVfXOTmpQIJgMLxSWkippkkrJusl9uBuGiOKuIJPeTXNHpIzv5Jd1xCT0YQ
LpgqUPnchophYkbCqtUwCwsc5ZC1Fp7roFS3ED6JFp8uqW33wF0UuBwBaf1ahxT/UtByW4xKielL
zHNm6emZbE1WBXpj1Ia1GWeOsn6QyzDZPlLan/MFnT7LlEAil8TKWZNnpZgqJqyL48b+qgayOYz4
lXBjpBS591Ok7mc2mf98TFzkuObfboLH+aU3CcWGoiwGiAc5qnB/5sPTWTPTUt8hhIGF/6YOPpiK
gAEup5OH7QDoNXdY3HmYf3DFNAqUl1/Xb4oa08/9bB+k80xBreVjm/16pNZMrspWcmS4Oaolcj3Q
h9kHDNXAW5xoKrigO9pPRRiB2eBa0fJWO6k45XBljbl/9UcloPetx9hD/WxYzC7H8Nax0mDczlDM
bpCBR+9tpp01QSIoJwjo5Yk8oTdjQAU4WyU9ovxqT26ySfrFGG567Cz2yO4pNzRkhDr44zvyAQsX
ilzJ+CRaUhoSkiWJJyQ08CebJG1l62yY0vUnp0MuJKwCyVb31A8DdLUK8YUjje/Ro1ga4pzsX0yL
xfRgyhEEgcOTGmxzLyf/eZ5epF09zjIJDqMB77ktPTyOcbTJUATjS0muwX86a0ihuaUPLiWKbN3m
POsljI7Mk1Y6ezjX392CjU6t9pa4e6sMHxl2z+u+T3H2UBxGdm2fA4SB10xXi/f1QXcMaHrNAe7g
ROuz7CEln/OBqe12xIC5WGNppLrqC2ESyhjAPvmc09BCM6+lvMWGW25dB3HdOHs7nSLMlqpFtYUu
pJutcx2F4T5eGBTh1Pz2JYOUCd5IJQuUWi63c2fjnXMlVoJRgSYfrJvVptaD3wUxdyZy/S4kQzaY
fyYXHT5ipi85ZNWNSoi1IFGURv/LaetB/F6Dr1HI8W1AIU1V77pqYDRIDniANHI894n46dUcMs1n
eLJgc7jeyuOAVtOuDeK0hUJ+SXp5aZ1N8s/AufvvXXUJYiSKbmFfAhydqyyfrqWECJUq0WzYgUg8
YvPzPLc/cYFUaAzbI3Gor233nw7qYHbkFcC9u3nxpOmF0+dQOAx0oPDNpJB0SfMTzgu8FxMTJQ1h
MG1wjFKUaR5vWdw2S4rZe8LuwWSdRKGYbj3GeCvVjY+LARkIF4hr3fxljYX2aBbDvl4Co5OGyT4G
hzlFIRwqiaa4kJhtLB89C0dSU6EWytDLiQKc3ezRKmmTSnSS+FvcsiS2Yer+ckAUYEwGxhh0fn5e
X6Y8f4LjYtEIQwtu7K7HU13sC4P4brik+oD3+qfyRpaCjpoO1mj/OK0wT8Ygt0ZnAT2KomeNnGxl
Is/WxV8jpULKqERGhvvrxLHf/ANxkiRcMcDkMz78BHemTuZZ5AWsZ8HdpnELUXmm5dbx4ofBGV4q
MuUQ4KFeEwROlAHgIZFab41Lek4ziJOVki08r+BkPIVAJDZMqJ+sOvfXvvm3wK6Df4eISoUzKE0G
1n/Wo2yocoG+bUKnc3f9W+WArH5LREfzMNtxROSng/8rge7a8fidiSXjmQaYujbj0Do3riXPkSH6
Uw2BOg8c9xTkJNquK0vqG+hbfQvQqfc6q6+AgYtDL69OxLABOtn4UsSGvicGvvg2mF40zqW7H6aX
gXlNI7rhda6EeytiUmXCen4PODXXM6/HiomP2LlZU3yMKbE9pZq+0Cz7myw0QtLyAvMJktoPHknh
muz5ipLSPTeujg2jRrXRCLUFdRZzkfo7777Rht/C3u4fi7GZ7tACfoB+uH/QMNvb0EHXXy7WFLBc
1WU0DrafuR+qd6Y9Q7oCMUwVvsZudkpJLUFl8E2udLpxsT5flZlVD6wpjHXpZsXBELWzN6KnJHeb
X6nAf4AxfPfNhEwHy7eJiykJYTP8g1nl1dEeIn3VvA+LhjZ8qUIXbWelSHtwpuDCJgV34zjLtxZh
vRvY74xO7dtQEJzkCxcGPHu13tXDLu46henRzg5Jj1I2iiCj+5Lwca8X+btVt+wYEnyWhUz/yiGo
XgmEmTYiHThVMT29GmNrQGwaAE7F2SZRgyYeJCmfrGzf2h5aubyOthyOYuvafrzNWD3tPKWK54yL
cY+VASV0nf6AfK4PdiZuumFWzjbtwqDuBhodSHMYnbrJ60/EnRNK4BPJDVotMMHRzz3Q+NmyjibQ
MwphIr0S77NL+F821seBMv+xwS+zKHrzlrSw5ll5v6ZQBMm3obPrVfxYWF67oEK+PKofRkJGtFcZ
G5qQ8IWVx5u66kn2QoT/bs0hD6ZIfpnp65VTLItT+m68EuV+dtBsekgH4JM+mwP9A5SVY2fgNGfx
2S6WPJJvwEWGUXRvmBNnUhjHueXwSdrI2Qrb9KBZe0s12z13mkK2NOONQdlzTHJ/3gqVfQUOfRek
PbJuyuTBCD9qRGwv2GoQA1reC2pKsQ0hi90ahTHF8NVajW3woMPilU9tsU96xXybD/kqSJv2nHSI
+pLOuI7gPvE+QnCnc7oQATxtMMad4tYq4dQzCUEyPIWgkSUeI5aVKr8DVvpbNcG5Kbk/BoR6u6oS
jI5y9+gCZLqA87M7KJdxu2R6cqim3jZCXHBNgABug9p7rb3maYij6oqF54IbH3NeOb7iJjd3runi
SHLsPwqwm0NHt8/s+VX71rQ35+nVpZtdDzrS+zZJ861MNRCzlG7K0XX8QZ9d1NlDE3viZ/I+bYNx
EmGv8RFMyqvV5dkB3Eu47l3M3q2JC8/v6BEpCcBh6+cBCaEy6t1kNTin0qbf1O70PDPSrksgzyGw
wz0e1ZeyRkpfS//TGszmgeOAtVXqoG6udHJJCTNCDK+7bRr01tmp4gZ/34mO4wNwRHe0K5nv4eHe
5VBdosjUwMoB6liZc3HdlO0Lca06HGgFOxCODUo1NhUmrwSqVBJV4+3AUJQWoWSO4jC3Ua1lnTKT
qVhK+loSFWRHNgKpdp9bDHAEexkqHdqnFWD0CpMcuROGA2F7dlD3L0t67F/DVvK6bcnmYQJQ+BRs
8ZZYLtBOMjoYMGL3ohlvuUkl63TGU5wR8IaN5hblIaDdeGDFly5Lxh4FBRUWK94nfJSMBMfuIx1L
a5Nmxp0jWW5Z+mIzBRzdMXBUTecdgPMBtKZyvGY5V79VItLu/ZRZHPDibvkC8g8mWOUR02bazRM7
RN7CgAOL3N+SHJoAPLUdCnxOzaVa/i32LEjXyxeT7W9CCcXTJ+Twiif66ngBi6XWHDDD+S4WUEHb
o1HxmkTvuPgxeHrb6lgvipzA+GeZGYZ2i9Vi4gMNAd8yj0Bbgqgm/EkQ/skQUp2ieVYnFx8atDQ+
zV2l6pNiecTCfwrfZOKERJU1i+Z9+XP/+8NJAqlPhtfvPfbbPCZ9tjeh7NiqcE/syb804sZdqb5b
x6L0z4ejPetDI+vsME5Az0Cj8lkQS3xqRgx9NLjmOc3cc+bP/IW5YyACEaBsGCZEphK7VtenD3Ay
iqPPzjXoyvCauMSSlUZ17dqy2xMWGz1KawDkOkGH4qgmJ3nY1p3xZmijPJltqbdLBg5Wfma0SAUC
1F4ZKFOCj8N17crh0HkZcm91rShemO4hRA0XF2KCKYwfdWdXpg0kIS4vkWCBq7HY7hzT/G19jkKm
1TbhHP57mcnnIqgFeJe0f9Os6PvoVZkiOzQOBiRiOqMgjS6JAR1agEou4vlqkPGwLLSeXPyyqzYw
mZVnSzkbvM7ksZG/4ODbztw31wMMKabhNVIESPgF0yJcdyhL0JSRvOXtHIf9TZ2gw65ybJ/1/FH0
isbOrCp83U3LDi9F9BpjbZGqUltpH2GB2oj6+2jf2Soh5EZ5RwJYngAylGBwt6zwvlWR7Hps5g+t
n+9Jzhk3To7JqseBcHVL41eXqAAH72IJwgF0whKTLoCf74Fojnab2DFVvmih7eYEF7p0YcrQBENV
w0tnWfHGThL7OITh3a4lVzpz9dStAYCBV9F49XbUHRBYpnCPmQ3FLEOdvZoya9tB6NhIwkdy8vYu
QkTstyzODZBOK7Nu6nPP1mNHUp+5aSdT7GJUy3g2vB7ZTXDolTsfnczCLekj2DEt0TMWyD2i3ZwR
l6rpnxyLHq2j4M4nVr6+qfeTrzn8nmxMRXv23f9K0ojWjRszCgqbECqAjclcptYGFzxjZminGw0y
c1W1JoCjLrK3tnN2wvLfZGVq39ctNxolSM7K45HArkuQptVDz2cLTb846NBgzOlEj/Eo7mYyqF0g
Y/OWepcqjg8TDPqT0TGwjpsCx22cvEZoyE4tg75FVgXljgcLkR+yQyl8g7mbB0/bt5k+Nf3JtLid
ktp5ipgzrqcsPHq84jvZOsV1qBRxUswlJm7Usu+s+4TICTvvRGS0O96zUsADg4Bk9h4ag9Id17CG
aCOXdaNBTIaOIMHEibVzRyRlS8LB2JevvfLIIgr8wxAo6ElKMdrxHP9k0oszxXqoENUwlfXp4m2M
BiZ5colXvsluePHSIr020atfPvamAzPDMx78e75Qr9SDHOFj62Xg5dX1w5TiJLEN/E1uQBHoFTLc
txmGkrZy35oUo2kDCJElgVQY2rwSf0Ocr+00/lwilLDPmETlkBC7KsNbGwb0rqaKyCXhWgsFyAaj
D7kkyeBzsYax9vCinTHqjYgs6Awuu+9F/GjhK+X4hBhsyrNtONkubB5QK9SnPJzxr/kz3h/fPjvF
o5sa33ZmE8YzBntteGjtwtHYsYQGd+qqfWxNTylpW6ssNtJdbDb5NcewDrbhveCl3xj+X5hl40Fb
DETYwBfXogWpHRTtracL3g1IDvcqiqatOXU77Un5UHYUCY2WO+jlv6kDPCPKfVjelbeXZUxZD+GK
oFUbOy4GMPzx3SFjLandZl4XccEeHkpmiKfOQtpPS4uUR/POUzCio2lC8tUMcxPJuWMADoK4MTVu
bxlkSDvbB9Pme8YIQ+AZuO4rE24GQG7+2vTgxAdpLP0+cKRuwF3ZBc3ajQ1xaUy1EMzAiWd0JZbn
kXNTPPYVJg7sJCzAWdBBmkKtwstwrEySa3V+TcYxfHsCGpUhmFm8Kwazo6hP1cqdTXxN4U9Cmud2
9jveacY8DTIwHHcsE8cALtX43ctXTwPyUZ4BR1MQnEyfQfcpw59Q6vg7gOMMX6+A9FLZL/COHI4J
ozxjvX2JiHOT3qC5HBp/kxYVXA72NkM7+fh/+2gNM5cQ8ADSFGU7q6RxBUG3e7Py9jIH3d5RNZex
HX+6AoacHtBPBcxoK6J9x8ndUsSuhROx2ac0Ofll/ppp/7eYQcfFARchGdfLlIcewYNrabAm3/eR
/R5Z7JYkFKy4iFiQJd6fprXN57FjwFlTpwKaYCrgk2s31bR1sS4edaduAC7U3sDie5umtuSoiP+o
FiOIUS8zJ65/mwyAF122iG0h+9nhYm1IiXeZzHVip8w9Qt5YJcDXZsjsnIjrdegeI6sxj30jvmzs
mhvXqSPcw+U+HwuCixtau4CnBRTkoY7Zlc1+8VYRVXKNvfAhz1hXOaOroNiSoBRFBioL5tFcGkaj
YFwDjQlm9yFo5j+uK4tTlFjPwFOworXIqmLzsfaM4tBO0d9RXIxwQZs5nCzt8kNwBM/kk8dsYUx5
dNMMSdnyZUYJMx7++0eSTrcEDpJwTHvIuDMlE49q5pAG/FkOP+opj2qwFhzt4dKE1mtT/OlzugnE
DUTR/vheBQmqFhXVnuOjsHTvIgTFEpfvfY2S1PmOxvrDb6zppIzu/76gOsGHQwYA571XQ4LhPai9
IT74hEtuwRjCZzU1hcXypSAg8QTyj2msA3pAQgcpt3ntEg5jhTem9i+Q1MN9VYEMTwU7WGHUp/++
/PfbmQIsq6+B5NLlPwhATSfv/3/Jf/9aFCRplFGADTMo2KDoJ1Rn7LGYNQn9bvpoM4sgRYzSICwq
x+yzEwitgJqRMjpfCEn7cmOf/aOfvepsatg+pGTzQXHA0sZqWVJSRD+QDFBuogKCLSfH6NRU9pvX
0VJ47dnK0/6UoXnEm7QSkhBAK4K5An/06PV3C0jCLk2HmmKkrJB3pMxn8jq9WDYWUgZdB8PygJCx
2AN+ybU1EU8vA/MweWgqGFe0O3fgvvSatNj6Vs0Cq6lehCbOSi0p7IAFH3ox9CCKqmFndQQEFQXp
zJk1Im7iPCf529iRj9zt8+7DtwYqficBcN8z73HxoTuDoPLx1ZUt6b2p+p2T/ZbWyK64KXbwQLC5
DwDGvT4+hllX/+vZQGhMFzM9wz43+8fQUKuOT9QJAl23KZx8j7JH700JGhKYcPJQuuavdrPgAOfr
UlqNRXaUFqe6vPeaRsWXKt5zulHBzRwVppQmncFk79izkYgeqAdV07ySsdGMnd7EWTBvrBgdYKOR
gy/8Bn89wXDxPqrSKV5jsyIjaLkBTJVcXMR2r36xUNeqRDFmGHHym6X/RAZJxwKb8Iz23IQTwXhJ
+SePKPiIexyPXlTup6i0r2qBRsXZHqHOax4xvEzwkqS9BtYRkGonCvfVT+Wfqb/jcGRPWuJDt3VM
3hJsj6Xz/wLH0jwRz2Gvu/JUDGWwr5PhKbRaf7tEtxEtRpazEB9hGk+rUXI4SsT5R1KsfpeBCcu7
5RKcuk3O00DHmXTrIM7bTTfMd0hD1F4uB0+S99UlLwSqCLtbG4uOBmwAXGXdAuzry3vNz/OAi36j
9KF0FMrn2eCAs6FWmU22C2pU9FMyPAjJfapKCOOBMA4Bzx+y4T/knvH621DCnGF6azthnaJOX8LY
To4ToRg51Fcmn9qMIIlwy7i2jeqlqLZQA7xV28RkuHslf4VMrFXRzLtgpLlLwokwVeIFo4jJ45QE
uCUibtihCKhYXAwuZB/pivT6sme03SNmR5PIe1WSlVN0Yp9O3rwv6wlmJgl3tNx8q+UvnDsMhHO7
MlaKR2XlJU92Tfce9+hRDbd1CHjPPmBxrZpkeserAENhYsK5iltmUkhR41Pv5Kh9kYNAYRZXRt7h
XlvjX/aa5Df4f8F/TRsqcXiTUYtdTp5Sc1Q75vl8H3nryPc54bV6REr87VRzcrPgGhWpgVw5FHdZ
eh+ICmccAtlXocvklMHZWEYLSZHLA7HkSNac7j1Dl0CTGnynnVtwXpl4QghdXZdO8mhQ0a0QHeZX
N5z1WgyffY9/yOi491C9O0IXW6yzh5ApxwbtMGbjYelgPSRUVnYpwUQdzVk8Z8gfRB+jgxkrlk/a
vVsGA9wkbapzMblYhTtjQ635MbOSWdXRyMrJVIRVgIOwBmZ02rxl8JdZMlWXUGG5mAQEBp6X+MT+
7eKMfLC6eToQxzOihk3LHeNpnEVj+wjE46oZQdFftoSlpKSueiS/4z0jOpF2LdIoxODzGLscntXA
JrDXX74NjiXvEKFEhFCmdYpibLa+NPE5fuKjP+r1P7vjie6N8WxSuTCLGuwHj9oMs0b6O0ZztGfL
YG0Cgf5DZTSekWImUsTA7GmFwFBneCqwl9YABReMM0cZ95zvjDs/MfMHDZB0+V0y5G+U/ocIwEyZ
mrRSboRLGO3XpjEHKr54vll5/ilm3EyFpB6nYrHZ8DEobrtMMGjoICKZhEBjQ9+BhUM51Nsmo9iR
AZOPDtf5gwmqOiUKUIrbF8GmmcNujR3r6FQkQ+GygAKWZe8VSPR1KrJP0277NQIZsRbGqRDCvuxH
iwsLvT6oYtJsW+DHCb0pODI048FiUUj8MbgU4ZPqa14aXvn1KNsFuG49iz54yofoH2D/ZId2sR8Z
AaEVPXTIBrZFx1CDjOatVRbzapBIk8eYKyib5dFn8wbfwY52LongRWE9FgjeNzDI/b1n58BMWyg0
HU3BQGyOOf0JBdCHii0vVBK0zj4YZ4ha5NPLPNnahFnFTalXQ3WqhSC5cMB0D2zxqQyep7YjUZL7
3YdH+cSMq4yH5OxeerOqoQ36x9qU75YFjJehcc4o6V+REu86TnirNHCzVWMY4TFlidsPCX7mFhZ+
VePp9H1/z0Ltx6sNHj0ogbsOMyobovixnAeDXXOIBbxCvOkxKw9D6zmarKtlyDt/Ftnh46Xs4CwY
w/QnaiDpo1Qrztr0HlEu1ccuAPbCru5JVtgRPKZEYEoIIq0WJWYUBOYxJE5gswDu1IwhPYrjvzYO
cfpSf/ffJDIMITqEjfVoZEtPnbLe9UuTGi8CXQpC16qde8d89KyTeNtNHZy6Tj0PMmRfWmd7hvnj
tZHNVWb2u404+VAYci1KOeF/MG+L2ctxTDAMeAgNyGyIcJLXAM4i7RlXTSWQzgbSuxQDfbQZ45jI
EqPcZuBabFbT6WQkG77tHUCH3kEv7vlcoU2thHqxbJfsT1+TtIl0yiDu+U4GWQh6xbpUFnccP2MA
JwUAv1YPqcFnsrUIuxlCxoxAZCteR9Ic/Dq37rZhUO/IryAdHUS9aNRGgqWJy2J87kc7ieliw2e2
YARNvIirn0GCq8PczzseIXfTJHy2JhG+1lg5TgxxmQmA210Hx5GXtONDXKJD4cC0zmjOiTd1ODKT
mImNSyPOB4jVius0NCHGZB61DbOrqGbYYQRbDTbfA+ztPux/Tc8sLm0XEcQQRs+oSj78sugOZrGd
+mzacDIz4nNc2A4rfGY4ABAw1FsroCZLfZKH/BQLmLlcPFO10JMJEqUVZBgZJ8EF+xaeUKotNt/M
Fcv/sXcey5Eja5Z+lbHZowxabEMrkkFN5gZGMjOhAYdDOfzp+wNv356q6ra+0/vehGWJZEZGAPBf
nPMdzuVcEM8MnwCJXkoePAEVGvFX4AlqAHOKaO19bqEINZcWjO8UglZ62zbcmpCoENxbKXcCd5YX
I7p0lwmF5oBdxWb4w5LTCAvpHu5GtnMzHnyusnqqd+AB5aTfe8OFeWiVVzuf7M2UNbDvb0k4qy6R
vNBX5McaiVPdJx1gBfU8Y7fcAMzOTrksXvyZzW2HhZ4YLSmeevNGQOu30ubGRFrBcNspdm1X3I5q
0kx4mbdR3QIXRsKw1QQ4sF6CpWx7xF4Qf7MRhLOL1ghp/dxV02f6pqm1jV20zgkXGoGZ+j/MELpW
X7XvEknKucavAkkHgGl09CYLUnP7I+hUv9WB96uM4Lk1pCNvsHq6BxZImBPq5oLGiIk8NmrUnkW1
Ibep3fg5YA2EdP0iaL1rEoOhkS2ffCQR48A2Tp7hsoPZUSM6RjymkSzyY2vaYKn8U+ngHhGiJ4Fp
pn4tnPkNW5+8Hw3vDhJ+vB5svWgY83O/VBuIktjpJdyVg0Zfwqm6ZnZOvk3iBRuIUIjtwRftUhf8
BsSpfeMg/8lIudtOEm45XmrLA+igTchDavYAk7hOz2fsbhNIz3B4xm6fsmRGUfpYsRTad7DDKtbT
R9NJ9GmqmwODm4RZCTi6Oo63OunfjAGPo9+TFeRXfE59WmM1IcIwc/fAadF5d4RNBbV1TpL0DVd6
vkp0hF6yDzBWUOBwxFfl2SJx9fz9K8dFpM3JA+WL66rtKGoyONc8++ElMKkUWQX0vSWkiX9NsnT6
4KbRNe9PrZVN+7i7YHridPT7M3Ir/xlnJImIkIw8R0aHSUdgeUmo3yT1r6LElKB9ZJFRErwmEMKX
2LuDa+pi51n10/S7Y3W9V/P4PHOGbgj3mjf+EH01WVuyie/ci8iu/uh9ehWjwYbFMkOQ9L7zrCtT
a8IBjDi993ppEqzrvIvE2euWjEE/DZgriOlMsq5JqYy4EOSFdSoDhrl9aBxTJ4kvZlG+tI64nyYs
jNo1NjDqQnA33WftAVwRrBZ8ggoBWnblzYyCGr0BcyfsPgyrUqBcrHDJiTOjG8e6DAC8rrh3X6hg
CeQpw7eMmQpyQ9S9eWJcc+XIXWQ6d37s6js0+AzK4Jli9x7IpYvkQ6oJlJv7+E0Wy43QQbdhGfpc
gHo2yclem0FHzehmt0YvXzjGuPyOOjCfvARwduK7t9O0zEDRQu5B7/IXtjIfcQnP3DZriMtxI2Il
9atJessNE1000tiIAiulrCl6sR1ZupKsI1GxFiT3LdhtdrTnieHJKUzim2UEbXAqvNe9FWxayeFu
tzT0aW8bj8q2MybiPMLR8e/4LZt5DJ5GdFFkS/p7UFbVCf8Ase6Fd8smD9m5SgnxcF5NDycH5oNL
wI3Ue/yGsvLeO0fhNQ69F6K5aQr62T6NFXMRWkagd9pRx5IFXeHb9gnizKMvnNvOv09m+buZwscF
kMZdP9apfdDKiKDwJSFOYY6OtZbibRwgGpndx/cKMPOIohyzmKSQacLuoLRmsVkyIP3+L98vsY1t
Ku/Va7HMhFRH7qzkJINjtPwyL8pq46YYL+ypZ4JUlhgPVMdDNg8+vLZ6npCWnoacghvpJ8Cv5Td9
/6Tvl2z5mbWBBX4O2e5n/busUzxGVXxS9ny/cIJRsucMMw0pD0Lbhyh3H9pJRcw0+A6Jog6wHPhk
QOR5S74MyfWxXQ8suZdPPIzkGV0BQCAav8PcfcwgfXVfejh93ecaLbK5xRzKNTr6h3oZNH2/TMHA
j/7+JSFOrO2ac8UlyfJ9TPT5+wWGJU9kdAJN6TIJ8+Vb6iNs6oAznWeJg4YnEc8YFExn0xE43vL+
2KQAI4syX8UjcsEWUZUbSMoK5v+TiXSOyLi1MxBF4aJJXruB7phoS0I+xakVwfMwzge3VumuBR4X
a5gFpIvbOxj2+yLSGWlS8UUUuNyNnMxwkyzVlYFrkKvoDYXAVdHxro2oI/zcx/LSubvOzHZdSf0x
TuGh4EwFdcsD0w9Nm5HcCFEJYyFDp1+Wy4ljupD3PXK0JL7IEPcPOzB4RfVhzhDredVG2QxO58Hm
ELEwBlKM0nORHQIvXS/WUikySI4sogqBNWFsBUaFKThH7Uq1D/C8kF2z7+5G45grwFaCu3CdWQQJ
qCF5liW7mxz/G/3csw5CNHTFU5WV74VgtJfVcCuyfDONKfaQKT/z3p54+OBAIzWyx9U6E0e/KZeu
MSr5/yya2Qita4C+NyU0kfW1DrdipCNwtNgOHvAJ5em7oHXeXAsnSp+NF4+jdteannkwXPMlNUaS
SYiS3raMmEWKv4w90T08PNS27psK5YcMJImFASWTLs2r1vGzYvcIqVYc6MhgPk4A9asc4RdShzdW
4CPbtmQPrNfcZYFGJoBoz20rAMbsJNxpWEVN9ZKPCeOtUDyTefGFieOn6/U4aznxJT4Cy0vbVQ++
oEOSsJUEBTIVZPlth83RU/WTN/nNtgkTyOph9pTIpNux4UciI8oeOep6LtifkT+VHCukGRYeCcQv
zLcHxWafpZIBEN5iFbxbZD17mSQnshIZS48+HwYgL9pP0PSh9LvnHkrSwbBbvNURrgWHYC3NSTmT
BU5oh/PTSI3o4I4FPpW4v5iDlEcVd/vWlpQnxMmQ9QTn2r+vkzA+mlV79UlGWKz25cGTiDVQXa8F
xDbS4DZJkt8qe+LTndhKfyNZ/pcG9PQvaECO/f1BQUCCsPOfaEBPTdL8BQW0/O//QAFZf4QmxK0o
CgI4XtDU/+8/QUDmH2zG4AOZpu1YgWuHC+TqnyQg6w/LCYEARRadCnfn/yMB+X9YlmtauPFZFrKm
8v3/EQkIjtlfGDuBTU/uhYg4XOaUyMjMhYL2J8ZOB8NTONXvee3TKT+MUZ8+6JSzxiBcMyqYDEnM
k5shQZApE8KJIqy4W8tGhjIwEXhIU4lcOYXpH4CiRXBMgKNFLttd3bflbc8O05nGRUPsg8oMqfI6
q3DumLm8pmjO2TGkctNVsF+TeQQ3b+JwGa1gX8Tks1cMpE5T4XHHQCS2c9FifdM76YpsJSWhzy30
kFwTKjtCClSkrmwGh1AX3s7OngkgqBvvOM7pJWo46sc2x2Yn2rXKcozaGUT5+Dowyt0PU8GaiY2x
zwgQlAICCIUCeQUpZaUE+LMxZp0ugt88csIJld6NIthqJXvHw+9f4GJrFxKO92LbqgT9UO4xlawx
v6hta9ab3AWVlBfLABlYZsUmi2Qr4D7GGqIMyQ+L1QN6sk6mh5YZV4OGoVjqyo7kWyNszz88o/gk
/nc5mJmhlgQVOAxi/VLhl2ty9oxhe+qm4GWBm8Tn1Fp0c3X0QUb6TTPQpyXRcaz0dZrbw5D+TnM6
+CzbASd5hGn2MobzGyriA0Tvc2jyFHFmcZprlm8NZwjRM1i8nfDFMyYNP6K4r8UBOcKzNiAozeaV
K4zgUeTvHesyHprOtGYV/hU1VCT6zZ/1Xaqiw1AshLlMdaS74Fm2t/kMIXUhb2b4xXFP8gEyyc8L
CeneFndxpK82RYUHx5bAbfoIEYgX1cbHCo0TvJCYcBfcFSvbrp8HEks4nyC15L9Bs2W7ymmOStUf
eiFH4SdsQgyEEbZnD8lyOHylOJtKAp+JiAUsketjGDo/09m8GVH377rGzFfCjt6roOcEIbA6rYyv
vsKcHVBbE010l804vvOYagYJS1iVV7ewrlHj+CCLvZ/LwDCoGJamE/GOcf27AQvNPE3iE2TfK3sD
0JH/nE/eC6tVl2HtymIQNvsfJqJrqmr66xkBrmKvZFQdikRtnmHSlBhR5sdoXDJTxgezZ8VM2sdn
al/dMrNWnctUNrGGdm1j62kCKphXGxXZCqwzTGZoCej8INumGIl9Jqpm6L+4BCZRyAxPpeKbT/BA
mgmtvfQXE7LC0xLmO4udQMYajnO4ukDc7qFa6o2s52sHuRc+CJ2mnQdbKfDnADa8953FnxjBkxao
Hjof1NBkkLQHEOEkyD2NpfXoYBXO/aLc9FW391pussIKh52nyWRL6sY5BdCrT+yVHYTa//xHkmHl
3pr9s9mM9WleXiyr+vdfed7FcCyad5Py0GfgF5gb0gR8OKtdOp7s5YXTHAhHog9Di0gOknK/CQoM
D7oR8vL90iZEfYagvQk9vW0bpmXtu2jDdpeG+rmorCt8ANYh/QCkCAkhvU6E2twdDAgWmGAO6PVR
Z+DJSV2FzAuI2spJsfp3FC7nhpXUGv8AvqQJI1QBP/jMxU3xDoJwP1RMV6Q95KfYOkgV5eeORKfz
968ohPJ//5WsoZk4KDAgAW7QPbxBmEXr34+XysHyjHarvDWDdpnBY0uvHZp8RRIsCqiUaFW/3HQQ
0tYA8LhjSxt+gCCrbnlRyv8kK4B8jsaTJ8S29iqqwnwjcr43ZWn2VQEiQwKrNklpOgcDuNnGaBDg
41MUpywoaHuMxm9ObiBw11kRlBEZLCaRTm1SmwyKmmgqqs2T07CStKt03ZZBsDbRzBphNG5bQYNg
4aIyDZw4ESDgVZdkhEHOW/QmxaZU6OlhQwEPm+rXbAjfxdifRwMjfW4S38cQGM7sU8dFxIRg/mQs
EJMQI1+nolanlFwgzpSNbY/RcZ7a/GQ/ZxmpQH6P1mierX3ke92hMt0EM4TbbiNTDuivxKOVo3+U
S0uVsYfyFIF3bunf5WPYEoglwDcwkF7bdXW2ktHbxhJmjmuBIB9yhwTuud9jOM4Q9weY3liRYT3u
Ti4+onrD/r7bFmxH16O2GN5+74XaY9IC+XaL9iHpoxbMDvey7JEQlDYuVIpPP5hxzMUTqAEVya20
g/vZwA9Zqke3toen3L9rfe8mFCSFVjnGO0+WrJjhl4npI1WO2pBFKl7QSA6Mo/h4pcuXoVV3GYaQ
GCXID/bkTAesxvO6I/AEZdbMSNVjK4gUmyOh5JgaRftJbMyrhr2wzFfICZkwzJNnrbdxtfCVNX8l
E7LG3PLoMIYCq4PlbQTBC5taELPpRfUdjfINI2M0Qkn5NNmzXgdsGNdaXR3SYDfYo8t1opKdgrt9
wOKPXMsw6GsNL71hDIyYRlR8iV37Qwuez8BI4ZEYCfgEVkp+N+5Ni7mgAQDK1kRCpKgAkrld6RoF
ScZcQEb9sPFTmL5SBMaDaxZb/FXWDn8Cl2yIw3p2jXVoAwfWwzCenEhsSQk2t32ARwDUiEIuDLqK
k4x8SzdcUhUDjpKm3Fdp6VPB4BYa0xEZWVK6qxGK4kp8g8tNHNSJ1V0zEx7ExNxjn9nRTZBMP4Eq
zZxnyEHKJn8ToSHODGHFeQDjWo0ds+8+Po52q85yIo8KzjGCkDmWt6TZ527DJnjQJeeAt0wB3fbM
chrzjmFgjBrEvRWW84OJh230Vf5m5lNwsBzmJXwl8Q3NcMV0MX3uFT9ZhbAWpi4cXrOczRLgwV07
9vJgYzLYds1yJo1MgAs/AAQlIAT5yJfZzG9lmh8KRFt1hba0YIm4g5sbrlSWsMabgR852K8MLveC
WfJmLKRz6yPGWo+dpz5ZpO10O/VsVYZuB8mi24WRkBt25aiv08K9BvN0QPf5kGJgdM1sfCQaCTUW
3+IDG38ceoItvyEqve3bKL+ti5pptzOdMBvsxEzqJCrVHnNyzCQ1a0EgB02zjpryIqYM7Z4TPFeV
hNhnlwUEDUEQccxUwCM5jrFfk4chxYBJXCvC4JVwcVbwHot1N8wGcliF7sxEDxIQe81orHE33UNU
gTtkvyml0Z8h20MhigjSnc3s3UnRDypSslapGOq9kxruARXUj7r1gdbk/MjUE4Qb1Nuc5edrn6fv
sZ93D03NqQ9YDSEatG+zL0F01e1HMQTWjYL8MNTC3AGs/l0xYlrZQ2Gc88qudxm6qn5d9mgsAks1
QObJFM5cGBnxzrON/r5lJ6iIfF6lDpHSE2/AN1gJC3bMCHnrZCNmm/QQUsxZ8rgcaitMmWoNZD3i
kdcRHW5joNXIm5FNI4307t3R2IqwQr2WDjhtjaE7OXYGT8IdORGJT4Whx3RNE9GFXVnWBFQS8jkV
NgUznAUMwk/MFQkjIY99HEkk4UM2T7lSwbbhyOHuz9cdAqN61ubeG7y3CCDEbej159zv+ttciYcw
t3fsU2BOO9ONV7B3Il6nB1eAU130iX2oquRlbr1rUoJ+1Nl7OobbeiZrZEgpCOsntMbW1XWKF10+
j25AKGxSHzUOHwL70ubWaWd9YsbIc6d3NlgeWBog+StneC/m6EN3wKl1yCEpiyY1b79fDD+/RLZo
AVGpNVGbFsFREao6v48b1jveF1ux4tCXbXormbOucHG5mNzUWsm5QddqdhsQK8khkNWDPUuoErZ6
z43hDrshm9gi5wFY+7eIAKdFDTDu+gJ7uVWWBmRMy7plAFafR0bldgjUCy0ouhr11bAum+2628ZI
YtfFDEuyKJp+LxQgCJ1QFgYVzClTTjMwALZz5NJvvGmqTnNR7fJM/CQjDvmB4b+pBPW1qXgwVJgN
iR28r0xr2xbdbziqeGscHieDAwCwKx9AUkzgM4m4EQWBUe0wMXIuXrA+4R6MCOUo/eTQDVOwCzu1
7awMC3OYnXRMQ5D6/H1r3Jgb04SkbS2CsJrfZ6LbgYdFOtYk3VOwvIhMc2dQI3rZdKnrAFqCclnT
BC9VWF0ZLRlW+EjCZrpD1fOSJugSMfEsxQuatGwW5Q7hxgQxJlTrHNhg1UYUAGwPt9IPzw5yvLL/
GmOzvo3j+qGr7PEAB8mMmru6NJxdmYgHe/SobCZkBKNDskbqPtVVeYDrBW5lSZqvnGKTRGoTBMMv
pGivrnDeMr+M1kwTnhntk60+nSRZa2mMhMZNgO2F3oTMrEk7QI4WGQW1esSDz/JtUSnJ+jHRu5Cm
E5vKM7Gei7tXDuuqCNxjXfpHW7MuMnMjQHBSv8XkpTGNs3/pckD6ZahP6hg0Uz0yXQ7jbRqROiS8
mAhndbTYiOzJaBCrKkHSQIjXLnFIFE94KgQQ57YKS/7GoVdCP/kjVHn7gNGzX3ujuCtmfuRsoaOT
GmdEH07+elKXNIzNndN0z4MnPh0btHx+45UQSSMsdVw8Rs+eTRNiNvExZkx1gTC9GDJRm6a/Ia8D
LdhyYzLLrW33rY5mZKH5V7AIbJrBSjfG9OT02Oot5rc1He9hzttPciYfy4m/RRy++wZobQtthyvs
lpFkhziKqVrnMMPtyARNt9L4PZLBso57HlhxZXzI1PnZS6aNzYTIuNLr7+MhTT9yTx6qth3WCPqI
KrdX5HKsq2DONtnoXqgwKdAxPmC9ry4+wD+CGy7YqoK1Y5iEBlWMXlO6tiRKX6WAMdYu1imtBS5F
C9eXOEBb76H6ecCnDCoMkk9m+VYlAQzFAFJUJ3/oyr06Wt5nrMBtafOmyZsimX6dpcaleg0eM8gC
KzE5m75oFNMI1tu5R4k0Z/IudStFitzyVx53QVU5WKi5TsWE7LkxH7xmwgw200QG4jnmgtks6jF0
b19RMtiwTKI9tIr7BMcvEdBou3oquzS1trOg9Jor0iWoRdHZZ4auyC0s43VP5IRJUbJOlsMpNriV
dXZhTRMQ+5ZI5p7da1ym/lHe2i5HbaJ1wGIPhu9wF/r2Xd/gLETNUm09lbF4ZKKCzYboGKLndg5Z
k6OPojbjIR+rpgQ+oMIdjLoHXKX7VLsYPacHcnLPadp+Sug4vsmWKffI8GSQDiShUrvRNx/DIXsN
yVPyLJAT5iGqPNhmKDkCZJRLORmTVl2wLGy7beNiIPT8BM1iimspcqttXcLVoxC5MSwMB61YxQ4K
SgBT1K8OqbfjxBWJiKWk6ig4tcL0M5jt7AJD8Tw2Grou84LDGCRXs743Uvc2H8gudqoyWNEAGFvp
JgTmTM957BNOwVJEeBKmqIRbptkeq1Ff3LQ88sjdJTp+BBT1aAr/2k/zz8IoKbMTguI7A0GiKdD+
p6/GoN9sq7VWlFdQYFG9GOqJ0srammnJUrZPX5KBO7MOZ3DVzs7JfjqV+aNJeZb4zcQXHsq7nsta
fXO3ul8uAEd01v7bXLy7lcPAsH7vidQ1SoJIq6z9SmzvkUQVYGTTeM1E8BWAvxAVXPxJKCIVAGQk
9iUmjeVGVZgutCu3UcqTU3B9A9pJdqD82e2k6bUeuP9q+7niybJ3Bn3SSywpt4bMcC8UffyEK+KA
7OslBAbktEsmI3uUzWBz2CVx/FnG4z3GlXCfUWdgkjsAxoTg2mxGY/jRJM600Z5zZW/xoyiLH6y8
gCpF88nPnjXPAyiXGEmK9KrQgq1L6eLvdLHG+jT8FUFiGnJfVADhnfrkqm3DYkXofqae+TYm3pe3
ILFabeKRxpVBnle2nQgFS0LvEV/YI8TiQ2Yxxukb5xMtxbWMQmx0iFygVv90XCaqeR/t8tTKnxuJ
+bIIyAwbEuCraPyWTvKpiIxn7UkQDRWWT2vgNrGH05Sx/nKM/mTyse1yGR6In8caMi44y57ntU6D
mlJAHCaiCRGFW8XWgj+TAulbTwAuq/C1R6C68eAS5QGPml5QJox0r1SuK+9YF53YtM6d2+BBM2xG
KKTjoT0BmsRITM0h8SUszWpZEC9tPWqcuPGcPYuFhGnGwGOyFNjqRK6KrodDB4mMdRwAW68Ul7xN
yZiCC5HGxRvhjetSLdw1YBJ7qot9E3gFmrXhjvmCvjgA3shGV+tU4ZuIC4eRLqs26BBgpmybzlP8
HiK9KYlsQJQnS9qlBem64Fhm9QGnFQLTkF+BWOCRSG5bBa5CVaelbIcuG7ArXNhugMnh17lJAN8U
3wJzjkyjgs6o7NitqoHlbHQrO25hPn0DfT/G7eQRnV8jzTM+LLFVQBQ0oq24JJh0tB2wS7D8MU+7
D6J9ESNNljX0ayKXaBQ1Io0babvzhZykD7sZFUmozr7yIkTelgG5ePJ5/5m61LCN18Xk9hvCEcmD
jpH6AJf46CFWX7H8vBdTuihnfi7F9LZm8WVWN0k6037Lcc9MNTdDDey5xJ6UOes5Kl8MmxErn2GM
RTR75P58pH/+wRaXhecMBRJggNctIoWBuW1RPjqkEq2abnog6DZj8ZcfDcO/JK1FYzNEDYyU5Wui
OtNhIDa5bV6yLnvtau8FjTpiQPM+0/6VhvLcaoK/h8KkHYnlKnfnTz7fYm1p5GYV6io5Eb8MSZMh
uw+APeTDpM+fjMXKYT05qYsrKYDoZ8U+8tzIvIM6wALhlI/dmUEhHD+WFp9RXb3lVfvmhtydThuZ
G0cO01qQQQ6YBVRCXdvHtKi2oZL2IcNws+bNHVqACkiJcdDNVfWhmgChfYFV3ZDcHdp6GQVUDB+B
kUmxBHF7ItYoAaFtWPNqEozLMTd/hJBL174ufo5c0vHk39VNgu6meCHnBJIdxF30dd4qvvfj6B5L
3HvfqmM6ednaSPQjJiaOkwdZUMmxTL710w5NrOuOIOXHDfTEnARMfCdJ/mGEwXA3zEsMGeBPowHr
jVwSvLfk8I/ogbHmgl0kGZgC68WbckIBOsRs3GYXmiOuC3rj2dyY+P+3CgcsnDzxNrOHuvTRdE7g
Mlle/MKg/zh72ZNo5wDRek9eDvU3bBEWuKh335bzWg/qWpQW3KmJ+avucZYu/jHluvcAN9ujH5IX
lM0VBAQ0Kc59P8KE5iLfGrJuAcYyAUKFvfJYyIGZXXxW0SIEY0ykaVxWtUKEE/lVsRPjCBEKrFGa
p+skwUXRtcaBzh+SHX9Ex51NNitCYasmg26K926YEgcWZa/SHJ6mhfJtjK+asCtHpfZ9XuwxYtar
3gcSqzvrajl5tCqnjgxRe/rN4n4PDAizAjhuMhXBCLZugkJvwWn6489aNs9uhNesrtqH3g5Pk8Wl
n1f+xprxF2YWT8vKSTcqsRAnJde8Q605dRaJ6s5SfIDDReTHrLAyOIKFQzM7yY/Ajm2ypM1Vbwxv
RmUZB43DEkaQGvAL4PAzoEhMmbd1nfbTqAmgMTCmQAJ+WpgFK6wuX0WGzi6foc07IcMcyGsacNvK
DHk+mB4cubkAcxpqOqu8eUbQ+KRr/eEEfGeDDmFnUAgbdHCOz6DCi0HFZHA7CxUhisFPCoi25Jxo
e//EebeLXLohOx7EWoh578+sHiblr6bKjTYSTvcWdQxGvI+Aqe0AmZQCtJOgDUjRCzS6DlVUnPe1
j8RvCm+h4JPpnQ7PnhF+kS28roN2+bcQCseam8PPeSD7GGCxs55GwZOMQ+RHnrBl1ybxGtavpDjo
mohxI2nuJ5mc875FUpLZLwzSP0TqEBGhi4fW41L1ExNtOjLgNRiVixyHDYweLLwz99BAjukyANE2
I4yhaL7GuTJvmnNApb8t1Qzfsl3I9+wcq4ZGW8so39IBk0VWDL8rv292PDA+pqKzD07ANowkVvpu
v1gMGAKLo7NYKBdMU5F6p0a4Ljd6uxvBAdyge8k46rL+qBPINsgfum3I5DvwRn2sAprNSaK9LGv8
v8KIT22j2eU2hrr40S5GibxSDulgbVpZqzQg8Sga+doZnj3Kvogv1kScWsGtXEKucYRxW9CRlDG0
+QBRDnh2bk00IEB6e+2sohjcgg6KaCeG4iPB/MbYsvnhdBmRaZa5n51c48RIuY94NOG9J/cCMMfK
H5OD3XNu1fg/67mll+psijImqWEQxgdiJi525/xyZusHMzI6SPLi0YBVdMhqanZlS0fllAlNv0c0
d01fYIofc2ReWSttVNrZDCzr6NyE5gW4xzzGB1eUn8L0b1QbcGBX7V7YxbNu6FtSMZHt4j7Qsz2o
Tj9iaVkDrnvQmLXN5q2Au0aE2rZZhE/Cw5thpt2bI4uHsmo6iHvQ3OrZfErVcHbh0jFpQyHnLnMq
Nis4enh4JlcS5klQlt3J5RDZZoszzeZwSxzKnhwNYGX7r5HCulWzaqp4KDLCmVZJDYYyk/FjxU0f
kHMJKAP4sMNLEKCGyrwDqzEkkIr9EQ8Byq1mJzQHoJGhoXZLkKB1+hsmOCGmxVb/Tp/NgGd6n6JW
zAzG5wgcthnJE2uzIgHX74u96zL4neg4nYBP22WhaNY215I7QkUYmVwidMJoipHDLUw+ltnHPjtR
UQqTmynIz5zLR6GbM5XbUeKCurq1f8rSAXydgb1mMMqPhWsJ86/4DJjvrye+crwgCgePkEjn9TJm
brH4FP2vIHMVb4kZgZL0mZqxVMFmaDP5DsvRyuD2nIOTQNt7DdkurDYY1epPJls3RTf9UnlsHnx3
qM9VwtMmhW+++o6uiZuQL7Pz57Nj9/49U7cNGAC9dWrCAiSI662PpWFr6/mIkOxJ4eTyO6JcWJHu
irH4Kkj0kGb3Ql0ud4wjuZxaqjrRUZFGDExWY9cDLQzowceOkruKiAdQmr2rY1c3TGXnQ9bNxzbK
fgZTztHmQRjyol92ZM14n7v7EvubM/sCzpEozv8rB/r/CwcjiOo/ogT/kxzoMfsl5cf/ufxq6l9/
kQVZ/LZ/JoSZf9ihaztRgDgotKg1/kMYZDlkfblmaJpm5CImdP+kCyKUrGu+E8H8PyLbRgdESokb
+SbEzv+RDmjJMvxzIphLnLvpeBbvB6xc5P4tI7CNvVTaVni0MYI+jg1+TgeJnB/P3OyEc5PAK3bg
XByE+saxGAC/9J8BTPfN2PF4doMHGcIWO/zpY/svEsCWz+fv72oRSHmBG9i+5bp/0yZ5Fg5NWU3H
QHXV0YG+YmcpvD2jZ2eY4cw0KeuyUGFFoo1Z2URsrOeE3XsRz28kN7b/kL/9Q9X1X7wf2/rb+/F4
K+SmodjyUOx73t8SIa3QGBlxkdttTCsSsOSVAXy4Trz60Wc/6RJXvdZYgG0oQStqvXhn2BcUiNHW
TXJ104zuAzAqSn+vXcg+HURvt/6NZPVuTEz1nNnWv3rDXB9/+QA903cdIh9IRvYsm2+X//4ncRfw
AibxmkyNxfNTsRDOiIanYG+xyJTJTRugPiEX4gNKCNvCqsER0CtkkGRw9hIXHURDggb1TVZFPOfB
H2NbK754zveAq4zrf/91L6lzf74GlzcLxxzqGhe+xaf81zfbs8jBzE56AwOodY4KpSgA8jMkOjkW
vMQkS+KNUm///R9q/VX/xve5/Km+zarBtDwUvX+7xizNGJ53dQiHAMwAdLK2jdt1U+EFTM0Fatn2
H8Jkk0zuZ32gfLxDagy6I/oXmZaW8/er3UPRZ9mRbUYo8Shr/vZl6dmxDanrw6KJ2I2Zno51hBFx
HIujx3p8b3ckzNa+wdKClxE2jdnBHq7zId10iTnuO0LT+cFbOBkWNsxI7VlcUWdH4RGvNuBVOBoh
sKPA9yH8WaDZO3LsVyW8tnXj1hmdin87zaq5RXTEWrw+EugybQ3Hw2w6SXuvDeOhIEmn6+bwJTKc
l86yXhpYKntSD/StNK5VNKCBQhOyQzqyDRH82yW8UDNMf462xayDJW23GJCrcYrWofaLPYaFH7EH
3h08yO3kIrlAOb3EhIU/QvoFaqbFfxn2O2xZOzrzfTCaX2MxNoA1k2NpqhRGkIEswTxHtjYv2Bwb
ZgYwGCcb+jkuvP1MzblFM2MjTbPiNYMi6EahCf3SH9VC3ksZt/Q/i+Cri0pGEBV6cMv2r/zRv3PZ
3jmWeDAyxtl4zMajytdRhqRgQrBHGhZ56W5SrYGaFhvDsd964PQHRhXpHV04NRgoIWTGpnkzGA3T
viK+K+OBl97Cx6pcJICCvHESxgDJtIN7xbrt7Geb7horgLxaC0c8bh4mW7k7Q/fZUpnEWPBJoB+T
Qt8PhaSxY6tKQq5/YmD2b+ydyXLdyHa1X8XhOSqQiUQCiLD/weHpD/tGojRBiCKJvu/x9P6gqhsu
UjJ1r+MfugaKYKmKOA2QuXPvtb6VraFBEW5aoccqBScrAoavepTFGM9+SHJm7/ibh4iX+/7hFabJ
M7SkNDqWRijz9uFVvlZKoXwUZHHhEMlPhOd2J+kz8kUhuHC822tasuOOfAJaKzFKCflMBB7Ec7tE
o2gTQESm8Smu+1vfiMqtH1bo0NzyDn7ExRKvyNSKVOI8fibRft65egl7886K/pvfoNqUhCbvqoyu
Z4wyNY264xgSwODQj0tPLOtHf26GLbqxu7icX51wjd0HActYrCG+f0q6iqiLjs+cDcffROWAqgqN
S91c9ozdu8E8l0aOZbpsHvPc6yCLjpd5jnggBHPcdivUiQlGTvxuBmJPlSeg8z335SLWXrBx6amJ
wQbAYGXZ2XI6nrzmuzSJlvTyRVZFB5Pk2kuAG9DgiYZljPA9Y8TQWV8RJ3yN6vuRfRmaf3TVoYEx
6MNYgjTIkt8wpGrHORknVkcHMb3nhSyzHMEIMHmwmxLmQMaZfTb1XWZw6rflvBqHaV5lo/FiAcXN
HO+5UCkxjjaSWUvpE+nVzOOj4tyeBtjugaIZMOMIZeZhwnF3gSIY+qIZFl4r+q+FmIPoA6vFKDCu
AWwNzf6hqphe2DqJdjiHyQFcZuoTM1KDkYtTMGGx4eq2zL9dB0oIuqoDbU+Zm8B5C3NPaX4U9QVi
CZqdk3icE3PY6PmAhoRjasK2NUbhPp7lDmWhtwnnFIVIqZ7smYAsGcLkCL9EbbaQIP0La7ZwDjjz
JcNQuPPhxqp75zyUA4NPu9kYTXxfVenX3mHt8orpMRF+vrGc/NV3NeZem54/CwsqFhP/SVeQCuXC
JMSoJJM7LHp0vaPgOQZr1dLzi5KYNMMRtmlUQe0AAmgRyDPpXdd/CweWgCkhmHxS2NPRedPPDDD4
B+4nIu3zZLHzTQyEYuEOq7KCeewy/kITBXiFSp/Ikt00GS8Mpu+scEZsZ7JmxwURAOYn2yJNHg3O
dJkSNVk3oDBDQmh8oB2UcEcjrL80HclASCMjZsEascC565pcXGbbro2KYwobbkLuOzi13EqHsXy9
nNgKKLYrTJdQ3U0XW6tlHkebmssWfG094AKLszm8ElpH3DeD7cAINCV6qBQUVMowIL1qFPYqj/Nr
ipkBPJWCz+kjO1lX2sc7oYytUOK56XvcQFV4TV+m32SZYqVupl1JR/OxQUELlEl/cuu6Onc5x2UR
WOWuqxGzTGra4gNaGsnByQxq9zz1LkKreLVM34S+tA/95iouPOxPaWbsZDJ9KrQPdEewcmT0U9iO
tq2MP4fEWq1s4o4A+I3fhEnRM3ASVqi9dl1n3gmn+kKXcbwL/ZxelHVOAoDcYULfRzAvN0zXvs7T
81Jh73VDBUNo0wLOWuJxEpOAB7CZ/UDMxt2o9dJnmq4spLsnMya+rUyGL0k7SBJ8un4zzhxTrbkY
z5vAGM5TJ3qNOb7uZtuhO6NRyBsD9MoQLbrF609c/1Nq9zx5rocubTw4ycAqF9lrf4If6/TIkjw4
JkGOcSlxBBLW3LrQtcn0zgQjPjKgqgtB/1f0Jjh7fRF385KQ5EINbKyzrvbdjZg7grWNGZw5MvtU
hJcqtm7EgIDbVAZQnAp34MAhORLt3eDwb4yspT5GkIixkv5P4mMbILnqSzzDALXz6KuGj3EmA5QV
msRZHVAXT8mT19K2cn6QB8fHNLDNnWFGF0EE85+tGxWaUW5n06KlB+k2rXDJAJrCmAfXh6xt2Jdn
GaMUnAsw+CemqLsBsqZfyLsuxovWgNRhiYZN21oXac4HhpnoVhVoT32H1TGh9xygWjsn65K4yNm7
tlrUOFmLB50NeuVI+ex2wZbaFndzAtXFa0JkxYTglAxyLeG1K8QIdFVmxmIlz0A9PS5JPISKn6LU
fdVsA0ABjnbONFaFrxb3UrqMoh3J5CmpXABOZnrpEMRSV4FcZvhHhLtP0ix2YGJ31tCdKzGBWPPX
uMeusqB6QLB4bQczEUf2N01y7yodLdDqwA9pqtDE9mT/SYv2aartx7LJ9n1RP2RCDcdA9SUt2a8m
fbBKEguY3jpFbW0VIsiIAAx5HSASQuPgbqY+Kdc42pZCwl1cH/O1H9MOiTThTmzjK6tZyKveQ6rI
hMAh6O2y6vtoSlI2bNQF9KWwTYmRsQGaiBpth1+9xLVG+sqanOErM2CYmUF6ThgIffTS3rp19SWH
qh4xxjhTgrEQKnJG0BQ5UwmziLYShoFO0X1rPsteIknrKsRIEgFmaRdrG5AK1cgKKOclYVntWozV
uHGmEZJJRdILMq1g12Q4/w2T+IgEaZXiwUuWXmEQRBiyuhxi7/xYz7RSvQg8WjnKOz+woW/WAVY/
6zFHMrj0pJMVbABJQ7Om34pGtOrG/AzdbXfW9gGAhmy6L/opJT8UEkyFEMeD4gfFrbgVdOXIx3Xw
/3X5hmB3a2eEiKnHiVBdHG2dusu89NZAGbEp6yunDJ+miKUrKQHcQujaqZzAAz2I2wgwz0iuCiv1
mkxtBhOxXHcTcZfMqLDOOOWNmWYlrGj3pOWkLiaHtiMZsf02y6gVAp8/tJiITVLZY5K76QkD9XI7
GmdtgkA5jxLQ907/JTdbvaut66Ach8sgScizZYUG0eC3o0fHSj7CoMeKEKM26If0SxRY47Z1umPf
bMbaF5usGG+qobtHGzFtLYLytBmg2BnJgqTlnJZ9sfdLWPo6Us05O/1N1PSvEZpr6DhztaV97gGD
28GjwfBfwCHrtKZzWfsXxrD1rIxmvo7d3UT8Ky4K+djXQ7AxMhKI+rE92mJiEhEGx8CcLpwBpCBG
cnMl8PPlM/q6LrqI2+CVLEgDTS9+6JQltMvpiNMdWTeDc01OFNvPlai4vYIweWXaNKx7t9tNZXag
lfysOmoEHMJUecHwTTNeRar1QpuceX0dv+IwOtLd8c9sAd2i9SyOF3P23AastAsqSlrmHavucKza
Zyzme7fnVofkobYuLzIj8uls5Hr5lW7VY8u2jd+RqSyST2UH1SWK6R1dQLkqyBc8WKL6lK8LJSWF
gyKALZkRlHfwGxxYOUb9qcrCcDNdQPwS5yM6zlXku/3anr/n2XhRj/rUOch8tYmws+0XUwOTnTpL
XdQMDIuBk1yEjAEnVfS8267asQJQwZhps08acC9T7WxzgzgTcOCrqbHKW155i2+XZcQonxEA9Xe0
ujnIemRAePN8sqdAHevJiY7aKIGsFThno8Ao7+ehvbyf3XTvzI66jWajuqjz5HvaJEejEXSn2oqs
5cI4KWxDeFqZvDpxt6fgiQ4OhRj0vig507ZRMIUucCVR0swTQU9+o3bSt6NNmIs7CH5G2Bz7CitE
MdQcos3yQDAsGTVV5O1d+iGk4BWo72g1w1JWZXXU9lAe7OalLa3+aE5IxbkDv6fIKyHXBuvOzM1j
s/wBgO+zW0wknJv1fTZgQ/NgRjugj4mNRKpbSWEdk0bnK+oqb91qrAT18keVNt7aS2pOEAIFYd1V
R2Ha/tlYRZQWFq4bLKxH07bJx/OQcshOhpsfP5IxFh9U1J2QXkSY7YCWSR8EtaoBnoW9Ve2kM+/a
1GeONRabPuK8kZrzN5+bDWh6Oe5JmEPyArfg1Hj9VbP8lBG8Q5nrom8OCLZC2j/u0ZLxuFWvyq2i
teOpa69vd60s1DWLyLyV6UCKhYHymlxbdNQTgP+MMWDON9F4aMrHmETeRnTDyYatuo5Fdm80qNv5
vey6w6a2zOgs6YPLpgv5LOzGvfzxRzB596Gdrxkir4y2HXejUWSXP/6YZXTXpxgNKXcDCL0POlbO
Bfgspo9rTDPWKTOMad+nqDUMnDVW45MYHd06iiUrSevnTgh0aNF4BJ6S+IZxw9E9EdlFOLpf+qE+
tIZ1TVDorRUrnFLIIpy5PZuN6ZkUIH4LAomoiqjvZ73uAWpuZye89McJ1Z/blWtjPPgxBt45QGQX
h5cg9q8Q7nvM8ICczwl6loaXKqx9BIYfkA0mqNougXps6iA/FzQo0j5ZM0ldtWPzFbrfCZAsdv2p
35ZJOm1n7e3ZsZAkklbi+YCr3ByfHd6vnTZ7ZqcIq7VzUJQhpic+BxG1i98vAM8lmWXpf+QsYpqy
2gnFNWXi1ujFTVJJ9EzZ3ey6V6pmB2PS8VRO4dfQBEvYtt9NQJ5nHREOZcZARaTMpD36NN7o7FtD
myvcV2hvUaVlhXS280Q5b0vmF7CTLshCXJIUsTR1JMS6V2Ne3XuoZHCXr7J6eML7aBO/1QG9Ks4r
YT44FXr3ub3UxJ0xpux4OpAxSbZnq525T1ha11FBxCSyuQdPPrpOfuiigWxIQoscfVF7OkAjwvE2
YOOdDCqaAV12R0oFX954Zynv0QsHzBLik3BJUa2gZxJ7PJQgkz0yaW0T0iEQSiT1HnMamg8QOSFw
47KkAwmW0BRbjuQdB0Tunhhq0DoMyi+1Fd4rHXtnXVbAIIrFs29WT6FlvGCtfxReTuR9qyCrezRz
SoeyrrlRFU8vAnA2YhiL8zSezQungjD6OXNXdmWeCxdsQzDGIQWzewhnEWNrFRd9jww+cVEu+fXX
Uj8Whmevrda5HSdSz/pFv5IA6XdLholetdiw2gvX2LbMqxGnxAcwa5rjtX/b+M5N4Y5bU5V7YHD+
aZhqHkPm+VFCaS8aY9xIQAE+PSAQgMVNFDNRUAkQbIk8dA5lhguwGPC8ud8kKdrlGLRrhf2TSETk
yxIaqxE7h0HnPQGYtBYyqNJrqioI7BzNVu7QuRd4LdHu0agpqvqJJpC7oik6AXRTX3uj5gbzY9Si
XXTMsvnr2EQwwHpQywEDUcNXN0Sbw2Jpg5Y6ABicTegtT7n6ijGIdWAu1ENRPYgqNdGNyxpXF0+Q
Ij9dKURMVY3CtXDUQ9NB4EjUmalDDRYXL0vQOnfBIC9b3CCIQKhJ8i9xCnJJSOOhTVhYjRqvSDwv
kaDBximZhXa1NtfVnN+SH2Gv02Yp/dm1B8aY0Fc3Vd7Dc7UgfyQhJ31iRdcN+tlNVquCFaqslpbT
2bJCYzKj7CV7CBtWzfyz0OitHSO+LvsY/jw3j4XyC/IiFXcrh/PsRPAUUSNxTbE8kEk3W4SOeHne
ILW3X5hN5ocmsU8h8pcd6lu0WYRz7T3UA2dyUAUAxynYWzD+w9qCD1bzBKgcLkeR1zeN71srq+2u
qqj2NkWQPDcNiRgPBc5CUhAhMxX+Zig6lO6VLkEDVrd+XO54+9aOEbK3C2M4cmHBkp6FMIRLy8w2
jKjQGyFyONBPGq/ngmmBUImzUZSn7ZIDwqK2NOZwTwSBtenxEi54Qlh1HB0sxYgbbOF3LwFpLpqU
bIK+WIOMqpsNvAmxS0xyW6we6d/QXcUtcejpnEFvLVGj9RwGYBPJOo4uokZvurYtTu5w3VGtXhoc
F8bBqM4zQqY7h1AphZFqqLhvU3/YuNBwVzGHy23l++NezMhNBu3s45ZQ2bkk+byvu2JlJQEekLh4
STyxsRYGpBxYOqAbgvutkluv5axAcPQO2EaxdiYeYHCAw8zsX3Xd59xBfBn4HhuY9tfB2Ntru00R
V/j9fSDcbOM18jFLextYZHuRVc33suW94qeGUciBnNYM/XTsUuuw7TwOekBd8gpjqzv4e6MUt1Nj
pnetnz3B2sYoN0EbK80pOc4yvZsMF49TM34O+wgV3WSl+5rsQlxjh2RMTpNiGjFnojh12v0q0/qT
HGDYu7kaN0mN4S1SsE90Y05bpx8/twPpD6Yb493l/LTqTPc6NEHjt376JSBdZOcYFbnLbM5boyl5
+ZUqzozC3REIZx0HWdygICahiQd7M6UDIia0JYaFOMdKEmdvGbI/YMlE8IpUfELqdmkrQqb8JL8J
fYOuISbSAamvPRy9MO0vIe9tTftoLyknbDfTtqN2llbqnbSN9aFzQ++CpkhzmnJknMn8pS+hcsXr
NCrN3aDt4oqIK5wghLbi+xiLg5QM1Cx2eYDpFNdWbIVnKq6OrsZgl5ohCo1OfqpU7VIkRQgAiRWf
Rq6e2zK48F776hKBOz86FSk5ycbulrvFiIGKML3d9gZqbeJSAWuJfVaq6pquMwY6ZPRMUN1gkbbp
3t32JmRQ2iGfDGrsHbxdio1cykXvMGLtR+FJrsDWDEbvWI51e1v1dA1BhTbbUE8rRELLMNFjn6LB
HocYJnJ3fgmazt/l5YQxbuAIGnPg2I0lB7Q+ACLDaJuIoIwx4oiLjnM1wT0o4PRNSAQe44Pypo77
ej0TtVvl49Vi1MBQN2+d0K0OVWwRc+WEz4mSwdcZRtqqGfttbhLZZvpwRp2Gk0jcySM9xY7UpNOL
XzXu2ukCfUoQbBPORSRzjZlbVbA/le9tzQ4KsMukxqrZn1zkRtux7+lUgsffZcmXKcQSlyMsG63e
YTMG8daxswCtPBs8bfCpDXobQkgfh04ylKgrpuQFBMvcPNk1LvFqdi97svtWP4Y/UXuZx8hEksGf
t8LlnEKIDCJA8GCHfaZ2o67L7bjAQ5uIuQEYIA52MELjsCOIBcUazbNjPxj8EVmXpjdmewflMg9q
+6CM6ykt1Bn9s/DWrFHPoSM9o0tH9JVhNWetW9Z7TxkXVTtx3vrWY68/76r+ZGF8uGqaW1Cwt1Wc
f3V1ZGEgorYv2JYz1OtWhyBJsck3CXNSVx+Q0aLL64Xej8Hw5U9idmhaO/KT2xVap4TYsMWyCwZd
9AzscyXW4M7Guy6X81kZAqaqTPe2KdOXgNXhYFI04DS22q1usP56RqhBVlTtOjFNDhKdAU79NR7m
9pZyHlW80ZhnuvQYA8Ly79yR+EvX2ZcNcldOMacSkdJlm3rJjsWOfCjCCnWfBdehHaj7AFO6WQN3
guvGSrxEuVbVTHJcbpYrc+YLSMdzzw7ng2NN3wdIFpwrGARVvbGeWOYPoy7pNIHUPZHn4y07lHEZ
9khY28b7llmRedc/8KZDNyV8L4OoOnuO2HWgQbysuQZi0nwhAhkkPSHO/pSX4MPLjhYQ+vAOv9td
kgUn2/B3o+s0V6oZz1Fc0R2yK2+joxkSNF0qHsYHDkfkl3wzKxp+gZqGc7OvLmyB70uThtT1+tnH
rYvkrKvWRTwMB0iljFWBO2JKI9EkaK3zRm6MQsZrfLwpcEWyo1JvnxskSKQ9Q4kcbOFl1r80Mmse
ArummRWn5yRZ2tsOf0FWGM+umqOLAniiOaCOHTU51USwswmdCxORqkjr6qbz1DPyKyL6xFBtSN+g
czMORNjMbAx1bMb3ZEQxSLql7jFWjTVvBhlUbAbWXU14fdsg7u/TmprCDNp9n5EIb524P4BD1hio
c6y5o49bNU9nAxlqfmw7t9zQIDMONCtZPLveOVboJlEvI6VGy71C9sgO7nN67XIiAuN9Pju8UwkC
rp6mdZ4hY+XB9KvsGPsJuAiz3QSmWZzioo+2BdOpZGGBZG57nkx2Cv/cTa+hHgTHKR5Paeq7O0UB
spvIE4uyud3JIP9sLb7sss0TRubmRoGdY81L8MZU5teGRNiHmt4hZVT1GiUZQ2sXP6CkDTePLRte
XjL96mufiqv5Tt5Pv+18RUU1GzsFhvAQukm57bSQO2PMmXaowVg7aumTyl4TMUcjM4rm7BqCpCS9
tJMXRsCslRKzOrfb4SkmhJFQdwKLE4zUDbJSJG3sIiUMEJC8B6PDuSdJuW8KGx1ayNCnSggdHJhe
cnAyDhFMHVL49G1VmJ/cMkiuEv/YZQc/tI0dGSO36SyJWukpwCZ8rroeqqtpgPLVCDljGQ6g4pvK
3SV2Yl8XiWFdSiAoWFPmtWjAX7jgaG8xEg63E9Tq0hvqqxItI+AfJv92CAdhUM7SXErELdJ/cWsk
IzA4PEU4pfmRIZm84pbZ2N6Ml8UPpnnThCyvIdXORTjXl1GTDXfNfu4aenBuIu7EMgvyImJJf/y7
TmIbAguQABm3eLXaGu+TJMqvzWE6qKoe75UdGwd80OWZt04Dq/9s2bq/7JdM4mAu+8/C9jSUQV71
j7/NFkmNWxcUSRERfr0fyX3geXe+IeLXhnNcU5mf1ZChAlmao1WRYaQl9Kbs7uqJxvuUqhu0E5wc
VMzKVuytwoju4qZipTXn/9P9vfxzuj8kSx/o/rrnb/lbwR///Z+CP8v9g/LFZZ5uKse1URr9Q+8n
QYRJ6TrQvoRkBgfQ6x8YMCn/QMKGyM90LIUkVKLK+0v+5/7Bj+gs0P8J4QjXsf8V+R9iw78pr6CQ
odvAaGxKpcnuEc479R95l5k5GR1hkhUO9cQFgOPf/O2juP5TxvVveZddF1HeNv/5728Fhn9eQi0Y
tEVdqGB+vNWH2OTuWLLOPPoQ2ZCvkeo1P2Tx+qaFzycZN8S0VD++5iKY+m9B2Y9rSi5ouiA9maXr
d4KyLg29OkVHtIqjfhuN4MVcvKTY5/LRRij9G/naL96hdNwf3DakgXL5Hv+utVNziRshWhAXZE37
YQ3Q9HPjZBcxCuSP39evr6RcaTsIP/HIv70SjJV58ujPI26+mIncgCYf0HyX6DI+vtAvPkDLRRSH
LE+h37EX0c/f5IOzDmEiEZu3UlV+l1vOE4M9kpgSYpxNYGT9xceXW+6BN9+XIradG9BBimoqy333
Cc7YbqrOXFTj8kaocevQpOhzXO/wLyuIQbDXP77gIkp6e0FtMo7VPEQOb/O94nCK0rklGlCvulLt
feezyWmazIvffIo/vy2A6Dz6iCNQjrri3adYFoIXUeLq80CXovjQWZGsIl2f0xm/TtsHL3j5+G39
9LUpDRrQXFYNhVz1/X1vNl3qR5ReK8EIx7VuGCKfYubsSINw8+vfvL2fFg+ll/dn0ss3uUve3/eN
bJtqgOW3gg7B8ZXEbNLIPn5D4q00lCd5uYYjWDctx1Xu+zveDSVKf9sDfT0E6zBZWr6LHioyPqdz
eZsN3SkvNM5CZe7w/6/gXqxMcU+kxCqfq6tUFTc0w9dODW2gwS6ZPn78+n56IJeXh2TGs6ViAV8o
j39/TozRSBvGt1iFOaoLes+w8Desantpic3Hl/rFd6sZ6bDgC6HZSN6to21SexGZRBAvOIaU4B5Y
k1YJNVVEgFiZGLuPL/erL1ewyFDfeHzJ7rsl1AobjMqmyzujD9SkLNyAXz6+xM8fHs+eFpZwKYE8
VO1vP7ySrow0sBLDoRJXgSPP46i7z9Pp4DXmb97Nj0ft7QO/XEs5qLctE+rlu2tVae1PSChRmhnT
tDXs9CVz6HcR9lei/BuYe/XjQx8h1Qll/qJz29x+/GbFWwn5cic7aI4dBhlaKgwAy9//bUktJBoC
WQq9ssKa2CX5PaC3e7AoSw92Fr8IGRznoL5jU6RB3zJIj4lZ/vg1/LwegStmUqtcTAbO4hx4+xIU
3dJm5ANPGvRWupKA5dyHsDEvk5T8jnRGXSq7Tx9f9Oel1nEkNgfT9iQr/PtvuY5smLRC6VUZMawJ
jFfh+pcE/pWrj6/z8/PhOOyKgicENap8v2WBqMdM2PIoquJ5kugq4f/502OGKwxn428exl99m5Rt
NgBXLByetXBf//5tCsi/aWkmJIDnBcmKtnqC+Ez2eV9gu2zil8aXu9KMH3uhHj0EV64r9v/6++UT
NVkUXE/+tIVpI+nGesQ73WPntSFWSBkujEu8Qr7Sn0mJLdYfX/EXzys3jUTna2rWBefdduaIShpa
sGn6ApVpCcDNKcU3sxu+wxtsfvN1/uoTdi2LvQXzgg0j993SypE+gBQ0MFZLtpN1UkjGAclYd9IP
F9EhmqBx08YK96T7kIby/uP3+ou71kW3rGwHNyFb6rvvN6+QCrL8cdeGT6Wuz6ycvBPvNwvgLy9i
k00G7Zfl4f3zaAWmgInrgOnH9FVV3xjOrwkb/F9chYeebcPj6O9Z7742Q9A1G0wgZr53Pbmkr7wU
/u8Wt+V3vF1eoR1zmNF8YJiAxbsvKxZznYNuXGaghIp2KH+wq+96/c2wL0jKWylBR5nMgK3n1L+5
UX5e1Li0wrykLe4VkOpvn8QipE5tc+CDpATsaoO8g/m5az36x8/l3J114+vHd8bPFQnX07iBGCE7
0vTeLaIu+eJNG2sWUQqrwZjWveWjdH5q6Mm6BC1VWmwrp7r9+Kq/eBxYsjkICjxR5rInv3ubwhoS
v+qd1WSCOY+HT3LSF/S1URu40Hlox/vFE5mcyN2T0xwkv1nwfr5VuTzrqkXIKrXe++fB79JgMjiW
0Kl+aJm2NMFTiMP84zf5q4+WNVwDurbZIN8/D7rMcVSV3EVIb+j/rV06s1P8LMd4naUx0GQmj/Pv
HsJf3D9cbzns8Mla+n1dlXaDM4wujcoyJ0ISMTYsdyfFcxsPlz5z7TlyfvNA/qIY8TSfJRsw3iNN
PfD2u2xIskyapagltnhFCA+63PahHrwT8GuCzL0rxVKjULlO1K4ff8TLg/j2QfUceg4srLxflzf+
9tJVi86J+QRLaWZf0xezVmVGsMj/4iIAx03aX/Qv3m/FOoCbXy+nqyhjTkfH8VuYNJcfX+PnG9Lj
cRDag6DOY//DlvK3ciqDksbmzAYcqUgfx5J05cVqYWx8qHL/cgmzXItbxKNd4trWsjH+7Vp0LEh0
Wj60HhLHKtdVc2N0RP0GbURWz8fv6+cyhnfEwdSSbOvcku+eczCCuSWCmmBSO7qxMZWbcIlXkTfv
cr971d08/uah+3GDv78l/n7Fd4VpC15m6otS07rH0ZCw7lUocB1oHwEenraIWurlOd3kHSMrYrui
bwbTvb1IHWbtsk/OHJvhVT4JEGyVP1FTu9Z9T4z7/UBcwvePP55fPTuO5jiIVZCuGTmm776LILBr
t6povWK9cFvgsKFElBF63yMvOookqdYk+SHfDcpr30k/f3x5+Z6aT6WHa52iwKPVo9lw3n9aZuxA
MTXvpx57w8LjcdycBAvq0e6QJZERvE6FHZIbEdSYOr5gUnO8XQ+wbskIdzNxJURQwIqhRBfqmr0x
Z8Mkxrd7nSvAmN42bZDtDbCYHMN7mAT+rnIdRrqI4XCHnfIIB+QftEd8pwPwBNv3Auwosd30ZK5N
ecfAgzSzPtftV+As6QROFuyq+cVJO5UiuEgrq/gkRD3Olz0OIQaWeZ7YEG0kPBhjhN1HqmaxS9u6
btuzAoQQ4SFlLbwRZXSZzoKOep6iQN5wNMwKaxupJLZfKqedTPwvSPnQ6IblZPUwBctKzeBqI2SQ
q74YBco0wVwAqHLfdtO0TwdyiuhVoGrNxk3WilSch2BZLdw8RYccFN8ixSjheUXZfSHdrFTf22iI
nRtlhokHuiXGkbeocsAHXyV4F6ynVuZpjlKtKPDqTVDNh+syHnscT1aYaRRRNRxZ8dQPZj8v2du2
TEEQVk0TPUO4MhkcWl0oT44ZVPxFZc3MuWOOTtQW/jhX8tD16NloOgBhK/JVAeKwu3OatrR3wQT1
s4RJN+f4DUarkRJBkaFasY17VHVXfkFrUp8xH/enc1n4rjhY2ojSTwMe7YjOlxVZqVgBsXIN2BQg
w+3PMqWTxAwVdHl5V3UdvuHLfJ7DheJaKsf5SkaiR0jg3MkYQ+Eo/GaGssWBt2K4JuwWrC5JxkCc
pUbG5bZ2iWS9LHyn+64HWEn3XV+XXYN0z+OGWBGpZKeXuRNqoMU2rsTsBC2tsU4F2UzFRetG9rTt
8YIHl5qaobnoyL0aDgVaagxfM1PtCFcA6HHvU1XW/nyNgHnCMRZUhrzqBcioHcmGJAKQaNtmKJB8
olSrwIqzk2kCebwGx1ZX6QGBXTF8m3ghzYWegz5Ac0Q3aD9laPThkDtJhVDNL+wXq4i9hNRpGwLD
a2pPZQ7YJ0Cf1VEPM1dqveKFPnzkP/aya9Ink7Em/wkBHCXpfV3q6PEFvgaDwhFVLNZjmyzwzcQd
SgR8FcTtJamPyrrt1MA3VOThCVGdFtEPvWmJD1RM5EfNIfSgtWUVdbRurWjeEF8HbN0zBbbGVTmg
7CdEz7Tr7AvZhnZIahwwcS9gApe19D6A8mS5+2Q0zP+CA2RG14pA7Ix0nvoZaVblYb+9w/IXclo6
obUcHImstAxAvmdsSj187GYoWA6zLmvKz4y8oojRa1a7X9OevA93cdOi95ztifAYX3fCW1uqmMSp
Qd/eY16JNYkSrNqBR9IsMgeS1AY72KI4c+xPZe2Od36EWOLQ2UkbXSvfkBOJqH0zmGCTwqTGUeKk
OiTdWmTTcgoPo1zMAJJs032ltp0YR9eudPBulboR4tVYUNasiTTx7DPHGBNO7XY9RmqLLtiht20z
Pw/vGbPD9ohjSeZz17Tk4YlSedYzWalMdsFQuvZw06eRLD7TKCz6GS2e9qJ7kRY43EmxjLX091R6
bvai46RFHK2I2ugPg6v84Rarnl1fxg0OvJvQ1fl05G1jKeIuRpB8HmvTsHY8fkZ/BWeRZK6mJq+q
WoUgPuj3xwzt+z87Vv+/E3d2L8Xlt+yl+Y/lF38vyqmOyE79f29/bP78+a8Emzc/YEqJ2umme6mn
2xfaw/yvf1IRFrjFP/uX//bPDdE0tcz/PETbNMM3srKiN3O05X/5a44mScZxJFgMMAzL5IvDw/DS
tP/575b5x9IloFfJed1lx6Yk+CtOhxPJH/yX2jYl5S6jDJfq/69BGqfRP6gQOcBpZgC0l9nK//Hm
r/+sj/jc/kdEBH08Ko//rqMYNXE4cx1X0+Lit1KfvK1MnIEiyYC3sGoaLEtodYCHDiA9tqhYP2ck
NR/HoF6ovWN5Y4zdjakXo0RC8DdEQ1ZSO92NCzFHpYsn5UcAROxewYwMd8zwnb1rwNcOAMNjlgL3
OPsnQ+VnLbbJI6C92jaMo5xn69ReTQGjYrNznXUwDLh652GLDw6xeZnIQ1MRYSg6ds7c+4pwxezI
QEggxZ77doxr8L+YO5PlSJV0Wz8RZYCDA9MgIDqFQqFeOcGkTAmn79unv1/kvteOVZndMzqDMyhZ
5d65UykJ3P9mrW+N7Uoa9bwD1WjvVf5IPIJzgqIKLlrdao+REK1xuNrSOXPPLAioYOghM3S7y6x7
Jp0hiSeO90nUaJD7zTx353KNXleXzziv872FHmYWieXXcDlZl1XbzOgS5OIjAVlNBE4MVxwYr8DQ
J3djTeaxma3POSPp3ITBjQ0gX45/P3RcK8xMnZRcwO5bN1E3jzC1nKqvfH1p8KuQCrbFyn+KZkm+
tTAmXJ1jhJc8puZpnR3JQcPR0yEPUDJgPrDJf3RThWlbTcxmOZWQNevgCZcaFmPRd+hzDFAjchnv
6pUMgFTO+nNuPI6pMK7jfEt9tQpfeZz9SCM3OR4QQ92JJNoZRlPv26hzjkM2tX7EOHzrKbDqDkFs
QdSl5QUkgxMMKBoh0EUZzlHjYlfO9nZaHfGa7MkAHGfE9DXxr+Q7ANHNKdBSA+NOb6ujaWaUchO3
eW00O8Mu0SM1MgtyVVfn8vZhnrInsY7YjbAm9xFKTZIxv/PVarGxPy8mJ1riEF7gaDqapcyFCwEH
NtUauO7Ipl0iODtnDDW+pWfRE+YM0ptvJj1RqrL8YPf2stMTk13BzffOIP5aoZvGWjV8QSxTuzbH
Nc0mqrKMoCtNmKCZt4nqm0eMgCTkPzKoMR4kKE/CCG+IlKgcXH58cCU27jpsh0SfQ1TaOJXXEfeW
me/7JP+mpGreDYq5DaT2l9Qr5BGlU/dKbnEwtJP8QBDv67c/tXVgeEjXwAdXFo+eV9To9BFl2vZv
oyzOSyTdO9MD+YzekaCV1BwOUTGDsvJKbNwAJIzqsclvj7vstS1giQydnLgnZCHyY+WB95x2iH7G
5xEQRq5woU3pAwj1DrXnPH7UZousql/vlWMcpxVzAScYicf9HwMMDNL1s7JbGfQwougljgR4lzh8
lhs2wH6bsXNia1yX7arp19gb4JQg0CZmoDshPtjG/AWpO7oCp09R8cym5Ln0LXqXBD094lF79TDE
KcxdAusbmmYgdI4E89EkfBkMRz5HNSORHZM/pQWaAafsIV46ZHVCf2fpCFUt6/cF3s3dnCG9HZgg
tCXY+qp4yDlYaq312YHFXK1yCRuX7N5ZXNcuqs9J+dJaKfrKkQSvUSToEFP5TdtJL0H9fTSpfiAB
TH7Wy3m7uPrralW/jYKsasfW1m1N5PeuSKqfZKX2S6LFefUntD1EepHekhROaM6efKk9YkCc9RdE
IUwh7vScVRm+n85JH+DwnNhRbKlQmVk4byR/78yGcjiaJhNyXYkYdYreJyLWMdFA/ovs8pGdJC+Z
bb0V2Cso5pCZ54W+cwzoK4PmYi9X8bhtUTghT/0xvdy8eGIJPTsGBN2BoeMz05Kt9paaLd2O+vAm
cigTUSdDwdviD+yhD7pbPk+1jh/AGvGvl2TVLNHJ0Gz2CZEJMXpptVDq3Uqa+yalQj/ZItmnlDEh
gagoOusbw4HWak+3tfVcgRjNeHMGFR3T7qGoFu9U90ocBhHvCSb2SJYQwCPBT5RdS2o5uUO4ep9G
d8oOUlvPZNCdYy7hLUlqPGOZvetrA8oIVRTSJ5xRYkE/lzt2SmxDMMoWc8cINV8X5bs2OWggwHxs
BW3A1mnMjzSr3cC1uydeg591Tsg9WLijDPR9UUb+RmNWd3hot4rQN5ShSJ0NA7HUSqWz74hFxcWU
Gfs0Sr4UJno/IU3CL10dH0TS+G1B5pDr7mOdUCZhN1y8IMPdZUF2X9+wwDCRN41lhNWgDipaxgsk
kHabYhW/4sJXIV6kzUTbA8kRB+OSWlnYR87o67cIeZv9sWUl7x1Uma3MXX0/EY+JNJC7qHTcsOkI
U804/J9qt3HgFfeXzhmQ3Woa4j6GeNlAH4VVZyzJeSQ4fm2UDKsWpiHFTBNgJl4CEk9U6RDTrf1W
BrpKZymn698PCKg3eP5Cu0I83rXjxryBYK2ZeDSsGHci1TBg5O617leKCBP/YNw6hzElHHO2phfS
5RO83GdeLvPOrKs9J8h4td2c+KFozA9aFO1WRLk8aj/1Te03VHMeZpXxmWXSd/L6MroR7kAIi8J1
viyd67b2xHtmxyq0o1uSjxWhhrtlehB348GsKBnCzSFA3veCQiLs8Y0EnQlvcsLj5QEFOaRURQzy
5Ybw+XjrdRgfS4u7HaE2rFe7JFqM+ZPsWohULuxKSabMPyO2/+nS+nyLDu2qn/7fi+m/NeF/Vdr/
39/1bwX5/5YKXPx3Ffivz+Ir+fz3+pv/4P/W3+Jfjn5b03smI2sG0Awu/6m/0bHxTwXhuHT77JkE
he//q7/df5kUZYyyDfO25UKK9V/1t+H+iyU0m5ubhIQiHCzWf9Tb/239ze7zPwpwk7EppT61N7QE
6Gf/MZrLV8ejWKUc7enq8Ckg8PTK5liCyRyVq4fEo1/bbh0PuoFydbBJ5ROrbDd6tpgcfHdt2lTQ
wDHpcY0/RlINBIg0HL3pm1eVHIJE8WiEXW6scfrR8PWmtPI+PotgtpuDu0Pr8EO8TH+0KrIh1iw7
y8XA4cMMcHOjMDFyuRleccitRqZQzTa/Mq21tq5bM0HUh2+3J7SgGYvza0zABthl3ovabZ8dDBB9
J8VpbMxPmwwZ4oRN8+DakRbMRU/Ui26TznihBbpY/QRXIwe1XxNPEMxEMvp0zHftYuTE5lD8t5ED
b5MT3LJB84jVhlWTO/1Od2AkLQa4FU+p78wYoNhZ3Tf9k5+OUtxoOcTX5XXiuz28EIYm8UaRqh1E
zWTdA0DH51HVUyiq4gsRrzrBDn/QhWQYYi3JjuABe2s26R/FmAjTYw02bCLUBGrLo2OmYZ1y1RWU
Vuj21AlqVHLRPDyaNzHcfSckRJv08QaDAJ+k9m7sTPDi6puKfnIfkmGpfFiAzCuBYDBJNEkcVsw4
f9XxrlWr+ZvWB0U+qb/3PXW7U0YUYIMk67uPf8dLCjhfv7FmoKH0OmOHhoNdc8vHfo2RgafaPdSD
7kUVmAzcndvyyZGImMh1m8L3tBzUgvPUsyDflLqe73J3pmkgd31H/CW5D+mgbQB4OkeBiT+2aLO0
CDcKLVZ7jkVkcj1iFcbuaoIVscGhrMl+SObhzqAPEBrZdoj+qA+AKFQVdlWGp+pS0D2cC0/ialkK
pME0ppepM3ZrlusXN/J+x32NHR/yvy96JuKTB9zIUtGBwg8uRiK/yQA7lEY5fK5ixa2kVH/rAUm5
mq32wFaVzIumfhgbOT0z60rU+J0v5Ee5djHuQHwYSeNsu0wOz8orytPgyn0UdQ81xJINbZBx0pOy
PRizCeukPGnQbO69tH1FL1c8d708r4UCa9Wo8tm5GFZlk1TdTpC7yAnA+OBBSbm0JuYVewCAD5D7
A+H3So3jvWSp2d0tbfWHaLQluLkjDvo8k56+usmV8XBDjGyiHdGKNXdx2TCPbqT9OEy3hCHYG+8i
m/fKfPW83r7+/ZBUeJMaTIZ4Kjer3VxF56XXTi3pdbk5Ouci3f79VUEsArEn2bFIRPvQ3H7D33/u
KG3fZ0N7/uc3eJb6NGfdOP79l3qPhdEAGBOMPfSfEvM2KJvCutSOhQFljp1TM6j8fYzOVqJ+mfGa
HlLDnDYpqy+/ZmK/QTafMDMM9XWYd7kVP8m+nu/JzzrABPn2TKr0MnIK/1cTIw/nEAMeM2VUxswS
8papW08w9JLZhBWuDSkri2iImkCWPlJfrYrVVu5cRG2AgpjsUA0a0siy/M3Y93fqKZdzT1+AMlVo
wUro1Ck2qknPntn3fMoWNlhuvzqjgwlNNoHZi3JP9iu0izX9yI2CEexPPRUxO00Dyk6rg8MDrjS4
YiB8gArA6O+FAm0bTyU9XGneucMCKKbsj2yV+o1OTmPwVY4dAj9XGYfJo62fcY5Y9eAdFl3/diEG
BO0o9G3BnmRJT0onGibvXYjyBpBNHJTAvAKQPtdRFZ+ZuZJQY3WHjOKrzNVrptN3sgH8TlOcNrmi
0GM/xzuIkFC2w2Vp6wct4/1wm/5qzjUctLUffFNhAUncDOOZJ/fpUJPtZs8+uUfvkTBf4wphJPHy
DpR2lLoZ7rm00z6KJfvO4iqhXpKNb9vDQ7N4eKdJAuLQ1vaDU+EL8pI+KFwflwajkqj5aK3CujdZ
LlBLsgcnPpZMygHSfilBCNhcFX3pycuaTBcdAKk7VNqvZEAbiWGe6AjaGsBRECLJAp4y47qkAJos
wrzqineSk4v+W74R4dMhpKT2TVinBbk157DduiHg8ntqi0GGZt36vcnovzV6XzcAhGE0A8g+QWbj
lo3vyXCfN9ubaR1LtK8xSSFSY2IhqF6FkuN2VYjsmNGMtz0WSMpi9GU62j5d+d71MWKZgUFc6maO
tyxETjGZFXmuptfUu8TETobeCg89XwDoRDYTnwY8vUVidRW7tyedYFLXA/gwu83vVPXGccB0GUgP
M81sET/hWYT/xjbWJDYqMZFm27WDHDV5TIsWfVfbeEi8h4jZ+K4hqpHAP1ZEi01WaFtwptOnSKyO
QuFJm9wAE4pVzTH3IwgfXFSSoOHuL2rvtXDw8Glzc9AywwIbWh6Y5lsnI8f0pMzoUNbtXQt0bdcN
a7A6A7DmTc4tEK4sIjZeLmG7eQ3gmHIMenlnkV0xWc4tjt4l+yOce+BBqXGsHL089clIkmvk/bL6
5LSopdjGCXiJ0b451ziv8FEZd4l3m/8XhLH26Hd8fK1VMOkfS6Xph1gIGQCqyDZQNawtWV/VtjGe
gSq2CCMb7nkG9wfBRK+3YQ41BZ9uYuOhDzQ6eodiA8Y60skMyGdpqNPq4YOt6Q9NMeSMMmin89Yx
X+RS/dFV9TS0zhyyB9sPHoBzfWSJULncXNYAXU4ZCoRH+sA2gMQMG7DjOrGTQtIyI6Lc5KVNMJCB
48olqyGz2vSVLdl5IN+TXNSZ3MwVIAvwzw1Y/m/NGauHLtcfWJziZL7avTG8i9RmIHtqSPfdaOm0
tWPaT9kj8/LmOT22qOL3kdTnbUezDmfAASCBo5Zl5wu24fqqahIeI/3Lm+R4LMrqTAaDtu+so9ba
yUnGhzXhYS4ZT7IjrCWMVIaRUO3I4mIwJhlrTlOLqy33iCbAjefOpbEp6/V1iLL6TPnEjkP5SEMx
X5LvoSPz2VUJNKOi8AiN7CANZTusfMYLl8qulePE+XuZixaLESMKZqBdEk+0rwsfJieYSMcjmWk8
wDT4qpskIRKDRSxB789ZFFP5VIeO/81JtR6H9XlArOHkZJ5xHPNy9W/sjJq9YwaAOSOMcc6paw3O
ofTTHqkAVpO11ghdkqRtsCplOQ8hYYykT7DYVWssjn05ik0/mN1uaJPAiVh90njV5ykl/LaweAKa
ciW04VAsw3rwJMNcSwSiIZtybevd3DVb+A3lUzcT2IERPD6IuN6rdrWeq/F2DYNHc+AxF57uz6h5
HylKymfVuGCaKGftONVCu0vPKRgQQLoRN0PXQmjqYj71WuiPBev2uAKOIceQietMotEGTXq651OH
0LWWB8e9+aV7D4SFpZ0nXIMkYcaPfz9UQMmoB/oPWJUU1lMKGYUPmolBsm3ndgvla9w0HIWX7vbB
cIEfpcstn9a6YRn64qiDuoCFylHMzZio/UTJ/s//a6j7L4Aj1zNRj74En6j62A46AKmbRD/XulFu
CZwUfRptbdwudg/rQO+6NVT49K8ywZ9IlshlWmR3dZKu3DHzlfAd5yOlfMG5yR1ldO7jEHvORcrF
vcStGi8LKL1MuscIqvZoJeV5JJU+XA1ipe10FPc4QMW96DsXkN7l7y+6UiNCybWWXSr+LjT8WJDA
MaQUgVp1S0fYGoSSP+g8CY+yFqEUzPdja0+laR3amewugmJKOpj0a+4N7ZXS8MFTfMuFLDp/Bd2z
sVwvfo2nIsj1njnR4KiDHWv6U5mN3Cn5enRreS5i4d1DrWLGhTjCN40YZx6Jx0t5PxmJc59YDWGJ
JaeK0fIEIOTFyszRtYN0MZ9jUIGg1Br1qmVTeofZZfnnl6KlLyhXHPFK0+5W51BTqD1otvlNe2wA
812W+xR/y4H3MHC4McjOK06L2QVY7LvnGtzRufqZK+9lgHdEykMdaWFqr1cu6OccB1/a5YexAfvG
8rneUwCMUCMc94FgF/rE0XfdOOWlNfv7vx+WeZpIS2Ftm1EKaIzHdUwIUPZ4uDCPh9K24TjCm79T
SLV4b7g8Z0Iy70nj1U85P/tZQJy61e+E6qG8b7VLNvbuveNATyn1IvWXukYLVNxcnYkWkS5ViSfX
7b0rigdgodW9WlO+FdKari2hol7OVaeEhXdUrV8IwstgrotvSNvRtUGGsEP2h7Ed2AiNCnTcxROP
pU257yTta0Sqc1CyFr9OTdUfLNuomRp10IUGyuFitdVjXZTiYaye6b3/MEeUk9BCrSz2uaISECP4
PX3qqsfClncjoqazYcXVY+014ky/dPf3V6UC45jwvCWZYHHLt9dXWrOEPU8JU32Cc/FScEjByjpq
LL+vSsIwlgmMNIk2hqBUHo7MwuQrG2zSzNk9D6Wr7dYnO8nuiDF26li9E1xVbFKb52xd0+ok9H3j
gtZXhYJyhFA7QOIVdMDzNvAkJOn0MN06u/kYbDO7M5LisVSNr27xSDAU7nOukk1jRDZxODAOE3RY
sRxBROnDzshqQr3gOnCBSD+aHfeuUZjPI76ckpaQAG3ClHIV6wGxe2eJfZvVerv4IGUD8DkzUb6k
Ka0GBr3+l+cWJ0TVL3lRasd5xa5UNKAbNAYc5Ljnp/IG+ZKR/dJV46+iM06JNyd7woA/o4UwLi8B
VFrwM2T+GE+0WF/OhGecdeNvhjYn55YrPXCRD0TSHYuYpAzu9/e4GTrgMq7fZpBUY7S7HQF5j1my
gVZClJEaXwpyjxDBv7ftACor/1GR0u9GndVNacbLVgIwPphx9/rMz0ZwSqafFjiGoPHzsak363yx
vJjBf+wx93FZfmEdNmBXAO+YkWByBztQxM3sVHcHxpEbzPxPOJX1gBM5Zt0yMPdNiLxpC1ZdMclP
SoSY/dr39DIzEBbRWn7qGbAaJ6IONCI9wOOcBXpaQKPyjHMyWyXbPsCzqIt0nZjLeaDiz5gTI9+n
I+8lVv7EacMIRkffLtvWuyX1GvnFW+VFzsC/R4E7eiHr3BIT+YTMtLmCJJEwDZnDxOGQUWd+W4V6
Fsa8zWaFMsxe6WOM+ret5v1SG+zA3Pg5KpyDtAk7qlKHIGFV1aeFaE4DvdLQsHtsDYA5rkmiU14v
26qLch8JGz+GOfML030YElhsELKiDUXGvFtdRWlNTxyP/DdpAo2EHeE9VIg/49TxHRTdBxuvn8Kb
H7sj5GgyeFHV+aOYHj2J6nCAUeDbU7GHU1dx2AzqYR0ios2iFzvP3rO8R/M8LEkQg9NbWdYeMT59
eNZgHWKuSvZp1qvb1i+rw4lmCfmLiKJpowvSh9v1jfOgOdg6WrUlg2sw0gVZ1AroK1Ph3mUa750x
GKTQ86BlDdjOxlIPZh8HesZqrVtN9muwFKreMkNIOi92DEhutKf96Op/PCAXu0g4EEOqJzRjya5U
fOA7bG5YDhlsxParmsUOodp7FnuUA0rA66sY4DOdI4RsjvagagI5vUhSuQ52u7g+t/IehRXiynLJ
w5hLHNgumfR2s4G3oR3o389wRf9kYI0Z37H0I08m7Ov4oxK2Fg4w5OvcOHoC71/e/2pY1hwT8kYH
UuA684vcoZ1OQYdmUn8nqO8Cm3XgbhluNeZ8ABxAiZoWxhMIISaBtrbV01dSRPrQprDmbdtr0mUE
FZl0rJZ3/OdD7iAcZJRF9VmeGc5WflUR3VBkzBmUBgeDqTKDQCrEg2LPUi1Zeo++D0AxyaFCzp9L
5fIXL6PZlz0hFW1vBstqfY3t9NZiICD/arpEGoBfp5tIx+oV3FIOrkWmNhnROatVvr6xoOXsOXbG
NP2kPs/W+kC5A/pklb979rjMxtp7007+EJgMjQmMm6WvzxXEwrBu8nUv9Tt9Aldhi+WgEDCTP5tu
4rHYJZG5rc1yBKfS/4DG4QVVxb1VvNGN7y1nlX6TCRclR/6cxwHBWuQ9wt7OM5P21YKsbELEQhuh
w01t+q8yse8Hc/jGAP45d6rg9MkB5kRpsWlBofgiUTpHePF+UwwgfqT2V1b2PAMO1Nfbt1VDVCD6
XcqVysjEbrNxWznai+l4X6OW9yxeWdfCE7zKzHz0aivzS+gqm7QqxmCMDvPUgNRPpHEeDPnYwdLe
xkaLXqVdXvoUHYMxRc8Yc77qJDmolBjtWU0vsaU3O3QtZbCYDEoZg77o4qNMrR9+2I8LUfRcZBrP
JGay8pZFBhrvrIryHgGE78WKt3AmpLtSc3mU5bQTqU4dpnlbyy2K2z6PvZbWM+Ok5qtzdRwECLeh
7A+kUfNap4gLo1TtsvLOI0yWi4uIg8joSIDoACjVM+a6mEwM/yaSCo2ZgcDat6GsXRjb8VL6pRbd
uWapwqGGHacZGEa7PDvrS7+e8gbGD9vLhsTn7GhUbZCWjPqrfBIHbkTh2/ojnhYLdQI2z6r3PpOa
lT1tCUvaNt0uWRIYGQhbAcZptZHiOW0TTKR15lVZ4jMGCm73dNmCNMa8sYstzJ6vjuD3zdK23Q7p
R2Z27b4DwsO6/9X+ahOXeGyLzOm4vUurBlaXzUwmQ+rmGxbzYL0+kQ/aX5My+5aOsZzlTyNJT6xp
A2IUqAHBJftayPI0CV5/pu1+oXXMb6cpjGz5axlvtQC7B1Z98jLNU6ix3gvs5rawtGLNz1OJTqSR
kNUl8F2p/YiO27kMLRdUVGtBYdQchj+GqLatjMSbZm4X0KRU0wg9NZtNAvjhLLvMtyBEd1YIOFe3
hxLIV2a09MErl2kPF+qiNVLblvNkEB/+S5ZVdmScqB2lvzjacjK1ugihC/9kFZFqsV5JYsydWwL7
C5A8tK4Ir/Yj5yZX1jWipoPluJnc9ppV5WdROL8bZi7BNG3QGbNqtPXnFSt6yHN6jmCs7CfeVfCC
iIG01T20Nvayv8/vLMSvTkThUIkPNXcVZEiY+0jRNknVIW7StHTrzuJPAvtnRRoNZ5efkHOKB7Yk
o5K/K/QYm7VrLynwMGizlTpUTUoHCKIFaJKfDPlbVk6m39biWsr1V2qcbsx/W6rfxAV8pmWnA2mZ
P1jLAWN2WyaE1fSnc3hXcazoNzGEoiNCAg13z0PQk3CEGPog/Klyt0pntuhSMlI6gihlmzwmPEYe
c6TC5JDVaIVT71c9LA+9Y/ZhmTC2y73XiDi3RV+/+mgMBJira5MfBcRsXgKd+DZM9eE6wWZMcwRM
NYMKYOvmi9GJK0kgRdC7+R+HZ+mOSImkh90kZ6jPw/AIGkmdEw/BTK6pHWXjAUQkESiJzVbIfY/b
seD6AxU2m6k/mjaNdP0FfgBTl12xaa/1awGoAvFUmA1R4Q9RBCzVfpJ6Pj+Ui/VhpoSSa6X7QvoJ
ocpNglhDc/wsZ5YC0Y5lka0YxNbbleC8gIWeiXaNkAy7YAA5tO39IcGWQ0Jgs4+W5ZEwSURpNlFJ
a9WeIjjwayZhIZA+kjiQP7XR4jl+SwdpHZa8Ixw9I8x0zUjV0bxfaMXfxhuQa9Dntzpl1suQ6pYZ
/zpHydvYkQqp96MKbpnIxaQIcs3T+96yOAVlBodb9qjkZUZ2L/dO3R70OFPQA80nhMGnZLXGq9mF
bRI9603h7euUwhWtiQiR1XlNpJ/KjhZOd6xrZ6Zx0MrlqZuM/AFEItkV2mYaleG76hZBanII9Slo
/Ymowm6WhzRtJ5LgjS9lUEHA8d+krXnI8bhtVnOZ91DV96Zd+C59oFp7JtQeHazudS+z2V3Gevqy
Bh74oad/q3QYfrST4OEcWJdjbjk7bZBvTP6fAfAl917vnpm8MMC/mcEXJwpzB148U18Zdj0Bzan3
UvQmhEgE9PU0HP8GXnSGQ1YJKrybmMHcgnbeOjrifC8pMVOaV1j3FdUcUrNo6EZWf40KbNm9t+5s
Y1QxDk43hN0tvnimlCFqmlDImUnm3D2R9fWax5lkEVAQB2w3z5DLLlwvYLKckd5Pe3WII0MHom4r
RWCeFdF9HlEtCH7Kfd9j09PHqQ+zqZuCxLlrSK65Wiw3/KEdAg+F9441FHnL7Vhue7vh25/ov2qV
AQeGxQoicw6qghCCOINmLdd3Lg5Xy7SjgCDoElD6KrMJjRtntNVk1bYW88Z06jcFdhhYvwPnmdRY
WWtkHLvOM5JGtqaJ9zTbVsiIHKRSW/9EFkx7UxBuMznKQTfUk/j7UMfocpQlTJIXCTye1eijR2l3
iUJDF/XsTUYCAVDMgGTK7SfiSuTrCHwYbPBdYZTVW2kX0Jk+GGUhEuHbGtZRbIaLmd81EQKxApZ1
X65/12G8dhrMygAqPy1quZZbXeseaQHQDFpWdY1Msj0T5t3kS0A11exLtZTJdV4149hwgVUQQvCn
POVF9GoMUOknJX2jhslb5hz29qBdkJVbhJ1KlOgUJEHMCmZs7VeuwZJsV3FMPCsN4ZZ3XCj1j9l7
zg4L9UPKSJbpUG9s06YgogKoeFxLhj6sk9cuGZDdlxdMFftiHfEGg9mQq9q32S1I2xCYMlPCGnNJ
IAi5AoAkeZTvG4IufdT20dZa0xe3RP6jmc1b0dOpt0o761gfz7GFhCi18tO4tM8ZsqtbBmcR8KNG
WdvMZP1UlHvIkIOkWaHE5y84bzUyXkqdSVtqB0afsaxprWsR7WXlPbY8TAwGm5/cejd0zvgie5hW
/WIXgKNHsQSotBpbh3rYhJWuNUhCs99tou1g7sFhnAI7Wr+nuKC+dclUx0OBjzihOgLPiUetRnNs
Ayszz2COgUMiHCGgeN3H2OUemm5BvMtscoEB3+lfrkcAajkSjFFMRh/kN/Uxbjt/1LqTbKlr0dRH
Yby0+a4hgMhHvrjJ+2fweuQvr7cgwHHepsvwEC/FO2zw78oQ9FzNVjSqerPlI+v7UHUc+L0FBhvG
MTJUmZyb1Plgr9cEBBWDtBEaG9K5+W4GAEFD2m9rELqUoTc8rPZN7KsdkNqes7bq3Q1cf5cY+Go6
VYM28mPeeXJ2wzVmbzm8LkirBVyJXRV3rx4ZuRt2vQgwlyJcnOE9E9NzUuUED5ADBiYF9Zb40nPs
s50zhfFtJrGCIwtjd3wUxJoCChQuRcyxu6VKkeqa7g1GqFYnrQdzWNWmiuwdufeI0fQMwWCVJT7i
TlabBNmUvJuMCTdmNt8tCW5kx/oc1LL3JKA4u+NrSYX9x3PTgxgmcmLq9cSlj/k8zoxtPurZqVsF
vlOvNHyYLA+L2LAbau7pnlnJDVkaGvw9Nmgj/wC35L6sf/WtyR2Al2frmvWu8JhFj2ObcfEems58
1o0qC8xqqfZK8uJM5ZwfFF7uC89BuCr1o5yKLxdzy7ZuZU5hlw7XrH7ReE8L9xCNgM31avnkq+Kf
89JFiLBJMCmbZScMbdcj8jBs86fXSjb+wgcUagW9wxQ+TfMHt/bKPfQ0ksdA4Yxr7eFH0zjqvUU7
1otGRhlzeA1vPim6Jbth6HoAXO9aeNHbasq3va4I2RBpd4jn+XcRl/NWSKiq/EnLvjFVutWnwwjh
DQOOF6y52WCF4wDt1zvbhunXggkddPCtumg/nEKnkiHZpsldtU8buUOrd2GVbB7w0NyTROgcStP+
nEt+ykoiRl9s4RuR+QwI7rLOd1rTtH6KzwFab5tuNOvgousLks1cSe0IWLjzvdzbgE24qASiP+6v
ESvCwiXEdCDvC2T4yXM2LtGRqjhmH7XiAfIK/szmYVxE/wjpuDoUqmj9vGi8LfzVJBReYu5mayUR
3UsdKpnVDajHWt9aP1E9c8Xry1NaxLQzea0xn7f0YCiRXxVZV29iF0vidNM8tLZgdYvkcc6YKmXa
yE422jRleY/r8a5ikrTpT/1o3XekF6AzXrcJucMb1xssEgpxfikvf9BKAXczJcquYwjC2NEhtqwn
FaBHIxGAooeLTcBGaOrwjqD/Pq4mVd6Qs5/nkpyXqt3ZNqxvPR0TdA7G40rE4pZZZ9CbbRs6TbJQ
L0VhbzsR6ePmb3cooWwLQkp6dCVTSFaijUKEP1BfzXlfYs++IYCImXBKP2u6P7PIr8wZsr25mg+p
FyPZ1Vnnirz9JGee+Uuq39eN+W2PEPD1rtmNlUk2FLlPUApryoMp3TvM9PdiBZCiTTbg6Nx4WrAZ
kVT1zO8mznBKeUstRs0uudlb3ckPkdO9AjR8aD1UabJQe6830KGP7aYjYIqVVbnXc+skkuViJazH
CojNPVgtpwdqDuqz7Vq/cSaeTbuiwaDvHbzFV8NKEs3/Ie3Mdhtntiz9RAQ4BslbkZply0N6SN8Q
aTuT8xQMjk9fH/2fA1cnTlc10DeGJMuSRZERe6+9BqPxg7i9H+EM+dCznvB/fLBrr9vKriq3iNqI
Kx6eI2g0waSFY18TQKeVE02e+TaS6laIEjeIKku3ZoaqrBC3Zd62oTQ1I7Tdo7Rc9P7MxVBf1E5o
q/mVnWbjOe1tlFT1vYatqamoRpeZ+UCmQBYqQkm0BFHoYBo+A7+u3HveAHSc5I8QUizmkDivpSUq
rsWaHiv6qYG8mMWr07u5asGj4TfEbZR/dHi8rKkl69WAe++qDt1w1S7IQToRsmHvkAJjRdwr7O/y
s69WSq8v+7tlKZ6NURpQU3TvrC8Wq1/r9UD6KcMwzJjThiUhK7kgp1TK93HOb2zHq59tEtn2SWWJ
PWli7f1Slb+A7uGaZA9fPyqota6AWuxZRBOVXpycxqlx8YTP3UtkK/fydevrB/JUY+tmjFr/+sVf
d7+ebFsflgf8+f3nX7f+empDwk6AdzGKj//zvf56MpwodZJLt/1+Glzmf/1z3499/dXQ0qyCqpHU
9j++ZjTkam+o/td/ehpZc//9o+epPFUCZOg/Pff7MQ2Kc6gPtEHfj30fgL8eu0zzyIr4P/6PtU9j
CqUg+l+OjzTq/jhq+en7uH0fn+/HKrO7902oAko5l9HMnItMh5Jk1/X+HCnrGHXNP7/Nc8u5fD1u
TgxOdyO2ugF9vx7CSBPbnHD1wEVH/qREKlHyGvHh6+5MJ2XaEFW0vl0FUrUfNl5RXiBhYdJsRX+i
9GGGKgt3qno1mSof3N7Id8P45HZTcdcbY7lPEKedrWZYTiOUGBtl0FaoKnnVdLmTzpK/y9oxg6x2
jBtMcK1bFTVIymaIVEh+n1zUA9iGtOWtk5nVYxZB/HRMrsKpbI/uvHRnkBNvE4GtQZoSzwk9VIg+
mutYjg1tecbwtO7O9vSIpJO8RYYhelVfUL/m19oGyQP5O0xzeURe8+ZGOR8mD71oRu1lvGuA4mc3
rjFYr502iJpl3+pWeiQaRjwfHAUeBCZ0sAf2epa1Fdkperzg8UVHDuVnygxQkJI2nZoPk5tCscfF
EtRy3RVbtUe5+0ntYx2zlpoA6k0wNVAvcPB+JSToYzH0bIucNabGTTKC1hCFmRlZAivzqcoYrZcp
ejKGKJt5IiNnHN61Vp6LbFtiHryXC2TktQiWdhr6fbWB6OsADunYJ4s+OjEmmAMJYT40pRb0BMFT
oRxta/mtBtPfRrr+mtICTlzUkpg9esR+R/cV1GMfs3P2KA/0eyI0mSdhrb6FpQQP5wcKeb3FoVtf
gDeAS+HlfWBGRqWAFftO9sZWn9iD8aLrDy2F+raFXMCeTlEyIDecbMHLMfqBirZszAjjPnxsS+a+
3atFqhpfK/ODee70UGKfv+aeLlvm3oSp+K9NxDocdwV8CfIYi/fUMrNzLCqaq+TkaOkRe4ZjyszA
i4hbHUBdT5RlkQUnaLLPGsjTAS/fg2Yab7A+dHTafQh2BN9pQZjSa/dtNjHyEeKo2G93OZMafRQv
c6lqomcgWKbOQDykknezCxOkn11mDz027gRdaZhKoJ2Y2dUzn9qKnY5NJlBFPO6MaHnF322PQYjc
a3aBAKy+oVE8wAcvNpCAfs/Nyt9IobUlDUrOxPcmFEey3opYjWd/vOYkVZwsw/xRlfSsQ6eAJ3x7
hy5xxCM1EEVsHKjFN341KKTlbrHpOziQeer8cdGMcuJC1KpqQn6qSd9Q5CI9zxe4VoqSsak+GmJp
jokePywNn6eOZJgvpn2lgihIRs2mGiCFj4XxsL3t0tIIhW3u4UKjUprI8yF1YtqmhnXf5oO2AzSD
MDj8UR0hNJR5MCha/Ah8vSlOJolxfGPEFRdO0FepvkuLEmKL9sMaIxXEjVnsUp0uLa6qH0ZDLHBa
G6SDWLQRkjBPGDYZdpXgYFk++ru54wrAM2Mju1LdNb12y7lNpkfSHtSIeQ6C/Bd9YQru+c1t4WgE
WK8u20ZM4HnftxEnWH/RS3trM4tyG/RplZW9Y3sSDtooQcsmhuy0rgJYsI2XV2TmSeAm1F+ekA/N
mgWpJ/SOlt6GY2yawb41KH8GCFWbac7e+15+uGUBUGRxdddzl+FLli6sN2BfPmP6eVbdpXJfXWgZ
aNci67AwNV/VNjNxW8tH3ytCRo9R7JJNVfjbVkC4HTw3DQSS03OUP4gJzWsPVhMC9Ykgj+/8NYOX
jmU5DLb9OSj1UwEMeCMlWFZOJivNFPa+dPazSo/FQD6BIGhy66Q35G62R9inz2iQX/KJnV721m4w
NCwohg+axY9iEBPMJyReHoJBcwAQHaGge2MS4G8CkFx5OzH13rYWV8pvBoQLmXuVVoX4dg9HWxg0
RoUe5taACTn4puNa1P5YZvUmiNnXWVaPc7+JhFaHc939Xv+VXlQvtkS7V8XVSmgANiX9IZDgc3n7
kOZjepLFOIMlQ6tbGuujTQko89LoMRpB+mTibZcsDa3mIfGWemvG/WOlraBpA96pCp33dd56530i
cUAf3zV9jX0qWB6hJaWGF6RWCT5cMeoyc855V8ENbXV7q1VpvI2GdqfarD3ElvEyI9CG54UauIqh
+QyNBELL4FEnCphbZD8GP3kYhIC82rJM1gJSgd7dDcb0POclAJNuM4FNbxi9JK95C+HGQrVsDurG
qTubKdI2wgIn0JOp3zdi9omQKB6tOoYiZJgv6KNEoEGyUtaHO8q3DntzRsprhupE8MYI15Lp8I+m
YtpCFiyk2N77YL4GvuSIAz7wS5aJXUNe+0pzuOYE9J0T8qkDrGaabZDlHAvfmc6yJMA6rrKjZNE7
EGa5bTvrSTcAvxb2uNCERFqA0XPPocTQuz+mbMwts+/iYtenCXNyYg8YAED62rBiX/K4NQ7GdAIE
njbdgDfLNHh7Mk8nUgHoCU2OpadJABq/3rbKecQ5mokk8WpHudBptSswSTwO3QWdt4Qy5g1J6K7Z
K0mXIJrlIp3Iu+y0gUDVOcv2yq2ejHHwDnlmX/y63afdiJUfvomcdZ+gjtBpvabf4bDB8e2PlU3X
3uD5VesJUlRcI6XuuftlVgSDNvKl5AoPdYs+XF9GXNqJXUts/y4T9Y6Je0QXMuWXic6MXm1NSWQk
h0aC77d3iKS0r9AbaelzMtK9NHnS0mc1RznLXcK6PMoVmq0WkuThIhdNrpHQyCgEltibVyTEIvka
87QG+Dke7IvVQb/uMhf2TKR91o7+3hZmdKZ87zaSLDVIdf0GKYodpvEThiT3VuG8rWv8Anqyc+tY
O0DN2uSOui2F88hUZQik5UGW7Jh4E9o0Y4vMnkoAPcFBFdM0zT7Vpk64mSQvhgCSTTOQ9aq15iU1
oRm1/W0MCz6wMqLuGKwFTo4xJvkdi00gakk1pxyi3EWsU3NgLN036rmK7ClMcbeSZ7JXi2COujic
igmYcwD/oszuA9mrY1uNt3lEutWM7xEN60th0eBPcwcHtURHsPTr0sI/MZCVjV7jyP5OcFTR/ixL
A/nn4HwsevPqxQ2UnHg+TiQpxwxKatn68FIPtQOpHSOiX5wSsOnce0MQZUT1wvzXh1mI991nxoQO
2M6ff2Qw3RvbSkPZqnarEv040Rhiwcn3bmrlI8A3EWYOqADjvr3UGUViGXY75Wl/zniBABga586g
txLgJyJvsDOmHBwV30fdgM6W8atej/CscxMN+gSqUDRbryvQQvcTe5QYARBdaC/H4jER2BprC+54
xN78Ngf7DqINxgZmsbXk4OyR3f1UQPzaItC0Oh1eVL0b713SsHGBzVD57LXBv4UIqMUl+RW1f5+K
4bVeLPM0lJRYQoE++0V5mrrIYjwPT2bWSjwUCHg8q7awQs9InE3Z/zHd6U6Ti3vR8ZQhlUatGur+
ii0zeaTFcOaL0Y6evp+dWN4BNUKBN7ek+djbVD5kFQlwTKf0fTKlDNQKLVwkCBJaIuxx2lgFSapv
gGnaoKLUJgfyV9NZGcideDZzcYdZepCp0Q6WkmSxKst/MrSYTkjqdwhny0PEblCq4Uj0kIGSm4XD
lqo+5fhJ7nDqulrwf09p2tSnr1smcYNHj+H1+rClidtYedYO99oW/a2RERyXAXqSejycLIafPpWb
U3j0En2dgNcy8SWpJR0P7CRb7BLBJojP3bgjNh5JBb5mmC0R1vwwG6095YsTY98QUMaWp4iUqt78
UykCf6q2CWcyvYBNSmT7Lr5guI61J5va5mTMM3nD5vJbK/AMEIv/luPDA/g132cp9OEiBQz2Zgg+
6580a4b91w9ik/qNKZhWK3i7Jwwnn7DamHdOj9lQvdppZFbahQv/++o9BASlllnf5tDOkzi6cmYQ
2Kdm+pD14PhRPR0WDQkKDckcVGsMKTgRpOSahdRJMv3UuPDIU8/8mMmjCqOUWOQCaGVO8XNkxniS
GGJs+lGmR2WU4LMec2zlOWkYRTpLaQ4nM6sJBsdVJIcCtca4+ayMEfltLPiuBpMNWAimzvs0AoT7
cy9gGpMVmI30c4njMgI0HTgPEeuYQ7WD6RGWYU0nAI8cDJZMFHY55JNM0AIXcNiTtPjISoa1yhAf
uq+uIh0QnVgEs8XD8OgbRK2RKNsBCLLAQqQ6mtPEVILS2+sPyEQVQ6ZjZywXnY2/xOsgjIvsklld
fEjjfuck8oOkwwcQqQ8IiBqFrnypEuwM9JRYGMgttFLFc4mucB6z1/KoLG2fYupERVLZO3SkYeH3
n6KlIbK1z55zbTsKeJOroePi+S6gflaHmWKTR0X9nPtoGdB0wWccMA1n6r5FA5gilEJvrkqiN2vw
e92/mdu0PfuVgmLkoMGxI+sa2fhE6JwpQYeCkzkxKZvwjMfcfhjnqkOOPnWhrZVdUACi1zPbTqpQ
AvZc0P1SPlejCLvF7ch/mDGxYsqoK5L0nL74gV/WR2de7MTNvz7n4KKyWKR9m9bUzkI47LZ98ah5
7rPRLJQW1INVZz5D8a+DyhrJ580Bz5R1YA78HBkENWse6nE3Tm/gIsV2fUS3AhoAhbBKYpaUAaKW
ozMnb/l0jbS2sobNyGKKDwFMw72eQM833GLnuP1vbGyt0BizfYYny3bxm2gbfyWUDvKsFX0bzGq+
GQ7FbGVb19Q/4iKCVBrV5BNS4dWF+SOGh/ID+Tw1jgisWr8RjnBZyplrkJl2ymYMfNKGjyk891Wt
IRVW80nf2u3Gzt8R/uVCuMPxUScvPhQEl68V3lQ8qJHTcSAem8WIjbLXNhBc/BWtwJFwjLVt4zmY
lpgLLh/dESEARwmLrE1TotwUF8dVL5M5MmUi2dIiPA/5AzikDw10WMeddkOmYcZpacy+eYJp1Bhi
IHISt5kIiAxDmOoYF2eDwCpmLm69p+SBLUTNtfPylhPJAG5ZOrsPJW0PpGdC6ZvkedBleam1h6Ke
nE2RZ5fOk79hGz26Iq3Bd/8wIOsgGtBdNvUdVklv8OCZM6XOW2O3sCLslpF5KV6Z0KFR1JmCKFJ1
w87LoaCK7Gr6A9pMbwWAvBIqisxDO1WcSdIPsg6MhYOE5KBUc7A4NQxf/DA09Llpj301wi0Sx6po
30zLvjOaK4bizj7z1HyI6+iWXss7aKBwoYNuozIt/NjoerKiRELHtJcTP7QiFh2jrn8iPu+giSr3
qE2XoQInXqmu7B8c00mxh2dELPX+1moNJqAU9iy4JE2KN9difBvXzNttQRNsec1nZ1gYDlFQCUKZ
cGeA9FgLHJK6nJlJUXQRMkIq0Q4rKALgD+RpPnSV/dCbRnnufUpd24COt0xklOdJd3A8Od1h1RbA
KmKwPg9nD07eRlnZKdEo/eoS5ZSlJsR9tQBCpEu49iLxd7ida8cGGlUv/QO2/cfF0pr9iHkeIVgQ
UeiTZmIn7WI3ORSh5pj+jseo2tuDPbOjLRLUqXVvugoGfeMx8BeSaHBvybO9RkbYxvUhX7jSCD3h
sK2ZjwYTDl960H6WWewp2HG9NE6KgzllNkMT9F455H5qrlrf5d18TfLSD7qVKizvcNH9Q0V37S2W
iqga7CBmPz6RDE5oltG9R4yud0vrPWl9TcCcqT0k6txQo+EyJ+C9ElYVmpPhHQxzel0V12k/IJ5k
k9ZijovvyySQsnp1bOsmiwe4zSn5WGP31rJvP4HrJOGo9OUqCLtG7FiETEkJ3668o6M1z141IZ5r
tdXHaHosdMQ4Oi5QOiXUFq3PnZfXr1G0HOrpRUhbP7rMnCg5aLSpT9lzfBj5MFP0mh1UVoeIb/7W
mZDlslQGg28t4bjUf3KFyH8Zigegi5HLiN4PVShBJ+po2aSC2cOd79nXfPXt0Uqs+1j9nO3iRZei
BEREPlUXqThAyDog0ERaml9Vm8DsK7PDMLdcBrGEtFqjLxizpdwrLFAg9I2hP7GO18r46aSy3tWe
vfV4YQW2d+x69xFp/20/sRXqBINvFvI0l8gegyFlH+IP4CMqTGXT5GKOyyOOLHsoUVaY6S8jbOSg
p4gJslZuWwf33641s8vYZ5QqTQOqO2nvkYBBqQlm8SA2D0CW/FdteU445lt7aD/6xjn0PSxQyzTu
TAsNchSz4UqoThisaNne6UC5fejEfW5+Nm38BjWB+NLRptKYEa8SAd5NewTLVJLChqRF3QaLJ4pD
YIZLP2FvgLnqJxahKAlIaITyEDe3op5vWvNlzjxSFrAysLzbLG0x3K3qibRJ63P9yvrUZY0taKzw
B0AzrtIHskeOpmljbNywuacWTKO8gGgOrRZu77OEQy3bhYTIeFx2mWpu+tKsAseVerifUwmD3JjN
Aw0LWbhvgtjWB8kpGhQQV+dEpreFx5nUVMpHfmE/GXYnMUxajNNklS91haUYQd0gGbmdI4PKzvlU
XOMa58W+5HO082chOG65N3LJ+x5NpDH+WpS7N5rZ2/XQPm1o1HkBuRtx5i+l4yxbk/i9cVrP20Hi
yzfCBSru2pUtksBCXW3+a+xwBvq5pBHTDlGRzVACLbS3WiF7IycduL21Mw0nCxTkSqPWFhTRvtxn
Un8fh9GF0alBANHma9m20z7niAYmDG8aaNbrwU+9fZVesaYqb0ayXD0fASgiTgmhbZ/3uKcVU7Np
YVnuyprsk8WChNYSR7sW/F8/Imf+990ZABPK9RGgY8HSYfm1lNPqhmm8r4mnV5Ua3T6dKN3npSew
zczZbgd25RGIsNAaDJT635XB5WdP7i9iH2+dOI8ONZdVAMcPvgWbChmLhBR7O6zfvF1crZq4fTyo
kpEFPqaxBkIqpHNYivhLUlNvBjoEQGXz7PcjXAKRQEjJtDslxovhVp9AzFc3t6CPj/ab1OVNbXvj
ZizJoozmCF+CX50JwKdHXR3YPU5jPXwYT2nbepiJzR3Nh7bRXgZT+LAhtGqrC3mZMSDb6GXCYjz1
JwEVZ3EybTuwWeIOGB9riE5hgS6Jc/umc4zQbSwrTJwyZQk3fk82g1AUH+0KrvwiwfYOh5GbZLI/
DDn/xAD7aXLiaGdnxSXz0G6lX1ZiJlfdYK+7VASbWCOPFMgLuxU2ATPKoi0+uuLS9vA0TNChRc1H
nPASpNEIwlPYgrWOfYoWZQG7z/OCl/OG3FLTy4/Yz2C21acdIpD2HuewPwo+JX7F5lNXdcDTZv6j
939VeZFiBQJRJwd0Z3IvtiVNIqavzXNSuDGGZs4SclGdXPPkuWhlcAkMF3S+l1J0OzOZtJ394dpQ
MdteqyHT/tAi4KbSI1i0s711WhAyZGc+VmnEpHZU+iJRmEyOGI1J7OI24FGb0ZlAKLRmZ1bwo6v+
6Nt0SCV+IdnqMIckBgZ/499P0Ny3Kh6YqwCvJz3MQ6+0/D1WJ/RqiLmXBfHRWD1ECeNnvWXkhIx1
guvpduuPc0bMaViZ+OY5fSpQZKcFafbdEmh2c5fIJj/F0t8BlhW3SdcenJXamkhxEji1buqhP5ir
XZhbxS+KOFqAPz3biWF8aez+M9N/VRYrPBozj732PlmtbJ38PtZXDXzBgl42b7MJb0lq1s+0VPqp
G0bnQOpCHkxFFRhwJimTqptsMHNs0wIxzhNb5Rcr7KHTxv6I6OISa/FMtdrBEbBVfGZTj8+aVZVU
doa7kbNwTwQWQ2DI+lOzFPe5UXX7Uhfn2YsHrlkdB+myCA0dFWVrmvtWzEwXURal5bVl2LaRU5ue
En2m6Y1+WFnr7Meh4Wqe53gfk9m8KTTXDWQ9NvusJgSaKwgi5pgec8d5sBxStLqGhryf4CKnhP3S
Hk6v7MdPBHTelyaEx4WkS5g51L8pKk6ruSALcbaX2HR/1Qm2vfas3VXWm6OVxbF1fc53urC2xmMX
A6cnWQHQ+IWXhjbMpgDHGZZaCpD1CkcYiAeLZyI2NxBlTEiScGbDk9BbCRe9+MTA6yn37RpeWLQp
ndG6J38KV+Bpk5ojvjPxuw6nacxGxGXt+FJOXBe1V2yZAWqBNTZ46zTj0VLNC9yoP+UQVUcZPRrR
GAUK2zfMq7UwauihfcuKV/WcfxMlG9017+EqIyuyEf7qE6Ca3uO8jN1euU23XTnvFVJIyJ0V1qfU
X8zQ0/1oahu3a5vdkIoGfyBWhrYR2taaQUlnZJR47R8zD4AgnqyDEyt27nm86Rtxa/L9MUr0MVKs
qYScAa5Z5be87cSkz5nTU16hVSqn7Ip1Gh0ZSdVYOU+bSTiQ5hcCQmkS8HAAhCkqE406a0yZQRqs
bBPT9pWq5VFu6hW2lM70Ma8a0TFaZ+DMJNM6ZzDawJzR4uTTtXG5QBsVopOVASbzOK856FlKcGUD
V6VW4pcp5dtUOu0hxcmm0tBq9/n8NMzm6xylp9KNBXui/6qstscPoC3Otl3cqGgqz3j6oK2ApGjM
jDgV8qkN8sCfCOYORY3hYz34NwhaYjJvbRXgRRXqToabG22mZjR7SowSLVlJFNKAwiCrhovTEcO0
iD2Z9+R1Q4CThQ+7a4ppwNCZDsJkCjQuM/5c/i8wSc53NN/t5L1AABXYcjAaTKxL2lwUPOZwTEWo
Uk4hTGg/tahroZkC3Tgsna05vGHU9ZDN5raqq9vIoE0Ah7rN9YOI8JxLKpYNlNAMLbIbIxc3nTlX
B9uYDlHFGKJ30Abhr3qDWZNJhK+lsOrbuyyqERBWCY33YFWYOdoOObiYqTLIYIKuDdxQidyiaYpZ
jg1UnJyLhET3J3vRQYYzuFzmfNtGDAonTxrbKkdmPxoXF0bbtjPFeyel3Ftu0JIVcOqNRxTyCEsW
rKUNupg8hZGl+emlJNzJzxMZml5yTHvvYe4V126a3M2ICFlVK2QUXAz2hNdH4bDx4ii5z0A71l6M
jTBqnuncrMDDYXbr+rczc8vNGPMru2+N3aDVnH5YYxWaBSwC3DUav01EdyxqG/THuFs5Q4nFlx9C
7UBxkQ3TlskbxICeSJ8adJ9hnTuH63RxHuTFSjDH8WvvTi/xaenQ6cKtR0VpwO5Osdeuuu4t9wuM
t4SFFiY6626v76K5X2nRDax3v9uOOY1hHUGagM18ACx/aozF32G7Mx9HLCXKq19Fnw5QJTACRPws
qR4V1oj0BksbZNV89TjZtppevorlMZqMjqH57yVL3rCYLKHk4f/a0CnpZc50OLbvpefW+NisNgp2
OJqJe5wjZOkCrZLogIvcJKJ3gA+S6MQcLngphe2c/HJMTCekRSSNYeyTBSeuufcueAZ9Zk37rDT7
UFT6fBwo4Noh3kMZRSqgUCMnNsa1o/eM+TPCWdMwoF6sOmlC/rB4Np5yFzt9NMPnqP5BVmV7tpfq
viMcgdG1jsmCuhII5tAoSJgfM8hlOzwwPX6O3HHAxH2mw8buIpc2JjmlhfaD3mG9pH6UpTSQx8Uv
lFDTDbaWXEZ4FU3Zhykn2JMVK040l9bVtqNdtLfYVagKdX/nGPLZygV56npLUd/MbBlZP7zTQrQh
rkozRH8Mpwy46SyypcWkO9ezjvFvfSCNIOwi1w5KJSPSETH9hHyzRxvCeMcvGITBysW/Z95hbywP
GvmVg488ydTxtwScTKEvRPeqUsFiCgfA82iotjlHRKy1os3CRKh3V/PusQi9dDC+DkbaYfbHqBHY
5DwKsRwzOw38Zb6OxvggsuKE/T/tTK/rezvVD05a3HoqC9Jc0w4mFSF9nihDgTJxlmgMW9kVh1hr
NvWihkOrFn+T9yzQuY2+myUggZrvyzNk0lNGbYyExNkPFIgb/FZO2KPcxMol/wDrDBMjMLLSaC1R
h9gRPMiJnpaNxcLXDCKkkIg6F30J6Kc1wtc7Z0dzGySt2SAr+d3ge0TSc4oszq7/+GY6QPrhChvM
+Jg4IJ8ltvQgWQxkPJQmgfnObPJHpBP9aTQMGF0b982Of8xcIozAMdtuESwzLE0PPk5XNbz1ja9C
j9P2n1fR83HeIEMAGS2p7uPKWYJETOhHdI57fK1wFTnSecJ2R/aKXJ/DjNlY6foAerbBxcr4Cbq1
05avRtQa6FIE0uvUPg7D8pg2a3KHiN59G81S3/aQy2C0dokeodbCC8geGPFXhqew0PAg3lkz7Q2o
5VYvqAl8PG0Qk0TshjE8dL0XZ8yyVkrtTwYH+sEV7AJuujQBbR4oK3w3fbxK37v2Gf48Bi60JALU
dySHcKaDY2F7tilZvZcG25LIom5hn95iA76NtLnZJssVQ4qg7ZhGIfx88Zi4cq9j3VYw2H1tPzWO
g+AxuQWEBO9qcc1rGuo3rAsY9VHcVWOEm0NqHypSK7Tik8+RBaaGoDD311y7X3F7MwLTUbTaxb0N
FlJV1bAf6xF4XUORrowGHVUNj9xqGzROi6B5ZRohdZx5lmm6ZLl/p8EaqfL+fZ6jn1nXCYiomhaK
Yr4vEyy2GN+ja+24+IpoN+Kgc8pS9SQK+YMRH0EVOYgMW18UGGn+MjNIagBUEgf3+T43qGJbj1Iv
/6SF4hxoU2hMMCc3MoZLMXlpiy6VTb6o4JiTk34xqISbkbGPftBXWaYJh+Yw5cyypVbvlZrRuVt4
IDG03g8dmxoxIpAUXC6COS6sLT4VdLiqgOFljYxIWgzLAn0wD6mXohjv2lsE1eCDmA030jmXi+6c
vbK4trHU13NBnfOyPyR6np1MbH/4x5ySYtSW+wXkD2tS+1hZlPU11lNGB0NIsbLqOiuxraNPXDCr
M3rXPjk+9WuWDG9NmjFOAD/kfAI6SXT4t45CN2eDXq/S/5z8Cz4ABbm0SCUxu+gsOaMImr8zfZww
fP931fk+Hh76B03bmZz2S+cav0ubijKW0cnzBX8WaxOddHctsIkPY1tMm7Eo6i0miLj5tc865tjE
awC3dZF6G6X5WRt3LJaQ6vow9z6Qw54XFIhOV1eHBoK+6UJjrKN9V5mQILQJvbJv5mFrz5BJcOgM
igV+THscW3r9frBeoZ39MaKKFnEG6LWI8NY6hhx5tJW+Ql3WkM7GoFAmkGsWVBXhhL8AjIAJ7QAj
kRb6TaCwANrli2VRh8OJghi6afryzfXy7Bg5C5xC5A24zo/NuQYOnTnjE1hAHL54YsZssKkwDzCK
1dM0vm0s1Z38XP7J+P42iZwL4tMiGaQyDjrBduCPP5JuhIZXFdOuLYaf8BaZfRrXdNLavYVHEvLC
LgAEgrlpMk0wgYNylMk7YQKFLcaTpt5SF98FfYE5UAn01NMybzVzeh9KdyvqPANbi9Gt/9FSd9jY
4PUMKDZJbQNHJw3THe2cw7cKytizbkxn7aoqm6gfdi+7YDd1mgp9tHzAFR8tXccB1GuGP8CUgarK
x3E2jq2/8y3aodaRpymuJfXh+K9b3Xrr++73U76f99dTvn7x//C8v/7s6z2+HtPqCArj//fLfL3A
P6/1f32r7w/x/XarZJ0R9P9+LP7jf/zXW32/jFOFdjF7hJwhBNho9cDY2rEZMJNeVp3igmklRCrb
aHfYCe2W9fe6UVYnuypWVH29b47Qlc5fjw4KzIjkaZ4AFj/j6Lc+4Z/n/v0oEjq4tetTkxhZLDvU
v+//81LOUMjX7wcb5MmYxRTHr9H66EAR+LolY423/Lr59/0M/4Pln1H8F6kUmJf7Xzc1CE3/+quv
+7NYhwR/v8DX/WYd5X+//tfTv+6amffvl//n5b5/9c/Lfd//ev7X3e9//Pux7xevFr3fevH4bnhp
c8IcTurMkkV9ykrXqQ5xw01DtJCKvx5VeGX+6/5/+9XXo8ySs2JTjN1pMmS0F5qqzxDmf0Jbfo1T
DWHu6A6nCNRI4bmYzAtfw/pD2Tmmhust3/FOmIkwMfdyegt/QBJP/gQkQ+wlxIjwubEvWuT9qkfq
qryfJ4I1DpbEDS5r/sBZYhtkYMASi1J4roDT64jB9ACvQBPd57xYINyrPzFZ4WqdElVEN0TY/BfV
59Ivj7ATz3CMMNGTzNoZjcybMalHPKbQmiLkekfopG9aFYyxZ6IWKu5jXF55OzgfJMitzNdj2vQI
lejawyonj8HFuiDtUP4V0S2KYgPy/8ZLKrVpW9umi7yWlfuGk0NYyKq+yqJ44w3v/GkgKltZOdwU
iFxJtsOwRX8CGsL5J8OrSw/7FZbX546KsM2rdajZ4IwKSXmOzGsCn3tyjP+i7kx2JDeyNf0qF7Vu
FmikcVrUxucx5iEjN0RGZgbneebT388YQpWUaki4i0Z3C5CgjIzwcCdpZuf85x+sXT0GD5C5TAZu
0ZvKit0U+dAi72z6TdlvsXh8zsmMYDQ2wAiZInS+DbpZaV31GbrhOMfpuvGZgxfNqK9NMf3MrEas
kwTxkW0ChMSB9jSkzr7PmvbNd1sqDRJRk2BwnkNV1ubroaYQJpSLEnz80bQ1pvcY9hwqQVJL5x8n
JEZogbMPKMbFqusGBN5UkX5XXsMJBRAkarEefB/Yw8dSpJkHrKWIlQIckzRYJ9yrRnwGES5XHaT5
ckLTaxXMmSG452+Zpz3oNbl5xGbAxXZGBFF1N6xSPzFW+P4XOxsCBawUbcus5Q033+wtrJ6t2heP
jCr4N0X0nOD9wMBzBZT1nnQGZGkrMjdw+EmCu5Xm+zSG/tYcVONWa9tQOjdeb74L0jkAZUS10Y0U
lm4lnQ15KsFXv+l5uJGA25rFoZvBmTV1+aXNkP36TnQFhn52cfIqvRkrQhlfp97AoaHJOKRPdA3i
LKzySyTJsumbFWDLdGe0DpSYcpZru86TY6hlbx48M6dEZWiEfnYJwjTHWnsfhwyBYegAIAx01oMN
nozr2WNC8sPWMwtIZTnj+tFTrKfswZLax0w8xUbD7GNNMeHjc2ncT6l/Fzn7pobAQP/1ngtAaqyo
x1WN0XOGp92dHkkuKThmrw+Q01EwtqDzVH7ZeAdpAFunFydK8VZsKDeIpNMQ0iiTxnYHybC2UYZW
3ceY15dUy+89M0w3Sdw/y/rVTKJ441GV62lT7GTKuDiTR72oYTpBwFPWGooZJBtmstkhCepvOcrY
dSHGdN8yFyG+mlKbyu3gZjjhSMngphVnNNf5KjGjJ/gSIPYmQLjfJO+lwF88g9ulnDuSyvqiGUqH
FBkCLKBAcFCIB55pc931jACtg95iETZL+6TXJSR1gzutjQiBc4IUexZag42AxU/ifpkjPobd5T5H
rrtPrGsuPEo60UM/6aOfA7Mf/M3pw+fMg0yCarEaae1aZl5CZLzn0WFC3Gf6Da0FuTYcaGdEZIdG
+eMHMVZroyNtYyNDrGkTVK/z8seGW3szmc588bt51RYz4iBp2zD81P8u/6mBnTFE+N2Xlx9q2ROL
RBCUIhTv+PNr6oe0uT5AyfdPVVYX817IDmvNajgu32HTzDWU95epRC5k4M/gj9oXzH3gvxjdudFN
hPsJbrCiu/Rzdu/i/HxoDPMaNPIIYsNOGYT6Bj/e2c89eHCYVaYjLrAI/3AmiVAF3iS9ezZz5Ehz
AUQJYsiE2UswvDAMfpt9zMp62KDC+Qpn5x76dbTXFEfSDGvznGZYsJoVpAiB1LZzU3Qq3qkH7N6W
UXJnDDJdFzTDFNW48YQe3K7wsZx0bqzhAL/y/KyIIZxgWNoOz9U4UhkPwSkJoq/YlvlK7/69s/G8
D7Dpo5mFz8QCx8LJhHEVQNoSO13ANDGAkjUHh4iJ+QLtBX+BLd0qqe09AMK49YW4Iz5hxOBE3lfw
cTf4O8B9xM6ZVXOsbPsneT0H3S7gnFTzwEij/lIZGbw7uz3woh00Ogv6oUev8oL+29gESXblGnwl
yO+J97MLTOunIeJHz8mvVi+HbRdhYzTNX7IpPVQxb1BIb+OV6a01G0TKWRw5U4EfTuhsJ2++4hhk
nvruya1wYbNxNSKtC77VUG6non3WmwwCBLTjcBBbISH1Sv9s1rOGBP7qdWAbVm0AB2i4l0aAgtT7
bZOhnwq9G0eFpDCiRAxkPhBu22x1ib2g23ERZZje+0z91rh4Bxunsw0U4WQs+OQM5S0YQEdI5TFz
AUiiHrNmOMJ0Hp6J1V7yYZ9mEwJPYWoV6ij4nS1NSmuSFqGF/kMVwM8Z7ezSW0+14757PmVqaoVH
B3RkkhD+dZO3QvQEbOHgIrruyMr5GArcbboh+a4bYqdMAVu9+V7YXYBzfvcSZ/W9zPWLm/rfoIbi
W1XCktN990JjtKZlhoIYFyRe9TH4Xt0fid+8b4Ok31ae8QJ1qtjYfvZlsnlEDErFbT09idRGjtxc
8cZ/KqgLOptErfArDIZTjQpwFToSJU+PGSkEzK9tlp3HKI14bIV/tmtyV1vbI7HCeR2ilK7Ralxq
JIVKke0Qtd/qIX82p+jomNZHnsXfGFqaKqb2PDXc3FjYZ9vB9LX+YqcA9JqOYwyOtNncvWA22J/6
mdM/15sfrXZIbYNqzKMUHlqc4Mm9OgdRhYeLkReQyvdOgp9i736dkscUJGVl9tVxznFpHtzySMZ9
tAIJlOtqdK7uyDMtgCu2M/DIxs9zuZZl/HOssNoSMsCNN0SUhuwGDloc8JjSJGMARO3Vyc0cIdPy
q1e2K+MY9i5RuEzA/dB9nkJ32HWdfNSkuGjhA3xa7ErwAWE6BnW9jI+MRKDLhe5Iyw+CNRkuDUtW
KW3HTYcjyK7v5FWmEhGedcKIE7q/O9V7pdgyJcrt3D4mA+FahPQUm4JsLQh1Hd64u7K7J71uIPGD
qgJfzl4SXYTOOmFPgXdr9tEmG5wHOgf86cS1CaYQ6Xm+5UPijoAbw9p23Y9OIHHxue15FBuHkLQf
ssfwLvcuZQHuXsQ+WHXG8IdwPma3dXCn4T+Yp7jWCo0II11TJZIFqajWcXVqrOE0zd9JOFzP8D+x
/cAusguLaOUJ/EHCqNw0JUUltTajxm1MAgQ5xd2DbpDVMXGy9OgZXCiMYS24GtJgr7XlJvNepeb/
tHw/YHWWL3PRMTLuyg8zqa/ZrKySKT7nEhlhNoJJN84D+Q2MXkyx91ARbO3mI8BJSGfuwjSi7zfx
KK4QGfEPccp9yPSf6p64MAfPr5Y+woyiiyRVe1s4+femD7Zc8mSLsuRmsspuW5MJGUynZMygUIP9
E5DQENBioNu1AtSSjXCrbVwXF096+85bpmOX0KacDmSE56XLLiCD69jo0Crab5LjHg/Jds94mdof
oyTsT6tTbzKLxR1yz6aB+WADQJ+HJBCa0J1Ln2zpIrvn9C4hD1Y/GcHS2yJHIzaxsCnfqLmjzdBU
H32H0sazlDEoVUGHCdQaIwksyH2I3g1ieXzJoAQV49MsgM+NonwdiHS2p+6lCeQb26m37mu2nCA5
C+hyoK6+yxIqCMlyzZl5/wsf/6aMse4Zp/CHi9pGOejschRymjJS1wrto0vd8rY2w0Omy7u5N747
DCrWY/g9Moyvcw8ziXEyG0QNENwG3rFOoU8yEzyJigzIzCq1fe40D8WsfcPCkSGj8itge+UIx2Kb
K5tF9n1Q4nQ2BwxxEXNsow5+ZGQnm0jCcs/9n/UwJjuzYoSkt0IwNPxWDuh9NWcEuvMzgJ7co0fK
L9yGdPcPlZP6fyfP6v+jQFmsgZYL9ZnRqgJrfwuiVYm4//oHXMH/evrGUfH7RKvlZ35LtJIqf0pI
1HWuiz+iyob9LVHW/KewXDjXlkfQvOGY8t+JVobxT51/DPKqdMNgjRE2+1ugLDlYDiQz6bquqVu2
Lf9HebKCpK3fxck6piCx1tYlSVa6a0jLIW+r/P7tIUJT+K9/iP8VJ2nGLBkTnrB3Sve9BvhR1dgw
q3VjtzryuiJ8M70KVsl67HhBomRIL2dD7IqIICHdqel3fHN0aCuLaHIf/o88dq9REpU/f0Tffo1R
+38wIM35m4Ri9uc/BqSpH/h8mgyiznSPe4+Nh2Fh18P9/Hc+GsNYl32QMQ+ccZ3nDIftNvzXPyzv
n7aNpZPjCsdU+cH/eZos55+WsAU/4Cyvxl/9D9LRhMo++084saObwtR10zMNXQr4LDybf3iasBoY
h9HpFQmIcTWjjG3fyydpjVD7qpZzv5vIYcEKKR1sdOdViIeBYXSfO9XnAvwtNPm/8g4zlChv1WNq
q6f21/dheLqQBLW5rq6zsn7/VBMlNNfp7BGnImJvnyVXIyZIVR/CL4rYzgTE2yPN6NcBdefKbzwU
7Z3VrymxrCFFvIYF4npAwqWHmP/NgPfLd88j6SSG+6KR3X2Q4Q9Nq5LdZCVfMx3TLNTmtnj2E4cI
6nVlDG++U0B5mwaOpsAnNKp8sDvjeQCg6YJrYDfNpnU4oCeoI4RV3bRuOO9EHJz7TJQ3QX+I4na6
CeR8F0U16SsIWKNJP/QdCcTQ7KG+WBGHiz89Q2/D6Sb3HAInNX4ibTYE1+CoFxV48VY9p/eIsl4U
7Rb58bzzhvfJae2dsKaXMTOf3eAtJ5FmrXrEVV+U2DPk8cOo5cFhqKn21Bsjj+MFKJP+D5PSMR7v
LJvsRPIk9mmDBePgF7x5DUu8UVr7wmtAoThqGVKhVkuj6aGCO7hxHAfrdK6KX+rMlIGSdr4JJDHA
kjC8lrdtJkw2K30H6+0nnu6XCD+wnFpjUC5GfKGAZxz7O0vKnhiWBun9pMY9vJrtmtbeuRijIy62
TY1ZRsETOUNvZJ/c58pAT6qPF5WwCciexAzjKUc8oLIt1dfrZBpvnAKRkReePNzsoZqYLZxNB+Nn
530ixg/RAq8ShODEl0KHHV9k0HFK3WXGjbOxo35pYiruFib6p6E4lz7m973rHLuOG7H8thhdi6yB
EmsG7dsCAOUmjDFai4kQQYrEKzRE5ca15W+Ggi6uqSSZVfxu5JTv1oQUp6m9pyYBQlRyjN8dXP+b
dWOwRfxh2UBvI/qbbcLCXFYavx4Gs8pZSOxAIDydxrusr7192XdfYh0O0+wkuPdRDQLDuqu0cn82
9ghG5b4uC8RroO/mvXU7Ud3hFoe4Os0Q9YUYq0CTH9ot+KaR4e8tKzneSTI6ow5nVqwkMcNpBEQf
hMe9eoz++kM5JrvbL5+Kg1JK4QiT41a4v2xKg9NWw9gBI8ej/mKUPRxtryb+IhT956NjaU1/od09
yc7dRObsEm31NltOzEaAOrPKP+xCfD6zFYL+VSGix7RmIfWqrIUbam0N6jA8++N5h/cv2ADCixIZ
HyO/Yp2VpDsGBes3rucCPYQgKsnomL6HKuYutU6JbOAeBOTBLi9rVXA4qradd8u2Yw96CT1OTafY
Qpdn1MoZAaYwI0eL7sXubGWm5q97PfP2Bn4IWz4yg3CjfPKjSOzyAEtv08fnJFoigzGBTXBR3Vsx
tspGVT+mZtjAI8WRdN3kDk7enjxWo/UzwrpgGxpqRqV+Nxst7skevH+1/tKJ5eB1JB9KW31DOe+W
J3g08p94xb+F5G7vaxR7U6p1W6phbBINNqI4vhCkFmxJvno1gCY1i60wLmGt03osQBVz7x54sIGe
icn8DWdJc1LPfI8CbtKe5vql/4bgzwepdzGnxhEvEO2LO8DNSmYEistlm5qLB0izidQTGFgKQKjJ
dyhrVmhIMNiaRHS5HmNIBWR3kP3k94/6rH3FXQc6QO6gGeM2LAuzpKzeh36wGt0SJVPiQeUyXGzr
HdQpbQSHXx0mpKlj4UD8XjPN9TGV2gOkine/h12dYaOJswOXMA5qgpuQWGrMXk82XOZzipGbRVAE
5uw2HJ3+e2rP7dbJ+WpjvBaBidYRrcjZqrh4rhkfg3n+bgIif26zBYyOaaAttKrOXseDV56Wna7V
ax6qMXuGgA6xLzXqYwxbjl7L/L7cP9eI323+nSwWAqbULoZl2+X7RMYyNGpId9VQbFIj8PYB3CC0
WP1z5uDyoWHwtG8K3I6n0TvBUjqJufoe2cET8do47PjiwqxSrXleyPH0dqt3uzRJMb9FMbHTm/DF
GIHeu8Fut7TrPNbM3M81jauIiyc7bk/Ls1ylOxzhmDBgTxEM/M5wHJpNqjbZZflGau9ctn+0oIEw
ur3rc956SsMC5wFEpSJoLM/57V4AEdv0L07s/lgeibZwj4Pofvv52Jjd/fuyowNuMC1vuSilUGwU
uOdex+8JQURWRfetkZ6jfI4hx6iduQGVmt3u7j/fszy9sVngdp/UDQMiFvxy87ERKRjyw60DE1F/
X2pQFEszvs9SzDm6FqiGxu0uyik52ob6ZehQUdcBeDOdAqnU4YwrSe6fl1u/fPDl/9ISbklbl93K
jrzrshktOp6lDFh+9fLJlm+r0dMibPfXgxmhSh443IHuonuAqZUz6f6JAMgHQKZmncUGDqBMeWIz
QIteUj8s3768NKaA8CLRB/N7vaeZQ59jerQh2owx4EgaZD+0oH7qTJCVMUoeIejWYFp8CLOEdzLa
nG7LH3W2ZgjWVDX+OPR7R0Ky4dqGmn4TWHImkjPYIo/y9l7KlCBp3HdfxK+4LLbboXgOMLfYLmva
FtoW8X++70JzVLN25D1B+p6n2i7HCHo75QgUo9qu2fE8plkQZ6o82k+23h0LgPFBBqpkwuEqUzpI
RJ5yx8EEBGNvdaSiSLFUDaATzzSkmotnwx62kH1NgjOG1Q0TCOx0RrtD2cOG43jOBf4XciO2DtPr
vyVt8pCif/D8V9vnzkq1mtMueTbn6SnKeWqztmxes0qvYQtg3xskE1EZVk4aCSVNVl5SVDPhVN4m
BTtKDPdKrURDrTBXNAJKLG9P1M2xDYKPCEv9EOXZBU9BOLjh8GJHz3GFtjgfYywDvRZhPFeZOAII
w+bM+DiokK6kEO8SrHLZTnrBvLXSZmhApBr3HSTUkfhsBYi0ONW02FPB+8k1BjpID5kTQd9PmIgz
ShMtHqjoBpYPj3yz1BzwJrXxlinWkzPxnMsSXQrUzsNoUoTFZ40V9/4TCXEYCVUFRlbFSdU7QcPB
mkccE1LtyY20gPuq8a7UISBHUl5rtf+OjuPuG2O+y6BnApfbN3nNk1Z27KZ2PhnQ4qKrpJ6Gqj/v
ajMgXt3QDsvKWA4u5M6Kq72Fhtuv1e8dZ1juEMW8vYv6fkV96vkGxolsBpixxTvfFtd57nj5AJ/e
AOKycPDyRQuG/WbkrhhZQ6jn2WDXnnffLJ08U7RdbCpJ9j5DqV1bXjPiyjprdCEIijs1Nqurbm93
2WPmuNEBksVAaYkuedK47W2aBOvCBhku9ca4C60r67diaVA895ndH9FgHbvSyVkyOL6pW1wSxnQk
v8ohKrjwT7FHWZtK+2mpzIqp1w+GYHWob8VZxaFhyB6EKxnigE7rlfOql9V8Wp4uZD23RTxs9ep1
grp+mDqi3zV3hD4rttU4HczYAsnsQVtr8bFsT5rE+zKHCb7CH0mwLZMGgZ5CrzE8a4Z6i98fo0MP
MlymR/NOS9r7Wlk3lwhw8NTwnhi5J3gq6+axkbO7qQMCIVN1nPYmEhev+QovfqJvsgaSBR0S10h/
2UOgJh+1yJ46dQg2Eh56BTX93LDnF6EnUKeNZ5ExZ8EoVpCtmj3oMn5IRvt1uRAF0UW7YhLPy9mn
Ocp6BItWt7/LS7qdKeUC+7ILH4dq4gBTFUZOvnJu40ae+ezvnqu36zbQrV0Qjl8YBe5EVx0SnSZI
fSjaCficJfLkoZ5xaU/RZaXclyizI9xtcW9fOhan4WkwqBrUz7DFt0R4UoWrPwWxgtFRGFkhA1lV
hdk0VxAm5h0OsfMmDB3Ul6qQyMyOHBlEjCu1Uffl1wQvCBKa2S2WRbj8Xwh7Ummjw88PMwysVWNI
D4U3s9Xa9bFVnbsb44xLmpeKMEElnhsMEspYv3OKGuOVFXPkp+UUdFTnGznmc9A8RvY1Vf320h6h
JMYDO6puwgSRfV47VODu9AyRu2dNoMNafs1yfg5qr/FUZ1cUJ2Dvtx5/L+huYE4tHkvN6OP0qf4a
MzA6D8UOaI3HZkAO4dbvuKSueULrLWSPbVANCSzqB93s50PUEHgQT1g5hjhvYd9yBHzGUCqKPqIG
PHeEBKguMPQj2C5xdA1m9ublqVjQi6GzP4YEGuLypWUrsfLutTLrh2bmNB/jCJ0GDXIlf0whw9vl
M1Sh+Q1eyK6x2dqW3cpPKhpA1UEKVZohiD+HalMvvy8NvK2OB3OpRDiJOwnOvhwSy6Zf6+m57D12
4I49cdm7NIsl4aNQXbltdl7a0MGZ33CAQtyzDHgLGqCqwga/k0w43KdGVRW5Crf564bL+LXfotvC
BckG8RSgi46jIMffQYp9xa6J6t79rKGWBxnRzWPg+pBsNPkaTjBEJkP393MGIckVKM5tigOiVY9e
AYVUl+GbJhv2KvSQM2pmksmaTUbY96oNoGnp9S0Dyvpv3reCW//QJ5q6bXAs431I7oBluoBuv3/f
Ye5BsxxEsG06CbsA22EmcUlo5/CPVI6pN5+SBN/DwDwv9XwZYhdesfrwUESrEGL+C5XL24PwICjU
432jaVfm5mz3KniMTmjVKAlpbJHMqoHKdAabh9mme4KiSRWPxCNLtyfQ8UfPebOfwu5tKYvnsNn+
zT0Cwv71s0KzcYXpWoZhA/z+8bN69CpWjQ3FRp9YZmFGha4F9HQY01Hdl4O3x1uUHla9X3qEz9b2
E/KR2t1S7yQ6SSdNiTdk3pTmFi46xpV1fcS2gyNgLA7LndcZ11M9rvvWxXkdWgFatvZvPo2p3u0f
4D4dZgUULwdPAozdFb75+ztn51S980yyd0LOBUaVnYQTJQz/MAeoBoMhuBN1hzFVA4kBb5rouGwc
CrnpbIKviim9ZQLznGn9b6tsWdup5g0H28OSLzXepjTcuHo2Ue5hEGeGJNo0LeZEQ5EchAf7S1Wo
7UREEXKh5aJiWY6vFkKB8Ptf3zzzF8xe50G1HEOYBqNDLPqkgnF+t8AGd4AeZFWY8cjQZyiMPXh2
ayLHaeqsOxcNYEIdIXKK/ZtsikfKY+oLQ+BGtRyHSwGntrjlViAB3oHLpWsrIgIdW8mV33G0VBN/
VIXBXPnQDg7c4vropkqt7HlQClQLBpCE+LVvHo2o2Ayu8fHXn/PX2QRoMp9QWNJ0YRyB4/7ykMJZ
hFpoJDa0Hg4rd6pIhug5ICdOZVwX0FgZBN/syGgbxWnykscBye2qn/JiS1Lyy1+/G9P5M7jNSiGw
yXIEmWRS/gIqDxFznkAkcuPZ4keHKG8fzRqdRqlqaJ/56X4gw3Erxkmxp0JSOMhq3VV5YJNuYd8B
VxNv5IsbzCvANVo9ODQuIfd+MuIvLetjKPnBvmGqq4CpJPraxJTAue5daFOpnhQ6SOeJs8r4WR71
la50Fhu72scT67Ys3Qkv0nm19BZLtaf5IDmOD0nJqzkflr54aPa4wRgIn4o1MW9ADeqVl+Xvgq6Q
zanX6N0DhXsHMW7GvBzUe8v9RiIps0qv39kjaiS0e4Ae1OtxjKKzCD6afHxg5eDXRsnituaWgux9
OccLdcwIg9q99mFtjQntPHb9Lv5CrKfXZb3UEcUKPnSUJQKR1jDhGg8Dcu+TPYTFOm8GxX69ly5x
RgqwUCCD0UcPvmLDjfgTJCk2/HGlFQzh8YAasLUrTe8p1fTtaFJ3gPmoZh/EH3YVuxw+QFtVEgWo
iK9aXe1wYDwNksamapqXpRFbcB1sXW7mmE5iyMB1SG3GvkbZziT2pZXWm2mFEYE9YKXwLqDEkBpV
ZkxfY4t5eFLYM9I7YOs2fCZfe5DcyaUEHguxTTv5ThoD3Z0+iUudRXd1gGkRxqeGPSUPg3JbWoDp
GXP5ERXkCri7Php2/CEFQbzE8Q21dQpTGaLcpJ7w1WcKyukUmwyUXfJenjJK/V7MTwRAso1ztyi4
+wMUDaQ6EFk3TtqOdw1mD/tJO2rRFF6KAJ1mrw27vhnJWqAfWCN0ogS/szAu3Arbo8ohenFApChK
phvqDEhbXPyLEDMdA9UWVCH7ZTlLbOVKXc3xj2XLTRwCnyuExcsGK3xe7mdWA8NhsjesuoiDs3Fi
akG9ug+06MnBfmFl4uSPPIIJuONMD8E0ObjJdesqj20EtEjImAsc4ZGx/2r0az0EkkYQ4b6cUkNB
xzaDuS0ftm16UtZJb3cmbzxZbu9e5I+lQMMfW+vR5Sz1q9ocS7SGGyy7NiYYI0rXh0/cWvWfqT5X
RzYaWRPdSN4DRWbMVzPogG0FWwTEf/l8OCjclpTla0xzaItV28iu0qt8BojeA84bKFgNeFvOesFV
khFvusrvjzhBP3ohectMR5g41HG3hQsJwiO1mxi7hvWyhWuuph9LyIJTljNvCOtTbJH30ovkZ1bN
2s4PUAL7s7Eb3GQ6l3HFrQEsIE34kDuQN2ycoovJmXZL90jGOytsrJAG8+nxCDI2johBPdlYAlQK
sLJhAXd0ttEZCAvT1qHq6BiJA8tUT7Ss4RyVnFaQULu0i58obsBxFMbtq6hayHpYaa/kpIy0dWRl
xDaw6GMKJkrccoei65ne9ZgqGKGIvfuygNji5H6ya0rvbTkGOiLjkc8Bwbaeu4PLgtSwjfGus2E6
ZnVzgOLF1fVwqSitOwQxsF6oFRfEUtYDgzIn60C5PUQHvDON3gQHF+jNqhBKXMSBXmhiloB+6uSq
WiUawcvGwL7os3OL99kdWZgfC8yoq+e344gPXGxwdHsMt2Z/XD76oHaJqPLzgxtbe6EHxbHwx8+n
azBrcW66u+a99+/cuH6PVPnlDtHriA5+eWqXynBZMQHSR0I7TLjPxih3gyYODPQFGVE0grKMvpgy
nvdGZb13eDDt//rME2po/MfKSjAuNj1qRMgLHlDXH0sNM5deije7g6BJF5cc8TjcQuJxAEjaAq/P
5T1KdeQYqX9haBYgTF3uUx7ShxfIJFYyJUXZ37KVFcDshdQ5z3mY3Qmb0IJNeu6iK4TVl95QhkyN
SrAiH5Cdu9Zksp3C8rJAR27S+qeZWDXOByo71K2aXTwvCy0PH5MEayHVgIKdYV5FM/45cHb6+ijQ
9PqxW2+Xu+JoEP4yxIlCjemWy+2o+6y56V6Mo/85pM6xK+G43xY4zeGV7ByNIcd+w3jVk1FcFhhq
HC2OznncCFFcRzE8ZlnzDJH+eWnITHKdtvjd/oYSLz3YCNyzIViFgaerk61DhjRxvlfHCA9OmR07
s+9AeHCzpqMgk3M1lcDT6ohSV0MOGtISlzh5NUT591+dBZgro2cOWC+tVn7kiPUnJtwFyOEi7bjc
joUk7uIPuor3uiqGaW+HTWGZ7cPfPDN/KsZ5ZBy1P9gWhZDnen98ZIQ3mSmUK2dj6kxTlw7XSKNH
B96aKhqXZyd1+6+9Pn3XOsaofhefBz4PnRE7ZOQDttR9evzrt/XnrlSYwvOgv0GNsGyKrT++LTf0
grnPFBFYwaKWHX+Zk69CI1ZRjcRNNX1eLtvyrC2XuPQAFZfna1nSwRz+NEbrUrSN++ISA6U2jH9v
eL1HQjepV69/87b/vAAx4nBZgJYhpGkbvzSlfu7gYT/0JsxJh3JFVVY4WFPg2+XZq4PD6HRUoAs8
bnUPU6s6HLU6DVVsGa18MHAr2IaO/7SAreXcnz3Lr3efmAz4koMb08pSDAg1c2tJCChl/uxnAEcK
X2bA83ftmvjzEyLVo2EbJnColNYv7VrrQZi0rcz5nIElKWd8KGx4mfm8s4aIIE1Za5sF12tyXG1G
TotWyLvEr8F9FeCsTcZzw469+eurbaqr+YdGEsaIThQKj4crgQF+YUM5KLD6MMHEJvCLZwkwP0+c
mJ67jNjKHU2mog+rqpdOcSlY4xgkN1EDV+7MPEAiyQuc2XgYMX8Wxj79UAXYshct+M0yBimd5n4I
YxMWILv4cpYsGKKwdM4SnLugX4rLX382epU/9Y30jHRTwHiqU7Z/bWACDKa7AKiQAWVqX/24ZkZQ
DMdy9plliunDGKgMHTBt3dsYIRFkbeTc240sN4kyXFKy0fHZdopnt/U8gurG9qE26oPeY2reWbo8
L/8Jhh6vRkJg/BGZDm4YBJH7tyiD8AaYLpXc6TpGQuijT/qpDTrnxrExJqps77uW4poY+vYDuRxt
I0Yy8GBkyusEqI30H458PrHKRGZjb4seBtOJhz4dbN4zIgMG0/ifY8W8llowHxt6jFn03TYwE4px
NDQJwOpTYZFQnjJ+GeHwYOu7SSchnvTk6gmEKg3O0ofWGW49qSA2vfUuNiM7P/T9S0E2HSKVmC65
0n4Iq7+Xdh7s/So6Y20WHAriuTZ+v6kNTIs1t4qPk5Zco74KiLDEfE9qFmHSnIWbqtsB9G9ksiFs
c0M/faJu3ye6dqq19FBjUNkPL5k77Vvgl8h7QP10ihCnqcxSoc23SZNcWzpx5XKM6x3lTBTkP8xg
3Lmy+5ghlsix22QeWFUYlthgBJDC9Q9X055QkN2G3dYZeDTNHqsGcQliiQO1w+SD2OCYjAhEZSnE
BUKr2/tccyCkinEVYqsD1o0BmnbJJ/O2idJDVHl7GwNtZatREQkXYyA9nTLte5sdq4w02aZJv7oV
epsSPk3kWl+Y3u1CJ39l8uqFm+nZxEvJpuPGzDd7bFAExEJQXr+OLfTeyA23IjC2ZWntw8K51mfj
g8j0G31kxN/gAzbiEeNifkCcNbHmurgmw6aiLsjtH1XcXxHj2N283gmS18pErq5TfPXKLwPwxjrq
zBtfI9Uo6DbOuFPXMQ1eeqzuBrs45soEBJvqQfQfzlAysLo4GIsYOAbZSAVo8Q4yIZs6JLZ8RhNT
SMHV7N/5jTVhmGmfPyf1PjtrhbeFVL7h1Hfrm5aRoDuZN1PLZURCxYhg5SXagUscbh2IGdj4AI5H
+MpPN7OiXgoyOcnwgAziKFlUdiEW4QzyzSDOPjcmVqu8eFHJd4vwZa1zvqVdiHT1R9/gPCaTo9K5
9zg1YEtPBWswo7GGxxHhO2YbkulrT5ZRuGls/+rUJF+H461ttIfUs158gGI9Sok0St+QWz7gUIGO
EHVQcpfG+G9X1gtBaV+ImKWbdQ/F4GLMhElZUPTnfKzh2JUBvl0N7iW+pMDPsU6Vh9GmAzDaG1yq
9qQFncKMSBtbR0DTkQFTYAmHClfP/C+pjxVV7hPiSniJEQL3WAm8uaonf9oX666ONp5RPUzFDhbB
xUKF36TefWDokOvvlB/jgM9X2XyBZoK+s3hICkyvjeRNl9oF06RzThfuQ5xxPCrB8MbQmrtyLm99
LX+D2ktgboqBHpC7RD492sUeucWtkTLAKZprS6pgENyTsHKTkxhYumJfEWoa6RfyLW6jNLmHMfuK
2uDOy7ttpOsbMhUw2KD5c89sJBsOeUh/Pl7gKMEY14XEZROpKbdBezcZuP/ee3X0NSnFuxehppB6
+zCU3nn00GfQhSMpMYrHAs8C3A9E/2qGP0X4fM5zxLddszUEU1sCGfTHyLXv82Bza/TfeOujH5DS
Dlr23MlnP59WqfNBrNUmB69IEd615bpEf+HiY2oA3ZQX0MHNTBCRe22xJ/SMR534kOLGnx6MGvr+
nV5jaWjcBBpLHsNDIN9d+d/MnceS7DqWZb+IaSRBOemBaxFax53QrgpqTVB9fS8gsquysq2srWY9
eM+euOHhTicBnHP2XpvMgsrFh7aAs/MJC6jV+hkTegBkgfqeo0okSXpYsx1O2GdJAV/J/B5/yyY2
0ehPgDqgEYVXuwNQVW8ibDsz8pqlgUcT55sA3pU1NKDmL1BEAdqVzBS7jYPaKh9/DbH75K/DtXfi
wy6ZCX+IrgHfUOCL/TSAxG/QCTmPq/g9G/I0j92T682nHgDowpubnOZKotIlVt15xD0G5j88s8cq
/mpDfAHpzQqdyhrBznTDLky7Q+B/Ol1zCDCReDZ5y66NBCXfy+CuJ7ZhdInq4Zy92v6xqBiw+uWe
LMOtGT0k0S1FLK5gEs3t/CZbjqaFijFoHqRD/KxlHnqXpMT119jYN9hCzxi2dmSCcuLgGnT5ZZ6P
rSv2dWIgxvaLAIvoc0lzjF3cUQDUGuhscIY0dWwZdBnWusuCHhfLgDKy95F6U7S7xtmvzCfbfc/o
3hrMVqbxbKYxOPyvGqinWkkitlABjC34M9vD1r5YpMMrLlOUI+AQcOsHxhqu91sKzJ5BfUXFsTG7
NysJEKcSL5LfWxMtNcRaBNomy/uQ7kcj34sI+mJqnv35y6V6TuwVczYlmhW8pyGHURf0R92/SN6i
FZM3NJQm02Eqs7p/cpjaGYyGicBELbjuwaK+xoSDQqbh/G0wkYBm4aoMOWPeI0LiGaPnUGwdE+RT
S+QSiYdEpZr3dS4PIofB2kHHKwHIBtAXjZO0xs9hJarb9uFrVs10jczi3hT2b49+nymaU7c4bM4F
djW2FwEJPISfxXMk/OwinQfitX+TaoQjrAawaVX+W+4ritBsEc1L/6f+45iJYhxBhrD5PBIfWli/
+rm8WDORO3b+vKb0swb0fJaVPdhvZaYgUU8rdkI7EnfYLLF+p92zY8UPeJYwl4UOVBYyCZJo4RjP
zbz2+c1o+ifMgE8S0iCWy0S8jt6fZqyuNva/gjOqTa7paKiuEucaWPEWgcDVuwSoM+FNSyqbnfPQ
U6kvef1TjBb4NO+zCzyinyC9RQEQqxxs5ng/rtk1YCJil0BN/fIhcRxGRMWhZg4N9vPB4keDT993
9znrWQiPK7kiyblNRX70uPR51D4QyssaiCx7rV/zYLipbU4gSCt/tUPwqwVe5611evV6DHYxDDqA
q1e74KTDqWmly0OWchdbT0zwCLMtzM8VBT2aMo5tYyXlY+acLPagKcxdzo8paXa2ydqSWb+GgnAt
xC+kzlUd54BEoDralZ1n/kRahMKD/Ls5LKJL7PNPGannIB9xak9DMLJ2TNW18VAMJ0m5nHP4+agG
4vZkG5HxTAQ8zspVzpcGdOKL55XyKDAR7fT/9Qpjug+G5TKWS9xvjcGmo1VU7EX8aOSG0W4FJX3Q
/5rUtXltYFBuvv9wtvyFZU/eM5qBQ1uu+YuHGQnS41xcwjYm2k5YYs/JuL7po6Dd5N61W+Lqjdzh
4sLDS09iKss3c5IYw7tm3k1R0QDKGYztDIL70DWDi8efP9JZvdwnQ18d9QvMNINYIFbIxzOhC0SN
VdveMAnXUC8v1Myoniiv9f8NM6SfRrmlbrW9HMFN9B7W9j6fWgZKTlQjT+i3NDmmUyY4UUSfS7T8
6k3efWUDgTbfmjo9i/6ZaNenLIXxaFnGrsK+hhh6wQ0OmQKpOjTArUPQrjURpnFjWe1jkqE5zbzm
6I0F8Tj1eJh691Ljtq8CcEujeA78VWwOs8Msibb4R4ZshdZ4+j71f+g9Xcy5ek6CqGW8zkoKRgEp
3teSTf6Oiem0YTB6dIz1b8BOq/6ySIvJG5qbUzAeWpNY2aKBTLkQY7ecOgQjiDxInYmxZ072dCg6
Unwq3LuBJFhsse57D67hNB/S2qSfn8SvoegP0u73VRecUh9nbm/XKkQDp/Z9JOfpqJEsBi7PLI7x
+cvLYpc/ICLjcvcOSt6S9IC8IJduA7D0q8lRz6ZX2yDzStYE2Zz1GAbTliCoWx93cJZcRhvjnO/F
n9ibkS12iIYd7HrwM4hIxHG/5Nkna86FQLhHUUI5pWmYKOUf+g/WqIqu5NodBoQUKQkXSDaSBxfB
rTmNqIp72miNd8sYBM0PszI5EZeBJji7mMm71wXs/DS1keLMv6XJ1Efk4c0c3NtefSUs8aEOB24L
zPaDKRTjGAWNjdyu8btjscJfYka14wg/AKYbgHAcuiX4W3E8AKNKzXnuk+IpK4NbYB1b2GZv0G/3
7YQ2sJ4Ok+3dkBlNLAjoSCgUvjk8O+1D4v9peNG4cf4ynsJGGxHM6Z8oeF+rqjyQoBoRcA+ILaYh
MRXt3jfSk01YA7RhTPoLbAjgAm9uggHFbP/a3cDF9jP88ZztJlCtycJ+Kxwe6NhFcAhZ8lywoTky
v5tSxpduVJb7WjQfNRvhHjHfg7HsEMrtI/ikWGfGTelxsolGLJNzR2HSP61LfAMLBoRSm7z6bk2H
sL84GQmcVZZZx+ZNFGRr4fGuMB/fpWTkbdJkX+Z2eGt4rBEtQqRbxs0Psn0U3pqd3cUlWQv5+A1F
hh4MeLa30gfAJ9rY3hWrJZSM0ghA4gLBtSrvYDQldnEbAYBdFcuJ9qxNJblD/PZUD0a9nMPBH1iK
pmNgJwQSwarXArhV9TkNb32PUtzaRWCQDxljHu6qYLol3uFC9gn1x9jBps1t8w5NnUfUZh99tgiV
ziVG3qsJDMvlRJUeC+VgKYUL404SCNkBFO0Av3HDl0ZjXATiDaJ3yOTql+h5RQ17jMHdnQA6XJcF
VGg7+leLFiw1G/Mz2k3iOLSmuNoyYN+WLcnfdjWeEmsZN7R/69MYOBC3av+9dOvsIcSxPcXm8BCI
8G+eQNsQjsK9cz4f01TckGFD7HjuPE4W5yAIaONJu0vGYhTHroqv+ppK+5BVLVEqottLxwE6pgBh
eeEws8VBs2mG1d6zjj3WwX5u4CB+q151HzPo5ckYSWOlbKgRPRs/qz54JKD6j4VgmtEG0qk1Nv+u
cfXM2cSFdcqlbFB37hc6LTUOJw+Np1hqmzVtetV6dt0I1RNQQM8mSXuwaTlcOj5jF/Wng9y7K4qI
AAGPAlHQS/j+CRgoNHdmsfdwHxKuUpQ74IGfE8iFzbr2ENMRwYzS7fe/Sy2JzoW1W+ty/G7Nmyl9
hDhZENuOYGuJ+OQxzMfrCMuSDKUOGAo6apNc17rnN5GludGi8L5DLcdUcbhBJgWshZ5IEp66tH0r
feMch0a/b41uYhoWvGpVhG7alwkIIxzu2U7r/EI6TBtOO8ewQrzjJvaJtZr5nfq8/hD9tau8us6W
862O1AM+AiH++tlEXYg1G75u/f3L9ZRXzzv/s1GoP3ld+tsgYWKqm+P6le0VLIQARq7fF2HGxosZ
z7fu4HLjKdEwKEa1nHz3ppG6EHrbotzHCndM7e6R/Ymm+vfEVn8HiYU6fA2QyQVKJ2oofQfKdHB/
zQztEq1zqnJtCdR0QqbjRQY7rvGK9yEy8VKU/eOo/Et6VFjDj56SpDuk05lgrvQ4z78H5X6yUJR9
y8vNzaKWsNxyz7qzqYYyjYV6xMYiQ76Ds0fJ+2g4E+dnJTyI7fjTLvujnuD6WF2YsAC+A6WK2Z+H
cM4vPprDHYO/ZpP55kNUBlpLZ3RLsWNQQqrGYGT5GSurtfU5oEz9hx5p9tJ6W/v1mpGh8z3kzJX5
LMWnARqkf9c6+XV98rxshdrsn/VH1L1auwOBZHsmZG0EunoSEM/tM50IuKIM0acSkRZW742+YrEg
FGKCSakVgHqErLvtMeJpMYIP1BI/PYLUoqglJBqy6yliQnOvfRp6Bg3wmYIYYMPBZ5q+NSzKNHif
u2By3wyDFr2WIurLrUXJkb+e4nI9e4bjbcrAJBQgCA96ogVaQMUqmsXOcxP8dirrox8Naj9Z3szS
JkBIzaf0sEP7+76F/cb65UVpRcPLeBnD/ltOXXWZQblI2xuUl9JKZY1j74w25LltnbPaonaNyTAw
JnkBih+ZUSwjFGLeZiacYOOr6fdUcwtx/mLKElTToRQTeSjMp7VvDAAWo5QqOY8m+2cDV3OrX3Vw
xSvhLqyAqrtOJxrTIMN1rVJSEBMh6uWedj5BbgzJ9EhsplhqXUrYpGFIIhuHFAxouPp+SJq9zw2I
NnYExR4bx2/Xomc32yRudyOhpz3Bh8onqcdWnlmzEJTHCTQ+wTNdEOentCttbhju244a46i/h1ky
ku/SF704eKE61kn61J3BXWdWJ+DFf/qBmhgIMHSC/l4bBLqR0aCSoDXA0de1Hg5FG1+TacFwgyVg
a4vwpL+egh4drgGEgd+bsLChdpLb8P34gxVAswoQS8S0T0NG33EeG8xT4mnj9s1j17AW2X1sPxG5
wCrDMv09qtczrXzGlJWc9DAonPs/ci0JYONa1iEaAOm+BKl/iPuSo7ASuOT+CK8ln3ELLKg3lfI9
msiE5cE21aCEsR3SMDW8rxYEuGZJDJLDgqLmft+LprICGezEATypfVZIzsZglPFjYYkcWGz1Iu90
HeEFvd8f9Q3ftez7a3KvXz1K8aC5Yw4IKPMwz450kO1s/BPXzucUe+SD5eGtHqZkGRk0zgQTqK9/
WWK9a8rm06JplYTdR50gL03JrOhcKyP7WDyLsUwAuhFu3QOkMMymObcoX74VyG2ZUPD2ENlQ+OoH
zOQEdbY5cup7yIwp6dVxZiwyeQAM9SZj+9YnZ+IWVvAPGUOKSCWYMb6OBhmFMqgMuA22SKA3epXU
mmC9TOjbPLM5c0X47szAutPSlYSB7U76jQmcz1/Zbv2WaJHbqERjQCgthzi1KXnzvUOImnZZjYWH
VwJt5Eb4bnAI2kbB/tUiXJUO0hYPXwy3MAK+9dQSNCUSh6T2hMzTZWxvtDZceayPTBE/G3WQzwNs
bcqFMY/W1+S/tmNHi6Fzf5Op4nMnyB9dAEXb8+yDwxO9cZCJ0VVmrJgAKt5Yi1dtQR3UOzfxkBEJ
gtFXSgkmdLTc8tk9BhboUv1B9OOvH0KTFPY5t++1PsNYjuihTmFc198K+XKEO9PEILpkTdKkUkdl
Kbc4sLYeRhLi/0j8LOV67AaYtd+DeXjDAKIPuZKemGNI253Hjev5Sw/o9BBYLxd6ydPfi41MnKDT
9qK//zKP/xgWsHl9UNPiDeEh1LM/K09lj6pT4zCglLGxkyDt8O/0B9FjWbUZeq59bkwTyUyS/vU8
F1lFkiJui16lkmG1tL5nMi9v+77daOVQFpHbkla08HBI6OVfb0hmDhMtDi/6IUlsF2kLRgyuNlbX
wIqA0TOzqdUQW/uPcw+Dj/HIROWJSMx3aZjE3KAJ00eEPHfZvRLjaAD702/3e5ESodxMi9luRoOH
3a8bbviSQw0pRvCm1WlC35xaBlFUpNGB/xsusjvpI6WW/U1VTJKF/NLbjF51siF8NNE/f+8+KDwG
Jlj5inihQKulxuqB9TvLYhWAu6nW0DtkK3WuciCkIv2oWEX1rqa/QW3T9orkVxXTctR7rzm7LPKE
a1Tj039uxgPMFxA04zHr6Lb63XTS6n+htChe/gOT09avcOquMqQVr8yeyhrnps7NQslElY8+qq/W
7ODUzq1aI/0+xqHbwfFxMn5WiyjxbG+qOLvktB8ir/gcce0cS57j1lqqk75WWQPvMp+js37QiZCh
NTKiEsT2U5FcATjRqFTepDKya3kUKV8dYFyiC7TaZiDfZjst8lX/mxYxFTXdN5KZ7snIjS658uVO
qQyPZoYBKV7Sg9UQVoXDeRcI4zpl9hP5Ni96adMmV21P0rsLWCQavfe5snxKpZ0JGr5oxIR/fPLq
96ZfItVBq5+UQKqSYjtz1Q96d16JUN76JiFj2EIHn7XGKe0Qlxn7PrrYnvO/cdZPGGKwZm//lg1o
hjhK3wSJQ9aY0V0Dh7upBGmV+s7QIhvfwjOUiJB1Sl1gr+CqmP70kJHFrW2Siimwjpx20j576vPk
1QEitea0aJRoWMwZFt8yOhqowLcpoVOtkpn+x3EhQAGhlK1zH+7TsXjlk8KZc4CEuvNLv2bw+hRB
wov694Wq25bKp8D5r7QNBHDx0bFb+zh26CSN+rcYxPDoT+A7tVctDhDmVkF8h/N6HxL3iSQ1HbgJ
/miphZZZ6wvij9ENzRr6TPnHOsnpZI/IAhpVaiAHvEmdjNtP6f+06UffaNonrhUooY15iOCVdRPP
RfQZr8jZu/WIU5/ZVif/aqGYTJQBL0IaK8wqObbCfPB8uqeZCz3Q7rybJfdv24h7tTbtY9/UN/li
pnsi3HcEWhL4xkcWA6C3ahy+XUXDwE4Yt/6Li+f+6EfDN17BCcGg9d5J72nqIdG6J31KquIXB2bh
JrU6A3f0D31n6KOBvgj6oD2oqk0/aUvtPgURFH/9Impvo6tHZ/qf1AXbTb68pv7Qm0UEmgZqX85g
g+x3dqhorxe1TnU610DtBCZlSzfvzNC7tP7wbFrJMbMCV9MZuspEX9LJL6PmGLq4SkMWyeM0FQ2m
8KyH8M3LI4PU3JDvFUxZPAPpHGpZrFcYcIR/LdVBy73GjrG4rS5WycX6PthPc0DnAMB0mi0Pug4I
c8fdTm01bvQTqNfwzC/TfTt8H/v6VN4afdSjf8bTBRjhhgLvxsvKu0gZNbTUxLGzt8hlJOV5yqBL
0tFW24Qny3sED/FBrs4NfYCj3tMYN360kXskk5IS0qx3enUYZPdLPyl2OT0VM0wpq/V5TjmLaU2Z
8m+Ea+2gnhZ/9blKLzv6HJENXrjzquGu7hk8EJqgGR5a3LcuPX58che0I02r013shGiNKtyMPMha
xjmMysFntldd1+obXm9gVR0/BMSoR675loZTs13f9A9Nq/LZxjM5rIXzvSCQGSCjodq/tjPxHp26
f/KGcpcO7DEX5TEaBSgNghhu0t58n6LgS+8aeFoIYbBUYg24S125a6VrZJYPUVj9WCuUxOkwhA+M
QWIQKVoJapbxJmrW29QbnrjlGxK2vjplJjUpHvX3uOQeAmxMTeNy5aRibHWRH8Gc1N+BvnYpwL1a
PvpKzyglRF6zooVlVXt9Y6ilqYEpfbFzRAXJ8gE3k44sJrUTUe6Plaq27KI3N1mRX/VHnYzgRRTZ
m5f0ydZsmJ7p31VnhXmRwJ+2QInBsfS8jP6mx8H86ggdGSQ9a7306//chjEn18zfePXJVcugYZAN
a4zOh5FdjclsL7rAcucC92R6zFbTPkQODUdZI5fQRkiHhVMtFfrLUv+QqVqAGG04IqUKXKtQNcbP
5QydTf9O00Z+zazj2/endzu5FDV9iPyLhuQtap7qbHrW5XvnU0fJRWKBj8yG4YftbNW0Sn/a2ADC
WKGSRhvMCTUCartFenJjlnANczC2kekKuops2S6aCdDiRIrOgKfH55HyiS5ule0HdyQnb2xe4rFp
r1FgPQUQw//pSqSipG6R/QbIlRrEcNTU67i+6fX7y9wm5phIgRLkRHQFSf8RNfsyhFvoVo6kwnH+
xmv+2ZLg/JROx3gOx+8qyvVq0MvZpQAXxqqNIHFCpUSZh3OKfB1iwE2iWV0ODh7CKcbyEQkV0iZT
ZS2HQ7Ju1mT4XIcCVYO3Nky5h51JCpsxxww2guZJG5kpFaarW9Bc1V+WZyCXsXoVGcEtp4kQMqMm
HUkuyR3/Vu+3WJ8o+7WqGz/pBB+2W8VL66SvSW9/JaZ71cu4rpn9JUV1myIt0MtH7dvl3k/Wa5Gx
eucBnwJPX8w00XjoXPo8Rt48ug5fCDkwzAMa9knP4ZyL3XJumbGz8zrbaPZHktfZY8SebJ7i6Ddv
SWW5BPykx2TklWNJy6dkrqnPY34wXoKQ1r6LhmPmXH4yiJRQ2v6nbPCfaVNxaaiBikhG94OSfLV5
cwrFiE2SARXsPJJmVNgQe3FfReCyC+RJNvCxfSVWbyfzENjZ1NFrTuTRApFz8KHEEHviXlx0BSxs
sjh0JSewiZGpCEZgipivmbZ65d72+4eiaaMDg+OfhK/4h96m01/5pwrK6Kacsl9RRNYGbs5P3+0I
NrTLy4gGRrawRXID+LnsrjharpRcLHcBURNMSolKBSxlJPkxyTPGs6TUdBkxUvEQHzPB42V4pHUA
/5S7llDqTE4IAuDtRngClpYIzxapmFdBYO/oARdyZGaNi0IaeUxzF5yUCOJrsBDHNuH5fwpizz9n
a/d3mpYIAQAAhKlPr0lM6PvSg0CRxt71g/2azgyxRG2cbe5EkomwwgywAWzACOSWUc2QTznWCoKT
Nw99GTZbaTcBGbN7OZnDbSSIxXMjUoYa9xGRuopOpLs0V4O9HSgwiJJjmUzmuyCZkxOBFl1b7pbV
uHg1d/WYiGeeh7j/GtLqd9LxlIzW7Fxhlz8Mc/uxRqa5Hyc84PpvDR2Yum9YhW1I6VUyPdBhomEt
xde6oDHMm3VHnEl7jnzzUPYWOjuUqp4ElY3Xi6yXEi8eV6bChAgLcolteZ4RtJYq4rII3AfPCZ57
t/ExHy4xIaLFYSCRsu3LGyiQAXoDCGW9bXw0fgzux23mPcnPwGwD+SMI259h3DeHzq+QNxWc9Vbo
T7YktKHNZHHqQ1syIXQjpm60HAS6k6lOXsMFRk6AMoQWs/2QV9m6ESJB4BstnCwBZ/hECwRzg5FY
1XOMn37GfvzISBw14IKgnizSZ7wvf7Ct7YoQ93SXd9cuIMwpRJWMBWAid6Qv3tpZjtQL2Qwo/JqU
I/1CGTJuduMt9M/sdpghbWTU2XuROfkp6dTPtalQM5Jjlo3DgR8mQNYyEICHmHvmqfik2HCPq+ze
DPqs6wTloas/HEY6B3R6B2R3NLrCZxH/8RFT3DSZQD4YzFd/6sM3af8MW/HHnUEfJ3H6KzVn+zbF
oUMkVXL3htJ4vUa4q3q8B/B8aG0RML8bAmpv2F+IDChcIOGPqI3OyUz9tvp2CL8zeZZMASBywFTz
R66+ZZs71GVkX5bLm7Q6fz+gd6ygu5ydJoM1gUVyAnS+WVprvLXwlk+YGvLM2gRZgl+CTKobv3E+
Zno412pUfaGeEQnAvoUwgux3WBjpmSz54OKL6V6uk39IVX6uZ1ByTPXPsrHjrd3SxiNLyN4n5HH7
cwGuTZ7pjWXXuR35GESXot7EoWWotY1qEwBAQGKyYoarqqAuK9SMcYB7KjdvahEI5Jzuni6Gve9d
+RbN8Fh7DzYLrtQ9OJjoJqBH5CQ+QT5+80or7igcpLeei8uljGwPh2ISH2Uw9bcZPXoYv8vF88sB
TRiTe1NFEHZBBR6Qu5DFDY1Ffu1TgrpxhdiHMhxR8bhciCaMAY0TMIqwgMrIb51v2/f/CGv639FI
IQ7+rjF6pXEy/K8XcBF1+e94yf/yR27T3xy/6q/h3//U/4cQShsDBPjX/45q+reIaUj+K9NU/cA3
hNL7h2MKZQfCmIBnHnn/PxGU/+CUgP0vNMkFtFxLyef/D4LS+ge2C0eEdBqFaeIM/g+gqRP+wwkR
pfvCJGDcAzz3P0FQKnfJvyr4zdAH9O0gtsMGJXz730y6UDwIHy49wohpam/LxL/Le3c/dcULu8kl
zJxnt0Bc18/u/8NgIpSB5P/6zeDlbCcwHdNx/+03pzWCgkxNgtOJmHkHUU5mZIpAeLTWr0aY56Ic
kKomu6x23qJJvJvj8lM66/1ME2QTXsoLt2GEoHG8hGJ6UI/7tX8IYEUG/R1d5JNDzEAsj7GI0q3o
EyAcQfUAwPnzX77oh+93/F/omeBl/+2jWCBn7cABDuu6fNXuv9kg5BJHnknw4WZ1Qoz0FgzGGdKd
ZEKfjR3SEBn+Gqse26Y/AhNiBNV7lQEQTHzG8/BLySeduQu3aLbsLWCg2DuJKP/IRtImelR/I1Un
4bQNZLo5XxHVp7cG6zJkqOBEr8cmvND/GUcJBszS2juiuKbC+xuHgv8AXUrh5nduh6paMO8/oHqi
vBlQ/y/m9GPEvoeTaO8F8c+pgkDodYCpjNK+MfwR4euX+HCrx8msfgNCRALRhRQfLnHWNqrl3OEN
s+oRDKi0liVKfAPpj0lK4pAYVxlND7VnXFfpZG+p6PJ7BBb3sv81D8iWlsICDN6jOTLKFYO6/xzI
KmD1r+9EE37xuJ1bIpVRlBoYhtvwnUXus5VudjGC9GF6cgSB3D1AbuLLONEHtJtNyYYxFre+RFvi
JMwyGvNq2iEuptJyd3k5MY3rGcup4S7H4w4udKxuewxyiHFYxPPwknbTdCfm6iJQc2/Q0226Bu88
EPr0gGCcmXzuHOUakJsbjSv49ExdjLObI8rw2vRG9rFBFmwt72IbRpGRRsvRgRq8dQWlRjOTEqTI
2Tn0tYrt9QAX8GAwRmDsb4GLyYqPRU4JvVwXhUa3gIVq15cm/eW2oLRCET+H6Ps29BdziAIcU5JJ
kRr6s6KmdkTCbNyhRaGHTLsTZJBQxafYjOuQ5gMyvWcg2UiXujE4E+y6Lgel2EIIVhoRvR+k7nES
krzgK7d5kJO+wsBMRs3JIWoSuUCk0hzcg+mAYK+tlsy/ZtsxA5vWl2pm6AjW4jEs6psijn/lefC5
xMYP2hJEAzrN3s16rC4uYjT3izlbsHMNgoRGz1JD0Uen6y8ucHZjlifTyMWdECYa1WrlDQzFg5xn
XDPEHTkiueub+FKK9AwgfidXCPCR1z6TcGJtaOxTdPnLVzvAbpnxRywmaUr+fRHVH/PqWZt+PhMj
irZ7IRo6mrbuyNF+lqa3s+brYjSEVDfIuGa6oqes75L7uPVuF07b4N7qeD9YEh2PY1+iZb0ZDYPY
qAr5V4csfxDLeIoj8zBU8/gwQ5craXu51gVC0WceZP0+7oERLFnyTujuupnm4qcLbWnrSIM5QXnj
WIrV7psf8UDQCskGW3PqzwRO2nRH8tvWruz9JOqP2vLviXihUefCnS9C7imCdRBQzO5vghEg/aNq
JPSh+iyUBsy7rgNlYRV25a62nkOiWLYAFVRV097A1O22yYxRlh1qm9dQDqq+Y4xRjgT4FAVaVKgC
MI2eaxDrY14Duqflv3Fr5yBqGQC4gKJTQaXcqKcjZ4q0iVBQQA6BlHGtR+9GIJDaWCE3rNkpw7e5
QJby76Qgm9dbEA+W0QXX8tcaowOeHetP0cz0EAs0R2OCRUymXbxjenYUsSgOszdw9iYdaZqFe1ij
ksgfp0LCiFSHGPYtBRwx5fA9N2mUPjPo3BqCaICogjTfGtNDNKQI15ZnTkkCGT5n7Io46JWRAjbY
YG8RW28GznBugvRlqud04zWCYXk07Poa9H4Y/MotRuge0RbvRBb785+6MH80hh/z+A3RMSsH3Eu9
vGcw+otUpM+os8SjGaNriN2I/o5HNqJzcYr1XQyVQFZoopQ0Ht10/GUEqxqXBz+TjMc6i15Thy+4
9MmxMqhgD00HhthrXjvD66mHyAaAqJdOtD0Gb37ErpHtyg/bd1ZOxJCMFElBtFyqpkHtHmGJREeY
WBu55h/Tio8UMhJHdesxX+p3l9gXrBz4M8IKK8y1G8YY5qpzbV+thpurrhk+h28lNTqyhvonTgN2
DkYPG6giCMha9wZTOqEgJbLRyPfqrRW8EitJHrurMKqJ9xO70pssODtHWVhurJmo68jNjs1KmZ2L
hiOui0DXnJ/gte6KorW2M9ydbTcshJ5Hp7FoPjsv2NFwN266a7VGGLySFsBgZb76WfvVCxJGl/K8
xoQ/ItXinOCUT5DxzsUafUqjECdXYo/K04DE91UhyoyvKQ0/MlaNzZSuzxWqKTKBanFEQkAmggHj
oLdJZu0FInqew2CN6ksbNRlaBRvui/xkVPEpzcCgaMRNahA4JYcu2A4MECGLeHCibQLKiB0p6/EH
5MT5HM7Jo503wXEN0hsy2fy9uSIoD6ZLV94aiU8LUgJkS1ss7maiVgJQLsS9Hsj03fq5KrTK4smc
kNqaGJFsECebxBC/UppeWR1fOx/KJGA9Gp1slVt0mdu0gB2cJ+hByde0ShoKQQOvtKRyDavJP8ad
Q0JHIB4yvkGnDbxHpx9KFPsITYe+RmSRE0hvORmUvB5vXdkvF6cWEDZ6bqGabM69qB/ceZwZWCAd
F147gsaLngLf+DUkIcNkYokQBfgf/ew/o3dIdmVZXUcUGOFI/Ym8zWyWnUtgp+cGwc4GLH5YmW2W
wXgXTXF8buv5EY9AioOvfk3gHW6G5Xdu++u56Njv2dvuZDsut+nMsKGbcoYzsP1S9wOp0k8ru6lH
eiRt3P+ITeuhm1lXcj+5Y8QSbUM1egbL8TtOG2orE5o5/fFNL2R0Z5fZjdFPZ7wExiFxrOIgquFL
xTTRvQK3QCM13k8Tm0UwIZxEPUMHK0uGW7LFcXjJZYKwJrvndLZfI5OuSmmpg4udt6cpCuftsiJ3
rAr/3nMbzrjJcovDGhcOnhEBbCkK4he0Lc8U9Uz9kwaVt0+ICSW+mQxvvgyYq0fur8n3r0bTH+zK
vS8xlE7z8BtoX7SPieyWMQPxpCIRROTVD4p8H3YI6W/TFBabcLWYbYzNU9tQj059s+/yNCIB9ieC
ax5L3yE762zGOeAIp0B3kipo2pQ/ue60b4A9HEdCWtWbsYPomPTzngSwt9G172U4v3dDsJza2m8f
ulRwlEEEhI4FAJQfCEgbE8kzCwYz8GSSgpl9zBTPaR2sV5qJI0iv/rXHF3/p5/4U5iNi1SXJT+Qh
AcnaLHMjD9HkVDu6dkirk4CVpenoy48y/5in3Hvu2mNqcPBx4dodmrlzcYEA0QNpYt+ykjxnQcyC
bIHvYZ54RtDv0SyR7z1i8EO3DuwLVvuSEOZ0ks2c3XpE9O2WaE2udvinDkKixkIJ65s8lUvqORIp
vBRE24lug4gDBRGnRudk9qibkgBf9BojLRc6Qs7ZicH+Y6dT+bpEX/3o9ceqHgMQp/SnOKGOxhrf
Lq0rLytdQWOgUeZ0cUaPusfsAtv0hROv9cJ2fYbqw63mzssN2VYoANz1RTrCePc9b5/6Tv/hOCUk
yCzsD4uH1oBLFm2y3Ot2Pme9JCPoNKX5nYfOFnEVcnyjeEvC6rNq/jd7Z7IcN5Ju6SdCGhzumJYd
iDkYESTFSdrARCoJwDHPw9P3h7q37Va12W2zst70oheVi5IyRUUA7v9wzncWmJzTexdr/8YaWO4E
f1roR5/+ulSYw/pL29o/Muht2O6G0U+ZV3+n9dA9oiqqL7DRr0ZqPXHfLR813sZyIRGTpF29G4Bi
BUz/nMDprFtemhPKSJVdoCHwXpkA3LAOHgsIt8GMJNjsSWhUVGxbZda/zZFYnh558SkrJTWQHH+I
yb1WVjnv0YeLIOoR8wLK3zCrIWOd7DxivRDZs2cfD7BkiK8cNzp0MKAl8sfSt8vV7kdS4q1fAGb2
CYSNTW1GqP8kSu+EFvxYGzMCwWz0dwprp7F4FaNO62seGdNXGgJQmXqwRTidIMz01PP6npfxhSYv
M6Jr3ukPBrP2pcgQvksoubFp5ltlUNT94x/OrFDX28y0kQU5wWg6j0yWCOJOUUrXNuaCubw600/V
tTPeVxzTSXL0zfI1m5lr507nXWwnSWlClsMwiw+TxmGP5Za/62K8NFVt7RtF9qiPMNhg41AxUmZ0
pPKnWTjROUKsSaiivS8bNukTDmcwrpRJnjYNdFpNfbPN8HUqIwcPafOKSOpM7t3XNMUWcWcPUcFW
d1wcHOlcO5HB1tocsEJmysLRlDeMjMvhnuTzH8O3xYaFLzXdkhClNzarHsf9kH5U7Ktxwe05Nu+o
7O45LUBgUmOuqCrd20AafeAovDxVsQB80iNfYd/7OyMtD6wIAFg1MUeatdJM/MeyiS2cSwDqGZFf
mNRK/K2JeWjN5Wcfxt/lTJW8Yqno40CBL5QKZYOoIRumh8pEYAX6sMZngdGhzgHVZhN8WKmqm87c
lUYWYr3vJjCkGJYuqecOB7bazD57Xn1SHuSFiNFLmhTGhznF9cE1WG4MElVvF8dLMDAsPSUNK6te
07App+8uukcwguXECWpraHZ5weqMBrO69aI6RJzGDl9p76Ts102fGNVBuuhJnStmCUqpWbjM7sub
PSDL9OWjtTKKQdg9DlGi92NOZY/kFB3pTAPbNTfDZwkK+ysgJ0FEF+W57HiYLQ7Kfxdz8kXITXos
hUJf5L71KFBO9Vdd1VzYxmyCXhO8wgxEl7B7NPwyJi8zv9ATF1s/jdaFGalefb3JO4h49XDKTJNz
sxicA6kHdmihesu6r5Qv3sJliQ7gRarWvVPiJVhDL/3MaLSzSmSoGUOGWT46XvEbP3gcDDYUJeUJ
60c6nEYTrYKR+JvRnTe2vdw6M/5AkbOWbEhl6/I4drF5yPsMAo37R1p4ZGVO5WGvqZIwXuedqkxM
HstpGnD3kYRmksblIOlitIpHeZYHp/VfBLv4i51UcJe7qsAg4jDK96sD90+0VXl2yTNtblRBxZAk
GMOKov+ZH2KHi2jwih+CKwsi8WM6jT+GeNypnjs7btxz5TrmtYx8PigWZyTfsvXCHTuKD29gzyJr
CGY0eOo42OWGJSZ1fJTrg5GFH4VbGFfEL5vS0AlRXN1qT3F9bHvteWFNcQmTbcdBeiRq/e8opsNT
Mb1NU8vAqGlVvUIn8BcVn1DVHHuXUpICuiF/uaArLO5pPXE9pESWxOIatuEmK60fTO+9oLT0tx0a
LwKVIYNC3jnbx5PDVzE8JCezjc0Nf3P3kEyQ9eta39Cjtve8I/90SVPaZ7Pf9mKIXuNMjue8hjxm
xWsuYUSa5YQt6XmoxDGuS/tSO8a+Hiv1rKUznOzcYFstNaV/1r+UyRC9VFN34Pc0BOA9eo2Bgr5W
+KXw0W+Wbmkv//hNJT09I/GenbYUeCmHKr+1RXsYhGWQlZAGkWDrHg15v68M8Aau5z+m0Yoh1am3
I3/xBS2vf+k7d2u2Ba9WLnzgyulBRc1bn0z543/8I1RvXVXGASI8kwUezlmFHy2Vl2IcvftiAeuf
LJAd2SBQmJgIRKWKT+FQ/z2m6sVXLlZL30bA4tX499wYbgbwaoIEX3CoMk7C2W8Ld1f7yZXyRRJp
X35UuA43dj5hCyzb5j6V3cOs+4fFn2i8VR0srfXTGburHacmplWShhacjiIl1Wetd8oLAxHMg5VN
k+wihMya2zLpYot0KErrx65xvss+frWndtw3To/DrWPRucjHnhjRA4nXz21x0Rjhg9BVf9IKOXRe
H0wJBthkplfOq9TZmPJt2M7HgmX+Kmjgi1grid9umCiQ+MxbXPNoz2h+5xaUSdnVGP5bGrI13SQS
ytx7bZXsooRPKB8FTA8hD8ofCddzKneTx8Z2YU6Y5Uz/VJaEl6Tk7hpKl6URlpIAwIqxw4WKjbIg
D9o2j6gciSIe0nOe0b6qisUhkpyfFQLYIMavvgExtWq0P/mVCiFGS6DeahmZJ4FwjVckyftPY6ZM
6IsRx3T+YiW4v6bVzO/WKXrDVoqdY4WwyMgy2wHGyubpN3N+Xjxqk6qJ071vNc/2UH8pYa8zVbVL
JrIfm7n+ail9G4vojGYyj5mBUMcpR+Lt6sAmIxgJMZ0bEIz8woZun0pSclvb+lNU+JakuK289U2O
FYzPFUpgutB8MfN4zNBZMuDE9rhzJYdz1GU+gRVtubuIqSvJRd5lFqaIqec1Vjw8jTCNvU6YPeCx
/930fpBl8NZjFT4vaBD2HcGSQWarDefgnXiOZZOZij+rTx7jBauazqDJj7N9sCC9tISMAjGSb97k
f+PI+SzI4XN+allTlvXhr3ECWDFWwgoIFMm3FvOcfLA3cYFdpVk/ZMJIGO6uuphq6J9KBnDIEdS5
ylHl1NrzrqlACjYBzPErJpKFC1QgY/y+KSt6BUw6x04WpxFs/C6puDMcJ0XIBJ5Gmrrk4bIuK8Qb
XEZBE+Pel9Wr6eeSzaEOWlXXD57jUNP3xnkCo4aB+ewufNDM4bc1pr0I7hzfpPHsddgfZcGue/IM
JsodYGPIlt2i+odYEg2sSwAvdY3weiCwFwxcwookQHA4Lkm76/RbXq68gLZu9g6ql3x6QHHJQIbk
pSRKnnozfx5w6WIsiM6+4w0XtLPdNH2OIzouzGTXoWzpHdN8PkoljuaofjnMxrLY5gCL0mdVkB9C
YQu7FwgLVtqEwQo/b9UCPiAn8gVdbWJUn/HEqeDr6e6uWlAPLmWa4SomWjE+rF/k4mwoR/yNQkSa
ulG5Q9V1q2GZBRSSOof8VUAy9NuDtmL80K3zXuU++dctJaWsw0OWPch9got37zDpJconvY7pCp1z
vRPg848sE+7JmQxebIlOoY0vTo/bQ3Do6PrudtmPOmkVGvMUspCXPeGcuxmNiWbC/iIg/KZ18dh2
6dkoiBiL/X0S5ZSwqj+G6XKt4tm4lsUfq7PnA4HqE6ZQfW5MB98k8ZCbVND/ywp/rhv3gb2UnCBW
Bi6BEXQwR35KtOnG7dh053xUY9tG+yTsv3qRHzxiwGHD+3uf5ocbXWEZcYbHcWn9jStTcF0GOfXM
67b+xLNVasZD6aTXsSvEU6dmEzBkLjK3CLmNkRtEGTTJpRTksfS8GJ13K6T8StCHBwYYXUYxeGeQ
5B0BRJYwP6m5S4eQdDd3E+bxThIQ1tIQFcoSnfzn0iFJE95YBfA9d3Cv9Kgl0eoqdXVqWkD8xZS7
CWzBgt/Na21vqqFcjkDF1YNPIaiz5FpBimEgmH8m2Lj2XHRY1UtCGXBu74gsnYNhKFKgDfahrgT3
WsrX45ufqGrCZgQYs9zy2jumi1k8gM1RjBn750aSD+9zMzXq3cTwySgAW7Yu1HcDDsMg0PDAs8+w
KeJq8DSbp0F5J7HQoOaYdjCmkJyi+m1bM013VV8Qqjr/cF3UQGHNcdcmz/MC7kj4zJrwlcmdqcqj
yzig8EuI1DzLge8OwzWP2vfChu5grdAHwkPZ3QqEP8eGDO4AhhArFtthRCIAPpiF5jjv73PV3Cq4
TQEJdD8dK/+WyCqahj2OM8KdcWkOLJRFS5TXQWQP7/4o3nocVux8QLYlzb2lNSu67n1OWSRizIgI
NmVbE00vjJCOTu+eBEuOwApVE+SKgLxswMAUWz8cGwQE8I+Nln+8WCD5m+OR0HjzUa/NRdn2416a
b2LJ5/NkLIBXhm2heajxO2E3oU2OUhiIrTTOkdH8EtAdSc7LYPvn1o6KhxpTDf2+c2dx9YJoT+c0
bmYXN/SsyhuCuo+lEvOpN81TuNjE+hbmzzCR1UPP/2G5fA0zPTdqakzTVvdYTiLeJCPkF+S4nw1i
o61wEYQoRsSzdU1tdz5Dtz0tmuAsz21XSBnzTSch/qOsjV8E0AQx/6FzgmzZJMKq6+P7iAczqFLX
Odju+Om443CZkBR2SvbMQ6Ke8iJ+NVIBpKXYSZF8N5Xw76pQRznyR+dTdDPSgXVLCbglT8FfuOZL
qjkVFYPw3PA33IVQBrzpHnXsRULU6Ci8QL0lJS8YGinkr8ztNj12IO5U5kO8t6y3XKBqHltEzzrP
peddOuY8XC8Zw9gdSqe3YcJotcTOvkqjD6Ou/LtLJCBtDuvFSOtrr4xsx8iayse0dk48vSAOftaN
tQSJWz4XSfxMDFkCnNrY+np5saZG4Dwq2E8MzmeoRGAwF+GHKF9LPQEA5kMn+3D8Lhz3cQ5p4aJi
4oOisx8jGhBwclCYfUzSGKEOY0qwo1kvT9Usd6FPuzGVTndaVkFyWz50I+Pgkf3bxs4qoh1zkp98
F4iTk9cIZnIo41QXQBdArXTTuG0a+WnV9euIAZ5CKOmDZbU8zblzXvIK4SvA0lnLI4uFxxgSRoq/
ZzNqsJh5lI3bth+so+2XJzA1FzNqj2aZxZt8tVFW9UOVr6Yjl3HcKHfJMnuHhrAw0XU2RkDmmA1I
ozDJfjDQSjGE2Xg98xS6XGlYE+wsfXE7CDKtHR8cd3oE3PDqp0W8MYhq3YU5DBztQbZPYwrsYz4B
Vm4ndFde/zSULOK65BVh/6dZUms4kwAA5WgGoc4UVFmYbhepvW2F+0wax1ouKAwNlA1DT7iy0RbP
PMefiRd99/3NL/kb6HgBEieZKtXhhETPBYhVE5AIqOo6W1l5mBvT2+Z288fF2bDpEDX0neSL9crn
hcLV6x6tfoh3SzG+m8tUbZvBxrmcjpvp2uQj6XP++Dbg+2R67T71GR++i+uytCzw39gxM2Yv6ex8
1EROskzNdos954e5gq/nZ9QMecqGX6T6LVuG+FQQRwNWoTylS4TGmVX7PpnAFVjrpIS7HZ8QQtQI
zRzdJPts15awjMjgi9zU3Xta3DJh3P2PfWqx8VmVpuCj2Jy6Ke89HdUMDYu07Q7KuJf3f5uaHyjt
ERuY3fSrMeYfOQMooFR9+K6WdXQjKMkM71mVcXKbTHUGqo3rbWLvzXRwJasAxEuq4uMJVz8V1yDY
pc3Tm1mOpJgnzcGeyEkC/o4o1ngdWnibqrKHndm4zQl91XM3dfe+EL/r9db+h5rk35JX/d8op/5F
X/Xf6bT+H5RXwXH979VV/6P4UzbN739WV/H7/0NcJf5yPdRViKjUKpbyBTqj/5BXib+URfivT+fs
W8T5WvA9/1Nepay/WCK5wuSXXOlA9/oveZX1l5K2uf6HBP8/vsR/R15FM/qv2iAaJgtaDBRR9F+E
U//vEFHLL4xONUwuawOKZ1heCxDjgaOkYj1FPyhaPMINBIBgMXFCt01Wnuz2zMAweQoX4zAAnEeG
YO0M2zmTcgxRrq4eNGtaZClsGBE8cg9zh0dIjrlALua4hvfx9qgRbXwlqPV54wPDRv4+NVhhIhtH
hmayHi01SwnFNaun4Ss3m19yaD795abBFTLnewqrjIA5mWdIDKjaiNdq2GSUJpJUS7OUs2n/CvCr
pT2ZT1iA/zQi+WUA3ygctZ9rlltj81WX48MIRNnVT6YTy30ZKwAJHS9Y3VyEx0FSq/I8kohWOaK/
LaP+O2QtRSIyaF48jTZKDQpig+S4Wu1yC8Bmg72CnV2HP9cqO3DhhOE50MNSmI4gX6YDRIXPFN47
3KEhP07e/JwVf8xy0EgREqS+3BT+OAGcQ5w0txN+/9esMgnQYyG7zwWEq9AGhWn+gQJYIPaItg2G
wgBS0hzEGAvTESyLUBdhymPjTozSo74gJazedWF75jPB0jc2Ec2DfEu8l6blpK34uDapnR/cWQd1
YpbP+IQexatImu8wNd6LkREA6mTNb+BmaddclrA5ELhZnhof9bDup4TZsG1vUnc8+qWVHfXSCxRw
VOh5tZwXho2X/38cFR2kFQQbhNF/lT0ir/n57ygpi38+XgRqxP/DedS3XfOvkePrv/CfB5L7l+Cd
R1S2tq02ifP/60Dy/7Kl7eOZI++Jcwnp5n8dSP5fJiWlDfHPIXjXcxGJ/meAvXL+khxx6AoRiFqm
a8p/50CS0l5x0f8svLSkiSRBSGlhFeJgWrHH/xSHo6OkI+8bo2cYoSQwTQhNFWv7BdAO4498ukyT
3nn2uwVWpAvn+RTNay07XcJhtf46zrHMSBRza9uhjgAGxUpd5rE6gNcPJJmNZ48FvOu2Pa4yEQeC
cctGLvZJReE9Mp3nrkd+UdrWW29nL6bDHj+2GFDHjgl3cgKsWPT7CHxlPyZJ4MvkaWBPNQFsQmfH
ADpN+geCK3+H3uq9HSlhpyH95UE53LSMcILLKrZ9zHPhsGRu7E3vl5spr6hoGvrRKX1ldw8uMhJ7
q+zfiaGg4xyYSVlYLTTGwFNX3gtFG+AU4ub5oDmi0D/ZCXRHXyKQ8yumarNCD1a4XXyczBKZiX+O
BbuNJnptd5XwkudRrYKre5wzxql8jJl+HK96ENjiXX1tq+U5M2dMQ/FtsvO3HJ7bQUTph4iBm8ru
QzkM/AyylxlRcd7Y0Pcysfpa2VAnTGID2/yBW4m0h7kpDik4jjwMP4WDP99rxgd8E6ReMOTZdiYu
FoOhPHpbFPtN1+xILw4De1zNiGzcQK06ON2s5aEaYpbJXcK0DCEJMrfimKAc1b7LFq/KzGDwxugB
0OJBzVinTInBZelKwJLe/DSYuVjDoB+S2BDbvPsD0aoK2Kh/Sxx5aH3Wyw3b/LZZ6aGOLK0HN0EG
WXRUxpCVvpKEtcqcoubCvr+12asHTchBSg/NNWO0y05O51qHxWYYrOXkJ+arZEm2RcvTMykWR9Gy
KfRXOSyYQJRjTsQutG2NI5f9sWHI0kD5shYDxsasyUKKT2XHxekNLfNeTXA1rDIIVagWbiLWL1Po
P+ed++zG5I0gcEodj78PJI1jD0aGHAZ/cO2gMhxWBjOOuCFynzyr8PeU9+dSSuKKOIc2rkEvBhjb
385Zg9eIVAT8AvHOc9K/Q8ufQXbCGWjjRO0MUSICSCoUtX6EfqhQe4O//QYhls2MpXk0kWruR2vN
iKD7p/nwf+U40AOuU/EKJfYdGN2MWjMRO/9BLcy9fK9tmAtM9XaayFoMhcpOczsGkxuxgvU7ea4T
HGupxWaAvbaqN5a1RFuj5IrL/J9xYhCmpxXs7dKAFkkbNDugduwmLfe8OEFRAY0b0CFva93wAw3R
HvKoT/wM0jFgfbjNvBHADP6Vetpk0yrQxIrOm9O+gLfY9Fb31PdQNWgmtp3AOoVM5AteGDxAZzhK
R6fHhXWAziusuj75MQ77lnKkORzDkaFN1gBqTZZdabIda7sxvPgVOWsGls+diTmwMpZq2wIdOVip
BH7XJYFHwuscria/Jn53zPRV8/VtnTxJD42ZPDkN/T1jUHRJC/rTuuTfcNJbxFBgipDeVL3dQBSc
6GkLD9Y5FLJ06fHSpOmKmMVna6O9nF0MsbW3up0Sae+IZPloM/E79immmBP8yRJkK0UHh4AAxJGv
wrC20idtFOe/FcJsJhLwHHusEKfBvM9N/TzUa4hCjEcYQOq11u+NrA5po/UKpf4jnfgy1Li9FhZW
7GDYadtY6dxIv1hGz9Kco2ET1tBpwRzfRM5Spe/Grbe25YWfJkcn0W8IukJuBV4jj1JyA8Twd6i7
7GyB16Fv6tnF3YDABKD5DPZL856/JMKoVtz1tMcTyFNmtMjLGgRGfjdUB66F9yy1SDFdCah+2IB9
nX73IQhDJkOgXMrovY6Xs0BCFLRm/Dyt5KxURMkD8vaQGVyqq0thWkTsJmx5AFnv26GogXgzS8Ng
ipMRGcZ5CpsLCjyg5hzSntegWav0o12PVFtAlBhnStbbXUyAeGwf3QIzsyPZa7ooGFvlvovSNQ6s
sV3etZrqnHCRxQa6W+76hvCUjEUcvyKuua7k1suG5Crye+PU3hZPAWsr4RwaT549Q6mDGZL8m5g6
QFLYviXOu41QXmWZxaKhLphdpIckI0+4A0AIIZ7RjVZEM0Oe7qX9XA71t1mj+Uu6hDTFzHwYFKqm
3BebZTI+S5skzQg1equpeytqwcZueZD8/hFf2/pkZWcMCmcLOjiwnBl9KNcmUVZ3B5lkzSAxNJZb
5Ib2j7F78FLdnzs987haFntEd8LCpG2eITZDwMT4ASyeGsS4G+YMZLNJic7IwFVANb9naSW6X2D0
Z2TkbnTyW1S2pczvvA4em1z53SmSK3tD/IxTUnklLL4IxFLSLDvAgwQ3Sh0GEXRDCp8DyZDdtosk
Y42Fm9teZ9nD8JEkqt6mQzNuJHDvwDRilLwas72Oc5IYzHjLwUEp0gV1iKSl6IkFrX6O/XTqMvso
SsM/5Kxa297zt7gCWD0vCCA79iFjVr6aoin2SbHqWJPkGaqSPs/GQN+PWTUIWZAzCt4uCUZmHlbR
eATOivbJGiEnT8tOYbuPat0FNluJvH9VzDiJOgTS68af0m5NWhz6uhQG4opawIPHaniO0uk8K/uB
zvSVKis19PuMDnAz8g3E1BGVSTB3jJwDzv9vCasd4FH/211lloUH59Ntj5MyjkgsTk2CBErC7Enq
30NsPbSFUT66bfzQleJ9RvC1swc0JkUKNWsAOZSuO42ywF7RMaTrxKVIOAPGEBGeTYBAOqNqalTI
maSyEis+K/N5uk9W3xO2LaztoLcp5+B2LiGgd0QJDqPziN4LsWtCnKWc3UMdz6tPFhXVhLWnIFeh
mQQTzCjD2dFbyckYGPm0jUGp5Ogju543891zkEUNbMmPvpMvm7TehQt8eDvCWoG4+a0JRc9GKQtZ
Ds0/qWGIbozwr1c6eV+ogdpVWx2HhYbdzQ+eAE1lMfttDcOPKBrHvSXnV7Nt2S2ZkYly5jHR3RJA
dePLMUcYIrm3kylhan5dddd5nKG955G9UyJGU8cDNlsdJM+ENfJo1+zWQAU8EE1nPuSTxqsj8uha
WKipM+aRzhIG4KGqPRqCkXojw/KAlJ/QLDUcMie5RczVj4CtEcDq1tkOHA80Eca1bmcWxwuSeCu0
g5jOPbAg5T2HAFJUz/pUFdFbh9K5M98gK0TnyQUQWmjCOjCjZqqFBcN6ZhKAbieR0po79lm0Eeba
snopWyr4iuUOdSQwfeYfFrevi8x6OKC2NjEu+29+NP7BevyAK2zYx444DJOfn2IHske1IGrSBhO5
2gFwa6mKVXjX3g0zP0B73IOO4Mu5Q+C4R8aMl7yGA4k7NWqzU9s3f0eV99CUpBY5jA822vmdd2Z4
dNvwhxUDpfDndFuaznE22Tfpxn43IStx1xaPNtMVRIOIVOUCCH+APRJmx8XO3ssiXONAcIOZDRQb
ZQ4HP5r2ro/YTDHb4KFNr+yUZAJJxMN/TDZdjdBBxC1AIST8vY/RFHTsdPRUMu9hlhZc7gjYXMBy
nBzIB1kXRa11ZrF9QEsQdNRkLMMxLSukAKkGA2bhoIOzIg3amHUx5TZfwBiJq1qW8V7QKiQOKybN
L+UjqGv2o9VBx5fZZFvQpobEuiI5S4huV+tARVfgoMaIwI/+aFhIchsXEK/Z8aHFk7djfa1RG3tk
Yg3xR2liZfGKPQrtIQDI/a3tlRjTTenJ9QqfXBPr2ybPY+MOuF26Jn1wIo6+tMe108947xlqENzL
DjxVmEvd+cMcckzgXhi4fXk3Wjz7CVuFCCDqxh99FjezZu/Op+DHyVkkoXvBA3bAULwfa/nVGTao
Hw87Ts7P6xr+u9LdZ0p+RTCCSqmn8Sjz8Huts5u6+84KI+asYUFqM83Ylnh3tmiYehmukCir2Nue
fl66KjxaIztzo+QzUN6bBcWWib1zdme0ZnU10LGJHzO8jF2u0OvP6N9S45vW/9dURydNf+CgNTnI
St7c/MJQm5Vv/pCVQ3qcgPzzcZYXrygOOVk0mHjUb4MOeef43smFqrXHgny38uhZutSzA5wE0Y6/
PX8h1Q5QbTIt7K5L7FAJCpO+pAIvymqk1WIRLqkHE5M7a2ohxDgGI6B6llwSyy8iI49i3e7MvTj3
rO7TUdenIUVErSvesiZ8JS4EwdSoieO7DmkPXLExYRy5cucPAre5rJ9JN2m2ERkPMVrV42gR+IFt
+J42LPFN9LgOP43Eij8kfMuxa/89jTN/bk4cji0wR1ujO2/9cREUPZDvcuBipyGvenDI5nMvfAgY
tLURq5d9AdEizAu0cpH+g92JfMnRGnaTGwONnI0Ptuh3cH4cpY3iKiK4MB/whkTdUyM7tu6eekhL
5xaxIbpnEosIKzVEB2EbeC+chv62iFdI62JTfqaNsUuj1V1je9txGF/Df6iSEJ4GBTmMG8yHiA/n
lUk/mOmlcWy1s/qJBPGmhNBn3URnpxeCFvfWEA2PLRX+HZWhgO+RCG28jDxQO5VoNBsSirbr3Qwl
Hlsy5OwbmMbpLI2QrzUqyUx1AS7O4fgsDfMVDuOXbBKg5jVnSs9xFg5Hw1ySXWM3P5qMl8fLva/S
RUhkZ6/G0nHetP0bZQz+PovKAXZBvGXD5G0w/yKemBAbeOjZR13gJVime18aq/wwPGA4hXnB+NYa
j3ZcHbUSbNjNfN9kfKn5QgiKO99Z/LpbseqsUEydpVnCdyx6+EMRKy0rgpei6KxyxDmzonfFpnWe
rKI6R6pAwLgSEYQLFKaR2BGp2344oU+0RFszMJDGjnXJTyGd6tRXcb7TyYsxKnmMOvnDKoFxixzC
tJzyHYuxM6Go7RF5+jk2K3GNpwd3yo1bdNUu/hOCwoqdWfkPyRQDRmlcdkRn1KPkyqruCciYuHYz
W1Ak8psoQbDNrOBaJ0ixFr5zpkf1yfyD3zfZR/oyWzHCDAIVnBjDkwQVtlPEBO6wyeBfTTx7wxhq
Payp4b2UdTblDEDJFG7pWF3NqrnIzrnrkm0TmpX3dK7xzbAt4KKMkZADcdwo1BK7kYTKgoprj6KB
olg+oDN5kNp682cqKdjXh4bd2WaoASh22n+gFzm1fAN7x4iOHv9b7DWVZVnRkyVDZUuqX5UT7YSR
RecePVVcK/JYG8xKC/fdxqLDG/DfpdkUbrPaUNj/mg+Q2RHbq0QfPWDGZhSeJm9v2Opo+OEV2dF3
a3RX8rcE79pKiWUirtz8ls3D1U7qE4rmG6AUTn21IMnuKnopHRKNyFdMKA9SjXE+SReokp6NS+b4
v0GyXJd2boN6ms59xo+M8DJm3MlmrXnPSeYEjOsY3t9pyeQ5ATyFFZexhsnQJVeQp5F8oANm/Gf7
w4VgMngZpT57Au+yW6z5tq11pL1/7Zcb/SKxzrmxVUvCPT64T06C3YPjCvEWQNilqe8jBTBeZSph
V0yEAUTTFmZks68RJzFW468WcpkbMaB4uxDPnYfuxc/YAKTWBLkc40qaih/Fk5Y8TqWrfyEd3MeG
+VQWnn30FVyKgsCNISoQWHPHhXMz7mgSwbJOfrA0TXYZ0euF7J820BV/2/ZplP0vr4/ROvSvDm0I
lVpy1qUgHjDfJsvKOSYusgfQQXS93KYCuY2QJd2h/JPTSNGbYKj4YF5EHJc570w9kUHc7DXcfoJy
Pbri6dObyZVPUOSBsmY+yrNEo4WnIbO2xcDJC0YFg5p7NQx73Cg7vfO8+vilMGviIYiNHjSdoT9Q
Tn3PrEfg02R/8hCUpVn3Z9uzvw3lng3Gb5MWH6jrKSKXEOcKebubySdRY6o85JV+iP8AgXqeLZiX
kotXddMmGurbEGPQJN9m3HtOGx/yFDgrwiXcGkSizWn67EYIU7slOksgt8xNq+EOyCJYpmIfGVmD
rkbWJMtRn2hEHW4n1HPvRvfCo5OrVtsi2bwogGIzBN0TUo+r7RBlLIo887dmNbPlkWEwESJiWp0h
1gvxBxqyPAdAA3op7grqLc+6dGyLA2Mmcyu145O9JBd78J8ImRNn5Y9f6aOVFcWHpKhy4mfJOArU
phlu6zj/0Xc+epE8PfVz+KZGTgZAACeIk3MQeQsATbNmchGRGVkAU+Q6e4+EfgJqTDSF55V7hEKn
MWbezEWXQ2GHhi4wUmoUd2dSS371mBDtpf8y6/bNGkIoYkHRM9urxfp6OvEf1y1+4AX6VD0iOAeO
L9zdcx+/rawu0pwPc20gNyQ8AgGwTRLh95Qlzi4yrA+4mczHjJFH/n9Sdx5LsiPZEf0V/gDGoAJi
mwmkzqrK0vU2sFIPIiACWnw9D8ZI43DBBRdccDGL6ZnurleJRNzw636cxVnc8ex5I2HEgTz1pIU2
D9XFRWrVMl5zrktWxMvkgqpS0unXG9tIG/GRNke+xeTONe+DH6fZ8+EH+Oj3VcSgbsV+6NrG0ZLO
D4FOLYGzpmsYvrSeYHe5hj3ccTzTNNXjIfUu5AfxtdU8zbJS30vFCynFgYfDloPTmH9kvKgtIJpH
I6a+yVb937pgmhxNGs1SCHVjOROxWmghGnRchAvA79jD31FnJWYL7TlZrCumgnOncoMRz/+ZYwtm
IUW/NV2NG8wUGLJXe2+ij7e8acwT3/KC6iH73UNeuPNn99KlGIdQdGio8rfSQBpsxVCfir4O2g57
4FyVt0KOH1NT/yEQrWmvJBLYz430mWvloaW3YEkfBo3yJhFHd1mUvcQFMmqOUdTih0ADf497rKSu
9+XW80c80dVQyOhFOq9DR4o61VOIxCK9FF16a3uL0LUJcdH3y2upTfhQrIl0J29jhjy+raP51ajf
KKFhPO7YFRCcWZWTAKPiC4Us0cYcJVyw5gMSD4Yb+Dt42xGnLZzy8UBXhVEYN9XpPzV6fWGbBqjz
9KGizVJbLvOgPyZNtJui6q21RY5lRdJt78SE5oxDXFEUvq5nIcNyOKzu56Jh49OV49nmt/Fs00WD
TSWn2h5NanCec37KvJ/heGVwSqek/VNMgvuDSzFHRV/HiGdotPzlPNNiwXHKm2Hd08o0lTtpBPrc
vA16SX8OOCfdMNMb+eebkJLMxfr5CqBDlTPdIVAsW2/Bj2Q6mALT5Cot7RF0GEcFr5OtQDyaJNak
Xty8p6ky+lVd+/Q0g3vK/Edk87ngpSMkTlfMgn4JTN73n8YaMC3m99wYD8rk9s8kavX2XiLdVFJ4
eAjru5bqRj/+Xd8/S/03p7a+GQtKmC0upOguR2FQzMiZRSMMpVrml6Mtz6NOMn+gcWfiP6IVVI4S
hNkMd2Dgd0IWe20eqqeubGfqA+MhiOO7PDmMeYHyEiN46MXf3CO3jp5wSTsz2nDTzC8UQurbsTt4
qtDv3cX7oP/EI6gHe0O2VnvIOD9M1JSn0jSDBWVtb80hhFBeQsSE8IxL/zj79+QaxyDJnH5nV+xS
+wp9Kma4qRF+N8PGQBk4t8CJzgOz+pQtRK6sGeAsYobf1UepFy+ww9xHr7QfgZ9hhTe7hxqR/JSv
UVLSGjiu3eXOhz6DsO5+mKQor01l7BuRXMvSop3EYyEytNkH/DoHtBIvFnjfpP/OhcfHpM/PjTtY
bxG0PnxvLOhbfhltrx+cMXmKalKHfiPuXXCDEFZsYur9w9T2TujTGtRBtMPg5Wf7+APFH7xfFaEh
smvo5fSV2PXfCmgVfrfpABDwbUXye8r69cqBQGfJz18b8Xbpk7sYPnugaIJh10Th+NR9uK26SrJX
YR5PfxYvooWcGL6mqXszKw5oGgaKJ1u7Bksn+tp88BKJG76a7tsWoaYQ414ZFFsUkMpWyfR5Kv3k
QU28YiZO9AOitq7r88ZG0H2siZz0GbBw3eQbKs8xlzYWsI4f9rIQQZs0IkzSKGA3ansI4HkekzaF
3Uz/j8FRv65XrcOoi5it04uda5/z6oPsi18tco/aTH8IWAPBimOv64TvCouZSuXv2tGqab+UvQto
0SNwVwxEOmqe14Ft19eT6dhEkyWzXEXep6T9pyuXZKNUus5Gts85SaEWPrTNyPEWcBg9DFmK5SQG
j0OWxaWAVyR9ccPgVwIo5u+NWfxaOXEA4SVXd3Ye815rwqqDK6g6ZQHIUsx8Hbqkof0t++rT1ymK
dIZlm+SVj3wnYXEVw8CVim5HvaMNAhTRgfQmmMhkWDaWY36TjhvCNJ9NWMikenR3au8N3WW9l2YB
1RkejOKeia1tR8jKKhwaBSpxzYhidnXY0C4jyTdLyE+f+d0omj1BVMLRiPL9kH4O5DXRYEgVplX2
ZiKt41tMINNAK+K9QqtkrH/PlbtXmYGnubGqPeP2pRb4ZfVcFDuRVdeC3+LRTq1DJwiRNT5/Es4q
LdCiVU4oeAdK/ZAQ4zuAlAr63t3VdZTeRZ53TL3o2RDem4jri9Hgnm3M7J79GVjcuHjshH5XYNm/
NNN44p3fBN4AQAe5lm7CUVwcu7xWdkLG1eJPbzQZq+T4ve5shvuI3K1PjbqI74rZQ0zX2gvXy/SY
xkggvS4+RoMnuOmJg0eQu2uZf/LdceEccqSMsDLwF/zYVW3yrJb3JGk7qIZhatJyWfYL33Dn4if0
O9CDzAP+Jx4pioMuhG6VZt9lCtaNcAMvJvoNtlTMPeHTaAmpJTxmK2Yf3wUnj9seRW6DJF1zuP60
z/JH1hVvfod9PpmQ3FzMjCzRkL1rIrKbRDO57JSItUlRFduIbdLq0IQl3SGxwzaiqS31dOCiNSE8
62ISWb8VSfLr30DI+PHwXIL6hHyb/eG7ADbUTZ+0NMUR3jr+fhI3TUAapYlxaxl4GHVz5uAa9LfB
89KgnRBDY7YHkO99bg8V3tWudW6MIcZYGjtPyPc5IRPC5R2/6IqqKEqIAr75zi7RDwndXaw8fQSe
1Idwj5GX1rhDSZQTiXG+DFacc2lVNQvGyHrw/frgTdpH4/OeaNhabc1Sx+TUJjcdBfshHRn2pIEZ
KuWrtE2Tv+m4/OkinCSjZ/3B/d5fHFdjuIvLz6FfRLhMDVsjKgnJ5dktKZwELjG0kaX+Xnx8ZcAS
L2ROxIYNJUFGZb37PBnwBl6ThosoUOM6SJULQCfFJ04noGbDPpdur1NAzO1A09lHl+nqnCWFXh17
D6mizU6OR/OyQDJWODqTed4VWv1T6oxiGZEe3NCZCqthtfhDLaS9sKRdUas56JLoYnJ2LYMM3RRl
QGc1TVFWcvaYYnzArKFsuDtHM4ZVWs6ZuuYVN9QFwMe/6Jpwdl7+IaULxqy2sn0v1VMTQWvEeh1t
9d7fgP8QhwTNbFO3UbRNzPnZIlBAOvOnyFdfX/XdxP1zmTDJMulUuLuZTuxSJzvq60+tw5TdDlo4
kAzkhUGGAn4FuZUCPU8Xojh5TtUEamIHnnfaCywCiywl6S66zNnBJ1WIP2WNhFhR99MCnBj7oUIf
YbBS9ZSGEkhQUHfI7k6koxt5EGbNLD9GUjl7E0BuIMiPxrxV6MDGUpI+QUZd9k7W7rkMmgeOQjEU
eGYdmrvt+DyLW09O49A0NBo1JTkMjUjUlkFu2S9kojem3+s068K3NXw8dI1m7CdDa9HnQd+OJWFz
PHCONvskLGA0tX3chIlgJT6X2knqvqSIC5uNla/OCBvlMcm4XJel+vaLlM4ue3DQhjAUDXOLnmzv
oFfxjzFmzL/r7nGFo0Q2E7Bb8Hx6jBsO9zkiLJvINt5GCfBD4UfYpVNMS6KYS9rIfzvHGE8GMV32
e18R7HQM8nSMseLZjJ0wrpOcb36HRXI4J1N+ZgTGQJA6j6lv/Q6R9NhjGSeyDPQkqG2Wa12wrD6E
rqA2G3W+uPdK9wdDz7Qro7dU0/itEUDzFJykcu7sXd0fu6b1Tp2JZGwNy8CCzlc4aLD6t0Z8P5tR
Qrd4T90nU9GUMN70fCUzinD7goYP4i1MMPgK1bogjxVxBUSmluQQMZr5y6/ghhj5fNXWoYTSxctS
at9LSS2lazF5JfjGSIqY3Cq1Oz6C+qwflc2T5if87hdqZWcpSiZb3smlYYdtHX2mC0zLbryOLMoC
f2A5S1LtK46mt8HthtD0i0OiVB9WGVjUydT70Jwmc0NauN/7nQH3pGWwaatbY5PaotzttAibYi1A
z5RbYtRRmUs0qOI1NRW0R2o76pXakO1QTM9n+5ZwGgRelLHltKzsVlxhYWm2ehILArCMJ3QO9OWJ
p0ACJ+3YYlopHttudN5j6GaUVTZ4AJbskAkuNYpQO7Y0kqBT/+mzuQkaSDk8nU2BVZy5qs2dYPbT
bqtGYLm1iab9CFqofarql0lpFwomL3afLaHCTxar+9mD4tpr/V80qzpcIoUavAIjZEbDHZV0RWMD
MvbHFwkccLBxfNSsRQa1MLp4bM9By/Hh0NsaJsm76Yjm7Oac+IZkTEak6YTJEwj4+1wDcp+HVyOn
i4DrMI10hK8B26biiD/i5O7LhX7NDEssqXYYeFbnPbZO80h65pxBhYElbqQhCZgWJdDlPbWrE+3Q
ZI1/9SsESgdvVRKr20hkftcZKD3cFFBYKir/Im3eGaz7yLCwFbTYQtJ7EIe1RvaNvWpO8UBMCf0c
xvgmAtTiJmhCKpCzR6h3TLi2cTXJfYMvoQtzgX/sp3zMGP32qWvehnRsUDB6BJRkPhu8gAwammW/
XOMG9M7c5+5JJILo3pw/Yqh1Aq9ePlOznGnxpbRDFpdkGsUdHkOykuN2zPWnsffHC3vUI75KqgMc
SNCdhRpD2cB1MelR5qgbti4vvlljro66MWw7/STt7hxXjA84KtY1ZTaEVM1gOuF+5RYaT8X6FbIN
FDVNSCyZSfrlFy68y1YRPaHgXmgVWZf8San479wDKaDqD6Ssodxt1OMi4YP1InP8g0vrW9OaT7vm
l6yXFkelBIWC0e5Tx/Q12YkVmrHCGSh+W0t2wVSRsdWi/EakON03PESS8x4l376CnKxsRFRGXmKE
ncYmtarnXZMRyptW8NKS0Gbq16dBTFSs5mm1cTw+/Kw65HPxOA8DEaJ8l4PnnuwWVESaPqsWXyjz
6pb3xhCQ5z/VInlNZRudZXYHHpCx18mIoxoRcA/HptiXcExspsZ51AemtnagfiIx/5B2D9jgEp+v
VoO5hbAcAdnqiI/jwEftUmm5ceyGk9dRL2bN/b0sxFPf9Ac3drMN5kzWscS+qNzD5tL3zYl2I8dX
JVXRBEPwj6l9opEZNS2AD5LPwDMS8yzrke++Y50y/dakfJqsoNGIFKiDxGnPtUlIbOKHhNg0LgHL
AU5fX7Y4ItjqotrHRKntI8vcfp85s4SWQcyLvArPSg+cJCGXlU2Eciedv7bghdUZIeFhgcevus9h
NO58gcaflNbBdIY4HBykPXssq6Cw45eyGkPHOYmoUvuBOGGQkpXEQ6eoD1uMSwZZpnemIWw8/q40
FVz9LPOuz6xAeeTTjM76cOr8JPAAY/36nnVdC/Vi2uulHZ0Uwxv1V3a8r53uCem2fDMNdGRcli0A
pWMr+yfMjjvTiwrMTc4bT0C7TeTy46fTgxv3P7Ur2T3oenKc3LPivXvlcqbZQa6PpLLqUmc+GK+Z
cnnqE26JJos6AyYsYIwCfqUD8nNhUw4uFvclW+hOXihihtGoDQFbk3vNZL9m2Oml9Vi2eD3ieF4e
ojj7yij3QRq1oSvNTOeZUW8cSWLeVMGiXP+Y0mSA2s15XyY+zlHuGdsGRSgg8z2F+XpZ6LOMUZVd
ktOAYqoa7MkAe9HIq/xmYjFbkrk+urM6zHwfDoY38/qAWdXRPa64euPbWJda7qdsKmawBb8CS17u
0oX+5TAoaWUS0MpdbZWffiKQjuekeczRnUVLLrBbEg+4uHsAhGCFWs8xbke0MSxORmGRTwgxAXVX
eA+uMuFFTTzbhl1fFi0LZ3GN8uWhzlWyh/MAIg3iDAhKsw9VnJzaxOq32jK/5B55iIEZjQPXhC8z
rFaJ1P1UsuNTAG01onvvragWXCqJWrSKPW1HWbY527D36laGvb6lZ+RjgKCXV9qwFwZ2b402JUMb
h13HmZ5xG9u7hl2EmGs3rSoiKOcgViG4ONhFwBTVWIY4ziqt7J/Vuo0UPuk/I2sCxr+b4PymR3V1
Yw/pOfIT7a7EtXewBgx9Iv/q5DqSElLeEiPMtglj3Na0yesq0S2BbfDFanHKNcw5fqkftGa4Fb77
d/0f8iybDnLofycTnngMAuqUmOMrYLQBKTcOOvDk+yXnwFASKxPfbworODQ8+uor6xcr7bInRIlh
xoVwyIiAXl0e2T5iorPzjq4DXEFe4t+hj9O3N0riowTeO1aPhOBM2ocsJx3ejQxMK++boOJJ3eqR
cWlp1ybcZ0P7qQEroZTlKFvWNa34c3gsMsqc5j0Wn9THgJbFLU25CxUw0+Ru6pr7VzyVR2sG7o/b
3t4NJt+WVMXXHAb9bjTs5yjF4brEsQXhwDyjrlc4Qk0LbWFlRRUp82V7B3OGTUvkRpz4J4LqwIKc
p7jRw3Jx7qDer36vumen3R8TzKUHvB/84QpT7SpbN9Yk3p7B2cVFmf+kxj43G3nsJntnU2aBnDpN
e688jB7NadLvXYj7UCd01zhM5aDvrax7duB55mj8B4VXcZvG/bgZ1s4A5nJeEHXgJ3p7no3ePLi1
OIEkY2fOALqBVWwG0Ox5Ikw6JobuCUaa2sz4/3cWuA7HIxlAVeoKaBje8GAdoDEHS0uPsDM36LYG
ja8sa79l6dTH2oxf87RsbhF/OkGzioaKvDWlzirP8z/NSDcDpQ0cAkbRntrICueS/eSA1WIH46wC
kXDh8b2B4TO5xwOTELO/q8bSPKieDTK7he/IR4vkLu5DM3TqK+MsVoiMgMRoQScS9BEkPpeNDljz
LlrsoMNqXbOR+c7cR3so/tAyZe5FXLLJ125Ub7AxohZmy+UFCOBWMx3vkAKcoFYj3/reAPbCL2A8
OBHOEYBUQJg2jXss/kmdKog9sulNAGinvMvdeOc7Vcd1LH/kEMtDRW/iHKsjBSqnxKWSZsreG9Og
ScSjDzirZzbzSLubKYOsa+bda5dyKcEZMXOWTLuKrQmoRGOjhHkzqB8M7OHVZOn91uOZAqt3tWZW
qOsgjfTuvPWrPYAOmcnvL/bQuhg3TPPAvqLYNK0+hhHNoS0EjBBb7gf3jB89V0CrXJyyOuDFkiV0
WkwSC8oS+D3hLobHNuQQYSKwFZUaxQIMwa/mwxhjH5x0bMVcIC+jYhPF7o4i7BJ2gy38p1Jriq2q
j9zrDH6k8QfDM4awHnSsh2iKJFS21c4kqPusy/E8WuJBacTDXMTd2Xy28M8Q+5sgtXRMhq6OP5o0
bInpscO8tFp8Rk8+NDiPtyAn9K2D4lEI3kwdtss4G/90ElQSDJd5g893szKUYVPaoDtr8zgBAtzI
yOJFVbZPetm/UTgpkwT5Ip60XZV/So9ukdmo90q2l9T3mxNtD8hY8Xw1JmhgurxEVQIcxcy/Ck/x
+Gg95XuT3LMhonTQB4dWSbSahZw4xbPwnKSJK1wavAoKx/zoB9yyEZZ4pwLQK7I/VbKwSiNpgHsP
w223ACHzvAgfKbhrpw4sFP+d6oAcLy+9RaBEi5IGKfpu7Dw6YVP9ztANDOul95uNfUIbOtfoZcEG
k5g+wWCtOQNZiCDFE+Gxqh9YfSUXPpUGAsEQNXcxA5E3KXdVew7SKbqfLUsdWA2Jpn1lWgIECCae
XSLmeo5nq6EILTIgX/Ol5K6ehkmMJbM3yNf3a97ImliVjfTgApj6RsQSYQ4PIzeAdtVV88n+W8fN
/5kvuXMby+LoDcvIUYK02/fya9Ei7CRa8iGmm57Y5hHxm1gMhy1HypknTN0jnr46lvNumuZ96tUf
aVHLJ+n4HSwQ09i3kqWo8RaPRLCilGtSBBFPJWBeU7/ZjRn+cX9m6xG143Tl4pBwbU1T5+pGurf1
CxBNU1oNgeDgjgSYdVSGoIqzg8QkPo0tT7V0y1CgUwbd4icH7mclSdFVHcOAilWsu4PZbgWGDhfA
9yiBLSIr3dfW1HO/AYSM3okAO7Sk2F0NpIrDb7ccUZAXrO+kRqY9Jbl8sReaSeLZEgH3E56q3MTY
Z5NbLXt8wJML/5SrcIWU9OXkthNqZYqwkrAkq33yV4bQu2OplddUopxLm5rlsRZcRicZYFtACKuX
n6ixQKqBafQ1X98bXX5v57JmKag3ANROJNIXTlKyPtDvCtoHbIircGrBKDhjqQ5UI4J4MeOzNZFb
Ko2+2o2wGOv0ywT2t6cQBTVAtNlWZAVkOoWcbBnlXRxVrCckPqnevVSTVZ2tjCXuEBGFjev9UHC5
T1Yituk3/pFioB17Tb5N05CHQmV/PQ0/4tALeRFLHZ1tHtUxde+7xn2rydWHNaT5XR+vN7uWByfL
aLaLyUYRdX/iTOGv4N7veshnFH4W0BwS1EzH3XZKbM2WCiPr3kBg2q7Bn7FQxaFZNSW7evJqj8qv
pfgRPKTCy/OgBJiyme7n2cgfYo1cQGRiKDOywEzTB1cfBfcZ/0+r5Xe+n6wdKRBy9P7VcJqHKdfb
U+ySGIh19W2nhEqyyH0CBXJYHJmF+qhbW3/x83CKQP7lMae67WHPnXXxo3N6jyNKwVxzvNg6TIlE
m8DSGHFxdX9sQb8PFJ1tzgpmzzheLXZ05RhbKr8/RTYmw3wG/5rTVkN10YoDNEIucTUvjWqHLNmc
lJ+coEaNITZRzMa+RFbvAarVYvqwvJwsEcAFypZxscMHoCpRaMFUlv6p1H50DdtqPLCLduVQPo7A
Dby+ZpyXgnyBPzz0lg/Idc5rwmV/Cpauz/pybHL3VlgAyyLpbDNtPGYRH7HpV8C/cMmRhWHbj9Xx
0GWjxtE1MCtO1XyJB/aB5cp5bwadZT4wuFqnNmqO6/psaNmOxSrnVQsxqCdiRndpuUtkcUAS6S45
29mDOUffceZAjMlYqlrTT1xbtKcTt+YOjVvcmVZ3e4OrXqcfaAd+9a5yF8FSbBiujchjeNxsbQzK
n6gi0q+mMV0ZwF/iJn1QCtcttB6DliR3zZEkyMd99VCnxdXuvBVQujJfTXdvVk9Fps/BTPDawSpG
iIsZasLWMDV+cuGOxoQa0yrUKdvd9np14JCq/28YC/8TPeG/IRb+X1XYECr+n0PNgIDK9PPfPsuf
fzv8NstvXA1p+d+YC6AQ/jPj7P/DMemN8Tzb1YEO+PAT/gO6IP7hWrpFoYzNjA4m7l8yzuIfpiuI
HuuC0Qzp0fmvjLP5D+FgWXH55/m6bvnG/ybjbBo2P9m/ZpxNwxWGB9rBoHEbofGfGeh/yTi75pxP
GBbx/rNZvmGPiNKe5FFcv7AVRBgo6/cYvOaudvroqPL8NI/j+EgUw7oSQFhRYeR/2xbqI9V6mLrN
4hBLBf6tgKDY699dQtV9NlvNhc4wIPMuleC+yB4bbB6b3Oe+7xexfv9PwCyJvYT32eM4oVGkFilW
4s73SYuJTnkVTZ3yu/HRXaiQQba+N7pZPOFN+sLYzm1nltZR5g9pK4entiK0HCXKpEW02WlxMrza
HTKwqKZi2xSlBTVdPUygE85LxmFNvVdE0RdMvRnTE4P48OQkbs5IlgKnWacvz+uP9ey4p2ZuVvwz
9hQWjOUsyzMGn/mey8vvJFP88hPL58aIMQcQHuTfKNr7rh+nLTWe0dEuggao/afAGFHJ+G1R4/CW
FNyYI2drp/JvM+CEWNaiLhs9zlsg0RQxhS0ElwqvoHhljjtIaPR+9C18U7yy7J8K1ssPKa48OcX6
S6EfhUY6OyelRUkhZ4xX2ZS05euNv997iIzblBKtbbHIeWfmDXpHEW+htjlh1qYvNv9qMqn+c+G3
ZE1QYALHuDkVC5BC9zG/evXBNZbuaEMc5B4nA7OSP1UajdQ4yxy3HS++ccYZmg8Re85Dm6AIyjid
As1E0ijdPOLdNd+kmyVbkB84f0sWbkxkoLQANLCb9DwcvexOC69tT2Y8nk16erCkRJui/Y5G0pkl
O1mA7hTSscPOmBKJrDnFLHd8jPAAl9YOc3Q8WG8ZHTCqJr1qPBr1MF4M1bCUmVP8F0ih9ag/axOh
0DhWePQWKtCoTZ/CYajojUb6jyt5aCdl3mOA53hbO+RgmBDNwrmg1lnAdPEug/CLdhZtqQcyxHKj
qXSGmS3aY4KVgRhUta1gnoG5dWmNyKBrDj5TTp3Uyz3OmXzbdn/LSUFY06ikqCqS1lY/GWHrqfKS
kbG9VEzYu3IAiWj00nswoinki92fHAd2YqSDNHK5BLtV+QnPG08SZTrnhFwOF0P1QBPMeLfrIt8+
OgnbaL9t1zpGNmQ90OYt1zSUOlW3Z69ory5LflVbwOOpQKri/jOZUU88CSDVHZgMEqZRNrqlD/RX
U0geNe0G/Bd5X6BKLjqqhVrj/1M9PufdqO260XxLsKIem1Wim1XsQHDEJGBN4sUrKJXP28nbjwmb
88X35dEzljc/nj/tAcOxxmp5QzfKH6JVvG3auzl2j3MtfwFFdUGR5A6q9BQMdf0loiY+T+ND2enL
A6RVqgusUAmumK5CL8kau9ikWnYjBZd9Ygc4LYSkd1ZRq6PQPQi11lG1Sr3aveuQBV83r7moDtQU
PczxpIcRySVvLC+FWa2DnavdvLz8aCwKI9xo+RHF8ggjpvgyyvzXYTSxhrR+JM/fMoSWryIpq5MW
l8DSI6pq8pKlnk7HXloWfzwLkHQeSG95UglrsrlXVwFlq3SGiG0DuiGVhA17wrLdeSC8N0u/WpsA
0vDuLoHguRdGZLbLkeUGs9ZZ25zUJhtYFqbr1Dal+NDpqA1rq72xdZZh2hhsNyzIErisU8FyEM2C
BeFYHfN3q9HqkxMZQKWMGeAFk9Km/zv1mJkaTJNUJK3vhIwlLttYlqjd8jPWdyW1r/zTYK+xdQYX
/CpdlyUjnzLXdH3Y0RkNh+xaFX53mL0BETvjoqnFxF8aeirq9NbEth8iSrLM7Q/oGH/naH5yRRro
0VIeSPIfikYeZOP92FOaBnHUvZsjmTTDecp841GtUBwsCFFTBonDFmtmLkLc4ulo0kcH55ca7YOp
MMPWJVTzpkLdF0nzrFsTyWsy97QxkS4A14qjZhwPiQGutCu4kLbVibNta9Jr0zf+u44bJoDoGbEL
C6IZAXGuuY1boBs8N/mIZp8kjMmVDxokkV8yEwmftmF8eoniXrauWig/oh4j2pc6DDSvcO6yFpJg
0VsHv0sf0WhZ2dbWzGtQ7o58QdUuX9KTpmOsxsRwyBGUueFmgRbz+Nb7eOJlbLzZPbGWsiG0qYHd
apFZKDg7l3YNqqCmB3S0iu+2oXsLFL/Y6EUS73ofSJ2uErlVNHyw1gY3traQj9JgmQhUjuRA/TAo
ghw5vvViGr+ScYpYKbBiRsx5UAwWZ7uwHyB5bAecGpQypssxzpbfBDf7pMsfjOEEEHOApgsa2VDQ
ZVKI6U1p1q6tl6dMaGSIvOJv3dEWMXFjzM2eYh48syXF3PRZf7pLfRVeBHwX23boaNGdjVFhQ9cw
l2PVvOHQP0666E75h5faP06Xq+tC4w8QbvRn0qPo9R9Z5VMg54oRZz0nXlqr26ATYzfw3xFO0RcA
UQhnDb1VwqFLreAChEXNZRlM0w/m+HWX1p40p2NCGk4RERb2wMt+pF499w65URQnHNgM7fO3KZr3
3l9gIrj9fKwj7Ve3kwfqoy9ZjUTRQuEKTPNUaXlxNPi2IhF07WUMs4Ydij856CoRbhRFOgQ6zSuc
vl3D9SRQRZ+FVZ4BAy+7gwTgxBqCJd/Cgggr3MKKpIouWWbpzAr8TFVdBqKpX/lN3Pc+bBI52t9l
PwL9t/LXcvTUAWhYsjELQT3UXMkgF9YvaVbOVB3OYV/Oh0kfPw3dOwykjrdNRx6xBr7SGOKpob3b
dUbEX4tbMMgezOnlO0HpB0tXALigYCHlvmLwh9+a6MtTTVW33fTvRdvhijDoweoRAFbXHxTrrsQg
Sh1ZMA2KXrFOvuDPkIGmUBs8yPXcz/5iWzQ3bZkNUGBi3A3bCHQ3+7tW7ofGhN0HFgSsybzXxGpG
6oBWsjsLKatu2BCsIYPJ3KdE1xthvXVZ353G3joPFJSf6GsqN8K0joxV1FGMA+pMQvNdW/3R6ROb
Ez3b1Ubzy8Vw3Dn670jLFuxrWukaaZmnArifWgWMcYkVzXBLs4tIVubr/9snueDPrbajKsleio+I
gYx0GR5AvWZbRrzOnKBTGcSfi5Icjgu3MohKrF2TgvkNcvNL2PLLTRLzri7qP9biHSx/uiKT/BD6
j4muY8NGCiFhOz03fO2E0r5qIR7bZsg2Wek802Wc73rDwNspUiiNevcTDdUPJVwoAgYvwKatX+y6
aE7zYjDqWSwCNqJ7l7ZI9xX0DM+b3oSVPUWXVi+HQ0tSUFvMv9LTvb3mYgyjFQsK7s1zdDaGuU7Q
JLpzGtBclP9VkwtDO4qvieYFfuPhOBvyoz6xzbZNcaWb2772lCgPInsg38PKBKapk1zHZU0AzMWX
H1P8PCxTCEf2b98FcYs3jFRstTjwZhmQcvCh2wpwPzcK8dAo/95i4E5Gb2ajGeNs9fBla8utlA5N
DNrOkUs48RaFRjwDpqUPrc6MPxjH7ZTUrIvCXCfxLUZygYCJ9N3dRAs/0/K/86EN83r5Gjt5X+va
kWXbXVpSizaS4AoEBtWohTBrremqxf+iQh2WvjjFDclWMlnUV8rkVbbLTauXK7DpBGa0lu5YLOlk
PMhvsAghXnofM1ZWnC1wcfoBbqpTkNvV53E3Z8uLKkDAQpGvGP7wqeytSv07c+exJKuyZukn4hrg
yGkEhI5IuVNNsBQ70Roc8Kevj1PdbbcHVWY1aLOeXDv3bHEyM8D9F2t9q97An2ZAUfNCueBAvOgz
5stLmBVl1PaWkrhMUn4xTcVeps+VP7i7yY+OgIvWBy0CPaw+ZETb1FafDJG/WLM/uxacRwiaG2qh
lKM94cMs9Q9OyYelbj3YrWhwQcjhNnfsoz54H6Pbpyc9+qgyMZ+LgcWDlGyRGP5/2QvwTQ5u6veI
tQ41zdz6EBQskJ8TRkk4CyzeVlKSlYzoM7PfQc0XlMLTfsn3E7FtwPw4CWjMHnXu+TCLmCu5KPXo
lo8amsvABpY7eXg2OhjefOP1djaWz8JY+S2lerJkfjZy9ntl0weswtChdFkSGKwem46/eSrAwmQL
F2gscLfXDqEJ45+pZN3rYdssSXPACOg6YfTMJPrWpL1xthyIHVl2R8Iz1gLXe5xlvy8FKsO0uVUu
ZxSIi3oqnwT3preUEWo/HgPOidu0gCHt6oq9MoAUTlD7FiEPJbMKl8QoONqEzApIuOolz/v7ZBm+
xIycS0n3uVZJe45N/w/KTzh60DOCNoK/3Wh84wMtse6X+z5KnY01j/MO0VKdtfh3USMYkwfJn+Pw
trhIsrzpVeWOeqpJFVCoW64L1hALXGw3L0wbE+bCPRuiViNwtRf2ngkinJF+GnkvvJQhLZO0qYOJ
45KXGUifpBjmzn9RJ1gvk+FXp1Jl3DzXTmnzSpudMPmsltF/itcO1zcEc3gQ3UOKKSZFj3lQ8bSH
7GDvdZf3fPCM81BFRQDXqduYi/0LQzsZhxsGfkJbBCp2rpmgWYphx6wbr88YZMB/vMoAy1UP13JG
bF3ZZFfraXmAHDIEC90WNlKCWv9YA9NylXs4hWLExPqsXaDuxBsT6P529cYOmUv13XaP9kg9ylC8
y0FyiPg9wk2xMVL3MCuk9kQY/+CAZZ6s+0GmcbVWaO82NhoYA4vvVjfmHyNNXieP7gQLQh5ULvYk
3mkUaon6Eh0X0Eh9vJ0s68Nc/HKXMLahh67umSyuJjP8vJ7fvGkkDo4t7VYxHrPGRIviOag8KP13
HZPBCjGISDk/7M7crUe+n3eHQs+DYYDGbhnVbxQz9ubD29kSbl1WhogcW3o7thGltvzWrK5aB1dM
UU/7OI/qrWjibuuZ2YebifWeaz5xPyF8Yg/oL80RN4Tk4EVsDnX8aLSpjzp2tDBqG6Fpm8k1KYeQ
DIEl48FMavejstxuW1t9/Tw5DGOlSVNSl2ju5qJOQ5f0QK6oHiczskgFaUWfaIX4quFE5az/83r9
JwuJi1ct55F+hSsWHfV89tUa7rc6PQvXf5IcXGaOfGzUPajb3dXl7tm0sBX0TjwYJd1zOxMPMrrs
xJEXDczEaftiHZLmM3hKWoUZ/JaK2jcHIxQlBAOiwUawwRD9hrr3Z3TYIsuJZXMlAJSk/YWfApE0
2oWcIu6nOeWedZ8dqJW4w9hISP07wuu7qfkzFSGMyCbz75ZAzj1NMRVyB308Q5YsNZh7K4cqX66u
wSHb+8WpsecXiSTELzJCB03cW7MmXsfuQa4EIk66JOirmSfc4wlbENxzfL/xNQPqTDHVZ1CONsNA
ynrk1ke1OEGTy4zdjbertYWdJXTtnZq/Zmhk5IRRn1atPHcsGRngb50UUXU658SeuElQIt/ijiT6
pR3M+E7Kb8dhDlFJnrdYyR2wN5OA17WwSz7caB6YZkz4jBtnZ+oYyYf513LYTSQUTyCfkn2ma88x
qVEHvOk55DqlDftkIoN5EATMubZ9GnAQh72BuqtsH7Ce6ufIdhlrITAx4yrdRhPxpmOUWyc2ECcl
jI+a/+RW8kPmWuNjNEhF8aMJ0mCj4mPseMhxasDXVOxNcEHVgHsqruG8roACA/4sahwwRSqxQw+A
EEFaHZeDq3b1XP166luX5hzmRZ8/xr4MLfu71dppP2Q0AQ7hzpshR2HmIlrNZfTsiQ55bpS+iyR5
LH0CxBxQEseshJ4/O8Y2VajahraJtsLdRV1EbczPAe8Hhv0eP0WEpb5Ad7esibgMSjd8ReykKB5j
E8/czPq1M4tPuHwsQ5ruqGu0oSjB8JklKdKWwv9cDJ4ls3gxFohYniKZYuKrzAz/lRaM4ruEBrWC
oUfBBcioykz0LtDzvglyrbjkREG6UWtudKm9GCYqC81AL9YjDBPLBerJDw4QeavGv+ME3aNxsicx
ROWGfSOBkBDO04m85qLm4xg4Lknje8qcuyJnncT6ftlSjdg2+9MpKYMkmT5j9uTtQA8hUu/P2PMd
dwpPcGIVb/rEd1yVzWePYtqw5RN0QjIUfIR5EEJ0zuVtqTNstNlAVbKLwrF4xEBhhaphcwMQ4FYS
ZbbT3H8CLe69tht20qne09j9SQH8pQqH3AxPkHKMkSWplRtXls5qb7hj8kv3NPX6pqLKWhZ2h9Hg
CKY1ODDHEREoH9BSVtgt9OnX4Q7xaaKcuMSH5uwXl6GiJXEluN46MuQ/FidDc3DLaqfxhASemHvG
S1EgKi5eLmAkd138XCzxm8fTE/Tl8jG04pXnlh9IuSq3FEhfa2b4thinKiIZa/T7t5GizmW6tEW7
EuRUdDOWnwDiygahx7seJxNn27xq4vQPEb3kRLh0Kn5lW0cx/EgHCo1gpM/sCW+s8PkI6mpWa8Ud
EC5G5jCK0WuDCx9Iv0gpgLylh5HlYGWuKkiU9FafPfpW1o/MQka6PdXK0OjstzquXkks5IagoPSy
BC1NLN5NjeKDchqxp1zeu1a7sS+/q8020HHJlIN3o8WBF7A+p/6Q6YgQIADolGENKqLa/wU7Qhro
YIyhW47HyUrJYyAXKQP+ESyJiAPwT5exiYFjmfY3u3/kExAF7AXhk+21+dbU7e80f9ZNfc2+oGCY
iZtpTFqUqNJMttDQ/+Pp9M//ZE5NbiyvP3oW5tBp+rdYJzCtmbNH7yPSm161hr84W1f7M9Of2GXs
aU1ID0b8OxuT83HGcSjRFpeNmAJSkSOIUTUDKbiSs09Gx1AjDEM6XbbT2U9dloac9UFZmW/uIp6G
oSJZkUWxw75xU49oABPvdbG1Yj85iEYnwWbTd892Lb7zwZxJMWk8Dsfm3HKfb7ANPafu9BQtDHxK
C5qojE+6JenhdPbg7coK9bpfPWvvmUbyPUhqWxKnuLeoJSpv/p47lxE0uLg4I/KRLLSvFpEGYms7
DyL7zs9tBCsIuYnF9e8TmT2lBMwEdPtgMfN7kccPZL/v2Ss1eHhi1I0+D+MW7BF8rrIeA38IWjSJ
/PCBx6/KZjRbhJR7O1Ib8CFhZdrGJjPjQUYnr9KQlbQpGB1P0wNG821KkDwqAG9DohQhMY7UCRhu
3MPg+A8mtmf8r4r3x9BefJ+3XHGaKZcPq0EnsTV08obj7oJlF3qPooQvFV5zt39R2fwYa81Pmvnd
Ft03DmH2Vo0nVvYWFroqeSLlA8ZL/gTPxdxMuNVQO+xdaf0da5wZOW92XqNwKks0WOZy02o6f6uT
PxBZMdlSky5m95mIV23W27Xx/HSc8kws2qvRE43GsOcTo7oJupOAB4/KdTrkM/l6jAP/NoRZmY3G
ypxeBz0tKUioB8rYT6FyodLLB5TgKWFhVg6qYKreMwRXKLz033V0YDEw3WQPsb2GFbFG2Goe/Whk
75vO/9TLjDzGIX+M2jlo7fy9p3aqVq2GLUrIuVTIrFFcECccOdXg/cxl3dxjTycANMq+IxUXUCe5
xtr5b13PTC6b4TMqWPARtUxlh8CytMad0/NDQ0MVh7GwbkY7PNvRo04Vs1kGntSByQg6/nEjU/lb
AsFhTw/zAJT0xUnY9DTgfBn7J2Hv8GvxQjK5gXahTj/aNQJsRI3FNczIHF7CtozeF9/Ptm7rFQjR
4yqo7wqfPJwEmzVyixEalDAJpvC+vEIdLBzo24Z7A9MhuA2NXBFYQbBrEB5GvZ3vVMwmSM9Bvi7q
DO8NoRWkSqeI7inGIdb4xUXBjjcKC65sjhSLXOw0JaFkwJYUuHN3Nhp0YEr86GyUmQJGGsT56DR5
q9tdA40yQXlkgvmgW9xyZo+QoFP23iEchcKiXLDb1E+ann3GSXznYcJCjsE9aWRk0XVufE2NrWFV
f2oUj1CQyt9S8A9Jw6+aGW24XlxtVM/gmvjQFjlh0ZB/B399KSYuVD3Tru6QfQ7OPR8tmToDwEKt
ywFMCXBaWvHKKvz+P98fODcBvUdLJBYEs+qnIMOatdMEA8QVf+aZO0pGMzEoxg6LHeLHnrKozx8y
/7eL07/5YqNiT8x7gX5oIWoaYP0TbMT3uoSbRb2Ftqwaj9QW4zqQ8PCggmOpI940rAA+dc+Q8FP2
K0YZ8doka591Ft8RTdgh/So4oFYVTlYz/rHqkfLKvKWOc9dnLphMfrRLgU6Kp5ADbP2w2ISS/dO8
6432tiAvR54n8T6twcCExVFoY0afUIwprTsBVjwnbYx7ulmfaw8XiJ5o18lrL7ry31OAOwQyw/dN
uxQyobhN5BrJotC5iEUeAs4KEolPZvaBjVRc/n6znNtMZ/ZkPymSSMMV4D0XfO7GrH9MdZ9REos5
wEBCEl07H1kW4FC33nExsvTCplavDdzUJEGt+N5AQa2Y2vKxtBfJDJZi032OkuE89LxJ9TB4Ya7p
n/qcrhKXCBhywc954rRiMvOU9ICGs5Wk33IZVUZ0GvX4cyj4NzzDhRJfNM0086t40kG+OA8Okyv+
IXXsbzNCjJb1nPC4CU1gQv7fYnqWhKj887qytYbl4MKqdvvyyWeF6iQRrAj7YUjIp8vdPNmJHqwn
ncJO6cSISibnTKDIpfWJeehZgSGE+qmLlRBh1TsNnQ4STl56clH2ypih/fouthi4CLsexVGU1PnR
f7fTmLmDSF5bBSGZ7mzbTZI0G794aEC0LuN9XXHK4035U0bzA6LkHz2PntKhvffMWqcLYr1R88Wn
PblRRH6Fac33b7m0yLkWfzoCfVKdGt9GnWpbRUhthg7dxbyFNXXAEhGRC2OhII0968WB6rCxnTgP
fR2z4tDDs2sj+T3OzlZn77CrvOV1lvTWxA+27NC4JemmMrHPJqIwBh8RHCjPzsX6aOmHTsueXSTK
KYY6E1Mik4qDktkdAX+PA5AXInfIBAKHskT3vU+NjWlmh7ZRD+z0zpSM5EsrOSvpX9POv7gyulON
d646rsN8BuKBHTM13xuvYpRC4mhemWfusLArrb+Fb7ubRh+mrfFewA1PsGBsqVHfAVHDafJf0NDd
csXsR+/JODIX3uKEptGtHj38iHs7dw4GmWYIpQY+Y3rmymxoGItUEfiM93vZDKQ77vxSEg/fixuj
q6+OvVRg2dmTAh1EWhcjiVG5H4YkG7y5M3AR0C+wD9UGDiPwte3JxHO3dwqCs7PhXeovE/09YJ6G
aENeRks5n6KRh8rXFn6gxf08mc4pwY6JmmXm7aRSy0xwDgbiLMMw7w3C3khd29o8prwHVPuuOmm+
7LZjooHa55WZBlI+O0wKDCyHrdNST4OaeGJv/dbF2LgLJCUHhxw2dAQXTasvPZR+CApLzBKo3CYj
t/565uoOXl2VOs8N2oU6ARI32DPUE3966zqcd2lO79i3X0CqOog2mNlcH/EmnvxwKNnFI9OnwxBI
8BX8w9r8o3t4Z/xapyH3ZBIMxg7Y6rRN7UMhOPHaBFeI1WEek0q/Iy4MSu263kzmxyxuTo1iaNYu
1raK9Y9qBOMvK4TbVbsmjFNzWrX22UMNZD4HC4fRArjrGFhZMh9733rNMib4QoMIOMf86zx951n5
kxY99kfAUzud/sHyCUWzWkARi0Vq0jRSq5uRIK/dAbA9w1shPzovATm6Av5sPd6AXPI6Vh5vgNbu
rTIvaPGLLiwlZvy13AXtxiSpQrGPjKnK0F1jbGUU2KjD4nIYCtwwzgSYKHMtF7vPymTqUPDML+mS
GkGi4zJJhvL/jfbuv5TV/V/iu/9Koff/Yb6RiQ7uv9He/S0+u7H/9wSS9Q/8Z6CIMP/lurrru2SK
WL5J7/G/xXam+JfheoJ/7biuKyzBr/yvhCPb4ZcMpHh4YW1dME79P2I72/iXaTvQJU0LgRziuP9R
oIhrCBKW/l1sR4iSLTzQSj6rfmEY1hqB9G9iu9ZXE/EFlh1QEpjlzBr3CT2Ae2UDdee5gEnEZMFD
XH2NsVY9uIX5rUBIkNqN6S2D00mZiNlfom4fjc48F6oFvp18RKJjimzPw44AEenNT1rn0fhN2gE8
/dMQDffF4tgs1B9NXmvSnRd0VES2AY8+Y4jifu4tsOm29jWKbgjj6ssEtTpjkq9qZnD+ErmB09cU
iLP71KvBDFvw5cHUpKwUTBTrfoM61hLjRsvQ5oG1AK/CxlTDnsF517+afpbsiHeDP+i+1J5LW1QO
8G1a3rpuWcho1K07EX9UcPKiIV47LfnTPiiL9Wvf11iKUvNQ29keMFu0H4KVYQlwbNevsDEAPz+t
nf1Zuv5+qr4mZ4RKKUJh2IiobMBFyVQTo2wzgRBGyID3JCZumx758HacxEGN6/p8jeQz8dlZTAxk
+TI4DuqnXlzqFnM7UOMYWOdmzgV+oEmdep3b1MqWE+DTFmf1d046S+Z7f9MIqoxsewureLeRgTGw
fkmj+Dg19ev6iRRF9GtVLJqo2TNyF9MT9AocFe70YXln9KB6qMmXylC/bzqBWDvCTRl0AWZfynCs
p1+DFJTtPHZ3ddPfd56DRse8B5zHRpqpduhr3aXWQyL6Wgy1uFCqlYHfNvP5pZRMUSu8BtvFpd1x
tWdgIzTKlPsmF8NoE905Mcthn/8aOc3jvOKdSDBgj4s11OvnZ3rKQ5Y67Ar5jZtKE89zx5pW9BdE
ZaE+2p9JlI8Hq2tP6cIcaOzk2ffYo7MuWFeS2j37mzok8CcNm5l+L96yfmQzKpgSwOi6RlF/j4Th
Jsiq3893tUKfr3VIfeaUtg/CubfvQdc0kccHylY2StWX5sV35YJUepxsoHR1+dXYuF7s5L6aUB0g
tEbEQyBDUNkYIwn3CEngdi9zwn+dJBuWivGJNgXHSVmTtuCv1yJMsl6AJ5o0qox4fPGiSocJxXtH
OPC7iLw3g6dtn7Y6HAhsG57BOkRfWT3Z92gclyX7mbsYtBCG487D0YtB6tlIBjIXUqHxvHj4idiL
ek6EtWyy/TCR1szILMGKPKbssMAzZDSgD30yHDRYkVvTmzC+Li+GPQ3bLp2tvfJWlzNrMuKENoUZ
qbBfL26ZAHqf9PS7tYdkZ48piSu5bu60xfleZO6dfV+ZZ+eDYFLrIlGmntBChZEhURb0Ak6k0nDb
LXrAiFXc6fWpzhrshaaxbMuE8ZPuthTAu8FJa6xXS80sc8qCmvWAGGZwXkb1IEXVr+aMdY7O/nWY
SCbEfPFgTS1rNI6BRKuRUiziWXdINcDXa4fM4p+AsPWOgPqEBS1v/bOjgSGzWXo3v3lPJhKrtcuc
Zc6N9ntTKuuVYl4PZT+eNW2JzzVL6EUt07NTeX+WoYVXVNtfqVL2Ce5PKCzNxoA1vTV+5Zzha9pY
iEBcuJ6VUQhO2nkAaXnggT2imRgu7eTPpyUjYmegs86FhU99LOiJaIgDG4wprK6Hxm/gakijvPO7
dscoItubJSrgLCbCI+cLot3ABql+7dZQxwZBGRL/JCBGc4QyA7wNMZ9dt1lYDFANtATxC7Llln1V
/tquj26Vti8syj+RpypcCBDkQKU63jReIrnC8VzQTZ0aD9ihyXEpgL2CQN7mpF5Am3pOgHJTJO61
urzU44MdzZhNtwP0422ZRX8nn6miLPA3MGhbeyM8kMyYdwa/Ixjc5kZCpHuoY+/cL3YTODM7FN+Y
aXQBD3k+qx2wDtEerJITn9kioqQz2p3RnVyfk7uwmQBSwwMYTGD0wIYDSfkKpZsDsMRAC5dgC8C9
nmH7sEa2wqRTR8IvsPAwJt7Iaeyhl9VolLuPNGvpY2Ox7C1vfFX1/Lq0Vh+ONoD2CZPmiDRqNtFy
mYYP6qYH0zQs3as+NfwM/HbXZvEIEgA1W80J2xjiJW4d7NEDxbaX2Fcuv1stzeZxKb5IhKfGdovp
RtTV45Rqp5KPFs0L4rgSt1PZbcRX44p43ysb4WrW8jVoQHfi1hyP8OAPyP3v2jFy7n3D+cFKLgUR
BB4fNayn8lpGPmUwocRWHfkBfsxNnjBn9yyzuStTyoC0zV/anv1C7NN6QTw79PWEDmxhzmZ/SXPM
txHvRqXkcvYz/l+5pw1hnSmrt8Kd3V02+ucelU1o+8CA0ZBtLJzPrJyBeUdlfsV27e5tu74f3WY4
1JEI+sxbyOEGlk6QWTj39vyFXz8rgNL7nbOq7qA3VuUTsR71nkJ43zLQ4+p1yGT0QGKovicT3YzJ
xuqaY/2h8QCcJ2LQYlGUd0hW7W1r6oe5XkwyfOQD1vzyni3F3vXhNsVoZwNrSb6Bj8aw6Ly/jmcT
MluMJ9E05l6iBzUh0ezZTLxHXQPLoJkfuN/gc4khDquRYbivjziBZE5GDGu9uMfJGTk6aeNtf1IG
tzCTjkvPrEsHlx24eUsCxPS3WfcAYAOGZ9WKx2n9hmwdOkMcd+Rq1f2dntrGtXLtdsPG4y0be/D7
DvwlNO2tz8IO5cgvC2o0FMWHNI2LTLmTXUCYSI/rk08k+LV0QArB6j1ZBr2uiaz0n3gCvOlk27Zm
9O1pqHCL0ZXnqKrabT/V8a5i+27E5g/n3XsX6TCBypqQA4YTdOjwiAaCqKL20FbFS93V1rFt2+bs
xsvJaKbxxnpjQBNEGIY+iJXRkFnBGPdvxsQZXac5PlbWWbgVH8FayGAWqj0merw3CBm/92bAhL4i
v4xEYgF7yDRBXE/89r7Bz1yZEPLrkgzyEXdBvspW4Ztum/Q2SWGS/0V2hK3pd5GJGHdgXQArUx1H
ZlpLPrc852MZggU2nPE+V3l8qHo/wC4VAUbml0fL/J1zdA0YMw9j1u80q5qPUAqYT2PZJYi7bbHx
ojzCGdqfDM1feT8OdYNCu9HioQbPQbeKCstenqUkjidekyRBEy7puHDfm78lHT/fIKgWS3+AXb2E
plfGXMe6CnKZf45i1jZWBkI+zlZVgdNImGXsz72427j9pA6kP+ShYj/GeSSOc3NX0JPfUZxhFQPV
wqz0oBCfXGZR7BrV9Rc/1sMWojIvSHbVBSQYWaTJPfsyxs8MGlMr6c81PCCPsGXSnfViTwipC6IR
DWqbuONWB3e8QwYZ2u3CBSmH7z4m7rqAdpbqLYZBq2Cg0fYZQ3Cc0kQzuPzWBgkH0wKhFnlUzfPC
Pb+t3AODnXwnKorBuZsZV7OPd9Ybppit31ab7qe8usSdc+fX2NRkfuuj5msaLWiTHdsVFhAkQ/OK
H/GXMPd37WMEjYeP683Lrvh3o0OqT3zECUQ58vQCP+VgZZFYsIjmSmAJvDpku+io2UxCx/lTRTOg
z1Q7KJPUhsrnG7AwlCCz+yiMlJDyZwtSTNBkbRJ6o/3gNEbYeEm79xRmoSFdHiYXYAsT7z5OsxMi
lMd4GZZdn9jWqRlBmJbp9NUBpgPBVUw7MQDSxUkaZs5cgAGawSYNGA1cwvkiFg1BK4e3DqX8BpW2
iVPY3fo1hkUFamhDy3iY++ZAzshRS1E9m8vo76bE8a/5vpIxTPq+mcnzbu+rCr6W0TPCwJwyIEQH
kEwU1mkGKsQ60VhAP1GHph6FFzyNKxaHUOuLbDeQYSIQre7rfJBb1WvppUQQrQHJ2ZQJwtCuGLmR
TVKiVVqw4a9IOFBip0vUM6pDj2lG1r6JEeV3Zh+vPmYisBoo9ghkdbH4gY6kBx1ZuhBWkdyUNxM5
wLJA2BZrMTmM1xjXLdS53SIIf46YsaOoaT+6COUJe5uIgDT/BiQbDIxJ/Ao2Ch4sV10IOYz3uVF+
28y95hJNMHNJAsL2ogAhDd21RKKyBEzjjEBioNrElvaU2vUrMZtjqBP2iuMg/8qA+iyYJjh2UeSB
6wvFQBuWyXYP0e5PaevA0T1wyt4siIygLwgUAO+AdixfmU9AS/GEV1Ye76N+ofpDQ+YyxG5VOz0q
fPamDUxqADS2zboZ67U/vHaex6TbST7HjpAjbLgH8iY1oKHIJ+Y8scLBG57LWp+PfnXvdH19oP6C
GMsepDBh0pXPNk0HI0Ob2tPxb/OcPDQOS/IE6fZGavK24reANIYlPT3r+vY5K3jvq/Jkz/Gr2RGj
k3uOGzIwDos4mdGG4QXL9eIOulFL+RR4phr3g0dxK3y8SL1XHozI2YPqQXtQpn/8JuETRxc9me6P
humM8hJJnoHoTxT5uyuHACrOUyKXtyFaeavNdamanWZioPZ0Dk71bPnRi5ch/BuT4dHTfbo7SNmd
FKfFEQ1XL2PrqLqx4N3Ezj+6uva1jwXJXK62d/Bt96NBzPhSRyGRKxmB9ysFBLDRE4kTLsENkx4s
Y+Kz681ixG30X2l5JlbKCjiWIuRXfuhxF2aFOBUeWWkSByW5zZoKCvwtibe8sZrGVt1j/fULkL2x
Fy4zrCzIefZivaCge3FcNtjaJNSJgvFYj4h6Wo+sDo04p6b2Efdn9eeQMbMtqtkJfIGdrRwhu2uY
lUuuFGP+06hFMEOE5NPJ8tXx8keOnbdJXqA/4sPCuufSYfDdpf5Bl+6p9spvXiEaLrSljAoQGFDQ
H/753XUGMpYYD5yNOjFhqYnohf13c0W44geFC2urH0f+BOcZzTlZHlnehEc5+uVF6zFjzzo2aex2
NIaI64x5zf5MZ86OKaM0VJ6PGP7Z0mnIE8/FdhH12I7JtDRkeYtSjfFmYb3pY9ody7r/MbzW2pQZ
Q6B+ag5TReZlP0BYQW/wxMGyt6Vl71N0iXmk7Ie+IYyv75hL+Yyz/1HtcRfI21+zlLc8npZ7BuU5
ORR4NPKwmuL5YozZmc2DBLTKMsRAICB6LF+Sb9PVaiRS1p3u0A4mBYaRJpYdf9560P1qjyERmsJY
/gDMH7dGmp5qVDGDxoorgb5XqahCHtM+1C2ktMQf4LKtkSll/iCm8t73wJWbAz8BtqZMpkHvTaOB
86nhENNCsoeKQ9wuQcUMfuNGwtt4unhvQMAcNCq3nQ6sjLwv/2/jYKNSRod+eAact3TSOPnyJ4Xl
cVOacQCmHoeZde0lNyC2lo8IYAt/Jr4UY3UFogeTkdgFUWfPJR0epHGapyW5GgaJ4Lb5BzEEG5Hc
/4N/YT8qpXPCjBRC1NEjmWiMbLYOCrhAz1wc7WZ2zTBdFSWOMZ01886aFjQF5yEzOByXotiyyCd+
yviVeBsi4l1IIt1TSJ47eno1ynfejjJUVnua+IV8RQ8VnQ2OXRnM0T5ZQTGNyttdbJD4kufnZsZa
Kg0n7DL3xTO7Q4dLMTEEIsPljtYwsHUjTJaZNXDP1pAQoMqX1bYwJf2EFda2fBBRBLwowzCWe0cr
QWHfCc4jq/CYjHnutqmOtd6sCY6hXZeroQSYpZfDMtj2Zv8ISJ1OdeDhVF0gk+qyaEfFlupoMa+b
0RnHE9EYWmv0kM3qQy1oxFPrBQzqyWPweHDz/rWHqAWoA4tAXDXZFlA+mZ8+lKmMERgiP3u7xBkt
u86qiDZ6pY+tl41R5QxTvAca2ORG7BawhWnAVUqOoZem9U033XMxlsXdpHUPRTOEi2M4VxUh0TWp
oM+OrY662aizQX6yiR4gnq4iRXHQjvnBsbOTgbhkw1/HNhrPHVIQP8FB7fMol3I/jD6yxAhho60Q
Z6u0+xqxC+xmj0upcM1Pl/DpJ3tOtn2mVIBdwQoMQICIM/A7dtYcTj320CFjQTo2Qp7KZbnLMhw9
Zlq6W1VE9ZWBLbtHIzE4OlB+rA4ft43uJUTLXc9wl5FwOaDbTynKqU3c3vlM2kpeiuHszShzzJem
KeEAOfPdNLb8LYhAeBxkSTI0GdWg0qNT4b4w3pZXOBdvKHuR/ZjaA6YQaGBWeW9wLfJ14sBjNr3L
SNOl9MeCJJiX5CPt7aIchC19HFglTwSboqun4xFR9bla/Bcmyhh65MpMAT/DDzc5pqZxrR2955nr
Apt7cCPcJkWyjzqu6G8Aa90wJXOYH5OzLgK3aoxZNnZxi4UKNhB39ycnsn/yF3VIpT5uTKSNoeKW
QJ/IdWX2Hu2HNZ3JOeUYRnoP6lFEQYUqCutvf0CzyYgwJh8MjJK769jWbhybj9TJe+pmHqcb4vxz
IplxzLwde3QAn7UsLzFfTsAj9sQfxiloxXQY0wJ70LIxN2mzjWFT7J1yUB9aX970rnxqWS1eNUQ1
ZUy4HjHQ+k5l1qNMJFNgIpcROe+73PZ3umod5kntSLZEeXbdpr/ZVvncDn90HQWL7q4RtVp6SAHq
BpowD1UZnRdy4AMjReEQISzLmxpsMnizUOWfixywc6e4RNKW9ADAQvYGSOjOUx52eiPe8Q31V12n
wDaZ9CLrJQIUm8HE8LXbSuHj9bAGUNcm4WHGgifOwOnBHNKJ5pMtFUmBCmtUQte2dUDc+Gnk4TPH
RWYMLCfq+TgV/XgfgVXfLoO9JUjkHrsafj5sJFsHNW8By9ms03E/YhXYeEg00CgxLOtTth/Kjh7M
WX9o4eKOEwk13h/82Ky9dXLFFL44eATxqdGMH+Qqzx49cTGJX41ih2yw6Wpb5ofpktaxrhjJiTh3
a9MqWz79traveFH+g6Pz2m0c24LoFxHgYearJIrKtmTJ6YVwaDOnw8yvn8V5GOBicNs9lhj2qV21
qj9McvxWxvqW4G8mRKgwlELm8qWh3KaWzWYrRUyDTuJuG+29KBKSLiN2LfyjERUGSCEyxjgQyJSK
4+IOUtzdq/pzCGuXvmxtX1CGt45GFDYqwqnsbedzJoydGs/QfPrC8cbkrjmaun82J8ZgjllPkYxv
NHUe+wwDGA7Zi+DQu64q+z2v+j9sZWJlZlm9QUznJYY6YExxs9fDFFcrNUo8iBJylD0A6yqO4p1Y
KOGzMXN6pAjiIAtyNwOWJY9T9FpJ4cqVWfMYbYHbjPMtwaezHLobXCdtq6XmRZP4WHEpWGtpTMDa
g0HdggykaF57k2N6lT3uQ72yDk5WEo4eGMcqxEbee2TtXOdQZUG80/9H+iYKVY0mCtJQ83ye2/Vc
SJ9RrufR1xo7k9gzfhq5mZziJlnSmIOme8JlLQSLhR17/o+E0rE3DvSIwJ8gfezNEZMbFWQ0E9HQ
u3JM5x0RigPg/xQ9x/bjQW1Zd+FojUjz1/y6zaZuJ/qnUmAKHX5LJ1f2/D1GoeMedw8yY8FhqDwX
OCgWO3h+clcPyWcosv7Y29WB1ikuIsf9SRo72zHznPu8rfzcAgQ/WBXTX8aVnsXDhQ5rYiOUEmzd
yoo8fFs1pAmW2iAOom1V8CJkqXUu8POAXKj24eCSMGzVLQxA8eq2v52auxx4oa7q1A/FOEUdk8LY
pA+/4iWPxVY+HqHjoKjZBr4SDdoRv6HKLMMZBb/a3zj/JuKnKb9th7zcB/NSml+s8K1uC6JTDipc
0VS8P+GIDa6S+mn2ZqfxlwyondB1qknNmEPsqCXmSVXntyJkYxDrgkSm/G2KkDKB3AXmbALv5E57
lC73Nzh9b6IrCLVWVPzq3NIluYkNGfatzLUTfOzUdzg/hHCEbeCihfVlN/1PZRafo9l21HRq79as
J9t/4AieummS58TV2V4UOFxGJbJQxfpqJ2X1IeJ5uLrpe7UYTylpQhOqsnGnxYU/UXl6sAmoJJUg
xWVp39gwALyJUKcUM/MZ6z9xZcltPNgcPMZfp2Vozi19OGUJpjpbEKrsq0oHU8FrN8fpfh7jyusm
7Y0rjjeWxLVNIvsj+ULmwdJkXkNN/CDd8TkYn1OXvIXEkCl0G+lXiPaA6OisJASH3dHez3wiYVlm
Jx4npPRn56WrI/oo45dCy5MTIA7q9GSEIT1ULgjo7F7C8KFlKS2rxswCJfqrI/IsJuDwcmxq/gN7
HA7KrPp23f4rZXPTU+NSmOUj6enQyJqJDr/a9XJdOAe9zm9ZAa5wQTCjj98ZjfVtSeTk6Bg82fAQ
7Zpuqe7TqzO/41VhQN50YDRzqAgkT0gQq0q6bSCBHFtqWxQU35DC1Z+QdSMkvdM4BvXBJKAwO/g8
Rf3UV+ZCCrU8XcG0xci1G3qAM66BExDgJtYl5aVTh0dLYdVZM6yCMFLLqKeW8tzH8CBAzEFLnmvO
n+Z3ls09yxz8doDPFFJUPNZcZby1Ix/HoBkABgvuuyYnF5NEE2qgN+QOOSE01vvYWLdWcyFZIWlo
EeYiBSnlyIdCik6aLwrKxdEWtP4VE14b/FXGCO4A4i7VrjFWfqMmupHa1wDeCUs1jmbSyrKLnann
zL4XthGeG6rjDu1cPKWKo+7LqDz3HcN2QlbQ9QRVagE4f5ipdGsSESw+EVtOosx9g7BXyU/tjPQ0
xK94nVYdRwuraLdZVPlBlJPpn0h1hXu8OHPF0mg82w2tbUXg2cl7lr3mqMS1dgPldmJnAGr9ZiAK
W+zhFAyjNQF6Ji7sR5RARYwshDbIybCofE3D74YyK4WBd3kTVmxiBVv6HLCNfAqKj8H6LIlkwJK8
4OEg1Z2+jHypvW7tZhDxa16kuznSDopQHrk+LECEda0Aee9U9nYyQB4VU8DKi3U5eRSFvN3FxgTU
41xXEbq408hcT+aGd/RH4Vh/LhQVvIT+8u8Eu/UBWbEpr0CfCL+0m06t6eRsLjadTGS1TZ+WELYY
/1qyTQ6UM4fAxtD/unje6fVj+4FMzwpHt7BOO+q1GWGWNCAdW/Ne6s9WgXs65fFphD/T9FfrFp/E
X1N8ZghaCe32VUhFXP+e9CcVzpBKv0McphiaeX3DgV1pymdRBu8gJgHaAmUwQqSyV4E8jZ3CGykT
LfdDT+oU8r9Co0/k4CLBHm8j36Rw8tIhgpKj8iClsIbWBsUExWezm3C8KP3RukOVe03kEBKOn8cp
fJ2Ic9Iz4k1lcmlgVZQg01oUyRDKNl8phxz5ZrCubIv3Asxfy/KlFsVebZq1XYHfLdjY1H8dFvGu
3Wla/zpFXOMUg9Pd1gjrwEppa07aK+u4pRyI9Ql7HlL2277TNlQhbi0b5Gmorst6vEda+iZwJCOo
5RN6C51ygnuXvMAcPE/qVS9A0+u7KNRbiDWUFy+L6GYxWg/XFrHHaD4km4yIGF6lg7KsOQAGR92Y
fAYQnmgZGqCA1n0JNL47DgDiYYEPZqNzSLXKl9epuKLbP+vVJcV367KvrOqj2991rK6i5VMtd4X+
YQ7Vaijenfqa24nXweDPcJqBVPQ76zbgQFWZRkgXrgBR+WY1eHN81i3nOWWlwSFi5SI6KkawUUXh
lR2Cbj1jjiv3Iv0h8oCSSc+K+WUOSwychbCt4oTmV0AlbA89pTWKAEiyxo+E8A8IdtAuaVGte5Gd
LEINIGlWcfJg9bHEr1YC24SVA4do/5ZVgYXCHZoNBsz+wQDMJpKvA8qxNHeWmx6JanHIrInrnofy
FvfRT8eBhD90HzrSzUp6TIviiOck0j7Ima5SNhmOV4obh7iB9GGKQymqcN5E7bXSOTwSXYTCbrw0
vBPv1JLf1TqVl6qgSnLGvku7nHauuEY6Xbj7hjDaJm3ojMprV+6zrp+uCGA9n3sL7AvWVGIN8cVI
3XhfQ4SY+28895r5GYRfM6CwRSSYu2ptUM8Gd6KjvCmpKOWCpSvoGJFMEvWANRrFm//csY78aFZP
TExsFExhYqs2PmFEs99S03eKl8lihszYZojpUGkx3RqRc1XcEJl9xmtklaNXLTbHzIXFwAVjqd2f
PWO1RUDfhjXH8TmC0VlDP6Dpm9ZTLvEyPDaPbOx/04zCaPml06ArXGeT6/VPR2DfCbhW6O0JeTFp
j0KKY5xTedAlmrPJhgAef6TxkuEFodOuU4lpm4zp19IPMesQLId58qLEQJut37Og9ylxXyVpsSf4
uh+0DmjjUvkCTTUHRhonz3rUocPgjy8e2Zszmzc5gfXtRH9yi5aFX5tyQoEpDCn2oLCsINIB4Iuf
w5Ept/2GnokwBnjKwmSF0//KNo8OWH09ogtZuupjbd/Ho/022iF+g1hhZ6ydlfwoGXsHNcJabnxX
klSvO63sVHApjUeim9sumg6da26savhuEIrHBJK1kz83cvxHQ4Jbv1YyfbXyhkKFpaMHGwKNImsm
gzz67rGArrrYBAQRc9Q0rFUo7dGLusfoOL5Zhjt8GKjIJv1PI3HFXpzYvBOq0pf9kAuKaVz8T0x4
YI8oi81sZxtG2oavdeH9bNvqrcPMa0/jvlKWLhZw94l7ERwezOrbaDFtTPZXDYpsNS4Y6W5ggouo
n8iLjzZPMI2RT3LEpQmTK7W727yeADt0YGgsuDOR3j4IOm9nk0uLG92giEdNyIjkX2Vcfmmz9a0u
59HBRkxqAdGMROjAzm2jQH0HF2tsbdDBeUhIxVFOJu9g3Q2OdsQdUQfdqYt7ccY+wd67BXxRZcZb
oTgvdS3ONRH74wL9MUvAeunk+jNFQDFNn6ZQ+CqB2dexeMulbI5ZFFlr+L5Tiv45cODu9XCrNgQw
VJG+myHAMEt7yrNMvBYV6k9011zFOvQZ86LWsUSKZpZ01Fvx3XMQU/rEgWbWcBggkj73uKYylIMt
9YReRFdnNxS3ptvn2h4Ncm2qPmlAwGz42tzriAIINuyeqA0/w2puhqK/6oEWHeohbk80HZ2pYaq9
hJpTCMrcJjIBfmO4BtlSkiV0NaUxT9WMnmqMd0b6ZMU4hGh/HoTN5t+glrshlYgljL+7Ht5Myl0g
TvjUql316VsHCtUYynbMbHLN8XqwYZfZ+bClo2U1jta+lu/NewzBQp6zocLrSfvI2izndWexWqNc
Id9N1QGqxFZr3yAmNr0LwbzG85b4DjajsIN4TuWf3IYMYJmtbjWTNXMy+734cCivCEiXup8To6E0
rAF7+njTVdK6M7RlbG1NBjLUGf0B6ZdDJMxYSsPyyjp1ecJWIpx2U6a5LOiJU1hQz9wg/wHnjGAM
JgY7SHaoK6gMMy0k2FS+FM1+zYC9B4Rk5cTcqrSYwUfW4J4xhZcC2LNVjIewAahTEGSd07MC2AR1
LnMO5ZT+CAyZnl6rXCtWfCnq5qMKJmsNnfdicb8dpE2zilabo5ePLuRZcRqy5OLY+vMkzRvRjnsY
zL6ctLONA6goZxbfbXzUgtryO6jaDii/PPnQmLRr17cM2MWEdYjQmQ7fr4of3ZrvSzl1REokyp5B
Ee8wYJ2Xw2dwScvvsjlBMRNlC8hn8Wbx7nnPImZ9oodTTHDAabfD2N5K9mS8zEk0vBgtwMGWdynM
FEa9ZnB3QXynz8sziz+1C56o8PWEpWxSS1vnKYdXMW1KtDs6jD3yGevWmP2JJiSrflEVeXbZ77XC
eFS8VSdwsSlqGVVJjF7lzxg3Swidms3nsj8qvfMEfp8zItp8912xSGDK2M7As8TMsrOl0mp4XwLL
WXizlOeiH33VbLcq+dWwR+agaCnh9FX1LPIeLv0mcS3p9gE2F1vsBCX4pIkX5+s8U1vW+pJkjMT+
SbhRq14WJIOEYFTiXVNDkvX80bDzDSX0bX0RymEszNFuYqiQ5LMZ8fkZQPHxevVwHPkESGAiooBr
aWdlY83IEHKXDjXJnthj+bmW+Aw4e9nbMZVYLT3ZeTUuQBxUQ8yGgxFdQtutTzWLpWX4wrdcNPqu
UNN9smRi3GEdJfK56rOn0Dqj9LN/aE6OKne4n71otvyQdWWV7XvDfuntml7t3LNY1wZIb3lEoV+v
+C2o8Ym9IPbQ2vqXx2JLVm7dFmzMZpVgUZ7OBzZnHuH2M5siiy01wymJK/JhBGOU8dCMT8zHqFTF
ySCfyeQFM4T2Qmcm1tIEHC35K6vqlrnjthuqS5kInMEJUQaejLN4SSkywrPR1xtnwFFZLOSgSD7R
68d8SY4ZfwRVUk2N18E9JzNE6pLshnlurclripS7OwP6AZSpWMQI3bfLwVtk6ZT4muNuU5qRJYSx
ZmjPtSRXzNZnKWWL6kXojA5iTr0hkDs3MSnkhCi10cLumHQYyatgWKm6FCelxL/Li/M3SxkZquSS
mc4dAv+JkwZJFPfJdr0GtvashQcm1ZGIjII3Lgvsh8siDVgSvAT6JfL0K9cwHelO+ZwSxVMdnCQ1
LSON2Lh4LBMZYG4KN1VBI2O/4+ZyhDilkumiGP5iib+65Mgb2Il6Au7L7SaZAwq6OCnm85qGDJXq
yH+GFv1U6XxTXK60WbCqrmw2Hjszcf4ISZ4AebnbSIleAzKu+JLfSeM9UU73Potyj11hPSYIBkpi
HoaxkTujqa9Rr56qiBU7l37YW+x8+ubW4L2hn/FBbJO6HFvhgTw59WYWpBzJf2oqVtvYIInVa8A5
K8qb+pmVJ8RAx00pFMEb6eZvbv/pZu+UM6wEXpPURfwbTjytt/BnrNrhvU4nFnhe+JHvaWJ7NetJ
LXpdCrUwANNg4C1WMlt57tg77LRIq7xMxWc6dQIfNsgclOagkcc8bO6Zg66gSnoS2/pH77r80AyM
jaT6kqYBHbtgYZP5uzcMnnix0SEpJtd0dn6j9tWcK8KMlnKbU7rlKctRT3WJa1KwuZp+MfVzxRvL
2U3ZSJvCcl171RpEaKf6hNPkpUZNJ6u7ApLGJu5ntPVHlqe+OWdsHIZkW7r/BoJnPPVbBkyqIkJ4
DQ2s05RVHSHiHrssi74z4nqIZ8bdiTT1JjH6YrBfUhF+Tz29WoG6wyN2gMe6kQmnymzMfCL62RQ/
sQdiIYzX0RnCE+BTexe707OipqSGgi48KoIrtU0PhH852qs8wsZh5/SGbzfBQ7p0N6X8ZKPgeLbk
QOnURXuxcr/kEcFaU7vzvH0PR2gfTkDHDvnF56rlVGbiwmpbY81IhFISHYeyPRbFDA9kkNeIjPYq
qaozR4y9lpe3GuYrJJBx1TT5LnfUD0U3ODaLHwisBR0TEfZ1+a4u+kkG89QUR+jxT3GqA0EDXjbs
w1B7GbtpF6mTr9fVNi5xBMwaHqf4iO15BRxnY+OxwS/1UUz121DTkNR2KsHvaWOO1b2bqdDRucZ0
8SPb1rdb/cE/TD5dsRWhRZ0Re57Zok4JyJLQMLeUVon30q6/taHPjlhib62rek7FeEMbo6PGnyA7
KCtMzDsz88mafx2LYmZHkU9kep5EGhgrIjfPfK30aaqbeO5PMwbQbcoGQyXQveCGeB3r7JSGsVSf
2JwfhVlQQeCeZFR9AF0i02dC6yuYIaIMcZTqgFwQRLGeqqqHnEmPlbHIr5AnAjZz9M4wLO8HKhKI
trrXGewVqswtTr/xAwCdGpEtw/R3NWutXxh4PyEZoAltmbIv2IJxajX6MXR4upomwF6X7ZvV69c8
pyXKdP0k/k3hE5esCqT6OmGT7luohhpfPwdGNdpotDt0RvVSqvI2V8NlZMVscHBu3eBm1aCnLEY8
zkdht20NWIvxuEtcYE6C/tU6uOkMY2NFHlF+Y5Lq+/uCdJytYSs10Jhk8HH1fDmEt1sOivpEffTM
B2i+6ShAOYKwroTs9ptV1Z/17pRUBPbouHcp9bD1+Fgq0aExuCH5Iwc8FPBEjeDRh+rFhefV8PpI
tZNjs8Rbpwq4CyoUG5a6lT7SuUBKftJPLU1t/OotlAckPRSlRHpdXvkOoeHKjp9CDUmwlH4LhE8O
+r3SHSwFxi3CSR6N6j6OHgmOuDVPg9Y+xEwilYojgcBTUPzVrXmhQ3U9LWOkZdwK9CpPzOU+nqgs
MvZAsWx/KsydIb7ngGTKNKDFmU5Dww1Pq2gbhoa1LXTzCMn63me0WZTR0sLRR3caHLAPBPGVFuxp
k1xVJ/1ImAv6qHzRhvZddPFJWHO5rbo5u84TMYgxuE2sW0J13jmBew9T6g6o6MImyxxiqF74EizE
/4TVizHJ14mVr5ew2A+Uo+x+1FbZBv07hiMaRxB2IsUvqTexxgFoJ+8nq9nkceN3klQT7t95br/s
pUsEZ+OBuxqRJ652nKWPtAlusaKB23DCY4GiZ1ORMBlmcAxgn68oMXl3W2tLbh72jOmjKbR+y/+l
l8wdrb4d3G58zzrn0LXBcjGCV29G5jb41PtKtQJE2vygjI95kUybH5eAi8tJyHKSU5Bh/avSY56b
t5qSib7JbtFr1MdHN3irxpLzGQmXkLDVuLAxjWngSD1oP62LfYFoFkhpuGcFHYUdudBK438zXZOu
ms1uNQRcUqShKYgHiF151TidGTNrjNWY0dj72duiUxTQLM6DayQNng3BdFDh2fICs/U6MJErW0Oa
am0ESVPbt0L4tFMvAQqgMP1Mn6Zdv9jRooWl+CH734H0q0GZHDV97oFaCi7gTj8QQP6enPAnr+h6
UqDF2rzxWo3SQYH9BP8skyPOPxAjuT56bhbRDMpCyTENxFse7o594jNhvxG80LhnrnWazg0cPGka
vQsNh+JsUbsMpgo3xAwWoEo5LafUjGUW5RSLp8xaY7elEUTu8jxexBAuQ8gfOvRlXaORyRbh6NlV
vdGIpni6zmmP5S/J6fZgttZ4c6r6YcfjI3WwR8Szx4QAtjLHDR80NI+qFX0cgTHfA4yVtjVutBEL
oKWb3zw/Hj1UMLP6pGLZ6wMOX3mzjZPIj6NhvaSnS+KBVMtm39jgF3bfVncUz+4Ahjq0Todtwyba
iX4lTkC2bR9FWT6ZJnxgmiLDJOI2mRjG3aeCVTNYf4Qy5pTK0E665d4CJYSs5I/hS3TI8/TgZu65
MQg4MU4GWnudTNQzgHbIMI/K0i5Tem9sqDgtYr8kz10y6vfUDQzVdmrVo2ANPNXxoxoe0t5U1rgP
HfN5MMOtWySvjjJBhQCUayjNSWbiqRvFU8qs0eiRzeq33joL2zX8No1zRMmK2f5LHGD8mfRH7V+a
HyYc3BY9mqPB6mR4KNgEJGungaZmCxYRx/Sak70FxRdgKKIQ8lQxx5DzU2OdqBJvrn6HnvpINRCz
uXvS2M2oJaBQAxt3V7OmiOhNc5LuUk+CEFLwGmY3a7D3dppueGHuoyb4LROsDrbY6B37MT194fSP
ISe5E4GGqBRn41rpSUmwc/HzWuJ1Us+isfyUoFB/Be96qJPx34o+8bLEBzZZbwry0CBLSCNYG9Le
PMGKGVDLyqdG1XcB57DSLO+qUR2mJt6NtfliiRRKPk5NsE0kJOoZQ7e1a1sb3YLs9+KkyTcZATpD
6MelvIG+oW9H13E9Z5iJIshJrQAFmucbOo9PwkmOYS6ITuWv4YBAAb/lwn7/Dc30ZDXmFzTixQPv
ta16C9TcGyIkVE7cPHB2FCGxS7UazCp0u+QoPrxTPazhW4665zCQvDpxlOn2TyQ4Xo5F+qIGgZ9p
45500Q4CgmiULzvmauLBxAX/NNjNobOQeAdWFdwaonhFZeTCz+5xHTL2B5Gnc5wIOZmNZr8VtDtl
w0cWTd+p9LVZ8JSrox+Em32jZ2fG/z8ZcAaIKZIg0o8o2wb3RpTXvm7XStX89XTv6qZ+mzAPYsrw
K025Q+fZdIniL+VfsACPNJWvc/FBpx6ZGgcqnSgOYQJ11gn7XaA5ApNm/Y0jmLZLVjiS5Z5JHECJ
OewqvX5DOdFkdQjj7BN0Ml3Zaf0yprzMAL+s0qH4F3bpe1Bl/+ij/3NG+WEExBabxiaCwaO8CS/J
wBqkuVFxzl6JBVdM7DAPUe+Je2hkkhbpPBe7LkaYjcq3HMJfnA34Z/mekHvzwuQQQK3AkCg7hTzB
JimEr1gxBgcavlGUxaUNB5jy1rfOKqnpFyN1qb4o+C9ki/CSBifD1t5pRGqQxaePOC1PEwtAes/A
6OOGwxLJetvXE8oPofzGvG4Iea8H3jAJwhtwi9F9y8vxQMaPjC6H32zmCJuCKdRM3G7CJjmmRVd7
MfDivZR8xrqO+wRbSxja3FeI0qwTSiKM0z1j4ovKfUCPURn+ajbb4fIgeToM8deMBArvJtriyQtX
ag5tuXRasGJS/7UtZHVTzaEWvLiiUjeDDqmKihei3isYKRt8/yd0gVdkwbWk1orYFtExqsAd5EGF
2i61+apBQrTuLg+VlZJlOxXRpKyUqz1QnO0kfp3Rq9Qkt9TOH/g3XtJSpQyFmNlAfR+tSCW7Nmm0
HKVtkOVlfZNpehXK9Ea7g6zaddfU52RM9rH9Q7ryUBnBrTKizNOWlVLJ2zpUXnDA7OaSCFkU9REd
rTU2eenbgfZRR1xTKAw7cMIeFkIabXPzWNs7s6x+SK1cyK3hVsmqL85VLxA9S68Nl6HabNbSDX6k
DHcJuOO5+22wF2yGwhUM1ihXVDV3Fskut3AfTdyfpyhbj32ZA6UFodnGwS9e4rXo5g87Db4aZDWz
YvWDa/xKNlmS9QZk5Rk6Fi5dPxNqOsWT889GtiCniXHWCtyjXbwWTMM1NRu16YJXcerXxkpQ8JK1
5jwq9aOL9GUTxs3JpRza5a5xtXfNMvGqs7pV0sJrzfEaDeYTAflD6mKDmagzANu0MlAswjYCzDY9
gg7IhcYamdDLbJSP0cRW12gQYGkmwYJbE9+ZAxZTo3PXmHzIqdvvNYsL4JcYQOP/n6a/7fRTAKKF
X/TsUjXAy+pLS+xtlGYMoeXFiQsPo8QeKjlJw3DH6AZTDbNa9yBhdqts9Bo9mw5O4zxC/REoyZM7
2zS74HNu2RKa5bdTsQPD/plrwHdYyNpoOUzSw3asT242vBgi2vRO6Rc5b8ds2OSyXnes9gotuMec
NYgWvzhJeybSTkSl4TbQ8WLRZx+2SoCHC7uvUE+zHl5khtdRiRmOCFvr11hjNDMqFOEAnmG5Dg3s
+eRrd7mSHgor0YmVpJ+q8hkjXdcmlc36F7u94zhQbIvugfnokFGOSb0cH7i8WhLbk24/LWOYoa5q
nOKuPb8hLFMo7OF82sNEeSbGeYCzeqxUB/HXpLWDJ1tsFxd6CUe60ZrvGK55pNvsUpp7zDfbqBFV
gtaL7fAT4okCkldaE8hDrFXWiJLabKmATtX4pU3jl/0lKLzK2RKlJXqYAy7pJ7YbGYZsOJzSgCLk
rIiZEIxrsZZn9FKCtCS/53LKTygsEC+K/g5n/17yZMMUs6nJv2R0ExJ0SvbRvMijGPQojZky56MF
ph4W3Y10+LaE3BkkSrgpwmQTZ0R+2ktWZCgyCYtJ9j6zC8kNYPBV7SpvIM8doTwHlHFAy0rBMGZA
a+70oe+Fxtm+nO5EO7/bAgYyxt1kjJ9m0V7L8MA7F6U+f1ZReywDtk8D+8V0sP+4qOj44gR8Cjfa
1wQSA6wG5txwLYERJgasbtM8fzUJj7D6Q+oJzgr5hCbOyUST0Taaw1C6t15cm/nZMLXdUhCg4aNS
zp0LyExZS+DdEoisvSAKgDkamCt0icE3I7A8OSxGpW+JmkCx/SU1nRfGNa7kw9TV925GIbaCzq+r
jygLVtNiTjWqDv1zOEEQODCfUMGQ2LtkzO46MnZn9bcuOIjy2cy1m9nqnqPaG7lYxCMi9RoeSo3v
mTLCLu8uo8T1YF4U3doDIPlhzbzNWyR2RnID4wh9tIe47p/riuPQDOECaHwh/4GFJsvAIiOvplOi
V1tj2aFm4b0w8NUP5Lk5lOujBu8beW09qTbVotFXqVorhTOabqsnJoSXmFDkAk76chigBYvOJn6f
odt2FXpvN4buYiT+wgApOKmth7a/YMuN6CW0UEzJWUzKpo4KOEfRVqgsIabeKzJq20mWNU10mlRL
9Q0TXHhlxEhm4W3u7HM25vdyUj4oNV8rcjgGgbgrHEHd8BLDs00BzWfTTyeN98Y0T0DNNkkIDIj6
wdda47GfSTAa7ERI9/m8dnadgzHeCo4FxULVo+JV0QX02fTAAW2W3Jp+7MHXt41CiNHYQdt2wGa4
D72NedrW1CvDsCp1j7jHzlK2sYodJJiSbYhRRcvhY9V/taG8uTpbmJRBBaCoZcy7jqNXGuYLSRWi
iZRnHtbrltoMAjgtvLLp0UJRNvLpuUK/ULhpIi1/ynghlo2yT92K/Vm/j4IeEZr5qRpA4juBddUQ
M4MQbRXWHY8zQNW4NpTWM5bWRoVIvjFS3xCCwR9JrHDWJcUuxt2AsSGLrevQXwtB2CNtXATS7ETt
4UFviMgvxS7YYY2By7CYniMl+yJN+U5hLeCA5VdDK5qKmSvKMj6tLifO7OflBLeOjVsLlFV/nSqB
Hh4W50ZRTg4V10L/kOG7SyFUmeRfrrZQILqjhMwcq5pfI1HzjJq/C0s8TY27HXOYzOG6FKeA6vQc
uTMDHx5bzq9UycSSaItWhSOucTNjpG+QVWS3C2jR0uwsWtuJIFlQuxcuEXouyoYdvf4JQ1ZfBxUu
giTaBSrUtiI1WRSbsZeyVg9fODVsZcacWwbPUJB3EUfXNBQMjMJ5yaLcB64X4OTltb7gQmh256iA
lvSWj8m1pcnXwm1EuKEina41P2ieCyoYXA6b3+UBDIn17Ch+hwCsRMa5GtsD8ZMD/tKdg30gyjou
4fo5cP7hW0MAp9QXHL2OeDcxXDntKu4IsBkb1qstu7xJ/RMTrv4gPsnW4GZwOfeHO1W8OcZI0Ab/
VOIj5eIswhyVrYOIbXy6GDLD5xGZvcY6sKKr7zWpqeGuj6Z8jfjRc3lKsp88eNh0jUfVv5iRqUjL
F5W5N166f/LCT8b8SZ2fk6k5pH30qyj6GsPpeuja99CQBxKe2oQjpihMsCQqM8liMCzUV5Agz2np
XtI0oey2ejj1tK55CSoK1vJQ+wwn6XHPnzq98qz4I2wOIznPgFdcQXKYGE6UmOt8utuMSjn6ESp+
77MmYQTsVxMJjr5U1reYvDs+tzUCh+f26cECrhfnxrENWSk0zWHCNU0dzD6GdVax7gqCf1kOvbXL
sUvRaQo/I7zZ8m9EOjWzeJUQpjfFgQavq+P2z6r0NKvchcEfFdq8ZuGGzbx7m60OvDX5st3Uk9xW
aC6hBXKcO0lLBD/vxeg/lElZh7LZ1TxhZPmpZyrgn5uI6gc0cOZN80lJCfKlu6Shqgm8pBAZd6hh
uhzu3L2Om2QV0QndxCpW5twrVJ5dRmYPz8lIVlqP8kNvFxu2WacGILZd9BtVEmGLL3yIgBzwHLmf
LDAu+fiqpueQV7KyRIK5M6z0RcEgNBgDJxMULGiSidl7IAp2yXBfnoKA9QBMTmudnjU7++UFT4hi
hKQ2/OVl4Susevv/uDuP5diR9Aq/iqLXwkTCZAKImJlFectikSy6DYIW3ns8vT60FFJrFnoARXTM
tLtN3iKQ+ZtzvkPOkzGgDyhWQx4/mcW9HeFo/Q3ZdxrmgFrlmGcPDa13JD4dtQN1sAysx0Zm2zk4
m7uRAoas+2uEwJzbCbxpvlLBrbeYC40Xam6DTWxVwsrjFkIWa1SMB9AymlUab5JeUB0F+F4IU/tE
XPjmt4p/s3K2RqgeuW+WzbWW7M/DCN98UowvUdb9Gsogqttq2hX4k2TpMLXYmckXnReJK9AHU6YR
6FrZszXNu9FF8tYPzh3Ugm2Hpe1k95gH+1bcBXl+LdtcLVy/fK26OexNps5zV47feukPyIxxiXmh
S+QiXjbQNntHXuJWeo84Mlp8GHy2hrDepmT6iQDNBFrDf5CQGK/GpcTkMdhWmYGsw85y8jWgQzsw
6sQok31m6Go/MCBjoNJ9CUzmcDlFvbPzB3hCxX2aPLFtHzesKBHMlpUgKq1OYSvcJIfr6H32HIBw
onP7i9l0Pr1X3U4rf4z4KU/3PfLr1L0ZiBTHjHbYS8mzgTbL+MJz7UUmfhPjtR2zDdOyStAwZUvl
7isFNizeQB2RxcfEwU8qInBUWPWs2UldW9ugdKYNAipWwoBJF7mFsJGP3VdHX77iTnSinRFB4igv
Cr6ExxAyv/Y8zZqp7UfpbHRjC5qS9/6QFEtgKMugQeOUbzDzUihdq57p4KWmsScOG02xFbG6xxau
uhtKURedK4gJI56WExoJ65Zh8FPevsoAK/mQIHoww+jPq58IeQhMyy3m0aUEYau1mxLsQYxmLi1Y
ZdU8tz9D5q9mhpnaWQFvudhUNjUuOrgKZfbc0focx8h8Bpf09rMR3BrisYrwUATfTXWvlc7KIpKH
LKvuMWYajKfkwMgochEBkuqcOh7f25NXHUuCUjw2h/lEJJ6JQEEwgDn6/d7h/CXfCffKqq/PESab
lsyH5q6d4HP/lPrR/elGGl79wJuy1KJ9XrymRYUEKzxlbPJAzR6b6g7kI5TvF7IIhUGQVNRxioI0
Komn5N1iFEmvDre/I+PuBSDewi7eKryc2rhKk5NL2W2F5aZhbi+DbsWwZTlrCXQ21YpWN1cPRcl8
A+l4tRDM/A3/LvHu2sKFFfwG8gAozMLnjWdThseQKOmlRdNiRGiCimXz8eeTwzDD63EWinyrp1QN
zmwo36myQ9tlLvJmTQzSCkNnz6izyTHO6w9Kvvu1s+qtrQt7bE5GVVxI7nShkQCTV5gnpW8tdY0f
LdyIZYVAhwJkig4AjvAmgKJ3llEb7TVuaZaHLuZjzFfsyKHlsGNE1yXR+R3EhNmbjybFWjPi3q4n
tAfw+Y3IWNl8NHH+qmYDr/fkDgx/GaT51KNR/pIbA/Lz94T8JJcysQqugX3KRH2ya3q4krNSWwbd
W8OnbHFJGRxSBf/f49Vr7asvcbrmkL7sRSvqvYOYKCtekPkxc3Gauw4FeSo/UAp4ghuipOrsIYmF
uHwxeMQwIPpyazDRD/tNqLYeVWRp7eqChRMaGJpE0GtY7IhHoMjpbx5gggqOWlp8Z3m7T7AZ9PId
3DG6l10vo50/kZ8CJXhAODrTsG1WtSbtSMb2c35grJWjGBWTvcmKCVvtMpQfNp9aQZpfMX6Iit/U
9EC4zgKcQVUTFmndOu7kIeKZ6X6RaaI0QYLLkok9EBTcNemYvNRordlUGqxRzTYGxwICcQRR1Bzs
DuQie/xpQFg1x3aNa0fSXnOShLzDc45dwoJ5pErDVGQwlA6ILXBRt7n5Ux5kT5U+P9fYSmVGEaLH
YtllyP/Y1vBeExRhxdpTFoAUIk+EBbsTMLwy2s9GUwBBxum+NxgY5quJ+WXBcqdoc/jujxKeF+uI
DeVdWJGMWeBDKT3w9PiVlmRFEiYQYdXJoPjmbjVPIhm4egESAyJs201E+AajodTcllGMJYrfKFuC
lZbs+yzUtqXv31thRsgjcUUDI5/Az7I1euz+hTBrDJ/1V54U1O1aWazyWIZ3YSuevUevMFtWG5F4
9sGge0j6n1rarKO0u0cTNXIPcnCGqUSKyaViw4tqFnGArHoK1pdYBiiCYdFLYk2wKaXoubtJA+x3
0qNL1lmI8u2tyQ+2ZQdHz8eoqFiOzrCGWrWfWFhxmCCF7I4BdObutcXI6Bl3Zv6NM27hn1vvGSX6
QZAnZE/13mOKY6IN46pbk4UyLXRsg0KSj6RDBkntID79+T/kEaBe7wjzooHT2ZK7Jv5jkVu/cd7X
q0yhEPZFFUA21D/JWes2smSF5HsQkGTvPgglqe7D6tul5Vu0xFYOutFd5/KM9cA28juxNBvIGRrx
wKXhIniFSr8xy+DeNkktbqO3WKGzKCyMjpjvcDC35prHuD2nLhMku9Ks9wh6VRVS8YApH7CD+PlU
PFYEjZB8kQ42vqcGAq9/P5JtpUTFC9gw3bRH3AICrBTpXOimRg6LOh2XfS4BG3bYHafsJZi8174Z
T0Qwffc8vs8a3k0ocv52VEl41IriPopr68Uu+3RtafEJOhLVwLbneYoQ+OD5B0s4Iy3HKUHqfGhb
bEEC51a9qpFq8Q675niMLVIsTE7kPDg3U0ng2HhfUpdLi59de9IFkDaUpCJwXoHf6Nh0dKDqabv0
pHz8ZbV1J6aHKovPWeo7sB3rz9E7wk9+b8ZuUybeNTDbcyb5WZYJy0ayWDPH/UG50yx8xHZ5bJ5K
M1Az5uSSSOsZw+i1pLGbcy96kvFs/dxRMTT8psidYjW0swYU2HhJBOS3QPRvQ1d/GjJCKtuQ0yCW
FlYPjNHIFdjE8LD6aX80OvmYBSbUx48aUWVZ8rc7Ln4mhbX2U1nttaPHHvCKNzjeM24M7mmmxj9p
9KHlD6N4CJs7rwo3iVBcZP5eL54y+7NFYVg6BPQSpjtme3wOpv9YYmrA8beSQQRe0FjW6VmP2U2g
oy58hFg5SyJkm8WqMCMo6HJXyvgacknjnIJ4cUuYLZJMuSoE+6kASSLRbf2WGi/nkJ9F7w55njXT
/6Z9NrWfwXqZfL4pAEhKvDbIMaPMorn55i0/5IGJXC3bPhMEjZlH31a4SWQV3tKxIrSw33TedxaX
a8JcmHyR3DbX/fDl/ZoQALkvue2yZLwzQSaQjmVurER+EPRn6vSg3I8+CkijQMEQMx5v42k3cK32
I6baERARhJJyJP9ViHXFJzsN9rZN2KZNQr6F9vBAvPZOt1BYldL7ypvsQJzrU2TLRVmdWWiuOrRL
hRM958ZRL5mC0idYoVgN7BxLxHzl2+i9EdT31olhSYTPY+VBqnFY8mHuYUq0yq4pbvnEJJEiDpcT
g9DCUg8d7Tg7Uxi016mGFhc35cHDgFrpz2FUvYYSPpcCY87hbYPFKD9dArVzI7uUuTrMSXA5Abc+
BavG2MsMcRE7LROFjqLBRsHs4xVGhNDbDN27jR/uA627RDEcvJHQZJoLw7qrGGZZrOUtHJ6Of6dq
ji69X2cxrtp2Vfnas8fmwyiLXU5DHACgcpW9stFTtKTLAPXtBdM7lNIJjJ22Cc6hdZVZDU6fnVO7
SvhDCy496VOsXdtM41EBd1vj6asbCir9rcMxl9c93o6tbBg2gdSsudsN2b131riMtvApuLa7VeLa
EHzpSwwPpzDy3UxZzzE/gIw2VhIpPrFftzR3qU0j0l7ChUR0NmnCaZOIJlylKTGKVf1Mie9qAR/J
MTVqHqvmMO/fo44lpMH4mWh3/NQe7gRyljR8MNP3OP6wzTyQMITy4yz0bhf+/gaRyS/mJqhvMAjW
QcqCPTdPKVLSwjoGRAJlOg8bMpKkK9aB/y3bfj1mTMagUo3RjfN/UTv+GaX4WxM99kQ8KHSMeD/u
PXoWZQz3LdMBK1ZXeK9rLcB2pzzM6dTrY87SFUVGxe3YEgNCIDSEsPhtlj21Qt8r21sPWnHyoux+
tk/G3rWA8JhzlvWVvkdCSxYIqCfxkcUjXxeRrtCmp7DjOJj6A2i+V51SKNLQTJAiNgl7UxrpFsg9
lvL6YYAwx51SEtLEuIkxSc2CywyY2YnjrJIWwecARUB19DZBeSUHfd2NwHrMK0FECzwK+y0AwpU7
tF9BVj3OpZWO4GQZeO2+xH/jai3q8MJfoLpfGfD0B8z/GSgALToayHUb39lzuPDcAEzUPH51yvvf
HWHonGve4QwWoR0cc4k4CDJK7lj7tJQEBrhLesyqrX41BINRUx9jQ3+s6QVG7+xnFweS6yCSD3J9
Ntb3EFysutk7Q3uXZbAOsSdhJO154+BqsLNBF2aMeyG1B6sbjuzZTjXmiqQuIYpByPfIM8zKfJ+R
FO6Ji61bl0bQ0BIjKIZHcwKPEHfOT0ATG7YvShIdB3QPNtQNH8UuRCjR1JuBwaikiSQ6UrMKeE9s
LrUHZnqZa26IO7hF/bjrv3LT3toYgLDh7pXh8lHH465WYCLt6q11mcVMbGueB7Fz6UlSqzwGeg6N
w9yE1TUanJdozM+lSa7P/POBi2w5B+k8e5SVgz5d7NkpM+90eD0c5ltsTTKtuWhOv0qc1yDfWtNP
Mqabjm2FCoAwROlP1GZPJg+/hruBF49SfS8ElBS00QGIm3ist6MgMMduD3qDQKvRvmCq3gNUIrTh
kUjjnbL6g96ioQGDqXfhrrMQ1XbJXZOQ+8Ay2ke2igHknDOnVDmqXLbeEZ9PuTED7SnoARDJbttZ
BnYwLEFWgiw/WOrZfUqkb1knGyxI7LngIxx0LgHzx+9nvMTCpDUnQnwdRzc8hI5p7+ICQhEeFeJO
ntze3dZdedcVX07FJCvg1ac9KOHtdPHeYP7lU9GazUNTlBfgzXSj7VrVMFF0nUi+8ZLq0Ws3XSoG
9bnxU7W3OFDwauJZh8CZujWC4tBYDdy4Ao3CgECW+xo9r4gJDKUviQv/2yfI0KP4cdPpxZ/uyGj7
kdUG8PWW8AvUYc+SABDXQLH8iUADgJB3PyUtuGfvO4J+kldvGTEUbN+wJwfoEbswuwTwSY9M6HeN
ny6jEt39hkYqwwMdFsS0XoFLAVhlXYP6yPDf7HFuuPy1+tTiZtsC/RHoyvyk3cqQr62/U/K9l9To
GB8x+EAPx/uYMepMmYcyx2bnx1V0l08MfYnOQLmXWg3D7feYTFQrfTdyfKWR/SJsSJrja+X91Jm+
IuoVTNrOrT/jYthqLUW1EA9UqTqLJjjce1u9INTaVDlrfhcNMWVvHp/y6jrZyYOmHntH+9DUfTK0
axb3C79FGGP/xpk8QapZ4K4sSv8jQyZrEKQuCg2YMGBtrV+MHFLe9GtwzQ/JXg5od4D2UG5vS+t3
DDRcp9peYaNLjZuZPwGshOKnoYT1wDOyrAXtCJMIeSGxXPShcNdQn0ebeT3f4QRxy7vZ5qZ0fW1y
mAVolxMi/5wRHl0dfQQGNPq0f0jJEyISGvhisNOKjdezUhix16nH+s+Q4HszkdfZt5QR7B6ycx9A
Qoi83siw3IGBOQw/XgGosgW8EQ71yseS0MpqJZDRLVhGwp2xNki59rEvGPX1XyGgDHo9vMiVG6Ms
BFEOUXAXdWdh7asbixaNAjTZdVe+U28Sx+FuwBVsR/dhckUIjvxUKyXjmGcvuEQdILxvwcTN3zCz
7d2noLtM07aPT2GA321lv7v5DON6yxHmtRV7T6NcaxUn3QF64d7kpFG/xuBuLPbrFgT/mhvLGU+d
3i4ViOWu5tm6BOG8rHdJW2MgNcQntpdjFR1Ly92C3zs6NfMk+Y0cgIcH/b1LeaCZi65iKFmrK+8U
9XHHexVsSRdgQFNfrO43IziuMs8WdxpMLHoP8xboQbfoqwuRCo1fH20u9HLAKtsvDe3SBMVmaLQ7
5xg1NwXEIzZuPnPNMbX3aPXt9ABwcUW6J6ujY8XKMWUl6tw1fPWhGr5I2SPhJjDqSz68pz6cM23w
75BJZCSjRUvVVuQN9tGxI9ftEAYtMdGAeLkWvBR6F1W7jSBhTORaoGDpxrF59vlO8NYynocMNRJe
xmgIThA6jjhKjZ3eZ0/Ev2hHUYYrUp6zy+TX4oqqbkUwLuwNLDdrGZEk48c6pETLIflqZD5S69Cu
YlziRFNaOfqVpeZma7dGwZ0mEr8/bKwR8NZNFFs8r0Qwz6Cd2rGNw6D7d60CPzZAaePI1qxwFfjl
B1m5M2s2fTV0b9rUcg9bJ9x4gfnLTuijbbPonEGl5sD3DwI8+smDpMjyzqVrBLiOuuEQAvg6NuDT
kIgXxTnQZEoORZ2w1qHNNb3Of5FWBwsQLtH2z7+sbZBjoVugDJ3/Kd6AnR6N5gPZDekTunZFZV8j
nvmKcrQAeheNF9BP6hg3FppoLeP9kczB5BzZYTfZNaZP2eOLEc4h0At1cWJoXE0zRZtMEl9vqVxf
Tc3kbPPRZYKROfLICPg7tEbocabzrpPSQHnVO2thCu1YFwEQxJjYupI0CvhiegQLpZSffZWII3lH
09HN298MUOambkW6avUI8ejU4/KE1oT7yx12VUEXMRpTvetHdnmD28mda6f37jCWfFEJo9TxvU0n
QfK3JYqUOULYnaEAXVeUqG4rcunqqMDpUNhMXkztkLStxm+wu1bmkG/miOcwAPAYzLM54YBWTZrR
OPhJpnYVOLo41dTRxrswtpCTc1seU2SyPIb1fZkFOWZf/JPUo6Bnwv4CdNg5NBXTb4/AMWoPw9qm
gR+egvBO9pN+zNvnkGzrEwhGow1RzZhmi7+VOZmeAcW29ZC5gzchfWvLcp/5O2hyuIEwG22srH53
ww68KheuisBGEmlOiLXiwRbsIu+n9soHJ4+iWg5hWO0nHmAInRD1DeKsDFRPRGvKsxS/8E04xPLi
DZn5hAJGu6+Bb1IC+mz2WsPZTTbXEOag84RpZ9I2se59DaKAg9nQSwZFfwismKO8yN9DpFbnSvN2
+lSlZBDnP/3IRB69NsQgLzzWg3ZQNiY/5ZX5OjKsNWFb5ppWlbGalsTbJu0OXG2PDUQczYOZEQhW
Z0EXB0cWezBvwOC4JLoSS4ebM27pa4mpWbTt6KKK2k5e6+0ajYo9t47lJGHb43pjEy9RYaUelcGA
EAJc3zDFs6wQqkFQJfsAjwy2r/6MTxrDEz1Dua8S5mBWNo/bQ8yGvY2xI3EFFhE28WNOKiFYJyFG
D+vLxWdXubMN8Dup/dbMFG9ntjBaU/kktXJG6XTmdijrm2NiZovS4gLdj7VBPhDoaWTWSWa3Gjr2
vlMINxkwbvOE8VoOfrHMwej51jlpxbgrJBMks4MUCwee3ARuURIuOKtSi/2rBiB1mqiKVAskYgBw
SjDxht0bONQxGJja6chAQ7TkJapMz/KqF0VBsxOBXPWzETZsafbiNJxDPVjd+kN+ZySzCIYjWQRt
sLF7o710Qd1dkBV/WVUU7yfQHH5mnNMKjkvajSFWKlReIVeWk9xPPAwLdFouIaPIeOsQrqCbO1/S
4ESPA33uHH1KpZQwndSGVg18iJWsmk+H5Klq02ewbWw2sc2XQTNsHKPHf28HhHdo/YsRRApmeyw2
bvtUhKK8M4Pwx4qtcCvwlqJq1exV3UqAbDGDCpEDAWhJtB8xrtxizIeu3U8rQ8txm4bqwdVYopnz
yKJxn8O6UmvDar/LpGMf3QnCdHaIXwkLjnW5EkjHshT/PqiycDOQ+kHt5PL6pq22Fon2TWID4wID
LyGwihBlPYKUehQAYT2IbKPpvBptg10IyPjeU3hjGfUtooMGlOvEIH1VtSxw3AzIodUYN2L5cGW4
/bCQYvjWQxNiXJgp1NzZbaIJSxjUQjXiZ5X51VabznpKu9YXSPWgNOHCJvfHbF1s+AV00j+Z9llb
Hotg+HBqO8E0TntSmchX09kcOuX9d9/6+Zldc36O9N/BH5yDpw9qW0z2vT7E8cFWoGy1NjppVckc
SDfXI/Bw0mZh+XYs4KiMcXG3Y7+HBnkcGXqdSsQIHuoQrxaPAaPvvdvEy6rA4F4A6llYn5iXnMX8
jJde/x1r+hcBsgfTBy/s1KrYT+yoY7RCfiwfkX7IGD55YGMGUtr4gKjMurrl++gbO+Z4FuZPmG/+
QM/WBjpxkUa1xonVQ30kM7uczev+wNXUplvdbBSwO3HgZybWrsiSlcOcvSnzO68oUa1zuaxt1ueG
Se8SpC0xV/CYwx5ZMNQzi0ag6g6Bgn2RIlojFN3d+IkLG97ScJQDjjFJTiUngUzdMO4XgcoP80N+
N0mwXRqDLVRpJCs7DwRP+jsNRZtdAPfPyaO0E+2EGvTNsQtGy4lLxGKRnBlFdqRWX0JXJsdS91hI
jmWJYYF0j0rAStBe1GAd0ix3sFvZ3AV+Q4Yi7uVRa9cu0bUg59KCrrZyMIi0UDZtgzY8R9vk2qLZ
Jy5awea9KWzrbOXk1NQo1jy7uCsdkl1Nh8KM+ylfsYBKmcf7/jrRCu2QEgEv9Q6nb8LJGWqzXSw3
4OOxyqmG5j1omt9E2lTQmQUQOKt3YqSy0HAgrUGuxwY4stqtD6mPSlv363Dt0u9bWRBshKl+Ct9+
iUhF5x8HS858Z+sJVG9JquPiZD2Li/QtqZz+ODXOAwI8Qr07eKPKcUGsS96ltlP4EFEAuiV/v2F9
OToFlydORsuTalHGA7gKaBz4VHDLO05N/xeU3wyUrnEyA5QGX+7aFOtarBUWzAW7YKaIwzWAQPo1
wt6aPTVVikQyiPv7ri2abRAbT3URy3NGpAKIG4Sw8LIFIyF2jPfo8s+grc2b57N57SUA5La2PmFS
6fu8xl0+TL57nmYZdk/zIDtjlxSeeZSodCK+xqlAebK0+PeJaxkbgm2x35FM8gyUMN2UMH9xpPkX
UUJ+nOKJH00BT9eoP4WrvfpRR1kDAVDlZYUegjlkVQ6b0sS/ETWIIplbAJkmmNZzQqjC9Mx1J5sH
tg57nUAsLEzuIYgA8BMDnG9p90HP0jquylT18JUHbVM5coa3mSeBJoRNa7OAGkMnbet7PkLEZw1r
cjsMgUSm5K6rwcPxGvP0APvFAGhddOYnizAhshWCbLrRk0tVFtatcmCy5QBWQ0OL1iSd4wUX74Ec
hjdG9xqpAiuRIz+rkq48NBlqCcswnjEFPJbUlZcpDg+S3uEOMP4dm59uQ6l2Qy1PkpuBDiuv+Y6K
0d5MCjUAYG6gecquebUUO4D63Jn5aZLYKUbwq0tbKJ1eNDFRRWvMY73JfIep+jGML10zqHMT2c2K
2r0oje9sSMV5RMSgS9aXUvhn6BH1UULk0lWJ3DpXQD9oDMIhPNsOy0eZuEddaG/egGqPJpNZoj4b
Etzb2BL9nDs9dMUxfmDMw2BTlCdbeXAR4cUBW3cPhS/2nUbfgg65XRsJN1Efm8dhaOILm9ZlqXlv
BWR19DiEZcLS66FTLTpXQ+ccopaDw+Z2LtMKUvHu7YmwTHx2b33vpSd3vJJM6KMjmYNRbCZNKQ15
FLvGyqoanLNa0O1DIqgtkFjovE6YBeD46N0bBvj9GCbmpvbG70xocmuHx46Uq8xikdM45qKVirV6
1v4Sr4KnJWTK1KHzzRSSnbBF+cuPDziEUZ5SmKt4J71+GZvVe+9YNBi5B+jMfzec8cbdua1pxndq
5OzqW5BoZkP4m5GFiM8b+KVGh8G1rwvtXLE1zIZ4gHGt9kk1cmIh6hXO9Kj03L2kg7ECl2hzgY+A
eBuG+QBLiHyiavGzChETXCsEvsmeMOdZGxG+Ba1vXmwEToUWAGyr9HGHdw1Cidk/Fw2mTNLc0WLO
OkdHH/ZOBHg3c9J+x07iuxEM9BGIgKmOdLWKMffoQf3ABhBoEqDIXc8PGg9+WtvNyfbajRny7RI+
cLZao91OrYxQ+7pIaKJi3Gmpp2PrNFmYSGo+HmXC14S5zdpoUxiPqN1RkKCBXcRl/IlQnA295hIx
l7qXSsaPQYVM1eSQWQUqIbqgEiADBwiAhl21W8eV34asGGMGGfz20j1lTWiTXxevysGYVoMi7oFp
5tE3m+ItRJMXu2VFE5DkiADce0PT8MLvBw2TQ9OAg5nIZBoqFIVMYlch7/MizWZyVRz8knIEuyRC
pDTZMHsH3Lh9X29tdHcl0erFUD8LXyPdpwiuykKbGPsWC2c0u4099C8OpP0GDmzvs0+hCSLXQq8H
7FZBv0Erjb03q051i37FUPVen9RvBcFt5U+42hnsEELbdWRZ0qoMQ7sY3NJY088g44yO/UhUsgzy
O6CQHpCFLXHfmFzwbOJ0/yK7y4VlmB95TszNvwsyC8j46fx1oD/omn0qsCdinVtVGIxW9tSgiwkP
VtX2m55TcpcjL6uhtK/8ESElvJlmhQ55WCaTu/v3PIkMoDrWRGwrVXjtUlQUNhBrCaZcob/FkdrY
qKUJn820h8JDmJKHNQGExpPrqX73Z3jpHKvq/+T3bK/9PKv/+fe/hrH+y1/+E3Ucf/x9/jVfeTHC
BA+a//0r/vn/LuTVlP9nyCt72Y8q/Phryuv8K/4z5dVw/qaEI0h3taVuGML+75BX42+mrevSId/d
kSAsSHL9r5BXy/qbodvKsiXzA1dA0v3j3+qcXeU//rD0vxmWIZRrWBYVma3UH39++v/68/ufv/63
rE3vyYlo6n/8wXdFPTn/lPff//jD5r/kCmHaaG1ZkVi2NSfA/iXhNe2LNjO6FieiMt8d4T7EoYk9
jHPnLx/Ifz03f/06Jr+jf/1SJr8jPK3CkoZpKkUM7l+/FIi4sWh7tGhjDWZMo8ftv/2QvZruWkj1
iq8wHX7b0UOfKLIfBD8wiZDqRZFEM+6W91oVnYM5qyzCt7rUU515KFC3gZlECQkV8fpYIVDTCpzz
CO4Vo508QsbBrILdmHpQNWGtilOvn+GHkpdI9PprHbI9AwfecL1nBw/KU9mBp49tuHpeZb4M+RUc
KdZH+tsJBts0IMdJxRMr/Ssw92Oh6XdQhZu9Qv/Bd9x+c4uBLHCsTZGw7scv/URG5JfZDSxHTLRj
WQ7/rdDUzteRpBkJSbgFCgXDUzeyEmAztDT7idKfesMf8QP1r1nZbUOHxWJPBGRc0g40ybBvCrXL
2/itEPI39uSldrF9RMBE0Au8Zg4IN8keaglGBtCcru2zyMqXKhenNhof8rr4MP300NMrOYzSMV8j
J1LhBfjdLbSP4MO/YTh1U/9JPLC5NAUDPkyHpYXZcUzQPv75K4ZqhAinP7PLTAnLoH8I9fA9yDf5
RJxqOgOLg2q2mFeXaaxYRpgfUKLgEgN01JilCDN5LxKoBeocIy/bhknEOZ2nPzQqgIE1cd906bzS
RXKlhtc+zf0tuMa3KqAyy5P8q6IFrp2RFAYYdl3F6FiqklmJa27PitgpmIxUnCzFV1oPrUKLVbys
A9SA0exaL3TkefrJVfC5AheZPf67l4rSwUylueR9pHNOUXbO3wMinX41jjfNbV6rdMLa2OGeTFMX
tRsO6yI60NxlIHbQJlhT/6s3pH9ADaU9ZSMeQd+vPFpGTlNWHc1nxbQ8T4lZMVGEU0RitGUnaeh4
4aA4smrhMsBMpKMrYfFSJfbWracb6HbuUY2OvpnumG7Ah5sHzsym8FHYDFdrkyQwtzhE+kT3qLtg
gMKDoWI451X8XQsAkPcWZgkayvjbqMFUS3krCgbsLsm/y8bOTvwUUVIldkvG5mUca7yLWUa0lTaQ
7ziEezthdYhjMK4Vuc3Za+f6t5ofjtEke00Q8hwRvAqOSAaEhdUxQTtOK37tyrnTy/pX2vUjG3pk
LiORahEebRZP8PxQ7brBAD0hCA4Wf9NAN4JqIX+0SEvOB17sOHMOouZPjFTOY2hc4YQ4e1mD9gZP
W9dL7v1aYjOOUayXF+YyxdITzbfR1HcZTqehTMJzioi4i5guRtLEF4LfYDEQs1ojZXabImHIS149
I7cyAKMREXzW93jYuo3JSj5zbQmCpmNgXfUf1VgXaHKLca+N2G16u7iZEfYVJrGJG6dI8cj6wJaD
cBwzhoEdZ2H2KAh8Rklj+Mje/OxDnuoHeKUwo1HrI5R0iXPr9frT6fRbzrQcEVK1be3sypl3zbti
b1riaLpfqRGROoaqGuW5tysIoe2lYpnx6In+3W0BhJn1dO37hGZ1y2bmarrWeSxYDRYuABeN0fUY
esNcCgnOtmg5FWQS+Na2HkLGXWiWakWngdEY2/6cEZDjlJF++QiFqtkYAG9VSaubRPRKCsBIkc6K
U70a1qzh0SdnrbXqh+LYaC5mFhcfU4YTW2EUXhGLh2AFzpDSFuVQkUDjGtlu8hBCou313WXkvUuz
xSsv72HkqmC4tkP5YgHyLqzulgUgm+i/e31cE+y1Fl17xPgEP2Fd06pU0wBm2F+xB1lJr8WZ432E
GOYZfWxGw0I25r1J8HsDSYSZUAx7h8+ywVISpXKnU8iKyCVS130pg3DVWDscS5zhGm5CjJhGCuij
kZh/pI+f0QYZqMNXVK5qtq7NN2Oh6884+zl6g2MbpMeeLg47q70x1QyfYewf2MlBi8zPTCNVDLV1
4Go7s4XxQLzGeWTJVedwJBrvUKc4gExaU/+MYWdL83fyeCkhYD3lVbPN0XcaApFB3gzznER8DY6G
uUpHtFKXlPTftTZC/i61b2fiIMS0daEIByp+pxH2OKJdEzUoUQ7qu1zQFmtF9W10rIZi9z1tPsSY
HIMCg3e/M+Ph0maMOIxsIqg6+2jgRABW6uASFXfKy75bkIpCc2kqizdVGc+l9h8cnddyrEgWRb+I
CMhMEngtXyojqa78CyGL956v70U/zExPd18ZCshj9l57vFVD/SZ61ABleeQcUtJ571tPHv4/SMp9
Q7pSKV7FlfRC2iiHRXcXvQoi/VZ2w6ByFmyhkT044rmWxGfzozvzkQXjJUpgs7XFfV5aX5bVPabh
81jLu8jr7mvPPjMdewy9+q7Fat4K1OpZ+hCq6tIIdjbpoiES5l2u0p8QCO1cEX2l/Vs9X0WVXhvl
kQigsXHYL4T7PlTdpgBH2UC5i+hk9V80lHe2jlvQjd671bX/enGNnWqXFApkdtG+idk+9WMN1dPG
zkJ0DkSjGalibZd7BVGpdILPyrE/hW3ysRN8LqGttNVhCuNdo91d3XhPdL8XckbxMajhBSEbo1/x
2XTBOXbbDzfkRTLO1ks+vxW5+DDG/FeO1tnMxuX0WadtfbNryClxNL1ltSJnk0A7lyxAFSfPYaOf
2uHg1dZNds0DU8qnQZWPrnMtZPCEE/sL2EqLWAfhbpI+OrmJm1Ud/Xw+kUbNh5xbjxyX+7RRu0A5
Z+GX33bOLkIX3pdFe/jjqQxRq6GBc8lDHO8iY/5ohXnRgr6OEpBzM97a9OC+O/2EfnhGrvRLGiD+
GQx0vqseBUVQPwXuBuU5U4lJ7QtU/5PrPDMcN1dRU2AywNZdZoc07w+IcXDAPRWlubITtufmCGcl
KCFlWpgzA/WpjPKRUe5+Gvqc/ASykYz8GQns+/8bvNHLTylg7THJ7xC+nqKgYT4T3jf00p2pXzEu
ZMFHT+BDzcfXT/4/zwlOUeOWa1xktlm+MU/as2B8H5LuHNVs7aj33nBeMfugHJHiWkTuQY/IBLER
7DXvmMRbqr4aryiUCVcC/xye0XxttcUKQBIIlFTRB7c50v/cfLUYRLBIAWdvNcPGYiPKHD4t3YsS
zrs1Y9MVwyG2UIKb/XFQ8xKvy5+s5TYYMFYCtMi77gYr7wKsYNuTT2d7LBT74E5NQF3ksI/L6OwB
aWFVFy++fHfBxGziOeBUYULI2X0TC8gh+1SdfxRqvLdlA2FB7tjI3y2PZ67bdY4cJxwhxiDpdMTA
cYC4i41gnernDNVvHfjXPh/fHSKKhtL49kPGcnWhHtRQ7juMAMt/WPMT1L2UI9Nlqmjhtb038eY3
hv0YNtOlBMZb8aatx7ep3AsuJqSSuzzx3qwxX/dCPgzYweHm7VhUQzJMHjo1bNXYrx1PPFkOFF8D
ZYYLGLApzqSHHQPTgdo9PBqnmYHGbH3PU7fzrO3oMOsW05U42K0PQAQxSSrfMVUewM88ki2EZwEw
GOxw90OR1Zd607WWAqNZ8dKV/Po+dieJJoBUpKjRe1Pa9/XIn07jcyratRPUVzFkSPayLSt+uzXv
oOhtZ4x/NdS3geG2CT4twOdaJOSVhdvOm+5qXoC+8I6deWmSYR+Z6CnqhQPjruSI95b/FXq6H8ac
wCc0m7bYJbiZSShhBWteMqao0ySPsVuc3RozOj8caBwuP/Q/K18DVIZpk90tf39CAwB/fMSCDy/2
wS3sUy37l+VTWAR5RhLuPaZ2ZYXmDl48bJCDo35EFjIXl7uFGOgXPtuycV+DcwuZCA1yOvjKufqh
ZrQePY5GiiXLR7xFFVHeaqaUhkYWzZ4uuOsRX+nKeUmNhc7h7ioqkwAnslWW+8Gu7zwSyFwUhhXC
MneMyA4ND3iVOoJFFrZYyKiVr9KkzQfhHn/cUozI99C7oVMTz4eGLoxYIrvszCHqE4/Nts4rvxzc
GZVCiVdrUkwgbVefyS4QA7ilozn7tyU7vCwXXgnRLEF/PyDqwFOwNrS3qbnogrurIZirUYQgtNFV
JIgJwaPyIcueRT315vI9Z1ysq+Uz9oZg2zeaVyQNWBMwChq5XSLvsQGMFqJczQWf4DDvmxLLNLeN
HPGm93JTUYX+D3vETkkmujHrhe+4TnOc07XFgeQfW//HGYujLcNTjuF5ppngGkpIeu5Dy5/3ZbFL
0N0QlEcc6bBjdYk7hudw6YIL9+pP6UvojCevMw9hiKZpWZFF6Y6ZKmCQmT59PLfUW/SGFyewNkkY
MaEjtdJgBzWq+07oi/CmjaXULk+jo6XrrRqIcpHjycBUMc5IqHGLha29r02xtQ2kpfV0Nn1Yf9WO
sTpkLI9qs7kUHicbarR0IvOLBz9EYG1x52Tg62esk3b0ouZ5bY1vLfHaVvueOzwXK47rjfAdfNXR
qbPzAxmTa/LjHmxFqQ06sWMG3+IrXu5nh5Rvk5/Q6xqyoIKDLCK2St52rtF146Ctg90UwM3AmyNQ
c4h+unjkKWeCLJAGtgJQkb44JP5wYS4JqMK5uZO+aF6Yi8hW1M7etIdd2Dn3HRJt2wNSkhwZxT7m
AN7BYPmsB5HB2fW2irJHN0qPPZjevJigrJHS3MDzTuWRgRH+A2fvd/KoQXj8PxXsAGeXmvuIUB6Q
TLMJT4R7a3mfkd6JDAB1k2/trLje+fUX6iNySXC5O852uRBMa9jskX6CRCfz3F3uwXgczPS1LKzL
NH/oPrtjV3cI3QSUE8h5ZzqMnMETI9jlIsrE3JeE3IQ6gGgLAFq+pKG5X96FlVroOu3dBIxIEJwS
qejCJOVRlvObqx1a4ebkJ+2zzzx+M2QOEWzplnTcq2iMW2uw3QFGAgqZxU18bl0KRaEk2IjUo7sA
CjNNQCvyGua/+ihz6HmlfskZ5KzIpvmtvQk3R2Sd7U7/qIF44LJCc0zEPMJRgjampaL1Ec418ZK3
0X/8/88caxLA/YBzFLAikvGJp0tgTZXduudEqAZ0Xzoz2HcH7it7PQDqg3wJjL9y4TekrmI8ZJk0
sDInJylDXR/Vxi0f5pfUXKbqIz1f490Y0PyxiwTkco4KkIqFCzjWmh2ACLRSJL/jIZn5SbHoevML
iPgFHNHurWoxGdOexPayBw+NE/IfAyczU7uq7cQ2mfg6Y9/f14a7BfTFjoE95IEt9t705AcKmZpN
JMkntfnPaoo/ZSzffGbVUkwL1SYVvxbjc7pDBG+EYQDh59FEnMyrzQxuQcibqbH+yin7nZnTYZ8x
MmzxbHgnB/eB0X5CsZ4YCUXWwsPIU8FBiqsP0W+APXTZAOZg1DV0WYf0pEKLnndJOcNtxahQbQMG
8yu/mNJ7O2tPy2fqiJCzTKa/oeDztwfnBgn8t8AJsBIzM6NUZ3+yZyUZ8pvMZKISIB8e6378qyp0
LQkfSGHodsUyrFveFxHf3HvueuOeGhCWDZc3CAJwC1X0RpKNz+aMH3Vo5YtCST2inYwH+eFN/b3p
8NOo5Lfzxnuk6TYKJTR2zpRvgjDeF2b72XpcSIP5CoMh/ylQmJMK3vEkoK1NyULXtqJrllyRz5Wn
kU3Wzig+c7+5lTYLhiQOvls9w+czs1se32sKJuTA5CBUXO3GaA+mmXx7HoeAjqM7Jro5piaHKz/w
s5BgGu3Hrt1rSF/r2ODIid3NSIdQjvR6Dr8cU8LV0EPqMtGoMTDjQqlgZ810ZHbH0tYYwh3aR5+t
G1Z/PnVL58VKlFOwfvQnBhl1mTbbKg7+hkBJcjI0nLYqf+yN5ykxlvib5KU27PzOqC4FT9C+kBOT
hT6X2D0I3g0s/WYEwDuKzKtOc8faIvycZFQC8uI3KDM8sKgRTkZX7ce2/nKj+Vs2fPpeXe2HIEBT
trfqcNrheAALz48dBAQsUWE8FfpBBbo6mT70/1Rap1ovgdS4CSefFA45RX/TXCKCdx6NjBqn8dRR
OezCyKDHFNmhLXKHHIth/FNFtM19YD9nPvnA9cj4rQriLaPhr8k2Ptxm56JMxTDl41ZbLqnJ4iUK
Z8GUjtK+5ZK11EkQsnZhBGTHaRHl24Fjbnw/qjb90v/WQNk04qsN4bWVc2tt/n9qtmI7d/zxAekV
tft0yEOawFlbiPrRITGWr960KJ076z4fLUKKxmHazClL7KmEJIZhjjN1Wcz3OYVUxVwtQwr9/0fb
oMuGseccdUhfU1Xlr1Hmv6Xo78vCb/G6cBnaOMBz0FlHWRvZqjcT/9SgH9Dz4scZGVUG8XAn6vib
YAIno84ZA96ly1spE2Wz42H6lQodB+v9t8S2nCtmJlgD6mMU8K7wuK1hOFzSFjMYGso+red7n2ye
O9GNN7Dqn1luVft54iwN3DYDY8dKezSxCBoCprN+DEP1YdsMXWs3OUme4wBCFDoHNHXLd8GvYfMS
0x9xXR6Io74aAz+josBaS+wVc5RftFdCt5eUDVXdbP0/Py4xESqr3zRF/M/2aNvLFq9K5PWginR+
qL5bvP4IT3FmwSwREV8stnn1Dawb8uUo8Wqn30wK6Sjn0AcYI0AdFi8iEXBzKWu5PQrI4VAvEGqg
W2HECg+gJ7Mwc5llpm136AFEBDVvKCvBHIJxpyfX3phBVYsOgH2Y/XZm+esrLNdG10GinrdpzlM8
qXonQhd7SmGuu0jlh6LFsJ0uU0Ht/2PMwUHW0hWNXbIfPPfeTDL76jQp+gRgcsUc643rEgKyrE0m
xjHDVK3nxFMbAiP1yvGWO7UhiqTzIK1QO8h8/EVRoDaGaR66RdydSKyQQGBXNgt3Dn99ILpogTTy
rQF5nCcoFVbFZaosgApVi1Sm7//1qcsbj8dHzeZ1TJMLmMt7p0Dck2jODEAna635L9jCj3weyW6O
HE21G7zQ21N35Hz2IKoAFoxBecVkPXlTuO9arCB+1b9GzPaPdcOUbkC9AOTNzOwWl5Tz68GT65uJ
0LYahLGRjF/L2msuGZeCY/cOtY3ZCI5BjgJKI4zCU27gvl0FnPMrF0+oyVYKzYJ69/rhiWSCt0ES
bNoEE8UrYS0w6J+8wCzB5PfRXeaYFDi20TDNaD4TiKebuH6yFge7M6CzmzXb6Wr+bjG0rXyd/zYl
gJhqkvtJcaPoxfNZTc7rnLH/GXuC7UqHkqVg/OUsvDMyFV/BzO5iyz52Ay/p5TZRQBttoQGqZ9zI
QvLxA4kN1kEZYudI4HQ6iJ9MgrY9QbAv691tPzb7IBH3gLXMQxZnt9n4snEeby0FdtxWaryzbXIC
SCsptmmnKhZnfbBpyX9RcxqDm3tC31ifXSCnqk3Uvp6tN0OCHgnZQK/NGYdI1XdvqUsCjF58MNCC
vnALGnuLlemhM5zHFjnLmUtknqPIeVWB/DcMTFfJxor28yLM8mSWbSGaIxoIGOrFIWCkpD9ODEe2
dkY4ZYixFtYC1nSMJeOjN2RkdbCY20TLWBSn8bUTUfeIy6UkNZgxQE6pKULcLb2X4s4LFmNt1q0J
TOPWmJKfNOwspiPJpejSN5PV/kOePTnzmDBxMmoibb0NpgAOM+2ou9r8tpGDnKWH3WtQwEajEHJ3
QPbt6LaIDAxUW8g66BGwn7oNgeT9/wHTzIHaPH5UUYgxpFGwvZE2C7sDf9cNTyRODQB9q88smS4q
YklgE06+riogiXRmL2PB4Rm2gG0ss72FE22y0WOEDWGcEXVFB1/44Y57B0JMMDzGORamcHYxajj2
tyvpO2b0EKpHCd8zbfILx+JAguozgjVIsoBvBRolMUaA61qBFxiCB2Gre12ptzExrFXsYRqzavk0
5AVORIqlejZ75lc+4V7OoZzQh/fQlybdFne8BgiAP5cpUCwhEVJ0FpjEcj72JEu0Ja3YkD63PbOx
qWyPWUp6PLFq7V62n/FMQIrsWCUqA5Vz1F/ncWFt+567NskoQuTLPgTB3UtN5AkTSAcJdJ+U6jA2
HBjCNk7GS8i4Zx08FyMy0VuAZWbTUXOAeMMDLOgV0MOjRgqK5UnYBmIkKPFtGqoPI40WQgGFHDHS
W2s0Vn3RPtveYB3D/hm9OY4Zw3yVTU1gFMX12k/mN2+09E52Cusl0aqARNrtwDTVsNNPS7AZCn3s
MMr59O1ZrDuvZEYQtm+yHgTuPaYfPurpmZgV6NnYsNHvbVQDpMisOjLJPQZPCSEyzgBxZyABhBFK
UmwzIpjoepZdNkXpzBx1qDk6YdQCRRcV/n/eRYzAoQGaFsgSKgUTtWQIKHETtYuI2V87uUCqkiOd
8uGO7ExjfMOtgDZ9QWFBrrkY7NILBEXsr6t3M9SSjEQWnzisORhKvBoujRl2HUJ8mnPfFvOZwSmq
dXT0QEzsjdX9JFrCbynjcONyC3Iz1YdGh582V1arJDmQHAwN0M4++xj/dVWPF46e8FBmx056VKzY
eGmkDHmUWb8dTegmQ9wo8gHEsTTn4mTAi9k5Bfu/CY35pC3CFZzxrVy0ZUHAszPHxKoV5KZNJdVA
yRjVjKttWksy57zf2Uo5YnE1Amz4Cvp03rnFsucKjKMUQKU6TbWk+5MoqdEasz2lonlk81Icx+zP
itt3ttPEDnK6rUUu/pUdGfPsEGnS2+Jr8ogWZ2Mzeoirqyp+sJBVn4Nj0riwOvzpDP0A9G4A4BRZ
wrYtzWDnG/Zr65bWJhZ3Q92ZO6mAnAVdnJx17a6h8JcJFg16O8JvgcBDGS6oezYh7hwS2aOjp8Jb
XcFuoGU7QBxqH8cy/sJ0MkH8q8jY0nJfBAkK5VlitoZ2EIy6XtWSebsz8C8EMO/ZTuc4yT10yXY6
v0YTYBVDb6oCKEpeORi5+2jPPvRmVDmhACLFyJqQQs1UQzlYX6ZplJu4MtlR+oCpERg6dgJsV6WE
Z/hY9CI6GwGBQaelcwIjunU4+ba86qmCGmCZJcCtBXPhS6wTYFxugSPvPWda7N5tvZWDd7Qr5ykM
GToPyQgd0DPOUUmgQKR4FoB4bxEdlBs/NYGLiPTOHFOUrcImoSn4jpMZ7A6R9mvcqhyjGAXc/WhW
LgOJqkL//Tq1lneMjMF5qUx8ChDatxIB36rKE+IyB/gTWTvNOy2y9x418WGaeam7SbWBh9KvE8y0
cV/gxe4wazMfu3hVf+oCio/RrZF0kQygTdBrubCP9MxX12VP1xgLvDatCXYwaStTQbweCoizT2zG
KnMdrLRuUG1a7T5VOUpbuycXMwnbe1+jNoTpFdLzRqwi6vHUxNiwLSwhtcMOkYXC2cK34mXNWY0N
o/aSWX9NXtumibEwZIC4gfx6zDC2UG42AFSeRQNsKGppMcyav6rC+tkARLN3GBZU4zBuWLFw/dzQ
gAjEV0sqjixVJwQUG2rnkQBcuxnm+RkGVFKz0WCe1OzSGONNCvx+25o4KF2I1LVRk2PCJgdtMePZ
qbHnTelxoo/utHWJFIwMJcA6xuG21gQZkeuLC4Gzgud8mXP5m9BB6Ez3jN81xzZUi30PcZ28xMUs
MD6wVpu2gTMcCRs/+EZ7jMcqQNGc4SdvgVzXLSUfyD+E7+NDagdPTCMRFDUpYj6SGbeOxjU+oBSq
Z7wIlHCXwV7Cd2vg8Y4Zn4UoD35DEEDkwWgeoW8t1XERm6BlWmwRMBa63VC47FNbsKvJVH6QMINd
I4y/sA1uSE5CUm6IHyAvnOU5AmHGNHyAI0wUYDqw2kRhM6YgFHpkvBqp4WJ7xbPXyPNgBZBq0S5C
GJT/7DKmsyB6Yul7C5+9hQk9YT2Vl0jM4w1F8JNY6AwJnCBLAfDvVl5QuJhhkoMd52etmyeKZrmz
P5xa8wqary4xRIRoJa+wltdjKsqzsgoydDTio3zW2Le63ygwyAuNx88eqVGvAN4HNp1dhpDaS5AA
SV6KHvuvjelF0TafbjWGvq1s7O9QWg+YLfZU5jaBYU4zYhMXiGQsyFb0Mu8jaY64/wFTOM7iNcGS
wrNxk0iosGxDOdLkh3qottCohqzwMfSMFOv7dIQXwoH3T3gUOxbRHuteYVu3svwujUrwygN/Ji/y
+zIA2uEFCRoqqvaswMTU0Givp5nxgqIIcupTEozHzLS9+6CjzEp6b9f0OHM8N/6GEQfbaBL3UZY8
ddiltpNhjuTsYvfQTNZWJK8wScZfmasSEpt3MnPsX9JI3HWHbADYgXsdY+LiY4NqO7CPVer8FHFV
HeqcrU7Yk6swy+i7EjiMS6oa4lB2vD6ZMBU4YoSMJq6EV+9Lj6GJwfcIHdIXoC0hyGpqFlC+/9Wk
3lswo9kSTv8ITLm6M9P2F9ZwuvVCBWqknY5MT6DtNbfA5Z4E2NsQjoW1fXo1u3RbWxJ/cUO0idYD
NpUJTxmS+xmLmDIcfyN5+QAzQaesQ6htpbOzTKRaCDuOGhBunUEBg2+yVOHP8xDumTv4wL4Wjxcm
w8ZDZQ5uR99Z+HE7qDGyr7Y9RN/VFEjM/wjRbcbRlIDy4BcLqKmheJqRzSLni7e6zv8G4d0VbvUN
MPGtb1kZLMoW3l65bxY7N9WIAaagPqABPISQjXd1/lJGNdvLbjiiuj3OHruxoZguOIhcmzW9QipF
zTxk7ANSf99XhoXNO3O3k3KP02yyncB+tqrH86AnXvWsNuj9SYWXvKthbSPRrdptUhCrIl13l47Q
P1BaCIbEPqPEUH6MGSmlqgxe0j48pa2wz0OW/DpI9sFC+/YmKoJn2UZinbgx8bKu/ieqX5SX+R0v
T9IPq0MZDze8ubw1Qz8nTDleh0rFW7K+sbN5tB+8n1cWIrNtyqKrTAIAPYn3bCv9IIHbrcyaAznx
asIjgaJNQdbv69Z8bt2vkSzvu8CCWGSzDdXOXxcD5ycynn30HB7NFk9cnBLKJq35ZLMdk9Bmu1qj
w3Kp+JwiV4xeAGHxbz+S9TNgtErd9VCFMSNUTDE2HEXAiQqHzoZNG+ji4D0zwneTMjANS3XWCoYm
11rvyH/axeKT+SCJmo4pV20KP2eKvbdyANbt0a7zXet3sgvX0kcgJ/RQb8HXA2f13hP6072OOrJE
PAAbLkr+nBNvZfmLRVnafyxMH7TNsgqtH5RDSH0SIyfZXhW0aBsPh5FgesGAUjJZisglbELFE8OQ
h8nFMsMYqf04xyMXu1eB6sR2kC4wLV8nJqbFzrXhruQPkuVUpcUPcWMEl3c2+57ykflvBIXNlDtZ
0XhgEUkBtSu8EqvcG580GkDa1XuLUZwMXKLpo3u78X81B6Io3kcDZRCsmn9EiWCwnFmGWp17Kkgk
9mqKUCoPJgBBscOEe+ON1B9TUYDI6I+SL+IDyg7seVubE6cBvdfsXB3PpkKk4sQyyvsa7J/fNfLQ
E83Dys44CYtQdxweSzGJY12lpDVZZI4O/J0WH8OEh9P0/HGHfgo8gctuPYT7y3ebeuc7q3HGpSwk
uog6Mmi/bRcahWzlaqYsaH1xUW3ARsfLCCm3OAYFRyJmro5eCzFfwPIyI3cq1LlDT1wR5+TzLblT
t+aCriNU5S0nOsCoplu/eENqpPpsG+YV2PYANQneMN9E3sGKYZ/HC0CoiIy1T2m4knX7Sk8EfJ1h
fpwhioM0gLaErr8MGM+OoAc869OVNmO3uD9hIecED6oGJnV9S1sT6UTFb5vA9Bt89GORDygBgRKB
SxGiBMvbzAboO9fwv9i6A2Gnz92VDcB/l9LCir4zw1akyTg3ZhSQ9Vl3p5iEiKd55XV1QAv2R6FZ
URbqK2ZLVlbtduz52E0sKTvYiI2Rb1wfhqg7nyWxZCtvUPR4pU/wXrofxzHcdC7wBDsKsEjhPl0P
JCzOFqpDbq1TW9Exyagi6NrnTQZRfd8T+USTwNQxDoh2yYGYmrwU0C6tJo9pE0MOkBrpM4Xmv8Rz
PsIGAZUTV2+tRhiqsW2xQtvMbQiAFp84ItXxAZrwTK98TFw2FWlfLEgXFERBgzPKwtOjZ/9oZeOz
CZInZumySuyGa9ylhyABHp3b/JYVrWA75Y9MhxbwC/EcDprn4KfWzF/KVhkAr6L3xmbqM808ujSL
+7EcYOQE7kOTWs7WKaqJEGLjxUZvmdlQ1hu/sdkQTPeFli+L63WVP04L6iDD6AcFtyBimolA18q/
dvbeutiD3wGI1HeZE7Y5aYnSAu37f4LTLAWdqHPoB5dXZtmdRVlzMvoJ0uI4/1ETgkS0Ok9wRAiC
3gwkJSGAykpEEx4q9IThiWbWy/TBwB/FpxKqR2hk1sZJpk/dJ88IjNaiT7ZlXV1y1yEjo53fRILS
boQmaGv3MzSojfzZOvqdJihLbjPtXPAJ/tjWxUixjXsfRojcjqw3dHU/U8rOkyHRKzqmEEU6+rmY
W2jdZq9Oz7iRvokYuXYmrNH7GuZqN2XSxZ7jaag6AzuovxKJ6dYs/fcJx/QSY6e7+CZgki3oIbUd
3OpUIVMNZhywbJGvLgKQzAIvKOGq+IZ1FiZJVZl2z7SELcg36zUZireyN98GkwRaq/2yS/vRBR9T
amqMafmbJZ3tXEMXsRHxsF8/+RWqM1HydLglkPSZwTCPMaetCXfQlPWPq60jOZmPPrLUsASTUCw/
gxmHpwmEQD/6yLriZgddD5kC43qQnrNLOkFboduoCfwZO1bqiD+CtWV2HHr0hMDDX9k2PWHbOdkx
sCTGFQfaVCrKELCMQRmOIQEBi35w+zlGTp9cHUNcOpUffRV8SwhgU/CjO5wJwPWfsiaGNM3uK4vk
lzNVyCHN4GUAOLxq1HSNxvE1D7gDGpsZz+SJoxJ9uGksCcjoQS8Cm6Tnl8I2Tm9fiX/aLDYNtrZQ
40HXMnqtjerNmXO9OnIgfmWiA4sMcAZEtb0J8v5dDBA4PMmiw5hduEke6SN19EKI3akaejzokYNT
ojkDdumRh99ZuYdnap4OqW0eceE+hBFJHJmkKaERtsoWxvL0XRaEb3B6gr3g0JyPzdQ9EH59FNXw
mXfUjw2xO34e0XCeSCcDIqOwWs+9/9EGbAur5lSYbKiZIgk3QoJufCek6PLSQEWldfllvdsUxeAO
bwU87yCg4ktMuvmhso+9Mz21pr64NoGAdYsPRMAjQuV1Dr2A3KDils3JaaAr8cwnhcqQ3ddlcGq6
ap+4lPLbUM1NIeYYGZDDS2Qy+1r0LPv0OO5pfKypule2e65d8azz4T5s4y8GRJXlIMlx/lVWe82t
fk/kCfdjc5vjuOHX7fF0dUzHrJAKtP/Tfn8MHAjjqZ/z4q/Fvwk5tmFl9yhKKCJz/cba9IoG89GJ
AOR7xjXCWT807pKEZiNgQiqqK/3Zdx3K2oA9q8epZBGvZ/sXYV94ZiANLf8wxpvAdovW4UB59IKI
Ffhrzps+HjAB4HIjeDw4zGn0O4N2rSN97qO/LreuvQWeOYq5pSd7fjeSeA/ajCUvBybr6Wtlt8jG
yc6qqRqbgT1mM36WMllo1PzKAznjM91+10THrMXzjTn+OYsE6Xx/hpouZtAS72DuW/y1PsXc3EXI
/wusC1GZ/sMpK2bnM6It4ZMmIYNF2HrZEKQFONbB5WYk6Sheyzv8iktqQfYV1uVOEMlFC4nocWy9
gyTJiPqQQVVAN0PJwJeVHwhqkS3z3nAFd+zSkk0thyC6BOYhPtdLiT9WWcwBzPiu4DQiCJ6bCKnI
h8/wELBs+OnaAfNVt/0x2/DkR9bVHV+cFFKhX7JPn3p1zDv75jnovwtiohbLEUu3sbj1KQCDXRa6
HzYkGayYTMzC+VcSM4AsY74j/ed1CvVPoyx2DTM7aoeh8hwG3I4pJ2WJCTNjcetKpl/FVK9KY/xi
M+KuGlSVA6MCuhH6DqLcnwhOOQ7jsqYq7z3PeppE+RXVCU8rQw6zDf58Fd9nrnpv2QORl7Np8g6L
CMYdXkL2BS/sA2DXBt4ADNiaaNCF0tbBq6uG/F6SNz7FBHElDShCy+i3ZZewHRTVLcPl2wYWdyRF
Fkr1GLEkqZGGQ8NAsVuCz0j/fDtfCVgjYFAvIorwd8xw3vj9IDqDP2kaGypbF/+BQEHk8DJUyU+J
KDdT8T/QGN+s5XaDuVgw9UgX2/6UnCZ5mZF/adIxz0jPUW9tC4mBCb6s9eYwxoUTsS+z+ui2+qi8
/s6aQySbCxMhYYgNRmlv1MWrl9WXgGQlnWqi3hcEEwt6JEWCyjVu72O3QwqMp27ljDxJ0nQQIyb7
Xtfw15d9fe6yeY9e/dB5pld6lHzZVDkIcZzwiWzA2W83y47I1urOCeenPpQvLXwDa34e0EQjv7+4
bnbDJg2wJxO/bT++4GfBP2VgogIz9zgY96E7X+wqIIErBmHBVwnsdZnBVbXHj84hQgx2ErshW9yb
9YKlIRBSmQuNli4OxWyRr8oGpV5qM2hQ1GV5lJ7Q0FrMTwzP/fHY2B5HKFb4CixE0e261ANZzBPL
iy5VeODBuhdBk+wGpa6exWsHxtXOKtqnSAHoh4X57An7M8Skrj0+cfZ53N8afiId7VX1joMdzKe0
JEhzLhAPSX5muzA3NkOgde40P12TsHgNu0PYjC9uvbxzkGuu2jB9HiDbKQC2PKm4XDQQaCMct0tG
VdaGOwmHhf6z5IgDVQSVJf4BgPEUVfGmZTtcV563pungUjYhdeP80jTvXozzuuiemEK9lrJEI1YU
HyqLKfmmeGsk9gOesrc8uJdm9MvYJhZE5jjjZ547Z4qocyMVU2XU2VmVnGXvX/FkG/DB/Wd7VA54
mJRynfPdI30PePpE6tkMk3C+cxg8rIo+/Uc5TK60j+Ke7nzV5zMs7ZYwY4KUGpuhSmk8DEX47tg+
gaiV8dR1XJHRzyBG2X6x7byd1DDisK1B6yWVuh72I4cTGovHKuDsaklQxvAOcyZuxmfVqnOKAGXn
iOYl1IgEbPZJXOWCwQ7tqDU1gul1dNRz/7P8eGMZgC8Yf60SOOFUdtdoKdy6/9g7k+y6kWzLTiVX
9hEJwAAY0MjOqx/5WIqUSHWwREpCDUNdjT63QT/+lyu0pAlkw73hIQVBFGZ27z1nn56jB7qiRsQ4
q7O2OjT1Z1RI6tqx2YSaDnuLafL90phH3b4YZ784K8nwGPGATosAdl9jb4i0S8nIh9vCRDvm5AP5
BDTnyP7EuO6J8jrKJYkak08/xZueI7z03E7sALRs/YPZpxbE1edyguI/9SRG9B7WkDi7HQR5w+T9
xKbP99306EGmO9uATasS0oH9xwhH345e+mM7qLdB0j71WroFA3UVg89drau0wHGhYnpIBl6zpEP1
GjFNI+/wi9Fk9w3t/tTrH1DTumE6HRBIBHuT3LY0Pk/tQHUfj8TEZNxhUS89J7hxhprfuvvIwQsO
6oYMxfStdoA4wmh4mwYMa3SPjF1sV+ADOnPZS2aIfs2kgAY0eZ2Ka684PZrVeJ1yc4OBTNQoDi9B
hsF0ASKH6NC8VCF0S0AYZGD2sB1SvVVU6SMKprvMRs3WYoQCjD56u2V0h63lyAeRUhILbwJQeUEE
aEIwDa8Hm/OhOU/zgTEoTQLaJJgHEMLI/Ltb9vRxhUd2ivviKX4hinB/W0txiC3HPhZlcfH4nybU
Ohx0uu+xDiXkn4V4gs0SMGqIlFkegS/QFTO3pdaMNPYll+QSdbX/yL5yQ01ChUoKAhJqlA+T9zm3
OBw6fgVZsCChrXMOXjdawJT0wcbGbiEIyQ2WY0qsWmHPB9RaqIlt1vi68s5NOt8y/bkaW/PFoUoD
3XpBMWv22deZpO9NX4HM7ooIBRGVN7XSLmOWPhXWtBltnoI7CWiwbAbZWBE9hWHFjt78kLzDwr6i
pHr3aJnnVfpUDLDTkhiBDBEx1UTgowaxWsulz+QljYeDHeYP+sei035THaVb0d1hMkMd1YL1KHg+
AAqObu1vW+s4Ln3BfJNQPjU771FJp6rK31RyhQ4v3zoNRzU7h4QewdXR+av2d2OJn2VSvwcREzVi
ykP0ovoaG8P+Rta5wajsoaKBferSZ+kwZ6XDdErcgfEd6ARA/WgERYZDLgHAS3cdXwIckzAklCei
G2I+p3Rgo2p+itP23SaPNi1tSIk+HRgL1yAIsARpELFWtn1ZJnFfo7gjDfiNT3gb5/ARR/OG8eld
RJyd0VYf7EKfshr08v203Ex0lBRp0tXwEBaUYTGvA5GEVNXEoQibFOPGr2+rSH0f1XjpibcYkdyX
DB02lswPiwVzqVPzZwwWb0wi911vfeR0dCCD/ENAQ6DpaB9UbK2FhXuq1/mAz43d3PJ1n1pF35C4
j/PQA0EPF96/RePdRfsyVsHGRPGyWSzjQ8S0Fcm3JPvOaTcRVsCt6SS8Rn6xY2r1WMpiQo3fwDo8
5BAo9e/QNHD8qHdV89JKdEFz3t91cvjo+CxFLvQVknbeOXlits0BCg8Q75ygGDccO2Dc5+4jFcpb
XXiPtmLz42hHtoUf7SJj2HQRqLXCv0o5fyi2e1IE3BNZncjnTFbSJhA7cgZOpr7PQT95m5z4W0qK
4hLG9qMgIyvx7ScUO88Cy6phNbd93dzl00QhEaYP+jcaPBLuRvh+8fLe28sxdJ/Tsrow/nlrU+8D
qv+zKoybYXhw+vk8+MZrOxP+2Nx1BrmHPtN2t3buVeyfNJmqpdEPZ81HxhSgwe7DVycgs8N18JiH
HgihPnv0WDLpfQxkTgTHuYdi7qHHQ52/menVzBailxa0Ru1RE8HYLYFKezeJWR164YHb/CIlrgI1
X1xmgr5+p2Oj/DQ1xSkgnXaR3r1l4QZP27O7BFdD0N+MlBMhxyjPbO+Yt5yrLke5x9xHTrfM1S18
cFlLJzO2mqeRmVJH876L1T2AW3bPhB1Wl+qJiNs91DB0svgqY85NRW1crAldihromSNSuCv4p63J
86rJrSx9JqwZdeYuTOz7qrOu8iX9NMD49gwXn2Ri3icjIiQmW9TtxY3rcwAI0MOzbRMWNZTVCyva
ecoel3Zkzp2+jqh3YD1yhAPEkmri5oOPPBKx0JMd7tXk3lUDkm3pT+BZjBHFwzQiE/HI2FNfKg7s
ecI7Mto5678IiLcKiAZk3HnwUTjiAP+O6+rNLJk7101T7Oa3BFHJNkrI9EJllGNAD3JaWKE62mEH
xzWITfBP9aeCtmXvCrqbEi17Sn/2YPRY45mz0++C1td/BH4IfRk6dgjqhcxogLvIqp/Kgui/ar5y
yhJvFbaF0uZcneSxsfFN3OtCfEsp0Mk1IJrPVgBF0Xz1WYTHJNs5hMdt+8mHp1S1HAsStDoCe8GI
K6IU5cMyZHo50SDGhRaJxc6gGmObRlcF0Ki96HNmT15zzO58o4iuEsVKA1QDoSOTTynewiymUS+M
k9ll8Lh0ERALpr9kXBwoup5VYP1/ass3MEPd/DRX3/7v/35XfYmG+vFblKjyZwaLB83k//wbjrL7
0n35Xz/+2u2Xgr+2+1YWX5rs17/wA9pi2f8C2WIGgZTSti3P/ze0xf+XKek6mpbjU5hI37L/G9ri
yn9J18bnbXPK8BzHFf8NbXGdf7mub1tBYAaeJwPgJ/++rn9Ad34PbfE1KuV/qC2exsVYeDRdz+I6
MKPzg35GqQgnCx1kmSa5Est8Vavu45jm4sQyGW6DcrCIYly+sN2jlAutq3SkLrCtpzJq5anpUEPm
Xsi0UN21XafDYMmrGIv+QsIqdCGZXfclOR45g6/D1Nc3LuDivccgwKZqKA6RUPOpr/2RduyxHN7i
ABN5nfmsiajOkSIX+zD6JDwyuFqMZHRBUJiCEToOc/Iuyo/YDrwZ+JrtMwi1A1ALQ6CuM46Am7b1
IIyJKNnlA+nJWYNSK2n8mdwQuQD4xUM51eGVC8jpbE+SkxwHOAT686GW/fCtDwXBNBUVbNq9ZD4z
LxqjQSIscpoMik/0rkUOuGNZ+m4/pM47hpfxPlvuy+CjnZHiLEKTzAKBNjQBMDAvUKSNFHTDKM6J
wPEDZK3RnPVi3zNoB4Z8b5rIVTxKuLaz7396GX9DzHF4kX56yNKEkwOe2hOmH1DN2BJu0M8P2Wib
uZkXEnv6yr+OmiQ+96h/O0ceoxzwh4/K/LZTqP5677qIHegqGSE1QRZpUzJCCUUMpZjqa9qQ6X5k
ok5EOZPyZBaf0zJ8qUUR7ZeOGnjI7XlftuFjX5E0h8f8AagBXagCyWKXpRfPLL9jd3WwCBufu7hX
HO7ce29hcZy91rtJfX9bgV0P0WgpJW8TmX8KPJRVf74h0vzlhlgmKCRmjY5HreCaDkykn28IhzTL
yE3GkJKwboQ8ebdzDcqVfDTefH/hYYnhm0+27jaIC5f2OQ2bOYEHvgB0q/0OK2vG7gaojEnMgpmw
SHM8FSpgUMlEdJjsfUc4DKMpxkAlfbsCZUPvQwYWVq/7Xm6264P84jpFvffZ05ljrP8C84k62sn4
QLKB+TmSbThrexfYKhuEHe1sZy4uWknCuAx9WAIKZ/TA1DiLrLeZYyY7Xx7Rvnf7fsAiLmIeakr2
uIzlPonShWAhxp5LPh6c2rmowMwY6gjYfar+2kPHA+KGX39M5q0xIj3AhYVTz2yOYzg9tJFszhHx
Ma+eBht5NV6aPz8YWy83/7McSdZJJ7AC9EuB72N7cuFY/fxgHCPi+mKadgvi5cMoEyAZ9VPcjguS
TYiNXdFaV86Ux8CwOT8xWUgl8zvpxsExQvUmyyAAvzb2AJKjm9GkV2sZ4b2jYKza+FmYWfFqI/qj
iQH6Yv/ny7f+uZr+uHyacr4rUWojANDv3U8MLPq+obWAStYJeHSTIxsHTotWcio5gLBHYHmCNw/X
kFfJM5bpdrQOqeKkA1Cf9S0s7pFx0jIgbGNOtYXeQYoadSChzOH852t19Uf/z1vtmsj3TXyVrk8b
SC8aP11r2gpOJv2AoCIf+fpN0g96uiNCUemaufw4wmndRm2LtJ2CXcASlHb9GlZyQmdKBkRcUwea
yyFIqgIjiSF2RsJKTXzMzrfnYifcuEXP6JPp4HLmd+MsxhKfoqQqSK3Yq7nO99NSveZhBZOKozfD
OYejfCU2hqGGI1HQHDV5CUyW55HSKuuy4DgMb7QEP0e15x3ioHq09EKKAuXDMDHzTzPEPSIfb0w3
7i6GLz9yfKLdbXvYmlX51YhiAq/M/mj5GXPeqi02f76rFrv5r3dVSEmXU5im76Bf+edd9Rd36aMQ
MPs8cWG4EMCOLfZ+djPGDV7fXLUEKmvRHs5RFKkiox3J7P1zDjJqvVZf8JH6crledB5R6e7+coG/
eezCN/GbsPSB3rR+2fATB4oXFH60avra6pCAmxFjBoQsjF6W3CCGpMlR0VoNvXkbxwS0uJAnroKA
CBE/LMSmbYIn6ZeEQievVS7+9hHZv+5Wlsnnw0RVCrB0QeD8cgsx+4RtgcZhi0LjpsrpOwWl3+5N
JFvM1oF/cqW1PnsrYb4ktCGYjafzXoQd0EzDQrU0roCd9Na0eYnmXAryZrzg4KXPUdxfDwKepk0X
9i93Vq9Nv3xQUthEKkCss3zb0dS6nz6oYWx7rjYf0Weiu5upVjD4UmAxBQ77h0zkApwQHXuvBKlC
6Y29hOHOtsrD6Ei8XGgiP5ITykZ7nP/2Wmr43i/X5tuAATkuWrye5q8bHkr+NmQaTwuy0lSfgB48
XOExCGpOYChRKwx8qPaN6iSC/jusEWKL/nx/7N+8eT6AfDCFpu+B7fvl/tT5oqqh18YG9TS5QXFE
ALgckLQ/4V9AyNDbV11/i+mkudRKHCvfPYxc9zadRMMoBO4GSSI5kOH4RebddC/lCNqIl1EFhXVV
y/bacnqCaEYSY9j/OgF+K3ZoxWZ/+U2C/7ybHJd9hwfNHbWZe/3zSS+WHJFk8KT9FN9GGZC9WdIq
cHp5O/bqndPm2Qv5D8CVOeGU3TGbF67etbv9+t+HLMQAEZEH3ce0zwjCK0ElHVXvfjVYEnF/cqq2
K1D2VsjJycfoSNLktMmdBqKH5rVbA9JGg9HNVL131A80DksPOph8b1TCcVmxKGIgv5iaKet15DJN
IycDDijgKRCVMp5F8XyQUxpsB7OgzVEvT+HcRg9xiOFg9Q81qvrW454oE8LikizDaFSaT+sS4IXG
BnYb5k0/1g75muvD/0BdjDTFmDJQona10LZZPqKpxIXMmE440XKY9baeVxHAZGJXBkM9gDZbDtLt
SPkrcEsZtsEhy/0Ml8J6TKwlfG0ZkSunTm8iUj6OuctTTUNAwH3v1kejoznDw24mMgKrhV82EA0t
RmRm2kD6l8/I+c2Dt1mehC34zH1L/LJ4cuvT1EZkxuSOBrZZGOoCqejaoLy6FN/wpT/WsnZui9J/
c0cnvrInyN/EIE5CDJCF2m7v0qwJB285l+byJLJgOWRy3g4Eg24SO3xwreAFyjZSfJPHyIx+w5Fo
3NWz+dUasgR9D2Qvp2Fncenz1OhpNwOTx83kzcT3Ma1f9JY5VLLe+Jr8DDx2O4R066vZGf9yN35z
2vEcX1o2K4stgW79cjcClPIqUIoQkmyebhEqk1Qo6ttwQVWlf4dp1HFpY/SFROaeeDCylb0JtKCc
ize/IAO3mtwXN285C+nzW1LIowFkylCJ/Nuu9597iseix34XeOwuqHD++cX2mermOjI63CeInjV7
HPAzPo8srgAnjDQV9SzXVF95YKDqXR5xTwWT0WXc/nkZdH9z8PLY4BAyBlgS6Qf8sg7iu3CccMpo
93bkkyAnZ+qs3+HAJzDWc50vsRPdLTokBS/HdTpW+zGA1lZWCNnntL/Lo/LLj4OFQ/RNbhRf2/y0
FpRC9JQDyw09reZYZto+bijaUHJ+xzSBCWGBYMmwLDq0jtwjPJA7GJ0KdddBGaa3qabow7oaLCS3
k2+7fI1cqkGFE2BD8qBoSufOSDo80Z5bIaUj+q3DFUeEKhjoL6jjquOMMG2TmpAXS+MYUbsc0zRi
HFXMhzA38JVhRStQzpdEzObosICmcj400Bf544NJDik8Hn5YWY5nq4/r/foxIEG1sDPMxk2UOW+S
FB2GLvbdOAIrmxVRd/N2wqV3oXAg3EKHCjn5ubN864IQ7dTMxXhblTBHAwnrpnwDKQ0TMCP31Ee3
r7wJvFCJm8JhI9mqIXSv8lZ9yHS01+Ll47GNwDfV/nzIODEpEp52lp29xSknSzyjfG65wwCwMD4X
gFGvkQMD+8Z6uG8zd94D6CItuPxutS4m1Gqad/T0H2Pci0Swk3mbZ+82B22zIXkAquR8QMGWktGF
/BLJ9yfqgecxQzQz4V65cpOm2YPEeB7smfA5hS7Q8ct+J2R3ihDuXsXGeKgTC/tc10TXHpJZSnXz
yYRWg8ed3L1Qe0H0Ka60CREFxN0wfbhaS91pgcIiafsgvRYGEoCEfNWBbDY+EsVBDC1dwUJvYB9m
5uK8DMy1j3bA3rQeXBWzwH2niY2TtgaUhMeDhzIgGHiHBt8+53fiaqKZ7PC+ITdUv/LrKmeU6BAJ
rLhf9D4iQ+eh7tg0lhZFfh/balskaX3o0/DaGjmsgs8C4UXI9GDQfAn03jjrUg5hwbazGue4LiaN
jVnA8llrEAcxxXXJPnpTMVeAr7bdUeTuOy/5Gi3U+FZG/8s3qxO6Hmbfjvdo5kAXiqnel7ocyRr1
hgSBDCxA7ihZWFaD6T5oORqXLp4qz0SHyZmKH8jAdxuZZrvLGjTldXkJhtQ810PGPejBT6yfkr+I
Z46DiMlRJ9wBI3/vPfnZqpA0JAYYsbkZ9kx7aVmzcGKE9BAP9uBd3U4825N9IaPL2DUFF53wOB+x
cai7Wiedj/5d5kXFo2uM9X06vUNvvlCOUv86TMMzd6EVH6hxi7bKPXjDQzRr5JiJS8MRGTqXMjj6
S32bDb11mlDOc2QZAQETXgtVkkyOhHDcdVEn0gyVreVuO7sbro0YVKVOezYIz5qFhz5wpgyb79Ye
m8QUewRmAmA1Gq1L2JDNSxrk25zQ9MCUzFvgI3Eivo22nX6uCBrji5HCQF5fSwmIHMcYGAE7I20D
rYgHUsoQWP3jJ0m4A8y56mBN1DBTFzEYTlp+3lzpg0007/rJpRalp0MrB+nP+r4Usf5UquTshqg4
8tA1dhEJYKXpvkemgeFdb1x9lQYERn1K2sDf90l0k4X2PYY6IL99BbOn5/MHi8wMqVwe5LJ87Wcb
JLP+AzTHjL2YMGhEwTEMCfm2Wzg+giSxLaJj4uzE0h9JLAdXgnEYn1mrv8LR6nmrhXlyvRgVb66O
JhvwVg7tG+dR3kzFn3SMa+grh8pqwivDb656HLVXQQVzbO0IDZrdmNpje1dolrtTIOYDiOvC6KA6
lpClCJhyu3YhWIVWkzGwQouBUXQFrab1ixNYCGZvigijQSHB7ANnPwVJcJQeam4vNxsmSuKD6K0r
/iCiiubD2oSS+gINNtimwChfDUFzK3y6pSZKQ912KlgFDRN3Q6Vs7rY9f8aL7x+70udfSfiIUO2a
sbg8IYnHChyTrtOAufbMaNoFzHUPKBi++aV8TEYuA7YxGGsmpqnXWYewLz4lXvK5zYmD0zdStZpo
mPP762NIsljnyLYOs+NBf9If9LoE/GjCOHflEqNOl1G1HWLwTOsXDcic/lc7HtqY77u0emZvZvG+
NqXKRhFwTzITlJxdegwsNgYDuecbZqjuOC20kdku18VuXRyrwXvKdKrSmIFS0iclqMPJMc/FSx6X
N6q2HlXvszdkPAqLoDOVh7eT6xCLoHtF64qBcoyXphybc2LhZtBFT4TTPKcMPrRWGqFj8t8BNYev
ZhajAqDA7fgzZscLt64k6PpIKAoxeqoihN9ZA9Kpka2M+N/g0cgjn3u/Kxg+uR4vdy74HXtGxJM3
IO7VX+WPB6w/13XNHGCVmRX09PWGdib2LdwgQNZyxLJ8GevijBCB/cd6DJsAZbBkMF9Ty50zYiXM
ghEpoUi4/hnKTgt0HaO9nnzicHEDfl5v8lpXmLoCmtJIQ6vIusdzpDeOtTiaZoaZ5pgdizEv+NEk
mtm2efKxlSO5Tvnq4prGcsVXlVZsoYZHsVK1rHKC4aqpHRsphCEW500k0v4gc9ggE00aDAmbsAVF
lwdI0XO/uORADlmb5b3dWSeByCZxnVM+cs/WW0mzZ2ZRm4u9N8rTaBeojIzkgNYS5R8HLswzbfKj
zz10NUg32Dx/O+LqEv6fJT7HShoPFjlFDjNofQT+qf2QIXaB5jV0WyPM7afKs170gDtzeN97L4ZW
UGuTBbDhfVRgcc7T9NVI43SLrQjjPwiCvSQP/c+HXes/G+0eowfGVBadGX15/7youBUhdBfG3QNd
6K1F2+wsqNuIa0e829Iex9BsfRz9DNu+TPZEL02HP1/Cb9pJHP0BP3Pup7ss1gnYT/dFVJHrpoXT
bcOBfkGah9eTnL87hIGNMwGOywipRo9x1vWAdWI6LcPHruI9RRuOkLszvvdk3ywhfE+n/9iBqdiU
C3FnoLRgaHrpo1z6lz9f9G/aiJ5v0QS3yFEw6Yb9UlohUECYOY89bFXUtOwsUHLwhe4Z2SM/LAB3
tJUJLtov70MjLE58bs2lMatL0Sc3ieyzGz/p/D2pXKQWy+KAExCqpzk9/vk61ybxLy+d7ziW7QaC
WyvtX2oZlXQOzreYXp0Eo7407PuNqvGf5e2PwtwO22uezgcjSunkaKvASAY9Hd6wPZhN1R+BnRPq
Q2udYQTr5hTTJJETR7S+FlvbX/pDm9Md8Bbvx1LT1uSYh+742MEA2jiV8w5pF14+Z2Y0uft1yasx
WBJhZP3onBDAtxd2Hu+nkB2vRFvs9DORgIpvP1Nk/ZT+E+oOnESDjwWiDfujSNwrmQMvooxeopfF
QCoFtkxcjYu4dqhLtIeX1jc5x21q7L2s+bhup2icYGDG1Pi+r3YYz9nTy/g0uC6JCCxblUVGRUX+
lgXVftDly/qfUSKU1PrHPz8c6zcrgu86TJhpSrqWCHTD8qc3P+zHpIwDHs4604OtMGzXdZOIHg6t
HAiXqL0b5Xkq3jq3v7Z61oaxprDIsvaznSb3f7ke/TL88rKwDljUt4SFmM6vhS+ztiKj4csUbVrc
XaAm+MkOCZFUB4d0QLzQ2CWz5r479XA/PLf51uJQuOlkv48VzUrHIm0h9qu/rJy/GTrRFRV0degN
MCH9tTlQS6+ekLqNjEdbZ28gu4oiRfhab04HOl2Q25TYrQWgiXb2GAXZFwi2KcORvCAu1CFpLxLP
qvE7/f8wHIA56r0uaOi5JTNa+hZRyHU0LNdFxe79l7tq/udtpa1qMjAj3YSuqqNHEj895rpVFRIT
BNMFSfAI1PvdrGto3zr6dY1nTImXtT1Jo4H8OOF8SSZFTy5PH0ddwbWe05/xw38eRdYRyQchscrn
m3BGUFcMSXTMRXFMXI4OwP/Up0xQ0/EDXvNIEE7aQhgh55ewy1TD9BSUayCUt3QqsVRx+vDTot0t
bvO9p0e2/dEQiJrHIp8/QfwXmKnocg5J4XGnmnQXlAs4+PaxMOwrLBAYYFpq6wIbmqEPirDWdqp+
1n6QoztzMFiPJrZRJkfH+WS54rlmtEseImhdx1RPcSO/LRa0vy4de/xHnGpdo+Mz0GW7k9Rg54vl
4guAwswQ0DhkACwson6V3zZnQvoabInLc/5tLVSnMDWOwAZwsiX3tbLl3vFGHyXndFLk2q1naab8
4oC17TWBY7eeYrC+AkXsKJozw0Ap51cvDVlsOFeKO9JxCYV2xRcYkP2BAdfXOuRUXMcSPYROo8qm
V1EW5V96UJa0/rMZL4XA9+ugJLFp4em146eXxqtSDpA+IJ9SmR8tui24QpddNMKvqoCjXigsp+3g
Bwzhgg6ZFfFWLqnRtx9N4shvZfLZDDOy+QZXMVbuTvh207sOVMF6fCa4Z9oy5gs8KozJ7PbrZDA1
08/ArxC5zhGUMXLe3Lo7JxljsFUhwvvmdlW1XzcDNIsW+kjQZddrgwliTeIt+Y6oS0qm9EQoKBu0
7iaXxkKSV8WASLcPSJFArFYY59Yp/OPYZVdpydhDtCbtyKg8j431XYV4VwrlMI9xh29r7SSGYthF
PRhZiJ33ZUQHZT1nVhioDmk0wrZY7tY+fOnY14uPDTLupwvjagoFXQkmvBM7u40eCWNdx5YYyW8T
slzoXnBF621BP0wKOvqXC/6h85j2476PyKkbZ4T7lX1rJ+rUUR0HhN0c0s56DZT9WkgiZSGxwM5a
d5CU+q+18j1CeBgwtFx88g6AVsAiW2/AespZmCRPHHnhQtOnbkgDBPvRfGob6zQmsLDTzjjEkmBB
ipzLiJhsAh6cxu4eusamqygtzWXZV1URwrblrmJLYXypj9UivuOYTEYAgoeiqsMD84J2W2Wc+2HF
t7sxSK6Sxb5QMoHDrgyaZqihcQJsCjGPJ5Qq7af1Oh0XbinK760iyuKACUbsAsJu90GCLDiaxkQH
ESLOqY1m34+Vg3Yb7qF0q2rnVt1nt3ajneUSyGs5U73zpmY5RM3Sg4GCISgs+Xlw6JIoYFA7FSV7
6Brzgds4YsC2D2NVZzvMbeV1hlt5tyAyqdrb5CFy0+Y8qfjZlE14ndMBVgROY/GkrkU6ey4z0JVi
ih5sKrxthHf3SEoDNoYBsfOqcvGNiT4M1KTamswD8XyM7jHclrF1C0bGJutwKD8scbWvgO2Pjvlo
i6j9MJJkXXc0ZbATn9bugxUP1WaD7Sg/NIJGaeIMrMIGPg7yS69dZw4uUbCcFjvVYLbsQges2ccd
anXAfhh9YHFT6GCaYyNyB0KW5xKXWGWiF86YqG/XssXoi2nXw3gsiJsGI9VagKA5DycLMxzIEx17
mSIWdP0i+25CE4VFQKN4EARwivENcnaJ8hkWQGIFHyQNABQiVXwuKjiJ5jhmp/UdWGswXbWWQZVt
OVxLeFg1YskW6fXajTEg5XdzVu0T/CzYhQQMcFqO+/VmRBOHxyhjO/ghwvHBoPG+503yur6eeC1e
MpnmO6G7ZhKn9bDgN6VdcsqclJpXnyztsjnkgxlwFrwnVTrYdTag8KQRx0wo+FyVczBxrg8Ffiqm
aw1bKXOxTmvC6MOfLGhoR6fjykfHOOPRG4EZ7Ny2ah8GdcVta4GtyoCM7Ho5LGn4QJ/KQgJlHdFC
gZWy4pO7pFxUhS9xbXvZXhFe1cAp4zrhzOuHNKsGjpap4Qa00AN6DmnHCQkPC+3pw/qrh/ecE6EO
6jpcKeDwkVtvGjPecfwrMY0l12uzRlX+fJ00b+0sO7LD/a2jT9RuybIcNIxUaVA5R6i/eBYYKpbl
/drHXntjKUlS23jqitPCxNFOp2k3wEhbJ8WIWphleUT2cO5GlE7kal98R9YNyEyatGXLOTylTBUy
fLyo5uHXtUlcQBDj/veZBj8WhAm6RnsxkmrZGwC7aL37n7wK/7TRWuVhiMm+5aBGe2khaUtvHutC
XOux5rjQiCjL9lmJwabZqgChJ2W2ISSgOcfzrTs75VU0yae0jt7dRWPHOt2ftUmOyuA3CEZibIoS
ERTa+YJhajVN1E7+U2ZKmgqeDlbjyIRtu1XkombmW14Ax87aWF4tPeU0kbnFbj02VWH/mOWBdxhp
X+/wI9CEQWltCngsDPh2M2XHLq68K89OKsYsGE6CMrO2dndnFUADUkT++zJuThQjzdkZu/yDQpS3
7jGVZcP3F+Gd0GccB4HoHgDHbejvk4zvOfPt15Yu948dL57IrAtsCkKHMUhmKHZxMo9dMFfADtR9
hUNU3kOh7JIGB/zsTfe9BMMTjs8ZrodtYTMeTHFubddhczaFV0NhEeRcvUaeOZzW924Iaeiq4WuZ
A8+L7UFce0ELUFgXzhUruT3iUOx0syxNMIVyD/Hy5AmgTAxZ+NEAbqwnvWAVkFjjx1HY6kc3fF26
O8ZK22AgVi6gzNbDkcpbEOHDB4ZMALbMxTfbVgB7apszIKyYLyEycLK7wu36OAzD27amEGeZYJGa
X9IcDrcNm2QbefAqUnEl4b9u0It+XefwozE/RXX1nBa8Yevu7MbpuG09gLtlreqdG7Qw6GX27K1Y
c1xxGxP9wY3jxzcYtcptOZhXzljUIGPz6kynU+5FZUMl9tg0xdxeB81/fehgXL7Png3KULc8rZ4z
UxGjprFDMaP82FWjoF+Uh81DH3wfSpN3IuKEQtj5Sx3at+3MypoGGp9ho4IfQ86ujZ+DF3P0vI9Z
2oMDfymLZvLZ1PM6xFj38PXXqiZJHe3i2nLBi+0LRSO2wA22S4082q0nqGGaqnPZUYXWXmscrBZh
rdFF9yHyi6OQkXcKZx+GCbxp1iTHhBFFtIVnSGaAdv6ZZzxcLxKTsRr3/jSMh4TSG8CYf50SDwfD
Tt0OufXJCER4lXNSPKScIDbrY4uTsTh1EQ0DeBKJbheGLsRBv5Mb2XgVg0C0O1l3bHT/EnoSSQeY
Zdb1RAY8uXW1o3CB5arxoZhbxpDzynp0WEuBdU0bc1LVQP1VmxSgwrE5rV9ZcNcgCTyqFMNCauWv
Uj4bID7fgc8RzKqD1Ili8Oibr52GtXxeJxhViQ90GFk0Gw9/bmR+c22QJThzbYST+AZ+jD3mt1nW
TEgUHdbZ4SFMGOGOJhcLLoJ2lGtRI4kiPKcl+9ASlJg3ab2vk12zYr7iCnSQvYLo5VrtzGEvfIpL
tIWlUhAIh+Fl6GF0SEljzSkYAa2/tFdi1k9LrLRz+IrgJt47a520tsUJxZmEjdyggWC6vviqOrnS
Bufxo2Hs+8Qscnw9wZXV4j++Q0SnX1RsvCclxuu2oNeMZZQYQnJc9sMYA47pifqYSXKb7nDEkMCi
KzoSNpcDTWEMo+BrarMff8y41ZwRfPnieOpNFQB2CAjkndAHWzBhdzVw5l00WOaO2uVow92Ig4tW
/6SJ2W/jHWk5TKgKYpRKwEW5KmgKD/k9LYWJZBskNfr/bR1jJSq4FzaAivVrKFrjKBGUwFdyMC6G
5beOUUGnfOtUMq7YY0l8Gmfrys4zl0JSPXmGukroGQM+5Z6RVgEGJ4N4zlISJ2o8+AVI2Br0ZI+A
77C+GkGjvsqEBPP/eooMZMzxOV2KZJvpkQ9yZl2uVk+Z+o6tjexwLXyZrPl7D2z3PLls5NIcv5Y6
Ey5gZzlWzES3ZVd9IEvuNusSFl4D3Ja58Ev6ETMNT5mHNjuVdcd7pY/pGcYucL3TadKTpLUV9qOK
kQYWp7G+Tet43+oTzWi5+P9s7Fro/LQQcD05ZVqioVfSKvO7w/r3g6W/7nyigD2t4Y7k8FZ71pcf
E4EWQY90cYSlAy5QZ4JlUmQNCvq4OK1rDznfX92ifYUfjqZcZtb/I+y8luxGzmb7RIiAKbjb7W37
ZpO8QdAJQMF78/RnVbXixK8ZheaCCo1GJLt7A1WfyVy5a+3hj34lHaP+iSu32NYTfJ128BzlnmcY
QSZOtMb3qJgvjGVQr3BqHPtg2o9Wdij6uvtwQkUJH+z3hcqffi34pWf6SEuzDWSZg2AZbLhUYbqX
1ieEMwS3hinehTMZxvoqz/rryxIQCYExSkh9OJqbCGaJLjSWPkPGvvbHxI/edImZqtpBF6Pw7UGF
UC8X8OGZtQSQSStVZnRgnOOaFKtl46qgHjypYHrg29VVxbAh+zINpAqO7fRbt4SeXz9GsME2bhdE
Fwh1Ytd2cH7juNy5rEEi5kn7Kg1XZsBKS8AjEyjFG7FNLxDrGJZ7TBhWdkJD1HyVJoQJUBRUISp7
22OLrgXOaYGRnviU2uqDnd5ypfU+n1FtdhMjDtElhxQMxjZD7v0pvm3VBCJfwWhQa1zjKUBSUvbz
VvbVufXtwxCQDgEIqt8lHelhqw0Dox6GnRzt7hHUyS/yzJigTsZuTtPuPPTDPiaKCVw3FIqomV79
KO5o+xGzEHy/FChBsPnykZnRq23V43luw/d0YBTrivrIKzddqxJ8B7/BmOYj5t7+CnBJ2vgVaqbh
DdcVEKzgOCToWIjFqA4oA1H+QZjVf7BV0BHF6RzsLAShOwdE9EHXAEOKM9puqW5JxHsPFhR7UTAw
UZDK4uVMDARHwL/SkV/1O7JmKe58w3rXhVJtDL9SSYRMMJ7shUG70auepJTy1GTF62en4nYr7XcP
Q5xzBIQ5zdhSPJTT+DgN9Id2knIPBNaL6KF5rcGPHF/S0QgK6xYfwwop7sak2IIihM2zMUSBdtLL
kYwboGMi41bFKN0d1yDQ3u/9u1nzii1eFbV7eJcKRcEFZDFI2o3ebMAzhIfdDJQPi1HTSAb1cze6
AcKAtt7B3pRXt+eDbrO3NGKs1zVI+IykAvQ0s9zvmYvaAWmSwQDbvFlQo8kWfJk+byW+mFvsjqds
aOdzxuFXIWd90j/m0e6pZlvv11J56hljydq1KxUq395+dcY3XTdWdfGKViJmGdMh6QFKexjH7JJP
4k2QiftRBSF2wrzYN0A7Dss4jxcC4fH8NpV70O1LbS98nBzbuzbDfO+XeaR6cou/CNkG9hjk1uxa
jlC6jJ1XFedgaBCjVTNL9yBLyYvCzlS2XBl0KwQ+9Ps1giZoFQmg1aAkCCSUzn4QysufrLBnmPl8
cVvs0PmUvEi3veW1Ody9RaCw5WQi1bc5yqoJHpfO/eGO0HkZTIm76/PvC5k8+asFOirlNs0muwML
QgcZBOeqWn935BsA9RBb8jrB62WNtePZtfeGL71rUs+XFp1kNObjZS3sW8VE7QQv2KLlTf94DYHU
EubqrlkrUkHX8iZN+vL+vCyi2dke01Ija54ap+J/AdM+RTY5xQFOfEAFcOjG5TEoXVL5HKzIeQaQ
Cyk6MGpxDlmgLsvyllkNjhn015cCr6Q33R2rBcwRTO6pjEI6gYLnWXRkocZlNT0a8FowCcHzA3R2
5QMedz2+LSxw7t5Zjfyq8DKzQzCXS5QJ8+TqlY5/2o0W95WV8BAbQS1pL/vnSRAKFLbtxKcRYo3N
ygGOlceV101nfwnbLyQfoKQF4WVHa3By6bsWP3c/WDoVUGbDrP+6NqDA9MVoR+aBXITyEAL3Fr1h
IjQZ5mPvoJOzDHY5jDxPhtFkB78uv2ufGbKQ/bCQx2oNBsD4mTGUwHtwNGV166vka8Qa/rlQg8+g
aN9969nNRby31wnpRdSvrybsX9wAt4yy/p5EffHeN6jbfLDyeWbGp2JYxdsKfwLjPWTQNj3nfe6+
cvsmuzSHRO2N/o/Z6JPnEabNATlFsEUolj5N1k50iOVzUhJOIuEwzjIOdsmQh53cGF3L0PlV2isZ
dGMpryP81CgZKybc80McDtY1g7vdxWzHpWQ6CL36CDnQeMutHvGUw1+/9vnTUpXENpbVLR679piX
EaQg0OnHmsntZo5d3jt7aU6SzfkGGBnEowymt0h6tHjJSwWWm337dJeDCrQAEvsyoevy5RkeZHor
rFDuTA8VA6f+jUaKMLnKONllnzzm0QoRF6/JzhqFcZg6ID0ikzPhyH2BB1kR8KcOK8iEI7kQUDsR
0rDp8G61Uysksb28Li7uYmIXfWR3/YlpRXfoQVVf3Kr/5nd5ABrNJ4CscZdTUNjJNsaDfx0975Yb
xCIvDI0e1zq69SPlcuEN1p22ZPwyjcktTvPgCTd1kjKYW+oqvI0TLN0iSiHVMQg6Vhl1nBqSQyAC
8T0kIaCfNvMv+j+8qjmABBtPeWb7l0bY0Lcz9qLpLNOrYZIbM8ou3/EziK6rBFqExDo/suXgMOni
G0+Qc9If1gol55THcMuypivOjuFPIIqAjaw4SUgVTQ9llRevZHIjh5j98VSsimG32OvZM5AosK5R
FwDkThrW52gV0VU/O6Novrc2wX5N7FoHGK6/wYOh9zYRM7CT9g6Fj30alOj0EPRyfsiHZNxpYZAX
D+Nh5hkgAcx4Cjqj2q5muD5ICcDFjqLXQgbm15odX5ghD5JRYT2sbfI0NV58HvErsu9VIhe+9ESA
jAuG3j0R5wS7tWLKn8ruieHRW7/wmcSxtF/IQF8W+8eKpIOQTIQ8AyDyU9PWE3oyP/qSYYTYyuJV
Ygl57YRJZzJZ8rh6PWcjaEWi0ovihm4XZi4dClM6a9uYgNdmWcFQaeZTPIYERs8tYWVRfaiIodpm
iFUfmTpvlaPuwlx8P6UU5YOtMgwK6ETEwd9n3zwT65XvWrc1nkYzRWPW/mJG7OCAsCCe+Ondq4zX
vPL+wNqt7stYes8KnYriFShJtN6LckyZ9DTT3h2QeqwB70MjzKtfZvaFcYB7qOj3nmJYflMHfq5k
e3DT/60qaTzbPCH/z1PSFK1KmUy0uUHTWXe3Sq27XbwNqHeu0vWK2wjfY2eU8IsCODJikyTxCo6J
hCPVD9xoqQ8oAli0e7V5DBlhXI2mpRlAhnMaW2pxCTw0zqf5CbpP14v4TBRHtPcAabFtfRgySOnw
U96roRU3C/HGIcEJTMDZD4IX5GM++jaK9mLcJioAygqh9Yu28bf+EMGDNl3BK+jPN3aXU9C9UAb0
L2ud7Xwy0UFOvc4zwiMjXs4oYFguwtqFsVH4gK7IAsFnmgFgrolzTSfCRI1Yie5ItGzdaDzSYGSP
PNVYZIQaKJD2WDAHfkBIET04I+b9JKvmc7P2wPKb/Mma+xX7ppcRbMy2fawIZ3T8BH0y+9I6S38W
il4z4Upgw02ARRhhrFWu5mnGEZrC1m/BRQIYD9gTzNlDD2lizGjy27EqtihY6QxjNP+6mpriGuzG
cMUnFNISyLrod5XF/LOwmISmXrnLZ29GMkJFjK8L+Rsr4x2rVbe8lcqB4I2Uw7o61QtaFoFvAJjc
u1j6hzVkaoZKzMBaYP4kFsX5mPD5Gtk+bUz7JfGgl5dpMOwNRvJ7Zn63inyZB4iXTz6dTDdY8jc3
MzMJIjNRFDVKpKondnW9/BDBGNzyZg0+VzsDB/y2DR8FIQ6XrGTyoARvbEEBpkdt/U0IaPuySNnQ
0aBWC+mXdlH+YE2ZeEyf2w7uCLbzbdGHiEdIDMBuKynZu/IUGuaZ66Chf2N6oHvbxVRWF2YnWJ2a
r6yp8BLK4jymaOWMFcWuVbgQo5PTMCuCczzHZ0a/O710Ww3vDRIQO4TQ7E5ZvTxVuMe3ZfDkPEe9
ZRBP+scNXp3qXVbB8Cj7maIKcNICuuYNkMfeHqfz4DrFJcnZ5tHUoSeoGW31iyAeZvHQdo7GB7pX
QKQRUX3CTV9YqCSPccBySW2ma4PvLXcrQGILjy0OYIvWAGRHlBBl03skeUccwWco8chPjgEGTme2
S/Kn5z19x3y0zek+B+URKpr53JgKOpvnMDlGM9iEVRzfDPDp+DwenZBMVqfLHpt26Y6mOf7JVmul
xhBYB9jDsPXb5pFpXWfkc2QFkrKR1KPcMiL8WgQZARwD4ZRDks5HyyivJYl4N/0frsE9aM30DWPG
mg1Z5mEwEP228E0esgirbJub19hzzCvOQOrQ2v3DWqu/DIxfCH1rLjOOsb3fIxeHpltfFF8nsHJy
hMoaGe+MXWCYyd8rymXdp8YiNrExGU8GpXP+nvVFtrfDpjz9g/7C+/sqnWPOFNhLrPC/CMykzajN
RIgKMI2JjkV8KaDzAbAjAtRFEUuj6qHl//XUZc7drwg34rF4MQgwZfC8+uc4Atok8gkt0ZigbxhH
lHLUmtzt5ZvV4qYBsN6+OFBPz2sOUkr3kVE7isM616/6JCFz7EcejN9KoFHbVJjBybI6BNRJY2wq
ltREhJN4EmT5v9rIYr8qhv5SWh2sszhiHggEZptbSMTSkQgLGD2PxvCVcgXBJkwiYobJaA1Gxzhm
VQlSIbG+tdB/LgwNbjm7FjjWDGzrls1WYVn5WQ/dtB+BIt4ePfsdMfjYWd8tkcQ7LQnBgUq9WLpP
VQfaXDkgMr92nr/lyR1vSXSpneDq1C6g0EZ0x5zAFgxN6ZckyNnhY2xZWuIB1zDhu10pGpFrDdAZ
sonDPfGRZY02Q0TLGY6pPX5rVRAUpd209/Cz4UZeUfnHXP4zWSReLh79smMJ2uYXhMmQlBWvAlgt
ul4QxctewBi/alVrF8Cxypev+h/Cdv3qVOKPHmQTFfs2KFOG0goiLER3Y8zRThcgkdLAIIRGX9V+
LlnijNGLN4hNLtVIwKu+uU34lC1tciLO/GTN/jv3sYVhB9pTBusfUVnLcp6+wGOSX9YDscZcq4XS
6aZZSbTIwsxezRcCPstLVpHJ5FjznkHga6IGmQ1oGwX4+hil9TItNvk8kf0rlvittJRi9OuvLFMO
jFku+swzQIdha0RGQ3+QueXb5PSfW2O7FMYJetdvF6zdP7xNzt8Eo57nBDbuULSPpu+Ef7FWeonX
J4kgEdqR7cVy0vlQZGRxWKVPKiWwYgRF64djkcs7Z/GrrWiLaqXEqDk65dJsj5UDm00pkPnU9sXY
/k5GPFyugqAHIaJ7Mz5PBkhh2nstdddifuoQZoAF7CtX8IeJ9U2vs//3SeH8zYTmsQR1AmbXocdx
8VdRZ5OwgEmdeNqm/niv62ShYZrT5zSTvyPCvk+m813P8PV6Q4+F9DWdMi7awqJQeXYTBg0Pz4b1
y0FBLf32XzPxG7MPw7CumPjC8retCiKvGgDX9Y+8HC/VarXMuVH/5S31RhtCSGXDWP+D3ND+mzmS
b8/x+ezQHzteoHVq/0dSBGwpsZKuZ4lWL1+yxqt2djsR3DOv8VHUI1FPXTZvCejWgyU9QtYaLr9o
OXjiluAqNTzL4uwV2tuE+faoDUe9r1DXNubuNfn1vz+Sv0sk+ZqFj/ELmT7eZP8vEsmuKELuMqR/
ieESuL2eQYO+YZYQWyPM21O9RhgmWD0uDuNTIyURnkS+6pobA7cP3HnMUP9oq1Ta3v+QSXowSYBg
KCgDeu6/CrkbO59ly/Jqa5qFt+lhmdfsFwPg9mnchfscQf+pjWxssOTQnmpTtZ1O9GbEaP7k2l7/
4UcETuG/fEGebcO0sEKeXf1c/58P1vL7rpOsHZS60cbU0rv7nNPgYtjehdcHzJ/bp1d0J9AOXctW
eUnmT03A0NKtBMkTDl5SbWIXNcGUIIdvy/GLfgzos++5xaa7879WVglSB4fYzkVaAW4n2csJ+ITV
EPvZ0eWd29l4zpTCy4l+xibl75DW16yFl96XK8qOYDUfAa6diRf7I9uYOZc6EvkVXfSI0C/YASou
ihZEykqhDYEILH3zWDtN9DiThdk5iCJLgzo9opzdWEkhNss4BTt2X0BTsPt2VfYjcxPzOoEG2mR2
abwtof/Ougan1hqNpwbM9UeZTN+qYuovenY82IW5t5h7wovh6JFufZTuC3ih4X1u4t9u25fM+GV1
9bi0aHf9i/7ZYdIvN8MIKj/2anHp/oRx7mwdZxq/2kP3hbkmd1X+2gQtDKXEu9Nu/WumsGqF31+r
0CkpsWg/zTBrri2bVZIQ19tcjOWtCdczPjDj4C+S5ILVj4k9xorSIAKuBrZKqqoG5kEa3+zsyxag
61jF7nGpEDdQ6fwS3a82CPN7GyspmBnLa4AtDlhEX0C+NNCk94KxvcmMYrIJBVGQEC+kJyHhjzDg
7rFo0RRYY/IAvf0pQcG+4R+Q5cRxsEtSQUhQY6cXvdhaS4KPFH+56Wk3METbfbB87g3N1sGREZyR
vG6TdjjONng+EVMe21JOeyU1Z/aptEeVzWxjYk948TAfFMq5x99Mf7kC8fTc9J4h3dloAfSsvGmD
HMdPOxA2iTMyL+6awngbneIbgGDQ8Up9qKXVJCyMDFGq+9SLn8RXMYtiazJTGzM9Mm7CHjkGe3aD
oX1zuj3Y/w07ZEGVx4KrZBW2GcWnLEHJebSuZzBH0BFc2lgCnd04ed1Hw4UxoOrbukbYX+0vWdFY
n9KmNMLkoR913eporSyDoPDYlsY9a8tfrYWXzeNXGyIL6Xrwy25qP49rMu5ro1FcaZ7kJUaXgXZk
6+fNg76EjJUI3yqdLpxHBzkl9i2wx2MWutFBL8XxGPPdOMOmbdf1KTYvoY0Hij3XN7fyPPyUQ7Mh
9a6fR/MX8U0s/u0nDEbywa2bp3gYzIuV4GNKDfdgstjZkoHEQHZd72tG1VfOnrtfWuetIVUmY4z6
5LTVre1QZ9R9Zh/wOorD0DanySVo1MM5fKb3OY0DLBsivssTsVzZHhWBFmSmtgAOGiOvJOKEwFDx
TYoQOA2qhmNjVGghhuFLUtO3OyL6VTgPA1EixxYc4sHNGLnVYW4wS6L799vl3KlBkY3Xj3WYQadI
sJhMXhy/YrobzUf2J+lVGvG7YpS1YjqLCkFaOw2/orQorsNa3sHLn6vJSM8yv1PaH0Uj5qciE8O+
WONXFpjTWX36SyduntM4ZwsXBDmfehoMoODDWZPksWLXENeq0cCezzIlWV8b4k0zB3dT0JXiYEuB
TdFHcRuI6KNFyUZ7evNaOChpFbGgBHF88dFDbEbLOOb4Ym/E4BBDGcfPo+M0RA8bBwFmoUgsnMjW
Mt0qK/lirvglrWjPKBSIVs1SXxQWs9Lhp66ntPFrVEIVB/P0C2UYU2VlT9OHd19PP8fBoS1mKfqp
7qqbP+taf3cI7t4MZRmfZZ0SF0cZ10TuL9PoPET4bnA8lSvyQGbKP3SR2jA1YrLk7pZMVJcJx0ta
KF7xelksspN1jRGlSnFRkJ2o+VdzwLuSWsEbWDymBjUrAqi3ZjEYWJJJvbRUstd8NElJHQgFOou4
PydKdVUEOXjzZsTdOeLhm9nZj/H70ONXGZzBw1pFzHYi131Wrxzu6pb6/zIZfQUEk/8sJ7ZQo2Cv
MvA2EAm21R3Cv8UF1qk1kJt16lRiCexMKucFdZj+PnRTNfRsJsyIDW8QorKXyHL1dEQXiswNSTgu
5T4pOz7P5o9RzN1pVBbLQvUZ0vagkHECnkun+h415ryzvOZhCKV1odHYuQFvlvSAkept61DPNyWQ
bmTWn2r5GzIrufOEWlpxfC+WoLuQ6XPv+3I8JSgRJqqjo2EH7bZr8mukkC5xiGwXdtqmD9ud7BFo
6hGWFsqmpCxv4WSyxwSnJsfhmxaONOFy9/Dc7LTDPZ6H18ym/EtiWrFOebo1n0DaSfE4htTFpgPP
IV/haMiULG9T/bj03NlAEIxOlGF8sJ712WjDYLp4ovLvYBo3JdFSjxYCp1KZCUoGDdyzqoYAefZp
dLd7qhEaa+rW8lshkP/mBhJUYHdsDhXpSlZim1bMldcg/b0O5Hz3a61o64EgXE/+XMws3CY24qh0
Xl8IWTsZvOUc+cBF2NyEKue074qdXThXnN7h0SzHJ9Nw0msu25ANNNoyk/CrJcqtLbgKsgDmCNKB
T9ySciiLnBRsoljP/WThoO9Z0QxibE5KMOVgk2Fc/i+lGsJFgJ25A9cvYuKAhpBFJcJs/cy4S41I
Zo3/9B7DMP8ti8r6yDzgd6HC3JyGJUSD0wNpCnBZtx7e4VOYMwHGw0qAV4raQ9U6RYFBKpyX5lo6
v9pmLp7Ec/i6muTuNMpvydrpDdw8uAAlDtIXZ96Qf+VIg6C1VB7rzmyRV6zXWsn7KrTKuyIoPpyG
2M5xqi9F8AioeABBOz9SlEwXyxI2lCKvOFpLGx9KmwRgt0e4hWZtY9Uyv9S29VDiM9nVSXdSBcdO
m6yjIP/oaqvcz8jNENP0p6ZMh02NF6QynebZnKpfpB6c1S81JqNpdgJ4rN3PjF+Nmc1PZlQ+5Fxr
7RrbaN04G/D+fzOiujxolYxkfAH741RMcC3m6YzCNjzOC+IByfJr00ZlRDAuQgNXmo9TGaz8MPep
zxnJ+v1PWS83bTfpK+aCSe/QqotKnqdYvk1zPJwR85GiSSk1AcVnyvV7KCz7yOSC9CQrUIPDPeLF
+WGpEbAA07p6tskMB3/NGbbWgvCorbQNXFteEDt4THL9g5bldJNRkgVLURa76WVc1jf9+waevAtK
F+cM6O2eRoF9SsropMvKJG6STU+M/HbNmeHmCQAARosAmIgmUuVpuGdRnhxalQnr+zg9KyGfo0BS
OTTtXkCIPMg6Se8hTeWRnN0f8UL6UDP0AILcnGx2V3K7+6jrtGjHQ6/OMBMpRGR4pwBMsRRPRbGe
PlXrWvmo22hRkKnlIcwgq4ScPMN9TpakeiC0YV/MizzgyeYuB5t/hMt81BKe2WUQNfDMkj7FIcQY
XskASOYAAHJ2K+PfFMiMIJ9xtoxPHXZYAxFdo+ZI8jBzea5zaxxIkFKQPxsU2fe5r076LsOgcCSU
CjUP4gwQdqOKkwAgqmxYS8COxenACmfYNMksaChU+yZ2du6I9lR/OiXyujSZu89Xtx84RaRM7/pt
5khj81ax0Fi5hljbKRlP1WaYRyg3J6Ae+zFH2OB33nkF0L0VrnHQ5u02ISLEHKxiC+geS2C85eHt
jxho7vrfE4i8btYa3egqcOCwMFG2r/iIlrvcjQvvDmy4y8Bp1teuc9Tqx1SUzwlMqidUfb0b9hj9
yTHLXPG9S+z2gpeWSoA+MJdi66eUm7qWQmrSTLg3sjF5ZTy26fnS7wQt7eeBdYdYHBD+sT/b2wlk
z1CRNlR2PlEcDDE3ngDjbUVFRZ9QHVAxJ19kyCB8JImgTAjYjER01++Vnj+OZruiVeT3lL6I7xAN
45OtimxVlunrQjskZuT3tG3dCeKf4oMQc+EY53wewpMZ2Z+2nnnBLDEW4XzzW3PrNrV48KYYmXjD
BqQQzQ9AFenFSNiIsQ98zsBxzkPMuZpav8VauE+2i1ym8rsPK+NU90P27UDJf/cZC+tIXPXtH4tp
2ZVD85KO3nBrV4M1nNIF61ei4bo4WqTWQ/iiVWMm6AXhUyP8m2ZFWUUeb0QY3ccmftGyr2BxP9rc
JU9IKfNQx8FhBbfnOBcN6JoZXV5giLxO6OPPaT0/GCz02cwnP2Tan6S5HNtuNh8yH8OhIl0S9tWT
wCLzkwxZv6onX8+kBAOTrsseEraifNbyFYxbfs2s+YAdkwycwXlmkffREYNMfYr2Lw4XUjesnBYx
LV+0bcRTFpbUXWD3mADXm4jPzFlJJHMy6CUmPIRtXZdK5x00FyYSJUjVklvxMGJzOrRMa3q7mR/Y
1L/NXhpfB5eGfq7Gs2XUw4GglfmsEQmZiGBwZcm7FqTPwqqPUe8TzyHaEEnKFG7ZnJP4PVXOgcEz
0bmtyyBEa1eHpDqtofO8ul1FM5BMfAVuvjVqBsxdtOx7Z0EOIYkPZ97D7od8yk3B1UNkb4maBReO
vhMTO0YAODFQLw0EDbhUfo6wME/taB5HWvhbQwuTIRsG/IA1yoGHbJHxvUsGheRNxt9jDBJDcST0
uWKSbV6a4hpnuUE3ygveicHZMRu4LhGEDagJHwZg/G25LHcNFNE1ZhnQdadg8vW9NfrrU67oSEPK
Agzu79sixpzaP7pqukbWYrOYqy+NApIMy/CaDuO8D8a02hVGzTgvdX7T8r0XLT+j3uIoJyMNzJMt
sjv9nQVFoXmpo45GdbI/jwFvDnFMUno+FBEelExyzWZB4R2tmhf9WdV9xyQmRqjo8+o6pKwGPF5u
NsQcAxJhxOxPjzlSwm1nWh44uVicvEhNkZVLwUItc1jTp2zkPkozGnWbvUVa4+4Av8xOpZvfQmk7
x5I+aBjc9lPR3A9A4xP1lpcDLfh00a+Onq2XskEFk/6qIprHpZJX3GPVA+3VPyBb/9sA2YGz4rFp
sk2gBn8hY+Z5O4Rzb3Iblt0ekz9lSfLLUmuaDLzjpdrOiiWjL3+N1WOVpy5+9PuK2uqk4bdCoZsK
gMKl/GL4RnzCun5Ca2VuyGdJcLzY39KCu9GMR2+fwEdl5J/TY60ZeWt2xDrEbZ9yMpluwvxHJ7PG
5/118glSERpRYNkCj/h/mlJFn3vW5NozsCv/K64yzAb5ejan4E1adG3ATO2DZTKODVYdIZsR8WmK
u15/q/D5HbSBi1F6Lcu3TFyMgLrHbw087jI7z6I7zAjTnomhIbxiAEHbJuQAsIrv/Ys3opRbeve8
JHAOmzQ+6xoi8ObnggtK/R2ga4rgZrbX1CVV02FGtFPNTkxjYDfFC7NH69wX5ZVLs9oT1MbhQMdj
sg3fDZlnANf2HlYxIHjAV+6qLbM5FpRzT7kfMW1YZLk3DFNuEett8qIbjs1Ink4fD801K50TgCXM
HhWHewUDC6rlWFyBlNzKmdU5AzzuIG/InufOIELcV7mUUDdgCl6aznsjTfdkI6c/hTFh7p0zEDWg
3BYBYkY3QncaDt8dxTQkUWAm2mVhuzx20W0GBpo+4hEl5emFNKh3RIntrg6RkMdZdbOTKds7qtpx
KHtq2y6Ix8AKObaItdjSjNgxU8JPg+WeTKmHvK9yH3D/oZNBQ3MaAvcnnlvU3KpezWWNCxmek4X0
hECuXu4Wa4BIK2duPXG0nbpC2FZGB7Kyp6PkrPTrghidkYI7FhFbg7zbV5PzORhMFS6yXyAwZGLX
VPNXJBnZPxip7f+y0vExd7DzEA6PX/DXJ7bgGEqZm35Sdhg9F4zY1mQ/GwOFvojICiI2xld4w0yB
6BMlp9bfrYUgplOj0wpt5sb0O6hig3WT83jMTbJY09aMNr0Mf+e0CjsIOc3+fw/2HUstN/7zdQvY
MtAuKOgBZMS/eMC5/0u6fYhlmmeW+IO3j5aRmjpcHjrMQXkXNK+FoLoZDPpALpB5Szd9WCvUfEDR
ePaBLfGgGde27eNtPse/jTUHweViGg3YtGFJw22WI8ICH+/jJWleIin9U+Kf9X4g6EByD0HqoUaH
6+SImRzsjldpvaQ1O/0mBUJm1hipPnXoXv7dWOlu6R6QiXrmY68gXYi4VNmFRzeXM3etcVoIRbkJ
8d026qcgLr7aEzEqdhO/Szv4HnTIyDSgcug5CXKKoR3P+jGrQ2tbd3Drevg+//IoVHGBWa+YIe8K
qNaEGCPJiTuQW6bL8br0BNSf+Cmmwsd1B0dILF7OiPxL5bG8XboJFb/3hwUrE9zlB+bJknkZcOrs
QzYTbc9Zm5j0UCQGCEmWu71RU+hDX4cJYt9nL5xPeskrFUTLqT9y3uS925Y+ruaLHVIFKZwd01J8
ggoStZY4epAsfrYIc5NdmPLhnVGrN9mjBJ5QuyueU5xaiLFlW2ym3qEaUfhWPYKslaJHIRW7kOOn
lBOzg5p8p7U3fjuT4xP/nfikf/2pYv+bjKPzmKP3oECcH1baBgsT7OdwPbMBzC5oKYXbfiQZdFBd
V7tK7uM3jKqyjBmqcsdPaC83ok5f9AZdkrnXMFHaWhOZfVAHEEZMzGdZgdKaaN5f+c5wKr3kQYC8
IE33bC8SVB7Ocu1XFtoMpw5O4j0P4O9PuoHtnINtV7gL1W8v66g8oPxtk3F+SrgATZCtkcnuQlml
MjL49muu9kT290BO7RFtB9dtlVz07278holTO74l9aXs+RNg7G6W3vTO5ECSuDptVxTjR1ZQDFaS
qCDMgBTkPk0t+gOI/2R/QWwB5Ug6EEpPbl5lcq1brDesb58dliqgQ/KXeGW8pdMrAAw4W88psKfX
+CS6m+Vn4YEX6K4TKySzHsqPFYZmC3CD4/4zAEAqcYBvocX/fA0RJsSkrrprHVBdoQnIJBpxc5h3
TQiWRLu92t5JAPBF3+KVrToaUhRapo97KWpxebVW8kCkHIEP4Rvkh3+D7CNFQJt719iKGIOgrv49
QeIxV9TBKEdUtQwDkFl8Nqr6IdAjTjLq5l2dq9hbxRA1GXBXIlViPfUHRkxt3JhkAzUxEybRlFPU
P0Q9R2nklf0mM8KnOSZI2fan8dQ5xUuzonRdy+jdjGkNuxwLQedF97hHK8QuB0/1WJG52P005gUR
XeBjIpMLA/0AK/F2ZCr0tCbM+5zGNN78sfudtHN27fAF6FogNHFIDtBoHpK4+5aGS/pZtddknpqz
Zb+UbvkOYJPENaxtO0/p9loH96Tb8/QmeYtsa2TWGZuYxAimelwLrzomsup3fgP/uBj7e1wm52pu
3VcwJodaquFjTWxhwPbwn7gxGvHxn8d/6JCiJFzXEa7pmn9hc621PcHk5XntAWPgXGR8my3CerDM
oiEutJ/pK8LuUKgtRy3X7wkS/jePQRtwtekyNTRVccrgyuXWj7EWvVkgMo0OouJaFMRprdK8Zo74
5Rvznv69unSoZHlLkXyW4gQ5Cl5ARvMQijTauRgldsGEKtwgS+NkeANqtNJ9N4zvMVGtO4YJPrCW
RB5KxizH2o9V9OrDSAbDY29TrmSrf+kruhZ/CaxTSiS5fvGzRAjoEn67reNB7GXBFkZNRvS/FErL
GY9Ze6mH4mWaEGAm6rl3nPd6MvJPNxAOwEtuMP3sEkMqiGR+nGT1IVbaND0j8At8KUbOl+sYWyv1
vmsQBrKCcqfi5zr3hW3zutc6lTp3o32Lcdmv4uWoz5NJgRP0EH/4f5Sd2XLdSJZlfyUt35GNyQFH
W2c93AF3InlJcZReYJREAo55nr6+F6DqrpLKOqPaLCzCFCKlSwzux8/Ze21ziZfyrg1H4W2sljib
kSlB45LmR3lfwYLE2NCQtpvUu7XNMkxuwMEz3WUIuIJZ3ZmCXua6vlt5kxEQ6c0bs+iePULtLm7w
ozOeq4TNg8w966DRTcfdj4YJvO01X4o6e1GMrlqRAjpgSQ41at94Xzfz6xj21daoCaOTWuiTZ7IW
kCvQEMp6d5ns6GEdP64TVK3sh72pJSfP9r6X+A63eUXSKBhIJl1Beismuvod03JosCxFU5c0W5PY
UWwgLRpQ5pOhwJiNJIcg5O4Q2jXvXsdUdm3RhQPeS9kNJ5Ol/i5wynlTREF6qPXCnyNxz/yX1qOi
8UtjH3GJGkgUWRySKOBoxVrWTaVbhIQuftJm7H+OtULLERq/7ISzOTpba64XrWvEh1G0I4Kk+km1
wyQiQEgzWB3Ba5k/D6N1DEw3BFGUQxouneRmrdL+x4/xf/5HQlOzJjj9KMqpJhi7/eOX//ZUZPzz
v5bv+b9f8/t3/Nvho1iiqJp/+UW36ge9n+Kz/fOrfvuT+dv//dMtOVe//WK/RmU9dB9LRFbTpe3/
SZ5avvK/+5t/+/hvBW5Bsfp/B26d6o/0Pf/5W+AW3/ArcEtz/qHrHI896douvTNgiH//2/DRtP/8
O+Pjf2C1JufKlo6DTMmiJl5mO9E//y7EPyxpC4d6XodQZki+q2EMt/yW8Q++FJWQbhq2tC1X/P9k
bv3BTRckbyzVNvY2/g6wiPYfhwYvo3/uNaSa5lLLH+GI3o/RnB5mmODgTy2BcING7awqkAxmtWRX
l+qOgLGPMEsXRIw4D+4UHEKtoy52gFE2Fi9G6GXDQdV/oer6I+tg+bAucaqmbQh+csIO/jgkyDTT
8RYkYEnG5EqbHRlilJ71RgosRABSyC+mmxOP90NEKh0QEzrneEtIC7kfAxgSffsQuMreta39bf25
Oq0zt64OCVAzzOMcOvdh2dB/57+ik2wECbm3gWFd4jEiCjdDA0XsRncIqqOej+JCg2RfaRk+7oG3
t+O4Ejf5iWnP1bPoUXMuL/1AU5+NSd9bIZFmysSYfWMOvN4ygA9aCGs7xNmHs6xPtTN0x3Xdqpxb
c2TQYsg0vKgogBNo1K9MwyFEE3F263mm9wXnhnecdRIOmtb85iUThITIeugxCJ1C4DNZ5RZ32D+q
BPSvV03lppkG50aMDOTTuZK7idz5NHAZv3UUKZYoxaWehbg4VUZ8MTa0QE2KtYjY4iHCaVie52A8
aontvjRT/k0fk3PfemIfd2x4VVKzZAXR7j+9TPe/aoC/5V12X6i8bf75d/N3Cdp606WtO54wBCJZ
zBe/N2JIU3A1L+GmG6h2N9B8wSYxj4C+EDaX9V9mCeGC1KBzUDnlhUE5gywLhDCDhq2MnPgYLAV1
ntRvehSKS8uPks1VdAIqf1XjRDxr6qDUdYMbpjt/Wdr8drD994/vADZD8W4i8PuDSllJkpghIwEy
MqzmVKT5fOeKWN3hDudILegtKBuUPlymqX9A2+YdIpmUvqs5d+vEI8Z3ixML4nTHvl4VxIMV9l9C
2FhP/tPx+9enRJipg0fVhUPN//tFxi5dTybuoe1YzfdalQO3p1ZH3E1WxmSq06i/z4rkHQ6GCiXN
KTdqcQlKJ71rK1rqDZzlNGyf8DncpUzeLlZgt8d//SD816WKpBZWyuXF1+k3ij8+o6vHsqK2KRg/
R4bPyflddFkAkkpPblp3YcMvjbmRV5KggciHmY8XykUUjoF+vZRTAh9K4hFQcdoewurBtHAM5Vb9
F92MVTz7H9UsV1M6gsaoJHzPRWOrL1f7P4kUwf+HlmeMeCZt97MaSus5iG4FrDojHTgrd7t8gphh
x+nLYvnbLfE8xYQnPBzA84dYipXRmDAISIbPpfNhzPWnsHqaHWRi9QQlt93VXnB5y00YzGUdIrmV
czXU97iFE9sQ/AHOrVB3Kkd3E8nwSQd8rgdWc6DthRe9pGvIuRIOa5Cifouy+zTpJj+3h2dwsgzM
k0HcZ0t7sbCORodkUX6K0O2+NBGcf2HH4hKZGHBTUpMxUfzFnf69GfTv14+33SMGYdkz/3jlifFg
nLLQqNDnVYcUOu1FKgr6dc3WB5Y2EJnP4MBplafVMWPUVSaOPBd2mB11QUNxhsq9t/2m1qa7v/hw
v+eqrR/ONpYd0xSmrevunzump2Emxgm9zUu9PVo5p+aOnXrDYnsj854tZxx/OPjHdhEJdmV2nsA9
z6TUkVcf2ac+HA52Az5OaRXnLws0YU+v/9rHgB//9Udde9R/PIdcPM/gpUEty0f+/Tmk/TrF1kiY
sdGEP4eGa5b3NqweM89T3o/xDcUHTjaTOjRue/37msgwTjb9m4iLXFSj5tdFxBBU7ry4ximeW+e8
1iHIzulr2HnpX+zwxvKJ/vjEuOtwsFD60Hq3/zgHWlqtBVjk822RI1FkDyb+OQJw2BjXPjdav9dp
WcBK8+XkMuS3XcmYLWlvpwQf919cvd9ZpsuNloZtk6ike6ZlkIj3+9XD0IdEJdQZ7neau6myWl1n
M5lOdL1e1l+1nW5etDE+OuU04ZQzyNoQ+otIYPKsb18m0s9hioNdHJBjmtop3SEdhaM+walAMtBd
QomyTtVy1zmG6w+VdrSxyP7FVWXJ+a9vFNll7KCm6bEyeX+GBQmE49KhxYJsugj9ljE7uajiPNn6
yYwwUyh0nMA3QAfFrUnSgC4upgCv52DoGpcVxmrntzQMYePgkdxYg0i2kHRKH2GdibNk61SI3tKp
vuRdR+5VSK9CN8r7ocxOJQdhWXrmpUeueyq9inDqpe5KW/Y5KMVYWxKEbc1SeVhKPQtJV3WKSXnP
YnqEqft1gJVHMZXvK+e9qQMM7gFMpGgMv5uTpdCAuScajl+8eZZXu0VynBbxe2lHP2ibEUcjcyqc
qLtZT8iMTMk9BWFz18QsuRCWgYMNtLcEgzZfqyYcEa17G8iMth0vgeNq5dfCy7/GfRHtK4mZNGnU
YzUSW5cSpbmpxT5AkbTxykFcJrTad/D1yUcyb7Vk8VLR9OHd9An8KXeDyjDzD9iC6yJ5XAvUYQrV
XRw0V5ddhcG5eo2QWR49ZbwSNaMxnGGGES4mwvUCqZmuvuyL24Q8ZWCz0Ot1orXodBD9AmVkJVwR
FP/O3BuUZaldbcBHLq3TI8k2lIGZ+2AtXWbXq37wM0SneR5xooxkDhDh/Jy1+VtGtgkDV6a+6y2W
+ICpdAl/kCxzUZF/Xz/JMDi3cJ7hCFMdotzadylYy0rk321bG+8LDSBli5gH4w4wE89xQaXN4on5
enehzQjvFAtUwD3PVHCzrjcjnqVdElRPVpvpi8gV5iPyYPOgeQCwi5lOg4QjibG6PkLPhFchipjE
WP54QhqAhQ49k4tlI42r6XFBBu3SNntRJp2hSoGtsEeBF5re0hS41mM3o5JIh9MKIeKH7Tp6+xlJ
yHvI9UAqWxjn8F+cIxIb7AK170ql7sBulX7SZICC1hAgIY1tAaSFxIqGAL2xOnlToPllFoMCqeWx
syzFWGHkZjBGG0eIhlrZhG/DZ+WW4VbnzTgMy+GlB0mI2yjbdRoKRug6F1rgcKgdmniBhLKey6k8
ZHVsnzDowfMLLK5t9cPt6Xhs8RHpjuIkIIwfaxUZI71ibbN2JXnFoC8GKOR+lRX5Alzhw8zyu9GQ
j7Q+5EFQF4+OLv2oMsRlJsVjvfNT4pzLAJOMHG7nkDRZNkX6WXj6kXw64oIpkBdkbiPQnBacpeUI
qUVAEsJMHAY5vZpVryPTMq51OrqnLPB+YiicNk6BFruOYmefRJzRJivv/c55a+3suSiRj1iN/GLE
k3tl2rP0qnGS5If16pd2tpvLLN+Aca4PjVUHj5K49mTu7woU2JvSdWto3mSzeCWmPFm70CwhgYSz
a53jEvEg+lgdAoxGgFz2ZJXGixHTtF+fPwQQT96g20yerHSTg0DcptiUD1YY0PlCPtqo6jzIxRdh
lNcx3Gdx91ol7idnhxuobbmPOmuP4n1P5t24lQR57UQZUoUS+Xj+dXVGp0dtyUQD+hg8Wtt8MYmL
u6YnkH+Zn0Tqbn1N0aSQbi3qhKmNzuSBSL5h2w9ivng/KqVv2lHFJ2XO9h52IjwcmJJL8bsMBy+d
jgQAFQju4ql4tKTcV3lmfZkaeYdRcrxPm2xJgcQGbgY8y1FdJajOBoRy2ff18q8r2Rw4fr8Egrhl
oPOmBfcdmAla4T0ThwDc16YNgNqYiBxuEVgMMYhVlss4BZC+PESOF5Cs3JT+r5cZHXR210CYVg4P
ML10PyfVq8iI0Fy2kXo5z4JUX1dnGGI+eclyHzfxt0UteY3ZWtvlbNSE2V2nT4hmPEzTQZHYJxqY
tu4x1WsImVl2XFcgbjTN6cRMEQ++w+bNIbI7AT2DL2Shs0Nj4QQK2y+hJ+eqmjqELH3gixlDK6eb
q8cmuE1BcfszgVC/SK4KhfSxFrCIKmUeV772+iIJCxaaZROebUcHtwZRULraGdFRk07iogZD7Ryj
xs2f1NN+/TYOH/bG6wv30MBD2suwI47Pn8KYdaVL7ZNU6ecUG3s7IU6Es9S6/647plOiN+sBDcnJ
y3b2POZnJel4uLQVtZZJPbr4HUBmxjhxAAJHQL+U6hFzKPO6dU3txi9r+3UMEKOGPOaklOJrZXj6
JNs6e8ymHzF6jqCY4hcl5qekoawWixEAD44Jhc9AwlPCLcJK0mVMTzFNcypVkpPVKgIYaE7rsMGY
89xDZOrR9xU3U9J511i9mOHg3fYjScmVCMwH980225SJLx0mox/0jREikywbKEOabuxQS7C3B4v0
MMEm5ebauPHcivu3JG42yn4PoxStdwXgxovn8VahPjjhOET+a3k/lF4OvsNrY6IMdqI52FsWwq11
rQ1tBdwJtTgytSI4CpBFNQJmqL8gOETaUyOvt6pH8IrZAA1flQeHOGUsYLAmAq2xj5nHwj4OBsHC
JX5pu8nKU7q8Qm5mHsdolH7lerC7DH5SB+3VWGoBUQ0z5UxSUgZ1BEaGMXh+bvIA/Ik4o/CWtDq1
02QAEvyQeua7Fuvi0anTTytD74k6Icn1/lcS2HpCX58IwQtcI3O94QpRzHjNiXCL5CxDYpYKi4OK
gyW+zfCnslNMpw78J93k+ocqejxZiKr2UNd6bA7TG1oPE5LHfJ3IpDusf/raBCiAZpNnRphiEVAa
liN5UINxSKSE692F+AC0iVBv+l17aB5fC9ftj3aQHK15JD68G9sv4Ox1nttlAugBviFRam+zOh+E
PA0qjrdGxHq97pPk+KpLD40lHcWpyhvzxhYNIpZ4OJVJHD3OFemjDSFyeWYjAq7DbzoAMxK5ktcu
ZS1JG6rrxMkxUpr0IiGxPYjAiHzQRVAXUlLMoMLCk0AURkLy3rNJjTQlIsgAgunQxpafwJXYdGae
XEGhDOEjk2MLMQ7iLtNxXtYtWzPeTQ8dHs1dNAjZsqFWOTLLINt24ax8PNDurznW+vomMpyRw07H
FWLsREue6HLEtxjLCxghm1J4EU4kk9hw4O3oVhSG09YAerJUzw5veQ+N0UcnRZa3ZVSnAkjeFfbe
xZnDrUUnq5jZ2KKMrI+iECxFS7ESBYPwJQOITWB52u2vdbuao0/seOWGiOUK85dLCu40Jft1IdY9
O4Cg0t3VDavlGpKzrKnr8RDlyKeFOe62WPL3CDXa/2qxeigdsAWgofQYZQpHPcD+BnlGiuxSjDmG
fPVgFIJzQpIsUg4NVn4zFpgMe7AsBKjSigiG+3UPtpqmRnFkJdt1cxJTvzfJAj/MjXtCc+P5rblH
BVlfCnUfpHp2u35Exv43HK+Y3+jTdWm4JkVxMQMIIV7TzDi0muoEMGh99xu0/z42ExRqho1/P2mf
hunBpB96Jx2CJRKC0JaFZG3NrI97UXdiBwJ6z5mVTtIQgam3N25EGYUhvL7LZ3UbLFtG24XXrGyA
3z2vhQ0gm+QcmMVPIEM6DUh179JvPIkOlXo/EmltRBNO1IxcwbQgGaJr6tu+nF80mVYnaJ2byOrP
YaAxHbdTP+d52La2QB8poV3nRl766w2o4mlT9Yz+DD2xdpkBrR3UfLg34vK4lrsrFWCaikMT6MzK
8opGNc3ntrfpRRsO5nr60LwEKNwZPffqNDRIMitrQUQwU2pIn4J+9qOc8clvIdiDxqZlhFEvzd/s
WcBKDZ+mvr6ACg6ex0DdGpP9ZI/BNy10I7+gNWXARI3wJfa9/QXTN5TCpgN3CYRgR4su0K3yFus1
8uyJNynklg006jf24MV7GwDvnrHwxnW+mRUVKwqQ8CrkU1Vh0OLgcTAhKW/aqvoUCRqanHnMdnII
lbP6llQ8jmZRAwqH0djW0OsfRYN5cnbKE6cfOOkkrvk5Yw/CN1zf6vrarxXyZWRimw6L0GDuY30s
tpbxtWsdGv1F0u1WRJmW11sRlxZUCDybsZWXuxAFS8LJEdkc35LCjh2xhj2mrdqCLVEnPYBTJfXx
lXDAZmdL8w0/PMYby473kEc9M6R07InQBHQiOBlNNBd40R7zBmoGMEniKsR3UVFWVsHkIAoB8W72
+T5xKpKYHFTqo1W9RkEenfsSKUMWEA1XutaBai9duANnmFdMT+IbU30U1iVFbLttTL5ZU061FUc3
jaUvOSaGqgo4+CdiU3mLZ7EXm6wZoHwX4TdEXJ/22DcX1Y00XUEe8k54KK0XQ7+x7M+WYAcMFLA0
vEBZR7iz7TpYP5Ahgx/cOHVW7luyDiI7vMlMzbqZUofeKMf00giSbSEmhiJVDeRlNuetgdqiTb7Q
uPiMiwJJ/tT0oCOzAA2PAiywmARCSaATsGsvM96lnGArYGORdq9hJvO+RvFEPafUtK1rcRysmqeu
Vj4ubnQlAwWrNXQXJ5fAqcG2dhzUIS61Gztuvib6sBtHfKGSSALC+tRXp9df3GW0w9EqoGih539q
c/KCzQVDX0QWeSCJx0bJmb/FO17P0t7Wc/QKPOwA/WU6zlXq4xv6rtS9XfcouDXMs67NM9pDQT9a
DRlw/HYOx+NYFfrFiVxjlzVRhedUIUgtPjntJhdUxH4d51eyawUGF/WxAlaG1Nt2SdluRp2YyzHz
cL2mtDfgcKam4HYY0zet91IKXeTMIhq2lhMDQhF87YEPvOtbecmN6Dbt6e/K8jCGuI9ox3KYD18H
fpYpZgBQ2LDaOgUYteWgYX+ZxVZAj4dCV57V8El898Gp6wdAk9uMwmHTmoWNUz65RLcwZm4MQ9Nv
6C0/Oh7Seu8UzawSXTZ/uuOyaHfBCFFLPLoeObN5kp46yY2pku4UV6ii3OhnW+mIWWgSmVBpMHoT
U2AXNA1q3fs+CPu5IuRy6/bytcRKiiF8L9KvQpQ083LvvUuDl9Dq6FrJ4BRkhACnEJWplZ6ddgno
mccnXZr3HptSkMUPFJi3qgi/T54N82LwzlVHcIReQgA3UM6RCYYtytX9WUbNtgtQ5hSd5EPl4mU0
YhiHnd+7HJvGJL0GUfnJ1n1NMuTj9I8cduEm35iwMu2Oe5UltLPRzyZR8RDNUYAk08MNOiKng5Wx
cxIdt4TZvLReATiWn7FI7WCXZVjawfZbO4i9m1QN1Rb7C5oBs3o3sT/vGRksYTrqMcvRJib1oC0k
GQJPQqqyyJYv5NEtymxygdSIaRHlbyDJbIpu6iD5tD34LnNsPNZx5LMGn1r8QrfFJH92jgUgC2ko
5pb8M0xMQFNYZnaFaEguNBE38jQHCBWALSpde2TaRuwdYAg0shMeHby0Zl3fQeA/zWHqIMCnmind
UqBgwVdDDGM6Z+6utRGPa8mbVZlIcYqSct0b2MQpE7Jiep1GeyIKLd2Vs+0cyxxU9WiUG0YfWvJZ
L0uZHHK2AQfRXdsVd9xtWrIcXilRjBhBhcC8RLTIuB4VSwhjgcTnN5xjOhGboJXwe7J5FzTBMxN5
ZJ2V8pMsNfZFizYv6qdLHsQWRWnJDZzLN6ezuyPl+6dp4jKpYhZIx9zr8aFw62/FYJ49BU59TqqT
3gTMcTgr43soJvzD4yFPhh7ysj1v6iy8JqZ7VibrbOfKN5DeOsNWBWuYvJLaODWWdU+9McBzx9JE
IXn23IisuMm6pc9MukiuU5RMA6alBAZLyoy7qO5hzXJ6zxCMw3NTW3Nkw69bclgAprB4559238Kc
Q/hJr4acunzbQcvecxMJIu60Y4oKlzV6eExdrDSenIpdSdcQ8MCJM3hx0xcjacmcorg0JctbiymS
nBYcsUIcetGxDAJ8CL0AF1fff4/JZsFK1Z977KCbrP1CHxthdnuE0ZLwxHPkThzTt8MebZCq30ze
1SQ0i7Pbqvyou85RKx/QO81Horo/3d7YFVP5PsXlU92qT7T45AuQ5Hc2tSVM2mMlqUyd/C/dYCtK
Rbmv7Q86m+qhcIW7JarTxUA0KAwxMbivM72+pVDXCD2KnfdMsqINhflFVzjwZPuJuuBbOxDW3Rs1
MTMOIzubbOOMvKntGGjtZeiq6Tzmz54K4ksQXXUP6wJ94nk/NhDQtfTb3GbhTqB83TnB2G2dsT0Q
8zpCyTPIOE7MDq16wPJhmuzE0yWpEpTt2CRGY+CwLYYH9sqQfF3x0ghSAHqnp5DKxLlCvUkxzOpi
My+fwvamlDqENJdPLQBnc919J5wviZw+hvlN0yt5QqD9OAXnGR3AXgzoKFv4GjwsCiBllF46mgMD
QgE/SXU8vBcXXtxNhkB4QxvjVrMpa5zcBAGt2UxWxQsjjxSuF95s1c43NnDxSstbLPLxRKaBnewD
OydIS5/3rpOWXDBza2g1gQwDKUsF6PMNEnafbKaH3r46PVbm/nsStR+haT9MeW+SvixfOzgnu8Hu
3wvnkjusb4XqiIfCLHs0J7Dlobkb61D3ZYmC2/EcJoe6jrN0k1yLwirvPG1YiJf4IJ0GmJNDzbw1
vxRGACyWKcZO0wzyhThQ7WNSnnbiGrH7Mz8GcE5vzLuNahClIoqwfXvNPsnBV4yVo5/LqP5JotHs
0yi+z6pyvHie+4DHADtVDQVu0L4kpRKbsrI/u46CI0hC7BXo1Qt3fqdsugaxmZIYXr3aAykfWdyS
5dIXH7XbjJTsOhGJONxyslbcbqB40VJxiHvXoB0yOKcU9s1uqPX3uAvmg+ZWt3LeaqbYIU1PyXyh
PQKJ4L2Up8Ag/guDGWt3qBNGmyBcfw/LDKmwbCHp6z3AU0pOKOwSJWyRHkHb/pgr8xGYLuVMQD0U
0gRoQsFixXrths1L39Dmix7jsTrbFGAgqssd539SOyr4evCZsJiWilWrWOAnlYX42OCcQLwgaUvB
fkooWYMs6c+dk13HNM52KS8ChqCvUaROxFlvKzCgqNLvmck8G9FYnguCufsS0b9rzjWaPLTgFpGE
u4TgXmYCTn0w5GDtqr52n+ZSiHMRKVSRyy8ZlGp3kawe1t9ktOw9tjGAlIrsCVfPT24azffrV9YF
zk8yGxrSauAQVRQ2983yrzrpydUp7PoY9551b3mzfY86M/Qro9mPJHlg40ndp3yIhh1Y8UEpSkVy
2WkF48n+dY7VU5Y4z731XMtfNP61jLszi/OASYUMPidZdCJBEBwb+oVb0hf2w0zwYy99FYf2yZzK
t8jNPZ+lCu2lg72YfJOE/RfGYgwPYD3Vd5M8JFk5XINOuJsmxxAtrZJHYsyzk5G81e24xxqc33s9
1mYjnQYfmWRzzS3p/1IVMKEH4oiIkyVpGtGMZvHoLW6/6pCQrL1LmkrsWXPkuDhtZ+RHU4UfuzBJ
8O4Xh3Eye0Rd8L9+qZ2yd2XhvKfETTjCzP1hqKzBN2YqYtAcXsJFJPYNdcoA8mG2W1KTmNGAmUns
45x9tASOPbMxrdqz5fifjRalTJBWvleiYMKvlx8GY/7ax/zUtOY4pb1zjBIbRj4p3YeBqX0xXpJ+
FL41hVh1wyXkwWGnbn6GtTKpnVyQpGNIBR9Np7klxy+vKPLyoFc3R1NJcXJg0mxgHHzMpsWO0dXN
PmwpxIuO5dFOjPwm0vJu45KRe24cPr6d6dFeARW6N2st3OiR00A0/4IZVhLsiQovbdtnijeFx2gP
gMNEdhNf83RSL3J85UDABAyLNYOs+BaY6E+IuuEeVNibhhz1wWp5tte20pJ/loThS6KcGrSqiVNV
medwNp/JyvPuyiqqDo4Xf5B5Nu60NFhM1x0hU+OrDJC1rV0T3DH2dozQwOP5ZN4WeCGJUd3t2oef
HCJAjCJyT2s/Yu365Ao1ihvE48G2yWhDJJcR86PfFY3F8VKoUxjZDACXjraRNTzCZmBcmwScP2cH
hPZGdiyNcORTDOWvxzaMODsMNvFng4b0eklnNLu3uPNqqBLuHedI93ZmE6cYVdTTvkcWxpRZu9QL
m4NWMWybLdjUZvDp0Vq/5IwOQ+bcpElFdThhSJY8BVqfYtZtWz9CxQcGn/N/OEyYnJPoXJL/ni4P
M4O58R4WyBvhQk+BI0lFnidM/7b8pPXtz4tUfx3UlaAA/RTNQGXmsU+FxD65tEAl9jjOsZQ36PR+
omoCJ0ZljlKHkTjhFgwOEnb0wHNPqaJLnXYd0YHNyFMcPUrsKxu8EcT3doC4hU4bY/2pqZshHDEV
hPmY7ovSifetN2OwKBteQvR+pZAdVw8v4/L3iBhATEu8CxONlIw+i27GNiZwatuonpiqRahY0Ho9
uJG3qexAHtcnoRzCF2wW4lwzKW1V94Ui0ju2y0Tf43rgeQw35WAwzBox1FuiMX16seOumSkFyKYg
CZkFd9vhDd8pEiTgXyfU8wCYUE/k3ALgIkGKe04vFVmWE3NeS6+X3Zv5OuIClBOkGEVxHROR6n60
hn4fuXoPBBqqmevk4Nab5RHv2IYWOY7tqWEXYlKpg+lGJPPoS719bfKiZJqAe6iN9AebWfMpxfGz
JVT3vkWFeNFr+87Gry9xW0PK1iLSGSBrzb0ilqFPnC9LW9SM6hgiD83uzkRMrhrrs25B3DhjN+Eq
4AeJAuAOdRndIFf9CsJ9oUdP9MPe1Gya18lEO950Agfhor+hD1VtirYGOLL0sINQCZI3SoGPwFZw
YYyj00+4qDQB1ixMj8FUlH6lsYnGxZDeC+X0d7BzmCSz+npJ7Mf2Zu39MdEtN+XMhj4DNcXI/4BV
e8QPQI/X/YYRcLoUJqaiQro3dYXSLEFS1Q6OzXKen8Wir3QbK6ZyIIQBd107DfGlBU4gZYalveDx
8CQJMktSETScbi6hysGd7a0MalbjPJoDzVJZ1T8bxyEnw9Gu0qp/rg9NN2KYr8Pqmd79a9hnL97Q
u7tfb0LtQeEACrav6xBrPS4nu3PvIlUjoYPTED02qYdVLA1e7RpjDUgDY0GyhBsLwe1xpAmwrSz7
1ZLQq4Q2VT7ZwqXfWktUzoiKKcYHFCyzTK+hIAUuEO2jjM3WIeYDlRvTy0JmZNWI7yZz7YvnhKAW
sgaKitynie1xdOPMzeFbHGB3CTI1XNwE8FvrMvheJLxya1M7TxA/wMgLr1Y5P0SO+W5Q+965hurO
OdDkXzeJpqlxgKZn4GzAjLZMK+05fjLaPr918vqn1aijkunXoWD0bXvGo0O+48kCnOeTLGLiOJTu
rrHN8F61xU8JjnmRKkwzPK0aoc+NjMgg7OfhSKQ5GMFQ+4iNCsuGNB/QmUzSoj+pBjQjmYbFkeZA
WJdAbFq2yUl17u36o4S2BNhCBRPqUM9s6QHQripzm0wxjDWawUdRt28p79qDIeR+qnIM0B3S40hp
J2kxzO8n+3ZMGu3iavK9ACq/PgXot8SF9LM3sxBPA/V8ZSeILZLse9jj603aM3Tvgb5n9SOrsaT0
MYGTjccQe0Q9qVv6U8sd4mr2OVJeG6kNRuAuQIBBsmoCqQQHjIYLoiDgRJs2liuT57YPbnKLCUVF
uhEu9+Rieud1DcIhFyCNnCfoj1DUEsxHG1ONH/OQfJZOZG0r1GMU3YydI6QZ5DOZ82at4NYNjWjt
es906JRm1XUtSopGw2uLiWoDKmTYEM9G/CE0YkDCeXtcLG8kHUt0TWxItQpudW/6xFgSftV5lVad
51oorcv8ul2UXfVpSNnfDxOjEs8GiCiDh8wmXdcaeWu0uN81EAMgUuJm8XJ6s4v1zZH0FYCfqZ0I
Ysr7NBR72WGaSsviDecb2B7U0cIFeV2K6GvnwLbl+sYtOWNlP+7We5XBrT9GXXiySzkwE84e1uVq
XqQskZXv8lYzNow+OpofTPVzkZ1CRicQdCrA2mb8uu4jvwT0KKO0b4ZS2llL5q8zAgUKusUTtRQG
rpAlPfbBvuae+dWb6KnpXnccMsBAfa20Y1B7N/T2w3O8JKVr5Ecfgj76qTp9U6sOQqBV34HASu46
x/uQjnbqY/tJMwfeeNtEF5mUwCq8qoPTH3bkK0gbk8BSn7ptwBiqZsUd7I4ZM5WZHfTTi0pYcVfl
7qraE7r2JfIIHR7pysDImMZrRyRLyFPG3syDhanL9zg7x7QjAJZ9S7XgY51PdsvQvhzqnyNun2GQ
9D20+iYsiZYgeO6+N7gGv1RDFBSFUQNbbhbcn2mAre3raWfl2nAq9PDOC6PGTzX4RpzuEfQuojX2
mPDglt61GF7NqbHQjpn4AWq8dBazSoguAFwWYAUybUaAi464XRhHXa9ztkkm8pmWm9BZ9JsGz34m
TXYDXKveDyUQwdBpYLvx+8sWSMZWGdIAI1Jju95Xh9LEr91A7VF/DDvNSqM7c7gk8QV2xmKbKI79
kmvLiS3ar6P8tKPMiZVztUd8cyGqZwxP5C6RvLD+iSFiKLBdPFhL8qWrGPIUFUSwGefJ0WmmyIeq
XAboJ8Yi+d/MnceS3ci1Rf9FcygSSLicXu/KGxZrgqCF9x5f/xZQ/UJkdas4eYOnCFFstkji4gKZ
J8/Ze+2Uc1MAo1ovTOpNdgKaYIxFeSLpNyXX2C33/VRqJ1Qc1+jMn6SfqIOfa7dmi8HLt4j2MlHF
mX0S7Jcv2gZJcXEGRjNyXuiGoDgY5ZivdUMS+aqqY5wbHXBY4GgMlk+g3HBUsnYvpTffDSCZPv8C
z67fqGZI6OyWKCwtCsgSiwmVME7TWr3kefrQ4rm4zhxkaGU9wKZxmnzdDFDTBa9pxHKwSawS4McQ
VbvCyq8bT4IT4DYu1o2ppPQMBC2OpHTOGmsxGAOeRI5lxQ5owol4aX9d0fjbLN9eLhv+ZeoBVJJl
slnUyeb0MNLduM240NYl8AcYSrjxhpJmuhUTGz+XkTjMajom3Thq1+CRTmGnH0VIytJSa2TgIhHK
oFosyIqZA6QW8X2P0nOLpfZSs2RSfboYhoTZervlrupJAh116G4c1KXxHGYEHpfaCzc92CgkFro5
niwy2Djy6gekFHc1u+fJKIpPEez5sClfgfxf6WYXv225vN4kZiKB2SIES9fElZUY4pdx1WtZ2cF+
2c0UZ0WtHP5SzkQJTVzMgOhc6MrEdv+gYlN7O+KQ22asI02ChPT7m+UU7LfZvrTimdemLvRx1I0b
3VkxyQ0OKIA1flW1qemNLm/kSH53r2BNSMu7WnbM9Dhpkb1fVnM/qlrO56o+pZUb7r0hPZvYFIHP
ENA9n04HNjA6jB46od711jLJv/QaL/qbkJZALhk352XlWvYRAn+tvciZUlPT8hdP5EWKkqMVWWHb
JPtC31ge2xKMU93SY5chwCnDJ0Slafvdshws4lyWL+CTAi6aBf+gs765PrAxrT2WUeish8ZrDi2U
gU2R97OdUjdRadQg4YP+hWAtGLpT5nJohjc35EeJlQ1PDoPwIEX7FPkUIVnujtvQdxkxhj7aT9//
ZBG3TeocJ+PKRozLsy73pBpdR/DwlidZQN4wcq6KNtZ9CPvz7ajlaznkClg3fXV+G2xDMaekb68W
P9TyJZgMW+lbb1XuGGc0VN6KNDPO7LxiqAi1rVFB7CTO1t5rkk6b4xVH8qbvnRL6T0Awqlczi3TD
4VXXA7lbVLBIsQ3yi92t01gMFCQspiRRZ2Sw10UDkurtZgpN2zaFgWme5SVy4oaECpLXxobRTxAl
vPPAcf0qfxV1mx20WsirNIk2xSxwsRLCPOfcWjMkfc9qDXeb+TiYhWQulMn+So1H2dGqnv0eyVwx
O/OpfXlT7biHlG3S6XOcGrBw7PiUtWgTy/m0CRZ3XVZleEAfYayGcHhWPtJ7IhfCA7khMcoRypEx
678neYlg0qLPB3gD5aM97pN4SH/Sl7eICuNn2ahumUOySCrKX6/OflhJvOolsz2GYSP5IF/z+dMQ
yPgURM14bSO2W+WceCgdgdI09ZflFbPnonveV0iXWIe9/LLgmCpi5WkOl8VnF43bWdxSEyMcLomM
zSKcFuCstE3lTCAP3HiEKKWvHdaCE43jlwqbNeb9H+hzmf0O/KlE8F1SpMsbWcGrIpf2oukSfLpf
XYXKJcZM/+ZrZCRULdOdZcef6CesBhejXzjSECXJg8Oqll0NnlOd5QAKVOgdke+FdYfc9jHu4Q76
A9j0FBkMcl0EPk2V3E5x9I0hTHKdl5W3y9NkxXAFIqUqnire2F1f5YpRPHHztjyZjVYQr61HB8ER
deVL/VtkRzSM0EFT8TnxJgEDyxkYZyK50NZ17ynEVyZWztj+CTAKxmSfbGs7YTfPPXrOs/x7VmS+
LRoWedppPVRr29NfzISRDe08e2M4jLzA4embnuY450VWn2BgLpUKXa39qWHGyOOPzMebZXHDqqfZ
uumqmGUCSv6sEs7S2Yc1CzTdodrVHWOIII77A5y0eEbxJ7OG2W8wt/de4m4681s6eOpGMxqaMRxZ
mlZfwfFhtj+k7p6+rb3OWs5nb8fFvPqr0ChU+N0iiPI2j16RgAyrLogBjmTfy6B1qNuCZF1DCT8z
s9qoqW7uxmb6rEmNzVrRkTKAbFmyDR4agjfy3AUxw5lbM+qdTBhjhrOCQNkZ0yQ9vU+CRqxb2Zi7
0kxeVY9jYyIj1DQIVYZHfdW2+baNUz5WC5OgRwVKJ73YNyn8p1bvL3IY3dNUji91ngdXlCRkaKL5
KWELnvDTuCQmxaCkZIWOrY92NRLyM/Ho63zqm4006LZK9qZy4HxVQfQl8fJuDLA/Jc7dqFuk1tld
t5+M/t5gQb6uUz6EHpLQwpenRf7AiRLhDN3HmojphlMz0lTDKzlJM1cd46lZS6rFUwR7oI42Cjsg
ixALK6vrpaihRbVHEgb8W7yetnWVFVN5LFGiwfjXQBxLVAUWuDFds9TpTWe6aP6RUyE87Aahjlbp
haecoYRmIl8Ew0bn0dhWbKGcWBmxMLNCDjiqeZGhUhviFg2T0yApMsaT4DYSXqm7Jw91zQmI2FrD
A3kqHTe7GCrHkUOF08jhQXiNuOF2FkzmDGLskHGAdOjxdXTuK0lHyTEY2GJ5/MBghe5Vm7Npu4N/
gpRx1dQqhRnR+FuSq45eAcCSAXyP52D2R81FVJVV9cniLL62G5Ifo/m0HFhfCOq2r0qa0bDyiYJT
ParsDLrZ8nsUXYtj5SMQXp6agWiNCQllmTqvbw2y2vtO3OU+RKh0Xsrhxu1OyDM1iF7oKqaevHrb
JpLcChjWeoX/XXm3CAXT4yIhzFy/P4NmCS/lANBRjMO+EGRQEmTwkhg4BCIEQsrwvuqiwEU36ofR
sX5GbijPy2lzmIybqsid21Qrd5Vo8VhECKh95d80z2Ymy9vlKZK1QlkpyN7RG/SbjpdFp8QpMPHQ
rMyeMde+IpVwHmCdsVJ26ZEWSn0Ia7oKQ/FDy889aXFo4GNoorQZTRdZvGOayDPRpe2qsLFodihr
w7dfZWN7GpAz59og0QjlIErn57VKmQjL6IoIOTqovvG9nY3O5JK9pJ0sNwg+jA3p1vspBHuXx8Yd
5h9OEQielrUobLyNcHxzJxWpUZ1hkixM9UXZ6qEnXC1i7qVSbXECk9/iP9VmeZ1aRny93OigbT28
It1nFQOhSQG5XvrWXy80uDII1bmgRFlrXviQl/YN1M1nAsyPuqUhEZr7kOFgVXsmRg+LtTfEOaQa
DrPo9vdL61roBD7H2dHNG/q5tjasl3ouC1H+ooilMbj0kxRSBYZJ+xB6A33kZDr7FvNaPS7eHJ9N
OUWcB0Ym90AxTjJhSCDghCQJyZ7Y57C6mxEmDn08zpMSST7gysLFffQslGfLErt83LgRp4H54HaU
mjgoYW2Re8WEoVuEDqouvaLt91xqiuhGahDUnz2KBMKlYZZE11ldPE2QUwqvPZhc7gml0KdgmEt6
zlDbxvODG0N+t9POOIV58q1PphhdFmMKT/+Kmq18+8pTJ4p2VQ8znVYykXHEDUUM+zYa3TgSc74Y
KXL5pbyLW2LBlA5NEQ0lccKm8q8sPz+Nvcpgt3M2nerggr3QZfZRIFaZxI1X31s5986Ye4II8V5D
HTMcbewub+Shc6tsvZxN8Cquc5dM1GAWXMUVA6m5Fe2hi1wnCNsOQIBz9pU1JojPy+LSzM8rrd+W
X/cRQs9H8jx+WZC//C82jseUPD4WdV6WOsWsvNjxjdCxjnEMvgsI36mI3twYNTrBlagyNQdRZBsB
Km2ryAXZ2hqA2967LDcAQUF4vfwMQKckeo3zTofq3p7DQNHJP6jWiWFiBhfH682zTdDbeakDOBHk
5wLt0ZqkPOC8eZeeUOye4zhGGL48D2UnN0sFiuRxoxvtyEG/naB22fllMvNrA6/XXsMTw9yZd0Q5
00PVgh7Qs5PuGLSOI0Jrl5nJssV65LhdExUkGKZEFtD55juvZEc9lPbHOOguuYuUKJjRyh7izLKh
pFEFmp/CCTdLe0AlrCLg2ta03Eo0e0z3LLuKWal5z7IAcstSBiJ9uKgQmtowiYtsYiaKlkEJivLH
ml7zQW0cPICfQRiuQjiya8Zn0aFXHpi37Bg1OhSFKGR0QhtgPbRkibnW8MP1fdSRPEeZEnLtDZNz
V8zSdp09MurLAKgT24jXT+N5MOW+SMKaGOlp2HjKrC5I3jdLeU9MRnCQDrO60JkOS6+gqyz9Bvvb
LVN/tVrufOcZjE4JBW8F8RCdFoW7LkBIU3YgmQazzc+oEsLriWMbkhEUZUMmzaPXyx9LjaWVItu3
AxmjhahqzPBNvAsBIS9txED1BH5PxXjDy01GhWO8nWjKpn1miFgfGDW8IighumB2Zsb46bcW8zkE
2wN615zlxGgbsQsC6+w3Fbor8nsd0pvLjs9jt/vF12Hn/jf6nMZTDKjVKEnpc0iJXssu5KQlppH+
O9m5xlSfSs+GLcDkJdSi26VB0bVacwvq56YYGoNERQ3E7KCBn9fM9uxMFOKL929UbYb7ulzVpbLO
KBphYQWE6M4ukZS+2KGPwm7jjcwdwowUFiMIkTbRtyLG49qlirKmxnhS0NsJ9G4dNqz5oMESJrfL
v3HSn4rMSlKsybjPMaCRNaiRPI57O6jWfi9c2sF3Mmp8NNt0xfKh5BeYhxjKP9RezHBIH/CB0EDI
Qt85h6GI7k2/d3f13Ceq0+pZaazLbd1/9XXCamDWgIJCSI6gOu2Qz2jJxuxtwdCLGX9V6zQkKbV2
2pA8BnX2nZGkRTbTeHBI+Gt6vph86KHGmyjeoUNhEI/XU6apSxZ8LfxqXzm8Ney74iGvUvEAzHxI
aWiJolarVvkUXbUYIBmpRwsy0SluKM5ygVCBqQpQFEW7uJfY5CjRq8uQRV8W50BR8w3MfJHSCKzN
8ks+1mxk66U4V8LwrwNa6QxTWYLnunQGQDfYvRGzYSEmGgEys8PBbtakkxOhnSKr5AxWj691P5EC
n1w1tnq1KVZXiLUARXrJywAdHi1VBzTRbl97P2+Ofhf0OyuoAa1ScXMjVnYKtVubOPkZg6QhqGkQ
EgRsxKYggnnxl/VTEayFzQDR8Cv3QnzqnG8i17lN6yVz90xNIs5OI3CrxOrPYaM7iIajuyCL1E36
FRZnvooJaApNZhsSuGvb2t45fEyrsT0WWsiLESOLMBMyeAlXfAnMIt/hlvnpqWrY5olAKMVXZLpn
I+rExlZ+9hPni3WgX+xeMA1tSPR4qLK+35ewzW3DcR4IXSuPDN6vln21rAvnnAj3lqmUf0UbAUqD
U5HWOyiGZrZxqCdxqvXQul8euqwfM4Kz3E8pM9tL5QRAAJVebEDx6RtQLCGHuGzDIi4xCHkr0rt5
2BP6C+R07hNnvEbYyydOxUmONrn0VHJb0KPTtmI6c0eA62RTKwzxJ4Sb3xCA1DcdGv3CJynJAUm7
nlot5DzI6TPQtijTMOXoRb0qREsTt5+hPPO6BjYPRnA0orGfy2+9ROUrs4k8ZXq9y/HUshnxDTkT
P7AaJRUIfgEzKk4uql8rE/LJTPTXZCweItwTe7w94Za2lVp5UZ/vfZnoiIUNjKR18qwPBtG/JUOn
0vgmAjM6NEYz8KcUuxoE3C1zaeOu6gxmlCQ2mL3z6mvuaeFnRIV5zipaIRMrLApr9IykJFSY2iSB
G5N9ymukV/6YEQPEhz1qIsXwNApnbaBQ4E1AhT+/OVjImNpETKTAVkyB9G+iSf+mNz1KxhhxQzXy
IPsW65FN2ypgyr1UIlmF5NhpD2RGJEdDqG+xNSLkNfsHl4gQE7X2UoBWQf3JLZ3q1Jodwj9kHvy+
6i6WeU8s1BxjyexhJKVixWMKJKVlf9Mbpz5zQLrrAIjubfJJaLsROw3smQYgRomDMyEq1zF7bzHp
x2erJwVXH2xyKLK0ukSjdx8ezbnuqpy0PPGt4ionshjPQo882XDvnPYLCqScMIJObiMyOGyXWWXc
QPKYp2ELiClLiqfCw34asbkSomHUHFJZmrzIodsTEzfL52bIiHgsfUyUOxynFs6CiZTAcftwO0bW
sLFJ492aXcOVun110PwYBSPA3C0qX4wOBZ36pDC7G60rSCaxCGaf5QhSRj8cxJ6n2OqeloGA1vMa
tnpdXFg1N3nDi0coEPoJjfQ7xzaOSzZzDQSGsbLWbnUiPn0PJy8evZz30P9qOjWMdgkhc2naZaFO
E9LqfvbE/GlMEyCYgrUbM6njA94ZELFOgHzLfWFNcBAkS39ZpjeZaTh7WWT3i4texya+HDhtsuNs
umf3EbP8eTurZLHv5+mgDBmcpmMid3hJLjRn8RTNlm1WSvQOTFl1NpJDERM8l8d9dmpQbjOwRr3a
RC8qShLooziys+bb8ttSY/zk6b045ZS3BMl715mE0NT5hr6zy667Qn8ovgKNABzdMH8uM54UfPZD
YHOcN6v2ucf5sIZo90BYRYDXPmPhIGTDTESCKbD969Q9GNTntmeW60Y5G1FIxLIttux4rB8SaZFw
0AJv7ZvJXqMEPedo+K+8gPZzP+gDp9fN3mOmf4W9lS+kLKxzXbuXmGHIFWFY5joA2r5JCfHdB2LA
rznvzpjc2js93btZe6rBsZ8tUM5nxobnUebBQ6lpF0/Sw6lSGnJm2za3o8VHrzw4qr5179VwSyqj
IlQ56pjO2ENNIw2ZZiVHXknEBl/f9jkU1pj+y75jNoC8AuLb236UTXW3H+Y/kr27ZZ4Pjzdi7NUj
/dkO3qRuplFfy1nxZPLWyph4EItF5aBBfNlARJq2CwjCFXcLeQNYin1EsErXamxMCBRRtLEHFJtZ
4ieIEVdOiREtEQjkmWjFRxFj7woUngw4vuVhBtHa+acCaVDmeOKer+1N8dEN0Uk3RXHSteax6lzs
HGxaeJLhXruMq8aXym3GG1dU90ul7NG3X3eewgyo+cU+9npn1+YEKQcTqqU4+AnArUMmLvNtjmNi
Z45Ep2qvpgFJMsHWxIiT6dW//kPr+wfA2D8wZ1BzGhg64OrxRC7slF9oTQAt+qFig18bhIVSjpnU
42Ulybfvc3wuVC9kY9LdNuhV9o2NuGMU4d7pJ/2cvzGu/q8Ji/8VnvgblfG/cRj/HxIWHQhP/52w
uAuz94TF+Te8ERal/m/Lha/mugKWoQEn7l9/ARZ19W/U6oYUbHnSouv3H76iI/4tlA1lyDQdx5Ig
x//DV1T/doHMQRpz5sxTC1L5/5Il/3qY3pCYaEX+6eH6HSIEOtAgQRXGI/ge5BgYdX+HCEUtA/vI
NIn/nbuOpeXemhaqYT1mXFVb46fFZVqZZLyK8on5Yrt6E3X5MzCwZcPy2L8Z89Hp+uUW/sOVvePq
cWU2jzu3ANa6axvKfYdaokGZl4DdKZ3nPxzdIpKxoiPrJ3zhlchXXQ51sK715u1YvZwZhXKuS1RG
iRcKxF/Dsx5ieTFahhSNRUPbL62LRSCcVhAU7rZqV2fjXVC43R9Y9+/e2eXiTROmFUxySkvLmG/7
L+8sGd9RiY3W3sSuFt0T0bCn+ECTD+13LVITo6Nr0Iqd6BFQZqkD/dIXjNLlSWGk/8Od/MeLsUwJ
qVMXBg/UOywlTOo2wrSAKzOtyYmqclLX04jg04om3yQ7562BiB012XL8cQ5NGisSkIL4mBdp+gd6
msGrUPyHoTU/co6tpJCW1MF68s+/35t2SOKAcNpgSxL8yWr6ARRuf5OicMBbjRzSsc6DRDwpm+fW
UvmrjosyQv1/xBRyKwKlnaSWglUYYGT74SFPPEw1wrvKJUrydhiatzm/mAUui/DHkNWFzipk7hli
/vFjKucX5N2ncXRpWzovJYqK96kGNukFXSXycOsWRGXXZnvpmLamlvYkrGL6RMol1tc6uJ1qHa5+
VfLQpl2iPUAVatYeouMi70igmn/IlPy2nNA1RrM3hB7kuAfYmdD6PCuEMBti0/Jbs2XUJTsaLTXh
a4X9hPyXk9mENngg3rPr01WkCoP8MhSkbusLyOqkLEC3zAiFKQJsfmPyh+/U/R2COX+nLFe6QHjq
kjdsvM+zTvMyGlIiNbescmLnj4p8jq4IdrYo7COith92PKxGR4ufTQzi0LMMKBln25nii9RdtZlX
glWiIjLeBhdJEKAsezDOS3qKcKd8HRua/linyYsxJulOjco4CT021lzUhGS9A+WwCII5h4M6gqh1
TdbvdM5ocUkdQI3sc3PvGf50O5w6mrS3gOeOfu7SBE7AcA541OK0845JSYdeoz816/26WaDmgLIh
jpcjYsI6iFFUjCilgRJkMNb3jt4wwemKfa3n9iYp7B4qTFwjtqvvmvnvmUw0GQY346xP0T7RRAy4
naQHuiYaQx7k36lv/tRwp6NHzw3bepEVx8U+5BzrZeWF9jOG0ineJ71pXRhqrvrAHRio9Shux2jW
QBMlfEtm6nAxNWbbHz/f5u84wXklE8Qow7IGa8sibL7bIMLZEUyZyVc0q4sCr9LAfRZbuxrje73q
84PQ8OTIwsDYFZkeN5cfemF+WYYaEH7GYxUQTWYORUaoYmzumDkbu8QJUafW6pPndfGZatE4lsmA
NlA3b3pwSX8xRKYIIk83tUSWMRim551S2FE6Z7ZWHYKoRrY1oKynhzoy/sVIk3PuHE+c1+qr5QC+
nIg4dl0tEgY8cbd2z6VOOYd2M+keK6bOty6yWw76cJY+vnn6+zRw9jCTe8YmzXJnuea7lZcpx8jO
b1rYnBDtGT098GX4HGmGc55jn5aGb6JHzEuc7F6IIdg5dnT38WX8LW1+uQzbxr5o87RJ+91llC3Z
cO5k46zSe5LVzGdhDXRpvCR60IaHoJrkXkWlfo3+aj6kucV2yGqK2bztV6KVJx1p2iZUnAXYRRXM
O3qVXeqrRx0cepPa/TfLS8M/UAGN31mL85PHveE/LBkGDaP3lE3CZ0FfYRTaFBVHZ69n3k3/qtjA
TkDiloZYwYnBWunQfZ9q/NrXwaS96Ao28BA6P5Rq68MUQW/A1RLAjqi8C64WZt52LjGQaMy+Ah8v
OD3QhpPix7f873suV6wMKU0FYI3PMC+YvxQAYeGbWYdpZVt5fXoIqvGyHBgXuc3SeF6Ug+AQrHM/
u+V8W7tbekrjDGv5w8X87TGcL4YlVEnGPVQj775/N8RwGOdRvF3CLZYdFmQ8/qm0QrZHAKKZpcNV
yzI4E0CjAHnO0t7/+DLk/Nf8tlXahg5bCdWiZTmW7b4risaUlD+s2wanTlxNtotXCptcSXASUgxR
G/qmBqK7jbBA3+IgQP87wJjlqQSpO7Oy8x7WfOBpOAxqHfAbEhstmt0qmjxNlt1f5UF+LEGPRD7h
5BbpVAjwGGzjFZ1bX+RvM3AgxaPj2R76Rt/PDV08ZoSqNBnnZMe5/8Mn/nup41LBzlx1g1qez/37
U+BZwSAh6sX82QWyuYjWN1mwAwYW0rRE11+UJlBHldHWHnAi62l30PrssXDG2wTJyv1oUj1qdEVB
0nwnPDDcj2QTnnWtw6eVDMM+QYIDMIR5f4g906IUx7j1Gtjal8YZbPwQsPXIV8U56aJpE1H1zQ2z
6RxP0b0TZdkmT8X0RJjfLfGqDx9/eGOu4377uuEgc4Dhc7sWRdt7yrAshGlQkvDh5/TKBlrByTGz
I0Fe6UPF1dGpseLnyu13IsXy5jk++ieQC8MgMFWqiqQY5A3zi68g39AaMgzcak5aX+CQRICd1Z8A
7suS8uslzxhVx6CrBwufNec9yzs3EluOo19tjR7khE/jEQ+Zf3Yretw8Q4rK2akN+7tZQTFIEV3b
kpgU05w5B3MGaW1an93W6VaZbLRtIaPnj+/pTOP/7Z7OF+gaHCwEYiWAue+Yr1pmUDZWQbUF8jqu
Rdl7x4BB0K6YmDuRDoMLW1qPJQ76U+SV8Q3Wm4mxm6c9ltgTHW8sXvMxfB3rlm2YLM+YvsMfKgb5
99VGcc51hS5dYK68AL8/9CWjFegJwgdTycBWYnrfxY2OGYh0iYEMwY3VY8IvFJqGsTkthQxq7I0Y
p+aG+IEQKQ2z58nUt0CJw/vGSOunKjcvUT28tgaSN2UQYU+ekXGXgwAxiiAj14zMa8FmvvIR//xk
qIJGCr6WXpyr1nr9+FuQ82v762MyV7sWegdKXt22AGi/+4QibyfhN8H2zZyj01bfkISe3RrdV2wn
7LCdda1oZZMlW3VE2xUl6i3SBPPmANyPHFXNbY7p0FC6FqgLF3PVvJcgOMtYISL5sEwHp4aNNqkC
SWHDcG85G7ihcYeTDOxblz6ic4hvFv0L488JTlyMA69G9KYjENx3afP48Sc3/6HOV6yDBhUhc7S5
+fDbtqYNDtJaFtGtVZ+MCNTUunvBc22iEsXSt7wxSUYLaiIf/IGYTNBGR38k8Aa1lLP1GAja1fQS
kWJz3wTOD5AB4lDOnNJymqhu1Y/O7f2bZv7B9A75wLh1UA+Zm6ePYDU3fSKbi8BaeSAvzr1mBKVR
KbNRZDQD9qr2t6NL2krq1xUt5fESgCuRRmVfHNtuTqiVty7ZUW+xI/Sq/ksP5f1NMWxKPLo03BW6
Oax2v9+ULpTE05q+2C4outbvmu2kYh0PFwcHrfC3dpB974vQYBPKn1zNeHmTLfCUrDHmmpuPvyTj
/SLB9cy1Hg0Il8aOeh9WhO9+NGB/CxQxZKT1/D+2Yeqs6Mqioe53A01GQm2gz7sJWWUUXhBPZ6Eh
/RjKOh1xUjd8xaJqHyrARMdFDd6aYXBMlX4aRt7AshD5EXP8Rsnsq+u2oHM6a7jPbcfb2wKBAl2P
Yf3xx3LmZ+vXt27+WMZ8EKFgFshj3711qeezfTcZKeNjfRrauWktABKXyTOehzUUhXgTj0UKN61G
mybt7ujHDjYGZQA6ardeqymoG5D4FmhaO4bAwsgMmc4s+reayijNS5+c0By3fp4VlIygcyczy598
S/b4jfCop/bYxwetIlw39zPtvoOlLBSU3yANJ+ZmKFpyrd2RYudf1Q5ZweMU+DsKEHnNxkMnAPXU
yooU9TNJZRfASm/ouqSsCWnSSA3KepglHjO5iHRfR0cAuMzqncA6GdjNTkaHhco16GYIP2t3wNwT
OLcFYSgMfuvJ/KwTxLPCmiqfnNje6PbwXYcGz4fLPhMe3QJk9RIoxE6wIpKYy0rJhdcaPAZsLPmO
KDakwSlmxY+/veWo8+u3N6+ZVKGKbiP/td93sXNOFSEwViqdBObaAEgEUYvC51DX5aZR4W0wCxC8
wWu34pQVKkcOW91kBjQZraux+wbpZRJAtZadmJVOnTrTnE2A5KilAqVe2kCUMZF4Qw/CpSzxIeju
BL7XyEHolKm6qf3x0U2NB6gRX8fW0Q6ulpCGFaAEdJtTnOvalgSadGdz5xi328Gx8IiliiBvH+z5
wJ1Qgezz0NymWvPnSNd3zzfnbCImWVZZRQwiZOZ99ZcjQ4+5Xw60WDZvtGscFRKmiQc5rIE4QhKB
fjBNTGFLT0swNydIXSakidrNwQupeP1Wij8cwvS/bXU2hxidU+N8hP378T8XWmRqAp0jRvA3eHda
oR7gASZ/1r0UMQraPNTkZrK1l7z2fGQIOqQEQ19rsaZOLnKGnRyhg3z8PBnvVwNBjUEBaToQ8AVC
tHd3y6c3MraDaWwMUcWXZZqEw+aLEWMhb9SwhWfyaRnwaUOjVhZKYM6RpMgnVtI8pI648TXi7t+8
dkkSvOaRf+U6cjotQrDPftqMF+EtaSYqflSx92roZXFPTvTu40+y7Jm/vhnUcoZL+52XQreolOdz
8C/feyOR2lUlmeFLKRST2rFrovCLnMRzUzLJEajq+k5WN0aSGVfgW7+TilfiUtCp4eztFJXac4Da
eeMqiqePL+5vry0Xx1VxhRbZRuyS79o/ttbjW+0s5DBzF973un2TR/a58OP4wKzxbpGnBL05A+zD
PbKGR7Ai3jk1gdSRR6SObd1+j7Pg0R3a8Lwc43QGhG96PWjkW3CwwVU2OeZlCOiCzP4AjA5kAKjR
uWoY/HZthOtzRhDUOmWt72tbh6TyNcN3RoJ+t8E6ZT/UKOdAooPzaFmSS1KJ73rb0/ZMd82rGlAj
TQza3uYQnj++Q3Mb5d2LO98jHkZJW5sQA3ao379AkkjrGGUyONLRtJkEc1Jo+zE8ltJPgw0gSVrX
kM0vix58+SHL7QdR5VBRVOYiYEKrXDnWfvknf/6l5We9H32VkxedIHFdR0PfPXSiLs4mqWonqh+h
R/UdGsdr8LzqbM1T3rYuPkGdGk/LLy2nfa2zXzuptRt6yoItAdZqazv67SLeJTMa/sUI82g1GKwt
s/eYI4TpoOluma7MbOtKs6ZVjFRhv/yjTjr4WnSevW8E249vi/vGteNtazTduYnZQKOyX0EaoP5P
6y0PFQTlMRCX3hz8Naea6DrEcbqqJspEkxLp4BZyOOf9a1b3hUf7qb12M99+nPJ0pZeu/hf8X2LZ
pMwvxrOmA5ly6bf+daGu54JrS181Zdb7fqCNQNBCttYIWzxmLdxDvUJat3wXPbmmtCPH/lSYw6Gp
OgkYVVhkQ+HpCmPzWjOYT9cQtSCaw1GwUk3edgNJoqbuNI8yn3YqSeJHqv/xYPdNCMfP6w/FUDX3
M9uaJ7u4wyScX1nJ+OJT9z42lhp2mDVx6uo5wuncgdFiOd8DU46vnQ7+4u3SYlPPt1JLpnVQ9/Ux
NmnXm04T3Qi/3NexLu6lY37V6NtsU3fNyDB9RDFqbGpNR/RqNRI9bRx+sqyG8X9qPajSeqZxvjU5
7z0bLZIRA1waLDzG9BjatKcO0FhfB/fA6fQr1BHifnA9mm1d3W6d/iE0RfCgIQy9n3lJJu49RfWx
mElK6L8XjnPOTmtM+clhwsBZ+B7FY7CRMURfPyR7UkGRX6Wlt1nEzgDrwnWUpuWOwizYpD0rl9DJ
lnWcQZCiqgV3I2KuYBiZkmj48tZGyypQkd6+G4ZY0Sa3O05FYlPZWLxE52c3fldskqRXIYdykzIO
DXeDEb4L9VVk9PUNOarwEJeUNcrBLb1n/bz8UPba/i3ndeyMvS70AMvNAKPaTxGFPDWzGsRB9UTq
LcDNeMyCq9Ls71AbimMWd97WL9t0jXnrHJKevHNk/+xmxedeJWeM8c1dkmXY/GaMUDKubV3Qhyr1
6hyUhEPpkFNmlPOTnnQDMa2RfsHjOOEKZTZn6v1wEQy+WI8hI9Xuc+GBs+jZg3dL1br8qRBa/WLt
KwHfBKHqMTagDkIW0cDtIIDsbHzuiz9O13deilA/H5B95UamH0Ro+wip++IkUQbfBpUWbSSd3K3v
5OaBUSQ9U6+PVn6QRt8RBh3sYXrp5vgHBRfFqoE+2rn9P0Sd127jSpRFv4gAc3glRSpZyZZTvxDt
tl3MOX/9LOrOYIB7jXa2JLKqzjl7r72bpToBxqqnmKDxcORKPIEFEIRvQv0JHnryQkc4NxOILJRI
PUultgTx+q8RsfuGkHmA4hFcWkMv0YhIfYWGkRv+IUEXbRwe7FR6GotpQQoXlT7Hk39TEU2nfDk9
DoD0e80TSo3mVnEC+Y9OIlcSUASoL7GIf3MTsn0/2fE+VjHP70VBstlDBVSKZj4ggsN6yyjFh2CA
C9LYOE4V73SzGfYRZnmWD5aDMA8/TBZed1YJRpEgxh2cUAyMi9rhno0kS1ULFelM8k6T6Rdt1v5Y
Y1sd2oW1utBoScRFuBG5U33O42kusVJGnUK1S0hQWpdnqSrxSNnnDoFhOc7NbSJedv84tjw82pgH
Bx/gFFK9tc6hvyMO4IHD2yQD2w7zgu1lsie37kYDRui2coblO7QZgkzxpD9LUbKd4yr2WyNvj0Ks
MkC9Mwh6sutdlSNlMqPhrrIapyHKpMebrMUXqXcpCI9VxTqQf+PnAACZzs1IkJeJPZWS3EDDbE73
UkV2S0lM/lL6h7QC+Ycz/o9u4YNXHWfYsYDTO+tw2mmwQh+rx5SFpMPMTfq/IHuZ5W679NtRW7Qr
FrTqPzVWZQ0WeFeMDP9JkR6ZP7UtpZulNV9GOW6fyjwmtAg5aZuDFXwElOLJxQE8FSMLA0P/0la0
jSRJYleo9NlpK60DB9BmS0RioCcmi6M8QLv9pOXte5/u4V27SdvEXzYDjU0DY4xZbXg1NIj7snDm
I90/KBVlzYBKkoghGedtzyTLxKn2JDmDhFFDYD+SBPTDMvyRqtfHeK6M5SGY6njc/1d3DnqxfYzF
mq4xQZT1ip9ZkBnMvPY1gSk+W/lmnPMKBGKSvVtiTIVmiQKQVvX1P3/HoASPCo7hVRNg0bk/nqJM
03/TuIEfqSXZCZx/MGumdHxcP7EZDsgiALNX8D5j+z4tScBVXT9rYjYwGoIpUBAUc59p49q7c4Bo
VLO8S0iMfRpreFCPn9PaYRDjqltK9avpWypJQp+9ATpnK0jg4qwLp1ON5J3uRHBxlYorNBY6KFUA
YHO4PIFP8hCHlYdGxIfJGii2Ta4PMwk5ElQHFTWpG4qZFTkLgOmARliRdjjkwQTBTC7M/agJTPN7
usJdfaqaO7W2V+HPMyaUkuYlMhW/jr4XrAn2cI+mf9EXJ+mSn8jN0ARSvdnQVaYns9qpkYL8mDet
+GSNosHj2uSGVGQj9cUkcz7AhBvLq6p7+jPYub6xavHN5ggpc5aoDTPzbqoDrCiDME0JKJfIZjai
BOKtZoivtk4+U3v5mzacAAoRVLW9BSKtn4U6H1mSD1G4mVo/WVAl1qlm+0i9l+s8tedmkoG8Aa+l
Fwo00ijCao/7w9rmFXu4SWaSD6AcpT9tRqhDC0Nh9vn91EVDUDjJB9Lmcx2HZC/MWIWgg2yNVjAJ
iFH+TvYcnfSBY3STZjhTw6XbtiTVZ8Zy4Ux9zWCzZZaY3wuyZrYTJg8pzDZi4XwQppzuZsjB0ZMR
ccivugDu2iZZEXZ58TTTGkkrGTF7qrXI8qVx202J/Dap+avUKm9dNgSWbrqpAdgD4h/BKkih43mi
D8g2yKsuGAWM1XmqyNnIFvOYoHiY4+jKggxqq6MPqgCdhBqjKHPn6Z0dEHtyjRDHV+2grA3Gk91a
vwbkz1Gu9nzsV8aeaIFZUJKG9NPmhrLpFWDCAhQ8Jkp1ujnqXLumgWCoItyldObvehHsTrCeApJG
XcWK6oPk5GeN0hJPypO2FCv3Tr6nnZZ7iFIqF3V/ftFGspJBdtibsDMKz4yjjuNoEEsFhGKLxL82
eUnK8E4k0+vjQoklMgnMFs9h3MkAlOvKPjhm2EOTCj1h19kuEnS5kqtkl7ukwItYhsfF+HWM8e5M
1q0RX0YfHjOlDthLYVypF7XuNjgm/IWMKltXmaBITM3V3EPuI9Pbo8nHKHdR2+nCy47bTga0CVp2
RB7hjgVPi6Z+Mz9VPJYoyN6N85XGyxcBzjCV++dRVl+Js0ST0hh3WanBGPX7dEiV0xjL5bGd5h1Z
ga5ombAbqPytD6Nz4H2XqMON2jZvUtdL21pBVjEkSuMRKN9uB1URsdc08buEU9s0KijhDnprNN7p
cnHMi17+Fpjc7eLLTKF49tKhjaI/Uw2IDXbPyVFhXPeVz8lxB3N+p9c/c5W68nxj+m5I+lPjzFcg
KFT8v918JH2xJB1QK4ojLkzFLdAjm7CtXLsbt1Orf/J0Cbfvq4S22Jq6VVl7I4YHvNSnPkyk3aza
73TmDb8hqyyCV7PPjA6p0lpJZdORJv+C2rf8duhu2Sv0aHjDsBnS4j4LpGk5vC2t5EIHY5ZhzkKF
m2PYCRMWCM7l3J5oxT+6NHfehDIHjpRPr3mXSEdRO7BgcaJ9qiEeylHMzL3Z0qV66K5a1N4TnMuf
6RqaEkvM/cyszYlEBETNQPApbdg/+9ogxH2Z+4Bi9ja1KIxyp2Oibr0RmMXfQfxspW975oShEXqD
wc2KfjdkFtd84NgidpilTQJ9G3YuMRH+6LBCkmVGfpeXSy9zz8M1ElfBop+8m6bSbpROdXxaqRDf
VjoJrbzWZmMiofPOwbPbh1Ylb8K62TAv9KKRJ5EdothOMLkSx8Ex1howhYWF87y1D3IZwotv8SZa
AhtJt0Mee4OxyQYz9/lB4skDWf0Wh+XZiWzNH4zsex6Ni5x1TANQ+KI5CwxrF5ZYpOZiRzMDFxCU
+DWl3rERaXEg6r6TUiVyCSkOJnBrINUX9jEHP1ikd6X6BN/7J0peaellz3GNrI927iAjtLKsix3r
34OJ1K7ud18JCU1GXPwNwy4QeJC35ELrN/ytW+wj8qsjj+1mwpetOH9RMcfwBQmVF948SC6FqGus
+HVDzA2RCfJR0sRC6l3yA+Ld7xECQyMr0jo89US686iL1m3R50dD7SYNhFjJ3NhcyBZd6dmEU6w6
+6IrB65jlNHCLjAcYELMYBtTMmG26EJyKQiee80FxWJkylbQ2a/KWPhKxXJTkvSFLyJVq37fDbEN
Ip+rw+BMiwqJrHen13BhNNiJIIu5y6ymF8nOb8Bxv7oKHltJOIebaaV008qGXPkyOva+kTxBMFmL
QOZf0ant1edksDkXFPekN92EsEM1WPQILzdr9Br3WdseFo2AS2AD48WVWOMqyJ9iERs5WVYBtwfo
0Ub/Z9kTRkgsyUmHC6QcwUQpWe2JkkV7tgnoLrU+2akTAW9xlPPSsK3nkgx7UqWFTJr1wFXr04NP
VivQ0j4PZfxK2t8NDV2xpYU/B5mitTsH9RR9UDU96gx9WmwbMFi45nlmGfmHtoonLPGK9ZFbkQDj
EXoptU0r4vmtmIZmL4XipzVhHhJaTVBHB5MfwctJGCzXbEDPTeSTwP0u/w7jr2LfYtZ2MX3hAgcM
DcvHUFyDCJIMS6/i8HNPMhP1+wyJQ4mw/+Vvef+vlMiLYzfg9jSIJaeCduEHQ0pPOQMm2NotmImk
+ajCUd2iHeog1eTSjzoga1bYJEeoBz6g3fTNKlcHPv2R8JTJ5CxkA0SBCXg1/Mi/K8k+N+kJJPWE
xJRAq9MSnhKSGLVVRVbifGtoCWl4jcySTKhEuxlTRPu+EsGwmWecUeufZU8aSZO0vd61CtESlsdp
E9Nau3EU2BY0QI/yzKl/pM8f5Frbejhy74UmS94wTd+4bb9ke6Cw6KbdpHKEtIG1E3RHkkHN7Vjz
0M9J+lGQZaGv8bxMjh1huNSwnFdrvAWMZ2/zPHgdxJxmeO2slzp5S4rvJP/QIt3iRKDGfo4X7JpI
0Vu9dIY3F6Inz2Mc3ocR4m2Ft7ULp3NtJupLCuNG5p6XO05f7PnpgTn/yU5w5UZAf8lzkdX3Ouqu
uvTUqtmxWCaGReJP09LX7JzoNQaVQHm/Yp+sTRnnRzPFvB4VOo5VC7tWtCy7FmqhWGcCcpzvMQOq
+Uoi7gB+zNjUNpXYaPTC5dmfsAtxQsl9+NwVLyXmoynnFGhqhKbEG/6ObhvXpPYgphQ38mM8TF7M
coG6yGRbw2LagG12DgXISkctKh+HYfOKtofMnKq3viXzX8Vd+Uvs4p2qkMpYfR8gppMWp+sUnR4b
58ggbj4wpYOGkJmk9UBbHoYfwLhm7ocFmmTwOFcz3zvS3lJeOg1vnfIiZ79YMzxwaQpHF7oRCbSb
YyEFrK6jlQKA2yrTOWk+xvA6QKzX2bnUZScI6QwPiG7m/lUr7wKTbP1GKloGWHLyAbBaYqOwbwh5
l2EtkajAikGDHfhPG2YM92zVzY8FGnRg51Eus/0x01QsjL/q6DLvm4ytnRJisR+tYy8+xHGhf+oA
CQAStWUbbN9C1K7Y5lrPat5pTOi2F2NrLxnJvYwsuQT+8XQ7inRZzGhjyZ3vOCz+MJQ4OOmIBvqg
z0V6hzS9BD07pC9IBcztwv6ojOlUxBWuGUw0eDVF62e6By1uu/qpN9zBc1ioLDVQuGgYJ42ibGeC
dIfU0TdlkqtvRNJ+FzLkp8aYms0i8ooI2SB0pPIHmCrPX5aTamOn+y7KnD1nHca9sz5eJiqVLeQ1
B4IP49rZrZA2TVhRWlpRpvk0cUMNrkM4TU53clG/6gEobld1SM0aYr9HI34ipU47TAPBC9oU6Zdl
audNmdKZ7PuXJtQZkMcrbpzB6naQ+BNI1AN0M4blc6gjEtf1mIjvyj7icwBuMVcnrQf2pnJMzoge
Qx3bIe2Ey+fPvQyhdgDKh3kTZ65JpllOU5q+j+YrQx8sMfrIUnHDaqZWuFdMFMPsnYGzy1/s0xf2
MqqdJt9gWcuHU4jTXJrJpyt7Xx1kl293ubd3qV7tStIN6yhbjVwZy0ub3JBuTBipGnnXMcg8WP21
BIGSGKBknhJEa89Y3NWFNQGaMcFIXOLsew2y95rae9niWPY7WOiL/sq6bifM6UlPQTbK9L5+amR6
fOjbfUOL20DuMwr2ivJ9Ipn8UOhkNKUQiRfC9Mza8MKk9nntXXnBYEYWX6EtaJwZf0K10CbCOLUC
Yo3N/iV2vUrUx5hv0dNuqrY4jINxiq1pN6ovZRhuo14nqpb4r7WMTaJNz669Ps/MI3wAJxsD2p1M
e8phi+/X18QBsb9w6XMGS4iGK+DDW2twwDamH6jaqESK13x0DfVZURsPKaQrO5k/aIpfsMwTHU/B
X2zVhtRRjSqB2JEKHp+adChqFhdVuTct3MT2U4eVG+HYBiA5XuoF7sCNnq2vxtXT5GKRowok5aGp
t3WlH9ipgGgTQciAPq9P/Bfnf+L5pVRbICW9p4ByHUF2huIlZ2ydtxwrjw5Azx4mNMGQ8EgFGm3d
s0dC6zSmsX3PlEJBgpIHuPkJHGGIDaigIvpyzSv7Yybs0RRHqNe5S1t8fDKqqDfO7uxE+rZK0qe8
v0x9Jg4pPOdbvr5pC+u9C48h04kgDYtj1NCo7QuiagnX3FQ2gWrKX1odTjGw8sTSG7OcHWFGy0ki
To4qDYIEeiFonuFBNgjAzoCKFSt3Hx0mvr2Cz6k8ogwZSJY4xGAReKHJNB4EF6G1d9pxVwzdxjRg
rS0yESLfbRGQw7pdBmLNIlq4BA7alHWThZGPg1i0Bi+QFNBzjUTiU4vvKVLHBoIrchM3L9YMohxi
c8sp1HK7HkEHFo50lgFbaX4dYuHvLlH02RbPhhP7VO74+0i8NO+r5jGRyTCLcq9SM4b1BqCSLxal
2LxyHcATFHoUjNPsG7GEo18yngptxehES+rPeYMr3bJP61YPQyYMekX9J+EzPUncOKjQU91HpCr5
UKRIDDLz7lyXfUuwZMbayXtZvyhMGQa7PZfGaGwhXyXuzOiYXzd2nmk6jAUsVx4+U43hKRAeQFKw
8faiafZDVjenPEXATDiCoApj+5gs7WTOQvwwnbrO1swBNpthuPRQ++qJQNyyrLsdDu3B7wfrJS7T
M3f9tqq3WoyIt4GdaBfnQZOfiiY62PTOoOQ9lbQopwWwkLDpOA/pPWwoZiCLtJu8VqmkrK7ibrOq
C0ESr+bIFEZtm+NU6/O5n/sP9CfKfXDuwtdCcBgvzbvRFxcJlmOz6GdLAESTvkcnCjQt3zqWsmWa
e5R6uIXRPwITggRp3lIC3cMxUMgOgAbC7EYFPY55Bn/xNNParzVim0wgzMOm4VxGj4oJzmWuv0US
oc95xgdNyiYn+/GGXIajO0vqROYqa/nEFRAON3ox1Ab7XPJzuM9czPTCCfj5K6dbalaOowR4OP20
7YlrA4+5g6gZX6CsvNU92hGNYsZ3JtgSNc63I22BQ61XH7aVtHt9yJHowbzcqK3BWdqeb3FffhEy
JOOPEiWRL0pxya26vCR6LnxbV0gEWj9WlToahAZbvTEVZHOG+qENCXWvmJEJxqfHqesbqHlWe4Ub
XHG415trWzKdbZD1srVl79DXhGt2TvXc1n2/Mw1ShfVvu7YJRKlaxXcivk9qW7jWSfMnYmBwGRgu
vKnllTRr85Vfmh/bKruWNncb7vL4AvpGBiPeHhGr6ieuYfxfy7mwFxLlSHC59iXatWyuN0JXs1cI
lByF0ldBq+G4EK2zFs7CH/IuDlrV6n2NKHsDuffHVNqvItrFES7eSP0caNmfQr0taeuEyikcs3pb
QrQ0omajqq30nK0534rAiQeguztEjkYWR2gTj2Nnvw82TqVa0/Hxr25ZlG0vS1fzqsQIOxv2fr2G
F90PNXkHprlGq05ub/kZcFM6p4ZO+/LSy0kF5sEKKkZ7x8KqFp4CIM8tePkjf4+JsKIIqOrqtPxb
JAVH8BWRWq9vpCXakjkzkLBH2KmeZkRjyH3xRAuWgtzUgrmENax0SrRLJzP1RNd2N9mSrh3EhndJ
78DRSbuKudlzLwFKC1OTCO+F2LQiyhEc9U6Mzyn5G1lax2Bz0CAX0CMXOU4azGrtVjefSO/kvEio
8YE5C3XvlOae5fQuMikOXmQu2AuvRGV7etj6JPx2O3mqrklg0FONohbMjbp8WP05kzoecXMfqVPh
mht7TfTLpaoL2Eipg9JNmU52RGtjjN8rJb+ZfVy6ZoSKptUoR2ubFCF4K6bH/QyLrweUWimcHnsT
iTm8bD0mO4fnKSUINCmxFDAQ0mM7fV+y+jqQBjN8glz4iYDtnuHDOBuCLqDq9CAjR7pRTwR30O8y
9TeT7XhDm+YkFOtojvPfmPYQp8ayC8wuSw+mWn/XZR4ewM0Q/BdPNPxAK9QdCK5eXQPRtbA7oIfA
ERgFbZwRTNLNv2MSmv4wZ8dSAok+2YAkStIfDlJMzMnjX///RouthqUj6QOTk0wcWvWFVuJgNBua
KoFBFNtZAzyhoU+znBv3QeJRE4RwSKYv8Oz5WUr1PNAHcj+BH1E+LHq2lcxGehcqlbtEZBhxUTu7
YWBEh+4SKdQ9rYKzAbolCT8crCLJfMtsyGRpe1dC+Y1eERzCYdJ4nR3lPPTqNpPxTi6hnlytRe3O
mAVgf3fJdW6+RGSz8CFA3wnAFmWGHHhllB/UDA/841+mkmCPXUDLPgQjtYmtP58q+CYQpeH/LPts
1JwdMRj26yhPrQfvjUSLvN0aKOtyfFzQUSKVCGtb9/r5TwkJIcGV+VZJRHDWDvksPmqmTUvLyGSz
TyYVBEUdLNwZJBEm/a2cYqISVCvaszWKj4pZgG5PzR/Wwzkgx1WMa5jRngCe6malHwwwPC3U7pZC
bJDW1OaJ3uSCMxr6o9o9mQP4l9A0S3+AGk791ndkf2n1EyojCM+tA/JFJSWSHMcjUpThoNrajzUK
uPBJhJKtllhNeD7tUnIY0GvRxk7TN6Vp9SMJyWeriqHHAwTgMVNcmwzh3+kgl5FdvTm0FI6rY6oG
ZmOPoEmr5zxzcqg6ZMfSW3W2mdLQB23NLz2xmSdlOdVGuexjK1gGIz6CD9UCW0X4IZbLKNS1xfc6
KsofsVOArdFMlb285iWl/Wjuh7la3mqihsacTMNYuRHP059F1KlY3ZizRYXTvMVKBbtJvqn6BDK7
axciC2cEURoynKmiCMnakb53bNY0Zqz5xRkV9byeO2ORH3gNr0kYZ58srVtY5nQhSdpxozKiqph3
NieJYMgGGPykgWcVmFgoahldD38gKZfANCuhEbh+kN9u7EGgXDp4C1WT/QMSds4Y9gGdoF+0fvPj
TSujkGgLAjWQkIm4exr+FU3+VnTctHSHvDr0cWl96GX7p7IkYuuSe87SH2q5q/dIC2C6ghyzxjRY
7MzvtcLyq14ilTJELSkP9fss7NeJFIGdMZJqyi7eEb/glBsSjTglQG1QYYgQjSapPg1K2Y0Xqdng
rDlHeT16SSZ+5iyEVMs+XoUvKqdBTCLbpq8FGfMXgiBmvpWyvlOjw5SIH6ludloKvRWxP2xLSELZ
w45ebXtm/+pMFCiO0UWi+WcWoULHbmnQPGkK00uad5Eiw2TWtXFD5IvYSD3tI8NixOecqn4Zg9ap
bKDQ/1CFXfJGkV81DhxV2/CAy+YWcx5vDMQCjbytpNTYmBWhxhZYRDFN/3RzradkutCEX4V2hsgI
c64OKAk/PQxekXshUScVwV0GkYgeNwKclRIsS2F4VE8A0OnzZg5qhMpKAGshtkvGAEcxEShvcgmf
ZsmHlqNimXspJBNfr2iSJIh7ATDR4Shz5U1LckJ8lugwa1YwDoyMsvyc48Oqili9s+UwlO1DppKg
u0wDcQvoZBabtvhgTqYwG2fch7oLw0u0bIxHMHVp7VJ7CC/V0H9OVOFapv3mZK/fHDAj00CYSjOR
sGn59ZxLAUlW+ltTgyhumJpIvIwLs3dKnJJsc4WXQCgf4Ux4oflPZz5gah+A0ncoL/1W010CzDam
frXSe0QtG2UnWXuXaW6IgZuUQXjSWnTNGYhLaJxVIzoYDC+aMP4BQ4qCIJPeEEETSSMn4pzewpr2
YzyuSoTuT59/xdOCxpf70wyjY3IxAbkxPApNMHHyxcns7FUUwyEZbfyMBeFDKZOfg55Y5dappad5
ccwAh+RCx3HB09YSF5T2obLP0eW7TVWLd3TSDkvVYuzrhuK5NNBjNVVV7Emsku4MzK60rK3hp2iX
T1o8Hh1HvjEKZsabOk2dR3a0xn0hkxf4XJj5Jq++5nwmPksLRMJrr/IJwi+GNzPsQFn+s3gyIuhF
ifw8Gw4Gv0clCEoMycWfVtDEj2E5hCivJ2YVWdTfBgZTKTI4g12AZEj0fs9RldGbkTgYwypbx42s
VDAqyFFNamlPlquvplfsY5ue67DPsKTSGOFGMrN3Yi7czvTr5uwoQC7LvxBfYWdCbF4Q3KPQgdCp
ZUXmxoNsXRti4k751tLZdJxIpH8briny6Z/jKcpPiL4QgJQOIHhTi/5CVd8Ppu284jXq90uqcAwi
n5ggcRJDbMJLdPQSkZFCLELFAMdPohqJMHDnAylldHTIMTSNa5i+29txeJZqUt0OoWNsCoML3bww
OSDRoyGST09CbdPkSM5rsq1T1tdEy3S3BtlkiE8Efvta/OLRRszQezUg5k754oKV5u+FSTWR1CPR
EVxnG8KhfJlNM1/x3iEJFKozkdnedN0eWQDqRNFZQKEnyVvMun2WwntWtMVNpel7krqKqSrA0/io
Kgy3bCsM8l5+6eT4ddAK6IkzIcDDMrRf+qJvoP8zbYArWF0FKgSwS3ay702lOhART2RNEU+fw2z/
RIiPr1UHFEolEM99fBwGJJJnZtdBnb1IY30a1kEotlnPyuXxs0MzA3a7R0iwvsvNf0A12t+VwdSe
QBhhdFs/PoOTd/uWBV+pnKc5FfM1X+N3QpuRBLRLJKKpdkuj6baaDAA+jkfsmOnNGIlB6wmo+cOI
o/USeKL4ic6NkzLkqBjpv1Enuw37G615Mhs2a/h7OYEKtkxU8VlAlN4GtY/ZuoaGnxqnhQzvADOX
Z4v7TKILLWJnfrPnVysJvcVmAeb/RqEK5PKZ1modRyc6CoyFG14SryCL2jopDIqrofCUkRlN8o74
wJNtkJDOyFmf4qAaiR7mZFgiKESe5RAKx7ibcbFCCTKAVTKsgTIPEoVD3ugUaBHyvXpT0oMzvkNC
2lbIarpmdYMZEtAla4ZkgqaQFMX04q7km2saETspYDnh9fbok2qOccCTSWwLaSTBIfDADnnxz2zO
pOZBnF3bMj3DiSwL6ljeLGSTFgRjYujvpJ7uz6mzvhBqbepZrNlIG4svOjYcMRqwpN0Hq2SinJnt
u630ZtD3sjlutUXIzqq6DdOGvnnRyCMlp8PFxU3b+hc2rpvUH135t3fIiaL7i4tTaRN0mHDjzQsC
pWDWcwh/oRf2PJOMHSoNYaxqu7H53xaYW1DDuZ3asHKnBQFqt9Wo21G7csUlgDAtdkmZIEC6dgzm
qEg3rYYjaLyjYIEhzd/R04FHkK7cJMwnXfdJZ5eRdUmzbc+N4KVAUglpXZvwrl7Hm8l4BpDg9vo7
ZFIXDLnFdZrmO0egKxEvlnkX6eCOMh2R+oVnkgCW0lWqBs8HQc2kIwibq55VUw4x/+h/0JvzEsJC
hQEyLz70+HVwSjbbwLWt9AcFD7yJAGEEYWnJz7oWhEAnBh5kmjhMRlt4Xgp5DL8hka6lNGJkpJPS
MidxviMeujTRclnvJwZ1419T/6OJf1njT9Aapte+Y8wqnWGMaSg828cx4deitubntCZQEg1JanNF
Me+a1d+aADdyAhQURxxGXUleiCLLWMoIXgaNjRsqrb4bggSRZJA0Q0yW8oOzFs0M7MvodVgRz4tJ
tIWxxujwbALkqPklsDraaEJ2AqnD+QrND9uuvDVzUm+0gOzLRWsDkzD6NB5Rkv00ym86McIw4B1m
JSdxArFXim6BHzXUvRLqB9X3kDDkBKVs8Rv4I0FTrFjCDdwkNyZZqpmijWM/z+ZIN5MBXolCtx4T
mvAMVHLUV0FaJNGusKM8MArnXMhd+6oq6El6OICBRa73Z1i9MaXVEMM/Q1VAmV0PFEPqj7o4+4Wx
yx2XwXhf4n4z1eMeHfz0qpKe5Od0GbZKHYHUmJQ/IZfhNe715m5rht8byRcuTXGV6nA4NBPDRZj5
8OX03bAk0p7F+NxFTvosp6nOuLY9yvUEoa/O5ZvjbBA111toe3R0OwXhZkRtRr/AsrYj7stnxITx
M4LFvSoEur6sqH2S1qLnalHlsyRHW3B+0fPjzcAJzOyYYYi0lU8m7Lqjakolo9HJuSvNwlbFpvzD
AZgzphl+ZeOQedx7nELliWxIGj87Y1Lta2SrFS9dN361kNq1wayDeNw1ZakcjEL7XTpwVVYPe45c
ANwCo16dZGWhcc3spIlj47WOp0uSzuF3ZyYXiJ6ozmxO9mKUTVI8/+9NJYfIjKMA+k3934cfH/n/
L9AF6zU4qgmEMV/6+AR7O2oXGuN0hDX9NK5vlinbibFaDo8PJW0fc+WsnyCBlr6uCnV7fa9firWn
/y8cm5JBppBPmmWMMyuR/TERVreLR3U5PT5RL7V8KuPiq47IaIfskSN96/fIK8OPMp3kralbTaAY
kfRBatcdl/i/eBLpUTHodTl2SNNJGZE2NWbyKZmjsSmt1PIM5jcrD776XMhe4jZT5ZhFu2vrwxwN
v/wJn2RaWO/FZZh+8ir8gWdbQdiK9V12keZluSpF+wtAsvvshoVoToHbGdf6p8ruPzbNs97rX+Sf
h/40j3Uw2RJP70yfXa1vuRY+jzrSWvppLZFpNCmGuK0uqUnb05SUbWHSvgTBrv9tzRbnuCKRqUHH
eUkcODSFlG6RBI4fqjOSTV4e2hJ1RTJUDF6q9oKq3NrWEvk+IQoT2SFaOgESHMkRJ8Sp1U4piPKj
mirXQoQzs2bHoJXa7UDJ/ExtPzyTN6p5bYRgSLTJ8oQiYnmKBB11F+o+9O+drY7PUo7TVrbRARQq
1GriRA5jqtI505y4Ogy4RbapRhK8pHlNT+JUY9bbjMCGx1cmi+Vj4Yl205jFrg6n4AC9VDubFtxa
rOU6+VraSe8HaadUob7tqtY+Pd5gmaKjAb/ag/m/f7SDHm/A/dOdsZcneqVYqUKD8BS0EcYu7OBE
qWvbCE9XZ7uk3eTuGpqO/p/O0uObjYwuSFhpT4uTsVY/flaW8YsGS6kY/PB1ZbQg+ywSadsUEnxs
oVsB0jCbVSOeyPhh2pCerLrNr6iKudjKnrzaVDrqZaPcLOKOZJI5DlY3XEt8EsANO8VntkMIQIVm
QbG/p4bnTh0IzCGkez93w29hMhhvOuskGfEtTawssBU02fGER9yW1s1+Ac++vvf4kOienW5Lz1B7
VuNsuptJ9VMySn5qxxzJYw4sFmNMvME7VuyyONLuUFDxkncJzpX1XTNFY9tYjHgf78Zcl5fZUY5V
ZWAcqkB6RHRUX+wmiBqbPX5s3jo470fVoPlvx0v+OSuwXo3SiQ6K3R2Ntm0uCYgvT67Gs1SgUgR1
7XZWjvIwtlCzzNa7yBcJY4qbDTSv575FZzZZAfpMiXpVtk7aoHaMFnVwRkUCP1Yd9edIGWwPkAkb
sENOj2aPw0eb6DSG+n75a5aIjAv44l0tfhKb+KhwpuFU/g9b59XkNg9t2V+EKubwqpzVyd1uv7Dc
DswRIEHy18+ifG99U1PzoupsWSIBnHP2Xruwr74jQ7L1FjdU56nhGAzWTS6fPb6LJQ9hxNBz5YW6
QucMun3zf/3e48PHL3NhPzktZO/Hl/57ePwt4dvihJB59//91cEMy20sm2b93z/8+MHOmu5NTNZd
reJ94Ds/SJmY47XnJP5WC0lnhmFUaxkwCHnxGNzr9r5IvO6zdG4da9fp8Vnt94u+xRIHZhDmOXOb
5zgJvSdSG+Dbu891ZBYHt6EtkNid/eL1AaP5dsoOvXJfKrgFP4hMNzctK9mqI3VwM9dz+TyY+mq4
1Z+5CMNb0pLRS3Y2s3nBgSUb5cks6CjBaCcfrsmBdIQ/pCOmU99fvTFJIHMQw0SEXL1loUeD2xa/
OgLlsHZYe9+ab/3i9zYVjbfGlIK86L4D/ULXwrKcjbk0NWhy6v2cOAifYoWKNLfXthH98rJ8UQWo
9iLbtFyFczNsO6x6p17QfXGnFkItrR4y7qCweLH9HS2lAJTvX9Do/mpyl0iCiDFT1atvFlnHe9z9
hG5zMrSjfoMIyzoGplLnNOmag9W11yjvunu6MNKMuZtXdYcxe+po8Y+jex+durnWVneIkIXtYzJb
sQqRumBZqHaI9YRB2+z8sLmUPvl5TE4/Axsdo51nyTHjjmq64YLTwLk4EqQtsipUJc7IZpPKW9yV
IWeJ7CmruZv7AXl+U8e4kd2447DjlleivrZ1HaWIFhdFglbZJpGKE5yPtpUNTCD9SUbWG9AuaUBd
JxWH3y74ZY/oQ1yP5jdj7RNCqrBg3GFKHw08aSokguyqimS2pK2/Jk+0NCWF3kYadHJV+ASzUWRU
RYsoNX4lSREmRhb+tSr7DaFvtatGzvPIxFYV/o+kBGzpQ+HKxBQfWrc1T7LjD1rRcEl6UiFdXAmt
4s1SXcfx2E73qTnLo4RyORTK3PR2BoEGGwnbjDFdZMXOmIko2jw+9caINsDyDeUrDvz/fY5V19jo
V6vM5k1izO7WcIZvOkSOxElLkreAVkcMAPSVNZMaOHQrB87AJrNI+yiRCo5FI67NhF2y06SgWr2z
DX0CIBXuvHHyqueREvtmLiFOzfMQJuPdpj0FnVOcDWiXKw5tFjkaMV131vm3SvYJsiCsVlmS66uZ
z1+jMoZ9PTAuHD2CUxBOA0me6Mfnkuxf4eZPhuh+Ngzzj475F0l0e8kJy74SrUSJCgqujfL+UtK4
OKJMwypbvVmOywszMvIit4eRS0+qvKr7+0w8mCNLA76Z8b1d9kvfTm5lzKm/Ij2oYf8aBboDPTj1
uaImtsgdo6y9F07yagxhcdBEBR5JHjqMXrsy47m7wyUUPv+fjsEAT5fC2nHxrHj6Fa635cX1SxNZ
cstRQCDz7A/FAu3pRkZwNovVLjeip9hxs20CwHulAkwvxMTNSLj96ZJ57PgrRiKHdJDiFs4Q66WN
2DhS7ymn0dUUojrw2OJWMdV0weSLnaADl04N0RXuoXQHOkq6LbfIlwXlqladPH+2RW6uW8F9nDUV
0cYRKI/OpDnrwWMWI3aUji66r/y/XlQaV+TxNdN3ONB/mKGXTIrmOBVkAFr0AWehMDI4v0udFSem
J7skJ/8c5OG57hFyBQUk/6mQ6caKa/jZVENB1OOCi1z2o3IRkdBLTftLNXkvUWsHq5wD4lKn1mjK
krU74MshnzteY/I3dzPK4741rf04AHhFaRWSTZyjN6IqiWnOGCakh7CceBVbl7p5Tnd4NkCOVvER
gc+18A0uqrLP0CjDlkwlVMA27D8Grbdmyyqe+K8lRJQxYlnH+XhUP8dhMq5ysl848VYfBRqaVV3K
9vb4tDK/+3Uw3GRWmpRO9rYAS1iOoXpO0sm95h4irdl+G2rtvuvOo/OS1mIfVtaJKRvdOJyZmxRU
l4VTci3D+BMBEd7qYPpuZ3DmS9P0N9bAO24kemf534JmdldJV1wBQHFDWyOQg87BWEIvQyGSazQX
s5GFiorZuJQxLBVlcXMyw6VFn0pvHSQ5+0hZPpVuTSzzGLxXmgKbQauz1bQKyiRZK9ppgOGDo0st
uLHUSBvR7vcYenBeJt5bHvslTQf9NcXVN7dvYOBWP4esY5xOc3aFhnBdpJ1Etg0Cyshjrp0k+m2X
wOedZRpdBK9QPOXGn4+920+bBFk3+veIjkpNjVzdxjToz+MQPschSRbiJyFZ5qVqXEKUAMKuqlzf
pspbQtvGuydt76my/W2QYbDKHLogg6bxMiqTNK4LweRyVSmD1Huxr+mW+lnerAFbHbHu33VqFnvd
Ja+mN3+liYkYNoRfhW4py6yJ8IvmoFI5HtGxvZjd74xDBFQc2hQtGWGr0qFG1wulZkwsME74H+vW
XMmpD4C2MbqYuIbo8Y3mVtKxuJtd8IFJPjixo4wnKeZvIoyR4WI6Jgp1NbvhgJd1upltiQfTqNBO
d8b3RM/50YJBXk72pqfXYdSfXhX6Z4hMb1ZH02By6BelS3JN3fR/Hauan2yIg8VIJyjvyE8p4dc7
SwAfAPXoMPQ5BwuyKrfwaK/WlPrPImNBFaDry3Y+0gfwn/KsDZ6advwbpG10TJfPHl8Hk16WyCW6
ob34IPmRZrMwF4pmpMr+56FZPvJwtw14SugUZ7VmUTUa5EDLAxz5/3l4fO3xqQeK52iZBYPosTzJ
jGSKSZvEV4byjTzKfjtaxc+wKYJnm/Ik9LziTjolSj85HYEK9ZtgaIZzbgbrmMKPtro2D23OmxF5
Y3rgzjYy75YnRnG2SsSjDFb4sIwabnOGn0jlF1dIClgicpGEuwWtiEQz0XWTtrzWvYMHyuJFrlh+
T14cv1QjJI5yIP+o8+mUSZ2NnDqEvNbKlNfHR0G77K2KSzGw1XeMB9kH6/4BijNe64x+DrKBeqNb
N3s3uWsc7ieb4e+fkufPISD6Wpj8ajzPARETZQbrdgpPVgV8dSwGidx2+TqG4/nfTxik+52MjIpi
2WFQ2ed3z1zNJkIsOrLF/b8v12H7VLiBPP0/X7ckzVziLL3d47en0S+uhH0gj+mtD2cRbWbdB67H
ZcxJd+zxZQ/D8j6y425XRKa3hsKfbKn4jNPjIRQJLg3itujA8p7SKHg8Pr6cywpLQJvTU5yj5Pbf
Q0lIKb079qQyDCtjNcACMUitH/IjkPzXxw9GbslbJyuoz515mfuOVXd54QMIeeeSqNjHlx4PhPgQ
gpWjEMPc4qwCL5CHho02oXOejSiAx5C6QDT7ugKz4yIFQXnqfCuzRlx6j/248k3vu6fzaD3Zc0z+
gjF+V1+4dPHQhgwrQQ5FkZDvnD7ljhySLysfNFHjIVkFsTl9BI4/MgYKvX2zfDp7jAtwxvq3CODI
O7E+5VRNyJC1fZ0CBKn/fgqzHNoqZjxN/xRYSc7ktp0R08OpMhuMWLYmpyBpneQIMQ99Ta3WgwAA
W00RKRlzbH7DgcrBnEO1Q4UQc6665xnnO+Ig50+JjmQ9Ejd0FoPvfku8ePf4+kyfZx+GAKNy/GOf
JpnROQObN7/+MHBbXYK0+78flIKUkCYueo4MPOXju+Zk/O+PQMMjr8i2GMZTLFEq88uPP9PV1d1R
WBwU6sheOT4tjzx4siMXS7ZPTnnO+fJSVuMeRzJScYIX9iRITM96eYjo/y2xFLvBc2dU7Mp9DjW+
Ed+Tzx45u5NhhkdtVC9hsLiL5oEUPDXW26IN6ZXTbtu4JHfwbjrDr1h+pG0f/czK8T7o4t63cGVm
ESGTLGS0LT+k19XnqY6MczyZyEgDo3mmEUK/2EWxkY0YDSCL+bfHA0VMtw8EjqWgn3iDl4f/vluj
ajbmTGMj/99f+PdRnwybJGIR++8bMOiGW1hsfFhfLywDycusihdX+PrSL5/R7eieFNGKj+89fioz
2LUVsihaLsOHkyNbKob+1Y3GJYMSc4VnAhwL+5D4QtnkmwwH4wZlYntMwn73EBA9Hmh9SXyh47gW
jU+cV+2uCcmQdanuIJC/BW2dXd2U05OfDT0KCxgJ5GZe+F+TDGJaau8VnF+DbpH504UQA/GfyWAV
B89Bwt12ybHK0A6Bx203g8/kZw4DLm+dkXguKr3T3VyulEbZVKQZI+xweJ8Na9EwwnDzN4nO1cUq
uHURk/rXIXsaxR8KS2OPSqNYh7n+KpT9o6PfsBOzYCSMKANEauWdQyQnbsY1oCbqUTO5h1UenLTE
CtkiXgpGhSEYOsI1lvGBXJLg5CxpII1RPWcczFBhcmBnoHpCu/6sBEiJ2hu5Q7pxGYb1WLAdNrrc
auNzt1AiHcXlQM4iSgvq5xVkgfSEq/fTTsC2UNDvA4DjmNnoqzbqD1P+/OCk95y4P146N9q2gV9v
Et7cdWBId5PTlLvE4UesPeOQcJ7wlpKE/slPyJoxBAtyaZIysbho3K1lR+YL+VZo9tv8dyrj4S1g
ZJR5CfH2FoY5g5j5i4M37FxhibKSYDrU01frZ8eIBJZTNry2tl2fPQsLmDJ9js/kYfeZ3AVGiVhK
kkkmIXbXTUBrLcyMk5mVrz418ZY3XB+o37TpvlPZlFTGA+GcQV3/HRPJKH82GaK06sOg1E2DcFFi
G8QYDyNgR9K215ldOad6UTxjlz/btk9zowIboUenOJsxCoMeGC0b0DJ9QMRyIvlircf25Es32E89
q2asE7WvljTroXxhcWj3cc3uLsze/VY78tjH7RcQmnpVNHC5Ik6/zJMEhzUr/6Vsb6awxwbvaYRt
efaae5Z1snSKAowVEmEdJrRpwtFAltIuylgooIMXq8EPdxAn+KkRMWrJgl4zm9hrB2R8XTA1DNLD
VCDDUnZ0njyPXL6FEeiH43e0GzmzcNvYNabGf5hPB/pezaqcF2F0S8wTx0Fq782IDsrP9g2kkmtt
OIArsIBkdDQm9I47kMiIdQzp3yHHQ0fxzWxrmAGeVQ5wa/RB7k0m+GN6KDlbnHPdk2OTqES+cLBz
AWPhkuVp4nRxbpNmGoU2b6WgEu4i0phmTuYG0YRAptnRMp9uXFWRcaD6fosisV3zXNqDrYsLJV6x
HgZD7Ejt2o0pVC/J2YQuEVlfwS6R7EiuVVXoUqNnGMEuyIb229xPOKms2eFlRTE7KVqf/rX0KuNJ
TvlXV+h63Uv0IRVyVe61fT4WEFoLPGdUQofEDv2r5xG1R3MMIHvIouHn1Gauz2hD4EYTxFddRB4S
VdlzrrHRD4oMbgiNLPSDqgjWolMT4dU5M/1ZsCCE4YHy6zDrCKFsIlE70gV/mgIksJ2l6n2fBNTv
k/naeEyWKS8i2o/ZgnZGhJ8TjzY6NlggQ1xd8hEu4UApkGrcxygvnwQoUxS+ZrnqTVYepD6wg5g4
o914Hmv5y2nDz1rNgCm/lSbieBcHyMqDEeGEb8kSBZjnYXDNKvVBgJC79pO0vMZ+/FOn1ndH5qS7
Ypy4ziyuJjXSi68Xr5JEsUZcG0VeUYRnuiXlMTOKS+tKMF9GvGRarSRn4E8ihn7gNvpGCZteneWh
5qztZLxKpksvzbZAusw0LbpmcjFFYWiCl7OzykQdkwG3iZufYMMw2K9i7Bmav0iUwsEpsOjWRlze
HcgDhjLCUxj7IMC1vXEmnzx1408GPpPZHuGgYf4h3LZ+IkJtXycJSQDzxxigOFIWHCQ6+C8kXGLB
bE6cJKnsA8JgfMTXB9nSBpO1qFG3zk9MY3+ZMIJoChmXlBi91WTgPWnm+CmZLOxmnuSZ95J+RCTF
MSm/Rv+iErO9xZ7EX0yyWKg/B7NFYirQcsHXDLsqAxSJHLuriTvOP3xrUsiq40VRhpiqjiVOxwi5
bGhbu2QuzUOpgh/uPHmnZjpUZj1SLS7jfFq6juuSCb+QhOr2LQ9yZPIoQiWyMG2c5wHRTL/oS8wc
vSQcF95PvAqGoOcguV4NmDIHg9Te1mPmFzP3WnWOTFgDmyuxIyOli7LXKsQWXCWdxrJM63lhXqQF
R/aoY1BZltUJR394aohqA+mxH2mm3iKG3w53/K3BQ2VWl7GNrOPkIgip4iTbCO1YZ2/4lZR2c20N
CZ9a6nzjsJltsC9ZqyDxr0mMsltFiXUgIiNBHt9u5545V2BUH5HXIX2eps9eE8taJPheB0A8OKTI
YOzAvPl9jhKhSH+jZxrI4rK5OZq8YRI/lVuD6pQmVTYueIIEGrzaN9IjdCZI/irLUuh/uxrHCa7g
RMDTywO5Sqf0bxlnwa6Jxx9UBvK49Ly1Wdgbz+sZTxXiucYate8VjqdhCAdCE2uAcWb6rFzjh4PB
D/FY81ZgD79oXe3RqfxKjfEnvIy9qBH6gkm0Nh1+dhTWx2Ly9T4Zhoaim24FhGT4GvVRFvRETdTn
2yox3b2ca5uef6VJ4ETX14z8n0I0q4wdxU8hEvsgUs/9aAz/tXEzvCyEPW+zwVRHx/Dm/bDMthXK
pl0ZB9HdtEmixcnLYXAyp4NU83vT5U8m0uAhdtR21DnrvFILg5JAgAZVBx1oxv00dTeqIbpjyDZp
QkQEBqbnVslXT2t9PFBhA2zQoDILE1SYz/vNjrAHGpVvkTYYxvCrLZD/x3SxKZ7e1oOMHQLlCcrT
5hbunX9zRfA7KGdn1Shgim2rxTo3gveoRQOQNsKnz1JsNE2Wl6Ei1LZOPvNJE9WMG5r23LzGVWKe
Od0FO/RoG0+QTcFR7M3ADARbZcK1OD2ZZdbtfF3i3cYmGYwfYZURr5eTrRuDDvEZ/6w6a/6p45iE
cvkxZ8jivDyHclHzug3ujwmH0k5mYbd2tIXXP7cA+mh7Oyf9y8yYjgGb168nuQxktW2v3LD9m2Ey
IoG5+dPULAOGQl7c/bRtJufI3eXOIoGKth6XYeaoi6izYWV7DSK5NPGPdreTpn2vci+5MV38QpJI
7jUnQTvvk0uUBUdrFBz0ygArl+Ag+HhwYr94CmPjT2PBEu46GrZN805i/R9YG2JN/Oe4C6S1t8DM
sn7QEe8tgaq0Tg+Ry7JslynDjGzAzuC+p1ryn+EAhrqYBPX4T+qpniBZwnFbg2fo5rynSFr3BVpd
qxzEuWCiAvUIBPzM4l38dnS0J5GZY1RS/XQG6yenkHSbYVBnNFbp80DErtunn66eh3tHhUGYVbxz
hCPPYZ9eiFYzEcdxohpiTWJPfdMTUSl55w5vtDiZFMfTznenaFtBxHgngxzdsez/Wlmfb0rnWnXt
cBUCtT31ArRwgadvTq+Y1ucNKqoMiwK0YKQiG7MoA9Qo7q+M7YH+GAyfgNfObmn7EBt6mK0GGk1W
wRAjyzcExYgUdNoYMSRy0SL/FDW+w6rjFYkpyXHZbiKJiSdszZcuTKwtA/mDbuNou/hyOzsT18hn
eweCxhxrweimX2FpzgzkOST6Lg1goJrYpCRlAks8eaHtK3sBHEUY4wzM61czcgDrZ6CR85q5Prd8
TS2FRpVS1GCiGgCZq8DayNrE7Ckjk9nhcKBgZHhQ0o8lPAQZAodaqScClbzwo7EGtavFXED4so9J
j7EC4c+4mZKvKNXzxlOtvwmFxqymJvWirTDY+tOwD0tCzVCm9tc2LNGMAw3zK8V8f3lgrPnDswp3
rzOu1IU+wfJtvOY10vBkZrHKwcTVImj5SclaK7sc1wH9/XwkkLtzYe9h9sA3uyQxOEEY7hu/Cfau
jVev918IpDNeH2A0OSwRzbnL5NaJq13COWrvaRP93UTX20ny38SP6r0f6mMdM/EtFlVzrR3zpP32
hfjR6X/iesjf2wyttncOqvLc9tZDiKMudryU7EWsP9NgQo5A6d2HmrzKbBR3v2CHzBu7eI/bX8R7
uq9xIKESRSTFAleEy2Rzdsc24BFgbHub1AiD57igETIsvEiTOnevfGR9lpZ3C+R3MSR7p4av55Ft
ux7dpLwT6oGT2EbRkjEiIWA7eSLL7ge0vvvAy37S1OaL6OxBuPSVUW9szCt3oqP+qC4c2HzlaxsX
FfeClK+Pn3KTedyhLyKDDNNvR9w3p8c8OxRjw7lLZPcH9m0KxO1BKfRs62Qyj0C2Kbrr40V/hBCE
lkTAt4ATw7YWEJYIpqoSmtVV33wEPXTqMIXjEjXRM2usZtYTk/Bpo2DyxbnL8xRyAQOftmGm6zXt
TcnYu9J8BvEAB4Ejp3d/ZGfRqlk7AkZE60b1urWadg1aDfVJjyB8OYF6uFNd/ndrVk7KY5Uk1w7O
vpatcxZNeo+1O58klWffkEQj7Cy7Uq3WxwirROb0mQlk2y+27SiMg258wtTMCK9JKt1/kWQ2UVxO
JxhHhSnjrzR6N+tmvsyolfakaH10mZpOKeEYuzh3hj2t3vEfo1KHRN1gL6QTx657eXwUJbg/Oq8p
n0flb2PLH9748cdFFEGbxzXHKe7x0LNQVHW2ah/p7TJ4ySuI/CHdh9U8UMw2GO25gBPJVNJvNhEZ
jr0ShJFxZnk2MRsxqPEIVB8Xu5mZkD1XUnyWdOLPszJPvoHqdMZ1epy7EOgTtqmA1RTLzksb2sa7
M0/HEVckAdV4TQRPLWZCMGFFWD2g8pAKp52hUIGUFrpnhXAXAXYyQfxdcshF1kN0zBfAlj+Zu9HB
Wt+GcYmRlV0lHYmyiA2k1HH26x/P07LfuyrQ18dDmocmUthJHQ00RKYRYiNxnGwTx4Fge+fYHQzp
J47su7AFsjXuwevy2dhnMYJoZrtTNi2hsTgQx859lVPwFsKdvknOibg43XODeYghc7Ppe1olmGNH
CsQJ9ZPA3OGUUGIMcgGeUPFvuBKQb5QioJfKr7t2ln41KQEYjbszI5Qypcj8f+94kiYhhRBUeoN9
Iszy6hY3kfE1xgVLCEK99awTcBJO+Pe/JEBBikE6mUxIC4nIszXBYE5JPOxmkijoyNTlBpBacAgw
i7xz4qFNOtqcT6rGrtC3ZtNeGNW8Txv91kvjRCwIz9tGuTlqI95lzG6vFAPdITXao5L9R8PE9Q8o
tTXR4/ncgoZJYnfNOxxcEVFNW8sYOQeTSPD8yFNrBoLHHyF7jwfDnsZV6dO4HkPYRoWR3jizcrie
4hd2Euit0WyzYYbF8d/zF3HxbjgvLaMRzpYItEJyHF34r5tEYZJFI8C7KAk8LJOsOIzErTspujz0
1sUOtkK3rfTEMtIJFHWdOnjVHD1rYE0lHmR3Ds2frBsMBWZ72s+B+6dXtvhGUx8I0PJ6QWUuaBpz
DVvWa5jW/nM+uIekiI+WDZcBM1mLvBs/e5g4WzstEBoxs78x139advCjikFjgZi/28LCfB4Jl+Nr
86cNHdzlXMZPj5fbrwd5eNzueIUZOi6tHJedvGE+tI0sxs5II3z6/SVeOtSjTRB8m8NH0vTG1IF8
kTVQpH+hhnS8wo2Swt//29siBCz1Glf2E9V1QsoZsnNpOf42ryxnl7s4aRoGW9TWXnsQfPuA7Bhw
CSyrdd+gas5ndx8W+CJJRs9+Y3kud4BYNiOl+IyctgsKegm9nPclquK3EsjxcdJOdwGRC67LMDYD
5iY0+eWTsXBpH6lmjx3gH0//sUhjw7JPOmh2BHdYNyIwyE/q8LGNvuWuyT0jm6KNDnanxEakctjM
2KLvoTT/8K9DWyVx26DJA3AhGmNvM0+1+QbYgW5yZw/PeV2fYm1+ELern0WPKKQ29c9RJ8mppLOg
/I9/kGRnOVvNaRVetZrcM4bcEA8w8gSLzs4OuLH/1ClE7Jko0VQKBpOhJwjEwhCvPefAJvOVI67+
mCf62Fg3om4RUi1B7KzenYWAs1Xlt5pJiVpY6TNuVkbqHJ1xPxN+Y7s1J7mWNPM8m6dfgRCrfrIy
5MlfMRi0e9Wj8evH2L9EckRd3S+csEhecp+kAseOUWTCg4JzC+0KjWMb8A9l36waXgi/Nhm7FPfI
oU4YNhM5u7F7OT4/1k58QUwZsgy0oC0w8syMYwEuPFXLlmylmdpUqbvNh3D6MaYAoZLK3f271qwe
13XpOD+8hczc9Da0m1LhQ1HMQGd3wiAmQn0YK+tHn+psC/NifKrL/oSnjkNGjJPLmG3nlNjoPxri
D1e2oLOUpelvXmj7w3BMyjNi70yIOg09n6Ow3P5gGBVm+twBa18wucKcWFmR9VxVRFpJq6ufh0Nl
LPHzjCW2xHOgNOidlT0regy2W2FENMQhGqiUay2QtlB2XhoXqJWU3BejYwwbbYMH8YdujYhhvHlB
eybEvBgtdSfjIFu3aRqAruakVOKXebxaj6WQhigp8Y6VbcJlZYjMEguC5/anfFxIx1m5bRYuBX2V
AX3rbP2KbWCtevNgF/O2c9VZYYKad0xuKrAgjw34Zx8vW46rbOvbB/JAG0LIqb772N5WmTQP/mOl
6ky1a5lY71oLb06wMGWHxnfPrRuTHxCEB6OrZg7oX5MijIdM38/Hv2pabrh3zIImPB25d0S//dVq
LeKquGsb0+yOZZ/Pu24KfsXKebP7oH/xBm6DNEqY8SJ25jQ+yjve1AWa0d2sYTpaTeXtndHNvyaJ
yDGtcvypujG3cV80T1OF4Cg1evfWD9GngKn5NcIlRstg6L3JxbDS3VjuAN4Dl1lunpGSCWMAXtKs
jddJrYuXvFmSiVFpVa7snuXABNAsvZfAnIBqLp3hLsHsGlTxpUffe4NG/iWMsD82AMpocg/GV99A
NiHaZjMDOLzkhDPSQePobQ9s2prD4sbyF2sOCapPj5eGESUKLMJ6umUST3JSfyBPLz/HOUehLHbE
obSyGjtDGNxDSoGzcOtr0kJPHaW8V+CvgYDxZH3yDLE1XDEzbHq4jms3s9tjaYI87TI49sUStTPj
7sV3AS2z8PkTeYnCxZmN9BhbkDKGqsAdi8h81Zr+T0CR/qtyWRSsKlnmlSDYPWmysECLObV14mGQ
aB1UeE3IOBt27xRWDpAVpGOPKFotvXkVBG16USVuPcss391Jjj8fKwDDq+Y84vjd9i13xuQ0w8YY
EEAri+VfZmOwIamW3/e94tYQNcaRmrWr0B3ycZuQFEBKrMkWij27+BwHtBUeIgUM6gXu46oqL6lK
ZxgbE0rWWD81i4mvwp22MYOGPxEKqE26JY4rx4+U1N14zf4qFlMv//S7qb+FaeWvq9wtD+D2MUiz
ra5CrMMvjtteQwQBxCqaNwf917rC17PjKZoH+tarqdXbxKesfbziXeLUWPvxvjexzi9oMbzdXBmc
SmftXeltYtgz0BwG9Ge2Tdc1x7qbftO1ide1OXT7efwNHRgt40DagAvipwtEuI18dFdM51uMUhVW
/liyW0RiZaDu/K46bezHMR3wdM7JpwGjC6EBF5R+mdsofDEwne3qwRqf/r1a1UAM5qMYsNseqwyQ
AIRC/0pYwLFnn8UXlviB1v/ImQDaSeNUBxgK8TkPHI5CZkdpyUK7kRzdt4/9GP8UfwRnpXHokbNy
61Fbusiy1c/EoEmbLMdxw1WYXKVAONp4WCxH4jYnLk1VuK9p66K7mlyeu4mOelnzAH53xi1V0XDt
WjTlISyARyTB7FBaz00D2AqoyArMD5MXigXHqu90yMJNF2IqFfzE1jZ1Al56oXQZ0SVu/OReK31w
lHgG85ox/Rrgk6SIX3AN0VYFcNuI0nklz3rAdNQRjJOU/fpRcA5Jdg+SXl5i2SLTQ5B1fBSptbQR
r8bpq57uj2u9CnDtat3A/cnGO11S//woUYFSIwXzrEu4RENxp5kbmsQdCRaA+bUv2BAXp5hY4myY
hjpboTAnhHhp7rVONmr032xuoxdnSN0rZoCXzjD742CbF3q1zbpHcHeaIcChXxTy3LvxextX28ad
sHhXvXMJLPez9keuiOUIZQ+s73o2z9AaurOs1pXEcRY7dCNBjFD5GAm802E8VTJ4Ilg8XzvFZKyx
8/FuDeICejG9wvajkYD4H72ci9nFwkOadqZzQww/oBLNxZHwFmfq3UtStO3mX4eAIZgPBu2WKfM9
nUqgiEMhbxXz3WsXLbF5n/RTara0UNyT2cFMYc/v1oB2HQUHiF2vR2zWxgob6VPcYdgPcCXEhbUZ
AhgLKLyis0ahipq8WN7ZTFAs8z8m1+FJ1TrYYptxEGLp7QS2w+0K8VRYDm9L4IXrdHTlx2Npn5V6
H8vySKSveR8R+q1LE1dpM9dH5br2S9PDmfIijj0zLZyTEYtfQW18zKmRfLkBI9+qB9SDuuYNbUCr
kN94sLDvRtt+o7AaL045tPuIcAeofrSJpgyIi2kM+mhJZzVJXNhTCbHz3wFX1Omn4B79qNpgXqW5
9K70QEGHTs1naxT6Nne9j0Q5QT5vf/OJX76qqUyeMCr6W6ugN9bPfvzUnsvLY/vQAaScf4t/7s3R
3l5Gc4GSxfXxkexxmQ44Mg9RMjhPoqs/esNKv0s0pP6o77mDfDPEudjVAPN50oJ/l+CzenTp/MGv
11T7O35i53JgXLS26Rl/4YHeUH3o4eycx0QkZ6ofAh5QuQzmcZy79IVaIHvPZ6rW1nj3S++Qgn2z
A4/cSovuakwS1HrKzfGi3Ql5wxiP6NfUmwxMSC26fcWQwhwBryk0i1i/04LB4vx/ODuzpsa1dE3/
lYp93aojLc0dZ9eFZ4MBAzbTjYIkQfM869f3s0R1VyZ7R+aJviHItLGlpTV8wztU/T7yEJyZ54nw
obE3w8oq4wwzhQQh8A7HtTj23+ZUygirb2H2PH8T2CXtPjPYEvv2Pogm4bLFDdEVOOstxSVthaEf
HQOFhkPmoww2mxpTNhs+Cwh0dhHhYLItUixCD1pXfpQarThfNNH1GBZz2kPi4Wgo8NkDWo/sf/cd
0KV1EivdRhum7u5zYw7wotVhFs+TS0GfNAGx35cw+MH36v5ea4geADWlJ6jTBgFuTzY6upNYEpL4
V1l7pre28HuP3DbRXoIG6XNzKL5bchnGgJi2OBNgt4ZK3j0aGNggY15NhIUIV8eRHZT7wYSVl5bm
Y+J7ysPoEFgEPE2wB7F7YxOKoh8n/LcpehDY8HyfGrYQtYmzO2eMSUunIN7Nm6PaO97jqGcPVj4k
twXGwbcIjt3WeV8/RSVtdihg/kaDavEUOgNAMkUNkZPqyRsBkckzHFzyVYQQ1jgnaPJHjsDJCGZj
P6eBqsC/KMn0/koJRqSc3PLBgQsyHzNThN61YbR4ysc5NgSfdh+OoT6WCMalkdes3SQEPzYm+cas
aQqRQK5n04ukqcyLfKjvhT/zH1QNjheEu64oL//zo0hxLFBpdF2CBL0BlSKoUwTxAecybRtbGZvz
iOAsIqIrx6NxOR+M1aiIa6Lxapfi+blM6eW9Y9+FYNlYITdeTwj8B2gnOrTVD2puhDSWg2obuTwy
eDD9hVBlflWDqs3dkI4+NS7SJyNf2tjZ27Iyjfm7DOj0prnoglBBiRKPt4wYYj2pGW2rAnJCqBbx
NjOoQeQ5wb8ny6pRb+aUp9pj4lhi27l8mgWKbiGsojlS3spv1Krl8gY/fMkmlMmUDhwiRWb2G725
i6rqquqn6QaxboR5E3jjISipC7qZxolzx1u5OpDj1jWpqxAyzKmPNTU735iQY1HHemehZkJBBKpI
7lvDru6hfBRJ11y2kxOsJJ0TUu2A8nSGXwK4uG8VfpjLzqJMylyLz21y4c72RVA5Ee2JbFSECgOy
DcqzfqdM+yLvi88TXsmAwjZWDVNUaO/zZKotFOCijvVnql11m3XRW0KKutIpwrEh6I+xF6BrxNBy
sq4iXQ2eRsSmAn18Yj/bBWYVLf1YNe91fzolyBBcUL6r7sGQehfz5EstZK3KInmIhSlQVwerpymu
ua0iYFYghVuhfrfiZIcmBITG4UqWCj87EnBm0XnM/WBfV4a28joi4TCemms9qm8dPY/3mt/ZnPGO
f2U4yN8gdOuayKZ1ugMXH5IFwht6vUijOr0yPCA9KN9chX3u7+fHUCkAvs1BO9BBoy/t6EQHVY/a
DFU73Ge9rdqn3nK2aCtCAjRKCCf0oewtDIhgaTUmbC8yR9uw1Z0KLyQImvSunuhThbl661uZ9V21
qutWRyqloQC3Iu5ckqmJY4x54T7PCXIj8lx/iJVTQZN+kQ2AK9BOvYoL51jqHSXGkBLYXEtF4zDI
jkY9BOsx674jYiVlNBtsmAIYUcCoeuDWWLOlSXfb52TtiP/FwMxUcfYSL9pwk7iRyM9w1GWv4/rp
dfqZHOR7nFJFBgI/IbdBYq7iPbkd3dY/zPncZ2WhfMlxdLurDLyCJI1dScXlXHTVCYBl8dPuTcn1
yT4obLag0HX3auzxD5gn2RwVzbujYvjImwmwW/P/xXZJxSWxbqfSfpxN643EL/dODF0SCeANycAD
zWiHQdTta8pwyGNUqITP/xShg/VMqqpSE/E5Ro/wsSUphU05XgDdu4SAmx0trGOOGof9/H2TgyRv
GBnlysvU/mipZgg0CUMDhM3VRd7iwmNFY3gXZsXREgGkwtTladUSlavWK9UKm7U/dvkW9EW/wDTi
Cag8bKaRc35e0WZpXpU63mHKdK1prfXd89JbyNcthz5F4MK6LOxOf8yn7A4KMFq3vd3RI0EOLIob
cOxRVu7NMfoWN3m619CTuW48ME6cHnt4p0jbqlQ/sBdc+WbzoVKRu3NgGy7qWNdwqKESNT/C+bvM
DssCj+ziENhqd5h/MyxYdZ8VTws8N3SZ+ibBgHebCcq/Zaad0FbxrjDiRR3To+Uwv8MEghcn6GY4
Ppl/iP8boCuYomEzbZUOPDqi5eG1z8Ld4gAAYkpuaFYSv07gsGY7qQn7hbKO8e4DIvxkg1uSnh7k
kCKrd/MlpzSAdr11oRrhtPlcnr7Uwa/QXy3SLl7O2zuIpuKgj355+ekTDgTTOIT5e2UHzrMKh3hT
AJQXWMogLRRv+khEF1063Kf18GAQUs5pTJaM03WngCyvNn5bkoOqg34IunwijeH3VNAvjR8TZJmv
AAV963Uwp59hSuEW6G26YX/MVNaL1WRPsQDKboXkjfi6Jts5fIXU6xIS2N2mSe51BXOKUsp4zSsu
Ix2GF0+ZfqxuOxoCl6MxvoWQto/QmOxjmkzhvjY0dI/j4bVQkyukVugraNhpMFU1Kpz8MGGSX+ft
QN7rLkRnifPkqMfP095wxEFHS6Yj2b2uM6O6tZgpS+FgpTEXzY0E7HjPQRmmzmVLkEPlBm0PX8us
m19beQrptPqjE6sqXNs0LVM1VORBOOJ/NvIM9HTIo7BC7dYFeKY6NhLfOJJtwobCuZ0ymTOAAmu7
DJ98alGSANhtQGgBG8RMJq6rALdMgMN9FB0noBGOOOciW5MAFhvqUNFlrITRZZ126/+PC6c7Z5ES
6Xh4uPbPF65qtTekWgGoq7DZN4cQuqvvQsnBPxKvC2UFNfW7cCcqrtDvsCQqNYHbFsp9i1RBTjHo
0nMtnLukStnOphslDawt6FMh7ZXvk6tBZP5vBvuvVvJkXboJBMmmDKcL8cXA163zsR490ARi0G1k
m3JkGkjfDn7Y3o36uItp3K/mVD8D8bQCdC+uXADbfRWjEdZcFcAk9hgl2UuaIfbONS1lS3Ujwf7H
jE5AJb77KnbEGNYRMiPQetHjOL9AnNPZ1qYV3reqvfVNpJooSOirqLJJ9RSDHpGCNRYmJOWanf85
G/XvNFU4s9DOrqQyBpowwWjsRF7C87c+SgOGhN0vfv1Eta8e7qqlO4bLRDYgJQI0kJ7zb69s5X79
5x/a/5KogVErJntVZKOzV1Cb20PT2ccmj5bqPAxAR3DpQVhdWC1UjNG0jjmiQlVc2AtXRelgkUd5
tBldpGZSemZPA8FC7Mm+2K8vVXy1v1V1VadvrFmOo4PDUd2fL5VuvZnqkwOnNsxgiqaxvlbB9FIh
01BddDADbh7mShG4T2fjsKVigkWRSB4xSXDVJ/1N39s1FOBs2hj9gL6kUNO9VVAfiJR1q1j6vmw7
5iLSt2mQvc+9pF/fhP7X8dbAjAgbFDBoFc35Yi6vsc2qXT6Cnpqfc98MJbheWl7c+a5Pm5PqKLug
bbAMUZBzy93hETXMYusH2bBrjJuMp7B1miR4RoFnZytafargA16FXWOy8/L/hggUUOxxREmv3mQB
IpGDUZuHcLBelchy2ZGtc9yWmBLYiPuHAyFbRdFvU02Ds/AGJ773FXGRMTjLGQqRxaH1Gy9qof6N
rTZLUa5Ml5q2bcrXf5h3Co2BII0tFSOWRUNB4M6MsJOLG6TdAGEYy0iNp5co0Z/iqZvuQG9+dkos
Fgyk0iC8HmiR2RJwoZjSNqScYlIhd7whqc5YfzMmRKPFY7nwPc1M1c9RK9GPGRO5sHDeaydMbYes
oCmdSrYhSzIep+ShD1t3i+LajCUArvkN9v2472g7L1FpxYCGrH5RQF8C+d+Xex/1stNQ8HkeJWaf
jPealB+gxdxdrDWAunNN2PIcKGpugv9ChBE3GJ8UfTHCjHKDC311qIP6BeczGyIVzvCjh+mqMUzh
aa5hxZlODuUin1ekwts70gXSATDoWmy3jTI8UxYFaiEMZwuwkJKTkeJCkZX5FmdUklx6hPhc94fG
sY4TEvsZOyCyW+FWlPGVjrLZtUKHbDO0OF9Az4CYbbMR9c1mLABwVg1sNmAKuGx2xbYIih4FrECV
khRXTQxosihbaCkSFKLYnr1p+f+5lpYl2NemqMGhUqwevFjBpcm4Ljv2NsfH+qUOxaUhikdRaZ8I
DL20pFEiG2BVN2Th86+l00FMl5mhj0zPIoggAaeaDcYHdyjL7p5p7SKJXMXuzkU6bJ9V07fPaM40
jRI946RGgQncaV/AaTRxkDsIw3V3ZogaeEgZ5ISgrLlKyO3U+CUbKfO4sS8Q86EPKAZUJycLu6+2
HsOtXvYbcNgZNCwdX6YOzsDcj0bFp160bJrf2mp60Gz1E0Bk9QHSA+5U37RAJ5G/phnGprTSjbB4
HEIPnhyRFNPhUdPQcqoRjALdN2gUktv01JqTehO20zmvA8p2odAugwYOukNT/MJuGzyYquHBQauB
rltXXZg6zMyxNYCno4oLXlHqpqbvVp8Pd03UxJchwiyrxLszeoxvUX5eVzAY5uwngcuKs5OnL/sY
TRkLZsZSG8S5bzAsCvW2P2SG+PS5rz2aqz4aRyT37mH+remaj96w6QX8erc0ZTzxU6AEo4W0FOqs
tDw3vp7d9FUTB9lJbaUDcWPdU+LVC0x2x84EmGAhXuSzgIUSKJfzi9LMTI1759k1q92o0jPSzLvP
nbY2S3VnpqZ7MRKtdhIO4lvjG3rDENzNvt4VBfuIGpfNaZ67/tkwGhoxnWVcDrHloFeKH02rwp3N
RjveANHz9sRl2cHRbWApJnioFSeYuYFhCpCp9hDYigbj25SOOGT4WBjif7BzvOG+tQZn6Taj+pzh
zwXVVzz4xLEW0myXftXhttcgr68LbEYbw0MowBOHpK3GdWFTE/r1EGt/sxEbLqNs2HIr1u0vsaiR
q3bQeAL17FSnxF1K+1Jw+GQW4XSZYSK9TJHs36NEbd+XmXdphuJqcssVUmvON7+h8usGSrppJfus
g2/3m5DTFH+ZArohdCaBZZhQXM0vAUocOsUQJ46xoqnlHLx8Ku8I3O9xaA2BBrHTGfAfR6o6Bd2l
c26PAkvLRNElR+Q1qF1QcfIPnRZLiArdPOgGPvKKTg7abxppU6cAhDXHFoSz3QMUYudgEbYfBPdH
UuWQGQoIJWHYCAyO0Lufe2icuU+gON3NDJny/ejoedGd55f1Lg1N50CtGINsComAsZUz1gI0Hihw
03LC3NR7s/UGkw9b1Jdeor07lG5204jku2i7Ym2FTnpA/MjY/+ZRywDp59WkGZak+JoGyYfjfhlK
0fXCqHXkmmPNAp0x4WxvZ/2+RaxwH3bUZmUNe4IwScLnaAg7Un3ZuSXcf8S5FjOIIwKi1iIppYl0
2KgCpT6tSZ3fXOi8rH++UB64cHRXMwlMhZBB1A/BQURyU1mkQauJdDzv8R8b2+gQZSZwTAfmQSZV
RL2oQTqDmsQiwzlIwLHcz7x+UrcJXxmA+7VQ6GSiJa/42IxFkJSziX4PxjZrp6Jn+uvh/fur1olp
bJMfDPPPVw1UqVWbouOq6bWvJwuiXO5aGMYNTY5IZjXtI3DVaFn013Xtb3urLg7gbu56BwrqOALT
bhu4F66vn0vrog46a40ALh269qqU8MSwTprfrC5NPvKfR1ozbVe4lkEMpv7lmtFhS+xQiSXKGpD3
6L7BDgrXNiqcy7BFFMlH15nIBs1OZlV2H0VUzyDTXTqKdT0HzL8ew79JR4Sha4Zmu647R/s/j2HT
eWreauDT50BPT56y2ugvHfAuKMOa/dPd6ATOonAs/TaNPcFB6uoXfUQhFiAOruxpisajE2vXoYeB
Z4EWzbUTGYdfX6X+1z1TtzjRDRBkNnJx+pcgfszzrKW+DbtPxopzHRgWp78acWE8kKfc87iWNSSI
E1HMxZyTuABCr+HKLObDxbOSey9zVfQr1GAFAqrfaJYqTl3P1ETH/MlW/Qs1sDpA0WZ7mIvkTuRE
14FW+deGcWV0Nf6TceBuZm/6oEb6wHMF0EQ8oi6xg8HtDzSvpiXeb6aMLfPln6cMNw+HklxMM6ji
yl3mh8WZJRnQitrk5mXpnvJEx/YZlgHe7gOq9ShVLDzFDzZ54Oa0cAHo+DrCS5Xmq1vVLM6EvG2z
QPwGQTtZWQXI4Gwgh8Kk0VRgdRCt1qbmPQcCbHk+Rt3BKRVcX+eU0oQXOqcGmzhFYjWZmm901cUu
1Yb7ufljAARFLqNDZTgrAdj34zOq5Je5J/2I8jEn9C2eI4l61yLQ/4iBRxvpUnAN5+pmRujktoLu
X+I9YXUMP6TwEbFXMT5Me4zSaP6qKyQ1jGt1HL6lnXFDWm1eeg3C8JsxKJmrRuxQswaUNrhluKSU
oh5E1jgPQQG5UtMPptanF5NfwSExnGnlV+gui767+PUcFV83e2EhR2hprgAk7+IB8WWzrzJNR3IH
hjtCkuiOOD5kt8woVqB0+jeTKGNXFtHFfIzSdjvUUXltUKs/pwUHa1sZHPmZf4spe39jVhqMwKA4
SEWjhM7C1tWrYafot9Bwi2fwftrCNXyFI1jN90miHrQg0rZVUdp75JfF8je39tcZSD5pmwYxgWtr
5lwo+GEG9kEyajqHGRLRDY4EQBBvogFNYkvlCG0l4DbKYTLOhfqC1R+74G6hhKBJ5MHfrkWT7f06
HreBgl9xPGbBlR5jlByWxeW809otiMxg2vz6uv9uc9Mtk/3CVnUXuw1Z4Pjhui2cN5x0kCS/ngb1
HIJ2CizBGYQDlXofxcX44iP0anTRCHwyXILSKJ6tRt2AYlP300TvRdab0XRNHPUwdE3Psvsf1Frk
DvbjItdlsE2Bz+AEJkm3ZVT2w6Vmgy0Mkmt3xdsg0SSlpBVnkkbfpQv0bcU1eNS7AnWRPUVVTOpM
fd+4MbBWVkODvk+6wOCiXVmpLIO5MdonfhiCutB2yP5RdKOf/uvR/ZvjVxicYC5nhyBCU7+MLsht
3aZRZaxiY1yZJarlwKu+TbWVXRYJcQQNp+xujmU9s0GXGNziukIdKZCkkQSlNHDzIJyGyLkRCC84
aRLuprhSNibqKpTK1ROGS6+/vui/jb414luHwXaY0F8KqpkxBDZ8WmPlgewbYcDcTUq+A2L/ENI3
w3gTfbJiQsveMSwId9aHUaiD1PlaFik7fgrTIg4Hebvh9a8vbT7EfpwCVAbJCYRqCov9XtW+TIG6
Qc2Biom1MrTyox5K/QK8R4JVCe3rVrMOfSR5YQo4f703O9z1wnIN/+EpLdN7y/TIQilYapTAL3HW
XJXRQEPGwkZviOIHZcJuDrKWdpnnNtI1+FWaSqfiJQdsoo7R/w6V6BB67EJzZdaMhHn56/v7SzlR
TnFHteY4k4De+nKO+UJBck8ynroM32f4Nck2L4EYV4jad6Z7HkqgUqxYZa3rtbMznQbHEbXbzYhd
hcdl0hq4Qxkh2ihonK6KJONsysVjnA3WpcigscXTMSo86E21yK8igQlHgq7MZwb3X2/D//bfUbtP
Rj/P6n/9N/9+ywtUvnHa+fLPf12Fb5jX5x/Nf8s/+39v+/mP/rV9z69f0/f6l286IVibp1/f8tPH
8u3/vrrVa/P60z/WWRM24237Xo1373WbNPMlcB/ynf/TF//xPn/KaSze//zjLW+BDvFpfphnf/z7
pf33P/9wOBb+68eP//dr8hb//GPzWuXv/9jXyWv2vf76Z++vdfPnH4r1T4Bplq6qGmek5aqyddC/
zy/Z/wQeSwxKDmIT0FOz/eMfWV41wZ9/WOKfJCYyQBUcQjYr949/1Hk7v6TJlyDEmJh8oI3jGn/8
3wv86Tn+57n+I2vTI+LZDdV2Sx7R/1mBJGmEDmxlXCO5mu06X2ao1RmxZRmY7NblBO6G4LFGtpSO
S/Oo5EDugLy4MEHKtW43tyIk2+yyEXcQ0re8QMIJPXmEb3p/NVCcWJipERMCoMaKoKZaJQfUQI8F
HEioU8NrNJQQCvxi7RuocpYjLYgBBVVAM9Gyc9TNZPnX6EstyvYdFO/tWMcfQe+AdKUdWbnplaLz
Z0BVj5ieOgvdouBYuScX9bUFOsPjIhy6PYi1FwTULlLVeEQ6eC9wkA81nTSe5GOWH3eiaTPYwXOj
luik+9mLFucvGgYbK/lp4fim19Vvzw25kX0ZZovd13bY5Bwe6Ze8LatCPQHtrS8ROsftz01knxCt
kULFg9nC98j18K62x2apB2hq2hNOJmX2YXigKAi8TnIsIpfBDUnoF26eXaileMxcRhbC/LjEExWi
zcku2UkqE4BegDWSOzIwhX+u05RONH+HUDtmBG68nNKgWE06Zg2Vc1OVLYDygMdvwpSh5MS5Kq+y
UJK3ZHpEIu8Eyv8j6rxTG9pnDd2Z3oCIF7QoBzdPovHPXukAOZsAOoV4pkE0PsfmkT5rB/56Qslh
KBZYE1M9ByeMNzniYabfr7QJQ4Q0QBVE7+g9Z55yXRWUeFpfXGnmS5Uj3Rh5cIkd59Wl8+WTiywE
Ko8w2HCWGNoUk5Nm3GJ/S46/C1B4jAEbLhTXOVUtD3aCYyB/MTI1W/RYzIC8jvf6YPW72kkfAR/R
5464l8oaUJ4w2y2NWCTLjOSFbZ3J3U8XXpnfNWBbVm7cPPem89LmPgrA+U3bZ0eTsUEB713PnFOG
O48Y8lPdMx9ZeDWEY84y1JFgaKWMjwML09ABBfPmWoE6N9FEgeYzISNtnwbMdEDYHedVBZ/xpXQC
NHQHdLuAUVjRh1p6p7xwjSViesvWxcABqP3ScUJwi4b/YXU8W5cIdJG58LyVBpVcia9mlsl5jUDQ
kegU8HvDgibpy5L+mzna9WIMIcMAc9xNRv6BxCQDofofYwaastXPlbybNmYncMdl6FSP6Kug2OHb
W6sw6Mx6d2kdv4Q4edLz8paqak8LReO+gZU+IaBx5dYMLRjmj1KLDy12u2gt3JGRPinefW2hrxSl
6oe8ASXkrDfgviwaH4NBKIq9ERVres3gDWv/oywmku+mvafHiVtiguuVYeSbusJyPRQUzszhGKMT
AlMGfIUCXLft+qvSz+/nud8JhkaHXYGA3GbUi0sn0F7nu4MG8vLDMfDvXfbHXXXusP283LE+s1WD
irJlCmRPfg5tDUVBnazNBYoK0d7uweVkfvbqOimcVEU/D7k42Jj70hbejADbRa+KRTT0LQ0h5wgS
2ce7LXqlwSeR4gq5Ji6RuTeh7ja1ALjzO/NOFayDIo7RkUe63ybNN9EMiTrQw5A3dRycbE17bwy+
Uq2co3xXjOIVCayAkoTMcohCgeu9pW6whtTH+iimcel26c2Aj+xEy5w6YucPB9QGD22RvgYKeBsF
nnfkIAwZp69QGsgMhncahOcpEScRlCsT2gyAyRyVDoc6OdYqCHN2O0+q/thq9kALDZdWbGQC7o/6
5VGBUbLI7HAvv0b0Hg709XdD3m9lI4pJEfE7xA+p8iHv3kLw4NePSptj9q/PSrcptZDHks0aX2J6
hk2EU+iABivE2eW+5DAheXYoPByIbOdMLrhrc+0lAdsPwyfdlPUENCwfr9RiOMl3YyOnwOqJs4WL
26OrIrJQiZewR5shsQGIlGxQmvqu2PErBfi1phivfsaQdxJjNsSMllapa3u0b2ucHPTcOMOyygAJ
seTK7NugYEKDgkNa5K+aCbUJR7Z7LMVebWDfS81OXxvd3quV/UyK0aL1zughP6ZQ1sT0aMC/HIG8
Gq22he0xgAQaHnzjfZ8xpBAvxUIT4izbP7ndHaHnHoXDnc6vTGF+a2b1cdLFIY/SAP0yCZXFXKa3
cP5EwDND6gEuMigbDIBxbM61IwBsKS67Ls16YxpRxr7G29reOopxpBeOa2hswyMGr2fJO1AjG88i
vDwtMuZNUJ6xQemou0CoUpHAId4Yl5kpvtk9Ux5yxASPLIYW7XrxbkIEzjSQ5YqL+LlK4t9kKPbP
vXQZH9HAM5gcGun0XzM+tVVCXylVbanbHNBZiHyUg1aRc5wmxsjCQNnRmd/qiAaNj+0E3hSbedHl
zGmfI7fwqoUltHPCBpDH6mF+UQtZhU3Ew7Lyc4PbuanaB3SNXuU72wxAyzCmr0rCV8gUYyEM1Hfo
ksVt8lo0xhku0jns3aNe2cfcRD4H449jpDmMZcxgtQrPWl5APmrnTqgHPWCCwhbj0MzsfAmKZjP1
Jfo4fFPTnWlIEUshJrpQMuciFQ/83bgs4Gwj2zLsMr0DcB3ubZAzNL0RYYAHvwfnAK+xky5ZfIjG
j87jB7rn65CMdt4EFL2gYNnuArY1iw1vZPPDavj86zXs/t1DoiCuGTK+tjXxpb80ZkrNnVRiGVmd
s1a81l/o2nWjZcfOzl5rO38tBPOswQWwQeRrqRnMR/rCaU3RmefHstaTV7kzy/drU4E+OYbKmBhg
SY5gHL6Gzjdwi6sJT7WFSbF2lfEHdOlB+CjwMx7RI7lzvZYXWZYWFveYrvEMFC9+JuG7k89Kbvhg
rVmQJjQ9zEljDcfXeudBV5Wjm9NnYIfrz7Frnlu5ezaacWw8qdCMZ8W4HcvmKrRoF6sotdfyTGlR
ZO/6lWDDCHo2DIDZZ8jlhwxFsKyPzg67mWayylEVX2UxIilFwp491j2uiAqSwwkC5Ga/LHN2Gk/h
6WZh94KWNcoXfneFgjoaU6ODT4YaP/cQGkkhLuXzg4x9lBu2nYMyMNpigVjoueKsG3K2cwQA81Uj
ukPimOfKR8vultax8pudm0r4X4JqfHqpO1KQAeGGbPLPpywD6PeupmDaZuTHqclf1DJ9qafiaKT5
kcTlXAWQJjslJ5pLD0WnrK3ibBoTMOXs4LXFcQwKlFgRlotWpkrUMFTUDsqyOXvhHuHIj0KkxdoG
tK+1zT0xCyYIqT+iGjau/eAiV5vXqMwOipUcOeeJwNw7eFgTsUxu0apPCKNKEAvIQUYfWeV/oJJD
FI2/Gc7oaGmsuCk8FLUAf7LQXdhGBeDVsVdN0LtsmUqEnTYepjoUbbfNIYyjk+tBkVbp7y4/4zJR
PMQDSBKMhagW3Da+Ab22vtEbsiFjnyuRCqfOgRnA8wWjAOoi6+Od6tMGMuCwlWP7Isz8ECJMOUes
hssoFD3y5h0OgRZVqVVuIuFCtQB3IsJ7yina0mmx7CJcHYxqi/jqWWlguCiP6E7sAvjKRoVFGwBp
G967CluAlh8WqtwYys7OgqLFIfNa62JEyXZR2v66R/JpiUkcoHzlHLRb5HEQeMBxMCpDrOIs3G24
Kq8jm9AzlPaK4U3JFJrHPhJkKpJyA7figElZ1hXwF1jMS0WHaGgQNHOUFYR9AZ8GiZOkU4peBIhY
Tt7J1ohMcyTUdBSQ13NeUaTgeDr7EI+cNFAncO5I8nsFXIw6AQsNxU5OGzmTShllDoI5x9xziuzF
GoiRHdlxaPC+9sz4A2IgbIZY65ZRfep8+yJq/St4+btYocwNBxKb7MvcwYLQi1/Qqf9oBpmFJNpF
FQePmrzmwa+fUsvct1G2bcbwTWmgjmKSvnBDAilUNeDaRy8hZV4CJOV9zrQnqf42jqR8lr0dP9wR
aRclplWcWsT24zqsx+fYm/a9EdwguvNhhVBKQawiuB3dkYfhDCFTeWmTGTfMlAmN0J2O4TgZH5eE
zudpqL9ZEeAIJBV70IbciTB6e0EoztPGDLC3XpI0faks+2Qoxk5G9x7PF3NYsg3lKgu/U7w9Woya
YiSHJPA3JUMatQg2uu0HLugfuF2pWBw8RU36GHjOaZ4PmLJsTNRpcQVPSEGmY+ukL72M60ObpEY+
Gr1PH0pEXpZmEKPXiA1m09gxBGAWcgh73fBfMKz7CCF8LNvUvOvb6LGpuOdePmy4Agvq/k8ypZnn
m0y9hyi/H6Qop3ybzN2g9vULy6Rwmh+COHxJaufE2XtCD+o0mJtWZHehEe2Qf6IFzCxBlpisuwzu
qEgthxC4ewb6dQEij28sHmzKoqseuY+Fan3rau1D9+qdH/GHZUr+KncXu+H9Mv8ODBy9xgmlPnnT
LoTz0IIOhIJd1mxoNDwASTvlHnIOpPzzFjHZkOPrJHsZ5A0OGHaONvpvFYfaoLf3oY3Iiu/iuOq7
8Ixp0pgaSfacTMZhfN9Qk+K5uqcuTF7QsyO5xolioecmErpvRV0/aF1+VHKVGpD9mPuXYVY/ya9D
/OgI9m89OBh3kjaffDiISN6UgHRZKCjof4BhxfLR1BY5UrNr1x52EdqjBeIi5A3cn+NDzBhU5RiZ
/Y1VyH80/DfONYS3/oczKqcKF24cQQsQFh64wsjhAFfuZQ2oJO0v0WiFL36eb99llsMvJELS08so
xnGYDqGWMs0A1pnLUj5dGvYfsiIUq1Ra4MbiqwrdZLyLUyZ+olEzQUe6lnwuY8xeijA/tlV5NMcL
rFaOaEitEyQibDc71h1lJ5RZ5YyV01KpIH+EyYdSsBip7lHgRcW0LvgmPoNZHKPPqdnJWRZxGi3A
RTVTH7vSjFcaStAL6kDHAFuAoYAwEoNDX4lO+TCt8SaRlyp0Dn+/q78jtCmvrpaVFye0d7AaeDig
Sr4P0jih9dDlRg/l2pp47LlC9q2DE1/hP4Xw8bicVAbJqdS33Nav+loV6xDXHcXf0QBeuUaVXTao
r1qFrBrwSD25ScvJkVtrCn1Q53gwcu8ItfilbzXOjMLYuYLhbUP3JOfkyBkhZ0wt/TfNCf58T7km
fhHfzL6I5kLG/JCFNoG+QKv915Hil4L8ZzjvgolHvltYgvz855ABP8bKm1RAHcifcYar8Qp+YQdH
E725Yam70Nzk0T1SElD7+CVNgSHDJ9qi5ees5kXZ5pCRvfah8uN06ZpNuAaqaMhyDw4YAEuZpuj+
cMiX2xFi5+9uYG59f0lXLQPIgWrTyQHa+qWbM5nCyNyKdFUV0wEWCZQtnNIVoZ4NfGKLhFxMSVAi
jqtTOdxOGjmGOZEL+r1DH7NGdCaQhQYZjeaWuobouZKRqAfdxlNfI8Bniwmu0qId0DDQp+EkA8rE
iuBnR/GiJltmGSvWggW3muPGSYMNyCQ96oOz9drrSR2vIpcUVOt7sDQWAeGcyGTEi7I+U5rNrVlS
lihwEiU2YiTJuTWi1DkTlvl0SHMMwUp+RGG5MnRW/SD0cwyp20Nkyu3pS00FEXtIJG5GBDcOvrt5
Z0iyZnmvOsE9UpTBWtT53hxsSKlavoxJAErnGjzvnhIUVUDi8ymC5Z6oH34h2biLRgHioOvtR4KW
SmttJ6sfCQOqp7EjYTAtJDJtnEAoI3H5fRNG/4e581puHNvS9BPhBLy5JUjQi5RE2RtEKpWC9x5P
399G1sypzOquihMTE9E3CmVKIkGYvddav+PjrcF90P4AvI+S/iTGA5PfP0ras5i6LDMbxcA+W+k+
eTL5VCZvu7Qcto3BNcSZVS2q74IoOyZT9l3hN1R5BAngiH5wcuKDGwy6NkUVP+GDrbYPaTIexUmy
2nZjZOZVKHSMOmQRyD6XjqU1EB5bex8QBSCMgBaQXkb7xHiwNjHxDQRQrTy1zHQmJUPdbC29iTRq
T1GgPEXdOZjyp6Dw3yr70lDjYOgkWgOlXEP7ZqRstsJIdjin43grkLpsBlNCSXiruJCGWnzD5XHb
WPlFdAgSEuKiwMejKjzx72G07+ycMe7ATIckej4zN0if3JXGS5GhATa496gMCwxijSscgMdQNtdV
zwlv4vSUFDXuWNwrkuhW/IjvUplrU5XyUxBgTUQfT7UrGmsNoaiYryyt6djf8Kaw0e1xrnEsWAVF
+oPZKMqevLjqNG3F0iGKNjYisnzq9e2YFceB2y41WXxJ7fr5XMS6sScY8B/4BgsI+/tjjQjHtqC7
QDj4HYeRtSFgfB6rrhjWLkVmioGlrSs/Z8fMgz5riNsqNe2Cy/T6cLZ78y5Q5Qu8w5818jBkydrs
j2VDzU9C5GlZS4uXCGgJ5w7rgBJ0F4vaVu8JuByTL9TCJ20gNz2TV7XYNcQCnbXjqfARj5Lmshsd
/V1soH+/ECOk/2vzBiIi6GAOPn2O/Bu/qdD6LAlCk3cW5V8Sf/ah5emiWjbYTC2x3S/D/zr0bz2H
3aBTwRHuPe6iL1Fdi61VNFVIt4mARd/yiECfmpHCHo+qqzhRpFgc0Ovs67S60hVcqyAgKtd0BR6C
d6GHW5cKxhooW+Fwl08HUYmK878UmsbGqLqzE1Bvwo69aTElX18TMz3zNg5evkYpfw+M9CS6Sc0Q
ZzxENetUD6mZXUNCDRL4MHgPbOFZlpvJ9m8YbWp4QBmOwaQV2cVK7XVY7MbFnGKM+JA5LU1jAedh
FX/g2EMXmvc/UbXUJPM0Vt+XH0o2SEaZ08mxt+IkdxJHLD4Wm0bojjUws8lopjJ6tvCRTZ815i4M
CkxOKXH0iEznmtQJrIewx2tYxwztYYSWiiF7iboQS5ScAhFvrUOEgF9s50tBDlPPIGiOFdiKmQnj
OI6f0xpXDBvQwVxnhCksvVpG144xUbMZppzsbyn6ahjW4c6K/tlKbWaRJJBWs7UlkYBRDTU1IJKz
Ih2qd4uAW8Aqy0drxEhHp6zrFIp1gHTXkMJD1AZ7XOi5zRuyqSDAHMXDImpj0TY4RO5N5Vmlwggw
IiyyD7GTi/7bwKQG0y0IUxQWSyOTBWwr4tiwi0zWAiaKAR5W2E8m92ZHCjfzbrIJ6xSBcrVLRQmI
qS1/LC51YeVuZGZMQHP9WM3GV2ze+200MbDkVR2Ve5WORgXGWaA0U+R9o6R/y3RyGHVKTdEokyVx
z+Bpx4x+WM+VeANR9osaUJ7RmmSjO/jhd1+AOmYfbLFHWAehdFu69KUBdR5KozzqnYabReDZqXSc
ouLJbzjMAms2bvo7Qr7Fs9D45k7cvTA+KazU4Snrd/9+HSXTT6ZZvxGUuQsc0TFzTbSZ+4nHxrKM
H0EGb5g0kLK/GeMJEfVN47n82SHzqxatHHfJK6XTLOCkBcTqq5L44fQqXkt0pyHrzZQbbl6ZF00j
sKozh96tcVAlCGhwzcHYl6Z0aALWJ1ErtkxyuhRbHdIT0jl8B5+6ppKYs3D+RNkZxmXiLdWobVFs
2nahe6mj3cEOYyHQRoITLew3LXonaHEhAZXdlMPcK6qtHPAcTuKUL12SJGNHqdmfoh0Vby3FnMFI
nKougXVoqqO0ETCxjJdlMWrsqyyTYqUoTX4RGu3VZC4SiIdmqpvXXCZZVBTHGQvU0jUtHQSxpI6x
VismkKj0+59Y8LIcm2M9eyz4nL6JMIAqCVGfcJuJ4UJMDa9X7Z2PRAFG40dvfTjM6u2AEFKa6pzr
7Itxxz2jX/6CwDKB3yU0peIcDdOwY5rxLnrwFrokQXxcqiq8YI5yTuk+Ai36Sliw8in/yMvssVDx
3yAhoY6MiIfRj3YLNi56Kp0bgi1RoBFL46Rk6pveUU6JtqxU6uOMBE4AjaIdkuzimxWF9IucoQ6n
+o3R9tvl02IoQzEtnlNteKQQ+KH7NY8Hn1Wem0cnf6gimpploJIr6WVWccyosRrIW4MWwSLFdHka
pLJ2K6YOYmSxXEqcf5m1xPKxn/yrWOjwsd2Nuu2WLA1/v38tI+Vf9muUAjKsDnA+G4zg95FzV4v/
1Shn8bjgDuCeMa3poRmzrZgvzIPG6qsrT3K4Q9jmpPU9/uk7beo8m/SIZcqyjAzEsicuU53FFz+Y
V6O1yav6HBbJl5Ol/7DpGv/dnmvTXjqibwAO/G3PzQAziKOYIFdlPOdhelVm1lccF2heFAmgsPpu
dZKb6zNWS1+mk53Gm2Bx1Ja+M8WA1FwmmP6txjFllXZ4/OG8pKInEHvQMqMR++uymIv/wc52H0nT
XSlziXS5O5ppt69ya2eiDBSr0rJ/tU6MzRT9VYRQepcm0brNlYt43KQEGyCruqQqaG5gGzexBCzN
uSWOJqvw4spQYYjua3nMYs06QBkhsZugJIc3/furrgsg4ZerDpMd0o5u6aqp0Eb+hhVG6NXwp+NR
b1X9yUAcWEJN6QoaFQEJ+X766mRvtmHSEMXUZAzETYG4mWqOsWWP0oYyVnA0yqD1ZNFlTeojebuP
fUBAYg0YQwoGTQ/5zks/IAnYVCANIrRj6ZkEvCBwIgrQOU0+BW6AeGtym7Ep4OL0u0qZAC8S9QkE
Ul0VuFCu9BDVjKiZ7Ybi9+/PiPYrBZiGGpkH1D1InI5hg5aJW+5PJM556OrIknrF9f0pxT1/GxGT
uqILOHUFDz4QBsGo0s1PJtguZHSV1nj/c54rRmO4IcKC1U9ii6D36kiPIi8Jk0sMs3Z4rNzkKWJp
sUscUaCQYAAIuHnHZrTwBIbAICJUf6zb/o4gn3DViQowTClSMPXxq9SdBUiujuDHoEf/cDMsVNpf
bgaxBPCJOR7EtvJys/zpo0dybSjF5JD8OsQfilTdwEAZ7BTrtEPTD/F61VtAL4Zzbbpxi/n5QxKw
JxghAc6zGXoB4Tt/fzUU51dO7XI5LNXm/wGhHIvR4a+XI+7YNG18mNyoz96dpDgt5YeYqNva6PbI
ApdCThCQsHX+Wsq8ZU49msHFCR76sn0tIphIYsxaTOZNm6prFBFrNegnMRERw85ZxbvcPiGTpu7T
GAZVUkr4QulvflbLafSl9OE6yGeXzNu9PC6UF19ccPHnkw25z/xYirClilmITT16YCaxa588DVE7
tfQcjhg4isVH/IfdGWC+fouXZcOCtZRvJlymFNr4KtL9W9syWFTsBmW9dQeTPnXHhLlnRppLR1wU
ktWlL0pjzHX1mpEFa7T4SKLeWlaoKOr2eDIwzZl/jlyXMqbLxVKjNepmecsFTxFVWFN4gYLVkSgh
Iei/z8iKQx6CVS+m0hKpyZYtf1uoQ6nUIokl4oitIZjpFgTMUhvxPSUSamuqJsUZ3mLYLAkVGGid
cgywWXAGcxer4WtXS/uy993cGXdG0rC92ng54yPDKTLFhVqGlzmlpaCyxFN6DUN5T2SDa4ox2jQI
q85RezfNHRDoTmlxdyPzeb3MVFUof52PN18pEA3gRDHitVzRw+Bj+qUFxZdhJKeQHgA3dDSmvdvC
/FpumlAAD6kWPk9hcxTj/CRhjtKQKidnXwgOHlQ0deIxVsWcVZcx6Uiru5IZtYB7lgpn0pIfeqT/
HFYPae5mvpMjMs84UbqLB/KXPvC8S3L8DZteMh2X2lbsJ5Xvn5EJR9wJFdZ5TLeWBjabMfOVGeTP
ojdSBFusmlIIifs+/IMGZ9EPhAIxqLCDgo32D3C0Lv8qKV2eQpBoRUFPj7RMUX6b0TEpTXWdobgr
1sE4JvCNLd7n7UWVLpoT0QYI7MVIaGqGgwFIokoYQUk4WYX5aUqTa8h9MmKjk/BvgWR17bcqcO4x
p3sfxfReLJmVAvyXlqtaAEcCtBDjZPGsCGBKNMkkZ1/QkAOHCoxJV8wVGGTtjrKqr1v5PvRrOOu8
ULtJ4/KHuHMGcKpufhSDW8JAvgRwKo6AeJUbjE6xnC7Pbc6DKvKsBaT5s+82Q2TJQeyGpsqlFrzF
MAYd8vuEqA2m1g2ZDxuIvd8SzFrwi83eSbNH2Dkq67Kdd9wTuQE4LjiLPYOc5ZtgukhK8DZF9bvO
DMAtRzEZyN/FXZzpEPQCmlhlag5L6yx6FZzFgIcsabnRy6UHpiBJYDY4fkU6HgvHcuVVUbWZ5aMD
RL2qUnrS5x9MgCnfBU4g+n3xiNtaeW1YO6cUitVEvr3gCg5F/C4WpyDExw3e5bJIiavW5QxCI2uj
VWciuW6KGe3SOb3vkYtuRLdEKFS23BHoHnbc1I9K16NHUm7yUP48q0truSyJePjBsyIvq3DSd6uE
q67Gj0kjViwBwkl2d+jxTFgxtMLbiPIWSwA8AfHrsu9QAC6o5LIYI1bbiYSHTJRQTM7oXJJ9kDKW
fwSuA2kBmRA9sprF32wpXIle2QHUWqBE8sablRWmjzx4ORWla4nWS3x4lSzDFQZk4qP4FrFdy++b
sn7RNVYx0bZbdvAO65kfHUkLvkgOS+NPMLoCxuPBIIwRMgi5mpy7WBKABMsa50lsOwvtWJmUS0So
+c92crnvFnhBNJJxLP1QesIfG6yWsAZgx8rfxa3cy/5D7eAonZ7EwRENc7Ww1WX+GR8ZCj/bwDPi
EdGgJJqjjCeJ8r0c+GyCPNAC0pXTqdaDx4UwnDRLXAue92nPR0rF55L53aEgf5pnoVcZHZA/Ij2I
gx5a66mue0Y7xhuOPO8T2yy8ITZIIwJuK/QHMWWQh1WYyd//XQRZNpnOvvT95wzECPA8OYvDTx1x
ywvytJFuFFgW3tJ1wQg7jQEPwGTcoFovNOtkjs+tLm1/IobgKQJvSez0Xq/7TTT4xF5lFO3UVrLh
GtBbZ1s6ViPpCwxbljtKAUyf6TwEMCsQLDJ//0AuWwLLFDnGmZoGRsDAokkW7Ai/0zqGUNVGkJOX
ns7U2nvCdmvrIJposSEImEj8vlxSE1DRz+y3Q3yr/ZDkDwihMVMxddTJjRBbumh5xc0s4EWbi0fm
IhFuDNMGJlwgrKVZvoupxNKzB238LrbaXMzmsU2Y47ukGdczeV7CIRp7eJ6cJn/Us+489fMT1dIm
JtlVqYFKW+jCvKjo28QLxzVv2hKtxVot9i6BXJt4fsOKH/GA5tjEifPFLbx0mssIoiM5RlP5q4XF
Parlq1k92vonU6RveZF4Qe8cPw2jMkj+op/NZ23XW85aRQO/UgSTfoj7j3HkhVu8r2OebSydbyUv
iB3Be1mCL5kmgzLuDSxUOMooJwd+kEl15chax8/ddmCJFbMIzMN4duz7bGGEC4i27MNP5L5lyUuK
nb2hOBLnMuHpyxL9pkj2bqk+/yORyH+v7PhFL/L/piP5XygSEUX4/ywS2UYf9be0/Vb/WSAi/uQP
gYjxL02zoDFZlBGGpljCzecPgQg/ordSHBMBCSpVS0a88YdARDP/xejB1mQ0svTxKET+r0BE/Ei2
kXwynEBxhND5PxGIOJpoGf7U5piWpmu8IAeIpl9FIfxrS4GhfBgbZfFFAxXu8bS8ZQ/KKzep02IS
sirX5uYzOWSH0J1Pyq6rVsV22CY76+gcpx/Gqf/ET+aKBfMt3UuX9DP+xJp6l95wRLO+D8+tv6q+
NRvZzfeTW23IIHXLfbAj/vU47/vPcFhZ6qpyg0O6ru6rg/ktvOpfpEScjZP6zSHxNwVOXqnP9a09
NQfJazbOpV2nHp6QLg5Tz+p9eSL77T7eE5f2oLrkBlynTXXPil6w6t6yTbTTA9fx8ktxPzwNEKvg
O9zPJ3s7nrrndl89SBftu3rQ3dAbtu3J3CZ3hoe78rrdJRv5YHkwBL7ia3HgKO+0o7Xzn7MHyVk5
322QGrQLaxzngx3x3JQ9FeoszKEO1cHnTdtVfXE8Ywd0NV6qQ+lcP7pzdCDv8RDchdfp4FymZ07h
ic/wpW5yz99j0HwwXXmDe9vFWlmr0kPkfVP3xZYDdBv3lrnWhhSHk3zAWG/N4u6FdyD1h9xLNnQ2
a1TRW9h/vld3m/AVFsdB8RyPdmvXnUmyihEhHP13a5ds9cc5XY/3IRu+sfK9aCU1DNKYeq8TWGX8
fniu0lXwkWJIm7vDEZaSa7q5Nx41jms8TYObufZb+zjlSOjdAe+X1/mU7aJ7FLDbJFvF+2pnrE03
5nO1K1xrD/E+3FtetkPTfcQd6ta8S3fZ2b7yDi8OYUQreUM7Oa1sTnuyjbbm2nrQdhVMsc/AcaWX
5Nhfhq39NRGBsOpfnAcg1Rft2D7WF9ukxNrOJJFgN8GB4oGzwwLeUzaUANvOVbzuG06mhzZ314Rn
k9ZwkR65P3s3CvNLlO0sT1kVZ/5+HblA4J55TJlZesgdom26Lt8ojFfVfX+NwDUx0rnjpOFwYq5J
64WIJK8VFB5eCFKfeXLklqfeG2AgrbIPYz2uqy0m7Ni5nq+Zu8K68yH2YCJ51i799NpbQBbuMw5p
QXwekFkc3osNww57gxDZJWN6AxeODItt9Z6dsVPx2guE8gClCy/xGXMbye64HyGRKBcBPicMiN0x
WNUdfgCvHew+p/2SVNh6zleK90omuE2jthu1c7u6fm88yx3HTb4DiAcrom1wocneT4/GUxavbGB8
su3pdMiRAcUmcOF7tyY86YkAKcXd1VQVowuSafbIeo7GtMLY2NAoNJlqK98kKCvQLuJNlEblStPW
BDNEV/mVxjfpthoB3ep6gnz8ZiuPnQ9DSjk634K3Ajp7ROwopEeMljuPMTPhzyuDsOFLOjF6x31z
HT3FjKVV2OrFiklLK/2AA0tm0fwe6fImIydHXhPZVr901saAsQXh5+hs7BO+xUdzHeqeD2IEWPwx
cEzmDo+qNPJX9RHkrXkbXex4NsND5TLJVtZmeMQgzpk3jAM5oUQnknmTKC8T7uhUPSGWHDkp4RgM
fPej1NM87bGbd5ioo2pv+4O6SZ4xvVDe9KOlnvOnKtujTnqJZqxjYAvsYJjI9WrYyufaNt13y9xa
BCI9J6Fnms8tPkHyCyPIYge/Tm5djEGadC3n6/m1cyDZgAW6yEScbyXBGo8a2dy74XF4tJ65Jm7O
zXHXPgC8NRAcccY6tPfJ+tHaK5B2VnPuElUyDZ/41NB8Ir8fXpoX+V42Vr0HPaiTvHjVbpkZ77Ru
nT9JV/uh2X0SS0bujrwGpinPiB2ssyzhu/laXToQd0QB/nBWgofc0y5d4I7GKn+3uqcuG1Y4OG8Z
DLtFjzTqO9P+LRVutrL20Tp1uaYPOOvjjD+51jlei+iGG6/zSkj7fWgZ6B08WCTKGpyQpFfwBeds
fmRQjKJ1vCFBng2Mx24V4IZgvmhMtdAFmlhLVGTVrjB6ss9Dpq9ZHrg7cBSTnlN4Lm90OmZLFOg5
epXzV+VSt+9KAP2CG/rUUDZiwV9+N+ongheSY3fInJMub9fVBjXPxcANbnSf+s1m+J41G2g0K8WN
V2O10l+C+bM/K2lLjYYxEOvMpjz3tsva6KYAldglbhN+cN8RX0uMcy/sjSP5Klw9VuZ3whhmO39m
duIhxnmR1uGAGfs6efRjF0Kc02/wDsNg+tDth3XpVh/2A+SXmFPRnqvEbTB1/+BLe04P08m/QGdc
Vx9g03veiotauuaGdHMYP/SIu3Jvsjjr7+G++yh5yo7dh3Yl7OJo6CuSM0cC9q4FHhrr6hX5iLIz
191a9QSU6WKPa41bvgn1lbyrk5VPfS4VmAbuuFdLnKghIw1In0lC2lblPo4O/owHxq41XgZ8Ej+7
vV8zbnItaZNnBxYE0q/hYB3CAzcZd3N/1olYB9vbRetvNirAlVJ4pBViaeu3ZHod0sEd2/WnTI60
vv3/UvL+T6Lo/4XFrCIcJf7nanbffkunP1eyy+//LGUV+18GWnfHtm2QMR0Hzf9TyZr/MlE3O47w
dEGkoSvgKn8Usrr1L9kxKG5VRZDyFkbeH0pnzfgXbgW405qysIL9D5XOf3HGQIBtoO5iTi/jN2BR
Fv+CVBRGxrgPywyRA0syoPE2qYW/SoJhXMkBcH9P0k9taTedTV2IZDDtYrhpstZ2+ostDwDgw2Ot
z9t5CH40VRz+0/D+VxULBT64nI5BgyoLcwkmh78eYIx1B2anGuWN2QN4kNK1Y3JR7mJZSQ98o7qF
irchmR72pvebQ1jE3xvsDx+jKpuQjySVZ5F1uM78ST9k+uwTC65TGpbNP4CfBhfyTy0BRwr70FFV
fEZoXVSu+a9HmsriChokAs/OWL4VgfU2h9N4Lsym2YZ11+3joL6fSpL8sBg2X5bE2GbK8EkcbEax
QaHulFD4V3X6nsuS3xspLIhhTjdFhzsJkpGdWr75cM/uLdNoHlqtvAWlRs4aupgYxWgTbfGa/Kg0
2Ixp5++bKlTNrR9GlJpS013s5hVxpnkbq7j1LDk5W/pkwxQxJa/SgiyE54J81CLtMMrVcS33aXFo
RutLau3u+tPLL7fhSkv6PDyS9Um2dTp7S1Zo22EO9qdH6Pqzl/qzXFTc/r+fT1wATB4ZW1a1vyBJ
WJ2USjvUJASV0gVKOoKNpJzWDu5OXmKLRdt39nFFmTzlyimqjdtEusMuxnoJ3Zw53TNCev2HY/rr
NVboLPFIw+dEmDH9BuxVSa30EVxzyI6E4g21hGxjnp/LkRiAocVeHPOJIJ3Nhz4pv+Yqsdw67af3
jJwa3LX+0Zj3Lw8HqwbANQZieIbg6PEb8lrnUUNeSAyFvZXR5OAbc87MePAG7PMpeoq3dgS10dpM
Ru8PHxHlc4Yh25jr+8VASLV7uogkVg5ZYuwLg5ISeuqrHhdM8briu0/a4bEdEfrZQZbC82bLVdSE
Da8ndovBm4VAtkmPuZZE3n98qm1Fs0WH7+DAoFq/nWoAfzWpRoSzTVU+6zYZN6VAcfsw+Chm6jNt
JDAw6yYyhr/pg5TASrRUL0fl42aFUa///nB+BS/Ew20rzCJw5LFV8Bn7t2XImfD6KRqF91/cYwkj
26g8oySBytlVV+Krw/Rx//fv+fvirCoAqBbTYFU8Ac5f6I/M5+KYxQazwIIq0khYTDSi9PKerNpV
O3UzV1Fv92FECd77eU/5XDtepmoRIQavRhrgZqg41j2ci1dVCXHNVCBjLwkYf3+kv3teiSNVeSAw
s7SFd43zG7aDGJUxnG6gozC0lyCJ6PpGRTsrSv/W5AqdiFxKzbYaSu1JLxJiSB3/wRxaH/VP9waM
Rchbg90czsAvtp/w+0aazBv8vKRzk2mHruyLOzmrH+wevlVYNIcaz6MLPhnPgIbNnZEhB5vgM79M
OrPJv/9wpv77xVd4tgyTwTiiV1ls2r+u7NGgwgrV2hITmcTZ0xVuh1arrymBrcc2Iiunmqybn6n5
YyMVwcmW/IBOo/whT5l6L342oop4DHJVOhYWEXmwi6TNEJbxpqnb6oo31rqrtJCkdPNHR3roCUTB
WoeE6npZ3R+kqLfvO6O2N45UvPr4XOwwT3sf/AEFlY1mGO6zT8TskyMruRef6tFuNpk1OTu9I7nZ
VOeAKa1MqKBl5Y+Zr90ByFq7xlcLT1PJ5+qNJNmFcvW27FyJGYzrLDlLmV+cCkEJq2Cg7vsu126Z
cVaETWI6NEjNtBAyIZTUZY0jZGFc5TMxBI2CnK5scFaz4bLhSF8gv1bDck8Sy89YZlvKHS+VTcwN
yZ1+keVq0yd0b9hXtQ+smvOFAKn9qJgioSVmOiwS28pOLu4sdTrpScqK15PHMU8NedrxWO9iY1RX
zRAGZ7IiWneqB4c4mj7e43pI2l506di595LIZinVB0dptXMnsyBGZYK6oU7jdan5+t42zXDTmXp8
1/dRvbEjufB6cfON4osxD65jJ82tVa1+NfsYzE0BFEhP0QkqbmtJFbwNFCOtPxzLSX3F2Nw/qhkm
uU5uyl6F2nClGrVD8DtfqhkVuoRLkTVWeQhJdlyPZS7/oCg75MZnkATvBZN0xteyfcyIsVjhJz20
EBUttyeX+Vmtu0vTBfLeVlkBVEPVzqHvw/IjKTZp9R9Fr1VvnQ3+mJMPdSoYksdyIZGUks5cb77D
od9FOVPct/FbMzjZrVEHXD6XBcZQstAlgIgUnsliKFU0xmow1DW2FsprYNNSmBg+37d6q3PJcdxL
yhy2QuRoe6tXB89qp8qVpvSzFpkPtsj8ydPtIG70tNCzCxGRO4JZ9upc9W+6TtWiOUi7A7mpjjiG
l6cqmj7KQjM/M+CUNJHOy4OA5DV4wCYsLIrk2MjpvB25hVultNfyUgjpVmRdJIylPVUamOX1ylMc
EJ2mjgGNu2lnGwKOvTDwUavjDQtcGg0/rSKTgarCbgueS6dctcKRlwQpXCkIbvVyPU/2am3XO8fG
fZVilVVNRI8uLpOVpVn3ku1rOwX+9r6KLfMomeVz5PSCFGyYXlH5JiLZ+TUI6/lQS/D+xpTbN5Kj
gJAio9uQzGTwa9ZbKeOHZlKkikjLTHyZQi3xxjo2T4Gfb5tWNx6X95Zb0wTF7Cvu4TbaonGhrS/M
etVp00xwxfhDsfXyLbEhC8+YFbmNnddP7CkMRIzG3Cx/tQRMxlphHgan/QHfDIA6kAogsrjAuhFx
g120JJkJy0FiHtAczJb+2M/M6ZRh3sKFSs6zhUVNrc6lp5sFwo4sYkVRGiRFdXhotS67Jb2WPY7R
BbUhUrmkx/FNnL2g6x6dpvOWCPhMIgstMmXr2gktGl5l4XMOeo27lzJuNLX7Hs8Wo+i+brYJ28q5
rOZjlxv1aVZzkq/1BOMwok/3vj41mxKkFsnwPSYFWCvn2UdQGPqLU05vVRDt9aaerl0TJ8S/E47a
hwh6G2w/qmIeDnY43zm+nN7hyiF7xJTFa6YM8QO2y16Cg9KukQb0n9noH53W6Xb+9yAdzX0ZldZl
NmnIy0o+prH0Hvc9jbZi5WBUhFMuYWSDrK39cbQ9glPDUyMzmRtGEo4TSPtvy3dNFg6EufavSrRP
MY85V62d3+lT6MMFE9ujnTfQVoJGIQo1jzxzzvob3I0S5VryBP2uf+Dpe7OMafIqFemLFikiFV6t
PN2wi51siHTZovePtfhiwdha18SRYYltEuGLK9hKxVEKtvBHZOjjNigl/TEcfUQzuoMZok/sTqWQ
uov2YAUvkSNKgkM7Z9KB1ijfQmiuNlJKHmMZj85Zi5iX4/gfbZW23KpJOezlKPki4qk8BPGE4jBS
ojsZkc8ai60HsvieQXfUPe4O6gFFGeuLPQYPemUEq6HT6mffSj78hqUcbpRbGGVO4HReEpM8QKwv
6/BRkayNPI6HJil6MMvG9IzDEirhZL7ihbo2vUfSZeyGO7/orjWANrh4E27Bo8ZVj8DrWKjhVl+S
IkKiHk5Lx+WYAeOrQHaTyBquDTbDSqw0d6ocDUSbJfaub+2dU3fJW5JJd4PJBkywO0alfbQtJe3O
EJFmITsqTj1W4XXpxFTMOE6y4m/K2SGQ0O9tb/Hd84cRoFPRxrWTOYyeDjwQ3TUy8umK/qr1bLnY
xUiGtiYWsOvKyMNDiU2x19r+IbBa/G7okwg+UfrNFBfDtsNqqWtLwo1GptIY8S9fBs0Y3bwlj7EI
U4AAvKV3yP3Ck6KViWvFxXG28YtM5VTY90fOJjPq4XzI47A5leILDh2o1RAlePDFmgcjcCyvaHdR
7GUS6qslYQgdub3LNP8Sxy03ilMRzKfD4u87J3gCzp2dIbiL82nFbeiQrNP0Fw7Q8pq2nB9RfZK4
0+96YQdTqM7HQPHk2uVgHJvR1DamNUPDqhzEvRA/Ai2cjwiukgeD1Dom2jjCDFB45wrTM7IsmWFC
1PZKOzsPBn4WCTv6za78Ek46UaOxUkrraNLqE+h/vE9klRjGiX9Vdn1CIfY9zOsMBw0J+XenPzZE
t63LYarvZwkNTW4BBRFZ81C21rBB1JfsMjNHCYKyqvEI31NQ6Y5UeQZexFpSHFXxsiYWHi4MxXY7
jA08f4O/QLdLdPkY4ZTEKuuOod8dk9guXnigPbPosgc/km9O1WYXhAIK7PVGrDZxcJ9FGvdBrGFy
MSibtHwYYbbco2B97IIQowPRDfRpZ7gqujA4cOVwHRregiqG8WLZxZturObnTFG3cUSneFH8noGs
TTVVWAdqGwreAKl1lhMwV4iPruXBwyQGHr2esg0QxgWD38T72clJF+9vSthHmzAOgx2GFc1V1Ygr
SvFtxB/aNBv2O2MCmUMlsp4h8ylMTE5K5ePKLOske0CNepgbX+L5G6JtrM+vdlx92paUe2rtcDf1
RRtve7PW6UHndV+lRCskPLrKkkGVjs2mzaKncexetdF5sIcc/EzsRk0YMoaB/OtMD7UcItGO7AHi
EPCVoROg3AVcrr/vI9RfaajM8kw6JBleLG0t/GDlN8zYMZlfaArqPiWKDvJsq9sMPekDXV6IFn98
1/D6PIYSQGhFNnJvN8lmidBYvgSptWkNPbgnKvZjOeEhnvb4PpgMpwfCKdP5H4Ydv5KYxeFC6NZk
i8NWWbV/n2chQZBT3x5AmkdArCU3TcXhYtdkVnMuIv8OuVx/l9hlsCnIt7/+/dmCPS46/H9j7Jaq
yirsaVzoTcdEBPj7+VL1LCFoEfJyHxUDaixVh8giEnvapCFzdXms+roj9E2ZpiPUdDyfJ9xwy2A6
npvR6D4k9uHnuZtJILGGnOSiTL8bwlEmgOdVjnXJJeg++NbKeDXrrjIqM8a+dV+tcyTYVmCaGKRm
LSboJLizG9srgKZ2vfwzVUnEXL7TcdnxZKV9JrotOCSdQrBRSG6E3lWS1zqZfrEQqGxIMUgodMBQ
iia9laMF3lSF+W2oiMWWQ7icAMSapFmYYfCFnWRCFmYlG8ekKM7jobqbCqe/Yr6C2k73y0czC98j
q/sBpVFMlwh/+i+izmu5bSXKol+EKuTwShKMIiVKsiX7pUsOFzl3A2h8/SzQUzMvKutGWwS6T9h7
bbd0urujU3MdKe6RnDfX//+SYRwkZ8fsDuP6VjnRMu2lAhUI6DUO6pOrdPA7mqx8O2PIcApZnETk
mtshCN1vpNdtgqLUh2Qktv3RrBJ+GB1NDXGjWDKL/QIr7qwvTo8HpeZPlCUqui/RAgjKH7CbBGpN
jg3DgyH0i5USCYmutvsRgXnb9gRSx7VffVXFIG6PL4aTDteMZc1kEqdilrwu///joXD+CrupP/p2
RV/WpU9dQ7xXhRzxkZbghbl/qtbTzk809Eh2w7Id3qO0mF9cVkFsptgdBrZo7s3ozUBjc+gyir1i
w4gM9YQPSgrjBb6ma1X12aWVzl/dquUF+/rvAlf+Rrl2+RxEc/qvEuUKvtFcUH5m8/ematJtwuY1
IwP5vswmPsNc3ZsqnOMpaqudtR79Iuj7cwDP23OextI1fg5j4MZBWYCh1iiOBYkoQR5E32sv+/Tm
sD2ZDf0oXRRHdzRW5BnBvPHz7oMMkOCaTgHPDfCxjRkGwcmosuWYRwSNPz6uEjGAX/87UKpC6T3Q
ZXM3WHm3TbkGrsPavjdKJ/u0Md23KAfsZULFvIXKPDyKc180APNJVRJKMzhITRvvNTS/JRfqRPWC
aksWZ+Dxw/OC4XQT1SxZXWOI81EVdy78RXOlGKOtP9peHaK86VgyjvONX2xrq/J+jy3aOS/68a/G
xUSgmNNH/VM6uc6ONYmJd4PUhOd8/X9k5WicjSq4OpH/N/LL6cP0sxMSs9O/9rWYmFKTV/C5ZDPz
49T67xHe6Cc9IxyzOhomKXuE2QfmQc4gUYrENI79+ivqauO4DJnYcpUkq/QtxDxFSBY3a3EDM3BU
VlfEtrEMF9Mb9d4zpPfm2kGLtl5nxHj03l1ns/Phyf5biQES14blHTzgjoUhjA9zFp9BYbyR3Lb8
7D3nMmdF9k1MhXUmh8jb9YV57Kju3puVE7fkbvYsBhNoBell0dB/W5jW/jXpqKHOQua0KKIMmYV/
Ld/Y2q242vBmXuZ5QFHe76Kg2plLPyzxJBO1n0CVnFvAgfSJefqqchPCcl67O71EJ/ZOXI0sCWLD
g75v9xrJDuDd8yPLqwjdaUvcm8VDp+XOCcZq54go2xcFiRllW4V7YPZ1zIpi2VhlF2xAazrMLI+P
wU81Ouw4a8AZrjv450aysffcbOQ15B0u+31Z/yI4PeZz0J9FxYq19qfvebEupB7axiAvwIJkfvy4
wVXQQeesqF1Fu75shX6JFm9+MY1IHqJIEJ6Zf7VzL0mtqYcnjPOvfVGqw1Cgu1amgapyWWzWyEMI
kWXoBgk4t2uuA+/Y9fEr+JnXDgze2VmDrEAj2LfGId92NrcLruRYroHvj5j3cl6oZGzIIY9vM2d1
DjT1eELdyfZZatLBJvnurs+JCf4RIYordqysxl0fRumxJO3mBQqsQBSpT2kfyPfG8X5pGLQbPxzE
3STytfOMLjalU+MEa/tTX7Oda+DmYJnqLoIW18MJYdZRfsuUYlHUF5+NL8GyJlNGmaWISR4q67uc
4kcIFmDKvV0AQiBRJ7ylVRZAK3bnd0EL3rb5t3zN53p8CcH4JR1yhUGm1zEYxvc0qYANZBVVqh19
OJBNTxoSmoYv4MotvsWdDdz0oBUbhWKaMcTRyM9WCuk4IHsLyqb15AFz2wXuhCDCsRz0yganoU2m
WR+BagU3wHzEmIe7KqGpcZHX+8cAEHKpPRjt1bXs7eSk+rXWSX5OjWIjozk8l+Qzb7SbzjhZkuTV
0h+9sF3GLcCY7ZA5IKS7J2a2Oq7NEDXOXEDrzGYBfHEpn63U2FnD6Jx7HxIZjjVe9RDvtw+SYj8M
pdi2fVO8wvYMwEd2xa6h19gknjZuYwLcI3CZZOdtat/KRcknl/wj4urpKEO5fA0O/vIxGn70Pov4
xQ//mxuviBPPbC850zXBlMP/g33C49oLVGyivX1nrg639WqmbfbJJVzvLOGm56Eu8k8Q1ns3r94q
sxeXYv205uSxfdQrcTZMdspNsfdPo9rmMK6MWQV34VfdD1uWvGXda9fM1S4185B3QnpnFMP/IttU
pR1SiX3+KKKKtWGF34q2zOO6MIh6qIZfg7UwYrJ9o9sTcj1upjX5wS3M/2xQ9Gc5T+fII2uHW0k+
h8y5uijxr4atvuc1PxqZDXAsJst+rjyoueZMTuDWXNPeptLL4tnU9PvsSveZTptbtybJeIscdu4U
2fDhJ3LE7PRtfLzBE/XMhhl0tuPe7cnPKpbr41cM9XgFe+ldiNa4+ESrf8yEMnYKuGxAQtg+ge1y
TRdfyBMOqW4/B44D8oJG3QbyZ6M/vUXLsi29xL7pqPi017E3RdlyCur0w6nFHS4FGUN90ccWZKv7
I88uMGSBXcP7Nk5wFB7BfI8vg8DR75rWy+M72a3RZtnw2ZlpsGvWOOhJ59LHjgEURU+etf/3fZ03
y/Ngq5/N1Esqh+GDy0AE9CmSADiyqgN3NJ4ZkRrPj191HWZ46LITvVyfHsRSQOHxHO9tCikLJsyf
l36dwWPdGEijNz6bsSZmTGaGgNBXaAKmW16HbGuuf1o7qZvXBHrA467nPSqf5Lwia0N/17ZTyPPN
ufj48riRfUJKrIYbip7q8a90gknqPOtXq8T7bOuSOWbzQti381QoW9wDIYIXq3tToG6PIFmZ26+n
S28VgP+GtDqXXFsrmG8VdrOMtgXawMdPsJ786mC1vmZHFGurEX9lCXw9522etaFfQTCSBmkk+3/z
een5m6XUOWxlxZRlGc2dOyzh0aotsXWGwCRpPfPuQSS9O5CtdhMA+DjVqRWdirFdIRKYUBuRHuas
6464Kt2bW7UQxHIYG2ZX7lxlEOcoPaIil/zTyMfhLmcsEcCoiHMOavLoVXM2RcgptoztjzrXWNIY
NDy+pLVzyaUa4mJx0hgXvn8YbAcaU9DdJ5fMET/x3Ov4YVlN+90ih7WT9fScDOXBd1T6NlUqPXoa
YIVaFtYKxH4+d5GBbiOMtvaAsfIxPvTWa7aADk2ZJzNA6ApD3frFbpv+SOjd2S8XfVbzDetuRz20
tGz4hYTF80iDVDbxfdk31mfy7IVmjlOo4xgoZO3GPX9vY9fezQ0MfVTSJSJlTZ4cZSCf0v/mIVAX
NRfjxe+MkGmL9wvNm3/pLc+9VAp/g12Z99Eqj4nxamc6gq4RnTuou5fHlyG3vwiabTktMc2dm648
PJ64x7PnVExybG2gk/VX1iuIV3SJWOutwXOPueIObQ2ve61CSIUB+DA40HBe1pSmxcr07fGrsCX4
nboJvAkytMdh8Phi+cqKh2BodlYwfuVh2l0nNU63cVA/IrmUbx2XFeWNfA0KjpcuKJ7L3t8HbSHO
Osn+/FvtFDPQY7FWJ4zYqriYV2KabHC5D4HeF3abWNDWUcTCLYjnMZrifEjGd8YF6UXZaOnM+gtt
g/u5llZbhe5g60jIB1NuogkO8/yge8EJXs+fQA8I3fXb5Zk0pYlQ0mpiS8LfzDTOvzGlMRN9QMO7
tOOHMCwTLeNinx/fMmW9JGRc78tWObDQ1fzKR3nJF9v5WJIC27oNgMPp2K4no6suXSk/6rTU72Mq
ZnSWTnsIvMr5jjbkSZrltM/Lmvpj21ls02CrcOpCtyEWM//WNlHwM1pZEjJz8kuUQQVe79ELNAOk
g+sI63+/ZSzz+LZQaXB0OuRwDvWum6ngR9QD9K6CzLrNZT3el2n8JaSfxRW93j63CzxNfZXuI+U6
28e32AbeMtdrr53JrBkQZ3cAPZm+j3nCUzVaCybxmhWGk6ZoYZnV2XkGHrFYaDGj9K3t3PpQNJhZ
czVsRabd17ms3FerCj4NPYNPXf/SsCTkmLAu2mTAFP/95ntvIiO+7v732yb0OlbBRqwjUOBu5tEG
u5KR6EL4SrCMzrfUnOOkitof/AnozRhNNwxLNk4+V+9CSv/O5YpEmO+yaineh20XgZ9WgSsP6Zp6
6pbt8JzU2e/IjhomODygQyvUGSzxbdHLJRhs/09e+bEvs7+GVY+vfjgPSDwHcWmq/qxJk3jrzPw4
REhyZ/1XF3Asl0eRl1mTv40oOzgXpXWwTc6Fx8FNwKKxqzlsVpwiUsr1Esk6z3uiqEGV6EkWx8vo
Pc05Y8H1uFaZ/gQn3MbNlOL+Kyf9ObvTQXttf5uSBKoKGYI+DfiWdt34UfkzLDOlx+em1z2NPLbG
IadlbSa6CvgdVVxqbgxp2uS3Yx8otVEcIa7JLQVdRDiWzW88KoYv3xufwJXpb2pQMMzScDiNdg9Y
hkLmkWNF5Q2qa+TnOqC1bUMtz4+z1g9dulaPPEAld1VQMaz4vy9OH1IgWl+ekgYXeMCH5zBUt8zq
W18S5DpHAS5TLzPufsB/1Mrd/WO9mVCOcbPtQaNbPxbmUzsgpdPZlIP/7iIkLQMr7nm00pWiCF92
af8DXf1u5v7wZuN89lXK5mZs03vWueOxrfCk5WjmXrpsfu2XOo2HfCn+vQHl+lYMiequLpId5SQH
2TnjdcFy8+KnlfvCoihlJRxshE6rk8sd+wkDsIuW7vTvLs2Q3BVCN1c10QptSHjvtrYz/JZzmDDI
Tk0CqyyGE4aVzieRfGTrcN6HwPgEaiyMmwbuwCOuD+RGcuoc8TnTJm/6rC5fvGxq9pOQzzKZmQ9n
wFjkwAK89bsdIrk7PEV5CIyuv3idQXvpRsm11CP5fxzK+bZjhydzX1yIYEt3lFDO6THxBt9B8q+N
9mXByHgKomWP7Aw+mjdHf68SiNYuHPtu7+dB8GSaz8FkE6iMZ7FS1vhO7W2+pn1zTJLQvj4OZh0I
A99oWR0ddgpIpsynR7HaDmA8BKgNho+QdOysurpu1n7w89q6XYOA2JLRC4/ims+li8u/SYU5hMV9
Wk+fmfsIPPk7ZaT3hqi0P/aTTT+TV5ekCp5cV3dXWndxt0lAAus6AU01aqYWBuaJVTvhBEgjRSvv
VdMioskmXFg5FG1V1ndiJVsoJuM3XbTq7iwsideIuNGvHBiPi/sCQ+9YKXKp8zFyXhwbSfq4zDf2
h5/ANaeLMS9oiUQd3GsbzJwHkdWvkURF618ffQYPaFpOj3/q8ZdyYpjYC/rcOIC52YLOdL+z5b7K
6DkRkfc2uN6+SDC/9w5XPsvQZPvQCjzqp8xH8mHlOARaXzHtr51vk0m91WiHlPVH0x5MCAwo7dmM
kr28Hos44SOOqWAhyAV3/Qc5kj+WHEa3ZxX9zUtUihSib64VK5N4Yb9N7ADTVpUjbxDNNeA121qR
8vcC9dKw6grBZMxPXs0TN5q5huyAc5F/ZdxNeLirkqr0saVPR5ke8ynHv+30J639DCCAI04EKNpb
UjxhLciSOtHPfj/CxkRthE9ICV8ke6Hz3HfTtZ/Y0DAF3vOT/apLnGX5UC67hyZHtu3zY91imL2/
mSwXInNEMYxoTd9Mtq3cRlVypuxBe+GrO90R5ucmOgj2Rgfbbn8vhWU9Q7f51RsMZiBZpL/cWt+b
hLuxSM3vNbXnthYB0hNitLj8eT8sr+c6WaHKTO6iZdOl2rgy1YaatVRfjRrHWw0EZFuNyZkYZmbm
3q/R1wQxF9YrUddM9tLs3En/OWx1+sSEaC/gQGJrhxOOWmtTh+Z8UCNr6TpZ8l3YpJ/sX4qIcMfQ
rQGr88d3zBxxQ9HvmeCDPuSjZAbvc2q3Qx/bzRQcK7p7aI8tieDGksVgbiBfcFOIKdJvo8b/0Rqo
Ezy7rQ9L1WZxJiT/7eoAGALiR5IxkUrRw2vgofvaKGnSsq+0bb0Di+5778PfsIvAx2yAGJ+MeDZH
qU2U5dc40u7PXtpf4CKze8dMcJIVhFApjU/2GXsXXfMxQ355gjQArQ10ml1EcocUe+9Hxs4ssNk5
hsGPlppynka2V45Ezl838QRnbih7Zop1+cdqqa+W4ltvMhx2GADHobBnkql+p1PHxs22j95MFtw0
dhD22qFgFaJihTGqM9v5hXHT1l7kN3dyP/sZ1NW8BXRiQOatB6SdFuPD8fcg/sLSuItM/U4gRq9N
Rkczme14cqpzMjz7pmj2ogRxLVRUn+SyShuEATLQ8/6mxhT7fIadTo99352Zk9S3Cod3WX7KCZeX
zBiQJFkO9GAuPIasCJsXQ/9XGG57iURAYkUIyiQvaGN6c774xuuS4xIfLWREdVcXnLNht+kNEkGH
qJwoHIuEDB31inhUXYOUTtAskKjPPUsWkiIyrvpKXAaPNFR2FZgmu+zbOmd/8qui3Sn900sYA4WO
f6mNlOVLWPGkRMx5xwg73ZL1DPmnhYRjnjNcTrHfYU6UI6eMOdnRAf2z5RT2Kepf57CKdo6T3sku
6Q8zqGA3/F0bvd5VDrXSmDZZXFCHLcsYELBHf2DC9hIB4mUHF1ll+BdCUfkdvPZDPuyM3vjKzSpW
FUagSgRfjY8Dh3kb7MuOBlFRcE2D/hMNvhcj9IIhvXC5zCPzqnTI5S7HWS2CpDgkmWnvUh0GZ38+
Ll506WWUgjsMwB0E2NFKLIuzTxXbcDUEIOcidCu1LSJAIdkhqaYnY7GsQ1nqv6IQZF8yb0S2QTqf
x3DTWJAtCBcBOpcxPlm8NqfEgLoRGXW657FpNq43qhfhqVOYrovqCgnhiEIuSJOW0J8s2pm5BfDa
KKI90683RDTlU7Ry3Q3VUTqxmbHRNamlAeweYcuyKGV2krW7DxfDL9prYU87LWt22xjuwWh5HJ15
ubE64023WEQjWFDdcB4Sjqe281pIleWr5A8MRICTwe4ArTKPPBquejabSJ2d6tQuLkN0lLI50v1B
+kgmvHYf/mmsBL+TMXMGmVUHGYCf2OS7ek+Izm4xvT9emA57BFvgZRhnclI5jBj90dmafpHHhtEd
CxG8UQFihzTb341Pvlo59cPZ9vsXS30XJrkHaSE8oLvlrfCjn6E5reqd7EVVwHwFgYk7cmQWbZUv
y62xcGFFQVKyT2L2ulR/oi5c9m4IrwF3nbuk1VFNWCkVNyuLkkF1F9Wujvdgq+u0O1WzgxquoiMf
XfK+ndzD1JW8GYjMNkWef9cDhs0xcctT73fZvmfFEas++GAZHzx7fOZLJy6TgoTDJ14f/Db/r53H
Mg5IUqfgmfdUZRGkSNS5eTd2cdodUK3mBzcneqydnebiqODJL5y3VDSMqqz65rWkI/h5pcBID/lW
qszZOalyUK3/YuhzXcqm2Qepz7I+wTtpUmJwMbRHI2Rh7wlq0DodDrXmdV2i1zRlYGdOZw2X6oqm
uNsw/HzmzDIPLh+QTRQ7cNTpj43Og55tIGtrtv/CqbHhP+NYbYz6anumPDGUbokPsgiQazLMoGL2
Y9n9EkHbrL0PUzyF8rVh77pxQ3juloZyMZFruqM1rdiLkIKDg+Nglky5GrZBa/AA71tgoAgdiVIQ
yTgCQQ8SCHm4kIWY1lwLnKm2yTQWapSzC1p5KyUvgXABiCbkCe7UwvbAN6qRq4SmXk+DtS87Jp9J
fuzDOtiNwmMfXcQQMMedgNx9CAUB7VWW+Vd0dR0JYzA3rkJTticcSLtusqE9t+zDSRjYV+USu13k
w+D8NDNu4962DtyAxFnV7LOzXq6KwOfA8T89L/nueVH7TKDXZdA8ONTLOyvFbOPPd9NIf5gsfjfs
An85BhTFIaF8db3ilCa+d8/Hr5HDCiRr/1VZBNAAwCUOi2FNm42/68lut9qZuWPVuvawlvdsBRnl
URZ7Yf1aacyWPWJjJtbZZhoyWDu+2MxZbx/9fvgeBCh2HExDM+SfkpRav2Sn7PqLvfNrtWwYwWOG
lLKOc/ePM1JgUCOLXbrIi+VkbLkKLlkuEhCgCsO0Soy/yLERkQrr1oRZvU8I6aMNPqKPgueSfOeP
fXFtc963Oa3LwlCUqR1IunQz1X3NR5St6QYq2lrWD59XdG/jsbBRaHIgsTKh5kBbOoPdYHfKR8sa
AZ0yhnPnEcXC/aYHJiHJLE/ArZetzPNfRpMWcWtkT7OIvohzna/an/gJgZ/tiuGpGjlQSfbZusuX
l1HEhT6p2nX3Owz6D578N7b7AFVKqopapAhgJtN96UtJODN1WoUiMHVzBKxa/pyosA4hnSRzSa7R
Be/zOIltI7IXPxyJbmzbjtynqo7HSDskVTl8lKKybvkSIe/s3tslYShk1PHseC9WMV0ckhve6xp4
GGXq1tbh12DLOB3CnWPKP6lMearpYoweVJAXvaHEDbZSoDacW9/Fu509WX5pU4kXWDPJjzuaSvnb
dCihMQwYslfcJg9Kyzy/WXZ5NRdPRs2SUuYssXvAnWXbnkId/AEG+8Oc5jEWLRviXk2xbaJznYBJ
Hycmi4gd5ROqcqEZ8onI/5CKi9zVAEfCSF3HfCIbpTM+vPG77TbDLnLM++SVRIOuYAif5yGgKEgb
aggElt/xcPgIL1tCzwD18pA49KnpOAGqTz8tLtwsb85aU2u5qLKp3mO7yF/bEXts6ZH/m6KFa4XB
E2n0TFXNsr0Z+pQNcF/dpkTNLjgXqf3SrGtiZWNE9yWIOmxfx4yV6foiuNzmBLrzjA/R3U1WcXFp
H9gSg5B59Usx/W5BxQokq/NoJ0yNFxauXo7Kf6IWNyGOMyPGbxpO3bWvAA6Isiziucx/l2blbxqS
iJBEYjydIJaz7yLSz0/vrjMnT8q+sZLAsl4z8pPCYZBfDWc6JrJVpxGheRt8iXqA42JymHq6ozIy
+c3W/b23k+9l7Xcn2/hNzgcp9d1YQi0Yam5WfK2B7x7lOH60XZ8fGINTepVA6wd03EgOMNV3/ZuO
7HKfJXhte65vd82WM5z1YQn9sz+tFXUZDRdqYMO1WJ7U3Op5QlvPJ0VIlNmh2xct2YzyXdejebAC
6+g6pgFsVwWbmccBBcSxX+b5gHSBN6B39izbipMvD96S/ZGeDgBTBge3G61dCi90by+8S1Zh+sdO
yhMiV7XTOUdBs/i4y6y4ySIqpPwy1udcBILXHmMjd/BtmBNEwLm3j6Tt7OdakzTl2hc2CQw+QYdW
HoOo3sRtTt7VcVb9dhHyj5lGryaY/X3Z2Chv++nkiO4T7wKDMACGu9WatI30wVnQnAf5cA6NwNtZ
EeRghhEFOquNrnr5Jj0OU6d2cEs78mcZ1QbY7PGaYdXxg191NUQ/zAARk8wquKCepHcBcCWq3kNh
mwRbzBBYLXxcewEztYz1SyIEHnNP9HRB5MAIlNRktM0TvDSzOBTGxZe5OBdOFm1rohpqj6m4hOTv
+wtR0fjSs9kCEWCKNC5xsNu6ZsKMRMmtxsPER+xgywVyEIIKAKCwRWp3Vk1GuErfDDA5jJcmQGbS
YZYmBGqhRGtIbEL5Ns4fSeqSPFWlY7yCvVMcTnHVzl8RSYKbLo/6Qxb9pdBKD9UcvDDyBww2sjZp
NK7zrMKeE1ovA4fyIWSTznAY7Kk3nvlxX9MimLaeEvdwBk5fQsfA3OXtUhkvqE8AHk0phtcFgVC3
Cy3k8aFy/sC1zI8aIv6Wldd2RsLEcC1nnphSqGMM3XhJP+whcol46T1o5JzQfCqnojC/9+Ss95gB
oU7AVJM+loexfVUCGgsilCRiwAG+epu5k4Psg4A7WfQ/nTQixyoqnkH8hQerq7uza6HeYHxvh7yP
IzL7bvio0ZbuaVRQ2OQM/ND+x4MG0aYlaBmhtqOkUSXjhY0hv0BqOH+l3k7C4ov6ePDLigVHc3IF
hmLy+G58gstx1B06heibR+V36p1qNwXiVzCoU4v9L2ZjDILMpIeElc3Kp2zIrC0Ba5gh34bMEy6S
rSC6jD+j47g7JuBgB9XBnmr70Pv2DpNbsm2WmWZfexusA5rR75W8jUtXaRmbhlu/dPqpM4xoO7gp
3aYsEo40PA+JWTtPcqhrcobbv42s740sRs4HlidBjcHNyQ9ttvwg/cjnZ0bCY+47W8IEuOwG7owk
4ZHtXw3PXnYZ7RxXIWega2pGn+kB/yf9PkSi2K6KvQP5U6mmvkqyG/ar63ebVdZFLxNH+gX9YXj0
FTF2TRAuu94iW2+Ye+bYX4VtwS+QjGY5ICRTE/+WLXLayraeLsky7nNzehMw7J7STH93Fk/HvXG3
jPSnDpx7UI8LQ8gUYO0ALNFf+BlloJ53i2tvPYQmBztE89W5v4lTmO6t4X9D3udcjGV8M/vPzEXj
HSC4YuGJxKMfWaEbAjh7j3o9S7liVbRBpLWiaCrwbQRKcCQQ6af0bVZGdfNqk4mo7s7KAsSJSCeN
I9dhRpZ/9H3qxlS+6aGc6do6ZCH73qUQRP99xPd9K+d0QgdM9xskNl6Lh6Mh8w6WzUcJFxYEHq7m
yhxe0MQh+KqI5vDs4izSMYBkOCzstOeffd28RfzON1OG0ml0hlPvrajdz5I4gDg5NtthyGz2AvLd
xNBwQ8p8ZFuZIe9Lv2Ug7VEWS2dfWyZeLzSjnevEqnUwaACob7sZEIP/2jCNjrvp14IklvigSsPL
qS9Dp46TUsuzjQuaoARqYbd/Zf2zGUpghF5L/OnYhxmP1PQt61s/DoxZxrNV1nscbjvTqrhYAmet
a1E9dLYAIJO8aVk5FyhdEOODJ6sHxyKIkBHzCXAy07c66mJmAbclNcFResnZVzZKq3rYmX6bnDOX
nGhq2s2Udz9aNXwH8LnXpc3bUeVqHw79c5AQ0NoJfeJMbQ9Dpj7FmFqEgBW/WOQmgOIGZ+MkyCzH
yUU2Z4OZ8VT2pgL/jLgWW3NkppslwG3yQ6lanpU7/vbK/K8qHd6YSNEwzGojiDreZsN7VDdeXM5u
GUel+bec7FfGvPWObm6mlwqea5n/8sdKkWGZyO2hdJknLUk37yR+5z5Jl203MclY3Hw8e6r4tma7
ojhsup1VMOfPe0MQXqV4BZBVmVl5aP1MXoJOH7VFuiaFE/z7OnrJUyhG69jKD8Z5bwNkjvNZAooM
0CV5OcoFguEOqUd+tk1N6LpquZqVOjqh5xCDzixcjIyaaEBZ95gq3/Vt0BzErHs2jwx6upY8wHEh
x13an8jqCL2GaBxbzu9szIyjk73poGBblM/fkff9ad2VK0g0c+wyJ8kkGnfffsWbeW0D6NrdArBd
ywX5p470TffveXdzBj5YhZJlm5Z8Rl5mM6V20K470695GW6SzdqmmFCuS+I8NzWi2i7g8hxR8m/8
Uh8ly91Nb8k7xOkd5XNIJFHZbhkKt7VnXkwiRe2VRtlC3fRt66pG778hLYnt4W7xVRcx1ITHyzSu
FiWMK+0xrmMThyHk51w9dQMqRHrKsae/TQcGXwFNR1p0NdMgsWf0Jg/JwkbTy+on+ODXaXxv6wxU
z2S0JHexX/MqL9twJfzw+zy9ehWCD0uVFBS8n9gXSL+L2zB3ODgQkKne+Ksd+/uYGvae/vtIBjN3
csuC17LpJBz+78hrrvSQa1ozzwiP9U9Qssek5M2vUJo3p9xmuNd1hjrn7TqY3bAXYjYUSlCQlv5S
ZmueVVh/MYwBCt0xLa4tjWOoviGp++ZFpnNs+vyn7TTY0dT8a/QIkWT+y1swqO+qNvynMD84vIY5
lrW4nhXcyXq5RIO00Z2kH0wa15xr3FgCNjQZSymArNn8L4VnvbCG7ay5uAgTNYIqgpbP0bgEZjd+
GGV/NFtXbCdjrGPfzdYsCgd2mf2KzsrYGir5mswJXm+duEAWHVYJuHbY7pkMtEmX6ErzXnij2A+F
wxZTlz8zjD02RpRR07mMTk7NB7MgD3gWu9p6yVVdIsqsVayd4WrI9FkZzW8XUT59HFVk6KERrPSf
SZg9fhmuUM1K6yMNZP7cbWqWMYnd2wfhRUTCzPm0LbBO7ZQ37vth3jj9OJ4qB+0YSpW3Mqj03pic
D2AhxAQzreba2aqCLpdGhyGJmj56Y/hhlHVBCLgzEiTJCHAqq7cErHsxWvO1ts4t9K1p8eQeKi9a
Pt/5Myw4r5VX3kOBaqh3sv8h7EyW42bSJfsuvb4wQwAIDNucR5KZnERuYBIlYZ4CM56+D8DqLrv/
beva0H6ppFIymYjBP/fjGyDFpFRMI4FAhUIHfYk1tOQSKFTWblWeE/TSo/fOjM5jknYHSQv31ok1
wRo3q91JF1GZZ4HrxZHUMB0/+0o+NE6r864BzoWakKD5VCGjehVw+RXteir8nyEUfPBmPL8WZO7T
MNl3iL3aLrMc8n5l8VDHYrobRfSkIFTxgY9vids/Nw46XDu+jV1bPpc22a6x/SDJAIm4j95stWkG
4V+H3L9mangOCrxFduU/M97g4mf8jAb09wQKkdn9rOoQfcoXEIF/dELnMm/wGQ8jbgOgQbe1Ow7U
r9XJpeggWDVdEm9InbG9cttlvR7/VL7Y6EZsXlrc2XJQn8Ib0c6pEwATSna8E/7vXEX1uY95p7yJ
AFiimBpEep5eREr94/KFt3jVMPLZBqM/7dss+CrceD7zhb9N4Kh7Kwpp5jCg/1ku/DjBGRlkeIJj
nesco8xeqsNU1vzkk2yfmNz5sQLCofmlTLx7Co4bKiaV4voTWaB8nRcG5Ux/BkSAVR/o4lq3I5up
E8oVZuNfg9n9jTIuPOaI6TT/PQY0Foge4TO17B+xx4U7EaClTK4PXWp+5qEJ+Kzwj6JizCRzgHYK
HbYcOQUm8b7QarF3dVD12BvlFcvGNqLR9GBgtrAmJ95ia6VOYLJfVAfbrnXnSj4anLsACTjo4p3Z
DpTkmL1+KFOOUpMAZIArYAWhlgcxJnjCPoefRttoVAi43IsxZbtg6cxNOTXWtlbmn4ZpgyfMXwNX
y9Wk027U01fSopEyrqDuQUzBsSt1pC7MQFy56GZCqUKlB5ilFF2R7iAxoedvphm8WRqLWly9gySZ
1prRtSu9y159bWLD10xue62B394VXO7L9uTo8Z8m9NNTVuQ/udm9uRN931hmuxVejntNZ9FeIWRH
oOnX5uCiT1oIQ93P0eqITbCiy3R47Uc8SsafUDa/ec/FxomRw+MoqD5LvMzG4Ptctmq1Kcp67w2x
vKUA77Vw2kVtQH9NuWekBCikpsGcF/opHYYXpvTePZYrFc3XbSxahvY3HvDgNOWJ5E7LOjCPFOxa
HVHfPtwSkVka3Ivbatx2Ax88On17HTUwlK21c2zOSCyVKcHipLKupuRYYKV2SooubXbccT/9sSGa
3nxGeTBscQcigUhyztSuImTPkPE+iN0d8192GnKHdT9uQaoUm1oWbB2dzzCRDooknsv+KiPa0Le3
sVxEkm7kZuWFkDC9Lj25Ynhv3TDaBklxQk8DSZph4qg61HPH3tX+aF8Vw60zUs+mw6y1FULglKv3
ut6XV8K/TMfazRTipnZSHGRVPal1J1hrZJi+Rh3KCQnNE2aLla2DntOHnFSiJJDlh4eJS/xa57xr
DC231XhmEncunoGJODixjKOm+NTXBRuSFiES0LqGEMYgd+30xYMwkQo4Ew3rxgivCTmfrdn9MkzP
mh10APYSQNZBgQhvlyM3IRHeK9vYM9n1d11FcqHhyBjpmeBWX++tYuYaGgmTf/lehj35fXzepomx
We/EkbkHuYmJlgDPfs4VVHTppkeitIAG1sAEqjWUgj8tnnhaD3xuF57uZEeR2c9GWABE7QSiKoeP
2ofpwbCg/FVxxR+jH42u+m3ljpQ3NHwQA5YTnWLafedi59D6cQ1ZY5uFFhuAxzXdF/j7fTfa+hJ9
3nE5l7YFyno/QSXHfzNy+eLwmTnUwuO/nydpUBuZy61JUiILNBSnJC43tno0bygjOO3sgItz+55h
nyykn9xVkR562bRbTfmcfEr3OCAAcJH3OKqRv2VJS/Zt+llOfCpj3/gIKA06ebM2OMsothpJdvQV
UMTYNZmQEr8qDR1Br7h6OKNWWFDNjesklKBB13OIHm94349urkUbq+yidQgOu6sl2NyaP6SAlTRc
pdZFhtKGDggqnUbXNmBDotN14zi8BwRIJOudvGtt/ttT7LHu8JDblNW5OkJ5g7Mliieb4/Pwlfnp
cPCytlxbBdP82nrHeIFn02mTK+JNvFZmwUOWVXO5Jje4Bp28t1W+8WT+FZvTHCjWj10/kmjF09pG
/PDdeWqEQyC/4uTfVDSM8KcB+StdD2AHIKFrmby1XvTez/5ki1iZoRWE4Pa4o25eYPk3OzWZZKfT
1U7cSz1o60KXxdmW2pxBrv6mXj+tJd8Sp4cpO2dAWrMgRxL2tJ8BbJV9RZ5z5XndgVQk0jN9TGcZ
+HfdgAYgyEgPI40BZu9EqEH+TGcQHCBKH9iKxyFCd07MNSEgB+Zq8hIAiyOh8RANTQUuZuaJKlEn
+zXQk7n1AcxxEdJrgD5UVWg+uiaRkwyr+37kDCw5J48iVmQtE56yznAvrV8yu3D4FEn1ggHnLOzA
3kwTyWQYCw7Fy9Oazw202ramMCwYV15c3MoqtDdazlE7aIxPKuPQQ+9uq2k7jjhyxyq3Uh3QnZbK
1GEop91sgXNH95X9uDgSk1opszIZ03n0eLEimA2HYBHI4RhFyb4bxz9c5dLVRK+Jze1E0+rh4uXj
OcuFva26cWsp7iBdJwHysAc3pKJOYycevLqsdkmXv5iVfTVNd3pQfeaQHOiTNRrkMYtDKGzaSMHc
PIbU0T2Cxry3YTVg75DJDmdAs5bOuaLHCBB9trVz0zqRXeRRGBJ/6/bDwer6X3pLuRIG7wIPk/2I
5Mh5E82AFj2x2TLPni4Tg7Ypycwdx2C8Ew3PuR2bh+k1zfXPnkTQsz9HRIbkV+il2SNZ6weVfA1p
/4RUAYXZRkKCq0dIakiJ2CDqYL45FbC6dpV0LDTz8EesJoyb+UcPhQOLbT0yRynRNwz7LwM1ieAR
Plpy8Pd2YwYbT4lXLfauSZxdhemXODh1bYOvGdRqeY3iSJ2tDK001cVb19M0NFJ/mzfdnzaqM2rF
QNPqoHyn+oO+SRwpJn7qTn3mCZOemjV6svkIRymXdA9iVMCzdKhmVyP9zxgWEKvbutga1fhSu7rN
XWIGeebcA/wSpCohBiOTuHG6GimRAFcQyAK8wfTi05x8GaE4gLwJGx3CToki6RLZsQLkGRx7u16n
+gA+CtfngAQBZau556xxcn1qRdHQGSl2Mtc8LsTBC8lZnOVparHjb8pI77akvBRcvl7achdgT3VD
Bg3CqfW9jAgM+O6Jwdsunc37I4OOJuxvogAqLHQT40jgOSezuCsQRE6zTxwtvuO9+PSSTlu5U2WR
XdQ3eYczXTfF7ASOLzEnKteGyzv8TSlR2Rjtsx4oBsJ8nIdKcanSzeCW2Dr6wyMlhOMeKe6iY3xZ
CU8rNxGG2F1W30s3H1H/QMsKH2RqX/k7QhNU0wsawITckUmxD9YU0JlgWRsz0xEAzHEr573bbrPu
4urc9gdb2xYxRDAHJCB+wh7O7php2dbQKLMPB2dVcOllcobFo/sFVmEOyDbF1hvJtXDg3JOC60Ed
W2N0itLmzOeNHw/dHTvn5Gh6fa6k/iaQGYFpBFh8OA12ZMcuJNne6NYr2PqMnecVE7IGerPqitvQ
dNdeGdjZOT6UiFBYgMNr5ocelZT5Q2yUyBjDY5PDaNHmEAmCPpDbgSoW2sE+u2ktouce8T3gL6N8
o+kXmYBvw2Wl5pSVDlr3EKA5nga9vMNo3HckSVnwlHceiuZJiIbrqVk2RKmdD47TFe6TS5WQ2bBT
eq5sqEjXCmvrimbFB61s5SmwLJLZdnMtyb7tnPjJ0J6EDAFM6OhsZu0eTM5Oq6nUYBAHrk7EDf6Q
HMqR/w/X26Wizp8KvceqpcLgiZCvXGHJwOXnOdt6DvZFI6emEFcc1qRUPg984MyBNjYVGrg3ZdA8
1pWqH/OkY+9KmX2i4HkVmX3AS/bZ0UwNIUbjAoS516wc++CaWbCiaaXbc3nCZelg5cwY9iO6vCy+
UJGzdIlYs/YQ1/ClhN45xEm/DnCIM8BH0lv+GKfD5IwL2F0t+e5Zu5oRT03c8zGcahJ1EdZnvGqv
2JNg3kCUqQlPIQqCreNd5GQWxVtCVTHrsxe8FMqdTy7UVVBha2nuXuece2Pfqm94sA1EtpD9MhNq
vbwRpuyRXCesgFhfJ04QETgvzgXtcE0idzthkDoqHK+vNYU09lRa1MZTf1T4xCyDELpBiJX3lcJO
7gOTfu+6/O61QfZoUD61/MtCFqQsVN1d/CJ22TkSYpldmL903k/czBw8h6IGwMXvcG6ONmFNxjfk
rwjyP5yaGc9UnvmuikDhdTSIXMeAVZefmB0V9JwazpMc+vGyWFJD+nLWnBKDa48FAm6oGezIOmar
UTQI3/h8Hx1RWY/E2dXGH1H6V4SjcToK/JSdQamzUcmvZGHCZFZjvdgcmWcpl5MOp3mSxYTLEEup
wplz/A6iBtjP3ZLxXb7kEyJP2Jh70aqniVnK8+Dt6ZrEHxvn2gHQ11GHe3ovGAKvYWMyw9SIBdu5
c13+fptiEfBM500OZBYDfEgmjW0UEa46JPbtguFxRg02djGAh3P9/fLddnLy9xg0+WeMgfDh2MWv
hDnVNg0TTKYLMkjvCGL6KOkHZN2AM2kqNzHy14Hz1J+84AyR+3jX8OSM+0ADpUmNY3zpu/Slr8ue
EKtXk7AjiJM4hPx4eEw2sJrQnKpeWCM/rFrX6XDHRIUNxHup86OaY3YtvK4Fx5pBk90mbeBzQIL+
hkhTrsrMGTFPJ1ehUwhD5+J4tgoHIs44+OuoYX3s8cNpXSF/D6lJ0g19t7XDlzFjV0oJCm+EyP9M
+RScS0/GdwI4cCOmMcYjGg5XWGb7sC6jB1yKuE9DEID2lCb33gKVHgv/nE7Os5gTIU2dVY85v6oV
rtzCz/UbPqy1o0v1q/XRiHErhLdcDCY2K350sc24ZYia6ccQc+LL+qc87MrXMeedLcshuCb5D2Th
/trPjL7UyH1ssO3T0Dsfumlxg2mHMqP1fGGI1CK7lP44PsUVx2w1BYRusvFM3L2+KYvD4oJWoVWp
xapX4KxNs2Bn5ZitWHrsczb91vj97UhakoAuny4sHM8OJIBNGHrFm1EUG9+ny8wwYLoHesaG1HTO
ucSEzpCUnCoeO8bYVukeNC3AMjtPuo05GdP1/fgE/o9xBrn6BeITddip7DCGhx5TJpmFMXABdt/o
jF1NXQwmC3OlobZRjf4TtSk7jaE5wHstXxemmzNG1pFRifWg/Gpi73KeNAkOnbqT9DzWau3niDfj
GGJ/rGOLYFgvkEw7HTX8Q7UD98e4/UhnBEOPM3EVjUm/S1PYT+TgTokDSbLwvHRnCRhUgRWqtRV4
8UnmHIkbFuAnk3nxnIFe3lSsCduyjKnc9B0sn+QalliiCmEcmOjN64IH8OCOfXfAiZtxTZ6dglY2
Xmq0qnAOAwc0MQjTeeznsC40tHDnm6Sde0cztnoactGefyR+WBNYT1Dl+XNkQxjcPmhaSJ2J0fJf
8UYMdnnNSYrvWuUzSR77U2FJsVrwQBzsvFXe9/ldi5Wzy2t8ef/+24Gu/wJ34DyqlrEHl+f0QNXf
T6zmx4TYezQUam+hQm6HQkCggz/2wG/sEq86L4Ssak5p5BGCTZYfI12+FWGzAzhbfigLh3267JhZ
hjOimeZ1I3z+LviDgrMsiAQqQV/k6c6uU6wDJdcfSJhckgsXzYqAZz8Em4VIWGTbKuv0y7LZFpH1
Jduwg+QR95dm/tLqZKAAgIlDXD8yGrmwSc/r+//5krkfjlHoj2Vf3Hu0BM5L/E+W7X+VvZWell9N
ZpxzeO/bXXvgRjD+MH1XkbZusCOUfAjkaJl3La+3VaO6z7zhjIuZ0LwGRRbRl83bVHUIGhLTGuee
t0ZgQXCH8Yc0znYXesfcaf31FGTxj7SlagJSNTcLZQtEiZkKm3ZfFJCZH5FTXTr9x1D50R+INvg4
BBL1NzWoLmRxDP0/AcWyT41NAgCg7pumgS3DivKBxts5Famaagh2gmYBw8JquDBkGgwCK4GybtpV
ezFm3okc6RbMMvOqIkp6PHXzfS89Y/r94ahYX7OmeI9D6fMi8uAprkt5N8BY9Im17cyQTb+v8ium
shsYPG1jmQHfnKitB034nz0RkBMBSP+Qp8G0XdAJXdA/DXPILY7H8jhqTviaj959hPv2MFYiem0j
eiodJ4YhN/+P5pyHk+zozVBxVJ9YuBupxWcXt/m1GJIS7Y1U/1TDi9I6fYS7JXDUOpBam1QN+z7u
k1tdshjXForuyE53jEd5H2qOCqu4hwAQBDNeJd1jEQEA5iMRRFX3GCmi8prAbzCjPqdcP39v+JVL
2xe+5WgO+mkNL2Uw5641sfv+4ZCXKrgU87NeJ0Am0twhtV1gpsnb1xjREZfboJ2HkMQK3t/6EliT
ukTJdVlPtCAfDlrsWCRWPP2ocQpZZV6jHxYm3DR60xGdgotDy4jRSaroFziDm8OKdakIDcLHVu5R
15Nq2/cOdBRi59ugUAMFPn+XE07Gvsb1Fe6TQYndLklFcv7e34vEGZ8Kt3zrLOmh37IahRbBQAwf
1daMxb0E+PvgGrF1j5m9TnYJ/VS3Ro6lgYFY0x5tTzGtaUyfLMPooD2O/pEPpVq3nk+vGQGTDcPj
k46j6rHxC+biM2ONWZJ7+34JmAo1/D5deTCdoHwfMQfOZjuwLnVZnrR4xrjicj3ZofXma366FxFz
R7wBwQFw3EuJ0/7gUXZ4YItFeAJmxHs5/yXork/AameuY3GzNYJoWeJjLGH5J0eMl0plXxY0gqZu
i5dA6VcsgDYakM2vOMCvNZLxL3nP3UqLLWJuZX2J7bx6JPXGnYHHgbVk/EHGu/jeFhxSVW2ncVkj
7r5DLRCXsrA3vaGry8KNaWX5L6RPvmyAphHTpTn3n6Y9LmYm/IxvZIWyV0LDDa2vmpEAj9W2m0OE
CRMhszGtWxeUYAsyecTm8xCnYbleMDKii62noAtxveL0w+v+F6AITwf/0ctwT2oaTIWSj8tLEYjs
5b4jt8ay6mvbsCWYi5yE+6zWx482ZHab1fUjKRz57PWvkA72UxqHP4O06NaJJdAnI9vbJTTsbuHX
7BemattF2a5NzKeF8+/MpEORiktFAHs1EdrDCfevKwvxGXpFsHZeHGdwjnHhYfufV30ZclauAgpq
cCKRpYxA8cyXrBqH4FbWHCeXe1vZGQaFPQzjFwQLZqqAVpyIcjJYlYQf6OwNkNLw/++GjCMtHj/z
QAoZZ/vM+uv83jrGfUceyrGxH1bNsO1shtHdwh0QcXrsE1YKPGe07VhezL2EI7I9Z40hDTDQqIZf
tY6pJU+MNZxm6Lu5D+Xk+z81kiHoL2ojikq+mS4cWi+O5AGHg3zr3JC5q5F/5rWTXHIQVqxGbbFq
c9vcCGxfd0lg6exH1Rfl9u12QUSOCh+LPjaUoRWu8zzWjbdR6i9VEERSjZQvpcGYMKTaHemxZ4jT
4aUl6LdzMys+ar7/IiEOPSrWnip3+yt2VP5oh+5S9Lr3Db7m/eGIjhkkIrQeO9LajZwQsWtx0ul9
nETLlaB0Hf0oogdtarCY9oO4576FkppUv8pqpKRy5nJIHd6ZYstZ1spl1WT1LPPWYCR8BqNWrLkI
ApzvOQi6BcLB8qpSEZ4x9QabppTtQToUG/aa6V3swDjoIvjbIRvv0jFjuLrAhPsLRpSMxi9AiaNn
X6KyiV6y5sKJvvxBHTvnH2VHLwBBnO91h+Lg5W82c9SDut565xaeteaxdXbKrfNTqeU8Trb5bIFD
qRpQ3E6ovkhlXoTOrDwiyP3Y++5fQmcGQpz9N0/86am2u/cpsqjcGkKkAZ+66oJmkS609xNGljXO
6PaxaLTDAEbvMA1MQpkdkfRMI+vBCLiQZaGPVbsFJTcf4LUGAuqyNwS6y24hmw2P7vQQGBODRFay
3uHT3YX0J1WUt442oWcZovjmuX3sMMhcLG/4DGDsnx05uWfWSFqHJDOvlDX2uWQ987Opf6kNLqlu
ar2xbMW/o7S9WVnm4g0JTkzWxk2Jqn8YS6EeXD62q0QxOhuK1tksu/085EZmGy/Lax6b59wdyieh
KrRpwblgAaua2hAfp0Y/LpuZnOPTytJ5jAGlG5BhZ+zp8rtjFXwAqO2uYeT1vCGOu40CdS9Eb/BT
dr2TTPublRqHaiZpV6Vxq3uNEIDdnSKDLLg7XUCWUHs3A4RGf5wARXCCSrn+yRkuAuHIZLLY0TgA
cfEu2jI+8cDgi5pazugmqFepd+r27/8hoWr+AMQdWbIKn/xZUhhT/y92MbkjcP2FvGruVF/IFJRq
FFwlSd21k7nuiSvlzw67DaNx1i7NTKBjlz5uv/lUEebuyY7ALvTCuZl5/EweroE3E7hzWIzlpLbD
Td7CCuC8PyIgd4oer/QYDjUY+zb1r62Hvahyk/KpCRjJGmwazXooa3ND+vMH3krzPSGyvZZm9XfC
gHBM8QaybwUuN7lwsxBYM09j+gse+zjFRCPZH4O9tJR1LfOOYw7TDCIJ4mqVfohdbtjpxTAetAqq
/MxqewxV9lhSHnkFTeLt2jCB6z4dyGKhASmkQTg/OJnmdhdoO5Q1FhMXa1BXTFVisM1V9WonY4wI
hyKiifjEGwONoiXLuvzW6LevEjrNWmYCJLjDDbn2os+qy/dplr63jDgftFp+Jja6YBmz7ufiGW9g
/yo7AHFFa0DpWxYSJOuHrEEV1gtpvySxfo1CQeYylzGtG312/C+OsEbQD1gwbfHs+vdwYOb0YMtf
k4tYs06w3FFFRWC2Umw+T4n/4LmvQnt1jDdlvtXWCw6VlTLslUPy3qKyyuPMY5jahvUWcO36lAvq
brHwPlfNvskPbrNp64rM+udY3+r2Ngu9/6UbYe4gNUlOFtZjIUm5a+lJ6KRCSit4GwK64lC0K05c
AznGCP4o5u3qL5ShaIqOGGsOiN2fujcbZpV1qOoR2GZFMbKJzNHDda7M+o16i7nhm/Ag5vQn6OvP
+Da3pLPYeWLjuR+8X6Vhb/MCrtBUlNo6CeRTXTYXA5AIGj6vwooPKVnRoOhA4zkyWzG5/MKh9FqP
fJPejGB2c3k0nZhYvmHh1036e9g2VOyy5ce+euZSCfuIqTHp6MYrXmoSF+DIEvIjDaLLuNWIamN3
7v2EVHsIGhlSqnCZbFYmE6xpWgVWJraBwNSOc1MzdcDmLj++uTY5V/+hvsX8H7BbJrGeJYQnXUfo
hvOPRhD8J1bXxIXCQsNgi5o2jtKchIeiO5uO3Z2xP93xoZoMVIPudYD4lE5gZmbu+yXJSWU46DKr
ygGr73N5ws/EbJ9ndDh6jeXtXU2SMMS0cEL1+d0z+Hnm4EXDQ+dHu7DW5YdywOu4SoPqPpF2Cj3r
PxUU/Q9Aridp4XL5agrbgan532tBXFw8nuH4OMDKxl33ZRTuIg8HSIQgSbpUV8TKGXM4hRuc48ir
HxxGYpAAC5IeXuFdOkdM8OVg4NARNMd0UTiYNRcPUMDc/f/6dyHZ/6tN6X/+PIC12ha3DE8ahnD/
UfTVs58MWeLy6ZvFhmmwdBooNXqBSEZjiSgoT14EBs2pK3yiGKOl7sfn//Aq/tnpJDzPIqFlu5J/
xsFx/N/fspCZO4slk+dQwTdoWaQZblIuu3BSvzFTy8GNpJix0igmo7aSMLlkiBq6dvV7IigG9TDK
/9Pb889ip/mF2TbHVsv0aBsS/3hhkzcaWs5ajA04A3OWiUsxi0VEeWmwDaLnQqRfrWCAoeURmV0V
I6xh8Z9tEliBHZKs//93yrbm7qZ/0I8tm6XAJTTET838x6crCIvcrn3WXEyj7qoo9gvGlYIDY2zK
DcOrHkBWW+8DxOCPxi2/dM/pnmsy40d8bPmO6XtWBMiJOjt2Y6TpSQtrso4eR8RpwAgrYYIgBImr
V3V0K8pW4SbHuDfp3luYp6CMGXUFWj09QX79E9V2cqoG93m5VzQZg4elwcz+XK5Zy1XkW8yXGuso
yhh5H2E/xGESH5bHeFGlgD7WtIjwLNOgTNXiXB3wjXuN0IP2UaSpm9N4H7y397ShVasQfk9VyNnN
G76VKLJeiEU/LrAThsrpzXB/UPy7nE8g3VAbqZXiJegRN9Km749Lx8Qg5C+0ZgZGs9Aa5dQyllN9
9HO4Lb7bYXupdvp8sDTmL4Ux1mv9u0qkC80jxlG5ciiK2JZDQ/+YGoBRq5qAVBsRMsUWOXxZ+d/a
dJo/PUiIFQxOnAJeFp0JJDaPHbm/lY1CAROyOI6xzN550y1ihVGiN/flWwFaygTGN062weImJJUQ
UUgIJzJleXYbj+Ff51NEWzc7ZtrFMdfYyMDOVHc9pcyx7qQN2teB3GUJRq5D/FHRavGnMcWaYDCT
zJEUoBUbxXZw++yqPHW302r8aY2IrzQLeO/+wOQ/UNnw0uMSQiLNm9tIKnCg0sSkfW1rBmr8EYzs
Rsx2kp0+4UlDj8hvI+Ez9hZz/BRuzriA5hpzqg5hosvnmufbQLEG+N4yIZkZ9q2D361w+os5es3V
qt2zmQIwdYJ7m2nDk9Okwyy2Nd/o36ZprQ2PHLArUay9md++oC5BpX5/bJjc7sQMh5lrzC6VjTlG
twcM3KH3mRQRQH3x5ZWi5HGdoXRFn60moAwngk+cEfjhHS10pnw+k+n22B8tFT/ksla3iLml8nCK
maO0Npjb+aiE5s4zGo5jhasMAu7qqyJd9NoxFHn4v79qMtJ+E+ofCFLPe8IkQb9HNzhvbt3yYBgu
OrrgFDX/I/rsgo37ouGDOt6SWu+3fVr8sTG4AFmK6AYezPsiEvR0lpy4qNIYQMsXbkum30pPLdID
CGbGlG8iJqB73+xwiIR6fwyrCcJtKydur9g4vxfXCZFs6+gcdE3yUKNL9SvorAtebg7dYZ/yADI2
5/nEWignyaHV795lCZsksdSTHzPo7GPjd2bo7nNI0PFQNhYCQ+DtF+U663y2Wk/8rmL5Qm+L9RDE
fNGL6B2EIRwd8hSjGPW7r3UQt0QLS0WoAKdLGV2mJL0yzBieVA8NAscNu6NgAOWaTX128maEt+EY
9Tny56FoMp0WwuBkOf/iRTuV0z5gSvLWRcg2G0XNioy6e17O29QkK7OUl8Lr26Ou6dcmdrMn6NwZ
FW7k2wTkqh3CawBYcKrXrZ429zCou7Vm47+arP42tEFxXb7UMyY4oO0En1NqHHU7i57tfJ1ldvc8
jDHl5xZWPzHv5FqGWc9ECN4zrfqbtc5wpQHSOAp3J+kOYe5PsYo7geJatmW8UfqxH9y93TF31LW4
3i2vPpt0QhlFdlh+lbsPie+tY149Z6NjjMtiD316eHMN/wS7gjLYgoaWqfchSiogWxM1S6fO6VOo
s1RnufZDag6IkZoudkqCn1huHBk0i6Z1OXrOhy5S1NgVwB09hQ0jVQLl+++Li+tqe4+fNr4DnGym
nu1hj5yjhdUaujddxtbJtojcKa+JD+WIqVWjPxLUzcSyBdoiN9UVj7IisQmOYKAbceON9rhnc4R9
aSUPFjnLtRnIn2BfjdeYoPfDODk/J+IzZ6WTphiN2LkaPCNXUwBTMXSAH+MIiiJl5nqWCmRjPCBg
p36J9m+p/NDIpMacAWDAqIPyEiaSzu68HQ9pOsDbhk6APwNNhc91fM8LBw6Pm3LlXcSEjDKeKDW1
p7gxJ2JunJ9KhzVtUi1xxWHImQAE+0QOPAlVQ8qRZOxc72Y+68I8weut9pUjc3KS5nlsi/Ezt6ja
GYcWxXXQtwT34WJ3yU/EH3eLgKDt0zJ5k71vbN3EA8SIx3pfBZh780kzzlyo4Sn1kG37WBwiozIO
Ndlki/TwBcAPHfXssbugLN2byW19FVT9l4kEBOtJNFtAeHjBU4xwPiSIm0GD065Ls+rigU35HrVj
wEk2HgM5sNTplzYqwtfFgG48/6M1MI4N0TD94pXtD8Pu4W9IeDRNbHbvnf6DONXD97yAJKjLp+hP
OryMXfeCzbb5qcXTA/7KvJz0tV7larvgu1Bc6C+1orz+aMaRw8jsMVFOvZc5AowsdXoMp8Fem1hz
f9iteR8PcTX4d6PMynUZQKU8jJX9uLyqlu+bkQMl2EGa7FSgqQuH2+KMF4dvude/HCt1T7XZe2fE
0U0BaGDntl177iJYmk7H+Nmn+7y21ZyPkxk46m6C1xq8YFYn7prdrNHs9lTGdWvX82cHbUhIsDu0
Mop+ZWMPe6A2buNya8chjiFrnp8aadfss6pvMe98+ImM3nWzPo4Yg7d5L8RZsxBee64bBFWYtGax
1Z1EAR1Kr/qfE0sh4AQCjgbZqXQ9wbqrR0x0lahvy0zdysNj6sLaYlp50BdKo0lL77pRMMCEV9Hn
11t/0y65NsbEPk9b5GzdJOhDeGkNeBGv0Kwj15BXjpGhc1/mcci+yefEK6l/4SS8QwXCARvgSlnu
KYGOhh+2+avGYRUY1RA+jqmryNlZTLxnQ8FEkpk566XnwZxzuURy7TEhY+y9D2nSfaBJhohRTvhi
zDA3sxhepU69EcwRpCdijbfK3mva30DoOORzDqR0XToMRs32NOlFfxBNVH4Py+P0Degk5o0ZvAj9
EmJvLvJTs5DisqzYVHIMn/BdYPtTc5iA9e7YzejcXJx7uBfraXYnZMVAEKVNIdPNi0k7v7TWa/a2
SN81ooWnVsJLCdGtlKMVL4asT0uNRQZ7cJnRCBMh1p7s/03dme3GrWxp+l3OdXODDAYnoM65yGRO
UsqSUrJk5w0hyzbneebT9xfpqj6WtttGAQ00CtjWTiknMqa1YsU/oCaHywOQzmFESVid3KdOaO5S
dC+2Uk8/KyTFliyN07oGXbGL0nrVM7L0vj7+fjMh3u9uhG6Zhm6AVJaGbRjvbWuLpq68bkpqIGal
P9IGH2b1I3Xv0pazt1rOFUhSfjhGxQ/b+c9fL38LO5wvdQ9OSgMp/QYo1ZUZ1igOakXGlsDU0QGx
LPP+x4+Ko6Zy5AzycgvK6zv8Vv7nBrb913/w+2tZzU0Mcufdr/96LHP++483/uBv3/Gvm/gVeGz5
vft/8Kr/Qf7kHlZC/3d78l3/rSnab28cytU7fhiUa+Ivw3JxcXBNV+qeFCb2puO3tvvnP3jKBv3q
6NBhDE+3HfXUf1mUe39xrMmeUmfPbNi6gXuPMriO/vkP6f3FJho0iWMYFBp4+h+Xbnrf0f/+/Wcf
aPF2I2xhDOQwbA0UcIRpOoalyjCvLyd4K+0//2H8r6HhyBZXE9TuSgRG7WTliNcqzvzYu1vYRxbw
IgL7KQXRYN6F0P+94E6gQ4juYu01KzO+T8BVyvluQY0D8pcNdL3Rn+L5FenFH6P0zSD9+VqVEey/
9+x/u1RbFWF+ulR8Q7oIqXy2e8O5bY7tch4sZfaFPXl/NEDn/dSNvyjqCOuXX3gxkaeu4jHN335h
Ngd5NWfqmJp2wSx7Lx3t8hjYEgTaY3HE6WRo9nGDHFjx2lRAVg0Yi0cvOrbZc1fez/VrXiGuBu25
BXnaHPPEAO/iI+u6ehphG4Cm9gTKxi0KBRzXiSfRNWvaXkOJbpqeZq0mBjw78TEfX1NeYVivY/Nq
h/c1SBsAAr4nDGq7xxGy2DLUqK1AyaieYJJD0qgz4kMDFAP2Vb7Pptcpv0+gw3P6sCx+ROl3C1Bx
sV+HqV7T76J/cq1wY4vXwr4bMdqZL5+tuJQoBK4oiuBH/srVpdMrBp9cCEd360iZhSMCqN3QBpn5
lPdHE9tHC8W9NkSdL9pUw6sxsXPnczJZUcEDZKsRwzSwrU+2+yTiexe8DRtrP41f2TH1/M2EAI03
6Ifgu9U9lfadthx5MqtB8Y6Tn1RPUQ+13AYLgXJM/AoKY8UfHVxnsTlQOQ3EQsal1BKc2J5CkGph
eCzoDNPBctNmWIfHrj42rqJ907DaE3kdOsE1EGCLPH50vxi4n6lX5hNijmDsC1Lg62R+HStUflCh
ox0x2gyRh1fbPshRDaofz+odMniCP6XRMqY+A8IQBr66G8eYrycZeytm1GzcIec8VMcMnwsHvo9L
ZotWIimlke+5X9ViJteBRe9qJHobgSIfi/WUTz75NvQpKtb6k8u5PzlZ071a0b2ager6dftL4V2T
G7BJvsMMUn1hDQJo0rCQBj6egKO9s0CWq/Fnma+NvFPTv+Il5T193/Sv6qsjG7COfIoZ/eq6eBWy
0Wutps+ClR0fuXrugZHJwOmqo26/skjE6DFlFMoHseLPKXLB4z1cKtI06OD3SfsoLiOGuUCv8RcB
2Lm9LmLOwWyx/sMUflsR/bFkuIYpCM+OgOjOuvzzkmFqsZs5LRLvhg18DIXH+aPwjoE4a3EPXJxL
KJhfrHbJUSncoOiA60+8qvNzzfgVTbBnC+bTEwmlfAsJcvecZmfJQdTvL/RtsfvHdXqWqiAbwtY9
8911RiKnVjuwtA12vCrbM/9N3UktbRius9xJGK2//0bb+NXK76HMInEVd4XnvltOu66OR3wwJ5R8
rgwXwgDabyC81924C8C8Aw7eexRvDGqNeVUQBTi7QzZWc0+ddTLgBOfzpSVAmCEGGyMdzmYc+lvf
ndlcUMP1y/mk3sVvwESycO90+fry6tjiyA0NjOGkjZnfdZk/djksxW4FMwgvAHoAw6CZ8xant0iO
c9j/FiKHbG/bc4w4xYDfXJs9LDAMM3EsS4WIw7Kbj1/O+Dw7GlQSyy+CU9edjTbn+PLMC7LgLJxM
XZaGIF/nQm4B1USIRdoQ6StOfjnHWM0cKLlU1lIXxk74om5JtUdonjqEZEy4nSFWF8vZMU5Nhtob
V+Nqe3XRaLFbDA32WuxljDVIvdWsn4fKWDPUljKCfGqvDJ2YNZ3oYdW6DVsPHtKUCbfl0kB6n/ms
fGPXqTjHEyA4fb0/qz+oy6L9DW6bPaXlnHi60bhxAUjjFDdn+o7OUQ3mVueyBhTC9eidvlWXTSqy
DRrowQ09GX11DSRQWRwhlVYzN8Z1GalzWOjGeKLUO5/4tGG5dHUhT/Si3e5Ua9ge20JfTYIUVp9q
FC6PRq25F17l2TdJyVEiFqs/Zhx6/FDVIDJkzcap+PQBNcSUVigLtoPx5a6i0UIQA8wwLUoo0GDn
cG+q3U2qrA2kFAzq4Lqra+diLgNU5yMR9ksbxIh5Yd7h6KkxY7gg9Xf1+1Rrmw5bqmI+V5P7GA3Q
Vl+8EiHO5TWornBxKb5iMbKhn1WvcWwCReFYR4iwk/FQ/FTtp+6E/lbfo4bgqMcrXz1Qr8aNYBUh
qqTGqRoCaPavMKNTsYtubVgIeUQj0mtxmoBnpxOLtQHfST1hNDtRnlXbqPQlJabozLakMNYj98ko
oRMm+2xDU0JTgImlBkeeMHa5pNTA6HjmgmfmnQrm+4azrTOhD+pHVe3MkjYZeA37y/BmYoyoD74s
cXTqs2zP6oIhctI5PYqpUHqdk+My+rLzInPoW9ATIIxPTE0WI3WFXGxHCysvI14kuFb+oi479E6F
4JCNnoUmeukOdDB1btPB9oj7UyMtYw6rT5n6GqYKh6RhwFEqJRTzVMCcY3RZAwRnFl71qiqPKbDS
+sqolVZ1q8xXM0qNHCyFfS4Wyzm1HCFWteautZE30B0z8lYu0RSgCVRtjEeas+ae0dTlbZz4clf4
zMJqN33mus5KQb9o6HVk7i1XgmjIquQsoz+pC1CfWenZXn2ejM+BIE+j5y30wagLUpWgtxuaH13F
FqHYiWYrmHyDJdXLaRxmhroJpbXAbFLhJkUsTM0CdS/QDC/3mCM5qLqS98BnsTXYD5xbqk9Si5Ia
1JrBOjifStmhL8XizHoVhF8go6e2gUfzj+bi8tUTbCNd8V3XsssTKq4xjExdqmVnyR+4qqjO/b7G
srM5qnCnVigGV6udkDhYqQ5gHKmmBE7kZcaaGNTzEkszfTV3+uU0sWi4AwJyXKaKUoVDaYU5p1o3
wPHSBf6v2l51DSuRYAkG4qNaQvUXs8IjLqhvUJE2vwwh1edQXZGUoX/J7rEhcQSWbFsboT7V8Cm+
otiB0Y8mYdoghlj1jlHAzVVSrlzR7lzvJdHuYrPZoAhOZY9G4o39uMuYI+rbE/Ru2Q+htvloaZtR
GCoyeNyIamsVwGSIl5GFrFmGJCM3uRAQa05qaFo8Mn3V2ipeqDGm4ocgM+QptSou9h2uczCEgZbi
gBDiGohbVvuprmmCUt+qcazGrmoiukBdzcwXqUXQY1lXLR8HMGLbkxodLu1cEnXrHFl7NX9SCENx
t1Phky+8dAcNpQICUaKRP9ZhFbp+BI2edFUFZWuiU4gzl/WVv6lQOU3EWOauikZRc2beqXjNYsZb
tQzjN4tGN1ToDDDTjJgTTGUWvxmODP/TaX310TwRTmd+Mi4dJoSaFOrvlcVzzXlmlocmlxia0LAy
Xyc3XSDgPjF8LL6oPKqxRPRS36zShJjVSQ1zFaLVjah1LeV8SrKOqRjOl6neocMEza0Wjt9nRL/a
7rmcCQvh6hZHwpet8k/7yyms4DvLUEm0IlxAcVKFBJWIcI860bFNSZD6S9hWaZoaUwRb9ZD2445z
dsJz+LBIZL1pIuaz6uR8RkBaV4v3j3DqGXwS/aXebg7LWS0zau2owxfPus6hkzNN3bHi3Ievy49q
FKrlvs5BjLKMwE9FVIqvZ81oWBfH4myRyE4n1SrqjzXTi1EUdgxVGqlZMv/3DWUqNMO7jbhr2wbY
DMAnlL7UvvmnhhKRoMYeIhWAjPBW3T8BjrGjgm6XxLuh+YxQInHLWo4svsRBFUUvCpKEbDX+1WOd
bO+yNtHArLYeFM08ARpECFETUi16KsWgXR2EhBk0v78J4+Kw/Pe7cKm32RYKAheIwM93MUxmP9gS
cSMGFr3NpcbG58LdOc4lb6PXox5xdvZ98tLLmlpynPPM+qvSFlI7FfV5GZlK9VVzTn1IgqKGg8Fp
K5WUhiSE9VslNOwd+BoxQ88RZzVDLIBxanFZwoeixQRuQAt9OauXj/ZZ9fOI+JUafOqfWjFV/scX
iQlxxZk0nJlGBqESH/WMipCML7WkojxyyTNYGiVjRf1JxZnLGszimaWPON5M+hf1Cejzs/vUNioz
UElg3+oogrG+2SeVi6qbUS9TySTZDKOOR6Q3bBAAovKrCjcqNqoYemmpH5NTpSkCAU4NRVnWOpXg
mPYHzmbV4q4Cphq4KkgiHIHEmbyEOxUAVNygJAWL/WtDob62zixEattAkIhpc5Wvd9yfWtK0hGSY
fzBjkxL5EvbJgxdwWHBSn8z6ohKTQD+qFZ6VRi3bDo7LXI+hNgEAOJw7NU/Mk4qBav2tCD88TbJT
JnKVm0B8L1uHFjMHXT8RldQ9WrQ+n6nFkIdIk+nL0U336q5U5OTrWThV96u1krf8ftj+oiTl6gL0
l20JaWK++3bqpWMGVKGnJMWSw1rEfyrCqYjBt6rM9/dfJ36xgXZ107YkgCJqhO83prKOQkQkfnyf
Gmch9RdGPENNdQHbGpVDospHTI58nADMeY8/7yWVdctbEilSGrXVo5XpyZnw/522+/1F/qpNHN1G
75/SDauSeNsmnCiZMg1M7Hok9mDntAs53EWYkwyC7qddLl/3/6dY/j+pDM7Y+E0Z/FuTvxRvq+C8
4UcV3LD+0imBo0BKwQGEAqP2Rw3c+sul39R4BhApDcLu/ymBW7xHBRkXOpmwLFdVpv+rBO78JRwL
TKAJQZzzFiL1f6cErubMvwMBQ0YXtmtIai82gDDLVHPgp0CwOJR5zW6J1z26DhCERERQI0mE0T/4
GFlCsTQTwOH9XN0sXr/sksxFtCstijtOzg4m6h51ItCn8zIIM9Dk9tJIoiOKRjUnO5XYXH7FmhdZ
nmb8moLwv11qWfndaHdsdc3DTw3/i8L1ZVK+uyFH91QaY1mg7OW7CeGMyLZpYRSvCzS+New2rj31
w6o8paP+yRXMywURy2tgeaiodwGc9rAkmCypvhqcZNi4CLNhSnS8+HHpZTnfBnV7hOUNFCAL5K4y
rNjvFvA7oozcI+gl92hL3T2qevceWZhyi4LMeJPHJYVWke8iUDx3v79NR93G29vE/YBTEiE4IlEH
KW/7reS8RCIpD3BJHZ3XVa01EEPzr3D0EwVQ4ahbIvjCucF1nJsSwDw2QpcD3R5z+FvqbUeTc/Ob
bor2RoU4Z4yk7UPY58cEXI9bCWN/AU0lTt74doVcO9pGRX74gYOAnLiu6+bQu9RA9ViPvlTgUOTB
FkF4O+SWtr/gRLyZ5bAu9W8VGiWf8U+De18NxV4xSTHoLT60aHcgVzyMHqR3ZD72vYNrzSC64brN
CmDSTbqHXWn5spf2NfYDRN0sDD+1g20jR5IgaqJ+nYo5Q3kqsz5EceFeg0NDemzp18KstENq2s99
rGM6L1CCPzAdUbKPOaXtMo1EFb6OlaKKcfkRG+0f4J/i7QKtJpgpgGASroQDFO+CZv5pgnWyrdrK
TjAPMrucPaGe4laFsYIWD2ytNc70YYCQ/YmbxnawSUiS5RpBaEpwkH720Ty94DbmsMMrcSye+3Dr
DqCc9KA2b4bWvoH2AuxGjYFYqUfDBsOpXvTxBt/vcuUi2H/tpOaydTKKG78fg+JtKny5Nca1FOBb
LQmO691Uq8YKORTo3cjlmJwPmWGFO5Kdf8DCJdhFtWFdO1Pj7Ca0lQKgmLOLghglVxDk9pXWdgAs
wP2ssbGroeh4pT8JJovtik85BOwP+miZx0m0uPZo8x8yCeMXl+4AVbaFTtfY1IDfTp9BL7MablSy
Ju3xNfQBD4PkmH8sS1wlRpBdnfKnt9hVuHOlsHIcEKBQ/acS/dsy9KUF2XJByBCS/ALNoreX0U7j
1PUo91Pyqr0deu54vMwIyBijBJ0UUnP3RH6M1KNZL3DZKKrnKK7ILl3nwbPuIxwNrkpXetiU8wjD
sODHo9B2eh8tEnc1aD1g/Sau/QFXXZLccdnlBQdt//3B4Eib01rdsj3PNN+dF7aF7cyiQtS916p5
0ylHXmSloAAaSGDwS68m9eXRUiIK0pTtjEwJY+TfPxZM0a7nxFPi9dAML7EiA8Onjc11ga4B29/0
D+vorwYCM564Z3D1HpSCtz1Q9Z2JyBOVGodqYaGFLZRIRGaGZIKyi5qon4XJ17zBrjkPUIGxJbWl
9A8xy1CL9bvFnOxAqIWcMSDfL+ZorvQorFErgeEN+KsOXy03NXxRsIW5gEu9EPE6JMCjVVDHd04E
rPr33Wf8fZmSOlAOjkJcVin5twkxx3k/peCxUvDa17gRmb7WZiWaWDheZXpw7ZbtF9S7Umh9Wngd
w5cZTOhfdWFihlOxHYBoZFvBWtThcP0DJ5R7qNb94Tr/3lQSzDuKHQ6Yest23pENCrMVrqgm5LKQ
QvYvFouNIZYr0aoxAr6ldgbPlx38wCh/aEojuvr9FVxa4m1nMU74aqw1dFK09wu6oxkpHD+B0Xyz
R3+LnRCE30jqTykmUJ/tpKBkW4/1quzbj7MdiY09A8u0rJ78H/C/06YFajNLyZkTULfOBYJPPQbv
tWBCUYpVVtXgqCx29klvG5S1IcMcAAN1W8va2pVXflI+jJRMq2lzCeg5uCRfS8tnARCS488FtDkI
Ig4y2hRfLKbYZINz/X0zGGSg78YsgAnTtD2I/cB/rHdLVwf9HbIEbjsjaqnr9qXo0fwMq9jxJy/u
V6Xd6MemyGtfzt4mQ3QLGQ8bNGfGAXSDKqGZt/kVaLXFn1pzr5Ldh/Z6yP64aRR/HzEOWRIbR4NQ
DP/i3YWmrh6WHa6yaze5imrqKeSlo/4hajlfB1h/483RcLB64FdD225mW3+8gL4NzquXrMmunAGz
OSTlhx+AWb0zr9IYijQnd/o6jiPvDxnDLxqWuhLpgk5WDjzl3fUusy6jiTj+I7O76EjZowiPjYl0
NOrhn8YOq2H6G9WX4fvve1UxP96ObUdnKSRZJSBJ8z0gxs4DmSSyV53aezszGTnPWEz0ui6Edi6Z
Wa8Dc/v9t/4ikYCwwxBiN0E0hsbzdhHuijbspoqvjdiHfxkVshTMWy16+2OCL9UWvdYTzuYtAA7s
XUZTb9eNNkCnRm0Bkk9prUWOOnYWL18qG5fZCeuk2z5ttVUbBB1yFQi2TNhV/P6yf9FYjkDh3yGA
uH9fimrDDe1CFW9BtWbbEKIR5xrZTdvV4H5FjoRshnzo77/zHWSJjMHWyfax1lbLteDh26bqnWRB
K5QSalobLNbG577uu6tUTPcejj0xVDKUs0qYk4G7drMQ17k4vwpcZCpNl4PEws3uOj2Brx5+wa2a
olcHAS4PPpkp9ZOu1nY9PrVNkiKppYxeNMv6w/CGxva3vQtgBM75SRpB+xu6o2bATykxAOqm85rI
5bCYvBGLmfsGBZGdG2vbfkmI924UrIMI0w0zFjcDVeGLse2wlVPY+hgSCB9BaN3EBkxaVHhtDS3W
JUBxYKgifEnn4BhFFhJcRo5yMubPVWcmWCai6Dq6Q7E1QpREkPXigNjbmlgd3pBXwxlA+6aV+K9V
+PUZ8UazNYnEeXqNryonfJZ7aiU+6Ypm0bjITRcHdM6vUg5jDm3AKWI34ywmsqADRfuEmeimLnB5
6y14ZbaOmgOBY2VqyYccxBPGlp8GO+CKSyk2qDG5/lgtkO4vStgdcj0gt1t0HpDzhalaRd9a/DzK
FnxLQc7tU4GuN53Wf7dHshInKW4RMZYIfiiP2uux0o5F/dEN2vbhnq2cckGv8ETz4m49tpntY8zq
69OSH0xRzLj9NKOfeS+hPlHPIur5AxWnKz2gsidHiqQFjgztaH8SMdVcSKqc3DgbXCOLQ8bXNmk4
XcvFuJvwW30o1jgimGYCUxc3ldA0sdYS7bOpDwjWz7biDWhbNAK22CLdlYmD2raBKYoRcLSoSQ25
SaO6GkqUk5P+vrXHHmSOrFZZE1B5LSDIIN+BQEOCtiRA9J4QiBOl0w0bzZuek3z+MkUTRip5H6DO
mox0LYuX89IgdNZMmdjgEIuRw7BcITjNmcFkmdv2avHSGj9Q7QPQYU6qBmB2JjCfGY31zVxor0j3
HVGTmG5DI5tvXM6RmnqGY4Z4tWaMyOdlGB/3mLrCXMrZ3VHbxRurT7Rq3RUvXUDiNmtLgEhIv5lE
EGGDEt/2SgPUTcnMyQkptpDWgJJr0drsD0ujI+2kgGdLFF2jCJusneZTigbXttW8r71d58gBdZDB
gNjtGP+9n7hFte4FmrjGFQpSnCZ45jcvc6nQ4ziRpcV1f+12aIeN6XxfNoNxE3p8QFdM9xxmIyk2
1F8inAAv/L9F/2ZT6/Uh8gPdT/HmCSeGeJ7J5zoEToFGFejqAsogY+8wWshTc1A+YeqHZTTu3gsM
h9y01Ga13QNfRzAR044IJIafF9VrCMMdFMyCaWYG2r3gxGWV6F66NWjtq9jCM6pXcqBw7iFGY2Y4
Txgxh1Pxms/1HsY6tWcjFzur768qwSynfKtvtQXLTi0bll3QLRIBC6TrcS2QG+gg4z7u79FIv25b
1hNvNvDARb4kQr2g7Xb1Yiy7ykkfsNrUN1GUw/A45IIylZZW9g4QxKFJJzxuhDvs48kufb0aSz/D
JW8Tjh7K5f2ASQ8mBYsxfs0dgI44pyQRdGk2/ys4JogrMNImET1lfeCuHLtsfPK8/IrFfvYz3Zqo
AVQcU49tv24GDTYFPmOzpz+YBbpGLnxyFJ1E6edRZuy0fHxEjiboPPQ37a/UCjnpdPVHjOCRt7SU
MkSeIm+Jz58WG8F6oHbvB2XzkLLAKEC4fnCXzzpqZVt0tr7Y3JqoFN3Kk5OvsCNJE8xrV7Yc1w/2
Y1TM0TUUTDAIhs4YRc4I5x2zjIJjotVbj1LOajLNGRXaNlujf1xtYlnXqxybND8wuq/YbW+rPEcz
oHCLlQ0Fw0uv+jh7FOUhjsLPuRlQwR6ckmGGZmyh4zuiaSg+V34UywzEI7yZxBtrhF+hUHYyewoU
iAYmzKfG5IHGwM294ah7brxH8PZVUenGkum5hN0hnTig0KYRHXjKhpt4rl7mCrphXI39UXYc1kFu
3UYjtirR9yhJcWVI43ldt3ZOQ2KMMbfaXd7gwFpDLQH8m2grZ9I+u169d8tK3tlVj8h6RgARGDwf
0SM9oHUFObbX8R+0EMHA5vnUGpBCC9fb2I31Cas/55b+ZR1cQG1FlCUdK/2ko5uwTcbPWdfa9ziN
Zbg2xlhGlHLVTOAEe06B/HHQnxcxIz5qZOweEHsNLKTUs+yk2VGwSyLqLYuWPqBDBZVEz844G85b
Nxwe6+g2eiTJ+4aaR3s/tdaxw0imtWJj6wy12Ig+Q+ypWRhOWYeUXl7m67JogE2q47R48kJgqxhq
26hNcXYI5MOF9oFOefY8WPemN+1yC9CgzORhjBx8rErsCvoKAIkXTX6cwgFrrPRhKlHIxDRb6Q+k
YoOS5WtkNiNcpbzflc7ZQvQF7bOBKuEx78HKRkI0VwiuBZswudWt4lbaKKrJPvsqvcq8p75HUVFD
Y3GOXyo1NOperIjoaOSgRvc5Cs1VbYr44Bn9sU8SfGit8AOh8tBw4KeYhpiuhJ8io0n8DJOKTSGj
WwB/N4jBWkfPcV/YBVg+5juNX0/IaDatfWwt/QPLVH5qx4BkletqAC0YojlWufYcucEjm+1DRU2c
lzlbE75VhwH9Pp2MPd42iIpLLNLSUfNNc7JXkPzxYxxQTEDi60DFEG1GK9/aToERA1YVaR+UO6Oh
hrqUzs4M9VegPA6Y9JjSIufJeeyYANmT5w4x9TUInRhZx+zFQGhPGN60iThljSz4o03xUsh5OHSl
hgJqvRQrYzU2Fd7eRbVJ23bcBMgMbPPccDdyiROoa87WcKb2FuZ4xDCfxU4i3b8Bs4oQT4MY4uQJ
IGtI4AhKxUxk9Oxy6EKI5NbHGM3RlaPGqD6LfdmXLxhUZN2AVXDbEpggsW5GDeHwqclaar9ALPXk
ZoGcvY66bi2nBU8IdZVZb+X3Wh9tTPOIqLH5mYiX4SeRkEbUeEo4nKBLm30mqSC+W7mGghPvpdK3
qaDlhpmWb9l9ONePY5IXX1BZfijYcK50FwVSVACpMtc17i1XZZV9KkzjASfDUdHjwxDe8zpczH0z
2AdLJN9iqTw8EbdvP066pdxSEeWBnIPkhuHn6EHkWejiwsA6Iaw7iEWo/DdwXtPcgu9rexsIoD38
6WtbF/p6QFy10fDvCp3gZOg4xEvAFLPd7euJETwXXnQn6vSxSBj/tVEMm8IC69i63gp/hVsvSss1
CgLzXjSyIesNXzvTNtADzfdhiCBqBjx8doMjedo5GXP0O9rqxgzHzwN8xqMXZoewqXt/KMlNGwtx
5oE+bbtxq8c2eSfOmfXy3Mt5P1bApo2p+97L5YuXRIiek21ao4kw9kuQpyla7siPTbLbEMbsTW+i
qKrh9aFVIPor59arwZ5aY/SAEtUeUNvaTvQAD9FK+yEQzC7xUaCTkvaTeV2ZmBvMur0bl03iZJ9z
D8mTvDAxUx2TG3MSu1x3+hunDT5bakpkwvjAYlrs0hixusoKBfui7m7AiQf3GPtUeKELnKf8KGE2
HgryDiH0uzFZ0CyzXNS73OJarxbypBUK5MyJKt6zyCINnprzCW23YTvHOp7w5V3uth6eW0o8RFrB
lSPJPstol4BKzGeze9AmILqx1u7DDKuIXiYe2n3a5zSd9NvSwEUR07wQffCj3cDzT1lMcqqQ60TP
v8MFXk9ZzuyI9mX9IWmzwY+sYQZY4ZQP0Bd3ZVdtmzuKvvg0xRrS5liHj/ybdKB9CMY+jlJ+mQzt
1kTgzTaa67rrD4EJY6xVuAqLZd5ou+8h3iCY2oAmlHr7oUhRgmvIB0UvdxnOw6XQj6kx7tmV3Ek8
fKr60UJCb6VAI1mLfxiKfXYyY75inKmJqQztBXhLv0qfzMG5n5VUzFAchKBK0ncVGbypneY4ujFt
TjP0BpyTjWtyaSwfKkt4O69ADVWmKdoJ9j2ZTnxfk1f1OvZXbdA9sylJhzLdQppG1CTsSTjG4Gow
veV6yI2rwkvYr3lwLCYL7aEIwEaCu0Laz6grmuWaUvjjaF1lVmZuoC8qT+JEQ914vA6QtVznAVI5
uDaZEGwrpjw+Qh5zehCRP/YpMA8r4HoDKIdNsLVncYogNRTJTi/iuwy70lXF6VrZ6V+j0rwvW0jx
qeuma4khERxAwwdrgy2t9ZnDVrlG/SIAABJ9HAdM+uIK3B2O4D06AOhLfdNT64uuTw2g1MCErWBO
61KbABYWN+x8ipVbK+/ELr7HY+6Y6PGwWSQglLZ4Rg77IzMDl3BbR7jU/SJ7C/cS8UnSsijH+1Gu
tXD/k492GHwYtQ6qSHyHKc+K+ne5jwo57uwZTZJn9pZzU59xYPwcV9V919kZXid4ZnQScV437Hw2
RvEBvdLVEi9PmSef81Tc1JWDsZ6AViNrqDTSvHKa2riZMX/H+dBAQZANcNWn61xnT1wYbUu0vI1j
h+CXwZO2q7jZLXVqrJqiwtlO9CsSBf1KEwGSLQbYsV57glZTWdt4AcuNnN5jUEgcIUZvDVwlWiHa
9L2Ig9nXyuVpFh4aNDk0FuGdKoSsZgNTKzeqjjm7uyti7laKVnwQOBevbA3Pj4Kkz4bAqQ+eR/kt
e6lb7bOxBMkm7+S3RDM3yBnkPutcUMrn1IteHY12JV5/mJ2axLfPOCUN2XoEbAU0FFWyCbsWTEEo
LHrxLjcfhCPaPVvwB0QlDj3kUQSt9XDVoy68dsJ4WuO0Xa2LhUQnb/VDFMcntAVf4uGG0G0PYwm9
JggPVQmgKgEwmCYJ5oSld4UrHgjFwl9wVdW0HJUMYaPnbgYaG76u5+CnOZTSPtWIoBGdNla19ySS
buw6abx03Ds4viGzDbw9wowN2OsCCQ/h1PjkphSUQuE8QD1GextZ1vXsoCBZtzEcaqUiOcP8DtIp
epYSWHmOLtVWlWLQoC4aTmyXG7eH+1TPqeazaurslCzEYh2wb8gRzQlAKEyamHjBgOeDGPcIzDvr
sYih/sI9X7XoGAAYZU+bFUpvPFA1c224k8MeNwD8VXLUYoND7EhAOHjUrdoBlUTCI47CYo2316Ed
5BU2TQ7nxYiWie5b0JAtyUC/7UfJMI2ecYogi2uxKuaEpFp5Mih8K3O+lai4aqeFYikqBQKKEVUN
PAL1FQJ1+AW5mMh44NDc0SlXE3p9aTlcRaXd72pchse591NrLkmV0MXWgTHi98Yw0grwjVjHg6Je
yu+Z0UxXkW37mCJMIE1hfU+R/CwTToEXg3bOgifUPeB59ESaMQXsFWU3EkItox5fJnK4facD8eqH
DHfUonOuIIZtnRzpaLMfb9K+fZ1QokiqBB+0CeEfsxf2ro5bULsTQjyOsQ3onFWsCZwKR32nVYnp
96M2b+yvboPSVD3KSDksauw2ku7Q5BhkoAuMymX9ScN60NclbGkIdCe3lu5jXRV+AKwQ8MCX2WJt
LWK8ixCfwqsZ21S0TwhuQHFZVUBSpdqhVjWkohtvMKalnqFYexZVFjTr2KAOxwwtwEFqpxZHOXzX
66sMoWjGJlHAa756IcW+3gnOphnthkxgi5PZX4sWzMJYcFt9AmUwwdZ9wk1Al2oxmwhUuZPiDjj1
Zw3XaEMYByUVofSLWEGeoqW76cts5yKxXqZUlWQXrjG8faqK+rrLM3oHiQbNjJ5dnDBWkVUfxzMH
ymx/raLcRVq5QUEtgkaG40lW4wGDR9Xa8crCbx33kLjVF2oGh7ArqKM40NrAmRBENc8g+VAeILUb
rPF1uIkCNLBji8J7hud2j3aUEqkAbVxSJgfzwEav6gEIL8BpsvRju+QbM2UnbFXFYa7V3kGBYEVc
bY1cc9bxiLqJbbXrZcSWN11asa3Zc+AIhiMoC1Y0VYjPyorEN1jQhm383KT6l1lavtdns1lVZKRD
oCu6AWM/tZraX/pppZvaxkHyL/MM/HuFXXB6ilaZrpPwTcPyNDrR986Wz9RHYOkArRcjJDTPBv86
MH0GA+VIYFDEk/xrFg5QDyncOeM84kKKSmY7Ug4V0WvZS1QfwNX0CBKuQeuIW50dazYjmWpagi1P
/dSP8PgKzmsZHh4id6scx0YSR+skYANmUdse0J7Z1ZGECRx802YsmhsEolcWtt2NhrNpJLqrYnZJ
dEKyHJ26RWbmaPbkE7gSnJ43kaKFqP6oZc85qWPDV+1Po1FjqW3Uj1Dviiu2euH1MGebpoJ2mAYd
dlZSiUEUiU8JO4WNgt8nslS39nQTC4ciUpbnmySI/zdX59XbONMG2V9EgDncisqygrM9N4TH9jBn
djfJX7+HerH4FnsjWPZEiWp211NVZ6NE1TAA1OaNM7GBUROFc8BLaHVWPXhL5Em1eF47ZB4teILD
um6n+knzveYwpp8dbNuHmGp0d2h3JqBMFgj4C7MxHctcew/yd7d9ERNup2K2Hz1DIbLoq3lpMy/V
+E43AQbubqoPdUv//2gd0iVzEMXdB2fKDKN8Qqiz7V7bjioplbBbT4bzHGl/ibxWqw6KyDzoKgTk
Qiq1p6Y2jb1uW431vqDNbNUnezRxkPbW8NpyGmsc1R+9GjJBIOXWo3qXw7SOftKamKHfA4rnjpjL
gziuoVui/GVCP5RDwKEyiHaFTk7TtPEzAA47M47J6ejhM1V45mVohnerS35Mx5QhBACHq8NyDynI
DGAj1NLjSJ6NhCqd/rmm+kcL8Ddl86vlQIMzC97+yJovc91T1FZDRFegtX1qvHrPGDdWGc2odW6A
LRrHQu023xW8g72/gn0TOThLXIzL08oAOrp29JZcVmuDKB3Z6unouhX10Eh1DAsqSYWuPvc7Qwq6
Mj5Hu9XDyZjxXvMGbYtqBvOzKJKB9j2wV2hLDHlzWfurUhQqbOSyYWqxoRYBFVVlKz/0M2Bjbry0
wHMqQxXQAy6VhWzEXuakdfl1mIs4TBQLEYdyBvwBEIDMhrbUiyctR+px2oIO94Kjd1lRKJ8ycszB
2+rsFFZJQlizsOUrWpZagYmddrpuUHc/l9/AELAu0/Cl2YzfahOyWV0Sp3Vz7MfalY8i+ySqpS2u
X18N9BHRC7Kxe7qV0r8AQX5q3oGwNeggaX2UWgolg5UNFc2cFe0P84tXa8hBcjjY0WLollwV9PVS
pGQCs+44FwwDYeEaakVUgaELSBzRMUb9isseqeIGDAdnrU0V0wgLvXVs5FPcTFtdGfVe5qMPuC9o
UGDJIkVwvCa7L3b0s5srT9HEnLlDQr8HxzHf68/IFvXO09VfLejjXZqAKltc7pNnt+FY29oGY/4P
BytWa5tm/4IWrSwYf5j+ls+kPCA5ca/qaeVdTFA5gxTHfAOiN0lyKEMxEJmJAGz6iX+YjOZJAGZl
oSqOHZhHZ/C+uYmgJFA6fPLM+CdQ3av0fYeSFe2IM3CFlkYQqfl1fQ9Zsn63ffbFSfRGNftPr2l/
gFP0IUXUNcSH0zR6Yhfz3+CFxPVkDw7EOh87DPc5It0+R++mQvirHXiBkYHQFYPFm5ttJhkyUr6Y
b2sdLIO0y5MxJ+Foju4GA8hX1XJKMMnguVxxSgCST2v7BbYGn9+pvAAz36d+Q+G6/eRyFgkbrlQ5
vMyZ3CZJHhxZ1XZamvyLVfIEuJrRdMUxkEI7g4lH/9tpgG+juN1SS/2atsOxnfUHGnMnsrGtCn1s
UFEy/xTTxetKSp4Lwa2vNCS9u+Umdpt3PkjsB4rfeDmwjSax0TLmxpdgO1zTpMrda1s4zRBKj5FF
R50UtWL260COjzMXKxK36kFG5yqAYNNnQxgJ9wf2IymBbBFDrTNU91tjdc3WSrRdNRM2NjJEx85C
7htq56EZ6fLt4uDBllWwNkD7rarxXQ4tA8QhiUNT4A8r+aiElui3uvQ2EMh/Cq15KwHYUX0fv7hj
fLSuunkYgx+vbfh/RC9IO894MuotrcZPkbA/RMTKDD2KUOl4nLhu6ftZZZNFS1ylEw5X1kUf/3he
bYWuscQSgmgt5Sagr8ZKxi/A1/zPQVYEGnBQMexSY/q2FyK6i3bf+PbbYDoXM5rdI4OMQ8SnIcxq
jI6UNI5eFpOGKakNWLaq3cyL7A4sGGV/zRP1z7dYpGq6pteRGp4ca1NosM6Jhb8PHZ9vF2OMSpKX
BLDmauIxrIzBJ0FCl4LyOTJ5WR+m9OLBHszzNWtLQPuS6qBydjD/en0zukidfnIN3NYJeVepjzDU
1rALeH5OTwdf5j83QKcTB6Bf4nUizIyCZDwV00BkPX2t8PDr02BSNwQpPuF+2aqKdsiyfwfZ1Cd/
ekNTEJ5pOjRzqbZZCsu0j8rndrSgrSB3hYqzHhD0KHSd5o0CaqI+bsktoNaaVasRKMr/ml3Apqhh
sdEmLDKFGHccFSdil2V7aDOG+TifuD5dsXWC0dhEaFdsaLpbZfbVZrD0KOzc8h3F1d6ZXow46nj5
xuAAHkb1T4FmvO8RjVeKA9rKbJrtPDBk0cTKTJHEM5hRq0GTV3okvPUEG5yMExTPrNG5/Cvzy2NL
t7bLjhtuwHaFxa1FDJEfjmLNl57mrHUt+3GBg4ROo2ARNeUJLYitIijdguYj9oxMSxnLHdzBPDUl
c6pioPDcVDKUsWhPNu4Uxo15zKzaTzZGq8uQbhngQ/731BcHnNz1qso4ColsncQZQABr2DgFxSv1
jFg8KKwXRXVjGg33tHSYPvXQFmzT3BRFy+9y92YdHMSouk2XoFpl66nnOCs4067MYwmbJ5yk4rcp
ooecHxwbxFtT9wxw+mnb5toxjujFZh4GizEDUYyY5Vn5leVgnRMZo9R6LnntuCp7rAGewIhh13sS
NeZSZdg5Gtlj6ipQmxEJgpkRp/YRcyyhpPxNaNHVryKBtUjflpQRbbBBsqMyA2MDRMYN4bkzLwpw
O9Te8ACK9pt6w6W8uzyllX1BTIRNyg4/5DWFDAIdZRLfI9PkCg1LTT/GwCrSmRwcxhFWVMXRtoNf
zCz7bBaxIt1NtLOd2w8a2N+izDr5XfovC8x3b5rQ4kwKS4JWHdqayK/WVms1GgBlZ+dZRV0degnc
Iif1wpa0vy61YMU0kj2Kd8C4fR5tpwpNVz/yoYNjLDM+LnVBm1zWvyNBP1LvcR3Rxle6eosIIoKT
NluilzkbgZF9QhkFG2RQ+pl7xZSw/nad7IghgI+65z1kuHsQnqad8IdnycazKriLU7UebBA+Pr90
XyPiOto7Py9remtpZp307CWto8fJbb/SjjQTLG65cslx4D4SuPVs85HRnbvC5M+5qRpHvsphZibz
hzOVHJVq/1tWHMadWIIhDn5aCRXA6N87ynU3gAQ+GlaRjTmwJkVtdG2XFDrH6Nh4pA3AX0sO4plR
czyUe/bFcVq8R33ZHP36X8fZP5zbF72csQ5m1SvYNwx9vvOAQegFAuYH7rMjzI0ASDsLc9UjsC8s
b/hW4+NU93Rp6S7wdKQ6mjXOJZeMbF9kwe6EGS/e+ZywAi9nWCOn5/YjIpd7jGLimHDiIRCAJIzM
if6uaV7lvvgdJoWVIQuezAzVzCrARwu45qociN3xCVda+ZyZ3a8fxzoNr5QBevYuqRAd+l4HHZlz
udGMyy2MYg0a8Hbx6LgIkhm3aJPm4Hl+9CaA3FypELfVl5Ob5UbX6hO4EnJlUHiI9WWfdT6ACoGE
BqpabrXI3kMIJO003Y828dqqSbD3aKye1dnLKA7TwNQ9G/pTS2bfqbr90FevfZmvOXVQzTlGpwnn
NLVtvH5+yt6jq1F1lpnUShhecGhK+eYxE0AqKqlCAj8WZhwHRkpdV5kvD+Rg0pda13egR3AXVo9R
z8jJMNovt0FIrCsMao7TEewml12Brl0pc/42kx/JqGOfM+aMqc9NRPOcuXLTZNg8Sg4CEScAzYCo
6u0ztF52Gi7bvpFxoa8/SI554JwWXTH9ySsTsnJNNgXHCeLgVNzm/rEZOQG53tmpyhs+OFw9JkfV
blpxBtglwtsFCcUPYnD3s86sZGLDVUXpR9b0nBjRrQK7QH/zvGpTWIeq9f4Ig/MZXYFfjrcto+7b
D1CqGjqC1n0+PWCPGdecOmPKTtGzC216pdJXB0bjoS4EEJbpeVOL59XWyks+QgON6+esZ54fIDqs
hig/O8gle9tNj6WdclxorAKCvEXAHkRM0e0yi39aLeVAtA1nD39fU8UnW9KOaaOvOX37JlO32yQa
tzPy+NBtaEkgFRlL79g3P6k9rWt2WMwunDd2hcmGhPy0NKUcRlEgMDR0NuSYSPKc7KUTQRM2WGnW
qZQ4Ofpul2Pj39ZR9+jao75Ckd5q2PB5ka993SHNClS7vv6aBpoz44J1DDjPq6Bt9cg9mCp9wjEG
QppE+e760jpP2oKzQRlpCh9fv/9ipt99bjwZqh5YWgYuORP5sx6tHdPj3ySJMhpj1QfEV/4U7u09
58mtW2VfTxBC2Kp51lMzaaFLrTnKWP8hdfE6U6m7Um/YNusy4BAhydtoFCwX6abuq2ojGo7DInow
IzQzi+lR59v7IqC1qbG0MG176Hj+5G7SAPxAKf6UFlDVienMqh2Gv7HCjoQtjMv1x5NIQt3g2ZeZ
407aZw+AGo9sxHXuXwMw0CJ9g/XwFQd5uXI041eB/V05gC7D2Y//DVozk33BEGcHABlKbqfZNEVb
b6w/qDT+1QWuGG+wyWBSYiqK7h9ajyuLp1YHGjKy/7N97uM0zW1rH5PCHFQILEw/V7qoPoVXPdqG
3LoySzeCftU0p46lcuxoI43X2ffXbmuJk9sUSwsHqhdIIZJbWPAEJ3WzVAUJCvOXIuXhI4egOm36
aCn+oGE3pcgUqBYgdUe8iaz4gK6whEG1lyafNTxIGI9HYnDoMSi2bC8S14PrkX1a3lRsfTf/441Y
SlIUPTSGN91vGPqweBMhZtksOy3ss6oOK8eg1wFEBgMzj6YkD95IYxb7zkq/ner2W+PeFFnbrgcH
K5ywsndpFdNNbPAIj6doMEaK0jxwSkH73s1OwXpWFWvNBQlcYSQwIbGwa7fWDceo5SPyr0mbDyMn
NAXBBYgVKr2Xz1RM0kNMydZ6tKRc4yOiqEPreR/7R31sYCYvC5iW049Ri98o8Jg/Yug59L6109Oe
FRIr2dqcps9g1k964T34/GPOI1U56zjzPoVlNjvRTEfdd3bG+OPDTjzhMvrbzjY9NkHdrvXZusSl
5W+U9PyV1rOvpxbnCXYYu7/pmy47C02dN04iSo6+xd5aDluPPXwI7M0OVQMztnYD8Cxiwfnp419j
oT3W0/SldHpNZ+yVIbLalvvmFGYm+yviLhsKk+Vtko+1DqDMiig0JoXxbQztm178TV0oApYrBSve
hIVBDeg3zKVKypyDDMtAbWCdoiE/XSZ4CHHpyfBosySRg1O+tXaTw5uaOXW1DNDdTWA1hzgw/2pA
mI+97s9g0yr9BqzisTaMN1/3k4epUNXz6MwvonQKRmC6jWtTHcu+0w5GQDaBDt8rDI0eJRiHTpwx
5inL/th2KLZUr19Fop5znV41qn8/KSR4rItkNztzs7bmnEkXaafISdrLnAPGM7l/w66lDxsUjp42
2PI41GzJqR/0rk1Qxq1t2TriYKI/oeviLHaIs4++I5hM0ckT61WFBF661xEgAY2zj4aGNmrHU8yg
ve3fat5YYof9w5xNF/zK4ALrpcPGOemMlU8JRLkwBRcfdvO71iKZ6ckU85Zj0YpcdNlonH89tuVj
pj0nNRykIWG/DoTR8VPrqDsLY9DzztWstLCGlLbJHeepGDM6vTE7TwI1X05xd5i9ns7kdKZjyPFd
bt60jPj2eB296U8hjPNoElgU2fzeq6B98Bnlh5QOHIbU/Nt587rpIhNAsHaqWxRWK6MNmQjTl6MT
k/MwtoF8po4eUbjT1IYLHztg9dDOdRqygCYnO/+Gvsy8xSuuHjkd1uBMpzZhGtZLot684fyMNgiE
h9mi37a7jmyJj0BSh6PTSEBwvn/Fwb9orrS9ZA4ap8P/MGMlVdHV0DJ84BAU0EEoKJ4Lca7G4YzT
G7+LXdJkE+zqZKox3FdE+ex9n8uz7lf5VVC77yjvcRCUCKrcyo96122NgQp4rdPp6C7FykORZ18Z
Hctm9OhnZK7ewCxE9kJQcFkknDJ4zqI/45QPx3Jfdt1BT+OXdgieLG5Jq3oI0FcZe3Ri3rdzjFtg
cm6VVZ4aczgY+K+mbLr6ttxGUT/tyOS1h4CWZwoTnPcS8X+V04NwHLQi37e0GYy08KkSYFvZpNar
Yba4VLwq+Zc3W9sVH8iWJb1HgX9SI1s1qcp/KkjjtU4d+srEd7KySxD31dDeupEmbENLt1Ak7U1K
YT4Ey6pclzYnvgSNtgG4xbwMY3LgRN/jPB/FVCa3OgGEXpII3otp5/HK/vqd8eR3Nm03c/9kLEhZ
YUFt8+lOPd6fWtzjw7HEKg6MQTuZsY7Zm57jsMtJhzZlpN9sz+3PjZ7sIDobN7E8/Pd9y7s1nphO
neWTdrGlw9C5EQ9Zne3jmRrlsh2TZ2fpPw4Gjcypa6bUh3vOnh1UYlB+Sk1zU3P0MZIp2DrLU4Bv
8VajxzJkAdKAaHPCHP0gP7NuW5f7w+AhFvl2jOzNIOihEa8gGtn2xkl/HdN0xCtoNU940BubniFr
BFmjRf78RhTtqzar6HJ/VmDek1EZP6pBDweOCS85dA5u4PYlXfhhlMLQFekKd3f/YWrH1SFzzmZl
B2xqO+d5cOf6mcYc5rjOc7yU35ctPcRZuq7IlT5ZVmQ86U1xsmMHFo6RFIeor8cwKXubBn3MyaXu
jLfuueyYhgLBWyWDx856SqpPZPAXqVpvLZoItJbG3JJpaxKaLP/A3QTy9j3ljl0t284O3TZV24yn
fplp3h9yNTHdbBvnkPVmeE9k6gqG0rQ83J/eH0phA3yZGXnpAm0wq0K3BAIaDGSZV/fwWNtqjKG9
BZQ7dY/mp+s6+SOV190jPbzBLlPEvszPydSv84CUip//Y2xsjfWqFUeV5OlHqrNz9MEWIhklt4md
44b/d791HVWcHIt5oZU0f1Vl55c7gKI3ur9ieeZNc7Ae3UBSqq04NXvJW8lc4SRrP8JO7ruP+LWX
n9wf2r63T0Uh3nHn/ui42F4mgUhj+K711hZptR4Y/d2KRi3FevprFFMdLn3sdgTA6q2NKLCIFm/w
jfCYEaKjt0m204rSrXkOrhWCwhX1wL4uJPg6uBKWGzYcgmj1anXrRGjKOrlJZ5F8Ez+wNZCQHYQL
z2xf0gUnYCwEhV5kYRWI4FR2h6GnqWmYkmR7BxbcHyAsH6uxQaNekA1jH5HqgXFRRoNDNEqzP4tq
of0tcBJL21YE7f77ds7+zsMx5mj6Y2cU5i2dEKOCkV4kiSN6PQd8pvBngUVqbS4Yghihhuj46tcU
xmk5la9NnmBeyLHLzHmIezyGEVnmH0F09AloHfS6Ld6ypuoOkuDMkzanJ0KCCmFbY6Dijc2hcNW2
XVjqmhdBjRDWyIiwYffIkJR7AlYaPKEqzJP+3XCq4B86bacIMCm95BZgePK0bAsoMClnZCJXXfPW
/UWssNeB3dMPa1CHfv+ksd9ynhFPKKUXz15WNte6Gbfsnymexw7U0o7Hl/cHC0rpiV0voYcsDwCU
vmuJbz5zyk9ezdEn5q1HVzq66I8flNwUPullpTrrYFfXJFE/dmvGJ1+OYkOraXls6uFbByS1y3t2
h9QMWObDJF7KwBVLRoWtvDe0W7Orp6OtnOzBHIcdTKVbzx2VEl/X2vHn9XtbKPGMM3ClJSaMmyA+
3x9yyHn/fVXV6qfWiR24PZBWb6H9ks3CV8ra+lRamXGUw9izObfiW4GCyHT8S+Gf+dGDiqUUWefZ
xZZIzbsudyRis/19HTY9vzzCf5KrbmGtVIS/QRbEl7iTzhNpz/iGg/93xLxyUckQbOJgAUmo8uT1
rNB6IF3OE96OnWq50ybOb+kocbzWerS7Lw5qWRVmxZvI6H1r4MhxdAT2OxvGc7o8lGPQH6kLwF+a
dW/U/2NiCtjQ13WafkR6km7bpFU7zZXph5f6n05Rl1unNzm+NVN/isHvnqzlq6RNqdY08lvMcZ9Z
dfPpecmww25vbwMP72E/0SKS+8wRxaB0/IpW+XR/sDz7XcMde7o/I0fExzlO1hlL33+/gBTDDJDt
uwfGvljQxUVrdmrw+qsdFf3VTTV/H+X2b9NWR62sv8smEYyt0/R1SMalA0E+dVo8rkx+ywkmibX2
u2xkd4AwpBrd+qsD1MHLZPw4MQZ6aECY2Ft7vNl5M1/kxGRGD5YOp6lbB8UoN20G68AMCtoeGSiG
NMyBjRwKdrpe54ZkwZJz10Qo7Azttj33d7Rc69LoUj9Xy4OZL3SF+3NbVcmWiB4EveUnQSmqLXNN
F1MGHSlybhJG2sCypLOErryGpiYjw4PTRjvN4nRbdT6OnaW1YySJ8WxihF75sKFO91CynMz0dP8l
UnjFQ+riUuFyqN13tNP32jf7v7Vfv9TGKWMIcHYXIKdlt0ALPeqDAi9yKXasGeU7qDr3VQ7PBH6K
bkvDocyb5MkcqmJPs6JLBXiw1DUAWvT6m0qK6YRQruhL6lX/8N+XapTb3BgtMpEJ/jORG2+lNxn7
OelHoLzsyY3I0DZViae4KRzjrdB8VlrWzRxeUVLp+S7ovScGExkpMGaHVYlc2gces6KC0XHqZBv2
e+7zhExzwf13DqKugaiS2mFs5uLmjNlR6dwR5KD2hXTqTV5rycbSP/WsE5fbwAfj4nLPWftN9zcb
TG2nzf0Ytr4vHsAXuWvH0ekN54jjBeObFbTVPi8IWBtm8YohRFNAXLSJNshqmpFiBW4/DpwbqyKm
HfDxuwlh0LLtoO8OTLAnT2CR6ZP2WDLSp8F8ONbK/KWwmJGua+kn3PA6ldv4JQy7vEhtLFcZ1HWV
Z93BHPHb0ZRp7OpYpKB3eQAyd5JJOu4ylhiGO1G/nWT2YQCUCyu8cKi36P7sHw16thHWdWaVWmLT
7W3MIUvTb0eyZjer9Jo5OTcQx7nOVsv02aStXOr+qi+KaNPpuNNNGkkeQcXvLF2d2a+OO8tVmwxv
8jn3bN461jkLd64SRvba5cNeYYv/hFWpQk338OEx5vVGvIgqHaINyermTEZAP9Rj4+z9uekvrVw6
AIspf0nUIqUVhnMBVbzUx4/vFdLI38o2//ti+Y5WI4KmMVENgn3GdsYDuMfdFbzQX/8kFnpKsHgl
h1kVlKOQzPOkH6/60jRf4aKoc5tHz5jktxOHgqb5aGhjPPWcpkO3aaaP0dYPkrhoggtpJtTpq3OX
ee8iRhrgFDCe2d+OuzntBBW5OUURxvIhHgrneTRG59k2jrZDvWjee282sTFOkN6z5aYlgg2ziNJo
mxsxvc8+Q/tMZfwyuOZwbQZycFyFz/cH0iqPKtfsE31NPv7CGEP2/7d5vO8g79/DMulhOPhtpdE8
kuYkjZjm5Xcu/T2Ennw7dGBQLFoVleukb8niLA4MXmVuItFDOhietU1MiGbucgCQLBcXYHJ/TaPm
bV0qC+4P4Hz1BxhGoSUtdR2BtG8zm0NQMLXOTaOBZxPU5skwFrDS5Ml97GZAc9H1mC+Vw35aliwD
7O+Z9c8hwHBM9OFBCck5hDnaJQHWfg7w6IASoh567umY423ZMHPp98VCQk4xoP9pDePgFnnwWvYZ
DCiR/q2c+mxm3IV1KY2r6WsMrxMEjGyYLmRgg900zoy/KlPfFK6YQBWl3AG9Nj7cd5aNlozXjC4B
PmyKv1igAbr442+UPAwXX/XRKjbYCZbYjg6DjtRqimngIETIZ+oatmBLGVLO9SeNxN6XGs7Zvtbr
87CQvZwWGqDdTsf7MyMXx0Av8vPUPiPReLdMmNGj5mnPI+ZtMw08ZgAzg0QnM24ddZObIBfuul2e
3r8XSG4ZSi6h5Gnp2yqa1jiJbOBLjitfjTlVO5uB1sP9oXbd+qj4FySJ3z70w1VLWjZ3uDFARw0G
rifHwMvqj6egYQDb0p219qmXg/HF1Aqr4UhJoJiqd14e5uHAptIscfiUFtUhkophqMswWblLOsyt
HUywg/eSuXRBo+j94eBDT7cv0VYKrEIUf8XnVM8zRe93kpw9GsjKXqWfVUe6QjcqzJrwvwZD+XtI
vv1zo5t8YnNhrp0Gg5BW+yVwcfs4krljJuk/DLObeyvkQVCp/UiYhlbb69yfIpKTb1ZLtBsU6p/e
ItwVN+50SJzRfnSb4DUltkrzwBwQZhbu5b0MAkwThsPgcXZcdUYzvkxDSlxduKrY55H3iyOx2gor
Nk8E2j4wImHZKGS2xcTGcVXS8+j0s76a7Kg99IKoeHdHfhmW6W5L5xKIeP61oX+TVojTC6/KwHi8
1fdEYG/Vgv00WihKc2RUmxpfxjZxCw84V50g1QQz6j8vvjUwrQ8mS1xzJlJXT2ZPthLiC7TRxZjy
5o9jSG7kdOA/wRaicqSYpgdghDNtAI65i6mo5Yjb6LuY3pJtrQJxvX9FO4+8JsH8QgxNHesWudNz
MzoBlnWvn031UHYfdwBfiwS4d1z5L15IfHct4P59qXRnlyQumeepapnJYWfSa+bSXEOwEHH5VD1B
vf/7I03JYKNTmUKy3TOPNka8ezOKtqww96+sFCwWTQxvfRNPp/89zLL5f5/2ucMhUtDe898vSXFH
NUFLrfCiVfyPGeguY5IkwWxz/4FI2QwaxpSdFJy3tp7lH8NincoJWDHsydNd7M7JKeqG6UG4HSN+
0jw4oKbHuYjGx3Ju15TNJ9dokE0azl91O7SPscnPR8vhpdToOV1+obPUEPckkraOZ+ZHnxK60Epu
LYP6h3p5SCsPU9z/npc4AAO3uGqE4b8M2kHJfnT9I4Tm/GGUfYMzFwfWnMwb6vh+dMN+SVLit5Lb
6DY11QH6wSc+GcL6Nt4UX9e9MLOJxlvZlsuZVTpwYJuYabpFPDhorvWc8a+M40dhJvKl18Y/KSOK
oYtwCbbbmBva2XOCD8bt8KDHzdB49jlws3hHqZEfwgYUjKvDxs61fVmMxstkSnJvDJDb0sYZNxbu
VjX1A+ebZSuWcSzLq/lgKF55367/qGqkN4pzxz4eBgzlbrcApIe/dVSopyoTDnzI4qCbhb8JSw1D
Nc6dlByPJk56zW4x8DFD6+kcPVj0ij0EY8dxu8xp/uMZRqo9gdu3yMNqQn+Is1YpG1elmmPexbem
JyreGIm2NtH9klbMp4ZgXamnW9Eu3M+RFobOS/qN3fjX1p0pkamh13jzu+8wDnSgb5lZd0Rm+2fp
DLTtAu6GM8RvTVkYrPnjehoEHkpvyNdWPLYM/ruRI4W7HewxIIDjUbmNbXVAjwsJvpphgRen27K7
wYqekC3XGGhnxbFIwM0MS5grqeqbMMpT0qNS0p3bbxqz3Vdx/tcT/Q02zaBlAa3u7XtKQvhR78vz
EMiz77RAsxdYI7cw8hBafWgRHygSwKskolU3kdjHli5xbenqVSwjFLvHBmSyj1r3BfyXbHaOTE/n
VYxBcDmsh3o7qRcOjreYZr1FPUNR19WzXTNH6YyUMI8W6MN+ZPcRjw9OhouJCKp/SmfuWI6GlNYV
w2bubOx9orDOefre1eUbnFF0CR13Wqs7mz6lz9aN46e2ZbBL2fgiJ53Qoa8iIi9QG746+iW3c1Iy
tDtO9oale7k6Ldq+B7mO3KHcc4rRN21t/LbOznWwko39YD3UZXWY24qRNn1X4GyaW19iidbi4Rz1
3Xfdp18a8cZQxKra0+hrcwCPfQzLYxr2nft3zFLCCrLrNnJSHfmzjLr0dIsDeGHXlN/xHJxEk+Lo
xxeJGzIi1pBgCyhzrsbZ9OnY/+fK6ZcbPJKB6fw2X23pf4yoZGSh0N67yT0XukrXeYSNivArdyN7
JqzVZhyJXf6V+mcc055BUuAmGJjgnS//UP054fBUm9GY2eTH3RhiKIoOGFY2Wit+WqE3jwxP+QOn
6YTzI2Sb5BMGoMy2bWf4c1xBlZYdtbbzDqLAvVkB/en4+OO2jR3qFtRUSpi1CdlteOOgP2jSzI0J
zzimkCWp/Oor83HM9Wo3pe2nrKYM3i6lI/YQiTUe3XodiW1l+v6F7kRmj8Il02UGW7PRv4MBSYPR
MOcr2LVbI5d7ovfldo7zjeiMS8IbudHKJAt9SkVIW9CnIJz+K2+pI8TGjudlfu/MekeDOtLJm6yc
Yo/PMMBk1NibQFTPjnL6Q5nFl1y2NKrIZlz3NiNyL2cUiJ66bgqbdVE+GxDlKZ5213U0ftiDOAWy
3KmuPsgemnwF1xsPiOxWY0YwNcJDkAW4v3RfUQqMZfkxPthDUu5SDd5SK8eZsrTkX0Rc6ohlqlqL
nsCwr6qNTHTrkOvYOzi0wdvtrW2sIGuJgVhvYb0k46wxH4VNWkNMTBJTbNxREn7VOeSnzraxg7OU
2s4dIeDqg0oRhqJb2xjRkvpxsL0xMeG0epn8Fy1iV/xM0waJ9aAn+Re8TUqUq7gi6/V/GDuvJcmt
LMv+ShmfB9X3QqOtqx7cAdcitMgXWEhorfH1s5BdM0NmtZFjxiItKyMjPdyBiyP2XtsezLXpgHwX
tGeNc9RNvd0FDQbggh04dzYP8UiBwO2Y65J824MMSIockBZICXditCg/xjoXAANCFEoTCm8DyLvt
D2+IZiC92/ptqZXrYAgcdk0kj2O7QB1l9/7Kb+1rWiuRl2YNnSu2gA751TSqyKRI9NylqkZyKMme
i8oLASC+5RjZAMcYJwbVpRmBrCUAcmXRk3CTTPgHpqA9tq1xnoC4ntWu38ST9AK1e+odjXkgyZOm
XoKJqIoLSY66Ky1j3Ki5msN3inA8LiP9vmA3lDYaTu+BTa6ZtnTILO7WHBd4PKgn0FbiletQKJlB
cgj7sjqxvHtpp/5IMKKyUdryzWYXU+Wcdcsz0U0YcSu4Tdlj1wESP+jS2muWxOTk4kPrZluhJnhv
dZMFTmkXrlV27/6A8jqb8iNb8+00NPcaCZ26QoZMb+jVZmoPOE1RlBJdu4YR4hyduntIMuulmAhF
V/uHsqlCpC4GSqLUYk3Ulrf2PKverLCN6rPyO/VTL44V30tkr3LQuZUy4TasMVowEtplSyA6y2Jq
umlZjtDmFJF1bQerxz1ZiY2dLDqK2ATqoEp5YyCPJSZududoYGkajxvLUHEx6PHWKSQ+WI5lmnuF
pxJOT4K2siavPLXy06OMPicNJY6Co6PPlwQgS2UDj+2jmAW/Mm8yTl43GsjAdaAYIxHB1I8vczMZ
E0I4CubcocepEbVmLStVHUU98vxa80ozeE5DNLSB/RgpVKUjszNuE3/c5wEfCuVYM7ItLUKSGghb
BUGCM1hPtK/IYO50KcPRP8dHSl1iS8MQ8TfpyDz+7pqqpqON8Exkhgc8DBEYrFbBQIZFAHrzyK4q
BMFh50Wy2ifFEHAvSgbjKQgfZXgujKp+btT8Ie30+7BTWGf3AH5zRcMzGlzDjADr3J+OXY6C2YjZ
odtTe871rDxTjxr4GJ1mr2CnUrAtotVdlqXv2hBTckDYAdzR+ZT8xXsp5vK2khj02riH+REQYzHk
DDLTPPP6pT/W/Ba+gml7rUQfb6jjuxPJu6RtL73RyH2gjT9qWMcdacI7K5Q/zHsVLNqNNTqoHkxY
RvSkPHnk7Yzc3LUq41ZJ1NWYkQBOSiyH00ktZ7I+CZJDuhB5GqOzdeobi6Mee2XYiRvYLLvyrTVr
5crDGPelAQsgnFds9GgLytrcojpH+XYD0lV1kS1zUvhPZTscp8rSD3CiSbGTzQe30mefvCR2S168
AuA4GAAowLy+pIg4scqtY7/vuBkaHMAqw96sqNlaJ97swMyXaJtd3e4Ed+EI0p9h6DA432quPGcN
3v9ab6b1qPsL9ol1UG8wosXr6Lid2mGnaZpT1EWdW5tdj1mu/yb/XDmmaJlKrQcgINi+DwF6dqVB
YdVph6JVt3Mu7geDY8r0fXuBAVlehCkePz/1mmbXeG/kWkuQlaHM1rYKwjzHHFEkQxhDkZZviiQn
L1eP36TC4xNszzzRoujipVXBXMT61Y/DJxzR8cZY4DxCb9ywSXYc/QjJTJZCOmY1xcDoNW10kjKX
+cuBIabEGDis9TSoN9FETkKghIfJ4bnaYoxY0/x+lLON9KJmwxzZ6htyQbnq8+4qptDCgAVC0IQA
ng6eHbOLVATa4LG/G1LuTDMjeZHqyIZdEDmPjrHmSVVSHCMKDN/61EDKHPdPg5/uciJ192nR/7Cb
dl1D8w1Y6axprypeCJpzP9P3SH+yFaNYiNOp/1p2r5AiF+MkP7M1+0xEevWYN/CJarVEmIa4E2za
zDlcaNusn/19H8336F8Q3UXOS2wr320+F5s4ssHPQL32YwQfZWy/TmZCy5XdmT4RtVMQYf5K0n2t
pdfeab4Z7j6GnJ6YEX1/Ux3rslBOlQl6Ii1fgWXvemPeOb0Dv8PoiM4oqTzEeNeXc7tpsuKQRtmE
6THawpKWGywAGfY9hCIJeiArNN8iVIakkocMPvrHbgZPWgZajSaB2UYXhMZpRsQalDUWmDqFcTwV
b6mGgZNQw+cBBkoZQtB+JBX9mE8IEyflYOd7pbLlVrcKFZ9I8TxZ8rbCM9KjrTy2c/ICe0/SebDI
dKa5XqmVwUcpCzxyeOeY0s+uSpgWt01jIkq2Ez6j0D43fX6tFBMri1k+UsNsfKVl82bZ3LZ8cl4+
PkLOGhZe3xs6AfVOj/r3QMHBKyxklJHGAc4JuU97swaY4DeuWGpi1Si1Wyu3X+0mQ5nYXKOsZXyf
tf62UCx2GKn4YY6fgrlyLM3nWGJ/1Rz7vS5KF+zuT7bVw1ARWsO98WDLod3jNmR5QHL6NJvLrdB4
TU+LqmTa3hbTPQCFFbDbG59n7TpeVIdDq60jM7g3cBAj5wIkKBNE1HQqZYtEkUjV2B20wdgUFM2p
BfVED9C51n297YhVxdGC3wHpKZ7CGCdJi3GpDwgO7VvrW872YerS+65UsbI0xqVDXSCZKmKBDsDE
AfkGvGOezCPv16Zj27SKeciBwKA7VAxqfAelr1p0WOcLfdNLmpguKcgpMkoPL/m9YuOww17G9h1F
X81slsqNGG5TImFSNaglRYQEi9mhGfeDa2dI/jH8Zg7UEcXHyjqMR6wrLp/+a+TAnxm7+E3pqq0f
QBe0MKSxWHhkKehZZFGi4EJBXc7vdLikNfkzf75ODyaD3s4N+EDIjVoJBfetEb0NLb6TJDqEDSl/
Ff2KpTSIUtPkA8KPvSohzpVVeHHaEzf31uqKV7XDucUW9YYMzDcnlfSKLWrZbt7MNSJ3dhXv2Vgd
gqQ7NXpHrljTn6FgUCOr1f2s6J6uFGjHZf8c4EZZTbH/Hc3jjtB5Sf3ExYLPGLr4yrLK58HRz75K
wR5KnYNyPHW9Hmz0oVnO5g8rjLy+PM3KvagZFalqTlGPqHxM7srBOaWaf5h7YJ1GVzw0hvWUNYh9
5pHSdXnVVdo+mgARMsZJ0QfjcRNpkgr1SSmeypG2ptIfla7Fc1gwLlHFQCR7T5jq3G9Bh7AyCtoC
AcyqHdl/2Gp+F07T4PJ8IFrc8Sp971AnBXy6rkDEsJva+Ulmdb4RPCfx7mnZ7cS+jjvfK6s+W03L
AQIZJqZU0FdaTW5ejiJhU+Ksh2kHg02kWOty41EJcX4yQls5LRktFSf2qQNrqeVwDS1BlTZVTCaz
xROWYu0860rbEuWCZbwNSgbPVnkzOmhRq6p7K0PlmalAtfGLUbBz1T5N6wHFPsCBjk8J44X0ltMi
hz0GOjyo1x3eucVGlaPSDfVmxzj1ip7oc9HbBBAlNrlmgMZTkDhafeBRb6iIJzAy1qP5NHfdA/oO
gGlWTlwQabqhfw0qnkeWeNfCbytoYrerGZ6HWXhJWAMDIXlhez2ss/gyqN0JjsWjJhQiv0ZzrVrc
ThiOlvmM86HUmDjjGr9bjbsYbq3KgtKGPsdOzpIml72MbjU8QMwWhq09iXfdbB9G3A4kDikxM2NF
L+7CAHZKEoaodnMIG6LO3m2lcXZDbhBzYMh3JWI1k7BXdo2Jn9QZ9E/GMOXK13AR+XFNJiGNo8We
hkvJ4W0oBp43VKC5chfmPATR6BSeRjuwknKegIthRuzXWatEaIT9F1XgUAhqDDOlZXg+cusrdeMh
zftzX+k7JSP1InX2tsXsvBxes1pcVWSSLnLJCziLG62bXCZLD7qDMy6CI0K7nHul0WN1NBVqQwkH
ULUzzj7QIevGZElp5ki1Wk3dfKqwGD1bgwpTpSiXu4kwPMpMdUZ+Ysn6Epkgxayg200p1Ts15ISX
uXTWkqyqqGZbyWzaHFEyUjw+zEH+iVGF4WjcYz5LJQUO+/0WQJcO64tiLP0yZuNNpu0DTR0shiF2
4Zae/LrBYKzg5DFp/vDq1hBCuOoVxrSrLOM2E+CWJlLrLilNUcH+AsBaKTXefUthZmZtcec5eDtu
UqF8z/ldAsFyO+iIi+0hYp7a0uWVSnwbIyGY7JYhgdkTtDTpbpNrN1aZf7AsKF2jD+8D5IsBYHIO
ochr5zBYOXag7Rs4K3FjPddd8qNEvzex0HQzSz3LiWVzh8pmOEdYdocBkBB8JcerC9A3NjIlMaIH
jrBjg5iDCDmVPhVP+NA4hr4WOTdi0VtUM+adqhqhV3dQGkI7eor8PDm2hVFunAg+qBgsponVNXJ8
giWDbPKSmQsyJc5j8HF0TABI8kr5YANa8u13SmjscqcNz5WR8ZH4PI8jf3Ch6bGxmdK1PvjeOHPP
UTDsZydgn6TY7AyT7llkRXBCTQXCiuoF0qBceD/GqOqrilV5bSk3JsqDAzLrBU3ZcIp3kbPWnKeI
iZQHziRfFQuvp3JewxrZLY0Do+zR+ELFPxPm2dOsm84GhRHpnqLcKGXZrM2ZYefsYCzv2SYBnJB8
ae286SRnalFxA3u9wiyOYhq4LURL7HseZzy8HESnqZ9FcNB41uPD2qmy31W4kNaJ5WOyFqfZVu9y
oAmrwHS2IZoKXrY1oCnS+iWOgCxPpIh4BMM1Yh+OPtPWz0YzPGcahXyXLRGQyG9pYZgFTBGjrcp2
PhE9gYWp6iPdaH7IiumBwV/JTFQ9gd59LfOJ9Xa9L+XU3xS1chjkueLeSRvbWLezgG233K5N54wH
0WmeITueN134FIiDr7ePw8jVX6fVcvVeyHZ+MkIwaW1j1ciRBezKJLLPeHz6lcSZ5FF8PRXtIODQ
ThvDnF8CXWWyYPqbvjPuLBmg7SP9os9AgdqiP8yKOCp2fcmVnjg9wf44nmi5BFPqaMCSMVFiT1ib
CegJbzJTvPs9PTXH1YFbAC2o3p1lV9ypQi1OWR/s6M2zFSOAq6ziN0Or2Iwp7YLFucWeUC6vtmXQ
eUiQKnitEwguVsstWMhd4B+HmJuV9zqntnFsDzGSwwOXjNdaAsaCZWpMj4Nlt3v8CD4qtXUMDcZt
VIq8Lg04qM1Yd43OOJu4C4BrFsyRzYf6UYnzxc9jj8Crs5PoUAIpXc+lFoxe7Rhsd0eQ54EF+CRL
0l1MEuryv7pJLnFlq+cEk747JwnaY2QqmNvVW8RhNkL38QcxCQb7xw0IMC8P9ZFSkntbNVhUjgwt
GZlwniZG6g1tzchFgdxVNTQnfrKhd9uip70xZuU7jwuvUEF68rCJ8d9ZyxIhPGb2a0sG7r5uQH6B
8lmpSgAd1EJhr4XOGTV8yGKZT5qR6EY18UkIc0nezgTvnC3y21nvw7Ww7ZkKFj93GTKMsIKKprtD
z46hQtv05Cv5c3uZ8EkZuShBizXPBWx5z48WaZFyaFvrqI6jF9T8kEJgQYilMh+qRkNfqm5tqw1u
bZt2sYoosWKe9W+6oV3HoKPJ7W/BUdf7ULOPylL1AkafNz0W85XSDjfOGKXe3Og7vEjdJeLSiism
630LyTsQ4V7q8nuakddIo1+Pimh5qpanQLQMiUxowg6TBrVdJ0XwaTamDwMPZIrO/e4Wbf2OHITh
XMwCaz7qum0cOqzUdpDfSEd7XoDSBDzpkqeOplvjur2EREytDf61nVu565vkqbED8UIFGODB8G9q
U+0utPHDKXeozNM6eWKpK86JPdoHZwEI6cO9ZpRv2YD9c6w/IdUYSAOaKwxhth0C7GUUhMFJ717U
VConPazOAKPNbdyEbBXKksNbTTyRcAQ7Ey4Ma8YylkRIZ2K469NL0bO8CRvimWKUva4s2bLnWnHO
70TbJvs86d2WnQ6dLdghVLPzdpzUwhMEdXGurMOA4J1mBMoAxfNYpPWXlvc5tpIhXFhKOCYh+nm2
cB4iWCdNlfEM0pV6J2ycE6hKPGegsut1/b6M9G2kW86mGqOtw9ixnArjmkLquOfeAhzbvNQKSuaU
gan0VJSSTvE1cuyrgtGFISWbwIH+oFM6hJH5yPnqs0auAoNNKKgBkLvvSVc9lb1z1vp3qxSXBrNz
MFXZiwm6jXZsoH/Vi549dzW/aQGTBT3agFSa1mrbj4xD+oMKQ/iYGE9ha8YHIyjMdQV2Zd3iLxtj
JiLgXVMcooA8JhhRE9aYllGTXUovampvnDhGxBRYrgzDWyOO78GQm9vaROg5YohIWwaaVoC3uqrr
Z3NoQpe3k7ozKY8K2YbLf5s41O+HAC7C4qzRRewRcvatUMuZNHWeOp8atkPbQrWuRe1choCBsOwn
7Rj1+rwHaMJ8GLQN1IUAVFlbP4wt8dJOm8Tb4erMWr7vi+J1SIUn5aBesDCrrviJujSo7XrwLBiV
XI4rULB4mrZlg7MkyKqbxOmKJyiVPwJXaoAzaYMQwDJkJrmWJ0P3GFoONkOuKPrsdzNYQu6X5jrk
qAwlaTqmGp4lgPN1aw1r9UAeFs3FBCLMxMTRsuNHhRddI4PCwahlsObh/ZWY1g+/im8SWeQbco8B
WNjVg2TyhsghXcM92AeCHRs1AG2PpoJ3cTyFip25zHhgQWLWD5a/QAUmbAoQAKDLNEjyJ9doJx3X
OmALRU02o14/mOmXXQ36lblah8wymonbRDhQnAdh3yCcPRlaVG2a/LMUjrFpukVKw1GSUeZh5OM0
M4qCbUpaMgf2b+Kh/TEG8jE3TEaQtL5pYp0U/GgBQNOqYV86BoyqqYdARLKj4Gx0jeYHkhUc4qjx
3WHoPztgPp6apU8IbUewP9xeap88zqRAQclb+ykuz7FMd1Ux9HhZqZiDKd21XXqNTVt4dblIrZCV
gHjuEg4UreEditCtUB2XG0KR9wN4qcxofNwx5kM5dC77/R80Ih9BRwk7N2a7Eeq0rZsK9M0Ib0Jj
b2G1xmVsInAS47O+6BubyvnwzeJLX8QWlg69tmYGImrRM9qBTUH9813M9X0/5xjTGa+UKfxpeDhE
7Drf6PSxCnb2vJI8HS2hbAo2jqau3xCZVogq2ho6Jbpd/sjQVq0hOZXcNFNWvqGT/0CyuqknUKSC
H1bU0l6p+YBGUrEfRl2+Zr3yKSv9EDlGe+7HbV4Gd5Y17vjqq0LX4eZ+DANNjUYPne65hP/OVWMo
cCNYXARSeQA546xnZdzYNSaVoSfLrRQbLDonNCgYnVlwoXEncVuHyNyjRNDa/DsblrFPi1TA1r79
XvvsxWMNb65n+bExa9DeYePobj5g9q4V+ekkCGiFjTa/0ubRTWcx7GPEAM5XnN3hS/iRaGnDeOdY
DCxp7XSKdxVGQaZIoMBGmgOdGm8U5hnwbY/YtarnAyQLwZqHHI48efFTk1ETR/YKQM73qCDh1TIS
sZG0P1iReNFZvSB40K9mGvPwZkseh6BMsaWE5EdM4xYkzKoI1uhnrqGWrKvyu7B2cLGjjayTD/Ia
WSlXHVKK2ao9pzUqFoA02DYUfYbj4XpqNKDoCT1wByhEMXX0Ffn0KBJx7NEwzwzmt6GDJU0FyhIg
70ZUF32y9DpiD8UirwhlPSj2R0U+FQBNfGZBy/9DqQn25V7C6ShH6EN1t4x0dWsTZwP1afhcm/Yd
8RCbebLDvdqW1xyFSc/XrS2fLWkAsMAsKu7AOPzBc3/kIpyRh9CjQwMcOAxiwGi28wREuDn5ISe4
rKW/8R39RlYUGWrdH1WHEAY7qq4zVpFNNCCEc7DWm0rpij7k+CWRRkutN2Hcomo9ZNb4PEXI+Qqs
F6uI1Qp786oGkY32YxtalRsEMdBBEyoFcmpglAmkv2UR1lmLN460RNWOj1iO2zz+5jjtWQd7Rss1
EHeDtg11rKZ5BFyrSWnsNdzPXTi7xgC52qcRgsa/6OD69wZwbY5Dhse4/yPJ8VhYaIRVEoYOfeDS
/jte2/ISzR4rjK99p4Ks8LianpSON7FCOg5g6NGRI/7Wos7ZARV8Q3vatUNyY6WUjT2Kk3GYkCQG
LG1RdLsBtpTTNKY7q9uV0iEJmR6qKYl515JOeHR6AXII+YqGFAth1LZukhJqFRLFcyx8/cZEKRQN
uIJaTfv0SyZc+HnPmvSV3TDjP9OsTCwh1cMtY6y2Lo42GkIzVj8T9rhdEOyY2pBgzARyP2mQC9nv
HJxAGmvNCg36goKfSd77cXrpShSzJa89lxNiok77oenV7dQNqpfjKb2Zif2DmbEPc20+pLMhPH2C
Oof7upXiofSDjnI9HDbTWL1VQZPtIuSFZsV1Tln9rvnkFIhFq9/kV1a21WGOijcHkDHu9Hxrh84X
tvmXGdxpHGsfkyDd2JpgKUmug6FPbFYAsyvN6bZWe9BhjAiKykiOjZHt/UsjUvtWHebjUBvB2cDa
5WF0Td26TLtjWRp38KGbO32B/ExWzeNw7hmTD+bSMiMuoOg8FYYD60fq+saWueoJKfJjXZC1pmAc
zHNOErwH2bYwdGM7UqaUmUKgOBqWGRzcpgwXrzzF03ascHw79jC7Q9MbbqkqDv10czTU3Nr2uJg9
hct9pSlLxaQfFqQduQ7qEZAvsAnMjus2QpPfinILVN9ZITzOL0ODD7A58L45a0VR+X1mYWuKOiT2
Wr/LMuOeU58NPDsOQ6/FPke9vLJNCT0PnFfis6cq8uhQabRgAsHXSocB2oXqj5oX6fWCIa4iI3mU
CjordU6MS4mW2Y/K3p2pG/lMLmHS+EczSp7iZjzEWcLAKQMJC9iBaI3oIbVZHI5x9g7JbDP2/TaZ
srsIybodKjsnZRbRGWNxtSvoSk64HkxubRhTOKmdYdoAWQMLPDLDznX4Lub43aT6Oa7hbPfIBms/
j7a+n94OBQg7wX3gysj+kkF5GvRQg0md7g2teCvAg69tJtW481h+W6gf1FZ+WL46gMxKGIe0m0iW
FtLwXvXGzgLfWAbfdpLfpzNbsnpZqmuUOsboPDlh9O4bROFoEnWdM3JX5CIm36eLULpw3hDfALAs
5tOEuM5OnKMxUSQGSnoVBX0NRsIdgQXApvrY4KAQ50bjaKPYBulSC4bSJqFOODBPQzDdD3qESyh8
cwI0u3OSwdQMvZDApK1FAU+Qnen6qG5bUyLGn2zzMCS4xhs5nkVRHSElos5Bn9qxMv7zEDD93yLi
iGi0LNvUliBCQsB+CUJnKtMrPxflOdXUg8N1POnO/DahtF5hiz8WJB1dRGw6R3ZVtSdn840yod9N
3Py3tCH3bSmLl1ZBqZSoNkvpRWZF8s1Rhy/D0wQzitIyvldKwV0e3Ru1Iu7A0pqcyXVx1oQOkIoo
Ecz+OTLSjLHxlOg3ecC8Ni8gBkFveTJirWCTgzS7RMC4CvPxquhdvi6ErHZstJpraXn/nQ0btZii
AjVnXaVPye3go4irnMk6+3gjvT9/87R/i22zBDWvBeJbU3VT+zUgWuPCRo2joJ3TK3MJ1rE8v+ic
Q2OzrAf1A+5fQMyZa3cqGyQPpeZscqS0FJjToU5AlGgs9NDCBZtECenEyMpbq1W0q+uEwIwAopGI
9H1cEs4RjwxNtQah2rorytKtACbdGl2FYVqOWyfT9aNWpIQADxZ71SxwHuxJcdH02rdVN1YbG0D2
X+SvSeffIr8tBihCaKq6BFma+i9XD5pFEC0aUl3SvHDUFKa8KfzwGLdK+Gyw9mZeGLDXy9jJl1hm
Xuo0/BqaEXFQRLsu0qhidJXTJimAkT3U1BNnUz5dEtAtuIACXFWdgTaV2eHPCOkZvhhK1UNI5MwO
o3xzG5r8S23Av+kFiJGEdJsTlcWbVufvTT28AGVewICN6o71UOHdZZPTqfHj4Eg0fS05bllruo5o
uu08FfKhVaS5WeSJXoCGfaVrPFy1Ui3u0zi4p2un+WPIc9JCAVCKo28VWWVwgG2V0sMA41cgKl7M
YWVVhHTI5Q92AyyzMk7FHtH/kmCDiadMGph34GmyFsjR5Lfiyjx53o+9QTFS5MO6ok9eopl7tg+Q
A+cuYEZdUvxltvoO99e5GshcHTIRzn44HTLCH3aVJLvZ0EYHJXDwo9DDb7Xv7c1oQ8tqUkR2wUJ4
z1Xyy38GsqaJnkBc7kG9KIrEdiflpRbUYjWEJvgqi19p9zO+sdIApE4WEQR+10UA/+2b0QfmA/Kg
uIQGCxxgru8TkWDTxlwY9CEMHPwG8vTzX2NuylPmiLsptcJXXhyI8o5TVRse/aY03SGFBfQzYL0q
ev9YtG9E8lxUFFA7Qr+iLWsc5w3YKiX5hFy1rJEjzM1GLbk5vcBSxXsHumStV9ZZI6b1whYIPbza
XNmQ2+4QGgfkdMZRljOKbLPJb8JeRePT6e9WMVgU9uxipmWhx1j9U5tGuW17Mbo9dLLbuf6AmHri
+swILcjns6oGpedUiAXACYJ6K6rwNuvFc1RECWwX8EbhIlqol9KZ/R50S0iZZ9tE9yZGFpiNVj8k
c7VAJ8uGOST0cbAh1avgCEni8VKNtXE/T0ihE4UQRUYuKzUU6qPZwJyf0Fy7cwhz0dDmZg/RLL9p
eqDRJY5it7ZiQZPbGyj3MQz6+sBqJRgS/ABVsvl5+P3Hx/ifwVdx899Rns0//4tffxTlVFMntb/8
8p8PRcY//7X8mf/7NX/8E/88Rx81eMHv9k+/avtVXN6yr+bXL/rDd+Zv/9erc9/atz/8YkmpaKfb
7que7r6aLm1/vgp+juUr/39/829fP7/Lw1R+/eO3j6LL2+W7BVGR//av39p//uM3Kcg7/o/ff/9/
/ebyA/zjNxrktzZ6+7c/8fXWtPxh5+86R6XhsLvRcXlafK/h6+fvaH/XOUoJ47QcdmIESP/2Nx5S
bfiP33Tz74a2PKGFaZtCMySnbFN0P39L/TtZm/RsQtelvRCJfvs/r+wPn+D/+0T/lnfZDWm6bcOr
+eU4V6XuUANY/GW6pJtWl/zbjzfQ5cHy1f+rD6xx7q3RR6WfeUXvQKgjk2xTUM4vwDqgWGWZ7bHw
muvRIIc+sTE9zH6f7OI2enEwH4OEDMudRstShI78q6j1X5KlVWlohNmqliC1lOmC+kvaZz4bOaF+
SFuHTjUISdFddWQSJ+KZmEBrX3SphaWW/S4/yPs8d2x2UYCuiiQCttpSxVkRN0+R/EgbAtBbRu5+
0F9/93H/60398zeRF2myHuMFmsI0nF9iVfuiSwKAaQqxyh5gGHIAmnJaxSL4SHyiW2BwLUpY6Il+
mwdel4bvKXQ2U4P/YTqDq2fqroij2978i4xZclH5+H4Xybu8fbo0TM0gltdg5r+Eqf7u4wVyza5x
GZHrOosIvED2el5YcBEjIfgQQAb2kKYfmy54DI3Uwa8/hl6rx1f0rvpdR927rxz8e22TfI7DXCBo
8S/ELr3EVGuMIaHe2hbnopWSdig6oyNxj05Ki/LwMML4BUYMPL7UZb2D9JG4qhIXu6ZD1hQRgHY7
ul/zGKDfiprZzWIewaOWB3tcOcD/Las5m1APJJlx7qxp6c0w5ixrMwMqjjWeWYPfcKOYe81K7J3R
LQIFREoO8W/bHJAAFfzsbyZQOmsEzkcfu/2Ra2zHQCc5TgrW0Z7WaBURoLTFwO9vurFUr4i9eRDP
mxgKImabCNS8LFovaToehFl+1JQCBVVZMAdBsBYirL2wyAgPHTlB8QxUjSlssm+CGUJw1U2btmV0
rkCXMOF7Wn4dH+mCsk2kM/QkHrLe9Vl9cBLxRE564SpY+lEP4FNnsFHvc5O8QoSmB9wSsEsdQqhV
sh+6TEvPUgcIlFpA7JMZZoaOPHSqWi9IsT+GRnFKQPEfrQ4A819c7b8E8P68plTT1IShCVs11eWW
/d01VaPMCtmNQoCncs37+gSHXt92unXgmUJ65oiYvhpS1cVLRg6uP35CXg9WgI3ly5+/FO1/eikO
nlBdcyzBP7/kudu2amUBHSk72JbZG8/NDAIJxwD6ZCmPy/Lbz0eN5QtCSC78J6IVdHfAC8nsAZsB
8m6oqhF6fY1AdJaCryR2BAeQ8+ZGdta3QnQ2URStF/LgRtEbP1QzcJFhQK2HGtkD7MHzfAiJGoy1
+4hBzVYZ6r8KS18yu3+5iQ3hkHns8LAQjv7LG84BWQvG10ziAic9U/dUR+VuMGd4FOxgvYC80xAm
8jGxrF2vVuk2hMe7wc9MPitZN3/+nstfOqDl4zekkHQ/jiFMLoI/fvyUT+iUlQj1YfUupfzUQku7
7RCqco6nbqCaDflG6LsI5YMiHyFyQIhHR9Slblo+NuB9D0yQZrcr+0Wp9RcvjwPsf3i3WNaAwTdN
Tj771ydGEXY2vadCqflMTioT7Y4C0rTnszUiR5kBE6McfDVhVuwslrkrWWpgdfos9H7iR/D6f3Q+
bHF9kYIzuT2wkoh2M0iXK9c2suyu3g1Z6uMCGGAaq/YHzUpzKO34PPYMZBWc8OukMW4YzHRrJYII
rBzBghSvnyVMccQ8AdnwRvA0jvYt9p1VUhTpi22Ft7D34XsONLJBmH6jeZ0WMfdGUcvpbM47o57b
E1JbCYeEIUpdE7NHpJIVIbBDULHymaUHleIfqrhTvXguXwu8kJ7tF/ByEE7wfB+DXTn273KMnG06
3/NXJYdiIq2hmIyR+A+DUIQ6BkUwleFBFzPeioBeTW3NU9kHKiaEeqI5NW/ivv+IZR4cuN7+N2fn
tSO5sW3bLyJABk2Qr+lNZXnTVS9EuaY3EfT8+jPYF7hHUgtq4GALG5C6kVVJE7FirTnHdLcVSz0u
DMYyFcZoFOrJYVCiOfudekS8oh9DvIORDA61Li5mGcsDJ0t/hShygLzQnwAwv4RRawEgjHvkz3rm
Yb51sBXwMqtum9au+TwIOqle7tzWBqDuduEvZJQdG2kH68yD1FYjc9hqR05rxwafh94Pm0sCDTMk
bGVNHvIOJE34mg+AlhHNVkEnoTMiVLOC41CirGll3R6ncTi2xgOZsP0NsPmPnKtOwkZwk6iSfpZI
DuFcf/rdYDx5kmnDvIR9Rwg5eZgIqujGw2zVB5fH64FV8KktrRvfbLHWh84lq1t+rmByG7R8q6j3
9jVazlXRmM1BzDXpg/he5q0m3GnL2goEW4XekV1wE8zpu1MDwdVjTTBDB3szcZVkf7G91RB/gYNv
nsbKvkfMQHcqBJQ2morxKrygWx314SkY735BK3zlvsAzfYncJtv1fKLQ8jsPzeYY1aiNEKa1F8DS
tyMwWQgqc4VNAgGzrVhOhEWcXTdEW38YI5zDBtc1ymPEUum0Ms3hG3r+Mc4M4pTtBNAtJmzUBjgX
k/jEe3mmVbOzWZ3g4kcRLq/hZ2SS4DqZ/JBCFisvSr5tUNerUKLpNZjZMX8xolM0+EukEJN8FIjp
cWK+uE6BS5yc3ndRPyQT3hThbuYlLW5JwtlkhtRHqQxzjQjepK2r9QPuhB2X1rrvtQr2ZRR7Bzc0
yUe2kbW5odwrrX5mTXykA7YZINrfW4Fm3INYLDO68RbXhbMKUMscBVF54OyS/htgjBvGN5A8Wo4I
//8U8W9l5b/Uvh4rKPQ+QWGJRf3vK22vA6vi3YfB1JjEt48pVXA8Ep9txcT0JIABajfByELqQARK
HK1oveQy9PuywMLL+BTFFqJsC1YLR2NzbdpvoPX6P6y41r9swi4iCdPl/EBCsrf8+V/qgdALx3IS
LYnq3kjmTojyGb0VWOnkVgSR/eRx+bX0HrO0DWHKI3OKknYmUKFONv99xcSy3/9jp+QcY0vfDzjL
/FaauL7WyWAXSz+SYd7MO4EEv2cEhHtpi43Qsy8Wm+wNsyHjCJCXaX/9JBj5/igi8Qj1jpJLt99V
3tUw2y3sHgVVAjB2pHUu+Mmhno5/+JX/7SZzkhPSk8uOKv9x9bRvwtVPaKGC6+3AKS/Nw1mMG92R
11HYVbNxHHUIIUru+iB6x896LhS1CPHpezOq3sFrtBi1GsYGprz5dSDzeBa3pY3APKafsTKKZCd4
HTayMfSGy/EEkq1Y9355aR2FpNn5P90Hz1y+k4ufDtTa3x+JwqvcOXF8phRYWDf1GI4HdGSXNMxn
RDWy2Y0m5wwpIPy7Hr54aG1YJK3vmng3I6fmMvhsLE2N3KPcWsLW1HvUE1SrQsvehc4YQyXpPv77
Vvzbg0xZa3usFL61/O/vv7Xnxhq1kM1hqaZFRGtPHAKMcY66UkJOm3hyWO1cUgibCFmAFdtH3nwM
VX6U3/73ryL/pYjhyIu6LKBzAKL2HyfKMS+NJSRxyW/JzT0J5BDm/H3fT2rTzwpEFGmUjKKT+jz4
o4WidqhvE436lfOuDbDY3ZREcD+Yjf/Jttk+Iuh+mXNExARspg+07+5hSV3V1oC/JWGNcEVL1ADc
xBYsUQpfdOtLXASQ8zFiq+xcFS0t7ywggdkqN9p3sE/xzNbB0L7jjiJdQEUOsspMHCG1/8zpAe8m
p9wRXIheORqPphdoxGRyizz3Fi8+gpcO08NYdeGpG/tNhXgfAAJ/c3AWoMlYiF3c5rAtcnTjebUQ
4z6haOojYEX3rhmvMmV2zOjq7ElG6MLs8VHTfLkagxgcmD2914Jkvf++Lbb7+/ri+5bLoZrjPnyA
fzwh6E7gBDZQ8ZplQyXYbNXBcDsXfYY0SnnTlgX7CgfCkmCwEIfL4aczo3UMGrzpYoZWZaCtpL99
HphrN2zw7DvIuN1iKxaTUOi8ym686TD9bjNvRjRqow4l6YonH9fmFs4YqXFMWXf4zuZ6XGM0khuA
aiUeSrItyev8w5Jq/8vhww8E/1i0qGj8L5fkr6s7np4ogbS7hnoFQD11MIpE5q1JD15zMLuJR1w+
bQ8et18chqODJgiFawaFQa4qtiXC69JyOworPKWCSrF/i7K0f8ji8ZDjGGPkY5OhRnQ2Rm9maBN2
NaxHVIF9aoFCY6BL2wY1mFvGx0ZNYmHJvhjg7F7V8NxEQl3++ya7vx9wHBuBkS9ZIemo/Jqf/eUb
BzirshSoHAQHwARtZjcHXeh72EwnZonJrS6+S7/uj2lPppM/ozHtKUWODkTq52jJEevmV2XFwS16
IuDGhqDbnQkUfIkdn5lCPjIxnnc57sDT0MAMD2fQsaDHYCBPETO1zhz24BIx1JJFv3Xp6lYLuHei
HLgARdkyGJf7JrHhE3tttsbDat3QYF/SjBJia7qnqhEhhspdrZOHyMaaXiEVGDRC+JK+0xYd3zkk
sRLcI1ZpXNBHQ+dXsKRcohiIZZ7LAKsSg1kte/NPZ9llO/v7Du3YnNMR1OL4t6xfF/8vF5cksCxX
CfYMzhbJJrGoFKMa+0/keoQXcXY0jAGRuBBgBuw+Wht+pvnGzQMo6j+9ztZyVP3tlxHcZDoZkvPi
PwqsYtKm0Io7PVVRcqd8xGESdkrNLGEg0XdnNcPBEkQBupy16yUDmXIRLdF3EUTdHzqd4ve1hSvD
Q+ezwjBfc5dO7V+uTGfMfZujW1sPS3E6NTD9S960Xb6sA2Xc4PRqwLoS2IR2GmcQkkmkZCUyZq+c
H0xrOUoZhPs6RncqRs7+bhxjk0xRk5uoGE61+jWibt5LEs/2RupxbIHMlGacDv/7DRL/8gYtvWma
MnK50b822r98lcAMja7qsDAF8QbL8aFtO+sq8jBO0CS/dYdavbrh2mzN4uDFJGcYFhk8S9+q8tgb
wl1dpe0BJB3TLr08G7ZrnBQZFhs/ne4idIDPPcuQ0ZbEaFgl501D/xxz3361o8Mfvspv/XEXZqLL
4mcHSLN+TQL+elcEyrKsn/gquSYPbzKDYZf5qXvO7eyVvT9LguhGR+o5qAeM6TZy/67rHwcPGk9C
Eek6pXF2wvi51Do41ZYBhThO97r2HEQXuESyFiElVX5AUqO5sYMSWK7MOWmFsfzDUm6Jf/kydPiF
L32a/bb5z+3Lww2EtI8+dTI65lrkVYWDLXx2GmIloe/einyCUl4R8gGOYU3HYNoRnwFMOh79FVi1
BNLFFzkQs9WpN4Gyskojiz0KE4BlFqRHetW2ze7L7LGUBEmYZpVRJjSg8a3u9tuzkULnYfMjr3EF
8pqjECZ3+9hnpntPlDlmstSOrsdWw4QZXTB/U0/cDBatNhPek4srbW2lN3lB/nVosDbMbtPjrA/I
eOtq/wph9GufGVc6bOvL3Ig3v6/0A1gB0hKrrQa4/4CaNt1Q4WjTKeF1jv3VqKW7kTOH3NGZEM0J
zp/0ov25uSoZ+O6RnhE4nZuvZKyR5tZDHJDa3ClwdxvfOMJozbaVCWwOp+pDnNa3QYCe2zNMfOYV
yhSH1HKJFFFHKD8C30Z53nI+95hI72ZCMXaNgQMlUy0depq6LrnPm2Bpmjngi5hqknBiIIvdOCMl
spi7gnhuuclLxz+GbbUkB3wx8Ag2eVsNN9TiO+YAEP+V8+ZJyDJTVgy7sqHLmcTaRFzsq9syJLm4
jLS76cES7pftdOpc87XJRjQ8uXrqzNY9J8xUChmmV02hnnxgVKsRwc8fTj//UnJTRHmcbzm1BTQ3
/zF+ihuvLJsOSEk5og7wDNzbEy071fnuNi0IFYPij6l5JlAnZ/Hdl7K+x95rrFuAyX+Ylvxe6fje
8nowCwMlwzTn7wuwp5wc4n0R0fNAmh80O0KQ/1BAWr9XkNIWps/hdNkEbSdY9se/LI3Kz7Mq6yR0
3tlEZKup0nGtOeOVSirUm8oiWAnxI8IOcJhJ55G0WPRfJoJSlZC/tbHC/GfQq/AqQy52pVGkHguR
nzgjAhqLy1ocWtvaB0OA99IGKX8V7XvT7a+8afyqEwrHdknK00z1lmpR8LoP02cCgepMi5tqY1Ak
U9YLTi8fgrMZoQkyvLrfmy1FbZJSMHTm3D0j9dx4bKkn0T80IT7oaWwT4nebYTUM9tvgNNZuyXcy
ywTjUpC/I6HIV4HmF0ggGa0xBA35kuiUgwHxpnTTmt7zmJC5WpNhJmbGR0qFm3iIuuOkhg9bmdYB
T4jN2XfjuKlzGdFC2Bxdd4kuwq2rGfLALDoFOUn0NmmPc0Onj84mwbfiGQ9Rv4nDQm4StxXHDkES
Ue7oTHWEIwWtbRq3MIInUdzmwXyntHOhfRJdlXq6TIjvsKNlJEoRVRLm+A9RgaHhz/xLXw7Gxp8c
YjwzjgBVn1mkUlTxfeSdOCjU4B/OfR0k131BeWP04YMBmHLtjOlNT2PyWIWNcQE1S2y3GULAXxjn
SdJw/k24nuuoAb+O6CO44qXwDsZcXqjRwaAPs3UesO56IleneBFaCaxbSFcwyw8+4gfbViggMNlF
vmPsR+FG3Meh+Pzv3dGyfpsv8jjbtm1a3GsOq/4/DvpjP5ZDB3V77XnOuw234saZ+x9aSvtIcV2v
rM/WS6ZTn2b2PuQYgfGyNK7yqak2Kpu5Xeky6TMphYm3nZYGPFhKIcFoIcXZEp4M4MVPDwMNshMP
TEOyrb9o78tPKI0riwBkvyVxx8ExQBCMlnuac0gbgQDrPj1784/A6HHgV3irzTerLeKjzGVxcFpx
nSAcP4hRX/9inYMznPc9yH7hWlfCBocDMCN1QrJfKrQrxTf1CcAyDAt0W82Uw2ntWjcQOqUfhyDi
s+4cZ2A3lQVpiU1fEKSicIUFqcM59jrVkI//NzxgFvUHPvfrcXZsOpUjFB9X3eX2/G4247SPnHSV
pjmvtgvnAHxxs28cSIgDrPSa3Jo8DBhDRERY4G0qR5cRAl3KNvM3Dd8w7NkGRNOzaSiUzzn9uU0W
zP0hsSJcJ9UlS0GOzhqWoFt3ePGnAuYT+xQdUHPB6A2cxmuoM54LPb6W95ZfMT61R9D6JvAWu8bs
UQchkGkvPA6c92JluefaF90ZzAhe4vyMGLegTxPl4BDJ2vjvx872rd8afdJeVmgEAXbAwdT/x1oN
cbedCAQDu6g6YBmaQEGyOyvrBcI8/IpGLs7az7ihB+qb+MwoNDLyMC3OGIV8ZjBLmGCTgEwKuqM9
RPjiB9whc/whqsRY1wkiU5uEwtyI3qsQXHZU84xXQHTThlz1DLwOdZyxCURlQr1TtzDLHtzY+yqx
fsZh9FSXS2Z6d8tGtjeC/K4Z+hEXOYJYPc/b1I5fPNQ36/DVQJtwbHPFKNK1doibxg2lPEwLgqON
ibsQjaR4TU61q3OrRY1ufDUN+7c3s2h4tIZhptF4J1BhSvGeEK9wyGUW77oYmlztuXdCBKswmQ5+
UzwQYAMeI+aXJ++EgwYEgwLyYhh8i6lBSdeEzdJOJj3ecz+JQ1pNiFvJ4UTyljm4J2y1eLbtD7vG
pYB5oze5PJzrCRaxN5w03FUC/yetq4exgBGIP3lFUhX5AaAbuZbme922/rZrgPEacXv2HxN6ubvS
pSfdzdl9OlRI0Gcb72Mdk40cIjfRPgKTAQ2X7bw2Rb1pLDUeYUfhsyOVYqwatNuj+TahYN9HQBVM
ZVRb5T7gwE42IYRXH4z9esKJRI+V5v0CtOBMuSUua4mwd/fdJK+VTE8oYsQq0lm5MtPojcHDFUDP
C258Nqmai0ODC1UWjSgOG6cOV9W6J5yNcT2CYlQQuBNw7bLl41I0frACvRLySbKLzp11Oy7hM/xb
BssakrrcpJ53wyn9mqyljhxeBn6GkV+nMEkAP4KFBi5/EwvjnZPFGZ4h0m4+Bj1ms3LxYRO7GwID
ZabeNzgjDMgaZXckpdNj9+x8vKT5a9TLh7nOTo5KPsimuM0nXL0Yx7+z4KfTZHc8JK8BQmnSuHc6
AFmABByAs7SR50H9K4qCMJFIfQ1N0K8aljsPDF/aowCif8oELn8x7fgAgtyDv9STFYwUc915t34L
Lio1Lmrgq+JWJwLO6L9hvhwygPbMd/gvVn6x06BaU+ai+LUzVPFR9nOAHbASTvmUWutGRnC4+dMO
0Mc6sD3yeuPoJrLS94CgniQsJijs47xquO12w+PAle/XrrwbE4efQsmyHn3el2wMT+FIvWi5PkPg
2f4StbvzR33uWlEz+hfzWg5wGqwKEltDxJup3+K5vJpbOgES1kRmu/eRVYQbzz9npqp2ZmSRety4
GQmiWG5n5wBGr4K7idVSFeR3up4xr4N8PsjB/ZhtPofBFfW3pKAGGrmpb2bWxI1PLUiaSwBgP3yd
AXaCBfiF9muZ8BQ0iKrkDVP1KZ6Sx1+vK3cQ/zOwXBmnSIk8F0MPb1LpL69y0v8MMN91UnPFW5+5
H042bGD3QrWPvDzXPIQR0ScIZnGx74wIyWbicDOMXIMnad9r5ksATL5Ru9CxtajW0Al9EsmDRRr4
x23V+l8k/BTrySOrMsLE6NlFt6lSSIYtC5F2s1dDjdwWIFaMVtYKjAF5QxFuKpSLETmlaFhW2Z07
dcSxAp/yY5M0LUJM62RBsvFj0Rbv4gzwUoDjsoyCZN9n6RYkxJ0NmpeNh14WI61VNM9IAmdsrQd6
XhAn7eo4Zg5fJhzfRcNVNEX1Ir3iPBb6fURotUrsF8to3rvGhwAVCArG/iuqWbEaMV1jH9jmFeOF
MONGI+fa+73z7db70SXetcwLFswoezDR8RIB9hDk0YPyl6zphlXeHwGfpgt6y6i/zHS8L2TzXM4A
MXyDtu1MTcvw8UqYCTE8fFtTctXTOZ2xSvDjLeNZ1TbsG4n0HZfGnajlAWUqEMOJDLwLpC8eXFL8
+Ki1J5RFrnjKI05G+KqjCe0wleCWeuxDGZzd2UfKTG/PWiwg+OzXzAgxQbSL+32J32aF3xFBwRmx
wuwiO25viAPcyaI7L7sFW4QA0Cg5Yc75Q90Yt7MLbKpWodoY7o3RuUBuzNhZ8lg+4hQYIOjVYDNp
ua388bPO9IERMrKJnvy/GdgUEEd1C3Hhp/Z5ZE272FpOT+MyOoEbBA438aSmcngIs/YRdTyCkbCm
X1KT+N1y9PUq+xOS/RlV2G70gBDMrpHDhHupuyCAcUQDHr6hYhKCPWayH8pS/EC0ZpMfJ5nVq+Fc
O1g0umo3BakECMgzo70KZk4Ursoa12rf0+j0xwB04K4WkVphGeRRlRGJBjScsp6bFakIRqfzYhDN
vNEi+yrGkWl3wmIKOnAwQVzyKTB1o2g4/fo/fpZocowsMyXKMjYSAZNji2eAu/RIJf1J+nm29iiY
wURNGG0AqFGlf/Y10IFsyK/mGMcZQ7uJdsWMwzfpVrR2j0FrddClCD9tq+BnUzewsEOi7XmY2oU5
YrAW5BhqQMr611bRXQ04EUa3YT4d38jQfNWm4bBOYhkCgfGaAdGgu5JupAS/5+j6xXXlD2tC44Si
A3yW4eMJEfsuBQ1fQsodPQrAYAKoydaFmRV73YzTNDMJdjSCEZNlkN+4QvE8W1G5Jhu11OUC9psB
zztA5jEqhMkL3J2NEz77hfmmCROHSRLjdjLFa8jb7U+N3mR+/e64TAMrzagSZQUYvB9VSJfbnKxT
7oyAVha/TMGqWrfIVjplv7TF9BbEQBSLKfox6Ohxmtj8nTKm182LbYZAQ9Ni5HYREzZYZn3QXgxy
Bwp5pWF3ztIotpwl9jIqDmE5IWPDRNfNP71MY96HzI2QHsQQ5scU+sZaecgDZ6HO5G7CIHGRFDZJ
d2PUysO8QQubcohREW93OoPanBYGlh186RrpdzC2JBHeNj6inXwmL0m60Eo68J7M2J1tm9/DAyas
sTS+cjNGtwRrau1gD2OTOcu+cfcUfA8ZDBXt6Pd5YJ/M8+qH4UCdbBvTXYnEf6pblGq8fuiJhnew
Bwvh1S13cFeKAfdvhtsv8W4wozw02FqR8kMzGfDMRg7x8ZhfdqKlhqs8WAADgMqi+64tr7/ug/hL
TFdFw/sXWs4eJiKVl0dRG+LuSPGVpgaPcAZl3opNwsCltS94SGmkYbmfCnrUPKeJFbxEAalTLvl5
5sQ95Dj7POKHJH79vQsA8BaFiWgeWPAqqPWxDZDKKJG/DwG9a4tv3BcwCzK6rrRoIZSBD18BQYCj
w+/GEb0O022Lr4DGQwgSDT9x3oWENahkZY2etU6wlymdpMdu1hij0/TeavJX0r8Fn2U8loW5JZUb
OixVJb52GW1UMQ37qP6KyN+kl5/dW70goWf+dJT6aVeJubNhp2cTHn7PLV1e5Sijh2mvQY0M5JM3
5Zq0a9Z2IDVTTRzaBEu+jalfahkdx8HWZHnZ1k4mrGgs6MiyLVJSKuetoAeOJ8BBAKpJjUp0sm4B
qBVl1K0t4J5nYd1lqoZ6j7B267nuqbFbgsUGeI014Su9U5hHd+W4iTpgFn0SREBGmS1WtgdtqRl/
WuZCAq29nUbbs+HQ2G6L4a2uoSN6oBV3xtTvip6uICoQCGb9J9TV+EbVymd8P0Bal8xHxqzcKM8B
k4DoQ8X6UJaqP1dCnIbOHy4TAFjiQXZOKZDp6GBnWSI9GAR+BqGsjliHLj2nVCh1JMYOcN9WnkNe
xAyrBiUBHPt5OliEdPy/gVoo7ibDfiGybV5oAguvLrq2UvOZrtrJs3BQEZVBI0cCivHjH1NanExN
M0Lw0CV5EO9Fkn0Wioe+HDgacKVXnfk5hLLeTnbp7ETlPpZj8tWmJFjqmSQUA1BB0lzVo0fFDoyO
yqfcQ1PGIB/d1BlWj64gaRVJFyWibn/wF+EuZ9giu/wxzAEANajO1p7iiahQn02h+jEuLKasde88
WClQ8Qz8h7K+tFFDi5dbLQswjDIANIK3dLRYIJR3xhtIsTc01CMTrVpBJ7EDdZENbcOBHqIfsy1w
hC6zlYhVdDabLxSQ4CqoKsnJIkacmIYMSG+LS5aX/bFwpF5HWPVHIO5rMkiiot1arogv4WxtiaiA
NbSgJZ3eO/oFfffFEshbUoP5BFJeO5Av0+a9D8D4ZWXxps2Mimg5wsXjuE/aAuAbEJHCtX6miz0+
zxJFl4vltp+ONLXITBksGmjqZ9NCQM1MorSoJkyeN4sMhDnAIs+h5KUcBtI/DEKZffjWUIxBH6kj
wQfUMX20kkH9I9ex4AhIRgESl9sIj8WOF6TYAXJ5awuym/VA4TJb1kcnaVHJKbRZNYhWcNC6rcnR
fZlJjzZHdOw5kE7dQTbq1aLpYzGijW+t6MF8t8CioM76h2KegR4V6asinI9ETbVyuodJ6fvRhdU2
B+G6cwFp09VCNGyOxlUKsnvKfLhcGrkn+UJPHCY93KJ4GyGFg14/mGI8RgoIbFK1F1kSSpLI8KIh
XNQd+2/WtMuBbNPbZCM0Y5buoq5FfbGyJvcnOcJ6BZS3wDJvg4OBHZJbJGL39bif+kEfFquUO+u7
zOL36GGFkZ7KJCtEkaM0IUQKb8A+veRzaq57K4DyJSLnuQ6wdPNowTHUPRuozfeC433g3iV70Qw0
omYsyxpkdM3s9IBQkkAdtgNFvNM6sXOmvT5pA1ZwccgRKXVh0jl+QXbK3bZTee0S6MRmurQrquqa
/G137MbdiOt0RVIoREBkzgv+vp2IeuvoYm9sAQICOv4TIgAk0SJ4xBsykjs9faRZcxs1xMT2aQ4Z
hiJujpkfh7EG5yvktaT8osUNy7mfIG84bniBacje7jch2g0S4obiIWjMDWX52lv+ELZCXup9b3v3
BlmoZK7fMFCucJs31lnhAAweLaTQzKqZydMIPwyOanZKdU+AeHZhZEtyjgkKzlu5rjRtzpiXVtUo
0WP0jgdRtJu4w4XtJAVqm/kBhiFPujW9ZzB4GxNIK/aabJ2r4iPN4SjGSG0Mi26k0dsn3xlLCpfk
XtV8cg81dzVm+9TuBqgUDLns9GfngEb1FEA3abSbYKhIEHPqy0Aw0NqZDJiDIds+0htr8pmRRdHn
HAeQxwe3WOklOceW771sklNmhG8Np89jyNjGMVhlxwq85aC7OzbMt3BpSWRulXDYcDkkOnpP2/Kx
Lf2PunyfCSdBmjS/kaR+R2UPDKCNTprR665LSKCx915SDQSX9shbc4/ti1LLp08cghNVZ8fNgHA5
VUbKM1zMtts7ZUJHUnoAnO0Lh6qn0pwG9pcKSSTsWw6VkUiYJ3K4jGF/yCDZzYITqS3OMiGTOXKZ
xcBTuDStdUfj7BlMWrDmMUGwE8sTCyQy74huIDZ2VDxfjo1tZEFGwBYjPyfxiGc0jk5d3NSh9VEg
QG7b6AtQ18Z02jswfpRfJC/HHK9aoO1eA86vW/Xx8Fbhm1rz7xO9AqhzybT1ezZEnNC2Md/R8+x2
IAnfUb5Oe4KOj2Vp3IyFvK0tDYDQ8nPG5tXVAFaXNswaZeJSZm9mmBrdPG6JvvW3Vph+DAluyyaN
LqBrsL4rnu74th2dMzAY58Jk7jJzumDYmx3rIMtOkeEjdYiI9pbBuoO7oSFT2mZ4XUIA3jQ+s1E7
vDPjCnxttMn5Pfdpt6w6zQ1A1/7ALmmnD+DnXkqyZn0H6HQe/eD5yu3dOIM3REesoampp9KCnYHy
J6UCzL+gJnwlbsLTCzJ0HcRjvstKRKNNQzClL+9Zwz4UJst+JOGD7kGRmTR+e03VXnZfKSRKWcgD
vss3OlXi2nGyjzDrP+hfm4egZDjjaYLs8xKH7xImb42c/V1N+ViHplpTrZdroCj2XLwS68IRxNj5
c/fJwXPYCad/E3rWiKWj+lwRmHnOKTf70BCnrHYBvNmLmcj8qZe/bbbdt+o8wjaVzS3VHibQei0F
9S3byVuXY1l1O7CPta0lOrASuHAxghM03obFDWZLxP3wbBUqmMZbk7/9DNnwKItixojMu2tQtJWR
k+1R5XZnV/vHKnsxsijZuqFD6EW7GUcDwkSt3oWp4XkAgtwpcudt1jYrwD5uGDYvJXEVWqh0LZIr
S9EHI+34qRWkc0hcd8hLpIlu/JqTFpQXnNScMINo47nNsLUT8PRgs8dtnvSEOIzijpxQ45zC+1xD
2YWGErr2oYgmQFFpd8g0HeM0DkrQOMxWGcnXrOAjx6igvQgwqzSlqXUNMe4cZSCHlzP9X/OBPjis
bxRSuknuRQri05NPBFXAvFjHg99vPSk9RqKi2iQ1ETPu0O4jumBGUfpXbgs0f25Pc8FiEE8DCvEU
6PkqH9O7qSRoxESMR7zJptHFWxCOcGtigz0Vf3gujVeJc20h2XxQZZsnd9BEaIoGJN8w8qZZrnUN
/e06N8t2nxICeqo8zEYzusQ0p0/BwVCCmHEufGnI25EhT0Kor9FL8x0IcASOyLnWjFxppcQEiXt1
5+08V3y4+QywdsXUvNgHwrxnq7iaQcHv7L2jiMnunOQuiZG8wDbnqOAsfb4NupWSTgez1baeT9oi
yzsJpvvAqY8EXBNzNU4gjS06ZRMy/+2UkZSAh+daZrSr0+hm6px8B0afdD+d04csq/TNKUGg1DJ/
yqCmb9qs+WGsQ8i8oE5IrV0Exxs32CW+e0lKhLCj/OzAblZBUUDSTT8QT9wDbyMQgfYUm4i+shGg
UT3fW5Va6TE6C3aOpHWq77YfGONss7x/wz5RbPXExI5Ro33FCrn1XT2uO8SpxpuIqi8DRiDzExBb
dK/JKcobffCz9IzFOll3g+fAWtk2ABVYm12sRyNgBFqdFWA/thoktLLwTiSy3RB3eJqpRpiAANv1
fX2y2365yHTI3Gq8Jkb225661yChUlMQZ0kfBQ0EOTvh4bkWOnmpc++NDQKQR6BvCputQje8Yt5C
o7Hp6/qu063NSNL5agLEFyh6YmVYRHJ7z0neX2Aa41fpHbBi6pI08T5ERUk+DmsBaP+yM25VGT3l
8jN0TNLCQgJ70E6vZOEgl3GpIJDZkjxB6oYKgytzuPHTcGYxLY19mpoHJ8JMUiJpXgGvvav7plr3
BLdQtMef1aSvexuvuW8ywCgbxCX2DIvTtElKMLrip2GjSzKN9D0y6XCX+BR5DW5zj2SPpHEGqIXm
S+bEeP8L/6PBJkYtw0l/TvgpIzbNNQXWNxPbR08Y4hwAxyAdt9k2EnLWNL2qCaANVBQuLft4H2TE
4A1AgBqT5m0l6dfmZOYFD27bX7X+qXZ6SmB+tjCKkUIeIIjpoHG2iq1fIlTs5BPwHp4Jp2Ou/KS8
9gH3PsKR0EX1byGnB1Hss3KCEmWCxyg0cN7ICUBaOcgd7+lJu53xPPVbTCqIiVFpadViCiSzm8BO
IGCtSQ5ty8rTdero1ngKwLgRxZIjhwLYj1KXknNVka++JRR01Tii3MSgPhZi0NNE0R4FpYtfr4KN
WlrMvGv2tWwGnj/SLmH1FnxgEdEcgayQsqv1A6m4CLH3FosM9iUmoUTM+jivRhOIoccszF3MCXab
nibtRRviH4cd6ItzQF5j2EB77YYefjWvgo6H8Ehf/MaJrYtpix9J2dXneMm2rl15b2h1mzdOjw5N
5kxlIAqkw8zWJovdYILWZA0+9tYlJV27tiLSLzN2zCnJL0YwvxR6oms/vLlGkF4lk7s3pyDaKYdp
TjqYH5q24MEa/ZTmJAGNXdxBm3LeQW0kiFjdK0sOxF8zqwirrFiX4/jmO/1tp6Z3IEEKFyZuaokG
zSuc8DoCGV55ZDJWbbrru+BlNNkAbPutawyDyB1Cj5nSH7wicg8VAmNQOwes65CuWv+zTfJH4V8K
/rvHcTWpaJ/EkpOUqI9Jb+7rSh7LIVVbxBZkPYmFQL8nfCbF2PKLZEu1OOp464TmPT12sGTB4zwT
FUblWY7+2fOm+GIM82PwP4SdWY/bRhpFf1EBJIvrqySK2npR790vhNsLWdz37dfPYT+NncABBsEk
sR22RLKq7nfvuWN96XJ6DkepLFZpqjNq9dPq9BW3an/Wie2wZV1uocG8T3BNS040BJ54ZHGeRuwL
3F91DNBJM7k6hnfoZgbLiZt6SDe0KgRNbF9DO95nkxj3CF1MGKAIYBxKOIDPdxwPSEkhXe9aQJ/7
dhxZqKGd6KQxca96y57+EmxmVv/i0SH/4GSCwsP52DaadYsseqAFk8J3a3k1YPWxI7Q3nWR9pold
7fFoneA5AketsueqTCmRz/Tnbq3iG1BnRdly7l7KH/QcnVVZkbxazX6wgxdNflJTzraRKBLxyfeY
SvSDiey0AdZ7tPvEYuZVfUtXsAobrYqZ3jEnJcYI7WBUnCbNyGaOUYxPqSsuIgHUN7lPhcfQ2O0E
0hbaA1lw7mmPbRAhQnfT1PGF54tXTsIQf3JXWKYnn7HQway3P/BIIEIM6eMUc1TJuFn4YLagZins
KX+64KeJCFLHqkp57NL+nsWToXLMNL0O3Vu7r3D3EwiFnkmu3d32PYD9yqVDPk+pIZJIqkbK+NSO
7Z01Zb4qf7l4PIIYqhnH2P67naT1JSzJ6IAqwFefrCMdzpzL85R25iGJfOky4DYz3JpSim3huXBe
UBhwNj70mGy2Zifv+qr7wDJ4jwcGC6pGt1MB24pGKEFdm/tDg16hOx+Zg+IbFd0eyt0PxmNMc4lY
6I1887Sq3yA//iIWcvHqVB3YA6E8GrgQLQPIXpsdHdpI/WoN+E4Mhm1i09vBrOxtMaMFMG5lIa73
xHmeo1Tz9iwgN3GUZ3tyqKx7qX3Phus8EQ3edCCKqXflZyg65oDdTIi8WHVbhxgUsh7Lj6LEm9F8
dGB0Rno1NpMnggWYjbu7aMZkmn9lpexrUawjaSaVfpQvs5/V43PChkGZREgXVbxVphQnveynbWWg
fDXeQWMTvaEvA4lmJdribPQzvTKPGSE/h7H/FgV/h39l78K8VIkwuNvWaofwUTHzwytab5dyXepA
V7sC1HoObxg0gXhQ1Cfo7kmx9JMwSjdpzMyRk9/Bza13UB+/SCzGzMfbAHTTD1EinzELku4HAY+Y
4C6JSNyfyFnv/G6QA4341S7QnlVcHLwJph1P+6xbAX0TVDzCIArjEOCCyTm0DnNfTmyr5wYrSJ/x
jwv7macu6LWpWhtVjWCY0r2Ub23cPmk9QnQCXAR6EmOjPHPew5pKCji9RVlP781sHgkOPHX1bJ7C
yPjWtdGpSxnSZOX0rZagH5z0ONU3C3LNahgCWlsiCjGpSqLiI0uoJw31Um7j1jzK+SEX7SsGtR8l
f7/N8qBlOnWwEwJUgJYYRZW4IN0URXC2Z9SRiObQqnrPMAIcpapoOGcLt/4ZpvLSgJLKwDaGi6PT
Wmqbn7o5BgmyX9tY4CUXQMdwlWDNJumP2rTGfR8CP0/bx8Y76/y/rsHGXzpPdGHSOtSeW10LkgUm
+RRrO6GhlMcOVNfBoR9wWGS/kXp2bUS061E5t+Tii62zcGqJXSCM5tD+YBH7xDkGkCtZNTymDdYH
NqBNngiM0FXjW4YIlNV0+3F8neyZWLTOyaxfsqDpPuXIc61X7VmBasOBZEY+mv0jI/xi47g7rRna
CzHfUoGbmzQz3jISPyrKledc+x4WC0UZurtVzqg9eLk486piv6eSFwJKVE21300qW4K2vCFU+zq4
3jXtkYs0khab1JDbBe76NpZ8Eub6wOVNBZq1p7iyRupiENEEpBGoR5LfmT/pqC7hOhXhmFwnpOBt
ChJxBrGQmZgzmA8cOcVy5GlWq3EIc3acsyMdI5SuLw3PEb0U6J3HVMvQwpls2rAge9yLG3uo0kCT
29pACTE9gObaIt+SeDlrGUPBUqQMMG336ozsoy0DfOo8Mj30ZM6hCbG5r4EMZ/inQ8lXXJlTv42H
+mBSjxcsYv6O3aOzUvxuYVrtCap5idsfzDZPNtmMvzd1EaSiKaTLbeasy/vFy4gdObPB6xrpUa0a
ITPukzMPFOFYJc0jzQz1ME+fMh3sUruAbqR2+hpNOjj+HgHNlXQBOjJYXJu2whHH7Fht5TjxBcbL
dzsv97idkQRwAO2AEVq72lv4VXJkSoTKOZq4xFU7BHwR2r5NPNxgXfYOY4AePQvmRkf0UxbQR7C3
MpptWU41PLVdm5Hdg+4dO/jcOEKzi4aEO2n0JjEKR8fSPzgfUTzFemXzAI59dvKwFvlTw9wIMuVL
rsJ6z+pPDxHv6hqQNYDTLt+EeXqnhfKF92/Q6cSuwa1+gLajLFtfnB0OQBC+/Jyb0cILa0B5Q2lx
HwZZzkGIY4STaTsj+toYC/oyYZCISJeXi/XQxw7n3IVbq3Jv2Zp1zAsyb996081kg8fEAHaTj94z
oBcyTAoSFshwW77U7YDzSZVcasaZCL+sc26r0T3V41tOyc+W+4onGXVkUwEWFuGigQ3TYlCO+vof
Qxxv32VmCb8qyqDMLHoz3HxHWr7AkoShcNAVrwPo3O24oN63TK7thl9cvTJcjYKG/qp4Zjqe1S+6
V5Z7NnL0qS0FumGDnaqx0wN+VG56Az9lYbOWdAIBysQJB9GuCMCe3XoTvBoOWbRdkX/Dkg2fzqDO
I5ro5h5iFvuwejJzdMLQxvJjAwIrw87laeK7jfripxTR6yjdn3nIkUjvGE/VCUVQmGV2OH7fbeYL
k4agoqB/2ol8M7PS9tO58UfSHEzgtXBbuvjHckKiNFAk67BYgpvH15QRU9rGGZ9fZJYkF2NK4dKG
MlWLEl92xAXH5GkMVwIMzhfstwKIoTJ4BkOX18wwp+xqyrss7oFqT6mFllA9ZEaJ3sNTG5N1wp/B
WLUZwtuuqN+cCMdGlNJORckaHfWMPzF8cGsembzNmxqD7N5gKrnRZW36gBC4astRfjXKQzOiJBrM
fUMGwruvV6WrRp57jzrSCrBVHFs/x6Q9DDJlst7CcSuXV6QWfdsX35wMQW0cinWVBQtuV2nl56mz
HxrdL5h1ggyx5Wni9VhKRjdEtMmtKmntyC4xLhrvDI5fG82RyA2c+Hl1s/O3nPoo8WdwSOu3KuwR
LhccOzEr75nbnI0e4vzGxmiFm7eAUNqV97lKqRq35jOEzniX02O2kXiyilLsUvrG6E9lMobfRRw6
mib10CpxoxiUHmggOmrVZcdCL9f9LE7sLsAxH2+9Bm8cJ489w//kgjeaGsYzZobwkBTto917BjEg
DDIjcfliiFFLWtXcscrrm4SmlrWJkFhZxlHaygrm2lQ2FjSc7g0AL5o9pjvPpVWXzc6rwLvK5496
URrtj1g3PkI3H4A6zRoQwjMbbPtY9LwEpo2tGA7D5lF0kpQ38ZTQA1hjVKDrC4cJZgJf7427Obyh
pZE3YTxQd6URFTdIOO8dPB04FVogtF27K6boW4YJKxfS5HdxhkWuejPkLP2sYJeWrUKKy0wqcRuG
/nWzixxBoZaJ0NrpBlMPrGp+iuZTqBJsBjbpndtOzQms+5VKlObG9CCkxEBhI4OZP9b0NwMQRulm
kFHdtj0ui8mzbH0szohsq6FM29X0VK+cevLtfIzOdG8OU0/tRLOFlUJbnCsP+OkfDAM7g2IhDew2
HVgT2IYTJyX2NwHY59XzmrscDGe9e/TGaNc13ueKJOhpzBgxHE6aHPc4WLeNt1S7Icz2mkKpiIsG
PagcTkJ4A3vkvoOD5bG70lFZp4E/TxywRZjsFp7GiQo53v9GL54WZo9WT7NmW1BHTzDQLYeD5tkl
UDPKCqTkTIIP12aKTV8SDjSc7s9pm752CuGLkIW2S4sIS5Bb3AoC8ZHlMdFAh2ajGwfCCWmxco96
1P+w5gqb1Sr4WtlqPdLLH3a+XKNwIuya1v4IYYia0cWjEJXd07q9gWaPKgKIiWKQ+onbcSFchpRD
IfGW5crGVNF8Ou387oZ3nc25q8lnb1csd0UTgb9XzHXLDIJNFYFjjp/Id+hBtna2Zpws4lhHUKGM
miwsHyv0BQ6W/B3N0w/Z3M1BUZIfyzwNpVtNFB87PXuYkEF0HtZQo/v8LET1HsUY922OrYjl7ABZ
SBlNUWJtItcU47No1YGausZfJuwOYWZ2p8qGrt4wxhZDgyPBk8VOHfFTmttZRo9zixIklmcHpv2u
xVZbx2hmyjD2VkdzKMn3mdZ62fnZxLpip6TdMQFdWwc7B5WNhMVyMM4k07Khznc1cfuDbEqeHZn/
xGjtbotUfUeHe6IiBgNMX904orqrJ+eNY94voEA4eRj8bY1+IZk3VZqv0p7+ypJ4gKif81h/6mKM
n70JyibLraurEsasSXuDW0zR2mvXHHaQfI0J8clCrDVkG3jYxFfkT7/lAxyCxO4fFGOhA9itb5ln
/XBsGl8K61wDFy0ySnwMRtQcEIjn6OjQmKO/cfHNiQ5gueFojyPCsAjq6r+aqo8vFJ1+2CHyo4Oz
Dd/YtNxrXuY3Z7QP967KFBxQlDNXwYXRXIoFZpzEQ55DFBTfZAiQqvNYy6gaYlybQg2lh/PJjotb
QhK/lIE6Y+kzKovLEmjBHygwP/ujGGmWqrwgsnAidY26rVX+PC1afezZ3I62+BG3er79ivU7ZoIi
oKqPsZbyjBqN/Kq5dxThWOcCfqhIJvtgmkeYKgOeR0aVgzEM56gtAm2hIl0i95YJZfIDuV0zbR6U
leJiKockwB3DG0SCRqwS+86ywf7Na8RwrYG9k313N2JA2pFEeu4INTDxx2GlrSQovBKQeKdk39Fo
9/UHGFZ/izbv7ZzOnM9xw2UwHNw7oRyPmsQgs8BFBWsPOUqwuV3c0L41aPorsxajnOsqqp2YzuZK
YG/qUHmLfiDOxKWVNattO5m3adoaVy80jkPep4HBEHI/GXO6X+zX1DGBXuhCgd4Rq8sfL4eLyhbi
0qL2SKkp5xy7akBOG8xW6fi4NXYDpd+XsIJIGXFGgs/dHnPJm5RGShskGTKRI18j2qp8Ikl46Diz
MUWk+MatE/IS8OgrFQZfKIxKUOPg8EexjWZtn4hRbkMtNXeNYt9s6Co+oDejiKWPVk6pWUakeTsP
EjtDV17gtFw6OYmn8pvAFOzjAgpPXwyItL5N48w9zPH4GKOiBMbiOHu7Aa+glGbQpwklXQs1tmHL
vO1q6tS9ECMNeA+H6S6rkFdTnTy1E0bGYmLnBV0v0kiypQ7hpASPWKW0o7GyAxclcV51vOTCIsb7
P1EugzK5UxkzP/ILlD+iJVhke46hPmm+03esiYJN/IJs6lcGm/94Sb5A7Wglpp7v67KhNIkyzlIT
PVMWxLyqtZkkVOJgjTZviHJcfNNIiqfYE1tPv2+6kWe79T4UJTgnM4levKKRV0fp78M8UPReVy9U
lje3oQJqlbrOfYo8j13xZlTz9OhplMZEhJIjthgvpuM+fhH3asv9lUHg3xpMeQlc15feMAg1Gu5x
mKglniK+Vj0iUNM1CEpJ9CPl/Hu7lGwLjJ7bpSOA7Ycj1vxZD1nN2c6+QW0DrtvczhPgIgymbKEX
zhypbjI+pNHvQ2X5TSHWHflSu2c3wi7iyeqQSd1+pQ1pi2QX/jTT6U0knCRteTWpCb3RWvhcc6Mb
d55R/MxXnBaqKfb/Ke9vG+IJyhjbOxR/6+Dk1gMg+h1ItWKvszM4Oav1kTVMv8PPZOHaiD0fqvYF
MFr+wpVpt2h9gWGAKVhc961hRMtOfcO8j7kWNpxzCRt5O6TypegdczulRsRDxpfIZqe7dWgii4x7
uJztfU4sdWf0YevHudv5Ns3HGxTD8lxE0R6TaoUyOBrM880nezSp7MBLi02svwg5EpIYxb5wY1S/
3k18ScVo0g8v7CCJvDsNaQO7uIwU37KJ1ROzQhTqn+EdmlRHgJ1WnBajyXyreyanFZiMDfRzb8fx
O39ZWmvrWGH5oLDAtXGlBbWhsqBOBvES58bOg9a4JHgIQo2ZI3kYpnwIOHQUjLb7uKSc6vtu3QM5
XufjjjHPOiaFmZPgd7FGB5w4Z2rUaredl6u7uMRvMpQsDuNYRoecbPTKjC52IWMZP1rEgx6J4UaQ
3wuiSWU7r7hQv4b9kDX2khrcWnHNSXgMrcEvo7X+XBj5zpD1g7MYrwsde3pRZ/thqi023jylHvHn
ez3BBzf+yhCxI6/Xz5H+0wWTcW5x8y09vkdnpGM3s0jg8epqjmpmllQW79Ir5QlQp5+BNX/LcWVX
RDiZ3+a03ebmz6qY6nuS+KT+HFP401h0yFbW9NAn7KSH8+ihm1aZltwjwgBrSjd6EyYn1KjpYIEy
DTU7ecAIctEpQdhwINH2VjI8zdI8p5xkgqlhYmqP8AEjob+Q9OoPGQ13pj1qASbpg5ZO+kVAwDUZ
q+DpyBc/nOdvNQb2G/in5UEbFK1b1C7YQ6O9K7M6DKuaaNHkek1Lx9gYsZZfnG7JOFqobu+mUXo0
mplTmBEWAQewwU9oMbjxOIpVwhMBIyAOpyaDq1YbzoOLs7Tj5KMbFKzwLBwMTPJNa+/cykoCuI2G
L1cnO4/ennADRrrIrS5fyI3GosXGtSdQXFGGIV0PJXuqKr6EwjpWS/VeDC/jMKv7KB9ue33Mj3hh
8KmyfW5bObzyMKTNtFE5k5lRrXn99eZKVIvxqgz1R/D/+2YsTklXV2eevoPd9NCNTGYDVuiJ+4kJ
ICTPObrzet4ghTm9UzdxBzPnxLkILmEHSU10lstDdINPqj2USJJnBPiPJE24C1RuYk1Yo2fpRxMK
ybib+4ncCvqvV346mv6sxobHNc/emrm1TvD0kODsG1uvxxtcI5Mf0r24mzoc4bxa5L1Ii3fNYCWf
oYtdFtbsgzWrKEi64Rb1L73QnlPulWecZsDsl6LEAO6gLfaxas5ihESCfZPe75zdh7TVY5pk87Ee
ddymU0GPzKe9QLFFw5sv0cSECEmKMZsgwVEZQ/zYNEyYpRqvpinSk1Mb04keIA7zLXqjWWQCYwDB
qSSsERKHgR1GfxkWbAzxNEY3fZV4gdeTeGXzvckYlMMbLJLR28f0h2897aNOcyYadTrdJ6F7LIjZ
UxlHjJIEwLrskaoZquQ5l93sfzFF24x5jzTAhEICJOk0D90NkkO8zePqEjML2NgIHpuCKGfajmwQ
Srs4LHKpzknufp/YNO1gRRFq8RIPKC0UWfg8FVV+LeRCm2McKKLvoJUId3AsarU+/TYmLwlbLGJX
St/CH/psJVCYPg5Nf0aExXcSszuXyRUqMzFFznY8SjYZhLZ7IXW+6ScH3S4x7y2vnW5ha5TbKi5x
4rFZdzjX9sucMPx1JxwoqK+UwJhkborhlD9TLiR+lkKdVJP8ohqiZ0MiMJnm3fguZm6zMDullMnO
ffva1tkExpiRh9DMnxqxCqYkDtuOmZ56QW6Pp6LzOcpjTS8fHSGsq7InNBKDT4gZKVmkgUfc/TA6
6Fh6Gi9708UN7jUocyp5ssxpuDP5Cex6uOPbe4oahCK967E9SngdunXb8FanyEV84oTbzQQyP0wW
7DayP5ly689ibj9j1lqyYa8x8YXXaUqfhrryThYGNNIFPXN0x31jWL+bczxFwOiWN9ogKEunhHkz
hWF/irIQ4qK9aET9+E1YWnmdCjZt9MpgVeF8Myykd4vRTW+jdvhU2cLGeBae3yN3ns0S4FXSEHJx
lPGBCeeYifI0ZeP8Vjeuj4C7IAUlKcyGx9jwcOZbaXssPca3ZXWIaIu+aAaqvO4kiDQRzJxqsG5K
hMsrFc78SzMA/c1ZFSExKpgYrkKjzYrbA09pzNVtbrEPXKbvmUgtTJvMTgHnIkpY3qkSKj7mA5EV
dYJiwyrZ0nW+sLmjJBqCn9H1bxzGY1yxFH3Jua6O1Je+hUWWnsj1lEHdtuUex9uFUz4/dZ7rewPi
4sZxKvR3hjSieFFWFcHj5iXDfIAkWNy9JtGiX3SQYIqdTZmVOSdJk+N+Vaf+AmxaQ5rohXtM6tE7
S5hja88Ff1r0ULaW/dRja8KsVewFVTsABLzlzLP6LRe2c0qwTOeUEfIRljd5ODx2YQjKJeSJ7foR
dqhZfCx64frkY5twhoaB4XZucnESYK5xmzoOn0Jb3WZzYLJhueY0hZSOGQJSgvJWIMscVIHAGiXa
zbQwdOCrdHYybfC26dZnYfRYVGbUOLikG00viZMrl9Cukz6JGs2csyf+wOqNOusyiFmsNQVmRlDZ
uc9dhlwkdPELxqcild+5L5jnIvsnhjnvurbwrTR2tm3/6pqkS7MoRWXgSjago8C19vEvl42E1oTW
rT38MIBMbBM9XWu9hvzMMrwnrowFWVIULqfyqW90O8jt+ZnjmthbhLZ2lJpUFBeW5Hyh0u3ncTW8
tPW6mdIvfRRX/ojfHZ4L7nDzVs7tfFhK4wMoEvEXw7tneUGGcZueui9ut0mfHOzxaX122neHxN2t
a8wIs/l8UtgR110wHbuWwNLAPimNsSNpmsJdMpfs2uZ3MapHd17dFtQ5ASBmqmBi68gj25d2np06
FjutWTrq64GmfS3pmcNAtNfAoXThYdG+jkxsC3EKvLgjN1HkFAk3GQMXzUYpiymx3ozII8Gct5+j
C14CffPk6uWTDEGxawPcJPR4lHQterVdjlMgvPMnlx0KSt7Kd2lnIzyoXLbnvmqNB63EvdF3JJxp
Q+F1lvKOomYMKmprXmYrQSolIEADNN01CRwc4ABfX1vT0/7Ky+GxLnlMeHSpPnTgytmJ4JHGPnUu
k3EvoeE9zBqfnTbBalIYo8i+bWVCb1LDF78FNro8CjWTJ4z3yFADpsHbSVu7RCv8EVhT41t8d4wq
NMip4xILP9bdOzDNq43OaZ5rS9LzGj7HTXPLe8gzMW+3ikN+zCmG9jiBodUKbcRiqPZkPLBdE3n3
ODZ58lxlkCOxryYT7ilJBfTcWWIXYuQKLLo6L9T9HQdQuqIe5LUBvL2t5tNsJ873ATeY1XwwHZx/
5KSrV1KFuCM/xhEZgtEwhPBDKBi96KkY9nXzquq8uwnBvYKhDllobAb8mcSFRe2K/VCujKTZ6JqT
QZBsJsT44KQEQiHwqgsMC09/G7quuNeqOD1kk96sdsz7HpLj4+jYvAQnPEs1KuVNo86uXHzalvB+
r/sYw6bpZ9Q/3ZHhk+A/iNdPXLv19ZHQXHVbJ2P76mCOos58tu6HmBtFdAdg/+1DqiJGy5pBXjzO
o3sR5SeRZG/FmBWfKjROTQYMR5uiK4V2x6GyPJ/3cBCuB5W/8zW+CP6/cfGws+uOBrfV4Mysf2H3
/w9ShLdUOQ4BTsoUM8Qf5v1R4bFZiv2yUeWJo2gaAGDkRYDBoSK+EZaEEpp5PHS6fYhhs/uD9zov
GrtIfJeV4QZNn0CqVzPVr9xzTmglm3FFQrJ+7Tp23pcKE4bftS0rbZ2P//ETuf/gqToYiWzpGnBo
PE9z/uCp4sfx9KRElpy15nGifljQ3dgx6DQBfmzTyUE8Zfk+CkDvdIXueVWrgB+t9qzkoZ+1+tYD
1RkWvjEl5o2e4AkNFSKD6tHw2xYwVrHIZzws8oTZDsqImEQQ5YZ1Fw3DWgdRvgLnaglR8BdhMn6X
OW+BOTGLC2UOJ/fYWbK8tnlUnXLJfQDlNT8zh/twMVeeOJkwganBqQydh3ALKi6a7bsmJz8ssZzt
cseMbmIxST/WwMHUufY5mNmEXxWLaGaN5UFxlSdqj89fv9SWH23mtgA1yewyHL026TzdYnVmal16
9v1C3sTCxH/JI9xXOnUSwEr9jtPIObdK/cZpF9d3O4CTEDq1O4v51N41C8DxrnGsZwflscdJ/Pf7
Uv6DX8e3aDjkTldi49pb8zs8i7puclqNrbZgGu872biHaO1vIEJyERGpiBDqM+WiRQBCq9t3MY9+
oUtM3pL8uKk113XNKAe89xlIv73OPpf3aHroyf3fhjA8I0VxAsIZyPglPtjl+D4W5hMZrmGv+ibe
QTd9rHlnNHIs7mzZ4fynOVu0uPPMJe/uNGMMMsbC/4Ek1f/t9nUdsMSaRfc7Gezff3C7nakkdPnB
pSAjz9aGzvaq7sGxzpIVnNfsEqOt0sLCBnT0UL4tjsd///TdfwFU2iZvBRdOpW3xv98vgl0IR/0Z
QKVD/mXjrr2JoumtM4q23PVI14lH6Guju9euXQ5xZWRP1SLcE8/6vE1rjBO1qyGesWhmoVSANLSj
6UDOdyCcQa1qNmOuqiM+14aWg67Hr7/tRm/+wGAexLpmPHC2hVFfzj5KhBlELDIEBXPvrGhGwRxH
+UideXBPp+kXTrfkCk6Ns27vdudcHMi9hEdzguKn5fi8h5HA9FBsxnSqL1SMnFC6xU0G+f2ObAXu
ornfp5FWfNqyodNE1wiKDNV959KzasTOcKHcFR/8wDSWqCwqTP3al15zY9l403WHp6VSEf5QUz6w
PPB5cW4341a8TzUBI4uTd9CMAl9KWpHpVYXHXtBJ3+b4fQljv8mG+cPWcaph+yYA1zXJLgw9THTW
cmWwql8kz+Tfv+B/xUNyfyFTsFPXcc7+/gWDGGUobBg0Z1QzCSkJWR97qAcMkuaefuVJTa3zXhNG
H52YyvZM3M1tJbFShrafZ1bNOmY5+2Yuj9kACx45zLoHcr3Q4osZa1SCNGuGJiABj6IkndPxpzFZ
bJ97rf+Pu9X6xyNjmbbrAC6WUrdM1/gDtMeufRpyao54O5P1SLrkhjklmSSaK03cPkTiSDKr0dqG
JMApZgCMuLSM5FvKhGcp4qvVYqdyROp7ad6eDc8p78gVX11hHNv12xkgzfnCyr5FOrmtuVswvkzV
GGBow5gyARBvivehk58G3NPC0OeDtzoAwt55E/iYj4XLEGlaxQNcjw9yoHE+t9yAWXRJPH+xnmKG
7TVzoW3RTfJAEcqF/of8ans9KojrHpHBJr+keM7/+30g/wHXspgNmWt/Ch+exf7r9/ugszXMTi4z
CYu6LFWPsDUs9+jZqt93XqHBJWa2Nrcx7IOFOkFR5NkdzqaHvucgOEIkLNP0qZut7DaLTBQwG20M
WylkNxMZkBBVTlTnQ49Nwjad+dKPdC+xvwdAoMdBbPYmI22s+JkR1jdyehsgmv4HQUz/57vM4hVm
8D4zLduxv951/7fDUcyZixbRHUM2Esg4tjdJa71HYgHANEDoMI2TiGjzGYR1E1rqCvuwHZ/MfvpI
Bd9Prnvzf2xR/gVGzCWx4bIs6dBb9GdvTTzEwygHIgaTjF+aeXiJMYJvGkq83RQmWVTF1SYaV4+8
NwLTABy2dT2O5FPGRILky3+gKv+52K53gS4RxmmgAEn8B+ucdJsVqTRDFtapH+GC221pFuNLBJIo
fStCqIkiRBXnp+m3S8LR2gXo2CZcdErq/yDC+HvWQgTv3DSwBac2oZaHif6NK2fL45KSSzbAsdbU
ofsRKKUtogcAcIHTABSOKpS2Gwo4kvYEa9sI2dq4gm1zce2M5vp1c4zz+Pj3e19fgYW/bX3Xn9oG
R+o6lrYCwH+/9zG4YATJavSR0PnQHNTK2R7vpgW+pEqBVc+LdWOG6C0W8iNQgOqnJ+k5+nq+RemR
86hZthqv7/2B1J5IfKtnh/n3qzTkP6/SMRyHswBTEqn/uRFqm9qOvIF6gMwanhkrB+z6sFuuE9iQ
kVVEETJ4mjuv4jYt2FVgbpyeoix50dfGM7DfgSgHyOwJTosxNUmdj2zPe+ealI4TZJD8jhBE31jQ
Tn+/8n+5yx0eOscw5fpmtr4K6/7vwSMNtXiVzV0+L0t0dNSCz0vFXtASJ9na6OF3eWzduEuOREtj
H4+E6duSQ1dfnmTcyP+4y/V/bCnZyIC1t9eiOIcv/Y+dVa7YUyIIgDX1GuB2rOD7dDRJ73IEX77G
FzH1d6PANDw1jGRH40M5lAd9IbW/Wtm8hUolh7Tqyun+j09rXaR+vxsdLs/QkA0MUzPsP/C4ujBH
oowmzV9jqF9irM2IkvWWzrP3EIZ9APYEXlVeNyTUvPLY72UdPc+a9fT367D+5TpWZq0L/x/eOTvA
358Ke9YSzhAsprKv38MFuNmmjcfbeWxWE7JXBEaL5ZTlK9+pIU72tplAZqohZo8LWAel6dJvre5h
1B24H6S9gyoEVEW7LaoVJ5CFtteAeAs7WiqKAo1hEhseZynOE0sq8XyOi7K2ml1rabnf1+OrIMO6
p9JPBk0mL5UbAeZrHfIFebvsl9zzjkVuPg5Gev2yQOhjdFukCO6udOmAD3v8ikX15IaWBm3c6fwk
bFGKQou0riDwmrdkB4aQjOXfP0l9/aT++EZdGj2k7biagTluff/8//3fW6GKGc1CgC6Ko/sSOkwx
LLBSrdMc8eiUO7NZDyzFSRs1cwsS8R7xn9FlG4fnEL/HfzwAX1TjPy4IFL8Hqp1DFXfanw9AqWx3
1DiwTcnA+RMoaIk4u3g9hKY1+ekYKVbpKMWlpK2LeTqXhyFrcvJmEtc45+QPsP0PlbJ/RHUxHpvR
i65kCf1GmOk5aTJ758SLRgFbBjGU0Q/27Kk5pMK+p6H3BgLVSe9mg8MWSWgHZA1z/IfCGt3rTGgX
sivNyy4v/1kArVGiKrZEoL6Z6Gw7E3/lNbddcyuNIQow3ucUTFOq/ffvzPvn3c93ZXiSo6ch/1kT
kCiYRFihGG0UlnP8Ki3udF2dNUtv501e8c5gIV6PIfnjMtv0L40ma9jUH/GlczyMJ/socd23OGCj
ovWATTElrReCrZL0omd8c4cMrZ6R9a6b3V+UIoARztxPWbjGiUY17aqRVdyAR9B2TYoFEK/OzZA6
yY2HC4+wH4Ns73+MndeO5cjZZV9F6HtqyCAZDA7+1sXxNr2tGyIrM4veM+iefhZbmhm1NNA/QKPR
1ZmV5hwy+Jm9145HcTUzT1zhcUWN011Hrz0T0JkfopQRLwIL5rzmhKBPQfqLm1w89JLvmCz6gy6Z
X2aiACBfIV5Ge/gFcHavhb5jlyl3YWNtbGeqyN6aICFanVxHXfeedmyPyXTpJGa5ihCvsyW6lwrg
TMXSiT7DWCVr/H8nu5YVoo9qI1T4MkMDP9Xg+rEBE1UZY8/2ZRrvksgd9xnVJfwAgbM5IEXg7A7s
hIWqDxUmwJNI38L5JysTnl0lDC+/8M3L3//l2//N2/7/aIeUSTKvJGuXc8/541D8p1u1dFgYVmII
1334YEYIoVXxZZfMHXsLMwhUM9irxnkuYQOhiz4mcXGJyyk+MRbBD8KQMtbTmTU3Q8oS6On4CGYb
+a4I7lG+72209MehIepB5QvcTbRgBFX631QK/w5odhUDA2HxyKWewdbz5/MmAeGT1m5AFRf55R7L
Wn9ssnbvwTu4xgdzVicvUEy4jC0AufHG72EYD4JCzr2GMVhyfkx/k+IZWY9z+U5+bH4pEvX5n+8w
2/+3sstz4aKTkexYUpB59C+tJ0Qmc5DhgJmuSZlrhjTGAcYmOgbzebFKYaq9NJm+eGNjvnb9/ALM
AfPbOH4DpHsBOue/5170OYpK7heADx1VDbtt4OI6YmSsV90sIN8gnMNznq8hUQOgNtjtzYZ+iUX5
IWewXZ5DSNZAl+qQQwU2CrJVhZ0OWh2Su2Wn1PpnRur4MQJyHpMBkmHR/xqQB2zZplG/IAspHJhC
o2+z29HtDeajVSsTwBNDDBF93NbTNBztABaGxgA2Q3rauDW5TK4PZcgi+z0RiH/Y8co1oLvnLH6f
Qmy6DjQposKBfnS+86oiYpJS/ndgLng+buluRuPilsbHMh8qyWJaaVZ/K6xrFeUelL0JWt0MgShl
wEj0zkPIZmolGSgPs3mLNggteoTUHb4cGC330LScvdpi64oSPShNloyMhRCFPZvYtCZ+gW0eE8ar
8wjPUQCLvZD+tu+NdgNpdgnv/cBVnWzbho4v8oc37RLyxFQHKWDlb81YPgGSw40ERDZegkrbNl+n
7RTuumVRGIbVBc/sxWvjh9yidW5DgnAhz7+5CrjIMrRkkdcBwcaQ2LFoUoyStcIjituoWav55KWg
/OSYmEwkoWCK/GclzLtlV58KrSADY10KHG/kUujh5RnyNIviLmnUhKJ0OLiz/DAbYMFhX90OHkHG
TfHimPV7bHDejgOVqQ1AINRDvBYu31cACMERXN0KwJ8zS/YWQAJg3GJN7fLYjha2PIH3d7Ru6jwf
MY1G+Y4l96g9Xlo57UkDqXZgT3BIUh2MDrDB3q3RpmskYAPpOKAggACXedTs0W5j1CblgfF1p27L
5NltqnyfayKiUDVt8w4TNFUSIm6/nB8ow+cH5YD6mrIkOVHuY7uMngoa0UNVYQCrDDM414L3c6zm
aoeloyTjOxg5GwTHV5zu57D3zyCsjBshgL45Q3mspJ9fw2DOr31yn1TCO3HRm+eutGFLWjYrMJly
eXYjcokiRteRRSmCTleIo2uJ8MaPuOxTp3pLLJ5YA73lRrvrZULrM//mQSN5V9nsZyVurspZbGU8
/BeKDxukAf5O4t9WbKpvo957LFvsBcEkcXQvRg0zlah5s/bWd/AgxPhttoXtFOc4dJ5sa4huRZT/
6qdcHVXGzifsituO2ELETdHancRNqqNqnxgS7qsbFXvLwm8Rw1s8QuhawG+4x30KDhkw5ywwcyDl
vU6ZSe+A6nmH6lluld1/QQjE0VNQ4REFIgjO/O7zHh+NdhjhOK1UO4V/wSrIOiE5XvYrMU79uYCN
CNwQkoFmOWnFqDWYYz20ChXEGMmLEAvHBZPXWubix6Bd+wrP9NkYMnUq4gwXWQi1O4+c5oits6vG
Iynwy6XAvqLrp+6gmN0ujLqQcOTixygbwoEwA4JfREuSz0F8VzQIe4PYti6S5ZerJbJmhy4+z3+1
2o6PcWZUaxV0d4nNqhezB7tfOT9B2WvOBQZjuE1j/56UOw9LUxb0010VSJziiQuDKOuSczx00yrV
9XhvqnDb4cl4hL+pmyS78nR4JryhvWvr+WEGd8yJ2B2NcmZOCL9iAdrxCqogv8Z99c7KgkdT7GYb
zwwfmy75MZclERH2D3tR3obSAZgQVZsikbxhQwJ/MW5IJOqtDP0JCrM/8iaqdLxWFeuQlKS1ETH1
1msV+QJ1+drVVnsP/v08NVy+hYySTTIiCiMhp1jrsUiPcYksHFMkzZnhInQpeayYwE7380R+YS+B
3WDuj15huW09lzbXHG3/0FbI8voKlnQhk9dC5vbWqD2uaDCVcYIVhH4s2hYCKZ0xYLgsapU/1UuW
5aLi+s/P36XG/1MPsDx9bYcax6cPJsz+z0XC0KmJNOw+wR8OIbUljJSmKBvATTTWASLKvYzZrvzx
Pf/H5/g/w+/y7u9fvv3bf/Hnz7KakDBH3b/88W9PZc4//7X8nf/zOX/+G3/bf5c3H/l3+x8/6Rp/
NmVb/ur+9bP+9JX57v/46TYf3cef/rAturib7vV3Mz1Ajs66P34Kfo/lM/9/P/iX7z++ytNUff/+
22epi275amFcFr/940PHr99/I4/on96c5ev/44PLr/n7bwddhB/N9G9/4/uj7X7/TYi/KigGDH5M
V9KGL+OK4Xv5iCX/SlQs2WFMjR3qVYePFGXTRb//5qi/unTvdJ3Co8Qio/W3v7Sl/uND7l89wu4s
k82oSZHrqd/+92/+p3fw/76jfyl0flfGRdf+/pv99xXBP11JTCl8Ohk2rPyXcO1/jSoPE2LLnIIR
RdanYKAru8LG6745Ulzzqr6lMUJkDUdYq4llOdyrLXfbLov12SjTcRdXmK2TAGz9gjZBhICxSROE
Uyt1Z5YB5+uCQjFvSGLeJyOIk4KSZnI1drKaPJCZAHYoEUEPR6beYmCC7PdHNSI7Eq67xWnLJ+Ad
f7GcNN+0nldsSL3E/Fcxp+uwNPoZN2myQF3qBe/S5RPu9FnUx3CG2lq61mEkpnBFOcVAAr3fxgW1
rdLgOPYgJ7XxUsGSKWDKoJ6qtxGUmXjBzQRogFb9gqDJLWA0zBnA0iyAmtjoaQueA7g15gKw6W3/
2QyxOZHTR6YEgcY11eSIFyfyIvpjPz45GR4zNGjGPmUwgNmfQJA4jH/Eg3cBnzCceQoznf9JY2Od
ZIBdpDOGA8Mr71TWeXQY9fCuWPiSRnMZlL0tHR/dCjhYTqkcXQQaz2weDipKv7NueLIHPNHlpLFJ
QsuNJMBajPFgeL6VRzblxMuB8v2DQpM4DNf/hff/hssQSWc5HX3HJ9xKmHv6V3jdYYhfetTgBV3z
fZafmZ0E2yCP9uDCChwSoOYZOm+m4mwG6KIai8MyJ0JlnUUnfPLbqsYW6k8etm2Ju9ds9T2Wnp3t
s2yyXBZzJZMwsuO846i8YwwUH2NMszh7CU7SZEjNOTrh0EaoM0beva2zdDVM/asti2A11z4ZdS7A
EoWKHB0wojUeOpCoStpZl8p7wpLU2L84RdXaaqLnLhNvVvCuF5ywkX0mdoe93ETYWCm1nQJBNB9N
sJGf/G4v3GrcSQ2+rfcpxa08WyUd6BNEvi++MTDZ8O+6Kn1KanCP04gUM9d046P9IyN5GtqZZ60K
kyhEyaIV+z7stq4RW50lF19jkMyjCNWBmAhlYVHXja9xodgx9f4NyJpvvLzpZr7tMbju8MgSr22z
+sbHAqZB2puxdZ/hRGSXZhGbQq5L74T+mYwNviVMaItdZuNAKCKGlxw4FvR7phzX1HkXJt5+C55f
ZZbUbqOxJROVGbg7DNu0a1FjymY3h9Yr0bOUYCOZqJPqPLAjwAinrj7EGMGqcfipVHYnFNMIKymo
NXx3nYsC/0nNQ9v48gOUkElLFOjcIAHW5O0V7pjvcosWYvRmYycivLD1aG7KPqZSXHzVlpiKA7qy
tZWTlNh2zG9wxOUEjKjvLDUOdRdkm8mviTzxUxgA7jxsMs+qdlPo4xn05U/kf49BUqmdNM0EvyCg
JjWxMW4ZIfbodeG3R/3J9NH32y9OQSnQQYHnJBZbJLz4yHPzvhuRTEfJtphRBPkUhIB5Ji6MVrFH
U9GLwyIOV3nxkRnZ+xAqxMqexuU7eh8pOe+auqGamJCUmqjvxnNuA4oYpgj5zk+NmipYFxs3Rlld
RbzKy+WNm27Rqdc7YNs1nENsHhDz7IlFNW7imaSsnZXsvYj0iX6JZy0GpF9FTX647pfTjNCmmpT3
ghhQrk4QCD0dqxM3P2xQ32tWwxXGVwLtBDl0aFaRlg3oqXFzIeI05LNhd+dUC9C4YHHiwAJWg9t+
ESkpM36bCqC2c4xgwc3VPhDhzLuJ6jwQlJ+eqs7dkslnZgS9M98CznrXecF0SfvnNJZ6V6N3h6/w
c04ZCMetzwK1BBupmTYW3p1rAu+OjKNvgdVRtXOM+olZapvxOgEm3qMpgQaPwf3gxNGzdnCN5HCn
2d2SNXWvUQGv3ZFuy8Z6ti57RDg9WxPNGaApHOEyQUKYxH2dGTdj4hNVEwOrbYz4mVSyfVhQ6qqY
md5cGK9WVuwLbtIQWakSb7242JYGyuQZ4FIBuikPs113HArvYHSS8YSLndXLocgnpfoGB4E6yv3S
RnuNEYAzOWxvZn0yBJgi23XrNRwNqEr9TdXhRc0DbJ0GIzMoogi3LXX20ZLgZBudzSzje3J74n2s
1twub0pqesSQu3rCpFsKzgXbDRm0uOINAh+IMry1RIqwrRs8PJeluh+7EklPL7faLspNDjc8G+Uj
6EKqXhWerHo885x8c1gJrlr9NQa5uRnUe0ag6VbBIqwEplgMQc2aUMtTY3PdABuGoThGLDNJ4Vqn
2VsQWY8qgQzSDyTXtQUYOU1CKcdJtoFK/CCgftAsI5viFs5M0iVSXjGOA67YMX9RsvsKXVaUPmIS
npWfk9UkTBDZdmkig0NAcCvdhjtjYIyq4KkMeuSw5pmejSHlAraLVWW4h7oaDqYDqRUPAvZ03ZIX
zxeciFm0TPAbFQwI0HcLYAgIbZJxOLoBM0lkhHl4iqv0XvBWEpjR434onvsYZT+5pyxD8Kw2XWAf
jMxzCV0pd8KCZlqrHtG8jrZhKQPs8IKJSnwocp6ytPwQJy0s3aVPXHtYzJggh2Cnou6i7PjRmO1v
30vorJhOBc01bJo3Z5kdmGLhmvjdA5uMB2EyYHKb24E6gbsgY8QQg+o21uznCrYzXbDOnCsLUbBn
JkIFmP0W0Tk/GsmOB4UNtp0s+gmg5tYLKZlQgtr4L3tCOyfodEQOJjkeZgfo6FBhCh+L5p3jYD30
TCGkeWx1TXsWdM1KNN1DG9YToywclGEFVKQ/MrnmprG9F7wHDoh3uS8jbGI2W9ZN1IAekFWz1u1D
P4Q9jDkrAHw7HkuRISjSJBVWJS4E17gDl8r531gnpK7VSvjOCS98smV1i2qREdLkk0LYXuuCEsO3
Aw8QyzZbkJ8ePq2i5ED2JOluXRY81rPm69oLkE4Twwg6LQ0MxBqlwJbU3LroN/3FHTo3hLeo4X6C
0kRW4IZ62NxUXXNBTfcwLVi5LhJkwLqfJWEhtPNLDjbs7kBdaxWXKz//IbLklsCBcVltIWArGbUU
PsCHftyVbsuB6Bp7ho+o0yWqY6S8+EBK0lEe0BHVkIj6ijVux3gaK56xNKFGbjD9F0e8H9tunt4I
HUDKPAkDcCqvBJD+0RmDiyd5ZfNwGThPGexL4a2HBPNXcywx/FMtsYGSrHAAZEFpsp6IuVCwqcqD
jW/1djZ+OJxUaxWGL0rnx6qWMwUHuz5wbGvimS6LL9XW8Br66YvAJ67f9sEnjoWhywbS9jeJ2gw8
OUN8IhxcYzf2wTuLzGY7VcYJh0m1hjIfUfZ6+Pus6jEY4k2VfBR5Oa1a0NCbpawhgOOmiOAooXNP
WBngkMqAundkGLg4G6Kh+4VufCtDm9stxUlfjWe3kz8pwahao/YUDla4FaXFq4nTaRD+ZQye8Nov
XOz0Y7aT3WiKQ+tNryYZgCjjrRsOSebHTQMaJ/MQZLsFFl8/s7+niDmxH3sI6BG7s2lBxuNiRJKP
XoXoFChVsClKdYhxshDRjSjdm5JDIo1Lx+DqQNDsm42mprWLFI8R931YJp8+U5Upi36QZmivKaSW
wJtihbcTyptun1DKv2c4llmwZDv6HVLCbG/rEvq1n+1h8Xm/mT0O3R6zlVn1A7ME7zMtlmdmBUGG
9J++tT5g3j9GHZO4QM1fyTsLpJgRWrA3Pc7GGkwg91cMRTLXrL/MFj1OcG4ZuxJMkbMgDT3ATakC
UBRv2sD9Hpltsq9r7GM78Fhkk4jYAoeGC2c542gwyk8Vml8uPSW+vwoIUICUiEm2nAKQJrELYjrO
bggmi3flUBxKdhrrIcfHZMmfUlUmLyPyf8fQ+9RhXAjvmadQmQ7bnlpWTFEN7jgjqjPTPCNxbE2Y
zjegQpDBQ1PHNCWNPEafF11K3xsOoLKBd428THphTeg2P0fjOfDwNYp2OIfQ83lZ2Us5SXUaxFNS
ugTTWgFhP21f7rPCIzZAzR/uVFJd19SLJP+tkXpv6kG92lS+JDjeDYa7zSvMBELeW6P7K8+bRwPs
TiYgU7I7ox/gHnWBmKyYgN22vAsrpNceGyZUNmk/7Co1fAWGU2HMDa440ZPN0PLi6do7BmStbErG
rSQGwwmKSU8vwO3UY8BV010mFTDycuH1KYAcqYhZOtJcRjFD2zJ77DPOArskLYCZ8iMc+buozp/T
wWdbMQ9HtawLK/Myzr6DrRqnRZ+SMJgjf/Sri8jDc+K416QynlqvuC3n+Ifg+6yCdRUATLei3Njl
VXDIUyBhrebecGMMQT2SRvcrj0O58mT+1S4YZOXNj8q2CVj0wAZyCsrhk8aXczotn2ZFJgojqp/N
4P0c1ShXIvWgWkUgOksybmW2GSRd9+gzD9BBiGxfRIQEJ2e3bi+Di/HTV9z3sVMkRw/4GL60siUJ
RuvNFHYLm1ocZpJdixnmqM/vBxhV9rtEhNDvBfRlnK5b1NMKsojLU8++qEp7O5IzzG07xgQW9ndd
2Nw0TeWuk1i6W1gcnDM5IDR8b4Gh8FG5ptgwvbm3lsBXv22Yeuf7oufBY0RVxnZ55rIqrFs8Vt2a
aO0fWoCFwjK5EJRJwGtRFqLMexeF/zN8te3Bpm6PYpx39ZujqXBaOdxbDUAmr/E3fj71x5H9PBU+
9BSH8K01QDHMxcxHsEUS25a6hIgUXBEFu38xOySuRg8Qz1jLMJrgWT0LwPoJE3p87HH44tjjQRFw
BMvrkPVn20aXm2bXpkTVx+0RPYggY/1ES17AYcJONDbOntd9zfn3YE+3vmJSjoyUFqMdtybZRTLz
D83oHq5HJ2XgCm4JhVVwbC3Yx0a/nXV/P1iboJWPYpyvdaSuoat/Sb1FnvgAPQYPDdGeK2nFx3nA
T1uelMlAR5bVsYIquJGyvYKAecqxx/hjtMEuuah8ojdzLH8GAlp5mZqEwzEkMJalMrPmtTL8n7VW
9t4K0J2Nt0NBOwyzwsy2pqgBOi+7++7sj+JHV+dYen0mi/Z4zkIPG4785VPbogbf1qM+jyq/L5A4
GFV26of+mPI4JPtwM/vdXYNJfwoeKs94q7V9q7P2myrwxvWKM/D+Oxkwe2rS/IWozms8XH27RxuN
9bMHp2Ma97iGsb/deL534YzDSVm5PPvM+db18GF1dfDpIE0aZwq7qjmnSXisefBvsrHdsR50QMf3
ef5Qm/XZDWsCWdhE5KX3ajnRPUDap4b6d06GQ+XQYTqI5leTMpBx0CPnoKdnotWK8JxRJKTNObL2
nmCLE5RqD3MDJbdDeSQMRVYKz79GSFhqhgkWJ8xBfpmAwh0CdtAkyK1rcai30IA0/0VJnZwtUtoP
5Zg+5FeO/Aa64HRxhgebNW7u0YB7ZXfypfdM+PxCTi1pDHhs4QGLgxVC3pD4ROOnGRtfg+B5KglQ
W3ccebP80q19CcvxEuH6JTej3zQ6vwwEbNZmaK+VCN9ZNCHHET9GXvyy8Oh3BQzzbNpFmbcTdfft
9eo4Z8WZhcgu4bvWUfCz9/Nfs8kAx2NdZhr8yGzuSLe3V+4D4S2QwAXJz2V3rjq0AQKvvEzP5kSc
42ipq2wNXisqqE0ggz1ykm1vxPdZ6n3mULqtwjjSuO0CCdiiL513yG1HVwOpJk5SgpmBsZ5nKQsd
w97a0OinaL6zlEX+SMx2g5DapH0NXcJ6InM4kOdG79MnB8Oxr6nxPWdvKnpIbbnthffKcgDmdNFv
jLn8Y7FMwlYccwSZ6lFUTCYxZkU+UIta1Fs4ii+jDC+TvMt71rURJT/MivREqOo4E57TKfANAYsi
uySquqEpTIocE41aRxb0PJsuy4QnqCClAse+F6nxgpnbhXs4VXcqx5DVlrY4dAyUYsf8hQues7h2
X5vM97Y5C6qSGTw9CoOgJmAKo8Y3TTcMlYuuHMr/ykROuGVxnLOBpo1yi+qgLcQ64Uz9SZ+4SxPW
4tiuXloLO5CivoY5sQdv/oBieNPDoyCBcHaP82gdBcUB/mOP5fLyKLDrJcuGF5h+bp3Fr7J2DyMl
waZshwdSWHelxbioLaf+Rxp8lIviEQn5fWvH5krVkMZ6+hOcq0T88MN20GaYR/p2CcsScnjSf0Bc
Zb+PPZIDFD1YpglO7xkPND4Tb1Rya3sUz23u3xSa5jNwfzFCwTAE17Jru88GMFMTkhAbOlSTVQmD
wQc4suU55m10o8cN8l5gylMRsc6e+E46xH3fMlZHGTG7vP3CZ83ZlGWxLorqy0qbHwmj2wNPjq1u
Jk4wjvi7zGiJqYc7ndjtnUR/5af2U4Vrk0xiZty5D62iTrxXYpOGq8mTrnbphuLQvW3LpjjT6znk
xjLOIQYhvpGgP3igYyrS1XB1VQkENeVHwUiFiqnBssrbcZOP6Y2bkZdqZBWT5SiAdehNJINjsitc
Eip7FAO3Vu2yZDPHr5iZXDiD+GlansSNu3BXmaFieWWU1FZolLW9j4E7JHN9aim27yo2w5ghzR9A
/n+WeR9gcmIILBL/K6/dHRGcg6mgIDecGYakqVPMiYYsaG4M9qyUyphOBHVtm7Rfk2k9tS0nFzaO
U1modMOeF0sWQKuVFZMNjKSNuSQNRpbwDHHbMVhlkhfVbbQkXoMDrEC9w1a9hq9m+6D+A2ubFFuI
kFcqtF9Jv7TQ6SyJpmKQFwS4wRKiQ+G4I6G0yWDGxqx4j2hrUwYU+xrlxKpKB0qguAGHy9BkSBcw
pjkxfBR2Bv1sJnNDUeTa/XOZRs69wQVezeTvTOENKLdq+d1HnKCmsWawylaUwZDBVAbiOc+Iuur3
RmdkwOBYziqYyxG+wF0Wyo/QJdPVD6ZdVlUfAiSNbfK95gnNQBw731oSaFXN4cxhjtx9BCUIFXDe
ulX8VM5Fdig11LOu77OVgCxdTowaWlzddssVqTOiMdPws04iVOmy28FKstdt4M2bGN1Pq8afksRD
hg9wzAosJ+vYsdd+T1ZbrRh9kOiot7UT3iLI2pvwHnbcXlycEzMyt2nVOjUmLNdt69KMTF9+EXpU
b/KIFN2iEacrTHFKMlq+iVgAMPBYclzSCHoTwc4wEDdFpL8sKa9pHd0ONYXmoIuj5Ol7gb52aitw
ikbWET+CoZ402OYGJj93FCO+rZbqUtvRRSXmbRpQ+KGTusndJbkG6xmCg/XQclMz+tnzAglrdlbi
kJdpsJM0hGBCeAFGIwx2XZ3d2fVwU1ZgspqUBQUnPJ2sgY44Mi9MVQgBrjDQ6pNg1T1h0lpqbf9Q
WffBrRkrfcfWTK8y3sAlbe2J/Ad7k1Uu25LZuZRu+hnC/zoM/h4tAhoQ/z6G1bqyzfjdSKle0LoR
34yFr0aeNXu4SeP5FHR1vY57qTcdUN1TLc0Uhagd3lqzJPjFwptMqQ3rV1rH1sOO4TsDxCzG+uEf
qQo/4qC4KY1hupTWmWxadRMSYEyutYIwzi6FwQKJyJPauH7PBEiUN4Z00fuWJFeLpVRVZF7FQSyX
sau99jpqCKup91oX/tqLaY+bUADSJHZs1ZP30WWPMMDYhE3TCV3cqmKqijzzCgO5XtuOu8WPnl5x
Uh8IspPniXsPNU5HVB1Tb4/hP0xCfesajbnMzu7aKL0AmB34azsVbmYrAIlcLKCvZiLrEJMmYpQ5
Wtc996mOjHvX5l5FWGJT4Bq73m/StduzTI1S90OT2A0TqSdyOvgIsVqtmRaNh9xsEFICRwuI2oTv
y49k528+QjvDnnDizK/kjpIHHzaCia0Hq9BmUcBFvKqxxOUV4RxoDOvNKAjx0t3SGnynnRzh12Yw
29lXmJLo0cnXwLPw1WVDiS2kZkIKCeELxdpzFS8nOUVgigdgnfD8HRuwu6PfHJqEUhys4TsnCtJo
zA0w2vx+ZWGh99qKPW9aW0TnwnR1PH3tSYmxgMiOMBPC8YTEBSVU6ryl5Azt55ko29mDxJNPJvFD
zS143hD/a/SV2rGx7+jAmjz5Ru9ENjjUkBp2+jyh4LcX6d48EfGKAPEmybEHsVyt9ngTn0OvYgDY
26jWISFOk/Mwya7ncZz7tOFiB/uI5iwB2y1K9SO1Wpo7MpDWECpNMOkp4v0ACvJAt103VzKLwW47
YHZhZcMsKLDTzTX0ajJSXfSFSYiNI7JYf4c9TANh8VIOalsx60KQ9mbhNqQdZO5r00TqzmxPSdN9
Fh1TEwDGPoOb9jkOTGYyVrhElI9EevfwqSMKLTbG7Cl7ib84ZENBiOt2KjoLEpzG9BfRCnDNQk13
uBYqupuQwbzb3ONCYdJRv/tD1r00hn5SUUhLH+Q4YymeYKkYG7tYttXcvYdAByeuOsRSOfA9/IOE
nHMaIFx2kGi3qGKovICWZytfGhZiSMaTAG6IAswwBvwB+zGMkywteTUrQFZw8Ne1Z3sYd8MTSttH
FbaSaA+FDY/JrHL7Yktq2ZaAO3SSqFkYKnnvKKzWgyqf+iy4dS26okE9C9DsSJmffUffTkX64EU+
Zd0uF2Qe8xJszR53IHYRwUgVFErmzzeEX+NZeQi9n5NyCUBy6ZCNOH4A9aYB1yIEwJjdWMMdhL24
odKLjNzdTh6G3BKUu/L0Z9kiHI/L51SpF2K5F3pq/lx1/VnP6dnKuoc+B0lSJjvfjw51W1yFINYg
zj8r2f9C3PY1WfU74+kVSfCPgqn9KjSYaTlyrjc1I1eiN7JraDMarFxn01VlgHUA2kiN75CbHfZr
khOmVXOaW6zQImjua6OJzb2NKSgJivvUDF/GuTpEKj0PDQ5piEUo1q2HpCaous0X/v/kfxMYfhIT
PSjCtsgJ6M0Ao+37+oax6iNGJBNmGjU4AWSCpzNBCOAe523fQUHHP8M6Pq9oHGFjxx7oOAzBx7Wf
otH10gGAdSK9Y2QjKBAgmXGy9+OqjaP4qa1x4rF2Odl5729tj+U5ZuTy1ipY9pZGpdbxOHXnFi2q
NKPuJmipNCXZzwgHe+ZdHoFXyJPe4GLJCybpJ5OsmUPOow9CRmXsuin2b0JTEv9I74Ne5kaCa8q7
bjiBLFf7Tk9PhNa4NxwQe1sm8FJDwISuHwTQrpYNnNLjloC29phAmbdJhmVQSynu2fl0SWKMyW5E
lGg4mPLqmc8Ep+bWtJfT+OpN1EmtB3mUee4DW6J5Z84k0wWzc5DsMihK252fU1zMCD9H3Z+zuKpX
pWc+pBF9/OAND96iriwI6uOqhC+bkAUPC17utN63AYtAxvfsqQbGLZNPIhCjwkrTO0DYWsXahs/Q
GB+JJ9nS2tG7oDjyMEMxaefuAdRMP7ng0hZMbePYm36kQrXzAikCdyaAZTAGI0KXrXDaVzBjEFMc
xntxGiIoabJ0Fyr9hoU2Z45IQGkXF3cwwpggFY8ooI81wV1rywyyPRbr4owAlkyKEUEwNwVrcJ4k
oFwxB0ki7Nmd9k0GAk+ET2HYvfrISPfJgAU1UP19Gc8hw6LxiaUMYxgWCKpId8QAoNTJSvcgs/gy
1GZxUIWczqIeFVPtat+3Yf5Sht+GHOeThv+t67neWxDzt3xpZATV0NNCw1RVfrTtmQ+s68ER9LPZ
zHFjklegdH1QxB2MDeFlPLGPsCFBpWpvQ+TROlKdu2uM6kjKQH0IfErWRtsPVVbtsEd2l8FxFgRQ
hGwBARfjdFRFxGkE2zBls9eM9W2QkAJRt9N8Y+sSlSF5oedu5mmaaCs/htLa2zBV6OPCiwqHr2Rg
n2bMJvSYvQaovkiEBBxLXLZlw3C2zIfxPJbVkwkWDBre6J6yIFn7MkRBNWVMzsCtknGKCjnCy5XN
x9S2jWNVvLjB+DwE/rMN83cBk/KctP2HsIK94wr4MgMk6Cno9NqVeOk1tQMEXxoT1I+bkCr5kMr4
hjF2vx+jggzGmd45CdklVU1U7dw5AJBNMZGL5CysPLzmpuceHLasl6T35kuIHZShimmweUznU0+y
3R8ehUXluZWBZizVsjH3SFFYmUOOet8kDEAzf0ySbkaSdkd0FgdgC7PBtqfnoWEBEdTdo7C/ZZOm
vJ6Yav02TA4t6YargkyTzDFeUhgRaFOZK44EtKRkF225rzSctPCF0GYgj3NsXogSCuBYrwbmtQef
q+1gvRqeegE5lhyY9hrc/kyotYiPfQgbox2RoGIS2kzsng24GbuG25/CX+6ryOXJU0PDtAb3zg2L
HTpngxxNCLQMgoOAzIpJaIKk81sOiIRP4wc3Atf7X8ydWXfbSpplfxGyMQQCwCsJEpxFSrJk+wVL
njDPM35971BmVmVmdVV3vvWqtVS275C+MglGfN85e2/1hvF0Y3OApcmxLRKYrly+zg4AXqap+U2X
4aYZe2e36vLYDwr2BVmCxNLCQFkjrKdXd6fRL+FUfsxGt7MWiezFOS5COyyuA2TQvVicCAlfdR8r
PGzGJhYVeD6Zm1HbkVs+zZSBFnUyTLX03bHfAcMzpbIvUFlpAtViE41NsU8jTqCeip2YNp5dNKw/
MFIHU5lHgV4MX0DkaDVzcKuK7i7IuJ0x8X4li6uDRpNYQBJUxXaXd76XBMJAI7RMZrOnEJueIj6c
47LGx8g0HEZ69aVLSaKv0CnkYA1M/VzPz9ni65VG9TS3D+MwH3Pna8qToUkiPkb4FvKq8atVR9Cb
xsXR4wa1amT/zIQQczoixJTuwgY5/uoVfHiZIF83dj+7fgaV2GfVGNBfC0Iibts40XDvwq0ATPYw
wU3ijVGsXeMbp/4aWqj1R8eXEdDbfYpnBjzlQjk21Yj/28xdGMWVRroPhcx82ZvUy7JlH5a8QvWE
sR4WQ8ZJcM5nXWP8ZTPCW1cGGOnC+jRLwdRll2lZ7JcwW24K0sPVi0NM+kTwJvJb8C2WTgTHsOxT
BgvyNPbZriV/zZqIw2Jt2yyl+kDLWKXDdPeXWfuRs8Ag+sNvYFguCx4Jzm1u4wuj/NNb9vNYAlRP
BUE4ghN+t0SXOPf6/dDDedYbxD456RXB4yGW7wbw6TeqJ7TcK94U+iw4Tpgn2SI7EikH0RI9aOze
ujZPrjmbXn/U1ysIqYijKxivJtlpOLYTNztaIgcePnjUSirsa61w3iEoMoS1jKssEQjYcWwfsj4+
ZQkLY1lC5O9rihM8fu56VIHC4+y3AmTirAMzRJrmyWsRZVSMUTmedg2BpzbZDwCvCtocW3csz0Vd
nfinsorbuWEhvcC59og5UWzlOJ9cz3sr1Ll1SAU3yWz88DxOTUPGbo4U38Ys4ne3Z5Gvtx7rPiDx
xCFGIM2zYpo/oYwcjxPJQYun3rlhXsLBo0aOnXLp2IZzlp+wf3+4OYK8MOWia1V4uW0cQHgekoPT
U5TgFOPrhdD3sStvIfg5AnGMW0zR8okuo1fOxYisrI4lMWrqqenXjZAxdZD4l147CRnCKkjMtxwB
uRGjWmCxhTyobZ7hNz/lPFFpPrcni7HUNvO0bufop3CQiiHmjRD1XU5VrN18Xlq/euDX+DeMD/Dj
X1sUGjsOiwAVXY5KSecYvrAUcsEzd+lKhMxjC+u1ZrWjjcqih5B5ADgGDQz3avIat5pJIYEGZrm1
x3qtYEJQ6tFDFk4alC1J9qRPvhhNGL0nbvmsm2yKUakM4zQj6bWqwKMOx4CRP3Zu4jt75tHkxmV4
XiVbz86KlT5i+pa1QA5jhL8gjVC8WLE9+Qsnwu1Y8S6rMi0LcGzvCi/aZhT7LlRm2J+RguNOeeao
0m/ofACzoQgIT2M8dyFoZiJp9bJcKVWMe4+NhY2YlVM5A264+QGQml230HDlcqBnQ+8Du2UuZrCm
rsLY3omKrkiehbyNVz4pptq+Fc6Q+6WFjk63clYZc3HjIF37eQ8PN0+/Gipo3BGZkvZwQIF2BW/R
bVjBPnlFPQM54NBYKypXls62D/P6A9T1sk0DtgsGVpGidVk18fiDZv8snHEkOmO9ZCuJMTFTXauz
UVIFpwEaowgpeNKGtTyDI/22hE3tz+H0Hfgl6MaMkCkmJGbzNKf05iGimx6x2ihn7zFKjrY5Lpog
oYtGERqzl+Ol8KN7CuNvZVw0FydhQmKN+VM2VPo2MViuMTFJMnGve/dHlSmAukEwwLRdX7ZkcJeM
OFRaaAGr+SxALki6rDGZP1i72axeW2bspJhKRqS8ljb5gAOiX6LXYQm5GMOeJAoDRF4aLcoF4y6o
fBAOXpKzKIb0OaLXWlukh0FloFZMYU/3Wn2r9N5ku8BYIsGJZjscJBIFNvbwpS1404zoOvbpcamX
r7YxfHQM+zczmnNGaB+dEq/REH7l/x8LpWQr4z+eUrRRtf1mVS4K7c7lpep1AFrL4XUl9WgQeVCi
t16HcLjgfltxwPW44GbSmRunrwGIKFEcdFSfgRevPv6ERgJ3tN3sgFYLTaR1G2Oba5V2jhvBH9PK
2Ldx4DHp5ChBnQ0EY8ONe6GPCfMHccf8q8doNyu1HbyHPxxfv4U479DSIfhQGrx4ZR/mnuLOO8DU
ec7JrvAgCEF9pEiRxoldFE69WMn1gKy+lNj2YqXdI3/xSxuLvcDHh4GHd5a61hu1OLY4+ywl70ML
0WyYqRTcCbxDheFPV6o/ZIraCbnsV7ANqocW4RQZvmg5oGsQkTnZCKSBedHKR84mUpvVngOx4Ors
nBjRIDt44Ky4B2N3RUKodIS0nXu/UIrCTskKix5CPrpqQplKZTiZkpgzdsMQy2EyMJSOlPgwxIBI
URSfO05EiRtxkBoPQmyJ60QOlOmHSayl3FZKqShnnoR8i4yWmIyltIuDEjC6SsUY2c2lws3oKkkj
FY+vGhASV3CgnqvuFybpfeYgduwMh+LTh1Zj0NA5hxVKATnhgrSmiMlv3N4LOX6vWvupV9pIB39k
p0SSBUbJVCVEgPVt2xz8JePNvsrFYSi+9LgoDZyUnpJTekpTaSthZbcMPyOlsMRtCXFL/M5nUKk4
Lsk1cBxR8WZQiSycmokTJohkjI0Oyp50qx5PNtbMRIa3UNbLwVxnzgfZcBcJik2XXiN+uvpNTXy6
KfcLOJcZVs4pJvca4unEbFeze7O+h/wbJ8/6Mn0qPZXc0yvp4pcGn5JZScxAKUCpd/ItQwqacY/g
P5VDjosxNMQcikrjGnGrnyoS+YaSiy6UIXNuQLo48sqticahIa1l+7FU7HzWuT9aSlXKunE8gEb8
Ds6aF+5ssuiyMM3P30cyAmmF8NTOrHPatL/Cqus2A9861j/GOcWSStjAgSqYf4mVQNXGpEoGINl3
Sq6qhZLVJbpVgXcVMmG0HzGxti1KVhc3q8TRSuIueaaN9+YpfWumRK4A1Gvg0gMsMZKKQDOzfabE
r5lSwA64YHt2c5YmLVKMjKgzJYz1eLc3sXyYSiXrKKlsaza0YZVolkJyv6+VfLbiDV0pHS0ZU/0Q
Laz0PIp1epd+c0zjhmGExQM2W9GjtdXq5Ldw6Toq4W1XcPhyceCyinpNDDe+khFl1liL6+gcJkN7
LSpW1aH+jPgh3lkD1PWUA0wdUarpuLbODNlYEZ7bDi14VTETws4bYentSYEu+LK3S010u18OYXGb
q/IVxNDPGqXdSfJiqfh1WwmAWTeq6zaVVCUHNq3vYC6kPwzeu6av6Z4+EB9m7J3sRLvxJ0AkHTcr
p/OGJcny4YjxXmAj9pSWGHw+f9nGFW/LS4TpLIgL5wM1zUkoqbE+uziXlOg4mfQftag4RSoJcowN
WSgtch9+N2Mb7y6+5ATSzTXCoFwplTK1OTro15VJ2BTyxnWtmNse9uVYaZhLJWTOWAPtw7a5V7bz
/O+X8P7b8tw/tfL+n3p4/+c+3/+PJTxFWPxff6+6/ZcS3vHn7/yj/PVPJTz1T/z+LOFRXv6L8BwW
jHB5ALnwf39v4Wmm+AsZUBOKF9QIanAmVcq/1fCk/IsNw4ePE8+xpAVS6z9qeJJ/oW5YOuU8RwdU
ash/p4Zn/jP6zhbwc3SpG7ARbJv4k/Uv/LZU5LGX2Aw54rp2H7Fwr94isovbMjPhpLPz7OG5rrNf
ucycc7j05a1dTX3fc6iYwNYTiCFx1nPauEDbwX6TNS+N20qOTCRbVvp8/x4Uh98wVgrJdwDIAQQ0
4FD/3D+F/iElp6+MzpA1nex6JBglk3Ms9DeD8D9wjG02jpHveOHgE2aUe8eTtyyCKRamtjg4qI7/
4c/7b9XGf6wyqj8nKq0LXkFV0lS/JVPoNOTIilvQl5x/weIwCveyCZ3IThtpvcQr5QrDPTau8WSv
5RNU4vGbNjpHbgNcPKLxiyZb48aG8W3o3GBO3fsKI9wyh29cMs5sH5fdONXrHtvauSskjpdFI4XX
Wh//l9/3P7Nq1O+bQqflCBOKGSSNTx7IP0BLWKlkw1p3mg/hI1hlWz4NsGuU5qn5JqaCmnb+KrSx
Z4TCB3IkpvxhCG72RoVOAz8UOWAuY2M+vCrEzutg/hmld5HMNspJW1kNdF+XZFrO//NvGx7jf/mG
m4Z0eOXy7nAl3/t/fdEOjVcXOUzrnpcvkRjbAvjx9y9RKfojFRTYJX//pcVJxEVXX6QJix/OND9k
2RD6MbM3zjJ//xu1uRNoWG2Pj4CGVbXXz+dCZS3qOlr++qPPX/v8aV+niw+ZgJCg+ls+/wIXK7JU
61OjWcm9rtqW0P5Jo1h599SXz1+2GDXuorH6MY/6tz7U1we0fNpfE1x2RxSPTmNFm4P3sw8efhiL
DPkZzwG7Q17sD1YgNFfWKvlegpbx3CFw48b4yhCo9z0TZIRICrwLc4g+2hu/GslqXjKXSRDFcDZr
5Qi2IPmPn+tG2j24lP1p+sI42I423LqEjWu5htLvopqN+dyz49Iz5zQzmL7Q2W03oqdvFblVc/n8
tYjrbJ008rQY8XgJpT5ePn/Eww79Ex2fk5pTewCD6bm5wjvNQIC4kxgzqEAYx3NaTOwqe0qDaoyS
qS9mxSRx10Y5Qa7PXx3bEi5v7r6TEKBfVcAENwrVKk3nNDl/frE1TTCN0hhNd7F5Zstr/MOX0cZx
FC1PXdN2T1mPrY5Y9bvFmn2n6Wn7XTdfk9jQviIrmw5WP1b7z182qtTv3bF5X3RLP6TW77TPdH/A
afa2wsXe03vBlqPL8k1ruAWuAGwD5qXlG42CkNDQiJTUBgkettYFc1Hmt6bXBFAau5eI5/u17lIW
em3/8vlLBfMIZfAYzp8/Zd6SHidHZWCJGXPMnJ9Ds5yfJwJ1jBQ5CPz114oCePQk/M+fxepvS2P+
A6Y1XPzPf4CBmKTtyqSQ4M8XcgTYTnRWiXOzimsxT3/9WY+H/mQt4Xvr6kRqsmitzmgrqnPN6cRv
YwaTbGg29jD0d1i64srhyM/UsisUGp2xgXLS508jveeZq/6CpvEvj9vG1zw1fUsh3zjz0hCAXWtC
IeqH0aQF2B6iQ0pCjGVOYq6nzJwo0FUzrVy20vPWSZmGeOrLJ+mJK17nD07LWy+Oga+lIjy1dhOf
8uR7z0LnzFlX5QiN6AmPQheIBYAP53E7UghX3DxVjTY4MS5dz6gS1012XoH9lpor/CQa7OfCVgXf
qHsYzP2MqUK942mkIBM65wuAvVMtuJnWaWlfZ+NtMhKHY6GQt6gd9aNbVD97t0+DMS2j3RSl0Re7
pG1px/R9c9m7Z+1QpqEAj42iOZGavZUkZ89LanLv//yhsWCIdSi9sRLr6MOP+TMiJFaXdXUrKoI3
0NeIZxlxuC8d7MakRrSNmJwFqRmSQdv4otkd2fhu+abEw6OEzZlj2LyENv2htlbzbJO3QGalKXNe
kXE/scJbyXV900eucwZg/FSUwrkQU6DEILo70h7tAKyOiXTo2S9suc2npnTI3IvyRtCRkHafJIij
3OmKChaHb8j4IGJ7NbnG82zGQdXRQoUvkBzRS4/XuBaXzPaeMQJVb8ShSp4B4y2CZX8HcKMsdKds
vXcmxLsJM1k6ZRmpCQoDq+OBvffMTW6gHkDz5JuqZdLXPT0R8xAndcKNNx53izleXA2cTjIV+XY1
aphhRvHTIj1WsSk6IY2/WBq7VoU1a0Ht7wrqUqqLA62Opcm9CkNf74V1pAgd73QbmSE0qOzo4UHx
isa4N1P9zatkdzC5yTAwg+0VD8l0AErE4n4E/n+2MSqUcZowDU9M1DeaLB9OwuVEFOJVV194E2x5
qeakPnkQGt4QvocAbzEg2q8tT6Qm57o6xzrp8nR505fsvcECw7rFoyIdq5cHkb5TNpKN6Miw12PR
Xd2MZGuJUHYHQf5Hww1jU+N2PYQ5408vHX8IbRpuUlp33hrJ6+eXMjIPIcQrMncXjaVknVxNyNxX
hw3xtVknC+KxKd6bZV5fU1eeXHWXN7rpJZ/nK8KBdBfPi73lyNicw9We70WSmAdt0Z61tQ2MUiwP
OQXUG4xLqGBsNHMOMZ/vuFKZsfpdPEbXaqBnnw1XL22MW2iSC63E7F6LVMJgwUPE3Xe0D1XYaVdj
0g+A/n7AG8I+hdD8WpUhxp92+hmSvW0tPbsYZfitlZbY6wTfUJcEdVes92pa2sfozZumH8NTLEcH
f91KK31dlgSVvU4eO5+ucE79BqjNuob22Yw8eFV2Beqq0+Nbp74sSB9IfSfrXhPL01I5kiflfGPD
pxGgn+iEWKLzK49ZQObkXEFlRxpOwFNakmwTwmzWYDo9PG8FRGjMoQKrISBzeUmKNvc19d80kpJi
HVWFO71ulwvMiZ9gSL/FOCw4+JaoxjsNVVo4CgIMst6a1t1i0e7XoraPVcZYT2u7WI0CfkA8WznJ
WMsZT21TJxfOre25cl/0OpdAjZ2PqaNtaKYNi19Tlan6oTsU5UAOp8ingLb5vR8cGoJWlu60iv8V
y5rdwEiGi9Gsb+E8RHy2106w4n/ZMbMznkMOE+xyfmWxkVxRofqJgGrGOCibzo5B5F95QAajf9hG
X5Lv0Er2ZQvhwNX9kzBwuYfzRfW3h2T5GjvOSN+U5EaeDkSz90Q6iVU7FuVMzVgWGOFM/Nc5rvYF
7otTwSN4lSXYxSZZd/TvHZ8oOEnypv/pJVGxj9t3Ea9KtOH5hiXlnuvWRdY/dTMhCYe1B2tpH52N
qr3E0G7A/rRYfTzwBDrZAFh6oV9Yk0l6vRKXnjcEyEqlqEsCr6noMYvYvPTCflvcXDtrTfmlEZ1D
RpdwUwNSIUI+VhrRutXwbO7giW4QX5HmX7RNH3c8Khj/bGXfeXvk0bRy4/Y05WO0d+b8NbMWF2cX
gCg1dw4oPXVXbw7/RI1XBKDXh/MQG++lTJy9veDNBYm4qYVx43JSUlujhQ8HKtzHNo2Y3MEITfqG
iMZQ0v/XSptlrmOCcAXtuWuMptuFzY8Jd6w21t9JlNtnnCwedWkhWLRStQxN0ndu6pSvXkhPLZ4Z
7hkdwnBn/YMFMTt/Ej7ryiHQnY2ezxnTUm7xrW058hjFzhSQr35uPt+zyOyNuRqO/Qispa+JoRnq
TTBCHGKgd7eNuj5rZKFJhjQ/ZbuWfFQnIfV1CissORtdM8nicIgkAcP+0zkVKSyneozP6lpLTcbj
/Ei2yKmuLvKW0zqN2dbjoehncwg7UHOO2Uzu6PNY0auzRSL2bp5DVQ+bodyjsk9OsZk8OIW7t5lr
9aZuNPcpWndOWGYfRCF+0G3BB/JUT8zbHI/aQr2k5amOh24nmoiuhI5ZaDSW7mAlw+vSNtALivCS
e2N7qOg+nztpZdtGK2h6qGelIektNhXPSnda2dG72O2BvBlosxkf/+cXzCUz+5FU286LfrRJAO51
IyRp3tcTqyGQFWybrY0ceQNlnrUeaGrDuSBOwHF4+gDlJy9sPl8tz0wOlt5Vx9lZ7rNWaijOd5Bh
p2egXcRETFMGE3DxJl3H11Dhc6Yo/u5WM3gVp61uc8F8m+gYPWLHsu5MxQjeuofGqd2gVs/faZi7
rcU8PyGztFwRd7WXJLvaNZcxHYnzPsn6fFsmFN9y60njoChwhbySQ/YbQ1Aw05KfHc2JAOlSSdeN
WP8ouq+1p5HGoSLMaW5gQlvzn8LlVFJPxtU5+SO5gJcqCpEmGbSXxHB2TV74CTqZYNDab3XbJwHP
DCMfKNSQzjvWafr++XFUAE+5gltBrzs31glk9ZOO5Pc6Nezr1i6VQdvxoZIQEkY5/QVPobwP4l2Y
Vv/lb+8xIZ1HCOzQj2Cg7ZtxTG555xW7bi2v5Lk6TPTlaaUbdCqKb+ZkR0FsiQ+LAaeXDP0pSjOE
OF7EFDRvOPqsUfekOZT/FhVDpwByjvmk4I/eomMfTyUG95mXTG8NYArxGfmA9KO9jivmuTHqr4sZ
ueBznomUz5w+8cuMWZPuwpyFcdxN1ZO9XJzptxTd+t1OvRMVR+Lnts7mBgZr31HvbHpN3GTJhp15
Q3xPcAj7a110753sf5KYqH46bjafI/Lyly5EsljZKMhMgrw87FMQhnxmVFeTzBJFl9WbtyFMmuPn
GcHpm3cQgAL8aeteQngQlQTvnukU751kCTKSnEwr6g7OD6X+HcjU5KzN7KOBkv0BXFeTtw7JmAHp
4Q0D4pN+d3Nw1s47JiZ5/NClDCD3Elb8m5YMxIsjHrhNHV5cviF3cqLEvqpRAzSAHtslhsYfiQx6
HAFHUfUv3HkT5jf5KyUAEqdtwQOZDfHA3X0HDii/uGFOcQ6QzZDRiqfy7Vw7srk+9jf6NF0Ts2ij
r73aPJMjVaLDQExKv1V0DhK2b5otKHw48g5pXtJmbGi7hAN3Tmb/RFVKA+/ByGjIiswztfKPKDPK
18hub9FMZRs38XzpdHf2Ra4Fayase+7x7jGJ/Shq6H4cZXss+7w6Dybl06oRJZ1hrIujY+eHpD/x
WDKeO9vjTJ27+4lSwcbko/0B4jxkbQTYsRqb+BLT5086JCW6R6GkqqSzE0WHyKJuswtQos+Pl8gs
KH/1INpLK8ac0LXxU2slxqmhmXecB88+GNmXrrAN8O35n6EVYCPVe7HPS4/PYZtseNudvJS1hnoC
VhlxEfD7FDrNFZyRsTZ7MEcF4U1isxGsj1VTUGM3Olia5VxXMs6bJlPPw9Zcdvnifq/M8ZQSqLmG
nW5d8XicRq0ENllOPWvT4VSbXn/tBj18Uv2UJiLWqsXyPva1fmrqX+Vcuo8wJ2Mghz9trMAjERyw
diYL3rRRTYN/tgNLq6hHLMOmDenYYeKbj4tUKY2JKRAxkWzXqPOgxsZlGTP3/PnFiJHsZSF1Jou2
9jOK0dQ3mgS1n4jEPuklaKU568+5RQk2zYijfQ5yWr65oShBH+eveUl1jdDGSvJpKUBIYqu56ile
auIhV14WL/iLuoOMjOxlCtUkoZhaSrFjyLdWBy2e8XguMJDuZmvi9WimzjUb+R+PzORcOqV2jbqZ
fZ0NdsCXKDIhemkst+Fnvo3Ni2aAH+nJbZ1XYVL7qmoIrGRgg2WKXiB15GQE12tuRtGj6GjwGi2x
yaKhMGD0P03N1n8Yax+UdlY+isx6VLMTHkjapztjDeuXhnVh3UdyCwyyOLh4Dl9pVKuyQHH+PBCE
1E34FOCpkoOYIih2JbuY84hd6BWkMU1jtBynLOqfPj+sBGOxU+Mtd3OU5pfQAkxDkmjx5vqb1RSn
ZLGQSeYMl9OxP7f9kl+qWr4vdfcxVbnDv9uxfTTO4SHGqxvUjjftiC6KfR0Oz/TyC790dLgRbrac
27V5bTvZHDVV8u8tSp4xoLrT/fPdAle7o5eFI0zPRriP5FD0OHF2U+gCuVCPSsepfneVfavzggtL
Jl4rSiuvNoTP3muOJISbv70zKfI2rJ+u4WtG/0GWxXzN7J6WnJB9gLPcfEyxFxgaT2KO08mpdivr
ARB1S6iVDlmuP8EzPZmRydQsq7Z8CCPuKY1+6xFaiGaH84MoeYgU0H7gl3EQX8qPgVEXn/+iOkS1
Jl5Af0646Lo93L27nly0xkyvEufsxizHMvBixyTpRZ/KyhhBe2Oln5cvfYO6caTZtC7gB+LlTCUK
Z2/MrGTIKNj1lcbNxOmeIk+WO4zkmHJK9msbz2M77YaJ8TWDrZnOECWHPr2NeptDGo2GS50YAGk8
51rVTYAz1Dn1ax8jbyVea6TtNcEgfdaRcDOymEmbVubdad8+P/v7rEP2Ra7Q1L192Xjhvs213xyU
uUiG93ZiloJ+vGOUWK+wBWGa6VrXclTnsGQWvX7jbsp9Nnv5PNyROKZTZ0fEoUeeXZ7j93Lub70D
mbZos2EbOZ12nvAD++4EAVjLy2VPzYz/yBx72yZhA/yY6JTCbw2Tm73qh8zMfmbt4N3l4qFyH2a6
h0rzRRwPtIu2qVY1estaN6Bve2a2rvbiCOR0LdsKLZwPiNR+Flb9rSI/evHatj+lxBjdiiAFb75o
X0/z8uqUrCPsMke/itM7bbqTW0/2Oes0BldrMb561I6ICo2XCcD4a8WnW2Lnlr/m9I+aUrSPmF7Y
NWM5O7gFV4Aq3jPBG2+tCn+FiumBaAs8KjQ9dvH2cAGkBTk7rpqAG+vy9PkFysjyZHnvfL/0jYch
G7RivFxMdUH+vCXD4WL2OrhgSsto5E038kKbwvWIQxQRUyT1s6UV5lGWVDQ7VKylG1mBFmcvAnUz
JQ4aTIgzTUq5KyAC4u0FPLGl9qUAmFjE5rKJFlc8ZalBRzBfTWJs6HhDPbyn6lN+KJCptqXNIYXK
Isc861a0o3GLxDiRbplONRC8I8929xgZnA8SJ4IK9nm4c+UXx4QIjqYnowveRXcdg24ytdNV04Zz
nBvNswetgEps8lzNxVtXjRQI1XMLCcKtNtf20PBqV0ri6GzF+RvpyiRgKhddBs75IHZoEvvSE4HW
We//eWjS6c0Q9bF/9hwjOMQu07veri/WeMvLwXwMArvXHDrONjKM4RhZAwRoG4iyYQB/zoRXnuAn
Mskcdp8XFiuaiH1G451UqUNQ9mdpG3fu1eLuOEW7j9k5befe5I3B65IAZxQX6S8379+1Ony4xtxd
1qVJeU47NgMEoV9wZlKX6CDaaQr2L52p2M8LXW1htvJSCLuDQEYo2naYl4hOf85l+2fFqXnS1qZk
iHCg3qYP6ZeBAymTr4gBKaxM6cbJC/QZorXepPmdtO0TY9Udq4bq1OtOuNVL4UKs6vJzqrc3iizU
j6qePUUyhoG06P/WpL6CaCro12iw0BdWMKd4bvLAGe2ST/ot83b29qKicWairgwZNxhYK/S+1UlA
RT1GyD4Y9P7FcmpuH9GfMuyeNW4xe/4txrzt4yJmSmLsad+vAUBR6xztcR6lTuq+rHIwd3rOECTJ
u/bqoLMd6vq9BjbA79M9SNle8CuM+9XNjFuiN9QCpHgC2ai/tattn+2JGaNXguCYCm8nZJoGYFGm
TW6BechD+0QS/vsaltCotPUYl6+rDinFm0DsJ6G4DJpJNYsIr99pzMiyWX+gJKtuq1ZwsJzDg+m0
KPfoxm4iI+ZFlFA1zcv751ljWFoiGsCx786wEolQDC2yJr6pu+nzND5NsUCaqYny9zOYzYKbpoaO
ZVB7MFjhiZt8LEOMRUNqb85qyWNtQxaIUZGGWSk2rSaHYOZiFUgUGW1S3Gst2UdWox/LgWvXQF2C
bKbRcLiWpNTYrTH/X3Eku7I7T1YF9YErIsFPARuyzvrDym47IVO9TdmqB4moYfoQjQ9GKlLreFog
kOg1o7UcFAR9qfXJWmcadBoKYFn1zEhGYvSUteJbP1RPtCn3kdGKh6F8BrJLN5WO/aZzHfo1dhA3
Li8zc+XjsimTwJqa6pACuCRyTK68S2FYQqHUwY3PfPryQDoMbjVtOJQfaTRhyJ36N4if63PjzEhA
c5c81geijteZXNSmbJfhOEPJ3Zt50h7iIqNDSu4psYjuxHXyFZ8UPQc4DbQJ2ARZYh52qASgzWqL
i+Iw4/YX5ecps4PVcfD/mty2OFzZwe+2oi7ScU6H0Reu+xhKBVHcEiqFOhJSN193NW2LbSTZHU7c
0M+RaJ+FWNyjoZs63+bsQ0q321UjUndmhzAGS2nA+Mhzv0XfsF1S7zmD3bIVExqD2iajmKdgIqbc
Exc48rofq6m+NHWbyjaEjpSaue+uc/rkZSo2b0f5fl7LMMBjtUnH1H24qXGuqYEWffvFXuOEzjIt
A2i11TkxymnXuoQBCW12t75hhxiButnKdEp5xa4M3RqoOtmKkmhsdO6SsGnuc/XXE+Vc3Yw1dRWK
t8VZkxxhIq8EFQ3jUTftkfA+0PElJ1eV2JdiaFn8JpeOW+9a0J0nEwqaa4netSSCGxdB5ksdpqdJ
dqReSFfF9A66HL9NBhe0rAwfPcfiF/GZDXfdV3N+o/dWXwoKxTRJEHqXOTVa3IH+4A2dzyxoPnn1
l0HDENfygthLOSVBRr7jKe3Ei5bavwkK22D+hyMgfot3WkQ7pY4YU0cGJ52px/tRejMdRs5BORiX
IOd6CO8EyU8iO+NIYeBXjZEOfD79bqdIT0hqfgM3/z1W8cOsk1wBD557LolBG/XrpYqAxQ72dIu8
1jp3fYtOe6nP4G+1YKjFvVgD3RhvXp2/NYywuKkkE9mqcvX5hk6nWUf/qd1E3/2KKUScxhGGfKxN
0XMpsa3YTbZvpUFLG/nrIXFDitah/zl1MAZ2cEJqPKXt6VwlrX5sAY52o6BYNpWQDKI5D8hyEHZp
WyiRrTiammqxNQ2Qp9ZyGP3rB5Ml2EKeFb1xWOTf23lCuGXDc7Z6GAJOPtW7hi7oox0sE6QJsCzG
Yf3zQCrYSnti7JYxXwgZs/CA8ObY+odGEyPBZPOomQZvOkb3O7PPqSayRz8ZuU6OTE9gbrikuBHW
L3dtdUIi3Ot4qMvYYSQdG9u2LUywVKNl7YWovlcOEfZo1B6hEzEmX+Lwxq0EK4CgRMMwJLv2JNTh
uHbnlCzrVtI4U3Mq34pEH6whcibWmYwtdCZ84/hUskk8Ua13Nhqf6tr/5um8lutG0mb7RIgomIK5
3d47kqKkG4Rcw3tTAJ7+XwDnnItBSNE9LWqbMvllrqSEm+lfx5XLwG/MHLTikpI4z8g9Katz7viJ
iC4TTYS212hbmzZiW5Sk8SzAkjhMf/R5nF2rCI+GyNjuWYUuQo3R3TDyu2OWxksl3n+kWLt1NUbM
hpM0YE1n1JaURn+mPCbiBFdQSCyIxwWB018Lu/0+NKF3sWrt0xusivwcyyDYgJoWwuaUF+Vwi2vS
YhgRj9jz/rUAYBkHgvBx08Y6LmeR0OXO8XXziAcbIb4Rp/hD4KFEdNN/2LXS1pT3DLwy3qXOY3Xh
1cc2jAq1rwRMVrT/T5nqHDynktA17R2nKYPdADaSg0itk1lHCMzGLMHsjKNRU+qNPwRi3Vy/4zSG
OE2MVFe2Voynpkl2psO1Pws52QcEDxZtpg5izP1JGe7LnAAgi2ZyKehM6gElZ24yExyBIFk6QBV/
0GggiWFpBC655jpQNVvAm+5a5Y/QLur9hKa1oRzF3Kfkc7cIec0rIuRBbuYSpOVbFMUkLo0yfpHX
cU6RW2mHCezc3CISPhNGuVajT8/cx6c435nqeCzWRaDYnQ0DZ7fq5S0axTe4jfnHRKuLNc48SXRl
EPr9s3Yy81BLLMEJN8zHcmpJB7lTQ2SfE6LEFGMlgnZj1ZFgB9yUmskV0Y7Krxr7ijKcYyZN/y3J
uv2YPOPA+iRxqG5JO1N+5/KPcIrvZZtpW6M3wltIeRE7PJCsMPTsY+875cUfzJqRDokGg2hB1xfG
LoisJ82DYovPgkiVTmg54NK2N7vA5I0IL6oYvHtIYzuTnUDtmZ5a9yj50QeSSqC6+23EoD4mo21O
Gc08PxJakvPuJUVfP5MW3EdJAU8aTZtQsw3sD6nPFcn5LpHkHmtZ1vJMlCvbOszkGNUU7cOrtl1W
vrfzn+OG0oRR47Hn+rTxISF1V8vSRiIgVAOFEFLuuOsN9hzG6WNHD443xPEhdWqkDJ9lBom8dqK3
3OgRBwbIIAbnS5pmZvt8V2T3NIKv1ZScjPCxxduyKCVdQJV+D1wEOb+sv7pvESYvWvFp0xYEfzB4
WGM/4bfd+S6saC0OfyqyZT+blu3C1P9Ssa7tAi00rjpr55UOVMiRPXeLcNSuCm1/5YVdgWLhym9e
1evYx6GGM6WFJRYmH73GZbMKumHPC0OyZ7bkdLxNW8LBAhuvQGBIGojALX6Y1m6HezZkW0YJIati
jm/EJi8mCYt4GJJ37PIww0s/xK4ex+epRjXntpsJGOBlXY4bQI2XujK6m1AOZHTfug4epdfuFB8m
S4tfWgsxB+6wvUtKEV/CBnR9E6n/epGoV2d6hyhM82PSGZjFHe+Pi8PqLQinbBOEAzVRIIzzxHvX
JkYOgXRoKrKIl5hiVH/2iyBHXinaIMEbaC4YqTS7gErTR9Co5/FSI5wed41AddTB0uo6hKvSHo9W
j4qTVPi/QdVkOwMNcOVMwmcfa6AZd27N8l0VR2a06pjlPYhep8j5eSj28+a5fts/3ei9BBVwEk73
d/RH/S2Hprxqkv5FlZ9316ANrLWYxIXKbO2cmMFwgaJ1s7Fg4wTIgEiBuzq7qYE7BRKj3KaT0xD5
LtVtEAI9wKyeBe+2X9fa3WH/40RtUi9FA82PnPDDOUrFsQTM/GAbfVQ+c8pcpWCW50MfiwtJpy7D
nMSE6Dam9DUuDjH17IbaO5l2B3TTKfSV6Ev0JZ1LPXR5Y5+6yE3S1MpV6vEB0ejm3uPCrXfwAVF8
Ovi7pMrt2zLSadpcI9/HELe12lPmpxXREA/bVDfBPTbcvwTy+hvg8U3mZGys9Lbsv7RwDHv/DbPY
O80PjIzJgfLG6/Lhmr6cSySHPM0wLxVUrbUeMoq25l24KqJ5x9LKHxXV80fbyIqbqfqPYfC0nTWN
9qlBRwTpzKhgMNtrHxVcLBicF8e2bkkCW8weCSmFb0FPj73XoVA4E1bOgQzUyXXKkdZtSEi91tUX
x7LSc9Eg/jpNz5ADTFgFCCvCvbJmYKhdgUlSSafo6ksH1b8lTYMZhlPKXLckRx151gByssiWdODd
ZW1mh1SvIUnN8oemiOzyGQk4qafyNs7wbLsAgeKxQ97SJTqH47BipHiJSgvhiTzLFmwgdwEuso0m
wCwZNMsbqbKv3EKObRyJc2Ppv00Y0+aQclP0MfFmYYPLQzUerUrWydOSeBf6U3oYPJeUv9YAPmuG
o5VH5q6c8CgOAgZolYf2Z+0Eb5MEoE8SddynkeCsOjq7wpMARTUKEQgW7bzW+BsgbKhVAOxo0ZNJ
o6V4oYXYKdfR1o455/OUOd5I1gArjwKKQ+Lq4TaDdUTIaA4ti+k67ZR3arLmQmYHgKUs3ksmv2lQ
WWcEmXmcnnGz6dYxcKRnOek98YL4nLKYnFXvJWdXVM7az+V0bUbYVV2WPOluOMPXxBARdzsVm099
cD8Vzo3PUA+Dk419g3E/qMfKhW0CWqfeWfGQoYeRp6M8I99lbf4ycgHCrAhBsGRd+mB00e69dLD2
Fp/+M1YFforOOlpOw7ml6eK9KqgxlIkHStSrWl6r4Htnc1FyWhlvh6zYmXa51y15ylEzr3LAXMKw
vzjqzmitKhsbS/mpDXnMmSAsbnH1Bt4jeSlnOEwIpTuMaRYNJGmwM1iO9joDdd4FaNfKO7SwVA5e
xYBXtoaaeXPe3esSkkkSRGM3H7BtX9Ern0TGibzrXml6+CWZMyGDxOnxOuv84btwwHCWa3W1N2zm
75N160390RV2coEVX2+zKk/wJNngvPmbhAN7QgWyY94zAnA+m2HqQUI46dmaXXWG0Xd7jTThbgx5
D2Eqejc7qb/h8obUN18/zY60mLD4AtU4P75+JA+RH3QNLWTYAtwCEnHT7+PAwWPds4UxMG+2+QGR
JlojDoO+XsptYxwOyxFQSnQjcMzoM3QWFjqFcrMGa4J13TDWsbGvTNRrz5+2OMUIEZfPtp6Grf19
uQI2pMgvdp+oi+7bCegbRolOUH4O/vAgwxw+xmY2gDOw5AQn39qcs0eA/GnEKZ48hag8aLBHHN+8
RfrWm5Vi0mhnibd+ZUfwuSoHTKGpdfqz4woZM+EDFZkUm9wqRnbYvFq7s/mh5piwNyO2nxEGvZ4Q
sitF9V/Nx4k4UcfovAyMXVokBz7a48UyJYaTOHkslW99SEa74CxI0O4vZ4rgtjyYa7hbSQkXqCy4
b/sxd7UrdqnqUnfr3IQ81abyjYPXTjaj91CFvjfmzsUEvAQxdWwS0Pyjc5MH2oPWxHEtcefthZbj
Yp5HqjGf53MggmEzlnigYCLEL9vBlxGnPd+Ncrb74Vm0k/A5QJy3fYQ4PU0xsLHP/kRWxsY3rjOn
9B9VYfyVDWf11jW1dYXUunIbv7oBquUFsvpfMu0RJgShfKyE/hmABEgIZk97LbpQb5k/cul/aqFp
XDn5UirhVn98vLq7wChCsG0dugjL/1qKEr9SVfWI0jrzDGniLU9m7Zhrg+TlP6WZA0BkQiSbgvrM
v57vYTn/mQRzt2F+VEbKUa7o8FmSca1lh7lGeJT4ZaCFBWXJFDr5hy4Uw8Mo8Da7iUpWwxOCjX9G
aIIurBka8DzHOjAVFLcu4tu4aE5Gguqs6bm3iyvzv0Er/4KIEFsXy8U27HT7AsUTmJBflbPjtQUV
V7w1hqPPab3hL6jkkPCpj3Y2tswdMtexqJq21Ib7R3Ce5kc0e720qnzpXDEx4E8CRSsKPjN0AtL7
N/x5pOMj8gOT2427FtmVSkA1PZ2Y1Hkes41Y7udojSGDraLZfQfZIq+l/1enZO9q1SwOxvzoTIvO
eggx73HQu4c28MUeMDrombltcHloiYMRW4h7AOzlHoLk5ESWq8NiXIyQRleWpbwjzpF6Z/YC+WNe
R6NaR1SqGKSkvYvfmSrHmAMKr6ALAs+IagzY+Yg/0CqepotCVoZvoeRoHmlbbLbWTdpdeGg7oK4R
YoOuBcM3G/Vi7bVmeLbqDpKbbnp7c6zbAyUCpJxLhXVisE7d5GT7gH4+yqMk2o5bfDA9G/ajLmkC
IEJCit34mQKyjGrXPwx2mR2A0MIc7Svnsxs/Mdr9JisnceQY1tMzGb+KunO2gl6Wa9riXB7hZgNn
5JLMNv/RmDg0ckYyWybQ9r63jL2BsQtLn7SemUKAsPJhDyY92/eGBQN2yMfTVKF962VGcMSrGM1X
Cl2N1fGRSA6fxPqc9QDBGXRSWR4gS84LkZdfSAQgl3gTTGxpq2uvy2cXpG/pFOjHVgM+wFJc7GMM
cxhbwnFVtEq/C0WYk2aqj8mRd1tmJjOqdqCbEGxDXdcYwnowLpNlUgXy07bM4hij40FGeeeUqe/x
8iR7yk5N/Fp4GbqppqSKqwHfWX1aOYbwb12lsOnUYXSWo/WDsgbtA0k33I0JyVhfyHMI9OFC6D/d
DiM8IkgQ6k8pXecCU13REMvLWzr9PxV1P1UlvQ1jLlivlKxfOUls4OAgcnRyu9y7K08D5TuOwylt
5C8S/HAOgIz8mPKJerK4wmUl/YdBvXst018OjUAr3S60o4qMO9PO8ZVOHgVgeXFoOvZh34rUWxvI
/ybNMd8sjEg4Caz/suSD2GN7AdLvbwvDfmuZEsX9rC7FrnH3rmlq03/CFW6XzstzGto+mZ5/LvDG
SIgtHyAPBBKX3In07rpI7AG/D22OohbmcUTn3rJWrgCp2u/upFHNzIcDL3mbnkjS9DukHsjNWi2x
oo+/GR7Qb8Mgf0WzPJANb3APRozFcfYmW1V66Dk5UJkMITJ0942tIb1TU32MXRe+xTBE+85nelgP
zDPYw4cdE8+578Ufj00wPQYwMHcb+xKtKuhz3H2GbVkl+kvDyEbfUB9y3TAw7/7oqtm96dHo1Hqa
9oyK7t3M5NzzRno2DHJnX6R76IEltaT5+BHKquajOk2nKSwRWF3/Sa7rI5kSmrmNAkyoltovlaGw
cGd6HzhNnEMAI1kz+lsv9MUNpLGxXiw4KT6qG1l/64NJoTznESfRuB1v/I87j6s+fAU3pM+0/rgY
18e2PsuJk3c2ttHW48YO5mC+jPZ2oy72e28V2SXk0n7pW4aHwUDfMbEB/WIOfQXFri9moLu46Q5L
M6PsSxdiyQGpe4tcb9qDNKCQtx+xHLi0xZOppk5q+aA2E9kRprMnAE80NARI7kIBD88Csg4F8+7z
193LZclIIrBpTDD9TZxovKeDbt09hQ2BPyOeA7z2AbL13a+Ve8n0pNlrY01HeQJ10xIBt3OZjI/l
JhyRi0dT+eAdKs5ZaxxqC1ABxmPY9B27cD+RkJiSWZxNOu9um9ohGwM8ETkpiTRGcE/Jd6/qhLuS
5+rX5YFlz9nZJWARxy90Kl/aITpjOsNmM6hTxeVosryD6sPqjr8gpDLD+1lZkfbKk+AdHJA6aX3T
wO9mLVAtXrRQGB/4yNu1YVe/qFFOaI52tXeOguLoUQxBoAtuWWq52TZrBxCPsjjmZvMb/nLysmAe
r70uFxtncnpWDEc71fMjD8D49CCFjtQ10kIbBG9f2292XwzIqctn4UskpRz1oAVd/2aQkN06aZcg
7nOwDoCHr2g/9jZKwgdeJjZiCm5mLfxT7hKFx01+jFo4M0ILaM4OOGm3VE+dxi7pDkawhVK5t2ZP
WotDbLlWqiLZRxGW9MB0s8Pyq5yc/yFXlDJ1JWhW3JvoKXlXfvqc5gnBtxX6KefaqT96tVdfPDv6
NgrN3WsD6iOuL2qPJVpKXXXttZ0fJh+y8yy7lUH7b4RYvTPHDlPB/38EtinOCdDMnRPRNrnoDHVC
1drXL5ffY5VQBMmj5wjyf2NhWnhEelDfE8IspZuPN7stN9zi5CFTzU9b/O4TPfql7No6G2UhVk6F
rmHaFTd/X32WQYVNqCuZpDNPLsDBfN3Ykr6ayUP8tcqB1ZTVB1tNjSva6B37ZOetc+pbk9msCwug
rzsirJ7MEhZrTBqa5K7PqjV3nZcUOqRhfw08Ws5UBfmJvYKBH0iTW9SlH6ne5I80pl+uYyTxv8wL
xwT/c/Te8aPYle0fZD/uQ6OHejA/SOI0RAKV3OZZHR/yWZ/1OJ4cx9mMGlmuucOM91fXECfAsm8N
3+ASHDY/yhjZPGS0uTIJUYi8vEQx55nFVTHLYwJ217mnmMSDw/HB4WKTcRz5TvoJvEv97lAjA2U1
hC8ICuhuWpjZ1AarOKCgzBcP1ZT6o4/1DaydaQ28A5S7NcQ3M3Dj2/IrDTDzylame3S7K9Cm6hmC
zLpaUPmTMeCri1Lj8F7jk9XkqTNp41y7BTuu5jGfIWN5ATSgk/XkIQPF/iMMnA0sM6Ulk9Pg6PLI
l5RNllY8jQvTjSu5xhdYIj6l3p4ZNEV9Zlhfc9V8BFz4xnggatojg2sYQsDgJL9bJ7gy3dv1QdE8
OhLM58js/nQe36vIKBnO+/qdAnIsy73u7fj8hbcurcKbMTiXtAxefadFxxTN4k2lQXRWGuyyIYbc
Xhl43ps5E9ukGPtKYQeQVlhFTWByQe0lm87FERjOp1drsrNTprm30qecIsnQd7+8ayInSQXwLViz
TZS/HYYXblYGh5LE3DqadTzTC3/XFHztowy3ftLnrywWHbb55kXoJzzCVa5WhTTxEgz7JinkM2JK
dnRjxgBlqnkHfLfDgRCxB2d4xvtguNmMNRV1us+7F8v8gs0bfLJhvEVu/ATB59K4QuR60VhbPxan
Ic3GVZonXB+02of8Qt3JEm6a3FA9cBfzlVjJoK6ZcWrNqwU8dFKZKKlb6ZodKCWYNfP1RO9dDgsW
fgNERnlNSw3SmcmHgtPGlbZT9peBIwKnrsNi5pEIJqDlsgDfq40Vx+6nq8qCfyPxGK7cbvZg/qxt
vzY16THgaVLg7wna6ltQ0gsz1cCrzY6Cc5dvNBazSHfkg2AwNbokvlJ6RN4aWL/dSHbCtnvz0pr4
eHvytq35kZBE2etJ5l4st3eJh1IgUmtnZiD6RVSs8GS+Do7DrbyPL/poKJKYmrXTGO+SNxkB8tvJ
PWEaeuDC9LtMwWjrnhqJms+RrkgnhGm5HFEtqd5h3zP1P3NhoFmlRFlZ4l2l6x78AES8g2BH0a8q
9gPhRv5v3H8rJGDGQ7Onpn8jVoWTOhquUz0z68GhxExlzzGmhHNvlQFrPy2dmQDfRDeW0Z477n3E
KfVTQBiRoXzVfAtS+omaRidmgpPAqtoR4pWPGQPvqII9WLZXt5zaqz8/6hJ3s0wozkLU6kHO0RZM
k3iZbOHbbSxZOKflYcy/SiDvs5EwZVrJIvpwIJefys7yyNPSKSqD9hCG478CIRMGQ8RU1QN7vrAX
yDCOa+Zg36NMOg/HSm04uXg2Uz1EAi2Cd6sxihPXXq4oGN4oyJk/qrPW7IIVyiejoXyI1qI2nA9+
AXCf1LUmGnJ0scMIrV3bmPIhczL2lYzoD9OdD1mpjFCseEOUhvTl4OThk0Ml0chxQjs2WT0wMaSF
t5qXWi9w9CdNFi5Fu2o6tJGrr6xRh+MU0RVclQ3z8Ib6QIMb3+wb8fz8o42BxspgEk/0xEtgtIcl
fUk2FOQMQ3ZA73O/r08YHmef9jOlCAny0UQUgFUNUntFiuhBJ+IU9uWjncLD1KTjOZwPpXa9prmI
PtjCio+azD+EbNoj0mR1IK1O3y01gCb5zZcM65cG9XO9eE3zurWPmB/UqzapPTGns05IBR8iVFNc
gruvtSj8U1iyfRBP+NNMZXhGlAvWwuq9vR8SOU+j5odfak+D+ei3RDi/2HicGzfOe4O5eJ2X4tjT
1/5CH4BYM5F46cjuKUxNLBItJQcc4K7RRK6Z/WM6ZpTwcLhBVERR/zPUxi7UmmNYNdoeB5AF/d1N
DgX9fg7rmk7cyhhrkq2DWPX7XkBeTqOWeN5sJ1t0tzY2i70rQS1Zk/yet3GGHaFjvSDkvkUYIWCK
h/UQqIIdXRJHXE7/y7sGJKjeJF5j7dt4HF8jEL0+BO5o2FqKcNG/p0NBxLNLHliRicYVA40URm4e
fJY84G3+9IPigkto69o3Xopit3x2aEUSk+sj+QIqdRkCDHX+H57dcteaDv7SCjFvsvvLFGkH2rmn
M8renwg676GUQOmzpPFv48z36RR2E5E20ZHD5J4X3VnhSGx3QZO5zw6P9wzdV0jQXLYhoA9mEb51
oU1aGu9M4hWMkvq6fhWq+Bv7eLzbAatVZmxsPe/f7TFRONoQ4aRud9gnuDNanS1XLZzLxzivwF+u
IIzmf9LcxKRZGEzRhYPGHTr/6R3I9NYcakqAldqFBHkJuZQ/GCzkR93Piq1lJOEuh3G7Hwn8rsHl
jiehkt+allJzGYYwmDVPPTriq67FNcjCzU4bl6VdTHCHayvvWHXV3D3hw8JougLbWJ3pG8/EG2Un
6F9ZSgi1ctncq556WupjKgpkshoYmQF3jN6ftL04I99sbSBwlDDI2ge90g7NbA6sy1jjEJGHJ1Ey
lJqZyEg474kMjBtTke8JPlz6HaI951zMgzNzYaEvTAEbBB7EWzDp3YO782rZwGt6JtZCywRB6pL8
p00qlpjE1dQTAN6YTDYD6AxaWg51Sjm6kb8IPstt5DThqZpX3M5V5zhzByIjuOG9IYqv48P1a0YQ
WhSfPTuODkOkzm7ZE55NqnoLH5CcdMPtka42sTbotrsxQpspVkk9y2KcSlv6bkRMG9oyg1sehoAj
YTpqno/+q1RpvbzRM1/UT31Y9CiUo80ov+1fBj2XQmdDoH8lOXyFmmST8F3SrHcphQtiHwUMGmM7
0A3SEu01tPfMj5r3kbn0VKidyqyI0Tk9vybHtkuiY/kuxRjsoxEeSZOKb8Jt5F45PdEzVHF6VTy0
tUJ7c8uoOS3qqTC0HB75UKwj/R9s6i1DMfVdw+y7MYE/lvU8MmGR2AbkGxFnWmHsE13chENYT284
kXBzvAJ2ltiO+mefagSHcHyIve+LX3n/VASO7rkNRlhlMJtXPYNNtott3OG87TJlnWRVUH1cMHKj
fQDqM9Cx7Lo8Ctv73690yZeVSP8lbVtBvp73sEl1XCX8TpctPQ8Z5pvY6tozmhTacCz6N61JoltX
Fz+IiLCt/TVaqm4ai/9HzJHJDA1ScPZoXDAC7yDxW2+uy7G9SyUulsYhPKnc5lVqDTxn6PhVE1xz
dieqCLGnc0FZGY3fviTjrs1gQSHhK0yGcl5gTNKMI9StRXcVkzDuc5/JWKMStAlkxKK3i8+MPXUq
SAcRROS4b9s4cTPs/JflsXC7l1+hkhEk4otkzTrvcjaOmKGvjcTBM82F/Ig/5EOWxXDyx/TvMqmR
Rvs3MzNrt8xn+3lIGxk2tqGY+RnC4DMExnM0VU3sdb5KTGlDCx/Vr/uugh1bj1xRXSf9XdrV94Ta
55M1szuiERx3wbfwMMf374bGomCFmHGUd13+3osTbHm4taOzS/GzTS2lppj/5oKlbTqLVbIlkCtL
BArhhzsxKBi6cX3wLdRis2its5IEIOjzxVDOmjg4/a0YlbkrAJesv5ZNhx8HZEjQ3BvFiDEAVtOO
vOZe6zyaLv0TMqDZprrESARzvvBKoCEIwbeUPr5NQ06Wc988ec2s1+LJxI/4/1bkHn7aYg2XhlEe
CG0xiMrsSxc4zqEU5a/JSzcNzZdPYbgXj/v2Lm5FfKS3/oflNWIvEyxh5MjYMJEXKJGpdwxvGdl0
0ctx36dB138QcWeEDZ+ALhy4elbwx2/iEFItLMqgMaq3mnPdNmCwC+AhxsWmaQ0HaWZRX3/9xur2
mI5wVLTtn4zRQMlJ1vQn9QZVCROCTg0YaX6wpW5Z7/5nHpiH+aI/Erz6WKKLtP3CC3fHbme3uUU0
nbPlaHvVroRgdcj78bjkbYFRHEbl+YRIWXzhU57tVHuO83iIGt0OlyPuXTrZUC3pZ9uB9kgYEMDu
ny1QLCB+wV0rTuYjPF0LUY4BxxDnZdy9TGnn6bpMuJw5TKnnR0+JNDfzU0QqAIuL/yRs2V9ML73i
3COLhX9zVVkq2U20pW9MldGg11Fqo6f2+1RQis7HhtzKHIYmuKQfMjxi85V54IBVx7ODWoXXsvq9
/BtwD6szvtIV5pHiWFOtng4uyzk/0tFksHTqvQJnUNOjhVvOnX7C2/KlLqA1rcZEmod40hkvD+m0
z9ufUjOTU9LSGVD1A+V9Xa+BiHDV3TeH/z34sORb1Y5YBYE/OKICa5J648rieLKF0+JdljR5kgDZ
xETE79kA10VkcWcsS/+TYN+PPquqb8LAXIYisZc4K0lCWfatm4Eyan507ptv1NkXsqLFojDfNUO8
/85WJwN1XlwhpvgGMGydFtg4ESU+tFJ+4wdyD3QGIMfyHzgvv3IcfC9GkdBiMo9Vl4ezpMupwzKF
m5/cNp29WzOiQ9E3UMWRsUeus0/LQ4QmBhNzfAGuQ/Ceh6Bw6n6prkH10Dg4r3TdUrs8JkA3RyYp
rF5TrNNSU22EWBeYgPej/97ia7yMXhWfHELpX79D1dzFpYWMAdLjQ/YUSeoF7lanyY0dDe94FBth
XoWSztGy9ZOhIRco2/trexPJhqTLD7Fl/mSgbH76GtWbSQMQC3Pjv2UkWuXtrXKb8djSFbB18jTH
oM2oNLGfhNgIMCEB2R1TgRSS8Uaa7l16LcVC04jtR1ntDkt3SsG0R21MHv8IS2B5JNIYP/sB4FYr
vQ28e5fOP1o18bSItuqNVjGrkKwZe1ivIOeps9g4sa8zYKCPsYnsYEPjzVvcYS81wvS3M7uufVEw
b2WFayx/l/BZXTGLeY8EA5tlNSiqlo+3aCljTbSZc2YBl8VZ/Vr+Kf89/baMS7vRhYBmUVyrRf1E
VA7zLkvKxmGet+1LF32P4e9VhXq2kzrBlEBO6tmbxbvE8FPGVnlNTBp13YYSQjZR415Ahnd/k+0m
4unI7+TQ7mLAIZn03vizO/CNJO5h4mwwzOHYJ3xh3JDqITHcU3zAVzsBHFYKkULdqe3T4qDC+MF5
e5bqgUg4KDgcH+w0JKElgYLLeatyxd6SRE4Gp+OfU4wReSMRudE/1DbIzsAamLeJXsBJScXV1Zls
NkQKcqj3Y+cE28C3v6cIMxB4SVUTX5wt7jZ93UpP7xJ3yClo3FdrI2n4HoRPyxTdYbGoNsP406Eg
6+QqalDbBJC4Rueh1WTjMVGZTr6rprdbIg530v1ZMQ1WrWy+jRmXB58Z9KH0SxzgdHEhkwZHx6Cv
bqFXYUGLdmXCe5Apn5Cqk2Vz1LO7UCDA6+HSPdsNSQ93hLFt2uMZ8IJC8f3BPsXMDf6aqf8R0qrP
iErdLtUYgGpF+Q9N1ts4gi9dTOnFHujTT/Qjc+U07JoYThSVvcYVOMRaxSPX64JAVDNxuPdBAlXD
tBkc61vjfaLYtZiZm0OtCgdL5OCcx/mx/NZMOPcNFiqxS47r6EHQgDMU608wCfqzrunFc7DTxZoU
KA2B9+YhsXCKk5dOybsTRt4zMVrvWXDT83yuSZ5Ht0w4aeYzc0v8yBBod9HkGtug4ILdcMvHb2VQ
DzJ/iiT1tSRdQOOmWP8JAmUgpEfEy3GC17R3cjPddz2HfjGZ8CDm0NuY8w7l2ZQfBp0ywWSgGCSa
U9848z6HkYFWhedgJcbh7HQe4PW6243z2lBnk0vWBO+lwe13JTKfaA4dnhf/EoNMxlLoVAEFPkhv
i10OuO0qm5LstPjlS8fCwIjxJ7LsiJnxyIvWictiHx8CDpmh7WH1D9PdcpXEVDwXDDdoXq31IrGb
bpII4BZTrfgihvpCEGZjl0DARRG/CyHNM+matSgxIGNxxFoBUc/3mGvoAP/zOWyoNWO280rG3h1V
Z2Ps6NvW9+qnP9c8Qvxto/bF9HVNytR7QQraRhXhpfCxxOvLRow7/I8/KFKJiQjwQLWdF+X52Jgp
EPd1dA86S7w0g5yBadXwtgTQeD7XKA0+Y0OaW48lTi/2cGWccwSo9eLcDmxCws6oG7evEw1a2few
o+CHowvJh3jfBo773dCS7ZCwboPfuab+P0YMTIH8idiiCN+pTVo5FFScDewcyDAuXKYB2pZTkR5i
BTh3ianu+FgShNXCZyLkpJfeC4e7VsTHWjLyXKyivL6vYAqDPS2Xt1Z3jVWVkbxeDt8ekN+Dk4OE
586dXkNthDBc6yerDxyuhrnxtJiHl8qsYJwog3G9RiKIEcpOOqZ1oLE4O7POaVta6FIZH0tY8MQl
Q/t9SO72VJDrM7LmQ2iiPQ4MQvGgTs2Hi0v4JHErrmxP1h96mf90BLueWcp6sb+vTTocz6isWzNp
wgtFAisToz428KbeBB5mB4ug+WbwEC6lVNWW1K9OlUGTH8CtgUHFXITywrjQg4wXCHFpaSg1G7JX
2ZzzskqBJTOhb6fSo4dXB+E+TT3GXUMrcZwCsvcyiFdlaDJ/tbsd1zRmjE126L1SnjPOZ9ggDBvv
R1jejKoiRUv79mM08yPNiObsQdb2nBFQWYl/gj5ax3qaQZu0xDqlXK4SrQZHwChI+dAu1PFBeAx8
GZ6DDYYUfiTtNDPfkQAjXkKjIg5QRIe4Yd7SOPN6mPjh2kFuHZlEYDG2fzFlImyS4W+uDoWjn4ls
5EdPhyWuu/Sq2ji0N8O8ViwPfr6AckuaabK5ywOt8jIyHzXnmEDOKIaL3raZV+XMjefiVmqSiR8p
Puat5VMWqhHXY1gbZMQQ2tJe2QSBz6GMvJPyPgsGxbflETbiBwQFQqJ8kf+PvfNYkiO5tu2vXOM8
YO4eesBr9lJnZVaWlpOwkqG1jq9/K6q7HwE0u/n6csLB5QBsoFCoDOVx/Jy91z7ofUgKCYjQeDSt
826mLaiI/W8ZsmslIJZqaqT7KFJebEmWz7ICOVaX9ONPeVqVp3ru/ToBYFnHhQyPX7iEwoXgj6Z/
d/KeJ9PJrwxhtnte9gsAMc/Kc+TGUagbdCsejhH7t6N0I/B3QQ7QSY/khV5cDalBKQ2x9p4G0SpP
6kfIYLTV8QD7C9VmaFHKmX/khXeIQ8gZmVpyAnz9wx+LlhIozbG+8AsgxDii0Pqq9r5+0TUx7Cqy
qCwLqdKMJyi/huJWxBNb1il9yyy9GvrkYjKr/Cj5r6uvPwpt702pWX6g/HtyGprtl7a7BF528DVK
3S719/8YXXBLnBUuCqxkjB5ARQCfo3V/Cuto+1U8ixmkMbgIOHVwPY5CFYikaIXq0ebay+Ha1ZcN
+6LXzk52XlDIJyKu3r2m+Mzi7NQW5DPUA0I8RKzjYwIOBGchNYvWnyP5S1ZJa1MFjqhktHKOVvTT
nGyPIXxM65ixbAPDnOJ/RdUQXcgBdrle6dcJoSDXmKBcQl41j1bOnGLg0gus6XOJzJoxRMxwsrlT
apZTtVeliLfNBItdiKDd9SEWBm4Q9wYLd3+lm+Oy+OV3qXsTG3io9RRXtqjm38aFjjSYp/brG6bM
dU79WJx/fTGQTH5SUb5ESemBBEQ96xKTNm6b3JmRYcNMNiLaJMgTdTHFzctQyK5D7MDg6Nf/9Bwo
Zy4dya8/jLwx3aqwePJizzmLciwEdpC5ZzAhyBx0Y7GVOIi2ZUopOKIW6m22zY7AjtYzVVtY+hQC
MAj0Hb1+o+/jk4ZG9dTUdqXYbVJNaHYFbSgSggbvb1/2hHw021DujMkpGScESXLKQvZSuUBA9/Uv
fP2ZH1rEgMYzPi91yGHhpVYuNQk0A+fWgBK2zEFKocs8fv3+65coKS70wGh3sShexy8gXaiIzcOG
jzrNuG4p52hFwfb7uuv7eWfczr9UjvMIscJHNtckO5T15187ErNw2ZZ406+//LJLSWTzC0d75qf7
H/mv1Or6i1r+lpN2gzas+em3//1vcNp/4L3/IRX+P5DmDir6j1nu/2f6qF5fwugl+x7nzrf8AnM3
xTfm9Ij1FeNtzM82X+k/6ubvfzOMb7YNlBySme46xtdXfkW5G/KbsGxluMp1hGvaAph1nbdN8Pe/
6c43h4BfKRyhK8Xo/i+h3PUfUe62opcsgWoIxzQl8lVr/vp3OG/0RoOtWPzWeP66lQctiOC6S6OE
n1EZkQPbhxa77Mjdy4WHIaLuD3OyV1GVxR4qj7XSSBsg6gxDVKDNqRYFpsTmqOce5nYDOF+Zduus
tHeNSYw2AKV23WrLqtOiS4Hf5MxLSIDoLRNmDLbV767DP2Gsyxnr/g/G+nxwQPCFI2HHwH9Xyvnx
4HCraXGVy3DtaPaTXY4n0DEL4donnPovymhvXCe693Ikbaqy31AOIShj/qEDVZ/cjz//MDrX+fsP
o3PJXO4B1wT7Drr/ZwZ9JHivu3GcrbUyeszt+qnm5RriEaxbIDWRsUssd6tGuD28GQLiGQhviTpy
xaxPP6ZxGdjeKzIsMs3wCrjOVCwTVTmLPgrsBXbpRdEAaQVtCyrlXQbOg+7gr2vB9pnGykTZs84F
q5NVRXDrzOZKm1iLI+oHgO0Pf36o82n97rTjSBbc0Bwr20mhLOX+eNppuUGLcnyxlp3pMfIENQlo
3xrJ7iIvUGLE8Wan47+42r87v/NPdYlFMJDqW0A3f/ypOOEjo84ysa6lcxUFKK4RnbDFQ9b454c3
k/l/OjyeWvKqBEYkFFk/3VU2b63QNBuClroO2Qx5Qb0W0iuU8LV8iePPQS7xl38kDWdL8NMQ3HCE
Px4bfDV6mW0u1+UU4dgbK3gyDQzYNGT+5Zo9QDk7/xfnc86f+Pk4TVpypiFZnziphFB8vzTIQnf7
sK+HtW4goEu8M7S1KAKzQ18kh0kfLnKwIr5E/5G3llz9+RH/k3vIAp7qcMgOmvWvCIrv1iVsOl7U
exl86BR4OCI0wiHdRZRBmYEwdJdb2pVvZ/8iJ+Kf/VBSB1gSDRIjlPXTjQvQiGGXFRGKSNXuKwZx
HGw3B0kZT0NXRaTXINL68wOV6venma2rsC1hIpeXxk+3E9zkhi1ZPK4to3wG1nBiv3NCAEforIUm
qk77N6MNjnS441Ww6CzEoEyM/sU9/U8eHltYwuE9xRuH5+fHa12wG7drOt5rHe1TFiXRwkm4v/Lw
48+Pdj6DPz07Nj/IIeIYgCnLw48/x1GIXEH09GvHxa6VjOvYxiTQ7ea7ucDWIyOFTuxfZFaYxu/O
scH/WIEVC4Ouc2P9+GOhTNtjgDx6HRp2u8ESdeXD8T/E8qKxPI9ISzNfMIPYywD90ZC9c0eikDVm
oViIxSC94owDQ6Ho3WIw24Wud4f0sGbGpa/TLntvtOQOIz1zsHjaO6Leda12DEbPXkC+YOOsiTvr
pWv1y9oEejkO7rss1KUX4WyIte0Q3/ZB9lbJ+EkP04dcTo+Itp6JXriAfdza8a1fMsyyUwJKmYIs
m25YDbGJdotgP/oZtLmIPLRz+9ywkQXo/n1UD585CgVMYeklMIeVE78FvHcHjJyuE9ImSQCahFdM
sk5FX+16l4o13blJsweQfY2O8NYT41lTql2OTIQov3UJIZKxxwn9xQWC43CJUuim0hsC5sXOKNlg
BsfWYQ+l7IT4uZNRuSVTxOq8MNID0m5aSUuClW/7Kg1gyrqIldMKJbNRvhrMgM6MQbsdmygn4jS6
HMoAJ2wPKQMGEaW5Dt97lAdVhhKDAkrSUZjuPoHqDXnzLuzL9pg5CXt98gFD3VkqMe+nY+yXhoNK
Jffb8FgKEW5z3fzs9ZOVFvEu1YrnvvZpqFAeLGvP34N/T24K494zeLGavd/DZ0Z06ur1ORfzMyaV
1nH1FNV1nq9gCpIxZUOIVThtBt1Pl16KhDUfJ/1QaavGDgw0+b25Ejpz7fw8mDz75M/Sr9ry7uJ+
ryZMUYzUq3UvtBuGyP2ROfgq6siijyI2WJqBotkstEfbb7dm4yZnwiBA2nX1rZf3BRCdkAyohAj4
kO177CNK8N2Lzg/ywxRb17YIx6PW5NNOEcobUonR2unay2lw9xyyvso9cJJlMhwY4IQPulc+Msq/
ikvIUF9GhKBeTwPC2hqZ7KyAKtz+Rlf4hsli1yw0h8G77yjaQK7w1poanowJIYqZ6WIr3CxEako4
VhDmK7M+dW0Ow9TV8VB31ieDwuUofG9B2nf0VrjTonVKPOeB212ECHAF6i8jbNEsRPctKqvV5Jrk
v2nMBlJ8dwAGwxU91LvMHd+N1r2Pq5FZH+GoSdjFPKgUQjyryJkymtU8cjWxY7uWE9XYXX+mEJjT
rDCTbSTki9uY4G1zZngs7xdITopIv6Lx7y9RPSyqwDIRrtXZJqHS2RQ5G2qnJvguJ2xw0YqgXEu3
6lcTW1RKnAg6oz+ujRHDoOuBGRfjeYh8nCElOYuFuqZ7ba3KKEZSRwbjSridw9jUQaUrDOo1kLy5
XYIBJdHhrHAii7ZyeBU70jpkXnyJspz4WtEbS/y0tBicAjUqgczIMFAYhlilHKAhUEvkUwErw673
gBgeRY2+rcortdWM6mnMwP/kQCg6TSyFiZKvOe+bKoR3031gA0HYWdfPEnPmepBFu6sVqQhTxGx4
4PlYmYGEJYeey6LQdAdyPGv9Atch6nZ4pRGT+zbxn0649Cc6XhDM/GbEYkJMaULmYB8L5vPBgTan
v87d7LpuNEbcqjm1UWISnhPgRmsdFOfDJ/ke6bqrzRnKFmyVdvAblmU2vi52EgJtIL37C4CLW0sM
q7Sho1YL5WLP0Z7tIqElHXtw6QeEXDFAGFQ0e9eiq2I8DimT5KxoFt5jFiBFiDyboBPZsmUZH/NC
wsKZGgdEijsC3b9oaoMnGVj8sutab+krkhKbYUg3heFsQ1m+Mh357OoiusTgflBT/Rw8G0pd+T4D
ORvEZFzcNpG5HhGieu4BEki1bhw1boVVbe28Z/LEzI5AyUgsemIqwVo73rWVimzjs+b7WUKsB0Kq
famN07Iqmmc+EASIMCMAfrDKpQVQYRGM8IBInZ+TMcHG+GwTUA1b+cX4y8hxGjZdXy9LptWkfVsK
ja3cxgTmQmSftGsXo/wu8uEdt4XYYk7zD2pkg0ZvoyvrYNPjDfT0Ct6ZgXXfecjKYBYokn/ZKjfZ
RUOPjFSAzIp1555QWkzs8sGT9HE0ljvgRWJa2hX9/ljZH2DUDhJdJ1bgeuHqfrAOq6RbWln2LPWM
O2BBsgj9xIQwcgT2yZqFCvuiG+oH9sT9SsvhtJGf2bzhVDwf1Lse6s0pm/KNKsw3ID/Qw5ruRN/s
0g8hGHjpdN1ExUMPfE9qwU2caO9FBHSc1uwp62/KmNHWLARe1vCijCayN07Q3Y4Q9HZFYj/UiTGh
Y7AO0tJfynEyuKb5QwVnAzUIXkcztcV+TgmQCEsuFVKpSb8Jm2A4DsyAF6HOHrm2GSQhrUywNuHn
nwfEWLgvArywM0vg2ajdg2zqO12SPQLsDx91cNNH1lWXxXhA0dzJxH9HY6qNajuWeKRTTz3ZswIm
t6MLeKDJlenxli2Jn7QSAuAz3pKg1Zz5gcYC1MSfod3tDL1mPOe+wh9bT0e8jmLZhtEr2o/+TPfd
PT2uZU920apOcM13YvwIetDebYsuszbBA2exutUU+Yd/Xhrqv6u+TSZQ1N1MN9hu2D/vq1zcDqwc
QcPLp0WKFLtXxN4wpu9cY+XPyOS47dKzqqK+GHCZnmkFdRC0lcXYJiMB5OIlz9gFJdxzBHEbs2e6
2TVFO+5tusOUKRkhGV67VPXj1Gb1TZsGr6lIEBgX1/CiV+Xc4UOs+mHBrTlrM++I6udlarFTJngp
lnau4XRsyn1oV9qpfPw6/L/UW/vn8Yb/f22zH/7WHzXp/gN7a1LR2/rj7trZR1V/jN931r6+4deg
RPXtq33mcr/wOjVAuvzWXNPUN3ZTJCQ6bKyU0nWHrchv3TX3m7KkM+9AlFSOK9gO/NpdM9xvkkaR
6bAPk66um+5fCUqUP7YKTMM28N/ZOH1ctpO2+HnfbltVqbH16+hK8/qb7v2dVlxEzN48cCud9TF7
sZAA1MZN7QFfyM/As28sca0Lf2tDP/zuzF3+ss36PnPQ/Arn+8f2i88zP2IKya+ppE0m7U8bXOVX
GSUKYiLfmm4qAViPwXjmzobgTaF6OCBvZo3iyaOPXjPYYWsPsJHF97IiuiwloT2eXkNNsSMHZy8z
fBajfhZGMDnm3YRpneAyLCrXukgq6xWL23FyKxIo1KEc3CteGB3wirgbd7K7rdtPMiYW5VQCtVPL
PIOgYANrRXwoPnRwSzbz+7x71XVycFsSphYC6W8SYuWt71vyWb3mYtQxXOjmQuLVijzilokN92WK
857T7exVi9fZB/7cb+soxEkBY32agPxMC5BtjN7gc3IMAd8J0GDFLiViQgDWbZHk1bodqOhpqIW4
7LEHIzJ4t3DiFOaEH53s4LElQatdRbJZBehBsf0tHISEioOCak7P4h0MY5VnS4UHHv0g/pGO6Dkz
uGhBTEYTQE6NVHpmNOGF0+LbZOBalwjL5D3uJJQixJ4EAALMZkkHlzcOytkF87xlJcASIkiI3Xe0
/5RKDGrlwizvMUEs5vPn5xdN8xw6DBRiPCz8KB1yTYPfqiX0uCVPJQr1lTPKtckZd+L7cALaLDYq
QonjPBcOi3zHGc/vOWaqzh6dcpcuG95Uyv8wkFGP94mfI9xqVlofLtCtLl34giadyaKjFTmyLfQh
qXL2JoruipAOHK7JrOzCTqPIWPa3sn9XHZY3smHAPDrJKnew94zkW3Mp5o9gAMXGZg6cW18UhIZQ
JC7Trl1lbcfmiz1PQt45uHRkk3rtrx1D2yn8WPPhTtwvE9a/GAxrGOH+C5sFTIBFr70nYCLr5z48
ut11XF5hsq3seunFiPyZTYchmTrlBXiQhYXHOsveu4kXL6niNhG/EwnEbn+hayeVP5tcvTmccKRT
M9X32gR/g8hziLiRZE/gf0guO33zJrqpe24TrksdpHSXuZxIFLXQxADjLpOyWUa68fU19sbL+e/N
1yFsTAqvcKG313V2ofFEWt41t4RH5EXLzmI2MUeAIjWKJ2vOLJ/kZr5NbMmDgs7ENv31hJYpCyts
z/EhH7YT4cVugXCd3sHQY8gDzoRTm4749XyEMvoIuMq1wWkOgMYRUShqNA4i2QG52Cpz2SS4RnNn
WfDMokdf1D7bATDrNSzNsSHPMeJRiD4qbuIU/3MPQI6jDLsPmW/N8n3gwgrkOQzRVh63DacS2CdW
A38522YyqpXZN1+zsc7t4tTE8VqgR46M5Fiazj0r2toqprtCG95k1S5yMmyaarjTc2OVxsZ5Q5+5
hBiO3XNrhrDcxVK6QIGhMpg+MZca8gB9JWSxLnjwK/upL8xFwO1ZmLCr1EdM6kGcPJNVQI0Nc1Nn
nlveS7b0Bbk3Sf6eF2ggOaPNGSOHtcETMgxXtnEjuVxspTeBz4fqP1TTLO0+nYmZyxCyXMhVCtDH
QSOP6G/4Y7VFx7dACgwfhdEojQM+X2vFV4Hv7EUJC58lpGNwmXJ7dRYQFM4Qlg2eFe5FO4QGADi9
/CDQcGEbhDs+R/ELjvdlQbR0kjmvWYWuvrNOU8syxILnFRSDNSQNdnCPhIFhZ2UF5B+fH1SeAxrr
SyEwjfCR5reTzFntVMp9OgMoWMBgjVXcw1qEwxnrteSpNhe0ElZJ+W5j8PCG+3K4x6pMmcXtm36M
PIC2vY/4sAbACfZlNANQHgXpauhYwUARlcM+oFGeaOwDgaajgweeyAo4qwMojVvyNNQ44W5FLF1e
lK2/ceEg9cOMig+Q8pNRvHEyfUOE+KZKhjdMY/TIFEgfKznrDWBuoDdpaGir1qd4g6Ax2FwU4oHC
Md2pzEQXxPqbfgBO3PYedzAXRefEpPZ1jpakVdfsZuebFBPRAoUFpCZMpz4Nv3YVc437Bveab+1V
n+wyWBRAHVeDKUGdp/iYseNx5WLWMOuszVkTTW54KK6562+bsNoPxrATmr6mlJ29AU+FCUC5AYwN
OnhhsGFtKn/75+//HwvsX6oR4TgEDtsMFg37py4o8J7GdPsI4ET2gZAxJLqO3nrNW5GAv8V8P//1
nydBUlFI2QZt15+mFmSByIgOI6le0REDRi8upu5+VO9DeujoZ379sP+tn2GVfvz9b295mzXVeP3h
h/kPg2Z62t9dld8ljZ+9ZP91/jJ+/P57fi2h7W/cC1K6eGupok1nnpv9Mp/W3G9MJeQcM04xrKiu
KG9/LaFtSZ3MqGAeDwmWB/GPEtoW3xzK6/n+0sFtEhD+V0roryl48X3Nyj9vOA4VvAQgMk8Ofuzd
Z0PZ0BtwwAfzCiGsF99M2CNArCJykfIeHDWiq1qAzSUoD6uuICuvCZbJ2D9g/NtkyjivsqGHqOLd
OnX67BXVNmnLTanLizKenB3sdohQzsrs0KSobGaSs6iyJV/URYUMQ4yHCQgfm8NqCj5jN7n0/OzZ
KreJF12RWXgqLfuW8fU1sPAzZEKflYpIbqDraI430gISFBUtQNLg03PBdceM9xa+1mxacmQpKifa
nj1WaPpTj3n5ZmDRcW99fbgmefVsUoidqzA/GmyJJ9dAjEL8nYKwrp2bzDp9ygNdCpCzhsnbpk2u
tUhB1GjOyTbQtwQ2UbsOE1R38M3rkH3FKpew2dMB6KCjEZyb2OY5TpweaHoREHyBiMcheAevObAx
HHzuKvchphHebNL5Gh9S22WDbgGQdYZHu0DlblKf9cZAJpZdnzc1dsGs4FP3Rvwa+B8qkRjF/c+u
6h9is5qr8Oy6d3Com6DGoNwsNIRvS+Q56RZB130mAb4xm9iqAL/e1BvVMQU7tQ314c4cCBlVrhiP
VnUNIE3unIruX1lRyE6cQjugdT1CTlk0DgTF0Yk4eRkzPE9mO7NJ76YkLrZuND0yB3jHigr9Q1eX
6LRA5ydjgE0cqGajsa67QDIoVcvOeFeciVU5pM+qIkM3aYkpmu7CipotJ5lqYXrwLAZo47waAzc6
mSo/QmTfDWZ3O8XaapoE/kHhhutoeEiasVwFxF+5APCWpaMBPQDeC3DkrRjzY0NasizOO996MDpc
owx43qoCNdw0FnhAFzraWcr+ewevX+q/Qy3ZAfJ8ULESSz8wI+K7hsVkG+WyMyHi6cO6UxJsygjn
JK0ytZoqcrC7ITmgZOtXY+hfNyjEV6mBSRC+aUY0gAcnHnWygiHoWMBQB23FhmMV9OObjpeMEEJx
CQsQsotxZs9eA0OxK+piM4d/JE+W23Vs6Fjoc+49ABrhemyN88xIxaYHH76AlERHDDcXnmUmHzQn
154U9eJIg448wNK6GWqkKFrKoeDSIg4nT/dTLeDvyshmHhVtLF9c8+a19yQS7c0yqHajcO8NeHV5
N6fqUbYuwBJikomPhEbeRopbu4zcEWV/eVVb/J0ie2tFdwF88lkhHVlpAY2k1IvCbeTVgMfko6an
z9FEBU5nOWSH6Z8VtoP988WTfH/sgvOFv7qeBPLfBkIFFX177QckTZjSxB5hklmhw3oF0KKHbByS
tok2iqXF6PC8Fvp0LIijP+vzq86Y5NmXLhnFzQ7dmj67seutMP0DxMmGvNz0uW38T4Ii0ck3F6aR
XBqt/+ZiKWdHxWNs9s4N/k4Enynpb1lFbp0JC3Q1CeMyKymZ2Nbz6FmEtAoHKwhC1CCbhmXtF+na
g9a48LrgpaxNfRMeQx88XuS5L51KKIl0CNWuUdz23ZyuTVLqQrPFZVNVUCICcVdqzG0xsiCdJa6P
5/i6KAnZYmz1kfXGLvDHO+mRkTAuCWjB1DXO2MnIe3H9IVynNecrG6obBrMvIJeJM/NpSXhZuSrs
FOU0KbgGkOZFXgAmEFFZruKEnc9wJkn8WDG8dUA5oU3mDUH6YbEzCF/u1Z0xkgE50VJdV3r2MWQv
qJkFFL+JlXJ+1kTy7OY8sCpLb/Mge9TSEUJHod+1qAzD0nH+B9XJHyrefmjd/Ts9wP/E9p5Qf1ae
bF+ml/+6YbhU/NDim7/pl/pEN76ZKOFmhBX/r6Ok/a084SsKyZojTNTINgUKddCv1Ykuv5moCxzU
K8qmkzf33X6Tz8lviqaf4Vg4XrFRO3+pOvkqgb6rTmw0IhKIlkSkoiydwvqnGrcJdMsvKh/odqWK
zWQFMcA25h2U8tW5hYBmzSrX72JSHVcm0nBMy7qEaFWwiVPrmnnfQgY07MkyHB4G4gMutUnbEzHy
gFaPKCe5rku0v0G6EAAEyj7aYy/eRTP0j9F0OWdlBYThJMldKiMLbDKe+jw+qIz9Tm8i5s+66LIb
h3MgP8uiyHhuyw3MtvsYExq5EmRfWdaxnDr2cwYvggSsaJeGd5myLskTQi9bRuA9waGUQ0QeSlXy
5m/cE7TMJ1K3U4iyA5JonaW1CPOzbswfe9G5iLConwq3JuMjL3F/6SZKAJsGluc2GzelUBvHu07D
EuDubFeQEy1stXRLMvHwrrbVejIGJieZmcjzumC019ZtMftwN10+rQ04+rPUYdin0Tqvtzre6sHv
GKZLjIT1WakswsbIek9Pqe+eo1NeOIXzxMfcjo3aS5P5e0NhkhEiBIUrdWhiokR5KpOWqLksoTqq
mx7ytYhBJuRmT3sLH0UDDy+vAm2WkaQbr2lGvObWBPXelwtR+nm4+eubmn9n2fhPXBBmzc8f9/uP
L00Xou/5yHASjfv3v/9Nzt/wy2KgnG/KUDSxqZodA3XYb2uBEt9cHmeFVFaauo4S8P+tBabzjTcw
sia2/u68VWF/8+taYJrf+Dcck+XDMCwGAfIv7VT0L/XSP7Yqc39foZjD6InaVOej/LRVEUAFAZgD
d+aNvg1gxaEDQUpVK4RVGpSrgzBjaLG8jse0OJvcq1FPVoGDCZc89Gpces2+avfeyDwKVZJXmWsz
i0ucrMgDLBTyTl6rRVSTMFvzeiOlgUn/1Fpr2QLzB8LV0vDSrDOcTmmRXmIrkPeppS4MHESTjB8n
bLErg+DXTdwyToV2RyxIYCZk6LWiPoyt/kBuBH4aP9hhD6W32y4wkMAOwu4dkKA+JnpzKCP93I61
GzlYD8z4S+D2NJpVbErc2T1hwHW2MpCjW1q5Qh5xntEodqySqPrc2JDL82hbWk2+OAxNS7Trhpiv
Ws9ArbmvWZi/TOnLhBXYZ2Nh1DnLKt0QgHiN1t1ZVbE3ZsyuCnRz2RNFIPzkKjTQ81ik0HnJRyqf
hkSPlghKIPAFJvAuMqZhXL34QXGwiteANKlW8069SjDaEYARTPumZjhbPNgsKIo6VCNEKLYRZRj6
NsO+4shxS+bDUp9g12M18+dirsenU8shXVQ+GLqcdPvc38nU27rWnUZw1rrESguhEU9AbW2jOTDd
615rH59RugTGtxEhPbyyA4ku0nuMxvfR0YnER2jnl/NJrgJjZbnja4NvsgnGs9YrNpkcDh3whJiu
mER3pOnWKzRA0rEZv2Ni64xzcECrngpxEQz2AyyzPUpcuk3DrtMRixhqX9n6VRcBug2IG3AMb5mn
9lbjrmOcTtC2R8A9zh6iCRP+ktOC63NQizRQ48vRork8mdfxg0smPbuKif52EF2SGLj0nfTgh+aq
U/xDiaXtwxivVIrFA55ubjz6kYGKvJ/GNRROWtwxxXL2ggmEVdwcVhGsPyup1KGgYE5R3a7CpmM+
U8lDZxh3BF4TI0Uv7ZTGUDrr5o3OBO6KkcbZC7x8gte79wp2sH9o6uGW0IxVXpKdBgZ+pRV0ljtd
1BuLsBZTtJ+eBj8nxqOF1grPVT6sm1rR+0zISgucK6/BnozBjfRzfwLlHkDATET8GAxDjDvGeK4p
7dca6HyePXHskKpt6auQBQEOC3cXA5Umzw5Yc+GkbjtU3APp1nl6JsiKBrmx6pBqtd2Lbj5n3qrz
XsO63+ZpEu27wA5PwkyPKZL9fe8CVSI8fLzKSrfai6wpKBfKZOUlnsvojXiBQZ2Lms0ueFvkArKt
TnYS3gkjNW5TvzFu2pxwUJgobtBdze44UUEUQn/QC4w91+46GVCUorpK4udJHmsrPyDhPwwt4WFB
fNtCgQu64K3LrwMB9QtDzkinmsgAYAM7w8al7C0h+S5iOdz5DDL5psVIw3dsPksb/zddCSsaAC4i
be3uTABsJqOZXiZQDAv0D+rUcO0RbC4mmK7qsZfuelRn0l43/rhFUXHTMeBPoG+b5osnqk2bKLgn
b1mW7x1GDEWLmF/law98muOkC02wOKaoLS3vsqvPraJfV3m4dcp2EWPSHirildIbWU5oOOttR2RN
AoS7VldD9mjhxKuSZz3fKUiL9lTCi71tpkMBeCjhhonEyfPF5ZRd1VdQ1EFHBWfk4oI1u9PMDqoV
AMMTAtRNFzI0lNrWDsQ2ldoBT90y1y9cPVhqekVC9FMwkDLtjVdcJoY88ark84W+TuKqvptwA4cF
cafOZU71g1c3CNncAf5aBH6KWDDIEN4Mtzm1oWkPG8IGNhX7dzCnm0JqdIYYGGljBKrauB+jZCMy
54ywcczW5Dx6a88f71O568phNVmftdGdacAnphpZUFTshyagR4GiPHvMK7B01UNonTu4IyK+MGwy
LdpURbrA8HFynHA9OFDeR//e78PLGElhUq/buY56K501EEkkY+Y2hXaQzoOyidFtj4AkdPG6Em8D
6YEeAC5zYx0OhJmRDgujgDiB2ItJBWJQmz70TnjTjNHCUgl5R/5T2r6kJRu4OYPVSn2mrQwFO1IZ
jKPvPlJ+bbuw2+C9Xgv57AefIAeW0/hZN9FbyQx3HKxtH16F0r6tMpZDNrKdq65wPZPeh/4XlR4X
HkQfvMruve7TRWwbKPyilZF+kmnNG8AkjGFE5VO1J1UjCo3alQP+pazzq4gcUDz4/mhxWyHWHEno
Uu5nZCZPX39GXS3AqG5aIjysjqwquolhuIgErGMxYvovPYUV3HCiZakz6IjB54N/5kwF992kn4GY
3Y0VYTVV7JBX0SyFH9+YibfV0vjU92hirGdPPgHnHNCMqey1acj25B08TRWaxBzQymsd3mckr009
rUnFSkoTnrUDRyZu5UTDxdyQyWBjO7npsnblxuaxUtep1bMtuLeiR56gNdJAQg6mc1FswgEYWbD3
EX61Mn+Ng4IGXrNJXVwmdEq68N5r0iN58mt43gwcgZU53rEzn+y5e8Wosg3JH2CY66yzzuUBymBj
1dz0AS1L2ikpoXuI3nejjepn0ElWBxPq8yKNd5MOPaopNqnVXIjRWNnjsHasQ629zz7WgJFqY35k
LHk5kehOrW8Gpkh6NT4STLKo0BUYWb50eaZlv3HoOvkpyUl+taLdQLBftm2jfAsxaAcYaZOzndKE
CYgVZrHqzhnOhSyl8atHm6bsnkz4Cdlkl8t8qHd+hyt+kMcSN2AOhtOfZjpYd4xy6G+p+wn1Zed5
N1EGHgrWgZWq63OYguGyMCw0IO5LMPa3wEJee9KAF4EsYSGNS0IY3PM0doF5zSi57CZxuFHTHH3B
lJHAmaZEre4bCkmysoIlmYAsAwh99SDs6KGwRJOct7TBIhGf5p/ZJf2e7H2KhndyL/2N2Zl3pW9c
ei4DLO4AR4w7ohF1gnDwfXTDsc2sCAxGd+2H01LW22BkXOT7R2K/wnVSOI9agbzCcaxdRZ/eB+UX
MvuFR3PTOgCy/WB8T7oaZGs7V3MOg2/3TgG2onrcgUFGqBwcjcS9mUei3QD2yO03MVw2iM/sTE+l
ODS6+vR1573JOoLssO1X4xl5ee+VzyqJbK8oa9aPkuWgPRDGB9jdecTKSYnzf6k7jy3HlXNLv0q/
ALRgA4EpSdCT6V1NYqUreO/x9PdD6XZ36axzjtZVj3qSkkpVyUyQQPxm72+ztD+289UphS/CguGn
KhCDfDoxRvQ83bqTySC8ehHJV9dbe6sS65YIPrNBEoL43u75Bt3od06wLghlAcPIZG7dw9LsyPUO
YZpOH5CQVlN4l07lTuUQctlXI03bdmh92JKEqybjKGdIbpADauj6RmbOm/J+Fl5xLgnVRMXtt/rV
wdCfwb+NQz4b8LOCvD5p83OEaX3gj2bBI6ss9zykuQuYVUpytVi4kpNyGUgLzvgFJGGsZrmrYrmp
igfTs/ZI1p7dxYLMWBeSzKTLlVsQID7EFyYX6+4Zof26R0eSkkUwDCvwPPu5goeu/6hi4du4NFzt
0WQsPlbpQRkTcWjTPuVtzCQb077nJE4fBc8NSDWo0JHg2Q9hcaB7DyEqCkSErAOIX03m8ZS5D5AY
FwxWgmyCwDAP7XhIUhiaXB92IHCI4jGy4yP/kH27uBPc/ivE+NvBxYvc2esSLFBll6+Do21U8Mlt
etRyDYl3DNERhjFlfGi1dx5e40zZpJeVzqHKyhuTCOd1bCbfyWBtYjneL6KhYOAwibKSuSJVjDOx
8o+1YK1pvaDIdJO7Lpr6bSSSiKknj8vYse0j+KvXvrTfpBvCPTdIEpushxjMmFIOeRuLWKBKn+Sy
dgHIPX+28DozUDpEK5U9pZcwt3YbgdbVVmELXlc9WyzpC2rrIvwSIypTujiKHG8kpYXwzOXa8ehc
T9adYxckBZrrUPvKk6fWRQvA+HeuYkhG4YGxrs2HN+H0QhgXYkV7b1uIEwrxJCHKHivv6j4Zjy17
oAXuq0oXeQzMXfscox4y85NXyKuobjGFH7Rpougq19Fc3A9AETQSrZOW0iU5jIO3SvQOY3zpFzl3
CnuhhtFUgXMHoCtefugaAK2sHgGVeqrw6s8eOEyEqZIW1yQjhhhBBu9IXHp9O0esqi6yveGw5GDh
HFLRHjL0adRfWrEUvxA92/eE8XJDkiyhxfeBY5yd8mfAcgdHak+1UXCotTws+vxn+j5zb0b8gnP8
OKpgbznhLoyzVUmEQZ3La1Oir2YqBfiQpznJYu3eQAOTkVPQBKSmCW2dU6Rk5OYNFjFrz5GI9on7
YtAspeoj85CTwfowCudJ1/moDjNwrJ9xmmyjIr2iwvDd/N6Q701N2Ceju9L6rHNoMN57bpwmJXeA
XFPq/u28TaxHppu3MVigLj7oUUK/edv1z7jduPpnwjwQmi2Rsq9YOvxZcGLjGJpbripyhc6GoEuo
SybAQY+rsX3sKZt1XEkBj4pGe2Akvx4G+uDS3BrA+3oU3CmEED19mauEQ1luUBSD2HsDG0p7ejPx
/sQuyFPd3dnK28KhWENhoVtCYRH2KIGyXS0vme599DOlS+pupnz2weTHlFfmdCnBiwvj0ZmatW1d
uvxDJDXn+Rd+s62WJ+BC9tGM5D2KDlM+bGeE3Q58nhrloWytVVLcR0N3glgMcvY4O94Kv9hmIuWc
G2Mt5nd0t+QfoREZF68Firk824fRSCVZrtuWrqdpzmRDr3DYoAiW+b0DBzZB5yKg6dveLdph3GXW
1XAoqlF+e6H31ukZAUAJR7JcQVgAJVaiZzOv5lRvE97DrugO4Cm2Vvps2j/rdL5MIFatpN4tLJPI
Lii2onPfDWo9dEXrt5BiTK++iVkrbGvMFFavfThxdJdq5Y7FLGNZzSEwxUbiooFpiDL5QCzjxgwx
glX9i+vwLKi4gik655IF1HoohzvQr8PGjD1zM7TazUTqiK5Xn5n7hAdA27fS8wsju0sCdZIaCLdW
f1LptCGWHrl7wXA5OyrrJygm3FXTtnG7u9iDSkzB6eHxnuNkp9XTfoBjR/TtzShIrxEcnC3AKQQ8
stmhomfH5HG0aPsKpi1jAyiA8woV+65NqL+n/I552Wr6bNrDzNzFortqAOgjeNJsns6F8SmxOWcJ
KK+J4jCHysUVWnnj28Cz1QzkpqBH8MizIrl8nj+tVPqzkx1tlXF2vo98NnSuW5mfWtr6QI2bMkde
aVlX2EIvPBNW9XRgZ/wND2k3ENHreEyv4n5LdM9m7rt12WSnMKi5URA5Qt1uUdmtzPk4peFVTa8g
10hPmZ1Nnr9iMaHnYUTfDKvejrcBUZOBNT3OmTyEFokSDPOl85hK4FGeCSf4zbO/oW9OerxTU7Jv
HOeuIXRz1OOt0zWbnLSfoOcAKhCGVbcu0yCon2CR5CXSunfi4IC8s5/rp9YHyqa7N126MlnJEzQb
DYQ39Eiz7lEaV0etdfYJ1KxVq2fbYWDjV8I5XsPJJmjqZ164wSZtK7HJdQGVyuiOk23opwtbTCwq
rQ8a/fAoqqfY/dKnyi8Gys4aWfBKE0ixChrX0JyzQ8hqXQQazjkrOYey+rbsb9guAJuSs0urPbbj
tmDmH+HgMjv6foHKjJDmWxLk1xU1OiljP6JCe3ZiyckQ8GS34MdQ2ekWHf+uGw5QYY4jK5CkKrdi
OJT9lQoDZUFJUTzttI6sYsxUkeh/hkFKvU2Isnksan0TWNRgDEOH7Daq7IfKSrh4DzPYD0N8xcTK
187e8YCb4XtgMOPL/g1nLabzmFMX8FV0L7gPRptDHpVfEKCGnkRx7YgtFLRRjtAfFaucNKCkTT35
Y6oQD6qj3ptr2y2ObTx/0a6vWNFs9MF7rNW6anTEyhvRnbXqpeTYV9pPkTfnTGG0DNlwgIDipNSr
+EUDIBPZNJyIKvHJcQJTQTgfZtTFyIG37vBNYg4Vo0uVqEPlbeZtZxP7eREaKyNjMBY14Y7a/jrW
y0CWFs2dXxXdM2uRlWFmG7CHB9qhVdHcmynbedPv+UZ8Gm7bMmGmFo7vXlI9BRo8TjPitXACPtXI
sq24ea+T4btCVWjVdGZzumaCbeVkvLEkh6Wi7RgP4t0M1iyZt5iosYDtK+4V1TDK0DKYrMQYONMJ
hS74IXvDGBa5dP2Sl97FxljDPz/pcfI80DLq5t4cvb3wzlO8kKQZUbeXMXMgQJkUtIRL1gUpBtGd
rR4yh7gqauCwfUl8D+02DFAXsSg2rnp4hndnN18YQa59DSKZs5OeNrMpl12cRKP9kA0Xk2bLCoER
RFVPZlcF5cHs15OCjuWVIZkwfbiXRvLU6B3NoHMLDfuEqmJtpyzocucDpe5Jg4rsVcUj8omvkomP
ZhYPOToROwr8hizEz25A1cz0zCMPCuTZiurLzA8gm/y+J0qdpRcXYtOZE+GOeFQ5G5sJGY5JASss
elnoGfGdnTw3Oi6WHpds9VyE7p5l+ONYDNwbn5nzA3r/tUzfuBynFlxW/uzYTwnJ0AVch9R9z4rK
nwiu7LC8mCGYRwKuzJD8FaThgzce6JLV0D2Ae9zgAZSbQa7TpBKrFG9jPLPXU3jKvB+xAOKvr2T9
GTP0iOeUR3i7c43q2wHKY6fHSY37ARGoaLxtU8uzY0QkzvIze/dN3fmRNjxZ/U5DtK6nwaalOEF0
XAbCT106KxxkU/wjSJ5neo7Q+eEhjuylcae0HjbWd85CIU7nberk2y5gIyLDB6/Uv6IhOoi2qw+d
V49+boBqTtAOEXi+AoS9awwyDrvkOYTcOpXmhRr9tjGXWMPAHYB7cdtbJSzSnLN3MGcNW49Wc7hw
qYCOsjlMpHmcTDYahnWJgb0SEfoYzmwhaMS5+zL7pk6p1bT8UvRNxzCPWLROC8pDLLwXI27Jm4p5
MkT5a+ZGz203Dzxf8ls72YIMDBlkTO9DiC6hzo8cmhNUWh7wMo5e3NawUWsTpI2W8pClrsVpNu4s
iF5osVsYfLyArH6Vk+TA85jiQL3VyCImlXcbTYchbI5pXazyOtrlERYMBiJ6XfigtwPIWv2OvdUO
3O/RLmC76wHJw8Rm5AauNIsG1H1h2trUs0DsMmzHTq0CZnpu/DqZ2gFjMiTIPGVcUc8vZYaNfHFw
/vrCNFWt0lg/Ixe5Q15GtWCenbpO9gHZ70Qi7TSK0cBNt4aaL6aCeNSHSO8+B0581jSI5Opy14Wx
g3jdvPFE+Qj7LKrR2lQNOlX5QXARerIRr71K19YU/IxZVavkVGb5ax1pn0k7+WVA7cME12QkGmis
MBCTcXrHI1Zl+SKX7G+zpwScEHsHZYkNmaFT2+w76WzhhWCYJYDNqToq0sW/G26Inq87jjnAWaHg
EVSilFHDmQt/npLKj6JXIidhIDrrsKjWsMT9qMt9nIArk09LpXcA8cdVjxUZrt+YhvrG0cBpmSn4
vmjihmDEcyEnncAJvO+4Njd2SbNsJRDgpzE8OSJfBPf9nVFpX0pDhlx2nF9aqNSZeC8f2p13Vrae
Eic13LRaDdXUaBFuJ5dsMoxHyAOLMzTfM+5Ht+xcUlvWj5DwGSUlTIWNnsUbRF9HIzVi6DVm1KPH
iEso7gwY8Hsts+7joMFPmYk9/G30VC4/QBTq4RbinaMAeScEpjs1R/0kSNYB6Ze4nyhCiUJmw3RN
Dm2l7KNUOSGMyKHC6TximqkqdVPM6m1s6mZbgR60iB/uBpJXfn3RseoftIqmD1zOvR7p3knM2ZOd
PBFqmT7o7qEq5nLjBM4d/Kx4B+xMCuOCCK7fh7L/2aIlXLUA6zID5X3Tuc5FVqBph27YtxrvT+Ux
MRIO6EA+BPVxbjxz20asKiYWG32VHAdgw34jc9/QZ3VMirJfu27WroPWmoA7dxv4oDztTeiPueIU
cLkWa9vmEiZ82ke3fHJCtzp4fXVOrECdTcvk7nVttI6Vs+NHe+7aDoM9fuASVQk8UONMTCJRfVnO
bZ3S1XZi5UgK8EHM0g+SutrUE8KlIUJuMFVk7cw94clF1h1SFzOvZ/2UxWj6qMwjpP6CqSOu7MWv
Emd5uelnguEkXEsnw9OsCDw4kFH0CUpnQlTBhSj6ke/Lx574A/s180iGge4JrImCr0XF6dOezQwx
L4GgVkqoNou+m2/nQisOIcNzJUfXdwf9OS0sAmpQEsOEZTWd23yu+xCEhBvyzpkecD62eu6Qlgex
3KWo/3653GO0+KnlFkycPW8HKv0CBwDWyzyfbq0lXwq7wi5e1l1REH2I0bO2qrK+evOdtwLvvxyX
pfQvC0F+toOvNNC8BwesVAumuAPWlqv0tbfMiwvmw0rKZ9lrNnGr8RsRVpgTOtFsTJsfiJhexCmE
lXpVZN1GNc9ZO7YT1DtsLrsl4iO5IFMVGUMML3afowxgsdaeepc9F2rofuc16XNX8O+Urg3rRoaR
3yT1aYyBMNjK2CR5+FU02QOVvrcoVsZV4KrbwAvfCZTW6IbwC0iNwVzFp7Cy1UQjHd6kOYszLzRv
YWgOa1Sw2H+K8Km3cKyLzrmwaVG3rWcu/vsu3VtLcnVIuiyDQvwMGIxRLDeQc73qPYJs+KPBfVjC
4PcrAuz2ram9Wm6rMZGmpBRoJse4e4HkvjW7ntK9CbnrZvGQSOc2DUtAwPm8hUbbHWJixFZuwPK9
xjFEJgiyYKfDi67pnmDvM/1Uxry1+eQf0nLe6LC/92Fn/bRZkVOJDreBpRXbsil5dhY4xgkMo5ni
CwZ2nQteMcO1bwdjtE/tMuvsovxTC5qf42oIrQfM4yEOOYUluKIsPdA7hHsrHGnd1bHj3GY60ZoI
JwgCnN0RWGhh3Q0asyqFc4zv3l56sSHcW/oSFOq6yfJbUjibdQRM6QwsIzOUu+ZxSBvbTesM2sA6
Lkg1ACrW+C3IVCVyPFJD7af8PskYRycr047FWKm9JorvZh7hjld5dS/he5JOox1nPeCzhuFwq4sS
l3vSPlu1graaJ8daT7nPuuqksWtNQKesNAd9OxaycQCLOS8WxRyRKx7ILNjJOKBQ6cjZzaMNv1W8
K7T5qXD6G9hrHudJRaa0pp/6moyTJN/ybAv8YZwIRmizY99V+7gu3pTuDBslgw82S9QcCJ/NLCMr
1UZnZQXvZDSqLSzGWwXy29e7kIUaNnlwDgXlEo20aTFDTxNsJIIdlYVIhwTzxNtyhrQ71SCayvAe
xVnHhS5l4dcNPsAkdbKNFUSvGlGFWaLVoPfly8ioaZWYsth3nGSZ6tSNgUrFZAyB3cZ9CIbmPrAz
RnPlcAgynIWuldM/JEgyBiG2oPqhYmWE0acwzg7AsMN1zSp97xKDlLTRVSbtQQ8h/kdR4/iilsu9
axmPwlJ+rQbzYAd9tdVs90HT8m/0ct194QL1dKeES1IEwKUn19tmpCQ/mMAT7h0amHXVsh4YzE7s
sbnuvNxxTmXlHbiC2m5SGdoZr7+GsnnSYtnu8zqb0OSRHAAcN9uPPG2R62TO0Z0Fecp5iEMyd727
JeSzcpihM3IwHmtUUfSByU0FJMTXiNh5zaGIF2p8M72GpMfFdduXxafqVfA2x9kPrfhye1Dt4M8m
UtuW0KKOdzCJnOe2r91Ha+KZjeQXYc3yP8uJqJ10IlZDs6MHAoR5wpCa5zdRUxJY62iMxFjPETTx
yt1U7+qplNtYF/ljVKkdRTErNKMpjyJJ+NWXeG5Dr6rbkgSDNfhgZxtYRkXwSruJXM7ZwrSjS7ik
8DgZ5HylhcNaTGh+85yBhqeFxvHXF3f5b5HItIMMrzCa3KMOB4Ecmp6xoAqtrZHpHxlIegwIOTuX
hhUAhMGrPYMrT2x15FCJbt3Y3I/MnY9BxpOgZrO1QKudUxwG/QmFTkL94eaXWQbVxVi+II/s11as
R3sVc9p28aRdRRO1UJrUNrS96XGwkdc44t0iY/5R2TaLbaW5flRahZ9BeMdkkTCeF4VxRJEAuWJy
xt3g1POJDJnb3tDcq8PahMAplZrmsawZC0w1rWOEQ+HOCAlXa/MvzavqS5LER4LqiwfXTDat0OIz
GV0hkhnwn13fE+zIZNaqkreZ8ZqazOw2WyI1KdTy27kcf6I5LTdBanJOR3n+PAegi5JgcLktHPsQ
hAAZSSuz+plJnxvYvlmO9WNe2W+DVdC45U5+aDlGnh0Rh2sRt8ZBhGys9ay4r7WY7KSW6ZAU+b1M
+vyepew6HVBj1rZe72NndB8l59LW6hwwkC6Rp9TR6aGIxKasTQm+JcRSYcUAmHFU7AVT2G1Rlo0P
G844Vlb6c7bj8BR3e3LX8xvSUeZNRqhhNE7TFkNTheJUEd09mNux4fQho4VVW9GHV+K/wqvorR/z
aE4+WcT0N5q6mctKuzGWL8lIPkRi2E8xrcGasODxtgmXiPlYMHtik2TDv7v99efShd9c9s68zadO
88smcVe14zLz0hPbwCDuSVp8JwPc0p54L8Y7ohHHO0cGoMY1+3luYs8nI2BaJ6XXXggZ7y4lIuVx
lcH7iUWzDjxtgtLkMg1ZQj/0pMNNTe3imxLl/jruoIj1FNpbWOjW1ROTxYxYmVuR6+zt28l8rrGr
MB/L9nkZu7fWpH27LEw5tWDsOqMnkOnFjPP64sfECLpCYctSdzqHo9eejSqnH2DqyZItK/Z6Mqe+
0JvuakT8H30avLBhaLaDOWlvLd1sPDfX0qaUHYYGFVuNQTlCH1CpoPNLV8uOYxMHj13tICKaHNZ7
c3rRk9xboTxgqDY5MaFTqHJkgxa3pMwWXakQ31mv7Yg3vpDMuYIsEVRI+XDOHXYaJXytcIMA0kXY
W83Xyur2HRQRDPTxcNOUkblG9xbdLPnMSekSIzpn83s4Fz4PbvUyBzp6nATNIffvB5ARyrShuEmU
GJ5dKP+CE2gfWx50zSU28VeUEGQ+uQpijQFfDGIJcGC2+LKcBzMlJNxoYKLb88kBQfGYg+/ED4Lq
Tb84TUtVhkBsLZqe3rdLKSYKe2KgNwY03Thf0KL1yTaMBTnlZlvdTv1QHTRFMG0ZGiyHGAAdiWcq
X+ulKfMWSj1CyjmLpls3YYrBtwT5KCfrAgBy1xBpdIz02tjVVv0jVJZ10djQgdbDJG16cfakIJbc
UZI/BpFWnlp0a9tSVcQ55XW6G9GQrVTH2HpS6iYaKElTZiZjlUe+sOJsP+TjQ0ISTyDreOd0ckkn
SOzXKDJ3cc4MfnJqEhxL8IRQu2oWov2XW6Xua+ANl0aJGylGfNbQyVEGRMm+HSc8sokTbdMqpnH0
hTlPF9nbWI30Hm6P/K5T+x7iZbyt5sWAIvoNtD02pKNzOxDQBLwNzn3glj48H7mxtIzQqpG9TYuC
YgVDjqc0WG3Y5NET/xAGg35TRpF9Yxvui6kgVin9LeqmZy4QXpRA6YzjrfMkEYYEBauxIh2uuV56
TyLD0O4N9o+pB3XAzMv1x5xpeZB13h3UJX+2NHfTFSV+6abk9zfKgynnM/VIuO0lmHin79/MopuP
tbJB6qbOY+j25Ktkg8GqTFxifkYtBmWUhLmzwwzN4tU4SwKANqCD0JI1A4nlCcOLjKcBGY0E0Q+0
H2Vuz+u21tG1mXp2chz41/mi/ErCkF6hI1GnsUhNJ2qy3ZXUszYrNJJR2a+QpUrvXq/LBHTnmJTD
ztTFYcqGayP7gT+WySFRLx5cNBzp70hpnxuX7JSyk+dJJzrV6+BQhJycNZkdlQGHbBxOdYzuPk7Q
6HTjGJJT/1AERQb0AuGB27oXJEjDapqL9lBKUivKjrTP0cJHxRARnyYRpLxR9WLRArvuJ+1ZZjwr
pHpxaU/XuptY28k0iVtlH+8DmuLZ2ffWOSlpHnuZD1RotbU2FTNfp6qIEiMjvtRQ6uTqIJGYXRAN
3xOFaTDNpFnvSGj1QefmfgCaGSmIBfhjQSXJ8LGuVXEZkQuwP8oc39QHFGVhp6N5QcNZulayclI+
zpMRAT4L4ptOXtuKN8BmNLwaOwcLkgYroPDm/BCxr3RSxjUOTLhyltIfZ/fEnmLr8AOfI+N9Kqz8
mpTae6cLMmMmN8AQ6tYQHSYJVTH6GNNWP2ao5VMC/H6l4rb52R08MC6BYHKhB+Wu0POMaNX+aPV3
/ZhNLLhtgHnVoRhJLROoQOX4o1hkM0llfJux6aA7YoYZx2ggWxhZ/MUbPUnLk6bYIkgrzbD998XZ
rYBNpHEb+1o61kePVBH8HTdZoX+3OiAPNS2sCgaW4+Rd8eOZ6EA5GJHHOZsamgYTbHsnGOSsWrtj
WhTKp1jyHFQCuVXPSCRpgfTJdrR8GRlcNGPSHhg9rbDrwdLP7RSNQLFoDpLmxPysRQfMNHfAhMln
j/KbyYjtRmzWZqgaWd7F+yanHqVnvzbNXLHtERulk+o900bvtdES20o0T/U4/ay6bjx7oT2eteWL
Z5IyXZI3XgUzrQjl/baMJxJVbSvBvCb2URotKX3WI5FHZ8rlemdP9DNDVnJ8dpV5nQ1zvjTJq+1l
eEQUiUF6cs/OgHC6fppu6qFlThA39q5ovNaPLYJUSFvr49y8BEZ5UoFq9iPOPj54xHKU9vTTTjX3
bnYqeacVJOMZw4heRxuvHdiDw+BG4Yodl+0bqS53DDKIgB2Mg1vq65Hh5tF6DPRZPzskdRV292b2
DJ5yCUK3/OZBnm9Jt0LJ44zvsWS1DnLyyxFPoTeyjJLdfDPLQ9y+hkMn2FZIcp4bCpI6MvwUUudK
9FGCPNIjgLLLkSXSHo86sgrCwZiIc4RXZXPlcb5C+jseQOVsE0F9MqtPmRaEvCxBnoaBrTMz4BCa
VcNYn367VOGzZb+QXrIyzZ5NWie2ZovdwGaEFwnk4111xWJFA5iM9Kw1giiNMUftEOmXD1p8AIsC
qi9eVPi1apByYMUs0BtGpKUo0iVOgw2qobKNxLfzWDHfpMEx0orBbpNG/q8QkbqOrzy7hk2Use5W
2tkDD340MvFg5qPctSUsDT2VW28I8WZYZXausuaB9acizjleAkBo/4gNJiZFPZYCGyN+EAGwgpQ9
6kgtDKGTRE58C8LOJqY3NC8pcheGtkQkueNO02Z4f6J4loyUdoOJQtOqLPZR6DLMdjmkKdzzGSVl
oSLurdQZz7mZPfWtfW/GUXtjD/3JGgNMV8UPs4HapM/RQVHXjWl8JrZl2XkwzE2WHXdSaAY3zJqr
uo0DGW3t/IvHrOZXAW6LtBcgVBLvXDBUOPYULMieWbqZ1sw4CWb8Ag00ewSJKKLR4sQnxNrZfmK+
1NQG6gM96bEaC5yn+VeNvA8m1MbKkLIAM+XH6AcCSrtdVwryCdPgPh1qDi8DMmDRNJHvUSkqWh0o
PAUb/KjYka0yzuH40+3f8s6gM46z9uIF30EBOgMfLZVeqK+82Uy2Q4oJIWIAsvaoP5cmc+ItQ9fv
skKYPAfKnbwLs5QEzjx8qjtFb0uW5nr5Zzwi9aZosGoTB5RahAmZmbMRJK/Sm6DMibflIDDDg8Le
tKr5GgJYiqVpZPBLNJI0ZuDqTXaI4m4n2wilkjHXGyPS4k3egvIeXHaNIXun9WTPoGaaCoBnREKN
g/6hJXcVL8Pajh+rqMrXBN7j/qZ3hh3Lmz9OLpwoDUzh0PSPRsUPGEA43jlz+QNSF9rLgnRx3QMi
wM5sM5R1gqelgy07B989ToeUgcjR1g3fFDZiBK+sL039MEg+8Ay1w23WOTcYA1N/0NEGCfrBdSjQ
X8j2SSlUqRRf/QqM4S6pcuZMsGg1+dVbLtQmO4x42n2WCbj3uEJ4waaD3jvyyICfgwHuTbSISl+q
rJO/HgIyj3U6gKWfZVgcxn4pw2KrH4sBTU00T49RMcMYkoyUEV8Q22kiekrQxTcl8CsexcB3GfZl
1eRbxvyiesF7zJSA/u1NA5hMMtR3I4L6TNYpwudUkuNOFKYZ9R+tIci1qWN9TzwhGcybThTDOmwZ
98olCNahAQ/YPblDXxy7oWdZ2hSUhKH+Qzez1peFBTtK3VVtBVLJDDoGEbzdXq809npddlWyPQ9h
0uylU73rZoOtqNQgYHUzd/5UPJL2AoOG5uYY9I1xdRHr2c4nOoTnyEvrt8KKLnbmOt+u0g6e9eDF
RXM7NsoFz+x8DGZhnwNcA0vKjasFRAgE2dFMQN8TZpw8hBUR0LgANi7R1buxIcuTqViASyf/SIE4
dmM03bUONVD+JOtkehSKrYPH7nZdx869G5Ggk0M4Y5xSfNh5vnYhM8fGvHcC3v1m2aDLdkD6SCsI
Gt1hMcx9yVvC2M7LMENYQiN9ZRTG3qzT5wQMEQBNzdnBqgzXZj2jvDS4JP9zz+T/i4n6X9zY/z+B
FC2cjX9trLwWHIT/61TU3//qrlz+1T/dlYal/0N4roulWTj6P5ku/yTBMIr4h+GaoINcHcWyKTA2
/rfV2rb+ofNnJsxpQ5BsYeLC/t9Wa/cf4hc/BtYtvRBf/yf2ysVI/X+9lZpp2O5CobH+YLAe+igq
ByTl9zQ3FACjtIE19c31t2vxJ2jExZn5Z98d3+jvGQeuULqOn0e7K4jKjS15lmO/y9oGhyb6g79/
Da7En74G3vbfXwNjltRNKwvuCft5cgWmFJO4lLWbRx9//wJ/dYl4R39/AYtihLyWXt01BUA9oSJj
j+my9/+z7/4HZL/VN6kTKX58yRMTkT88a0VB+Pff/C+uzR+jQjxntkvg+cG9TQoedEKteM86Vum9
HK3937/Ev7I4/88H6I8hMAOvoM0zL9E3IXt5Z2Cvb9r7KXKY5eOMc+Li3/wyf/VKy5//llkhiXcZ
g1iquwTeXQh3LmGYE0rjwzPH20BLutXf/0Z/8aE1lz//7XUa1cfzFEUeIx1URiW6YPyVtLQZgl8Z
6v/Zx3a5sX9/lbYYkbgJW5KzUc4XfjPnYYRXdyOcxnz+z36RP9zbqbSssU0z4lq6jjRKnMdpehjA
HqfKnv7NxfqLm2Ohzf7+a8CJyPMctMSdHogfWtozu6udl7//+Y3lm/zJ44Mn3L9880TWZYeSvb9r
KkqpKvKHGbOzOpjts5yfUtteJ4ROEGvrw59bC/feTqd/82H79T782Wv/4a6vCqOxZ0aMd52qGKy2
By27x9YhAjih1sdIUOyozbjaDr18ddnIEAAHgb06Kv2cUUf+939UqGn4O8AjGJsTKzHQIhc/mSX/
m8tv/NX1/8PjQ5e1yuDG93eWFh4s66OKftjjYocZT3VOPzsxA8cODH8LVeXRTRcxRX8YEAD+/Xtk
Li/0J9fpFxP3t7sl9bJYq80pu9OzidmZh5CIYIqs3RmCSwPtgghe+arKOxWg2mOsVJd+jFMWW+nK
JVtWgRrnr+K0DNHP/P0P5S4fkD/7oRZU328/VDa5SYQ/KLoL++ErdPILXMNXlCrrxEIA0qY6VuHC
hOnubQeM+KWFRaMfxv5WOfEzm5sSZHgHnlPedPH8WQpxw2z+0nnR69gET9jzfxh0m5MxHocGnCVY
emloF7erUYOFzUFX3cPoxd9JppOsEBL96NBFS8mzsdOmdaRISsZAzSDnivX9gcLgqOtq1xH/pwHw
DCfaI0tjwEI4dyCGU9uFRx7gpyivLqIrXjzyKv6Ls/PajRuJFu0XEWAoptfOrVZLVLCCXwhH5lQs
xq+/i3MvLnz6uCXAT4PxeMgmWbUr7b2WZTYHUmz2cUKNvrMkY2vezs7xNpgNdYdjtpU2R0pqaHbw
EeBVElrgk60MFR4so3zM85pMtJR0Tzi0U+N8EtaMa+3hIkobQxE1tsqaIJ2dB+arMN8bEmu6uLDQ
SlcIV3KzOBNeKbqhwGkX9aH7SWe40heMy8A9zjYHymkYTLLekWC2KZti/3GLujKQGhfROh3MhE0n
sw7EULx1jv2qKdSldf3+8eWXX/i39ro80R/tVVRF5jm1RXVQQzJgbiN/c+u9Sb1DpOLTx/e49ggX
kbrXsBYviJgApRtVpo2rWQ8S8v592jiozf7tJkuH/ONBrNKaXBFNbTCp/E5yGjLp2j3O9X/8DBdB
2ZWt4beN2wRaw5H8nFePocFufTSZx3/7/RfhVLNHT0utqA163xvWmp2xcwUDgF1U3dz+0y30C0j4
CFepbhxDBkqbglmjtsiSCn0Ouxsf3+BKN7gE/Xe+Y5d9NMvgP9DOVFIlMcjss09w7eoX/Xv0xrT1
RN4GYk6enIINVyf69fEPXy7xl16wQC//bDyFH08JBwEy8NPwd2jiVwqnmdwYeAOx/ZO62U9WJdce
4aIzu56Wq34gROUcMa7pdxQy+/3rxw9x7eLLn//RA1JLKyvBqf1Ss/9Dub69mqr5kzBhLO38b2/o
og9jJJxSgTMrUDqZJSROubtU9cewP5cxPBkz/B7BJSSbjCNHlX3/tyf6X316apvM46amH5JNZs7r
IWynzb9d/KJHR1ZizJkkBSptjPHYcWS0HnqKRz6++tKn/va+Lrpz0RcsSJJWBZzYdYAeql2fZ0/Q
Ck4U8LwuZ/sV9Mu7omzt+4/v+PfPb/gXvbt1nGnWgQoGzEo5r2ifBkF1zMfX/vsoYfgXsxqf6iMq
zZUMWl/8hGu5FtL9KTuDwwfxyWruynTO8C+6tzITL0pqrWYmJNO3jHK3H6UO0Lnq2nCb0f7WeclJ
jOf6Eh/4FC4JSMYjqOf8VkEnIxRHITl7BiXfRTkfazM1tn06MvMaIhKK5tx8AM/gfNJ6rr2Ri4gB
F9LFlqWrYKiGXa01p9Ca75O6PHd0jo9f+vJy/3cTAuT7P/tzCDBa+qqg9TPtO1AI51IXqR06y33R
Rb9VYTN+c5JE3Xx8u2vtZ/nzP8LHrIbCL7VGBWOOrk/qpHqpOP6kAV27+EX4wIgblrLTWqBCKfma
WUsBi0ep6cc/fXkjf3tT5v/86YalkU/QTSqwycsl27VKeWduyvH6+P/AbewNRv9flPynauPaA1xE
iy61W9CDmQwiM0X8FEI7gm2cb/7tAS6iBUnPNTAnrw1cMn5WmJLeitCibNU1bz++wZXm6l0EB2/U
piJJJANPL/sbT5IrM/mdfvC8ODu3pDg8fnyfK1/CuwgUlZt3mUXOTdDM1jPHynslVTC75cO/Xf4i
RlQoTqQslAqsjP0dLd6X/hit9Lb/+cn1r72ni249hCN5Rl4ig7Qau6MBGwsXA+dLSW1YB9xc1nsf
yXrjNpSWgMIpKTal9o4Jg782rBgllpq7tW07ZJIIPz+p3sCH5fmUjvROflskXrgb/IJ0WSQTay3k
rFNYLWOB1kz7obXNbVnrYNli+7npwwIbxtAAzPXMbdpJl9SVkJywvG03/jhYO8jNEpFYod8mdch4
HAvJGbpu39YtWOy69/ONgrpz5tTU3co4jEmlTf078tgemoqKVpNEwF2YDdNNr1T3RZL0eEwFJ5k9
R77bujeo+qoBVrALiY/t4zd87QVftPR20PJpGsmV7Crrtix0ufKS4vuAHHlZ13x8j7/P5rAB/c9w
4MS1J/qsrwMEICm0Mk+cSMydftWspChVk9k6ggH3Sde98kDuRYv3RR4pCTMhINvkjrzMN7Zj7uRU
nVy+1cfPc6VTuRetPqnnVplUmQfUEvk3qqtN3BKRe5JA5P7tFt7FWNODpWsjMteDgmPpvWLDYMWg
Fm2Grv3XWyyR9Y/xxezynJo+vQ4Sg+wB4THIePnz6NlfPn5LVz6EdzHEKMWJUzsIPgRj/TpG3bim
1MyBPRLGcAbc+ZOJypWv4Zn/8znIgi9q3TXaoK2bez8Ud+2YnsGNftJ4r13+YqAhkY55YUMxuS3t
8Gs8alkAtrvZRjmYl396U+5FkOssM3P1STmBSfYOdUzWN3dGC6dRAL7RZjH825izKLz+/OCd1rmA
JxbcbGOChUgeKwDco5i+pP6/3uKiTc2u0yR9zS0KkvLHWT52qTxreXguOcL8+GVd+R7uRbPKpqED
SM4tUrBdIKjSNab2jy+9/Mq/TFv+20P8o0e4zHEnW2ROkMz9iUSsX5HlBx9f+tqvvmhF5jgCz291
Jwjd1FujeNxPHamG6UBK6Md3uBZkLwK59DVYd55vB1pONiqkTMp59OdCVZTFk3FqxJ9MS6/Mgi/V
3RZ7ow1VfU7gRhopvx7Oo/kXVSs3VGSw923A8vXDf+sYC4b2zxYrqRwyu7bmW2e1Os8+cKLIlwlG
WJAqXQt/9ON3d+XrOBcBXbc8RqbespmlUiQ6l+N3EmsMTIem3P/bHS66uOZDsbeFQVptnaxtrT2X
5N9rpv/r48tfabnO8mB/tNwo4afWcrKDlqL+VZSBTEKQ03zyGa69nuWuf1x9TlMxRFNnBzOJqXlj
31aNevIq/ZN3c2Wj2HAuu3Ts642VOGxTATERDUUsSy7isHPnCpuSR4nGWWMnu44+W/2YS7f7S093
LsYMB8w5ldCeQ5bFbel8iSpSimF65ePOLJ/ZZtq09bkkUc8L78bil2l9z61XnRx0yzkyhSFH6VVv
bpI5283hJ8H52nLbuYgQIh6rKUsLNyA1iFSOEQPS79l/FpFYKUmpQHjL2Yjo7t0mPWb9XVlSSkz+
CRl262xessh3abOcnTRO+UlE+W+3/G9v6SKkDEi0ZlKTqoC60/UQP2s1sDTypuPiWDoVnCDgkeK9
bOSqCd/Zfdhjc19DtVjXC01m/KRzLrPEv/yKS5UiDIGkZrVaBU7/MFOHaQCIdCuO15ySzP5oY3Zv
dl3sPu5I1tIC/na3i5ATh5kz6IlXBKpPqVZrOSqzx4XK10rxVpOBRg25PR3HBMQx5NKBbMVVE9fT
PRYp8mwb6jgNu/pt5u1jEWnVCu4csDfdCGEwowVsivl5LAR5zXVJ5VTKknvMKI5seqBkJDetpGaS
hO1DGMgT2DpeiKFsXGwudTzXn7zRK9HCvgh3I3kMNgl4ZQAg+7e5wCt8j5KIj9/glWmffRHp5qJy
GgxHRWBOMSAA22IK21SbkZKPtRkNn8zKrt3lIuAB34t1Vuh5YNnNnd91v5zmQIUJddyfNIRr7+gy
5rnUsCLcQGtcjMdBaHAX6s+25f87tf5bI7sIePiK5yZGDx10plDHeJyNJ6eZ5dGl4HVd5yQc+0Vb
1+QfY2vM0dwHRZ1bt6ldyBsxask+rrt6lTLSP8xsFpymVpo7L4lZqSbFfOpThZem7QQzjYqk7Hiw
xk8m29dey0XgjPI5VF3ZY2YywJfCZGENsfm44Vy79EUATOa5tHIZZUE0GAdRqmdb5W8fX3rpvH97
3xeBDLfWUAy5ygIQmisLDbjhxSvLVo9uI2779FyM2fs/3UksQeyPoVIfRsPVO/a75k7+hIIJzZP6
udFzzqR0Y3+r32Kt/WTcvPLCxEWosvK8JGEeJnDVAogzogZmUaN9tmFuXRn1xUWUsErNrmdjTJjL
73ryd81RQ3TxUHaQYXaFjU7KHck2/eW7xj4c62NmzJsYCIaKByqJXjwR72wOhSi5X4UAiSvjSYP1
PcfPGaAxDwy82jGXx2JuPoV9gwYn3Q/8u612//cWRuT+W7wTFyGJzFr2nkWeB+Osf88qmH1Lru3H
H/zaR7gIRCmvCA9tlQVOAT60HcHIqk9C0LV50aXUOPGzyKGiPCOCBoVOUVW71sOgAZfVzEHqOHtq
vuruk4h67UEuYpIVDWkMVipnXi/gGeBnqkfxyVHItaZ0ETVAO2XxZDtFYDtHirqy5giK+9/e/0XU
qApEzoMzsij3sZj6vH3Kp6T7ySe49lIuAgebdWXBujkLrKo5l0YSRHr0459+uHURKShPLrJCiiLI
4hyytonKZanM3n589SsR7z8F/B9xKLYrigF7k4jnFV/YiQFxIKKXzhrPbkotl5P9qNP2k3tdeUnW
RaCoK9PRnKZLAzeGKtsDXE1iNmE/fpBrF7/ou+E8QFSZxzIY5YDUIP7mUWr+b1/3v8j3x0vKhE52
Hzn91Mv7LVxcBgWoo+bh419+pdFf5tPO7EpFjpEUgWjEa5GW34Wdb7HgVp+8GQaQvw9r1kWXDaM6
yzqnTALd1PaNO9wSDGznZTBBLOG3zSXQ3WNLdYs7bMZZbaG6ObxEczLXUzRvJqFv/EJ7mGYJjfXW
6qy9JN1oaH9a2TMXyUFfW7l9a3IhR/UE9e6gnG4liunYD6+TxsoDPUiGY4AiSoeprIUjQSkJ3iIg
zjtDtrPsI1hP8LNLaG9dFnHsc/MnM9BGbdCPjC2NFbOc+No79il0BdU94kaqM3/HzPBgmHLT13kO
4pjSV3HPIv2WgcMLu++J8eg6VFiqncaH8yqH6uF4y9hRUTVpxGLPT2hcBZ+mIQ/1CA/iZMtvaXEk
O9AtXDIKgEk31U6a1opLGjgawHBT/H3m73jgH/gJtjGSwUbtc4EuOFwl/qsurX2d1pt6QfkDMgzv
0vCXYwMWMV4Y9Xq9hvwjNl2icyQPkVk2N5zQ+yigeNRlLJzYwC/6/L4yuhMbHK+hj/kyO2fGowFI
1Gz4NxuCdZFsI9N55TdQsU6yaQuJ21uZxpvkeMIp7ffKGA6VGPYFRSuODrU2MlApnU3ntu3sVclK
EObQOqLyZJxN0v66w/IKjVEHj3Ls9F2HlGOmAoZvk1hfl4fUB4CCervhp4xwGZqiWtZWXuac2b6A
UqhveOCP+8a1Xn0xIMQDx9f4fdKA8nW8XKH9NWJn+ONrL5HhL5M962JEyIo48seSBUgv/Be2zyde
O4iqaip5tBKfw8e3uRZhL4YGr5KOJHk6Zfvc2VstnB9mw7NOrWSr7/sObGNofBJJrryty9ztBnJn
VnYtc4wuFkevIk1OjJRmfvwgV+LUZdp23cEsiJb1NUmCT3HEvjPImkwV548vfyV11zAvhoeGY3nb
Js00KOkP8RgjdRhu6HBxZ2/pE8ucqc0eBn0XwWYELRMY6uXjWy93+EtLuEzfzkdF3hPzyqDphAMI
vq2fa4GzQc5h82yRln7ndXDmP77Z1edc3u8fo4n0c81At50Enp3op8EHTasb0kOTilHWRW29jlKQ
4yLsfFTV0vCPs0znLSI42GYTsnSKb71PWsy1J19a0h+/xXVYHMgczJKeYpilYCS/A0CnP02ZcGG1
UmrbYaz9pAFd6XCXid/eUgA9T2kZWF72s2jlS+s1e4nIQa/iT25x7Xku4gUqv7mQJOsEBjyDVU14
WumpgIc+tHpgDqxxTQMb7MdfcpmB/a3ZXAQQdzSgh48Zq3Ndfa9EewfOc2sU/b30qfqgng9zCdSe
cPi3YPjfjuAfH8tzbcod8ykPIE68l2X9rdDNrx8/ypW+fZmSbeFa1TzR5UFtYCfqWPg6/VfPUZ80
sysx0Fj+/I9fDqIlUylW2gCq5jkqxDKAHlUe3dsNm4Gz+dUvJ/VZ/7oy2zEu4khFobbSKyPndOZQ
zTdFc4xJ8OUf9XQ2hx+6w/5t8+na60qLu8wgNkKv6nB2JEGqxe6TPbfOD5g5+m+tRAm8LdOyFkxg
8KUV8cI6aQ0btxDhjIyCes9vMW+9QbJdCi141w9VvwkHC5V9q0TyyYLtv/n1X9rpZSayBJ40GJA9
A4B5FNEz4EfRAbQqjM0H5j5TPW+XWZj8JgQCSqZmtn2M3BJJGrsT4O2pvWLwb+dgcYqkrO5z8OT8
CSt1BeEnQwsbVa+xFCBqYo56EuZQED+zx67t2ZWq2SL9qXdvfffJSHGtsV4ELQcRVW2nPA8nezDB
0xQDyieNRwDy+Xuv/i9s/9FWpV/JIXLaNIi9ojlTW50BufGmtezMgwNc5EE4gwcZKHvPrLbbIWuX
28wo9K0BJ2/vlvaj1F3dwTztWXvD0xeSPgWrY0JFd61X/hGCBXSNZkQzl5mxv0WkFz1XKbBzrYTz
WlJovZnj1Fy5KZzOWJ+8G2H01d3UtPiX7azZqwrit28YP6iTz04QPo1VU9vq4Fftd9gA+s4zx/Im
RW2xl1Jap4lpwXoU2nyjjNm6623amjm3b21agnchP/OGdDvti2jHnLLyUpJOHmPHmalecvOaXfs5
lswpKvTgwAU2Q+JzzoH9zLM1cJm91HdkDEc73QTNOQlYz5kVayfHnbpN1mfZGsprxjtK5fep1/NH
Kv+LM5j2FOdY3EcPOuiOR0cPX6PILNYlOIeXFErSNjZUux5mB7YhCIxVG+cac4KxhfaOEsyeh4eh
xFo1c6CJk8Q6qqJKtpWFlyOOWDV0oYWmVXQbvQWu1fpReUOaIlqgLOpBSFeYsRI/ol66+cb+9k+w
KwklyDm5kalpPIOIyO/1QVlwBqbmJivy6KgXkKlWpTX09yU01D3wiA6ruPE0Oh58I2g9dzHY/p3o
cD5m4VyeUjw8G861mxfWYC5wfa92vqXwg/dz7aIyKfxkL1QntpMXlZxRY1LNps64TxUH/AP25ZSk
LE6XlNqUUTRv6wFiudd8d3XAvm5GbVabVOhschSR5VmnrHjdaHKTgCYBvnowe/eJwpZ9l6RfhxGx
NOC8cRtFIwTDvHlyrfSma9LDHLvOqjURkWdW8hqhC/drRv68Oemxxc6bD982LDdOjoTLRQbmyvXo
s25KQgyLLpQQSJPTGWgoVd7hY09KFNYlEP7qZIxKW2fx/JPsLwF+AWFbCHrum85BheHaIyXhO8vK
d4AZOMwr1szsQm4tBypNymmTNnelWx3aFnMjBQhWOa8TzDAxf7POqr3uw6HvXsfQWZfju+rYU9QJ
tL3cuvCS6v69m3EpspRe+XqFXESc54GzsardMI96HMzmTtCKnQZSoDWQn1mEJyvvH012wR2/7DdJ
D8g56mtUMRPnZyvWprdhjI8ksec1YJUDT+0ZaCPxYd+ICCVu9U2k+btJV2/QG828Z0rBYaY8662x
iTXFrA44hY3Iu0/WCA5X/lRt7RAe7nTuUc21yXRY/ioNcp9H81qOqLusXcsUJsruiUyrHCUUo/W+
ZkI6pQ4JvXgcjezYpO8FrKNCciJqt2e2zoZeBlNuYt5Aa2xZh5r/e25uSpYePtwXDHVUHmkbQI7K
4GtY/SoBrxKWqxabutPOD/wXO35S7XdfmmuAqWueQxWv0otPevFr1CC/jFq8xlBem7+yCLwP23Zl
6+97p70tPffYqwk8g7Wz5YKpNLAOxNk9X980XXScZ+jkzfJ/m527audk3kZFeOg0f+XSoEYnvFcJ
yMyRF5g3R536w8ohU3T5Yg4ocQ36gCU0CJo1HyG7iWGfCNAzMyBKfYbPXOH5ke7XvpO3spz0A9vg
m9oQpzDNAKuAERwT7xwLWgsnW5znopPLJU4mRKZOfu96VrfDyI6U0jpMEAoSKLhj6BGBDOwqpL91
BNFI7NIEsUaV/1ZZdsPvrI3sLMN6C53xlKLoi8xj7CCFC5dmyENX7ck3h43VqAe+UVaFuJVsc02H
HU1/+SNXa+/4R5jaB72v68cwqfGZyltDr5f2lrNxn4icurkWS+G48wQeEjcdfqooRGZWbgaD2lDr
ZzMqaiDckx/J05AQFmhsUUf/SbRjXITbun+Z8z5cefgdclUf+HTLLCXyWXno07tqzL2BxtowE2h6
93FyXNrMMA7o4GxsofHs/nJEuzdn4FxRsbYw2o6mtrQA0NEPtXoY5sAta4L4cFPDIGpxgTjJzuKN
RW76RWMaoecoDcOnBHqTT/5+bPebpWfTtlogZCUlYH35I2q644AiM2IXiROvFaCOld/Gm3I0Vl4B
Tm0ZVsf3sbARFA1YstNHZZGkHOvflgbfzF96e3wKfbaliLC5/pPLi/k1M79Q8oURjvrCXr/j9Te0
l6W7LT9luUnWMDnSNmWOM9VHWsNienRtUtPsQ1u8Wp77pugnfGI1O9+FG266oj+mVAUiLnNg28ys
AdL56/Ley56CxTp97PLnGDk1KcKHvITv5Llflk/kKfddA91iGsltZNfOepjmZNPG/oNFKEh9fZsg
MWUxgUsSkv6hc9InDYxOxqFUYkFbF3H5BmdnM+jpvWuW99JId2TevHDUw9a/N8K0yzicnCycv0Ld
iKk/qlJgXhpb7bEBHHwsUQa52UBksWdUSI5+Nvp+rU2A2ABoz1vPkICm4/4FBLS/JuEcI05mdytY
zqSbGxjH7IgdoZj2Z84+sPLI2SRJZ+6i2NgPRn8CG7fxeu9kiu5J6uNrjw1jtjQydfFkzqCFU7pv
FsXBMIz0dVj3g/jChtR77k9f2ji6yfnzbupHzitld1s73o+pmO5kFO6K0ninTvI5YSgj1aFY96Ke
mGqhMhqRfJKl4d6B/KUO39ESKjTrR7tuXxg3y2d2XA9dAjho8G9TgNfHcmD0QUuZooLShxNsn3nP
vCn6ISxD7Eeq+q1VVRvNuoFjs218l9wypzPJhZU4ZJvJ3PVOBJXdYvrCOSKSc7tmkMKZDJ2nDasN
/MB+Tyq62hpqNtetxO5I3YR9U0M8jVZVXo87aoHEzeBWR1K+abZdNUEagvxtvtkAh3wzhs47xJti
dIZDk7jzk8G+2wPWnPKm9GfrvdUT62yQg1NA6PGTG9IzbLIwBqN8iiSgYn3wWs7RlFu8GD2YPVsT
cl8lvSAnJAfxxVNZZGqJ+NUFdvY2UDFxY1ecJmeFGkNAd+zxkjpb3MWxn4XQaEtned9jdlJU9tKv
3XE+6lZh3+dhrSwIthqK2A6SWGSAcCsoXP2iSHKD895WzhPtejz4RgEiu2oSQ1/BMY+Pc2yy49cA
h32a/BnwZDPMP1t7xsTl5TVOT2WPOvK7tKKsz/OKxX3iaSxVTMb3B8upow7X5Kh+pKjSlgsBx+z8
rAj0TA6/a6khy6G3jhHlxlb34LFwQzgJIREUrci3nWgQJrI0GwHFoHwjA08v6MCJPE5Vhekqz2QF
rYu2KNyWhO+qVOcQcgup396S/DPFpLJmGoT1udz3E3L7VeXpIMbShCWTGjIId0P3oHMItbHGoiNJ
fa6+kFFSfokkmYqZW/3yxpIt2mIgBFu443DIaVVp/xjjMju2eZvj0LbUbdp25gbYzADIioR1UXkC
911tLAYxxywZ4Ivup91o9q41I/MxVBWwVMypDtvByzqioxyoMDVnO9WTucF3iuK3w90XxS75832O
RdXR4RJGqc8j6XBigXXS4v1YbkTaKufOaCtzDRNUfVWD6l4HNBu3Bel/Ow1C1n0ikwxPrddoT5Zp
ip+mkNFZZM18KqSJm0foYH9XmjZM65KdoTVUO/ah/Rxcb+IY31g3mV+73A7XrT0at0UEdDuUUPs6
2zTuHFfa5CMLEmBrXb8dR4vwPYXD8L13ynCnoxI5xrJHIJpV5s0kLe+kyWgk7ljTUxF3zSPlOdRW
m2ydrngEa02JNi4UpVl3YThND73w/HXeDihGu6TT3wxXU9u21fAs5qp9ccZQ3+lxldxHqf7VSNIf
euHelwaLQh62vUXpMq8IuEx0jG7gb1KZM1sKQ6jIYXe0JeHWh76KlGpRtzCEWDmkpKj17yklfUy9
fiOYndgD0AJvftYh/9tWSQ1LrMHdLYwgko4PL5yRjl6EMuHsi2rXzcyvc6d8SG2fOaS5DxuWUq0p
n9JOnGPMUpZvPfuYsuwcOXw9O5T4Mu1A/9MyudcxOKWN/xjl41mWHclJ0fDABOZrKSo4zPy1VYyR
zjT1fQzH1BPYR+2e+R620AgUbO+2+1TT92k87cKp8fDcxMu2D8c8nkrXli5hPhj6r6gWX11dqzgk
GabA1CK2TvrXnEDgZ/pjv2DP3CU3qPCppO9DtTSixwIlWkGxyiavbW+nK4+ntna+57/4CDGBNm2x
tyI+z9xtXxLXlXJ4hQYZUyI9t3N9r80xIhqsZXX23A7VLjN9hva+MjY6PLS9J5R7N5VWBEvVGe+r
CI8jgZ+zKxFa+srSM2tv2h2zBRVqxk0JlvTZ4rik2BVzd5+7LBkmvx5+9J4l7jqrZnVgxndoq++c
Kn6kFClbxybjSzycejZXQY9rZ2x6qNNVciLD9N2zkh8lmoutnRjI+sriZwP7axqTc9baOydhe9/E
ZVKZKlvponpYYIfg9LtDvWQhKmftA0wdGQvV1L1MXFD23Q/YlC4SP1eioGBrARBoiUa1+J31TbTK
S/iCdcjUv0yt333j0IiGs410dknE6vpyK4rkF1TTEsiaPCV6eewsVHFRg1eZ7+7liBFdN2SqVOve
c+s34Tqd3U2VWj1Zxe7bIHk+hyFl1WO9EY63B7aA9EQ+pnnp7sJKqC0Tpd8tuSBmNWMEphTfd1zE
WN5ueWrdrB+KcnqfHXxfQPHAR+vykcKu9Ea4tfPb1c30ALY9fa4J56Boy2PUacPRmbwlY1M9Rw3Q
RdvH1iYPWjZ8U3m/9/oOeyhmonjut03HKo85Pfz1MDc2nUjWo4G5ogNIWyECDyuNgKBhAmu1b55J
XoKayOMjXwEUQp997WTunRwqezahX1uwuLwVtgpvzcIGydQygR1TrMWCxNVihNcnqgiruXErdaRq
kSre+0IdM685efF8l7rxIent72NBpZQo95a021Ub5Xc8087v0nRrsCy2nXnbq+gHmJNFWhVqK1Jv
vuZxddLJvtw6cyx2c12invJagqm1bOcIkskzHz6lQh6BY258rjlrgAjOj3H3c9ne4HUgyzA/Zf78
DfLrvo0B9pZVdO8pVlV2jerLjdwHJO63rl/e5nK6s4zwHhA0c0VanzDH+8I0biKjXKorvo1+grt4
5Oyi999T6tgZvzkt7RDGqqI7ZeROAMfLHyY2dgCTbXrcVX0rHszIvtGpwFopzTvmmv8G3fu+HnR8
IuPv1HCeB9dkKyDrbsTCpKBQ5BYPwZcqam6t3j6TI1YD0VhkSG5+TMzxQSh/r2cNaha2PvVIBezX
fCX3kNIG977Nu3fbZy7Om0gm/xnE28Gu7GPGLBO4n9Hz2aLnMdLvo744JFmGyAfn7ghwZk/+pU2z
tbaYoRu2UOSTI917xSQewKUBSLn9bg/ZiAMPQnCpRHso2KqC2dboa7J5mSg0DWSQ+EYpJsZjuKdF
owek6KJsRQmDiamKo4HFANv83aIfF46p0ZbYbG35OmuvDKPbtvKRsXZ2eQuDrlkXqpGPmj/aW62a
WhKnJkC4vlPXgdml5VPi2fGCxfw5Zf0L1Ln8bJdlxgBgmqdyyUDjKWnrsFnNW73zKW/rDIM+MpV3
uTVa75qqprfBSMin9Kf8ho06/6UZDPMYmVO+aZ26++oWIkUh59gOEsrOib8DkUQ4upiXa5EvhEnd
R8NVhDbbYHjvm5bh0mnGKsNc0HcBX7X5VpIlwFGKDkpx5aVgDtVUZve2ZB6Ttcw908LUOTiLgKYY
5Qw2olXrjkTgbYPhh8I6b4Z+DP/5TgG7eQgdUUMr7ET0xrShf/KmFu6e1U0rk3C1thLvG9ML97HD
v/imdwieV4MHhnQ1SDNMj3UKx5jlrxXOeCqK/IZ1yoKmdgdEjSRi65bsMN85FUZBoySVrena+ITg
TL9p8DPc1Cr1jv8lWg42isvJMo1tOZjeJmr77K5B074z+przdeDgeDpn/W7uaneNGwp2JftKjz7u
iR/JoAdxOKPnq7wUjK2W+Mk2sxVk89jHteFLXShmLEa891ixIbURNVBJ8o1NTQcv7+nZwTDw2EQl
Phron/pWM9xmV0Uw35kC9e4hyrrki6SoZU825LRqWqStEjn51stS8vv4V3zY+MyMhqoUFj3GbWaM
2kagVj5aSY5eIaTM7TVuI+PdaezhthsK8yW1hkattHTMHjS3CpHaF83dJMfvVjOyicUT1LezbkWb
ltqHd2AL7Ubrh25f1GF7q2xlL84IcSdlVNyRdG3Dts7lS9db4ousVH07tmBXZYTe2hYdChIKZ1de
zMiig4LeiAy5Y2WRhT17GJSMgRo2Ni4J0A0as9ylNs82O/PFGxD+5J6j36LSKbdelAGITUhIgSQb
rxFw5SedapP7QZbk0ItWbQVdeFNKZudFU/WHzJbNOp1cnW1Kl6WJ01vH2G+AYjLPk79IUQL9NCm8
XqrVWXR41Ma8aDn221VbTglJMeEw34si1EmCaWVmYg2Ui1gVFjOaaquqf6TRgBfZkoj2bLSuUFib
fZtF0L5ztoVzXYxbF7HAttVx563l0GffrI6yOr3UOBaQZHWtrELO4yac7OIJO0b6pjuusWMoMu5l
rXEe5TbL2S95zT6dd+73zez/HELkSYUR00o4Atg4Bm6NUPYT7S6qHth4x+qjEB8aBkY3J+ONlilG
GrY7lrkRSva+c1ld12O19h3WAJyayPfJ1JL1/+HoPJYcR5It+kUwAyIgtySok2RqtYFVVnUGtEZA
fP0czOaNva6pnkwSiHC/fv2eOI0huhsEo858jvsuAWbSikXs28hz+E5Vd/W0B74Og/styBEzDNN3
d9KASwd3EvZDBTVXlNL9dsaJ0WJqZjvZUClKhjiPdVfF0FjBeRbdCNNDzjPMsbSL2jDqEj4hi9ve
ZyFi31uWvdcRzNS4KcuNZ9TeBzQmDXezQp3Vit84jodvQsang2XPCy2uAwRIUEDp1p02JuPzjYnQ
Fc8lLMSFndUid/8zCrLYQUBQikbRdeyAZdPCJmVxLYv22Qusa9eIV8jmYlcs2ROgvDMt3HVIit+2
4kwrGutLZlTSeTaWYdMoyojaTkHDpWVoOKIOsxGqWtWxWsXHxaVnm680Ui+zYVy6mABY4p1+cr9h
3yfuXpdIcG34MQiSqfqbUT9XQcsmTbRzXHE00wFUfO4ceH6gOzk7IuEP2RqtHsz3sgHVPEXBbuQK
Lsb4ONU2MxF8R7ZePnxsTG1aH5mMnyITxbNd63IveW1zViOCLHlna2Wtd/KXmhrHzOnsE23xQ/fx
Q7T083Yd4NPAdfRQ+XtRqzdjsG8qr99zx/8dG3ly/OwjH0k5yCIyfZXL4LhdSIouh+kjLSmoG10i
TLkZuGvOYASEGqz93BKPBT9hcLwXPTR9aIIn6936fbGsGzl9PzByvis1fQ7zcmpHeewXZMlm9p51
md7YJftVk/EstIMynuzrtnLfvPXioHIG0e0n/zVWCaU1qfcLVS1qJBMTH6lioSzofPEm0gI/mvHZ
M0ZlFHgsomZvpdF7IJPXVDJ+iQJx5KliwCrrZlsTKBji5VdXMxWfk+F9yC79sGFOs0lDUnTNPY+u
f5YE1kfE8V+SpVEP2PyK0KuKvVd6P6C2Zh6DxgmntmVnlzTP3dxgIiuNNUMtpcSYu/6SajrSonC2
2nG/uti4maYJlze2htOUAl/jnoNybjjPIwv2TAGY8fgd33d/5d/zqpb4XnB+bKeu7HZO6h2kZ/+W
Afp8LcKpMm9TjVgQ1O498/0K2dh/6+vkrfFnc9dkARCtZPpeHYhxMt61lge6DtwnjtoF/BMylMtD
qyiYxPBiqIjOdvafEj8FID7iMOwrs+YoK682oga8N2mGvE/nvtS7MWPYYhi3POULYhR58A2AwFX5
vQhkVHds0d1rEwIZkNdkZYfYY8xx3wRnh6TLXTCr58TtP5fGXNnw0Sq4J+MhiLkz+3bwQl2Z6w0c
v3aAswNvuDYJ5WVdXDyedtXgtyu9X7eOz0osb0zrbiZG/wAP2CazCP3WafBk59Zzx44kFMrhO0pA
p7h58sSfAj7IYQzBrI/ZZduSQEAB1hbPrbbvboaMXQrzlvsV2dqq/4dSxl754n6BMvNOshf46Oe8
3ztxlGxrr5bb1YBfZFQRSSW4sTX9KQA8ov2jVL2Dqnwv7CndRRPpiHHVtNy49EK5jwnRzfrsZmeF
u59AP+2Lmg8d5d3bxRHDi8bzd2OS/ZqF+KRuAqIRZPkOwFXyd6zS8ljFcX8jahWOZq+7fQ3XBM/+
YGyUE/xV8FSOIpFvHEgtzdTY3ZWFN6NKDYZd07ok4CbkP6t4eesduoU4kyCP7aZ7Fdbwjw1igJue
B8JDJ90OE508Dx5h97lLdnyC2/EGFuxe8a3F9LbS2agW7cpFFTnEUukdlWjAJdPCsPZnyCu98JC4
KwC3S9YEIXcTMdujVbyaDmiLuG3+A0/FvayjrRple6Zyn+5c4d6/fu6cFw8aXcLdbc4bEsfAjCZ+
fXGbhn+WGfmxY6maBGs+I0UwO+Tp2j3RZUVbB2n/EUjdVzMySCpUnL0mZB7sKtND8aqDOUT0GC8+
hDxwLELtu6n1rgAN7W0kmn96Yve76FRBPxKTFd2nHENizL8Ms55u1mD9lmNRMZutmHSPMXBbuwYw
kDV6JzR4NgCnF0gIPGQOzxcTDZ5ujm7ZA4iRYKV6h5Ys1XYLHs1GzVlJI2O6UrmJOoRAbDlbDvRy
Z1YMzpG44l0cC456suMgfRSFse9d0KRN5emt8gk3tKiZns1+7sOWMR6jbdvceBOB7e3im9yMPAGZ
7p2YV7+G+UIM5mF08HLZ/fRZdRhYaksFT01g0MILtOWWWSN+jeUkeQKPfqvdrfYYcVLHWQwB4+Ax
srOXKc/Jb09hOOUQwU5CWX7IkKa5J/wfrALOGevNxNlaUvXM5MOJNP5q1hW7xGrMMxM8ly5l0ODa
uXXJO4IjozD6RrIkoLHOx2dgfmtLg7pju066K0lpC2tgiZvJt36b1iiw1gq4UT32mMWjTuwXYDJu
YN6SpAQGFxnPytFyY8qKDw7nx3ZyjVsqW8DLTYBRuXBGksBrc1/wO3KLD+90mX/SEWeEPSQwCGbx
6Ks5OcxdcpZJ9d7E4x9g6iCMzLjeFklNpxwAw6WAQYjU3UKCe8WDbwE3UNP4zxIUD0GJ3t6T2eSX
Wu5iP9VMQ4m00zXj1rYwp7s30W33mu/YkqO1mSUfyGwE9jYto4l+eQAV1pLZ3sEo46tzVNh40x+Z
mM7Ok3MHHMWIDn1nTDs7N98AdTlnLB4leKlhCZuOXyDKjCe3EcgO5JlUe4j18XY2m79J6esDSRoj
1TbILEYbWLkp7ULkki8q5U8UIuqmKUcvV+KvZaBux2pNk4JUwlNL9LmQnIl9YpfHvvU+9NyTet4N
D7hkAKQ5GcjJil+HrgcJfQlwr1j8a7pLKWYwxH5yNaruxXDWW7oej3YVI1stjGJqRH56Axi+Kjff
s7yad6VvlmHQqAuwO/NszkZ+omepntpCuhiv3OfAMdKd7NN8x47Uva7cv30vKZjS2dz2At0jdjFk
RDaxsUsFK7OCcL0BNLRyXVKmQXOQ74WDiBMVuXUXJlETXrpKiCKVO6h1IJSLRn0lARgmI5CIOvX8
X+pQs8T5/BEHdYH4C3quxSYcIk9UYSmd+mJHOXKbtgS3hmGHlT1xnRhY49EXJtDm7bdRmNZTFUVq
Z/dR8VRom9s+EsPV8uLu4GIpDT0X2GQzxjghR3/ZwCCs9uO06BeE6vaeENp3MLpSvHlItww+2jl0
bbImDBUEn2Pqwtjtsc4PaJ3XliyQXW8V8lTnUB/Hql4u7Dqvzn1RoGKlc6gqkxd2pAZU1fAyNklx
7scy3Q+ZGW3FFPMw26APUNoyhncqABYF98GruYu7rrMf6A8h7cQiowxtdLvt+bRep9ptnsrR7M9G
oI2tDUcJ84bXnFTUB5+iJ4fUyToI7youD9Wis7elL8x9pvxsD+dRPkWm5e5aVgrvQS3kKTDQ1oxo
DsKYYPBbofk50r7PfuM2Agw/D823Zoywj1VXvwDXQJ/W9ZBuyBLGxjHnDKjlIDh3i7HdNxDtmAXp
7mAWq5BoGP6PGcRAMYLSeq06MoqisbfDsZnmB+YQ6R8vSjGtAUkOp7LUj1lmXvBE3KI4QN7ypqdG
Uhk6huYj8SNUArAcf1XvBPcZFAceiLk7tSiqlEJD/sNM3FdntxOj/zG3Vsax5qGn1pgMh1NZpc5X
qwL3gjYq9RYcOM4Bs3VlaFaufFI90W5WCmnaDfDBJVOlTi5N1M6qErol7TfNtbMicpqoppnQR75H
FTMGN3cS/xbFO+ZYxBUHzPqgkEpSEqqU7LA2Q3+zEgKFTW5o2WI2AayMdjuB39GkNobz6MPmMstx
G8m2DX2Bk8azyH3tapyZozGNOy+z/f3cMqOYAHtzwmWl87Docjm4vcuhHvQ+vIqlna6dwJGXmrHz
2E1LdygV3NgUWBYyVQQIr6zG5dWNUxiYNHn/rMWsXgM6pk/WPf2nPlniHVXkez7yDWciKw5DCS1O
5M7ywEMVfMxpi2Qx2w386nYKObbdkz81+GTsOdnNZlbto64ZnnRCjgZlNMp8GQ/1S8rE7bloAj80
FYBba7AlZhjHOliuLf/Mdin2WAvjnbLgcbqGQe9bEobWMXj645icZJoU9jCF7PfjN2V3pGtzoEHG
9VsVpNChkeDIqk71SwrPYjfORvxlelre1VC4n3MCoLAKqhEbS1vRWgPRgMxs7KYidx69QXtPsqzM
V6Cl3o9dyPZPtHjeg8R88DTW0v6aAyu7w6XBalaYzCcKFbxGVd992Y5aDpgaq2PgC4oNJ+73uMf0
a1PDGXMKpoakac1+OIkleTDzrj32uW2FLQTuz4odn307OKRwR2l3sCCzvY+m2Z1khNbKSq+4Fcx0
d2TdDf/ZZd6dAhftJXKb4hO6c7I1h2YKTT3KZ5BKCGWxA+1NjjYeHWjAyo45JrM6vuCWyFhvGhA/
Wqk+U0DknFejtDZMCp2b02VMJdgmuJB92J99Dy54kgfj62h61QH+j+KdHg3znfH78sC6fXlfzWYk
wQhuO2VYFRG8ABpZasL/lNqesy/JN2HM21vzLqu97Oh2rAiOfd4yr6+Mq9ZOnW4kv+eXKH02jaIS
PUfAgPlbpv6wjcdWnwj8ZpQjiRQ6EWfX3JhFsAZG/Sw/SDyLH0yQx7SPkvBIhviGt505h0IZz+Pj
PMrlFNkWVEYNGwYu8dJdtUyXu1kreoSsNK7LHH3yemuUgGXhxa+j4bjoBHtgzZ7FtkzcmozHWv92
CxvQ23xuhrepn9KTdKrgP1/OMlSwzy+Di/yFcsOEnyBffZ2dOD6ASXOxwWTpDvGFVzw2goJDtrce
494O3pyIWgfYZcWHZC4+600pHLM/ZYGdbqTKudogFR/iugT0FVUexVc3DP/GmDq/EVltA8Ka8I0I
t8IYGEv9kYJxfBwCjtdqsfwzSxz1j+2P8kfRIUKPV86LnXr+v0WO/Q5conX2KkUY2/qeWIqYRgSy
otzGtW5uHrmZSDdWdOj8JH/OOZS+y1n7h8Lx5cc0jN01ju36OHeDuJh14hKQTJJ04S/6W2kBtKKr
nXpfyxWuY3fLG0GTZeibannyAo5gn5nixVocs98GhTX54NtEtEuxtJQM5rI8dAnKD5cBPalOuuls
mJlDAmes9rmdMLMWc39HYzRDILnYMSD+7DO0n3tTGsWKNZpCos0qPHl2fJgFF2o1SQymtf9f72Lo
qaiKr01fBz9xHhxmDk0wo6a4Jyt10JCZA3JnqG4MUs3Qaylw88IY8LQwjqwZYdGdmNh2pinbq4jR
fCfq7OCTy45Dk+cg67qfKPfkd9cwDCefCpO9dj3iEAp8Fk627NPSQjCm0dmplJqpMop5F2jdMP0e
3aekSsYnt5MDgHbN5iOaRL+cykV7LykIUii0udwS4jGFalnEWx9AR0pxc9LBYAUp+R/B2UphVgBc
svmGkKAqHKi59wzg9D0pEvFsmLK/GNKXh0nFcZhUYxEOU3tKEcw3RY4KRu/yDyLka4zHmQiH1DFA
h6NTI8qRZFP5Qny7LvoJedLD+NfwaeA9WE/hrK38YCaBe9SGN57oLFnrH8plwLCGczJIFgp5y5f6
h2RVvANznN+nuRBnqxr6cxlxJm182bnnHM4q6JZq2yon3yRCehsrIOCDlptaswk6azPkICkTf2JT
kZTipzRyh//4cJbv1HcwzBiu3tYO0TNBXpoh6km1RTTWp8xufggfZBw2OfrPuAQOy5DRB+zZf1G5
/A340uhM/HLjuJn7POjgzJ7f61yx4u8WvwGFzjbOov28iCsxLimwUmaPYiwaKnhJrs7sGbeitv3n
DLYy9vgs/1FDxWzYdOxD4C1FTycDdN01F7Idibffjk1rbrG6w+Eji5IqJ7mqniwQZx0zVD+5KA81
LnWrSeRmMKG414F57D1x4mYzqIAxb1NUHqI53YqGoz+W7128cMVa038c4qc2xVPll8u/aWlCMkwO
0M3A+A4sAa3rvFgFpRftEv7TS9tzid+BzMqzNqOXSgx3owO+WGaAQNsGE6Zi+sCOw9lLAXK2PaHD
viw8EohifICdyWka4Pk7wdSqKOK9K5tw61HGH439NtXduLMX/pI70KMHNP0jo3NtR/EuSE1+iNI/
F0V8l70Hb7c4mJH9trjz1bNiHvDgbHfWMYm7cKiTW1byzxa5UQL7QdVUWxTbHJRhchD8xBMo44zo
+bJKjnXZnmgDsHEauNmbfZFKVHO1E+swc2GNeKkEe6VDe8MDsR953ZZovFsTgM8AB75I502LpYi3
dxyQ0QN182e6skral5g5JHLBCBNrYLNrvHouOw6aD93oNiT6QoudV5NcJeaDN6dfjQl9meMI491C
OMKGte39KCONSUHPKQAGmxoH4XMTNcxovbn5MirO4WCKL66M+coJdX+DeuhTfUcPcaTui9OKjYz9
JwnUjF7c/ej6FTE71NNzn7oOT6Q6d56DxbdZ9lyzz86skPLqZoN30wDgzBJv0u9aa8YJsDQnOSeU
ivHyVKpktxjuW+p0jPua71TOf3IR30XSVTuzGVnZwIIrKJM3rdlf6mp5AD2tdpXT7wTn1QaQV2h1
ZigHO/To3tDh1Qto8Pe85CdpXZp4762AVcusr4L9ZuiLMSGg9oWYtr6A4B7nH6oCUVfGjYk7PTP7
OKTcM9/LNr4meLVZUG/5mIYFhs78YPmYrV0htoswzjPRU46f/MypePa1/mb+8c0luq+t9m0imp0m
H0zZIpnRFAYHnG6n+i6leu6Xeq+b5CszfmwiYfkcy8UPmTDvakpyrK6Q36fNYhmhUPFHR9/ZLgJB
p/kql/lRBgYT34wX7bexv5Z6Dse0xdQ7HzKW0bPRQXZznD+jnf2F8vMTZQseQfurbeQ+SUm8i+vD
xFfbp8szBNzvgu/JiZA6OhCkklhXovuzKn9x+Tvo4c+D4hRemHsnQ/ygs5QewNn5AP3m0Xx2SGhb
c0O7PmKo1II17fTNUTDStR43ntUwPZrLPyCHue6zPY3Kg/BMQhzcbb14GwK6vp0if15Hdd7gbKFw
buMWIl41PFYSw490dgAq//M6lbB0QPtMizrN8tsoP30xbAU75dSOz72XvrDUn0zpwTNx7RjWlq3W
fZHosw1jMcXFg/HteVmiFwO7XpbGT4NOLg1qc+FOLPOKezkJNjheJ5aSBo95V5PMYeRBTOrzUz9B
71Ve6FhsbUgnxfJNlK8VTQ8FjkWcT1ORvOeMutMsOIqYRfW0fUo9b79+Vck8H5jzXXyYO208UGov
odmgKrVQ02196TPnVOTRqUBCTZzhNDuKa43S1ai+GZ1eAG3v1schT/XO8UkZIC8mMdlYmCfFqNOn
lSm2hVxwpL60JEmuu/J4H8Kax6nih16/HiG7p7hUoRNbH+QGKDbyA/5ryqluvoNMVzNm4vta5Pyj
O4+h2QKLlJ3wrjmIqLgRsQ0E1m1Ct+TS5BHoRuO/9WfMcvegDHUAOwzK1XvzOFIyO0kJj0G7jcdH
0y3Osuj+sQB0Ebo/BH5+XP9il2vEqvl9PW7RifecN9tA1SFh8A+MqTazoKVuAToSeBO46bHsZry2
w3Ywa+yp+RkB/+8S2cdpLCAE2c6mqsxHAuu3OadxNk0HJ6VESQX2O6IEZi7p2YzDZmouQIkKnqz1
065gWM+DPtUJUz2M8p2OrtycLT89aExmZLlq37Paeaqn6L6QqiZtySC3Rk2tn1gA75EHAWjbz7PT
v7FFY3IqpHvdi/cxbY4TgFc0lvVTqswHnQxQCGyT8CnvMGN+21ATO5j58r8YndQmStjSmY0mdBYj
YNLZYWQ3ociXMkQrO5QxOyxlcByD2easr7qtm7bh4sVPUoGKT6J3arJ7pJhe8wv8YCK4qTSHaZ4k
tExxe3T6wNqO+KQOdUZV4GKwHtLVWpluiLZNdl2V+DujcJ7LVl8Ks782jnyvJRykcax37Sz+m/Ph
rVxKPrHmIdfJmyzyi27mP4x336GUvlkql5toGd5hHxw5wB+qnrUBgxT4xY7O9CW/sRX9wuV5NY3x
aaL3a+z+Ziz9IU/dfZ6LK7IkKl+rmwv7Z1dh+YJ53XIwPdCMESsf+xHfxfpjI1LjAtX2zYWfi85N
oRGtD1XSsrIyKTqyeWS9aLBanNLVK8aal9pZHptA4eCe2NFLpuGQJsaNqZlxpLK6TRxw7Mo5TB+z
pb/oqTpNOfpKAFEjIMWr4X2L2/a5GQNuORI1uJW3eNrxwDa8iYbL1FmoQ1vEe8jT3G45yxyRgL6K
T2bL1HDvj/k5G6I70vIrvs/jwvVmIm2xLMNMTjXWjDmDKa45QLTj4fSHALNops+uOT031sAkGemV
zoLbG7tsU2aS31BegLve9IJQmbbGe8A+aD7k5yBr3xjskDtSYaSzOMDRhF4asz04nfjTsGPEkSRH
WLSxYL0r+dMZBqMX7ijRIS/SND5EOe/5oMyr2YpnaZfcw6O9T7r8v4iSCMr9NvZX0ObszWEZLeZm
yMa9QV7HoMYF8dgFf45PBBtXy/WxdF9R0R+LQnwzg7F2scmuzfoeVhC/6qg4ZjXumt6Tq7St3hJ2
LwhqfZR281swS4o6RVVGZd9Y45UijG0VS5/HoSHyqX+KiuzdMHK2L4a/KX/TcaoLsQYhsW5XXcfE
tIwzfVZr7IxE/7YWQzA3DU5W2r2vQ7fGMXo85PmaA/dfFfv4CVvjUozLWczWapb+D9PwIYvr1Tx8
EL19LJ3yCanryLbp+txZZbf1uBCHZDwzHH9xOPVtbtT18y7g4pg+via8+7Xx4mafgea6U3uY29uA
54BPn2IT6xSw+xz6FAEk8IQpeikn4Vju5Rw9BYV9ZUfhLKrh1ZrineMFoYOXDFcMyyNeaLT11ijH
cGTfalor3rM0os8InylOOrs4erp/MZ2bOUKnL4svHAG7uV2ZA+61ojdFZf3kr2qjXBNt1t39riDW
lz3EcjzHWFQiNzmvRhi8SFGPLJ1HLzWtNfuPYRCdSHTJyFfJq/Z9zqyTHNJvEhWOEb6mEmdF2RcP
JXpN4z1FlsN65k+fXmMHuFfJBm3HGHBqmE536pLNAaDsq8ta0rT495FSipJ1T3hNkMiD5/VX/nR9
zKr14efD58g9apTMouHCx6NFkjIE2u6npSZnN6581VyRsa6u/HeVKdifWz2hD4jk655HKCzEQONU
6Wp9oE1vg6+zCFXib42p7ZmC9kRL8izXHY4edQhKOLN5VOLhK+uNzRvgrIxec596xZcSbPtx/9jx
cIyHGU5vvMVc/RHE5qOyR/4MAWf0Lhj7Qq9vXtf/tM0CNrQ84g8JJwYRbZr9Eqd/yToM9PxqWGiN
y4Q22nv5QfvmpbHtozvbYedhUq+Ml1zwfa7IPPdjWD2h7F+t7YX7uv6vOdRYJaBgZvN4QMZQtPKW
aP8c1WzlO5H5VZfFXg5BWJfO0Y+mwzIVZAgbx5hXyKNkdrHamlH6knOwTD5dNhE9zAU61a+LdLfW
e6rsr0LfMIXgsxKbRXwIFV2NLDqMLjYVvY3KD7dHNKPLNqJTI69e/8vsZFsi5vLjL2z1oYNvcYKH
ZfxLCGjIAvqby/R4s6QdOnSwa3sayKjcSjqvQDanJen/n4/i9r99fV8v9bGOQirj2MI6gqQKPY43
dZ4/BUlw1lKeOr+/RJlFtgCnRlz32LayYFerjHNrleLkzNCbwZeb+dYD6glysffF7zq5rysahWVy
4GJY4BpmDesb5fINT7y0PccYJPCFK0YeItxnIbtX1WYuce4yf8IO2qXQmE8izw/8f8KTzS43x1+9
+pn5OFLTfrF5rOyApTLqBsWbi46HReLZIUIX9x+dPwMZirXtbHhyF2mFw8Tc5dirI4zTOS8dm0Zb
kgaTGdc2dv4A9+mhzZqR+VFlbtqZw8wjqHXDphTRBQHOgwRrGlXWIUkrMmiJm6M1fO8KF7cQewLr
URYQIwxS4uAJl40d5+Co9H0S8l6U4s4vMlEIuXH9uKbUxHm2TwbjvB5AvFwOU+xuSPYmswuoNWxS
szBDRzMI2n93GJ6U6bySUJtDtPHFvxwRGDf/WTHyzzha16fUUhNCC5zmlD6fKMR5XXsZx2flasQ4
dIIK+LPf/lfYqzObcrthBroeeNGNz9SqvWXrtn2xJl55si3DKJO4yTCdB2b/J8+L5SjGlEOh8Nh2
adheMyP1Xbd9xMzdfwwKnLDmR5WTAEU02XVWDf+KKfk0ObFhj0yYF/G4pVpKdhzLi6Oc58JkO9v1
njOJ+yAwhl8vK57F6vJOzI95sU95+db6n474l+mChyXbaRl2UqcnmzINHdrUrxrpd2cwf3hNFoIF
PSWGv/6MElkYCy6/uWZ+POO8zV23e42aMj20IzvaIu7frRm/3GTDd4UU+JeRlo0xstcHwLv5n6Wp
l7cKRygr9/VMvaHQfd3J/nYXj90SK+v/WI1qvg27w1glMhMrmRpMhJVAN4+uPSIj1O3A1KWnUsEF
1uzMeR4uoDXGzbxWJjyAA6M2yBTpnKvjwk9+mLI6wXHb+OldMeI+9sUU0Y1bA8Puii7MIeo2Yra6
84NFENCw2F8KeTQ9dKqSfxeplzxsywl9N/WgNg6if7DTwXldXR7cQTMeF0tRhS5eF2/tvGXrUfp/
dMLR2cJTBKGAiw4LqipTUCfDN0zdv36kyFloqUs3w6CIhHbr8dcUABc3derKQ2xAErSdpNwUXsAy
CE+sPBSVk55yXzFolgMpWRuhlGy2ZZB5L41nW5c8r7jBHZUdMf7hoIwbbKrL7Juca0kFOmW2Duzn
sf6L04Csf+3cEn+Y7tyTCI8gzZ+6enFemkknTLJKCnZSWE9+0DpHmUG0XP9GFwLCURf+JA4xUOR7
exwRA6aoiq+z4VSHgVNKTfknfRMU+mp6JAXmPCFWlGjmWydr2fkUvBo1At9yMdvq3bajy7r5NkX1
paQCXlBoREsl7OE/Dax76VsxhFZWa7RXPyFxICv4/rs3saKq89P6flql8ykbtnQNvWf17wC5LXRM
/7CmYLcs6RHR0V3ox4+jdh4iV10M1//0W3MXqPTgEANqZOrRrdyNxaZK3IiX1vXe2b45Stu6yT4/
Qms/uZRsizb+rM/dKhEEmJk3QiDGY1xry/6ex1B6Y/XNMg7bQgEXW5DCAW1iqlPaxg2Q+YFLqUWu
N52r0EN/F6O4QaQ5sx6RH3rV7Lu8vfCIs6HpNF86MfYWVtZlUKh6cXBicQNjkaeqsIvtl9yPSc8T
iKMOUQPgM9zcuPdWSk9q3QubCPQGr0PC39VO3p9NgAYn7kp6EXv4l87EoejyFazRM7G9pNDYT1mK
lu9Pl0n3b0U+kWROOYMz+qYDdqAIN9naZneI8+4JvwrGVJZziy49LL7ek5ITbJvZaTcsEu7+X4FJ
eVUWdxV7FidCuR//Lylwsxc9exV5y1QmuQRl8RaY9Zeucr4w3vekAC2Tznd/vSemZtiXif8cZcNt
LYTawZ63ztSH6WhVu8kz/6y/ddZYb3ImSi93vowp35t2+e516/EX9w9FxGZ97xmkP1nmOWiqf5HT
PI6NOo+p94gojDEl97CQ8XzM9r2pMZZZyAp0/VQmBJg7/818QrnXfsRMs2k3H9Gpr7rX+PDFsZsb
PB22wXZF8smnVRILI9jg7Q/RKMJ+Sd9SbnSSCI4FD8caJChJ9ilwFdBfaRY75befzS+pn5+GPnmL
kvIXV17FcZ+fcgIBZ7pB3GynzKPb9vJHq8f7zz4Ki6EBayN0RiKo/zbNZIVOx88fpwuaTlpuGYie
SHPcrtnuXpxhpAVi4Vp4bgjlOI9mjixDJxkk3YOHXWPwuZG5EX5qf2ACP62bUOyAb6yRU7ObP/Xs
PeA/PuqBMEI17qRv3M2+/7B4VxUdJvU44yDj7yrBuBnZNQZetb48tTN8pz7yMXYNn2OvnouIeALs
N0+1QY6OnH0ankEekYYw3TfVnxL7Ack02SXFxHwuRfXY12ymTpnFADeD0FvEj5IZmeX1n7juKJub
6okPf4/RJd61mZ89rvHNHeMavnGj3tRL/D/Gzqy5cSTL0n9lLJ8b1dgccJh11gMJ7tRCilJIeoFp
C+yrY//18yG7Zmyyux+mHtIsShGKEAm633vuOd8lZl3hqiUORHwyxm4Y0ZjP0U8r5GMbIT7PkN2a
ojiqwfiFY3xXNvlj7XxQYiwPaboeMZSNU8wcxT0OhvZNSu55eT9JiV41zjYsbt2+ETh78tS92E1+
L3npu4UsuLzTbFIRV+WWd3Ez/nIb2nDNicyL0Lrn3AIDWjj+cg6FMTuf0XkMQvl5I9+iaCZd7yV7
Q8cAXzfNxRzCt7ZJ7zHS3LK6fJWcXMuvK14mPGxnCxTlAvSvupK5QzGeg9HzCZecgtkmAWy/llYM
o2RRwBnHr2Wl/YSlt3NTh8YYikFenbS65UEojAfoLm/ED/KNV5KLaqLmGLOfO5gjPk55a6/CQoOB
pClJHKO7x+/K7K/ZaN50iaxpV1XqXIXj2pvVsu49qNbBaHzptuMtNiCQHQHecocw39K4TFJ+wMl5
zwnptXF3aFt5zAxxLQ0+1LitVyLh8LcVNjjNmx9R+beeUaT8+6N96/EC27O9a9oYP7RNEJqKmKk2
xlWxTfUIpJ2+r4iTLN/VqYorgu1WC5Fdch1Hrwu5oSSsAFaWybRhEiC1AaoO6gpCDjOv6B7qKPoR
Q/Powit1q9QfjWFdRMF5WVjU0mkUjbPTp+TQp/N3aDtv3tLad9axLgcunjH5NKjA84KPnxlRsnFl
zV5/wPXHLBRzsGkV6ySI9zJ1kZAzJp6Rd3Kn9hAi1/PGXYooQapwJYVEKX9bsuje06bob7MK8IuI
jiRlfHDNrt86dYiQVh6Nqc7WysRXWBrjQzwPqxG3yk5Oc/ojDXU263DLKfdj5fQ6XW0+VPjVVxj4
axwM3W4AtdCU1nXuJf5zwnrHApjDU6FK94JdkxGwO11ag+BQXiyLFYrgY26TcJ27IXXOENBfdgbB
Eioj4ZZXO+4/l38DWJpdrLnnyMBlw8T6KyIJR+U98Bw1U+jHbLyelXlvSmWQ/SYkr6LRn8Lo4Djz
TXFeMFavyfLgJcO4QkjIe4+Fds3y4QDxaJWXLtNO6z7k/9O18dpEDBAbQdkdFc9uEhPHo9+ZciAu
7bIohGkMJI8wwv0e2xs8qy5qqvlNLGUTxvFd33RHFX9W+ClVSWi2AoNr2dr9cqLOHEcWNouUc9sd
um1reHtnwNnsFtolM4MdBAHUKDN5trXsjXD1c9HnHKsEf41mT0f0QDLiqOeITE7zCg3kbojbNydn
0LQg9Xcy47ka7BF4dfFeB9geEwdbe/emZ0G7iaP6sauBHHYIHG2YHGVoWXTBmbtLVKpvTYVAnjg2
WwPTU+1iTh96btOgoyIJpuUejb2nwAqfO5zGTJRJMhTzXVNZLGCTFTsCGlBks7bViuk1mqIXLZLw
N3p/HLwTJv1b2s3PgykRZmauYcuu6n1QBB1DMHPtQK5blazn5SO2GMjPsoB2p6PeNQ2eWqx4xZPW
N/W2Z/Du9wKcTye0cdeXALPmtmdfelOB9gq80tmGWs1un6CajwEJ2yU7AlkL2yl5XV0EW1fPQRZp
PfLUxCJ6x+W1YQyekRDmepvpqddkEQm69fOn2yB79PgMroAw5rew9bAP2QLI8Di4XNiBODbY3n5K
YQ0fXlfEvu00w0tDp3IBUzDtnTJVx74ZUNDcxJ0XYfDYsYpzH6lZ7MnzoQcGTEG3jsgD34jq9GgK
pAKRdlhe+2Co9rEOiYx1LG3vk8qBCzYxrCi6hHQcnVr9lrZUgXTINvWkgih1rMgA0TP2pPWNON54
Q6jvZBfpJw/jAfVA3mPYacJDhQ72ypj5u3d6dXLnql2XsRackhSQTGkgesxGGD+1RTecx44cdpW3
eO9yhvEoxvg6BsxU1CHDOeawOeoFOjzj/DdWi3v3tE/tZnZd7YGppHUMZZjBozaMg1M3t0aMLI7x
0vYNU0G1nkvMgjr1xgMBRBYoNPplsiqGzh1+wprRyKocgHPxL6fpDZxyw2OG8V535DowUM2iEOhN
PVTJ/ZBZoJBLK/ulazKhkm6tz9Jwdd56qSKIDk28GVXyW+dzu2IiNt7ojMAjRyh50gPorws8BCVx
gzUqhMIwE6Gk5jIhqCuhty3jHXMow3UnO4bTOnO4sQIkHmHJwguO8htUFjgaQzofWPL46NfJsA/h
eKzHOYiPArjHro6H9FAseno8e+Nvs5pRK3WOSYqNSPrTkqKqPLaCkIkjaVc2JKQ01WNgUAlcpTia
1R7Dcn8sRTj9oqZ215oIXg3DbjZ9nVqHQMqWPOYItMtIbG9jO/W7QLDzMeUlGwhGebSyPQdv+5S7
LmFmaIdJo0e4k+FwmBE2wmSISa4LWPU4artVnZj5PkvNq94L++IZIL20mW7Aje9t22M5iBF+gMK6
0WQQDw/Fi5oQYjD04VGpZLK1+eVTpiW3NM3eekO390mzbK9u62s62B+izztORuJmxAdhyoXVizWa
CVwLvbimZsF2jTnWXyeWFK9k5RY87iNusVLYbBm0a7n+t4aOVFN21T2alXGJZsOXwjosGg6q4D7M
q7ssJncyR48zEQk7ILnN1Iy+OapDoObp+t8qS1VRmBJcNgzrbhGG6lH8dIivjZe/S6TWuU2ZnVOV
Tov+yhNAHm7YjDnpt05r6oc2wZxHNvUlXchjlvtiEWletXajfDIZmR+a6Oeiqp6jCn7CohV56n7K
cwiExa6Iq5vwSvCdmJSybA3wfYPv9zltu4UORgYMa0mY+Cnma/AI7bsbMRwEyXD5CyD773/bs6v+
+R/8+qusUMjDqP0vv/zn7qe8/wDS9R/Ln/q/v+vvf+afN4xNZf5ff8vf/gTf919/r//RfvztF1yW
1GaX7qeZrj+qy9q/vjubgJff+f/7xf/189d3AXD68+cfX2XHBcx3CwE//fGvLx2+//zDsOH6/vv/
+/3/9cXlZ/zzjzNLeLqPIv74b3/m50O1f/5hOv+QlhCu9KDQCFdfMOPDz19f0f/h2bg8pWMI1zQd
AScZkFsb/fmHcP5hQ8HwPNuwdccEfKqwZi1fsP4hPdeWum7onnQsINz/51/2+J+o1/98M/7nncgW
//sb5dTVbduwHIErSthSOjRffyfzSoPcUxvBaTVTh43bL0mkPhwiqCtgHU+mq58DJhEhWrVeph/g
jhG28BWbo9lhz8b9p0RzzO19n4U3kBar2Kq4G+ezRrZqjAnTuM6PdGE4WBCAUF/iCmnGyo9D675I
G3dBy/gZLgyZpq+5kIeydNnStMqj4T6PjS1JzTsI5usscS+9ZTCUlr4x2Justq8MM7vi1HmIaWZz
LqwCH53cl4NKfT7Ix76azqELViDlWmkhitfW21QM2JaMinCr9VqPLanMi6bZy0X8UQ+KaDncmiw4
Ej+FEKhAwRNVY4fnypIPvaG29ejRrmgEBL7dBxORN0zEqeTHZ9tKEl370ru2pGzyST+kTs7gGhGx
Du89ipO2CBE+ypd5WzE8wbrIVjR1hp7m1wp3VZMAN4Pd1wMw7QNfs+WedhvQ4QCwjCI5ozU0PWzm
x8loL0WbPvRzcFSFA35wgAmh3yIGosKDA/li5DUB9I5eMMjLdRt027KyzpLVOXKqLpOH+y2u8keC
Jtu0IKtvZu19lO1yTge8biFJeXZJRUSCU3WtzGDL4/uGyrotO5xLvfIJBByq3rDWFRamNJv9gu28
bWDf3Owt5akhtUAhwAA/8KitSEeXSbBKJDZV3ZZLrpgchbkVXnZJe56ArGFyONR3IhvktsyDZUT0
XQr2CucM2PkpZj3xQ8GBqz11ya/Ans+OTAjPySfVkPTBkxY33a0lNRJBo3Q79VlG3AKRW9ynEZqV
p6G4EeYJZEbqsTz2FLJNBKmgSXDSr6U7/4pFgD0bnzasCcN7cBuICbK59KENnBPcE1Y8nT5hGjBG
e1Q41kcj8l2dDeu0+6hU+p6MhbUy+5xyTttrFtFhvAzrugfJEgIIKcUxSq4CwlXFKFFl2gnOwb1r
6GeiK7BgRMDgZIvQucnxlQHz0ag7k/aubcUTVymsn+DWNz25pxrTw+iXORIrIGB7jH1RT09TjUtt
2ErAzkSDjW1hzpsW9AUY15NTfnajzn7EmUgT6qimJQ+R9ewp+WxnE/F5jzhvn18js3tWBt4oPEHh
vslrEEO5c/DiYqMw6sZpdupquU2y5iMS9aF01bLHZaumLz1zvkXsUsrMTFm04L5WwWu+pJeY68hb
4mpb3JeHKEanI53KeFuYTLNCHGKchms4vcAlN7qcnkvIHZbbny28VIsws9bFEoNQAEZAtIjxwp4d
eNOYChtvXKlGvII+2MsBt5Ab7k0D1Egbv5vVi6KHbEhs5Hn7glUhoiAad0k1AjBm95t2ar2H1KTu
mR/jRvuJ8ulcIxyWpu535MU0IlpDspdZdPUMdOal4tes8BMkyFtLODByQubhLfH7vswZ0WX0Nv2d
CJzn1mFwJOujYc8R9EqPCEIKE3Hqvtn0fambcF97wVfhCGhcYbMpbb3c2GZ48whDxBl1nFY79zaI
B5Y3Vq5z0jUyS1RmmzRp91NWFTAUxNvcqV3cqlNmYbDrLQGGcur2Zh5x4wIOAVHhDQUAQhk+tUFx
rOtvK0hZk6LudBu2uH4UjfFLpenFq9XVHSLPL9z+ajNpEwRL4FlsQIOuklJnKlg9pUn1PHUY1Ip5
YyVMYQePuE3EsGfkg5vvTRPkX+vtG2tDOvbD1kqmwdBuYRXicb9YhKUtIBG6Pr24QXS2EF0dnHKS
rayjhZUt7nU/fmmXSZXjxJpvNNZ3IfkYYOXTYW9M4Upn7eGWretAlD4Ko+UALo9d/VmE3x6m6LA8
RIoPwnQrhlubEiDsx42mOeB4QbRa5ols/lEHW+BwKpGruAy116xIyTDF0k8p8xqk/AYPp1PgppuO
GfAXKdZF8t5zsomJDoHByMS8C+8ag/Zu14F7IA61GmamDLPYOaI6t6P+homVIHklXmlcznUbbFzV
HMcWZb+fF7cNH4/Z+6yc6XcqrHuyhiFzSDSafjB3JLQmn/2pBzfCT0ryA5sOrT6JYfzld2YeHIuo
/LXkYozJ3A+cbIuHIaSTtSs0cGMX0VcY+DxWuLH+onPlGKCIAabsOrQC+iF3bN4sWf7WquwndPPX
ZCh+CLCuhhT3d5vWT/qkINtE2TupqGOT8TrSuMbwbzKIKXZD5KBMMyY87QeUpU/PlIbvhv3ejt3F
QVUcK0m2dUBuyos3a5zXZlmcFjNpm2g7Usg+frtnJvSMghl6CuI0zEqDSv1ebGRSzy8quKVxiDYe
5bh7gmrcEGL+DZXkLp6oDeroq1Ms48mwlETTZz68VbDdJtFv7dDcQi9fQyjZ1KO0OTvoFRzmGUaB
EQ251iZFLxnSNccyeZhdkADIonRN2gexe69V+yhbDMmM7Yv0KTQg3M7qqxAIdqGgZ5fauS+RrxCh
TZtePI5Cv6yI2bhAmsNm7xICw74SfZAP2FT1dGVeuckUU2nH/HBb42za/a/ZTO+1Hh5XqpUQX4yT
LpMTi6TPdp77ymCcXhZbDlOxdS3LXefGp4V2DhRTnDRW4QkhmJ0ygvdV67rrInT2jr1MjkmYVI6N
icnLdkMtnuI42suiPBaC0FmfPTS6te/N/CFwcRek+MjJP/p9U3qrWWsJfMpfsgVBLi++484/oSaP
Rc9UBiCxu3Mm8y6rm5OTNzy/AYJUnMFg1Yg8pDrUVw5yd3gyO+TLQJg+iCTc1tGPDNWhiAiCDi4j
XhaIBxhTTV8P+ntgsZu25jFO7DIn2orDH6s6Pf+ZJvFN66rnOrBuVtq9w8+0F953vFmOSUw4zw7E
DzinK5566lnqCAxGZPcCA8aa9zzYLigHPBMEgHWPLMiPI6tdLLHNtj9GbW5s+66YPsCmr6a54ebK
XCAi0y7XZ/hfxoNdNWczCvaeNvHTFEz8RbjF4cU2yJls6ibznuspfRaLSSFizgqOCiohT7m283iY
cjYFtLwYc3qrHROoCDoc4tzMSFYz20vFRaI0hsCZB/QlPcbHKXzS2l1Xx3sU6mttm2ctw3UfYiUv
BwGs4ZHm6w0DNfVLECLx0Mo1+YNukXZmSmLL6JvmjLhaAoq/A9ZpS23TAogjoctBU35Wppes6wSu
RIG8wDUscrUdArUDdYuBvHrnowEpHZKJ+MzVmEHLGXwNwK9mzzejmutNQA6b3V/dX/8sbtFM3+h4
HWQ8PntV/ey0znglmnGEzeDbC5cy6G1SzaryC4PadbambmPj2atJj6z7eFvkTMVdpDtdX5wq5F7g
XcWZc5/zhh/MsSLIN+/cOYKLqIcAhS1YKcoKftkBxHWjg3UEcUDJ8Jbl3PDSPetBCZbV4CEosaBk
EeC3cZMB9ENNwzjijxolrjIdqOE2MR3gVYDtqbrH5Av58DOFMpca07SKlXYcsn4+jbgHEtl/QwmX
EW4HMr9P4EfDjbLwYuRxsVaGgbaBCwSnNjqTRzQm4kBzibCaUJNgyBZYKINHYx+58rnsNM3PWxep
q/upXX3dsxBsnO60iuqEucHa9E5DEF4mcMqS8A0ExprrJlhit4O3UbPDOKl2D4IzByCF+SWWbZiG
BM5dmmS+63FnRGyGGNWrF4HgfXW74jq1yTHDyUo8kKl2dHNlckbWg7+SbGf3q0/LlRs8a6j22YAW
NirtkJroJ1xoFr6EmA9RGBxtXY6vLVOcGfm9mqxjbpLrTgdnN6FHyNbZ4gl9DSzA9bRZ2omwHivZ
og3c/JMm+tavK4pSQ3AJ1DggCrIsPXnqqsUSOreg8knZy+kIcG4XkkXLiU+46MJVAMsp0naBPSCy
QTbwXo1W2/be1zhH53SEMOJwH8n2JY2pmADRr6Kn2NY3c8osyOUyi1LNV3n4HOnzfka9n4KrPsEZ
rLs5u5h41LZ0b8uU9rWLyqeiNLcMGN7SSxiVE4nj9FL18NISI7nZ3ixXbjkka17Cm9u4p4hpyzY2
eZaV77UdaDe4zXqAlCuMzxkfWdQuPodRHJLpxZzLQ5K0aDGec63JuvS84Q5NrmnVv20dP5LcR5xH
onWPao9DKcbK9JyF5qH1ogPgihaIyYoS79YBNm1Gxc4Jlp5Y6YOEvt/nFcbhBksVkIiU7phlWR70
zLkSrG4ML1h9Dsow75zROeiGxn6RtetuuMtah7+Sanh2jXu7ecG8Zng/ExCMDKP276FPjladngIe
uJnEuBXmyGTnugdeTwqLk9AM6hXGE4K4v5qMN41ytmPlC3FRX1jux1J19MrDHTOQPivWQ3+r3bXr
fGaufnQN1gB04dPUgxjQi7XdTfvKoDjI+q3bCx8g47Qw3bHyl0JHU2zQNaf70GqvgWyeQL5AREQo
T9nLYp4wh5PSLPE6vdBEQ/dgGUv8bQlvF7jVGQnughR3dkRP7CYz2K4TihOFQebXNQWYges+6/2G
9rPQuh1fTb/jZTVokobwZj6H9MnCrAzuQsO3BS7LnA+V0FNqfXjvBRODofh2SeKQADvltfMwWhZh
Eu9hQKB22+KWQ1RoZnNaibJ+M5R7FhFpmNBY3NX6w2TNPA054vE8kXtM0pE8bMObOPdnkWCm64Md
OuSjmbIhIhLWAyTTB7YGB747f1fZBC7RvaETicUm9h6r5KDi4a4DGK9MjKCjnZ3yvv0MJSgbIibj
qo2YKTuZJPMD7TZ0MKSxmrDF0c9/nnEu77rW/koWS2dUHTIbqd2ZfVvMOhV/vsmn+ldf6W9OnPg1
eAEDZp2XpCepWbjdYxrYepsxxjMcNi9l9pNjkKx8nHJvxkTZPiRYtQ0iKWQT1m3fvuaoHWLkeR0q
/lJLLPbMN2UVe3JN46rWYwhY9bWGi1pEzV0WcQjFY3spC6zBY4mj0YtPYmBremuvvWB6hKYA3GjQ
Hl0KAqLUAdO6MH0dIvMW4rDye83Jd3ZCQxVp8C4NiwBWfEQfsH2pgmevt1lli9we6SRPHKr+9gi3
lENXWuGpyUmY1VJ/7KXj7uPKCc8dmm40dauqSx8A3eZjtmOjTkWXUPuAyI6sJzEo0U6qTD7NwX1i
+rIDMrFRmbefDRr/OMvvbAZRTF9Cci2wyXdWCHYgZkmPOy8D5UijsCFwmW5ZbUEsKk93g2s9h+U3
BvB7y0MwVtU+igC3yerdUBNZXvFiJXA4Bm6sxchdwuZNpu9Q1/2K6QE5jKb90Fj5ODja1WsYqmfO
SzJLnmPUsMgmYGIDkCws4xMn7CFWKlyHEwMWts83EdrdKL7U2BL+W6JWZt7dPNXQihKbszghdNu4
S3XtAzxHRTHSNvsCCwEWewFOprUXbyRzqpcK5keScBjZr63Cm5/T58RxcGb0FgO9LYczC54wUaKB
RfyQ2WsVvFe4ElOsvmlcPJHa3zZDSU5tXHcm+28Y0FJ66sa05rQWMPyO0gJQXoYJqmRuLJCcZzjg
6Ub0CtIODSAWkE0r6jsjM89C1Zd+BBuQmM7RwK3kp7QTulEehiB9tZT30AS/NCocmnHtGXazt40x
G2RB8HtZm9qf2TbECaeb6HfpfLXM6Evq3Y+smLLViR1unCT1g5hzq1IFZJUE5cddJgFTwPRo/p02
IUKfde6qR87lfTuxyjn0tVrzpdRQWWmnUVdnacH5I8jgMoqFTgY25AP9dmPw48ErwZsbuM/JFH5m
+CyIsVl5fEwlXmNGeUzS2i7yuz66S4W8gRO9xzYCVFX/ZoOJ4DkyjHMG6apPJLFfvT+NYol/JSwZ
Det2v+xTaMroGNf0Si2eyFlMD03zi7f4TkN9yHr25UhvO6XliZpO4gWpE2sXRyZ4Z8mWBKp+3BOd
M22EuIMNtKy7epznO5n2lBG1P0XUlvFXyvmfRKTcChBUHqhMOswaID3TON14Qq1xcZ3SEYT6ph+q
+9wbt3V1HZmNthBpvJmrMGUCnyFqlDHJ055hS46RVs8fcm08mpn9Yxbj0RupfWFxO7Cw0rsATdmE
HWRBg8Stw7le5/2aqP2WFOkP2EVoB/6IeQ9f95wAg9PMg8tfmUYQadgoRefx1LaHQbW+J10KF7XB
Ir5P71lqU6aMzO5gfT20afXILGatkWef8+RQKmtPHoER5bqSwteqc98994O16lkRsDCNa1xJ5WZS
rG1qYMwRtFj1mHcdBq0DztEOT0G6Bx9FVCDw2xHruDJBBwarISa30uH9RkbToIGriAlYUq+7GV4j
qZTCVJDUtO0YdrtlqW8o/EFMvloqEYQrq3oiKr7r7Q0Mn5XUWfZGeHB4qVEkuNF2FuClMSswJtfr
QNc2evSclTseyL0ItFOoO2tjBIOmq22TD7tJfxz1S8dfmwevaVutR8RcynbSkDrv3bgW3meQmPCj
Gho7+VD1p0A+ZpnaAhShxPhs2aqbQRFbz3GOHwFfljKf8QPCS63vqM7JM2yqftrpfbJOPAKkfbDR
IYqx23aXwRgzHT5Gy2pGokeG9XshFWrxTQHECQsoFVbsFxIuW/SsG+6TR5gKrIHdNRAPmau7Dvmc
4JhHHgPMV5bRsA+Flo+d9OjY8TnBij1jlnuuu/QOqWsfs3dQZfBSoThhIGl1GGrcUYPDuFeuhc3J
nO5Ntj9ZevZWyPJoju95Mzk7NlaeqH/cTQF6oG9IuxRoOjNeyUZcXdd6HLT0Hiv3ORgCFiDAz7KM
1Fs7umUew8S9N0wL70Ot3gyHqSoRaH/sOI6qKf2yXa78sCq1FZOdu6Bg3RzSdY3U1VCMWVN4P6Qq
2ITEXI9qQqDQGABVtoGHL3iZgu6jj3DX5BPAwMbJjnkz8owuzV6Qfw1OTO/jUHxnprfGZ7fvF39P
7U3OmTadiXywsrHnt3LcNYw9ZqZGM1b9pNJB389XTD4YhQJ7M36RSce51G/m5L3EtZMH+bbi+Ajb
dlXMajv2YKfvJPijSqY7MVHpMSqx3L3V/iojh1jL0SMJSX7GYfFJjFIg19yf+VBxkN857VVi3Hml
jGAhk0l9Om7LGBaeS8h8UQJILu/mmVXGKEtJdtGhl3kGcU/vlwEOLSXpQAiY/UYoSYa71YfpEDsJ
qmb+UIQ9+fgM08lmYD4lHFyMsC4LNsr6s7koiS5D19yK602j1XdxrFja0WvRkfV5L9JR134YaDIa
4zaz+kChHR4hOIQnSvZh04fMr+AbUEfyiBuGQsxrCAMCK6d1dDSxY8mKPFlNhjfZMZASNHJjOUOA
pocxQX0VrbVaJ/tBgA738FDh/jGRA0KSPIDE5r1MHgWmL1arlJ9l1/nssinPKhFIfxpSVwBV0GvS
6Vbi3HGLTT/G0yVPzRvz9k/Qo6E/YTHe4xBxdkSVMj+uIcPgUXiyUg6sPMyPUguZkY1DhksPiHNp
nzU+1pMK3BuOUfUYWE8y0A4id8VPZcV3iZc1b+6QvUS2+GKbSdQr4z4Br8IrlmirbipvVjcnj6CK
vbVh8pJ4ov4Yo1TtNdmevaTL73HgaqAeON8ys0W5baksNGJkpcWxaOaLn0l/x/rU+j0+JbyUxITw
45Jxae68TCw79Gb2yDuQ7OAKQC+4QiPQ951BO27hLRN6j/MZvYSlhYz3nLA5dyHDZavaCct7C1ji
gRoxb93I/NWpeUOtr3zMSMxCMcrAbCP7ZVLqWQ1NrsQOWrekHWs13Gy9CdbpwVNuQVid4Utk7t0u
23tFAkgcd2KTd/KQ9+OvyYiPxkwMIYo946zCI6lr7BbrOgV3NvdftknAuVE2O7va70AWJwVNdoWv
cxe2OVPIlno9jZ5jRxe+W6CRjjoVveFwV5uD9dDh6SBvKvgUN08A45o7y0GxFvqyKjxlr1AQ7nrX
+9ZZcoEamqd+mhKp053+mtuFQKYEKuDM1XsEvn1n1ly2o8JBqCXudpqWG9vBhWe70DIDFxxaE5Pm
EclNa6m9rNpi7RkIQIeMQaOXd7w+E8dJaKzLbqSsbUtjY8Ya6yhxI9GJxwGLjrpdyyb7OdZY44FW
WJvYXsGvZIAcFBQuLoV6cLxN0iRkmxww18MW1VH4uRX8EALCiq9KdbbEXU47q6pyXKsuaNjqyavE
3JNT7ALLpMYVQns8zKnvAkrbMpXyQLZqeHYz/hyeeTinkb6SzcSGlJJhRxD+9Em+bKs34Df1b9Mc
jb9x2sZxuTPhd5+I4JOpY8kWNvR44d0pKITNsHWy8GpGEwFt+CS6YnEPahlVN13M5DXIWMMajMp3
vBRLDQAdxXO8Ac6z0fQm31dtcipEKzd2q+pVZ1OqcPTSCX6EOYtJyVBQ7uCkO+qpdx6dacmitcxU
2eVBffClzTTIOeAf1uLoi41cwoLix+uozC327NSpREWhuMUnckAX//Tq/L1xgnPotaccE+1DUpvX
pls00348l5EGhSiJx3XptJvcQ7SyGBJTx5vrcgJhlnrkxKYhf2msBpSkro/kocSaoOQFnI1xZ45b
8S7ijk9+L1lll87zFppRXHQoUY7OTyiD24wv4eyE2m62OSvcqQk2Ta7YdVnlXJ1cCJOeyW1XtVur
GOWuYmI9JrGBtnWOURjXNqBNvx8jgoKe9TgZWrRBlqyBnaGg2CWW+Dgc0s2ArsSapSg/1RXYqgE3
lKngjDV4BzD5j5vUohcpB42mXCBkhXh5iAHTR6Xcnt2MP8Cay3vKeGdtjvbALfbk8nNYZq/9xjDC
VPgX3rDohY0pHFi1YvuoAQCIXY/r5RCAnVce9OArc3ifZ2KibKwcD3GLM7qr7/tR97XYqMA2QFPT
kipkFkdGSPcSRBZWreUohCuriVnq0LDtKoby47GpAGX/V6FDA0jnB4NFI4xGntPK+mbNBbnoRv/A
j8YAJojLrWX/pB5CTTdZm8ru3pys26C36Wf7NnVAPWWlM+QpDKAw9iGyldyBUrI3g4ZNtFPOkrgZ
7gWHN8CaSmzx8ePznWb30gb978nLya17zRKhMmk4jApoQWHeVcU+tVysB8prSRwoe6cGvGpzP00P
AStbeXPTa2IHJGa9hQ75irl6vutwG9+PrMnZoJ1i2QVIuBusEp6OdatDD3h6RUJrnlPuRxVuZDKM
W2cABuHRn+1FH2ybrhvP1fIf0qXjubf635WjnokIOtte19hw4pnGdgI5ofNcXCEf3ssCZmhg5IAb
dJYdCjcm7tRitWyM9agZ8zqDarhm/yD2N/ikJ5217gj1drZNPZawpaECdYvnAWY0DTDTx43SR4Tl
vhY7DfYOjR34tEg+d9SqKAi6xyfT5QWhzGD1m/DxqLMfJSbf55lsNDKYXwb/m7nz2o2cy67wq/gB
zAFzuC2GykFVSq0bQi21mNNh5tP748zA9szABnxn4Efj725JXVUkz9ln77W+ZRD8qhuoG4aJdDHr
Gtv1KZ0qBlkCaZ8kDJC2TVGd7An7kGWDHW0TuzqOxZWYPHzRqZVigWP4o6WqwWBI+VOpCaY6RqXI
SI5Qtj6nZG8TiejRAmOeOTyF0XCo5bLYg6eut3FE69EmjWjTI4LL1Wo9wW1Ble9BVsuU2Qn19GwH
EdxDv59x6A2y2QZ5LX2CUi8vqfJpVkDPs8yADkW8ZaPavqnPFzPvmCDlAB54K/sqQUtH/R16eofS
0qjDbBtOl57G0BWv2hWiNi0sLMR0iPraVeJe3hCZQiwp3SBfSah/SzyAZyd+RlNJvV0yqY5tLH4Z
uhKCpfLRzxZJID9pSTCPtbvDfOuslFh8sTqlDtzmTqvWRXABNVfQ+bZjvmVkPkb8s3aCrT5x+GZx
SfQO23eKJEbuBpq405tc422R09OIZswfapyhdZOSz1Pyhwvr/Owqta36uQFkJOmibl9TzoMLSa2z
XkM66qJiN6uPYcKrlmVUJ6yPAij6cZYICRkKDCJrh2PCYgxvrn/kmnkieYg7vcZLOX3EIjGe5HH1
bWd7uyU4whT9BYbjXnHiEXrHXHB07gWPNxCISDKOVJkuku8Tgs9uy/tmpe11Wv+g8tYZY+oR35Zt
O0UUx9hBQOnIy+IaONNdG+n0pl8Nzk0Bx7QdGeg2gJHbJTS9vD3FCLwAaiPSsmyO5QxhX2ZbP6cL
T1E+IB0qQ/VZKmmAAO1dDkrU/RIETpBfQ+1SoOugT17v9YH43zoHOJOblke+o49yxoFeQxwIFZjl
Q2fD7D4l+keD7kuotv0yNti/Rtp1JsNCRjHKSRPoS4a6oUefjq9WP/9SwupTU6y3Kkn0K1Dia0/H
IbPT5KVLxnejiMNg6hlDazWfdWrSj5qG0GZobnF0rzNnMznLWz0Zt1LQ37Ds3muMmO29hV5LbvEd
xx6LbDcEMAbJ26iZGpleTIyYkljQT1fRHje3HcMoNDCHR32G6CHil5yWbpdaNePlxm2LpHMbDk3Q
fAnMGFLlfaBlvzdChe8Jv6ARkwHbIv/r3/JY+RmJ2Z57C7AqNMnZLO7LnEFKSGgqTfPAeYEtn4l6
7ibmXu0tGQuowD8i2We6BVFmvdPkRig0FKgI4bScR4VixrCpEwTWiqhCbL3kQc95hnabArAgQwaQ
8KprVGIoV9lTATku3sxUGg1SaR4p9uNjJj/wXNcXU2/nc9wc54bzlR2pyO+nSn2Kocc9sSxw5ss+
nbJtjo1M8IKpEd+ghKzCE7zuclDDKzY+WGPSWHxmJj3lMoabEQ6VHhCcRhRgPCHNJ1LJ1Qyt2JJf
HyKPKVQ37NUQ3C+DIye34lNECfy3//uvP+OAhI8RAQof2MlipM2FbHfa3CgyiyLHsYxcleOksFfI
BnHRQ8yNH6ljMGgjGU/JBGsDJY7Uoq+SB/lskv/kyolQSNCCjTjpq8lSnBxj/izFEvpVgjkXhQym
sOLcyWl6lxlEt2X5LkEkphCeCNRojGnfmgmx5xX6M0OpPcQKGqXsiwPwpVmor4v2pA/9uFdjUDuL
Shx1lsPjGVrQYpXysqQzEKTM+ljP+Fs9QQJpRniDI5AkBU8yroThXNiCWrsf5nMTRt2m0pZDjUPw
0FnlWY+76SDDjgVG9yS0ybmAnSQSUeXgoAM1P+A39R017Z9qczi1ScncU2aqPcaJve3UiRspXCZI
xjK+QAiDtnLGWAfgtJOxrFJaMBHbilIXT5Bz9gMUfYQFpeTVCOm30NtUehrgR1epnR0FNSmLC3AL
U60Qa9B6xXSJryRqk57ZnJ5uG7tg2KEZODlQeR9SXRzMHNCubfBmIysklHWhqy4RH+RL2EMwlmVd
AOaHo6Fh6bsErmJj5x+ZREUdz8LcqTNo+vFEYrp+nIrUYc5inepO3k0VdKdcgnbaUIu38qfaf6tO
LtG3hUErLQ2ldhw+ZUtlBJT2RBmMMfaNeCSFWKtfJVmOEEoiya3sUNlmFBGbYWgaoq4AUInuNZws
MHmxeJ00i28BBYN/EBQAjscPUuEY88aXUm53ctNar0Uul3BCeIqdnuY0aLp7OT01ZWQEdhpJJ1Vy
UHdWqDln4647BotC/1nM0FR72l6Ycm2a2eAQIlz1GwKszoYqBWaBcrLPzSeDSFrsssgQpDX4AIfN
O3TdP2YKbY4ooY3qMDxNNc6VQvvSQPxtiER4UzR9o2vSbwiJryM9v0aE2XnOpC9H0m7YnbMdOF5s
65XxwLu5kW14wF0PrzdimkZXZkU5KIwzpZ+m6w5MsQBHZC2ezC7Is5CbvCOSdmgQt8J4JxjExO7H
kutKnpzk/YFJJ1g2vQjiLmZ3jXZONWH5W5C+xlH0GelNoDua4mG/1LwEJ4BHvfLs5PVJdmAipMiR
SbdjwWwlKuEam2OEEAVj2uDO73Uh8J4t9KK0PVV3GmkYCadS93Wa922JIkhPalizZftpDHhy+tbx
SDumoY8qc5OGY+NXYh3vcFopwxozM5dB6Nbi8zFiqtSnYJDkvVYq4OQ06ymNpzsqbWg8iLprpA2z
uE5ocrX1wpiLa4FRHVWLMRd7b1MS4qhyB+XyVdDnbtP+NusxPd1ljaxTQdEWxVerTWxD0/gWwUPD
cFF9x+loMbnk6AHAmIQ4+Wo+psn2UhNVQaohzzZLO9wKDaIMvFEpnoNYF4jFFM2jdTkGFHLTVo2B
TZmKvJOa+pCFthSEOufoQR2UTTX0dhCbJllCSe/p8GrseKbDMsAX1skwIvAuPAlSEVeZz3UsRvvh
dPMha+VqC0X5syTlysodGleFLO9Hxn4Dxx8TL/opiqbb6j/fqEp6sEx8Npn4xWWqkSAidapjUnIT
w+bxGXdNXj5KDbKglTitjwwcbY2YeleIUaJxiaJiWqdsJUx1KVm7ZDSrbGGB/20gvVUOHrE43omy
szwnthpo8OoWZz4sKBXzTm6wDMdSdTB6BLrAS+eNFMWowCayvXuY9j2Hb09LbmVijHREFQAmmqf2
kA9bPWG3qsqZnuYCkyr/Aw5l3oSkJ2PkwkpqyNNBpL/leUCtEmcfA6+f4QQUZT3GMSQlV/g2XSU9
245nWy39beyjNrGNMLjJmoma7LdDevquDiv6fnZ9rngw0airJIypkxcf4oTJf96QUtYUvKCwM68E
3embkmH/Ri05BCHuIW0876xtPUZ3R7/MSFPvlkZ+OmekE29u3Ci9iH2rHqpzNkev2UjHlmLYVewU
i3qJ976aw+aCNApBXXoaUtm6jQtjnVZtDL/qiOq2G4VauZ72pSRzSrQIQ8o6kk+WzHzwUJDNIRFl
O1jcgqQfSpIjn2isJJnkbIHz7qxF2Fu9BzgreDPXljR4Mb9lU1pvpdIwjgm45KDvaP92ow6KSobr
CTf5lgpXF3l2EkyEMzarb4NWU2u3prv02Y6BYlda10RoLO3NS1fdRbr4pfmrliinGa+F8KW14Zcp
HkpKecRaSuSESy+4sUCLOxnRdp8i/FR41USkja3t2Zz/JecnzBFWkf3mDLfUXihvDyT3eB1stZHr
oVk/objbWg3k689EilBW9Fsn/IPT+hDzYZC1uZ8c0B5te2ijNIgL/Wi2FraF7FAovW8jpGvidv/U
V+z/uRW0vPEhZIJSoRQNkBeYKLPz+bmrdFc2z+BlIC5D5lTVq47uI/ml6o1vcLpEZeSHkfphqbik
VpV3xiFJr1/aCE1HKsFjlG/mpL5GJmOHDlccjt8vZaab2GW/JbJ3Int4N1ERLHTj0yH+LtP+YIe3
oasg0TOJmuT9gpi3yKqH6dBfNcSfQewKQTTHl1ydEiYhjv4K5W+oLUYV2mttmeTaMF3Py+hGoEHg
xMzB8Y+XqE8AbuQpsmcUyRpDMvut6qMdHLsADcReQGuU58ybV0xAY0Pr20iaF/fShjiQTRK9Wwhh
2gy9zAjRRZOwi/8Zk+YW5T2HrmRTy8pOS9oDfYADnptzFzPylAherMCdOYxO0AxPxvq8LOyQWBtQ
HZkg9c3o0lKOTulT2b4T97WQLa72aJIFDf8lUcNNTMtQMcNHJmgAdzJyNjva0428AYk/6PoQxI+c
KAag3uvQmqBQGUOb3CW7fu62i2LQ80vNjw50FGuPehgL6VLG+ENCHPDUYMUq/tpNDmqrdrEZlipP
ocr8opFXS6Vpf2s5cRUEqXDgw1N7khlEd4wylzBYNO3aqcpvs2HJIAJkS8nimdpwrIUMiqb4xF+H
ue/doISqqdzU+Gzq1XmqFawr68ykCHJ0F6TRbIQZGD2/NfWPCYAsLuQBlGvnzoyTvV4u3yMp/wR/
fAMm5o5rWcJRGVjIbwicB3vOSU93doXCgzWgeU3Mp4EKNRLzTsUGDqgCAVKi70bJshmUsuIwCzwi
H+op1jGXIxrC9oEkwAsNtgiCibqmJoVjQYXdaaMrINm0Ibs0cRkTov1urq50aSGsg6Uv5lsbxh+y
M7/YVu/R8MBQYOAIFeIc6w03GuWeSh8sQUYimE6rE6bbETyjLr1JTvujFAhGtR3SSbqfiCVXdYsA
FtTovokCS03aY9qnPo54dKvMODJ9R3jxqgEACY+AtRLSvhwIiA8532JNkKqXwjzQvz12xFwUfbQv
jYRimJFtn3W3hAq4GLAlEvy2cUIirgzj1An9PZu/yP7xmjzfGyrjRQ0invIcivG4gh/LWfqVTQVN
QesssdZzBn3XgPdvkjBWtnKcnpA7ugXxVsk8+BN5hWRVBaadB9iVGUuXoGrNg65RRcI/ucjsjoQT
7dK6+uwmpgZdjYt/LhTXbpP3/+bk+7tf7t/KvrhVqAna1er3L+44HfWUAjTA1jTsI+vff33eMa6t
X/3vVZ6qmDV1yLcgLHZ5+hLFOG6aELFWJd2zLPnV6Vx8Wr8Ovk7i5M9ajRlUONzx8px4f305f/c4
/oN/7z9dk//srcTBwX//bJv8B5/lOfkSVVv9dP/rV/1PJs3/lw5MXIv/swPzkVfDZ/bPBky+5e8G
TPUvhmmYuCUZgK9GSyyOfzNgKlgzdcvSGetjjATTweX9uwFTd/7C4FzR/8WAqVt/sfA1yJZuqBrD
B+v/ZsDU/2qw/JtTczWXogjSTU02FUc3DNtWKJ/+8Rarl8haBuADrprh7hEhzUug/dspTc1LrcjP
abWeFjN1PDS1cC3SGC8F22I0WBDyO4fsbarN3EZQsFRZsTNz/TnhgTmN/fAu5oal3VwmNwEmuUOD
vWyaqO0urYakZZq7I4+yTdGWqB6Rt9VV5efTTAepuRBKdQD8voW3kzwr2bLq28mBznUgB/WU2Hut
WcioojrbB1az2HtGUSfgcjtTzOPRIATA7ZnvwTkkta+c6bTC9+H7TXo6nTrLuyIbHxYRx0UjbxOd
KNZ6QF7FBmv3yC1m5w/INLReRB25nXLP6QxuJkGMZ2KTWLfUu1ymJgxLUhTTV47u/JBcR4zfGa5o
IIJkRAAsGOlp5oGVHfhq38i60O1gv1cdVawgUu+c1A01PwO9EYmbW8xTuKE3/zDwi87gBaK0/0Zc
+xNp1VdPukWT1StbmnifNMDQcqbnfUf4eszj6Uj2wYs1kFCQgwlDdfZSt+RRWP0XWXoY02MFvm9n
AB2l61mTESXPN9TixC6wUHKCew+T5C7yuuMKoUGJmq+ps+/F6KHDuBAKwBdOCVsyc86NEg5+qKis
lnOwyuOmMrvben9V9fmlL6NgrF87oHmEN4TXwa4QcdorTehXOoN6NVaUSIVWyjJAgvd5BWO1lD6A
RJAnUdSPOkkOiQaWpAI15y61/seoFARMknRQhviREeeBdWKCHjFh97NNSQnsgrFxD5WTDmK3LTi5
eEVIcHQcrh7U0twKzLb0FMLDyJhup5bgq6JEJ9Kxh84veoQeFoaaRuqfjWUmy0B0hFlqnmWIpyRS
HnlUM8KWqCoFEfbsAoCGZ2Mz2yMBtm0BdAh5k7UUx6xk0hJFzAS7ATjVrE/EKSsQGpK1WQEe6IVj
LaNa+ErBEI1fISe3Q9TQN8hjTlsreAwDynuV0SQebTygZIiSck4geVFz1uL4Za6Er2alagnhhkZy
nG3iSBjxVpuiZV9tlHMiUWKg2MAdMhUnPc+pIWRa0nY5LnCr7Q87tWwvlGZ2YlkLyrJzApiAnB9U
8w4i0FcEAvgI2xhIk+ylmBmbJIWI3MmOruWqEkgjqg0tSgoMHfQHCnlvkt1Lskf+J7bMJw7/0jZu
42+7qqLdmIpriSV5MwO7mheGSfRX0HBl+ntb0wmSRq5rwziAATw3RKznA7vYFKQ6OB2TL8HxgZA2
YWRjmBGzczyJpDHWv4A6QFqem13OoBE7Z78eCPCO5OAgUNZsrHh6YUT+DcZNRuPV9mRd0ivjqt34
Qq5JFn7iDccOFdLjn1XzD0a3jgbEJ1MtJH91h5htyq+yKtbwXi0OKtXawSNXGe7rmZsWb6JChWwQ
kUg3Ypp6BsA952eR44hUpXanZDPwBgtpvNn+plHd4+4sxgPjsE+F06RvxdiLcUttF8ikeHd4Pz0+
7jkH6pVI1NFDu7orao1euzawlq0cUztHYxugaxp9anV6kuVNWQYGA9Jw1Ra8QbPW2VvTyjsorDCn
nM48tpReOiXT2bKIbtRoKTni3Jg9QBcWUX2eDypoZ6+Yywdgzs5KQWZEKh9/AnC167llG0U0W7OL
NmPLrZToxRrUFq+aUo5M1YA2k3AyejqchzMCj2ty5hLgzu6kYLYgyQUWGktIapf2pVRY9kcy3kIM
0uOHPLaG19BlqzuHzpCVPRVKou4xR1QrBIATikbMypzE16a1s11tO8Nh1pAahFrfuJ0sH0AR47fn
H2siDNmjgk88Z/AmJ7/Sph02lvOErmrmD3d0w5xdbWRf2qKfippnMlFjHaFei3+95Z6uBNkfBQF1
KHUQPqRpuGNsKBO9sY7rhoNki7cWBGqqQ4juclweKzQnyiqDOh0pRD5fjKq85XYZBlGfakzNEFuW
FVky2k5TFpAuqBjYXyMulafZQLVYP3MggLRtsgstNQ1Rp3qd2/SkTiEUaln3hQ601IQSfanRi0GN
Qv9REz4xSA3e2qY5jXaFH7pCTFPgrZZtwrnGbyZsRZowWchiFJb89E1U22y7UXy1K6ahmHiRmhar
8RNzD8kBW2NSvqt5Nnx5XNscOfdSuZiZB9qGhR9AZND2NKfl5JqkgI9qG2cLh3N2YVLeCkJrEHKC
/TCApLC7Tb9j3j8B6os3RSMRfdEQJAVeMsIxvjpOMGqLBlvAcS9nwmQVVfanDuhd2dfEWi9lvtNr
VJI4yRUHV2sJUhjzPu2uzqw58yX6nzK2cAl3QFR46tzaEp/Lki+BpCfbLDI/o04xA2vVw3SrVrCD
Ll7XA722VaDGyHtbmCXxk5wuhoqERYN0CsxW8HxWQaLZ2g0k0zcdUcUTodEstcy3G/6tfHCwNus8
q7ppxD46eshYJmHrCrevmbEaY4LItnHJckB1D/YyLPy4FqmXFDhYHWQ7nlRkzOkozYC0r/LZbvlR
5/yMaoqNVvWBouH77ViEUiJxpoQWqy56E0BvG6GFwpNZ19F8HBpErG0i1bjLyYPNECvbCm7lqML5
WAB+I/qYACRZeRZp+82RHJFp0QMW5lREB1xcrGF6plGvbHjvGh38qHLNtfNqEA3ufPeTTSbnmjes
CCiAufxRwRHbCFjct2RpDnHINLrtKdHa+quHXL+i2sgT6cbfJbITV5obmjg8+UKevuXGcBCvKfO1
MEjCYw8VcHLwwYLWg8FQy1udUMc1JZ4HaLlEAtW/lKtIS7KK7rpd2V7f1+M57SoSFxFYt2V0kWod
AxzsQMJ8K1FijTKutYH0d+E2kYp5PEOvfcvpFTL8Z1acM12nW2A8zxqiFKW/xWX6iVYt8l4RfKR8
tDOCSdMfEjXFEwSkxhHfw4BiPrToAg1EY25QTDGiYuheJLgqEnXajE4XB2oJwD5UeKgXRyalZGwR
96th70pQa1lMmf00JiqMeARXQCgee8BxCo2fhQNyBsmbTtLLFLWFK63Do6RdmD40xC20s+s4kBay
hD1Kcz7Vyio91dEq37SempykSGJxc8fYpKiNEX2bG0HULTFaEBnNdb7d/m55/D5YgQae4dfQuc8I
BBTtY7LfcrSEun2lzE1lzpDxR9M/Y5GI56+6OBvGtcpvv1P9d5p/2vE7LMClILCZZSNJmaUDNh/d
DsOkgaZAbz4HypyK8IdU/aojGlqxC316zL/JVR0VnEOQK1ytCBQyjYcMkiJhiaQslwtsLg7qCGDL
tOAHgJKCoQaP5bbE9pY4yQCvt6tld4ExpZOXPTCRMwPfS2vPO2s09nE2bEfnXUJOKlBpmr7Mz8ho
/cpxx5PNKB9fLNxI9jGMJMe2RHs7q7482IGhNkHXrICizzUqjNrEG9TUT0ysFyTOmsqHNpDTs7Wi
32nPwqV8SBZ1Z/vkrKHpeP8AYWMhb5xh1yjXBsE2eaHddOvRNg3NlRO4K0wmjOEcdCBhrQIgHimu
QCBxK5CKFyzy26BTgZJCYkrxnSsVMKX1SPM897nEKLpzgwWygXoZBcOcfp9m7Mzr9pDABH2xettd
4Qy29V6uGm+m2/Dkm/oHeQPlunonfCrQTOE7ZbyDgqNT3uQlrGjRHgtp2IFWPuStui8Jw0oWigqK
PPBaOCu5MLICoBFWk3RLUuqf+dHc1cXtbvpPxSkOJ1vvpV91WoOsxmezBZQd9RgIYAH7mDOXyEPT
a86eagW15RMzvDEI+wPahjVvZGV6CR0feTNVn6acCEYXzoZf2bpO9KbCD5M2+B0cCqVK3m9b7Mrm
pm6Bn0E3q9z0ZD+V7+AHYNmMEu5kotvP6NrnhEJujcP1M1IJMAEJL5Yv6N5tlSkq6tYg3Y8EwxrD
pgJdyZrd+nZhB5JFOLK9qV6HnCLyPFB9Uq10aPhq4IHUb/J0r+LrOJ81um6J9Vylh2KEsIALujzQ
PBQKxFE+fCJszxQELbziifY8Nru34pObRSC6fDHqZ5ZWkQdxHhB71mQ7TQA49jCusL/DFjnkcbiW
ilHHSTaAblhmp56pTuERpWWTapkflmibtqC4toJtGiJQ800qk6X/WfOQiJeErD8zv/FiCbc9Zwk3
yvYJNAavI5+IGVfjRotP+KswoRaBavEnyH4Gk4JT86kebLEh0OA2XHPauL9YWBMD2uEGZAfDuQlN
EI8tNFT7CDTeMHaNYBgdSBxIVLquLq6FrEKVtHGwrdgeo6pwm6p8Wp7+RCt7bDq0eiRI+ZODa2IH
N9zC35/uTHTBy66kxkVShStlxm5yMFDTDuj9c+S121A5yBZLFeeXZtkVzddYfae/6is5Q4gg0V0O
TAY3+gvNSzBMPCMoyXb4VQ3dL8NzPrPonCwMks5Dzh2kPbtIjrxMPXBbNe3vTNmOI8bu75odm7XD
fkryhxZ2AGF/cHKJeX1VS/tO03RDiCF3XdaddHkCU7rL8oeqbHNwqMxgbiZetnLTfzB4zcg9ZLET
Ho9o3L1zn6GtxXMzBSEQNSBHxTEsbwWZeTOQWl5NeRyXPV1epokJ0lIIStOjuDAorjg1ZY+FCSmd
8xENwLE3OBBusxk/pF+UW4a2ztX4ImsY/TA+C2Z0FDh0ocly9joJCxqwVh8iCvh+od3t9VcW+F8R
LhV8V8jS2fs/w+hsQJ0r/GqVityBGqPILH5lYkPxh+dXkCp4y6dL9Ao/Vnw5zoFhQ8oNZnkWTXem
njFhPH5UIgpxcRVPZLORJ5W7Zv/Jc65B2Jj8uD1oDGUjfwFZ0W/mZA/0EekFJtpsAbKBBOkK9zFB
T0ju0FdX3BFygkkij04op3nwmvImIq/G2gugg7rnndZJ8sPaUb0WVPgikClcURgDJgHRNHq8QNjC
EhGLmtezvHD1E0IhTmZ56RJv/pwZeTIkYKZh43JgcZ/aJ7y7qCmyKEgcGZ9UQJHhGEhU3erCW1uD
BtpAMvDae40ZjBN1ycnsT2O1reqjOSXYx7ep9KI5W5pqFK6Ap6EKyY4/G0+JFcQ0y4GeAwbnbQPF
Lg+OTY0WFEiiN1l9JBrCCqoNWr17BGjJ9qQ5KIftwliO8mgJmL3w9EfSAy4hvvLLDEZvkM4WZmi4
7IVnoVZlsSi3pnrItMNC9ql4dew9j7vZnVTlbA+7bIspDFgfTXAIIKN0V1ir4+TO/dOkJjTAW55S
lU4PJlOq+kzuCJ4LhEL2vn3t+CyJ381OuroF9dzF27b0c/yKK2r1xA7BQ0ofIpMRm+KGOuj06X/J
5iX7IPsun5mAMezxEBqOyBYBoGBL8iT5UTTY9LY928oMtSHi/ICQ0eeCIG5Dt7qwpLKWQYcl6MiD
zN8e+V3+sOIrpisT7H/otuwxGIMLJQA7NkrEVR0I5s2wb1QePm8aJ7m+49GYAfIYHnQo1ozedDtW
d2QHH+qPSfFE6kDnVcO56K7xlbguQVOLktdVSDRvEJx7texxTjA42VpB4Xx3s5enZL7BufThF9FO
yqAR4dh+y8Dh64yAsVtqO4WIEhQtZ1QUFvO6xU9AEBBBIl2nzqcqapU9O/fcBgooK8NPh23bBny8
xeQp9iZg141RT9yEHKAhKLTtmtutV6jTNzPReLdM3duTqzCtu8wIbzNEV37hA0QvHTKKmRW8NdA/
wyvUfARii3SII1DjP0OLZ/ZQ5MQnwJYGAQN12a+UJyp0il3i9r4SfctjJk0Z2UZXLnSIIDd8sPe0
7MudTyOYMzi9mxgJgWd1B1neyRVKuZ3E9oc6NjyPw2eDa5/EAobL6al9S7NTtfD3wYCn0L5mb6H8
5HU9D6HfE4G7dzS/qi7rsdJEwGPuUHRSBwzTkbctSWdZ2Uv9Qcwsn1stfYE7NOK45JT0xaNYo5mu
HDcvAjO9SHGg1f70ZtpHvXGVZz6LSaBJg2T7wuy6aiEFrm9I6fxo+A0LRuPpwo/ZIlnYsVprzibS
nqtsH9LfEgFLLvnF7Njs3uPwokhBEp31gnITkUvAW+pFgJ6fgqbinxCe0HkC/BgleMhCekYbTgMF
OuGy7Yy9gQtKIfieKCWPtNROfyEp5zctvzV5e3LzL/Zc2QGeR12PuAkA4Uah/wXs65Q/04VhdeK5
YaPlCaFCUJQvDch4OV6i+Vyrd6rYTWE+pOhk8H/0IvocYshOwXXSv5nR/rewOWy6wzUeJ4BF7F10
ueHX5kTSGVfTPtX6rvmQowcWCUjkZvOik5LdPmL+8ey6aC+qcSG2IWPxonOKt+hgm0faMZRrX0pz
xo5lOhfKK2qTfJWubMwRA6+XDFe8R/afiJW4+UOsaKXs+3Md6B+UJ7hXlAEaA1bmQ3gQON6NU7oc
tW4XaWdi93p1D4e64FROU7M+Vvoh1nWfU2VNSys65aD9+JRzP1UeUu3R2Gwqn3vEmN+AUGvdYZb8
wgxosKPHZn42Oi4ZmnyiGCqYQmv4oP9aQglchix4BXNfVFV04FAYElXzEXd+yZexnwybDHkXPvFP
9FrQMfAgKMqr4ZwxEaNv5j4eEOLgXFgN/H25LbKdDt/lVZfPFCTUsWoBl+udypav4sUUd3ZoMbiK
TNL9hkM8jQ5Hopm1Xu8a5gPfgTjgor7q9GBPAxZsj9tNfFF0Tsr8AyG7poLUf5c8M2jNKB0d2mY5
PfGllcH1CKBhEEb0qwzvhIYTUIz8GRMq97jd3pNPYs81xH/NPdz3d2hxCSDI1/idH4ZIuvO5PcxP
BtRUguTLI6qdX+RXGs8HhPn06NgT0/BKnvgXgVcFpj13ovtJNGnv5d78UjBuYam9UDJyyKhg5Kfr
BjJh9amOkmAwYE2cBO8Ka8iioP7InCBC7mMBQKl6eIcV3Ei9AmiJGiJp9xpOhs7vu4RaS8DAkWyf
TywGytM7T5iTPPhsRM+0+bnMa5b7m5q2+6hgxMwBsUfrCThkhWiYENoAlNNbX1wFiwya+Y15hv1Z
v2vjI1z2aEK4eI7u36cpUL7z99LZIMtUzys44XVWDksWUDyVNgYqFwQa5zhWjELyKfA5hqtiM7yn
yT39FcJEpkanEqaYLdc7E/o/FTafCLgSUw+MFQYJ6QcEe4O2s1L3aNNQS2sOaw0gBK9tAJReh+bs
PBZ7fUl26OeqN9e3MUKAorac51MSkR7W8FbRb0RCu7PUnz5ztqqeYKTHdta/KEMavGraF5xo7jUW
vQtsK6QFyg6F6CZWSAHCdHW15/uSkMUTPi3tL8F4Qj6TYsnyTgCnRCMFfYNN5E/5Y8PKrOleNZ10
QP3plpzZUgu5ocEsAzXW3pOnftOjKmil4dTY4hIi9IEjAdM0QgLoNrbfT7/gjFDMVa41K7975zKO
1nNDrgY8WrjplJFXkZ8aCg2UbxSqiaY8yUP8pJk8PhA6HsklrHu3IxO4b5bniXhySwmPxnJ0EiRD
1QDXND1FTXpVhL0ZjP5kTOIOZbvp073BYo0tBxFRgZjDLWhdcvAPqgsYS3LcSKuVu8xClOQ5ltXt
MYmMLZxNhB6p31BRGiVtHZFlta9NyMFktf8JlVYgRbp3DjCcvAnvSVG8kpvDNmBIAJLIaA+Js5od
BCkRxTZltzCZLzDt6FBUQnhKy7LfdPlgAO5D324yh42k4lwvY3ZqdCqaUZXRP6VqvcVmD35bswIH
e4r5jeoT9YoK5osoo1FR8Gwk03dtF8dBkOXb405N45duRpk0K2jEyvkj0tnUs1IGKWpxLqx55CJW
nOYj7xjNsBZSxar1vqF/SZt/LX/MgmRQZJPaS5rU6g54hMR9PywBYyefBp9xXExaldqcoQmea2Y8
yZ/ByFg0DWjQZm7AcIzZS1TEpWrxMNXoFkk/Im1erBR9o3Ys6/78H+ydx27lSpqtn4gHNBEMcqrt
jbzXhJBJBT0Z9OTT329X3W5UNdCNqsEF7qDPMA8yJW0xGL9Z61td/ya94q7vMVRVCymWTCbtwbi7
PlR3DjiKG+HaO+pErM5xaW37DHyHWFKPlodta1eGx7rwGS5GDutlv0d4HdF+JorXvAEraWcXNO6A
z9TEhK914UYRDst7jLi4IqQWhuphggkSTPY9FoD7fD4JlmT9b4zA9GJPaWPUsQDHWOgGjEfa7Dn3
qJg6TFadIQHDkRnxouoPkZWEnM1Ij3pCsyfihwiYJC3QQaSUoTRcAe3HkJ4Hz2nNBNWUKF9iSiSh
qGCdsBE7Gw2MFmu7CR/UGB5YIsz01sVhEIoElTjGJtMifGd5RJ84z3RaTUE1Phx7N311VMX72rKL
q7SoR5RbrA3cAvIluKoneXHmer0UbJeamyV8rz35DU0dT2xOR7ZpsvQMEz68sljM4UVjBFqCjxCR
9+Fk8g/B2oyuGLuztKk/lkRwhSDEZ7dbcbzcfm/q4d4TwE/7SDDMZelqXSAsl3rNc78kgIoiFYAi
5r9hb320z9gOnZR5Njz+hUVAGh0HZtVBi8Aqzl4QaT8nYHbHQGC3mRUGpmkhsofs2fWMCtNUIdO+
qn0JMoTNVcWNwbC07or4aHyiMxyLx3kMXsaAbiFsOGaml+9jEB8iz/6yicOQAJcNnIJD1o20QXLh
BoVQVObWso5BlVwp33nWdz7wxKtyyqg1cFFFLhPbGGgR9ij7FEirAKBBunjUTU8yi5gNF/NP3uQp
l2l2TAPlbjOHxFYQmD9Z7pRbNZGgi95rOwxzvW0qolWLnhlBGVhyxdL+ORqbgHoxopNx3lQgg7XN
AmbrKDLhpnPRdy5e57zcjuNEeiI/u5qaj6UA/9mk3MUVAPeAay4bClxD8nECJ6sJDe0r3ELumBJ+
ClzfjZV7Aw7tF8ousros52Zmq+yPJRI6NbFW4MOKUCoQH3w180LxkaTj2i8+WuvZrYBKmPQXquWB
FAgau8oUKyAMMHEGOjByidk2kC43a3gSlMlNeisKF7ux9rGcLOzQ2+qSG9NeAaCst/k43AX5fDsN
DJkyxaCXizvJVbD37p0kf7FK/zYnDAqnCyOaaOZbGhqIFGF68DV25s6ZiYRPdiMeKH4y+0YOmlHK
nN2odvoVipsDKzfe9vZBLumpUeDfcLObbWkVb37CoICVfjT7L9BtRIJKIpso9euMN0l8YVZkWIY9
TuGVP+TFOnaZFisFGaG/i3JEpnF8mQOpBLglFVIxz2CjrTuCkt+idMLftcQQIisq6/C6iuyIeqxt
8PzyCPkNzIwxT85lkDHfwT4OGLWHx9Fe4rEoLGKyYtekV7Dz3Polm6FYxm9gQHlrO3is7bp5XuZq
19nBlT1lj5Y3V7T2DHa9SyKHJwPeqvmySg13oOuPt/jcGMeO5Quo7Pqo5/KlrUgZCxjT9AKSbszl
JnyN/ZjBEcTom8BnoUEyB8DFism7JKDUYA10iXlYQ9t5tELro6N4dem6I0oCvL3HzAQQIzLxAn7+
dvSc97jrP6UqjinWDzlRDxXiAhJeeYFIz6B+9qP32kgmwE2MH8KA1AumIN1duK4AI9f1VH7gNcP0
R7Mwpu1dUzKhygwZaTX5BJn8+QzIkAGcwZbKeS9jGCFhBnMprbPXKaPlx/22LgeRXwkKtRy4GyJg
mm2/Mjtk6XIP6nn2wrVjIFiigkrsMj+TVvPGFbLAZ66+iiF81q6xjj1qyS7K+X2iJgZ8wZGx2TYL
qQOW7/EBC1AAmQ5EbTiUpC4lahPOH72rqo30GOJK2ez7kZxbGeByXay1VznZYfLDr7LLofnxJksg
Ildj8z1HI7mvYqCHJhJ2CO/HWX+rTOMVyZnvGZfB7nhh+nbKvyq95buIB9wVVbMu4rw/OEK/NA7p
Oc5wCTYWGJRAvt3UmBnJR7vNuDAu9lK2hAt3wBxIjF719zRGh6ZC+OQa5liFHm5U0fa7kuMjRNwc
FAaOJmnMHaEzd4vrrl2XLyo919ppCEhIIiBTse3T7UwoW+XsE/okkr5oPhaIor2a9kMUQxwuYpLi
Mchecb5mAW8+Iliw8D8i0oUGz9sRkfOq9fIHSYXLgoWFBbqqAOX/bIhTN1j2VwtrHt9B+ZN3bD1M
/oh6hhFJhqAJG/tnMQmBYXRkrDdvG1lBSOhoN1i6n3Nb/YwSzF3NT2JWg2IdaGPDxfUo0dIqIC5d
7KX7QkYEJQfTU6hZS3W1+zXGBDXCvPw0iIvIcGdQ3c7jJliAkLYts9yWZBxb8XabosTf1OU8sD4p
X2ARentXNk/CDHo7EfQEmoZ70nzbZTZsuOZHQsvFq2jEKU59ViVOClHU6fpTgbPPcKXtZdlYV+NY
glJAMnip19jbAARNF6zdF3yisaLnPjhVOviNdP6wmOmsmgDRCViQFc7UtRW3J0eB5M+W/rLo7ZbV
EKudYNKcs3jxpP7Iy5/CRyA7FQdtnuO2ig+WMdPGzWuUgdaLyphZ2rgquGq5tlHlIn92fTJCCu4v
UHBpz+hPT/sqhNmEpS7FzTqiKylZzqGT1rv8S/R+sR6Tck8GlQUup127tvcZ0Pe6lkPmzcLZ9bKL
TkoHIyuUkfSeskZF/BY6BkDZpH/qCwbU157NAlH0UIzE3rJoas4ycPR6yaiWvC68i4L+ToXaYRfy
Jubc2bAYpbMU0WtQ+zems5lXpORNhM9Bybi16boveR/2PZ1M0r4sscTES1CjmpmRuqAuJtKffDvd
psvek5IncureQa7zXUSQgVLWf61xhr2SxGfWzJu85hnQ27mpyvcsUbejH5+RJv0Yq9uMsJbz8tSV
TGONYFKi5fDS9RWQSEwskzZvXkA1uWRut8r9t1oO6HlYmoIXh7lJhz7FuCHkwNVtpRp6FcYLLbCw
q9hcQtxWYcvRSxsSSTsBbb7soeAjkaYSTjnvMMXq+H1c3hyACJs2QuxVZy9xearcAjKCzYJPSfb/
nd1S9HoHIy9XfGXnOA/B5qKnJMfOhy9L5ZqVLfZsjXPIWpanpZnApoY4nGua5xSXM/CTjUzcniUt
8acVcHDiNfBSZvPO7r3Hfh52xYI9qwVmyQdvHuepfa4LdYxdWrZOsCwq3HZLEoeH7wHYtL0RVv0K
MGDlIq3igSgW3iMz7n/bP9QYm6XNcqUxwcmYPGLRMm+simFQPdFBjyPNRJhANpu8Hak36yFN0xsI
otxVcbMpLNYw0puPg9U352DE5K/I1lwvwke6j0Cm42ZYt8303RlFOr3nl+ydQrY0Rd2e5AXnhraJ
QAno1qSdlcdIYWUvXZIaGvKBhzpce1jpMsKTbX+QW9LCGKYXDbntWCNXOA6tnYhlc5rJCNouTXTG
uGtuweTQVnjAUAIZ9ydYDySk1v6UnuzJQC9R6pR15YOoloO02nojZrOyrbEksy2/9OHXrQP+jm/v
E+FhvULDOu3jHlKHN1rdqvWrektbS/58ps44v5gAZ9md6NPyemRKF4TFTZbY7TEsEwRZ/shMpZI7
KHBny8T6aHpWbYH/TQSOBvLbjPt0Dk6OQxcSS+IdJSEnDCoWgGfADCdNwR3zSl/VHnDOYmr3A9G2
xBkKTJM9gzaXWJCHOKTXSuPEPiJJ6/NnXfdrLaaU1o4Qsb0fDADr0ngPbpMLsxYPkBnGPbJjfBck
PpeqtK49PYdb4n2BtSb0P7h3AQXYcm976DorF9lUumQ5cmJ3U4XqNvLY8LMI36lsnG/ry/NteC01
FW5C3tdm0w6UimS002y53u5vX6KcCJOTCetImkdvW2RnYigXxq8pLrsLTLNty2mXt87HWMNkr1vz
20XTAwJNyXuNaymVl5CzGj5iklcQCRb2WHDLE04lLyvXv2Bi+JtsdFCT2cRm2S0Ai2I6ZjPg8VI1
B96V5uSTLK97QHElMMh1rWpKnVxle38IPk0E73mY0mibAFYyo27J60okmWmq42Yeh7NyiWr1S/oT
q2AiCKMWZbbLUKarDt6QfQYF49vMwVtqk0Rgk31iXahkVRURRriwisygHLlVigoDhL8AboUlPT6M
6Zgfqks/NlwkuHMH2SIyH9YFiDgDWUGfOFOPuBGmc5K8IA3am4t1cp20sBZlXZYbaw4Q8MIdW5cT
azQ/EepJMj4gNhoivug+2x7fyBjt/N7yP32PcUTpik8POULRoBnDjT7eBhh9TrXGh62Z8w1OJk5D
3qJYA+21rRgv5cXMFjmkKFWMeAf+hX3egvodl4A/S7ynebKHx6Sc9uj0qVox5XN0zK/CGtS06tdF
kb4X3d4uoDd7afflW+FrWDAnzN0AUKrwngbjfY/IaLMRupKw1UlOGliJFsiqkyMfIvoCUwVXJhif
mhL2NQKs2x6RgK1T9CTd+NYYsmZdlUAwFQquFwzvjFoFrVF11TbZeYiy+cqZWOcJb/n1A5zteOEz
5o0UTlVf/cYRLeLMS2+r24NIrFfRCsjmKAkBrQSbpeP7NRiQV5GL/n8I+33XEBKBZ96j9l95fnUM
fWriJmMghvENrJg41jgzd/mozT6hdI99BcySbzhalvE2FeiTlGq+25j/B+OIOUc6UeDHZYzVBgOm
S/Trui3FVmXstG1GILp1j6HFpFmPF2tkpE40yKRNeyclknkbFgXM0pANSTph0YocXMJuC09MLWx5
3aRjhY5UuIOQuLC19sNquA30xAqFxWojeLTCiNlGGfE4yvyVhNF9j7/Z7gGHYIRb5xYbApIM7hYL
5Rm00lefWQWllr8PsN45pH+yFI4eo66N9on/Ke3Lh1bVUMJ0dLaL/o+f2PkB5qXB4mdFM81K1N6G
YzTfEnwEFD+y8U4p5qZznlgbn+EhwhUCYirqNIb9BMNDkOnPuTFb0wN7CVFMAhg2e2PVBx10ciss
xdOH9Cwr0XS3fnzoGO0p1oNL0Ju9vCQeGDtfNn4RuMRLBjCvaE82SM22UpPtk4yCCQZYhE1nFsPa
ML+K/Ik0Yv2nb3XxwmW2cwi3IO3Tv2gP7XIv6VPdvJL7PGYfqcC8ktjJM6vG+8GZnspk0fdhMNzz
T6MSdlzNAq995d7XTz1T8kjRZPTrMtTRDr8ApIlLAk0+sRsN4mlhl2GT32FH+a5ueUl0dkKy8gB7
t9piQyjvVG3xtCPwtFT/FmJ4ZbmuCaQRbPFMZA1Xjmhfx5h5eYbIkTauFusl7ZpNOjIviBpoOqpG
AodxgNoQ8zDLBKIHAB8RFkw7Gr8nCjIJNrXPuOcxtYc6uso9Aagacu7S0WrY3sa4FJNBFaIkcHYE
HPjIRbglooTCQTY8GAkm8UGNDynk9qtS2Q+1oVHvkulk1S2gdgR1ZT6Rpsi3kmMX2reRvOqqmeyY
qnhoVCQYPyJelfP0qgpn3rE6sJ+twfYvXIsERWKz7HwP1szCFgBGKXYPCzEw9PX2kAdsFeIQ0wv6
72j7v4awfy2Sj0S8/94Qdk7+fMfdn7Lt/iT/JcqPv/fn8xK+h7/Lcx2y9Ij5VI4Hs/s/XGHhX3jC
AgxZwlUitF3vH1xh6i+MAFLYpFsG3PIKs9b/DebDF8akgNGfj1AaXqJQ/04wX0goIJCmWVfl311h
ju/4th2gT+brkP91ie37B+Nhb4+hbzeG187FAIq1pj31ytsKdrZhVd4PjGno1bt+O5M7uRHIqQpZ
EO8g0c93guawnSoYq+6K1FEVo/ycQ9RCI1Mxu1YMsWtkEB7zopSYzaqaCXqqYKllC9PKTn8lebkP
+2ETFJouAsqt9nihFr68DX2WnxkghpQwywFUsBUIudfh4iFR8Y9lUbxOksIoHTJ8GAsFEVXP1SLH
a8uw5QA6qPbAhssceQVcswsuyM3uU3TxGModPL8iQG0zBA+6qH4Bx7FZX1AoDu2dKClipgJwSLtY
rKMIhzj0g/VlcgbpqkM846pDnYLV9JX02XbQngZMXr1s3IEuELezYd4XZzSETjXdhUfLqhiB2Bco
jzOiNvAYV1YWw4awp0mKLh2vxULoqrb20sIzXk7T9Qz5JteTs/rfc/yvnWNO3f9wjvvpT/FV9Y3+
52xN/tLfD7H/l3QDwUFx8WFyMD2O99+tnfIv5QkpQv5zPXU5kP9p7ZT2XyRxhmBFeRDc0A355/7j
EHP2MQ0oXguhANgX/FvmTin5l/75FHNyObu8aQJlYxq1//kUz7WMtddz67gtDOMpQwDodlykBfCF
yZhT4mbVPoWUDnmUMTXZ5rQ8r1M9FvuUAmVT1IyvRDyQvcWWb4lEuc288NuKmtcYsCA6bgb3bYRm
sm9zw+YsumFVgcYCnmtVoT+wFl4BoZtjfmrvx6xbg6zD0+egt5Qe/Oxoem/YY5ra/tE1k/4mvgja
8F2QQWHYawYy+S1t0p96MMFZV22c+GJQ9FBBiODLiZxV4jruASL1fY3T349Hs5Z6bDYQDZ7by0qM
CIuVZZVAviM6YAiuTR7dqb/xefN03VfuLS3ie0gQcJKHB8Z4O4Ig9jiArqGSHa0lLG+7yN9g0RwA
hwz2yon0e99m9CoFIza6ldJj2Atk7oponmqTAP5a4c0Oe14CYYVe00KOVWrq4qFwMc2UUMYjfCBT
jZmgrtSPM4URmcOoP4gdQl3biS9NdUZLaYd7krq+elLDSKvLPAirI8NZWT3oDOm895snZGvazVM4
21+xJ8Zd043k6GT33kSoDk3iaJxi24cXZrRKqBjjymOjhcQEzORP3qOm7uOxouqbCCJmRyCK+ZnR
3zlPb0ymmT+W4i1HWEQkAnIes/B9tulaxL9K2V/4HAHEWLckeZ2zxDwRfLNsoZo8tZP/YhewNOol
QnyJkmOjdY5OgR90hPOzHfvunDnLTxOVt/Tg+4ZeJGGSRljlxvcUHyDuX9aBwSduxOgn7EEGkW7M
paGeGNH8MLmxV9xRZuvYwWsimk/26Xw8qr4DIU6aRg0cUFo884W7jNdlg6aLwl88BEBe8Ht2Aow8
0vYQOQD8pZZxMfyYpMb2Oqrn0iZ8MKC+p9hFO8dVt21o0DAIeVyHdoontbkonQZiU5Sz8cntVHzm
tsVW9I3rstwu3fICMNbaxy5oJiCt20YcNGFKAIOOyQzLv5X1Qz856B4mtFwdc5uSZVK/DDs3HC6a
yHG3VI1zpQeUcY14NhPWEFk3L94MH2kYgPSl32U93yt33CehefbSmSYHjXZONNfK7uWL31dPNrS/
FWzhoxlDSITZQx4PLy7mkWAE8GA1T2N9JoNkI7JvHCvOahiE3gI6SxyUi25EGIFw/euhbF+DAS9b
YV5CtyOcFbFDYs37JEIoISLAibEzvHJL4d8DXylc89g6hi1hO1x3F2FDTO8C/46kq/arrC9RgPTY
NY2KvHzbaZCj1MdzZ/dIsELzjsVwN3mMuOObHHldRNbqVZrj2mMmuOlNSoEedB8aRBIfz3qRyWfm
MnNs8ZTX0YpyG3u3Dopj3yHW0nqG3x46X81A9lcA8WPKxMbS5bPULRbD6GJmN7u5Tz+rjIloPsnv
MgfZDBjUplWnjp+Vf1mKhLcia94at3Q3hFdey2pwTwwbD92SOITvgRDp5jc9IvfXEyJHcWkKBVDr
Kf9MQXqSgBC/kpQ14dBO203Y9O9ZZR8vU9ocdVJaDHda0IxZZsC7gP5kUPa2J0cS4uZynoV7jBfY
j15IWEti4cAVo7imXYlvHavJ9tAWWSzw/JFNQ74oameaRNTbk+Qc5+xEcNpBNR4XWEDxVLxZ1wnH
gb0aMF8kPGsY+7/dCJExHAV4X988duD7MK9AefHovGp91JGFMFZhFJkmAODp3dT01gqrn77CHu/e
NEWH0rVCkd4ey6a6730HzR6/j2qsWGDXv6yrwYOUMH0WJnQRdVQyBB+tLd8zrb+4d86RSu5B0WD1
GZenFlUXH+bMVdNGtQ8qU2yzRaiNR09N3ka9t+wMm0yDG3dhvnFVtYqmCn+KNCgz0qxMzyuroUgF
/TjA3e9J9TS+/ViGPlYfElTAVNmvBH7SmOqbjlLRK5DNAGBbOa1qDwG5dUNo3/kpWCYIpf1VbEcP
XcwL2Vk+53R6cpzepZcjjRgbE1bGNH+Dh4XrMkaHldHD8QaKtkE07HwYWJeZs80kpt5WEoB0RKAh
RLCsWAVJ1d/wUqbWM8lZZATeWU5ziLCd1rNBPLygC7HwTO+yv5mhyX42NbVmjarYVeyn3ak8xs04
3niFCo6eRzFe2MEecwua0aBqGMUiQGsRQeNAzm8RMGDHoTpZY8k7SYdIkcGmA/bS68buR6ILzLG/
sMXcOi5BzINuvo+C5C4Jx/QYx/W7Hfqvacym3JSt3hmdH9w6/OUquGGvTalfPUUF4qiEEEag5ESm
OoK8LTf81GV76ydoTT2UYS9VHp16q78jz+pnSYP7LnPJUOl3ScJE2unTN22gAboaN0bSL88K1yKt
92HERZJfcOk64CZVpIvI2vtOWuHAwCs32urwvMv+YbH9Ah3GckJKgTB8ug1ha4KH1JumLX+rHMFk
kDfAmPDho3JJ5M5V0XeqLBzJ2XDRpH1CTAdJD+lln8a/Uus3LOHrdPBftOUhQPEGgAyoAsPuTFo3
KXgherIqbN/DqMfGahPKl/rjQ9675/8nNft/h1n514gt/x/CWKiJ/4eSnR+30f+MYrn8hb+X68Kn
KgelQ9kthCNsn/b57+W6sP+ybdDl4OOkHSpf+v9ZrgvvL9rqkJId2rHj+f/YczuXnhtIC6sj5NWO
cP6tnvtvTfU/NN2eBL8SKlfg+xU2fcN/QbFkteWXumc+5WL4jvYYDKM3J/J73NRFgDJmdoDixiXu
sHbEUiNU1N4T+jlvVXi59lxqPdtgbaikxEU+Ff6DVVND5A32lBS+/8HGergja1yvXb90t12WI9Lq
NGO/2SkP7ojfJTalS54jc1KsXolgW5ik963NRN4oIIoEwTHQbjXeqjqrDkhAF9wXTXmUNoU9b3W1
mwMI/rDBybpuZ+thqMX8W8wxSAoPYZpQabUZHYHVy82TUzeH2MMosxEEI+tNM6j+lhjDH9NXsHeR
g2AB9HlB2h2XIfUu9suiYQ4wl6+2B7UqYo6GDamKWcrjyL1C9sd9tVSYW1IHF7TllVtMwJgGkoSp
nRu3jx4ZW1clpBDkoR6R73P5tSQZIL2S7B4HIvm+0rTh+WAP7G5bqjY38vmwYmdTKUXySwjblJFa
eOdFGFbcfsCTp1KPSjAJtqMfeRtvYPyOKdw+SUMLT5BDe+sMQLnYboXwNB1mEkGEjUjN9n01+BSW
Cx9EosV30aRoRfG43zkjChKN8GRNrUXtGwWK0biYwDeXHx5hPKjfmkPdRjNZ3lAElo4KWnfa/ZrF
UlLhtmaziBrWKr9ZFCJ0b4OZEfYzmGfXno3AUi9fYVkoHKTHQBg1If+W3dRrbbNCz43d7ay8L/bO
gOzVFkpsQEB4701Vy/eS0TMJREY86agJycUR8zkLMzYR/O7tawahM3EWVTPuUkvJl15Wgp1BNDpr
4DzTiZgy56x6J0C8FI77jMzjY4iy751dhb7u3cHetWwU3ydIz7i9qY4gwsTMSJCZzA/c0PxhM0Vv
/dxcAjatGBnlwKhtgz0/JTBCOh9V0+b3VZbI28bFZ5H7ZoQ47gwFS7MS/8AYsXlUST6yynD1Dcpp
2TH6DYNrJsEgzIF5nHQd2w9jYeJrhtP2AX12fTcb8NhjVejfhT0Ybm0AZjcZ0dRP9Gzlk1swTkrT
sXo3UaDP6eyNJ6tUC6zDGTUaCk/NJblMt5DBuIAsiVSyDlmqtYsj1jl3MMnCeVHfZqWLU8Qz83Ug
Otymge8dfX+OHvscVUWXkng9WmPyOHi+tSOEZMaOIC8JomFUgo4vjH+bdbbCTpLHzbm0Bxbj3eiN
fzyWw9fo+soTdDpzVw/YxRjkUYg2ZIW+qSjL7y0/zl+jpUotANVJcD3NejpUTjJtF+rxixtRJb9B
q6d7a1ysO1YQwS71Je+JoYlxTOf9n7qIQf4DTrm3mQMghEHam+P8YZnTKwAENIOpdV2Hvf52LNKK
g4G+PxjaFOm8CwQEEe0AzkDxKTM0yOsa3Z2EG1wD67kPafZ3s5IoLcpElYTuFNODOyG/pOlrFjxJ
gLzvxrTy77Ic3YkV+d69yltrCxMbFG0aF39s2aFNmuOOrxgN8/iWFihEO55kut7KF1c+WXTmSOp2
+2MJv/seRuKAKV6cj0xPPEyeSS48WWChGHUKv2B32dNPN0tZo/FtmIWw+GH9r0UyfNZejp9HLUHz
mfg9g1G3HetjfKEImnmsP9zCzTdMCs1Ppojo0E1S4a6o2+IQhqnzoPNm+MnTQN75URhhQfJYKxoO
Cs6dqoLBg3mY+c1S8U5y/JhkoF4TgUhlw8wQ4feOMJgKk7RFOOQwTDchJwcxhDQY7bz6Gu0pAwDV
QR0hexplChwCtQ/FAPQpgEf9nMwyvu+RDNzPywTmGZT0dC7JPjsoBI7BAby34WjUuD38TrId111+
cGbH4GzTWHlBOiHbVZXlP/KlUN6lYN89/B1j/ILd3/nsZeSRdWZb+7AWFyoG+Jp9ATlrSydUHAmP
BIahzDgd+H0SliQcyUA0aElbzu1dBsySuJVMXIL9+g47sk2YBOJwtIsUexc3JwLGFtVnQB/xN6YD
aJxyhc7duTZgFWEYzs6ZbbT9sJASvRrqJrmtpjJ6nri5CO0Ejf9GPzeclqH1f+t8mdHFLfOrC37l
RC087y7oybuYi4MuIyinLyuthscIIA6047xHwweKgLk5FIMSe45Ijwtv/Q/OUPPO/8l/2nrhYKFP
uIO+g2iQdRuPfAKEl0Bo5w5dOWpuRWAZLKiWDWCIqmRGK+cnh5wMPYJMk8l6TQEyMDiq43NP4txe
TFXy6BS+2EShJ747S6vX3ndJXWnTKjyHxAVcJyZXbwaI+YkEifzdMU3wBj8bI01iSNxwDBiGuIjb
B6OD/E/nAvLlTMh9GXToWzFgsLVt2TceA5ehS5+bAYNLXiH1C5ZdIvBGsnfrVr1MgX2MGlE+NiAG
Ul6R+nuruMAfRCsfbH/2Xmr2g9uEMVGPhpJ9px1E0c2lNCKYuXUFO+hmQI82a51A0sywVEmeMjaC
S3qTh43GbuI4+taeZPqSVJyZmMvUJe2h0iPoATJ8yqK3frssGO66hgRvnRa0WWNjO9djkGQ8Ajb1
UyrYqHLjzDZv1bpEbB45xmacgUFEgMbZ1q0f3mXhoieAyjPRNW3joCyUYVmcZzfwzqJrWEuEri46
1Dhc8LveKQqcspoU0XWm6vzAG96Uu4zHEyeYN4dfC6gVunjp17e9gYtbEUYz8PAQMI58xAUTbboa
G5jnhj3sCsy/IwqWKOiIWbT65NYvJ7AUdt77PyRb6A/OL5cpXNuUbMYsK04LnxWD3X7hc3Lmar6x
ZDW+juwmufmJzyEqqvEvWjW7QvBlIb/dlsEINJqJS1bduMoR1GA94KJd5CEiJ4tn6jyIDzlh2gvJ
RijRoAU/LvVXGf1yRq4XgBsj8zVXarRO1YrkT1BjCpFgkpnvfsL/hLc8YmrioAewySRqkXKM7WNT
v6TB86BxNaE6o1Ys4lXJQ1VPx1n9aQmhwEPS63DVIgdDgQE48HrALZM09239WIVYR/3mO0ZkNkJf
5OY7MJvifYEGptqPNgHQzS6nSROWueNMHWaTv3q9eS5kf1Kdc5QpvIZaPquGUCg4vBHohHb5Nggb
QVs7hCxd2Vb5UdntW8M0TfbdE3PChoTfOTxYhZjewVdT2jJDcoBKRY92knknn/EXHhGPrNnOJfuE
xIe0MRvfQi2ADqK9Es74x53GhsyXWT1nnTF/OpK/ct7bQeRODKmGmWACdevGmA/DGohB1872OTLJ
shvjyzBGe/GwBTKHmbVMyRy7zPkp2PMnEgPzr0QArB0T6ey6fpDYHltgq3n0EUQECteJ+vGK8a7m
Alz1CvHO2NXbVk6vgdffdQUkgGXOwwfU14xLow6ohGrmect4dc1gikyeSun7ztYOqrjFX8VLCyGm
ykP6dSzoc63EtlX1i0Y4uBpriL8029lKJX0MdxqfbtVZw4Nuo+5u8C9u6kuigApyCk/Cx+wa72td
Goi2pVesejF/ketICIvf4nEYQwIg7TbFOAjXOsr966kS91U8hcfQKx9qMZIvRWDvuhxp9/txeKNS
/egWrM9ZhTYhXW6G0AI6QWYOGu6JmfRM5jIhF+u+4bbPEvFlDZQNuRe/djXvgCbkRk+SnBNhkRcg
aM7whaDsrrz+ddGcalkh2Ut6ViQoySGjTLhOGgEOy/IGBAQT82GMXZCZQ4d1RFG/gdtGBup71ZMK
EDN4HeRCjWuDzgbIMhcxkIAJekJ0yecOAUDVpcSJP3rWCl7B5+RV3hqZr1j3SJuvZA6CKLNyLFwF
81FpR9lmMJ3EiTbJ22kyql9FcOJ/A6tX9zKe45PFqPfadyP5mpCh0a0tyq3zTMH9MOkm+7JRvTAL
HcVnK4r6JHOAfhRzMHssH2duquv8ObNgRoZNXEJlLKPe37UoZFGTWCALiLmcDvTow6ZbbOfW66wM
r19MbHXEouV5rFzGLk3h732yYvjUXBlt+oFlVE6KSrRq+iQk5fD/MHcevbEraRL9RWwkPbktb1VS
qUpuQ8jS+yST5K+fw270ADPALGYzGKDRwMO7elcqkWniizhRJtfK4CdVZpDu89L3vjoUv3PVOPKm
MtLRHnU7r2mBRVwItBcB8QkKeTZScNDlCedNveWroesSAJZud4n82nvty3Z61uzW2OAra1xg6pN1
x9nh31o9Y3rM4sEYx0n8dlnxfpNTLcv2wc9MfFiTIUc4O5oBfaIsknGnvNB5r4dAru1uXqFMLwbd
EbkalhG7pc3YAJoKNk4UlNcFej+9cvlt6f8EEFasrClntiQN5FXb1T68NK5+ikBk2yjNuenQBDTN
dQ6c6F2s5c+T5ucmLnPFtbjS7UMti2pXMLI8jB08Cn1sHWZhXQ29YvRLQIx9K+3z4E285SEiAdN1
S68xwXa00KgRhHDddTtTTN7aGSGrdyFVQkU0hievNR1QjtCBGLpr63HszF2rDZ91Qb1AA6tpYUKk
vHulPsFtAf2q1XL6FQbNOYzJDFilbUMFOHZcZitRSK0oZ/azaYHSAb2OfTkme7IYlSQKZnjpxchT
8z1xKK/kOh39BdTMcRNSPB+NVzzonUgeXR2bEl+lHVlKRhKk3fitEwA4VRgnodOxya5aI8+OVAgN
F2nrGr3C1vAcp611mNzIW1iuUR8muooYZxSFea8ne/iYUs+BWxXAs+Dse2TyVbGJZvFyTJIKKI8C
s5FRRHmRFUVAWO7bS9x6sEhqChBC7kFZe4/L0bn1KVdJUtshxIdxKKu/ym+rS+W1FLjlg9mvXccM
E5qkavAgVgttoIZ9kddGSXqNSR9M2FHqn5MccZ9lWTjxUWjurpoabEqJG5LECPvG56l1R4+jVtdF
N6sJKE9zGiY5LAImXZSiqIcnXBqM+wxDbF3FNzg7WMl8ZD3eajhgicEIECPtIqHbTyYjZs+5pT60
5/+UoQ1wY8F9Do5wuC8ZgFgwQPFCCK164A+3Lwwj8mc9Q2U/miaBeU/3houpZiZM506n+br1zpFC
8Rd0g3r9PxVE/x9KnbqNAvg/2xOAGfxAnv4v3oT5K/4ldprYDJiVApe2vXn2b/+nN8Fw/uHoHiYD
B5K0rduzDPpv7LT3D9RMncGnga7pWB7eo397E+x/WLPpiDuCp8+OoP+V2Knzvfj/zZ1gz8knQ5AE
4S8SrAr/1Z0wqSGsnNoiRksahAY6U8OdwIQdkl6+EnbFPm0m9abVG9RGHxVUoM6iE0LQIWKLs0b6
BtjJiMR3Uyv23d7cGDloLyOe5IHL3KYNEmZw/kydc9XVFxTHRorLGfTQsxOFAQ2D7arGMEQgW0J0
MdzHhqktEy5iCBAdE2SZc/NG+NshGTfnfkruL1buEnRY0NFWQGMi7ND2w14L2vogbBemCK20TQiM
p3S9V+2ZgDS4mNTFMmwJCM54oZc0MOE3RM5gzBgt+T3tfakNuyGt95Lxk9NPHUlM+WvZZJs1ODaB
XvyUmT4HXlnW/exMmiXlO1fvFUCsEBaAM8mbI/0nR5cvcc/EQo+mXZkEXIy4PU3jG59nv5Ra43KF
ju8JDlGgIM+a7MfFQBfNWrM8clXVhuZRCj6JtK6yBlZbqnMEEhrmA6uxHrMuvBjsACsTMC/2JGI2
ZADLpHhro/LdSxAb4cotI5cMhTG1BMJF/8ZFWpIigHAa0pBn+s4mCiDg2EMNq4mO97IzDoX7a3nr
cIqitRUSNu6Gne41Lzlp2QXpygXpDAv8LadifI+3rqqzHaB7TP01QJ0ciXUomh/OB8+DVvyZJhgf
XGVftSc/x3b8GUm/4XTYu4GgljoYQDcLRvtN26erCHMz9A0gsmokzYozhrAb52pKlvy0xu0+QDmT
dOglWFdWACmEBzDUHDKOktwlpoHaYUFhXG1Tp9Kg9aQ6J9YsD6ctqKkJDzF6r3PO8OiAlplJOKLP
t6kx7LtkMvfRKMHZ6VayHrBcozyHfF805XA5J12tXJjszDGMHcRbrlDJFD64Ffk439tJmRsrVZKP
8Tz3EW0TYN2UvvfmNB0IyoJBLZstBVi4cPixlhJJONa813GcvgqbdI7UC2TKggq2SONFsoxqxI9H
N6cdET1tbEaM0rYQ111UmEzIe3NCxjpWeQEbw+FW2iXyVU3DdyKUdslzzHiciQLK3QwSKFPWXK2g
+7BwkkwDlE0yGqVUEEJojljJgr0lMgp3Ew/Quf2uectl/jbzP2rBLJUEOX7XIX+lS/F1ahrk67Fu
VhwADvlTHfbiYJHrBEfSTNdqLBn2s8FZaiyYSovkweyNp1KotRvkV7xGLwYZoQQhaz0ZmPgo/Sk3
acCJNBqgHDmledKr/tTU5Z+humfia+lqipGNTAdxN3XUyY1A7SmHuSph4U0c2wfN9oq96EjET+5e
U1b84HFN4kx9i5ImX2cBtcspDS5T2iwc1UpgiCxRnpvRRZr53b/+T8oK4tnoYfqxGm/RQaIxivIu
i+ilowYpAJGhj+Yft4K7Hsa/WZDm26S3a+LzxAcS38PGQTFPOgtdeQN4Fuj5hyzDg2r+WeJou2tw
x52OcdNNITDU3Nl55hfNgJxlDRg5HPMyVc6z7ylONR0Ew6TI185kMzxGOFtFpC9bOl9J0F1KP/zk
aLxqxXCadIqxo0x8dgg9cNGrdf2TtDDtFfPcVYhkbEeGeohhuKLhvwRd8+U640sXG+g2XXpwPRke
aDjYz6e+gNXDlPoXArFZcpyQRjQcqii7VGO0qSCNL0sccytdC3Y5W9MsRoK3I0azDEAIZhmBvyoL
SA+1/GjQlk+uR73eQGSIu5aGxcs6+H53Qa767ONgiSXC1rFcV3FE2gKvjbTzW2TEHybROlnKP0Ut
MitYugfzrCtcXAUX5hUTsSNE8LMRhuABPXA/RME7B8c259mlzvffmQjGZvI9JT68nSLi2lb4cI0t
QRKEiJAl+xMhJmuhrYZMkBWPtSPWlGCbd/67R9Jq6abSQkZ2KalR+MmQbh5pikKXMal/BuxB6IdR
C0alHle+hW2vcZI3rlaYRbHgmDmUIQRCjH7wlWHS3uhT8f2h3Adhw5d6ySVTmOKR9Vi7gDPFJmWu
gQZQwZD53xAbt8DcOf4QwvKHuWgGX5YARNP0Bh3brJmSE7RV+3A7qhqTugs2LO+eNCNMblqXnXKV
A1i2WnKcbjBRkSRfyz7SoIsY9qat3Jeqz9tlyyF2SablickQQrHLddvSYL2V5WP3G6oKI3GmiMp1
po5k5wI6iUk7joZ813rMx32dQoexv4ky1VgMW4KEgFvdBERRTAaPwsdbVYGMpbscTcOl79c030bd
fupaws2xqp5k19wdQt3lfFoI5KUe8oMWD8nSs+rZLsgRm5HPHucQdmfFK+jZNEFH/islODjKHhU/
MO9mf7JG8V2nzc7hh9+RfYhXSGmY7ZqvsKMsNDpiPwRKYn46IfHBNBevJFLeK0m5bO9fnZweMKYN
cv2T0C63j3v7y2sskGY497yI4gpapCuuV+y70aMtjfiSU36oh/llIHZJVmhRKOzF/2RY1xV8rIp6
WIIEHagoDyHciMhMUmgRRe5TZEwX2wxeaSV1d0N1GxtyXIA2giXewBkbAq/alwREzAF7CsFBglWe
GSx7Kg/qxspPZslYD1noRopnvlzGGxqkzK6N9k4MwzrkDhNNYD206VHruQxY5KKmB5vbx0IpuL1O
Pw54xCBOEnvfmMpaMkQxlmGpknVFa4ZDn8y+HbudFzVPUs47bBi9ljXYaR8jt078Jgwgyksagyy2
njzydyo01a7PonjhGNNT6Ez9OtVNfZ0YNnK7mc91AgYScvOA5MltlXSRagle0K5y0xr9ZrU9XG7K
7wqv2gxSfOmx9tNMNa1Y/aPhlD+0kx9CkryrGnyLHzcXbaqu+HbIEcqpW07MHOqCQrfMkfswrR4L
fh1JgANKTjsji+ql0XfGjtv7MekJmfLRtrsiGJZ94a1rVFBQ7CDTTd3heNtYkteGVZjsKBt6vjIA
wE/unbA6dj8v+vMZNWy4rUP9cML3KuhXuUh+KZ3gTOhpCWt7dw1HYl7ccYFYExlaY+Oy6G5iKuPF
GhhbhlQ7K4nhKZubkbGJKeBnKd/eOEHN08qsbaGp5HaxWwBRg26dKH1gRhde2PQatjTkdjccrS0N
H/AwjOQnJfaziMVIUq3pCMmjN0aNpgC6usSryxrtTL0Xsc93V5V3U6frlm2AsxWWX60v6fZNtJ+y
IHrcuveO0u2kKXnK6i9fvjD/wAuYoIWZyMGrHD2rpkQ1sco7SWJt0Sj3D0GAauAo2gwuPGQ524UL
KGNRWmLM5SkhmkC05tLdu7i6tcySW+APGQcee6ieVRHT2G68l7wkyyRTvxMGKgfVIetEBbgy/rHd
IdqhXKKtJ7wgdZKC0E/Gtwpazj4pv6nDzY6N7mcrwfO7JKF8yhgtFxWHGKgxB1WOR0pr/XVq4n/y
w2hj9TZmAFHoJJYoK2POngi0w0EnS1QFr50Bu6mKiWf3U33LNBNGZKH6LUBDb96TnHJc9twPprTT
V/6gMAYW3TYJHaxajEK4h4Ou7z6p4aVt+SYsSiFIu5P3HRioBjZqoDUGS+URjYblcvQgPg8pRH/C
KOArBG3ejcsEg+YPcvQqXtdd8E2mNT+OVN7zt8KRUEP0ZsXJ89hhDalZFJB/tE1jJPwS03KeytRU
/7bpxgGyGLTOCY8lkzwhviE6qKYol0OLxk354mvCLY311gJrr+p97jTAHTydNSS9uL65txMc15Ez
vGjyrtPevQyT/txQZLGQHtcnAtobqru9PcCqqxw4tuBI5XgZx/0qpFYFNbFa5cb4HVtz6ZAjNnih
U+L3fN4q4HdW5xaFGr67F22BCqfGW2Rm08zuPynTT0GdOWsK5opHu4pos+mGw2TjZqxolnbdepin
lwdDq/BSggmY82pkuxhTc2wemFemf9hDLH/8Gnneyym7YXYjkOniwQyz8kUY+HJdLdFWdQdhj4Pw
smkTcl1ZdUuI3KyALYFx8xpwCx2Fw8zUl751Mc2RgWUxUBlkPhctm0M6hfDIkmo/QC5SYXfWMBCt
J0ypaLUGcKcIyz6z2hgNj1kYNNrJ/+zFW5KOmMAbLJNjHgPcrRIcNjnIfZubngF2oAeMpRymI0hc
PA75LK8rKGlELu1E7hga4BXSOf+Wp3/+Cb1RvwJMbqW2tlVfJ298CXANYnN6G+f/zGRW5Puwwtum
Oa1cUgkgIEFqdvXQbIDmBZYfAl5wyReJFMLr+Nv5/Dr9CgYi0sAir8oQdAcycxulR6A23TYP9XNo
0AXJ3ko7OU8buZ704mtFtfIciCPV6NjQv1gFTVj2Cre1WXJxhw723Xv6tW7gYit+oQuFRBrBtqso
tuFSQaiakBLky4lkYwktI5OIx7Ls76NNDsnymrOkD2A5FsjyEQ3oKhqBtcmD5QG8m5pNm47WyuDE
tvCj6ZD0TFkS+ogYd4afKNHLySfOl5elDnIU0uNcxG4FlljAJ7l3mB5HfPeoHWBaJb75ucWFjb8+
OclfmHa/ng0OYVZ+hxyAbxrdpOM+4fLdjarbuwTt/Sz4GYybO7YPaVN8FuBNUkRs1lzyVzgouPZ5
jNDKasshzeDYyQqdaMklHxaiBocT2OlrZqE8U+qwqaEicU4bw30tk18ECRaX8iVA3FmaNbcdmKIJ
Bt6V3bxzGYV0orJrSTo8tbQGuuHWQKVcB1HP2CfLt0Ee3gdP/x0jEgcR7gxaw+Ra+OV36hqrDjpx
wIS0ZaK98vrmjb6LAq5vftOElq8y198GExQuTL+3Sk53Urj0OVTvcxYlj0Wwq1Kh9l7vbEsPnB/g
pFXaZBSEcmLwNFiSnXysk0KBDOp+GMVqi5FjcsQTQIR5QeMHD5zFL0OVswGYBnZkap1pkeBSwxpV
00oKjom1bohyEmPS4o8G2WEIbjULOWC0NCKMi903Db4tz6yX4xQS5J2Tam64SW5kiXNEWvRnVqWV
kzRvMuQgiS2R/VR/AhLwzvSMIoJqywQtQlhhpg8XRyy6GNxcMpcVEShcOkPwYkppLgAYxivwYY85
UdKl6qnQzZjg5CSHTYYogDbTlW2gEQv64k0TGhRXJqMC0W8eubBjUxiTv2CKnjEqrHGEUeArqPCg
1JqaXzAtenF1uSt67rTveD+1oLtQG3XmdryYwnOkvQaULgMfOBTgT3NIi7y4Z6Swk69IdActSTxb
yFvUU9A0xeeoibDF+PXFatAwEuArcUdkwfMujZYBmBCMz6YW/gAAjBz1OD4ATZsMN9+5dfBk4ozY
9lpLNxWZ76E94kN2SOvxSnPm/+2wLxU654xSD6nWnusLPJPz/03C4lgp/Jb8MfOeKpDUI2QRleer
pn1GqaHuJONzVMEwcERkuoIZmwJjaiVDCLej9dDZOitfkz2mufWW+Dh8RtVY64QPk464n6gFcQV8
Edt/8uxMqViLyGZCHIpNZXOXHkeI/DZ8ZyFoxy0Fg1MHRks7FS8yMWk+sUa0Ey7x4NKAqLt5t6or
f93TJ7f1sh7eJrlN0i32Iwd9hm+9S8sGJNq0dwxS3s6Z3qa/oR/rNRCuMxykP/BjQCGA/aSjoy+H
xv8r9G86wj59U3xWzvStVwm9XTK9KavahROgYlcAkCvBRKQd3TQ+k56K6D+kQXPtliQi8IEstXi8
YwzA8NQdBkMwDoYgxQExrJjQq9y3+QxBfKZttW0D5zsOOJ2O3KC7CaBJWSpj1bC28wbBCQ2vnbJI
TuZviSeSrc7aEAfHMKH8s3ZfIjumbrjG4UT+ZhsEZBZsj7tvbrtPMx0JviGPpWyerJkrBFhqbMZg
LUdiao2hT0suaX+5odHIxB0lTcZ2SQvPtA7T8EnYjr93So2GZf8gU/2Has2bnqGZhpl6i4f6Ypem
uehT/cVhp184XYDQmPZ/KbUn9BnfleiegTFEmxFlc4OK94bwVAB9mnqsUJTEzaqCn/vYvgz3UpTm
jWTAGt0EW/xQUxsw8Chyf+dHyoo33DGAY7UuXZR1sHE7jsCiMYma+gaPkCRepXPM6lh/8wFwSTOS
K03jaAtTVd/0UI/dskyX1LBz8m3wnlu6PE2jaWxbE0UwN8pPa3AgKFlcWVpfmWw5yIapM7C3wr6w
PTLtZlHunEBcGRVyvOJlxbLQ7WM+Vozx+saeT8RDw5Kc6d21dtn9gcykMjl7DA8OqW080bVCeIrA
xdpGxAF7X4LCz2Ekm+EjsLFhLwzUM4R0MGls5JNb1ftksi99iKyS1DAfcq6bHjcxynroisoUDNc0
uDid9p5XqERjWcbbTJ+uai6kGDrx1PDDr8dcUGvjhm/YbL11ggq53ps5havo4nvyjDQ9mJjGSCNz
JyLvP3XUonWOWRz1gcU0IAiynVwz2yO+YfHS+CMow1vGfJybNPXuOHl6cSLnNHfmnaxmnJZVjVUm
swCi9QPzWzlYW61lT8AjCivQ4ibQCdTjIs5wtVQsMrZGQYLLlHUbAl6jNzKdYXlnIMfdUYsukOHc
+Tfj4bTQT402Jnvceo8kCtSBUBx3p1E7B7XcJ7lV0IIOnYP3yWAu/9pKLgd5XT9Q5v5QepAIlc/G
ovvapdOjWzVmON7gBkV5dtUATWjsWnrfIOKFFE6lkQCCxueRVfAn2zylN83PgCS1hEu0Ue1jS67j
Kqq3Oibcperm7UHPn2IT68joK46/5Rv9x7VIbn4BQbLv9IHpjcbNBxYUKhWsHv7mtGaDGBU4mqKE
LNa136y9y8CPfBBiKM2qqa6xXl572ziKfnpjOYKQW4iXk1enBpupHe8szE9IGTljHuEVG2OWHugb
1ZblxO4orO/eEsW+a6w/IKHjzulqnE5Jth60hvnMHIHFUzmeRuBpfVA891HCHc+DmV/mhMCHYG6i
MP2DnuMqQh1fk/VZcoiqLeZDpUYHk2Wy6Eck10NhrKsQQjcOu6XR8JwXEGBaGn4J63HU1LT+s4s8
Bgfhez0i4VSAaxFxknXrWB3eEnfb0XTqVH54zIFaqkpDzjdDfPoWlpbQcR6bMsAZDW08T6kUI5d+
HIwnv4BJi10kXLFlohUih+O1jg+ptq8MoP4O6DVsj8amnvxfM06gV3daQgGLC10E3VbrImPTyJx4
QLzLNUqyAAPNhxALf1Tsc5WgJtz2GJ+bHYc2DJ1FhfDTusN2GqzHikH71vTHgxmT+ufWuAYryqVE
NyG3SM6hIjddDOSbrIH+CQxFA8TVUCM0sPWZ+PS7+jGZtqk7uqsW89PRxvCMRS3fisTWVrGVtKvJ
4n4oLUj5wiXbpHeDuROhBxylNrk2wTXHu1kYF300SOLwW6ILi0vBgC09Loozzz/Dm6L7FToo0Ax/
4YazAUGeyF10jLPiDaQOXlgdALNhYD3l0zin+Vwn5jtrkAvpEpMAB5uMbiYU5y70yNLNv29m/YQZ
u/ZldBDJulg8ipLiGmh3GyapnBTn06PPHbyaq6XrbDU41a+czO+B5zvA5ZaI4DM3rHvVutcxoTsV
/F2JTYQZSEzR0eQcJt3GgGkQVUNCc7lM0uT2JnPzpS2gDQHWg1BSUs0+TtVzBIIUGvNEH0j+OUTf
ZfNMRMyWF0/gEDol/SVNL5YFhLdCh/HefeM5xLQngsfQuDnpwQy3aX9S8LtQSt1jR1sDxZ/1A8Ti
/qCc54K6W26slGjYz6Z+xf5D4mDlhE/K2PK1vAU9UyXdvnre80jtit+9RuVd52MGvqnP9NrJWlLj
umRSwk0WE8PA7KtGKf3y62vpnKdubZZPuBUWTBcQRN69iOwvIeD0RSjnHATtElVpbQb3KdjDVyRc
idIQPBTxtUUEVc9j8ZDVHz3H8Xz8LiyaFCao7bfCevbGU2fdg+kvsF5s9y1uKHCIdv704SiGeSRi
gKJNx65fphjZ/ZMjjwHM9yaW28g7AV+qg+MUc005+g2uvqvIwoUDOXqq/E2ar0dK1JJ2LyR3sVfC
5hvf/K3Se4KviVoPid5TPQrnaMBwLF9c/XfuxISaDXPnYWz/OnkvxdNkXcPqL7FeCtthAYkWk/4g
i48o/JIBo1YOEBTnUYeDm5fxE7DuheKRDt/t/EsEN8P4CpCAAutu6FczKDcGYmVSr/ihe5yfKVMt
PaWfxV7GLFJxTkURdprIhrNfIMPrfLBMCXwN6s6wgNeFRActs/rQWxyS8T2nms5Necs4jg/OT6Hd
S0rVy73h+Qv4fGDm6HimncSS11qeMCoHlCykZ8+4xzxu1gmftacti0OqQLodevNVqrPDqp0WcC2i
vZeQt9gN8c6k29164CtT++C6l8m79ChECAH9EvKkTz1QXNe7sK9WFclrDWFFqQ84gMy1FWEQwi4z
nqhmmK192KzuAvHfp64lZIO2kK+5+5EadCiSB7/sBSsdAWnK2ArQnFzuHkayy2AqcgJeSOcTtwQn
Uh7p+n3AqR4b5ULnKBW52VpqYAMQ233MwAMTZ4bfC3LsSzBSc8GCN8ptPXedEX6YHiOoKIj/8/Bs
M+lv0niLOGxcBMUa6WPWfIQi2g7uqcZcA+o/pjaNzLa5TrpLkhz7+KEGMK/fsvCa27ykoOC1b78n
QI4DqTxFw5M93Pg92zVD7eed3QD1Nt5EU65KVIkoISdpXEPsR00LXop/cQjSS/EU4qpV2O2n/ItX
RE+Oef2sV5QAPw/iL8/+dOMnZZznJh8Nvq8QsSEz/wSTSTo5RvNpVJ9DXbHF8pmwoRPopMaK6UF8
Z+PUaYEavzwY3RHTnHSilgB7heN8jOrRQ1DHWEq/GQufMf4NnKVFFq0s7ivGlf0N69t3wQybAMCC
1WzlQ2mITbIj2GZr6JclxZSpfndXuXeLjU/6w9Z8jMyJV3wUAlike8C5SKr6hYpFzh3RQo488sRb
lFoDvvd6QhlDcKBGdBnQcANVbX7KK35J83vZsuZI/rn26WHQKWyA1DVwNMNhavU/dHO7zd2t/2zv
zROvZXvO6pcKAKB+S4qHcHi1gs+GzyJCoR7810oZMyZz1RFUbclxcZQqIRgUTzzuiHXLTv/S3ls4
/4UNFtKfFtXdZeaEvxYJVCwM4e4M7usFNQvT7BAl3qy41zp9shh6nuJPJT+Zwa/RthYcCazr6EKP
QO2uIotZDwa94tvLGRU0W6ERVm9871abR9iEi2h69fArFzz1tFcTiV5w2MJSO08MP2P5lzETyUDY
GvVX3+wkKrANEWFeezwIgcLFjDf424igcT1eJYVK3F6CVi1NvteCxX1MFLNNjrkYwEnPrWxSeNy4
oTn+1vhBGC+X5rqHpsnrRmK2rATVUww32JpDme/slr4f3iby8wsNYjuOOrTVAHx0y4NfY9GpOMlU
1Cwwch5zDnwg/MGvZ3x8NcxCzkJOsRvnqMgoV0NAV0fMoaDX1h0A3jTJ9zFNHtLtV3PdsVrivaTO
i7YscR+NcSZf8+iTHGfeb1Hw0GtzUVi1keZrWtLgYvGeozYwLFo7ZA8cdtWgbNYRoTuazTk1A1dx
4e2X7/hK7hYF1l6PiTlcE+NfJ/wHG+48mmCD0NzqKZe0jeU0Dfi1oo+b3jU73caRwun0HlK6FLnj
WgLsKxEhsvSFFGI3XbX2I/VgTcBacOCWhTbWl2fFucsJNBiWI6g7nt7hNAI2UswA8+7Hj4+uexLJ
RdkfJu9x2f9Q9LzkpgbfLFlPnJhGS27G6X20jmCON7W5p296h5q34uEPU30hq44k9pxlfjctOBVc
eno2WsECWoFNoKsUreQL5LUD7lAgtOawOvwQm5NOOJ6g/nxGyJIMCkHLn3FWcUWfEcD5CmCp8iAH
otD0M3cEHKDjPrR8IoNPFc649LI3ExMHb8r88coxXENN3MnOxe+DNMvBuKTnyaehRzPO4fBoNc8p
p9eEo5T/03TvHoATD2JhyWjcIDaoPPxBKY8WOVKfR8pmHNibP1UFbs+9BeJLYGbOT1HF8+OEPBLB
X469yWRpDpCRO3YH5DmOoVSy8IDH3GKymZBXGEtm0czj6dyEgeJRW5bq1qYMuieRkn+KpyeNrYIR
CaIOvnmm+HQnzMfZE4aqZxUOD2k2T/veDEU4nx2Hywgi8YsdH0SrnW32VPqPlxnMz5kB42SIkVRB
WKF/CJOKmkt17hz7sfMTfpKcCokyZQ+a3znCvS4w1goBzMD9Zjsr2HaAgrtDiQFChDQ+5WSESa2A
h92VfXzWyNDhw35oKnEgrLALeqar+ltrfE0hJglUN8Oqtv4QHwN46GlcHkrFUzQOW7wE/KxqTV8K
hJn6ACMFVMk1VHBIqDBzdUJw1XbIy31Ebqi30u2IQhvOBEPDOnu5/+TNHdmN+sG4e9Qoa1fs2J10
NhN+OiG9pcyfuak/eDO1E49X6blYi61TOExbt0+vaV+dCUOcyjB+pIjQMnqGw73YW21wJba9de32
QRrtw9qo9LNCp8tBupCZ2HQ9nnvGf/bkLuMAk5Uo1hY4F6sYT3ribfDHI6nR/M024+T4DOLyXgXq
KkXGqb2g9znX75Ho3mrDZVqan4u2pWsmPLo1jApLbr0IvdczX2tdvIvUf2ha61nY+oNV2Nsy+4iz
/Muedr7bPtTVvvWxPEfaUU/KoxEhvHMwzUQOniSfXgzLf8wK8TekTEW4BJwtomaETFaZ3u6yg2zq
j0ZL/mqbfnUV3jJn5VTNtXYIylDxl4dwgZLkHAbjXtexiNRO/Zn5qMgsH3Axb7jUHCyL89quvPc6
L7i9fepIvjn2St3k97yvYUWVNf5/KJ29RSPZw0DnRtn/NskxaI/BRMHvJsdj5SNYegdiyzJ6IgnT
RnTDPscd05FtJq+JcSPWqLenJn2Ore/YnRtZqkXRnnr7reF1yQHYRyHSAU0yFIkg+3jVh7XIGRdQ
V/PQxi/U7xAggs0Jq1chqGlLpnCoKgOHBf6hgenknfXDQt/qxjv6zCoH7x9E1774rRYY2hi454Fa
GqO/uHNaGR5FfyjEJTGfmK0unWib55d4w7zBWc6yRPRXDU+VYpcC5rYWFN+0H7zVLMRnmEMrcunG
OWHT1iUit/ngx4/OGmVqG7YPvErbiVOTpRiUYyjF80npI44mSgV7jgoeviUTL4YZ3ltjZ7m3jAU4
x43fmXejOegIpCmk6K3qQG8u+V9snhySTrjTK13sxYbrSPlnpq/03kttXXo7bAdTso/qF/bKxVwP
4Vy8+twsoC43y2pJU019UAvA9/aZ1cWj6nJlLuGRNDjr9O8M6QQzbL+t6VySe7NYJ+tyNah9EuJU
W8Vg1L/YvKDGP0gEPKCpWXU2sXbq/XPlH4BQYr6FDTSe7MhdkuKCd7nuyZD8GGje/qpoqfscv8z+
iZadRe5+pCwX8dMsGXQ8FQBLhuGupqMT7H39QpsBO8YjJ37PuTXDIY9Igz9b/Us9cQ+85dp77Lxw
P2qmtRS70b9XHOcL/dxQz7bwuM7smOxDw7nynW8i+zFPzyRsu+QwbLol5bxe+SCta0UwwYW7044X
sZRkKFZcRMbhUlfbXhxV/8KXpeZ+tC+F9+iJld1u7PHSeXuxwgzKi8A5nSKLNehkY5NteXCKfRyd
BqaU9NSbxXc+/Wr2c6022fI+YsL6jYKXVr9G8R+HdeVvyUenkgrGK9yi5B5aP4pyQv/OORzI1Luj
PzjOVhtuLMbCe3JXGs/9T7WivNV9SPZyQzGjW59Dvpclott/kHRey61q2Rp+IqrI4VaAUI6WZfmG
clgm58zT98fuqnPRp4O3LcGcY/wxvfMz7daie+EfYewY8F86wPi4bh2I4oiOY/icgiu7K38G9WNq
/9WCZ5DMrp60cSfE+5kOFJt6LuXRZceu24v+NbfxxKU21ma3bT5LjelqW0a7tvvpGdSM9hYRH4OZ
d2X291g9ytUmsb74/OmcRQl9HaXt8lV4yXpAuBy/hZOXJgs7tDfd1BPytbZiLoWX94mRV4tnv9Yc
M7/MDKzGivOo5XMwHLK0cSv4q1r/Rx0qcpuAYbGznlJHW0N/bdhy5RE5JpIkgR3S0/Ft9tVBsyCU
N/A4K6N8b303Y06klGQBKSyvpK4rwmIUsdgiHeiffuNloBIol1fGNanBwcWzlG60JWkm9PSsZyrT
V6Ocr0rQv7l+95vjGD7z5mt50vKR2oeIlCUAe536Oiwd9jKUlNWnXO8jZQs2ttJWv6jKWUw+cvUy
L98YcernJbMon67WcG6CC5bFlSG4rux/BfWRlYi9qeA/Jo1iWzansD11KCyHQyHuJ+vWluPSEUOs
GYxwQWb2dhL+DLQYtQDaHv0Owr/IS7zUeE1MmJ1yaYuf5Q98XUT5va7Q2SKxHJtbmV+qamvAtnuS
5pkWpOW+rt+a6lIzNn2gxu7po6u2jfAeOhy4jtwf2Rf5i089p27SXRsHC6j0KvyjXH8guUHvt6L2
asXkwlF0CklV7rzBfPgr4C3lPWiOZIH4fF42FXBs+rep3oKzrVPW4srfhsKJTyGcvv7jp+H0ZKJ7
vkz5sFi54vQeKH8Uq/e3rvZQhKYfBVgrmFW7j6y1SHGl70Zro2WQji6+tosWUoadmil5aZayi4mq
wjepv4acLzr3XoeAjYGbYa/QdxHRGRrpIZSuq3vwaVobDBSlhb5tu2+Z2oNuZwXXbt5Pqy+xcpE2
sJzszGafQbxN2UefeL7L0YrcfN1AUDlFRms082Hz17ilU4dEZ6DYEDRoV+yXs3yake1OB0E76dpW
x9rY7Sq2yEH9ZVcSwxtGWz7Lmxl4pYgOFvJwb6R7yT8U2ruSAHBtxpzu0ZNGxJi0E9F89O5Aquo+
Ljw0/1J/JoAPHOiZ1At9vcvHo8UHXwh7sdkTL0JgxU8w/+REGAnqc1GOs6DYBMWwiz85nckU9DfE
yS9yVP6A0VE9xjtbO2DmRdC8xkXsziZ92w03OCFi2Ans5dNUHgzoAZVG5VmB3e3Hx0TmtOV96WDi
TG2etS09ctknznPd+33w3ZXBFpuwVd6sghA/1xgeMqd5MCCp9kjfoCnJkHZB4J0u/NU0Ytpxu6aE
IkeFWcJ9Ez7Oe7eoGLyo9kyXAmwUy8KmDzZYUaP5vdK2Vn3KgJStFXPOKrwC8FWsvZg1PyFoYItJ
W3Gk/G0odry4LVSQtuuS4xh5pET3PwipVlgg1rO5GlffpqNCup4Zo5s0XGnGeew2vQKMvhWs98Ra
p+kl5soJ6AZaNwfiulbiGlWHDx3kANaxW8XLMNFdJONgcRCjwOKTwIBFnoienEcDFKTAVac92/TS
9SeFgcd46goTEhlm7VqtXm3LOAvW7iE4+T8a0jAlmj2hK4CwbFSEQhDLu0BWOXuaF5G+Zboci+mb
wUS1oUwWN0fD9rwpNVuFLEVEta5RnF0kToNkr7f3lGxLB44xQc59SserUT4w/MNn8Fxm37Q/IlPe
FPKXRISnCQrXaTsxeqNMkgN+mByRl1zZ1uY7CsaREyM/tNGFNxN1faYM7Ozv8k0L975IiBB3G69H
VtnLqNEZL2He46jNtrNx0OIT4TQkbHM672kDcMjv4JFM0iNeXZ42bCpEkCQYo0l9mcc3I9wJ6ZYk
k/adOcatLZdHms7OQ06JDcywuFbbO8Q0KKBiZwSopKAXIoI6naxC8PNdHm4STidMCtlJ4IXReEEg
4hVGX0Hch/I9Y96Rc/qqNvhIGHrJAedhTLI1epO+2JvjabB2dK8BAtBFC0JuR3yyBrEJvVlRJf1r
jDuLEIK8QuLqDOQvwqkQL8z/qy86PUxCFaMSQmRiU1eVyjqbHosnEnRLPzQVmck3/tkKP8Tf6KUn
joQXio4MvyP6e1okTOQSjhF3dtXulfZMcwhBgGzWrFiVi5/W/Kf4P6P8bGkxNSNzhxYQOuqWYZRc
00GX1fiuUFbJ2R75SM3fkL4ywo2I/a8gudyQJMVfrnJd85phnVdrlZKKCIMiEUn9lzk8RcZVZQHK
YE5U9cYrYw+BZ1IkGsGuJBtDPI5/I6d5+NWMd2E+GvFzcuhrye7LEDd/Bs3VDKFg1okDnudO1U7O
jrI0rcKBuIMPjktN3S0vvO6/xA74Q/9cXqiuxX9ga8hs48YkAwsiX+dl8QG7+qcVHlJhK043Vfvs
k2WGrMTTJF5yeacFR908Y55Spg1lPNQh2SLGYq4wPJt50SJheBIOwrW3ygIPxBP36CqfzzGFIqF8
RGzImI6515lIF/AiJwXm5hhRtrHyLFgZNUgcghqW3coAfmdJiIOWyfc5EPNT3ke+7LE/muPB7C5K
vO/UDQhVh/4kW7e8WdSkTC3p8RLKNv42iwXa/5uI2OcJi8gMq7batRYuiXgq083yAar+GqNFQL9z
37+s/qpteRvlfGf0vOZdum26fwt0KhBGOf90Kmzw+IJgsvXuxNqjyo9SuCFXwKPEU+nQGcffJm+W
y0FRbiMNK9o+0T9U+U1mTuvzV1t/VMNnLGznjgOzXQ3xuRkwg5+YcfELF7ITwsxPdjdd/IBCl7uF
m26y81XPRnTp2eKlA8tg4+9G1IlG+BQhTB0QXID2/DzvTNPrydprtmDQdqHgpsgcLo3lAJqi85D+
NyHLHWWduyBF7c8n0P3FzHsbuFQZLltjqniXgm2b7kXdnYVTaZfY99+CdehyvOjMpJ3wwcLLrjzZ
sKzoKYSdaZ1SfH3VtVR+VTgA2teIkgLiQ/gsW3eVaIxiWsXD3i+/S/WSzEzUTyTO+eBKqavlwHrb
yPyuRR7d9zHeVT/6injaeisaLHj7RmNUwpUgKv+AEgdxZNzrsOGGZAj/y7R/RXCyZuIebZY1nEBc
5Vbwzwh/dXUz4jvrd2kJkH8l+qJKDo+FJT0G7aZWrhqOmiQ9T8xD3XSI+pMV/qIEEL9VbohZWlvU
uywUJJeE2rBJOJ35mhWNSfIAlUh+Vt2fdVoKGEnn9KkGe1n4bhquLo7M4sb4UFklOAoCh+Ig13dF
/OCKynXG0XGjNl6qkxLJ0yXcllsGzUCTbekzNSEPHr2KCwdNuAiULYwnQTwM1ffivYtBBqllAqm/
qaOyVdN/lXVJhp86u+kmYwKJi5QleIDLHOVfZKLEojvbA4uP09swvRiRqFWiUEPhl0x2fuOkq4h4
AodDQ6YyPTxi8HKLJfL0PgZbWfME/UKnCvwJjA4PkgiKircLRuJRGlgWaJNH87YHrWq7Y1Y+KRDB
6cMhKCIKsMHRVOpt5Re+bDppE2jTa+Si7bTe/PQ7qR5d+2m2605fxwG+6L8h/0Or1EMuMsdqyu+y
sGXpjl4xJ/e9tDkO2U71T/V0T5pvrfpouvdBevCFKAGd0x5RXpKyiwiANkj6ZbmHO1BFkjm3SvWe
d5iWpkfUXlmBAiL0skF0tew9K7dzeRiMnS9/0WCCqQfV6IFOX/S4P53Lcxw/CMbltuDMUK4ypa2V
JKwgjSkppyy9+Sf3B7yeEP5/A33C4r7TmU4pPyGTGjf9b1SbrtIVq2T4ZbuyZ7qUktWvoL+Pa1Tu
8jtRdatgo3uWtZWjq4rqpAjuGE3tgPWEHmyR/wE9y4SXhOq5543lPoEWS75GkNjl1+DrkEI3pSVE
IwejeAXCZZCumnSoJs4sxnzsuKsezJjcgQyHjL+IbtIL+TXSgAL/WzcJanOoZc++E5334TmT40mk
jRsWN8o9vWVZU2RO1rCzi1b1stWfNOwSzhWfV+zU9e8mT0dBSrM/vJs+ao/8QV2Imh5YCpDBcS1f
J/3Mms+QvNTRusuTVMEGVtFbph6tTVweDcBFxmAEFzoiU0iZGFirOjLBFP4+GX95L/PxTQCgY7/W
jMukOMKfOa+TVxaR0LZptC0VRKsFhegOlXxqTWf+y4h5JRFCOfImSPKuFremf+YM4FSYMGhIbKxs
X2TpEVf2Iw97w7x34c0sj4Qo1KWXciUa6kcN1Kqh4WGVI4sNnurDhMkairM/7vlhVBQG+mZil6sY
QYO/Dlya7F5Xt5CVGUcAm2o9G/uJpb880TSdStsyuCJ4RiZLlHH2KpuLruAEWhl2QJH5VTAcNNwC
mRkZlJdb14f/fjiGr5Gqmbd4OobZTzWcliFZCyI01QO6zMQei4c2eAkUcJjfLC4YjVbEZcqHJe8Y
1g1vmDYts03NIbMC9TAIhOItDX3OWT4mYadmXmSeiGxOe7qMPuUIOctTld2q9xrr8TXbWXXmRAnd
Fq/hlS3SKYPNkHzMkHI5Z6WRfg8buihgMQta5DNQwW3ypqfr5TOHsIjMG2YWOxQpdcCsOW3y4K73
/1p+V+4NCi7YEla/oc4lWuJ9fxKNtqKgHJ/oQ0y2HbQMWc2fRH2aLZKZD1n8ZmTvScPsNtyhZbKF
mcOzvV2eZkHe17v+XfjkNNfSTUugSsOQqXiopzmSvbZAB3hYYE1DRry4NpvtnN5D6cWsIE0bOdpP
xSHvLuiWoG4fvc2qWH932o+pAJTAlSwEBurFUXBb5br8g0X4g3h+8c0Ixd2wDvDFExSoch3FMxpz
PhEgl+WUbdcolpFdfRoIetr2k2twNPaZtQ3mdQj/80VoMfYNdAaMqk4PXefEkx1xsWTiTVXPcfkA
UC4MlKXjBbNhJJynCTzOm7JD6SGn8p3CvC4QUpV8ANbpClGCx0J6SfnLPxYgB/U1DY21hDKymT9j
+FipfjOTp2CdjdaTp2Pd70WcHEzIAxofckQzLVhelTQ8xuXvpBJTXrwrQCVp811h5bRAa636oK96
m5TS8ZNbCqXik69dD/bLjpeeCGNfT9Vz2ZyJ8BuZDcgVtdGSYSaUKYAyOVZ3NZdeNn42tIkCJQik
g+dfPrHuJcacjj3Y2HUriiSDTT9eua75YcvNSZag2xsPlh38v+qq69l8CrKexPNyPGrtJiyuJamC
hN8Y1iOZz+h9WpKN5I2OzbqnDnJdIpFM/k0JmR3dYUFdtHDXLWSAf8yiV0PgGo4NZh3hq+bfTqqX
mX0iToaO3BfVOQu/dRRWY3zMAWiM4I02ScQWP4K4LQTaCEHR4FGYVMTmKMq3yPkaoSzx19lN9WzI
ebYNh1LJPlkvd4I+bzOwobnTYEa/Z+Wfr31E/lPvHpa+reRNm363AdPRbiy/5+5TEBD/cpGH/2HZ
I8Oa+Kn59xDD+YIOJNJzWeUV9R5Uuzq4AzXbebxnP3TNRab6hQSMrijScuDLS5GLh9s2G0iJHO/g
8jRGUw0xVZ4f0AtPz0HJcxNx9J/o1tziQ6W+LLPTmmginNU9k64P7kGbHSPD38IpdCPjoPUQpye1
OQTZEHCzbjjmqu8hJLq6fGyt7tKWOzlEbZO+CbyuiHZt7I+d4LU16sx/ibkwuvJKy3lvSJXwidaN
Ax5PfrwQHAcNXGktp2uaYImIm997NPhEwD0kVo7leZvUT7m8Z82pyH/JhbJp2EK2fBfFl4afz9eu
PGgjoh854BfOb21ySe7xfDVGrnBwzs04Fbh3HPo+Sep0Fo1bAJrPP76UYUOASZCtc+6NP6iZoVWB
NxEulrGnSo9uAYpENNP9E2UXY8HZCG+RiJNwiwfCTfNr6HynPgYRCrsAPHqO+NStxZOB4mkcU1dV
Aty8lq2p8opEiMS0cTCM4QVgiC1Xt/Yp+3atM44PGAoJ5piOksJZw9817oPitbyJhXgSLSA8ds0G
yDSZnhTEkYx7Uv3tsnIvSwLXBA8idz5ADpUTKCExGxHs97Kq7SysY59WSf4AGVRUh24eFlH49Iit
TT/dkSqvlPI8TxwaSHypiD9kmZeTjmi4pXnIlpEAbULZnekoWhXyt5L8ANsb8r7KjxlFzhgdRbl3
lruhp+l7DLeTdBvBG0x3aR155tI61Q/iJ6UcttzckO66FkNtiSMn40VnQjP0jT5tS/3R1/BHfPxJ
dlXad0XHJLlOy5Mp/y2fhKG8KcMjDz6WoFHi7gauaOHISshJJUhbeB/5mQh7wMn3vzHC5nWdfHJo
h96WDBaP4DdQNjWe1yT9mPMDn1sMc9TJMACrAYHlwRg+KnUdTmsmC8pBBN2ThpNZn/A9ouIzaBpj
KIaPo229xuTbUm68m3aTgJqBCkETM3qCUUiNrny9Ehq+hvUBLn5GfJmLH4F19es7JAPpRfuQKgRS
C47m0Wrcpju0xm8WfYxvVXXBiG9OG22FQZH/NfmT5lXdj4/cBggTAWAR4jQekxK5SBZ80Fx/Zu19
nN58Rrh4RHPA8EpEIamdG4KAV8v3jrhwwfYKQ0Tt+W0YWDPbK9nForlXo7/C/s4HFt8JeGHEpXys
xK22+PWOIYs8aVS2xCKdsu4YwdnXPXPfTwXPz3s9fwnKq9P/UOX7/U72v5USV8gK9E97yvNN798X
Psf3P4CHFR3mDUmKW9zpVY1Hp61+SzxGSNy5QWsVkYB5bC2k9RxV6kLmUfBcO9zNPk3A0bpjgPf3
fnxFcbdwPkay1vzd5OoeejeRSBX1bcweVfSnQA2j/bd4Qpb4/xkWJKl5zVm+a0oH21y7ITGza+nQ
YduWrhR1lJGbrlXuvLeC0IqlCV0HNhNJoZbyz7x8LYer3n5RaLAarjLReD5lNyLm4a6RmRsD/Ko3
UwOJFldtjG6WVroICXQicCzYAgnXv+2aOyL5M7Cwzq3lEKEGMrchRSqUfytjJXfQPkerhzj4mgkX
Ju8T4UPh9CTNBf5LIj9BoxTQonTAArBUJpzej8C/MjLMJjwGjinsuO1WgpmmfUso/+rwzRqO/N5Q
fADL4In3cV07YxLtFsdLj0k04+XoSGoJdkm7T1DTJeaRM5HKV2xAGoTBj4y8p9A5ukqyKxuAN4+G
TQFKUnFaBJ5YrmE+cxz3fB3Ks4OJiBa9Cqg7ogv+D1LMIM5PBjYVFcQm8418DB82q9eWyo6UtI+c
wKCdJF1V1k7V/xSq73rmmjwMzrCOuwN1Bw73d7TmQtH+22XAvzTCY/L4lJBzykPpE8AqkgOov/fS
DG4b2ur4TP3n1LPD/1nCh5B+UP6oRcguNqNI0YbHyLzB+NogXpq2mtetBeTniDGwb/AKPL84dLV/
qADhzFOaYgC2FhvVhPur56pAkqTWT5UqS9R72vSx7IU4E636vOydVf3d/CWcIBqQ1oxWqC7OCsVN
BPVASBQ3qdqn9T/NP4FFFaQC5Wd1ubqXu9YcuNwapzJu0G9SdTMR8bqYWIEfAKqWsEgh+JGpSpEC
WnTHCln60iyPnQ/RUqsg+et/fPHLtPahImFy+871E58MO0zEWYsD2FnkP6B+MRnN1mNEkRZyGyyJ
BvKOkBMHB4v8zKK1qpzL7ugH/ESkqX7xjPDQ531BDADjuMgtRuy9TH9EXGCdnQ6qvlPkvVkDqXuI
4lT0sjjdQRKV7K5HD2VgtdN/YKiIjfj3QI9qfFj9V6T9DhWyP+23Y8YiDcaefO4vmHvNFtiRvYkW
UmcWPDWFbnVBKBmuiA3qkbBr4ur43naVU4KxGXA6fk8paXXHztQah6lfQ9NLWPXQn3XzSQ9vfKfm
DCXHaBRbtLC2x3RSVtUr58QaSdas+n5dTf90FDEpKGvVXWq2/g7pnWRCxKZfdXb2swtgZs+QF5JG
0SKFGkb0a3Sp1PNl4cLit1b4U6qvOdjGXIi0zXDcg9AkjBtT6sagrLHELZ2Eds7DF1S8qtpoBxIg
6b4RT8Ubc1CCqES8Nz3ESrkZhJcUwiCzP+QkeCwXVVxwML6o2+tKjAM5nd3kpsac1GnFBJJ2qJ9c
kmvCYAOuThZXKG2Yp5Zvo1SufdhwtgesH+xOixbWRFMJ4Ry3B36QF/lebjpD+plykKx8vGkKMV72
pG2at5GVVl0DcFvavmX4ji4Gfr1ZOxL8b1d4xfWBXrEVw5ltVHvAFZ3fBVeMjf6UwU5dskzYMPzp
JBWX5XlPyenIqreKL78YyLnhJSh9niWPLz+4L/fyojeBu5Kn7fLld/6zIQUtKthkwwGEghAEkB1r
L4us7CFfowGow7TDVa1bL3E+KOWtEt4K4ma6nZ+/OBQUxZOjd3qNyHln9Cgc0QLCLEO7wE7bloy4
JI9m3YtsBJY9BKCAmYvrBQetUl6w4zlaul+mrrDTbFpzQBigsXg7ZzLFFhH2UC/WJP7wgqCbAZIe
3SVuPy1PNmqgu2JEqihJ4KU6e3nSeGqTQcgupB6CVjignCwfBWN94sitvKq5CpYtS+8sOz9gTAIY
KwV974OhEgOsj64lOhzwwN+wIHBm0JCChDL6Jq8NTw72pfYmxugevqra8xl2WhBQ/Fgk36MkTFq7
DUmHWx4bEEXB2H6auIHk4leXrtV8JLJJ1Zgp+tRZRKmpzHeECroyOzv1gO362EMaphJcU0Eab/lH
4Iius0tN+CSYriVy++k/rA6olQxe3N68t8lfwLUAdaBdgvTSqmCuaFTxMoXGZ4VFX8GQYk3fiyxq
6OjD3rI/rwth5zPy8kyWwXnONtF0H637hCwx7KHS2AcuCUcAdlWEeX+zbXEi7Cfpva5p3qt/ipdS
PbQSaQhImj4y5CMPJA1yGy9vFbCYaJIJkfCWx7kzXuoQdsjf92BmPQhxbhgIUzqwsgtZwhqw46CB
34OaGrtUQ5S6VLZbGIvzf34qYp/aSP59OUyXX9T5EpsaQoeUSokqacsCMkQZhboqg+PmLOXNVgtS
jb5kEHmhOH9jgp5BD2U7J73JaWwzvkzJuyqdJ1jmxU4Smn9UVayE8MKFM4fjJlA+JQFna/3Z+Gtl
ibq6Nyg8iESm/+4eLX4C6H4TjQTIFpHFzOUAYHVUr1pbXpepx5DuTtoxhNmv5Scv8aayTp3+USPO
mOjXigPU47wiE00adTzxxkUuWgMUCX9E466y7zD/goBo1A3Tg+BDKXG4pOK2GfdLOqtkd8zEX9UC
2Rl7JWDpqu2BVWJgXgB+UvVrNfzwJoupg62aZNj0P2rtsQT3+rknEs1Cg5ZdqwyjcwoMPDi4CQnx
wdgFV2dk8A7HxiDOBbUKGl2CAhzaknsXjRZp03beeoP1rGOWhEZbWdx2zcbQ+CSTT4bIaN7M4aXQ
jkEGGcXToTDRUNXkGGXzEyDINvkGk7gkovDXd4nbz7f+l7ZoKfct2DIfZ4zMD9mLaAjgJS/yrl0j
4C/0nQ32BLsTsm2J8t/Ej6IUMNsKNwwMweCyBhFaCkiJNPGDM5BWyXeiWGQA8wvZdLMzrnsSkXjJ
ofRnJ18wt30ysd+zIkv09cVMhyOjodAdze695U+lF4rTKJUkVmjL1SbBlQAAm0pYWr6duKTXAK3J
j7wENq+F+hTjCBG4OdPxpmF2KIt69fOvbi4Qs/ysV4oDpC/eJ+uY4ExL7iHCKxP1ht7tltNapi2E
YV+VbAFTCQ51608haoioS4b1YMrXlv9biI8FHZLqicmqXluF7HYqNwG/nRjaEpdCjEWpOBg9IOB1
oPUibtaTDBJNOOS/3HhlvdusA0/JL8tREIZH8hzJLGcZW/fTTibEIrzKkSOGpwViw2Ox6GNQRm4I
eGUec6PMA3cM+bcmp5/2lfHRAAHTdGMF6c5Co23m71aOIoEvH0mTf6PNGk0hE+ZRNq96sS3Sm1zn
difdEsOAuEZ/gmh+UMo9gZ42i1B4Vj262AhHag/8SWwqbicfM45AAsHhFf+U9MsnVuO34kpbvgeG
cBsz21R+SBIfZkbwiiMxohfn5dxoi7tVHZYPtkw848XztlwBaXfNxGsrn8p6cAxz3oZlsTVm0U1m
guJxCRAbTXeLA7w/J4br54QAVCpDE4rARXSq/k7uuKYtI8NBOv+rUZEZ2rYJPgLlrUbwnLQdcuSX
qHwiOvvvowNXQvFqiWSWTlv2NqX4qjCnkGAhgExHdMbFYEuj8Zzaa4TJqMjeDN3OPV698tH1/ygk
YVFgXGrXRfk+uJ1LNdEKLwnZWdCl57IUV6N+U8E1Sus8AGRUzzj4yzvOfXQknNHZ+J7zsqdkYY41
JtEZqbu0qXO3Mh9Fs5Pia9j/Kbjii6AlU4LkHql12k3MqtHbaJmUyAOhXcmTTvoi7YTwkEp7oDJy
nc54OnLYssLLu0NPMx97BPejYJKi50DXAIk3LuEf0qr7q5q1Lm5INDNZ5jo7jB9V/quHb0H6MeFU
mMGP+uEtHon1ma6MD9Y/SfwUp1ONTqF8kA+EWnBjEu76pwZe9NGZ118sPco9MK4k9WD2ODXTrUiu
BFOq3eh0sKER+vK+EanuAFNY/WpMdzqOlPydC0ASdsB9HBZryDhsuXvTqQga4yVm3UzmHYEahfhp
mWc/vqfNWYF4x7aM2YXtTESIdfd9nPGyp8Vbud4qUP6o5BGqJurW4E/vsMFa44cm40iAAlser8nU
dirZZroZ8N9FcbFsvC0zab5IITU0E6GtTSJiavKszmBwg/9Ww0KXL1U4LpiVpaODWraFCy42KqHO
xJ4jxVzkQoK8DkIyYUgNvS4nmOF/irqDqn2VLHYPRBqsGQbDlY4nveYITOPferwuA/GYASDWPdBD
ggv4BRdr/SvtB+H88N8lE9OMkuFkIX3Q9wH8WqX+VvPFyN9zzI8VXdQNL33PCZgz9WDxBiBlJrdN
QlRJ0TrKuJlMdBd8LdTmIZNhO5EzoKQ9ysla3hm4o2AWul+zeUH6Wxjfad/aAP83ZW9/mZw5R4Kq
Vm11mL7BbA2V4bd+1lgTVGU1IVfTQ/jBKnMmyLRlidSbv5C/eG7ggAgdD+YtGVRY4NDGcLl24wVb
aHpTOhwdqDvRBpJ2y8BJHoMBIay9aujb5RDsK8xliLH1HfdMEG8t+X125rVcXXxMR0uk2VT9VOWP
nG1C5W7ym5TAt/gb/frYK0esgdxuvCtIQRH+yOWWRTDONm3zM2Oj7CFvyQJUfizcyHr9OVDbG220
YmM6gduobEGrHNHuOtnmI8KiCaDnv9NsBBUZi8YVMOtFO6i4ZERt2TEMSW+VeY7US+DKI9DIWqy/
JAJe0uY/IlUrdroj2B1Mgas6JUlENTg1P9Ylhwz8IEG9RWIeZp0VoWZIbxhycCeDq47MJFsNWVVW
7EQswcmxaS6JtBuGA2HA5CU9SMY5+tF15FitSttgYTEZ0C1chIzyhYTctcMQBokugXcf5mY9Dg9s
/KsUNj9s8eJCQ6wjxPmqbWTrdJ3xz/1nueE6DF7LIsQWFOcbxdNcVVj78YGWJoWQXJNtmriSdQiA
B2QEISp2MI8cW7BlhekW4etdBn5mP2Hba6P3qnxm6Qe4YU6RJsuu5HLx6fh9QWWkmj+lgmvSmV1I
2ushRBf98sBwkdY/D+pF5dwFOx3Yw7764StT/iwi3SZXPk8BQV0bofvXQOLF2id/iUu4lHOAFr+b
wQ3wxQmND9nc0FpJJqkrPkExNGFTh39k3diDnKyqe8j3UUWeGJKj/Bf3vyJiejCgTLlX+qVj8OYT
oWt1O94y1eVQAzRaj+KmoHGvvhIbR7rm2wT4scyKlnwkn9dOmjuiEe5GHd8VubniQ1MugH/xUomG
Dg6SklitEAVR+PVFNQv+Fv2H7RVkKhzdFLgsOgV/LRTtLIx8KRjJ0DSk00fWrXvrPYzfw/Cv1e/C
cMv9wyQyGp6pLF1X2r6UD12G/ZLxiwykGuhdZ+Ps4HQE+B3VLaVDhDWVe23YCJNXJhddPcvibWhI
DbqU4Z9iHQC3imq3BB1/V5VHbBfGug1jrANHK8fUC3Jyl1vDvLVzg6tcs/30NPU30kVM81kaB4WU
PwhPaCUslvN7qb9Z4wZ1m6a9aYBcGv0Uw9cEcF/JFyqklj+ceWzIr4uUjwTfUj3VCqDCTeJ4HsNf
GSqVrmHaSvySnAR4CRtnuInKtXs38zeh/erd2s2ATClhQUmJSYxNW+U5jQhsXXqe0L/PNGiRnbue
Wp7tYNUNnpUc4agdvIjokEbStWkoDFhIgxVwy1ACUpzHdINGiqdciy4LGj8TDsDwp4QnuZuwXdVu
hE1e3cvy2YpwBOwUImJAONsb8bGAvPcYdGKW3/gcHAE+mgn/39ye0+hXJuapF/6sfoNQetFE5wA2
5vDrZyDM2ucI3I8WUB1Jm+Gi8LVPq39JR01dWahmLOIFjyJprUhahM8kX94Se+atZtp0gOWQMjhh
4S7UfYenCwlVLPylTAdgs7Zh/RZuQ/dsp5LOfCxFKkqqJ4pSmQNjicVbT+FXAc2Ksp0OZlL4kodi
fgCRRNIzek3TehDWQfGISUOPfwbifyxlgzvRxSRHAuk/VBrNmrZGpGLaB9gVurDGYjYNjzncGOMO
uWZNfUSIygszEr5Bd+V/6RTiiX9FpsZQMZFtY+vll1/x/BvP/3j/6HjYB0CftPIB9doSd/K6xAbG
CICPdAltTzcL5skrlH6K2rHHWs5WDF+XENLrVUpqh0zXwSImlXyb/BUkiVs5fauohrAKdM/pOeq2
hXaoCGCx/NOsXPn1pKOBRB7NQWRdRRh1aaCxG+a3hKABidCrvQwzwYVG6S4I3rsKU6XFX5b5PfSM
zZhnCpdM3Mwkk2BpQkKK2WuvvOWqFt9Ji1rF0kaJwuXukmRvqI+ECCBV3Oce8nl1W21iD5q9PRpK
fWmkB48LzH6s7BYRv2adLlJ5KcWzmH5CIiE+FziyjWQ/AN/Xwt8kMv0IWCO5WCR0xpX5Zghbsj1x
RGM23g+KiTK6R2D8o2q7IbmOhV0njqogfP4fS+ex3DqQpelXmZg9ouHNREcvaAB6K1GUNghZeO/x
9P3lrVn0prrqSiKBzHN+i9FqLD5TioM+CV1piXVIb+IImOK33j825tOpt4aDGXKlK9Q3CUycvy2v
L9WLrf8AcCQcPR1PEeoWFKVLI92xKggHmgfF7bzzX/ciUgJ7dLxFeqxUjQycbYLfoOAxAhAgp5uC
HGSJpPUamWdtWfQLF9Fx9qcXF/XP56h19kglJ6qpobg0hT3JuSbRb5PutWgdFB4MS1A8MgT+88iB
XjEdg/giTaVfIADRtr596Ia8xtaMs1c3ziT5hF5M3woTLtI3xOmITFZQDLEKya32blADWsq3nKFP
G1GaDS6BkAoYHJ9owG5/k/oHwgpuwhe0kStN+3A67gWVa3LRGF9DxBecgRZLrpgwpuQA4bTqfmSk
gQLGmL4tvqbOx64Ne8k4m/CRg+2v8KQnLjOQ1+q/LTCAwDy5PnCgNxDihInCYqJAD9WN7b/W/aeT
/yTg8gb46DqdZs4BtM7ttmTzDMrtNPx1OvnoqADIeEmuxHOFTBQMFj1qhhl1MK4enVB8uQWLDGpv
ULcR8Zb2NVG/FPtiZviKidO3axBgv2fqAL1WToH85tR/nb3oNvTsjAfCdRLZG+Zjv+phL26y+GqZ
6XoCDeScvlos4nQw4CdfAeyHikfPs/YX/UCqCepG988zw2J6n7BlBMAKNi2U67R9Ez6XIEPhH4AP
HEd+a5ChWUIIdxpWUEbNtrf2abWv4lscPPsBjsBca0SM8Vn7waEdEKeEa/BvbC40qq2ZPmJiGDmp
hn1t/rOF+BxMEGDA9/ccthnZFNcAnznakaOzHTYI9dJ4LfHp+ZTN3RP5GA9vLIH0vEgmARyggmAu
xcSmkW4t00VNhaga1EJTiCXnKpS6B8j60qw27brC0riH5+sxJiesQ0QNt4gdgpoTrFBW4RVhfNfu
U9hRGtm5EUJ5P04XIXGMuePCVlol2R80fNjuyL0n8QJctaA5GIFzR4ILu27kYLEhEjNHio6aprb2
srVpRpdWV6FPJlStnbeN7ZkB9enZMpKOXClp9qZGNwB4ZPFsl7gVM+adRVTd7RYBIRnLjcZ3v2HB
TsdnFp1L6daF7316ink3mvkAwtFshk1DPTr3TpGuUHr11VFdomnPvVz7tVllivazHeAj631KHhFT
fLMxe3VtNker44+rXF/ac3ZDkfNspp4ju09CjxcSoDzPJDj7Igy2IaH7ynoYHgNw19Aj1wjOIstC
M0+OSSzcLiEvjyDNyc9WlvqewiEanIAj2QMFF3W5eGunD7V5UrNEkTBrLVgMYJZA4kYg8ljZT8au
r9Evmtna4Mdjp4VXBhu91mzZcxVgvtwEww74w5JOeI0BuXjkSKqIG6LEkVO1h/qBB4ugw7pFTewm
2qnpiMTi4PLmB3eRGH5M0OkCkaJch5ACvwxeuJSLt3jL/6pehT+0ii0NH8YVARmWGgfpT7vKDGFy
/BEmJiL/s+PUX6LuLe2/yQzEPBAAIfKeoatsZH8htR9x+zrOFAfXR7/dMcfXV/KyBy67ATaFsaGE
/E8Wf6GGGo9j0VO9APR2ZAcLsreA84bBDYk7KRWv8QruAWlkf8lNfKu0sDaLAgSMnSi+MzSScxrj
X7QfLXv68CI24KG/aNYFQ6AoeQk93fht0x3lRAuFjULs1RkWKMg0okb8CQIXWUvuP0KFE2LehZxx
eIvajwobruaNGOS5e/kzQuBJuoH79ajyx7FwFUTUX8JyPY/rQLDcC97A9Uh5nGA/9Dv1HkLj0aff
VcVQHp54zAeFabYfF2Mz0uH5EaCPkQmQ/ZGNDbsTHWVirOqcDWPC2LzinOR45gVAREZ+HW3Qy7CE
J+drxEZZdpWX2gf+RbRDFKRmAFn2p90eHV3ImPzVpF1E5xMMIp4rZg0BCgbhweEhEKMhqY6ruuaS
IH4kAsbtixs5giSQnLLuTjte6vHn6/GNoUFttrzPVfEusVz29VcVHwQ/ZSMsIEF/wWCQhXueL7Fb
q90pMS3AIj4u/zf6ottESLCkieujvI56TMtJuJQQhHcXe/jDoiAh0ogn+s2818DyhJ9ybj5UcoQI
Iu2Y72303gxNVK/2GvWpFpEH7ELCBcCwGycIU26qzQFEhHATvQsB16cZZUtytTPnHCY7O3sfmbqb
MkbbgBcwfROoQw5ZzCdhxJhRg5VWEYk3dHCI3zKPAxdXdQc8xsmfRm/U6ywGJ+Eew6rAXRPhtlLe
a26vJmcNCa66QZgTSVUB5nIxcgoKDAmkXu5ibMFqD6xyi6tXVX2VqoNi72c0l5q6YqzK0o+ciXvm
6c+MWwkJVOTv8M2muZEdBmd5lXI7MYgiMig/YPiNbbdRuk3h7IHFciRSYKn9j1YBHRgUCcGNzQpI
ihizw/IUlawAii7auLHGspZ3D3PVNdmSQslFRYkYJSDUlb9n9mc5fuQQZwu4iAb8eFpZuYUmBJZY
4zvh9MyOJp1xJE+IU54jT5iFC66haTrAbzHDEJNEr4/qxiNnyo4zp9F/MW0Kz8yo6qv6Go2/HTJJ
Xlcij6Lyzhm91BoLL5vDXHXDpoHxL5v/xFuCijSxfw174PrnsuLhtkn9QS9dM7EPuMyXybAP6z1z
wtQiU+oB78CzRNjrJHL11v5KYnYDGE+Vq9jSE53zjnCrCDQ+QERQTsk6ELHIqDnwfyz5jwVCIr7U
/sGvyMTof3Erw9NM7e6zwXvojYhOgFVoVjSSTWzuZR6IiSsNSYWGy0lzIP/qK29ydDEQgSsUe+8H
jIOoo4iXNw9FBOdzE3NODKLzIoSe+ttIdl6Tb2x9p7O/ouJH1EnAXrxCzmJ4gEcVIk+GlTHwuuJC
mHyruHP0HTk4+zhoqhM6FBnrEULtvPBmew+tOfS7EJObEBdJtPxsxFLG7AWCgBmR1XifxyTEnoH+
YblyD6qgk1dKt3pvngWBJBpycpWm+6dUY5wglkFG5WiMiCHHkOeCugCZx/8SWy8dCXPRT6h8+Tbp
6S796wTVw/avBKKhRqdufEoBKC0zCLLmAV78naNUyJJ5UrFGiiOO7r+HScdAy38kQuuiR0xFhAnq
Fhp30zzrbzLuAEXbZ4RIxaQBleUt5NmMjzi5Kwkby7at905lEibVrbPJs/VVFV/MaA+eSHbyYnCt
JfASvxfs633M7zF/tRrKSxq5Bitb6bEILt1GwckEMFt+MjwayDcst7NeYkJ0gAlMEEjyHRg/SMVp
XdW8SdnfbLB5Z2tSXgilWGgc3WPhQXmK+ILonzd5xrt6GKatM2uInogZuXYwbiwXoNjrvtvFon7B
5Iy+2NJFNp8+xL9zhhSgMMUZdwPH2SQvoejb7GTKcPLznvMtMBC70X5O4h+b9z8uwlpZ1qdDr1Yw
gHMTQ1N6fnPSuVlZ2kSq4UopT1IMTKFk60wnqAgoDwszyhAejdfakTbpQFHQfIgRcUdccES7hQv2
5CC8tQ3WaJoMVPWgF2dWLWLtuEhVNLxnGXVQviWYQDxiOtw+VGXZc8Aa3bK21jE4jR+6UoyPEBJg
p3vmGsDV+J4M3y1J54jBQmLi1VKIiewmC6CX83eo7zIQX4iw8kbMVyAxwyQ/PO5yeQ6cc+K/NuFX
0VMNabsnvccrAEBlXHJQlqSkDIHfpZv5v/G7weym7g3UqA0dAA07a4UCnO0ee1+lHQy+NNy0pYeX
aPKQbXfjlzhYW2odwuqcS7g+6KzIGRELpGu0uxzw3JqkCpS0tWuPCvvxwxzeKgvdNqEb2vzuQ5kZ
+Y9mwU2r8+qktsrCmj7EolpahlurV0fegW9YXrKF72iXuls69pK51Bi34/guYtvShB0RSbntsgMg
euKFewz5w8djmZmsbgo/VkvdkKQEiVlX3YTDOifM26R9ktktbz9UyyJYjD/R5/B1B3mFK3BkCmK3
H80MWQnB3u0uZzGh8oN/lLv7lccNfknEeWnDu6E8CefhrfNZMtGiIEXrbiDXC5Y8DgiDFC/+lIYJ
owVftXgVbEJqxo9/iGh2jyXKuL4yIsCno2nttOkdlWllb3H6G9Y9yLLFFAD7iZ0w+wyib00gu8Ej
RALZNQ6efOjv7Jx1166kGJ1IJxIsxD+NzwXLgd68JBPqMWbBqSWsJUK98nT0u8XiZFovQufrZGdd
fh/IP7K8qiK5lJhhxdX6IzV0kuLBG0Xmd8qZNkU6/PIrQbpoWbKt1jN6V2/mD4Z6nbT+JqIhiN2a
Ek8emmZFgdlSYEkgKBLjmiI/eQ/FTAaAge6D+4lgMGrHSkyoqgUNg7Zrjj9K9Y90Eb8+NE3DlbaZ
888MwsnQKExnVOqADpG0U1ZzAyNjWOyEj3Tb0xtY0L3zoSI1iIxvM/7wq+s0oeJlvOqYk2Wvd4BT
6GTDf/MWsS9WA0nDC4jPbkV0KOzNzJGgh6fK5Ksv36bis6T1LUaHqLblWekfg+BHNuJ0VOB3wgE5
rPUHjEIrI2qQaNF8Jfj6feJi/bRdTyrFBLiRek7WfT+g52fWOr1ZfrrSEHrw3+JGQQx7Vcp9LS9L
sBgr2Eg/fsUEQy+ZvwKOGb2i3uaSsaiC7zx2mIkRSSHo7zbNygEYPQoazCEnoS0vhf6rjDSq0Smm
917Iju7PsI7VS2J76kXvr61+LnJp8U2hLXOz8DGpZHs7b4B2i6Y485Zb6tWseyLzwFDuZrkbJXRf
q7bZZd1nRVxblhV8T4SHo5ukVK4QZvK1LCSxe6N7xfAhPMy7N7h14eHX8TSPCySAUMmB/gEzQdyu
I8xXO0hXne+/HL8rFMG+9K3kGwEAA/6HyX1yNS9gwnqhxkvQ13H4Gw2X1Nn33hDj7zQrDDZsQove
WoMPNclm5JSNTUZ9L1KuqnPR8xMrj4a8BQEzEQuoPnQe38j2ubRBupA6IpiHCiKj2iYjkEPXn0Uc
GBN3dFYJ9qI9M0HngS8KGU3y0S+IH/kC0vOrVTW5+HnIBLpoJotr/Ztrz6IF35U7d5KidYTDD0Eb
EREMZwwcfO8dzrNaRIeXd4mtQ5b3mqrg2J+xxj7klnT/vfQFCk+ITNTcguKbdkp+FB/h0sKVRuYn
qFp7giXi33yU2Q8COCQGtC5JZEmdA5QMPEzMvs2dFVwQ0NSDC/40ADgZo4OTfpfzy//H+0Js12FM
P55HWKGUfJnaNqA/quRSUN4ZlePt5FnTCcSU9vph9kLTa9JLrjtLzTiQLdfNYFyMVl7Idqo0rev0
w8pMybJQL9jbAL0zADGhDRLMUZ/xmV/Q2heSz9yI/ira2QL65WbuhoZv70WyD1J6Iu0C1lOYnfFe
6/tKuauIT2egwrps1zGCIJUnJFjHpAfx7LKCdbwD/xjCwRX1UfaqJLhKQoxa4s5sK7EgLVmimYGg
DWIhPZe+CctFEM8GBBucIdOzbKb95JReCeBPyQhJIDqHu9DxgeeoCaklrBycx8KA1cBhMQGjptC4
AONrtrgyQmi030TfpMRwhfeJhZwTdTpJUHy+Yq4Ea6F2bUU5PePquij2ApempRJ4KfW/1IoX/nec
30jHhRUiSSPlF6myp1K9Kux1DQUCs7CEcXGnRG3BuOa4Bw8q/7B9akms1oqPAnNmeYDRHYtfo8HI
6cGaNP7s+tlHIuNlZOmDpbN4o7VZZGdSFmZiLSYMqh8JPERNqhCG1RbcvCYLK/IVlYvnnwATNDN8
YwnnLOeUIJFrtOSlqjOL0bSTwOkEzmdZfEcMkc2+NY+ZR4BXvqUez+0tgvg8wcUBxSiAr2LXy1gK
JsJ7cp5QpIKKK5w5huRl2nZuj7je8QnDr5VH4rPwgJjFOhdRz0QiHCQTqY3bVYQY7FL8HrJxC3EA
kXaKoNRZ9qPDonurSM2AMAVKa6wtOVSY8tfNtO/u+EZt1rDUuhDbvvC7PeiSgQnJ5qzZxMi2pN9m
aDZhmSzpGQPXQVGORwOrQ3HjYOnUl8h85qm9VfkCY4hyHk7gQq8rD7oMTGB4Ok+AhfpJtR8RVhUH
4vnG2Z1E2UKzOE82r/Ny7G9hSBTzl02adt6oKyq91pXKaUfdgWxywDynZgPuFNlnjcstIcugLr5l
+ywPnqQg814l9rNmGO46njHtQPqcW4HdMR66OWWta95L1+kecXmnkoIkvHZZkug5x/AwZN1syvw4
OBL6UVBOwrkqjkbinLeO/Dr/U3GJG0V3zlBFk4+MiENVMOMISy2RnKruAxyx8wQMXFwjIlLtGjcu
1mmcIPKxjmlEt3jAfhJWQInUmfpsjs8mJ1nuCa8txQiy9b9co9oGABJ4KgqeQ3lSP8NyQ9wG8e1c
A+wiBdF4biOFAGEHjDwLv9+/IxP4iuYLlOEEcU5hPN0LsHXNdSrPdvI62D9x/z3I84ZyAIa1MkXm
Zd2MgHNAIZbpJHceW3bmM5hTH6LjCECy8p8Lpuf787kdpRUPBAkDcaOJVM1VGytr3w5xFl07l2nP
v6AETzUga2Z6iAe1/82IdwnzryJ6lwiBqz+BSEmOM6gvLkETrtbiZ7JPJKqFyp9Bh6tzj+V5FY0f
Btnn7VFy/ozuqJo7FU+A/3C0uyb98aDO+S1OEP1sbVy3Z1VdYyTU8IerK2sItlrKEIAKkTLdFYEj
UX7WrPdA4Q1HRSRPO2kdu1XssUiKC1Vsdfzm6MHWkn+fEW40PZ4s9PqGoNvbpyy5wiShSju4fRWk
RkkI7z1LV8y+pTJCoT8z9SBbCH2I1NiX48DxCy2EQImmCVjeLXK6aFm8q1CSXUg16MKGMakJZPiQ
o4M+eBrRkFn0o2gY0ZWbWXcQZrigppcRlmj2xk3lIc4oNzyI5naA14/iVwGcTQyjEbSnxXotz8ho
dVLKWrdEGkyUb5sCdkQMl2YL8v5KxvMyUk6DDAgFyOiMJBzcLW6CgkclxTvHLYmYhrGccQusx9lO
G85osQNpuYszWgRrNiAlTK/ljjuhjzaA9Mn81jSESR5z7Zpm944sgeiA+0aqXIPHHTpn7Xhs5WI1
IsyeSaIp7xkbM+U+GOc+9TxBq7cpWbcVHko4oBUhFMjVR/I3Weqa+JVwl7H4G0FFLPYM4VRpVdC+
bGXTn6Pw/hlo/bRts8+mTU0fG7E/rc3ZDW/it19Z892bt3AZbMb5JwzpUMF9kKwd4zNDRVu//Mu5
26MP7MQFxNhpe37K7LFHxEDxA0Dkb8iuZtN12Z0alipb3yTlMxxvylzw5u0qHr64PyjBcw6P9lN3
tvIcHky1XjsTlVhvDRm3gqCGSeagFXGJcoOa0jxJDsJakeTGhzyI4Cch4ITTokGKMZJkzuAzo72s
zphvOpPpnG+HCr0YgiJ0YWsN6jTBshNGC6L2SBXA/Y8Xpp8uPSr+AkasrDcgRobq6vA7WVfTmV1Q
rAjy2WxeyQXt1nxlZXUxMGiRlm4dOvTnKp9oxhIv9y8ysQgRCr+pPaJ3Xfaso/5FbC+kIwt5s917
gm2pKYWsDZ5D7v9aKYGJhkWCCL9BqevAySYSLyZxT8CBs8tHRRaB3mx1KgqLn1onNkNCeMX1NfNI
aBbvZajTki5tvkG4gZnXRED+JyZHt76Ejq6lgAM9CTh00t4ThqXA0BZs+USsLhsNg3CAiYhckG5E
gMEaQllC279rKIbGq0ZgeECxxzA+auL7SxzBW+1REDwW3w0VHG66qOVVYQcvGRWSj5nIQDS+zJ1o
uOvHTM8Ocw44tcaZ7sQbvV6P7UUXRIQYEO33Cz9MI1Fx30Piqu8OLxmOOWUjiIOEC4z4R9t4UAgJ
37yHz2OvOlY2dfOrirxQgVz4OlstS502vaT6HvJBptniJSjf/x0+8oTa8xDwJDki4YH1mW+KeMFU
d9UYEJSAxWHr32oc+W4u71HddvI177aT5fot2ZKbyuefW5EHAMqkpTvfSjyjPJXsIqMmo352gV9n
8rLyQ8/nGeIFxB7C0q2s5O+UVEEyvEj4PgrJhiIC6kMDLZ//4qQnazzu5MEleFfEvSDORKERlvRE
vgVMMP61nqhZ3WRIUarN/Ao+Q3/SuAJ95zxikYvDc8er1yRf1vAdxase41YD7PBSh0fZvDXle16h
l/JEyOHgMq11cE9VMxDFRyRZ5RW2S15VVSI6d33/CBgyJB+a8FpHMM2YbzWZQ+7PGG/zQNyGBKn3
pUF+KBhDt4m1FZy2SwRqOq4atWZkALwOj1PzYmPWIEudxlOfx4RghpQUiV3Ag6gfG67BNTmd4Sfg
UAoRQAUHliFk+hx6OnSuiLgpd5hkovalUU6T/rBIq8Dbhzo08b2AF7YHytsW5W4ed3n00Kd0Y+of
hfrK06kq2KtQcooNdkYqVHG3W7hSSKkZ5w2xt8SVnOGeuE3FyjXjhRmWtIYsJvWrVvB1uV15dWht
jtT7qHyqaE0a3u2oW81mtHTs94lBMKE0aeP7uzY8avq7ElyJf5X9XakfU3MXp0czejjWCwK2joyK
91nZIkYOw3sCjq9Yl4A3QNvxWJfOPQRWCQBFjW+4oqk+Su3BYHQmT0L2t5iZq5kOrUlx8wDpkT4B
iaK6lJ421akj7kQXoEsn86im7HalsxClyGV07TFKl3neSvpTRQyTglzJEiht+j4Wj5Jtq9gTmpZ0
Yr7ow2AN/bysX0fkwvLwwwcqdbRI7HPkSDLh9TVdEHZEEljxEsp/9HUT4diYuz7c+NW60JckVe+I
hUxR9xUoOE354hNy226F8Ms3z9FwmhGaGF5efE7KerJfCp1JfMUlC8NltztbOch3gjDV5l2LXtTi
dSaKC4JF8iJ9nZI9jF52zQ9g2O0CQsrfwaHmlAK/zvcKvusMJHlCnu/0X37Im7CeUwo63m1iCcyV
nLmDiSmB37Pq8fYR5QDCFQ+3sL6MeKdQavYoaVgjCRs2p8NIaXVN5AjAqtRhpMdwFV+INwi6ES/t
2rGeSsrIdQwTHFt4JAoyNGysi8Gnrv7F/K4DBjzZ+gJqoSLHFe98aZHhd0lRKAE2rm1tm8mvFEVO
7YXg58Y4AmPN5oUORRBYvFRk3f8Tbod/6cDLPBMG+1lMPykLn5lRlSHfkM+ipemOud8uV430JCgJ
l0he3GRyTrJHZ/3MPAUSE3wmJIzDK/qEKGLSUXYUJSfqQ0jqbKJVX/mR9HCSsQwpBycASU8IS9mv
iVhf+cNZ0BaZli1j9Vf0hMTKYwpf0FJrAfJcUgCOvXKuU2CRo97upJZJW2B1xU+GuYVB37Q2HA6C
0uoiAjtfHTJR+aiV+Zm1C6cZKAqCoOH8DkMuAwdo1z747Z4eGr4tvfPEUq++nMKMjADS/vkXE+3A
m0Mkik9W41nkXBGJ1QqmIa0WDQBZ2hjLlmslNk4gPCOhR8rwnsXGIhXBGMEf1x85P2NMN0n2IPoz
mCM6Gk5mek3lpz4T8jW+xDuJP27YFTTYQmLXlLQfGK/C6jKBZbUsuYX54zBcDcHp34MD9NfulQAg
n1eeusuXFCn66P/m/FkDEfaC4G6lB8R9hWbarpC2sJGDs/bqYlR6gAbCK+6ZW4/HKqdNymWL47jq
GK3+wXzdqgP3yAjDIwiXsJ19ArsBV++XW0gPulHn8lIP6Pm5CdFeJ+kH3q8sRYzt0bnj6+LLqoKD
TgZEhPdbnHcBVBKfnmqeFWWjsrHhk8Z0UpNpwMFxVOVfAQQTDFfHT80+cbY1hIiS8et8qFgpm+IZ
SsDvhLSP36mO0ZDgt3BTA1c7e71/2vxmylNQk5Y4O41zaC0N9mpznzGtYX9udoPKeScclycekznZ
wi5xsBEiwkRDWy5gzkSUJn02iBTJGH5gaCPsUyHRyebIcUCr850i7/nAi/FBfxpSoJBP/RmjhWe6
P+rD5zzulZq6xjUDoC0DxFH3ANVXD/zbw181kGbqAfL4FepFCLJdwsAw7g1CtQ/ziE6B8RloE6DE
QWS4sbYhr1x/L9JfQ7mP/ZrcE+cX5NUqfqvinES30dxPnde2B5T2A5rBBg2YdBz1FwcYlIK45kXn
tcCTG/8pMgBgAezUPOb87n8bw8qOYNoPdngBMenzTcpM0wGaRDQFFd/U2EJTp+xR8EC6jiSRXGmI
jZ4cK5SNxA5k25jSwTR01QxN5i6mvUS5thNwkTvnHqaDTkKCQ3IgkintNUcc3tz75BLF7xPSkSYB
cJj7RW2cWglR0EuO7IFAvwKC8i66XoB5pPZWTXsR1s7QM1JQtIP1s6yVXcOKn6Pg5suPtvpqtFuk
/kgRWekI7ct9wvbl8iPD+CLh16v79dxvAn1TWby2CWnxRz8ntuU1rVBMYtMEs+63vJBkhsGAE1lM
fO3UPEcG+ppQls7DnYE9Pli24hcx+3BXE2Nhy7eemBwOowl05uSXJCJvTbq6+X7GRYtnwhXNvq0/
bnKKHYGIoCABYTDvqgeflgf5GEVoR6kpsTaW+hJLbw7HP1GzQm64VUD1mpGXZvAmyjSaPz0u3Rq+
xJw28BwZrsOBcKCN6r+MxbqT6dzxkkEirOdoRb8zeri+dMeJx2BZlkvmP7xEZbrl9DWdLx9mMn61
U5eiFrPaUVvvttzFESkC5DAit0UMRvVGFH1WpN1g3B+qY9R5usm2eMCMama3sclwaQmpnpuHbsl2
bjEnT69t9j2oXMSWwdYkoqHg+pm2YirIQV+Lo9XfTRzsTf0laWt7FDpNxC41mRdmfzFVlDTxqdJ5
tGz8nhijDgrhAAmJy3gfsVYTPcVL56OF75HU61tyNFkfdHodegSSWEGIdRGsY3aWpJgOxsMIQ9Lh
FY7615Zffzbwca7Irepf44QiVKDAhoi+2fJ6ErQrrx93hHEFsZtYt85h8mG+UHCW4ALsyRALEWNi
ajGOxPdmlqeR/ND3B0l7KbuvzCAw9HVodtKUsp0/IQxj3DHcT+kJIWyrHQ30NdaNGgIIkoGzk+Tx
LOJRYybZU+SiT991ebBBmGs+LG8Y99p8LMfzJH1LotX7K7Vd8Hs66Gd5o8efaHUsmWATbNxkuJ6d
ySs4H3NMBhoGbudRNfdpH+XPAdACjFoGfeeBMts/MiFNgjXrNRco+g0Qo5Qk+emNHwryQRBuJLM6
Dn928cRO2oGAhV++w4O+SwnI0FF6uaXJv0SOBoNlfKI/04LtiIezNV7H6rUYHjlvTFOSbDR9SRYp
jPjv0+g7K9ck1lp8Z+HObzeSCjRjfdvmzQBWREfOyoB8hnrZkkV2pYa3ufs0CG5RlBcaD1prX8x7
R9vpebNEJys3qyXiIapkZMT3AvIlYN6wzwTX8DTkSC4oemkRSZxKgnoD4LqSBc/UH4N8n/Nv6vbE
lDNoG4nLScQKxthy4K9raFH+JOj3PHiZklfT+hKvLFhs/CZ81NQ/Liv2FcgisHajvtXGXlGvFH/N
4ozAI2MVbhS9d0itMm74ju0/DcFFo3cxheI6YPkl4yzoUFz8+azZpFwopz54y6bf1IxXQwTIMtqU
7p0NXuJiPRKolWaEgF9Kg4hiu75P041m14wCj+SLb4A8bYocBniakcUKVxyqEDJDUW6aXkrQNv8r
Xmzk+tC15DSUNmW624FaYwbSJPhykOIxjSJ353FlIeJLqVXyYSwf2PPOh06pG9MzLEfG39QZ8M6G
qJT4bPwrybxZw2m3TZzXiqQtUmTUnzp/lNAUFnJa+YW9sSQEEma92PKAl/obv30a7WlB5z2txjM5
0i3Gw+A9owLMJ0UZFvvFCXC+4xK4arjNCb8VLEr83Qy/fIzdcLHsfZS9yo4HKMq0aUe3TL3wUdnS
EYA0DAj2OOYOqdZH7JiSW1TXCqzXH/addAbVm0Cf7Hqd974rNTcifjt2q+LEUUwxNjgwYuG6EXQL
Zmfx4ATYAjkDtB+OQTbsgJrUaNUYhKZWi04t9332OQNJYkkKNvNAvMIhMh4KcEoHwTAQzoMnzuIG
IzXtFCZECjwlc5cFBWAICwyhvhpMA8TQmr+IjFapfR36/ezN8Y4fnY6vYvriDySDQmSdQOlVBO1v
Vf1SU5bc/yrTwZcepXWenENTHsz+ColAKGoyXSL110ha3sBr3dzi5qbKjzK/pMMqAafKkTSueEeC
kY6IP8V/mNnLwHUXetK8IWS+Lt+KpGftgtYKCO/FRNLCAWqvdnGb7EsJ4h9nVxUMEh2v/hWS/TTj
oQaWJ2f/o5+3yYxoacP2g2+nkO9xdRKdvAZNczO4GlMVamZSlhXUyz15o5vOejXQ8fIpc5ym2U4e
L6pyouAniF91f/acsnTVJKZM9zwgXddA0GImBX4G/52QRLGhAn1UuYqiXWF8ppm19Af7pDYjm+FO
IRxb2xrVh0aEvaNLW6sDmbeuFdx3iVmO24/NC60LVb2cJLC8w18v3Qju0sPzhMwEm++6qu/lkK6k
1ob47rbArGb/Q3gf4qukdzuw8ZbwLy8hcEmqWyRMP2P5U2rkQrittk9x0E0TVqw/HSFAHvyiypd8
rPcfffneteDA/OlAsmcGdwNWC6Vc4jnhUyafTwUdZphcz7lbx4eWxC2bV5uYUctksb4GbKXTEoJi
JCdZ38oKy0UCGutfydTUkhM2gKY+pNaXblCVgo4xPczldjBPFVC0rD4T4kPI3iOxU1unxlfewGKB
LiKGcsi4ZZxP3sf0oVikqON105nyJ7rvoE2UGEgWGb1yC4f3Qd04I7vQa/JZ2Ii0Wk6dkLCo5tvo
GFqkzxnTsY6mxBKBQMOeXmLETHaNeMeN+JWNmnu+Rvjz3ZC7GmMeOnAAlSWqPzSXHDLNfAqqa0FI
kmSwEkkfWfKB0oxFpQSxQLIHCuPQPAA3h8EOVUIVr2X4I7lKObp2A61ew6bV3KnblcNnJbCbFi1e
dyPkUHN6QOYDd58PcJ0yv3Xapw8MNoPbLNsBAp41KkweE54Mf29nm7rb0K7Cpcilyv0V5gg0NBQe
Ko+h8mZMDIrJrSNxhnsLajmQT8KkmCMVgavlJVOB2KlEd0VAN/emOF8DNPtCZ58Z25BmCgYIbceO
fBvMh3BFyBuywsi5gQ/lLwvGqznuyuqtYDCRekQ+45eQ1sSNS5ki6D9Xg4+ufQDENxGI96Ew+r5J
IiZD+o79Pws4q0B/dCz654xJSgJN7TiO/PGuqw/LuhcyaAafnQIiwwFI82iFUA5KST/RVSxiAnx+
rOW0iHMQIYuUJEoB0mcj0Qu3jbO3bH6DrD7N2SYwSlbR91a/MlOhmm64e+fZ1TntQ9IrgH9Ch6LQ
z7k+R+aOh0mIzZUAF7fJtUvrmS3ROY78tKZfnIdWa0WQRgXk9jcEH3UEdItAPwNXdlyHAgA6nV7R
rMXTcxx3LG62fpaG6zD91NWnE/367CCVSXeBtctL7B33gv8//SG9Q8CzzDeHcFXcYiYFFV4b7YP2
JCufwGACE6N6eqFsC/H/97WVowfUnCWI3N6kWkH2w64ZEtIhARbBicBYxc//+3/+63/++7++x/8X
/BaXIp2C4n/ZO7PluJFsy/5Kmp4bae4YHIBZ131gzBEMTqJIiS8wMkRiHh3z1/eCKuu2UlWd2f3e
ZlWylFEkIxCA+/Fz9l670P/1P/n7pawmXnzU/vLX/3oEJFDmP77nv//Nn7/jv87xpSl1+dH+5b/a
vZc3r/m7/vUfLa/mv38yv/2PV7d+bV//9JdN0cbtdN+9N9PDu+6y9ser4H0s//L/9ou/vf/4KY9T
9f6PT5eyK9rlp4VxWXz640uH7//4JJX140L98zotP/+PLy5v4B+fzq9Z+/pv//79Vbd8q/274yrP
8m3bFSYmNfvTb8P7H1+RnmU7vulJ35SW5376rSibNvrHJ0v9LjzTEr5rmr4Qli8//abL7seXnN89
oUzHl45juhbTnU//et9/+vz+9+f5W9ERTA8MQPODLefTb9U/P+fljfHzhU98hbJpKLiOYIDI1y+v
D3ER8s/l/xBDmHNgpWCISgrJuierGkEIrW41bJy5vrERC4/eJfHMQ5Ui7Imes+hiLgB4rM+VvxF4
8USHaCMGDYMhZ6D4rEW9asRTVqan2YsOJZxT+zgGzBqhDSNLuJ9NGMjdazWckA0U3aubf4j2GNwV
xp0zIdM+Zo8huvWAMAJeGXN3IBM5MSbiIclv5+B2Kmn+LQ2EbWKZ2GqRj58whKiJIF+O+J5ihPhl
xIeDpmmR6OEe9MetQvkz9QbVg0U6JO4DeAoqxg2MysiklUj7yUpQaRN/jfa8ZC+07ioO8yOqD69G
dJuk62HEtcnliQxqGMTME0fYqccZlepjkRO6afAWFidPuG8cCzhmvo0NlHH5Vy99W9UCMS/XWaGo
KvGdwu/hnGksg6pVM+GzruBZ/DjJMtlI1oEpCa9K1h5hdjG+czF89rJk7fC6x2CALgzPp4wOeYYI
nJ2+j9OdBC6Ww9UN62hjcfLSAfI2zF82x5xgPhTAKXtMDxVC7y5CBAo2LQ2ROfZEQ8eXrr4OWRS7
dsf4WCH9k1BUBmyCFnR0g0MFKL4J2SciQ8vnRYTEETF5WF6n4TyB5UXcez8kz066qmqgFJwzAfh4
X7rpyUTRfhPGL6VAxvbqomuxAbvFoHIs12TQ/NRU49o0roYWTJ755EAXK+UTr6mwcJaUFpPjp+VV
xg5RTkYNgmxBvV8Mm8gqTkRBOW5rCYmA75vRMICaRPEtd/mINjh54a5q6D6BC1rHyJMpzbAvwc3x
7xoawfYIDKIF+MAHVXMe7hkDs4gCp3aUALgQ4o+49LWmhcuxHElsbbzlqAQZFsKyWBkJ5XZs8+lx
KpnhYdJB4WVlfCy6w2CU4hBUEHPIshx95C8+rdSERrQ7rKt8b5dIEpqXUj/p9iIBgi3osoaCp+H2
GkILMyfJPfwaIcY1XoCrQkCnKtG0RA/wsYxSrI3+29gy306MbaW9K1N8Q3woly1h5ubhzkXJisuJ
brfmrg3ppqJGbNlRQ/VUJeZK+ERG8Ul0WJMKolVFdQHzWDPlXrhhqYd38CkFJeUSM9hwD2S5ceUS
SgY6jkPBrrfGdU3561XWignCuu15k2z5E9Izk7IgjVHCONiv5Lgu63G9XLOBe2X5e8ykr7AuFS9W
zRO0X3FdcxweSSXLANqbjH4nTFT1yNcHhj/LveLeKU7EncE5AG8tSTxhTBVyjpLLT4v4H4vlz4uj
y9L872ujI0zTtFxhC3dZO39aGy3XM/2oxRsKREiXzXq+9SuO1ZmFO4RbLiBlznnKl0AhUBuEDZ/a
zORRM2AWcr7GIzSP24lPvBfyMEy7hDhvFpNq24PI7ThqVi05YLTOHc1AFX2cB/2MSmsiRbVZbn8y
F5FS+QWpxNNlecjG8cczoMt7wfyJ5pfPmHyiDLaZG+fRJeMB8sSTTa/OhBzIJ1/jnjO7p2DS8Amx
ZouLnXzLtwG/DbN/DeN0aC5Nfa9HStfkEuAEKbnW8QSKjyoff4SOHnLkKs64++urK//jzvPT1VV/
vrqdO+Up3d0lAORLygwwxQBiocLlGXUTaKdUi239YdkYC24mg63HRi7RXDtkqP31K2HL/PfP2bZM
5TmubdpsuH9+JUVvGN6gUz5njExAJuS1xd0+QTLFnbPY1Ld1TVP1iHaQJK2Akby+08DIaKklDuJE
NII7hcq022lxMop1xqizuk9LZB5XTX2pnFNtHOgVGzHjtF1K01yofSVoNne3f/1Wlt36l93cF6bg
fl3ejWcu7/TnOzaxPCE8zBe5vW38t67N1p1AQeESf9Os/vp3+f/xd1nKtUyumvR/+fwamflRtJCa
Bht2HBXpOuMo2u0cOnBvOrz6m99mLT/vT+9NUggJRa0klO1Ic3laf3pvgydGwwxQZS7rzZyYBzfg
scLXl1aMnkHXlBJ09HgxjforQnWfPWMwfJStT8OAwDsMNyWyTQ6NN7LHMZkuVq7oZMruvKzyiApp
yaZPBCCvRqN6C/EF5Xs/jr4kVrIreMiHuP3uwLkOokeSGA8zMnepTRikxBTnDGp5FVmW3GlvQCpY
7+3i4o7O2pq2jcdiQeYRAlbxWs/hpu4Q1CJc57zM5rqUEYZLayih+07wlj7xP7bXMyOLzTAht0Bp
zDx+pCKwOcO4ZLku542mC7f0/az+IQBqo41vuS0JHzPIWqfOqS/JTKRVtmcJxeDFnRqM69wFxUkh
g/J42XljXvayPZgue1nPWwkWZKpxtbzbcHg0U5ypT4L+ZYlXI7U5DrGfsOQtVYPge4zl4WgQhTu0
vVnom6A5wrdO1in6oyRSAN+ee6RHiu5KOzAGjHYmm59Nl7xl0mwb30nufdb1XYszl9FBkoARcPtN
xSYRUveAsGswbkzIuDswWn264APf7fTOqGih0EI3W0oYlMYyfVne17Kh5OXzjEXfrUnWuao9KkiA
XB0opVF+8xTBE7zmmj1vYk62FGx9DQDitptgeEXuxka63HrHNKQALvlhCSp9x1i5Vwah6ss22SHu
rwkQsOL82akbKHfDuUTCSPNXWPEh0h5SDgOXCI45+LRFyIDzxeoRpJWL0E1SlESbMqRYRNBELCjJ
mjY23pFsXk1mcjlkQCJ6zP4In12s7t1uhjHthki16WizadomP51ZpKfiXYm7IydcdR2r8499eeMt
NLr0VUd0PShgA/UkEcVW5XvHuwioNhXuQF3ul+3aGtAVUx5VaYoFqYF1a6yXHcnJL/SUxJw9zYwU
JXzACTZwQEukuq8Jq+wohEykmnYSPqaFRal46r1knYRkX1VEREuTQHhuCONpordd6IdejtdVGq17
pz+3IbUBNtleXwbvzaS6lgy5tHPteteTB9eOstZ7s4aOwF3GcwBx+A241xxu/JIXN/ZHP9+WGtSZ
yziYapaxQRmSjBOylbl8sz4u60A/YPoGRWTY5q5L2r0iQMfC2EIpQnXjo+FZnspYQ+WE9Fux5dFN
5A64qsq9YbE1YyfGH8Z2WOFz6iKTA4F5iPw7yJWrZb1wa+LjMcSTc7DsVp0jQdMie/b3zVDv87xZ
WW34o75tuF2mpaoeH/P2bTlEuLX144zR1MPGNS8pMo/lVRQJnY0ehLSxSZNwY+X3nb4sRdRgHxhl
evwamyo88qM1hNqryI02kYG+fn5JsUkvRbFSkBQAQrQ5Q6RHNcIHJyknqi6Ffq7Sam8OeGcR/6F3
SXx8dq08KEAwOqEa4P30qOYxXWt/00vMkni0I5muNdTzRgf72vnsIXmKu6e8vtkmtAWXry4nCx2h
1M+w8SKaQLWUKdhFfF4j/bMfBwvuhuXo4LOL+txotqKA9SjmtMEUDcgolaUyrsr4OyyOjfzqMz5r
gRqOYCtZpN235ZpbVc0h69IUrPvUmaDA8eNTZKfNfjlRdTK7dV3Oc9hMBKQfu3aY0mNLS3cd3es6
ZLrbcWKRHdMgfZs2IVGYy03wEnQvZQxXaWlV8dQ3L8AZVn1T4p/J93ysEDOeuoQ4jI+4YEpPu8lR
GalA07riNQjE61mwdujQtdy+UTPjAt9XlPRkfcpVgpZ8+f/IFMqAKzRaZ4Z7WRkds7lbWWO8qmmM
V8zE8HlsAnOg7HFWJsoN2eJyxaATir2W9zVxYxE9uEe/O2XRmz0DFNsFwQumrRiHTvjYUhEvn/VQ
xDv1OWNk19kf/3qxJYZCv32Q5PfRRK4xNMeusfXKRW3AXmLu6oxM7QEywzjt7BrVLI4JOvmNBW8E
ZVvtQOZaNl2BFOlDpNehBMiJ4auuz32Gsg9KXbMJmWaZ7jOJ5Y1M6LbSEdPqXERvPZc2/uJ1j6ys
IXqdzky3NCZ2gK3j98gBTp6eRPg42EBZ9Mlg3QwqBr1ok63HMXk1WJ7ZAQIeHw6r7XUqgUGQ6t04
M6z26yJ7rEEktMRjEGCyDzAmyyOU2ba8pWPGu1iKoOUjm7snRpQlLUM3W9vYT/uYoEwPBflqElwK
soWGV9/JAHRBfTS3DhSDFGhgGqJCoI2cGPKIb8Z3m4MEJ2/SFjbCmjRQ+GezCRqEqk8KrFrdtq3V
KkZC5DPGabpos/Q7agNPg8M7qMFZkeGW0jqXfo9UjDsqNrAo8CCx/EmgkT4IE5m9VBT+Ld4qHR2H
aF/StU7AmXcIadgQXEg+cqEZ8olU61Q+hwFNdPIam+UGMhhsQkd18SGySBb5aTQ0CwxjTUR/Ie4G
SJ7B/OyYj4WJ7pf3z3Ng999c88uETS3D/IezXiFuifHX2z0Uz2SV9kRUAPBQuFF8k2BskruB5NE4
Jn/SAX87mZQHUF9TvZl9+94qEJ+O9GVYJHOGB/lzA4hlRCNmqnATGOwOJCbXyHsGeG4umKOIutHG
C+zSE1eUky50UqRoyy9uOIrWkbOKcn3ISYu0kF7DMuzGj44eiKD3izokonhhUhOHrIc6/VhEWOXe
sh4NlChdhxfbeBwatMzmh4Wot6B5ay20hAninYm7yflYbhSTtUkGH+PwyBR7lSN7mPAdunonSPMt
1cdskSnHJalY55qR0Qf/rdBv7EmtQDX1oQSgck3lHb8UOPts34ZKMqzkhBlJvhQTuLmQe6IBCUZx
lCNiTmg12JJ/RpIltKO1YDjYxLS7mVONc0xEen/lwCkqAsykwDgb5l2mWW0gWP749xntGoNrlKA4
Rc+vXGCpDIDDKV+3jMXSitsuYuqfdTwAxLskWElTEkB7XmgKmBgAf8xqZ7A6RIPDsetlYqaE1IwE
OH4yuoqMQLwFdgRVqFmWd6KZbY6EI8P3nLP78s98VGmxh8ieaZ0o+i2uSUIjeMwERZjNoLoJH2xN
0JAqXqaZhR61Y0MYbP0xOQOCWVpjNA+SHMK1bbIELDNH8xrKdpYhEuK0b3njlhplBEZj6HST0Veb
LWNf6GEzoD41yPnNU0B1KIkljs8oeerDaRsn2znFydSERMOKl3ggb9oZNsmUID+j5emgd6Ie0+Sl
YFr12M76kI4T/b3YftJ5ArGLSpS2oUbSIKjz2vI+ZOYY2HI3VNgl3Wi7FJ6pZiseR3KZ2d3SeJuz
m1vIEDJjhlZMnYG4dpCvjcMj31GOi4roHmvZsq8GD6jv8AhQktuBcbAzwItbepBje0SGwiCDDghV
Wgz1oiAslWzzGoJymkA3leuhPlnc09NwSZb99EAGAWD57xqnhAsl1h+gyNL30Uowo32aZxwmeYSQ
FTNuOl99n92LDjGe0iVciixSAfYtcZC+zphbNDeDRbRbWy+uxScLLGwXYbEo4ocfp7v/P1j4u8GC
yymXCcz/YbBw895G7032WnzXfxovLN/1z/GC+7tpur7lK+G40vQ4H/9rvGD9bjEmcMTSDpCu5zv0
X/4YLzjW787yFb7RdlxhSfPTv8YLjvjddSzfJAzaYzrh+Pb/y3jB+aUfIQRjD+W5vmfCj/AYaPz5
zC69GT1ZCqCw49C+lYIGmMzEg9Glyab2s3MhwREVk00gc8r6rsoEJ6yCrTQIZsph/t7nHerEXpMZ
6+ESJQ+FR0b02Ji1vwuzLtqWYQUEzSUzs262CU/hbVYFO8jmiE2aGmWD3TqUddmdrM2DlACs+q48
FdHIodLB7p0AzKX5aeyMxHhXho7vbCHHc5iVaEc4xqVBPJGX5IG/smqkcI04zVlQ7tyQs8Tcms2j
ojVvKB+soZORK5ewRg7kqO5LWnx+JZAUMxueM5a8n+6F/9CflP/h6pIA4jC08ZRlMcr589UV9uTV
ltdATA6ruwxBw6YoqTDGspYPFTJR27eAndWb1jPwJ7YJOvmuW0+aBCWRlc1eJ9arL7OzyRB4dIvx
b16f4g77uWOzfPoOya6mYlRl0br9pWMz2XWZN8MEWsFfDstorKCaBY20T90YHtsQLzphBuhXkkXg
QV16laaVvZsV8SNede3TlFvrsA+OnLDKk/PVwAJW2aF5nXnZCApeXKd+/XWKQ9R17vJ5x52/q6r0
RVUsxgHayh93QN7P13ONgKFrx343m9U3EQnMCiQFkHmdH+eO0K94G1aLk3mI5q2BoQyfjmRij5ZB
52Z/YyYWezt6vLBX2WdHRZKOLQIOB/r6bM/iSlTxh923xk3pNGRhJNY5cF3zlpxcrAkcqkPcbDIA
q0yYIR+Ym85bZ6Cn+OMGKfK5/5vunMsz/OvFV4wWaQU6tkWDbvlwfmqXFaErejetmRxx4qzINKxI
AjyoUBKVk4+nXmIzs7Ty91JQ+QYRSNR6eswT98ly6B76FUcWneQ5VWAS7xwbBj8gV/dgJcWz786K
Bgl23QkSfjkTRu/5kAQsj2QkOhvWxtJ4vRoDJE6fckoypEV4UPs9dInRLbsZJaA30ECKgTfPOI1y
NqoInvCdcLyDovt88GNoiC2Rb4cgYBAxdexVU1Zq7BI5p/2hI+elqctzE5J94Te48cChnUvTjs/p
HH6zu5ogm7K9hH6hd1UwhxgJ+EOFmskT2ptdVtC6aUKJVZe8IL8jfbzRMtzqPJebLHO/RGr2mSCi
8QicpQKRIf7nQsR/80H9+CB+6msKubRrlcVk2GYQbKtfnuJKhfHIYxsCW0Kg5jTE+PnWfKxQsICl
INi4aP3Hbq7zE7HC4qqZMEykrn82CpdY14psaLNGKhbE8mjb4j4rKn2K0Df5UX89cbLkfe9YmfpT
2nXYyoPK3KLt806ZFb44vh5vElY9RhaWPFsJ2iUzpLOpQhuBHHUlMo/wEDeE0rr5xm/dbFvaAjnQ
3LWbfllf27He+1wvklGux66l0zR0279e6Lge/3YzK0/5Uvl0KtnoHHa5n2/mwbL7TLboXHQZgS2I
4H3rMtk62FY6OhpXjW/B6uif/RA93SRRaQxMLt3EgzPkuyRcRjPgl0ZvxQD+127fTB8udKmqm2Ac
8fSbfbMpZ05TBhrkTWhY7YknYWk9YrOYyUY+VCzgK0BGzaEHQrFNZYmXyxfG10zUpyEZLUSinIhd
B7+CFyfDjii27hSkBjRZXfAf+qiGJlvVNfosw89oW0j4DN2MP2suyC4VhMWmGMAZKz/GwtzbiJ4O
UbDRFaa+mYqVbiWtm4nNCxoLbfJil5fpTemmiKjGbu2JjtAS8lpb2/sgBQVvbSjlQcYMN9EuExZX
yMskGsTebv9WOoxXmmCm4eCVSCuDG51DsKsq+2I5WF5FA1DHSTRNrikkVcGEBiWmU84kesiY5XW+
x10IhBjdOGBGv+/kRi6Ra9Ew+Zs4ZGyPCXXca02WdGVoY6XNpa/UcbJ1s3a8m9Mz68C4pX+894ze
fphb66EsrbcwMh7TiK+Eynh2bQWQaomHmKY826caAoct7HrjJ0Vy6EUNVHFMv8WkHJwcSJC+ttNN
asToD0rJGTzkdxZmo49OYH5LzSBgIDa+1432FykYa1uwUU7CUWd5mX6N2DTNv81mgAC+9d5FhQ6x
a1xgBQG99Hq2r9yeXnYvv0qXRmZjMuTOo/Ww5DG3ziBQ8TfQiDpwlgYm2nH4rLRxG1nxvuu94nOo
wi0A0KLovjUEFCKfXabECZb6PDsNFQBeXfo4ohMMn21VLAYQfxXZbXiqBTlarUM26UAgdNYrImni
XgAtd9NVGIjDgO2pls60sRe7UZIRuILiA69aHHzPuuy6byOx8+qSlBfrWrVgPqoo/eoLCd+K1L7Y
55hWagzLB+pC83Pn1IR7+i4zfA8CJqxHL2OqpdHKt5MBF06Z3YkEc9Mm+KfqH2UXtbQBg6+z6i92
YMbIDkmD7dVuHB0YxP0ha6XaQGXoaxcLlOXhVRxIS/Lm9BT4ZYTvsb3rfADbITjmzpjEoarq4hR/
5KWsDr3vM9V0tnbmIZUtsktn+88pcfehD/LRsY7F9JrEGFkC33s0dHOTWVP0NxMo+cvAa1moFUoZ
RyrlKlv8WKR+3lG9HhdySS8/iFhOfN6MhYoPoTgPctSG9EAadqUuMce9j2wisntMR3hdQ+5VWjvX
ydi9tabzOsfljWnQvohth3TK3Dz/9XIpUQf9aetfXqjtWJ7DHq6k+rXuGi2jpMrAXy6IPHXrTWoW
xqM0WT6zErl4Rx/o2l4QQEax0GYGXL3931ys5XTxy2ugKnVddhzJSmWay2v86WIJqULT6OjQRk19
aMe0P1WBvSv9CT++dKIbt7wP0vRL0TfF7vTP6qHm6Vk7KG5uCw91fBkbzkYFjnMyTJu8zgTIa9/Y
zBuXbWdSxcz0JbwtAvQrYY6GO01LgsIL8DuQbIxjsfzx47/YdzUs7fQsckccp+UPxlLiWI0zR4pe
xGvRLzktyXjbx7NBmjJdKdslvIWKEmggokawFqnNTE6hd864gBhb443hozQSIzT7IexvFVMrx+qi
z3NLrC3Y8t3ffKye+LeLKqn2KfeVg2zLF8sx8OeL2gyuVyAn4mLM6i1vQb3OTb6dhxESdlk8WAUU
nJ7TSEtwSdv1tAoULsUaMkXdJSP3LdaTOj+7AwlxdHPqnL3RGNNrmVYe6oPofgzguCX9k8uUfOVW
0Ws90oGbvUekWK6M/S925CyRXxNt8cwDF+Q+zJ4P0mYaegz1GZqxdZSlAyTdyj006XCbzgyrVOe8
qsak6OpppraxealcSZCNy8Go7JPjNPjxlZWFDegT4jU0XfdW+cfSwJSgdkT7WFchKhqla9LlBuxF
DG72dLYg9GFy0l1PlyaJnkj4ux3z+MjE9KtVge2kTWga5bbGuFKlhX2CqAyxIWYcq0aypIzmQoId
QrAUqanRSOIxcUApEwoLIZUIdYS7US5rY+mzKFnaRJ1q4aFwjiEmVqSz7AGeLbjmldUfc2PXuAKQ
iQ/HWNGxSzpaPkrr69yvHQw8xI3QGU/hnMHnax3I89rWExKZPtp1Ivo6Dj5HCJKvqhFUp0eIlykY
7qESxKWGe7VkKKFNC2uZr6FrEbm5aQpyienk5HmV35QwoyIVyH3qzGTjpl/b2fueSX2xHXxgY+3a
xxLH84jiPjFQINs9zIPgziRFISekaddkfr/ryLfIy/IbLxI3I9PGW/+inWKvCkfcudQSURo6vAI+
viAeYwYubG6umx6BGGlgdnQBnQ0DGyZ87r2haKdHMQgQv8OxniX+0YqMg5lqdYcBe7JeOgAFe8Me
z5EF3M/RzNDb9oZa9oGP4Y3aGOyj72/mwE7u3GaeCEEp8s1YKHqoy9y0r0mJDWyQuTnjSRvrfikK
2I8j13HOg4FGrv8auMWOenYXKv+KrV8fipkPpLTz6uzDsMgMAc8jR3vXTAKHh5z3fU7SYeccXJ1p
js9ldj3O6rPwqscys5vnrpmf0wA8p4NGxpu8EFq0Jqms6Mg7Q6QmjAZUpDmT2kiqstH5cMAbvZgL
VsCUMBx2D3mSKcxdWQuJE2eZRWrDGJzz7KY2NoPvvPe+y5SZOJyN3XsvLf0H9ODM2KFbzVa+AMtd
TkVZSxBA9bRoTAG7JM9tO1obx+HJLHg8VnNjuGtuXuQEM1GhkwbXRDhOzVYedOCckgECYzH0zdpU
d9UsvAc7gMxvuuZmKAzvIfRMYiTwMJvxd6sOshNxwzU4aubQVD8Nujdz4uwbTWrxPmU7KwRL4fX1
uBUxFN0C55E0CFyU8g7QXDPgDcjoAPXgkLvBBZkXu7fDgKEjs5PHorJIxizQ9QmaJylP4UrZhFNU
cq0TCdMpYUSWQ4IY8uoDXSjqJ+Yu3Iptda+ID81ShxhiXcNxMvvHiv0fJ8bXcRowKwr/pD0T1aDJ
ubQ2jzNcvq1jMIKxvfg4DwDgEsq8rDoZw1xtLX94KyoPYIPNMtnMb/3swQiiOLvqMAFH+Us0jdgq
0T40M2rSJIRoPmaKPGW7xCrLVhLq1zrLwl3FWTsPh6/SmOprr6nSY9SV67GWVyK1mAgNnF5stiCo
zm29wbWL4E4TW9+VNW7ouhpPZh7jyShMoKyuQwc8hQETNuXNZGqs4yOAlIHTT4TKyxLmJoe0MU9Z
cO5a5xxMYUthSfuYTh/B63mKeVrFYCZtQtpcl9ZEQ0ASovotG1e9smkqmwSNGGad7KcGkI3qeOQ1
NsRcwwlr4PT5rXdruD2tZw7sKN4nZr99iMKW+54+5T1LEjPjcX61Caplo+DbSoK2hgZ4AZ85ADuZ
kmybN/FGhIiDs3A+9oTcjkvUTWH4cE3KFFhiQ1msyFNJtX/yRHV2/O5l9AbeLXHqasZRFoX+k5wi
nC9hc/3IkWO6YadydXTbswcxnTKdTVyiF43H8H5uyWZyRqp1F7uUPxpnNVfONjXFtUNXKOT6beBY
09ZIwKL2nnEctfOYxwkhlKgDPGeyMEIaG8/FbJC0AA48nF+tDrHDZGgP8kpEx3hOP9TgzufaQKAT
9mW+G46IgcIHT9rT3qoNyl5mOpwXTYQdoGDyNpc7kNmYAZvy4PX5Dn/BKdTiK5s9wsDEXhly/Cxr
9bmX0mUyVHE4MMKd4zAs0WgNFtQW5W5EOMZcfU7N3qYoZl9NVJjvYXE8CaQoUGZnE2vIHDDbQ7Zi
ErHR9ke85j6JvSEefiJ00JTS9LoRIfFdiZHjeer38UAfFPkM47qWGYhViYtRYDPOO/UoLUFPzPQ8
jH5bKyhIZcoc3ExwtJlDMy+c4/qbzFl8/cG8t0b/y7BRSA9IFpoOUTRdoycF/dswqRpCWC9DUxLR
s7Ap9M4F/xkUU4xLl0SIuc+ObmTcKsPVNCRmfewb5aFIgKPruRO2djz6rlHdu9H4XaKzRe4RHKKx
HxEc2NDuYN11GuxdEVUvOfKylbL03WBkya7zzG8NfYIwzfBTwx5RE/25NMREE81Ih6zGO/cIh/Zt
iToESdZX/zL23jsLADyufnp3vQ9zJqGr82n0tj5qKi/14TyqERBiQVtrxuIU5Bc3W0gw8XaMEnM9
TEOzG/umgdQOOatt1FvQowbgBvDWrfLQvs9WsYdytxzv0tc87i59ULdnbxEkz82dr0rSwGo4g1Ve
IFLkVOdSMqBy3nHyfS+DXmwM1TLTi9p+7Tuwl5I45CaYbFImIKPkmKgq6Q3HPoBdJJvmNiqdkwsW
Z6Jc4gQpjXuvAb4+2pveQBxGR2iGiJY8ITAdu8w6i4a1zmqAtiqQc6jN5KmkI31SCbi3aLxGYbVt
irbdW3osMURqOOAzEvZxEZdGUzxvqzKmK88CXbS0TL1Qb0tXQAyliy6kA5vRLmKegSJb9R5guMkV
wxcDKP6+niBVqX4Krtzpc43sbDmNHWaK822n6LZ6nItXkTmepc7PCSfc+8iqnzsj8W+x8XqdBv+Q
vyG23puz1tDwMEL1Mse4XN51Vu1hCK+gIC3UFnIXfYWdtanFUzRtqUz9EAG2xtiPvCta6RwqVWRK
H3uqwkzWoGIPmS14bkvBmpGG6JlEk+Oxou0UPln0Pq7cQs2I58qPxEyao23tWNcJQnXn57mEHatm
6BAVnmI3osdSot3LR0g+EWiebebhE7RInqt5ciSzuFJr0kyb8C4ahgryvdon2eSszRrkhuH5T04T
7WU8B9csN+lprGEaLn8TrhdcjwYmuXQklmwey/6k7ZFAZqMyV1sRNMTgjTnXlHF16IzDA1vJm1TM
estwJlYkq+J9WS0cgqp5GTHin8oO7+Wg9XS0GI1QvFfXidZcEyMURwdkx1RLILyMnh59Sxt75rRk
aXkAe0PAfCoJabO4NqbqTeW6Bulo/leS7ZxzWm9HB5hnMmXbFlpub0b9owrD+3S8D13rs9TGgW4K
5H8Dg21Ua+fOJmzIotxIsQ0TVJyPO7P1mFDb9jeVkqZqWxVmaY26TdqPIi2+g2abWfyyV0tF7T5c
Rio0ZOOELaXEnNW51viAyDve9mnp3BcTDMyYimwYCEhm2MDBZqyNlXCc9jBs+Abzs+TgFUd0aMfi
pq48oguYkRz8tCK+AJ1SX/jJqnPoZMVwBQ/BglRLzEHfliMtPPbRdzu5aTxDnUNBBdVmoz7nTLPn
1nkWfmIeY+HdV6Eq7jy3C0i5hb23vARncp7aIlIHmx4MMxlwqcTRyyG6TReu5WjF5amd7H3r0wfv
bBA0snsKcZhOcExPAxDpUcoPwy8hVjswDZdsTtUm4TUmC7DTCC/ecjdKr1OdN5gjbbV10IaOstFn
9mXcxI6FFLAd1a0R0SGd4mWyox/sSpk3xRA8KLvP92YEHOOfP9Cfge+P2u0YCdEjKMBddl3t7+kh
NSfVC7RJVn3fenAu8OM9pnOPGSKs3VNYsG66vOXdj7nB1J0h8RLcg3JIR1F/CLOpQtdkWIcpKZ+J
BodAK7pLLKJXJ3uv9fRSBMTX+ASGp00QQvj2BfZWFt6QvX2S4a3mRiOaMFVI/wCrFDnJ7z/+SE04
PBOmw+3EGPHstMaXrFJQ7hYpUjTBPHQLHOGcrjHsiXRbe8V0E2VLn03TKBzHKgSOIYuHqKuegykv
Tv+LvfNajhvZsugPDW7AJJCJV7G8Y9GK1AtCUkvwPmG/fhaKd+Z2qyfUPzAvFaIcWSgg8+Q5e69t
jcw2edsGPu/pm1sOxaF1E+tqRsaa/QhjZIVf1fa97hpotFA6CEDFFqK5dGYvtkOERaJIWGskpdaW
ZhzTMSisuzZDdilGvaeMq59tZPyU4vfC58htZny6TeEAxKpIeEcNITCerOOIo5tl5NYxgmubhYiW
VM7EzPYeizR6Tl0TJF7MJtW4NLMnBmAdaYIDLO1sNtotK+VPc55OGln1qrP1eD9IKtCFr22zy7fo
go0Zwk6bliedet1zE/Ygx9r4aNRVd1yYiGHZxCsrjuJdkIjm2IRQHxxdOesiNNJtjciZFCJOn7NT
joc0QZCaxm13sbMGEOiQXbO2bl+BoM29k39e3kRhG+O1t8yV7hv5PPdzvJ+q8bFemt+ZW6GucWe2
ZeniY/VgnTYRIcU9zZOEcw7SLmRXeRJ16zZk0QrN/IfpvA6RREh7x0cA9mkm6/vWQLZbTe+7HJCR
eFa1GiK+nElWG2d9SURSYrGK6FFrtN+OIQOAsAXnl6wD8AjT2rEwlMh+lhhlgl2VCtDQAvNqR4KF
VBUpeB1xLFCTmqF75DlDV11G+JnDCRteqjn8D4V1bukIrtK55sF3zg2SmUM5c8NUpndqygEBW1+c
Oc5WsWBZ9W2yBTXk1KlFh+CZ/klkLSGkueIBcsiPqgp/2HeIqaWLV6oQIF58BdMtoULR/kRqmEKs
6YcKzZusu3Pk25ynO+RJ2MqpEgcDGpSf7JMgYzhH13TSOPgcQVYhoaBIuslp4BwkDnlJY6gXPRq4
cmo32P0i+N1hF1/CBKNthAbV051aoX76GdmRt+sD+2JlPkt4GBC5IsnPdouaQ1rTj6s+FxWBIQPy
tSlB9lM5Lw7EImeqa8hT/P8k1ZpvPueDxLXA1/dx+egvsXfSsWmj2RbQ3QhkqSDZs2ry8GlKWPwW
9pspxPRVA5yI8pC72jPzixPRC0p1VLwyCgMulgAaZg6zr6K622Ob8LdZUpuwc0WzM+dkU+l5/Jw1
KN00/KSVgYUQYmqWXv2+5YjU46EMy+lLW6lznE7js9NzFnE7sa7rRO2rwG5PLeIvtqIDhnPj2awd
jm2T+Q6txlnHTXowC8ZLfWVy8g4HqAz1K+MZPIlcXhZz+c2Ih0PtlXBjK/p6uaT4qBodb/1ev4dL
ylDl8IRXZs7/Imv2Qn9oNz2L/JKuxSx7Kl6kSPTeNPkWMmTUZNoNPvPWP5FHWB5n86XqFvzmgE+g
tD7nofmY8gb8yHJoCoaAtV25jxPSE8cRBrWUWYm1QWyMsqj2+digRsjL9ZwyFmuYgsZ0xtYlpfSy
Hzf+uC3GyEPjVB9M3R1ud7z2AzLWPAjLhe0uHe8eGG/Rn9KanEl0HrRMDZV/siTjwyaXCRgy+lzx
1H0KJvxVqh/cNYi1rXZh8gzoQcCBlNVGl5WgaV73F53V90OtYAeI+rsiKyVKfQB/7IKmbJrd7SEc
Jw+4Y2MvJAt+rBGXOUNBrCbybVjeh2cW5n4G+tg8th5fs7T1V0uW37rJfwkrJnpDhG2e/+EUWRm2
A4a7yVgPO6wFOBCYwnBinE3CcKIBe4ApaCA5pLh35fdeLrjXIo5IxwY4NWAOWPo2KnFXIjeQ389U
+q5l3rHSZJ/cTj/Y5cDyPXHZDLdQPDIagwyzIa+fmZfjZFdZmq5dJ+wuoUYSfZuljYoZZIhimO5X
eXQWrkZUYIkNchiVCwonr9pqJ1q6srSos22eL1cMAortICcI+oa/Gqh6Rc9HbJQR7iwaRTQecZxO
3s+ijAiMLixiBeyoOQnJp1MVb1VnWvetHz30MIk3k9fujbKZoe8bCncFvZJ6xDKXu2fDquTZcqx3
OnEBWzuCDvTVZgo9LArPw4BPlCkbMnmATcly983yrfCc5l7LsF47BcCwmOyDMiCphydIgxktaDod
h51joT0eXE5K0zIcHIYvxnKjN0ZxifOi2cyOR/6u9K+hgxFpdJgmxq4/PlJbppsCpeMpD8/syJxv
Z5shR2GPABJngDEg1pIu63dm3UMZ9VCbNOLBcNITo+xmp0jhQMCOat1V07wVJhO5js5H4z8mJj9A
7Mx3pldah7TGWzI3uAh6O04OqovPesD7ICPnD1oMch9ofZgazsFzDM0thSnLTFPRCKK54BhnGk8l
z6pbUrQaX+plYDuK4jWOYEJYNZLiagzSTVdl7kqnLqjYtig25TLw06Z/6IbG5/ZC5Br4nJCifPqj
KxFi5ejQUwGAiAM8breAxYOQD/RAlf9d6G6GlnvWqsJa3hvfdeExItcvUxl6j54ZvCBRqi9+YhpA
0jVpvgmm2qpBOGPXwEQ4ZN1NGeCm2E2KB10jLUsIH2gbFlxQCJs+IpmmkNFLGyNobnvm/t1kvQnI
2b6q032QOupYYQnDUFG/UG544URTmFbM2h3fnXYC/Mj3aTEddalZbktTXfOKGmsYcCW4E0JRx0jT
8+0lNM18RW8RMEOfcOMkMAC9BUdRAjfZ03I7JkF6b/lzt2lsdEPDFLxZAwmxniLhVCTu95n2xacS
RIfubIoIRnbg+zJ35xsGrIklIYFBPsWMWogl9hdBHvvUtfPZIEI+DjxgZDHrMPzLFm5EwXkVGq/j
tGvfKPH/8RMPknuFBwPpjV1ikhjlmR3yKWWd4J7p1N4anOnimvVX0SYTanlL0auwjnkAuTwpoeub
HEfdytbQy6P8GPRy3LravsjQ4zvMGKCziGiMYjZxvrbw34JmfgtS+6EJ5Lkq8uZoak9fZdD8EE0b
vTcm6gHHafwdyqDvbuhMix3pm22WJIBqZx3N2r+kaAAyByxVU7+nRvbKmVThiUdS3ck738qLQ6X8
Y5x6zcofAA+OHiqIOvHbzZBHgNzZZ98ch7VdOMbn3J2fJ4TPnyx3nE5WT0Ok4LuhorOen4YqJHhi
bPdOE6KkHvFxFvNSEMf9oaF7es5xMhNDvsvLXt01Pd7rMfgZNEn+MtvzH1kZC7rdtCmUYsYaqs3c
AphWtthZhHp/YinR6ENQazrraYj6Q1HU/aHvCC4slE8kmv/H5CtUDFRCK13BQAuFXRHpWEPHhe6o
hMe94w6fMZLJTS7GfTYneKrivF0ZEOpJLLDPjkVTvRwb90m4BmAYVImruma5Sr2nOYrfdOjgJFNE
D8Zc99WRS1asOI90G/gHc6D26RTBtUrZAxvwCY1jjocxal+aIiAbp1QzlIWnxqNe8BTMnnqqCIMr
yztWOJ41m6HtMi5b1zFUhgrx5LXWauKsOX7uXPs+66fXsB3XlqL0jfRrZ8cXPbu0B+UI7SR9jGOo
m43ASTTTjvukdolcUKJ+NN31w9eiolSoLfYRb0CWqYvHik7Wqh9AuOjYJ6tmBI9Pz+2Lji2mbC2H
NuHQjpHjEvtRf6fxB8LNvQ8qqhkpj1MAcIib4275YRKKOz8T7L5Ozk+Jg8dx/KfcCZ4a7WGqInp8
xOqgOgd+aVd8zjN5P85i3CIvHTGI+birujkHgBBMAHOB34q4ebKd7tKhOSQfIXXac1d21V3qVUS8
xhJohJGGa8HqiG4IVVDS1T+zus82eTQamybo9t0YnTjDBZew0QYMC3zzQ5iClJq/V/nAnaNpMLZR
CHSfdk9kWkB82y/lQKOwWvID5Vcdu29FtK+HVG2jEf2XrvvpXHvmJW06Bhe2JDZ3+h56TBuSvHwR
PQequugffBz6+0z1hJUxHaLm2MSFg0aGZIAZO4G2l+NJ/9pwTTqXkm9AcdKM8ilvgjevtRU/ls9c
fYi/Gzp8kjSHkLCrYqPjmTJ7vpamYDjbkQPhlPjtMtpGY4vf0DXZl+kgE2TRluWKulcRLcO6WAYF
2DEofY1yrkbNXkA1idGd1nm7xDNUYanumNFSg3DonWw6MbzBAFNWZ6hnsAj1YoYpw2OEpOu/+EU5
cIrB25EX74gEr6IFthZ6jDBLhP2EpfU8un57afP43D5ulTMg5JmuRTEeojCCQX0YT5kBctDmSD33
01cbD05cildBjmClOuwuNsj/nyJqt6mRPDtz+lyH5nD3X6agQ1rnHkdr+GzZSM+4qrwn3ykPQ5Y8
JwwK7cy9dMFcfGgN/19m/48yewSFv5HZl83wdfqrwp5/8KGwd6x/mZ5yPOUzXxGO5f0vwEf8S9ru
ggvwHRsNvbnI6P+tsJfWvyz+AWwd6BFIOpHR/6/CXv7LRxCPNEZiZXcWj/7/6P+vH7LQD+LS/w3w
+bC9/0c+iiLSsjzXYfRnIrZBmvSL5Z82G6KQHpNZ3jYTkWOjfuSWKvdItK5dV/2oRZE/tjjqdrnj
Lv3RngVHsBu3lpnuFbppzHex3KrKO7Nu5+gJWvQWI5F4IM15OeKglh+/FDnBb7UTMkVzE4AvEedj
2w3GdS1hGHMS2NlV+W4y77zoMayvQcCwrKzt6UtuP8wT4/s0sXAfA+F9thF1EnFSVYtiytg6bktP
Jy2Kq9fV5PvMU36HKBc/1zzWm6ou9WNJybafJQA2Dq/fy8YRe9Eo635M2UKQtTJFZpsODLII47Hg
JJFU7kPsdj9TD4PqmNbKO0wOKqSBtL/Gc/U16+ghDwNhCi4pPzp7nK2kfWg51l3SsjxICoO7UNTD
JRmqZJmVin0/dcHGn1sBYMDKXm6/x6z5HNXoB4SAiHkTG8fk1QiLMtAyZlQiqNinT2NQV+9wpoce
UE3i6gBhir+gQ3nBjEGCpJk8hh7WwyGTpHeaUMfHBDxfluCgYOsg5nHi3eN4gFnfRfFT2O6K5epG
CO3cwbZ2ObMK7F1ucQgzv9xEc33fVP741hdrZErVe2nHxatRaDDGKeEH69Zoj0ErM4iYFA1tlZb/
oAOzTOcvQjDuT9v3fSkd38Gd4lvql/tTT2WdVaMJo1mm+lguIuzb55TSPD2bbTyjGzVwxnkToAHf
ISmO9nZxV8QTmEuJsesYwgnZxoEdnLwgCAlWazlUNbFyt2ks5Mnrwj2C0XDbFG5CJm6B/60j2C0W
z1mem8dqmJoHw3dRQVO1fXKbKSZuPvRWGRC1Cy25GpoSn4wql3RbBqxHL2g/p6o8+Il7spceKQbB
pzoMLpPVOxunyNhr605cRwkntBv87jQHzM5cNMaGR+KMlXBmAJ9DEJ2NiIxE422IsncdRszhwrQC
kHdrTMsRuWAaO5hWM8atktTMind9J5ENXlp/frSUwKwgSRjM4RJbKnsYvPoBeVj7eHtp0BEQyfe5
9px0O1ij+9SIqDwY7UnlJbGPc+S9WCimj620HebljJ4ZAz+jHsdMOMHTOBlaGicP2/rKoni1yUKy
q23n1Y9GQNAy1tn0OXbRctpyUl+9LOXUqg9jqnemnMVzzAkNbEwyPg5dO65uv1pOKH9ajP+95v2Z
w6P+KnvjFmKQ7KG99JVl4q3/Vc9I2FzY5PSk1zjGbXSpMa6GJPdo61sP1SSS1xgpxb6b7WQdIY9j
XLDgYnzsfEJFA6brxiJXVZjMwDjlGqwtd7ff81IXH99y7d1sSM+KtfHOEiQQulXLHt7U6bFMHJ8j
CdMwU1qkiHgNZBEn73Y5SnE8d3l+MohbYs20VmIR/w06b0nvMrfF4JH+U4qLG3cTCkc8iP95MWbA
H5p5196ojXlvJt5krfrozS07bphkQJzN/fvdy/MfDWrle728GGi3cXym95PQGM89+yUB69j2gr9N
FqyzzdNueOo7yphGH3n7Mc0gnW6nhCAEauuHpLODBzlxdmBRRbsj2+4s/fB4W3bptaJumXNr1zR6
r1nk7xGiNNd2ZuqUMgnvxQzio0Rka2SzfjCLQoGBJ7Po95+2/VeZ7e3Tdrnj2DmRsAp/2W//LHL0
Q0BlWnjWWk0g7ukppYIpA8oB8dTTljl2GUrOjwUe99i90snP3AicU4K18rlA+8O0JKLaDEPytOvk
UsxReTT7LiZNyK70WZsF2ugGwGKcdY8AhXPmqG+RNZ0tm1Gbze3+MmGMW5ed/eX37038+t4w3JmW
ND3PVZ5nOr/6GFRvjX5W4A4fBv2dvTp4EqL194Er0RbEtfEUakc/5XI1Dia0DqAsFPkxifY8Fs5B
TIGCWmdiKmfs+yAbq3mgj9isRxuxZZnnj83iyfHc0lu58cxBGbrLLohl8yAqxDy3ZS7LGAqaDSJs
y20/W623nYDIPakaA7DfjFjfx5F5t1Gog1sVxa6keXanMjEfVBKSM4aAoMJqLNqqffBGjg2+ASc/
dBOE0bXPbZ0nAXgCDbWziZ3r7y/gInD9c7GzXD8bSSUrAhpnLIx/vTfsGr5Njjob1AvZoHPAyQlD
+qJkZUyd+99//91uuKS/fTt2LRutkkmRt3ycfxIxe/NgF6VNrEMw0s1YdxmRjbTrGeSAsw0cMd8P
030xGd6z9OOHOcUvHyRNti2RvW1QwtUBU5kWaGvSEzWZlvkPhV591xRqOMtWPSM8I5ts+coOuz2y
PQYkCCGvM53pK0zCdp0tp5bfv6u/34Soh10PYfjiCmNpp2z987syJu4254ZNJhzXO6hmZr7T+QFA
AJxD6VdXF6xay0vMinFM8npT+mHTcxKXhzlu4gNhJZRDmTFStxD6qC0Xx5fVZ7th9oMV+nvcdOi9
Vgy4MetpVI2GQrKqJx7BYDzDkmNJ02WO6hOGt0FPYAw888VvyCBMrEFu+7ZU61gZi2Y5mY/5PL/K
mbN0UE4X9sEIUDDWi0JP7zqa55XTIngyg5D1P4yskxt+bucyvHaKCMLfXzw8tb/cgq6JEcnkAsql
8pe/Yq9k5zh5UFb2Kvf7L96cNWC5t2hokWzgPW0Yyj6MSCPvZwZaVDy4kGSYb1QUt6eISfB+9OZ7
Hj/nxZvABai67o7WspbfvpyZ8wPQnXIwwVQtLa7vDTMg4BXCvTq1GBH+FBc6qmT0whSkWUtE+VyW
b3baisMiRezi2GJ60GvGCHq+qhY43lAwibr9a2XGhL9C/Xh1yLsgGBA4QAAUW6CGOKbaTJCg4cCM
c1ytyvTpdrfmTt92mDyPUBwt9bEKrEMSU1+EMabeWJjRk0k3zvapkbvaiZ5ilQOMSwljtkRA3ZHM
+ffG6LZBX3WfM+drhWr9rNBCn0qTRCcv+RZPUXmBfwNWY4E0uUsB1FEAjU0I8TAXp6FyzadlkqEs
dENLEXl7Mbrw8LFd4uoqvO5l8NVaYzuGylKURKmLUp4ZVMozUl1xRDQ4+WP1zpn8jtZUcWlCgqFC
YjTHIgF9unwOQmJyVFZBCI4/3jMzxS8fYOUyy/lnMRsLPqQkdHP5nHk67py+QS5XNdFTWBdnlWFo
rNiCcTaX85b9xeYouJurZFg3rQEcJvFpFNu2ca3LyNwkQ22TriftfRcupFR6Jf/wtFuW87cbVnK/
sudYMO4kC+dfH3dzNv2xnyIXG1bhnrs6wiWjo5bnmgqKwKZDhHz6Vml+fNCRl5mbwJ5RNsSMakQq
rOPtZW4j+2il5Go25jTt/Kl5xRyVnDJUkieEsuIF1sekf4zxAhrpkQp/slnDNgnT/HOggmVkl0HS
wDEgj35vMPAd8fFqjKnBkeG32rZLmdN/r7LWOvVLKS2j5sFCQXdFPlBD0AlBMzd9vb99WaKl2ocR
DKcwLLsVXuNgP88DS24cojS/3SCBOSG78PL6XeYzc7AMCxTetWZXBY3T3fVQHbGLIrspeyJhnRm+
Cwr2VScHtb7JI2LmAwrIt0orbqqGeQ7tMT770tf2zkUCjCamjCiQKyfZ3JxtzNJX3VJttsuLMdeL
/ykzt6PFaSMdw9cRVfYWp7PclnETvbJZXMLe36Dlvku5udJVSTx6zyzu4+xYdaRHiwnLWjhhUORQ
con4qUKnc3Z+FKYQXPz7MMWPgnxxvH7Ug0z1Q3KBpgDnBvtynjzyvGGfr+J1FFj1pWtKwjXifN1P
o7sPhPn0+3Xyb5sMC6Ol2DSlxKYiUer+9a5jEU+QaSTmpnIHub/ZeMw+LiCsztjSEI1ZH96ePkGt
loiAmzKbuY6TcfKtqT4aswiONtv9cRmx5r798TttOZvHMN3jqfWeoIqEsG2gDgqE/ctTfnvUU6Pj
74wTBtGyq5tLpCeI9EgrYVqCcNlTAO9apMQs2XTGL2WF5jpIOPfAMXbXvojqT4MpnM/MeZpT5AEI
uR3rxgivV26FWApE9w1FEYiyLv0yku+y5l4f/sHu4/7VxbUcnF0llw0ao57v0E766xUMQpqZRU2c
oNEiyDQ7zAsORJfvYYVBDhXyu2FF5lqYpnEQXkaoQYLTmnYBsYsjU24Y5dk9mOeMmFt+lab0W4PF
JnX7g9vvAQteAnrQSHEIEatCLkBxzuqsbgS6Oj9To5k/KSbdZ9D90yoZY2tFz4dQKAsnwq1uCbRr
rz9uuSHuAY/MdrbCrceAHV/oJncnuqE53tK7wakQhLTohxAEkhsy4BMBPY2/0irvIoZ+dzG9+2td
lfn6tkj/ww35677t036g6rYUdyOz8aVZ9+eqJ0bhRycnJ0QqnY1zGGXjA0eEF7eqpjflYpgilDKJ
mH1X2KVM4e+6yukfvCJ7bLyqSld2TuYXgaaMLZ8qw465QIyRa7t5v910t53G7yuFD5i4pcBvHjI6
ENR23S6kQdUbXXNqEx0fnDpdO2aT7ko5cZodjBIdEkLHJxsjOMrxFCQ8zzGPbV9qLB1gy6Su5s9+
E5zrLHq6bTZjgFYa25ELxafKrY0h8n+sE5dH9M/Vr2t7ls1tyIGb47ctfnmEs8xNVRIoGHU9R1v6
7sjqdMq92HWLK11531hT3aNirLrXHYzoZvB4DEsA2hyx91GBX8l0xcBOQdA508UfbsWqKsnobkoX
jBTNx7WfJqjVRhREvBHvaZhG3Pdeop89EtxSjkWATdaZHPqjjHNAjmwKVhaKjZcU6EgCHfQnXG39
qa4DAoqsGMN6NxPOAbFj65nzYhwcKzgMU74tqBROGf7yf+pxuf/HlXIABHvStYTLo/pLj8tzrdIz
hEk/ratma5UYfNu8+xpmKiafxRP3txcTCfg97BUmv43cxeZ71NOcWVmp9HZmEMP2LmHttMRHjirX
D4mPhsY28YcXUfHOrAL1sZDRvvXkumyr7iGy9BOEh/hbSq8Awp7AYECFmCyqzLioKBGZDz0WgjgP
t593t8216fLg6BnlA8YmoI6ObB/szGc2xEh1FZqzda4TK8KeOtNqauUqrxVVnMRuIlLGXN5EMGMO
BbsrEC6zdl8ZUmLLzAeB646XNiKbx4jsL4FbT/u8rUbA3SbGjlE7W4e59A274M+EOODMKVaN4X8H
kTFc7KGprk2V1Mxg/vgo6WJShzOn7x4bKaCf1d0mxHR4WBiZ2K2Qz2b7UZHW2yKmXM2VMbf0WlR6
d9t8RwEeJEzNYzdhbNFT0eyBIXAT+P54HaLgEsxgupA+tI+3lzTnQt8aL6XUEpJBWJ4/7s24HfBV
pWRzm4xgEyXTF0XFpAJq+8CI/bNdsDag7Umx/sFt9CUhgGBbqv1HIdqgo/m4hCEi31gb3slCkYYW
LEK7Y9iM/FlKnvChpjuvwWlQRSrdFU5hryKFRme2DXdL9xO4Xyfp4lcBDWU/VYQrgeBYEdaGww5/
zFLqtssmWBA0k1YWglvfh4LY2fOmX9YjjIrUSckjq/OSgiKmgx/YemuEmjw1+l+GkOoN/eeGfhu2
Nv7D4+yHzsvty1pUf/x+RfZ+bYawvizwGgYXC/ZC/toMmVDx91Pvs76Y3UPYyU7TiSzeR+Ypm1vB
CcawWPcRGZ63LyNJ1PiITXRVVgoCrFN53qmdBu9Eexl/m2QYZ4WdcSkaYC1IwxMS7sOOeZ7eIqQs
r+w+1R3QlJxo4MLcjUvfg9F4dDFzUiI7gJ9VHu+dvMDJPc1r3SPIRC3/4qeNd05TmT+3DcusV3kZ
SgPk0RxoxzdH1+MOaxpc9vzj9u5Z0lcGuv91KEV79av57DKefyEz51i7U3fsfbvZm03+GsSpuCwD
7LA3nRdqbtRihgWFAG3TZ+sQ95Z8sRO8fQFEGpwy3l07m9V7bSCD1kZFgng/X7VN+MvvP5u/FR8+
PCFhY2v1FGMvOnF/3S1TaIVuIFqut6jojy86Z3Z681Nr7kMZVffoUYtNWzjV/eAyDk6S5mVITOT9
ST6QHT/4FPEAtTH9VCuQ1AWxQ7ZrrkIgs1Tn/WFYbsjKbeCmOSLZ+L2q1svEbGca3vAWkzHnFoDT
EpgX2zZzqYVlLE7z8mJVHMLCHqs9aov6uMDJbwe3eWSwW1ji6TbxKIlemuoeoT7Cmvd/n2w0+kO6
8QhLTYc+hTCJhB2erDTir5l9g1RyUP9wJdWve8NtQIcWD0yXAiQvfqk70sITWliVhgebQyGkUsvu
cnb5E50NsIpLJ6AWNDojVwP566OaSTTGliIc1nrOikM+iocYbM0DwiVuWJ/8wWVawVYw7EpYSmtg
SESr0fzAwqXiexrBEK2RF39apMcRz9DrHI+IDVPB0WP5VWLzeEcF+c55PUZPonDXo8nOM8QkKiqS
B8KKRDCbPHONy2Pr9nb5CfyKv5tKXW+iLog3bVIR2FxY21Tb5r2XP/R8ZI9t1O3A1HuXIXfh3tnA
HIJHevPVuaVl04YwV/Roo91ildSDnzPVhSZZ6IXDwe3g2tZ0B1SReISyD470zU5zNiiAKGBGl/Ip
CIxvxXLoQ9UZfbqt5MaQd0cyTB7Q3JVMvtD93UZyDT0PDrVeeU8kkLQgpdahulTIIFa/f1LUr2U6
n69iLgEWw7MQUP5aJXlVjqCbqCjCV3X8VOUBDjCkBPfdnBjHRFrfjGwyNnYAsXfoFDRBkqVEPMW7
sZdvDcr2o5xkeaQzDfbSGe1d3Rb+RbJEa0DJV5/mfq8mAIZLY8cNNQmKCtaAyu+r2mm2JcA+pmpR
fBh9YIh6NPJzinNvEw1xcwrr9BpNkEBjLDTfNdqtoQyML6UTfRdNGO5MP62PpUIgAxT1ZygDolck
/QrHii/pONjPdhbAzFbZjsuLzTZIn7Ix7/Ak62g/ux6NS46PRdmLr8NQfCmGSd/LvGIhznOKwTD2
+HynLjn2wHbuFPcPpyc4FIJC5Ygr99vE43/XJ6mxZoiIMLAOSE5EVnq5/cqe4mLNuoHSuuqBZtTB
dRJ9c5h7v18l5FGFNpYZJ6//4fTq/u2wADqDj9K0JZN/eie/FHQO6JMpmWHFxvaCiGgUs8lJZPEq
GfDPsQ+tbK8WnxFdoR6yILvXUdsfXUO7COomDvdWfB2cyH3idp1XMut7iC7oLpOM1mjjdsZr1DsO
nAY6fSJSxmunhnelJhpOyx+24aGLjOQ1EUjJjGgOdpEB8TaNcO36RlpeHDKII/Mty3/c2lidxrpR
tp25tmyA6VBBgrsGrjiWlG4xukfTViVGhVbLIX5WGmIl/FG+udg8FA7DRjjynjFkjM35Ujq5ezcl
2vlS9PWWGqz7Ucr5uZrb8h9OuMtGsjSf/nzGYDJseqZSLr4v+ffK2c6RTKcdm3TqwwTlTocubIwQ
j7pgCUHtMlpIc/w58pJdTnuTW2BhdoZjeekzHzT/nXJ56vIUpaapYk7CNf3OCETE7jZkTvxsvPto
MNE2erfUEtDJP861/61yi+RBCKDJ7dxWz2On+21Qpuke680PcyQrNO1KIpdRVxfskPdBkX538Nxd
6ELtlBElD27TX2CKEseei+hu6NKDnXbPsknZmkQYP2nSGh0FI62PkFt3SGoju/rMMA0vgaeLvdss
PTEjoVk7GDkooTYkbtTNji0Z6FdRewuBvGsuZf81lab7UmXlcO2l+dzJ8MHqy+qlEksGRVToQxbI
ACwY4XRx7n60oQkTLPGG58XasfuX204zjdTHCuXlrmJQs2hF4PEIKHUxcUBa3XllinEC9tGjyEIA
O3n1hOLkGtYdZ/m4ZEi97FclwNL1EhyQNYG1Zg0rnnPXMo51xSIX1EA6ujLIj/1iYzAE01Zfdj35
Q/C3rDpSKMXJ8iv8bnHZMVjC6+7fm2PZ3YkcVmO6nIVHaRBS3Kf5p6Jn8Bty4a7Uoda6MqJ6q9Is
o/MqSRD3Q/eZ+sclONgvvwSeepptr/3plPdzu7OmRn5b2ETgjg1vFUB83jGfbhlqGUuwCgENtLjV
FWMChOSsuPq173wu4GWsMUTA8LGbmPCDqArI4FXurk45tyXaWuPvdui7S/N+VCZ6UprUNwlMFefj
yZ0Reo7iew1QQRHGHX0VNd0iBkz9qaT82M24FoykPVAmRlST8mLhe+OoY5Las7Sgb19ykY+ZkWXb
27Dg9lvwAldSG/HBl3X9VMTtM/ay+YukJ7Oq2oKU2xZgZWLJ6ROpu9bOsqkCUHboRxzOoLky9cNf
2mq33trtJVf+V0/3x8HuWyouatA04wEqZQ9ezkqJdda8a8lV8Al8+6hWvAoYSqEjiYAiDy7/eUmN
6JmmW7sKFI32j3NKplwI2/A1PtbQAOTYfhT8O/xqCoGKGEBWZa1H263TxwJ4NYakIXmUk39M/put
M1tuFNi27RcRASTtq/relvvyC2FXQw9JT/L1d0DtferEiftCSAi7ShaCXGvNOWY6yPdYc4BRaPQM
6N9gKgzFLZlX4h4+BxX0Q7ALmxi/63w51gDDx4UrHqySBTh5miHmvLrfW5ZETkuyxbfve9xXl3lG
YtZvU+f596X17XtjtkZiGFzSDOAy36FHG+X0Q9+YWORy8ei3AWFmIAqsyo+eif9KoDKXJqPx+DlA
XfxujIMG2v76txnm6DUOwrmdDVUOSaJbqoNRJRqFZVSh4LbzRxKFk0NcOBS3AzKkBmD1QzjGYKgn
61nz3OHNqbqHZXhS5QKjrprm/Pp2fPSgdJCsyey1nariLpKQOIxOlm/5TALP0upHUnWEBCDjfywt
O1lHUSz3f9tNGdLKfSyjBBzVRGMFCQyT4l9amohn6PtChD3AH10dJ8/uftIX+8X6xf2INdKYpHS1
sznK/AI0Fa/iiE6HCVj6lAIJPCu/fVkWbv9atxmT5BUDZARZfZfejR+NomH+dyEcaQAoKf/XjsHX
v50m/2F5lE7iaLusEfoYt4hrclrkfTIGOzutUDWEAzDOEqy0B4kEiJb6rEUCnMeyxlUXQocFQqe9
Bbw4NK5/Kub0rMyojAuDOrKlguo5cUPWJ0mDzZPK/KzmkRZGArmOe6fdA2yLz62X/yjJ6j5VHTEx
A0iG18Fsf6KZZiIbBwDc53mVInjEy6orw6qB8IqO+24UnjWZUJ4gMS7CYnjRLM5JjbIHFrQ+bCzc
T79o1IITyL2JPmdW35Y1bpeExrqx7ALCQxPtltE+p0C3TYn9gvnN8jjlq2MNhtyKOv8cLC1Y61OX
XGt8cQ9jS8kg3fzkTo37MrNIR+WhUxs7cgcmAfzSSQBbU0aQY1SJ96AHBKFbnnGBbblKgQt7qyYh
PF57NbqMb2eNJutnT//5jG+Yi6u0GXiOpofGJLwlcDKBhRst/H00/HHNUMNLxG8rxSzhFFy4wlLX
18s4AolAeFg6u5R9klu39ornAeM+S/hrJrLkpE3OzRR2cs/R6krlNmeraueUFoUueRwQrc3t0IGP
6NwHbk6HsQ2BVEzxxkexjtbY+eWN/ftIqMsy9Z2KPrnHHSCCykK60DFDOGnZEJ7CIX//22Oua8lA
oEMPPH+OWYkHP7yaFo68OM1/TiQz6YGPQMbynxFdi1eAape8C4AHTMOVRVJ7q03/qRfZZfnnYz1/
0Sryuf6e2QKN33LxSYUKr6OFx3rWcQ2R8QfPMc1Ji0EDBF5KG5kpXMz5+BbonfWS+H9sbULeOCsC
tNjIqJIARHnoCy/0hksKNvAH86W1iLa0+WDnVLuwQzAI3RaAgkgJ0nspnNY7e164zid50UsTP+FI
DHoikSSY081Iu+IQ0OQH79UfDXIQjKQm+abtS2TLe69AE9WHFuQMLC2j3fzp0jzZTFr9Y8D2nPoJ
GY6OjrjMaxXRe9NvGhKEoVr7OraHldbqJLbVJEUWTbeN9HGCNB8xRRyLC8BnZOGGa8DjDMhWGFgL
K6HV5AfAV/VCMnCGyog2YAncDfAUZlxIuGL7WjdqL7shoVwxV07UROXGQ56+rwwHrH5YnhOIfy0u
wY1NvnLguGthBW9TXw3QxfgV2q86RRee9n60G2NAZYgcsrx8IBH3t9Z116b+As34WMQm3mngfVl8
0qT1oE9PlVZ9Obl21eXwW7oFoJ/0EfTj2Xf3SNKOHWN/f873dqIXy1M2HPr2e0pDRtYTCy0SVF7y
YsImbOCVHmhZFdWISy1nIkIDlOvbaXawqurJafl7O3ti/i5aiLohUJygNo1xVK1Fh7u7HF1uB8Nt
NCa5d+uwWtWZhdvlFykKOpPqIEIzji7Fm4jFNctsR4wG/e9M7ZQbc7MFHGs19onqNNzgh0DRY+Ep
7C1akHmhP2NGzDvCwM3WSPaWKH+NjQl0kc5bNdn9U5ZNdwOViHSiSzyqH1oB068I94kDUAio8ibi
pJnSFs9R2z1GjPq1UX8b+xIcW3mpreLoEyaZtTifkINepOouWFtfRJseQ904Oan7QwnweSw+KPLt
NYxbcmxZuFEa+r8th+qJsE5adNybEsEQuC74VW32aWEO49Mk20g2pCyO/MUCsjgmphUR872qsg79
ULyPvE2l+RdXr35Nuf/ko95b2QP9H9lHb5VRVjvLSg9TNzRroRriswqXjwUqiJ514PRcedVKdccd
/p4IkhGT0Huxo/yrLjJYxK0F1BOdDekV+RcawruoiXNQAdWeeWja8qiXxWaYBacO+tNaTOHKdagl
PDBccg6pya30Ih+FJZ/dOdWq43YyRf6LVfb16kjhrjCC3xJoOniQ8MUIUJwbvinnMBqLPU4McOk4
cTbZZHx5TJtba6hAkuDcQyoT4pLSudzClus7Z+23pGDkg3HvC/MXkob3rDv59pOJPBDlG8to6dKq
SntM7xrW1b7QQO1i3WvQ6NDHGXoiw3pRY+LRK9CIuky3RlzLQxO2l0jT1L7UdAgdPhk4PuKsDEde
VSSXWN4qkfJVkm8oZu5dkfw0DVJ9eqMhr1WdU43YMS4KtA4jbNgVa5ax619lA/+NNvJ3kugbGehn
xnvQlxxxYsg0kK6XTsFNJHNQJQC8deXIB9fq+PzV4K1la5LS1z6BM/7BmJwEhgQiFnZxTgU0KkRI
uUF3a7IxWCPOjHHouOvCoT82BOM5cE0GHP6o7/woVltjmLCW98OrMQ0Ebbbxb2ySe+JXVoYMjmE4
HlvXKdZhlrar+U06iYoh/gGhC1OHPHbYpy6zU6kuw6iT32FX5lZvkktEA3M+F2rAcG50w3tYoOSV
NXl6ZpV+u1Xy3st8Z3jEwBi0o7dZmTymmYoOnSNfRBpD+cXAydslVAJ4KszMnc/FjhjyOXIiQudj
a4e6Sv5AH/wIxxycHv2pKMUul5MjlwE8yp3+d1gKuIOW/6e1J3Md1gC6UwPKpp9I2FP+tE8nrL6A
HV+mRpwyO97rE9feKRr6CxPoS25nUKbUrqIXuclYsbCKAKAQ5NNxIvsmUNkTKo/y5JXY7QMoQjSx
SOQNs2cS8PaRCRu+5VjdzgClhK63Jgbk0kc8UAlzKoz7N9v2tkxksfQLBHlVJF/LCXBpXgzrEAke
c8KfppWaWztGU5LniXYyfla1nMG8LoAVAxJMRxm/EgEwFqvSYUTX9oum+yzHKaAOZZABvznpqF/g
OM6TItTAZYDzqCpicZ1E/O4ouM6sQItD78TdvquI/Qj0LDoBJrGzF6T4xaujqZck4sqCRyFejyyI
BJ7yPTf+o22kPxt/UNdMDb99TGybtpuzmAwO7OmYWmjyOFUKZzvYzkYpn0YX8Wsrt+1x+doOgVEJ
kyBKldm9zEUholhwHZMOaUaIkGdCqgyM+KzHuMLospFz64PiosVIoCpvJqflt0HvTc4C8Jm6BFsB
NfPBsqo/RhDnawjLNkUNukU+qrmdCWIo6K2T4lNZ6Ul5GGPNXfWDsfaRfM9VO/12vW1WTZ+hQe0k
LPfAOoT0w9a5jEtUOvreidLsHBOn7htpc8AUmx8C0BVek8oroourNunfkY7EL8NHSKvoj22HP4nI
XZO58zJU0Nm0/OwmiJHa6FVl7torxqe8MV/oxnHxI1cG2jbWfzN/wggA4D4I4Zta4kh1ptbJkJlf
JiISz0y018HhIlym+cn0guLUMG9fY3fHJVHYn7Fq8y3E2ATsWXhvRit8TzSXXgidXd9Jpp1TVp85
/5ldYIvvXKDn4r+/mZiPoADCMW4q8MnRhWn4d9S20AjH5y6wgl0vR7kpyI3x8/GDsrG8VEXEX95/
8RFG3VhVuJvZgzagx0XpZmgQDOCGilTOaI6PYSq8p76H2FIbVkJLJBrXFu/mZs6bNJLDZtL5VnB1
9K++9KJTX0WX5dmknC12PgAewA0POqdtSPm9yVlYrp3CMA/B0DMx5G/qu1yAqHe2LSc3MaUxOGp3
BzW9OHtuAznfEduBS32RMsMZJMT0URrf/SwP69xsbwyEeLUdjp0ucj5bO/tu/eHs6zLfZpG7Q1Ns
VuXPaWZo+LieSQ+qYFZp7ScZmv5qTPWDCofDQKzMhrHtwfKJokAgUGyM3I53ld401zpqXhapBgrw
eF8UmrkTs3JjmuQWwv86CqT9SulnXK02oi4TifPataq61l5O0M38am039ANC7PMOwSmvKbI7qj0h
TqGHeR9DK4xaMziFQV+9aYkxsy/CeB8i2/qoa20N08j+qlXLZS3N44s/6eByWfcQAcULhR3+KbJc
PVkQLk+xVaTbZf/UPdIPHD+xNuY7xyVrC87nb89ooeIEWkuPDBidnTHRyhyzPQvUddwQA58gJAc2
ltWwyEN/8lp0U/PoVM1bHor+vcXSfkz9fCBNQvbvFlzJTcfd5VjOr+ZN9VwPmvvYVq310jQoo+fd
k4shwXS5Zy0/lMcCaAvGko1yagLD/QHAAjyLG4Z7gjuz6I70I7ov+ydS2MyJFuj/7IlF9eC1HZgC
M0jpDHhEBzUyb+lWGwAARDgj19g4bfanF9F4cqid/u4yzerBRY1z+XvAvD9mcuhNmXv7t0tDrh63
5VnDNsQquPtRVpNYozQsYbZlEI10t+a/r4a1wo1OdW8w6dOLb9PBnAYDLoba5xUPKrHJ1uPi9V24
4SVDJfOmt627z3rS+IohmN4M+uLLAdrYpesWe7Ep0hnfpOsMs+iK973ePEY9ESqaGbqfpW8Te+V2
e1XmOlUAlWo3TPZ1YjL7zigrYxX4XhlNf0OSm60C0gzf3Wbs9jR5/G3okOJtS4Pxjx2Q0jW1ckcV
01I/MuuzC9ztXp22L37jiMdQz/ZdoA9XznAC94Q6R1ChP7kaCvp9NdJt3zVeTN+Eu8N+s6TDMOEt
Belq5C9+qz3wqxuKdMZBedDk61HG048pqV8aqGY0of1dggKb8K9J8SUP069Q9dbKkl77osdlum3N
Wtwyb+gPedqHLBSxJMweJqHRtyHnJqSNkbdXvDkaoSmlf/PsLNwlXTI8umVMRFft1ceUhuvFKiTn
dT5VvxpyQiZTaH/M1r1VugksSke8Hwx0WtosqOndoPwh7cF/tmun2xgVUCiJ9XHvEmi9i2uNtqTe
gXpFwnccStu9ZBG5W6XhxXdbG81V59Tmwxj5gEtEV62YlBYfY+YCtOuVvS9bWX50RvVsm81n3XUH
6XbGy6QbIKwqBVOnmf+mbaFv3Roa2fIqwKudZUAOkSoF/eP3xC30kf/MLX7E6h9D4NUBnU2aJFRH
kcEaeB7yI2gBu66SO8XQ7Z3qrnLb77qp3PkSKs4xa8lHkSbg/eYX8JKhQjXsV+o1e1OE06OJG2Lf
G7332qf1I68b36kGZ1ur4vpe06Q+0dAZt0Vtt5+FMcOLOIJmmEv+qiGuA8KjLe3DaZe+BWGb3xXo
lLuIs1Nq0eiKsPznBZLtFMzVvcR88qgxyr/mk9qjv9Uem7QNNBhTb9boiId2p5K8jqgpE3mYrPrF
HHJf3To7zHbknJPi7XnaPre5VOEkuogcWmg/eAbvhKewI7zgPrQivmgqJk85nT6WFwqMW0oJOBd2
TO07bzDUa+dl03LSNavC8+a1Zd6DSmqjAzqC12G2rs2Utb+bxcSmxQmhgb2RpidRZvvlkMXi9u+4
ZV/X5metL/K3GidL3nlTRHT1FzkfAzlQ8DIgZNLtjvV1U5TMhny9OqIuMX+1onjqC7369qbyl+bZ
9U25SbVJiQOvLamxkqDNwVnbX4Y9BV97WR7HpdNzH5t3yyQLmb6FoNaqQugkfLJTCEFfecwOfeIy
Uh90B62lRHa5PKyZ+F0i69OupAs3mIH/DFUA9VM9eu1s4zLrP9W8a/Ltyl/JVDwpz4zOyxHLsSmc
gX1BbQG/Byb7tiRoB9F5dOth2KIHrk1iszXQKIZlniR31NtYNsVGGnX0iWflYLJY+S1K552u6fBG
W4XZB/PdS6ajCrV6k+F64Mcfmj89LIciLbsBs2o/po7z3Int+lqi4tsIgbSlt+kW5thFPwp+dcoN
6eeoZXLVkGPwRL0xkk6BNLoZSRYmvAR2zHzIEOuXzI2Zy6Cl3zIXDE5x3usPStZzpKU8IFsN3kAI
n/XGtV57hA3HNO5BDSRu8SUviDvbr8yO4l3QowJrBrq5fVRccVW3X2NBBp+YvOyqNMxudqPDbZ95
4NXIX6WvY7V2rXbcplgtt6op+QPPm45GcJr54kFIXTzFlTsewq9Aj/sLPL+Q3pdWvtCbLl9asTbx
nj4vT8Ymh+oS1Z+eNKqjypwI610Sn5u+ZLq7PFw22GPis6wM4hYdZjMhEV3LpvWC/zxanuIc21uF
n56gD0LXwwPFfU0wx0hw86wGq+hfKSL8dRlW6A6KtCARtxSsMTSXaLXG/EEtUIKP88SDNtc6yBbv
TBVAvOujOnU0T066Acs6HNrskRgJClW+IC3jVKBZWXMMm8Z4XDZDEgB9NwiTTnxSVsh4i6NLUdE3
69vibNn+1zSHLiwbJqd0fOaNsEdCepadreuNOxtQxL9DlkfLcctPgGz578HL8//z8vJ02XT0EbfS
lJxu1VQ+Uj5X17Al/qYJysdgGBOfOhZiWhViGc7nncsrlY/kxLC7y/Js2b/8fGcgHnfMODosT5NO
ShzqNK2yuH5ddv37gQzIH+ngSXpc9mlifM4lSgXugvzB9fpxKmk855HYEkQxHGufTpAW9q95TPO/
H/tfXepWHxap2b4G3034/qsk/KWRrHw0M1W3sNLFBh+42oSO+FX3DY4CT301GDgP9mRXKICs74Fk
Ua7sgXnO0ix4HodG7MohRcs5+w0zq+eW3mBQppTxWxglVWVW0G8ozKtqZOQxPwUR++Tj8dnJ2qTV
C0mNJJv+HAUMQcc4gzBoaXuz7rSLksGvITRBHJfJT58hKBxcjaJ2wuffoNvF2xzXB9yCyRMGCoYp
1M+vhZv9iCWdyhFaiOWa0x6iZbePyyn/gXsEmH+afbV2q2/1hCkL7gnqttyMXoNyuOlMpb9cs7HW
eI0o9uraftQg+vPfnL5ATBnPaWM+tbVivQr0G17Vp5FUzmccGOUO+Aqr1VKSwaS0/sUeo3yni0pt
FyYBsQDBqW7mtzzo+qbOuHn2etY+ESn9K5eWPC/PUr2OH2za7s7sxF52hX0zgS6sHqqejgHdsvI+
EFFyj5zS2Hk4CdaRAFpZ+PkRC1a0iwXSVJDS8zBwfkifDSWwVXlnaAC/OlWEPztXftTMuElUH9ID
oVbu3kji7NXPp9flAE8nmyOGv/Os+J4cfQK99kpqxpuX+9dxNMOfSe0QtY6z5k4YS3gCv1YQnoVd
rBN0kOZ/xEkrTm975zW0C+rMdh4VE09KdOQP2hCU96iX2brJkvTVrZDuJ7I7L5vIFGpntNmPYhxh
EoxzMVPT4yt2kOuAFSOw2boAgtD9ubQHY/XKfS199rMGWbQvAfGo8NKZLwkhMfP3s+Drr3CpRfNl
P+W21IyV9qpmtiKi2vhXh3pGmROCJw9pQWSY+1z2+etQEkTr0yJLhW/Qj6JuFP5PAA7cphqsZ43l
nCHOBCwZclwTU/sjchD5w0vXdzEY4h+poZ0mx8wJp5bZlexJzt15PxXps48aQU2GfMiL8D+bEUnT
Ks6UT+CInNNYIbo7caselg0aM7wtCWnO3GOPjeWBabMH/6kqHxvWAYAFss++sv07MC7zpOfun9Rs
/fuyYUBOkrbP6uDfPkeXJwAFLziemQCV0CKlM3bHwJtuxGxQ4BEAunXTwt35TPo1c8wfI7CbyIG1
FxoT+1q3iMYWFrgkOrEHu+4+6kaPgNE2CBK6jHWAyNNr31L199FPbhkN7VTV3JZHxvwoHohltr3R
2MDbe4KzOd78NhlvASOL2/I07ruadgVeMiui1Nby4cFmJvDQQBF9cKDskJ7bZ3wePF32jbX2By5m
foppaYH7Ew+LO90dG/uKQuwEJDe456J2jkxW4d8PwIdKzeuuJaFOh9Sq/ZlnII/hlPQnFc1x3yP3
fM0dkovedcywJtugVR1ZOympUzUzEaz0puQuycfcDFb70yd9+1ar8XcGQPaV5hg1EMm6RjBV30Y9
oCFnNVR3xg1AJiwtQgkpb6aAXr9trUUV1lszgp24gThFLENgWZts7K5mn2kHbHXFtZPD/97U1fTZ
Y9apDAN3sGZVLugjz1w1KqzHVSbs6vr3oQLCdanDLchDXpCxfM5HjRgFUHlNrvFp9fYMFRzyc6eT
8jaVRY5JIkBw09fTvoiskjYeBKOWBl+Lw3Br0gQ6IcFxThpy6VPRsVCwGLZvlheWfS2FKH/l+eXl
wDbUAeYtzwOREYtE6+GOCGc8yLAwr6Yx1cwhxch5P5rXZZ8DueE/j+Z9Q9b4gAyhkU5Ks7i+zDv/
HVNSy+m1oZ/+/YK/v2U+rCma8WTkDGP+/ejy6rJJVWds/R698//52X+/gMEt4fVj3O2Wf/H/d5w5
+GvwWqBB5je0HKbj4oLQ0joTakb1972gyRoIHKTEs6vG31lNZV1b/MZ7VjcPdqgNp5xxCawYbRBn
N0BsFVL6HgwRONti7IZNJaz2WJs08xljoTCfnPQ0ho1+z0Bb7WNE5NM027VKrjWB5gJjSIEYq5sb
lfQ3Z8W4rO45KsnO1957K0bKkGTIzkeZBLu66/sbXpqbZYzxaQqMwMC2RryCaefxni8DWTkGgXB5
8LtXuvmga0F0XzYWxte26qqLU5HqhFBEmWH/xACuuESm/1Z7evfku+1wFX57NZLhpz0mn5ruhgdp
O8ZjWlcP0rIh7+bCIVLJgrBhdPlOJBeudfFH10nvZOZWsvFUWm0tH+AyOsRNjhhqEKN9AuxFLqg3
iLVhzinTmGVqGdnUJr3Lv9ff67qq1mXdmazCO+eWF91LQE5i1xnWGzG6fE51a7y7yWtiezed9+2X
aXuSGLuOFPYol2E3agYtUkuHVDaF5Q71FrBw5FOo2ZuV2/D9tcyOpgiRMEL1T47qgRhl9ElS09PI
EAmh9nbkS/mVDF9DMB4ndDUOtTKvyrqEKlEVH/H8rAYfTr5RuF1e62IPed5oz32EOfWgEdNvUwgY
7MtTc9mmXHlPy+Z/PSe+gYv9/Eofd9Xp31OHLAzinuZXAmvMNwL71bpHdPxUTnb0JC3eUBk3j3ix
oqcMB/mF8vbva8tRhKpNnt3fAvRufzdhYMIp7iJIGf+zb3k0TTikinr4X/v9Trk3d9loASLY0qwZ
Qfz3N5GskrMys51jYjIpDGRY3cMe5UkMi5rIHZ2k5XeRNcF2OfP6qorhLeFGzMcHNErBV9S8T8Lq
WYfQPp/Ist3YgKPQDIkS4DdaCQk+B6+rfIrpih7VmPwWLtYnAKb3AAvhPRlDPKaEIgYsslZho9Sd
0Z6ib9lFezXbdfNB7RtPFoBa+E6Cvok3g+i9x1zF3lXKaGd1dX6uyuJhioPy4sZ1eTGSsUGQZ5Yb
tyzbbLPs1JX+n5edLIlZQUaRfSRMGZAIP/Jvs/wavNUJvqwXHWVuIif1w+OOt8fwF0PaiqYfCA6o
R116GQ6MInzoHjoP9icJQ18tACIjrBgFIoj+SwKJAYrUaw6td48FjnsY0uTWJOQmrJj+mgP8W11m
w87uGUz4RTWdiP+bubePnQljHJw9QODQUO8jzTiMAYNgCFWo9z7Z+3h430y3dG/KcSPgUhyFa8fZ
Y8cYt/n8NA79cg3FcjjzKX4bqdns/EBr3rSR5mPr7SjyxmvzPQp9/MAOG57tASZO7hrOR+uIEDug
xNWLg+7VsutNgUDlQMdE7hHn+ofAT8ZVSaBOxCzLaw5D6aIwSXuwluROssIyGEDMm7wKt00qwnNQ
a//Z5Q2GcamLi2/nEnT2FES3ahqeW1Qfx65WiB4y3yd3SAnS7zJqawQaHPNvk1VpvU0TzhxpV8bJ
DXRMUv6y1cccEPGyeyk4l41tsMRMA6JFfUFanR0O4V6knfkempVEggrpwiLT450J17I7CFlBtll+
XYy4saM5Owx46KlmXy4STZiwsznXZlrKGKJ5/D/7i9xyblBp/+1OUZzQLq1PRZJNZ3S503l55JOD
RAWUoXVSsFnxQP7dPyRiPJNoLWPtm3bkauLz+G0V0zcwKNQ2efrm9FjbIumJbZIkATeO5GB6XfLe
ZMNH0uigheTUXrkOttcQXNjfRzCHR/rKIy2FOU09H6GH22HIYE5op9aM8UZ3ZFtgpc6v4cCF32J9
RI9P9QSwekxiQ599URmhW+aTSyI9Oxu5jtFkeTglzg0aUc7l4qBYetDaLI2DNvkpeBCu5L3szzoR
pCB31bHR5Ahw38keTMIDWcV798HMvsiQI4LVb17GAVuJ7llM92mLn3IH3JPtGccYhPCl1+V4WR4t
m3F++ndfOQCgC7BFY1KiKYQV179Q2/9nQ46LfwFMe2SUmu2qvoKCkBWXGXDiBO5jlFTeIx7t4FhW
459kfrbsL3IYXwaOjSDh1qpi9577JOm4k7/tOmKxCP0KDqx8XXrlTAb0tB5OKem33CdWwiymx0J2
fyKCXs+jxR9Z1JMPR129VCr3zpiwfrAUtAwhqPW/MKelx8Q2P4Z4zC623RKVYSpOJ78/koy3qnRN
P9ZZvE9LJMe00E+l4XgnaQXv+EAxdnnCIJ3EY/Y8OHPua8cA3m8xbkawSJGyk2RBd9ZiWFnXBTqP
GCujFgbZMXJ/JUb4HNX6eMw1On2JqQ6uuSoToseSyIjXdmd+D33yDIITNloMLYUQF9GUcm1J/cJ5
cahL85Z73NvyG3mYs6SHU7HXayQ5rmfsJgc+DFzCx0lMD5Whzabb8abl0EvrgPxq5ZgGkr3vknUg
nph7C7TtTAxHmRAxMLTY4Lk/bMyUBULhHVVaN5uxfBmkNl6JoyhZ6YS/07psj0mC29VuumbVhsHa
IuVt1cGRgzVdfAEl3ihU+IrvExFwcLkj50UPR3fbhcO+Ayu0ycwhRW/jH6OBu7ZWZARcsCBWKb3n
gSGKN3pv5Ao0az3PHwlWIfwubogDjBPSIVkdEcFRqC1e1cuU+GQFegm3xMA/Y56kxWeQTkSP4gHe
7LQhMf3aJMJemeVbJsthZ/bhNi9oviZ5XGwcaXzgYmX0Xic/utgJYelmTyU65Q0b3iMpuuPYa/tQ
hc426X37rcDpqs89cFTcpM/I7j6G3dUnYSwVgOe80utvpfHhNW3xLpk6slIj9mx52irx1KKNv0a/
/NgzgRUbqw66O8aG59FvSM4ZtnHld+9J07IES811niOKzF19ZF6sk/ZWhEeJgU2A1XAmGgZjYbJU
rsP2EEaug36Xpav01l3CMB0eIwgH3TMZLKBwzWjNqAKigO/ieMo7UsQMxHHZYEEkKZC6uob3lMXd
RU/o/vd1vmkrynpPG+5d27yKsKzWVUoYEtAE6DmRjZaVUQSMEmutiEvJiQ46VZH1yw3TDpUXAKq+
KjVqunbfRGsz7X7TAj+O5UqFo34FKP9HZ0izKhn/71tn3DYGXR0Ae9h0GRTHmDiR86WQudH56ZBZ
QFQzbHLkQM9iQPUtyX4+6JZ6aUdRAy2XK8tp1g6LWUJKZbFJJBIvvxze6sjXNmNAeF8ktFsi6LyR
MeiscXmoS900eC08bsix1sypF1qCvDi8156vkRWEVHu5I3Wix+0FbzjzYFIiayif+H/E/nOpiOmT
Va+gTlMPuR6asIQIrXCqH5QDCLBIaA6G3tHofTDZVvRMm4zZL1z7CClMj59YaUwh8a1mq8RqP2ej
PlTlmzM5hPxijB8Q7V2KwoaPOKBLkSgCA3s8TBqts6DRgg0LQfKahltgk+uhhq67dHqlTuRXr5uy
oAJPvIoME4S8ZH0dvbH7GrU0e/SIKLAtRI5JTKWfNZQQZUAWbKa7/d62jO+C4cqVlItxOwlSDVPi
5l9Y2cY6Mi5/1zDoAZzaaGd3Mm4TF+OHmDFgkK38jm5qq2XlHUZn8cAUcI0hblswiHggNgKuTg1s
ImDKVsgWgMvY2RuvZYVXt+a0Dofki3Fhe7WrsdlZGjDkNFKvrUNXR+TEko/PgtNiFmyqS0yU9GVM
orqjbfrf58ujfkq1TUrb9e8Lg4Z+uRVJhUG+NTZ1rB8jY2qOhoj3TV2TyVkYUBEaY2UgvCX0Drmh
51dclCbjpHUOFinf2hu0cI45YgF0t3DZ056GMeNQMzReFDpl2XkxZuvnPKtAsfcW+tGMkAFA+QeT
e/1WcTMCWF19uzmDVUzbuzL25wGNg1gJ40Lj7sjc8E+WI3eLo6CovZ9VAwLHiT1CKmVK4Fw0kl4V
aFwDCG5vS4UIY5j7YymA2P/H1nlsN45sWfSLsBZcwExpQE+RlMvUBCulVMG7gMfX9wb0XlcPelAs
UUpJFAEEbtx7zj6FhNTsNwURuHF+yR0pb66ekpTkS3OjBNJeF1F6KxA5Iaeo6+ukTU8ykmIVDDJZ
54pinnUHboQS0OaVUBUi1kDVcqPfLO87Y5LYeDQudaP61alcH8ypEKa3TMrQce/MsNmDqSkvaYdz
TklUjFrIsuqMK7maXR++rcknP64vI/9qn8zajiyNDFwV3aZk3Z/ogyNNrzGY483S6tRliQxYfFFG
pqZzVnE5e1YrftVoB9HWtAUeaWQ+LROEn17NMHXdVlbsEeArVGeBqeAMp/sL0xQ6CSNgrxaaL6FI
hx2jJBSg3E2Z61ksJqwhCfJthTpoQgTUZEdl0GATsX526NEzJf/SsEV6xmQV2zFAB0qfHKFve0kC
YzwW7kfJqNGjQ8FblurobNkuHVul/Ov7GbnKldsw3XLd6yTy71brLyON/TvdekSciJtWLbibDbkC
6UfTiIdTjTEkJYdDY0jjwaIm17mvpfvQnsTdYN8WuMQFi/JuhlLDGKgr+9xGxlNqZLJUKsiPsTbB
wvHMkn311AygHkudq0AGIGc7pUYXHtqolyrslLZtfgDAZTuUhrtKH5/agqSk5UHKzrgosiS+W3Oz
Ldah/3zBYtTGTGD+h6NZer5Nlbv843+/d/nIqGikxgaW/P/vW0OcyQjXyclsW2Fc8DOhjv33F9ud
fq2sBsbK/M3/51dytevHyCGatAq+ozzvtxQM26Btpz8QiQk6RaDxq3ELem749OlWkE8w6L35wOAI
fyQ0s5ve6Y3XTir9lWBSdhDBZllW/Yokfjip6gqiJ36e0X6HS++w3mX0dEZ15efM+vBJXNEDUXxo
oXwKuQwakG/Hysxg7qVp9jubIzYFGsQTsbE0sMherFNPE+H0PKop3ZmmF8eqVE+44Nynslf1F4a0
ZAhkUoFzx9PSct0NDshwtzytLAXOhcTVhnZg2Kuz4DPAPHq2ZPbNfL5/oQuvP0S2K8LHmDjpC77u
lJ+S/OPUSndePlUbarNNNDX1bBHcq8a+ZFad0eLr/jHCmFArATq3CtJV2fy1wSuQozz7CqKcoKSm
VzdK29zqqrePcNXWBk77u4KhOwUKSjYyNzCrqrNbTIJLm28cNyJiUEmcexiYtlflhPJ2RMfsQlnv
MfF/Bj02hCQuu13RUZx1ctcHjPsr/aPXZME+ncumb8xrWjZeanfhUS2Z3ARZuYNupWXtwamtPw52
wZVlB2+2T01pDU/IGX3G02glqzLbcemJ34ULjFY6e0MP26c0aPpXESBYthliou8Pd6lNMlqbgOEp
en1TlZgHZE/p71P0vleuejMVkQFCRYZeXHIzezApespawkqnin1zt4/bahPjUCKj99ho4btV+x+a
RgWkFcqhKNx1X/ekdmy12EbDPBK5I/GGZEbh4eq9xTI6MAm+V6b1WrnFTQaPieZpDfd2PaUgXeyo
WHF2PzlBetd1gmWqp3q0/wFReuDwfbYUyJkkMrlwWUtqi50hCGw6QGlvYG64Ydv11FI5puQDhdND
I4GaadTB9jd4hj2VaKmVMTIcT3yUUmF3RzlCPUCrvuEgTvpZATLeodjDe5JkE2k8fUpqGFsD9RJl
Iehtp9zHuvWnahiLd+pzAXxpxVgJMW5nQaXJPTgB16HubhUdSTedPshOOk9fWV+yWxC/hfGwBsLU
Ix2Re2FxyRH+yn/mgI7IbjyltwDKde6XOl2Qqx+qFDBk1L63EWRMzC1ekSGea9PfgTBvWjccGW+/
mSyY8+YEkc85iua5XeVB/tlW+Oocpb6BYbLqelW6j75ZBW1+LhX7btnuzdaVA72UGYlNf1I8qZ17
6MqxoI9MKiPC9Sd8Hs5QEnjp/HH74TmCZkJNhDfPp5SvPMgGt56l31R39KXxRtoTzoX02Eflaz/H
Qkl/e8pT81sZrCMX+bGDkwIv+0mNmVKF4KFwPjGojrJfBYUz4qrnLq0ouTp2+o7GraZXD05CK6BW
xEdlMlowoa6gFdsMQOymeVw5S59D2mV2pb7ZpJ5vm7kZOL9fdIHqVcpltSJs4i+G50pt/+QZQUFV
jujNYvVhsLxVcjYIQ4MinzK3b+oe5nD9Z1TdQ6ZFW0EFCBhjo88i1fVgodaisolZExOLLGKsthn7
9iDVdiyl29jVbz3cF2GPh97X8lWT4D4J/KPz0Q/WgSGAYk2Pyc0+a3N4GwJxQAW3TvzMG0bzgmFx
WzICD1pGX2KaDybRve0O+a4XjRaTCZO5j9yQ3LXPRhzMvXop4uGu2nTX+5CWiYGNu33hJjJQ9Vyc
/oMJ7bSuVXatka5BEJj2Thd/YgHcJmZxtWu+apcCwQqNVyxPLOfTpgitrWzTJy5zGMUsXCnjtAgG
cR5fUjW625wuNskyQwvIK3B/dQPg6IjtK+m5+1ZdCUMeBqM7t5V50DRlX+jx2XYu7J4Oom/IR09m
zE3zJ7cy46Tpf0vlQ6AU3Jcaa6OEwwgeE5LBFyGSn5WTsHfCWzmlHgrRhxA1VPgR02XXnYDd/2Za
gcjSCBDuh5fBUl+osz3wu7uqjmN2yCj+I2X4PbV4u0hJXdE0/oWqiGSeLv9Ejn4oLS7aSqK9tJmN
GwiifW+chYaYQFe2eLN1lBoB2SB9NL20TvGJMkzDozJREWRJ83sU41FiCSvc4iS+sBF5QdlfNW5M
OL+yNMRJwXU5KA3Ko3ORD4wUlI3ZgG/Tk/7XWE1oQskahvmBj+YmSqCF7PSQnMQ7fYhOyFk8MtuO
QeBl/XS1fDPCSpZwIMJj3ogzGdCzUJmbBNiDqF0xyHghKp2dJ9PK3vkKp/DdCOLr5NJ5Hf7JqZQm
31438h1ZRXvKg+Bb930vGRKyAbVg51bDVUBUlMQfDRbaCM63htZGV7UYBKqLyfbVUTSM/Nl2upYd
qnALlQTy4HMOq7sXNChE0sx5cc5JI7aHLQtCE62BZuMXmyaMb2ahHHujBd5V7Oe7jZoQhqU0GyfD
GmOrb6OJ48imc2elpM9yb9kRZX4N9AQbnCJ/dXW6Ge0X5Fp3ddBcrzKekk58Gg1nXgcsoeGMLcME
34ckCM6/xxYlBCKOrVEDenQR/U86OiYzqz8gDF9LFHH4+gmjwSOtcLcjL2FF4+CQQ0ScjD+mL/5a
vcROWduPgoaLNqC8g/XyS0+HkZwt4oryhsaVKW6D2f9GDEC3kNZZqNeP0dR+ifzMJthZYekOcJ9k
e2PibOpoikQMu+F9Xk1L3BBGbIu8PyFcw77erCeXTq9e0Bisk+4z3sFW2EkqW+qq8oOg41930OmA
qpQ52w35od2p5qY2uXE5Tvonwd9Jr+yKPfVN5vk/kx/dnAg+EpsMKgHDejUlNue8hQlam8QPwXPI
o2ukMjXs2CfKwt3KYdD2gJ83o0swogDPyjbF38A9ver5TCESCb3G5DsP61fV9qBzhHRqKKhw0lzV
yIhwUkw7y1L/qMTH56m+RW24jrDLCIrxgGmFn6wsRQc7h230t4B4I1AoGj2NlARpNISFsau2mpZ6
Xd+tMSQYgbr1k9JTRnJQh3BXR7XXxgxbMUYlhCrHJI4jHTZTL+HHxvygCYaUIcNNWKfbVoelLOPD
HF+XkTVZjus6RM2vMQwHQlYzdk+EzcQD4lSdoQJvkLLkO7rVyZRvWpMbbF1uUP9tw17bYOHdGWbt
VWmzJx56W3cZR+oYT/oOraunFf4utD9z9k4RGmgLWfRQ9Ac9V8+NAWkyeuV3k6LMi447T1UIYB6C
OyvjcSz4u4uU5oC18zVj19B0sWlo1f3oDQ5i28j2yrjwgMltS8BmOrez2tkYxUhW+HDQU3uf4tzt
aGNksXZv+e2aYXoh+gCcbJt0dq9LZV8L5Dv1S04vd+T24aNNpyl8CJKOMT/NnUY9wZDwCsPe9gkb
3iHaM0vYqoWJYDTaBuW1Ywri9/GBAEBvmLSDPzca8A4EuDfY5hFV7iKj6NFbqGjAOYCMGwN+Arkd
Gpi13Oq9SI8OpSNOvVUiEet2mt1szHj0lMha57BEwjxZD5zgI40oSdfArp6Aqe2GavLoFG6xN3kj
2gvBXhls2qaubZrCtidLazvIYQ8+w5M6gorC2RWkOSm+s40JpxPTwdWwaIKPi2mx2PE1yurtBCil
0C1UxvZeaUHYxzr/x5hsjasciRTtaQzN09ZU2YClyS4IiGPnwunqHr2H+uzIzJu/XtjK5qFExCmS
Y6Z2h1TB8JyOm1JJL4lvH9jAAYgH8U8aXdBuZiu3ZpCNZ+xnE+6smuo28+uxw3jPUHFvIvcLW3OX
lMXBBGqSNAjzJ7EPIDayQT92duqN0H8jZ50b+r6JwbV3BTuG+hSY2TnpzFNBWHuAcyXIja+CvZXG
yRuq464VgsjmYUPNOPPuRt+za2ebKOomCsJrTa8WusNBidX9HFFXKYesszeq+CKfa5OUlScUcUzw
eg6Rc+D63fTqvlbkMSKfJeHdcQbKOmeVGH+HWdOStl5O1Vn05Klh1NVF8V4X9Rl3c1B9DFZLj8yC
jKptITVvkaDjmFI2sB44pq7czYYNeuSTgFs2tvi81TmcaHnARblXipRBV4dudubZxk0WHkp2XQSh
hMGOGdfHHOkAb6JUt5BibPbXMxmcGeqlQZLnIHVaZYWPmDi2L1KMj77ufjM0wmFTyOGyUCuXB6mJ
H8xzo0zhOcUpUmdJ+avv97Kly5+i9m8t5iINk5rTJNB5tGVqb2tfS04hjir8ATmtVY3g8nJGvJtY
1AhSl9pRGvl0HfKTnv1Bt/cfrHQ3+slRpNPnkvNDs155ckK32GgqEATIjfhN6AEcslBho9P0nwVQ
jDgYYOy51xCQ5SWeH0advwqvCdbXGX/uFn7Feu+qZxXAwNnsgveqL41XQVsbobKz0fQg9rBiqeeF
pdnM6LHlqYmUcS4Uv5pa0VYL/jDVxhdhTpKxVarmntVcGIXWZH7P70JeSg7BME4eBePfJTk+GKyE
c8glXZy2PzueLjubUageNXNyuV20dGSycEexOXgKq9RmwdIYuOH3LFDbBXGa53lwBOlAAV5E+ZrV
x1jVGvQC00/ZCcApobU/R6qg7+GWY978+Y9VnEzjD6rXBB6BkJypPnVIOixi12THFvypVNjf4EZo
d5gRTZYKhvg+Lfufn5XqsQn0vyIRisycvBl8agcecByjw+4YxrNUp4BszIZs1VqBUP/fh7wnAsa3
0yF5T3s28UWTLebs5DnIYMiM7b4J2upkGl063+xqhtWuTgvCb511qoQUK/Pf1Td2/ZSr3PV/XtDY
UYqHzdHXxu8wKwUZ4xDNHaxNc88mPDQQPhcIejLnYv0LzW+qBguOVQ/wIGyNxkNH5pGayoPuyvbp
540ZpPMt7FenTUx42UpMJcODeWdX3130NNhDI/FPy8MwVv4pt6M/Q0TOYaPN9KNo/qp+VWnmXYWF
+GR5aEyWCWYvx+VZNQuYyty6mnhO9wvqW5npRCW6zp1fB3+aVK+Mzf2HfBGO2u+KjG7u19DktUlV
GIYlJnsnfpNcfum/L+nnudOqCelEQ+AtX1le0+Db96FHIDVARUEdPlJ1BGXtwCQkWxpD7Xfn2HI/
9mShjuDNTwbZEigkXVXZWnMqwYIPq6r0IYewOyzPrMD8Cquqx9HXDBgGjWojZyZWZ5qvkjdnH0Wj
e+6s6m+mj/luebY8CK2p5Gb5EEt5Rf6uXLfOiDUgLo13SHfkSg36zhFBdzf1ey8H/eoKRq3AiMAe
qwMbCr2scFoGK588w/PyeV77QfWxCg60rbUxHp/CTiJBRd++vL/LO825yS5WR4iIuwEbr6VLb/QJ
48HvbqIgmh96M2BG0cQCpRcyGFzDfrMJK5Kk4gHXwvJQ9VgVdNSlmywmgZp0AtYAgoUH6CNNvLEA
vMC8Ij844B8+iiR4SfLwRWlCzzF0fd/RC98hv8V/Wc5Mn3nxkQniK7ujDwfanAtVGcz9/LNR6HQH
3+0Y/LjDnhZD9Coz1mAT7dMPkjURk8S6Q3uo5c25MRWNPRPy10rOf3zko6V3yJqYj/SkRePVB91/
xbC9Kwste+QTooGyCxTcDUW9MXwNVlibrtu5HasPsXlhemNcTHX4Ozvw6Zv1L2GDEdWiVN+3PRwB
qds0lsvlrHwFEqt7DIho4cOzG2uj35VK6zcHgzvF7KMCZRy++aHpIHyPH5D7jq02jccIniE32zxD
P0+Mgd8lTxEbduJhMPySJxhf+ypgmx1X+rQSYZFtUo3+sDlXNq6awyoocH0PE7/ESEJs6vPq3dCz
PfeZybQfMVFthCd9Qfvma2Q54bDTZtg0YENy6Rz79EPIsvSUtADZsucgANZT1d5/qVuLlDZtHBAT
R7DfZt5wO3bWHrbyu4tAWZ15eAZxJOvOjNM3I3SudJikNUUXbNLVJeckv9TYrogbQZpSF2pxoedi
bEwaqqvMLc9VCC5PKLm6m3V0Z8Jpk6jRaa0gObVDLlXTIKx+5epDuMVv4GKvIGiaTQ0dSatSnHmP
X33Vm9ZA/2AvDCAnQfDvSPOfagSfMtZ1/BQ3AegpOdlPaUuucp/xtu3U3MxPZV26r61Tni3NcF9s
tkiBoXY73TaIQkEAueldYFGusJON7FJyWAbL2ama1qzzAa9q3HTqJ96NG29XTO8NZbCS3CIIh3PO
hGvW90AV7RHJVoeUyEQvNz/NuUVfdFpkNhWQWt7Gfk4h4RUDWg3J7UaMBv9Ar8hryYz4mdsNaru6
UQpmTjXhjZtCL+wDYXLOJZrv+IZi0PCmNkMR7eB1T5vgmEDlWSLIZM5cne3R3NniLEmdP45dfI+1
W++W49GmabHv4GXR2ozDA4jFdh/XHAIdeUvto0xejmKoSYYwc3NqjD+1vqGOn39cEANDNMqwu3A2
EhNgFuVRV3F7IHhIzz8HC5pvfoT1WR4mv/eGPjkGhIAcRK2RrmiVkNRHoBAra5hn11OF3HmOnF4+
qt2GsSADR13v+pVaK4QHyiSrjkVjHJdyZXko5zEdgXfvZjuf2W4E0bZrngskZjj3iZIFoWrdo4x8
GpG1zT5H+OUzl4Hxl48HW2WKuJQrZurixmSkkVIMrhfQsNZpJiPVcWendoy2DIq0VlkJhkkglaVt
fce4FLG0gdMSTBDnGqG3fOdo9gGYsPHhl9r7OBARpJaqVztjOJ9hkLqbYLTZInX7BXjlFLb2odIH
vYJqrj5yxQ49GLHnQVbJsW111FV20W+x9KJgdHTYP6EfPRqTupIZBfptrHNTstfMWfya3ZYH9JD5
bZYszOeoq0dfqaahJYCxvsP6OV6r1MkOyyL8s6CqiQtgKUUvsqynA7A+Re+R1fWSKM/5fO6Fm+0A
1uL51vv66af+qqpvpcExpdSqcXHnBwSI+dnulO7Wa4jMlqXhh8NWWgjLUJsYtzGL+HMIddlUemHe
ls+R7qsfEnDFpQMXeV77SHqCfb18qJSiu2iw82uZXDUpjPUUYVnK0tR6uKYNpCAiCFPGg/XwfcQB
rHG3kAnbBkNputfSTL8GWKfw0wJ9DMY2ZLr9q+LieO4ASWRQv700ReovmPds2xg4R0KXdTMh49tp
YwKovGgPfI1AK+bS+2Gdj+4nmrDgWc376G4RjZxCh9pBGgtWbQbsdRWAxr8ACrROIxnWRBa4wCpo
USIeiDwRK+5l+ZwLZPAyxKmxL0LxspRvoYTGAa6fEEEp9jHLCGFS5LXPh01GKVp0i7Yg2/pCHrOk
9q+WYdhX7Hoz7jR09F+Zoxr7pYQJQPSofpwdBC2qJ5Wy0jNjiTjb7PpwK6AOYwFnQNGR8PffT0o6
PPoumnPou2XlEvNnpELmpcDYcV8Y+k3MkFKESLMYCSJdSYky/6m8RwRMg+9oJ9t6+TcFsY0sdz1U
DMCikQijNcSEQ2Pp9lESbUL6oKQZR9jSzs4k0hE8my9SfOHoabbdNKsziC97guinXrokWS8xixBj
k5UxAekVszHqsPyu5StAbTPkjMdWx5YFW87BRWpU/lGLGL0NZQKDXFGfVTDDJz2KzZvdaN9hxAhh
35szrpItxg0NMQ59MjpmPhulDThGx693otEfhG/6O3NEUJ/OBSmcpvbAVsNyNn0Wq8wPC/NAX+i+
FB+RwErVkcmwDStxDPDFfSSFAuTY7vN7RsPDm0ZUleqcKoo8l6nEvHw1fS+9AG0Qnr+qRbYEn2ca
EfI4bjBurCStNgTcS1pPVfpGcrhxJkvFvukCrZk+uGQtOK0F7AQeC5kOMGlDmC3iJ3qrYbRwwCb6
hBA4ui7Lg1mGX8vBCyWt3yY0A49C1L0pyS+ZFAw+LYrhJm1OTOXfgNmwgwiqm9AV86br/0QTIJWZ
ZTrSkhfpnL2zvOBcT7VTBTAERCB9OKvP6XJ1bwtlz46106j3KR6uSJ5y1X8x5ncbuO+azL2rFQXa
zZrKz4Dd5tlS3dQzQpS7nBwQc/43X7NoyOlp6jgiq8RqX4hXvU9h2e5m5PQNpo+nF9rNjnHS/hyf
QSKQziz4iiTfeEIj2rubYeNhBBBPb9CO5ja5OORHrqjK0zcSFKLXvpqmVaJ0b9Ly4xdN7fnnJHXo
PTaCPCk2uEmUexB+hfNLrRh0HMO4POGAUK/mlCobLdT8CypLsJCQzJf0l8EucFZpwaXo6phxh3De
gqS/o2CZHmEsNlngRn9YNNpCfV42waERO3R5MnUtSjSKqI3GD0vVUhpzUX4CBk1WgplsbLNP3wJz
RKf/RnWr/TYwUGFSYVKmyL1rJYJeviPPgyVfVcMtrhPgxT2OsHejyt6NyCXMpjLeFQSYqzgm78UP
mKnXcz253GidSuPuadT3aF7blgUONwaUcroJaw0N6SUglHM/9ANNb4V0oIxSGKRn5kn2vbXGVWAn
TbhBQ37klid6jCLdx4QOYa9rWvwE3hWln19gPOJZ3srwaGC9TWEQXJ24oVUm7NvgNja3OB8Lf+Gr
n1lo4v7oMyK4GvO5eenSgdimrMpvdhmvkwZSjf68RHzUtBUvXccSvHxjndlwXedlMbNCgA46h6IK
J/XqV+Sepk6HRg/ywybQld+K2kEtCX6FqsYB1/DlEDxf7kPk/wer9LVD6Fg5fy1ZI8sDkXIUTmMa
lKAFyHEBnPKc5UI8UM9Yj7oggITQGmeXz/cvFK1H37GYETjVV1FF0avjJs6tjM09oujoNdb6uaqj
ROMmyGwvFG/gOedhufi9PMud0oAG6tQgzPmi0KxoXZX02lwzx/2C6CiocDD9u9KqGOExKgPXnypn
48rpswXtlRrfadg+ihbV0VB+mTP/mroDhg7DlHM3Qa9h64o1DDP3vhwBG9Ono49P1RyO2MiWmNqJ
cZDbQOyIeh1pYRtvRNeQ5iJC5eFytS71ThPID3d0jUcNGGPrMmPbLk9TPa/hnjLlA+jk7iI3eyfB
9FZl1XjhuhAvw+R+xmMiL21ShtsR8vTOkg4HDyfFaUQtvDebOF/7XWAcRTe+ICnJmFqzM8L7OmOE
IgbgQXquo6HeWkGOXWbqip3sXuWQlmfwBSd4MnKXzO2gUXyxJHDvSXE8ZYGSXiP0Fd2gdFdJQoIA
qb7n7s3QT9B8F1H44sciuyep8Uv0pY+S1w4OqmKP707I3Mlh6uzro1wv6S2+2ehnRMDgVpVub8aG
vpr8ETWcGPkmckP1ZstMBp1+uOv7Ll05U/3NC3buGCizXRUmxTYSSF6XBTywdfWTCa1NNLsFHZqu
MFJgFXR3qmfVgcWZJuOYJecJm9DOiBvUyjUZKLGmF55O/22f6UpBf7quUYugmgUIHB1ZDCtAEVl0
pBQaaBk8xSLO2J1hSyWSfGPJyHhHb4wbdS4UOyeynmSNDpixy3dRdvu0brrblGQAjVvmKWyr7LVU
0uqg9zGTndS4tmF4MiZq7OW80CywxP7cugNyu5WTECeNdjZC5/ARhN+xFeu7QvXznc6bh38PPA2E
6mid6eKfuhiLUznlcj/5qjjp+fhmNkZ6z8HEeBp0HvA75mkIwPPnNIDNQOf24IOTbP0MdYth3o3S
TtBDQbeLDPMPhYU855Osz8tHihV3DBpUfW0TdrWJU4yN7mwrR3SLH1p94nsnjSo59EHfhuU0Xc3m
bCrvUPa2zlTql6UQtuwOCx4dWn3etBnzdtQZkhgSMP0g1c6n11qnPPtZOkzBmxpAn2N2Erw7dBGI
CtGZpWXq99KwtOpq3+LvpZ9cMW9sSIvoqXCaHqGLb3FIaqHs+gEuhOyneFNGgICGWClIzDRq54iF
p03d6h1oq3GEz3UzGuDmC/a9nyHhmaZLVO2Ds6ZOdFcOEqJrD0h926mZv85FDZqmaPut1oRkm7Gv
qb1e71Vv2VUYpEd7UytilJR9fFLaPGa7zWSRzihKYZbdISHEjmvkux3dr4UEb9RAxjKVQnKyr6br
vxWOCRdftWMC3+1rBOp7S+48+YHjEJ4QmvzngeSCiKlK8JnnBNHo0N5uOX4VvAhdAjuS+iDK6GHn
DIw2okJlu9TGbGLoN5Sg8GHR75MeF6Or1TDR4o47XJM+otACHQxif7nfDpn8i1S/ezIGDY10bfq7
NoDwLmSLtlrCLohbMt4yn4JuQ9JbyMJaOGs9N+RTChqEQcY1TRz3jACV+5xexnG9dQqUC5Fj1FQw
LNiyLrp90A7nRhFnRgiU3Ub3CCr7RSIah4/nnDv8l+GG7bFAzmntzeorMW0gmW6BJ5RVU0MOP6Be
ydjLqpaAQ9DpA0iPe9gPzOlkd6f2e196Bha+273Zd88OYqCeo3szSqd/JLqym0jEfaOIn3Nhevas
bguCdH7AKEvWtEY6luUYOzONtRdBd+pozuWbzIu9ZbrFtpowb2h69EyMR3Wo5vhVbErNzzXA2cPa
rhrWevmJRkLoqDPq3z/tAn0ofqVRRx095ANg3ykHqIjMRm+s/i2vwlvJYPeoFwksSMq8rR+rTDLK
CG/hVJxSO/3T2TPgssrmSWbrHyJRA83S5SNumugWSMxP8xa0TGn6NXQYVkovYdM62IErRWGKarER
95UgOtJv0O5ao/K5Ul4IwVQJoLXWS6HXFU5zsKD8y0GKZ7y9KDYjYzW0+ejpsv50c/IDyAb+XXdq
v44BVzBALftLbTi0h8iC3EPrZNxAojezEf8DiOVnSOWjaYxI3KB4Z7P5nXKrXY3TZBzHaDCuQWzc
zCaqj4kWO9vKZGcA4w1x7lzuTlV7plVsvFa+Yl3j9I7iuF1lTarciHAXJ6kgxNVKrDxL5rDeDsrV
SoKNY4nXZknRJa38Wcv0ZBPaXfQrsdlkAwx0jk6D03cEAUooV7H+aSaFGVpw4dCs0qVCmnThQmxO
4+Dgusyzw66dXRy4MqZe+2K4mr1oilJc2kA4O7Jz+4PIEYkkUwp/JszJMS2QipCANzUarmmT+6qP
as/Rig89z6LHz+9EiLdVCxcOKnzfUwhr4on6O3mdUYl6kV+WSllLUnCRQ55sunQTDYgXFBUr57K7
KXLZbBVDJWNr7mXakYIaj23ZZnlat+ZT0iZ/rQxQp2Mr1qWZ6uaOlPIf91BtlK4hrhUm/5u+hDtB
KMLeYL4DlgaFMH8ACprAiencJIZy0QrDnZBHMBZqQgvyHDvG4NOexwrL5RBkVQp/YW7MGUWOzSJx
7dc8Uz+ww1p/0b9AiRLOiz3WwkM2OZLPTSt7eZBgsGFK2v3qJ3KzBYP7PuVquJ5AVjyydCBhmOpM
+P2v5ezUQvL80twZdsuanTS1pLQdy5+ncEfpU5bgsQsC/MwSww7vzosR+1uzxaSeOP07PzM+xvRL
PJ/18hhG8R+yKZo1YReaF857czVp3ScK/2ZFClyxg7c51VfTjNhTk47g5uFFsid9qoyIDpo1/I1L
XZyQhobPiVv2R27lNGeUR9SG8gt22EPpevk18kEfR3JdRwBOlphD6L6MPS0iUC1CMfNhWhmiMV4Z
3KKXIwSSfUczAG7qN1rLvgxJ1tKuEA07vwnf/drpJ+2kmfQnlo94C0ltifLPilWADgiKkH9nxn2S
l1iwIACplRg2o8iw/EtSUcJgQfuFt1EoBaMWkPIyQYmVJzhk5xbc0n2LB1Q5q9qcBmwvWYeZnLgU
J6+tvQLm9TQ2ag7mXtB8HumcF4r53ILR3UrsqIhclYqGV/8I5gukFISwtojK9/FYYrEko8pfJbZx
Mv0h24/YBSCpM5u12L4vl2ZZynzWqrj46ER3hhkFj4xbcH8uIYNrlnWqDR3rmqqd/j27lkHJVFPE
lU4EKrLwWZzMlNMc1vgaH1i0icqSeKQoHr57i5Vn2T1TKzor9lbVrk203FOx+GxC9xmglvEVvSBY
En8dzFIRKQZCj62dkwjz2YLvcSIIC270nAEDhbjwUJG7eNwwc2PXQKq6zODAMR20uPzG+ilfVFVb
M0ty7sszbjcT0AbgeMvTqaatB8BK3SKCI7/ZoPkDjKi+Yx0Re2HRlg5E3JG9Y2qkZrqtAZDKIizk
v/e25SNm7NgBlgVxUCF/zZ2pZedERdmc2778+dTy+QQR1bppO/IYLMU+/ftgJSUK+bp6p6wO+YN5
tnyxVf+I6fdSuKh5AB7dVWKcQqZ/XHao/8PVeSw5rixJ9ItgBi221LK03sBaQouEBr5+TiZ7Xs28
DY1k9+1bRQKZkRHux/FHJ+cGJag6qoLEwyNLnb4xoTBfyrAQu2zIyue6GmjGcyHYR8K7hrUaeX0/
JFm7yWPA/45OvQaFd9XrZvJRC5AHrY4pnSA3+35qTQf/QkLGcG8cqLVBRVnWPuz8IdxpGAw5mcjv
GmhzDNsjNrexq99n4Bzf9dFvjwAUN8i1Z3TTPrSrbmoeSHft7ofk4fsd9fYyYpWqJjZGOvvDxkqY
oxEID2eS48Ut19Yde3Ig68A+BGizNpnTgYjwEARY+Hg2cH6gPFYpRLl+NIp745FZasvPQrndyGeN
J4p79zkrbRIxkQSOQDU2JcZjFC8oj2mS2deYRHFw4u7yVbnUx5HThidLCw3oyegFlEKCvJmMLSEv
BP0brxMHg5P3IUi85hGHdLmbiijdcKkhYkmjbr/kPn2RPqJuiEOwSvKybqrY3rixa+3oEjrPrc01
I+zoZ/CqbhWbKBJjx0oeoVMf4jutLKpH36nXlQMRXe2Ync+Et/LAyxEzgi9zTK/aGHSPhlaJNwKW
Zzidq6mlE2A7lvNcO3TzgPQA+XJ1h0F8NdWMDwf/YmaFD4yRTJ7vl0kNPZa4AGMNe4lQHXWLd2TV
HFU3X/Bbn2BI3YEyay5tOtUXRP7LmO4rggRRZOYY1LWRLz2Oc4N+at/eq4ObR+z8D6/SKeW74G6y
epzhcrHp5eLTu6hhh7ZmfBa6IFeFi1fVqTxGmE76hIcLgiiBfuqVK0JwntFZLVWt+ifkQ04LEC8b
nEn1ByQgAkFg+vhnslie6C10m64qU/5ZmUFdYopk1eZOH/wQw7tTYh/zuzff7AtmJ9i2msp6gglM
Iyhd0IM3YbadWiCx7tJfMoemT+4xnVvoWlFaMLA0Bo75bdundxWzS9ydeINhA1F2AZqI782w4MgX
t1Cw0X1+t8HzZPmsuk9h8wmqCG19rr9QKU3nPHW6a9iHtOEypGQ0B8jWanQKibl7i2JaSdFwl05V
8aKbOkKIBFI5pz24/45xnyR6+iRQigTF/Ninc34g/Inxd2KiauPYda28Nj0ZkSu2QdSa97Y5vMdj
iuOlGOprX2TPrmctaACfUjnIoY8o7st7xNEBvzI9ABTe55tmSpZJFdxr0jg/OxMxl9OR+RSrVdSx
xA8Px3sTmy7dWd18nVLk8ZbZ4jSvq1fZTqy8aHphPDis59b4iUIEvYhaqCYkQhOidWKbuHfjq+if
qa9gNS72MR3CP9kcJrcTZkiYDhA7VPkRm4tSfEUp6mMIO/Z16QbAbxnjBG32MZExDS1d5At+lyZ7
exERP4r9/K/gYm5WtBLRIf8a2223Kxum5yA4CTxVC35peNnjlC710axoyIR5lR9tyTBQPesak/W6
KLNkrd4z5a88L4w9R8Pxd6qDrxUYymJtpoaWxv2AJbbpXH2fNv0tjE4dPKn1C2xTNUGIOuK4Eb3/
kxHRlADHArHDA+0uzOJnXmkQ8nuaXSE6URWbuSxEf4oi6bYqJXdpY/OsnuV5vzCtKslzZ7pyGWhb
JFZ36AyXu8BwEuMwII0u8/o+lPMZ1WPhb/pM4VNCqaCBhszKzeyuqOpndd2ZgNlXUTT2q1xGf3Gw
PHAnjJyweBXGPdEeNRBUJQKJQr/aZ8nypnukR+uWDGyu6hoxeZaDI8sYaBiMLf4rxlsFetcWfuHQ
CvYkh7i4S2v74JekI4+Dc1cJb3lCk7CtzfkK2ThZw0mp3xv8/bvQJgkdPBzgBK+cCeRDrqEeEtcw
oNst1ub7vRgnsmfPGzWlyI66xxJLXni8N0I9PcMxLjbtotHhCJuUILYkxf7NH6iXQUiThJpIKfgC
yMWsA3g4BueEoxP2kHzwGSXdnqmXrlV8glAI9t/vh7GbrdNFy/dzh4kdx3K4p7o7UYuHJxug1Bnu
M6cA0gmuxpDX69nJvvTW7+7UnSVfOQTmnT3C2dXUaZZKLLcOWPE1ALbaFGdw4Zfoih0qOkCDfOlm
p4w3YYxgecGdkgzo8l0GZRfGNASByqClloiZtQGKEC+MXAMHc3zllqoPEUNUpJf8H/cjNvudEh62
gjt9D+pFbEVpN4+TcWrDxF6rfyrMmD5HbYYA0YvuvYmIEb7PZM77N0wB9dkv/YM6fXj+s50ONfF7
5Gd2oXV2vDx6cLs+viB5tld1bQ/QhMIU/xqBZbWF8KBtehg1WfZ7SEEoA7hxYMDCeJZjkCTCogK8
Yzz2tNXPtYH/NYZtvpodMR6gZZZ0IHkoq8A4DbTTC396UssIIJqnFM1zAq/z6ouQyV9kZZAbkira
eSrIuPETIoRM1Kw1p5eOrlr3kmRBclFFazSDUUgDY61SerUAH0zNdTGjSL3W1rCP4toH43yNzCZ4
UblQdqb/7WXAV0dSyjFsBsTadtkdUtfO9o6Z+E+dN9rZdbEpZaeprq+mrdVgLgzva6qjd6jP9+oi
1rrgHslQtprGaxhn84dfluYxXTCBjpGnf/JTvaHf+d0kPg73/ycJvF0lqTviv7CJVotpJPfJ/DEn
+R/1Vbqioq+a2+1BT0L3XnP0HOaf8E+gv501jYP5zAwGN+IGBEX1WFaN5BAZeCnHnig06hoiO8RP
YnDLH8P4QnfQ+IlJnsNz5mb0iNLlziliILQcx+7IVgkP6t7SLawDfksSlnrpyModstjjHJpAZEhE
WdnGGN9PBQmcq4EUmXPOli20xtvHsMRXELLYMfP6t3zSgph4YDVJVl6fiUM7kRtAttCCA4/ovSpJ
jq0eaX/8X76doncZtT/yPQflzcq1neQZLfMhY494tAFpsujXMtaAlIaw4QZUX2VvEdOQ2vZfKrwS
XMufCEzQqnwIY3rj6zyZKElAG2wqN/41eYXzGZYlexyIAMgZw/4WH9Y6xb1wDdzLHZ+0X/fMj/xs
l4gMHoyFo8qIH5dl5MoEZ4whShuvZiglSNEIS5BJzQkdXwLUY6JhU8Qo6bXKOaWj15/qQOBeAiwT
mPyQwklPcSnEW0gKvO7jJWUWkl1b7rt7pw6JOK+tP6wL/SGpPCxecgyYm4aHJTzmdrLTIycp/w4z
nb5xtKx8GnAx9lJvoDZX1deoIRhtDfBDfP1ac1zs8VEj86e/nWYgOok81b9C09LuW82614ws2Jp+
w0yOk1lezcOPuphLk35IV/4YC0dm/uhO9cT6YN6qcA9oxMVwHTLkwt9Rnb5FOFNOsUWPkBKse0SG
WMqbf/lBRlK5KmxGb0kS/o0xMT+Hk5xRuGzJSsbDuUIJpBd8cFddm7DgtWSfzaj9aHlb75UfzNvR
hVW3SB019TIeEHYf26nWJEu4LyFd74fbccke0vnBZ84cIYGa7RV8Une/RIxm/diytmSCsQhVIYKj
CsZiR/4yQlRGSJphBoRHr9OAo5VgDVuN/jC/D11U7yGt4o3vJnOttiESVf9tSN+blIeMTI/bqyZo
0Wp9PO4MDXbYyvSj4HxbwmEMJTdhMDxhfHMzGP1MRNeZdPDdGJEso9oVAMQQjVtYSWTzQk3NEIN+
BVnt7G8qY7eojoEGBNiIwbIwAcz2bpLEaBbs38Pcd6eChNNVABivZhxD3oidOLuwoqihad0/wB3C
asqg7O52OYMwSPZLhrKpTH3nrRnR2nl6PB/Uoadg1V9VPTbtkhSNijTaNxwY2TpOMusx08jJQYJL
QhC5WIasOEQHzM1F7S0zbzmRQnHalCI11qnf9keODe4q8HWI2WWApTN6vB0T+JHI16Pj/4C+JXqI
f6iVNW2y+kRDBQEiCpOHcYnDTS7JZkOxeCfkayx8GkoBd8CP1ihFlyiAOy8lzjk9oGXvuU77hI/U
vw9J3LDQTA22TPbu+oV025oZgQ9gBIZSar2SgvAQc9qFH+GRbFKMEj/lgY5D4kXHSX0dGJ3tfUVI
yU0KPohhq+lVt2uWVn9K5a/LXLto0CczB828iyk2wsd5ij3j7HQiu+gQsAC2hgfHsH51Syyw5E14
u+kADBc95oz25MfZQ50YDWETMaZYknKsuvIv6dzn1zDpdM7gWf2VkJiR+yVZpPH4pX5NaeS/J0Fn
l3ViXt++W8Yhdr0gs44HWsGyfdXNnL39mrSKMPE/gs4uPlK9PHg2eVEi7PXN7RO6qb/tIAc/5msY
Fe0emZ9GL+oWI2uWzVoNk0w5UVLP/utl0PGTE1j6BSAS1I/vpPiXTavcqhleHpOf5Nl0q74V0pqU
oZM1eYyGUVwnjo3k+ZkCeIevcRnwnWpJ7NybLrHOsuB3M+LIhmDG6lKG9bYAurFxZKqpJx/qtH9v
hcAebhFujV+hPDGkWdNGxCeAj+NWov3XhjzVgCq2fac3O8/I+/1QJs7x9oncdomppZaQnyO1wmPv
NPkZL/pV06bsJZqTJ2DX8/s41r8KpsFBPDxXciQhxlC6cwmbsbHgKXkQWHXvIVzwL0OqIS1YSoYi
O4wwkuafSuDx7f5gip3tBXFsZdo3t2pxkQ6t0XIRDlkPSlKsIz+B34MJZwzyfl0vjo3W+EkdgNNA
HDwHdgbsifsMzP293TnBuiTCgDGEeDTDNL2Qv0csclJXxNEAbGhtLCqq7DMsEmsB3gOMMqvYYsKM
Ibn2m59mJiowqD2TOTtoN9WSLRRjvcflpfkoK5rjuOTFfnBwcHk+GOLcRGYsB1Cmi8DUtahe08rS
cL0B0QFNTDhYZT9BSe7u5p7eQEvtVhIRl2YFRmE9A7Ir1/9bq76O/K2jD9RvhPZdZqclM6L+odVh
8RTaunMZJZt8ZJ77r3eWNAyB+noBgSISInBZu9ZKo20XobdnXbKO08TXtnil84ytI9gUuTXu1po/
keE8OcWvlGzsBnRpV7X6nYWjHKRc5NgHrRHdRvUlYRdsQ3YlhtWIvleqMTksVx91QHaly4hqSgTo
9Mec47uUEDKIW9Mp35YD+68h6qdKWOZVuPknsTb1J3M0FD0u6r+2RT+a5RSvnt89cfzVv4LlitZd
yrYA36p91E379olFLsvHX1WIbzcq+/q9mFruaqMMDllphOfbyoVg8SPJlgdXo/Si3QFWytTOXQ9T
GvhBdddNxX6i0HRP1kh2COdUZeMZBsw402wW6yFjBd+1FhN2u9JNIlPxDDC4/etp/TVwuvmRxFFC
/eb4NR5n44S+PbuWmvR9GA2oTdliF4Nrc76YPu1ywn8eVLThCnTLqwWiOfo0B2S2m7XbEUvU2pU3
teZO836hu4JpmpdZW1wAI+NCB09zmTDMr21mlQyWmUa6oDYf9BCCAJHd/Jvy5NHLPfXDaxZiUT0f
xo0gKLNfkl/MKAGI/OctUE3nEb4mKremIB8kHOlfCSJTyd063s4fMSShdGAKnHvAjNVMIV3QIDBp
K21a6/UQIIhjANxCICnB7GH8q7XGv7Rx8jdggX9ZQjLVGnDEFWr3lyrLyeSNopO6+9NRUkMGIgWM
xntp0RafbjcIoh6U9hy7wACelir3XlRDBCYFwWzJ8xizVhokuxBp19I9d3QY+FMy7pfOTh40Tw/v
b1PryU6dg7JILNR8QAxtmyAenblkqUc7V2vSlWoK+NLzop7FHtwm9YxjyOOtXxlbnn9EhnBvL2P4
qB74+95eEAIFZnjEnqbmagPX/UpZ+rh3klUB+OYUFH/VILkd2J4b7OFi4HoZy+4EBB6G/DQ2WyGX
zywxnmO9yg5+mpZwR4mlLbv5qMoNG08CnF2UmGFKTE4ZsA6UHLNzqijwcmNz25JVS189cKUJ8qMp
ClW54ZByxk3JpO3W2Z608WGIoHZhSXZGaUTQUanj0J+2yna3Hjj6MX7pfxIO/aaT+LzY2XDJp6Il
f3TcQ1Zc3aQ/bslOPODRn2tCMKEYvDGlw+skZ4d41SyAZBWTHTlPjBavW7U6ni9cYB9l7A7XUSC7
1SpSh+1WowQBrA1wYJonZONJvNXld6Ye2oxak146ZBx5vYealTwAp43phDG1AhDF2Cm00lUuT57G
oNUXLTyyRHknjKDeST1TD4Ex/XtpBBpMcvmn6r26ItDXq9tgUzZxjuUdhvXp1qvyBtC+tl6SkiVv
LGRkmLtLPM3Ec7qntI7PS23j9xiZd6Ydgh1r9ox9a/gp5GwUVrcZkFPkSOs9A8pOqv/Ce3g7JGh5
Lu7KvLuotS33NojhSE4xSUYtO8q/IYQ+mGTolm9Pu5RDRQdrZjPE2sHpAQl9P0Cn4YCuY02xikGw
vXj4EzmJTJb/BY+f5SAyki8EJv2x7XKifUPH2MDVmap96R0d8yUwh/knq2MapewEdOQ4chmkxAV6
tqu8Lr16JJNsKF7nn9a4cdvpR8TWelCKiu+x1uIhDUkC5P5hB7hZD7iv0WoN7y2RGgu6taeWsvO5
iQsCZtPgcKs/XXKGMM0P5IlLTaxVtc9VxJ6eSU9eAYDhdsAg6AjXgRTRBpGnbUUPd2M0+8fGHPHH
6ZxoggpFbEizcLUMVrqvgdmrkexg8430GaldS5XSmqVnvV1MMzonNuYt9WySL2faqYc4sA7qfbz/
IXGdbP5klFvGHqXUSBME+ktdme1FlfBVQQ/bLdvNrbZNq0UQqoMxnv/Cw4MX/K8lWLa3jeKoFcO2
9osMKSf9NNVeK20GDumCvY9vh9odOisYEjTOaeV+3e6OPMBOSk6CurnUbZbaFhnOecKohI/8QJFO
c5tOzrrMRutChXwtErdhSjrRiSPHz7m66YeBhAPzNtrhCB6sDyD6+wxmgoLMQ2c4JnPzB3PDvFMm
W6wOgB1k8TBYVbpW8/c6cYL7hDwPhtlmttZr5xnCfIKjFq2pii3poO1cyJm/o8fVRwBvwG4jTtUO
OsfmbTYgDzLJAce0xxmETiI5cuCaVM/O9fOf2K3qo80cZE+8EzNUNWlpPYILrXBaTfk4f7Amvwc+
E81cW8iCy0mx0YfC3SxezG9tSHXUbR9AP/2sSk217eANpeimIHEtknfVhFHNG8PZGQjXaEbG6rDQ
3cZoHuvEfMNInh3bRZjHccKwFkVtea9aMgjFBNX7fLXAyX1ZNiorrfTj54Ep4i5tnAEEgtR2FBNG
V68dXooAMHxgcwocWvEQOURV8t2019CPScjJBAylzKu2KILataMNFRHmgDkJhEWgh+UEql7vT/NH
Sj6n/GZWLM+MCnuf4Mw2JtzTGI5tPsxfkRn/CtKguFhldmsbf3eGnW6gqeaGgihWPFscuBfY3y8I
ww5iGuIrDCtk/0xw181U1u9APAFX4vrZTx6kXhxRqLp0Gx8IfCa/XUhTz1L2+8o/RpqoHzJ7go9d
4skPmm5B7YPf6t/xl0bATtONYb84aOCoPpgM+s2qLNLupSzMjZEa9QmfR/FQ5RzPbzXcXCx8iYw2
SysQe3e2603YZj8qAm/hAGrFg+1afGtJR6Hoa+QLt1TjHmiBJweeBAUJrQp1I9lpJTaTVRKThgHi
pStaAtIZzIDxoIURifG3sMBBqF5grbsfIuUUhEJgKXfoBtca9IJLayDjjcx+2DkuSg/1suoMGzFU
uuoSSns1lF3yynuUefTqHI7OB7OkadypfX7J4DgzNEW3wMndICgilzrZLi6mDasuxDGkI4RHDLtO
9JAchEMidRulF1vq+Qq77Q/GwkhvY0QbJaobhdPjF6isSztPCANknz0xa6KAyi8t0KqDkKsOjEHv
qoTAsVyOtB4GIv7OH+r94AJvqIFxi27QxTIgXf+cBfJ16Tsnq0CZpD5QksRaPMrNwUaO86/CnqNn
MwKNHef4OUU8a9c56RAidaSFXj1v8uAytZwc4O1va5LVLmp+rsbpopq7tcdZA8wmnpfWBzqNlHE4
mrWNAdHJHTBdBkgu+aOr8aBaSTOvfddL78WNk/aiF33McKPCaB5M3a5y3empmvWaXLGo/pwc69+z
23uTHe9i03QA7S7zuaSo8tIAhxmCESZKX9z00QbopXceJ8QzkR593Aq7qSpbmf02bWK2igtZCMM2
iZk/tHIs4ZPRsk9Z7NYT5E+6bf5CTyUorLXqWPhDtFDUxBEqvPCdnKj8dUCT79mF/4HNBgCLAwZ5
bFrr6pD6tzJEET1LOTQ0ufoHPJ/4njGJ/hbhG0YLaSJxnMSLn6V41GugMDQYz13AmA5Q9iqsCPcK
pMBgiJvwxPe312jSXzWaEIAxOhAtNaLF/zzUif/vZYQ+Z4fkwdzo9JUJUSMSafBg4KkNBevktKVh
WK4D7GdbkUHKwm++eAcvQiupDDM+IE4WAQ/cbuM+4ZdtCv1ZzS3SCNM96pFNb0CGlZmJ17bqPX1D
j1uGkdsYvaw+fl7MKFjdTPGtiYZymmmupRZA2sJ/Rvg70nVNKKiKAFvj2Hj9FWr55KXWXstJXcvL
QY4CYPjtBR6h9SyFZqMIghu3o2qaZwz3hK3VgkO2ZA5w9sieigmxERKHYBnBctLaUg+tNA/Ppotd
QLpx6dcK3LhdtL21hqhhT2DNKYSn1MGxYiGzVS99p50Pb1aCUlPJ1ZGkrYQNquN2lvDisdn7HFv5
lsbqLPryKxDuVW3BwxD8RDzuHDuORVg7sx2fK7rCKR5RGxBzpAojVQ+pZ17Bvj5O/rCy2m7VmZ8+
nf2vgFbWdtZ659jrBXkuCWhBEleaHTcNvZ4ACNuCzxHBLsSTeXxXG666kL3YK7ZkyCSrjBBJZpqm
/aP2OZSmy+NomWdOG8VLPS/exfGKX27TxVdm4vFW+A7MSKsbAEDna0ZHESGRA4tSJVE2IWG0DQop
h0GyvM/Luv2paT4tK/mq8QWK+Dztdz0oT+z8IQcX6R5nLdtWtXNUygfmJcmbRbNqHWlwu1sfXSUn
iPNCQsytM5TzCrutCcvvcIOF0AF0ye4gzcdvSGKRbdfM9f27rv+jeoTqoXKia0riGprCujhWelKf
02FpQGQMP1TRGLhWe65H51fITbi+laCsvwypcaasCWR272j/b0lGlD7SqAJbwQ2mnn0/mNjFSUbC
2qSVs/XQQQ9bkwno7xIpDG4NBvY4cCeaXf9bVjpLZ75aC6fg6e8YlvOjBjfmkPg6qUtt+a4PA+xQ
zscXywEAsxRGde4S73VsBvOUF0S3hyanG6S/n5iOOGXqxu84piOetIwpLILIjh7R8U8R0W6apHNi
3yaFQyS04IAwrKJs4QuR05ZIpwWrXDuuB2KNaYH+NMxV9eAH9lq9Kug0XULDrA9q3XFL2uC2AKiE
L/mOD3y/iNo8qibUZDX/aAHqZX+6XRsGGjdlFxUELGy6mQ7UNHMrb4egzzeR72AcTWJBBrNWfxLu
YG8CdsbjUBBJHAWYd277DGr4t++zPhE/lVgltvg9IDXbNxaGtMKM/gjpbFUPcTrpJzWAxGqPNAmC
Ztpor1M+xLveBAbbOdN2NFr/UUcUTFekzv8JlytdW2mBG3zWdkKrJ6nDz9HTj0bVgsNrk0sDLf61
n37cpnc6Sshqcbu/LfBxPaBtrdW1diWSB7myMbv3bfKmCjlI4/HBI5NpJUY3wLGfHRobwaqgdQXD
ApZbUaxV547VkwaVDNXmjB6MrM29TpJgWUSgFFJ2saLPt/qIhlIaRh15ylAklWWCG7jYYA+6DK1h
ZGdIEtTdJvytbQSfSTbWcHpHYztNzbQf0Z5do7AIrkRNM6kE9+QJU2C4aaJzjhCEQzl6lMgsxqNy
a7BoknFi0XiwKEGCsfhoxtp69UR91CLTfU887xKFlvMbO/OlbHtymUxvM0Rps5mKd6jTGxsf2VWX
PxOtmAzcn8/QSb7M9EFqnjZqKBl0HVI+7JUXX1s6uBP5fKT/7gi3em0sJnzt2D+YJJLhG3P9W1Om
y1AdJQZdNWSrUHTQLqgH1R1XQyp6wts41o/EctWgxA0wAlpQ729nCNfkSktIVz8I07RQv0lbNkee
VTLHFVEF0DsTuEy7IkYY/28wQdsC/1xWPgx20Gxjh6zN2yVfVcse5SgcHylJSxyrvHMb5tJzQMyi
bP+yB/PrVpiWxuYegiAoHeLg7nK97g6eVBQX58jy4CtLYbGbaeygCUaZUKpDHLLlSS2Z6Wjno29u
gZFScjYm+ttBML9ZLAiscQDkjoQlMXAchm4wASi2zca9GE13Mmg/HZRc+Vu9nAmdvoxvJ2ySVhrx
WYf+5vbRaOOIyNpLyZSPx/4c1J2xu5VB7gwmhalUfqgcGZA0zSUuuqDTnill2vX/meWSnE0aH00W
dMXR2ZwM+149CGdG8W3AbFcvB7xdhevWl1mRSKjyyNNIvfdwqbE7d4hHD6X9UOumvf9uSKhnNRa5
lTGjKVOdXjUz0DkBiYn/n5JjTpxttreKT3P1dP399/IM1kXoFUd1rcQZP3prEAHTgNFpQ2TftpVl
L0JzN11CjdmyyUO7ozmu04l7V8+ybmjwFBJgNEpD+KwbKB09y3pQD9YAqjUvw9D5SIw82mi5mzM9
rN9RA4O6sY00vgxJF1/GzP6bg8QyNn2uN2cdX8M6oN56JMPSelFjD1+gz2EpOQs/r3aVU5rntJMR
DfTjaJWY704cd69ZlnBkmRLzJWunl15qEGlDDdssGjnGEEIfr30NGF/VRuLsizjw10XmQyD3Ed4a
dfQk/eB3jP+Kl7R8KlvQ66UZDh+jhVJ0hrx1e6beo1M7rEb53u2Znm1GA3wxbNeU9NjLbYqKqJWo
TTpkHKLTkGOIORB8n4TXZnDsFbllZJhrUX9pJ/+lhfRz7MzYgDQeVddWlm3qmUNQK2UlQFmT9KUo
7ofnlnDUBycRt1euVYo1J6V5RubCXof4IwNPqjqHTYttfDaR4KgjkOi4bxihhBt1ndpzRdkp/86l
MqZSy5Gpa3dBKsBhdiiEEI7/0TuvfGtRVXNG6memofMfoxRwt6SFvA9hcnQLlb0YMD7C80hpBS31
ps6W9yVAz45Arn7SY+QRcUpMqUe3g6krSmmmwtGumVC3eVbE/EwuEV5rfXXq8mDXBxe3QCpeJV3U
4kSgamtIIbBaBoJKAphGCJbUPt5adnkqQfdD5l2q4oDxDistW7ANIOdo2YXr3bAoWL5go1jmRzc6
NbNzSeeGRMlfnClnWJIOpj9Zp9vHEvVMCqiA510hYBManTB3S2QLf5U6tnPX1L/wAyVMYtrkoZbP
2oBgCbdYOZFh7tQIZwYSs5I6uItlhNamSxFc/BXNgPzREcSnyoMtekfCaJRUylhgXafesM8L8mPb
BCT/N1Wu0SYPvwVOQ/I2mXpEx0HmDDdzmp1LZKs0jnt+qnb5ydyVjlITTx8Z0QjxlB5vK8CNzGDi
IKeohXpmYPPeJT0ATKZ8r2xh86aqO+1umAxnn3n+lm1S8rZQyqqHIsUv0sJxP9rNR1tx4rNls8uP
XPKD1RGROoeTSVwTwl3NX5LD1xBJuM5nv9iY/5k0xFlcrZcs9va1MDHGCseG3C0mJjf9a2wZn1rq
TQ/u6P5mDVvxx9Mzx0KGczGhMC3RLZEWTc96tNgnwimeavoW58EbHtUwVsg8KfUsE3tmAzijsJsP
vo7IL9bOaladzE68TkkrunUzyGE9VOnowEMBxjSWLQXHuMBTzwTUMGbGUp1lWn13Va8CsgXRRksV
E6ZPaz0GZQkbzKN8lSe+svMJr4jmHXPZh3H26s/EjlyykwhOcmzWSaV5jowBJhIxc1mRkV6ihi2+
FwQX0/IvwGCqL1e3yeaJQE8L2wS3Tn/zGEk4pqs376aLjfpGWUy1L9W5a+npg7XS1qrQNmcnfah6
+g1jf1f2cfu7Nts7nQHbh+Ej0PXTtZpU1npWHwRTPfZZ+sFTakybUKr1Uy+xV0ZpXYUV0Zqx7bQG
RGu291bhHybf4cgXpb9vyhMwXDAH0vZ0k9sH4ldP+ubd1BwTTYsv36w1sDjjhVso2AfL9Eyd2xLN
R6h65VQMl1oDn50ZRRSnkGpmwyNvnLe+38/My5wEYkezaNo6JhG3Gm3zjY+E8nfd6dmRCe94MNL8
vYoW9ykhaWhr9jnSL+qHkNuN0rY1Q/+Tnivc3SHxP/HxIv9qKE/n9LnNxmVvdMB1TYbbQGb8Y7Wg
ODBS/cwwH9R8P3VPqhOcwgFj/rROmO9cFx+UQOJR/GouX0KdUxt6hoTHe9NbGUO+kUiU3qgH5rlw
QDE4RLjPuuV54Et+iA13S2jD8hyHvFVLEVC0YD73BJNLvWySS8R6fvivZ+NEisBYS9JYF+uMG/FU
9ZjRz2lMWHHu0mhr9cG7yBK9FW7/l2nvnlYiKXBYDXf25OGpBOX3rptIbwQeiF9j4O+sNNG+vDKd
IeJwNQcz/eS+4lA194BZXMO1TyNWphVKJ3HfO7qzFmNF+roaKy+6jRFRKnU6gw5QHGbOQbUM4sl7
qVHvrQez6Y+L445XD5Dc2Pk/rZK+HvedHQXhJoOZfY4bOLS1hgNPhCjs9eKNpIWPdvTu/GH6pc4P
fUW+dVHOUk5I0YvIQjK4G4ar3H53+QyP/D/LVu9ycZFWIda+QTJGl4b1c9sM7TrV0K9ryNXV4A9/
RHEcvZ8OtloiS0z7FAm6wJ5ZOsA/XQvcDCgKNbws2OUZuJwxkD/5FFw3SQqULAfNdjfstRjmVB3U
+iYaR/FpU7MwlHjV/bw5qyUTjVJKrJo/bOMfgcd4VjXxMxAq2zpGDIvPiFmJrV0Jgw+z9UxzYDek
ndhYCPifDNvqzktbGa/l3CMVR3oMP66OTNLD08m+txua1uXgZKtszDEd0H/GoEETq8mfuSScI97g
9mHekDATAG8AZ53j9mdeGuyBhd+4jVEEV4E79aOZMwuTdoI1iW0Vmd3wNlqL9eD3FjSNKsO+w39z
q3pJmSOlkF9Nvex9MZyQnJ01OwkxwrufavlUbQtLpiQJsV+AfGPAg9YZCs4Jlm3Wu47IwZVtu8ds
rgmiMAJ6gP/xFzkep8OeZpKalxWG8XsKKmfXh/6dUhAn1fyB0cN7jBO8uRKuMMwd5494vs3noawi
sim61z6LZH87kYhT2CxDY/wrQpMBvnFUTO/VRV0XgNTva98rNx627BdTa57iaPiTpY6ESFKLUQx1
YB6KX7SC++lrKUaQwH+LMdx1bu+xlld3TUxCEB2eVdBm4Bh6Q0CCl4tqH7jPo1k9OqoOg7BAjFIs
V33YL0kZ3jGdTfAUWBhlEi/b57Z28J8XL9MAs0/t70mMWFo6g5ltlVkZyCjt1Rn6lyQ3w6Pf9cDA
nBRmtqoz7Iwz9f9wdV7LcSNREv0iRMCbV7S3JJukJOoFIYoaeO/x9XuqoF1F7MN0sHtmZEigUJU3
8yRnjeDCiYz8XqLd5IvWtwEqcEZ5aBouXxW/3s3MnPEU9eHX3M8WDXYcv41wzn+DPreanLqDmAmK
RiIDGGmIAdnNi2Nj6H8wM/X3f5/Lt4R73wslBSYirFPyxUyXb3NpKutHgd0Zm6qjnyoci4xG6yLb
m2GHSj4qVnwABoDrH8Uzckog7mw45Igt+kXt/TmPXbQsufNjV29dzdRCKIXMGJY/DBrADkJvG22r
A2VuCq4cX43gIE5sPglbEz6jEAOPTNMNpFpjyBRF/6nnKZdNqYVHfZ5/rOde+dAuTaPchuH8vdSd
+pOOR7np0SqT+ohlhoEuDvVtBFzDbgF60R2i77n8ujWk/+/wliROsG/b4lYvU3WxC+dCQP009EAg
NQWRCF4AU7RBoXpxZJkncofG0dRZufWq6IG7v7mpQng38WxpKcLJ4IYGy4xOP0Bhf3Xp9MGzg7iM
B1tX3nSqFS83jV4XKMx44GQeFlpWiiePH73wvnuAm1Lvv5bxm5jqdA8P8gmO9OhouIkiSmaSN6WO
n9WomYi1tVgHVGW+DrR2+nLHMQx4b0HFoVD17HrJh+Unxm3lBrVb2xe6pm5tD/kJXE6yUWfFOiRO
Pl+xYm1tuAl3HCTfOGlilg1FUSaHX4xTxDqOkNrqjWqzLe5b68Osx1Es81RKOCryuUwwqqPe3UuV
EHun0R7OwvaKQZyxWJWjUgqsgkv02ed4/wO3KEH84WkWILpsACMLDs/dUaAzvZaDtw7WCCqcEgo6
T2TP4y1UO1s4WkroIjhlF1MhcD0zEbG88D4gHZ6MuuHZOjrakVx5eFztvohWx36mV08+ouKFU6AG
lPWYwdKFmZpmj75YXoxeJ+iXEepLCv1JRx2/MComl2LRKJZq9mcb6zEJOp5cchA3Bqp+6czsMjbm
bnU0jRUKzhBb073QGnsb2LhjK+o55AYvbtxNbU/dtyDLznpUOQdvrOat3KBz/tyMBhF0rq8vV5tu
RWEsX8i+5WcbGv91DN4ucoqBpcM4V5Nd+grVYH4bj7+9XjBu9OqlRq6/ScNhALYZO0U3PScaTe5y
ADAVgIk0DJNb04CtGnXlMeAKlOEXl+DHGTYB9A7DHsFzJ8Y+FF8VKvewtIxneGw3ved4x8nK4pfC
RskShyac3W+SldQwviisIruAl7N8NY1Nip2s7BQ3ZnXMKofan4Yq1VWgYZuxKTWTApxSzfdy3Z8T
HNtkeEwIAaHKgpTYW7Ule+rGGAfCHFgm5dXPHEQi8tnqcJZ5LFyO+MxiKPKm6xzgGEefQ6IuuN7H
9jAHA4u/o/d/WBOga5eYxaKi2OUKJM5/iwDWU2wvyxJsS8I8O5dmjGNsQIonkjD/nNHeTIvMEd4M
fZdytd4Kr6l8a0Dy5jpNTupgdH6Aue2oEy9ipiQwuCPm8prNM3vziFMFgCFpnyvtsL2sRtgZz3zf
UT6GeGQ+Wo4gnBC7n8vMmrBRA6znDYT/A1crZxolQvjAuXPNRAFgRG/c1a4zJhgTXV3inRHAqrId
2u0JEz2XRht9zt3g+kTJurNXLrc1mR7mPwFdkKel0+ivNbtJ9ae8oYtwcuaznlICZ0jDlDJO9auS
GDpuvKZ/XtG6UrvQMJU3ZJkPxpD3iPpa9kqc+6UsNLqXGv21Nzs2QyI6MQJZTgTPhvOKyp1b8neR
b8WL/KoHU7WLFTx2UaGlL0phuD5/g+Qr7z71to4uPDwwVAgc+5wF6dVp+ob4hnB0UY/zzcIvvIsN
NVy/vUYRbtbvbu0F0z0M7vXAeCIpqxFwOEYVbZhwK5bJexGp4DIg3mjhgKdEjCMkcRLPIZvPkC4i
EdhvIsbPcTU5qxeSWXB5Horuh/xZalotyqAxPvoO9/8x5OlM5kHQDd3FHrcJhm8uN5LQPBc362cm
fsQGK8qTDURDAuKzEzJrsB+qKnobMyP35yD5Q0de/Db0KuqzinF/V4fRz/X4R4VvsOPXOpplqpE/
YkY8hCOJHnm6Uuwr0RYQmyO1PM7Anb5J1PpQdbTttZYO35HW1Tegq1SrB0QQizi5Rj0dZjrRXYYp
9XyhhuEJP9XCFAoc9t9UdU9F61J5xhm5goyxibzvdulfH3GqpQcpkoUk1bYW9V8bKZetmhl0LgAg
jJF1MoS9EuZ+1yQdRYO8KEkeXDHxHW3hNZMfLcnyBRRBw5qVPsnHGdPW5Fm+yyDJrmM3XD7jOtes
wpDBs6jAkEGPumQaWmRzyW1AdNDqUVOTNlAfcpyk2uEfI1LiYxOU9j3LQ53AF3/R3B5ePQezuT58
c1PDu0tvLEuC95QN4/eqIm1LyNfzVz8b6pF1bZVrEFTLaqj+K8l7S38pcUugUS7Z767SDoy+spsy
Bf11GKzHRLvKHxNKTtANb9zh2CTq4QNyUXFYRghdUVoclGbiocBP19dHPX2ZK3umS8s+yserfBnj
BEdNReozLX/Nndb4chuB4QjXpfRTJ1xl0pSqZsTh6dt1x03T4b2Tdgd+hsxP2fr5UaxBERMip3yR
P0RNQwOsVK2mL4489RBrAGckRyHr8cRJoK580SePOHpSfoxmCnNVWGscTBT3iACUg2l2q6g5Uack
hvuvxPF+KlCHZGAXSh09J/Io7qhJvUWji9P5vE7akIipi8FmXUIEWo0gUZeRHQY0z6lKoLcFlly+
ONRbQTFHDhyq7r9QkH6SKFFoaJvnvSdIP+XS/Y6MrVVaLckOzPsWQOOdw7MQ5Job7dwaRSjvwHnA
TOQP2njONbbonuuqgqN8mMafS7u814cwbbNfZd/+ZghR/VqC6t57f6S3ZOzi7GLmsQANeto1cULO
M4pHiHg1+FRzsTXIqFxCJbduyru0KMgXaWmh8BRzq0P1XQled5vMofuCWE/UmJ5vImE823FFv1JV
ufCkmLndS+9STllMy7V6pVvF/FZn4e/RDp+M2O2uKjL2KV6mL2k3l+e1iLo0X8fLcJKmkdYobUI1
/bBtYNVL/xKGheCQAFXyYydMPkOKZrH0CogNnLE6wxph9dvUpsnSUJbrmKTGczioC0Gc/DdORetS
hvlNpjqW/CEF5JSxnhp8Z3GdD60412kOT8XKyItVx9QCmmpSC01c6gMenhnsA0Xgs1MFRcXa20L6
2crdvpFW6qE8IOfPr7rugEOLnUefD8e+8sKHVmvBeeyjHBpSGe8Mb264uKgAyUdOceE8/sLsD2ZG
qX9NaXhJxhq0gpjYl7OlUQfJDl9umgrUWh8XfYd5irqo1VemV+5DzmVMk+ANhCCGs1bla7i9r2G/
ZGTBhSOnJVlRpKZ5rVBKDm5Sk1SRg5RQ7S56N6DxgsmgIyqLj8VY2xskI426ssk6Twt9ZIQdgA3k
LFv1jPEeB50oApqTl4UhG0nv1jm1omij9gi3+/LLUBTN5IOJkpNTT+SrefLJgwWth9qiJqBViKVB
+WaaPUf3EW1Rvo1dvsMOVYq22IuzY8A7fpV/QYxOX1kwJ7sBt9cavTMFXW5VROmuHrajRc2Vo85P
QWCKv1GUBJQhAx2Te4tMA04913j7oJAJ7GGotCAg9cjY4+FNd3I/2lGVGoAu8j3k9aO8HMsJsWX9
XRan0XYufblCoU6UNHjRFizQtm3/zumQeImUpRXRDW9L0563G9p04ftu4Perq6c5K4nKmMsxxvx1
bD21BOtH4VWo4zjzBlKE8sXFF7t+9e8zR/zbdCSUUUGS2v77F+CrjvQ0XrppLskK2I9RegfijH2A
eCvXY6CYZHoym8WR6PwdaF/pkidnqW9c49dgFMpDgxvlF5rKsNHKnyFLgQDN2asotsVedSJ/XIrO
nyJRMWLE9fsizq+YlVSBH8WoL95qHBYaN2lQc+sZRZnSHeihm7CnTUFfqt9sx8d9mLfpN5xyKVDE
FOhAqSsMtkCKz/vxaM9N/ZUKj4uGj8bHv7mHFGf9KHT4iXJK6fR5s18yTCrVbOKoZWdxjLpuec9I
0/4eug4pJfCIthJ0SiKtfSxDzFAZNPpZxxm/iXTG6h4dCASybByRbK5u9XSWSiFwav1a5vY3KWcG
bftVBo4j2qiYnlVD8Fy6PMqGhpOFOTXOKZ9zSozQ7yI3BPKwWNMzZMj63MZp5isGFHqkmJc059sL
/uakdbrPUG34sFSQ2cHcDDhnAdzJFYQNo3EN8Aq99PAU/abvXA7SjEHl0tSVjKqyNHr8m/FUI4+c
UUmnfWin082KcPwMeroamkSDypMKhdTsph7bsjcdlt55r12lP6yxPzLutwED79NoVpesaoJX+QJe
54H1OLrLdwosAXCTgJA6L1Fea3Arf12ddpL0vtY5zktF9F3JvOojJ2Pz914swYa21HXVPKbCEe8j
l45CX5J47jQMIBMXFJcGMG+bke37OdUgGztKrfPe2f8/3ELTYcRczWNgFX4m4L3edIqAW1Od/65K
OS2v//wM8iuUgLr0rpZFzYqaQK4P+7h5bTUYe82MKaep9fo18YgiV57yprqm+8hhSQo/XF3T4WgS
olllYQyf7X5gd7qlgEwQZTvtsMTJcWl172eogEXkuF34ld6MAD9ForOJ42Xf1HgSqCskXq3WDkFu
VTvmRdFzYgoKBtpFdPB6b7q7CJS4v2P2WSIrthSiaoserMwcu8WPuRd9o2mzQxFhuM3ZG2MQEnEj
pLsRr0U0+6ChqyesLOwpgRtL4PHkMAXuWxJfOE3LYjP/NqtmfmTB9KC45nU1svW0AVf1+ADgQEXa
yIiaRuaHjdD1onRoV6s2n5odLdOB1V3UsPimKy7KiuUUm3zE7+bkoQmmKmxfYCOHkMgUSljdLqdD
i9/vGjnNL2tuioN8p3oqCk6eocDK9wPFidseWuYGjW6+yn9tEiu3hC1+vjqLYx1iZptJnh+r2DwO
y4mKSPDSmqe7+yVo0q3cNvetso0Kaw/aG66WPofbCLzsKfWoepqNJ2dg7MGJN6svPZk3eTqW0+5/
L/KzEToCaO7mIT8vxaSgrRblrLecu7KeEUvtDumuNZkE+FFvE+v3oJ2u7/Nk/D216X9BQVvbuiPi
T/lmO71+jkq7ORd1HV1p9uA801cmCXEj3rZG/43lTn+17PRnQ/7Mz4nNXaUh3zBw1if/Sxy0IlQs
ewFgKyKxuuV+lfpCQzdDjG0UGBB22SS+rZvToeIqXQL7oNo5wG9S2WcjMNp7RjhkC5Qoop5J7elY
DK3tgq31EvcZxbspXair8BEqDQd2PbV9HuW/e2/4mOss3VlG4AGs7e4hVV6vzhK7h1GlY4AS4HOo
afZ3ijxOiZkbtxEcy78gi6rAlZ7yxyi6PBZGevxT3Rk5kkORe4ogIcrqEpiyRNDTU0CR6hp2DOkr
Cimjm2JjY2YVhRiu851HprIyBf/5czAf85jolxwbg7hrnJ62FTOE72o79Rc0OLY/prLoGwksWv+b
DqQhYbJqN9YgsRkoGN8NJyJnETr7zjWMp6y+Qn3wYbgnbI5pVuv8waj66/qlCpPS106hy4lrdQDo
dh7wcxWTXpU0uJy3BoPinJFjQMQiIDqG4u0p1kImEiUpHjS9Y5vG9vrWFp0psGxJfBPV3Tl58pF1
eCMPBiSeo4RGYmhFU5c9LlZtvLrKrFwnaA0P+A+fjQw+iFZz4gwnZxo2qwmVnoSFel9MeIwZcD9R
6FbtE5XzEKNVdindFG1kyEw3QjJD8sukUrY95V73eQA9Dt4ciKk0Fwc/V8GqaagSgfnzFEwDAB0z
LB9Y28o7muFJvlvER0nI1RYG5aW0hj8Rz+DORPITJ7vKqTK/1iadP47NtLKiCyUfIgvKFnkNSk3k
S+ASHafGytr9+wxNOqWdgmzI4FrltscgdmzRCHbrOawOmSqOFlbNWgM9VaY/ZaJvrDN70zrguwuM
QrciX0g0YCl+LzB/JHb0PGlP61MUn8gh1dPpvkw9U/c6z+5pAnCeb9NZmzt3XyxLfrZw+50MGp9l
jhZbBP2MAOahnYi1eU6U+EBBNpNS03OfPAMDZuSFXJgiz1pk8Ec8KzDP5mKxTKstIoDwu0ahsmyt
lAI4rowvM6CLRF5FWH8uWd/auzKY6KEVmWGtFB3cdtaTdk6x/Ra6d9Y1Dmhm47V0tqbqTuBRkcY0
fEniq3Ixr0leabusgpqBNq0/Y/4FSwis0Z+ZzX7ERf6cO9NB3ldlPOs4kYW7Tg04KWDz4HEJFyZR
xjfDztWXOER74lJetPQnhZTONpptMPTGlzRUY+La9zUhvMoIDfhogrAwmeNz4hA5kUBuzyOomyjX
rCX5vN6j/DB6X+70A2qoL/ZMF3Y95TRno8UOVhx/JlOHCzTd00vxFAIBOaz2/CYjVFaM98ltvBuD
/PIOqPYO+LN8VhC8d/++UsYOA70JwWq1tXg6c1qvrykBrwz1MNl0i0pTV63j410XqCwTHfR2ZF3d
3oFz6Rn2eebU9GzhS2MiYz0Sr+yekYS75wCa1SljrfMdNnvS0eEA7zrit3F2RdlN62YPQROM8OLF
1LyoVPRa1hf4OJ44Yx8890b5piS1xYE+n4+luvwAbFDva4xaNOgW4c4NWFIUDQiFDIUFbY4xzoOc
UuXFPsxIxNPZd/eW5Hs4xsoLweb8EFXqfDc0aMNECD4dYq8+BmcuVpIa5CVZzgYizHP0rNbpFw8q
jArWbL2BXB83iL8ZDG3Feht945ddFu9yKG+pbndgrQwOXd2yUsIXP+ZMkfarwoMNndlN5h3hbU4f
Wmy+tnZVpfSq4k+pY4RB/O9psdCnpE3KDsrhdAFaDddnaZ/y8CdiTHOQEwVPfyUvBh1N59wh5V2H
xpjOHJiqNYNxa9iv0OPK7XnRsQPUf482oRP+V7h5/lQS9LNHjYJDAl5kps0xXkMiLreo14T7vPes
Wwca4aUyoU3CAP62LidxSMOJiFHIi3qsMQ0wtKqPtUtBIY5Vg/89Gi/UluSbVHQYjByv6FKeH5Wh
MCsRE0iNyfi543tImQyncYYQ2cGz25Q8jNdd4rHG3jA4SOkLjCYugOQwQnvEB0qtciQK7TlYRQp9
0H3zHMbKhyscNwWDsb2zhNUxTXJO1uMyXOQRrP6swJBtPLESs+5Yr0qKbUVrTI/ek5ou50VnXmn3
zUbPCMy05dIT9s3IHLvd2N4YNbdQigqkA+Mk38iPOQ1q+3oA8ucI3UOO7DVNwX5LTFh+FBv1y7QQ
cJpojzh1AZQI27oUBexJu8I5OwoH4L8XHVCZz+gtP5imsPNArThJyS4HC7Zv69HYhJRK+FjD6C8L
quCJbVl/jbp8z1hco5tUt7ZWQGOoKgSwVPRPdOBUMa6CEhgWSk5pxNqvbmNTwwQ1uz9VOx6P69Oa
3h7CucGTFamQDjknb+XvTk0OXgN5V0mJSLFwvUmMQaFT7FN3swYLtHwr+3oM+f7S2CxzoX+DEU0S
bjR7Mdnuh0BcPSpGOWOQ0BoM1f5fLI0JBoIEjE6Y3XorSpZZeXEhbQmyMMZGapPmDat09mJO7gO1
QnkTe0u2pH4lGDbUiVboqfzdlWGqnuRX9YLxyBwPXao1a7ZHBnw6yB2wtesfK/aVTXnCpr+af+gp
njIkjz2IQe05hHDh83/OvyOCmKtOzw+lnqLXaumVPU2YPtHwRTG4f5npvIbhwHZ6uhJ+mF66UAuI
Vi9c86UozaYOSX7LPJfOOwnjYCZNpyNcFDifQ3iYRBbUIdNyYlVguzQHuS94E2eVzfuQtcp93W1M
yIsTOYuho+hTmvHkiwaffg8PizRMq9rnXtFAAcx29FE3FWaA2vtrMs/bqHnKM3XeqkXg7JCKT3iG
YfT1wA+AA2QcXRQKT8RHjhf3zBvEME6ZjOG5zLk5cODGJ5BD0EeQ2auI5mR0rJtU3iML+MF6ecWK
PQtQcbFdJtWmhRWKAVIVmAUPaftGq7OhtA82+c3Ztof/Vi1MU0xvn12h1ag+yFM4r0Gf/LGKRve7
zjXvpCDNuxFU1LZN1CLKkKNjZp+p1iX4PseAo//4qUEGfhRUpIQ+UZwZiyz6cVHTxaDFC4ybEsO9
1pNHkik2Qxn+BoIZocG/Mry//Klg4PECBGoj1VuKUdmNYa09SCbcbNse8lxRosWyYhsWiS61GIqD
nJWz3wJqKe8YhX3T+iukou5pqBnauGSUObvo7rOmgF+U7h3Jv4Xx+B4J9V6lB2Vlp+QN1sDJpWSt
Gea32nAEITF1aYWT5wTh0Z0XA1eUnOrPyPb3ZGH7NkIALkv3Sc5P7AbLaWwnGCHETCV2hkfB4eui
da5+qD1T9/k43iZs19N9QsfvJve0N6O2gltn9Pkb5YqAx73xMcBLI23CDF/auBaOWbQGLc9t0rG5
bPPpGKhzcg9T8yGXQ90lVYFKAu5G7HF6RaWzlL7dbcAB/UZrYM8998Lez9lHla1dMhI6F1QCwiry
u0dG6aiLGiWPQwMLhAYFtdIvrlJXPpbBRlTbMekvx19TSyE8t8uzlIhbwMCkMgHQ1MounaySqEFT
n2NtYF9NPQMFSQOoQLc1HlOYjVi/hpsTkfQNTJ1Q9ZgTYFldpl45PVEVoISa86wHGCd6St3PcVJC
Cx+yu+rA72l0Y2EGPZVbRflPwfhFDZz1ua4YHZQk8VNP911fhVfOm8c5NMPTaDEIky0atIoPq4Mr
FS4VvsPmWr8cKL97ZvvvTePcsD33L6G7qO+19y1ARzqtP3+qvoPDKusOY3aU664GqPNCNXK0bRzH
3sq1VxZ8D9V4kUKQTW7VH8aPUs+ivRfb7XlRQzgk4Po2CqL/A/IRKJS8cLbyrTfRzs7IvOZ7mQCw
Fj9LeWyESzIfcjZFt2xTkZ/9wC8cnyo8ODsrMPJXdVnA6Hg6BR6Wu5WDBoLAJxzUxI2rAm4TZPiN
LZLZzWJOJ8k40xYVkE/avPWTDVVjYogXu833pdaM28wuCCvo3cIHcoCkPPnyrXxRTOB7CWYIPZvn
kwPu6hDV7rwHwwtCo55zv6y05MvmOBjO3fih0n7EFOOpmKmRnsRGdRAvjp1MZ70avsdiA7sUUXAd
yG9Y/xeYkvkp04mZVWJqjKsie2F48UvKfdrSCXC7d0UktI+FOjrHmDHhvijp/W5mkiWxszwco+I5
A5ZEJozsynmKNc64i8cxWGrrqjlR3Smfe12KxmnPcD+7mqcElA8//EBn9WzfjtRY9K/A+sNZ+T2f
wJXVkLP3eowhn1LQ0LTNe4mesW9RrIWTudrEjXIt0ce/+r58nSIPyFgVQ/83qbjJdThUMZmDOCiq
exeFSFqGa189XQ8eEDAfNEflv7Wl/B5v11k+pTEkMssPD+v8C849467H9uxXovdtUa1hAybnZxLO
9VZO6V2F+HxnhI+u5cLLtOUXocJqO0UuRa1Tpm/XR7KuxcFOTibTgYaKPsbXJeaU3mxMT9Bj/YYm
nk0tEnX0g+enTr4Np+9GhEo8i/UpA4BMBLZXDqGZjITHmpOM/qbkfP0695a7slQ7OpA/8pKUKG1B
Pxecz3EXP9R+eAJYo2PzY+NhM7YVJVThLW+ZNtK43e5lscJgpLSShzmwKQ94P7MS7RL1SXV0zPIy
2KF+MmtysIL6VWdAnmhl0c/WvPi2bRr/pUnzIj2ycELgWhaOdyocG5RXpqtPBLPpmSNGmrLWHmXV
S9EAPO+iQt1jL9Z8g0JUX5PeAZrbq0PphHQiVjWP+3nZNe1g78fY2Mp9cm0iUIMst3AvoZSBw333
oG34tpLXTHd6diYhFiyAVXDFQmumKy9F+rf43ELFtButeRlbSDqtlUDQAZ+9peuqOxns1JM0xRuS
IwaXFlK7p+QvnqHQ2mW4jH7ViJZGh647XXirp2Gg9l28nYMgpQCMzQ7SQ9OcmqQst1ZsY5B335o4
Q0XU8OSJ5lald/FNVEHEwMSJPm0KPaoAGHDfoZjLtLBFldCmJPsvkqCGGZQPekDxzocALjVK2L5n
bKaPaoB+hBEs/G5H7CQFozNs4Y4WM51Zkw2mFG5sckxNizwPxEhlM5S9xnOKM3MVdydx9ZdJytRn
NrR7pjSU1YUE45Nw9PaQlLv9rFRfo2beg4HmI3gaRIECyJe+5tANUziEEvJhYuvVQ2lrXpu2c7fr
rHEFLpKwyrBzT8UZhM28N53qoYxmzJ9oSdCeo26TzvR92PyBtybBkN1QTwt3Ia4Rj1LZ7fq4cbSi
eneb4FpYzIvsbIFKIYCthM0j31xS5SPKy32ymM4bcKHpFEyY4HqTa0BzdWp2EyFDJq9N7xgn8luH
Vvh7XTMAZVka0bZWOR8g4NAPhannFpHdPYdh/kPihqaC/6JxCrpQhS2kni3UgImFjGXoqjYQRAY2
HSsNOXO6dF94Hg2Ztop9b3wPLFPM2vr6ichJ/jMFfyFHtJGZzHtJMlQZiAEzw5ZvexVSvB6TLtGq
fuPZ/PqCi0PUzV/oQvEK6GRyPt3WzXDOM1McYKbmXA5Vsi/qBW2/zLHw4pO2sXvBoC6zK6esX5K4
hG/U9O24YS9aGCN1kuNnlOSHZUncWwMo5jKUXEKzOvYPs4Z5BA0wOLYxfZVDFga+vMusKDQ2nRVX
vlra38kF2l9s5U6KsvxiUo/bgoLyU1Mb7q4QAGklTbdWs9wqS6UsyJ30U4RJeVM7+Z/BHPR3zCfE
VRomokNIjZzdZGwehUE9L1jiCeT/XJ2MQ89Biu6Ip7abbuvQE49ovwsmb9vmQXQu4rnfYKbYy9Uz
z/RPZ4nu5dhabzDVikMHsHkr3yb9CNYW/JDfucxfvMTl+yGwJHLkSX4zBG5ucpiz4uSgTwwQyyY0
gcFE3QVBkXYgGl1fQiO/FKOClUS8i6uu5C9MSyXoOkNXRb2gwLi4wXi3Swfjl2e9zkaovshYWqpw
2o2TJf+tYP0eAHrQ/H6TlbTgdpcbs3Ni5dwabta37/KrdjKX52hh7TKdufeVolM2sf07MZbwYNtz
RUuWmNnPBQ3vciPLTF1WV3UgfI7A2yh/w22/09OWNmVTR0hpnXEXpp1z9LRkecUg+zCicbqPekZG
JTfPDsPxW6W6GhsjMcubSNwf15pm5htx6XO14nijNW+rTxDlAy6VQ4SOMyYRZVLiwsU+WSGxUQCr
WAQRxJylaCmGC4c+veAlIOmtW1dH9Z5Cgi3PYbLUTNgMmN0WdBF5lSZ0Xew4y7/X9AmcswyPMD3E
7c1RjTfuScYm3fhJw5/2qCK8/thlbeqSwQDAd4z5GUyNqr6DOOh30rsAvyTcG10xbuOycm8B+2cI
SENycejXSloG4fK5UCnB2VqAvoYjIWqHwrFNkRnPBjz0H71zUaMR7gQwlXMQ15+5oCSOuC2t4cxc
boDCd3edkXOuoetc3YuydZBp96tlsWlaHoxDckpbyNjii1AtGZvM4zP7OJMdtEmDYu/c0wnedld7
95JU4VaJJjbbFSO+C0k7BgwcCPxWUosUt0ayXKZtmdHZI1NI0Mc6wDfuFSCpqD0mqyQ9gnXDjEHq
f4qW52fTViPfUdTlXWszSiGVm9o/ufZQnmtUjns5Y70HkrFJ9GJ8l1/hOMMiMwEkSjUtvo7N9LL6
ZJREza9FHhGwUd3kSVGKQ9gZA+trkT6JOY+6CJLP7Nj1PiMEtBmUHFdltW2sYvztlhHFH4FgobcT
N5w7vSQL4aXACO0NMl16iOs5eAUOsFtHlQGO82G4pbXWf7CUKgfGOBnsX/fOKoureyyqI+QNxpZh
eJJb2FZFKAp41h/i2buA/dWZGDKmMgqEQTaOCtvahoTASNm7zKFOwE3Zv+grMwwq9uugd8L/rD3r
KRt40QenQszEp+INHcd2AH9VT5Np78SvCIfpziwJVfVd9UqNt/GfgvbFPwUVahkDZiU1nxVaxn3d
NauPKnKynQu7+CRFfh4+kEwsCDhOx1bUtOoXm4rhbS4nMywBE0fe8Dmww2+ToINBSW42DXjYEazM
qbXpIFJqXfMrLFQSYTaLCjHDtFu8A/q2nZtgWw0F9vbeeaw7lhKwnEJPSIoV+ea6H33CLzk0cwyn
ElVy6QEz8ECN/TjndOWQHHyd2UeypVt+oQxZZIpo9BCi6zXwnNhvlXw+1yLyL/YEZ7Wdf1mVTXqO
dgspDYyd0z5lLQeeoTWhzoudsJuUxR1G8RYiGFq0FesXxVkqDJm4sRMaGLkXl9fONpungpHYliLc
ZVcPKGhl9WFZeJdyXTO3cddlz1b7RlATrEfdzqTBGEp4evOuMHY7NDThpO6ABXwors6sBueIFjRf
N92GKwPIuAxsFG7Wrm+T5ZHQafK8oiuK0Nv1QYKxqNV2vYDfi2UhGko2sbP7Ec9ui6lWG7fKkIf4
vZsLyoRyy4q+e5QOTjp7CK/kT9TDsMxfSCpqRmRATIXW0ITY8KVdkZ+n1AiexqY5u8aGWVOe+hg8
277Tf9Vx/a0XBKx6GC+tpTmvdVDhVraP41wxjBdj+kzLDgGJwk1rDPU1dZvqwsTU3VNvoO46aDzY
E6b2GvRjtxlEHFWDCw2ua6vNRfJds7VvHuOn3/3kYeEAH1hk1jUWKk4oXtyZxkal0LdlhIe2clvz
qYn4XZc0/AmVyD6sqx1h++5Qj5ALkCEyQWFMHmwA8r5Vjzn+BDLliLtOHhvvZoD6gWP8Ogj6nlMh
NMorzzG+L07xErhZDflc6BiELVHU8wqCgUiIhY1qnWNHuafaOzKG8yxBE6NKRKXN2Q9NStMeUBOx
08kxuZpDvR6KDR0t6SEVnpTkj0NSfD8NRILX38KOqdSalgIJ1Syd21CY/TENmh8SMDYgCENjLaZd
NRo1Js0BKJldYX0TjLo6jlS4SsYRf2DzosCm3SlVO+MBArq78qrKDJt6nV2I1vfHsAFI4pnNd+zo
WOoI3oPc7FEa6pGHlmmmx9byvoV9/kfGzjTdoJnBLS0EKA+JP8REGumPOqBa2VFwqDOp6oGK4oNz
Ldo0giotbpnmftcV+1O6K5vc3de4/2rMcKeaSQhSs+U9yXUCt2y3xaGWM1kpkI/xjLCWFm+GSRN1
UjOcFofHBXPGylXM7LBCb4MX1SmkL/CPyCjsOIrKuRxDUdN1v2D10fxH2/2KO8J1wsiBCGtuTEwh
xRFUvGhKtLG5F78FpuNnt7DVnF+OwhO0T/+HsDPbjRvptvSrHPzXTTTnIBt9+iLnSalMWZJl3xCe
ivM88+n7Y9AFV6kOXCiA0OCyJWYyIvbea32rQgaIp32l40g1VonPwqXq8GDLwBjfqkb7OPHTZQpG
NG2Hi2Z6WFrRwnL8J94i6U/GOfNyZ8bkmF9V5KYUM7MhVa/F2ifi8EGvSia5RntRQ21f4vRpkCbq
IWOu2l0HnBaH8U2zBmP1n//63//v/34b/o//I4feN/p59l9ZC8gvzJr6v/+j6+5//qtYvn78/t//
wdukqbajC3w7NmoX0xB8/9uXpzDz+ePa/8pyJ1NEnjGGj81vUkJvO4AwbBxZO79QLQaK4LTplUT4
Z+JHWXSOiI9Wy05OogOeq7mgMUTpHPhXLqS1Y7+cvxSHublPXSNZWZnKKs5I2tHUZ20+nVHKAUQW
7i4TpXXvmrB5QlgdUnTPE1zDoAsk89lQiVoEU1sftRwrkMEEdV9GHH/BwMENrQtcqXnzZIMDARvq
BJe8oluRjtH0IHx71aS8MZja97hVS2LqsHrf0KM/YShzGQe49w6w5kuSVhauoXkrFAVJOHFcJiuJ
xmliYnuw/41imNYlzbDL5HvakzfZ14iMap8ey7dA6ZGbFD318vyjc6hj8xjN7VKIyn7HUJcFh5k/
8L+4r9PADG45SChI1hg/tdVp7K3gxDF/V8C2lLtRbWMgEC6PCirF12WbHAlGOVR5551JCvQ4NjbI
06xCP5iFrsJmjB45F6l3LH43aRckruu6iHUmK/TBUvC8jhwSzwabSkhSxBNAhoM8a8tLmRKsI8/y
898l/wolVDAJ2RV82Cq7dk7x3ebJ3nrGJK7LtClibrBXzYkOYCdUwOSUCI2tPcfQdDhVVLAppQiS
OKfVQPA11FexSTna7uWC0AYovTMtPZEaC0V+cU26/rmEM7tDuZhsNJaKR2Xs8rMWvuJ4swA11cZ2
AUcE4+TAygPEJ5e4xLE2sSb0UzTTbJM21ld0NC1QOoBLbLOE1zONPf21oQ9nDOQ+iD37uzZxjO91
MDld+xbo8+xKHfVbQXzHLg69Yr8462LLf06BNjWzp4GZn87Zl+5Y/ShY6bCfXysArqtZO7YU5KY9
F45u+WrRjZRqr6yKBvAD/X15jnpO22HUo8ymbKGeFGIHo91bU3KIvVUY02lZJuSbyMcntG8XfTMQ
TQoU8k0VZHtyZSYZE9PKuKXe7OifFiwgwsa1qzANOZhaWe2IsukBaOP5CnjatrLA0VRrxC6NRdyg
U9LIYCnOZx+7AuCq3ACNUXttxehc6U4ZLzCCXmPaA/ysM2wu05psLSlJ8sKEhjDpasz3v1+lzHkR
erdICYf4XhsVi2s4rv73RcrUyZeszMHb2KnWbJAt5DsOTtFOriRKhupSfipvqtDLa5vEhxwh5kUZ
enSeQ/nFc2BOr+TXBu7OzHg18JhNcXghUQgbdq2SUzgLyjsfFUxTTZgglAQR5PypTVLiOmlKZePb
X8ssQYnkMeHKxXZGNH9uh+mcxpXxOJYBhsSqwWEDfLKIG1ZFwMRV3btrBAMqKbsjxnFFpDogbwh8
oRPQmBP0Vj12ke3vb5ul/eO26TAkXV5ETdjC0Yx3t01hKlPWVszKEJ4GJeYwIDiUclyhM8ViV1du
dkah9XVSneE8+kbwYNUgw2mjX/UZ9YD96ZfclQHu2uxS5+LgNNg7A7ueOec2yQsWzoBf34h2qPCp
AyXSZgzSczEVGDR5/dJz7unxHnKDjnN/FoTYht7Bz4OFNPLAyjtZBL27CYTXktCh+dsqNxmT0vdY
E1XBKq5u5YFIslQhx3WXgKE2sbTm1UULS39hFOBSOEf//kaazj9vpGbYLBsuZY9Qhf33G9kw67VU
P0+2Y+M9KR0bQoklFgs6H4V1+yPRfLal+Uvym5ZLgi7TQsrbftLOvy41CMpjbHl4yudaBwzVUfYs
28C7SgqivFhps3XUMMHL7JgnzAnKA5xjY19rzE01i0A6q9jVnpcAY88qk83VHU8xtvSj02reWnob
Ws+3tmWd1FvqriOsZPWO9MLZ2E3k3uMiMzc8uulT1qIE60XTPfVw4jfaRBv89/fOef/szgACQzWg
+7gWT6+j/v3emXqQVcwXg51utvl+sSIwobdXbTmNvMXqjeOozNbGNMErlWITJZ8CbtPeLTC80h5K
TvIe6e1ko/IBok8zfN2XcfGkDaX7HHniDeGH9yC/lwXj1YvHfaJqRzecms91hGZ7LPP0PBAYtioa
RsfRnIrWAsiGkId2fKrsJS2oH7jpBA7QKZ6P9pFS12uvdtTtEM/ZFTmp1h94212csQtOaBrQu8tp
Y2B7AXpfclD1eTgiGZ+jigYQmsPdydT2vGz3i83L7GBHRhOtWxA/OuxeSP2uRnCkVVhnj9jfYxZF
sP899dm07FM/Fd+13nTPhpMz6sSmbIXM62+wS8ODnqtn05rUnWWb0acWTBm1cE1M00v6QclNQtEx
y95oGjebCKGv3Dxxz2f7woRyC3L6j9+/2uL9ksMkTaiaKgj44IBrqubfX+3YGuhG9kq0W3ZMkcTq
YzSkDM8HnON15+enXxePWaGee18KrfcuVkf/XKu9fVVRA2xSLRJvJo4PJjLA5YH0j4BEVAYejMdV
RanPPWXGSr48XWQDZUcOcihm6KRuO9EhEwkJALPSveeensaqYqYduA/xpA2HyVGuUnIgZQilBvAX
2fxRD0zGHgXusI2XKvBuwlgc9cJZ0y85mCwAjx00dVbuetoDhSi+NXo1IeOwg7MaIsCuko07fxK1
josuoiDcJK0efGIyL1KZ0eORJCqXuBbRi4jZBSAOWQbg9jB3qoqiRuj6N30EWj2Caaap4pmctCm+
r79/nf6xonHuNzQAWrpqurb1jx01aDwCoEyC3ps8ytbhXIJkE5kPMAwQELtKbe0t3/9GIGy7HqdZ
V+bM64tONzuDBRFVeYGAxkHyjTLr5BP+Cru3NYR4segjPXC+xvtC1PnLAFD6HMcOxBd2U9KGw4fQ
ackMnUwZU/YZqykdaxzvRCWgH21SsguUQrMhUsIejQuT6NtxaBdNiJ6xF+iaY/H69smtTarvg0H7
Ru+RoJbeMy9Dc9FHBVPM/GmYRPq/nEX0edP861nEtXRNt4WmUi45pmZbf3+Hq7pvzNDfah0jhmZc
DBy7qquM+gmfZe7OTDGCGncjDvJjWMcddvBKrEq11fbWyG6fkvQDm53CiujCbegY54FM3FM4qtWK
qIIUV860YeLcPbpajzaKvNp/efHt90syyzDxLqaq6bpBUq0zP8R/qfloUlpUv1MHa2emaAVFC8cW
ue9qrMzuSV6UQVNWFX6qg/wUjNZ0y/TXfjrKoAuk1+GHGehHE6R5aOMhW2W1s2pqNbjKS+9WJmAF
Nd2YhlJe8gHxqZMKlxBL0yazYb5YbsdBgbECT4l3X8QpeJ+mBU1BMyZdV3HZ7rS6cbe1bvbwN4Nk
FYcgBvIyClcorqrPsVo+wBE9Z7lZXzFMFlSKV6FO6as93Ygd7G9tNv9+Mzx8Knt6k1qbn7OCHOxh
7iToSAU2SqVXG2marv2Ak8lUwR+bJdX4X3cBI6LLGNc19ux4IAakPmhNfvz9E2mZ/0MlDuGad5Uh
dDQE9vz9v7wqTmAPGbdEkAld01xSDPEQloq6FUMTrAPbKh/8ilgCxokr29I/2RkYqzSuYf9WzoaZ
IhmlSAoo0WD5IhqINksbwcsbe9XXWCeVobGOHdm+Khifijaj9+OnLZ7V7wMS7JiSwdQ++HkIBG9s
jcOk5ni7cveWmukFJY1+6xEtKX2QrcpK4KZCXpKHDX7DwEddqNX1pvNiXO2zOswE7nTyjQIXzlzw
az6rpDJ5N3lKnz8za6TZ+nTEQRbfLNpUZwztT1HnGjd50QrxPZoF+JEw6Xlpo/pJFkJMim6t6zgP
Q97ZeynPGShoN/LXl3dEXgIywtIwQMXcgoznmDt9bu035iT0jGz81PIOa/NtViBRnPrKOdNQeyuZ
Ut3tIqn2eZpYB5eJ9ocJ5Xke3LjZ6pO8wOQc1l6UwoXJS/oBFO1qW4WPiTvecWro58FpaZuMNUFF
VPMWWWq5RyPC/NoWTEuhZkGpytm/zFTl7JZZz55l5R9cJyk+GGaXof1O/LP8GsOR8MQ0bCLpkO+2
PLHwb1E8E3H+ymi3wspFnXpSC4A4i9Y8LGGeKpryyfcRF8pOoBpzBFgedy3QYE7TwKSrVHFmrspH
OZ6xp+LEm+sqNVpdGbaPBiN/1SWGShC5EpNjfEQ1jl52KpWbBJ4sPSAUzIj8aKNuYJKGtxaX58Gd
8sceq9q67aa7FAsCiOwe5XQ6TG0yHkdcE45QGEYERnBzw+DnJfa0U1lO4cUaZxNKFA8H8gLAOOQD
DjWDen7WPQBxayEUO/lBvrkmJ/hSKcpDH6Xuk4ojGVU8pKxZzFK3Fp56t7NWRWu0Z2XwZ/QMwkyS
NNKbor3yx+t7Q1jXOodyu2VDtM82t56J9J8fya819NF3UAI+Lt+sDTiPZrZRyW1FME5Xmnjg9qiM
A6/PpJlPifVNjmVUr0oYkkffksD1aGFGSGV4agv7q4NiD5Nn6D8Gdl7DSamj7mT5Vbqb6j7aWK6R
cg4gKo8li5gK4OOg28I5DjrO99JHOhofC1qTffmaTx2uLR7IW+T4H6IoECvZ2mD2lZgaog3ruyga
cVQNG5gkezylp7OzurQ9pRawpsVQhIb4S1HQU49mmHI7p4sItf/RTujFEHofWsCCz3Wibp2gMO5h
kt/kWVp4JaEyjpg28yj/WhGLc/X88eTaPQWMbfGl+eummVg7BhHRubF769BMGcZsCsHeqvVbMwzp
UeAJ2xQWKVp0j9LnvsTwq1YQ7XOQxT+BoXURQIWy6uo+dq2/6zSwi0ltWc+FmxC7QMOvbSp30dkE
uttuBBRO2Rw3RJfSTcIMEcVqdIpJjlrJg5n8iCJJP+kZjzKoFbqAGLc6HFYRPf9pLlqrqoq3kzph
Sc9dMa6rNPFfHF+5F/k3KVT6RdHRC306tTSmf0n6gYtoOmNWWRx4ASh3VdQ7cpMfB7NIv88f5F6B
MEkmhUYw/zdl5rXbIUdzMjQttkgrvxuzGTwzh3CvZSjX+9zx7hTxyr0pwODx/1Shql+8sJ/OTCzK
nU+2DTNwgijHNBxZNSv9Eis2edJCXTzpIYXDwYmsJwlhnkQXrKAulytTTadT7/b2cf7RPNyU67iu
AkLy/rwEFrxSWymqnfxaF2t7dDAXYzDqg22DdSPecXyDUjWzZ+vosdJK+4NuD8euFMV1tAdv3dot
585PvQGlqEvCGLeLVZ7cqtT2aFi9m+V8jcJPNEnDdV5O7evykQ2ZYYxTqqPJ245l1OzcqqmPDYap
tWxxyksrpj2sEoSLdbacKGxM5D+dNjLaUsxQKGtKDHrchn2zLO7SPJR1g6naTwZ5wYiPi2MDDhAQ
MLaVxBbxTdgMXPQgNa9MWHFWhf4O1YL+GLPgbpUGu5RqF/eo78wnJP7qqKU8Ogrd6apYAt7x3P/M
oiKEAQGKZCOAVGPXFkp2ZRp1ILzSP9cO885aWCNqw4Aj4UBUWd7FH/JIIdDGEpD6Qo193AMUxUpa
5dDJsDVZoyteSqP1Ly19PjoNdrdlIuHuMHEWtBtm22po9btsKDkJzILx1Og/NDKdHF6GcWoybd9M
lXmXGT6OX4XHENLOycz7Z3km0jM6yEub2G2VdhsFI3FdRWdu09bRbgXJK+C8nOBAPsxdBmBZpfUg
PP/5V64fTvX76NfdRQJ4u65N19gCu13l9tsg6vunRahktQN/jR6JB33eqPuyAeUfAu8V9vC4aM0p
Ea0dyMVr1uZfF8W2rRZU9FLsjFg9Xi9Jo1K4u9BbUlN1T808otB8p9hh+exXxdJ5hmajKDAfS9M5
y7Fo0ZZ/BF/ooCo/HR0ktXlsvhTXYaF9gBOen2xszGtL7aq74aOIdsJsQ581f8jHylrnsVsdRBZ0
m3Q+dKIYipi9UR756Yhg+KsyGVQ882WWlUg9UhEgpZNuF1ODhOmZJJC28efQDf1PYdMLtkWyRalR
7EPkxtndCKs3BUTsk01U+BkdUMpeFqqb3x9Rzbm0+VvpozmGblE3Uv4Yuma/K+4pjDLGxzyrU0W0
LyW5OMkLbPSfH8lPzaxntNPk+GvwEd68zuvn+zncKJ1mpzl1kuoO3rOnJs8LwohI7tWEie4IsCY5
+3Roj5OaPYKl7c+L2HNWfCLlYuSOiFyKHAEaqk9dmiRrk67T9k8dgVEcurJzd0ONdb8aOSSYKWlu
Mzqm1syXzD+lhvtRysmCRDOuUyk+yind7++Vpr0/zmPO0yi0VNflTC80613PsDQLwvzayOMfH/vz
NCONNF0wMG+SdRoVr53C4KExjZOA/MTpakb3Rb0KE9zHBy6pL9ycEBufqzCs7O+VNLVFLiaumWVl
hZ8NCeh06N9foHqt7NZ7KrohOSwzCruOkJygI5E2kiwxhzVmoXjnZF19GDjyrhwJ8x61BK6d7akH
faSiVRNr3P86hPcFobGer6+thlad7JcYFZlFaVI6+8SYnu1BpI/SLl73wzNA0HTnGNVPDiLJq8Oq
YlzzKNdkleHZNps44ND0mgk8bbyp2wF0j9vne9cIqYNN73lZW5S4e65Q+a8K3Y8PUrBhdgnqaflg
Zz2KUObnBnNfwoHaDlKoTHlB5W1dllFcZTffofXDf0IdsKT8JfOnsWY8stTaxyCx65dKV0EdiOGt
1vzmaDXJall7cgQ8dqYq+srqnPFUxMkN3LV6ZNBKguUcBd7hy9pIwKsm2ukYcLRhidYKlkDgukFn
PSCae5Xn79bLjZ01iyuWJqBmd8axY+lwJT6m5s2817zgayiSj+004nSfO32R8fH3b0vD+EcrWzd5
cnl+TcYptOjeVZk1T9/gNKiSg7Tey3eZpc2kMjWPNnISrZgdPWPyNLqRwCMaAnepCA7Kzl+rWary
RvDDbVd7zT2P03Abi7eptdigWzPbD2Y+7dj6xoeaEcJ8UO+CkvsRzinNkU1URKQDB0UYo4fZj7KM
kHKVdEKttvu0tMJkrxd7FmjGEmK0UxHjSL1s7op47B7hEDyFpqFtlj9sRIO+Q4BQP+re1F9hzu7b
0QUSZJYEYc3O50ocukoUB0jtzcYbaNnVsKKXdqxdQErEaVczxJu6Q2xNFyNJDxqGaAgqHVSfCNn9
XBQ8Zo2Z3s07g5OlhurTPn8rCnRS43xwX3T7mp/aa9Y4RgS+/Ufdl+k3gu9RLOP6gnc5hrnxUkRa
sjNMRL1pAutKibr6HoewwbJB39apb18G17moiDcveDkeoioKP4hsiLdJhO85yK8j+/s26LEd/Zqz
Z2p6FyRxIZ7JD2Cxz1InUWQzaMR0dr8KwEUth5cFyG7nb7tZvRXosHoURhd+zWrjN0XwQNbPuuhS
DawKah2y3uJ1zmRzp2m1tRVp0zNYDUOSKkcyRZ0uO5FYSFGFKW2D3UG/yQtBVKuUqcD115cCrM4r
B43/oWkCY/ljTjR0O7OE4h1RKGySuvsh/fFOaRJHMmTDKla76Wri7BROEOzMAlMhQvVzlRveM6qr
Grys2/JXjBslnMIPGobyNaiJ9miKrewXBBgEjoEWuytpvGqa3LqHCxJUVrE67bKfezt1XAyrzb/C
pTJXzayoYUsEDlaNxnZInOrgDjoKrXoy5yLS3CIMdU/IsVpqNFLTlBiLTwTTxDF6+jEj6LKqj5mF
h+I2FIl9ILOB+MeecbqXhz9EOgwP6khzYyKFS8sa4+TNo2xoz92uFimHwEH8kfkWykKcmVtJrAHX
Vx86M7pgZgjPk/lZEu+kT2tsxi+4LpwNxt52L4UC8mKMVXzQeWU0q7+rAASObePxI6Mf2GdhQjMC
n0u1IhVxBrXp/lclGl44AYdkHjkrV1XHT2hKH5RM0ZCrTDagWFxh8t+VFx1YeDHl/k8CWN+RUE31
fCTiEiF1WKRXJOao+JMCVmvXl5/sJCDE1ScTx+8UH2MvgIDcJmc4fikbdIKcMiBICH3KzoauMJhm
eRawS6UyT2fgdESAdsqVBDujlbEdxW2Gzq4uT74+FJfa9fxjoNQEWNmgJUM9eZl/o84TtGNd/4u0
8lZR96AERX/izn4l6dreFTN3SnFHYL2W6y6RzupEkmiZ8ChZPYQ0c4ge0tSYLlmClJGHNjgtyKDG
SOzF0kIUgfrzjIJhoCZZCOmViAtxalqNF84MPtJKc8j+IrdmLNLnRRg2WNA7LDy8mlqNp7ohpQjb
ULjyqq49LgHJGsZEIX2OdQPGPQB5TvZeVq01Ew8g0Os/sRqF9TXkgYnjotipvo5TcMjTZ6RX/cWY
PBJNs/4VZvqwVacnePXl+tcRW34kOhfCihmdNFV90+pZTRqRAIGX8Yle7fihy1p7paRVfcBZnf3L
tFX7H0aGruuiBLIZtTqOrb0b9ztG1/BT2cVu2SsjRvC7QP1mFGiVXaBwW5T/d3dOIpSCJX8Aeii0
oSPCDOdGMRYOeaSVUHcoUNs1VkJ9K8caTlkzkwP1vCGzM95JjVLpEL6y/DulQuJiIFqHkRpiXFfx
OMEzLpUbjNR5jKzmOakrTe4WV7XWx4eiUQ4ePJiqTVdqyJyrHMKSmMJZAjVf/kLR8upDLWAG10ht
QJrYrFm6OWwWj0GRkHaMCMReRo8q5tRrpn9xcCzvIEsMjMixMsctsUYdb0K6Ru60SxNN3yyN4tk9
mE+heU6LcBPWT0tnzlcwlGSOaG8scdA3LHRb5BJCRJlFCoOYw1GTYdi0A6ih5X3cE1S50ED0clPG
fvwgkTLtVB2kZiAHAXZbmkXWpKfcTr9+pCtfmSEjEaUGw83cZC9kdAy4EHaJnox2G3D5WlZc8raE
VvqgUdqnmGLunsI0LozNj6WW7m0txiCr7Tzww2RM4rnLiV72+lrZD9lsiu9n9nhRaz+WEz/8/qKy
0VyDDgt6dNV9C01/VUVxtTesQnhoOcK17HhV81Y1Kt7y6+ExHo48+n+Qy1ASUPYHpAWEH6OuYg/C
RshuY6zliQ2mcE0Dd9IOFlybtZ8Zi8ZNUQr8DqjyViTGh+vA5Y3FEIGqUl7k/iyT+HpRdNslTFbQ
HT4VFJiqE+JetVhv6uqa09iV/jfNxYhXYu48pGm0GfxIXGWniwMlMRcwn3bhsTws/HXCJcMd/Z0v
SEqadR8OjEuiPj2yh9GLLJUvAUiTnTwK0LIYNkaCfNFNCVUZqHXXPoXVdiSI0IdadrE0U99rU40p
f/yXstGQpc5f60ZL5z/DZrLB5Axe7bvnOW+CPAcmmW5/agaF/3nxpqOZQW+v4wk3CsI1TdAZqyhy
1bPa9ZeSAeSKQIR4Y/ZKe2r59R/1GBc/J3RaGwlViZ3AgVeLj8PQpKsekM5pUtqdfNblRWoGFY1Y
GKBvK4eUlpVMDGjS8GQXjv0xwoi4zftoT1Mc95dKth9LpXFfjpe+ooQfrWkydraL3U04Zf6JqJVU
9fxPBsZSfsx5kAJakn2naUkPyrKbiua4Kx33Epfxi50w0P7lcuXoCt6xTEhLDtaN458NMjKMjU1c
epdZzKcZJqZRkJ8pjcGtid4C6maW2zZG+9AahrjKy2TQ8UHWDKqYZh6DnYlk1oGXc8padI/qF2mt
lGSsRPgvSus9Kklan3PIoM9xVN88hRRt6cSYNE1grki3OYfkBF9PgDzlh+EYL1oSqVenEGz2agbX
Z2q6F9swAXPEXrSixCfwyR1GXoa2+bYcgBGFVWtpPhqjYrp0g0ETy0k/Dw64CgcI1E7zGo2AZZAQ
Zgp632IjYg6Fwn+InrEF9FerN78T+aQcJnhlO1dB5DWonrpq60H5SrjTJg2V9AowhkXLbr8YZuXc
ofdOj7YQ08rA735oqa2A2ueE3SpgT/eqp+yGXLz0vWH/1FFqiT5+oO39ExQYtNpR0S1thfRZPza9
Nmx9ixxfJnKPUospn02OBNsSGC/TZj1bQEqUji1jtQKfbxI+aiZGLNb0ZI++6xbS+UKpU3votHvM
Q7LNV7o1aQegjC5V4X7XoyF9Tvw83/q8wVZ52kxXfsi3pNSSs231yVn+A17YZQeROjnkmyE+F7AE
nVLNV01BoFxi+tB7izl4wvTQk9XG2QmjV7KNjStimY/y7srPeBHeChS5Z3eCkimUifhwTkQkvdbF
iR4Es4soxJBkunPLNfwsoEEbgaPggcUDPepDsAMOobz2WWmuR798rVNssYVIcKVOtXnOPKzUJqxZ
ucyHGV9GNurshzz0jqWKV506Uf3E8vGGtgFaJToxONzNRWvhwZi3tGLSkU9waH9CM83h+1LHt+30
ieSE7qvoV60Nnakm63nbmCVtSIzlAFacztuxDYxQykj6y7Vq5o/S6ZSfOmYerbsxzPZVmJ6kTzse
go9Co6NsiMLejiq4pOUM4AziIr3OauwAMq2J3VrKrtheo/ZaB8xPzzKqT2n//Eh+TUQELS1yICNl
2GSHBRGytlfvYMK3T8t3LBJZDvKEn04Ba7zsZMA9jJ6cuMtIOCCbHeJK6IolQlwK3epmguQrn1Zs
yufYaYH3UFvqDM0b1OKVZzknBUa2JWvZbMbDpyKAoDp/VJX0hJVYJSRd1S2Cp6Z6L53tHh05aIUG
Gz/XNTF7nKVFFj8sN6KxrKdisFAMcpBfacbs5Z03VuOz7xEE0QbVadlex7Yv19ITHYcKJysrV/ey
vYZcnOiuPlD3jo59RW/nyCt0bOXK1XTz4KXDUqGYBe7nleVk3xzeklbapVvZ+pSNP4rFbL/s9NMI
Na+B6nvu2+yJGIDhoUxbpCa6eXJ1R7uKePRZEcd1WuIpRmGsHonOpp1TxA7hrCNvyDL0SYEKfeck
13qjJ2Ng9hTYTgFKwSQ9R9qz8354k6Xh77sv5qx1e7cRGiZKVpYKS+A6fddAjYexzcOOaM7EsyH5
d255t3yjX7klVMDYbY8DarXtUJKQIEeHIXCDUe+jMz2z+mI+9IX/sYdP9rWevDdhReWOgqE5zp85
Wp+tyQBC3wy2h2q8SajVQCOtcBqzyc4hvXpLk6doC496oMWAp4fNSvWGD8HsAp/G5MkI2JCJMH9T
Oqc59aDcVkllexff9auTcPL7v9yP980o1zBU9GIWYgjbVv/RUI4ccvhshwD3ZYRdEwEkZdIxZ84H
+dGimh75I5HSjiu9IaltFiv92uMNIuJWAgPKVmYi9HZMII2SPVK5+g8T+Sgri/w/eEX+zuOQeS0s
2zgt7yhjap7kyZCwsE1Kw/jB1VjGPY7RDYbZVeYSERVM+Pvmmjru7PiVvcg6O0VPYJIT3zUO+5+a
gN6yBZd2TXikWOfsAPfWJvrFxuwsPxttLX38/a0z/tGLR7tlucIyZ+uGZr7X9iZKOWoBlumNy5Bo
llvQ2iWXQ0d7Lt/aajJ91zukhWljnazMMw9uqEx7xvFkAZdDtxKml11DK/q6dDvDmvA5pwCQjZ8i
YBTt4W/A5BM/LM2yIZ3WfYpMLakhz0rINYvMl7hzXvEojMcxmOaEoz9zVvGhVTePNOV/PU2+f4YQ
dujCdpGtsiNTJb47TMZayDmow7Uf2dUP+atakf4hzZ3pUibkslSW2uxF4fVnq3qmBdRocbKzDY7C
uY1kuYvV6dzNX6sK+tB6MCT31C/7bdT7O0KBeg7vwSELmhb9VWifBJw0nK+xeO3C4W56sBgKf69D
KQo2Bsjef5OXzWOBvy0Rhmba+EUZHrAK6vr8yPxFBSQY7gVxKUDszYkyvZisg3yvjwF2wA3Z4OWP
KXyyzdz8g8nG68AYPoiKBaBE56m/WM5wM4yjxiHqyZy5bCR1Hewy7h8jWwynxp6+ynSpKon7bcWo
dVX4RvYvql85CvrrryGErqnzW9Q0LDpkxrvph5NWuESQoWwX+EjZjidJ+erMF7yMCK7KzD7Vkees
vaYtXvokD9bMtsXHjLmPC/s9KUrtHM2XNmo0JulPqc6TWIaR8WKgOFlH6WJhiBB9nxdWqbBHd+1f
BgQPZ9XpkI90AQsiAzfC4uazvWzd+5UIfwp3W1+vl/hipcA3gLnLideDqiWoHlx0FsmoH6TvoR7s
RxDh7qYoXJzPzmhfR3IFnE3kkVXQqHOYSMTaKb/jpZxOfBfkuhlOr03HONTJWAJx9ho0UZX6h7Sc
SYeK/MjIYcnqiSDPyWm//n6hWAZN718Kw6DoZr9BsKi+V/uFvZOruult497RV27eBeA0rIDYQi7C
8B+zzNaP8usBOYvXJK6ZNPsoThhcwlTH2H0cgW+eDcuLDxKWS6f7DxYfYDj+AJdcxeAv36TV6CJh
tWPUxlkS+3Q5fHU7QqPygPWt7BQ0npy81+bn5byBeAWJQ6ph0sg5UVRFZO3UtP+ja9T07NC9uRo+
e5AbJxsCPqZ90FXOqx4AMELn12pjuvGt3qWVppzlhHFC1eRYo7gC0dzWHtD0WDGcI0pzZb/4u5AJ
g6R/66qW8ZHmeQzDi/xkItsOuuTgNm2nHTLb3kyQ9NXue2f148Vl+Gi0SQc6hhJ/WS/T5lMG22lD
DhhWGzaVH/KbaCL7BSwue7XRkKVHOSFq0zG+dBbQQNduCP8OY7wPRUUkWJwykVKGq0nxfE4DOoCL
F8tObfKevBxaHDKBDCnqDpEmAzNEm9us8HwNewFCoKaO3a3WeDV0ZHNaBzVhlU6i00kyyHWVzdIp
5XhTF3YL6qN1H9MmmZf1cRuiHHsMRiAzJVMS4mbzfqvl/a6u1X5JbAUXU5G+OVNlXKc7uMCeAEDh
hs86RtTM7vZdhRDXsVHQcZAqPiV0JC7SNKK4fkydyAhW1hWKr2hvS11dTzrFwDAO2xRA5+MoRH+K
ylqHFoubRh9ouEphaj2KJ9rqydFUBvNuBzGMnrBWviX5sAYMDJVo9hoFpWadg7jqd5ylvi8KOBXZ
2r+4aXRphfzbg+TYjilY0HTVESxf79a0tktgpeXNuAu8Dpw/fIcU4+7ay6fgmAXGGxIF++gRD41L
FLupQnZgBsvhJudgOL932v9n7LyWI0eyLfsr1+odPdDCbPo+QIRkMIKazBcYVUJrwCG+fhYiq+d2
VY1VzwuNNDKZjADgfvycvdc27GJv1CL1KOmnk9B40Fp0n+/qz7DIfIcx109gEqcWfPePhVvUXUR2
NKo1V8sqgSEqqC1iYenU9/C64HFWbkaTYPsL1dVhYa5MImOu8QWg2sbDr3vVnuJpN1/L9xoWr5e1
hrNh90i3VZLn/lX0Miz8bb/ER11sA/FnIL2pBnByRccULIwi5d6oe0zBSikfFc3Sj0QKYOXu4yMT
a04GdmaiFtR8Rq0S6rH90CXdRQEgYPWy2DKNbjb1qgjSR3CCedZfZKel6F3Qd65iM3kysp1pyI/m
UohHeZJS+OuLtu8zc3hsBiZmqVwOt3GVoMIiSNxEkyil9bC9ZsxKAgMdQAZ9c33aRIbw8n/ajXJp
/JI1SmRyHa7zaFnU0eEKKalb1AoFOnM84egM1WW2LxaPXV3oZNyv5mBqjvh0/QwLGFGgsTWzETEZ
+fVg9AONmFXi2uZtx7SaxFZrKm4kS8kekC6mrr3oP51IabbGKOPqaYYKbrr1grNAYkjaqheO2kGq
TrkfO6V5CpP3bonrxxKs0WBNZKZn43e3UrfDOu29uSQC/jomFRGizqGtyDUU4NbStfF3da4kNUfp
X9feFFPvJmNub8TkEDu4GltkByj2r7/dMNP6ZgiHiyJhldBXjKyelhcEnzdpohTuUOKe/9Vv7DLN
3jV6eZZFB2Qz7TXSw9JlIzRU7dd3RxlTHXh92bgdHDgCXCt2+6spVkef4JFIV+5HMNzM1HpinJch
/UpZPHG5BHDvXWR7gBjZJFJXWJG+SwEDHH4dfPMJ3xlFE2lgev2h1nXpwqwpHLhSRVSrN1fVzMQx
MrQJW7naQUExtL5oZtja60itYqK7J8FyLwH3S6LhdGXEsKVLJ0LUOpPcnuu4L09m/QZ68CntBe0M
njPXSFpkAfJWn2Oe2hRoJ/2jHo0EOnKW0t8/cIiNCeC1SdRgLw033MUdFGs0pk2HfjxlWBJefbCd
Ft/JaJ2O1pzsC1ydRwOii9+Y0/2vZU+f1PNS6fkhs0Lttogr/ebvawJrrZH/fSVDm4LOc60HcIHI
jM//WGQuDrDArtBCr5Ad/cCjMB8lhAH0M/kMaSehmHR0f01X7NxX0blcckE0DStJ6zNPCdd5pNhy
l7L3rV9WSjPuitzEc7OixyWTqKNFB+d+/RJ3Xu82dSNxSJvAGlxHYtdcnElXf4Id745SXrYIQkrm
qiPN3FlSnF83lbqQoRVpDBSvXiut2l71A6OkHdupZb9rzCdDYTNAu0zAruTkrh6RVnFVaFw/ZNH7
r7vQoR1mVLlXzT2OouuEYmySFwUf2Q5jJ4zETN5e7Z1S9RlnIBNbQ2o2V1srjCcKRLtUTE/J5N67
5g4NqzmURnBzvH55/WzuLn9/tdQ/e6oc5BoOew6tWMO09D+7X51Qqy0UBZ2XZ9qdFQ/AwtZ1VBPq
u5FFBNTVhzBcu2N1WKNtkcenSOHeS7E3fw72PreG4mNh1uoPA0VdmjnKPu0d8/ZarEqmgs2AOOe/
/6O1vxzTNE1RGA/Kqs0BwLm2Qv7tHBMJbTGtodW9JYXqERsD5xiTTA0zKrY5pq+LgBYtyDHbmkyN
tv/junP0cRP2Tn937X3yFMofGW7GA4Fh1Ulu8vJGCavuFBaqfpt1xa1GTw+fj3ZjzgIbs+CFSeUm
WddC2+lv8KlS/03E9f79C7yaZP7wDGGaMlBq2PiRTcU0/3RQi3onYjC3hqcvaMUBQohdKBR1R3fp
sxvmRzpfzukqTi+eIUUBWZ0EOEdL3dm1KV/iTNVJO5IP2GPiZ11eIqoctIjCqbqt3KKQH2zi6noL
07dDgXQfxagiUc66SSjsy/WrdGbPFnIb9Fr8DKlXI7q30k/XzyD4yd6U4bRitN3cjIC9+klCyZz+
rpjpFPKlspjGxjSSD2C6KcBf/4ohFUlbHB17wH0VV/clkI2qntQL1d67YSdjMCLDP2m2tOwjJOmi
JeVx4rwG43vcX1vlU0+jvhbK8dc0ebZNOoT9O43n7t7qfwhAzP60gF+OKv0TiGJ5dOQJPj5B68ve
zpLDSL7Qeajl51+ddy3Hcg8gI3IcziJCbS5y1eTPf39Fr86tP1zR9ZyqIYpyLKTAxp9vWSDpjUE5
ZZNEtU9tSxwc5ats4xxknBArGpPQajQq3f3UZoJTC860KZF2v2paRsZ+SADURTOnFaw1X4Rq1Afd
7pyA8yoe1HB4KJSyvJGNsjr347x38Ox6Qtbh769JJ0XWn8chD/fxFQgigBCbFSb7cVi0bbuCbn+t
YvUsw3X614BZ7TMH3ISlILhM3xhdUCY2ZXWj6PqLwKDiaXSAGRdPFlgYPnRtZW8Jj/gqU6UNYrUn
+bshQQDxSRqEqIA9CALLbb5Myy2dlu1V2rokzX1r97b3a4iZD+pwum5OBDuEG3No2//QP7D+0t7S
8fvTtDVkJABwn9cd7N+Xj6qzAdsQ1ciMu9ph2IfTtIgngP8kXEWyx+CNQDwVIfzVvpG2y7gXlgm2
I/Y4CxePsY1SXjJD11oUb5SU9LyAkD2Fre7T/ekPBWyYw/Wz6wedlKqtGNICkDTU44iZ/un6oTad
3z9LTBYyXETKY5Ru0zzep7lV3xh9pe8j4bD3T0VzUYph2JtWrO+4hZH1OIlNDpwtex2LpH8dlvdy
fJJ64lFV+vObXqWhEOnxs7Hy7q+NbwLLBme5jwRzGUfYqBvLCdlqB5vDWsKt4iTvWU0I29amffM7
6ojYjDXiZEmhjSaTh9BU3sggI728S51gVivJI/6TRrA9E4I2zHeoVJxDEmb1f7hyfxEYOsht6c7p
BjuVbHIO+OOVGwp9wjtGxHeUajo3u9O6c/xThr++qWvLDpIsjY4VglZyCLLQdUqcjtoESJjwacCy
ou1xMUG7YRhKiqFT2bvrl2sSV8wOGRj9GB6x0J1iPdlcS4GrbJ7amzH8v5qz5MFUj0uaJxtDy2+W
0rE9QAyCY+K8Udumv8SpmQS12fX3xBVxJyFT/A9vxF8FwGzblkNnhRat7JBR8cc3wilSZihJj+Vg
nTAY1jiiEpGrW9gaCQHKZfjcj0aOuBv97CJPY9DIcUGGRTfftIVs4YRNmJf04Ld0WW128LkNzlSN
clKckmRmbff3y5/6l0eOv9e2TBYG2TGhHPzp723TImKEjpSgKKmok56WFw/MOKnS7fWLaSzMczv3
mAjK4tvumzmQOxvL+jWDzoE0ORTaFkRftoeTHR6uH2xZyw8x8+PrAclICsbJYjYDKSlNyJdJCn8i
VH7tzf/rD1ij7oo5+qzqGYNU3P/py/9+RNBUFf97/Tf/92f++C/++5R8tlVX/ez/9qe239Xte/Hd
/fmH/vCb+d9//+v89/79D18EJTSV+W74Jvfsuxvy/l94pvUn/3+/+V/f19/yONff//ztkzzDfv1t
UVKVv/3+rZXmRMv43675+vt//+b6Av7526XK38uvv/yD7/euhwyl/0PhmWWxZZ7AMNZAGMypku8o
fEddS3zT0MF3Mab57b/KCgPSP38z9H/Y6DrgOsB3WG8f7pmuGtZv6c4/qP1kngBLt2kz86/+9cL5
O1Yu1a8r9v/mVKGX/6Pv2qLI1tkPeJQMHQ4MRdcfHydLkfTIZOnxkrA/Y2U9ZoQwEO93bJUHhrKF
p0saHpLZL0G+hGp3yO0EqTHdNC3eKlHqDe1Xnw6+pqE5VrFPQs6Zq9INzQnCn74R+VvKmXK6y/G7
2Gh/O8XTsL3JQGLBhZeZ5s/LD0t516Xb0BQbhfnaLPoNGEt3yDGYDrXb9O81uRbp4OBWVd+LV4XG
LtxjN8McPeqfjUkkegGGW6P2nZ/jhaU/624yse/4H0hqk/C3iKHxU0QTvYbkY97Y9X3dvJRDev+j
iB55GlwbXJjzwDhb64/ajGnXyb0Ein9t35XdbbHag+G1Q53rRk9RW9cEp+C0mOrvYPZDlPIl0C4G
ORDSD/glDhKtKCO9mOqvhIddWa81v1QdzsK8d8jK1vykfq9IXtfTTUhyHWF6ldEdGoJdGC2HaIVt
xAhDTDoOaLiDtg4fSfGR3zILlHXsK+19vVCjYMoURHozrRXKT6vbkTvh1vX0LRiTIWK7HzLjoMen
uOWQSGQgHYgBpddi+pmBGH0pg5KzdaoTK4keBDMUkqWNMBT0QCY9BF4jhLhtob1A9XZb9U0FHQpw
OYw28xj6sJL6pDuq0PRU8of0l6T4BFvidhguydRKwBUspKRBfTg3EpHBjWdoOChVHFwORtkJpDtS
iS5OPHWWgZPHQcnqjADXW2SyGtv8pKp3bH1chMm3Or+VNf5WeZ/g8Y3I6Mzjxq/s1Be7WXsYHY7J
uU0ybeS1XX7SZ9NDuXPQClJmwpNtPsxW6OXF4gtwKHisCIfT3BHIQRjeOwNSICB7HR31dciv+z0E
/JRc1MRN7UeS1iYmJLpxEfFwt2iEghFFCh5QBu0HYHVqb+xUXBaQDRzekY2RuAvlh2mnoaMbWBac
3RJlAi78tvoSwDZhGdg3lv6chnfMpbG7AReX+q1m/1gJ0HZCCDwej3KmTYWFFVs+MbhY34A6wDua
VXvbpchE8ic746YhxRJeGLpT6OkYAMOx9SqHeJ+SaWtZuglDyDgFLKU5XtsAT012bR1ftBYZZ7wE
tDBRmJNjQtYrp3qL8nTwuy1xKqdepvP0nDaai50ydVffGGKkpXrmGBo0aCFMV32zo/A2niiPCKhW
S55XJC6TUxxzZBS5+t4uPzX1qcn5jfNlbMcg7LJNgxkRQcfRboutoXsmXISkizM31roNIiXPXoLS
2SWafezqZteP4+PYf2kdnuBy2onkxbYbX5/QBMXZtrLaF0kv3EIw/JcPMYlh0nROynfd4VzQPA4d
ecmjm8CgXtrcE934I80Off0ZLx+WjI8wBKUXcus5Hzl5UUzsBUOnWR+9kFuq5v02q6eQtIaWxFYM
g8cxmTeZbB2y6MGwF7p57QYpYRAbKiLILuUWpVEgnWflZKcZdWbZHvIq2SYFE5jIs2TupfYgYz8o
IVZh5edE+NFZGjKYfGNjfp4wizClPUTiadQFLPweP/RdKqPx0M6FGUOxVIKFdGvo6ged5QLeJOBR
7RR21gYZHcnrLe5C2V0ktE4A+7JkBPac0Ctrlw80Sf6AvQR3NIwN+q2QEN6FFpgpkP1UYHzu80gN
ehDJHo0ZHpc+GzbqguBhrXPcjowVdwyxP2NadTWHiVRRk8uhIK9xxuKWxuPjyNAC540Gb6SaL1h8
92WtJJ4ubIFX9EtfchznmFW3iJLaU3WQJE9lxqS+yk3yKRIgM4Zk4y+frINqJM8qZrBtGkmfDkY8
y4hyuFvqsTPDp8JAkVpakEIAjcMvMRh3iGI/Syg/U2K3O2ct6iK/VBnaCKlzc9rDOEu0eSVQ0z2g
fw458luh34BUzCBgxcgm0kftJDCd5CFj62oSwfOh9dA8hPlaIWR3VDwqZR+/WQ0BfZoM48GoEkCE
srNjaS9sAJcIl0qjuZAWDSxo8fDKk0gUTsMePhmdFdpGpHI0YAfQjVasxDSRpNok1vFOhdkf0BFE
VUqRN2W+1c+eAX6WrOLkZ9d4g6PXgSMbuT/llbxvaOB2QLR4B5s62VUz1h9pVhOSvgm07/ttZ7z0
4duE+9C1sccMjJZ04gLcSs9CrBftF0F9rUTiVZxeFqgwbj47RFWIEeeg7NHoaD4RtdyBX/yI9Ui/
A+ZSAREhixg6AzJgC4kobYVvTkuz2zQsjCG8KBkpbt9ZgRVHW71FU4M/eWisnyxuDQ3M1t7bBI6w
ho/3edJY90Ob3zoKi33i1MxtkQooOAu2WnfK5XzeJipHzrywBeCacMMMeAjayXkCktIccgvgK6ZP
dca1Xq8HXFpEmG3wxfTFYze2OSFdKvuXK0KeaMiP6JueaEwqvtHY93H72k8pT4DTsYjBWZhk1uTe
iufdzEqCepKHA4NBU/TkSSBRgK+CHDUV9hNkMjwHEc+H045A1rVDHEOmSpO82zAYfo4sKz6liRXS
xkpZAPtPVIPDQWXG1PHmQMgqkamOuDZaJjNZ+2xUVX5i+PYyGjYaVAd874BZC30ICuWgmSFbh1FM
g1ZdAdWmrsOMy4kxym/BoMfncEmN21S55YSjrEQEfCZT8W40pvBsu/oymkEG8YhSkWyzYQL5xdAq
CsoYhzm6C2IYkFH1mTae5UJ/mCNgKCa+BjfR2F7A22Pip73u5OaDDitim8KC2MqNfjuSf6fKY+eG
KW1uWDWGO9oxEplZ072hh+2r1+NuCrsIiwn7MT9GrFcLXSVMiQPB3ujSVGyR/LQlya6LwDlspz3k
maJhR7VpsPZaE/DqqAFh7fHq0k1qfdH7etDJsfV0rLueKfobQ9L6TeeMN05aiRMckT3IsA02fSS6
zns7gFzUxVZqtQvxrL7Wp9WGM34K7LM72EwgAfy6QPDdkc1IVYkpNY5Gvkvbm1ID1IQWM7U9tZ28
XIKnCuzS9sH0ehATcjz+EY02pX8nrmVUjuZw7prF00p8QKyYxmhhBWzOTCDy+EesfJrVUUNv75yd
eNtSNOS8AgjcNoyxxNpwoji3ncqLPBfRPipvHFnaStlPM73N+voWPR/PSRx0mRvWKqrdi1AOPdrM
uo73eXWoo3Ij7IdwrFxYvzsykxBU6+94Fdwpmg5CM3bqmgdRhvjJGdQ5x7xPfpR98S5pyAYLbl6s
HA4SXIlASIGgZBy8Wnlpk7c5J8CTqycGt12OndR4FtdXVNExa+4poa2xfalWIS1eCsn8UTdISc1b
cGCHDsrIpauzR7OH+8rdLxcHrTEDbIqdaO/j9DwtMQFfOzMvECiXrp2iPo4lH7yei4BxweZDSXwZ
BnljYvLoxvjGGrWg6g7Kcg+VHqmUGugS9Db5yIjkUaf56iIbvHByCmJdpo+PyhnsUfPm1IUvg/5L
jdB3jO0iOQeZoBoh5ls0cfipsZSjl+bBpvapYB64s2y8EnLgTZQTBHW2CuWEoxxxP+yptSd7p9f9
JZkqD9g2xQvUjvAU97VXLOdQxT+N6jMCfBZ/xBMB5byytlil1O40NS5CUpXYAFu+k7M6GIaY87zq
tybzko02TMHEtconBCCIlJ2ZKf9X1oGkyzhwoSaMh+9BxjS5cEhq82BiFzOt0cdrh4YhbY9R9C5a
RrgXuTYQM99Y+UmAgULBix9jm5kv3ZbkHEqbuyW+H0aAN8MTym3QQ5B40ufQlLyIip8oniBnq2NI
wAOj7PMk9W01BB1AGB0iY1gkXZvdzsDaCwsHqw3lmuRVmtirBOFMmA1pwPqW1kzrkk/xPAjHZV/2
U51UelypVWh6U20HVrVvSDJNRt1NsTuWzMyU2Az6CW7X4CfKXpixZ2u3kXFRqkuts9tJFzm6t/WL
GJH7WvI+dg7NyMgyeVMxcMhJu5G1rYPeUcYVMBLDK2hPdZntt+OXCWbWMr0CU2LBAUDwv4Y/MmKK
Vd7P2ho3SdNR9aLLX0pMpiumFtSkXN+LbH4w61uhTwcNKAU58ruyq4NUK/eyTWpkhw0J60xvn4Zq
eLGlaqtNR006WnGKfDmi7npdEV/DvODSvGQlJ7T+Nrb3Otx6KTUPuawdZPXEwwgKCFd265MJ4GFh
2SXF61zeKsqy57xTWXfJMCEwTF0n+mFGFAQIKevwfUgdj9OmQGTVYi5QofNgS2gi9L4EBiacvhrY
fG7CXWtXXIFXoxVPOgL/wdI21XxW4d3PaGU1QMFlPexrjheZdsAdthnkU9RwIBypc5E/moUf2rtE
iEfVepyofIBJBQ5tOM3caUNKbMN6aKAlO+p4JA9zDe4GJ05OQluucxotJ6+zkmBq64de0h9DusbJ
8jE1xq3KCX4if4uuwqJA1ziil/U05TlkldDjnlWt4yay+kAxdxktiYno62k6FjgIIqBrpAUL6XPp
xgAqCU81PgGI9t7oNLupHXxUQrsw2dVKvU1TwAYm4btof8+RVpDJXlwmnd027ty4OpfF22jbW9jo
hN5kbhOp52JMPyoE6a4S4YmNrJumxPS211i8aIxH6kNjLzsmi1uru1mW0DfAc9byE03mvdRG+9kw
btR9a7ZbR18OloXB2Aw9p5C8nDN8scabNNUDy8JGarqHEn8ZPT0EtbiP5vxZjhltme1dzcasMYoi
etCPsmfkq+5UHWcmSPDgPePesB6Nrge/mLlzskaOzdmrQ684J1xzyDYWEvTOrLeAnwIHezrBrHdA
bBSn3jJO8mQlIx3C0n8UNm/9mgdAIOYV8KFvIJwjdJ7nkyB0OZraINWdbeOkqPy8xDCeJuzrRdFT
TdITiiILpZr2Nak5+e5c4u5ZpbfMPO0Yh9LXbOOfguFblTZ28OXO5ghZFATz2G8p5G2nDYzqazIf
u+W1TbVDamfUv09m+DMntijTdVZ7h3WDQBosvlqTQJ0aqjuB5FiZfzbC2GAg34ecEiJj+qxTPbCJ
Eav7VmE7aTemRSGbB6qNqAPvXKDO7SleObBK68ckeHXG9DLbkytPwBUJuEhAyLQtHQnxas+0mQ3A
LNx6zsKdjCeiPKtGFMjC2hPw4Wv6fVLs5BGn2Xq7k+bGgamn5hAaLh/9kJey/6zo812mImMs31IH
uxClMoFM1L7fk/My5/IxkjVP6D97Okdlfa60cYP+EsHe3pwO0ciRTVcPeTbzVsWbVgPWyMFdPoXz
dg3gFDkDguKDGNUgb+MbSTfelNiBJTUSYhzdYeLGKQ01UbuXG1KBOv0WfaxhsXVC3WKCQhQ9B9PI
WltTe6M8yT9bSuxEHeAOwrMv8Iv1x6Z6svPhkOakB8qIstodMRKBnLUkpJQe87uNozYHKxw9YU0M
3Rx2It1zulvJvkN3auJ+qb/BZ5OWvVNS55BVzraK6xuZkN6U01gdHtF48Orju3C+oKlngWVx1c61
AQS5VB+qkbPiRVuqh1o69umhKjqfp4JH7j4JdXeS2X7aDyceHnW18bRx9vtao1T8OaC4rBnixPMH
2XDcESGg0sxNCMhKZIyiqvqQNE/so236Ejofg/UR97eW81ioY7BgXi1K5YDPxymKLe01s/EV6XVp
4peErk27MMqVF19rpl2kVZt5yX0ymjelRsL9YSyj3Zo97Tzgk0aSaSv43N0uTj0nvNEvZneulvWg
2cMYoT0Kf0YVB5zCeUa7oxtL3x7N7cxrVKxsVycjrwG9iHGrcLizhnGnA6oDHehqIj0l8NrNSj0Q
XG5wvlI8OhN9xuKBAKOOk2dBsyoJL8WgundLhbcPcUldP/a5fUIw7DNW8sboQVZRspD2lL46iR5M
i7rvhhFHcLe3kuHE0+Bq81fkULLpyhaPOh2XVb6z7FTs20q5r8CdwGkj9jncjMNaeW2W7g73Pw1l
akKzQUp+lxEDqVKqlLLzmQ2aDz7bqxBXzUa2WeQXrAQBjIXPJv6ZZ1KgageOlUHfHtOWw20nUL0S
5CWOk4n+d3rskm9ZHjweN5cMOU7rJgy4yp1EGBSqCmTuMnWsPNAXZbxTCepByXwDEIVsjB4AyyrS
KVJBa47T5yxqdzOpBkycWVIdDnTp3f3C1DKBOko0IW0yzkBkLEHc97CYE+hGnzM7Ay/wpsSAuht7
OHj436q7uW/vTaK7dI6kBcLDCAXjZ9+DSGdOdZTwSDmILyXqoZasTZajzG686rti6WNb6mYjkDWU
9j01a7cnJnUzKAy+CW7BwBpxVnboAAw5zVKjPXT5NhmzwEAxWFPjICENy7NRme5iHYlBhX54KtXS
s4fzCDW1y9Cs8cOOT7KWcOjmNbRVQDO1tH9QzNLUPM0Z2qNM7FJecDceHQgPTtXuhF0SfXZbN4kb
x3Qh7S8bXd28Bs6VIx3oZqsXhPWsVVT9M59eunjZpTFiVqFuBjq8KbnikpPsbNh5oFtDntJBUoO2
HygX3xbu5Xb+zFonMGtwDep7pHQ8GxjvzGJnNTsVCDB7NQlvxVZDYtA3L5KxRWVMCYWIkLdhqk/j
ItOEa7xyBKpSemnSn6b0nMzvViK8hqSxtenrKCwXNusNq7oIC6rvjFP7odSXjZ3vFOM04oGJ5sNI
eIVETJX1akwZaJPRr6Kdk597k4wqZuRkr8IEC8YSoRBqktlLBHd/f1NQYjTVsTZPao7dpGILts/y
3LByHmwq6boPd7X+XHbn0Oh3KiKTniwq40ctHC/nb5ORlEu0mKKW+QgJ8cUJXKQsjCDKiUelqsw/
9eR5QRBhaQT59qEXM7cW3fCmOXcRVFqiDQKOMhQzWwhsbipaV4V4lOwz+bap6oCBziLPuwkNGEIh
l+kZ3A9pX5xm/GAaUMLZfBDGoaY9G6GxbORjI/1Q2oq56kapcURQiaefLQpcRtNfWv+dO48dx6ih
uK9HUOIKTuqHpf0YnWE7ZhRCxIDrtNUgmezk6dV0Fq/vk12THMH/y5G5wUuzz7QIBDTca0m6mUPY
Lh0zUNX2jNrvWHt6i06N/dCPmA7aWGXdS7jvkLMvhkdfPDZOmpK7KTGq+fKtQGjQdNIRlXer3eOM
ges30RwDnIhHXxVb+FZPfSXIUqkDofQ/KmrRtd0r6ZuC7ueyPBisW0ijmfB8lizjGloOSaUNICPT
I6LHzPL14ruKkT0kYFtTpdmDYFdg98XUXZGZbMOe2LRx48TvsG9O5kwDJ1ijrVUFErSxeDapdsyA
7CkYiK6rCfYpFjDe6ZeRzgEK+mMvnermcaKSAQuCtz3h/fkhwRDMh6OG8onG0EyJKuZLp43bUIbB
h2mblgp7RvNCLiMnd/iyygRNvT7NdUugNtOb4oyx78nqm024Ql2XyCULckeDcXA83SH9FImDY0tu
rLzF8USd9hBnJxsawVIkmDNavGOhn5d3tXIp60d9+gA5te/smp7J7IOEYJJnem10LPXKk/qfNbKc
NYGJJs8Ns0+3UO/CseAiEhQYQaFG7qPMr4t4IVLUsHbKazh8WgVBi1NgGqSNRU9VpT/kr0t77liz
Jll1F108kQLI7SxfEJR5StPT7oW+qL+YvRW0kE6Xwb6Plvex4OGq7GOFG1DQwcyk3G+VHhk9o0iZ
d1xobl08IssEN0BIoj23b5O8POcx3TGTPd2YQSFA7aAZhJaKxjZpSoMformY2WprVdrZo0E4ysfC
cVFPn+fxTND0rJj+rBaHRqmCECmW07xoOHAGMwfdKHlWTJaOJm6gILi96B5yQzlSpR/sRqFDBfYd
156v5sQSpmCtrE2ZJfsezF6Pxix6FtT8BuuiHr60HAmGqd1mTc++BcBYQpk7RMFklfS5pUeDo3cq
HeZUBCXZm5wq/bJIn4iWdKs65TCoo5QZvV4dtxjx0+zRrqugc2jVjd0mCmcvSxJ3CkOKHfsxLg3I
Nvo2xmmi0PZWHLBE5quOzdmO4t1o2adRyW4M827BHzGRZGRz+JPbcBNHkl/aj6aDj9J+y5uXITWf
5nb6HAogvbelonvagBrOPGqVSvYGdZQ41P1xKSza1KWXq08WYdJZ/+Qc+zo+D3G9UZuLKk/ebB5F
M7qxzHg7fKhUMqxjuJPaUwgr1TVEzFNJQUczWPzMrO7c4Y6NiRZMhXgJ+d+NzrwbV7waczB56Iln
1nwBPLJuvrouDVq7O7acfZZ2RbD6sZ3cWGV6jHXGyevyf07ZTxpj8ujxe84MnT7cG0a/gkk8FaWX
3vB0iS3NzT3XAUeDIBNRtWFD0s2PlDc2wp34ZCUwu/uILKsFJNt5ch4T/SHeKGy4ivhiJ5bAiCbP
FlKs1t4szUua39npZUYd2l+KSj02AKvv635H6HtPxuETwZSZOKnhDoEQWKDOybwG04xN/8N8b/Ll
MyuUzSRR2cX6plM1T+khyAoUebGZ+PhziC4stlJtsL9/42E8mEmzUyoyp4f0JW3IfKR2YnJHS9e6
G+1LT4OjMB+WYjhKY7GNms3I+t4v6alcdQT1fJ8gIEDW/e7M0OGaatMzk9EL1bcUJRCSSv/xdlHN
YB18VAtZyGOJvp/9T9T7jGKDueFBZuAA5t1TDcqoKefaPJTcGBHEUj0Cg8dQlw2+bKdt3nQ+1utd
NwGOCN+k5aeJoAaFHjsjSVJq/Eq4dLB0ll81DEWRxFNbEWt0kxD+G9OTGytGjtNAU+8y2dJ7ZD1I
Tnmvq3fkWekjzlZG3F1F59NU6ea+2B2dg5wozAXfpHpvDZIP235rWB8qdAW69RBC/S78lokksxDs
pxAUq8aLlB/4VvAEvaujOLEW6AyT64WTW3bbp+eSg4DKGmVx4y1hhdVc8awOOavFMbYef9TZu0mI
V5zj6KhZ653ej3KcnB+9GnMIBg8SvQndotux6jFUrspdYj9VCsZ25AGBWCQmWzmhXjy76hF8QVid
k4qCBbJY3t9WxUdlvJWYxUgY+JbgFZdFeHEiwpLGD0M6OIPhx+pzTIJVX4VbXD5cx+/RuY0X5YXq
G3lJ5/0frs5juXFgS6JfhIiCLWALgp4Sjbw2CFl47/H1c6B+E29iNgxJ3a2WQBJVlTfzZKNE37JL
13Zf0RK74NuQNEem3yGrutF6ash2QtkKFnTmqStwPs85eI3sNzdITPjgyLPXRJ/Osaq6E6ukgY90
SC0XFh9n81tBWtYXpH6afT2CsMgguqTKmijvaja+7LK5twdnS9nIY2FOB9tw9o4ud6I72f3TFAdI
B2gp7O0G58XKfs2ca3CwYcbEaMBNuvHzeWWyulbIakAqHF54tY67g702bpW1ESqPODG4A3CL5Gnh
ODeUrml1d0XHoVaqXgfAbEjvZVnQRm/FO7JqntaNe/Dsh4Dq2U4JH5qC4uDh0rfKlwa2v5IwWSCG
CqvdtmV6mCGAqQK1j0Frm9XrwF4brdwoefrY1zQhhuADOdhnU7Yx55+0J931FkvCvsDcRUPAsvzR
CNkQVHbtpXDAGM9KVLOVegaCACuGyDvFlJguaMWmLc5/mbSrIo1NpBZH/uERiiMjGX6Ll25+XA4M
jOTfWotrl0w7CS2a11eP6EWSitB48cs2apdp5RMtdpuYosFb1yHl+Ua5Nx1qw9qV00XbGspXbB+a
EZJw2TwlsKUk5oO4e6H+ZJsUyo9UQA/bzkNRMmQS8cpWjXPki3Mx7Aq2G4Yft2wdlqwVhs6xX4sp
OyG8H+neg3Qw7XHt7oMQaA/EpRZNgLJeLMFb0Qz3hez2Q3jWvwtEX/JFH3RTe1wWq7gXNTtwTX3Q
g+6II+BUdfUvyCf6tFc02G0XTFbYzJvSHLaBHR4LC7UnotSuvAv7o8btLFComoTJM47MJU1Y0Drh
gyA5FrSUgtXa+IVN6k/1aLDCP+L0XtRJV22Yxmazsiq4S6l1+4AF/4uaCO9I+Go/4Pks49tcs8Ck
OUpedYU5vZ90JPnh0zcaZpvqcUAgZLZwcxKqG6bchwMJugijVdbd8Iusay3b4hze6HoL6BvqIiK1
opEvnEkSsmipyvwoCbAX9Lu7isB5zhrgS4/d577EO8R0EhjzFeiy20XlpVXrk5T4siiB6Xo6k5I3
e2gQ8a3AsyHo8b1hjANXLCFQoX2uA9qmrLRY01Fy7btuI7XxouDc8C+V0rswojCFjf1DEjpvNRiC
kjW9GkDqGOhu+LO6YR0F3yE5sIYXf6GKdcTRsYLexVwxVwxIse37mCkYUJ5qNpsR7ShkNLkFdNAO
mTL7a4vp3Dz9jPN3pyhANFsP/MFmzjH7aEbtghP5MWDA10N7yLVm37AlU8Ij25Khbp7z5Z0Xsqlr
uv0sf23sS3kBjmOavQLnUQ5JwKpnt8AclEoqtXrtGZOfp/uEBageYAgnL2pPv/LEHnQ7cDShZeK9
TShajVXPahm1xtsSw3IMq2nI32wS3/QqJ4iryq7P8SIXmxHNImMnwKCEYBiuPXxM1XZqrrAh75Jp
9Hyuu2Ew9+Vw3aC2YLXw6amPSL+WdOP4arVTliFcoDxz0/SK5GKpy9x52CT1PbQd8M0OirF/5ILc
qz4v7slLEsVNaTYI6JZXafAb5FGLgrWpBTvVwd/VACREokcPofwHx1tbbgxScBl8x7qwDqWWg0IP
vPqTXkO3wxm4jIpQ2rEFFa958awM2pmeOBZ3ZIVouJZRin9fcR1p33LO5n6C0szJMLdqr7hWdcA8
FBTDUmJvKlz38iHuaHcucgSEN8N4i2Y2opKjCLjlgZfUHK1y7ciQ4Rl6jVdTFoIfmPo+l/zcY9nm
h9r0vzSDd3ExlvRj9jcl0d+0hq2SnlvbBg0mE2KNi5dgXbKtOuV+nNgV5Rlq1rwTkXA19kruQG67
iTUP7DW4I07h6BcLZK+ckTWq4T6yJ1cf9b0SIObY4YbqQbLGeWuzE0/QEPzvyO82GYcyYuBPVGCv
KnDsHE+9S+XQPgVazW5nWrC+EwxsRMlA6umvfrx4+FeT8WIoP2RNn0ccjE4O22SCUsaku/qG8qtr
nA7Cc8v66U8giYGG1NojhTU7GrjQ86NrSXhQdnRAQJyzVgTx91XQreDJuRo+uhb0XK+vrJAm9CTz
arxxRvCgm+9zvs9Ev6GceJ9lPc68z9J50GJlV5rmys9DJvv3s7gF5U0bP4YcUcigmZRzhxF7E1eW
8MWOTO+VKO2PpPg8Z2VgK9uOvEnyD2j4nPLNBzK2x1AxXbaP9NYohGnK7WTDv2eorpvxaeob4I3D
m5rR2jDQsacQeTGtncKgRGUnKJ0tRRdjMXAcwCjCzayc2+vYsXcBV0V+zETpUU9D1LvOENCUYzs/
gwzfaqT1grwYDonurubm100954TxfYbmUzWfRUYxRgP/hwF1otf3CwrHfBAK5MtG1Vbz2C7sVv8V
uMIq5K2Z3WMO5dUQ9C6chEs3Vw/UB9+Zo75qILCGjTgudka7dAdSqr346tFr6/Iwz+lHM86xW/qE
BOh3Qu+uWWk2xAlWhZqd+kTD+D+bxgvi7sUyu+iYhCLYzj2HV2sUz4NjfAcJnKkwfOuboHixA8oG
ZvmcA4dclYpZ7UQIXzRrKQ0H4bv16wltNKfXByNVcDMVR5K+YOPLm5g9glvUSvkgBiajMJt0Oaxy
7KC93prv3WAAPDay/k7lyc7mpvZSqyOvz6wYVSF9o6Z7I4v44vRdRFtpxJie29xc0mRFHQEJLMZS
W4waacrdwAeMMPo6bVBm+23TFs2m0XZufoQ1yaEymeQtL7/M+CwSER7iDhgLjX4U5EXyl2XY2plq
gHMj5OQD4UKKRVulmht9pw62SVq+hLx/kwYd0JzEWsOK4MQ6ZUbNfg6TtVCpE/WflZMaIv8Z3452
3zoTA+vXIL2OxXhk57Ne7BdaUu4tf6JUAyWZ2Wm27NDx8PANcUIaKxGfbdZLJ9hpEmY5aRzFgKKn
aXjP4n3jv1DlsbHCci/Yz5a0DwpeMSh/TPKZxutHNZge/J4UB4GD9NGwMaVog3jOqDA6Z8+TwWJT
x/F9NbalR3Iu3Lbyq2+5hVmjMbyA7IafhLKGBOF4g5Jjawkvg1ZyNuz2/bjcEYr2AAF4lzitvu0B
FTDQBCqghHGCcZhhbzEw5CoS8sFx062objVWow68OYDRjGsC+REPqs72kpm6ldabQH8gtO1Waoe9
EW18xPlINfSowsCN64NajZ8xgtRuKGr0tLEfoQAlyqNKo1ah5u4clZI5RiI47OX62rQg2+NdKMP8
ccT5MgX3EaNbPQjBWn/NaG5ZLJj343YmjaGy/jnoawAE1naFH3m8WzZWiIUrQz045JvhWLv05K41
Km19NkKS+4JOSUVhUB5lspLBfUSMZTruqf1vyjm0pkWtN570oIWrzspMg9p8a9C6nOCzwudg82zF
5oeSkVZnzJMW+COEZxteEtrsCr4lPZ8KAPkyMFdkfehMtd3FzF4kwOeVcddQN2q+Z3m7KYpu75tf
0CW4neDLcZ7UGIe9RRMwNY8GLI6Ahb9EZ99Bw+M8v42HDdLnaqy25NA2qs7hOyq9dEAnY86nIJjb
xmtufsQGs6f2ngW2Lh+z8sVGNOpFs198rHNxKHyD8d21CEdArsx6bGK/RINN3C5Rz0GS7HO10zV+
HdGcInnivl0ytMvozUrE+yAmlMaXAtFWTwQiJPYV/9ESNROb1z5H2mVxbCxUA6hHIyT63EjdjKsG
isuL8qNW/nKEUNgcRBN39wHTgerW1lmyXOgy2dchE/2ZmmQLn/uhxIYDiRPC8LBKH1CcJs7ALVXg
IIw80z9baPWC5BKtfUTStwMnfWm+9+qtlBTZxqYbThuL0XYxr0Nddyu/5/i5h1+7ZhO/cmyqx2kR
V1gdDaTn8BtZdJXRTdsxl4UejDabRN9hXCDSdRhfmCS/ZyUugOLsV/fLAElhwIH9uKo+iozgAdML
6idKka71rlmpSs/cCzsC4NuRS6N1VDETZ4cvLV8dJNwuei25NKPJ3+FZKTA/F9Wm6yOaP1E70TFp
3OzslxlR2lTvyyY+Fjp1Bn20IOwY7b3Gzb7KklXrgwlhGLEcSo5B/6P5l/LiM7ftWewG7W4U7CMZ
IU3jSiFSYR7p0HRbzujlfFNavNthCnzxKP1HKgJdyf0+T/DJpY8ZvUsJR/QQDOuwNuqvucJGr12q
8LuKDg0mJ3xGyXA3OT8+uUw1KF3Sn0yT1jYrrD6YLnMKQPRvctpZmCdzjMY/TgNMcfG48SauOZkr
ZgtH9NdKubtQMJOM5gpqjKCj2R7W7cxvwRG+yg8xpdCq8STGrc9y1oUNfPF16B+j+ClvR6o/KjfR
NlH5ixPUzW2OTbsCND2rEkKUapWun46rjFu3eqDc3Q397WziUDaU/citpBNXpVpLBTeNeoYBAbJo
C9u8qF/VwDoO6VfAbrZrbdcvnsfhKGDQTFsRNevlpTMzZYdQ54oKQkD5MZIEgQ4zLnLcwUHZBBLi
4u+b8k2mvdbJLwutq5n9JuBuqdPSTBDPpUrQzSq2duqqzPZ68jhbP02/C9J3E8Nn9Q3fwyscWmy/
rMzwFP9JLzGSmFUtdpIM6ErO+bRBLmiisbzYxY3mZ/r4Gk4lddV/TSDyvEJTrT2U+3Qv7Uj1Cma1
lcw5bHES2ph+GhKNiRWvXtxzSltcEwZ9iCw/ujDerFnBwjxFJCc7039wzPPAIUmqkfGsRPCfBrR2
rQrG1VBN36GZ2c9Nz0nKD6pXGHsWCYaCgUAHOnVgal7YKMgy244jBPc+Np+69l3LY7nOUy3zhhFp
ylaulZUHNyP9cnwQRNrIrYqmeZJKlibZOfa/WTm9WCmrJ/YwnsErRCYup/XQ+LW9DTtrYwXNm8pg
9TOrwsKlQco1GGdxsCzR3Dpu+Eoo1HWogTijwKEbcM2c4ZGcp+5J8LY3+EF0QonSv6oRbwbsE6Q2
O8YVCLcgTlc2kSjxOSZil+e3PDl1zoTdkwGT/WsvJIXLVCSPEyEiK58PNTSbFk2TRo95+G3lrqY3
SDnZ6behxNeIy4snWrKZf04GrK4Wwadu3ekIcVhpaCvyZNe6lnFrMJIExJTCtMJvfJePz05v3DvO
u0JuR+n/BovL4qinAzqyQZZ9ONUGv02YHZIR+wk+7uFSiD73NA6ybSTe0lq7nzPm523NmXn2nZVp
ViXW2ILbPP1ZdmOtLOqlUsVWv5Fbt4bZQW3qV7EfzpcqaoDKs+XJZMz6SNfOJijI/qcjADZW/pdW
8Zq0Gs5mpy/QF56coKGhJ1GcLTvlgNzSidjyfbQ0DOMjYvFTByZWifWQUoItZGV6hQK3XSvLcQ89
bYX/m/OKVpn4FyiEG2IhL6kSn3zGnJQLVFT/8W7U0BohJk2rdGhGQpXBs132xZ3W1eG6T2yYqXN6
snXgdzOj8Ztv3DPAuoH9l+TimsHTF8fWDNedfRHlBkprnesMrTwDi7iKIgtf4UHNtdEbhhC+NrvZ
ZpzKu3TGfo49ehdWyaejYVBgQ6xu2dPtHdnMPFMeXRSPIV5hOznXAT1YJqeyday0TJiyd3UCk9bE
n5MpRuRXehcac942ScU4O0l/kHAWPw62TN62DFT4gbgahHzUZ8ooBl5DF365iN2ePSL4R5vaZ32v
a8wzVoeBL1KKQ8bY0624nBy6oZvqsbr1Q8lohsIippW7EnK2G1WhvXJqma8gEsCPi8HG5r2F5ISc
vCS/lLZcTifsFAMxwvNPFqZRQiFjFKYPBDF2+CXYR2D8nCusCQVNX26tFm8k6vckAw9wRStUtf4y
jZZ+IqTOhSzXShA7uy7P8NEnoIpQNnKJR3oOmEyz9qkRdodxab/p/ej497lRCQM5InmYxoTp4PKQ
pErDaX358O+Lfw+pKacDMCAwKn8f/n2xrRRGKTqtsnCYDxw+BnP19+GE3SZ3A5UIo1XENZCRgJ1M
wUyzEbk4dMvDKP3538Pf1/776d+f/r+v/f1p2w7/95+V+Rwe7PpQ6LwEV9bSFzX1PmYWtYljT1HQ
NaTeXhwaeLZ9xIbPLUe9OCqViP/zocgk3m5H1O3ermiOm6FS4Dwsjv/+QOX2Kkgr2Ol0UErwuK4p
YA7+e+hjn2qlHm+wRkynniy51ERI9l3/+9G/TyOz3Os48mhlyYiK/+8DpJNkpdH0x9nSgMeF5Qph
1jwyUZu3WKP9fGqPmkIl9d+DGTPr05eH//c1v1LSvZL1aOmxZKlt5fHvI87xyFDJhCaBnmFwrnGn
Nte1DVsEeh7j7g20h9q6QCnbU5faKd5HP98UWhnvEEAvYWcaR3tMoprta0QgOxmMoxJTCvZ/Pg/H
YD6GL//9C3//6u+vdjnvEl+18jUxdOWEhvufh24u6+MPCCpX90V8/HsYHJ2T0H8/p3h1y3y0Qzgw
yC9sR198tFqtHU0zJ1ZjywpDa2o+zL39UrYtfgbOJZpxVfJMvfdD9A8lru97XQIWi5urobfRgbHt
u0YuCJcYDnWMLfZ2aDmAmPWY3gU0b991mnOA54BDmYzOehhxZBlqHJ6sWPvAoGNuGkM0LgELhFYU
zOPfAwFPqDi9gvWhg908RtTTrBQa77Uud6hKX/my1o/B3HwmSdDijsYsg1ei8UHml0HwFPhGxRAu
gdzEgAvBin18bg8wJcBNhyiMbgxOvxBlf6yXustKEbe5t8Quk/M+ywdsBc1Y7C3JHs3BaFpaE0nk
BDlODZtNketb0wL1nIqqXo9BKhkdd+fYN4p9NDxaISTuAL933nOq0AjXbzWNExtec38vnQijb6xs
e+bLa312NqoyeoWOw9qgNAAPB2erVtHOQUK6TwgxuHOohAeNUy9IQIYL9tRu2koss4zoBvfWWjVz
m56KoGI3ljWX4m6WrcKmfQjXkYlKH6l4Gu0Umayi3YsCiL//Gtw54YeFkZuXZBGGaH7MJ2KDk89k
ymz7R0shzoI15e8vgnSJ1iqHzX2u4XYBg2ltzRSttXdQdCZCSXQw6Ou+iiqGfEW7GQ0fs0vtxKsS
relKy82ym8/eahF3a/BQVEBkbEFjXbF2Gd1dl1xhcyqrOduS/5kvjmwDUrY9En07v8EIHK4WScgF
ppdozbTTFtz3HP8WKQ16uaoml6IUd/1c6i88F9q6yEq5CkHZIIxCgWVL23maRX1OnyaPSTE2WDkX
r6kf/OZiggqEVdjP9ohD6P8J1KKY7nAM2OOzmcH++GO6ReRjZJnXl6BNbgB97BtwPbeMFMksoZO3
VtP7rYZwVHKxw1GzroZTWXCgZMnZkIbY/36tihdVWjNxUnVjd+4aoN2BaC/9zPye3HuxjZFGLn8P
TRZWWBCSm0b5JpkzGZ6tmepQbUmNFpxYm5zLRCWa2P7VFo6RnmxUujTcCLLgMYPEckQiz7aF3owM
41FsJAthG57S0gpO7LCFftcnlsFgOnKWUyqSmjYFW+g75R3OmfKuCthFFGXprLu0RlVho71p2lH7
13z4h//WwOpsrUVSa+qquPP9Cjev7DDEmMRXAsRyr+y68cSGP6IeNr1rl1fjH2Zl7jF/qJ290Bb1
tlpZXfD535pWYpMEUUeN+Wyu3PWt2pwUguF//Pp/cB2tE4wJO6QZ+85iSTmmKiVOocrU1Mfst2uw
qDsECq9JGlKXVavkcpfvVWXALU3DuLRVj2SUG/VVU1p5yZcebEV4Q2eI/b9CI85OTFIlb5cns7Ex
pTY+ER42gFbcycs/dpn0X1KM6EymGPfwfwibUk+I1soxqmKiQp2toaTOwR1FvCq2Ysa8VXw/Ur1+
7JtbU6foRJlj3wckX4+ilc0xGafZJVJLd6oQ/X1aVP39qAZXKyDPTUMlVaVTCOAtqey1xo7Qs9Ve
9RScOzsb9CoRResa6M5z2U4Oax/Huj+2RzMM/dqw96Ln3owXfdgzI7npHUFTODF3hdNqu3EYoMFU
cYq/aHrsseKfaBvEG9Hp63DO5o/SLh8HjRC4H4vqqERZ/OjUBGyQTHjakyf2StnaZxex10TSe6qO
E6VSMupb4vaSM0KVwaPtRBrRrLEmkkpBd1fhnvu7SfkmonlWxlgZQu1mVY2xa22ocS62v44s4dKK
UNPVWGU8291IV6NpRMk+FXLtqziHTPCEQACLEIp0w4vLBhGHHMwMDBCjcUgwJNBpc/yrAZakeBRt
6A4ojzgwhzG8a5VTY9Ke5aURPsA/TOUwx+Ksm9g28/5B+MyARcvQ36rkuQonBeYkLygnQQ6jnm/0
TOj1O7bn+6GnfITlq1lXpbReI7z0i3Gq3DXcuCjaVZVtbtMkMw5qek7CMDhbD0GhKueAm9VGjUDF
q2XFp8vXwOxi29SIPjiAkl3VYvnsdV3et8tDaNIOGUaz+PeOnnrjzi4obW87TPQUVf694WbaGTdx
xre1+5YgiNKcSoWNXfDHRWIwHHEqo6VPhSC+q3lxugzCyAOJ/tmPE+3MAUY7AyhgN5DToQTSb2ul
RnTf+m2EvzSK/33UtCZKLoxvHdl/HfyVepo0e8J7T170qQGdLzXds014xgmogCCstdXYClKAPSH1
cexfxy4o7oYIM5uNipboIEFIz0TLhCW5H9u+8oLS3uoQSRFczfHSTvZvE8p4a9m0HoCyoJjM30zl
9AN7MvDURt9A55UrCwydF80pwg/VlmuhRJsKL/KOEdhFZ8yJi1CQbvczXNSBzwB0IGI/FoSlbMc+
VnSdk0DqXmMAcFTF/gqtwuFTRvpTn9ksKCi6Ezk4s/XjHXntmDoRzMpNYhLWYul3GgwJPvbcrTT6
zZQN51Gj+4zCdsy7bHQm80Ik6lZ1864J/dWgaupGE5z6yta50WBM62y9H7cDVmmYUO+GmTkPpmph
Raopmi+qtRPh0+zo1PLMDLSPRXlcOJFBy42Isp52Ps91vekTPUEsKxM37c1rVpS72c45+eHdGoxd
bsIFzcOp2GSMsCDncsAYlZdsbO84f8LjXMwklU1QB6qraw3+OedKS30xi/QnSis1L4qNAsaFfTZK
zuTCjugo6CcCdOdJT1jhKrHPxoT7cH1BDAZs0pJDBy5AMxFTMpmeadlhm5F8gZ8JjhTWRSt64xiV
Zc9ALxDhUrpagptl5wJvcBMDyg0+tDilHaPCR2Dl/tHpNW2n2MuyM3/2AWBegSIplLk6dfrwoga4
z0p1vlOr4d2WnLZaKsca38C/btNxrIuydOPWqChEYTRoYLlNRsJvsWne8shyGDHBhMukvAOcRWcU
zLHDVBhymSghNiQnetMeFC3wnHH+0SKkd7QGzF4hNOtYKeiDSl8mC1IJZoV6JQS1LMGkHwXhg4Z7
5FUvhvvGaJpTYKj3Qe7Uz0PaY90AY7qeyqtjz9LlfmeegxY5b84LVHicY4cUoymrdYs3Letdnwbm
vRVpmwYqADpjuA+Nutsw5ljctFbodabzFmpgW6akPjlmWN1DrmXrjQ86VzsEFyp57KC+1nGqvIkm
2mp2+0Ch3rms68qjquigEPojia3NHmgtftwhhlpLBxnpcmXfieGQqwLySQZWYjDnxzEd8gdJlvHE
ru25g7D6t/372/T5apscFFv7tPUS+8lgsYEtqCo1OdfkFWT4JWggpJ9uJ3WKcAvgSTejDkdqwbJn
xwywsuJuxDbImKpdxWJaa1bfbRi3wvZKP0VbPVsh4AFf+gRB6nY99lc/bvqL7ejrSAOg26XjxPPj
EKrhFNoLC97LNH2I0IevIsZPLALk/i2gvT3VahAbq0WsJp1WAhga+Lnx1Xbs4InY2DD9d830pU51
C9Iou3HBO3R9plWGM9jrhie2NmJ84cQIt0YjP2VhmEcxfs+2iQVrOrS6Vm4Jbr+pVAN6SVGad6Iz
iaNPoPaHtzZXAk9UMQazSdtOY8H11gyCsUP9o8Bi8KZYiVZ2g+kxvM4mfq4IJyp5EQCjKaIVGJ7+
YZTJvFU6pOW4uxAU1txUzV7DSftVDQkeOy51L9MQtzKB8T7GEu7nOPNnZnMd7mKbO67ntCo+cl5+
RyggOiPmVo9fGg4R6zamujxHef92pkvepF+Flu46SZ4rV3lSIYXGq8wEb1jHDLrSrFZWWMg3QquF
N9slFSeIiSE8Imus8oVX/67JKd0Y8ZvDUHU7dA2WgK66c6hAXQRiPAgdh/9GeSyTgSFdnL52Zvcc
FlSpT6i1hqk9NLPKfLlZo5aKIm1fRa39qNRPnVrC3o4WcgHZGMAVSW3XLNOtSUX7cQKc0KmgQaDz
h0kKyLMyN2Yf0/eDO6WV+XXu8rfQZIjemxgKh4DBtY0mT46SGyD0jVUELROc7U1jW1oXv4FU/G0e
V4YrVDADTvCjJ9lrNAGigOsLiWbKdmFnBOvSgcoz2cGvMWjjilYMFiZF/aGEE5l5GD9UqTzlQ44Z
PGdeM7GTsbTwpNdAnJzBAP9Lxplat2+jeTWsYcRaXn1WlKPiyWAFV9T6ffLZ6qiNtba6AlcYvqJS
Z0fcQ7zcLSIYJOqVpdmnlhFxMYX5Gos3WWT6KUe1v88zkEuVWzwqFif0TjB/yZtXDjxEdSbWT6nf
QGz43tXM4486rUj6BikKPzd43xpeg3AJHXbyJyhGfRukKE0x6TPBKRIeiHpTo68ksB5baW2NfgYz
ylCpajIdZYEhoVoxTDEokE0Sr7V65ZDE4ZOSSMaWbcwOpvgwuxBnfoHtbbTN8xItUn3AqsYo3Nyv
r7FmItXF1TaKqNQTNiqrs6AjmnxigqIKykcI0kP75OeKjL0sidvYKe6DMdSfjRlhzDJHL7G+6iST
B2cZ+84lc1mO+zYwgxTmq9FUzzG70TU0jG2RB0efIsc68b0h4s4Q6TgJAc5EesnpjgGwWerphj0V
c2YLOVdOxPA0MvpLLW7UDJWHefQhHuUxwDjY2zNUBL9Fe+udE6ozwd5JbBJleiorQvJAUVlvBv5D
25rhPUwxthTOLalffxmLm1P7aNU+I9Qo3xN6rqXM1+ZYSXRaxIySHy3zo9exbx8nlk7AL9bODkW1
Djq5LbhtWRnnIhL5wGsi18izS2JRb4klNufQL+JLZ0P8sQue6zjn1JaVwTedRyUJgJLohjhVpADA
c6SHCKwe81C589UbXBq4oT4rWoOLykAwKPOHocaxoeSrTpVip4bfQTh+ZahOrhFhbef0ucpzLOfc
5vCwqtWHA5ndVcv0OmfTIRdiG+d59BjhGR04hHElq1WUD+lKp97KzVmVQPX0zy2YvH2IusTbmOGs
yPBwwBYL19ME7gR8yhHtS18lFZ2PSfpk5DWF1em7ELehLR/KPAeToMNStjuqkjRruTA4E+tpOvQF
9x+fdh9Rhf2GlvGCKUF9NeLwzU4c4ZosUm7T5Me0HrJ1Fn1MeWKtdR04izmNVxGRWNB86vgUQGvs
R+utjFPYpQwTFuxa3Yhq045cpEoaWzG2ayHgLIHl/Clk8pBHBrGlrN2Krk84uTopTbUGUUDrBrK1
XNlx8xP5VIAuaUIiY3gUS7TCmLipqasWNrnrwFvAz2uyGUn1lcaTtamNDjqE/8CUhWzYeJegi3td
xySlGqo7JKdrTORhVy/Xr5cwbtSRg2joxAfhEGdVLdiv5ilpKTTmqPFbZbXvWWoPMyX/oq4I44gh
K1peeMcL3XjRtFZ3cwqnIDpo312bXrDOtQiLsO2mMLhPdIS9Yo7P1M9mNGyZG1jcL/yQMxPC+DWd
wgxkEp6bib4/wH7oZbaKasgbYDuXKtXfBFhJ/R6lwxwUNtdQR7g/4xBHqGl5nKJX5bLDA+JT4WCB
PRWpkwqtVb+fLMheusHeoZD4cApqXFyJJaFUUpwxA17PhOwpFJGX3qEiltEBL+S6knsW9X1a6vVR
SZhdwT2Y8/RU8nKydWvYJWN3crhJaRjijFy+qn535NZ87ALnd7IYyIFExOUGPYo6qQeUNkCHoc7K
nbzPc1dvg6y9T2v5ksgCdEu+jYvPQCnveK++V3+IHrTJnJQNgSYot2Ypjnag3aVxd5qC4ZL79BGH
7PeYbFI45xPm4TcneywZopg4qEjLdCB/KmhgDa17M0Rml96RZgEovBODQx7p1fxM2cbX0JQf1NS7
NhPSjZ5joC6Ms4yD4ZBl+8K0CcHULxPjVZ5A6yOWPOXabDTe2InVpLC/XtHwl7MnSHWKF2t3HtRt
gjTBIbAJVvzmCCLWSNLJ6B/npnzC45N5Odx0L1Qr4TozLWkNqzobs3e8Z0A7AgPoAbLR0W7H2eUC
POJSd7LYuWQ0WBQDKbYB/reXaFSbUDmFyZ9AtxJNLw5RZ5MbfQoFWtOfrYDfX2Vr7CsM5uYO4GDC
O5xzyoSLWcFuhQWDcdqNeidSE4oCmqUU3/JkzjV34LTLvTiRvIHg6HhzatBaqKUv9cgwHh7MmrrP
p5yzYhmH5S5JacsYAK/INELI1QmdJc1xVrTPmcBYawQNk+eERE3I5n82Am7Uy673ltFkCUwyZWKi
VZixc0tdxWOVriw7TteAWEJcdwmnI2CIkwE7DGzYbh6cmxqSKLAUSaVYY9Lb0aDoFm0Dw6zCKdpg
jKtRrRO005Vm8Y+b3qFp2gfYovwPe2eSHDuSZdmt1AYQBUChCmBqvdHYmLEnJxDy8xN93ymw+jxg
Zka6e4Z4SM1rYuIk/ZPWAKpP37v3XI50fWKDAvFecusyugE1IgiSFXlNaHebF2+h+NhD8Ny2/Xtf
IzFQHd3XrNylojtYmXhohZ4vPQktVIv866nLEcc7eq9bIlzlKsmUfdvE6SkINCrjboo2zGHuqtAK
1no0EZM02S9rFKymXrgdveyFPYMLOfQthJmai7FRJ1qU9dbx1Z1d9zeifZapsCDrDRs/GdHFe/ku
HOJ3rF6U/VZ5H9Bw2AaJe9Mvat8y1s0O2ulDV4JJ8jOB1DOgKz615nULQDFABLP3QxttWm69JzMj
eXjIx3xgMe8r68hNyLKS2OsgUl8Q3EmwgLVCFcJi3bXhPoxBVlZ0rDIP83KgGhxmgcE7LAccDrKp
KNTYq705u2duhw3IxxplZOVjXwacCAT9yLmCdiXCXzltQWpKSCfMPx5rgitKQbvaxKjszKm1m+mj
0+WriICkR2wm3YSjaWj2rLCEuxIIS9o6VEpM/KQOWrjeR4KJivym9Zl8qjav7hJNbUW8V058byUP
CR2qLGRnj5oecwHQKCvG+TOJaEdSpHkIatryPRPV2ek/kjIFVnWpccetqV0wWQscjKGdnPJY7zj7
pZsx/ChMQrKtMiJ9k/ZrOYOxK0fQDn5gb4jP7fYFWHpsy4w/SCGJNsG8a/LwOUOtkC7T9aDoLzmb
dJhtqhwNHLwxBuynPPDTbTugQbWi7LGA19wiSEWmhK0bUKM7Q6O2MKAELhxGUxXnLjW+zLwy8I24
eh161WU2yututN572mjrMoinVeJb55+vIAWWGzLo4wWzPW1cRimrlpiXQ8iSGQizW3kuwq12wuwY
ZiFLuuKNDsadrSDzVBkjcaj03107gqCFa9eiqK/j6Bv0JFI325sX8uPhh7ne22DITV0clI/gJ5HY
2+wKTVO0IL1NhXLWLM59jJwJ/HbD8TDZzdgxYZBDBRws7xgu21Vs8sn1IR6pgoCHcuhurXi4QhN5
HAwSxeNJf9ecTKkLxNq1XfbMFu9AEKDOrlx9mlIsY6C//Y2ATosoEklQzMa0XB6wWyqwNgtnp6Tc
IyzgPe47vTOgAzSOttZdOnzHc/EyBA4Z1Ma244TAbTrOmx47XGVT1xOBYG2dDLFHgpjHD24YFRW3
thcvGm0cECyLQ/fbNMPnHOLTdTsX71lF1CgL0sXTKj2pprgOvBqpHcTBOG1yElzbF2J6CdKKIghC
xioQtFKpX1DoNGLeO4p3I8mNF0rN6brwUoYaM6dQLzKYpnDLlWI6ZaNKzhSVOqM7POnAohor9L4a
8gNl9MnoID4Ys2muZ0VqI79MIO7DHSoPnRUdStpBpNQj3vNAMpE5tU9ifrEU8yYRLr7bot9A0scC
lDsp3Hwuswgy/ZYeC5dIfjWYLq2ZSG5UD6dDTrwWBSCh6YEOBrixcnd00PJNSONr0aIzMX9V3JeR
aUQsu7wOs2gegq5mhytKjkgI/KJqjs5mhjNlxiIeInRil49ZVbEO5GPjsc3p3WyEJEkQdjvP+nti
4rki4dLbKeYPJ9Myzlkil2zPAUhO8jL6sdilsYgBP+Afr0NoQfg76pboi8ahxq6hBTJcQzk2xPse
u0eLM2YTO2jQ/SjS15XFxc/P7qMR5REsjhTWLU99RDZZUFYRdcN5bVkwUOukVc6/TzAb1uGZI2F8
cFT9qEpLMBOL9o5mae4JoMvy8JxnCFocxn1gPDiq1mC2+jDJ6JCUx6Z+r5J3s+4kHE+98WcQ9RU7
7lTKTyfgdbQFRJcxWoiJMt0Kx3onIOu+LST+zqJ/ahSO8rmAElsBsUA/xMpNRyTNkM/5/ofnBagM
7VuVpr/Q3z8bgdoR5Ps+cbZYa9u7G4MSoojGGToVBbeciXqhrccrEjvwQg8Isor+MeurdVJ2DAoR
q++mdu6ftNOCcy6nI56ZGyT7CPr7stsS5qzWXYG8l87zimA9dhJwgzs7gF3CdU8ajVpLRPOjS489
DrHVt6Qyi+VwNWBa2BIViGK9H/YZo8G1aBPyAmWziJOW/8PDY5mG99ZgsrWiBHWXlq3XnBhX6RXG
QVb1FNmk3YXOrrO+qyZG55oF73kcXc81HgMAnL+wKyAshd9q9m/MIDbIFKAdmz1Z6qkiFFM/IOjB
G0kcfYuk1Z4eMub4G9e4+MZVK2iRZgHN3iIr0FyXVblWsQX6LoOV1w7DMQ8CeQqp0wsCZK8iFhSU
WR2uAaTYc855maCy9RTCfZAtbEgmM35cvOUmTdNh6gyWoOFqHj2KfUOOW3sfj1W0DuqU0C0E+WZS
JHvfTN7pF1eQIODYdnL4ciuwGgpTnzm2+R4KOPHkEDR0DoctLxDb11iKkJPzkujko3+v4/LbzQIf
hncw790xfa4RIY95w0ZdAE5Cj7ONyU/3O6BCo0cmserOaYllcJZMBlVJk8Wgda0qnI02H7zhW4fR
8mC4IYnjA7NNPpJUpdhYUw4YqA8/YuwinEHPWeTSc2qcO7OwX4YGMWdd27wVrt+skFqHdJDnbdNa
Cr9UUSJxxXQwoayk7rJKKsh0HdOXXqlAUupVGAkHSX8owC0ckUm4skNEMoa32OIj6yvLyqcallhh
G8mpt0EL4PThU8hbFCL6pFAzrhxHv2VFig/GSV+VUzdHpw0/zBhnpcFJuG+3pQkLp+mq4WBL8zaY
CElsmkfLpiXN6BCAQnjTc9zFZFR8VU2oAWJ5byL3P8pUgrat7kwveewjVNApkacglLI1NeS+FaC3
RmgdjJWYyku21SWiYuBQMVqYKxl4jrtBNbiHSCRFx5kgYKAbZCKHqVID4y7AXs8FiQgK+eh0+JcH
MsSqjiO2z5QYo9rAetcIuAn6blalXPjfFyPFiZWiFLYc57npao8P1SXUPPs0gt9ZqlAbuRYGArqU
QAJx/zamC8JxwLESockKh3IJRv6O1fCrGxAcRpXu125Z7Zgooor29y3ETWU470wAP0KTFLSapiga
NXYKZLEh9hhS4qGu159G3F8ZovSP6HnuVNhUp6mjbCvEcDEGbHydQZs2/I0I5ESIpoMzIf7EwvQ8
27GBD8lAzu6+oSbjpDnVx5yVg96qgzSXKUuDK2Q96Awy1vDsvw2j81spm31p8KiuaIhkWn0ElPDr
AX1POoPixV0h0C8Ge+KBo3VVMBoakU1j+9I7p+XGrZqBHpXrrLpI/6xbT3m+ENiPRMFtgwGj+SzC
GzQ9Oz4IuUd8gOXOnFjAcDx8Q82AW9hrZoy5eEgCBkk5rX3Xo7FuSQ8vafOuM/zyozStjQWZRfES
WqvE+5gAc/MdMGfyu/AnsekCay3b/pRxfNzPU/DYe5516vqDhnd41drVDhRUdJSd/hU2KmGo5rs0
Xoq170bDA6p6VGFjep2xMk+E1u7r0bojFRQLXoU6s0Gbu1bpeGWALuu6h74hwUTjeXQc6TMmWUMB
XyUIiFCynOklHQmFAKRXQ/7uzXbxh8Ksi7PxyW/wDnbG+JzR/YHH5t85yrykDtydJvA+WZXpBYsZ
YczE5tUaPYKlUBuboNp0LZfNHEAZqGgjUTpioLsDkDp9CLj6m6SvWQlauPaF0Qdr5vbdgbKDvoDt
EMrsF59FxS+IsueaeSkDTSRacdyse6MDmRPUB+iJKejy9CoeMHmm9MJEXCOcGOrfHU3icbR+jwZc
tYJVlJfA3LplPyGNtNrYDde4nqFNYDFRM4cyGRPb29CSb7BKjkzRl+aeVQPj03SsSj3tvAxMZjtQ
UsBW3zKlu648Vthe3Ri8xpVofCxzod7LvCy3Y67lxqbSigeE80VMNNMwmu+50sD6QWA4iMYKOjsj
/RQAcOTRJtrbNzM4nZIDxrZIjOdxYtGaFRwM7DeQH+i5eUgtyg7E1zjnL/O8T9Lydze6V3bIX8uk
2E+grPhDtF9DMts4GeNDnpmUdcGxMPyTFWP+yhBn+6GpjmY4XQoSwdnFOD8QdrkuzeKF2sPcag8H
EoqOHKl9N8wRs3mPkaJk+t4+Eff20CAnAl4ByKmb6JD14oHz1b4XFhD4Ol/4ET9pYDRVhNwanH5o
a+CE0oiuYKxcB/P8yErTrtKJ7ICEFb2NlcmQZzkYpzgRbJXtJoNVQDbyOFCErx1CIVcGHJyVY5eX
bCR4Eay2iu/MBDPHML+W0Zs27KMzoJKzTU7JRdFz9zniJqZrSoEFwr/AziKJXjAEIxgdM31nTr/z
mfVw36Tedrk4KrwyTLJylBRa30Tlm8kOuXaYOLHv16823R0yeONdmUzPcdZ3a92zsoxOCad/HUeg
9BP9xbO4zmL3bjEBj7q9BsL9VHchbKdmm8b+cJgLAycoPe3MAdg8h+Ob2/jTCsnbVLj4smjWVoFb
grU1z41/N0Q+0KC4fSbVtV/5D0U0fqbQ9XfV65xQrVQdQF63Urd2Fr1SdFbr0iYZrndeWUEtNJHj
ee6MswE6FLELbef6lpvw5Gp5QMLeIwRUmGx8JvNjkXxVFm5ndBbh0kYwar2LLI7as0ByZPn0kWwb
euoStW2Z4oOR2caIYiaicXEQC5s1/dT0XPdtUVJnjTjghoiOaeEvLabxEPe1AK6159AEJctW3r6W
EpxvB6J4tot5o5ZJY2c8W1nl456hExS2ZXQ0qqeMBNFjBrXXpmSiiIIyIhjKMMUhbA/GczKzkpiu
Qw/QIhKN+eI04J0SY5itp1pf+2F2H+byO59PRPo++VzkMZ3JdRP5HjAgyOpqpEMb0d6hwsbbV6v2
kOX+dWt1/Qlr6XJQB7hIF//kec6LOXOLp0U9bBP1y3BA+fmyvh0tC4dG2D9GxA4eqqF4RgCPtSlg
jZnptq6aPNiYip6JSzuSAcDIDMplSjPCpoaP9uGkzJfQH3x6IWWT9PRjRutoE41DAruAjry06OpT
ZqWb3oVry4fd1GeGEggJPOcrVxaBib63o8eDx6LB8dwCXYhmZzPX8kOFeBOx4NoYWDksMYSaUpoS
hCCv4gI4kq5TkP9exto7832DJXs1Hgxj+h2J5iWJ5J6Dzb0mOaSyibTWzpk7e0BbRYc08oC3RZI2
OPZBL+g3DHQGhKvceZZ9CCU3kkuzpABqHi4pUuRnGXviSjzYp2Kj8+EsUrs+Gz0+RydqjjkzTpW3
/T4Lh1ur7uJtXXIQHsfg6Mnql2ZEYEyMrJLIRRTcY3rMhrsSYxaHdw0+oDA21C+8Uiu1jqZDvwcy
zZHqkTRUOs5ua/9CTad4k1gPiDDYtjPTdGCKxqYskl+RNi5FmT0kzvAyB8gG6An/Kn273HYUZlUn
D+gufiWNnx6Rsm8zvHa2aLoNZqL24Cu1tTUQryr6IBXIhTdTXEswqnjoAg8pJM51C5sj1PxplXe4
V9oa0LSPlJ9B1k1ozsZV7xhPiHI+I2iV23AcXqdYMwOInkzAt+s+x51hPcwTjQKJyGNOcxDQHS2B
kXbbrF1afCRD+yXy2bRKXwKi4Jn6cYqJA+vNbiY6QsU7+7vrfhW6eRINpboREFmStOfK6K+6lANI
qYv3xIO3mFtvnk5SbkkG/GkTiW0t4/tBvJRmdpjrOL1GlL/ug62FBXqdYujqWtD5xvgxCOutaLo7
J3WeW4tCcojFFVJrSKHlRmNB5dz+gWX6wWpQ+7SDDUZUJltRopm1mCW4qucgaZm3jAmGjU3PZRvz
xpq9UyKsKO4atlxDF89TJ6srd+Q/6A1dWWq8i2v0330IF3+WwZmMShplAJWw8kHItHT60Jses1Ra
m7p7Cnxap8pFe+xn6Wtdkl2RVDWF2M7H9xfh/652fQMbB3sLzrJpYUpABh6y+FrFKNjxALFANhoq
BBySnbzzyFfnyubgbNc2sEmnfPUdGh/T9BJKUJx2GZ0AwhT8Pafe2v1ZuSQc9QwRJDbrTRIAivEs
i5P8FGLL7ZcdlOYXmaRIae2tP6lnUlPg5sY0jfJXJI/1bjD5S3RFUK+jHOX+cRQ/Vq3+Lqb01s/9
emXn0+2ABGwTNwlNXOsTQWN+sgko7xva7lyesDqE3EUptvegUHdmnD27D/QE/QNYUwjICeJFoqO8
cryrdHeeM1XtPEpywX5HeTlj/TfkUeSMdevkbmyW4mYKHweRknQ4iFsJp0nZmLC9nj3ejNDJLfnM
Vp18W2V6aNvnLK3e3aiLoGz15zLgKeXjxvHdt0qw3NRINTdZ1C2N44oPWPiHwLa+g5ERkF03GzKs
6W3lUJBCtOII64i3lA8A6J+rHg4TmOhNoThcFbWxHeL+XaU5DZVRX3ddVuyKvrM3c4cg2d1aCQgM
z5PexrfEa2UZm55SbYPI8Ckx6dLaxD9tjAqxaz9MEOBG1FvIP7HduAXu6vwrYUq/iT3X3jkomNJF
imfl0xdRKBQenX7s45n3jibCCgnnKbPlvABdcSwvaDAXpNhkVtYK2ryynmIPHRytbXMjXLrP9sTA
EmzCkh1kHDs46MgQthjrPkOipOLAfZMONMXBo5cweM8mrfp9pRg9ltCzrvA9F6Wq1igaGrgo7XNV
+jmKVpARYR9v3IXukE0occIZdfLkQ2g16idZQy3Bytk7MFD6JLjKI/ZtMzHYlZR0Vx7FSCBQrQYx
k9+u7Q+JsD/DkfB5KeAOkm6fA+JwwZ7TN9CXOB4PY9LRAFsoXlPs1DjEq/e6cvlAippQjFT+Dkf1
Pntk5ZQqZrzH8TmycrYImV7flAzk11nHJlAK+Wvy3xKwFzZmmg1YrcVAZj+C603WGoXQRqDh32jD
RB3jLoYtG3JcTuJRx0RQg0fbEOiA6S/CjuVF0UvvuGrDdnlk15s2IjSOc+PfG4IeLwYMv3H2cCaM
VZik19WSa8ZsAyt95j3R00fj2M1cmpZBF3ysCSihViBZEBAiQFMGdpSTtftbg4Qnr4esHgtrHSNx
5lRPmhjt1ZzA/W+BdtIJ7OSlE1+y7L8lH8RuyJW3sdJflUdDn9SidYaSIg7QOnIw7Nf+ALOLwC1n
UBmLUoH9rDR37CEBdS2aSs/SHJYc5eFyY6DQFkQ/hagl0GGLXYcObG2EhbGbBMNLYZt7s2wtKBPu
eR5qe2+F0BXKWay7Xq8dkZ9l+OqO7Q1olJMCqJfUT0bwTWPxLOz8gQNsDHOC3rLK5DaRyVMvmfE1
VfwbT8mrTWwSvMSeuAXLkiBVACAQGbubIuZBcVzZB9MQT0STlSo/uSU+liqqWF/tiswGLue0W3in
9XvRs2pP6LMGhXrOtYBboUifw486RELZTqpg4BY9FX176JcFxctPRtN/hfYE/5o3vUzg0aDdWckv
rzI+rEq4uyFOvmViV/vBNhGOOSl4jJkzN1vHTd706pYm55HsXHmFcBQTcmBS/zs0n2uFoZUWyQ2D
MxZpH8l4FgDPjt4cabxqThA7NZTPyD0fWt/scIjd+1bb7Ga7/7Y1XtA6JZXDKZCiVFxs2QLmQA+C
/EcdPdftjgxQZj4n/ri+1yh/cos8AXiNDK5CoY/0YL6QNm2L8JPlC4z4gsFZ3JMf85L1N7rLxny/
uF2iZHqZrQwhz1vnjAxFIWWZ1TGGnOTkah+FiLoq/4QwAvFiWF1R5/N0yqsesyW+FjCkQImdNRkC
c5+efRaSHh1jDlNaLAs8ts85ODR9ehj8/K2mKoh1eJrm9M2aWZIMvSu9t8bmWD4GUDBE9Jka7EO/
6kKdqvhSv8kqPFvWSyjeueOuRnbBDAYQfEYmg/4VkppbCqNNUjWfCphES7Lj+IJhlgC/fnjyB33D
mH5TeYuggqcIN7kfi9e65l3oOQ7ItjmBckidbJ2jOmCToTo197pDPWxtReHv/DtmI1spQUpk1oXC
470ZnK0XnANamX7oXCSkkkJQMCyqBKUZQfTBKcjAGcf5Aw5u7fbfoWAMOvhiWo0k+IwEt6skOfR2
9CIrMA4Uqj3vDCfStxLVNWX8SvT2PnL1Y9imVyQkm3V97u3hy7aeLOKOWE1WRZxuk5TbE+qoo+4n
M+SMMq0iw7vti9tp4gj0EzL6/9NY/20aKxGm//e/Q0//RRpr0/XhR/bnPFb+ye+PJXXVUP+wPI6w
1PqMPzzTUf8MZDWE9Q8moAI2kBS245ruPwNZHXtJcVXLT5Tte579P4GswvyHiVje5ifSsUn49f5f
Alkt/galyJLbuiTNSiUsnp7p2TZhzz4FtMnP/xDQPSK+mx0TVEDoQ+Luqy/mxauxnJ271u7UNnP8
RzZDY0sTndKxrC5B2ZNfnKcEeVePBYopqmzMkB6W9UpR6PzhvTz/5xP5P0Wfn0skfC1xs39OM+b5
OTQeTZKMpenyLK0lTvaPz68K4yJCY7Y2mM7uwj5pdq2pg1VNp5QJVYEOd8fZ/TA0KBkYJSeXJrS4
YQ3wYVVnX7kzI8w8XmYIeo1ipl+rmr0GQuRj6uHyNr28vpPFcQ51dJrb/K72iulW+c1HXQpGyAnw
2hx6/HYIsVaaJSwLs6j7q7COP8zJ0reFyMLnOkvwUi1aviiF3yKsj1AhPPXBWJ+HUYhbiLTbIRjv
RTzm/+4t+nOi7vIWgZkUFpeY5UrHWnJ9//gW1WoqXWmXKNP5sHcTbvrTz0OmOiwpI+QeOdLLVO2i
YHOC7MWkAQArb6z3ilYcEMrYO6VJsqcE0KdoosK10iw8aYZmfhwbl0obr63MplPa28HFNfq7mUS/
x1LhPcBKvW91CAeiqkifKgoOQF5Srho/mq6tuCOvKdq7eeO9jDwLNgdBmmw2ui8zcmTkUKiehUeJ
JYSJN01U99Myhvn7i8hbssr/dJHDtyXPHBkgN5Xr/fUiwjeZKpoYIwX++On4RAXpItI3gUO0HDiH
m4jacbA0ULcRXN9UcES14gup87+i2IMCaATR5edb8+ACAVS9YLDE934ecrUkX5FGtgkmc58ZIiYr
iISPIUmdjRekybPRlgqFTLxNnd5hvCH1/c+DO0zHysBhTLN4uu/LQV3VNjX3zw+jJpvuhRvRQOUu
25OVoUgLPOcQas6qCci78Ee1+fny58FtyBMqXS+EPD0RbQz3ch0ooT7IfT6nkxc9of4f9oUg1BZp
FJHsXvzmTWzEwVhfTKsvz5aoIEHUMGaUAaq/8Ymrs4Fz5WGFoaUon7IyS7ZtKOwjtg1GBlm2sCjm
/DQLavOGFWFnuv29woh+hwIwfA7xvfScLS99UofPaJi29Fbl/ehU5Fv/c839F+uEu1zkf/qIHc/2
TV8ox7elLeSyzv1hnainqc3DSFBgswdqfC1pRssLScx4j/EnuB06avZeJieUwxwaUS8wsTBhGBs9
5GynH5OTL7qbbpC3FSOFndVDgg9SHd5k8J4QUKY3qmuzmyi337NEo59avtXFKMupMiKQfNq82L2f
bjLHqHaAh8yLXh4466Cap8l2mH003NIZ0otPzWkzSf+esvYsi6G6NLN5PS4shB9ews+DtKr/+lIF
1ZY0U2eJaHdum1mKW3Av8WHsmkMaVSXkSK9kCNFBVA6Fv+sgUyZemb5LuBE7J0+BOQlpETJZ6esp
jo6DBwJlWL76+VYchagn+ji5ilxYUGMKL3thIXRVXZwQIMggIbQgDZ3byg2a66BEkvH3H5+9pH7/
6eODgcO1xL1pYxx21V/WMCP1Ia7YWq9rD2+tjcbxNorcM2/LtPIxrO1Ds4RwxhT2aRQdQXReDe6p
ZR4eme02kDrc0XWRD9kIJ7XrvPt6Bq7jxNMtAT/JdSWq9LZN6V57t9kw1M/VkkGYlqokhYSWpQix
ltcLBKByxmT/9y9O/ovlh0Va2bw21h5XLT//w7XJ0V7FZsCQafAk47nGvYTodB7LidTHuX0NC1e+
hTMa1ihBTFy6JMktD4ztEPygXMYNfKUdRqtDkcw7g8hC+sbRRXqDd/3zYKe5dy0ypzzknE7RVIb1
Zsjsd0x13d5PXOc6H5rianK7U9yQu0RHrT6qVliv0XxX9b593SucHIS14zByyAEJ3f45zOj/44v5
zEvpfKXlsWvEoavK4ga1DnOvutpGSUv6sXE00ETAMPFpIE/mHFzR7v3vB7dW/+Za4dT3vy4W16aT
QCfbXOLql7T6P76f2oA11pTos0a9jZTTX2FZpdMJ1mYAFROojIn90B0jwoCTQsr7bHnwrEeQ8uYl
GdzwtvfqQ89vPv3PQz12m0oHSHM7QtEURc0TKdf7MlHWi6xpsXk50SYFUJfYJGd0QgW65866Guii
ofDahhJ8pOeX8z36IXdjiAC8sZ7dG8uprn9QGQRAEAFDM3+doVf3LZZvw8cwgg4Uq4P4gmKiDpRQ
ZF4sbvN2eZD2MK77Fi1YzXi57rwlhG8Kj97cXJDK1qe+J2TStAIT4jskp8qokITo/NmO9MnAtXMG
vNiBE+2v4prj9c8D0XDQjozoXeqlHxS0xk2fCuOmnQX9WHyRXRaA8XfiCyRh3HSdeSNp+HrtZB18
o7bP7vKADApBeSeYhZdzt9NDIe/yCOh14lf9BUu6ufErg3TmBohbwNSEdkGTYSjJ7uQyDarkAqYY
nPE0u5jG2qwo38dYv/aVbu51WBU3kW/W6zlwineEUY8I8sbrNpqSy89DOQP7imv7Km9mugOBK0/j
JPBoJ8YvzyyLX39/E2M7/MtV50rhOrZwue4kdaizLGF/uItrZNsMfy0aSvQYDzpszQsie3/lwvfZ
Ogsnxl8WzdgiA93sQwTmE0fDIJoIZcs9oMsmfOmcXIC0xo6Fq2o82bkxb3AK5UmY3ejZctdTg3u9
xcsniKoI9v7UiFPrjeFdQDdCXblwce7dtLvJLUkQJSFClK/Dzc+DoSNrU+iACJfle2byWcUFKGrb
HU5B6NFUb9tDOXhEU8ROdGziKD75riOOEz6zq7x9l4MLlwaV/cjzZyjqJN1rTln/Y60eFn91hB0f
HZ1FYrL2SI4GR5rB7ob5JHDucfkWT9nQkbEeSROC2nBI40A9Mx1F61bOtMrn9DCXDWBHNeFH6sFv
aYbgG36P8yZc/2C41ZViUHyqBf+m9BJvj86yeyk02kGolMVtNc6wBocSNCBS0vuexPsNBnZ3V/tV
RXmNmoaAGsBur3agk+eMgxDW3CzELvmiLZHf/zx4Dg0KdmB7V57KKMtuS9SN1zjsN51rEOfW0cP8
++tH/PXyEa7luj6bmy0822X8/OfLxyWAvJgwN66jZqPlUN2jJ6sOTQXaMGHBuJG9jbvHTzS5J8Ax
o7wfOJSkx4Fx30norMWDXnw3MseaFkFh4L11X4LCp25ooi8mysY+MpxLMV3KNPTJ2SXzvqVbfe9M
40i7ByFazJv+8wBebtwFsQ30MVLDU4VWt4Hx8vL3L5nV86+nS5eDG5U7u5+Uts9B5c8vuva7sfec
KUWFSSExlY8/DxmATjIV7PsRxPVNqL23NpM0rrpIrRvl5Ucr5rwiB8JFJBrrayPwUdEOOn72MFfj
FaeZ+/NTFajhmDmuXLejiJ51ACQRkYokM2c3VVb25CURMqh226Mnvx/MrKN1axJX1ZUkEi9f4nwm
0i+KfA4ApvzWjnBgMlPLT513bkhuR7/Z0u8pJgRKnV4XaHitQY9Ek2LbG5rHOglDRhD1VxLQ2A6j
+r1Mb49tFH95KcIrI53ov/rvgcQ1WHNry+5tEv5ry4lo3f/uDO+7AAowV9gYtEFiWJRO71pQrNNB
X2f4lYhfGhfr3/RRjzHuK1HuXUVAghb4Lmfl7P0ytNfIEKpVjTmMAsK78+D+zu9+x508FTFjU7TS
OUk6zfCWNPKQuumHh2ParxHrWgyaQAOgsGdqSg0gyGAZRu+28fCDycCgY1hf4nHGM1lE8Y2R0y9L
mJVGBiDpqkwfLMlMbPAp0WTwnMTJa2M8KlU/DJPrHBMH3ltTAJVfcrkGNb4YBWdPo8/WSd3hmtTG
XeJhyehNogmcXD8lztJVXMK3xr09zA/ECKwS4ynyQTFHhU/CZHVJ3a7a6hCDgoUmlJMOLXpGsiXy
tVWNFnaXNzXiayvYN3bxgqRZIGeMScbObCwwsp7QXMzZwfTbFAKZ8NaCKZVo4n1tiZ2FFJKVDQ2V
UcsDyaUM8DAz70QV/jJBMBqu91Ur8xiTOrOzY6JqrC4PjuF94DvtzskMxs4Das5M9ubWKu84M7O7
5RvPTRgLEECQ+yayDLzNXl/IY0aCgkZFt7eaBYDI5gN51TQONhlQA0JnORjXDhacq0Ji2+9LONzA
iunHrK2MDB8AQSsc64jqKx1eG1V64pW5W4JBGMDYuAZqcN0oIo19Npl3DJK+I4P1dbDDeBdFaUOa
bnHf9OZjYuyBXTUrz6sOykYhRVpDrQcILZW8inwa44lWZ6+amBK0YlFGYHpJGCfLybZu7XR+npuh
2LagFpEm8n0KKnenWPUO0mbSqbESOTRLDoOWeouTw4iLZ7/zPvLSJ3LsAA3mRgkGa11ndnsN4/SR
VMLvrAlOo3SiO03baWooUEeHjxOx6w1zU4DIdmScrfmhlsUno5J9EmEdmFlCWoSOQeg7h2lOdth4
EA1ZN5X26aP+B3tnstw2s27ZV6moOU4AiQSQmLInRVIkRXWeIGRbRpvo+6e/i74RVeeeW3Eqal4T
xe/flk2RAPJr9l4bmXHDfLUFANPN2JxYab8ZpvllyIFaJnzPMJFMkbnr3X6R3uOIM58wAJCnhffM
MuN5tBT2+3e2tNyGpf851y5Rz5PxUMquykehY/9ICMuI8OYbDQHSw1QuQziu/fiNarP41LzwYUSY
axS9d9WHED3cs57wSg2YWBai4maenOImUv/LTWecygMgW+ZgiGZDBImhocJVpvB9ebFhnXqT1W4x
FgvcHdOrEyc7aOpsuH0KKci+CPIGUxzMmhxmy05/l2kkCQKtQTrpCiVZ4HrrYaqufkG+pwvDNZbJ
zwZDJysF4qNxBWC5JBt46mkhw2xesGv6Qaoa2Tll9jaX7kUfgsOguAPrYdzpijsNn4xYW0y8Fj2c
QoLKABun32TuUjuxoZ7bfB3k2tw6TK5VUG9aB1EPLtppR3QF9QkQ2EEw3ic866pTtmihnMHa6+AH
G39ojFQ5xUDMEc3DG6UrdJ3BMk6jRz5a7ynAtmTVg6tqTPJusXN8BF6tjozwznzgf5KM19WA5lpU
ggIMrlDRGt11GBFYuU6Fr7fewnLuT5478UwXJR+C3+0g2IOmJrm3cuqDm23Bf1aLLuWv0V7wgZ6u
3SdTtcEIyC4zMstVbhaUQVX72gS4MVNRgo8kL9K0y+8uPvnWLZ7cPywWw00cwxMPa2AVVoVw1wr0
qS7neSOD6b0tHxFOYkBFGQwpSRgD3N+aO9cyyNvs45ZIWYIaqG2+lYqzDw05hQEw+8R41pfcvjhN
/oqv8FYLt9qGeGma7hq3m2qw73kh2JKX8YvXyuOAULFMknnfi7nZOrA726aON3och5Xhjo8adHzE
ncrvAHj+g+dJQrl66dQw7UhlV/i3M6Bz6Jgy5FzbToxP6HW8hZ8g8c4m9Kc5fD+S60WGpBSl4M1Q
tAsFaokRb6xZWeq5kndLkuKV9IZezX52TSbT2hP7Lo00PWGVQXWRWvnay3fQPLw1A0RzKwyEDPFv
3E7VPsp4IA5zrPeyqo5FR8K7Hgtz7WMu2HArlMCF/YL/yPrM25aj+ZNkwvq5DcJ1wlV+57B9q3qi
Hvzes091bJwczBuL0gyuvfCGMxw+ve6S9LuMsHH6KHWGrG6WnmQ9nMQ08OY0vipa9o22i192F+L1
T/JXeyBf8KEYJtHcZdPu2BUbPeWtSqeZT50w1nzUwCMM9Ikdq9yhgh9SgSGyHSxajsQwHvlg970C
qRJt1VNjlB/DAFwlb/yfZtXt6gSeYJDmnA9F84sl8LFnjAJIlYgPjfSbrBumY2WMqlFFwabM+VBm
bHiroU/h7+N93BVYPMV6Bkx46pgMLkUmh53bhojM5IASebTA2QS3eczvqTmxBsby7dbIZgcEXwTV
PhcjUMYpTn4ms3upE8Pb+aTZkMEGWduhF/GbakYx/ZU9grjChKy/YhRPbarm//xiTR1HE4dfqb3s
6JKncokQjPhJp48YIJhi509h2uunPJOk/bWm89i4/fEQvCx8e+VKANkekVuIuz0TmxFKs9xwySJn
OrgqMbHWEiOD222DL6yleJp7JkJ5T2RDZ/cfSTZ9eJldbxTsp10cjFCehx+BTB4TWb3vi8eIpDFQ
HhlOvqyTlEh7EsVjzJAZHqnGh9SBzuWjKR9yLmLrvcxF3IO9oCdGhZWd7bTzrmdRvfAl3te+K81D
XczkF1ZXF7XZuidfk/kQB5/LWe/FJNi0xlrzksG5o0sEVPqTUaKLiJtnZj15mJFSsol1TqpsmhKA
if8Pu0oARusD46a3k42VrYRnbitXDlh1UQYBwYMQVg6XMgEd29eHskFb1Tkm4HoUtOHUnNk+s8mY
h01faoBOZO/V4Y8I0WACzinxCH8T1EMDf2AaqGMmx3vyTehBHsalpvsdh+7OaCTbheI+zOmdFT3R
5b796iOAwBsa4rhX68E1/oh2hr0CNcUTApyu5WGML3v0sdVjg3PM5xZvPDF1RGMfUCfNO2tsfwWj
OkbUXUvMtB+jqer9RCJGx/AppKPJGpTx0TTvnax/nYlM9CG1JIADS2m3m6zqoED0qCR7XhIrtvU8
o6ArjbURJMzmMextLSx6iUQkVMXI0OBnyk1aMiryBLdkO+dr94/Cl84TCuMJrgZYcXgJAMaRRDB0
jrefQGqCzS42mJJApJVgZymfygQ+NhsUIHAgLqK7GGs8/HlvrOcRtWNtG4Q452LjW0SZ9HMQA6Bx
CRTJwKcgWEPByLc2QZ/AnHaI6QaWMEOyGibUVyPXYB/KEUcFpvE0sdbJXL3HQX8cMh+3CinbOibD
ssNj6jR+vDV8G/2onp9TQ7zP1bpounpHLuVzkfO5qaHZKniu5MoyaqJNP7icUuvGdLfcGg6YeBI0
pFH9GJQbLTABI5d2EBVWUnYoQ/aJARXMSrnajYA99GRGv1C73LKiRJXfuki5y+KL3pQHTlyNK6Ep
aHH9AJJIc0TGRrOZE9qEbKp/21GRrixe3SIl6rIfjrDtzkxKSANkuLASwNlO80OjmBNN4XI00AUh
6u7NivZtlfMiKeML4P7cxwtpEWUDbdRapfN4RQs4H+y5eR4VNkUcQli3iUBFwkhd6JACPM1f2hqI
SAu7U+V468ZvHjjpqF27DRIZD/EjCtn5MbFQWwZKnxOBuBrSiq8fcWIIHIJEuezXHizGDn207/RM
WGS2n/rmtYyytTHF8wa3PFLvmhhFGXerhtgKyxiyg1FrG7N09aPJRcz8G225FgjmIXM8B9Mn6qXn
pAIXQHiWtzToC1xr/sqwtq5rIXBsz8dYjDH2Eo4iUXK/tdG5DokicOcZCZRC/BNCtF3r8ARi+Hc8
4c7Urr8x7Qis0Oih7wA3ytIuftPmjrr+OXXsELzp+Cp5qJRjrtd1zncpjylscB0xfZB3c9NwLZPJ
vvVxid3cjeRWu+m0mGo6YC/1h5uTG/veZ46fNkfLEl8i7PeWo11OP1AObZ7sTJmvPJ4vuxpzMb0s
cfRdFQMIqQC/eAY3kHOtjeiTChxth/wRsDRcOrbzmgq5S/vGWRmVfO7Hd+LhiTwiuxclGreFwYoa
1xTKEeYJE1aZSByJErO2ReC+drq8oE+ef2dEmeQuoQKQdi9Ry8vIo/BU4hw6oCrdTebJFF3Em2oA
aF0ohx9uBOon5riGtup6e5x7oG9I6kDYt+aYe2tK+cUdFq86n24W6s+0dEwkyIi9vphQUZoPy9lG
MIc/uSlTb5N1wcHJAkpN9H2g0Ig9DnGgd9FHWma7cuAvMDr679ZAH1kM3Ae4paHsz7+TsPxAnkRo
1tAdIbTAqwpohFyLqM9ZvmjESbVhDnsVZPeUnWuURE8yBUWjRJOuIgfoaRDO71Nh38c7M6tiJTiQ
D4YLuZNlGhKaodrA+eYD6gdOV/PTqpwz6oBgqQIeV3Onv0NK0jrbOGGgt+3Q/yrkmO+LpsYjZm7i
NG/P4qI67ApsIJoNS1vgNV3HQ5KV+94w2LDiStsaRSRgzBTMPHoay9C5VLO5VijiecEjTj2eeXWC
2KsjbrTqabGKEG5uamPeEJoEsb52d23vHSlqXoKCBc8k+nWDcXXdMepBjZ7EbIOcKt2gJn8J5jOo
TsYDU1w9lQNwhBSGHRv15Dmth9/9AHQaCjE5iSpapj1nCs6oJ2pr0ATdH2a0r9VYQYxW8YY06j8R
vpptjsOvD8zPpoifDA3wFcdwy/TJJOTCgmoS4jtZlA7Q6tFdg2R+4nplImAgPhfxKQmo+bPY/rKn
/Msoc5aoMIZ9j/sMp1E/o2VgkQsQbJQ8leTFHUnZk4/wGUhdS36ETYu1acXUVaAzDm84ZJNVX2ev
INoxf2P6W6d4eyleepfqQQ8PAhzhazFE/JnL0TAbTq0LdTALMuk5BDSxNGtFvpGCIGr+IP9cn95q
I123nbUZBARnefA8jYs/cOZVQHJNrHCLgIH21q77+pd3201sOMwCUnhMXpPbkSEIv/9FB1hX3Q7a
VMzfMxesT9zBoiKlfq0HYiXoax/XCUxzGOd77iFMsGhXjqQN+kYpabBT8HQh2aBs85ZVj3g2pxhY
D6gUPAMtczxewjw+gCUayTEzV07KiAAKyLSsY/1npJbu3Q/DzZ5SWFKATRG/V88EDn0MJIFSj4SX
NnCSjVNb35nwL3gMuNqm7sVsooqaGqtaoLMfDZo2XwPishnV8VmnP6LouR3KnugfvBF4s5nqyxW3
wlsqwwftp0ezmNnHsZUIvWKKUTK/AV1YPi0eo3VnDn6y/auJ0o6iYxUF6JCdF0TM8eVW9mZ+KLvy
VsbNyRB5+jSG7Sn7CQUpC0afmw3vFAzJZeTCr3TrBPM99Kw8vBe1dQdWGHdi8xDraWYa/CL/iv1q
j/p5V0qsFPGQcvoVJBtVRBr0Wj/PqcRAb0n6ErrZv79KR9bTjQfltnO3wm7CHeYHDzipX0J3hMyM
0n71WD0KnTKjC+O3srZDOrfkHnrEqWLbFzQnjyCQCOgiAXx2UTHyJrrX7cX32MbGASjXlsRRIgWD
ams4SJR6hQ6OItkeMWvU6a5QBJ2lBHPC4xILtx1ZoNR8U/EVD4yFeF3VMhvJ6cDMQ0da4dR1v+yI
9XJJJsVCAELTVSiu4UB+SM1sg51qjzAW5UNCZTMO4lW69Ts+QAbAPvxrAMQPJxGVXG5+Nxrn1iiJ
PxezAI/WE+E6m9WK8fdrPmE/gR//nNrO1u+LDSTeeReGm7a51qY5PdVp5a/bCKSskTC66N3PbdwU
H6kZ/nTxDyxsI7uAEvG43KNpqQNxNaOW/C/yZ0kL/giQ+iaZvlgttn9/SFH3D32w06F77Jrmd2r9
qbxQU0HzELFBsXt4AlUWgdXveUQkKHfSfFpLk1aorOJ13bX62sbRlmBPbIqLpAsP5jipvdMgfeph
mqejQLo51z+gYUaro2lKZvgP35jQNRaRnHe+Iacqkq+5RvU8dh4JHZarznLExuhbLp3QZAaL9FCx
nVbFRbIIAfW+FY7xgs2MEjLOTuVA74VwdV10oNb9mYmOcoFQFEdgocUyUP4bBylPqSh984aERAa7
ZBBoUmMHjPi9sXo2Jp5i+cg0ieGBw/QX5aZJQJ7GnrIwAQ3wPKbEsYZ56ZbNVzKY5tPwaAaT1tm6
owU+ikERC0FEoRH7uTbbzJKEmjponE1egxsdBxsJAtMJ26aVHxA4kTV/NpKggDkLJcRn77Dz4upX
kTWMiBtoj9TEofViPwxKLim2uAHAr2b+qs2ymnI23VkcXotCgG7DtPJtKqSqiF52DALImh9kvU8s
x11oo+z52cYv/Ib7hEH5EtQfWrHwOYNs2wEiOMYyfc8gfXd9Fr6YctwPCPr3sUReGpnV52AE4759
wclWnaLVyLxs6Uqj36oBwTPJQOfIskjywG/NlfhdrVyfDyM18U5y6noPxd83SwzU+frYcXtxXGQ9
95Fqtr7Pua+BJ5j1F88y/mFER7MHAler58mKD0kQv8RUJKPiAnICnpxDyw2Y1UjPaqtj3eIX+CP7
caFRilt9TOazsvfV6HwSYWZjgJi9nTMbW9XUPzkODDAGBolklrFsGnWsi87fsmz+0xrzd8kMEEpK
92VZ1Mg6Tog5bC4TYpxDg/I+86mV8gdyg+4VaohUaLtidcrA0W7AcXx47bwIi+QEPQlJ7ryfExqv
JDyh23xjdM2IoyAgIGFGN9TeF46reBVjcl9ZWQG0mvXHwWd82aJyRwEcNtuQgB2homID9T5ZV5GV
bFIwugX06WfRYkuziHEhLbxkYfES+B3EZ3qaYNQ39Mcg0bKLF+9rj1IIeAbu1TrMUeGBv2q+08bh
vcsYZfFGbnvVXHFUPvhbINtZtLxq4y9RHa+63VV/2ECEi4AotdAZxWVQM9mx0vujU4z3ynp2UoVG
ui6xPLuUy6w2ERVVEeB4RloPFhRnWfBOwR/g6cATEzjZySvjXyqd5LZLA+Y3j2bFaKYNPwWpqjUa
zta27oOqrLuVFFtBxQxod2S9pOjRYcgU6PLM6eKR+II5J7xxfLR71B5cAzLySVEejSVq1uDsULic
lTljicvnYZlAcdfh5BP6YbZn4o3pzcLiCEajPhuK5Ml0oMMy3ghC/0MuUPxmFU575MFNbngdkOxH
5QY7wv92ouQJeHV9TMA+1iCwIepjowCWmTOnLCnbGaqvQ7v/aQzFU+5O+V5EJM0MqVWDOrWcpUU4
yq8EP2JRQa2zc3OLPcDZYKy1TrXDTCDG2bGqlTmcBhgHNwgZq4qq8FYWWyDjzY1FIV5mAsVLnbvI
GpLiYf1veC+eXUI99m3o9s/gnYZn1br1rlXUrF3y1enWuSRJndxie3aeZif6UMTc3/5+SXriTSNJ
0w4baB+5cXYOKJhv9AfIZgjjgD8ZsJGOnYYZUI7/KY6IrbPK6Yp83r50Ga2E9dmjijnAIYuv6Vwm
V4NCdjG2Qbd7/OaQaXkwjIZtTE/2YF/BD1AlXjdmXcPa6VK4lA+6gDE0zcbz0+bmP77UjeQejIaz
mTr1zS+m4Ikf/kO3xOaGqWkfYnIYXgLvV1jSM7Mkx4bAcXYkUV2ualtWR4T6hjt07B6C/CS88WTO
on/R2eukyupGTz28RCYig6mcY7jq/NKcYdgJGevN5Hu/i44bf2kSTalybLayvsu0+JP6uXlUVVPf
VS48dLDa3/z9zbCteGqH832ykxu0Tv99EFbLQLrSO3/u7bsDNpQVhrkJFCUouKwRTAhiCSOW+YsI
+QjpRXgqhw2oa9EZSwgM8qwll0tKAPVHMarij4iJb0IYq0+RA2gKJ6i7cpNwPPsR4KOoiS5zmDQs
0L0vu3+YEthwLata7epUqmsuWXKMvfs7oKN+HDqSm+ZrzKIfYWL2r7UdW2gDvGuiDCgVgIHQhmKL
6uom3z7mp8cIguFBPoSAuhLHMtElAmu8KTUJzZ7hmjeFS4PITqPHtl5OemOzJT5Km0m5NIbDnKh7
FNrwgw0H7VnHbT3WZy9hrdyydF3yiqft0K6ZANWvdRtWLw8WimWdunjq3wsrKJBpnuGXZxwHejhM
IeHQViXCp5a6yc3xOsSoYleZc1eJTT5lQYMMa2gHi/BGiEBxdowAW0ZEyk1qpOJkZP0+zHjreVMg
Igy6fdOOtay82eHaCuN177KWkgQEWUEZvDuUWwfTKdQydv6UiYQhmRTGLU3q+zQY4mCTgc7QDahU
a5fRkfHKFbuhWAXmSJhOPIoTcm1rReST5Jlnkf5YZQUSvnxbOzAOC6eutkNlONfJzfJnBtCbsWqx
9HePVL7Se+qxtjgw7jeKIdLCf4g8RBdCptfVWk/trZ7+LlIEaw9VVEd71s6h6njsk/KAOhUEkCnV
k/bZe8DV7Td2bERIQGWO0n3+wfM32HmpBxA8RoHjktYTGr6+WbiGdvVjh1m4H7jq3b1TIrEv21Fy
JxDgYMmPhHLhjIIHw2qu1Xam5982TXVJWwQqYR39GRpLnf9+yeFmeJU2dhPy53WgvhtOq3bGtDxX
3k8sLBTCUPSdXLGKhTZ1hNoEZaKrz4S6rCfhh4fJjZ117bs7nwMPvOTQbZXLhVoangc6wd3bYTiQ
Y7xA/uJeUnDge846rFF0iWWECmYKDb0jxbA/zuCWVoaMSwhh5fTkGR70OTemF6geOuEANhjhRe0+
1t42LCv7l87tVYlpX1uN+Z5Z03RkP4gIIsEy7BTuyrITcL+PL0WMzt4I3+te51cUXvKWi9Ag8vkj
RMgCrjyThxhw0U4UzQ+z8ODu6eS3xLuJdXNyrwq1+KLwH4OdmUFtgworJ1VynBtk3HBo3VSYpPAx
iqlKkJrY+fKLa6IL9BxYcWbGgp9mq/4Sfvvbf7bmobylnMpyyB6hA/DUpIUla5q8DA1LrWCda1I+
wg4JKFg3rb/zMN9N6Tw9i9QtX4PB+G1UeB2MZDoTXTccVJruyxhseAb2NBROcjIN8lx728FvnTvH
SjXqDJ6WW3QqT3MUv9otG74hDa1r2mKehKGVLgxbQRQZQ2ubgw45YYzGg5l2zKI7mwEIumCUEcAS
y3S+hgidb70an+oCoId4NCipFUcEqcjw5KFsVVm3dkXvrFM7DLBeipwZHkFjTmQOq5Qn1Ba31XSd
R7mP5tI7h2MDrbDJ2mMCpYlozmGTPP7/aOc1OoiFbFJ5yQoWiX5jz8zmYdmUsccjCqbAupmwJ1s0
la9h+ZitJ3I4Trn0nsZaECJT9iwoGmnsFKq+t0ySsRKJ+GvZOtZwsoKJqOKwEkvL9GCgZQY3ZTel
+6HIciKa+JIFCcOGXLBSHRD3+x3OEZX8VMFrZ2nyDLXHupznOXQ16KkETBB4OZCZuLH8dNPr0L83
buPfi+pTsGV7lrO6zRaP+Hzusk0/lhJBNVrYSYFvSezwTDdPb1hV8bXZzezzw8y2QLD2xskyh03X
WfbBKAKblX79NrPl3kaKz9z21IM83TF1qnJ9VCa2VeQ9y2nWd9K68qecERk0+A4Rq5RkDqddSYRm
UhJRqneiuUd6rJ+aNMAbYIbvQ+sAvIvCa4+Z6I+iEa2acJXnDRT72XFW/7vOgba7Z4v+90wgBFn8
MLvukLNSX7mBxmT48F+WKsQ8YXZb/jZAX65BFwdJ/NUbzH49wzeBg6nlshLky7JbGBcSleGFc6jl
+ZaPd3+kSKk9cltcA5lly7SR+wpqPA7lTWx2wVZn3rQu5NRs+IbwiaRvb5m0rXd3+2CLqIH8QO6M
t3CGpdm4B7twvzN/2uoxKuDkgv+hkytXw+jBlG4gv2Qd2dS152qWbFl/Qljp9urFZ9mIJ9t5sX3m
UXUYf8GrYAoY5vWxAv556kxSU6xwN9Xmi7ZI6BookJb1R+3Fzqb0OusOi4gHYmAwg51j/8DSc9ni
uoGhhR9dmsyyl2ngr8OQ0RGqChLgM82sLkiSJTrMgjwMVk/aQhHnVwl7ERUAkc3mUjz7I5GrcxvZ
O6nDfheUOG8rsJ8XZG/s+uv2/PdXIqgsON6mgv+SJ4ciDr6k03fIz0aX2UTU7YZoLraIA+0l89Xy
9le6KfvfaIvzZ5+64UQU15rsUecYipIvrJmWM0ltKErC/iIQGl1UqtonZTuXUHY306utsx9kw31I
7iIyxevfX+T2S+mTlpeF4u5QH59K55Frncz+J5ifPU0MtEUdZ9vGqYJrQ3jP9d8rIP+b6NNzUV1L
z3OFEo4rXOtf9I957BGO9OhvSdNcBjWx9FVsF+uffTobn50LNbJHRgFyiz+TJC3Aa5+LUwimDCUe
DFS6ycZLRxgx7HFOkQIyyEURXyYP4pAd4dKFxBUA0ZY/CyDrlJYsvqMAAVNpffgNuXZ5y/On0c3D
7VtucK0yWqzYcFqWfYnwDez//Y8sHz/SPzs5+JGJOrIsdu2W78h//ZHNSsG6r1pIgF3RMwVzi1Xq
Y53vC9DIFnEK+YhIrRG0R0QtmEcvd1ZmE8TPuIuT59hEuFSA8jnE6JlK323ex7gwDkVlpquQ8+Gz
Cx8j6/6sO2hN1YShWBV8Xxi556j+6s3gx5yXUGlFzR6papABFuOzzcH/HsnOPEB+fFepebA00Wv4
owiD0ijw2DokT/R071S0+uXfvyX/6m3xlAkOSfnS413Bpvfw7/2TcDwshYiSHgGzAVV+wSDg29XG
HzLGiEA3HgNWi+1u74TMU20YOv/+H//rbfsvnwf/uq34IJDn2pZt/sslKHO/GeIY3kEwya/MiH+M
rtz3kMwByQKZSC3jQFTGTGgJS7QBL/f4JTNFgk2LU/7fv5b/0xtBgylM1/IVd4X4r28E2ncjKUI2
hoHIf49NTWUGXL6HJwQA7smNwHp4cu52RSX+v3f5m8iLdvq/eJfFw8/7v3x0/827fCv0Vx5//bN1
+e93/Kd1Wfj/wJMsbNYJ+IJNbFn/838M3w9TszD/ge8PRyV6dtsxHYVdKy/qNsLAq/gtx3G9h9hd
WubDjcpj5u9v2f9wUb4rMIY8mGFvOP9PzmVWj//VCOQJKTB0mhiqXEfyGv/V1xk1jOUDcDfLlCp9
1XQq2eF9e+Yh4OyrSh91aq39ENEckdJEVQTDk6rcUzCnBHtMfbUlzwDPMJ6sRqUVBXeEnYaGxWEB
JRLmf4MxIah2qoZQaqK/dEo0XcV2tNKB9xYrZin5+I4mjZWAIrNJpzspJXts8YYbgJST3DHZ7/ya
BOr2ecyArIjs4GeoE2fqfRayzdo1XQBQaQPi34pOiEQzNnx9gfbBv4uB7BztkCIboPQb2MBrkd20
V8mTYRUrxhzmauTYNiisVr0eSFRye1pZz6P3C1iAUvWn0DHrumk3ObmlPAvjQ2BGIBF78UIYBOov
WJhrZhGIZptdOTYuAqoWfW5j3kI7QU4bIvdwoSd1dIxsAF/80XoneQVe+sj0F/G+v7bT3lraNU6G
8IGA7QB3uLPNMsJk02YnDv5f/sCcFqjqVAYKZmyvpVHschBWKyKiblaO9bwYZjRBhPER0bW2bQT5
kVuvBQkIp3kT5z4IuybFUlwh4YiJ3jFYkVN5r7pGvZdYmjfaJXSXjExsr6j+omA6moot3nCImG4c
pyK7WLEihnZiPeDm5zGqf1oxFw8myXATNPKlq6XJpNZj2Tf1n6344xR+gY2su6YFHppYTruYWW/L
Tr5uLXaXA6uReQSI7U0zU/yfY9qGMH2zee3732nN/s8ZSsQ13udY2qAlRGazOOuOsq4QKiEiWkyl
+VHBRNzFObPQSZa4aMEtt0KRiD3ae3B0cjmYJDAIjThiNOy96YLjbW0/3BRgaaSMdnE6nxKEUFtV
l1+hVJT67Ot2LUdp2qRfUxg2Ozo7ah1SVlRA52t2v0WXgquVbb6sOhpzFFNH20JAbvknJXHo6DzA
SDrKFT4RVFCM85DetURYBzQNvboNmgznACe+yHpv1bTmRxd7EcgUcugMzJ4r3zEDMOSrcBQEf5ke
EgM5rCLXsVYwyXifynaRAd1eQug7hD2gKxueMjEz+aovYbF0kbUlCAiUJmRrjiNkfRH49JUVpdhr
uxq4dKA31Oeg6tF8m9AdiSF5pBaSiJwMQqynrv8QXYfDrpME3lc/CbtF1GwqgPRO9tXnkDQMsnAe
JySiewkCzHI3fjp/qK6xlrWHSr2p7XcTncLa917TORK0be1ryTsbGQDWxxJhZZDFl3GofgTlh2GN
n4OJJCEsngHaMmKYiGnMcoKuYlZhbhZbK4ibQECMe8ZIaZl9VGy9ngaERV1aSoyXWbwL9bUiY67O
7beAbE5kXg12bS7siSEGcRTDudbkfzL5X/SFYR1r9dUkbrvVMWos+DNgrBGYo+B+bUr/qSPdFKvR
vE/Z0RuWHWwKGugSLeGRTZ3bFodZAC4H+PoUk4OYJOqvT5UhygR/qSiXbFzugwHEOiMrEF66/KCM
e56H8EKwjbtLDMJISmTT7El55tGmLuvqoc/wrA39AGPMHtEMo37PRpzaeM4vcFJ80IQSLp1wuA5Q
YGDlRJsyfsjkkbAvgx7Ms98CMBzt/malcw9mDwldm5lvMcPwpYWJfwnslZTDdDqZbfVVyniEXz3d
dWqOq6HFbhZF7NkHK35yEiITcdKh6kL5lKqGKTTZwyU8xg1xEuDZFd7PMAItRFvHdJJkQJ9LSnqo
aCvzF5oeedA24hwd+ytJtMYKZ3W60/o+M/G95F32kdnpaexmxqkq+u3WJfBdH+9+EDqLzs8YF7FN
W4scf3Wg4On3GjwuwY/XprTEmUzwVd0AvlOD9tcSTdy1IApzAzQrXklszjwTdbFOejQ48POjEIVb
NOEyVbbW60nzBia+jreFF06s2s2XCG9YEpTkjJSheWwN78owFfOmGI2tUTU/nbpwz6kKwOT03cfM
LHkZAswjcQLoYzVbH3abyq0XFe+BFdbHvrszPU1Yuc0r1ZrhKu0kUqyY19Q6mBKsIZoOsqdgdF0y
j+CJNieCOrjucrLqHCvvLrikSP0ennAhvEaVre9Vbngw4sotm1zBWK0uN8S1dxT5gvEHV3WrOXrs
MFXHSc93U8FcsmamLXUAv5hi+2xX9XtqQ+4m4HXgvpxfPCfqd74coME272aehIfMgiTsjdHZVaQL
1NnVIloNN8c070ggYlXnJp+Og8ISIYxxESH6JmWf4t6VBIjLzyEOmdhN5QFpt78N1zCobAiRafNq
syQy0zE+I5xdZeYZ22T5JW1M3Rlh7lhiNsxi7VVTwtMfq5nIUGx6O+zboqrURtq9fpWzPpq4rmDi
LXDud5nc50gYDqP7K4hGiMaUKLupTQmRqUeQT7UJWI2gn1vLfb4zauZSbTftGak6m9qr8pspogLq
qzv+8HCSdSPZutXcf4XeKJcOdMaT6AJyU62HBKVR9Sqpo+6jqJ0rwyTnqTCltaYuOfd5mLznBC6A
71znWBP+g6XzWm4U28LwE1FFDrcChHK0Ldk3lGW3yTnz9Odj6lxMzXRPtyUh2HuvPx5UVYmPoULx
lzQ+rBSdoZns4ECqZzMRewVIvSlDMI1WUcJLJYbHkujqM7pQUvBaDVxz+WWToblJBeR7TSEWx3Yp
AkfDgCSpiENnKDNkG75SuqbOomX1gbUfiHvy2PU/rQXBJaRjOPz3X2qhuKKm8PWJeLww93GtTF9W
vTwPkmNovMYlyyNpycCFlHaThdOJZJJOciEU14AhGLbjqscYyE5BLM6abh5+SQcOEHplIkgMdxRm
I1OayfVa+cWgrqloUY9gN2Ika9hZ0F4IWfbJudK/4kFumiiylbI5z02rblEwTIkQnHq1KDY0xNMU
Byq1Ruu80YEYYV+tgkxOdGq9gFgl7aoF0UZ6xjFvW82WJ1ukG+uK9ajqpcnD8GIV9YA6SeByZIP5
xb0dc+q95XUupO8Zq9YqUuhrrWRZtGXUuKq06I2hbWVDexKccfYDlT5Etf+s9Kdk6he5wj0PK6uA
9fiLcFxtGEITTX/rghFIP20hxU0dqPNsaV+jUMEAVG4u5SQJTA5MJ1Fx5NSpq7nmMEuzisRqbnA0
K4nqj0nW9APKqVBroDKRYAmlFkEndoQlKn5ttdgZcrN6wMDyMGrSPxHV6zqu5o2Vye06U3ziaiJC
OIy3If8OIaIHMzh2iL9xcfWHvkp2k5nuOMgdfLoOSjJnMrjatBtwH5EmXDUbjbUd8d8Gi6NXC88u
1DcNuXn5jLAlEWC/NDLLKuKHsXr0YXs0BAJdJ6LzWYr4ZHp/4VFErZHikJrmmfjtIre8jsPwHP7o
Fa5i3C8asHa91Kq1qSPBJQxwsaQh2iEdmkvGKjnbpXVBoY0posdEkNv6WDgiCabRQBzJjtqljSR0
joy3f1k41Vx2iV/m4hBuSbSS3UaFo+rjRlhiRUHpEoLGWI8cxJ2rEllXQ5NzR4iq3pkioWtgszGO
7MhSw5XcKri9mx9t/InpU9CoQ+o5tc+cNEQrWGEvpmjoomPGiKtVw3msjrkDB7xQI9g+JpoMO9ri
Y7Tk/khi+KqQqOgqZ5s29q9RvmYW84ZP1I87ALtKeovIDTdqU7wbREBwsE02YvE+5Vj2KTibWzIh
ZbfXSJ8TKCyZ4DkAzQ+BRrRwUlAVzpXER6TKmOexCMVg8xXap6oGUjasD30k7DlWrnEaCS6xLagS
cHfp3eylWVZQUEnPFxix3WjWji8RCytlOSpnQPGn4iVqMTypEB6d/NsqIg/CM5cnJ6HOQZM7dDES
a7Sy0lH0CzUJz9BSXQFty4M5zXQhB70zcraZKW6qJC/sCk/XSJoZ5dDtZc2uW+Ix6bcN1djfKDKV
m8uJG3acy5yMO4mhQbBayms7ytcyjJkarcIYHkOymUMktdaEEtPkbFUl08FoiUsPH3Vn3WV1voJs
IlKgXBD8ctVV5jHCchyeNQPWqtLJ82d93ULMv8/IbVcqxcSrqpHvIYMiWjBjFWvTDfD2Zfmo3v3E
JFVy9PmYZgZohn+uJPcynEc0gWhLAIrLqzhMXwMGm1WpplehzW5w+mh+wupDnzhwdZyOUb9mPUn1
gLw44hok/gLV9IFJBWDSnVMRzgnry9TJ37FWH8kRfcaFHbCfoMFSQrer5CflIuaT1JFlRZjRgyE+
liYEP4KcfpWV+JSFDEYO5Sgtxi0xvCMsLPe0iYm0IOCSVz5nGFLyUh5sSOjIVnGHRPDH5EOTg5Fn
fwx73Gw8hvHYyl7qKz9+XekeFau/daN7+nKbQXaTa2GxfWEGpak4Ceme89+DyMKnpJevNmva7Rhm
f2GFEZq4L4wclcRkJrqxpEBsCZpuUznNYqIXB7nNOKFN+cfYCMqOKkcnkcpN2GrCdUos+D8BGjaG
nNowos/UHIT1apw0eYNBlEeRFV7uLzQkIScvcwdcN3GrLMmJazcwWeXaegQT5wm3s5QinWQke58j
JOiHntyo3nCMdlw1ha9ekyi5ZgbLTGUU6zwnUtjPZQYOokdDEHGOiCdyxEwqcFqk7pQ2+rp6lgaQ
uUzLhDVJkq2NlhWHTThODu4xpmKNSJmq2o1Ffg55KNv4SUuWnWNKwvdKmFIAOVrzbCXKw6LZx4eo
M30o1BA/0pbydT4pPR48DdJ32J66aG8OkLnuzP+3yvvITD5YsIs0oZXqOQnuRXkbjV2tk6GbMLpG
/5rqe5x+g/GK/6HuLtO4S6Znn2+r92K8+uZBstYNZQ+6fm/oaRiDr3r+kw18vy3NvZmBASEg0pa5
QtgHTCulXtuYoJ2C7TIaPmPMJ/VZaL/T6dw36Qp6h6LOt7ibmII36Kn5iGFy07KvQmcj7AjNP63l
4NnPj7Dbtkiy06cQvQFPMPOT5EsHuICktfJvE2s2sU28MtJReljk7F+4SPCYQv9rGSreguSR+fcO
VW2NDEIZ6FyxnrF51IqNGX0k/p8v/ATY0Af5MYDdGJgvR3YfHhVikLf14FWzq0zrFOliM75Q9qxy
rndRPbRxJwzXMnZLvL6qa7U7zYR8ear5IzVuR5I4Uc1F6h4buuLTq5JbSKZx9Q8fyzElROtMMBAC
yE1obAy4H81MsAufptnVgn1GKrw43FJsHUH8jGRx1RMvi5F11Q5rUaKk+NgIrKHs6RsySOf4LaKQ
C5V5N6irtUgWlkBzWK98Z2Tzk31kW8NfLx7qkbpaazvqN6lqYLzBjPzvStl1yprtfay8Xts1WgJ1
jh6/RK9aeoGEKBuCTbNWQndZ3BPgL8jLdt30FXTfdVOxeaFPla6mdUqqj0nhOTYhZcx9EB0BvM3u
0LS/kXymiJ5+JzIXsGHVNs7BmiUm3/eYRtSRSaI0aQX9bjVCB6wX8tmVjLdr0KnTfVbx+wiotDzM
n6F0a0zSaCU8/lG0iqarpm5yTkbgIqQDUyP5mQYHP3350SXjjFTgjy+rlzG6ee75ygE/5Cw/MUES
Znuaym2O0gBKB26xbF5ihjPSVZMT7nPJv/rJBIMAq6kS5GIjc2V1BC5ShEvQaNuShFAKREZ5J2h7
AqObgYUL0zxu2z3xTn7isX7qJGvFK+Xos95mXsfsMBtP2tRjjr2qVwT/NGAeUfgT8P5n+qVT9mW+
JiDQUn8l9TeGa2WeRSHoxdAGlIX360jY+MPO6H+z5CSX3TbozCt5AU5d35OORAwUkVqIIPoxCLdy
+NNNf+cPaJ+7cxPcGc2rJMJKGa0YXE0OKr4q0OhEKlP11StbuT3D0SooLgUERVnGAVD7FqPdSHBz
IIi0Apl2aXlmDM1Bzyma6iCig7a4IKaztY58u0Ly1P6dP5MFZ2m8aN0OjTE7u4X3uis+umjLlu0P
QJHsZFqEgIbPaFX4JjlY9eJpCN6s7B2tEa8hWifDwLPxZVCoI3DMk4AQzPxHru5S7EXZteDIPpoX
o7g1CsIIlX4E30EKYVXJJk/6TVU+CNHkIQsKBngigt5kWk+Fv3D8Z7V7QXaEBtcKCIDTThc/fAjK
LVdv/42BnaOnf411mThnRhetv9blYbQOxBRYwoc4cVb/VxlXSb203XaaNqNiW9TaEzwSXlOiokP/
Pa2OebMTwK33hv6eTOckxbrp0jFNG4NGci82QRxKQKq7cn4GyXWWT352GuIdCOqQ72XmvzJrcASy
hB3E4VMP2OY2+PmG7LuXaYOiIwQ1tZw7A5np6ZqrzAJIi+OKlzbR4Y2QyIoZrnL1IFHXWPN3tygD
aI8REjSZt1oWcLi4Oi2SZfTdVZeMZGAunypdi8zDV9werfBAMIi1VBdfkurUdpgLrmJ3Q5JkUgRM
MtGEFP3QDxch+myhOOKfuKo5wlxV5TKV14cGNhSwDkvr0bcpPS+Dz66/stBM2Tk1T338zKL9PN0q
9dGUB6HYDi0BgfYwEwv+rg+Hgk2sB5rK/hnBbbLurDFZtsvkoxTuW/+qlt+FhmOHIMBleQ0sDnl4
EICdKEa8l0Jwz7naTfVLTMKyIFtOWDASig+ze6FRoiPtnz5vUx5qMuIF6uxymxOpr53ICy91nIfO
0pxI0AG1XoEHRmHPLTzFdorJ5XjlEkG1Du/equ+Bi1lLTXCDfhARuuZKEdvvd+dsNCnDSd2Mnql8
+jcEjy44I1fMpC3OIdB80qBlD9iSdhwGPy5jRrBOD9SRk1DT86FiwiSLtcrq4IkBzlWvjEhjOkjK
zcKcrQhfEbpDDs1CDPI9Prpkh+9Qr36q8X1u3tKIdtZzEzP1JAu4tBo0jTAdlpuB/pTpF/GomP+o
wVuUPdqwWxG2RlfN6PjViWcEGL6gGrVxJqw345n8NbJKEgyoRzZlZVhz/xDX7w4BTvpgz1UnNV6p
kTS9S8z4ufXdtTekK2jDkpDA2Bv7F1empac9u/OtEDdvy9JGDXdmj5xnv3hCop9B4swDbmdNr7Yk
nZz9mX1zqt7N8bqIczmN85H4CubCnfp7ijtfwH+sHrNgp047HxPo8MrYcrh/KYUY/mJ0bDNBIj7T
2GYSHpryTwqwNu2oZSpr18ALJa2N9k9jYpXaU5u8jQpG5fw57+vm3lkfquEWeBLKASPShHr3zEMX
ZBvF3Pjitpi+e3OTygeSrBNz3c0vaPRR+EnNs2EdVX3Pi9KVR9U8d7g2/WB748qSA+Hn+DLPQck2
RpyewA+9Y0wEUePETkoj96sC7FfTqfvpTyhfpR0KU5bT1HrNyXusHeLl4Ta8XPdQYGDUAO/gN/r1
SIY/PV4Rcge21yS/c95QxNcw7lLUkdwQomdSoJaEot3T1lBF76VLj7I6YymZNvxSpu6ADi8G1UMQ
APub+Lx41BPapCLqK2h+3CCqnfpjreJAuAuZbutAsnWqu3Tz2eiwXU7g5BgeLDx+2GH5c3xfBsGC
Rn9pkMnHlEz22wT1++iK5rdeC9BZd8M/MJonsTdzcB7s1KDLcVUZvC3izrvspxfeB+xSUnnNQrxS
awvXy0AAkJbdhhFp/kEF5ZG8QTxWI6UmwmOiH4WvhRDduNyw+8X9pSvhhkZxbVQ7UphRTA/DO9Uu
evMjppu23RItpAc2JAhwGjq3geBVkW0n+qcZWBcww+oe5CB3seK/pcWG9lrm21T0oppzCBuikK/H
5m8OqbJHfEnnIoNhyLpWuPR4h5qrNM8+fmcpTnLMNz5Vb8fOcHhkZTo4JELZ8JDR87bt/HHTcX4D
ROsQXjPPYt/z/Hnrz0fTPMEtGs2m5hYXbw3N0UZPjpHodN4COOMc9vhZeXW0WqhF/Vnh8pSPIVFF
+tlIsWJtMZMliZuRre/TKZAfu/E4Jp+1YaxCdSP2OM1cYPtVFF9i5T3G3e/U017cmV5MKEDKQn8v
tVcWPfT6VhQXkfQFklpFVzF3xbjljdCUOBl7Q7vNnBRkIG0EQ2uDSrgudcz+rRM2jXaCfli1zCAz
YFUcfw7JJW7uhbzmJZnM0DjvewGfpqN0nspzQPh0cFOM74aEioxMuTXpn66cbXMaR2geUoAXqNUY
KK9goh/m8zg+svQud9+agkv+q4UVTLDPd+QmUegVXmr90DSHVHbkP2W+x/qHSKmhLALfxH+VaNPC
4atvenUZo1uavvvlyWwPRU0lzKpCFI08nvyMg9neovncq/9oRSGnPqx2U+/q0l2VfuP4HnVHc4sc
I/YQbjm0gFurivHCmcJje/B1DJGfpYCq++CLxxSb/OzVtIkNf8gV4ZtYqSkktUQb5GvM3JFzF6l6
0beLOY84SS/9kErKN1ZttC7HD0Y3mZAPbIv0UOQRyLTAjyXWH/vfx8i/BuVB1L/N0GSr4hN7M3/C
AeyBHiQ2HznnKbJOBeNZJO0C6Fjr0cYHq3boO4y1szn0K8gRfGhPq6Qm4TlmBySF5DGn6TVTJR7l
H4MVMhI+2uKpCDPn1q9K8bjPyair83MVPwPh0FJo2CV/inVEJkj3X9/twCp8KkxxYunnYEHnA8Sc
mG1DXKQanwtNusI8tUnHdTp4cnfwwYXnr87gGrF60qmriBdTOpKII5Tb5fzVKB4aUkYVcP35TLAR
P7N3eso/fSTjS2IY/MRab9fNeOTort0nuBCJuLCeXBcGKcTZVuXWKohr9+iEj0gqVyM6KerLVpP/
D60moN4bFzwb3uSAx5DOMwc//EqtyFFkMi7/jcRN0RJpp9JFlpHOHQv1bSi8gNhgFXXgPtn545u2
pNCJZKNcG2J5YfIC/SRmH5ZOTV+0S9u7GfxlEDx5jJFy+JwAj+PhkminDhd11mgkGhKylZL5E4Mf
FaiTw1WanpN8B90e7IF2sbMTzPLZhr79pUXvE6Ox7AWWXdHq1O4r80Dk1GpJ11HYO/BLsrwDXGD/
nJ+s/yDY3quwYaMmt7GLZLlN2LKpeiBb5NenVjCmc2eQd3N1FFiOgktYHPmy1GAz0/cZvgk5RGvP
NvOvoyGC+w6w4Bw6jNe9S9MjFkQHd1nKmTh1WX8n+9UAiPZrSP/4URobxd/py4mWqjjrPaMeil5r
EjGwV1VovT44jxTFrdSOYrRvhecKXBzS/bgA17tYvBk4UsGiUZv/Mqiip71mA0fw8E9kExiL2k2H
/GD14LY6tSUHdlESE2dSP5pTLr5bWOZdy86gVMXkglQTOAY32Fpai65Y/QRgTBAbNorNVdJ/9x39
VilgPBBnOz5y/6iNd6381DDedqBHTF/xJes+g35yM+G3iRCsYQQ2pgNE3nLr1JEzGPvUAOGTL8sE
hFEqxPYRWc8lT6YgpSahz8RyrGqnxJ9iejEHVx5emv+KTBEQOHcKZnrU0l6vw33ENyP/kqtT77zI
TKo1lwl5fFY+fmvP0A/TeJCKdxlgpSFdY2u+i8KBLDNyHjlCcxIt1e1svtH5XhTftUZPDS7Ok6Cf
yUZZNRJBYZsoQE0Oco1hjRfQfJpuSGaouL6bVt/J/bVs/+LmTzHwcVvAERkOs8VWx7iR7+fwUeAW
G34nvoqGHVgkPiRwk/q7kbclzMLIpdhI0oc5f2LRWXGKcCQNxDj7FIwtsT5B+ii5DwqZUAMapXCx
/3eAhh4ECrPy3dIGAy6mqtRFB4VL+D6qXVxt0xtPB/mFbYLiVuGp5xFZmKjfFDza8ndS+dbOax6e
kEOMcUl1yurD+2Q8BGtbrF6kA2WEchlvWvSBlzbRd4V6ZH1LlY+wwaPwVdZM+3tN35gVM8/GND/x
Wthh59Ssn5IPqAFMJ99NgeFbvIrYXa3NTKs5XbxLwIAKekOfAusoh0j/TMYXrqwNS1bOPhpRQpO3
A0vRBWZXZg8g2oSgDvndUL+0Kd1wScVxV5Y7jRNH7xBvyUMV4eLMzQ1WAD19AK5N2ps0H+pyR9jV
0s3aQl70NNwVDrFvIJI8r9IP2Mm4bohXRBHVuUOxC0SaXCjITtc6JD7HSlZ67U2pj4MP3l/ybmWH
BUIR1tWfGO9qcuKh5SvPSF+98G8iq0kdbwHeKwNOQKFrS6blC5+8On1pbCrlSQm8utxwfAUKiiti
4mqvboCgIerIrmVyqOSzL3uG9q9RPsXsntfHNH4vJoJN2B8dffipk1frp24UnpkfdR6F2tZkhyj2
cCW+x9WGY6lgbRqaWf3rkG2a8EnzQqCvw/jbwvNbhp40rM8m9QUpmue3CF9mhGL4uTz3FqQjS9WR
Qbv503UnmWxLdwN/3xF8k+eHsXZ7wg0CL5URlUPowFzLcebV3U7qPXA5EQzSR4VPBvR6pk+g2/rF
1dTfC3FPnafqCLcKqr35UmLDCVN1LbEsCSs+F/egtSuMfRUetUDcZAbV3spnnr6LbgKErO7V6W2R
Sv2XDLQs4uT90RZSmztxOAI4QRHtc9aRJH9wYzf4LUrmvNba9Ol7ON+t5IswL73aN8r570M0P2O2
FmXBRNuLOrpjvakZlLMKaB7oi14v9aOalLWQ+rbgg0rOX6nx0owEO89Vty5tBcjY3wffjZlkt9yd
jXUYx49wCanMMHKNVzX41yECG0gJU5Aqd7wIDyqeFljus8HljFaXUONQPbEUtneZc0pt3sb5Pq9n
R61+8CVRrLYm12M9WM6w4oSEQ8QIMWMY5DzTNlRDq8iSuRJgwkbll8SVQNpmpaeoh0pfo0rEv5By
CvMr327pnUhp7RhXYLyQCpFLoDMzchMjYeGwluBatqnw5Xt3Ryeurob8SzyAPZIGYXfgAaiI+rd0
ebihFlqqrwUsIOSgEhIiXcrpHoju4L4qcUOKKYA8yH5XI4Nj9pfXCgUG8WZQSCGzCfDLLx1zv/gS
ho8+O6YLCKCniOHeJOodQu5TG67YUUOTDUdjlybRLqTGd/yKRvSGJbRD/LBsaijk8/JxEiYQQlFQ
dWT6SSKRFQTREY19Ix2bZUMnNkXGkmeRDdi4aL0PRbZrvvv6WHZPLpXeg+OrOxn7u2Xe0pJ+xQ2c
GOlqPB121LZrhZxdMtey6amGe0RbAmMQL9+LjNUrfSBQ9HcW7l19NrVvLXGj6V9AudUw/6prghu6
W2a9MuHbqGv+PLOGzTc2bUnca/fqVu+JV+OKWuDXTNuu5m8HV1oJPrB1D/Kl/knjPRneA+Bby9xy
xprkK5ehSl0L/yFjer/RFixf+ha4JfK0stvyrkDEJC7GYG8JZdgq65gJhAIJrCixXTSYcbd8ZUZ0
C6pTIx/F4AkJMEQb0NZ2Cd0gwWIfMBv09V7N15lNIRnT6sbfcmJkYGdjFNlNCJceY3/xqtpUraKI
vY/BK/Ahqiv4W+GkEgwcte8hHhkrwuGddnYDJF1llx7xGY1W1AYy/RDtBMgcBYLdckzX+/fKxQBO
l4RXbNRiV3oDshdvsK7K9EZ940qrMS1INxHwIiW0kdoeZfCIggLdK+UTslgQEIphkHd9IlgnV8lj
v1dsk+6GwiFODYIazpTOjpgZfOMLB1N7Wh0ldgQyv6nlJZwey+rTJ+9ysVe9wRUzLzKepOqsxsQk
IS3hDqgQxb6Na9Dw6lo6KmiVR4AD4a1etPaJOt3pvkCiAXuI8anjHzCoO+JYrhH7wxkVtdp2MJjT
V3FvQ2vXZ0t283KbJGDst2J8U4U/0h59/0OZDoq+0zukkn9Te5SKHz36UqQJ4AAY5ZGmf7gYaan4
l2N2uAA5AMBZ2pGZkjNGMIJRfUb0oCssdv0/ZKCr0I6QA3vQGbzzwiXVO75aICz0krhlF+J5VYms
/gM54qwvqOdBRHO3WvrCd7MD4x4dO5fA0vIiws9JXitikN8QgmR34Do5EYF2AAk6Mirn/k/Q/BPH
90o8T8p1zASXaD2Q3obRsoDZumj6K+G/Mm0PwGEPw6GG32wYeFG3OMCjQHe2RYjGJvsshCOVp2q6
Tkloq8k4jsu/mtCePlh3+bPOb9r4nOuz365NZAiK9CsjdhKqDZBwzsIet9tGfasorgyLq4hMMIT2
If90Lxi1x8roEJww2SGaUoCAg1pc2JHptmQcOpsckbehV5LN0YlUosPH9BZH+vwYFRuq2sbiSDYp
CzLaiYAMnPJu0n2xDr0Ar60TrYdf69/oYuwnuY20CgX/btM9KSzwUUsNnphfeuVHJIdtpmEmyi9y
5rKKdt8mW1gP9F/LJJ3UBN80stMAkM3CS+qerXHjxFszjIQuBToMoSAaN0FwQmktmR86U73Sc5TS
PIUvsC0Pie4ptgivTSaWwwNCBFLVPP3yjZje4qJzUCE0XioI8B0WwDix66Ehfe9fpB2DaIswnjtC
Qnba7dH8rjLjYqFi5k7t7yy1NHs7knU2eWj9DdQMSPslzm8dFjTTslPVJbJA4uXTewkL30DGqZ9Q
QEhvyJxmHSOSmKJyhbUq2pYCkWq03a2YV9pjrmx1gukdC9/oWsAFZwo5U0Tus5ZwbBgFupDF++g0
K8zRMZozL9xm+RY8xWswuzV7Sgpa5UetX4vSTES11HXsRjTiiiO9pjCeJstO8NBxTS1vXAI9GRbs
F84vJJ6vXM7PWecYVIS2zLoBW42ArjBecnXqelflsysTA9EEb5n01STSGqQRHcZGMl4pQbfDLSkP
peqpxVeJs0odT53q+tGhso7DgCbotgAmYmZt24zRGvOeXL3X2TPLFwBnXdfrnmEpe3TGb2f8lP1L
lJ1ePqJytDE1NQ4F1KnDVQTFcehYI3HPix3T6RLyMhBv6NwC3LbRjxp+ZN319ujjq4ojIfEkJ3I5
6mA2dPVkl9IOlWkiDSgzGlm7MO+tQpS8sWHoychPPpnAezm7HeUbK0WJbKoiGDl/Elhe1FksuESQ
9XwJGuZOtoI64zcxv4L1qKaNLtpD2ApthByB9bezo+UbMvAMEjx/rsrWnaBTJHjuUrrnEdj6ToNr
rzdkXgTZCb4DsLpnWOBFl3brFWQddlgoHAFH+DO6GeTQD8AfjSva6L9XAaAjfu/oanC48PvBkTEw
RJz2xMiz2rXMVogOYjhkKh7J9EK+Uz97oYGLiUfu5K8VSJCD/FlxRgzRPhro6NPXkrbC8h47bAee
ZH2CFECcv/npjzhGhxHH9pTfhPYC8mVHAck4E9Q3h1u2SfM6TgS6Y+noVpMtSb96+xF7rL7tqa6I
2EXWslLJB0/WZQqOq72qAM+nzWnLf1XCfm7PkvWRZ8xMMouGuPdJvGvKe+Wr4CpL/ocdgj6I67L2
UoQh8cCBhEwCscNripFOeabGP6MBDRQvLVM4Tk+qkEGMsxeA8yr+IuEB8cXK4NGoc0caNtjpGgTb
1qx5BcL6msagjHU15E3V/KODo08TH01V2extklkL/08NFNT3m8E6dtPCirGwZB3ZtKiMTQ9jPymP
VGnMnqpXqHEUe/CA1hacJ/z3/w1G/kATFG91Lx3u/22okI05jTE/JfdZMf4oJdHl0s7M96W1DbiJ
u79Q/QpWUB1nRvSlY8fjTVfHbHW2kEnVwbdkvCOFRLNG7kPAF1xsgirnAtHg3JHByxwvC19avDMs
m8/DBNbfSR9yopQNILrhGE/mMzn6EM/PLP0Hju0IyDXgyaH1iexVz0p/lS4i5wjQL/SJhK+uA8XL
luRLrmpQ/DHFjhANy4YygGnbtCchaeBpwLSbxdaKVgBD1Nlft4QJIXAlkhddMw624J9JFJpNXhkY
57Qfmbu5mwpuXA5dvZE52epr+o+rQ1mTwNUSSbadQcqEtHUFglRTvEDty4AGD+3AtczdItFMEWaN
BpzbenQCkFbyHfsPqS3PUWIRIkDkUPE9lA/ULTSDkkSFypVtUHM6WqRJb4Id2oRsM3oJaorLBnG6
IxiMv6CRM7l/wbOTr9H0VRW/MvaVbvzSxbcamxKIvuHo9YlTm5/fInjSHlHAAr7pZPPlTHZi/h0I
FI2gPI4OOrUx2V8vfU4ojrPAtxGaAVr/NdwCmU1HavUVMMIAZ8nik+w+V5v3KFiRJypcYQT8gHYE
otgi8cIDmEzaP7TfqXrIhPs22XYg0vk0lB+6gkytIam0/MWiVFueFsLsHwfUJ3zXVbeG8ggkR80+
S/MUeapjGG/jxtz66l3In3K0m1sdSW9DIBoUnoZE6jayLjMKFXhggOHtiOe+u2IhXRBhOUKuyp6j
BR8yve5C+NNn3wYEBHVFjpBmq7R440qxIi+IGxmtxi6ajrL2RoSfUp7T6b78aEv4MkEYcuRAo0mN
OwufEN6sMnYmhjqJTFEMrvqNKUGl5WbJ9tyjjtSlpwq9DkWaBH9j9PmCqaWCb400j2EjowdJE7ct
EhANhCjtqDyn781BIlwrvquwRKEwKNqv2geggzoqwns0uLO8IUrUWvCOCTp4TNY5CBYxGTix3o38
g1lglcUusYHjJqHuykPUDi/FkZicTrvCkoKkGdmqJ+7y7QAdb1EQfLNCgxR8jOzhd4eq8auBoSaY
yU6V3w6FmBF+zUziUz9ziHzMT8jDJnlIfL8YjRBopyEDzl4QSE8s1hgEZmTkUVqcCxLk6+bUj6+J
cZpCFuYjhXfqshmGR0LkkYHCROVwllALE3mAPYm5e/5WP/70SE6WQSgtBZBc8GX9smzdWn/6Qh6n
wpAnwyupP4Li0ohnhm81+Q3JgBXjj3C+MetL4edY0y/Hjgl8QXITnCR1GytsQKvWb2DhCAhCa7+h
TAG2bscMB5cthOuETbxhSWBvrXpyN4cfre6d5b0AsKJfk4Atu/Nyrid0A4fOwgl1wbFAzEsxJ8kU
t0CmDCxaSazM/TsMWz0fMPuhgBU2L+BKjRMBT+Kg0gQyUOixxOPDvIQimjPXpPXERPDqCc1JKlnR
r6pJ5gFNe3n7bTo9sTAr3qPHkygBPofaO1y8SINoyUEzO9HlUk0igXyf/rjLKZxRju109jkrNk9R
vIjCOWf4y0n9THedg4LZOvc2jRflVe42/qzYRbVtgXhgc1dx7TV8SviPBWtyScWAJc1wG+FuItnX
kP/k7F6Tm/RZCTeUUYTuwfTekjZjuXyjjltHvgzlANxBYWlVnShhUaGdCtKCkdzLZEIrIueQmeqZ
+7I+qpm3zHYhIS8Olp1oX8YXQ3XSyTMKgtIqTvL1Xqi2VebJyQbPCgehivAUotqob1+eO2kE/nkY
OoFbdwPJapLIth99KOZnFykrA0jyEphu6kAjBjYE0XKGQnc2Jl8JKhVnXFfRNl0erKcUnSiqcqvZ
6XCW2dG6V9aWeQiklxD+tvI9MhhvCPD6EjDKERULomAiI/LBfFEzBEB71WeIgIclIiCE+osAqw4I
w9GsdeF1JXzWusnPlKARxAHGvXAY2CWWuwwtFpiH+z+SzmO3cWQLw09EgGLmVlTOwbJsbQjJsplz
5tPPVz3AXQzmDrptiaw6549xzluyzkBK8q0U78p2aSaLCAY5Kt9sgTzxoc3jHvzgEvP9RUOSjI4I
jsYRRpPsYulLou6plQL+kBmzZ1hnbY3UktVg+4tOu3cQTKQ+hR9hv6v7S2asEmMHcgTPRCgST9Ro
rzHjUBAxLgzlHPLvRyIvjYbK9GgVaWzs4a6uVs3o9Ithzs+C3r6a823zeVrr3l5Lrxwou9/U7SdT
PIqbKRFOYhCOsNVrnB32EIMBM8APimNYCSm94DycD/Cx0gJWGlsJX0GPJc0ST33KAtQyutQhFlDH
I5tE39ocIDquqSe+Moy4myZBTScBa1gdGbvoExf9BHR7/CPhEe4/sC8lr1dJj6jNCBbSURAc+BHD
RbsK+9/qTD8JQ7rmsG0TKhbaQs8R9XMCugdzAELkZS42I+wK2xgUEzqr60h/IZioCaQ/SfZMDFgN
l0Fq8jQgYoXg6lgv53Ax4W4iPdziNRjfQ26w6jRz01WmdQXYhojmM2Liy/1/OeXIE9giR9AhTJhT
ebIdeHwHvV9phTZt27cpY23acbhiveHFbVfGutWXBfPJ1FgOpIFf7YENID0YwXqAfZ18x8xn0NYq
mwe1qqjCH7F09BWVa3DhJztMY6pyi1iGxovavsk4XOoELgqkON72ABEdGkw1QNpesN1XQMx8/4js
/OhRqqBu9n6gk8mjcSHAr9W3d2KDqF5EwdQLt9k0C35IgwJnJe1iZs+NcFsxREDRib0iH5l/GEhi
8lta+GwyqqtNkp3s8ksMXPmbI64OvkOTJdti90t55QUM3884haE1+o4ImZx1BKbcCxGWFRghePVY
71ATydWjEl+KuXwF0ZJ7CEXXXNfXSHhqfG79pnLJFGWYLd1TKEFaTMmjxsLz0txfBBK4KE1ozANK
cHGBC8jaeZmwJHIRTv8haNWuNF4lYZqF8q1GkONr6K6uvfAYNPFyeKTNtUoOMtLULqPclkBxNPwV
ByfEFJkg4D2OO/P9neLQuBJeBHFEqRN5OKDMp4zOCNrv2LtQX70UEg1jRzGEEocK0aIpllXE5cho
FuQL5C8yQgjbVdEtgXSLY66iSBtaDZRT+J9nvMwTfWVb70De+OnZrR8DbLtI7hTvCb3cjIxlQRZU
/EMvCOQvcuMruauLge9xAVoxTNEPqJTf5HM9OKUOdtlxRtguxTBKArMmjtMRBKiuhDCEjX2oHwGM
R+8E40YQ3pn7mfNASAPqqRxeld+d1wYV3bwH9YFD8JsNsY9Fxlc1o6RCM0896h6dn6n7aNCP2J+8
sBXJx+6qUC9B/gFKhQ3IlDjAYqyoJ+KBFI4+v75Z2vM5AFX7jqZ9Ysd2PPWvWXSgsrSCqgdv+lOw
pFbUHA9d5cAgZfqsOse+0CLLE9A/DXL05jWPGimJ0fOBIj63+XVi0s9z9wcaf2xPZbKn3iyu/tL0
3biEFuXI7ZuXZZM1udSY3yaV5tTPlDN4rfJW3AMk95hDfyeQUDnpn6YFusLrwOMlfXHmFCRoNyt6
E6jAKerfsNt02YGlUt0xK3C3vlVqiAgjFrcf7dHHXr4K9j9YyYUHywBq2J0hMGW7cMgGItM/mXcl
IkN9E3GSaPz/cx4q3iEh1gBkIlpn1RhfuvdMIAbJbeZ3BFDA/QuF4kjRoyD0UkQixupcajeceZpx
oAwNjPsotA1Eg3B5fdoTEsLnrOItRB63ythiSuLv541YJEsKbZRFwDIBVhoQSR8IQwUgowqes2I4
BfSZlFvdRubgPqzJ35iyjy3RcExHb48KDcQlcX5qbdmv6lVHn9e4i/Bad/Gh9cUAkgaoIr+qYh1J
y4gjyZhhFGftL64i9TI5C9ZFSgE4LSRb8D53VAFFfijwCBbtE8CNIpAquAOodSH7prZATMXbbOVw
X91SHPIhibtCdq8S4KYClKfrdJhJ6Skd1zXZyHyHym9cu/yrAZrEmNbpKZC3hC5PjW/RAtnWW6Y2
SlqzycwvabKjX7BEwu/FFqvqmQ+tD3fFnNt0WAnUxm0+aa5Fsi4IkwViBZ9+bx87E2SCh10QhRO3
kGfubHJYWRiCe4REt7saA9zejDWgalmeXHSLEHbC6XfgUh6RcUnlBwmwA6uYy142a4dViZRGOauT
pdEgm2L6YOoSsx/q8m4ueTvoUHHqo3ctE8LlwYDaSz5uzWhXySx3DIfDoc336FdmwMoy7C5wkxS/
SJjAtXUXEf7WAkeWoedIAK9ohwH+FWxCcfNl/Ck0sMbr2lrK8I0j+Xkz7r0JrvF0FSIBN/E405Tm
qAQpzkeny/dkFlcUnvOIcfVhbtLNP+GSkKhe5udn26jgwdMAfY4PZWedYuXlW2ceyV5Zk9mwtKDG
NDI+yOEHxbibcyI7OvIM8fVCjkZncZ5ycbWIFbo/P18rHFMseu1M4kmSp/sJ5HAFN5Orb8l+WuUn
lWnsftRDt+mqngSOXj9FgBDwsc/Gq2e/zYKgD5fzvneAPlDpu8CI2AJa1+J4t7Cq/eC/XMIusp4M
c+61Zid0cU2yVJE3tEG5r6inQhYxmVLwQo76Q0D2Tfhh8Le6LerxC0e/qOaq5xn4dAf2iVFBMBDy
xafdIVHaRUSdEM08/ASj6YDApQfZRrEJvqana10/Ut6CNwhpjyXUdW84Rs5gU18b/IkpkKHc5ygF
uGTNm42Yy1+SSlTG2zD49eyzMhmmT9IpiJ+1V8a4dau9+8N+0fx48pacsmxJJrkOmDdy1mGnJ28O
GJXCQ3ozc1or1iVDHhNjF8kzEbWAaQ+Q+x/sB5bCrlU3G1a4KYEEYlmtUJLa+UeV/Q6fpXLKikUH
ecmzMJkbpDmPex2tf/VVotpUPk2HHS++gGKULrqjZ7Ifsmc68xe6CqEfzbBm9tFZR0Du/tiEz3WQ
oXBiuDw4tX8tac2orPA1hTFCFcliO4YQlVjrmc+ibYi8nYGZucD6N1bp8gmx2rHkCZNIa0Le2/JU
3Cy1PFn1fjhFS1Sd2rpaZktgFK59rC57ZgZ3gjXedyB42qLle/skB4EwiQe/m0ziHNno1kIHL8yI
sGDZ9p9+86onj3/otH2rEa2RLjJ10cxhFuHhLoKTv7AdpbN35Fpwfp0N3ul0chDVezNGjT4/Fghe
mZkYEvT42LvAkiVKx/iDuygCGkqo+vRBgAnPmZZqLABvCZubkHR1qE4m+j55BDarPL4LAAykM+2M
cDpOxIWxJAAOAwf794plYGFVWyLBZsGIm+Bt5zQXfA/hhl2ZErpusiqkgwCU+Ce7pGaYkbPeQSln
DdCfRr8DU9Oe6Qaz8o5E1Tr9ztJttpIROSz9XyWA+uXMeVrqqnVR3IQ/QXOQ0hsYR6EvhucQfOmM
qcV31t86NmDBVAtdZ9A9kWpw3KiI0wDzi/tEcx2iW0Utc1s42syy3/92fxD5iBSwOZEpBhQWDx8K
dYYqsO9qPi5aOBRs5BAVt4GXXzpH8lnK90O0YsAzEKgRDfot6Q8l6aHWh6lvuaSdvkP9ISXZ1e6I
NYYiXEjzthQccyf9ickwCd5yfax+GXah1Oh05Fu7tQBRUncls3s66hc0wxpBKsbGDQ6qcpTbbZB8
E2+CmqZfav5BMcjQh1Rx2d2CE+wB90BcE/Bx7NRvQZ5UKWcEY7dhzkjVYDBK1piUHSvaU9X3h0q6
/vYWOlp9ZBnanmjPaQG14/H6lYiGqPSB5wXeZcUTArvRelbyB9uMSc6ovOxAnNAE5jNyMjwcQ2r7
OfhvZSI04fhr7oV2sNO1GH769CxEYMiN2nYz+GcDdXItPe1hGxfytE5ugU6EEea0Wzt+Soz3WjXM
NLCawtxV7b2SNkZ4seNDPOpAo7x53QV4EYcAlPBKkxbiCGBktGFtymLZv7IIC9em6oEkKOn4k7pT
X91V1H3asYhO3sjNt8rbRZgxluziYQ43lNjICdrBSRHENVBIc5USIQCMahd0yG3chVcfR5kJd2da
l8a4Bv5fEH52UAkN8i7gSx6RUocFY8XV+O/glsmRxmQ55xXiF/eKd1vPYew5MJ4VAsUm4XQuTqNE
BCBlE2dDPUkybU6qYyKOF4rbuLoaTOe+fxCcnFiG7OhWoWiM1LM3IW18ZQ6LYs5FAkt+jSBW2Kjr
HNeBcYrVaz0wRESvoH1HDeryEywAWifWth7zm15OYIf/DGnVVtsJomdw3sJRorWdfYs1Xa4urnl9
f/WGPnPnwBX6owyAm5tftGwDOoszNsZe2SVc76H0jPpndoDlF3mKzF658SMoJBMMZ4T2MlPkAWWA
Om2YCttiQ9hBYG9VIbWgWAb6bWWW9Ah+lfm9wWSZ3Vq+GnVyO+U+3VrUZYGxK8zazV+jm+I5n5Au
5S9N9k6xPS0rZpl6B8RULihVQKyNppXDyfN4uq257f0SPLGA3i7RRaNMxlCIuaX+I2FzqjGA1PaN
3YmobWnywjVjNkDaE4QWwiifP0R3KRG30wKL7aAcpOBsFzD3nAUCbO4QhG/q6pRH+4qs9mzjL5hO
uQD6JdiGEc0H7HM5V4vASKhwxOsgCHJ0mwJZUflCJhF+fpRJBE66gAVCpuHweVVXmczTsXzKxryp
ZrDR2qlIUZbf4pDZJsblngCCb7z+Y8g48jDqCOqnKRjowAaVmRgxoApRJFN5JmY2LVtJ/gr8SC8f
VtkzSrwnLLfmqzVgfs0ftYaknqr5GgwvhIryKMHTcYSN/oHbywZj9lHSgLwFKqqYVWG8BvOlAhYo
Ue4o0rHlndHzT2BXLkfktIXD7FvcxHLdwo306cPrVLg5mrj5DwyDr1EUUms7mN1q2vanWmNQn4q+
LG2hFetJSAsQBokgwKxQ/bEhIEWZTopkZlIOP/KD6GzCFVUG5d3SWtJbtuOL31/ADjYXCru2HHQ8
BxyhJWvFVD8q9okIk6Z5Z/KtLb9SaZPXK5/kCmBM5H3wowbJDAu7MaYq83ef7g3vA/rAmUDzNBwN
Zc5LBYkjl2DviDNKXIqS/Dm4JyP99UrGnWinS5umwLqCpAZvIRG0LCOOgC+8q8c9QYq0V7XLgcsi
nBHA0p9JoBY7MKmxRKfwG0IMu/zOcfPugY2iyaztHhLTJYzzRF0j2PbUhR871hJTOMi6e/ynsBhP
AWMpQTMUs+NmPsgqVe7b3v2ASiWJGHW1Ae1kZr5jcUSHaT0njNspiQjrEKebFsAJ+WajpW/iEbV3
if5EmXAsf7V1s2CnnJGJU/IbV0TA/RsDbOpPqEWDOPaMaygT683XHnWwmClK86OrXvzh6CUP3XbC
cRNJEsMyh5MDWY2M1PHnJUl4U8wRyob6sEGQHDND7qa/PyUZ2V1FColMeZQDttjQEoVjITrXwwVk
LANR9c1zo16D6W/L9I+LGtkQuNGiWPnrnvjo/Fa428g+oNTkoycPB+Nv1LcCaBBS7tElpT7+Mv2P
QPuplY8R2Z7mABYE9cqIF8pPzGY3Q8iSYHeZGQSAUKINGZ2jDO0uprpT26Uf0bw3UMVFjFep7lD7
o5HHvlOb0GVct2qwjFmaAoDXCkktlhMIo9Srl8pkxDSI5pVjfFPkn3wVvs2tzflS9lQfIYsdgHP6
zwIFEF809MMcookBhlUQyL8D6Js0F5tbtCuP3QzBiT+LTMi+WQeNhzeLXQpyYOUt2/a3y28B64dl
OHnyEZrIw/Uz4mS8v7OQjdcT5xNTdSlPtYxdec6aTdoEIBZIGyJDBvcOXlZ99NpXBHHU1uq8Kz6s
4W4Q7CgHJLL8Jj79GwukBzM1ew91gTCPp5UaZYkRW46AB6Z3wlYKJVvUfrkSz5fFKhrk2dqyxjXP
2qxRDgr10s0Zwp9Ba219o6wQB5pb8MleO9YmZTzmhHz4gpvxc9zE+VfUHsX56qL8I87R+ZXQU2jx
0538RiFnko/yo9rz6YHyouLb0dGhwwhRAoYIqnZ6NYcKblHbt/PYNKft5KIS5ev1FzNbq9YZY0KJ
1cHTyFq8pD28HySIeUWCS7oYR3+4ITKJSLavoebqwsM9i22SHgX+b8//fXKpuuIdpygPSRFvu1Ue
8AHCPnP1AXPAFwhcUOPWLfbKclyYw0layDi65on5rcR/sPNGeCdOwEOuL2tniz7wbCfFKKgob6KH
gQHQ5frIk8l8qIqFPzAjIKfM5Zvrvv0hXbR4CBFXatJbs/+C7OYRicDNz+eqhguC36aDuqFHiMeJ
M7O7RmyomInHyaeYGtXgETuMLNXpjbYsK1lBAifqLzRBEYxNtXR/ALxoEIjU72xcos4RX0Rd4NTT
FEJ0SIehTSsBOPyRXAzZPBQ2eq52P+C8jlIc+0Q3paiWY0zT4zbjDPQ5WeBayznRL2IGS6NVd+SE
wdREnPs34fDovaZPH+Ual+gs5/YmAQyw35rZnPCFZc9aKeEEiJ11L6zdJc1NYPHe9wTVbtSTCphh
fGCjUT40d8NbLj152nyGc7t/x+AuNoCXD5Br5dWPOwJrV8QL8db75CwJ2wihWiV7CJLRb9os0ACs
+vwwggS0tTn1ujsKbsnhMoJ6FIYVKONuJYiDOnjVVNbXeyv5rDyRT2QDZWCN4VWvRiGbhzpEGIcd
cmm46ZIyei0l3RB/GnHVPwS9obYRhKVx7qOvXpAlnLUCvi3xx8S7gW8x658867y6gB3GFqbGgNUr
ucJjX1yuagF38UxfngmmV/9xWfEQBfMqHBjtFYf6DCfCvDn0YB1MqEr1ZQyHcemtK+UuzYPlqO8F
kFHES3fJrQu/J0RCEzJ9GhQZlGyR54GwhavLsq6B+CG461Oi4MBM3YVbPhQJlkVFc0niTolx69R4
6Fysv6gmoEH9o7W6jz7N8MSXNiPQz+WyQPhhTW+le2gdl3vgqekvYHtqlXFxbd0ZkmWaBkiTmk0m
4zzo+HH4/sg/xN+3EoeGj7QUIotho1Z/+Sc8d3jB4D1Vc2MF214HquxAxZTHoJ4SicBj6iw6o1p2
SoE0blv5yHNOwIYz9mJnYnGU+qgTZxHVrfFazVHO83C0VkrtFcbs4qY9W+NHOKuN4J5i9uOTkeH0
Y3FS8Hp+0oGMNAGREKsZGAcprvykNkBvdW7RE2XZVpwEpUkS0jxG6mINL6Xjk4iwxZuPtCREu0Kx
pL3Ierf1U6gdpGSXy39m9qGKOCPoTu8rKt596ZEpw7Prb6vkVLHXs3ySUFJs9OgjTXD/Lgf625Yl
AHUgs47yOSZo0SNeYaAc3vdbke+L4tzoPxZ/8GGkbwsFQTwRoFfJLlIjXGACntpOozJkcTvyVwjX
FDVadowleJuu3aUXX0f/QpBPiFC53rrtOVYFuEqerD+STwB7WBDwgKzHW48bs8EQxA1Q+SpruwJ9
FM06+LECTiA80PVNsghVyFU8N82Cg3JYWrK0EnlfOop8g+OCX4G8/Zne2ewVzPakXPVw/DXDvMxw
lTk/lkDJudsCEsTE+wMLNqC1RdBVxNMGCpEbz6G6A3kdREvzbboZ2YGI9mJqh3lHRjudI6stKS0f
ggm7yCepcHr55U6+G3WTlSeIei2/4Jgx7e8oNvn7pcUQsni0/lSVHRvus154bJdu2mI+GxwLgsnt
7rgJAY5B5B5ssqRZgTAyMR7xDxfYnPmZPczNATSwonzohvRP462PQHIHGpWcDJIuUtqpvVMbqqPY
WFiDjGIrNiF3xCq0yemXgDOmI3xvIG2D46mUVR7uInmtSwuSfuXPUV+R12tYbL9IQ3kmtfFhIgWN
V+kaN4eyI3hQLEeYjAeiUhB31v7CbOu1HVy0CtFYDZO+otiBpynwcM3Cdc878bPIHPkMd1YLAooq
nqIFzL2z1vpm3RPWg4xvWczDdHhNe+lbyldR4jM2f1TSlfip7tNyDzg0u4CIzMHpbPTedji1DbT+
Sj5X42aGdnduggQB8bs64xeWhxmd2VrxbCSagz6Aw9Ps1KLl8ADKdaSCE5hYIAPqmPeuibD80MVP
xWLiJP6zArPBrilUVSaDbTn8MpvyNbLvQuwazzxl4VL3ks4vUXG1twEQS4Hb7+LyfcQPP0QpAxLb
LhpzF7d/eXFVUHuQj8WzRdYnPQInLm9CmlCvE+zIqAULa8wyJB8StaSzEZUP3z7eIOY0wktWips7
Cd8+ERSaRctchmP02eMXnL66lGJJAJHiXfInDe3NHK7i6yiNzy7Y5/Aw0dIul5qCzWyTDrsI0FcV
+lO4RkO2KKFgESPsN2y5ELN7SXKSxB2FMRI5YBos1Dt5E+I4JaEeztkmx4XobHDkz1THB3JoXJhO
D088udYFZrl8TaZpPnkFKmOFvZXkZ9n+NCroIw0YGsUPItIphzDITSSkKCI9/8ciT4xrEmnKNRbX
MSWlxcVV9kVKY3CNxLv/98B7XLUde0U6JyQQrZ1u/AK0evkFIEPjpo/nqn0gBRbZlsh61Kfyz2A9
2SSpfDgmLoDfjzF8hcpTl+uZXt5VmAMCcoAlh11rByQVAAQhXhWwp5f/ie80kO5kTzo9Ng+ChzBR
rzme+SJqiqmAP3FUJCzz+koLFpRCufGXJX3l9p+hbTkVMunuoqswc3k6pHc+GUk0aLPExe0pCw8G
NextzUYTkUmyjObhIiSIAUpGRTuPMifwKHtZm/orq58as0vuX0YJwIE4nBkAF7i4hCiRXtB4vEzY
NNQBcDNE+xhSlrbjfxEwUIgesWVisNS7ElJoyUijzkiUMn1wmJlprSbVmv7FClzGHA9Zq7LERCjl
30GCchxFB/NDTA8jgrO43sIykPyTAjqGUotgJHRqmX/FvKa0VyFj4oCn59Pt9mr9Yep/AYyDX58h
WVyPWDCkhNYp6Ha+e/aqG1Y0AO853Yf0fkr8vWx27jeZd0KRArIIMcFVEGVPt937xl5tTiVAUPKO
yDQdVlXJWFlbM7USNSm/1ozIUveNQNOJWTfDIEeZQ8hPKCAB5M76Eb2k2HjbSsFGhbkvRZpZI3g+
KURnFdJDrdRpaX5RbjmO5ZoOTySV4zy10IfEH0R4YwiYAZknBf51lHxsFGjCU/1S+QqGg2oXl2DV
5NvnROT4vAzRSEFl9ZsHf7b+oZQfsnuz/4bFQG/whiGSkktsugL+s90ts3qJg4xjY3ppiYR9AXAU
m9ADWbR1+IG9iMGgkHkOsSbiw/R3q8wMdYNLImSXnmrGDqJacr+Eet1sP9Xxouh34ecbObGU+gdr
lljY2YfD5CH5L3/47AasWlv6XlteDh5KBXVwZVHkwVGdYr23r0GFM2nf92dzCJ2k65wbbF3wV6ER
rT7j4JyWAbkZTy0h7GmaM2JfiQtHDIKpb0W8tfuHmpF0UuIVDUiz4SOtr3L5AFhgDluMKmDYskNi
n8lfAZfzcNO3tXUuuKJVVHui+HulcTFLx/qiyHe/elsRZZFzNLq7rlsGrUAOvbkxk8qrb5/5U2Si
LQptithkqiAAwNeo062UozbCWeJ20OYlV9N6omw6EsvR6JKKhV2D+8yZcFc/ydj2D3J3oEyNRZ7n
pC4RSCys7qvCs8lFJe5l0AIkWgs53cUxubucZwR8em/F7AHPMebxbvTGmSBBb3rSEMBKW/VOUlDp
YvZ60Zkp54c8590BWJd+zPprtG+gpzVci8UG1o+HEozFBfn/jJNzB5DYldg6xttQrKVh1SofCWa2
sJzqFBZQ50rC64WZaVZ9o/MicJMwr2xpz4XKY5xcBkyVwOxKbTsTpZ3ZkP2pDi28t5Qt5mYt+smV
l8kyUSB95G9NyR7D5q8QYRPOiSCUw11SrVEytfk2lA6EY09LzLSTVRajVee01KljQAwovnc1sB1V
W+jB2k2/q8aeDra3MkGxhOC3dvmqpDkfnBi7MiIHhNccMYN0F5gVboepBfWguQfxSXjKd2Jus5GA
SVj/YZ8F5azqviuD/E1GL9OmMmbH1zv4J7wPaJVLlGohWu8aXsKSiLCL5ipyCyk/UIre9J8m6hYy
2ulj+r5BXafnYZY7k2hd5MdUYdk6il8gDO50t6AFg+id3KDECA+G2eDIQNhi9j/9KgA+YplHGnsC
TnYikhoL6VTh2UAdT5HuZMznvgW/MKW1jv60GDbnBAanetzZNg9I8qRt0NYqR06+E+2SkBmrkx7l
aT9pdVDz66g9fCRsCpq45sZAhRZE+iLuLehmDEJBvdB4wYt9PaM9l1ZLl6IElWhN6qpICVNw+gBv
TX5z9VLj6w/nKWiyixEpij8mALhVvrGaE8zVjajdqa6/Knmf4ieuaVHjvPK+huJTQeso5E8KD2Oq
orDVka4DVbdw62gTUMZxmBZIvcN8bWZHHU14sKSYgqEBkplYQNgbfxsmFClfExms1nnaVkg4ESf5
QF84KqzKfdjhnl554u62aO1mxB34xUbTrkK4Igdf4rO1O8xH5UcdPO0EfyCQXUnszIxEV272x5C/
JuamIfgmfpXKqh/WQXAbuntSfUnpb1i/Up1bCL5hKNcmt1PoInc4oqbCfbSti3sGPk0fw79tcaKQ
2E0LLLnFzMfc7VlxIvnQK98Wnta0/hjBkljeBy2FwHl5k2NWbHVtAJ19RNp3i7ZJbl5ytgVw4AJP
g+/ScPctUhF/I4PHh1QqYv6Iot/Cmo8BJtKFSTiisvLF9n+qsqPU3Sx9nlkEDmTnOFlZU5aV/Bhp
f41sOBZWwh8Ded/NnOtz8vwE+ev6764/I/YcxUdqblr7o8DYQuMD6MqT56wokCSbSzdgb+RjqDYC
HNLRSdDYwZKl+gv0FIN42lENFPcQZfkQH6p0Y+SC8W6Hu3gRsX4M4JgYmCekUbGBUDTnm6+QB0Ka
fBYwra325psZ5UODosazUO0peCQWk0LcYFsl26vJMhyPsvqZS9RtjzyLDx85BuzSYkI4oj5Pdrr+
laXf8bg31T2GwjL6SjjCcuuM6obs1SUTg6YsDROB0amtV31/yk2UC/Yiym9UIKQoIVjLKzK3/7di
QZBw2CfxRuD/NceTpi9E40tE+8i8qR9WRvCk+RAySJSkjbFALNVRXEKkk3TEezBgdWZisnfh5Fp2
BA99VyWPndCJCi6S42s+6qwrrBFVWNMn+e6NF91gswjwbU4HcnPqMypStr2xEk6+8KHiPsbtS5Su
uxTi5Mjf9+1Sapd2C9FIigbK4tw71UigmH5+zK9o66lb4einC1P8xXW1tuSVp6w6bZqWS1V+UY9h
16eAJGxUOwTsLmSLBpJbBq+CsHxaon8BKg+V1S+zfo1JSRzS8Hhm+5t5V3L3gdwCGQaHuyHIrpaJ
IBW2olpUn2a1DoHYPKo4L6Z+xKkRvzIiSGQQcQAoutQFsmlb/+sOwCHlIxm36DQ/B2WpKwwp7AyL
pnwkyG+J5e4PELWtsqGBAIZjjUAXKQO8k5Mzmt5o/HG0YqWqDCLbvvllhENICrLLDxuklzhE9tsB
WNzCjIuGu8rwggVYExkZhyD54Xrwkw+T5B/pX+ZK1O1gW9FUheC9k+VIjtaHJ+9zHmIDctjscWl+
D6AZJhnXk/KMeCqRV6ks4lSlaGcvWGJqc28S0Ri2Fqv46GjeX9kehDiARAjk2nxO/66no8DAwvTb
pHtBeJpGwnl1bG/Jt96BRGG5xvI57pP6kuYfrk7A1U9digCrQ45I3QC1qzSyd15WflKRVksbk/4g
/wComURrHDZ+QLrYsdZ2zEpJxSGEMQkXb76UnzIFQcg3bJH4QPgPtRAggB+kAcT9O3e3FpM4hQwl
KJLMtVND+vTkesBOM9mlqFT2ZUAikcBEeP3RKuKj5fNcjMaxJ14I5WlurLN2Z/oEvdHiR95h95kz
xdkKVwFkv3rIeLBdRCgbAP4c/V4DNqYBnIl1Ju61ZZBdmijDHRnPxupOlJibvMQDXdDoEasAW3PS
Eq341FSkxPkpEP9SpA3awGkii7UcMIlUO68AhjipBiV6L156x8esBNfNAVkjDlUnj7LBFLBsmj8P
kzXDEq2zNYpllA64bgWbmnpXlU/Ht0/9ZD0stIXtYZfP0A7Vc8/8/P2R+e/ZDOPurQmtRmlRYf12
4cBQSc5alHOdvO3sDenTIU1OCaJq+92Zf+JnMMi0cAvPqapzlQEzzl1GxI9ihuYx+xF7Z0NoWPsR
glVKypMcZTnf4U8ni0gZyMqxeeXU5aCdKYUfCXM21c8h3njeGY2iJe9VVTipgUS8bSBaLpYaVbzZ
rp/c6uYztu+Vjfj0mskHz13nwd4EPHRKIuTWKNimdfaOuL7H6lJoc039NdO/VCWegc6eRV0/wuJm
xy/F/pCn/txrzjQ2OMNCdaLsW4ZVEDpHA12D2adMWxmm1XvT7FXCa4KtKTpIF7jr3PTWgg1MSqqU
eYxUHg0iFxzPPKk6Rox15xOqOUO0PCP4hVMWK8vozRswKTB/v95ozARqvdR/oFzJrEFjSBqQMIwb
c14E8wcICDQXVQ59AcbetD6q5BJ3P8FwypR3FyjrurrUpQqlTBwQJTya+Yy73ZgeKpjamFtvhCLI
Jx/y1UD/kKz/XZ0wY95VJF8lxl1Hb9ivCJLmkT4QcqaWVyvbtawPpZ0vCLwhJAsYWewpSvOjYdgY
7iL7pe6WVXus47NMEFi2k4FAAbOsmY71I/TA9Dgr3VSEL+sMX7yUyZL7OmwP7bAbK/S2MQnHvFLg
ZjIxWAeOAIMZDGFFcPH1Pw4FMlNMbUWFjev9chogqPsdEWn0gLoMKi52SO23ZWYeQQ87iMdI+SZt
QIeGrComu24bRZtmXGMucIK/uEJEdG9dKK2fvlrTks41mHXzHHmedo/5g7XTELykZKtwWHREDPbX
FgSlkJlmiVrQkN3a6VtyT7m+qEbkSJBfO+F1VTDtFOtW4r42ObMP/2RU0gfokZMWZG8umnireGtL
+lR0emKWWDXWEa4vHTVHwwsUnwn5UxsU8yKU9jwGxwwImCVBZHjgMxVOgE4mrG9Hj1a6CwZCRZfI
I+ckTqTtvcPqXqVbc7IjKq7M92Z+bqZkEqJFIB4m/1CqC6x/juXcRG8+C5MFdyg6qbo79OFx4H6R
GwpymB0hqkm7+2qYGLPio6q+Bub56mKWF5tLVFVWZAcmgHQRGh0BVBXSRVdu9AOZzSHwSyfpv1uN
A2v8geYXod01ahnk+VZb4YTbkN5urIG/u/abhgUHl0IK1AcwgTuQlVAtzvbVHfAXrKjlJlfubLp/
lrYf0UfnHeI+TizZ76d+flTovVURJzB3rbRwazcnu9+RrTlAvJPfDpoZtffI47yrDhaLvELHRBsc
DdD6PK2RD91VdS1lm0Q7CAf2WC6VeTLH9iw0C95BQusQClEB+0W0SNIl6ejCN6P2dxOYNSKCwkES
k4E6k3XcbUdjRS24kZ4mxT5EqiWdDDa4HLH5538knddy40gWRL8IESh4vIok6L2VXhCUWoL3Hl+/
B7MR27szs9HTFElUXZN5Ute/xHBJpHVqb3X4XRUDUlE5kl9Ag7IAbKD5wxJYHygJZ6nxJTgFTPdz
2peB60WdaqavoDsC6fhQk/1YbCJMJTHaHVrvRaeerfd/b+BwxVK7IP8vdPeyfe3aN6QXrhjJ3SOt
TgXyPqTM6XJqmbToOvmZQx4cGStn5T6F/Q6QulRgkXkkOBk7x9Tx6G09/99EnCshA2SbFA+krb68
Sl6i57Y3VY0yCva5bc7yRZMc/eqSV5NbyNg0WDkG5am5P5X1i2xmXiMINJF7T6eKVh9Zg1ghbe2c
Ghl6FRhbtWeajmNZAEQkhclFcbzpVRbll5oHxtgl1iN/9jH0VBPHEP2FDGKPT9uHpeOTR9IgYHH5
WvYatAwMJyl/a+6sfuP3/zqrYDqNg4aeFYsZS5USJudkoU62ZIWPBHsjFqqciG+Vu0T7gyuJP1ul
QmC7EShXT2w1Gm5LPxmEW016PoQy0HF5vZkP1oBgp1lrbISxSRg4pIzHGuZmeUc+GThCw/GSdYbb
zdpNx2hlL4TDeuZVD8+wWVu0R/0NVmQsgbTXWSuprAHGgeNxT/2SMH9D6x+XIOvPLBpmnC+yuctJ
e5ijPG7NT3dq1CFAsX5a2ONckuHKbtWLEjxS/EEmtju2jMEJat8QHPLGqawHGhpk9zyOWFrt4SKC
G3Rpm7mp4ruHXHlPYS2cQA2lCiyBhmEp8KekP0vNQY4e6FXnPnNmMFPRFllpYJyqme9gGdcxmBPB
7a68es6kznfqlaUdfNrulWYtwuhIzZ6A3GgQG8soYaZbooWuaeOh44rQGuCJOFwRR+uWj0QY7OMn
SzM1AOlANWY9kaFzRzXxSdOfccajZCIHjo5xfENIAdNXAQHqAiUwd/60uIhYw0OlokgGJvyfXsjn
kY4OTe0wsaLLS2LMBI7nPnoVKO9haFZgoCIUTV25Mvdatjfnd/pD62NckJFNPWFiliE+Z9lGzII3
QDVUivVs0/o3C8m7ZM87l1SlL0SG4YyBZHCeenk0ZQqDWeVQ6ozKHzXSB2/F0i7vd1OVjxNV4mnj
iefLObYbadiCqeXLqMLUg5+mm6vHF1GBcB2Jkx/lU9wus4mwBZXIvseJM7n/8ktHmrO35tb4/uWd
GO0bkyEeHZDZcG3/A/Yh1wVqyyLSRD6TEd0NTLk/wVvAyurp1izF4p8BtpfJeza4GXW1Jsrggzr6
g1bSgZtH88x3srWJnVu10ZmVyVOFD07zjIgRXoSnPzOeEH/8iUKC9SafA5RP3HDuPOv3g7+JS7rn
aSQLSak9Elqetku1B4wEO4SoGtDzeOtxV4tmyY8NkaZLnkO4t+ItEnQXzIG1shA6GRecI7OqZuO2
89DIQwRP1E0AgFgnpPLAIoN5vKwcwopJLzsRYsMp3iAp8wMwIY5R+XcU98O8Rg4zjSdp5LpoOSav
FOCdXW2DYTMZkEWxmMzMirXNq3OgktcMyx9xJwgbvq7lvcKfq20TinSZ+MqCdmFjm/RpqAcGOitW
+xxVSnsmiyMfLllDqLnHLnICU7CMkHTOC0Tz/5dGC0oiPr0ewigg9XwhPXApt+VyvEGK9FCZpv21
1MCVePug/u7tZTs5Ztk/et9p4oj8aCQbwmGwSOI3RaJ+G/P5NHhxk7lEja/so/jZsdQEVKCIpSA3
k2aPXlEHRTWJ+Qdxa/TX5MUKvzJU39Z4nro5MzhI83Am2r2HzMojFOThFetRrCz33j9Shq7SUXKv
ZbE17Z2sL8MQmzNwzHpAcHGJJzW3zwwmfD4AC7D579WfwD4ZLJoj8zNc+ktIh2Pwr5A42jJj1kt/
MUy/bFU04BwRBlc57j37kspbrSM7kC4O3O5BHta2PJeBQgyT1k/sm/p7z9tQU5dW5QnsYTacC7J8
eu0YxnsZia12QvwSF/UHk4Dp+g3VNQ9vUXyRT8NHHbEw8AihmvBiPt/WbjH5KrPqnRA7qFD0c2qC
Q8sQGDDtLSgMvWxZ08BO+knpWCH0kK7TD9hAEkjk5WA9PaJMA6yXSoKEBSpitEKA3pRoG4eVHjmS
8tAYBRCCMg1eip2JlIxGyMTn6K/Jk/uoaQJRnrUBd1n71HyI8O4xzJYqHNfexgKBbU8gdwMwyDyx
jbmhrKMxh5RHcngUzSwOUQaTE7hgmiRxnyfYKYNhyWqMq5QJzrIJVuQGq+UZe3NPR2+V33D4JiW8
dR2nWqVlTapfJh1zb/9MLXa3LuB3VF9a0y1S7JrfPCXuuW22bbIX6n2yDTOx9aKt0W8UDfzznNyV
sf7VildjfHuoHTLEtqKCwMzoQy+cQVvoxmtgmQr6zleWU9sW6JfJvaQVc8nbl/aB9fayQnnMWgdM
wVQnC+vciRfDexNtgAeNjyUwR2jxyHSnS3+L7k5BFF+pdMMa7umk6w2Cv1pcAveR/I7h8Zsk4s5B
t5mOv1lLWzPJWbch4Q3pOuT9komjYuymNps8mVU2LjCZZfUGMBVESCYRmXUaubRZAxK12T7ojpnZ
GckR1kgEQBPNjpweyShxYr6kfXWR3T10v0nTBWONOprfFiBecZjAksXBV42PYirlVIVHbD/RoRhD
55hldBTtrJSfqfRZ2zcczDqDB+Wa+p8V0Fbjhs6gmW7gAGc5+uiNZpHycJejdTONBgzUtPU5LjYp
0hmwxRpV9fCdVYhQ7Tn7Je+3I2/FBOWInmeShoOIo+gx+b+IGe1Djhx21FC02I/D0/KCw1RvyNE3
C3/YH6hWuzVD/gUZDwMzrWaXqMuCCbNC0flT+RstRyqLtitesf2x9T1wyY+62Ex+RbbX00SbFt84
lyA4RAi0WH2o5bpuJm6yHjttwgsiY+SvnFvQZ5V17L2NCT/i7SnW+Q/Edr0hP3KdA+bs2MreUzFh
NVkEmLdaAap7Mz2FHRrLOO5jjyFymGUzhY7cgCHc2ROACxWXE61pFVxUizT0wUlWD0rN45ZC+dxZ
QCAYXfj6fjJMR9XX9DWPFvz2olvQ/MBGVjKWGCAXmR+XRzDu03BTDS4EFNDF1urJBoKbUQWoCBwg
WU2bhVD9VepL0tHosMJGtOSv5/kuSA+6ecS4SFTs3WMrRz0zawtaLgnPr0mzAv26DB6SeqhdtIkd
a/UvLV6mHsupACMUgdcgGiQNKRITObEbDHYuDL2K9F8LB0nZMZJTg7uvX7JoZSibQrpWGdqKjY7S
BXKktbEShD7qgrkybkXOjCrc5u3vQP2bhIe4RQme0o6a7zLikC7WPTFBpJVNHZYq3mWSgpH5jLn6
TEK0Wham0La0YMBe4j5Ko3grgl0ncdhr9GCsXTqckeG2NEBK5SVv4jzrvFupW4dKCv+asvgiuYS7
yku1uS6J0zhOriNqxSSV/1TNPvnJ+EhkAFSlANLAPF8J0Y/50rbmIi7zNXHPB2GuBi377savjjRJ
iw9X7cnl8qSDAUt+zIxnlYBH89ulxTzHL7xtBuM+TJJ9SSUZyA0rVXFHLz5rcPGDiekuFkpSsKtI
C/G/pRG5G5gsC+gX7rjrfIXLFBtIoa1slilNyxeujDg0B4fW2kH/P1MCdb/3++bQys3BtMXSy61L
pyQyC5eG83eRow1UfQndDIbQNrr4/biUhAZu1F7KEeWm1B8VdpFIMqzMhkxkOm1tOD191sTa7Dhr
Srn+Z2khqwbzbNrTbodeIib/HOGbjW5sSLK1GeAXBfKHzNxn6mTkl0KBFDvAojN64Iv9IsygyZjD
MhvRuZA961pIr0BLul65zEc2wKyiauWbw1hqu5VIyBxUh00nS/vYT3d5GxAcNq5iZIINwgfhcW+y
RRiSjuw1m4cK6Y+SOE2uLht6zgLAa6DRG2fRaUyse2tj9WgN/ZSP3d4P86XuAfZFj2zGYt4XU2xO
TkM3ojWMET5KeyPYaAnfCCqsBN8bLZidvGLcJ73XHzxMQdA2dzoMATkqFrUJUxTu47TGyEJxrmww
bGSUEU/sRDxGgV/sOr4aFCYA9BQyLYtlmJkYz8ASgbaHW+y0FiAt1hejILl+EgGVZNEIbkqB59tq
d0J7S/L3CFAln86ef8IEYGMSQVDB06pYejIxdakoNC7AiEqJpS1Ix0/331SWxMhWdPb6/Sn0mZaz
WgpRG/o6bRLKwMhiUa6z9oPayN5CY26shQc7fuX0VYNN50zQRn+QavQPBEOOBnQa0Fo1RmedgarB
mngY0YnVMJ+TaB42dDg9eFfW6nmizRSyKSxwYQN3tkK5Yb9ttEsF6WACKWGHQGH6czQ6rNz+dCn2
m7xZ+JH40DFccQJ7Mr0xnWYwOu64HeLPYqwcXuiCmM1FrCOvGyl0239azUyJMUl4tMydG2xTXB8M
U6mU50iT1IrdOueHiV+hn7pR/+brK1OQAcbmkth6KsKvdrxQdCfRI8fj25BBFpiI7JhNIEMLpG7u
+cmyIt3B4h2J8XrEZAB8uAzKXNkK8diZCBGGtQbAzUsWFdpOjUGIlMh3JooNx+L09o4T14YoBAkG
vom62tR429DOTy8uoKGNM84H9dmSYdRN8kv+hblBqRLSh06Slpi0QRZjJJoMHpJ37B4DNVUDb2/A
fs113WZzr5MWSoDe1u2dFAneiFfATFe5z/qxYrxGU4kwO0eiEAxUJaCBFPTsqQCYiokyAQLVTpUa
X6USuRZ6AQgCaB5a3nMtXalAvXI32mmlWCTlQLdBA8dgcFEY1zJnDxb8ZoCPDWYYCt/wie6l18l8
ZJ2bTRGQNn10xRvI4Q6+sBwuQU1nTCciTMZuyEwzkjNspA452nUTip0JwdinXkZ/Vf9pydvCSjzR
KSqFeTDLyqliZX8v4mfZgpxVtzC8bpDrKzphgECUiOmPFDApZkQuOi4xJtp5RWloogPrh2rhgdur
33WyNQGg9cy7KnZzMrd2xmtVAZGosrnqWvnDCmuUFeEMMxaupownpS5R0X614tv3YIkmvM3nziLF
lFayWig9tpCRcIBO2cblqzZwhbFG6Orvzn22/cH277F9zNVHpuyr4CWKT6AVVnmX4j1ffpX2UvRU
KToNC2N+pAm5Qj1YgRmg/6hpCXr+PuudptK4MpBQ9O7Gbl3WU/+0Dgxw99sgWpsmqNNMRA4fMfdM
bvIFwk95TvlQkujUF2z0lXdqMXuIxT0PwbvCHMFqMQ8hKbgpZoOMUAJkGxkU8V7+magWLDN1Yy8g
Sg0msOOBW/Se5oj6Aj6777E7mcZXgho6Ht3FZP6wtQBdybcOUeXPV25NIyBbMHPzGcZCTKpxOQbB
O6iY2hMJRbRB+tc1iCcN1A7is8JokAMOEb8i+rOYSuVfKTLQkGbuJiffuBS4AkiHPEvRUZQwvT4D
VNWTCU+5BCHYdcx7oszmkQKYLflYjzhCi3er3Y3+xjvR4QVhZQxaLpII5Apmqb7p5bOX3xKCdIEf
hVsiYIVBjhBPIFtvEo+y9cB4SPaXCZvZ6CSiYwtR66NRXrKg/Zccn4VgzGcE/MKkj1NxqBXVUkfP
NqizJHBnFpuAmirUL+BHy4SISDkcMQykMu8FjsqabYFuvfhHCP2wPhnvhFOmz6harKXKl/4/KXaM
1g+TucqN3Vi+o3rGNqXf1c187jOKcyHZRnHFXgliZP/lthMaMP6o2QMrDBVoChEME4rIQptf3kAS
gZut+qxYReV8yg+hETHZuCOrODKqkiLCVA4aMWy0GcmKvDeo0SCWP8yE/qHbk3MzIKHsnGyDz3FM
HNjMU8Wu3PmdUrYohpMR7rzgIoHXQ9PebGXci7h6tGyd2XD77nH5bwT3KoH9bBhT6OI2fcmT/KvE
luLxkjO755dEsi4EEfbhRMgGTJ1iutwwGVch6iB0FQrdUyyD0g9QqGt3NSzmanvS3MxRxUXS7hLp
kqryLdybkXwL75NV+Wik/x09lY8T3KBsRwqVo3uq+3euf6bloTE9+Ec6QRu0h78qJ0h2DlKi3v4U
/6CRSDo9lmnyK5t3xfyu+q3iHnPgM+Y2RQgjVKaLv3GZO4PyiKKdFK4L3t/KW6iB5Rgqmgjx1zL8
dp+wzoDClu6W9zKwdkwTWNuxjKm3sr0jigfffWVtS+yWybWYrtngrdH3DepN5J9Jgsj2j5/ZHnaZ
duUJGcZXxjWbDj8dQr6k+AL0G0dXFIYjXEz5oFkVAd2kJStrs79X1AEJ6YeVqu0tFinM/GvBifgp
c/2EONtL+yQ3zKj2bnExmp+0WBW9hcGXviXAxEdofDpy7bOZKvK74ps8Mfc0ew4DOKjuqteXqUIQ
MlpcJ8O+KU5plMwNf6eIS6tfa2YoMdziS2uQbraxHMU7hO1FoXgftmFBL3cgIZ3fW1jrDrTFePKZ
j7jKVbU+y1zMdO7UODpiaGOfaMvsAo8lp1d5HfyfJHmLZMVOs9EuCfpumnV9PCr1Ggeeqmxl0kJE
uHXlAVPtsmiegYzYcRdHJyvbmO7FZ/AG1a5ztyWryvaQF45WAV/YNPpFbRBZyvfRuHXoF0R6gIJe
0jJaguFNdcww7PDGu+JZp5sq38fiMxgPcn/VOAia4M5XRnAM4H8u7F/F1ndiRMzGjTn9OCq9aJV+
t6x1zejG0AQMe+D9Se2DsbwY9kHI4vQjB4tASeapO4NlHeZFligehkNml112y8WNeCEEsEcjxIKE
73A8SWAhp6XFzbDWNcMgbRfj9Q2d3GZdoe/YbQ/NK2Ej3+H4obOd9K7UjdHS1Y/8RRmdZPtmMIq1
dEaUKSc60oT4pJd30zj4Jcyhs19sEx8V/7ofkUSugOtZ/slHvkhkhK0eQ92auzJV+JJLjrW4ieq3
h5bfdWcj/gbsEPOJZg26PLJc+pxai9OzvRKEnae/MXzN4l/E9ZfsfS9YNCgWLN+cC/fhaqu2RIPi
FFiW7LdUfg/eewyfhoU3VdrZyYnuYL6kAvFhG5ecpZn6L+eusfBg9ahpqgwtTxcuArZbmffWe/Kh
KfVIw0HbmcWHwSenng40Yv3gi3fkP7L2aRj3fGABsyjTBWYgd9jW7U6JvzS28+nR8y86/w5Sthko
KM1ea28y90r4w+FY6XPFw5MwC1hLgdGrj7m2Z8BSMSnGQIjMFEHCO0FBabkXmwVa5V5CQf0Ed0O5
Ku4/mQ8gu/ONKJKL1vCB/uXMyhAx8tGriHTB3DYbDWG5x7f2ZPVbz31r1SYXzMeyr8H7qeWl3jH+
zvddfwiJi2nXYXiEZ0wDb3UrMuowV3PAR7/T09ScqmbvKTulfNFjyxA9w/Apwd+kjNLUn7Z5hPKy
QDXJWsPexhkb4nWgPPiuxvlPVa6R5fUWmaPJR4YEiWAJnCSkGjM8eQSYbQRYO3EucE4mnMUtbEhw
tpDaZwac5wR6GKPQOWVhbnmz0LKYVf1OD9g0PMhrZoX7UN+mYsnR1miPnAwA9It68leyxg/ImKQD
nKFEAa3DK8vFhjBkT1rLBtMuFKmcJla3qdpPfBD1yIxr44odw0MbV3XovRRm3FTAH1WHVZhfY6/N
mzCZ0VGTqbq2GgJH1V9tClSgpunQ9kXwa2VrUtlzoprm2UovOoOFfOOHt6lN48W25TddqgfP3WIM
OxVGLYpRsyQvw0V9tUvjXxVHUsv4N8BYqAe3bnjR3mWUP+EpTM4EtaWuUxST6SHx2GrvrOiqxb+N
YL0vf/baT67/FNlfgaA/nYmOVMGN3/0zon6GwXXqDxvp35R5mNCHteVVU55wwSqqEIlhvn/BsMoY
/UuVEW7iJSVLKl671iap124FymwpCPQxgVct+5Fs+EsdXS2LYffLtw/xoyR3AaqiDOMOiR2VfPoX
29cGpW/+wy3KD995lwwODqCaiTELyfiUMxUJWCbueLmG4QA1IITS4ImjsPvgofGLJ89ArB4ljFnZ
Y2CuF68UfTWkhKPeAm9nwoSmRik3JX9RkKW7uGtYY6s91zH1RwluHBEu2eiQyfh0ChwJbGjYR32w
wYO+oZASFCz5i9C8hQyIOCcGE+XKWidfEnVanQP7kNbqgIuCgzH2ctYoFRcCj8yAFD4wXystHxba
EKIHsb/aZHzahvLI5ZIhE8tKZXxbbjuxDs8Wl4CCwrlJ0sPAr/hQPyKmboGp7VsV22hngQ0KN5Wq
8shmiDl+3FKnghjWegQjzu6TdWIVW6OnNsiznYuKPrHYElvA9CRE30gBelCVWVyeDNM97fIm2TW6
ObmxFr6c6uh3jFNoaijnyLfil6DfCyEF1IGirOJopSbVtu/UXSdFeOg+Rst1xiF3JIaUthmCMERF
6UMI8V+9S4tiYgZEW4Cjdanr9TJpCaEoc+KrdTHP2wsEstVo+gfheufKas51D4HDHmi5d3Vy9YBK
t+/aHg8txVHtAxKI5EVDadrk/aYIvmQUA8lAXQvfqVGWaRDvEyLZixRtio5wmFA3oz26nPWCZl1u
rxgEcvM4eP0qYbRX+0BEkFoNLHVUGEBh/Zaz8yTfDXDBRKTGpZHyUbBElJRbVA5wwIZnFKY4d8Zd
g4ZD9Jgm65093oPYm48p0UgZiTzkeUXaMJPzGlXysK6i7xZXGCObiEwJrH4rPkonizGquJM1Lvvx
gCHTjubYV6I/nWEImaBQrRTkdd4y4g9KMkJqaXQHIOoYieeagrALcL3UDo5NfplB5JdOa6hTjOUI
HU0F1zKyioq8mbYAym8uyGbmPOKDZharUDe6PegJtxjZ4RJAVHftVZaw/zUx505ldBdMbm1ykcpx
mQUklTXeThXDxqqaK/7EMet3yDN3cjzwQIljmtZnGuClRkodzhpco5AienLq4Sdk4UUm26+wpGc8
dFep/u2tYNWZ+h28rm4NF8WLt23urTRytGqMvXWs7gqtvElF+CvFxF0Zk7y36nb23ezzd9ER02t0
32GVXnPBd4e6FJt/ZzWnTuoPnRCH1BgPfoTEmFOy9onZYxNmG5NNWB1+KvhODclGkwZfXiB8SElB
iov4XZU5hwhri55IBgoa62pDButp0ZHMtfZFQBMrdJbksJbNNHjVBaujPaCzNxOChZCSL5JeMffP
uyC6Db78F6sq4K+oPVT2Xy+6a2tp50zTIdG2c0MbVx3J36nezW25P+IwQxUhQxtTNYR4lBctLzpp
dXYKqKAzJKB6EM1dvtOdIYGfNT9RPODkSd6quwMuw3ZLnyQwGmTMyia6ScArkZ5KUFwJtYEJre4S
r7g2NuazRFNe2RC1W+UIdZ/btMheXjeW2Kh/emn413cEoyBQXBdg53ZcmTZTeZvxYdw0H2UxlRuI
dOKMcLYisoKd6453M0jIbhiCMwGICJsk7SMj1devccR1nKBpQcCuyr5VYMshkmYJh+aqlauQ6mU2
5qxqNL3c5OFLJaTKRlgPeIC8lmBlKf5KG92NapXrcoDcC20FyWedh1uFlraJUX2hP0ks1u1Wshl9
nXSjDlqftjKgU9jyviVtylVx38EgyVmPoK7iHVpaVbDOunA+5jjt6/IsDxjHQx/wiTfDWbI21W5n
eLDyZWnu+sZnAJQrdpNZ0PGckX0rd9WyNBoiM3EIVy1dWLgLaNiGINuA1bkIAtz58i9GE0uyJpCh
3gqtWQ0N1qdG3ojw2bd8uUUpLmPTf8p+Rc4HrXboH2UhfgpEuunWcl2UhUCEi35RxM16kgIwlm94
05g7kr0GQL6P3obHcl1j3xGWJy8vN20w/owkJPCMn2zNWPcNd+WEYDO4obV8nrYtdiW88ahhRDLu
K4nPWx93mi9vdU/ZNiZ0jwC6PgWCyXZfC786aFcxjKUEmYo/UGMbkH66XZOHhyIMNh3IyV4guQWN
gHXQzYd9z7DR1+uVOjSO5EFr0rNlCCEgqe0DXQ3+rLUnFYfpb1tAqW0ekiLcseIIDnrjHmt28mU/
LmJLYsjXr6uwQiNUb0ZWgBZTzwIUPpHxDlAlokiFMatB7ceeOCklYJ2jn21i33HVA/HJ/LevreE/
tM1JyWijmbPUB7JAS7BHQfCT9+jzwJ0P9r9KfZZTG5m8M2lpuq9cvpv6GW+N8G99IBgCA7RwdyXz
77L4DhhHeVHLkJ3BlvFZl8Y8ZngwnHzOMR/WZCGkmQmpw/YFnFUWmJCysAHLAgeFfcI/29ibjoPd
C74a9TTB63WXGYq80XB5teljmmx69sWmX1BBa/TVqa2nF6QxGS1IXq1K8Gfm2+OwrZmds2GnwfYb
cg5hmajBucY9RlVUD+jb96Rn4cmnDtr5BE94BeP9AgRx5FTSF38I2Qv+w0pvORdPjt/WJGa3ntlc
klplIybfJcPZLBaNvBppZ6l8axK2tfIRiRUfRxVvJPcovHep/Skq8vKbqb0L7Wqo9K7Qe2WUu+pV
Cf7xfU88iNdfCVhLz3zCdMN3NFZoxnZOMJHk9hlQwsIP5iD6m55pGbN5w0E2jglGZkUcRYcelZfu
Qx9nUJBiYJBM0lianNw/HnBb+jAauIT4UWooHLUJbR1rdkeq7hi/QoMJ0h8/CCMgW2Icu1HuLehI
hWvM2kvxLWN2bLUYQgJ8cR3I5mryR78qwkYVCiQu62KatTEV1sdvFRBmzkSNyB6NGB/J+jIjxGjs
ixIPiZNbzr5Dv+dYjuZ+ZixignhK1nOGFJNRbS/cU6+ykIvsVTA0mPHQhPPmoislcYGniH1OX6dL
3Y2dsJ6cs6VjML+2WvqFYY30g0Q0FsRkc0Q4eFX3BWqZ1AeQsCmQYm8DNrlnwu6GKlqkeuYZBGhg
e7cvnfXrJ1yKMtswyDsao2Td61k63Xn7QydA3NYQn5WtRHyWlLsbJuwo3kn4Kysv0dBQnNx+Tbau
7YQcFZZxCK2vXAcO5P1ow8lKjvhOWCFSyI85VOLge0K7KVjamn3fnFJ2MAPrq//6bTo5K/n0go9O
PFJgfyPdUgsHIS4eqYfr+0UZlVj/PPlpKPBE7hFHtbg2LVuYGk+/kdAiITXvHoa5M/kYfLfaGtK/
uCZO+OFH55G2maCMUb3zdFjW1pfOwXjzYFMzQImVd8TSwRtfXob9FU41W31Omllo6DMuVGbmbJ6l
F2FQiNGvfoK7SYIS8upZyloI+3gc7XeTyc4YCTxctxKdTBn/9qSztIJDN/jTE53FH6vvQcLIOZM0
gqqYkebxDR18jeJFN77CmJc2ekA0ybNiKNv8RiaEe6QdrDOxuyCmnwd1PGeH52SGfRnqeDl9lRq/
WEwMslosPGqNafRWWflK99Aw9hC+REseLCTUCPUpwlhlMSr+gqkSZhkfGw/2PyVd2LmytiVSB9Hz
9gZXqmjmg+5ufKZNbqdt+yhfGOxTcwmgGTmohs1IUuuckCu4g4irhT1JIPyzarLhb0Qh7zuvO/ds
42KdhwXzc0KCZ+9Ha3pm0ovIcmotVtZXL+S8HLVDoOUrgXxDclHNU2KYwncsOXF41WSOp05WUit3
xTINjcVoxQhfxGcewDopeoLDId9Zy6HTD16JVyvz2YBMAghWMt7dg2phRQj1GPt2qD8oD+a5Fy7q
4qr7EamMpNr5aG4Cxx/Z8mFXdnUUdgh8YxpoWZagDUaOwo8Q9jzhqrst0mNgpTss0CBHCskxRvvB
b+2gexIqiufUmI0yqgAFLogCEauIYF8TcwUpRNegwgFCSAAyjQp64J4DGHlkzMIo61i1YcHJ4wXc
olkFF0yfRs91Mc8ocajN/HrXkwATpt2hDsZFgsojDSHfeWz/WzHv6mHRde5GYgKENlcAlyr58/rO
XAUgPPW4WVqDCdSTFbsqHxtmaaObLOxZSX6J5moLyRoWg02+Ol22AaSSBmeh591q6LC9oMio7cBp
QUfKSF0DU0G8NOLC2RsGynV23xmoN6+2lgWTIEYWg3UPRbhJCmtFX9LI2dxsiH6TzFdV2XOZwSR1
Or8IquBrEq76sdr4Fvmfs1HaGTR0BmVVxPJxYAZiA/6RqSU9gtN/OyZBGoqTbrIo/0nRU86ZOkX9
vMMXG5nshzAq2gF2uPa7gEmTHyHTWuzgVGOWTSvqqEFYzH6XiDY/epkFAcVfAcv9Aaeo2Ry15mmw
JcrcdWVcIv1Hk75aev5IppoR5zK6hnh3MedvdRE56tn39l4WsSUcW15Tdch16RaE5Zr5TLaISKJO
q2A/tYZ5Ps5t/Do9ISnZRQUo0zpxeGxBKsTBp9LfSvFtxnu1/dXTVR88ZckJ1ZtFgme6jORTWf4k
1noauw9Zt5bp5FRpF3ZzEOaueLgQg4uz3kSLhGQVUfxE7MyCGsGd9W7EbjIdeeDSUYDK1nfaoQi/
2Gw0dFSGrjZJTrxZ3WQL2yR0/dNX9VnHKC9iN9fpP/LkzcTA5GhJswkkfHMBBeXDlu+VJGb8D8B7
WBH6UrPRLGFL0M9Figcx2RqC7AXUcbSBBvRJShJD4BCUK8KLSAoviTBmCzb9MUmCecIcWE/aNBjT
xHsVBOjP1Zac9atqn4YQxj7FZQ3sGwciGwikWLKR/GvYjQu1WtccoVKks5oPnJhtZIvXSDpUAo1f
V2+8khSWELaB5zHAhbsPKzKDjFEq9bzEv6f1rMOMe8p9WNkN+/dqKdJx2dvqoutltKm9k+fVVVK/
XI5pk8ErmPLA7maqHaL+qpZ2oTqt4c5VN3BErc3byHLavECT/aUOtCVwcWz7UAV3V/E/RvsUZyZS
fRPKZ++UeA9ky+VQVfE9xD91g+Et4uWzyusr6kDQ6lpHmA+x1PExi7QTo2F5iHnDp1IDuwcZe51N
cAoq4gIZKZtccJOw6skmobFO0bkk/rBMXIb23meK3ClEVuFpTwWtMCqrgvSzschWQ22DR9EXfQSf
CbVFMJLvOPQEtiO+x+yaF2SbkahBTm+iINpKMayzucpYw9scj63MZLpGhfLXU4F2pB5N50kIt7pn
9/s/xs5sN24lzdavsuHrw2oGg8GhUbsunLMyNQ+WfEPIksx5jOD49P1xd3U3qg9wcIBCoVyWpVQm
yfiHtb6F/21ds3fDzCn8YtgQVQFrFrXs9BxtpkYT+4eRkhdnMFv0ZEwWbJ1TFC3O2Sm4lSmvrU3i
8H9w1NGKHvL0pclQv2HkoLwz1nkYwAl9NmzIagfjTfnbMZTe4m3pe8KT4i1Ks3Wg2uyHzv/u0oEv
E9F1Vnps/GXHmUUu0MXA7fZIGm3i/tKNwTnQWCyc/pASnDGXoEPdRrDcYA9TXIY8IQmqHzgElluQ
c29IQUqmzmp2rmpRXTu+vk154XTEXUav5yt9V7ju+1y21w1QsEXcugI2jM+t8d1p8UWsB70qrP3S
c8xoRiXddFOM/aHpyVUqxE0cJo/tIF5W55FMETk6WXoOCm4Ku8EWQkS9c7PeASJzjsNsf5LffR3V
MTiz4NjZMzeagfHlgVlLbzwB9a5ur8bFu1vc6yhMfi15/RgxmCot/YN5HZPnGhK/ASkR9Z8gGxOj
H4vaRUEBcI6faon5Yx0M9qa/yUP4StnKC+huYuKri+ewB7IVolsunssw2/nYovJseulrDeaEamV8
LYC2aMs9FTM7chRRyKowF+bzvo71rZM0iNQLfeYGugzCQ2fi8kxDkqzEm0CIsdoMrO7N9tldqRHS
7XIWTX5ikIoCC9F62N2lHr2m4gSbu+66oxFNM7LsvOJ1cDvEGbH81EG7V3H8w43VSyTGh4hdXGg/
EQDwUPAmzRaorZB52vf04Hg8VwKaRwJeP0Y0DcZlSlZ4ZzXjA8vyg93xquvuRon1OqDsrMRTHSKG
EfNzaBHnMjm0TU1a/PCX7BC4VMae+3uM65NdtHsxpvtujB6m2n/hxz7mbnwjUUTFLWLBEe2mVcCq
Kyn2PW+8DUNsej2lPBuv+y7VPHVQ/cYYDrsG8iJS7kR+JJrksI7cIN+6NEWwD5p7GP7bgDyInJst
Y8+pW33xoWLRqa9bs+YhRj0+s0WTfYuX+EEu092SYRXDzmd1qMhXvGlCmDwCIobxWQHshBXlwAkn
nPS6HpZXpHDU5/M1Vz7axFcbu3PBeJO15W4mRb5XNHOL/5gjoLCdDJxrfo2Peh8AVPSqxzIuDzjL
rXh+NYgUssTdo3Fl0UuufNQ9LYzx+5joS8e5zHl4rQyTuJ4pcX2OFgLDRxim0BU9sKLehPBH8lhs
5a+FZk5gzopG+3dnFzsxqmM2yPOcy+citveqV6emYetJRiugf5QH+zKNn4QxN+ggfse1u5WJORm4
8f64H7jcBiLUYbQXJjm1KEUStFkZ6WK5U+wXZX4lJtiP/gMSv+3QFjcdtU1aX+awYkHEwoOpLMzy
k4+Va1Yx49Dyrh7IJmij53mqrC0Fye3oXUQoiIxPAf8ImjamV7bXUzKTJY0uWk7lTZDp+6k+EiML
R3KKrJuyAhIqEaT8CoLpKLl/lxKnIfCNlK1xQDRuzmFfLUhcFnFpR2xxvY2QV53xYf9Qvf97+u0T
bOoEzKPcazajAvoFE76NG9x2o/cwr/ZNo77W6ZqTR2eH/UKbtHft4l/syL6p7Rkr5nwwEyAuj2Ts
erhbxQMtXdVoLTChq7uggq5XgaRyA2svPX0Ujb6LR6AMmLNFWJg9zch3DTBAxBGQQh8qo9wb0ARi
Hs7ghHt/2Q5u8KPusIJG7G/qXG+YSaB8W3bBTVUhuw6oV2PMCfhWchddlGkeQ5RqaYnaAG2hfFVD
t5/IPOC0Yt2XeZs86K8GdtAw7MWcg60JCT3HxZGHbMT76KFv6SKyfty25XyZWAmR+P7eGnLi9Dmo
yqMK9UVOw6mQ0JmZWQ4qu3QJ0syeMPfgup3w6F1Egj6pYn81KgJympOxoPpy6Fgpqh+POb5xNuSp
l/j6ag5BMg8a1gWmNzfRS4FgMZs/+qbcN3O4ASUnJ3Msl3qfo52aU5eoqwC2gAQz4WyGztvb9rBv
wK/Xig++ZNcV6YPtIn6pp20Jgb+cDjSTJ03qrmHG7xHzrenI8WFeWoKpbLqyFsNCnb/5oBM1BiAw
psHPNoDi/mplNZ0U2giBIjlOtnzE+7TwmP6V22g1TqL4a7UBt/A2kc0QbYmeD/HrGSi1M5jxtepu
GGySHDXSiCqmCmolLuCqS5mTyFWyhgi7fTcdqizkWylNrSSdtUpxbDSwHRfGYGzmUwy2guaoJL96
SXBQD9n+hy/h6tgc2CaEedNiHUS+ikiSmoHIlI+hu1QsuoPk55z90svrsI6ISjCGHkYfeH78mu+V
1W9rilyOLlx6NfvGeh9IbJ3e2WYNlXYB8xkG7rZCnf3kpMnREveOR1Jflxpo2hSIiRSk7PQOuc/l
GjZIREPdL/gQQjow4cL6aqxmOFUaR1+YIgNSPRBrD9b+VL/6XZBsXUm9nvwoF++XzMxbARJmK+x0
6y8Yfo3T8vOz+Kd0MkqvStymHRk/fpCjKA3gn4wWrxbwkZMj5tCuc++1QM7KgGFNDWiu5Veoc0UZ
6CPIruwcEk3Z3IjW3GlIkHGbItrtK39vzMWKOMIcdwo2fonK0yJQdVjWrUrBRZa48FKWNGj2FfEj
shDOMQV3ErYNTzWB6DvI0WFmbpWxL6bsnJRIjh6HD2moFJMQfqM4J24RadXkjT6j7Xyr/UhfasyF
ju+S3ImV2fLdX+3og2qdCHKMiifhk1lh5f0H0L7tUHj7XDi7wMGszIBpE9AgVCmyAe/TG1Y4SJpe
uJNWCrIH0LaJjk4Cj4v6F2szmfRBiBg2/Wn86jZvrKfcVYB2Ynr++pKM5pKp9liMDVW0h5BAL/Ml
wL+VFMOJN1bss5Kax53uAuM/ZlUEocOJBlB02WOYJPe+KHd5iVd/8SSturFZlyAOwPMPaBIh4Ggh
ZxABYXHTih4leCD14IfEqX+K8TQ7AsdGa4LrMgeHZUDZ2wRujA5ja0clqALX/6qqjJWpD6AgnjhD
bES9Kguuup61atI8OpP6Lb17EjmAM1qK6J/4brHhjmfej4EYW8eD7s8rzx6NU8Jjmt6nksgENsn1
oXIho8mEiyRun2TWYENR08EtuLmkHs+WP8hDWJ1Tk5Xnso8Ogc8YufTpseLCHo9TGV/aBvRKmkbI
xrcB5+ZmiuF8ZjZQ/KogEGwpir2YE0AfqQT8Hg070+FTDJhUb+Ts9oeOu6hdE49U9yvu/XwXJ8uq
QS+PuVrpNdAfJ2dZtvOCR9NbVU7kcok+HfemsqZd0EyfY1t+GIdIDk9oWnSm+A5jejt77kj9PhVL
QCBXIb8isJStx7K6j9jZSl1e2S0iMZ/5YRu01yJvWar30HDTHEBX7htoYTgpAhYCG/lCCf0ZmxoH
S74gbxDv1YhEe2y2WcXsrYvVh26acdeBhLQVb1MPX2uEVCIWMhdL4il0WThwb3K0oyH7dy97w538
tPi9g1G9pH8iCM1eWHPPInpTCAHqJf7oShStuSSpLkO8HZblazNk3lGm0aWqWaR5wLPaGfBi53vH
iBXLdqho6KTrPtoQ5tj1HQTZoo0PWJ8x2nJsjP2FcmMpntoF4dAcg1+c0kVSDy83wchMRw8j7lpB
LUSkUJm+qwJG6xg9DQ7M3IT1pqgRWQ4i3k0JoR4W971rvF+ZM5yzjiSCalFEKWKccNrfYxT9ngXz
gIm6IG0Qz7U5bSnKgSpOYSX7N5pWa+vbyPFD+2fEtGeakPRkjrN151VN7WBcTmV41Upw58Ly30K4
eQNEGu0+5gHNhFTRF8+akgOLQYV+UHhNxDB/CtlaoE2IF4Sa5figIjjAishe2IgU1CTh86i5M6rp
Z+ZhM84WcmGF61/XzVPOeMrLBoHkm4/D9Rn/WYeaqvh74HsbWceA+G2iha2OkDVhVdElxqYmIcoF
K4ttqUtWPsX4OoTtTgGzikqLhg3tdB87VDa1wXs7NGgqdEu18BDm9dl3AV1rYrizPAVlM6CejWof
LdK4nyqXheacAZ5Y5GUKoFs4TXKr3LdUggOIIpCj0arrDoiNgJCQgaIWLu9GCwHD96cHI5uLdB17
2y6EmbLd0j4UG4cVcEDTXxTtD9a0t2VQAwWOrJMDUjvs3XPNO86Tk5mTLqLHgYsH5idUVkvi4FC6
3S7+doqo4D2L/VmVXjuWuxCpct/+9U60brZzOnmV98yNdEdYWm8QeSjrrkVWV1B2MT/Fs9CX2Lsm
ehs/UD160IeWGUOBeAYLW0/Qi8J7OLZ439dKKDfqJdSIO8PhJOIG3yny9y5m6iU681AIzD7aoVgp
uwUmE7geRFfCrd/cJGaLNsWY6vKUNqqD+kXo0LyYk0y13FYWT/YWV52aIxKxGb1YFdKbMfiZaUSK
k12xqlduiwbkelgIBHGCkLG8BXEOCXI84EK0oXWv7yMh9FsPFZj2ugeN3gfOEpslN6xfq6hjCyYZ
0CV3nW9/sRx4DLqOgMVwT7Qv4v1wLNGD4qLzPJ7uvkA5GPnxMWWTU2tyyPKSaIe066+4LzErJhjS
9ErUmRwoGHAB56xC3TyEwRYFwHNhm4swCmwRkSA8q69cxL80a68VtynbsXyTpGR9NNrudrZNzLBJ
P9VAasHstPR84HjZvrWbjnlxa6kjdxybsolLPZrAkA/s/YssZu2AocmprV2d+/y9K9DwoXtrZ+KM
wu4DWS2TVQ3HMYeUm9T5y+AwpbU8PIaK/smPIyS9zIYGbh9mNA9uURXbAfMrBXi9GUeMRWHWx2wj
xCMY0dpP7Y3qwoKAYuaKFdm0KBZRUmcM6lunId5ShAAklmGHx3COSntr+k9VRRSB7vCqeEq1Go5N
z55Hde5jhch/kBWg8nnwdrOpYSEE9/HkrwHjC7SBgW11gWQj0fZrJqmMXDHmCKFR5vUoaqm7l51T
mVeMc7mbQX3w4nvZaJcHGfKlPPHPXs/2N2I11i95t+EixZQ93GQ2I21HKXzbjgKzVVwRw4DZkIXW
YOnryVGf0cL+YVBf1qxt9q0T0/+CMZnrqWNTnMoRgrzRH42FQGUJV8Y+nUpvvyJ+XdgDqrA4WF7w
g4IBalzKleiWhOVa6bPI55DhHnKmuQlv0u6+sNs1AwQwVNLjGxqH6amBPeDmbLpxkRM75GTL5mEx
eYHnM8JG6CKjVWnyrAIZHz3JzDIdQu+Q6YKl1oAHImzdU8SRerGgxhVl9iYrdTd3NnHX7WeiOTKt
3OF7mF9p3SiutAXqSPrcVGK+dNVdXEd8GjZzmn6CreYHEKVoWYe4xlzlxERkYpOwUxYiS5UyDwSF
OdUxsb5wBcTc8jggNjNYGLDl+jw67rOOSkA8Lt7etLKrtVbkumEDn/W6wb844Umf659+toYwluwZ
HDwUEHcZp9vxg3SaH+xdZo9yzsrg8AydYqAY3ReBjHANiCcnYt7Z5tNNMgTEykTS3Q1jfp13hrFV
kN46+YQXi7orTtk7FJ0GntH3BMEwn27sn2RRpJvacxruywlX1dh9Yl5EHbtgNbIjucv9xFxFhXff
GPNeDzmTNtR7B42sYeg9urLJu/N9JMRjXWOLog0Ji0Acop4Kzmba1vBQd2syfE0Wr7MNi/BVE6zH
KOC7KUxfVJ98+tLMe7u7LDkWoZ5C+bvHgpkOB9CUUdyRDAPKnmayM9fW0txOlo+7VebB1skIZIug
i2g6xCwqmRGNmJqkZsKQh2hw5ytPGhJ7RMi8JbBvc5sCXsbwVisa6K5AHYk5MEorVntxfyQNZ5tL
C5KLoO/tHWKVx2zTINPeiEn+mmTPmhSjQbjQZlqZ3DV6uALX/u4kIUbrjhVUXsFZszlQsA65kvbT
rFK4juwBN25s4IHeU+Si706T4HugAyyBzVJuHWtX+fPrkPyy2vKtsto3kzEsiEKcLHWqX4Mkxtxm
+Phj7T4L9ZRV0L2hvRIX6PM8Gs1O5M7vhdKV25gTIbO6TULaqZlgGOZGhkhpykOR1sdSa0iHuAyw
ftYWHjg7FPuZLGksj991An0jum7GDm4rbM7178eaMhGZIaEdl3ENxjMuk/IcYd4WtHQUQvPVjXXK
VqVFsmqTkwi3jlrr64WpcrMa3HutfxK5/uGjYbKX4CyGYjv2qkOvRjHCeGXbD0RYBjUV8jyKxylm
QU6KO7ODD1cFArgWr64Mf3nlRCzhTChlkiIBYiAJF4No23QteZkjsmQid8AXtzqQP1FS/mqW9tGz
+33GfGlTjPeWHFZ1pAYNWP+oJhAGCXstHS/IBoq1D5wwSEtBXreBmZKaQw+4AXWJHsFNlhlOEm/c
hzEsjzm1iA3vWcD6oJZ650KS2wiiss1o/ZKBFtpJWBfrzEBbE0hN3JOTNT5OlKrcVRZvr5/ha84D
9ygsTpFxdCbSZ+Nj0AcIrm2JTyoI9kuDMw7R1+tUVr+SmnnT0rEkQTL5I6g1ljP3YE0ZYZ9ByMqD
mWNaRce/vs6k8Y6Y54e6tJ9k7DyxwfjAoH7uFZW1I2kLy+qvLumYJBVvM7vIYc13d2BU2tnvuPdu
dfuYMSgAUMNFNi/Da2stX5VEFWNjUYzy52mk93E781xLHN0VZZle2AXl907rkg5Y/KxJdgzaehsu
MAEqJgR9qdCUhOpgIMqWfPfv3vqTpQUdyuY0mdmGEI6xMCxaSSt5vm2ERX/rjIfAImZASix4WYjm
wLZ5WvGvmFf90on7UaJmTdPkNSlDyLWPasTH6XqFtw0Vsrs6xT3ZIDPk4GL5y7KTR0HXB/G2TfRP
D3tZleAfbiWyzMQbPsbGetZhlhzqH32UTWSvXfACvHvJQoupgbS0rA2SmhFUnIwwFcP8ixQPZ1XN
OCm9DzP0F3rWY44AEolT7lL+bfoeaycAjbM7DPEOwCtYIN8lIN6uSe69YCf8Gkxyn7r2lcl7zN0U
MLWCVuD02sWJjGgon8J4V3ocLcnOeKRe+pgRmig8tiGNSzMG5U4pDm5/vaSMesK3e+tEo96WA59Z
GJhnOSAgW/wP21IO2y2I4zyr1PzTxHhJFXa9TWz4kZw+BSio8kbmNJdzL8pzO5rXMnwuY/cqr6pN
gU5t9jJOu6lgDIgpvGYHWlT1vFtaOvFian73nf8q4mMXyTte0TmPMShOHsI2CMXMr9N9PU+UHj0j
mjEXX5I00siw31vC+ioN53UKCQ7NGvyj9BFH5SPU9IVisJfxtPUjimQ5UGwnccQ+atq2cE1d33vt
RheaqnTrLSfSxHrfYY/J0cVej2euHuaN5CUxH47jHVH0T8pmiMmu8zmG5kMUysyeY1XyqeLVBAxH
uqke2U934aYcUq54M1vblp59aUSEfGH8dCyedV1MMzQt89FrQD52Pldb39D5ux4rzj45q4LaY0qD
9ntsFw2//VqBiX2TWC92SB1YJQ2tjJBHo8aV0oGqIyKehtVMtmGyjHNZ1L+XDjFHWQqaeaWfvBw5
EYKBYz3J65CHOo5J3pk24p3zZIHVr9wtxLeAEB0hdDYBg/MCjE/JRLRt0+DQwMCcGpxThdpP0Bxk
Yt9VLkLxJrLgJU2EVfYGTkoDS7ax2b0YNe+mjrRYakGRVjs/aSKEhT8L/bwoyv48lzjmHKAHEssq
blDuNcUOtSqB6msoGlVXI1jgnm7c+kpMhDybGO2Rpf0TrfU2LrkcC5dZyJjBK0piJkajYVvEKA5P
xIp8iwMEjNU8vgSO7181NPt+xnyaEXm2oHT1sNLrvsqu9WA9GJ5jh3xq32XLuk34fF/l9fV5Yp2v
M8nnZddUrGJ+jP26PoWTf277ehVY31a17V+lLDA3qhbnOeFZ1SRxd6Q+PFodmdBxxZDXjixaBVKg
ihg6rZpdf79oHl+ymN5CG22r57fJ97AOAgb42NAQ/u5Uxu2ROtCO6x52x8iVycrLvoV3kG2nCsNZ
FxJhUY+fS0OpZ6L2rrcwNeWsNeuArMeauJkqR4+X9kZfub26D+ahfqwQo7HE71lh3dDrQNa3wSFH
CS4Pc+CJP+/silCxpXljtkWZJQNmNpTo84LN0y7wM3LgE13YfUdxwyfaPDKGCuhngzcViRs1868S
JWiUO39TI1LYYJ85MpLE0bofEkIzJrvtkZUwLFqaCR2XItUyp0GfkuToKA9An7DfdCItlAX91RJ1
X9WqXchOfkanWRWgfv10BXWOVEnye1Q7VDNzBJWgGXYRd6XMT7nHnwMHljhMjm6Hnp/nF1mibe7+
ECg1e4vbzE7VzL62/808Z0HDBfaRR22FKDosL4Zs3WAU+7Kpj6aUn0u9EAtY8oQPrV2c+w92SYqL
O62oxsT+GA2gpHqU16NA7iuqryhuxs00wUeWmA4dQI9KpCx+ZsSwCR1xK+qCrNvm0KgAaWyuWXpW
6bkAAwJGGUdN4/tPStXtIXenLZyS+KipkBGMhL9z7rTdEr/JrKuO8ZCvL5k2mVbrvoklq9HRzQ61
keSDE/CAtMtytjopyamVVnmUHmK31kzFpgHAFjA2JtmXUnkOPjBWVYOAmhMUH1xVIMKWgWd/tWzm
2AU+rzDBxXR7YhxR3OuSm17zcOk0Cn7ubKKABvweEw2zpSaUtjQrMKzRuEUl6I6cacr3oKOGkdVM
IECSa2zfzT7KzU+7pzdKh+RlSYbumBLLpZidaJ8hbRo11yU+uqRFJhsvyArmeR43Y0tiTm49FRPT
m0C38sjZwz5QVLuY6PCuzJbr1BW45uPlCt7LDjcFuahV+JEFL1MLgdqz0W40cX4Xp8NTOQdQrGqH
9Qtq3srnubRUqzyzKN8b0V0PKRsZUXLZtE4GDqW6Two07U64WukT+Wy87DDJ+aWvvI9S0C9FOYpM
d2JnD4upJ6xmzLgw2YGUC9g6xTI3QTKA+um3HUFKLyUJLD6SjjCcVqtdn24zFnWHOHzjkWk2gtYL
Kw3Dqb7KN2HQvamJ81sqHvVaeK+JscW59dHjORrFfOq8c1btJxeAp3JhCORJg5YKyVxhJW9tTOWV
D3sZ6Hpbh9tRIZ/0aGPrjkKbcNyAkywcib9JoG/FwBWtjn1BEgBvX88WHDF7lzU+SajntOjn40IX
tuGrT6pChFnyPIHtoX4jQywGQCxjhRJ8MuiX5+fWi/pDxr36PejbU64iZoEh3S9uybvK955F4Zmd
WnJ2jom7S2K4Mb1F+KqPcN3ES7YL4XNMSQT+0XPZ7sX9Q16gQsWCMdUzVEz/c5KMYHVY7zuFaWOO
o6cpUSQtFRw0bp98NY5WzCutqzGOiKHPMMgQa5h0Eaf1zPAjn4jedKisodXTynU9Y8fwwSlpSyNT
8O4nKH0Gb24P7XSJQn/kRLdB4LsBQWxlsOvbdYvXFdFhXhiczRWeiiAv22Nk74Z6vp5DPH115Z48
px9PgE5uB/vFLBUp6EOFEL/mAMGMxQjAr/egglTDHdUR1KkJpwJ58DEBsG2L9jcLxmwnY+uoRgcG
cMhslX7IPdI74MxmWJym6t7XkBcaTAD469FTzreJ23pXqCiH0zJ3XxmqD1imhbWdR3q7RDwzge1Q
WBqeCNTCg1FkGdrbaE5JvPCSXTMa9OvkEEvLj/ia4m6pzbBPUXb7gJtMyPuJeIxIi7HayUT8KJOm
2rF1tHwvJMhPP0xErGkIM6RikIzto0JdCvOVUvVcCX+4t0jp2HZF+JpH0a9Yd9lFGrIiYj+JTqnV
QEBBKFe4BKLhp0PFV/OETxxmn56I90tRMxoaaNB18YF2ATyp44BvcKf26AXhZz56p4zbkeeSvh3J
quntApynhY6eFYe/7cNz6fIznECdkwCqiZpTyYbRB3pk2eDfls7aJWX+FMwOsPoZJHWdfHQDsr4q
H8COcbcXtgqBiE8nrzsn7hjfTQvu7IVqFiFewTlFTlCcs2+OccKUdXXrjna5nRIGlxF+gKtuMvgH
OcEcJllY+WagCajXRhgJB38A6m0a9+gHQ7lVKLgKF/6D40RAhyqG1MwmPB9Kq9d0mEpZiOKIyt88
QRHh9s649Xw97WVZv3Yf6RIeYomHRePSHYZmV84PS5imuwBh+dbh3QxymApxSl5cXKXbpUG+xIH8
zn3/TnBYTlU9fc2uS36ThT9oYb8cCqu5JBZFqgURImcBlDvLTdX5W/PRFUrulaef3Ky6LPg7l57V
OnYm9oMki7m/BDbRXaBzqNzW9DAv14GmX6zbBfhdgZhpQm8tADDWsZCPIV29mxDqoDJ1yXsazNQd
r40FEVeukuxZIaOmrTRkPFMr9kjaGGH6zmblhljOZ7lOtjHqgdkpfmW4wRE7gKPj4F+VxyhFE7SZ
oWEKU2XIr7QnvSOdRhLi7gp1u1zxlD9mPitV5qNMxFR1rx153S6S8nNEibH2MAUKTCxytPJ16yzb
BJaqK6Y7vFdvrvJrnoEJ3nLVQL7r0AyOsN1D3phaD6cyEjP39F3RI3lfLAw0JnLhpkbI1A0w01Um
ZmddBCxw2re5ZxCQJldoXME5RzUDdRHgGhg7cO8ouMOYsB4XyXsf8b6VIq9wyncwQzMBehGSYK54
PKCYI4wmrfU+63h8jItmMhGUPC4i9p/47PayQz/Vtkw8TUIhCpsW4SdtdDON5AeiEvNFFx/mxjzn
LYQm7J7Dtuz4X6N2njv2JonW1W7wqxsLYNy2y3YtErUtsuoUsQXHURqW+mIne/KH48sAXZonV4ei
sYeS1jHasdJDE/P0Cb1yPGaJuXUHn8dU5aGc9IKnKC4RsRtGI30LtmXupkvu+MvRs1nu4kS2vn/7
49/+8fd/+5j+Pf6q7+qCRWOl//F3/vyBmbBLY2SH//rHfzzVJf/569/899f8ry+5Tj+6Wte/zf/z
qw5f9c17+aX/9xetr+a/vzM//Z+vbvtu3v/lDztOEjPf91/gq750X5i/XgW/x/qV/79/+cfXX9/l
aW6+/vz2sXYX63eL07r69s+/On3++c0Rzl9v1H++T+v3/+dfrr/An98QZg5fVfr+f/2Tr3dt/vwm
vL95NNlMp2SgbDv0/W9/jF9//Y38mwyk7YVh6NgIG+S3PzjvTPLnN9f7W+BDE7Q94dpCej4vQNf9
X3+l/obkwQtslxxSGbpKfvuv3/xfPsH/+UT/qHo0bmllNC9G+eG3P5r//KjX3823HekgBHADXpwK
/SDkVTQf7w9pFa9f/39C9CI4fteaxhdIEuBVZLaI9tkcd3v2QAxO54FlaLFm/xHyMmtAN11mutsO
rQgTcNYYJSOrNEdbkFb6kduUqJUQo7JB0ZdkF9eIfdBpwdSKaVLn9wc/qd47olCZMRankKuQoitE
FJ5aLCeHfpf2lnUsuoTklZJ5iK5qiyHutooBlGgLaEWfqPlcpcSkm/qujFhu+r1gMiLZ8lTJhG4p
s93zuHCkEBxPBE/Zb1zdEEWp/PZUVckxrxhOBFVAe1hRfthQGj2AfxyAapuKgQNrzmmQ2RRWUepe
ISRh/tFjzmiDvd9g3HGp16Hk0y94xYqZqt5DRavv24Lov4k4H7fYsZ87pon6Ghtd7ibF03zVwM+2
i8B3ALAhwR3qcSIzeJRHbKHprmVvzTSSDBTpMXztcmbTVYK2ymSnxNEBYmpc1oKgC+50pvQ+rqKq
fdVDdMNolHEE+TWbXmOMbPr2Ogy7B2vd7Ew0IWsofdfU8jtuYQQ762RvEdkx9MEJRAzUjaHlHHOm
xgVilO8527u903iglb1+ARKA+GmCmLku274vrsd+dLWjlGjNd3WMzXj0FP9eekD4Fk3KLaY8b1Kv
LUPDUFCWtSAIxNC9GTtFSNK0T5zzzMJzJlAsGL8cK/5hmeqrGpkmVpEhnoR4IqfCDTjWCKZUrp+6
OtyPWbDQu/JrMlPkrWgTTtFGbINpBYzVhJZoBYKd8Zu2OIWYukqsPNHIJM5Cx7NKWjqN4asF12UM
64vGDDU4jxehLLwVRMbhw+Elzx1SV0q5lQ3mAZROOd5HQX1U04qekg6bW0Dthq+C5O8KdHuhOHVG
/QZcJxTrLHGigMxSz94JxEW+4P2bjcYB2zvcKNGrYTp5BSbSPy/FyonISIBpXaQRqJirUm+mlDCE
kMOZdT3cFPIhxBCuFcZ1YTSRIwmVU9ggvHUwNg6Jf6ggfz5U/Tzuy77G8MNyLdMIkiBt7S0+mXo+
TJn3UDpxyn0AGBfcHlDNhJQKI9ARtJKxY1HNP3sBKT+ZmwOX/4tV5re9PbIXLt0YiKDHIhL/2rpG
JWzSeTEx7KoJySmMv/IqWtdJ2VSiybV2QsmfDA24tILyOaXHDRY+W1Orno4C3w5KnqMj1q1QRhga
HqyDU/EkEQbGNWq9DSPFYIdF7C0YYrrXZbL3iR4Qz6JlXZpSkhXIjsCgPgRLRs/jTM428+qGVLxm
dVd/dDOKSye0aRttOnGG1gVYVRuh4Vb4ZGy6CPbGOLwP+LZkpQzcKFS7CKDbqynvsXlky8R41LpK
04WmetXJoRt2dlPtwMZEsxcFN/GAlkG3Am6fw/XodqsQnRXmMUZCEmE2US3TzyI+VHjPRx7ysMi7
Y1E6CMjVfzB3JsuRK1mS/ZX6AaTAzAAYsOkF6bM7nfMQ3EAYwQjMMwxTS/97H7zOTskSySrp6lW9
bbwgg053g92rqkf5DJrZoI00NCekfGrdoeTHbukaZXPGjYaE7ez5j7UFKw4UIKebsM927H2QsGJR
VbK6JZaUELDcm5CehSwgtGh4e3dI3dVyjDpf83nmhcl0wV1kzmlt8QLSmGwy7R5y46TlUTqraS9l
m5MXq+F+whIwk7PLVr6RW0Gy9IvvyS5YAkGc3TdkpfwCdQLUGvOCj2gYqbFHrJjZXfHu7rTvAXji
mGlD61FHyXtf3bkk92BudL/6xfqokvRt0AREseWckcfsp6gUPoYPoiOF/SsNlpcqCmj/4+1ZJymd
srhsKaK8DPjnR7rVM394XijX3CYipnKeCmaagwGs+T/N4BHg8frd6IHQi8J3r537Xc7GrWbfsg2B
9/T4mjv3E7qpZpkEwQ/ToZUmP9XQfUc+UpAKbWC5Fp7yFqcF7OWIEQF9dGFDajSe4kjPfJIxtLH2
iO1NsiQPrbBBH6zrcjYY9BtqfwQuSgEr7Z9Z99wDu6gx0uyiNPsOOKcZr1jMtC3G3AR103bGvVf+
KokD3GCQuFhWyCkGCiwnMlKsC3TuXKAWnBIoW/3D5NFwmDzWeBlTUp/zzBsNC8WE1MJNa4c1JrO9
o0YHzzBpFb6GnJ+QS4+BqIDu2b3cjb1VXwukdPRXmDOKJs3YI8dQmJTsw5ycXTNBcAvEA/fcvVZs
0BYRsRtpswJYTAS6EY5iOjn8KCQANl0YoIzI6iUrFMYRCmsXMplWXWb7rLCAv7Na5aFGgkq6IMlt
4d4iBN1hvfxpJ2Sv4k0qTHbKCf3yyczv/QQ5qoqL5tKEb1wS9r2GhliNJPRTG8oeFs39skbx0sV6
5FO6AouvRnSPJBmSW2tc3db9pRYFLPdh+cSCWaOIpPS1e2c4m9Cs4paldXVussE7uBOp/5zYO/t5
9YzrYthMnvXks86lwdC/osCDpdzgSFlhWtKpvvJ0AsYXIrEuHsTesKgn/NMRGDLIqmUdXed8PHhC
tZQQzs9xnn4UzDJOzNobnBA8EuKp2lNUKPkLRUG5vmobRkxt4o4PnccKM6tgyrez5P2IDCgY/DZ2
du5nJuh5DLadiLx9ssZWZqyfITqocdh0NfN8V9Z4QNY1QV4PZyrDqe+QNMZKmpbsWZ+7xfTn1RTk
T+F8MXBPc222Tupk+zTnrG98klVaLYzQXYVpkCmfDzuL+8Ibf/QqZkvrAa0fc1YfRQSCyaOQdeI4
vhlrjQXbK+C/aXelP1W3PJe2ae2nB88YIvJ8mLuEBM0QcR2rErBswgda0j/+RYfU3YvAYAVdk2sm
huDaZZ1NbzbccLcT2xFfem5Pq3OmBsLFbsOomkaXOk8x2YKqxxK2m7wlv/WdgiamrELzwCwfrfJ0
CmP3R1ihLSzRBg8PpPwsbzxcrdPqH+/VaSawc7sgJFjCyY8zlI+dNeGymxamVndZww+XIYRWkehu
vg3h3Y2mZ4uUu5x+fvDpZqT2JgnuV6iJvaHTMv5SdLDg3AO2Gzm7qUMGSykOaTFuchxqRSiQlK/s
BU0ZXva7Vn6MnZkxM5TNJsPWs/HX7u91GrqpFU6fFdoSSKhxOnQeVUnKNJAky2tHurdO5NzI9tA7
Pv6N0am5vWPEpx267PXTHAZPro5A6CwTFTfYyi0jrU2G0+TGsUloCuosZuRwsVi8jdy1ECdlO+Mf
dJdZh3QmfNKNaN9uQgrMrWG5SX858DcNtqaSf4I3vdK7tRzblApGiqFQi0ghtjFX86Rmodo3Ey0j
YrNk3H7ThGSIHZW/qj718YKEBBYSS3DEkz/rMyKn0H0pCE7AkXq99YehhlUz5RYLjKs5mi9sksSm
1dgYWu7i9kIzFuYvCAAAnNKxjC5GRgjimGo3KXYxaZLyUPB/KrwAN7DvAKLyVdpIUGU4YrnyRjYk
MVhe5EXaZRi9Kyhk3Co7rPbLrJqNGCTBUGEu0huCTcnOLo+ovhjZMPQ2/mhRPScBGTVWsDuu4xCB
Ncd5XobBZtUCRnbaWwh3bso90F3iDwmcEsR79saxfS3s+a6vl6dE982dC0YD7QRIFu56we5j1873
EdHt3BqTp27TEMEXhviC4L0AtK7SfXxYSIXBKkhXCAKVKkFGhLwy/tGPiHLINrCv7SrfBVe1ON0R
j3G/aQY0lgKJK/Tb98ZbIEvUa7XVS2dZGGYSVsCmJcSQVhT5tJOHfaZxH/ZZzxUvWBeU8wC0bixh
f48YlpZo/CJPcKFZl0D4MkfMQYA8VPRoDA9Ay2KhRS101fCLDYIFTJScWkL6OH+W9MUx9ptZ92Ro
Lk9RSiwKm0ic46MTLtfE0rDZCkwKgt0vTyuOeWEu2y9R92kC/KMjqWiOVwp4jXsoYj7UojpbE+7U
LqToRkwA8933fEq2I9ao82wVBPsQfboiLsjvRJx7OP9I21YHUztcZSIWUVVF++PcBjEBJBqTOOSK
W+0E+zkPz6Hikij9p6XzaC5O0i12XSSipLjLuYIDgovZj2s+T4rpt6n52nHLRWEKXo1Z7gJ4DnLg
eCswCQDBiKJNVObD3Qh57mD3zdXvPCJVDc+EuUSfnaCU3lbLupdr1mCWmr7DOI1hLeKHnsPV5ekf
JL/hS+7SYMPfHThGDlmHOZxTR56kBTQuiBq6dLCKWq2Zt92AzT+YsKeuEQ0LVeGC14rrfYq2PU5p
eWjjhffsROZDBeTu1/xSZo1HKyOSrmL6MlP3Ed6kCUv5Ake6bQigDlg0DwCxHobMZU1qGnlYg8R+
NpRP8VCKk7CgHVbW91yWwanAkGLmSYCYmMwmXhBI2skPaE8efoQNckDvWxQ3LOuKzy7HLaVQJ1za
7QnJGMoi1clhU4mtZduXNA/wndJlxDs3ObBMYw9mg9WewM3fVhPZ/ETiOo4oCoubjhZqAvc1O1xg
iRpd4Ga25Vc8ZtkROEzB43J9/pV3wqZva9JomeG8SQM4vhzqxIRlTyuimM6uLpt97OcsMKacVhYH
/kZIJrSY4xvVYQQeNEOuDBbiJ5b9krG2ZAXaHyOZmYdsgCzr2jHMw4BpVO9nF2+CO+MnzRvhnOtg
3lb4L4/crvGBUkIg1xO4G36HixB7iwpRQqVE3Pms5xLMlM5C7E/MscI8uSQpDuM8vFrjkh3LEYFp
dgEJTKB+fX2yYltuCAZl+wSMDpkRXN7sgw8WkvUNmysGu4IE1tDN34up6YtuUcsVFztn9dYWU/gV
FkArLBoOcWZ8NfBdOEmfGIRu2rHSZx5ugW7Co2cToPCIyQ45cYeM88TEVbLNFWWRhUWeHosFud9f
JnEoeFTxoxhgWbjqyVZUyQDHX0YZ7N2a46dRjIKhqRC/ITONS7Gfkxa6XgBSWNTa7JYI0b7NkAhI
JXtnEY7bIuPyx2op7Qxtwmn0mvY8YWxJ4do0B8GZSrsVS5wyPvmk4C3WZNtOTfBXw/bJXaPtWDwZ
vVanvlO6XDgL9IC2NeTwU0Z3lztGawOjjqLVbs3uHolqY/tDfVb5+Gcqe2JrU+aerZgZC4mKBOY4
hbss/ygc/6apsvLatM0JFfDgEg/Akb+tZ/93jlmBqB+dWOGc44k2/FJdG7qS1d77mKlP/Js3zcz9
xJIjtskekkUwPbbh77AffvkFM3VLNtSIAMTpRMNEyUntfOC6eh3x5BNwGB/CERAOTTewXDhciiwk
WWLTaduIQxDmZKQFxAum4LS3ULgQcTYk617dYDiMZf7dMgHyaE/X+wjocdWfxnHo8Aybq7TYxyxE
rXneEMdwaWkClLYJC5PsrSAjT2LsY2UD0NFC7rre+uhooNnqI28gSk/q29GN27NhBGdv+FXGkmR6
QTJlwBQuMs07wYOTO4cuEPna3RPx+yqs/GGy6QxWcY5BNEqI/3Iju/iq2MchN7SiTraOBPtB9x2h
B0TAm2AMuJs7E60D+Phma4Fy7Nbulu35yONj1OgT9HThOmSk3EzUDjNDP0Re0OysxlAj5M6bDAYX
BP/ZuX/P/PB9iUyK9DCgH9n9hPi5fsA5s6w5HA4FCdOAX/Sl7b17qkuSE5271ywTT4yrLl/zp8Tx
eFNY4TGdoiO59lMmpnfI+m4NGAKtk4v8F/co1LSIIpPcqc7gMu644Dyg+3GpNR1eXftsJfZb7amD
KbkFeiA5wLiFu37ddSblpxY2ZxNabVauTg3/o25I6jTOzHnQhocp4i0YD1RxmlHfx5bt4YxgA0sU
Du4UVsFgSk/lNL3ZU3qnK/+KBkTosn5z9PLQWDxAwpS0rdVNuCa4+Ng8iW6SBrW/0OQSbDk9Lbjc
yVs9Rs54P+viANcmJh7jLseFldGRV+OveHYn8kuRWinFkNFHRlGen500LlSOuPWrtSTkQYPC2wN+
1KL5QYTiZ2edWq7ZKIebvxqfvFZ9+HN6lYX640sEM4XDmPRj5yZXp4me5Ur9BzkBNktAXoVdk+Ck
jAacrlVOydSQgK89k8jcGj0tD54hE+2GJXY77OolB9bFLZw/DP3uLgdXxLofVFDgtSckyS/bIVGK
aZAMGBIr5hAub878U2jv7HmS66n7Dfb+i94gnoCeeQr4CO3jiO5u304xhyiIKQjdt46cwqNG58G1
TV0kAArgbP2d7RTsaEpNKHaBGR/jvyoq9TKW/WtMPnkTZ2brT7WN4ClxLrcE6qqKuFs9Vn/aSX/4
FhwfTve7ICqP7Zy8VFnya8TndJsN9e9FrnUl0WwdsqEpGNqLvSDX8JJbLjdvF+BH4z+6GaCgjIDg
BmAkbFfe33gC+VDGUmLnIynU9umX5zGjwbOcLYzxs06ehwYX53xCZMTUM6BWKTTL3snpKNeROU1Y
SjeOz+JtUekhDV7ZqkYbvVbZ5WGD2b5lvHTJmgA02IdW/WM2xZk/sW77cBw3qTZswJIp3rEXwkFc
rdSguZ/3dZM+1RYa27gscqtISmOqNPwlvvqEvaueWnZwwhL7ukpfxMAL5piL1SgISvQT3dI3rFym
spreF5LxD6Vv/6hy89P0bMRUjbexW4dhm7z80HcvTEDY9yfHvv1rzUVnIaE+J7iNXFaSQVADeIqW
bVKJx6Frv3OkX8yHJIgCj1djUuN3lp90DP6auH28z3Lap3W6bFurePBkUV194D8Z+tKmS7z+Nu2y
91p4rx2/VoiHYNdHXAAoCnQVQPdeAqZ20CPQQcH8daXa0w5I1rHfCEMqN863w0TA0Oj+Ba7IZB2s
EYN402v2Naw5mfF6EO3B8Mii/RStnQt+gX849ShJdEy90Y3DVDCOUAYQfDnOC2F+xFH0ywX20njD
c6hdEkuVeC8m1kl6ob2jmNDt3Y7FRQxvby8kn+vYUkBC1oQN27HRx/szcDVM9MTPzGeC/O18w3Xg
JbTZi1gejty6cj9Jp7Lc7bpj6efkFNc4TU0SR+aAdqKUycMUp6ExLYVXip0vn88W5Yr3cbsaiYED
Q4jeGiHbm5n5YIN2xXujwrbhkvAofOXuM48Xgs07YKRZbdPW+bCNA23KImoCqpyfJfpihY36U3UH
b55b+MjsEBo7/etwZVtocYp71dU2OCpgdGw72eEbawDrRxM/mRtVd5Oz8MtJesrBbgrDAj9yW+9o
YZhLZ5viN/p7IyE5d7rvYKiyC/tczQK2efe5vfx/SL7/kVL7z0Lt//h/E33/tXr831Dy1dILbKU9
VwthK0fz338mAf/Pp+3z9ultu/lf//aOtPu7Lf/tGf3830nC//JL/h+JWLl/CxTfRwe2pJPGVuL/
SsT8iXalwq0jtW0LJMR/aMRKIQTbgY96jIbrKO3+QyNW8m/45JUIOBK1Rtt1/isasbSdfy8R/6vX
4p8l4rY3qs2LVtxGBRpF67qHSCBuZYlrP46+eq+DcMWtF68Qlh5TZ3gLjbcxkTh2rpOebBVjBjfl
Pm/dq+FugGsV71F3zZou/wSmQnGiRf1dMeO4lzKS+2Hy3iOJMzKruNux+4cSlibLn3kiONskQ0vl
qc32KgfpWnKTw9YEw0XXFIvF4aPp57UjtnKOmWiv09RflZcfuEG/zSPF6UGAYIBLAzDSULXNUytj
YGqTQMI2CdCOEYZkrsVEfSLb5klv29LcdYXv7IKhhFIe1w9OokCx+FyfLDNsuxYFl8H+2lAQJmpv
b8esRV2bU6vxibTQCFcpfcV3/gbq7zFlxaVs+y4mOtbiIWY86czFJbJ2O7gK7lyK7d2VqeFgCihY
9wp8JGvkvS5W+yRVvxEhA2eSl8Isl3mxIXc4fOdiQNEmBvK7i/Mvzv92E/kW87lDzMyfVhp/wcLT
08yAHK1wtfVMpUHtkiUf5tu4y86jaILbpAUlXns/2Z0t+6Kvpt9t1/wh8ICdFegqthFWGVEJq35+
8mv9K8NCdqOcYDuG+h5Q/B8zwxRBZIKOCPzVK+GnxIJGl6lJSHVUu4jEJh6DNNcb3PVsU7qo744F
EAueI8gibmKbfYnGwMAepw9m8iGld0I/j+Kn52FwXMLcQYDCQQ9bI+u3dj7RtdklEa+g8cJtrVzH
voFpMz50lSs3XlBQ2yjK6q6o+Sk0HDgZUaXA2muXaR2zs5jKM8tubE5OyUOJ/oEBac7BxduhFT0C
c8ZhmCOVF/e+2z51frQr9biduVwsNnfWhDrkot2XFqsL3IzQorOzDUNEyj9cRWkQpakep1C/LNdc
4skbujvmFeDy6V0bd2czya2jQF3K5lqDeJ1YJZQmP3usFTKGgdwDs2WvCDrF8JkhJmCWZK0o592q
UzlVdP6vG33+wwP9v+FpLZT/n53Ol6+q+2dzzl//+9/NObb+m6ccz1Ekxz1/PUP/7s2x7b9Rn44L
xxZ4hm3h/ePglfJv+HgUCTLOVynsgOPy7+Ycof4WCCw7gdK+7Qrt+v+Vg1e4Ht/ln8w5Fr4c7fjS
1zwQ/vnEzeKoHFtj5cdmKek2CarpxYsMPkq/Es1nRCvidehl+iuL5XhNRsvcKZL/ORyMZfW6UvfA
+aW1u0650fSZVDaRkZoh/XeaViyjbB98Lb4FGdMbtGrn0MCOiXGwCdLy6L7UM0V1QF3QHbMS1hVK
SiNnSDsTjqA2op9nkq2GENqOJzuDNsvGb4BX3niHzlnGN89VGb61OjDtTeK5PRl7P3ph0+1dWoac
LVGFECmqDbNfYVNGOzzx5KsoH+MTo5UHR0bP9p1pqX7NsRk/LbhnAjIWoAe8Je1BFNdN90aWfkAq
Yln7rGKtxJ74OwiHOkEcRgDTJIh79jN2VtIS6zfqUSFR1ls/dewD2Ulq0NXkv8/+iKAU+57lEbIJ
rQdCXOY5V13y1kxh8+lwhT7nQdOdh7nRZ6N0B7ROu+NzqcrOvTUsKmkugjMTMDwCeBssvC+8HlQL
TMUS3yWVqfCD8yPDiW+RZUfIn3gWOvzqDa3a2NPn+8EXxZMOsakGLshBGZSEVkyAqR9c/doL6k1k
C8pafCRTK58qv3XeFOEhwkYWUbd5GurXxbcm+s+6CisuHOKhJpOQxaI+FetDjaZxWsU6jgzgkGNw
v44H9AyYqOauXToXB1fkoS3iNR4PoKys6nRHuLV/DHIii35eOHsFz/Gskqi8JIUR5cYqHNyHCRaq
p7aT1bV3Yh5E3jQkt15hExewRt5iLHCF2Bl7mFb5yC93XIWKU50H4SaL8uIS11aza3IMU42l5EM0
dR1FlO3g0nXt1cHRjJmzRzl23jCRRA9Mr8mnMk7PA5c33eA2mNmtLo2PWWOF26BMGzYLUy/eZF9k
3/xySN/iHnewWEzo5FjCQ7BvFdN8ic6JTTbr0h15IO/BqZLx7BZ0MLB6j3/lMfd47EeAXrQmixqT
B9+vH4HPBBTYBYwQ5DcrWEeptfZJroC/wJ/Qcg0lPNKLkTuK1tDkQiDj2CeT9QfHn/jdLPNyjFGz
GXwC0ulBkTtXinGX7SIwLtDkiFw4Uu95zr2koaPHL45OTWwDfc/FNFB1M2JSsIZNlEvYfknGzzlZ
og8ecGDpuGd+26yznlURNi9mwIPXtIP9OgkayUfLSk7ZmC+/48SsresLPZZKjeZsVV2Pfm+pc+oL
58maa/vLrwZUnci2u5X0le0IvsHVz+gMzdxc3C+Ua2yWsKNOp4+T85gPo957KcTPGxha8Wu3xGx2
knogw7dWdYL3QwThFSQiJYIZvzE0z3GT9KO+k3M33rGAV7eKmehekx466qCn/3ygngKqW1B/VW5B
+tzN/P4hnVgu9MaLSTREfneY46R7IGeTffHHzbtJ53CvSXO/FnPfblvNOFXkDV7AcEryrd0SzJ9t
fmFYnL17iYyK3uenH+TX4x8yQ63u0rHIb1oEw8tQG3ebzuiEJCjIvone3hWZn234lw0Hhoju3g99
AlYSUr47jtEZfktDnCJsvMsiaQmdJwL5z2gk+qgKtbx0VVY8LAkc1mZYorvFbtc2yXGC1sUhCm6q
Np9T56mrrj1EKN9m9CVb7p2x6mBFt0s85iqcH4xsOfBC1c5M+l28Zrti0e17QRiRBilZkntZoTHK
JMGRrHn7RMF0CetnbnZ8y/xSO0K9M0oOp44U1r4i+/M7Hpvhoavn9DWrU+T/FDgje7VhsZ6GQojP
BaspeU23LcN5mxvPPuRdRbVb4GI5i2d4AGyXGvEZTIQHaDEuY+r/mvm+pxMdH1fZ1L8LEBi7bHIM
1Yhz3++TsfHOKY1GF4fnoYJWmraPSzC1x1ZP4rlGVzwQMkpBFs7jPXEP5x1Gw7ozmpzypWIWIzoT
FtOB62m5c7My5/a4YN0Y8Iz+HIdouWBRCx4ZNGDaYMbbcqX+kBAonxGs2f5NTnpv6RaGf5j7n1M6
0H2Rs0O8a5fS/dVXvtw2sid8QPcw7MR29TrmHEv10Ka/6joej6XVc2UNscTgqeh35FJY4w4z3Vhz
HrwKEfaUxMU9dkBp+y9uIvynBpvsAcFTsfedg4sD720Hu8qmQTqL9qIyGCrqqoEJlOkqOFfxpPcJ
nlqkmiH9boin7QJSTO/CkcF2QEJ49hdH/67k4mPJ6kLrtYAws3Vs1X7lMT2jUFy7jTuINZIghzuo
pu6ug8xxGmKqaXBD+N5dBDmE4xfL/n7kUf4jVgBHwmWOAf8mpOEboiJQBcoUT6fJ3Pm+LKS8Ilri
76TOLLvOFVDIaDLioNYruTcozGeaOFLtOtsUfeYwosc9iN7Kf/cVAhElHcvC2xUD4k2pTefdsEMB
DdBTMAVKbJ5fAlkPpwASzl3cecOR1RgaUSzsE55/ecSYCMxHNvLZcyp+Fr7RbU00jG2i61R7Ht0p
WUYVPeNcYasHPSG5dRZreZeuGN47PsRPatS8a+fUADNpBliDKOYuJtrEj99SrEwnoaqW8txa7/E+
I+RNThGy3MFpyEpSRtVt2rYK6aYJJbIa7StxObDCt2JzybKwOQtMHPfN4GGxpJVIrWs7bFhuPzTI
9IXAcVMVl3XFe3JTe/mqVLIcc4OQlnmV+sT2IXeRl43YaRP3Ab26PRZROJ+mesTLUE05Fo6MaiKB
O8uiLlMe0eqwM33nE/3e5+WmZ5l528yUeic0T5O3IxzCCj4i1uJYb1GR6l9xI4Az0q3kX92Q1Iq2
ZlTVSS9HVWakGYxp8F+Pzdi9x+BFqZJiyItzsLj4hzsaxyNHDLdRW4Wbyvfsc9gb1LlcWgeaZNQl
qjzwbMbn3ufyWH1oprY4+6hUZ55s6Y+kl/MLZnIuKh1LZbrj5+guz3V40Ix7G2w4a+B0iE5tVIaK
xxYyATJEgH2WjRx5DxFSKFnN/pWlYnaxcVm++CaLXuRcDMfejs3HsLoARq4L7zzLyqO7uERVwd5h
EFChFaKQ4by48RsLq8rUTf14q316LhVvdSgjY/pWkFfZ1YKcPIZOb3zABEzVnFXL21H6VrJF4izp
OCtqCdrPoWFAzCgLcbuWzGTdZ5wTEAHXZF/cTKETVOD8wKpP4T1mqvi9w+X33ig9vZBgVy+u7yRH
ifGXWIpKPCzJufoK/SE7TE733vgUetRkDxN+YZs6XajSBb8nXnw747itVb4jFvCVxFBhbwiwO9c+
Yq5tUYMuC40EaiMXNRygisW4/ngnjTCzfIxyZfkrn8XwqJlCXxWhwH0lHf/O7gqQSdmShZcqos1P
scHctIByfuaTlbwlaYJYZJPlAbDizNajbbnpXd8DboUP4U4XJ3W508BAwbs5WAnbWNkYDZ0Apyp8
pTbZJZGwt5G0CXR6GVUEvavju8qbh4cKHNelhlVwU7jGRh7FfhsqYJA3DZI2ccF4mE5spOSVeIzc
zc5kaCh2ZvdIJgMlZvSQmUfTadL+dBUUc+4+zoIJn80/F7GwjNMj2dhoO9ZR84D4sI7e8fCQEoS4
Vrx41S2dgHLLnhXNp1BEXwc30+dkcqwLQOnlG9d1QA17DjG0TauzwkuwzedCPhbEy76kPZTPfiAc
arxFT2G814OE7v1ujddlQjw61cQDd+6xVGBMPJhUhW/T4EHHWExuvbLfHo8EHMTdFNA0PJe6+Fo6
i8c8jm+IPEvYH3xrFcWSdODNFBj3awl6wN1tZj32wpq+Xe2n9zzUzLc/+sOWFVJ18fMOx6qFMomS
GmAULcJ1i+MOnyOBenLlsn8ZRIDUJmk1ZPTSV2sRJfnO0GFrxV1777YRu/dQT+WhYmXClKcnTM6h
+wdLWvxoWlG99H06fhuBTwBSCsB0y59u27gSX17N59gt5oBCaz7cqBHoJljPQ2Cmlt6FTrHc2yaC
jkbQi74wz42KB7lM3a4kH/kKhip69AU7ssU31VWkUfbluJZzKiCd3Q89lS2wLrKNX+nlsRF+88tE
jvNmA8L8hAphfZNEI47nGW6GlaCIpEWxu4kacilBNoN0xBsYcstqiLxKrt6Y/7HhKXLe5LXAS8yz
hYY6zQ1Bk1j3D41b8wbmtXGuC+rRF/YJuqB8P/oFJgENf+gkPJfCB9ws+uEaWy4YSrh4HqV5kj+3
TYHnwc4cLtRS/mpMD9ovFhhltJb2ySsjse21ZRFN8IYXTqe/IHbdbRI1+cWhoIy+jar0/zhVHX8v
0bJ4G7j0MDVcr/I3NknnNw2J40oXQXkPSUDDI077+daHcbVaJr3f2WrO9VkoEnUN+esqGTXe3lLm
96GZ5mRr6w7Tkxb0TIuosi9yobkvD3gg4W1ci9MS3Ob+VPRvo+I+NzT8I+8YuTrsmHltH8YaWt6s
VHqfMMQ+VLEbQiEsjL9alulm59Vqt7nu6bqb1sIDmTEtUxOn/wAp5WYCp+okGRFOs8S8JyPlb/wC
5YwXVf7sW9V/1EkYbpvM9Z5CHxVeTxyaaMpddapqZ7jvE5LJrNNhLUyJc1cltEzeJPAenBsH8GS7
67MJaqmxKu5gSHg7v1rUzzEbbE0W3Quw3LeW3nh9UZzg9Jg/tAL2+jo0odXeSFRsvsmN1Uj/UK3E
l/RY2IYfUXs0uwJEX3Azdku0ayXnuxW7ZMad1Cz3Oqub7GhPnX+H0x+BPCitglQQwaKnpRyqM0cW
xiL0Hf+WY8/CnjTjbq2tbgjunQmgU5AE6k2SJn4f8TA825gFGOCImIOMH0+j7QsgFthRLUpBmuiz
WUAa2QwNPxPH9DxJ/uposK31gVDHx6Sx7A9LxMVT0q0ilh+SjxlU2j35sEPI2xYx21p3scSzVeIN
vfX6mWxCmq/A+oZAoo9Tyc3+pO7MC1dVXf0+KNH9Tq3S+Y6zFE4IMnz2bSDJ0d++UO8VNCz1q2IG
hUOpEkN6gXuGoKP+NUN8u8NiNdKo1eK7oCR2yX+RU2vOcS/jXd324ztALH55Dc7/NDXmbuAx+rsI
kpB6itGOIQg6blSCxR6VBHpQg04piFkWLFQ8O7oFwLH8oIOg4IaYRT/irOqRn2lngNpePsH9Db61
RxgXLEAdX8DX4NdvEbZ/+svc3QYdDUKylP67JUT9nc4eqVmLyNnzWKKu4u+ga4MqLVAgYRNSY+KG
7YApXDfLT6iyjUf8vxxeTYOrliVNjS0PmVS89UbnIzYn1XybuOA0MNGIN5ukOvsJjVZw4vNRYjDR
XEHYuNvBoWDS+UhtAsUFECUiuRVbMSgJtf1ouV23zQZ8+VBsI5HsnNj4H01jh+cgrKb51AdqvG1r
uwiQY1RBQiKX1dpX49gXVU4eXStTIf7USZa/OwuQmj1FyYAh2yTsfnsaSBl/o25ot879B2W6RKwx
72L5Zqk1P1ROOGKZESD/bpqwwDRvi6z+DMFeEAwEhn1ePOnvAfLZwBWToZFU2C3hq19G1SdOGHno
ysF7jShMA1tj6TMlQeyQmrVtNrEJHsSYVymVGMkEqs75RAFmcbqYAe+MdLCsKce3H/Jyiu/LFgf/
lrEq3JbY97FYjCp9yaeSxPAYR451wpIOI8Dxp/LiQBLD+4CHxXhj9x3KkSTDRGzqNlhQqsjpuluB
3+u1wjR9C2li/AiXOvsawtg/0NtDRVAhCNXM/WBeRoVRVA5tfG07SsK5ooNRjmqFEeB/M3cey3E0
aZZ9oigL4aG2qXUmkAAhNmEgQISW7iGfvk+A1TNVbd1j1rvZ5E/gB0kQmen+iXvPHfPpoTJE95Bp
pUlMXAmhyTNbsv1yZySlG4HUo42o9zAkubFUbgkjCD4mkXZ9GmyQ/ZMCassyOhSp6y9iOVUoeG1k
fAX4F8pVt4Ivp2qYJZ6asO3DoSYCyfI2KQLTb7xx2rcN1fMKKZKERURm4SYzdfWVp8xKafjjVewM
wbuWCmjUzqiOVagRxoX86dQEvbXnwuS687zJ/fAGVmQ5aqOFmZN5Tb4l3bbe4uYEgjvsIwDZd6O1
rNcp1uo/KTreN4upy44d/XYMzPiThc24F0iJXuuGrEAsKAOWU12EDonwKSLpiTAPlzit977RLEw8
bW4dusbufhe57gNfxrsRRDk+sMzEje75ao4VZBCwVm1SfKc+ygLZWyzWMUa9p5Y3GEQxe/VT7PNO
t6MKSUOBpeKRSVq+0oM+TDHKtQxL+zRLTzn7K+QbbrbG2hLBk5LZjHOCHyh2kcEsMiMuNWIqEmr9
TgP3bA4MDxcNa9ZtaGXF3Zn/tRbGM7SxcQXIG769AcbN7YlsFIobYeFbtI6LATHmqzEo7Y+YJu2j
jDrSwE1uZsXhRPZa6QRbYCqCLjku45OsR4ySBirtt6bj7yDO0EbJSGBvuwxxYJwNsO+/NaNk+obz
1ULLqqq9VeEbbw0v2o+JZqZbPwoT6PpFaq9ZMEYz3tUGwSNUr6P0ZODLPiuud4Yn3IOFax5pxKi8
oxZmPXlXOqHUFZKL18R1iEzVW9J5cnjypFUMNq8rzziNtaPtEeMO4Ne9YtsmJmQv3R/UF1yiGJ8J
q19GAjY6DEebqH/gqcUbVowebJtRg0ZEql1AH3nwnLZ4hsIEj8JWah0wF9oaCjSSY2rqlgYVnGPO
/V3RFMwKbbAAFXi6Bw7Wfs2wJ9v3IekXLLatdatj+pOebmGzNJMXE+d+Sx2q/J2BRQhQufKfqtgs
ngmYSU9g4eYoz7T7QEZlbMDpubskd0gca1tKP4/J2k5YfrDphkJ/HRF1QuImZpVNRAgdycnikx+O
7dqSiHVFS4Ze1hBtnwL5WdqukPe8StqLQxWHU0/yuhNZDiCikjs/m+MrXDc+6wC7F/youVvjIFoP
CXy3herSfBtAGTvUvelcs1Lx7tWUdmaEN2OeLUK9pVsaC8sZmqdaFBYvDRsf8YYzOTpksEw2fYxs
3q8D614aLQDuSdM71tK+LD6453OQVMLLgSKHvvxCg5g6dD5tfAQna6+GGpiQg3Va7JORBdbCy+y4
XtI2uk/ottNrWbrGLuxtDfFbFPeIgXuteoAkFTyKNg7cZdMLCGQpnWayDUbN+p3E0rnWEwnGubTx
5k1D4NxoXUjIGAIX41bagGLQ4qn9FaMt+1V7o/M0UuUglSykeAQDS5ohF2EakDE0qFcXFBBGbVsC
whVRmTxbPSh/RjkQ911y7lBalwintFTX0Jsygv6kuptjSA0VaKsMPed8wGrBhz04PAW1omJeD13P
LW+OdgdWpHMfIl9UKB2I0GX537QEqY5x4MHNyUy1E1GFCSGMsjBfEjgFa1kFI27cNAsQB4TMjodV
MMgYNIpZZswI9Gr8xGcoMJ7VlcWUvi7rmbkZQPuD9FEMO7aFwbbMUj88jl0T2K/QPPRvvZo8/96b
g4fLKe+SZylHDCkJ0BIWyI2Z9fSdDKTjzxLE97QzeKkijUy8/E/cT1ZzMcIpwHzOFLz/LIqwcNEi
jtQJPea3P/pQEpTa+kyD1xlPJGCPkPpw5Qfz5HXCuTbrpwz3c9C1Pt9ASNBAYIDuo7T1WmeHhbZs
YPBqWFkZ0OBBTfLCjCmiQZPhoEsISi5NrzqUSqO9CCfTPdSi127WpMiik5ETc+x7yvgNzj1/hFcL
VY3L+G6EfnXuoKf5axDKXLF87XgAjWi/NzjFvqamZSyYTM3NmwKqwHDaBX6JeNYNCajUx44rUASW
wuUg2jMqF5STnDU4JSUXElLhXItepZb4fyQV7Z9edF6ybpXGuZoxCgNumXT1n7APu2Sr5T42Nt+s
G/wPmPq6nFH1qNvZRzIhJYbbUmeXFnDsscw8wO51kX27nlDXcjKrM+3vtI109F8oImA+Y8hFQa5N
KREEEkjAhFW4n0xxDZvQPgJoaV8mNTYAXtEeM/fRtEPe5imL2oHfPJRIh1mckmPvmeD/aWk+mLpS
brPxQLmh5/kblJPx2npGvEbMKT9HFbebqnII5ksBtJ4bdrarCKfUQ2uTz4bbhFJOyXpgA4oS9dj1
pYXF3GrvanCsrcSIdogqB62mKL341THTkp0DUUClMcprTqrOMTDhiYErZ9vFZnMlatdb2+gXORON
4XlU7IxHbMeHtlfOXkahts2KuNmQ6yugSYw1vJW2HC9molqgMpSyi9ZLxlVU+e644udiPaa8q++d
ayT8uSYkxoasMknSt1/Xwy10SROM06InOo+MuYWppLVLUzJZE7M13yn+/VuVR+aWkAHg1oHEtMDi
0VBLbIwd+3FQSdxscgKMA1vYeQ4mmwibFHf1hWvZvTrAwvBX4a64KeC03Yk1MlIdRD04K42AzBhk
4AtqDwcvZC/OZmVoq4oFCRYT0HJvZT7PDd2BSAEfeeMVtDuOfwNr9wH6QUhjlyOpWeT5UFQ8c4Ow
16ZR4NFnkNVp6/+9NOS/V/H9mxzwf9IM/n8oHjGN/6e07159xP+FBsPX/1WPiH9YJnWO75mgECGy
OLBV/spHNMP7h8F6cca0UJkgE0HB8Z9wF+sfyAl12wULw390F/HKP/UjJmoUXegOQhSHJbiN6uR/
AXcxbb6zf5GPgDjQPUKHDcsULuNP9Iz/LiOhMoxdj9Hbom9y9K1GUayTzpyIE3kf+yB8Lwp92uRJ
9sIeoz4FHQZVF7oYdKimYjGFaYoyaLzqVs2VZyT1R11si9w4c4MC5QOPucoyZqBaVL0y2kkWYx6P
t5+Hueg+iGg6yCl4NfJyToIKXnVZYfVwwtf5g+k/PztofFXsvPSccesuIg6GKpM0Apq7exz3RNYK
7YlFXnkh45LgnYmcHgf/El6fEOMTszkrr4tbwbjkCBflgt+03Xu2vS7LD7j7vEXDsDnj2VjwZNl3
1cWvLeOJ89BXn31dtFfX0h5Tv0hPxRC8Ei1hr7I8a84i1tott0gFMIrRZKYy+x7n5OHJ1PqyMBFb
5B7ZcMpiRQNR7rh+xQt1E0JpJ9ExCDXpBgKg/dwRtZfIhDC/Mu52pvOip9MXo/jmgcu82k8BW4Me
aPfSHPToMBN8PVEBElmOVhndO2WJrTl/RozK3GWDUe0FVqSfL7Id5ZLqQShUlBQ3NWdnIf24j4Ew
l0FmGTtjSC710Ad/QFUy3QEW3gAoRj09yqM1P4R5JY89SoQeb7ngYoDX6yDCJ/TF3eaFMz7HSBCD
BIQipkAq8ybtH3tjsO+Icq4+u6yA0/PcNWFwVi7GqIS91eLvn5EO7lVnNPlLS14qt7NeghBXFR3g
BrlChV1SRr89eitfrpN6rHfKC4trk7dPZueYz3kUuXv8qxQE/byoL7pbxUKAnVImDhXxHIArmKtS
rdxKfZo1cxFmtMZ9grlcPlgWaXdlbbS7vDTv+VhqDzYrg7Gv1ZkOBsJPARVfQ4q5cgYLnKbL8GnC
GL/OYkus7NFXAEczarOmdTeEDYPnNSNj5qqQ06zB09RsTT+zztZ/TeLCtB1WzKdTUOuxuK7eAvxs
CmoyrheS5GraQMsez8xCgkvYm+mSiZS1pUCdDkIHwBl25afSSncRN+MvUSvvIplr78yOhChahYUP
0folI/JiXXPb7krnCBqUnTrmoJH4xkNIZMvC6rRk3wV+81BbzTd7SRy3hbhTPQkEk+VGtuQ7TQnO
UkZW0GjVNu1San8mSzsucjVHm37bWCP3LBuHM1nFW10Z2aMFpAn3hPvYCBftlR4Vt4TJ/UF1glcE
kxUOBq8/F/TMYRLD/Fc5+lwTq0arOeVTyRyuRXOyDnt/+iXpE2VDXqEBfxhY/4JUJ/YhRZHf9U6o
h3+R+v2TePWvhCuBgvrfTkFEB6ijDQTRrmGa6PLM/0K4qkZdMrTqvuOauC+ewwC5gY3aVs/UY0HI
PMPPO4vwURXFM2Dcnzcmxbe9Ygur1pU2TJfUFhO29Tj/lPOyDKtJsW9tRMLRGJWXSNevCf6ojd/2
1iZCjeYZ1gF7b+fgHGjjUOH3HNyz3cU1SoBiiU7aeqFTJLPZGlJc/uRNpFAWPsyUuVvTF2/c3HAC
S1jSqrbWDef8szDsat0ldrql6EWE0DrDoqvhE4WDSJ9GDQDsJD6Hph5vgbSNa1he2lwDwKfyX6nn
yQP6U/9ah8QF9lnVr8zEjA9ZXTw2lp6e8DMz2qia9OSxVi8J35O9m97A6wPzcBOYjQI7IiILZR1U
++ZiBH7oGGmfg4F5JiaW4IugDP/qGKV/pbP71Omy91Ji3i/iTh3zuo93mJXatfLdZI9+Vq06qRMa
WxJ5G7Gb2gpbtwBb8vt5reJtrtr9z7dMAuxRRs2wgwPh7dCOVfu2UulFT02i0bX4Wk3aeIkShoT+
GAQM9Ft/H8ZDmW6SCjZBQyjHIfdH7fDzK3Qu2mEwBYgC2vpgpnuQ7aRp5qKWGo50rxgvTjWOF2Wh
6WGRbB8HGjUBTwomEY5d5UAAjcdX+GLMm/PJ2rZ9oT+K8Pz3da/DCriFUGXuI0BqYAK12tlWG91z
rR/g+8I5TJSxlYRdEKKImGTHmCM4/jyopLDZvogD6Qw6MBjk0FwqXtKzCJGjBg7pKdFy52R6ptjG
lf3ax28iWJljQ/wa+HBifuZv0/LbUw2fiomNU55oHEk3mt27NmHEJHTVznaE+vZgxkCr7Rj1SJin
LDi12MPbzLNo+QU73p93sefn0R5WM7cL2721U09y6chYZ60B6M2vW7xhwRQcfx6qxDY2f78FAZ6U
4EoWcskAB2Csu/axF/vCwb8a4s1cwDfdFEIzfrOl25d2qK7RIM4py79DIBifpQQZkkvfE/U8P7jC
x/qc8Rr0RI31Lk7GAy8nuB++HXCY98bNrs8ZJN2vRiLAVwPgkzp5hn8ebcn5oFFCphklU/4pCrxd
zNpQXUWzfKC4EZJRrP6eZrYAY+mRNNQujC9br+NTaLX5spFOe/j7E9GKdv1zyE5l7W4aJ6LwsdK3
3s68X1oHe1/rvE8mgt7l70ciMeBrTwFUkRlkFzgh4sqWGX5sPKeoqEgKqQ37KFFOgYwjTsQ1G9DE
9qTf+753CT/7+4E/f7qbRWsa6ssT5H2v9o0no7SfWuKEyBuQyGrmQoHu+h0Le/ngIcj3BvQ6DP5L
jHpeutaStN/9/ad6WfhLDq28/jz4lXtzm/FuWBCMi6RwHgLCEH2kIsu8EsXOj11SiiokEtNKSzVr
91N1lRJh5cTYCYemDxd6Krvlz1cCMAKlF4YQEtK6vHRkCTkZhj9Wbn+84jsKbUkArIguUd0hX+wn
MmYdIwBMyPvWyQbr1BvVC09RtvUDhBI6y8vfHC120f1GAmBjNkN9UTo+ANumsJ415X5FiUm2ckVo
gzEXEG0WfDF+V6tKjMPNZWOESJqwJYDkxxGmzZpsjP6FBRjpxdHNYe51HubCJg377zEBpNSbXUdf
nqKuMiaCyeCxER1APosZVmvI9MNZr3qDqdt8DTJuYAbL/bB0Acfse3ren5vSJbebn9p05KCkEAoT
7mP8XOVgHBrGWKsgmyIwg41zL2EeQ4NJ1000siYu2BU7bRRMCx1bwCq0HWyQtHsFMUjwGMfXll6f
0W/i7+zIlNepmsbjRGRDpcLmkKXqmxW0fGhopg9/T2+gKHInhnEnegg9bR0VT/EcH9akV+yh8XZs
RxZDIq5ecJbVS8PS5c60xcqoPZJ75wckc97W118KfdUK5zLKkNQW4v+SQ0nKEQfIXmSVvALwktdm
4Ex10QluWqcdzmmFjJDdLGXwXMv3LWi/gYH/spehc8+b6tnOVXeoBvAIrhrr5c93HzIZYsY2YoCN
UixBQAPqPS7cB3yX+tKjhFx5RROdlQ8mqRPl9efF5xXM5TmS6ZJ/p237Mq/1D8LX7OXUC/Jpp0by
to5wLQG1IxtOoQDTjx6jRE5GjkacR2X+nmTFeZaUfbeqWfnAzl1yhgYTQEkl3ZHNI1CLVOCeZ4VA
2GlfWc+V1/AP8nQw6HFzUyhXMApV42spxqcgnsZFl7X9OerjAT1jVxI+ZT8Jl8GWrBt5RTU/7jUj
fBuqB/Du7cWan9ehY39hBw4OE5bvLPWGAZcVsVy627DPnx8Y22Wn0SIcelLWryGKPwyyfl510R0r
kOMLYpySQ1q5xjEdAFLhnUYWNtXjvY/0C9C4CYU/Td8Xu3XWpXD2zJxgq9S2L2g2D3Jc964Vvdhe
SaZsAEtAQ+/KMSc7VCRVsHJ739qVWBV22JXqt6HtTMaY3mcZV/nHv/0iDMOBZ9dskLkT2shebGU2
QbfxoxJu1HzO42iQ146XyMkww006Ykl3sBNtEwst3RwmulKD2X9EzntblscQOOSrP5NZOlNaj2bC
V8ZZn+ytphOQ1DukB6YZUcBh0mrSpn6zff4mprELHdHXnoLagsOOhm1wxv2oNeYWeWby+PMwfyoZ
vXqvVc2D3xQTJHjnFbUJfUi9iCxY+m3edU+N53BjBv4lCFIT9rJbHQo9ObpKU3eRTeo65OBDSRuP
sfLCQ9RJNrmNqNQ7qE6PZiE+eG/5ziFkl7QvzcLYUZ/61Dzs3tjPV+uUkmIjg57o6TwQCIVd90ym
McoTu3oKAZRDJuK8i3BmYPgOtz8nszE3xWo/yfacRHnxoulpu5xGc3rwzTHeki0hPFAnEdbD51jJ
o9DAXQdtgR3P0s3TRPLdKTDleggxs1I0NWCwrOkW69r71EV4ybXA+WrqbolXBitWP+Rn+mTnXCoY
KxQ31YtnJG+d4A1h95axGZKxfksG/UiWsX10ctz89J5/6rkvjAlC2uISM9ZQvMSLYRkE1gR9dpRz
G+803loPI+NR86TxWKlk1VteesOI0MH6YT06jKQxy5qC46f7nfrWOEdauoeYcXHTxP7llQICaUua
NUk36hFcGQ1YaqYfgbD2VYQ0RbryYxjqjYXyk67EBH7LtHaA1fLV8ekSGf1DjyxyEUxNeugK2C7p
kMuHmJ3+VqFSIlQPa4QPmY5f6HE0nkVQEVVfHu2fz4KR/LlOyJrNAepMDus1V8wuQ3rqqrFJKyYj
lxc+zNpCTlhHiu48yKYkU01a2wEV3Kb2hje8ifON4KTxgd04KSpcFRoZzKfcbMAQmRqVU6u6K9dC
vZIdam8nqc09ZBzQZkU17nIBa7cge+E2+LW7Zs4oLoJh6sV1EHF0P3TF3LCJjPbas7JZ25dySh5w
VLKmGtryuUVKuKjDpj2yYzCXyhD2IZqIdpmL5p8HhrbugpktqQx2B7AHbW3b24LLwNc3tirEBadr
tVGGx8FThqrahL08TdwGX/MvhjaRr46t3RtB5i98o70IMnm18C7hT8SL4GaFouhgE6dotGZh+Nck
1TfBD+rJ4W4DAyVhnOeDc/bMiqi3//Or+YntJy86/nz+/34FGB/ReN6+scDmwAOJqCiH6kLRR0gN
u6aSw5K9+Ag33Igmcrd0AGs/JbTZYdZPkDW68JBWiK8IAMLNVFIydCH5JDUpdbE82VH5z3a5Rrn2
Tp3B5LgeP0nV+me7bE++vUqS5hnOMrf2PB5KhuLbmDy4J5FFpeDCfa1ZGzzRy3RPSCW3upOZN7h9
wD1M5nDzU1l4CZjggvwKzv0+VtHp50F1JtCR+eFfPqecitF3/hpVRsN+q0gOvdbsXacuz9PcR8bC
OXXSSE/ZCGbAHnhCf6ADf8kDYRKtdSZHUVbj4pzvr7+X2HxnxXlo4SrjEltxAC7RZIYHYoGscyDZ
sYI5FiBL+DDiDbaucdnopm9u/UpQn0R++BQDeisiIrod/tYNJvr30qDLbSo1F0FpvM1gCr34gjY7
rI3fzMXdhdkHH1UaxdfO9yR778xdg6Xq7iOrnivr5B1laKti40lDm/mYhwRf/BSO80duSgC9BG9S
Vspe2m2rcJ6G8anJETiM0qnXGQrQMar2TYYyKek0F6hdg+xxKB9SNq5spGeaq2nhax7s9d/Ka34O
i0b9/dTPNAETbkkiaOocVUjchdVa4WMY5u/doN554vqTpuLmHlgMn6CCK3y+LcIow2nunmIh3SK6
pwwqH3V99rLKWtsg2PChHfJtKDej93KNJzhIBi2BDqKpa0/kuGYL3GNyW+Ole4QlES4Bzjt/x1Ru
lo7XWk7Opg/JIWpdeKxdEWwwDNZvaF33gWY6987PuazttAxvWpll68RFrTEnbTUXhoxLcKL2Z5C5
vBNSVz0X+FdWofad+P742tXTlswu5iJxNOy9oPhVTnp4bA3SE1dS4Q33OxJ1I8JRX4VWXgRMqsIi
nkIU4GR/KmiLidzCr4x+81NzI/UBl9AS61ZA2dlOmqOjCNT+jGGYbXUQuhusOjTNbbMa3X7WvSrv
0AykzxYTAUrSmgb8CYNc/h1oyshXrMvBD7dW3W4UmmonlA/s4rurhtwozZ1qlYMgq8bHwuk+QFA8
sG0m+8WgUIWfvdQrXJGecfe08o626lk32XwqyuiF/e2SP5ZEIZL55J4nyXNlE/SBm8RyoFBPE3BT
H1olyrQHXcjHkEBoEkqXDPSPSUT+F3Jubm88x1HCtJkkNqIrEi29qJi4cK/D5Ucie1ShXVD6dmwS
xku9t4qtxtnlE8nJZIb5ifesl/ajh8aSwaVJWnXzhNHHPGrBdArcjPzQvoX3WQOtrnyykPVRrnRf
Ap0cWGAawxweV7dH7JtrdCfBWwbk2ymmbzoJQaYOgfONMf4OcoddliTTOmWZdcZPvQ6VhXBSQQ23
wi4+Z/WnEef5GfcVJ8L47mq9dXJ0oub75NRGOvLI6uKbkb9GnrLKRtvcBgaW1CplftkP5oM1uJeY
RQdHDii2qt0UOeMoNhIEYg/91a+A6/ghi2TPgfVYwtBzEizTbJ7FzqzHbBe3FbmygfHIWIVXR+C8
RGRnLmxDqj0SQ+0uRfoeTxGxzOP0K/QISTOLdBOQ6npoPS3cQXqq80C/EnppXDtN/5A22dkE/27a
tAv3wQjJQy+T9uyxp0zrcJsiyjr5XCinmnHbUDO873kDVgUZnXmqw97t1Fp8Ivsig0cCz3O47dQo
gRY8ycYrji1xN6WrF8+DI9dT6z8QGuF/yfKaTdrCbUcHAw5vIrvxppM2I0DNdjtoidgj6joECLSX
2Fm9ZWINDxkBOKuEYECaVn0Bwk0jEuvRM9jWozJFH4I8S9h0lxSB+cry+kPn17DdSpKC00yiguq8
hywGQuUVKVHtub2x4+kRTi0rjyAARtbsbTdqSHBF2loP5oufYyZOvcneCOBK0CwF5FPSpBb1mPtn
nCAIoBhdO+Vhqixj7Q/QbO3GiHbMrlinWgUJOcM3PcZ3kiCZmHx4Y2Y1wp0R+JUCziCjR/2q1dUR
zMyxTgSenQBQGXhXywAh69cVnchYXgAHHbrKWCdZQE9bBVvK4fghSw+y8Iu9jvoahABKn4gRCNAc
Cy6b6sW2qToqnFIvUW2fQKEWxzqvpoNn8BOZgCIgpM52mdvvGhO/UNoO8VL6oMPGZCyZxDdb3XO/
ce+0yzgxki3cLYGkM3qtPPVtsioub02sl4/QqeAD5WBLMYyUKeOOhEGfa/1q+yZcVw1wNo7yw2Cj
l3Am0pGwZyxM3WKILo5Zr46+Qpqig4GwAqp8zgXmyYVxJ1JhFfixvKOreC+jiLgF6RZMngrjpWlY
Z8sUtWNpntuuuuqhfkNr/qVXM4gsv4wjFhgr1ZC3FfkjzsB206JPOEws1eH2gfRh6MYI2WWUZeXd
wXX7S6iyU2oF9l7zva3lmP2B1cEW3x9lkNd9ckXBRurNqz3Iu4fS6FgkZCmgn98V7nusdDrIqTSW
jzjPD7oRae95L/n5koE5RE2NlFVnWjE67qHT+1cm9tkKz82bprv1EVIICK5sA2llJunXmND6Evcb
eX+TeSmb6dXP1HOQxt/zzwDuYfoymuN3raMhrSOwcmOmrgjMvq3cS84FqiCY81167kLzwab1YA6i
IbNbG1nhXyoOZZxdBABIXPpMY/dWSXaL9IW5ndD2PYbssh7FbZRsFuIYdFMFRWnhj/YVDGay7EtP
24qqQaRnQKx3JiJ8hunqSeKuhkjeG2TRm8j/FRnsMyf6hNyNloPhPqVt/pWQDmeVCdYalD0LojWa
OZFywRsWtN0woMHPeGkShkW5CEzbiUwE0uNLowiecQv/GGJpInAg/55a4S2bkqm0wiG8EObUr1t4
f8zWOnMhRy9gDp1ph7KvdtDW23Xaj9+lEx6ZB0Ksd4tbZmkXrLbGdhj65EgWhE7hCpnTXJMfQQY6
wq1NX5PYZwbVu9UQgmV0+SMQNIa5gTlbDulOe4gEZVmPr7O6LBJAXix/iveDH7aIB5sb0LRxO2FR
73qHMAIMboa9NxuXe7I1aspipBeqhkOuNekX83qIyImFU4sFGueeU93iortQ6/7OSaKkQhML6V/T
uZaKNeTHtezCo273A4FPXbWxSM7lWiflArLI2mn8hRWV4jTG6TwWIYzS6LsZaqpdO/epn4j0sjLz
mT/upSDTd29Q5tAaDsa6giLBctNh5k/lvDQVrNfRznxAVsVvjpQPVp5bqi7M9SM6PI0DBYB192cS
9Z8eWySOLPAxKnF5DauticEe4b5/CmjaTNdPr9esAbJQpNkmI+FsoYUwtDNWDXkjeel770gNwAPE
4k84FM4yio0cQrN9Cz1SIcfYfIMFWzHbkajOQ69YwFl4Scgb29bVcw1P65deqT8Ws7FNE9RbSzTt
tYQTsOFnhoOdKU7JQr83/D1vkmfHqMtDNbGWtpyaRXZTwNVnv5U6Ofz8Mt9YUBo4Jlj0kZuXrkQn
FZv81CB2ahPAdFiQPpOuLNP+woC3Epb5x7GNz9YcGEAwymH7GD8HjnVQzYTQPA10tjXdW1QSI56D
clmafXMeaf+Q9Fz93FKbGkTeamzTd46mL88NYa466aMsB4ByC/JH4gU2omEDJdRaGSS6PcOh2Q6V
89AXLg1PrjFxJV5mgSoi3uTLCDpXqQgmbL3MO9ge21buDCaYbRXvNcSGml92j3H0B20RnYO3w2+r
1nGTL6fAe8ODD0ofPe98LENZq6qO90awwn8Q7YlZ0/fFzM1VXbalR7saae/vPeRvXhO1cwxAiJZR
gV2sSPfguwpuwpVboTlyy7Jr5UcOlV2gp8+9dSMuoT3A9SkQI0sWaEmwkdGc6OC2S6wJ4l04+YCt
1vpM8J2A4Ncvcb4Ba4zuXibBOmenuDB0hbs3r98dCk9yYnq8NDH/5MqGpWd7UttUWKY3kC8hyJX7
OHInmhOG3gKCj8qLK7RabZl3xLyRvgpsiHcCrgL/NHcQdglJXgZE3U7tn9RtSMGNSsIpWvsUjVy8
TtcT5ZpWJwdRypBne3juUNu78Jw4wW8rYYCZhSp/0OPsENmNBdhk5H2UY8UnNg6eQ1OdA4iMvPf6
t2mCvloa+GNDAYjTrcMPN3E5SoiBDAyJud+wFsjxkLKg8oL7iTG2wZJyqBL8ekXjv+FI6648mycf
i5XPecjGzN56U14fkMRDsy/zva+npFXM6oegvAXIBjZQpK/It+qLcPWVhhSDt7Y/Lkk3IHMg+fIS
Wd/iodpU6egxKmjALGpJthztMVqWXB2B5n2CLye0tmDEllHyuEHdLgdNPWiRxywzJ5onkQ2RTY1v
8vvsYWHaGv/DnaM+SeBlrzG+zrVSLiMoiT0oBTZn8ArD8uj6o4IpYuDZJMDW4bkkn8Ff+yZDucob
0fEaYu/SU6O48XZh+jtypgbfnWRii442j62LLlhhaYM9UR2gXW2d5M2aI+5TxTuWFjG3Qn/h0VNC
DNSbgzB9pv15cjAjdDPI8Ij0IUGKb0JPtlOesiF0Xhrd+sYgu0wbcesyopCSILlEscYOnflEVcGC
7gzWj3Z9JzGbtOFs2htN9aJRIOHhBfS/dwztOxoJroBpwFnoRdHKtOWXMdZyHUPAOugNuklwwSf2
yAxthsA8kpo9nHpTQ9IxX4yTbXHn8lCMYX8M/RCwegosnpS/n08PSQpbbOqesVJbN9gLCksPeZRa
wd7353MlTpYfEU1kUzBourKBtDpwUJFfj2bintn1U69MEX0rH2FJT1f8oelKk1l5/nmY0vZNx3y6
1UOz2pZezQu4FTrGHiEPTk3k1c+HrgmQFFfpCnLJbco888WZ3GLN/IIJFjYOqi63W6cejDPsPCzU
i5jtM+DziirzEHj02SRRM6fTOHFEgvwgK/v8OE09i9ZI98JjPm94umpIT1MRtPvKyGi//oOw81iO
XFmy7b/0+MEMIhBADHqSWpJJJvUERlaR0Frj63sheSfn9rPbkzzkqSoKJBAR7r732mKqToUdGXzq
btqIICTDDupl3yQFGprcAhjARLvKO+9YFP7698spbK/reAir9Zy48OogLPYjBs5Y0NE1oOIRcQYW
HgbMEpeqD2YBCkAFU3sRet/pPIEOZuWJENOHmY4OnFV7xJRLcQGmp3in3a1R9Fj92SJuK/OF/57B
yo9T1ZHVDviyVHb0SHvzQeLVP+Eiix/dqWG9cnoRn0UXjZekat8BgNpXRVTRo+l9z/IMJFZoDPqx
eiB+VEaSjHIe/I3TF+V7haXczsk084Pb4KedONpZ9W4YTf/CoXoNfgd29Kipo8TK0BXUa7cX3FdH
HKwI7OgR+ab04eQ5gGzH5s3X/fSrJ/lGT0zxjI1+XQyuN2s4FuFAlOpv2xQWJ9tV7a85PDvnaH5x
tS45ln6xK4fCOSIBxqsb2+h/Zq1GH3q7Tmur0zhPwJQvwPyU0TLqyZm63YW3L2Emvr4hpgvWEzfk
XZ/7Le8elt2+40xnq4qQIM+2j9CtUziZtgucmjOLB7CoNA557ZfH20vsTwUm7IEsImANJo1pWgEr
QYv6NFgoIlakMoL1R8pA14UBeh7Dmk9RmNxlyPrvxtKUVJNkpCeztmAcS/QRsv1rhVq/cWlPNLhS
T9ABrDtDor4C3JfaI4t4YA+UEqjcV5FTqNXtK95eiE1gDuxVHLRKA029myn9pEi34paJjgNg99S0
z6Ix200uCbDxCzchDMKorlHYTMvfr451dlHatbHJY8+4+p5Hb0B3JkGeGfeRhIMIgZafV+keOUU3
uRxYo3R5u+76fN3rTTta0zIQxTHXSb2Ssy5kou8oHX04ZA4iEgodtq7E2/RjVt4XNXh/4WRzaxp4
B7OVcB3Yu5Bc6GsJSr9QfXnvKfCFUYx8sxmzAXlVl8artO//qIgp96hLnla/Vkcx0BNu3bI7lFXy
x29RedozRHZI53Yx9qFNhi3iofX8nddk9hk8AHlxtwubhAUZ29T9x0KXb7enIW7scN0wTV+CrjeO
ViwMVks+KoJh3LQK0xMx9sE5Fn9u3wVVW3/2nX02q4zKWXREUROf8q56/F0tG10/pWMa88Pi47u9
+Phoo9yIjto48YdxzFHFb3BP4h091xWN6t+PIt864Jdc396D2+1yeyNyNBNLPZKjQXIOdVxJYy6L
59tR0plSHVlyMgvdze0pbGx7Yj82GvO+CtIfWRbizp1fYPJ4G+mi/xeuhZNS9btUxi3KdbpUk2m9
uj0h7QNMqnNai29Tt4ctE4IQJ3+KgtGMtTPndUytkDChWkttSyN3fMOWBJtcS65djT8D1I5E94Bh
K5kjWFHObG83B908pvuHiPKlTbDCJA2NwIaJDtdIXwGUkTujwOGSRemWlSr7zBxSDQeEWwuUKfhF
kzHeIG3LD7gBdr+NW46jpwaM0+JXPCn9+PD7B241fMPDSLdk+zWrm+J1JGAmULm41Gw0JJc8dN1U
7BDFKZ7NmCgsMBakLEkkrGWk7wwsHLjgFa0XJ5Wc2rh9C+Ru+w6X2x5dY3aHqSG/C7N2TlmH1ox9
ZKuJ0H1GdvGIPCL9U0yYe26zoc4r33pDUIZZ+kBiyayz+N1MasDdB4CVpB8LU7DVIDpVNmozjDDN
38i7BjVYhN6I6w35Dflez6mwmy7wOWzNnedRodEckMGuXCGDh3xfSr09a9idT6oMx18d200LVXSD
WHVVuep61GK4lphUzY9y4ehzYCLLM9PIb594kNffRx7f6DqIor9kNY4fusyYu3mUKb/iIWUSMXRT
NVnzTKuzrEscdCedNzRKYu3VvImuZJD91ZxiYzt68mgqH3kLn/n9zLTD+buDnEn3iITOQCqy2vVp
oJU+nG0Ydhvo0e4RceKqE5353Evn/rZbImMBjM8/K9Jo2OoDjcFxVrDcdsx+/oi4duJyNLMBqorg
VgyW+aGks55cQlZuBwJMk7PXjiXi9sAYPaojV8PYnOigL2+r3O1l8sd01bVsGzIELr4o9WI7Aex5
Hsz00Y+L7g8cs0dAbzvTnDJmY4KUgibepA3pvLevP6lUo+YMcOfWfbz1RN7/HsyghI1rPCHjlov4
JWqmGjrSKiOJ7H1bieqld4JtGDMsnMXKZhVd4Eawj8MxJ87ZuNK+/P2VA1/2O7MdsfCxs8f4mvZs
lkQzzBtyk7TNriU1J8IHRLRWkbwj3X6YxrbHnurjRmyH55uqiBQKHEoNU7Q/VYiqwI1pGvGOdOOe
pUzt+1pOTIS9H8NPmhfb0TioIG/f2xVS7KyjCnBVN2dTdcEafQoazmbWFqs6HVlyuhHyEMXxUGrh
U2j124bCeW24h4yB9altIAN6SXUFJIlcbdS5XGHH2tuILNj20zliU8JIunEaqzpo4B6Y4VGysfiz
AAMwRBhfbsDZWM8Y4xiYOmpvpKDf28BSB4IV860Xo4gpfVxhvmWjorTd7D7uybzOU2/auKWub2ty
HJoy/7qpntser8rstBzCnNoKFAgbCEjbHeAa51pZ+AC0qrwSYw90orI2NyG53RefcSitk2V0V9KM
mBHrHe/JGOCPElq1AQbxVjbEqWX0rplMvaV9M3C0auJdNn9KMuJ1pPtyvv0MsZRv8SjjY+bK99ug
Wxhuccasw3w9Dz/hU41vepsNZEB7n7dJneSMvuoKlyqCPtKlr4jFUJImQ1g6JSNVryLlyWLe4Bv2
XYfUgGGnS88cLzpKCDu3/6Whw5BBplBu7rR0/KISt9Cgtc3ewjLn59VwdrupQ0Woq81ky573p/2S
GvYzzabfVeHHhl4LB7GwfJYo3K75+nYkCN1kgMXYzzQ1gLHUc+R6q7vfxTJA4tsnT3Qk6KLN93JO
2jfTe9Y3t0+DTV90+Z33xU9tHMY66O5viscoArkcM+nZRnSszipKEeoJMrg0J/DvZS7+AFTyX+mZ
iH3Vuxp7vzqg5rb2QMBeeuE+GlMb/dVS/7nwZPKSZlm7cdw5iMtwgFWYaqdHWfGvU5Awm+qij69e
H4VvNnMiY9YEmoZJytBo7p1OzA2wXsyAIkSGQHRXjpMW6743NMQU4EbnBer2Es7XkS9/qLzQW4Fx
vMimDQ+i8Vjzw/E5mNLpU0d7A8YD0PCIyGFD8zF7lG3/VE968W4UyV0dcbB3e7rxxjwDhkbPzDzG
LB6E4ZXscOaXQeNv6UVO4BBlvYQUW1yq/v1WaiB+bi+ZKfSL60/kZ6BNOcVGaZxSTf/T34TSKs23
zei7Z+RwwA0b0zmDl+K40ZrOcmzb7oArHATlAI+AWhgyKbVASeuwTWddpB91i9o17j2HuKnR+/F9
C1WD5pqX1ktQJBC9W+UNkxGkN56emovACV5qMftAfFoolWofrHlc5TCjhzPUor3svhmza3qZ3XV+
QSni2fpaK/eW7yQX23+UhqIxy2zHc/uLQebvdUg2Nv4BckLqVQ5z4b5OWFoR0Wx6GnbrtM7pZdB+
icK83tYjqXcEGS57YVNkMy1H6pmEq0SW4ar31CeOAOKzlDymaeLuJCNRrTiT66Kov/aj6k36WfE5
C3X80cMb5w99E7vqzJ1mbX0H9F6KRHiBvo7VUOY7kdF/UcElCbHagAIku7cYPhtfYk8U5jdOh58y
b9VWj7yTP/grDaXdMvDQFTE5+JKTtu06x9lFdUePNnDfW46v+yGMjyZggAy96AKxbLHLrG4d+A4d
yabwl03R1otJovNgcLYKvfBaJsGB0zMRJibGHcamUzjQ0PusU1KjkU5vjcSttySFIkim80yIY3pK
OJoh/vsWXumikJ/wEypM6+Wa3+3bBSK58A3j0qiR/Gxqf1to3bYPwYySQlqJ8lxfhWkOe96r99IG
HCC6Ktq7Rb9vO1t7LDR/1me/wtjQTjCJdipr/Hukz1pUTUtmOnvHaz/TgVZ7B9SEk2YPZRG1Pa1u
d16m6YIU07efVIDVSUxZ0K7aMXuBdAavcAX2ZDPGurFPnBKGrXUddyzoBEwmtbfXcIxiZPd3UUUm
HbBywCdGfJfDLUEyQwFIukXfW9Azq4JTATaFzeBoYo2OKNkgtea5lvjReQrG3ly1nW5vBQKTjn7N
sWuHz6nUgYVEwdwfqJced/dCd8djVRmQBV3e4Kig7cc6SrcRWXPEdSeJo23BhRUkMeL4nyrMEPp8
005cooAgRjMqT2OgrjIT5TJrtTVVEZqlYPpoZIpHjDg/AymSCe7C4uALtuUy6lv6WKNO8GzDoNFP
0GIqphh31BzBLk0hdvriucf8sExrvhewXpTKFiMFt5FnrLvcQFHcfiBa8ZY1poSFquyVrkl3n3nB
geAht/R2dhEyQRPpA2X6WmQmcsE4I5ZH0ZLukw2cIFQzhG4jLLSxvuNjnOEoMWPWpq7/Aqg7Majw
UJ7HtKobMEBhkl5Uo0AFEKVD2w0SQPeDIvoBKAxJT37LsJsIJbZ41p4s+irt8u04dfI94k8CNyQG
0InU2szC8djWD/hMm1qOu6LKNhHhGGMnURF7zI369rmbdJzUSDEMXNuUlvFEx1JhzRXEoXNiwhCT
PNqO7W97xyyXfdq+NrZ4bqOSp2zeNuIUqa0vyx0qUwIyqN1aF1qx1doUAMDSQ1t+uoATaO8wbTH6
BW5l8vV6IlG7/LOvJrJS6Oy6pUuMQJwIiBcjiR1TDPp3XPH+F52+ohNME8NNqq3va2R7GdumqrTD
mNvf0zRtzJy5MosO/l1m9BOhI8oOrTWUrTk2PnlS9AbX+PxfWm6kdYlW3LHhTXFHv4iC5QmYrMNf
1HkehLNFOHZHDlC51mzyDECBorvQQW/PnyHHvi9LJuxmXqOTigUDTJOeu93uOGrss7H+1HVmfRkx
lQws8bUQUG89TfWT9BlgZaTS05luZmVtTu6i3A9SqA2s3Pir95uzh4jhaMjmrPrqMe/07MAJdwov
jLGvRAZxpiqDE8eZakG46Jfe0o00VLUce+KPkTWQK9DQnKxcAQmICtoV6QDK2nwJRrCQ09CjQ3OZ
DbQkkwT3GrArRtPc7Glfript2MA3/kD4ytJZB+CHxvYaTsDtYlNdRGV8Aw+LN0qFxAVmJIAV+VsQ
oPZDqnVwSWFsM6q7dxjdyzJMf7h3xmVT0WeMcM/YbTuspiw58LxeciOVoJbv86Tu1iEF2YKpKFkK
U3ME6Uh6oMYIilEW/1OcpmoEGuQZcu+SCoefEsEC5c3SHfwJDx67V+6B5zPTd36tdJV4THJyleGs
1HNEcPay7omJSyMTFhr3DMTAFySazrokzmEBcmcjS41ApKhx1llw7Pg6dYuAU4vXVhc/DkWowTmm
kVPD6C3IsVkg+cHT4DHdau4i1LNENbA1lVB+eSEKJ9W6BZWiJD3WqxclCAmK4obGe5U8o0SIOAr5
jwn7EnskKfI5S4QkwzsvibMtb3AimurOgEBC0a5DBNZCDkSHUmurVCHgY5D5gGP8c+j0T6uvjJUn
TnbpaysdyfHeUdoBdm1uq2atuUBuIepZtHeQu4ZljocvbUImySHKuPGdyeDCQBS4rTt2YTfcFEPZ
HSu3Z0r609jMQgeD0X/UuSjRicjwhvhAkVkv4xBcFCjG+zqv2ErhZhpjWB6JzcBB593lpv8U22Co
Ac3d6eau0e2fug9IYhD9WuVTihbMvNadc5oFbbuUspLsBVAScGgXxS1UDvm4VTHpcHPqHSselo6L
bqQgiVQTl6nrsnUTMXX1cnC3boOlwdNgppW5xW2Cs9Ok+bxAI1pvnJYujXGB3tFg89ExiFb7TAzZ
vu67P8L30q0Qa4gIG8uMvmMXsE1H/3zJ2n/ncIkyt4Nkoghy1hDYZmEGe6uJYJKGGocnM181j2Ng
EHDUvzYp7kCdJ3hFPBs9856/ISbaFtFTZtX9PgVxH7fmlXmPsZrR6UzW8Ez3hFaZAKC0MX3DDPc3
rYJm6SAOazUEW7STcBJQpSxrL0Jz8ZoYORXyrPVKLWY6huNuwZMemgJ/KHAVjvUWN3qPDCU9NOgy
GmKqV0w1eRiJScAVPIUr0zRmRPdLlaFZHxF5VZHauvbg7NMWMTKW8KV+gw9BQ7DGPdrmYDOWZ1hx
O95nBCSFd0IrPHGGNS5TDSQBdtSqr7Ppr4dJCwXoM4HILNL1KY/sbmnlc1IwyqKFLA1vo8367uyl
9tCbRfGrXwmw3JBq6KLvpGU/ayPtJlxxH52C/6AF74ZrPzjA3wDxFkvs7ivsvsSTG2HHPsyP4YJ/
GgC77hKFyG7ykWxzfAoi/ZOFvaIL9KwshTlg6B8BuEKTm385cA8WxzUqNCNNrUfGKDE8VAOoImfT
B8cB+dnBMCPYdG0ZCROf4bmWtX9xpXXf1rtmsIMXbDVL3OzuUg9ddD1M/TejzzSszv+25qmPyBZr
Qv44LEl4yzpyGuEZnzHDuaxINvSPITzqMK9rGOmprvvrMho+HdKhKseV/CsNmVke36vxPVHiPjGh
tPamHi5TZIHY2csPVjumolqfHKpY/2By0a5ygl9IxKUbgnd7k5MVVmflc4oR1rW75pS0rGh0dsUK
vaHkatKUcVP5kHTqNDCjNnXxbumFu4VMyfyKXFgbyf3S4a5cVwrmc2jKdZHXZ89FnyG1/tNMgyMt
afh1hevOQtC1hZ9lj6HxniDK8QCk86GHggQNG8RQRHsDvh5LUQqie10yhdfLS5HAkrJjI0MJ3TG6
AKhkDKV5DokzW42GA/pTE3dFlvanionvTFwNohjqT/5Xc3m/YV/Vm9in6RzX8pB2LYldIh5WBhCl
pVXkEEe9msvGJBGO2yP2/T+eJyoiJ6DphJpIaf3sC4GkbrJD3lPstot+zmvIu/xDGWWLRSW2l3pp
b1my8NwKXIYi1Xau6ZOcIQqm/LMuetLuMkqa3UgWr2a+DsXArd33C1GrkJLMGiEWhOY6DD3mpmoX
eN0pnMpXL46MtdM5G9CnnKnnHg+Tu4s1ukdhECMbata9O5DzIGcUTej8DAogtctFwyclQ8CIHC+j
wNh0E3LnTAcDESuyg0076nfqoS4LxI78yzyyeEDIW0sGYJAWqibTD/NNybgTt7+zFxRsapDBUZtf
es5JxPriBNuHf8OpYVxpDNWq1uURuYjYjAonPqLGaYlsBjlg1G8lyoVlkHqoiojTnRhqYBAbVg0r
X9nifBQIPsKmZIeGuk5ad0J7DtHQnnqNkCZGxnULUmiYDr3uVntltiyJ7A4pC06Q9X8MFc2LziFq
MmORTkzKaTSfXEx+klqgMxxz0RlDsrIcbe2VwsfXqH6GQa37gSfVHfulVNazbpnDCmDOE/yXJ68W
pDjKXVLjocw4Q2b+vmwVuUkge81+6jca038LJUTYe/c+GOOh8j8mKua2SM9lwF8I89noUqJc8t7Y
COJlUpCjG2jFwcjFcpBedxmbgpPwUCPsYQvkft7SukpWUJPkrnppqXHcTNMZDXneKsk6xKvIkteZ
Z7Aa0Wlh7EtSV931XxF45IU5EbRgFWTrzgJ6qBQN3+1KwFi2JOtoDgS8aNSYi8nwAdKS6kGlQcSy
aXOzS4PzrPNpUJ4tMKXLY9seXCuHNBfJt0qBywG8Pf+sC6YzC2tUBSRYrPBUDpB2MlZCP0z2qfQh
Q7vNR9Y0z07qzP29vtp0VvfmFaC7yDhcYEsh0KDzmC59dqZsUYYxMHOW5chcMBpNVvAO13dBb3KT
dcR8OcJ2N56FlhqeOsLJH5ODwyJPRAoupEuPQxpwxCyuwVycNxjRS7KvLoZFmHOvaztzbPVji4j1
96UYzCOCI2QVcO+BJn96Nd5Oqkdwpb29IKrXW3dB5u7iSV7wenz5xLuRRlvdV31gL1I9kUSrcvtX
w7ar6NsRBKDEdKbdGuzJiY1XRiJw6LqkmI1dOp4506yzZRewS3ZdrFZjxCEGeIW3cAJvk4fQVLWA
BmNCNu66rFyOCDWarqqu6XbWf1SMVqCkvbeozW6Hbv9PN5+lYYa+earQjiEYQUJk6C6J1lqadtYw
r/FXMG0BRqpsadQ1fnJv9EDYaRwA6+ncuYxyLapSO69fQm/yCYy/RqN4qCMAeZBZFimkBOiU9mYa
h+cuwvjZNfq4EnZaQ7RLlkYjW9wXwbdF/uyallh/h1rhgVEVaJJc0Sd1rDODl5FGwMS3yNqn2vPX
iZ/V95kavuIucbZuTr4sILQ/zEUHl1wZohRAuhk2PQQjR+ETpnsfxxJZsVO5D8K/hhasyCnRt2ma
O2uZgXkysnVeo6uxSMchSX0VEgpCNyp5CDsEYLooUbpXT3VTuvcKTqdPVVupqlvj7Hw0GKAjKtgQ
6LEkWpQeIc8ZLQFE4405HG1gJ9uJpwLbf4jSIETyaAjq5eIpHirmrYlseavEt3IGINpy8O8TVJQc
4aChizj5bs2p3uZRNO07u9vIRpxUEV4r2HGrsjCeAkImmv5Bg++CaY6Davmo4uQ5qi+knaeXouU9
5S5Za0YWv9karSXhcLpOcWIowmPJta4QBSYEkALfmrdug+k59GMx9q/aWE8bO014D7A9MeEh0i3M
rHUY2P4mGCWQkGsTnnUt/RYE6iJKLRd14Nr09arnyQdHxVPKFhzJZMlhcMNpG3Rl7b5hyWZHQRq6
II24NfrqEOnbJtJqnKCgWkA8f1oTxB1jVO25IKG7Ruyz8B1AGN7UPlCnhIBe0RTwZTKD459nZz9T
goM7Ct0TtJQ30BcIUH0NlSB/eaIZqlqxU02Oa673jZeCwnXjAbpbNiLfVylQU2viAY3pXWb0zr1r
12fmobcYfRORZY/jbggCuZQl66VqHz3PmwjuA6UEEKncsCPgTvoO5XqqDIzYGj8TUA9z3QrkXh1e
+z4Y8nW7Tw5jIS9hAYbbsssdvKGPpCWaRbPwe8Z+2MIxJVeOJgLMaJTgIvoKgxaGO2SCfGLs6jGK
G9MSpyvrHaFRgUAyEgOz8xGB9jh3zZbngYlo9YgPlNTaMNpNQzY+p/mA/04ffmSoGefYJbFU81yf
MU0uOO9Qwg1RD3s8nsAFxepzYDbH0YSOqu7FC4KGsfqalX6fHLy8cx66AcRBggooaulAtsO3VhgH
SPrFUtfqFmzvezi0f2rrI2f028F4HFLa/Gyi275Q740iXSF47g2X9IoG33mq7gc2RpCKAuHCS0RE
j2yM3cDwzWD/cqaRRAfrM4Fi0kxlsqwZcoH136YDHrt8UBcYXWdGoQuwy4gOYkrlie7AmKJKJKGx
oiGEGPJryK5GbXoXtIdzwxepR5FZqzDU7eM8nWaIHdwXJjQ6W/xwP5ZPQd40W4CT7iqypjNj1ZxM
2MCxPys7fokqQJXTsLYyK9n1EbR/fhpMDW22K/rGQSAEvbQu6R3qFTUll/aF4s3Aak2+SIkOWNQI
46ALYggfxKUx8QqZlgXlPZv2LXFk0sbu5xaAGkBF1862bPWnaUgeWYNLnDoy2BBooh8ZM/4MCEZN
B7lAxQhcM1lrCTjJF32tyTWgI6rnzD+1Ai1w6s0b+tRtO9T4pJevjTYnNJOMXcvzg4PotBPF79aU
4OWQWe/yciJJJfT7lbKdZhuM/DocaveN4AyTKDKlzYFAMdN5xgvgIaJcBR5O65Y/8HhqZzHonYl7
buNfAk2pvVlIa0MQZ7Qpq2kfDbWLj2VBq+mrrqmCXeZZi4pQgKzM2VvSGWTcmZtSYPer6kVrQ/qq
bawQdlInO92Pxp0jR6CzoTfSruHt1MrkFcnmlvJFIwwBXasAW7rwtT5nlBSsyF0TsHWbra7RY9TG
4iHMFHHAnCXa5Fkf+b276VpG3VZMGw0bHWSx4dkcIfVhSMfKDxqlD+godJI7EfEuhpz2FRX/rFwu
SQWjrGkJWdnbsryW2hNshjdNeC+gIXCCEJed5/E1KUuDJdWnZ6IwC+NyhAcwyQVqnwfhaZ+ZRbRD
SzfZtFIDWceUrLIyhgVqz2b20mXfLyErFiGQaWunOTUq6OQSZB6Rx8Gd22QodL3pw9kXvXtfJFWP
W4qH2c19mlpSbHsL6rRG5vmS/uy25CC1dJrus/Wbib23x1Jj5fmyt4JnPx4/ekTG3KP8n4ZSrNbc
H+JvU2r7wVJvzEHfcUmnFmf/bJIfaITXgGILIjnCv7ssvtN8rgriPELny79SQX2x8+IJM+0L0yBa
F7RsuSkHCPP91qvJwisLl3euQC5xs4c6NKGySAlyEHNxZhvS6Ia1Q7CLI+elplVAG5CIo13Qy4PR
ONDMKi89/CKJNPZg0IqEUOMWxpkxMoG7vVRMIxS2th1bAtV5P8pjabfaC+3zM6t89IAsjsoAxTha
Eh27cIhgfKYsWIGyDyM+BI2q8WrbEdvFEN9ZtmWzafT6upOexY1G/zTvOV74gYj3TVe6gOMRXtw+
FQyE6IvE2tWP7EVrEhuj11p6NnJ9ONapiDeObfqs2dxKFXrvPRNJHj1U5alViA/yCAjCNo3uzAzY
30YetrzJrB+nhrVcwkzd2y5ISRtHOJ0XB72lJ6J5yLTJqnZ8ACr7hawuvAAzrZYqS53T4OlM7N2l
Bq/14IJ0uP8dHYsiuvM4Qx1Di20lmvrxozWbu9rKSE1VxmMgcJvM61Z5G1Y3Nt8xLkK0PNWIs3Ee
P/th9wKWCZn3FNyTvVSxlIbFmrUMHoxPXElG/BQ6PmL8xo9cFGJlhRFz+DCao2JSPrVioh/69Ol2
Ns2L2gRiFbiUEna308csWsl0EggCaRvJ9I9JoGA68/w9lXGzuPZ+vkjc3dX+BkgKDkY0s9hne3nm
lSv2P9z280daPp2coabZm4bvOFb7AyMnBMPxdA9pevzwEHitZP9jy9Q+2ahQ90E7pPty8J2z4xCH
Qg+iW5klmtYJ+CgaAKNu97/QFc6zIOYshkFGoML7cjZgdRGV7aR5+eMIrBmVtTt9JjrnQRG542Xy
D908aadZbndReyY8iinfLDcldJEmXoH49fdra1ST9BJPoWF+tN0oL0rv5MELABIWGb/Af2apmf+M
I/0lqdnCtm0pdNNw5Myb/PMJksev//u/jP9XzhR/01LfhhKskKM85ARqCS2zj30k5L6bkvcIWFdh
BtZThGRnbSOnAi7icyz5Vd3c1EYpXnishwOhnIzPnNqK9mWZBw886YsRUsrK9R7wO/RrVxJ0F7Z2
uv8/fpE5PzVPRj/P9n//+7/mX0S6yrSkrQypg8D8NzCmKzs253xCK0f8gt1U+tZMy8eggRAOt3NN
C6vcz3J9PffB5Lf+jAH7AXYfYpwB+sKBkCITwUNmczz2Og75EArY1qR5r4XacYBS+5vEDjXV/87/
Pxw7558h3PzI0iGlVnfJm0Vr4Oj/RrHrsTP7QRlmCzuZpbciFek2LtNsWyf08wHTI0ZuzL07ahaO
8tjfZ5MRn/O+pk86FSYeW9o121wW6Cg4hR98h35HZhvX2okOkELHNyR/qCFd86hm9fXthWS7lfT8
cpW6nndg6+vucA3QFSUWgVA6egKwJaoV+W1y5TrxNdAnc63IKMSBgBJFRMxedAVqqBH6qZ5fbh/J
xvog7WeCvSNoOoEOO9OKbpc1edNkAAC3yjg4T/SnL0xUcUW4jtj65LgsNOG4b8Rq8JEW3JeOVr3O
a1BQF/m1qbWjl4ToNWWEqUhPyGPFCH4XB/2wGwbOskWBHgyNLU+i+UJXWzsi2IkeO2k2l5xjUGxZ
1f/xzKj/9cy4jktYsCks/iNgvv7zmeHEGND10mCKsMWHeblvSDO8EvZUncNivMdosTAD4kK2plaE
sIkpcQqdIdsNIAcmwr76LpFIsajxnUzFtp+pTY2doQViJLi/fdrKAndgMcMc9OaxbJN4Twgdxhj6
oY9laADldEjXEC58ZVsY/bpT9H3LGntdOQRXaIxXOTrxuQptlK0T9ess0Uxn0qilGOKFKrNPkjxq
moH+/W25Hp2B5M3JSI5EtcCEt0HA20L469FTdHzdmnA35MVxojsvxPO0u8olQn5ORERKlGh0dRMY
SDBOuuD3c7u0TlHZMhGYoaeVJGNg6tzXIVUPNx3q7QV58QP4NVQ7wnPWXspR0xuD9jnX0LpbUh+e
m8q4eCWJ23JIUW0Ik57M6MUYpDOGHTFuipMfkXgcZHbxwTRnVWTK/uPOKr2uhUEmO2xondTYEnCm
Y5pI1HkKsy+O1PHuX/8v9+X5Py9I8n8tSOCdGfAp1+UobcOt+OddogWSgsgAUoM3VW1qNNYQGWW9
0Wy6vJ0I9B2xHYBiHNJ73b5WZ3JL2ys4fyyF3GHWAokbiMauwH3rIvhziF8xNOu5a8PmodXG4H6y
3xxp149lRFPO90JOXxVlT2Q86HWTAs7Rkp+iT35UMZ1RZmpHu6WUHSomIsXUa/sisup1QQTu+gZj
mWqUnL1hbUl+S9a9n4xkoxPlUrn59faSt6QL2qifnsyCM8s4DC4qUt1eWqDL1s28FgxWhW5qitJ9
bxvfYRLW71oeoNDOm1cfwB8MhtSmgagnL2AhR8LndbH9zxdemP++EyiWf6XbllJsaVz7f154yxpb
G2dVsnBcYnUqWRQxWKI83TnWWk/7jwhWLyy9QF9GWS5PXuGB0Mjqz0rE1V2lo+iKENgh4MoZ26C1
oMfp+Ofadi5+HA2PUQSIW6TUtaLC7DmjWVlcnYPjDe838fXtxWtpqoeG/+WOJuhd2SnzGRLQhgG8
vtTrdlh6/0PdmTTZqWxZ+q+U5ZwscMABs8wcnL4/0YekCaZQQ983Dvz6+iAy6+q+wXs1LbNrWDRX
UsQ54L5977W+BR2SRkZWo0ZCbKYsNV0MTrnUwfRjwuIWmHq2+eevjaH/44sDptRmvuDaqI4s6bnz
nvTHft9Apiv9Kok4gYbhXhsD/QCIhnI7LA8LccrFLyg5ctPqc9Z2rpuvvLdNwp7zWZ+URrX26b0/
kzGgkCjY9XnqBv9iOurdlgHDFRBQxnkhBHat/MUByoBa2pxEZjSvWq4TxIRJCdJZcIwbYnuIqCQg
OCBOoEDKSPc4+oLzKYT0JLoNLcbsKpRL/9wqsmsEVn9dT/TDvdELQcfnAU1wN9tq1CdvnDu8DcSh
zaAnirQAk5zjypOPzB1R0/CKsoqKi1upVYf+n7quJx/IRj+6WQhlqQ2dEqsAsu0cLFFSGnQ+e0Nf
z0WCCb7rHk0YuwmRUztj/nT5msvc56BVEYhHbBdBFcOCteW07VpvhRTW+gAyvuW0WgSrwbC3TJ4C
FAuDMZ4rslDQsITqNJIARM0irZfarG9RSR6e1Tnf0KL8zv24JHqRU02RIAVeIKUaBnim2bTB5fSA
kzJ5KmcfFNrHn8AZo/PyWVB20b94sgxz3tn+LLK4aVjIbMosYeuW0PW/3z2wQKfUC0kBx8Fo7Re8
aTU7wtBsTmt+bpeJkqPOhd0x1rCKNv+e9NaPoAi/kSVYPzLu8SExtBDOssnbmC1aSTaOYV/Xence
2t45TcA3D2WL4cBorUclCSMs6iq4hJWZMYGZ1dSdWzBV+7p8xWGVP9sZNKrl0zGK67tGZO+HlxAd
kMTAya1SXaLBME4ud+LeHO1mrl2YwxiYql1JhE+s2mMXhvmPRsknq3Ru7NjTeSEJ9brDvhZ7UBgr
NZEVQNwScqI0Sci+pDd2YghVErlGo4vIyuANJ3SxivTpDlncv1i99/Lpg9HQLH7edMpAQkdUjAaE
L0/GjaLFfdLzKn/WpfERdk74MUHticZhz8Bw/MKoJt+ajSEPzPg2aeMweQ11JbYp31iHXaszgh8B
LA5NDN6lwrCaQjVjLKi5t88dOiKvbV85RnX3UIrOtjyFImw9VuBWljt/Wf5V0zVnDkwztmV4YE7R
rKe0s3bLp/2MHUao8Wi62WVR+hJzVtz0TQEj8Grmc6Y7DqhDFXntHTTruMHSWrxBsmeSB6kTJzHn
etloxAVz7GwqghNTbQR7lW76GFw8obLoDtjm32Oa2ht0if4eWiZLZxfrzZ7527SeGjV9TdPhLk1l
/Ya5tTbY4/5FVW5Y803895vcctibLd1zqFWl/Q/l3RQMRuZUBqeAOElgDVbpJuaRehsAeZKMOQY/
gdZgcO5gXTugIpmlk9noi+pRSOM+CCN+hbDfAvG7l3p8yKcQCAlDWlrPAQEaSYFOo4W9AAwaCAkD
XcSRNnRWJhZTuHVSXZzbmGjfScce6Dg9FJkootJkWBGLxn7obad7LYti1cxEvtTw7GuruO1M1EFx
/lIymn1yBuPziWjDoSVdZT4t1J62Dmb4PicR69RVsPglqXE4a+uTodq+hX0fZ5f8q9OG4XW5LBxO
u6VK4pHS6ZrhZdC9VZh35ftIT32XOdxDlhOU70krX6SHHSy0oNX3CDNI8JHEdSsGzotJiJ+r3Nim
hv1kVsovFxXYDiVQYn5+LTCGBKk80jsbft2JqU260SvTuzZIVlHpuMmJLkS4WswEBCehrKp7ODwE
vyL3YkDV4jMf855c02hkXgQ+jHns42d7whj7a6Z9J01jPNh64qLoF/69zqSzTt0qhICBHqIwjHTv
gqiEcxDPwFNEp07+HHVKB79kFntFtU0ty0CjmUfeLMjkmMjSegJSQi5lK16F6QS3WiKAS+pP5yfS
uS/uMKRn34eNpo/61wiU3K2f9Z7RaEA9zZXXHdyM+AUWJPmInprZnl3tO8LBjL2ged+jcEdjd0MQ
rh3+eVUgiKf44453hC4FM0lpzUu7bgGs+fuyHipjHK3ER1mEAyQV9sFJUB0U0xNZtpw4WiZc9Ibp
bmKRHdyjYRXxoQ0eiJlhOhq+hSinY3hqo5GfHdWZL36a37zA3X5ulQZ6K6OBzjBgMQVTAB6vpObs
6OEeZZvv/vkv4/2dDc8vw1MrbfYn05M2L9b8y/5R4UxMVWkjNQSaRxqSUbQn71bJYGyxgYiS5TKY
YWCRWU2QKrq9pSoMLfOhSS8rRI2NOhmMfHEY8MwEmYcmYTGu4dONCHYQs+R8fO8d2AlpiOnalD9x
KzB9jqtvn/+n7FuNAZ9WAlLsdqnh1xBIKgHZsJ+2i9tgHHhyOraSaJY7RZFxMasUSdhia3RQO55r
29jbuhdfmggCb+mj4hJkAAKPD6MXOioOWVmJdXGH53RkmBPn3Dlaaz9jZ1FXY4FqV+lvXJv4uVRW
gBmocGDwqFM6jNMJFU1x09S+J3ATezPsCiPYNMJLrmODNoDzZrvNlS22oUVbvPV/honPYLhU/UHz
7OME+ns9xKX57oGiW6Pmzk8qI45zrk/i18D21WFwmawukPQq1X+AXfPOmIciKKfJw2KUqwUd85iU
o8PyaQk/7V/c2O7fT+oOHinTNFzXYEBsooMy52r4j3vBDiVsfNn+LGY25jjNDnixvDalOZOmWV5W
pR5oD/FMh/JdcXWwWT9ZyIyJD+wpkufHXxvp4s7UtdwZkIF3GDUGU/PXuD6TqxkC01Zdu6/oB+7i
nFICk4K/TuO6RxNvjSuYHf3D2M0iVaZSBsXVkXIPvI7fmaciQVO43BKIx/6y4dV5Guz7Ed+CcK3y
6yzUm8OthdLVlgdsOgkvo6PNFyH5A3TVHYlQQohqNiFdEFPnHPXNTV4OzT4dsuYxnoApJ1MF53gx
TMvyTnB9Cr+0AgodKUA7sd+QIvBIovq68E19tfRq0OqPl0hkLwr3y0nrC2ae80eBktZGdl3xNLls
OflFSMKLdCOA/BJM59af1m4E6yM1foeNTThvHdOMR+Xl+d+jtH7558+8SSrP3xYw3mdXpyh1ACsb
tuv+Q10Kas1J7SL9OQhyip3+8yTD4bvcsKf2hygN63s2cbDokvDNEeEB5OP4zejhKrTxw+ctoSK8
JXHbUzuOtKUsyevQm9XXyqdNQHgMHpnRIcPFM2DLP9aZk35Hf/Njkm7yrKV9cioH29zCyFgHLFIf
AaFv68TkZMTJrlz3+UabzOC6XNx5gwU6vrwKc8DSXw3FZkkP+lGUYx3hV/qHT//rGv2oi6b43f7H
33KZ/v6H/uulyPjvn/4v/29/0f9PoVCCm+J//0/20uZ7+/1//SLktB1v37Nf//lvz/339ON7/ZMg
qOWrc1NZzH/kMxfK1P/dZgUxl26OkObcJ1e/mpYeuf7vFhunQzAU+CIyiGg35EXdhv/5b+78Ld1l
EzJN2zPnRsR/p0I55Ew5tiklK9Tyjf/5uR4+C9HPt/Wvd/3POBRz/qn+uPulZ5Gd4Np4ohlLGYZc
vv/HKufWmT31NlruyB181iy80a6jb53ONV4HdgzrVPjS/TIBhdnbXl6tB0/HBzoUZx9jazX04WtD
Q+jauKipnuIi0x8Le9AJF2CUNbZMu93QOM8quWeYJ7O/fpgzjQxqeKbDVm8PT8BvYP/kQFpk48E0
wBEd6e7woA/rzDT7Dx/FSI2wkFMsJqoyVNbaJuORnDP3CDEEbXzdKWfX6uZbMozIn32o+8eSjo2W
I6vv2QiNeV6XOT1naM2n95135qOPI6jrrAcmfluBuPmhH/CqexmxGmiMkTuYUf5gG92rK5EOe0O2
D0uHxhmV2SEf06BcF8L6VjXpvctjNVOK0T33pnjGPGgYfskRBNQRYRv0chvbW6UEq1yMEeGhXFod
ykm7c6Vnw06q1zZ04K+0JoIBk6Rkp7M2qdU6mH3Sck2tkj9XQfRRpla818k4X8uxIK3HcsAcgC9m
nqR8Dp0MZNvo1oKQ20XKZqKXkR4+qkE/mXlYMfQkk9PAUoojjBd6wac0lZORqJUQSbpUKqbvy2s/
DOEDqGk8BN2lc5XiHyi/AMJjeDwkX01XoXn0CdtQOnyi2Fbh7UqeWIwSiWQlxvmMrpTXqP00v+6Q
viG3xqjba6f6ijxkADsYZJvWZtkPwwifZS1Iux8apzuD7QNR0NycLiY6NAjFdiArdCZ7VFjRL0je
17qXYAIgy2yX2v33uuv724D+jF+elMB66MHpOM4Z9lDWu3B1RP97yjR3j+SlXakBurxvpDSAyQPf
JfO7o7furylJYYc4MzwhfFr21InzOkYXcjL03N0SDB1vl8KHww7ga20iPptS/x4m9ZyN1b+ktY+O
OCTFNfOmS6mRrExMDv554H/MqA9CmeZnjeNwquXI4T9WiYcHbq6mhI4otRceM1Oj7Y56NIo1P+lj
UDrlRcFqefBN4wuZT2+AJobD4tFGwB1sfJ8hfoV+V0990ioybCs9gsOh0O/LBZcrRpWZmjpMPqak
zo6ZwGPBIjDHmejGlmGKnFlDWpTQTloHdWrs+9KLbsAOtF3o44hyw3qbcxd8bVq4YqV3BonTPtkZ
NFjpRtEtlPqe9Cr/IpT6xchbrpRTQx2FA3SxcwioQV9Fp2TANYAF236n9H+OY4QHU/hYa5pBj83X
95+m3yiG92RqYXp2S5mvk6J7tcEBF2VGrJwFdGu+JAWNCgOFycabsS2yd+ASdWjtqJwtu3vUkUw8
1T2vprDFOpvQc/gzScnB+nyF0UVzYnDi7dIoXUITsNhj2ww2yjLlva6s7Alo59OU9geViA7+sjQO
IrI12uIRctoyNXZL2ZmXROB4DsmsLeMOrbaRU6ElYgxlX6tDH/QKgS8aYsQN8pkC2V6ZUVJc9fbY
1tpvLXSYRhQNnTyLlIs9r/W0sSRja8HoYT5DiZObtbd2FpvW88Wv9XFnNen3sCIhxu0Q16ZdQixC
A/Cqq5pqt7wgAyysLjPVuTVV/y+OSO7fRxNsR/PAl72M6ZVH6bR0QP7YMHSehMJHZrlTCESmzNZP
y8WwhwkCV5Dl29ENu1OEeAzFHQyuETDTLctUcU+yxDhKosvmsa61T82ugf6RvossOZR2YVw73/1C
M7k4ZKZPXNY46kSodhKUw6hzl9DE6AmH5vTlnwwwD6egD82d68hiM0j1wnKoNjGxKw+20rxtOvHq
Zq6LGJ9cdrIdtG9Lm9UAJH3WgA3ohu09+riutQ5btJERe9wnMn/B+H1qiwfAKe2hsNpr0OXlPsp6
ZG1BYiKVbaoNdDFOIjpezdDDwJSFg3dEWgGgMTI3KOfEMSyq/DwbQ9a1QF3Yhwl6Lobbn5ciMDZM
rsKj4XvxWfjkQ3QCGGod062NzNJZaU4b7PCI1+eY2cLZ6RPaGbHpb2jQB09/lCv/XRb8WQZY7jKr
/6txRR1gyzmakgMwZcg8C//7acfMAMGNE2JvZvqAmEzn2od+OedplWvbqZnJDNprLLL4EelC/Ah6
751fPKMFEUC94UR9ha07XumrC+AwSTrZ6Mr5kSM0G1Ueu4dSCP+GSEYh2CdhazHv+621caTpEZeY
E284J9wsAQayxN5qdlLHVtgSOMsI4dTZpFvFlrZzu7g/Cc2l84sxb2uH9IB9q7w4phBXv0xZanoE
mqXp2jjr6y8uXKU2KezHY0glfkgDlrnajMJnFslkr+H8XekWPIzEd7FoAtMYUuco4JzfY+Y8F0aJ
ZIZlcbfjLSd3ZI4ZMn/gIMyJ5PG9MyvaWtID2VkujByTPL1Nm2W4s1snwI4pm6eIBILU/tGVjc8m
ZkYP1BKvtWkbRxWbX7HgRl8Gnag/Tuz2moBafaVXUB+oFJKdILLkRYz3Jgnjuw8RegXT0NqRrxA/
BJwjfVv9XrptRjO0m7kxiTcPjVuXCzAkDKDWLEjx1c7Um0Z/90wepdjpFb2jPEu7Q+PLV+E27c2q
rOZIDh2jZTlr1HUy3pM4Ise9uyUijM+5lg+XwgK4TGLGSivghUvpPiyN7qjjhKsVCoDQmIQ7PD6Y
N6WZ0Q7CiSuBU21sr3sTMUltTmVffJoWKyHGgToJwv/gF+lO4wllkB+foow1eyL1+2rXOB6b3KW3
4UTJXj/pemu+BK4y9qGF0ylLpE9ChvrZ+314S+GzZzktf4Vy6MHKMnfjjzGC9mzUT/ASgIEw1wya
In/l7P1YuRolQhV9+EDth0RfSTHY15zO05PhwIxORhjoru5snQSOHPNvH9VV8rIIw702Bgg+tmcy
NXaJUOOxgtJw4Y+JI6ARaj7XoJk1GWcgqnvuN2bXtD5PYzDbQ6EUM8c1onsAiWgOfCOyCNTOvvLi
bGVaU3K15wsa9bidvH0Q60iimem+zP0m5j6rbnKGE+hy+qO2arYYfaf7yKDyxAaSYtd5rgt/eG7K
TBHCrA2brG6Nrd3Qkkg1wiqxjtq3cTCddQJa4UG4arY5jQN5MzSbtNF4R0DoHR1QoVsry5lXpuB/
kjnuVJ/Kp7CO8SSn3s0z3emlLmpMG1Ed7CUR5eso9IJ7Rh+flcvDaVEWxxT01Attu6yrh5sDuitz
rAIQ++yA7N/lKNS3zptgBuXYnC3K6YcKAGFU2TsHdcZA3sPPFCNffVFO61zh13jXkaV9VUraJVKH
0Ov3oIg1g+0nz5PsTAvM3Bd27t5GwjIwckK/lgORNERh3CKRU7Mh8zz4/hBCp6iQQBiV2LbIIDfk
laN4h079FVC5ti+ZY1yTJk0IgSxAcs2MsiUdMWMF0WHQmTn/QCOxX+dBF12CKYkuE/brVWkNiEEV
8RoANckeyfwSNqHhglLUJywmXkvqIqG13HUM/oTfEwanlRfAX6+0dsQpE0GAV646olDUgDlixtTn
eJFeR+FMXuHUZrQPzdr5SKT7TgfDPGNrg7lUl/ycxTRdC2DFSyKNiKNrNaJ2b4JOe+kzji0gi14k
NBJadVW0ZnBAnyqr33BujmtbETs+6vWwI8MTKC6zWHx0evNKXNWt6cvfAjLZoWZ8viZLd7YMIT3x
Pfp+nZ/87rKUvqfK0jMpGo8EfYaPZevvbYNQ2WA61nULjQL3iUC2FHn7hCB5agGBlYH7AJHf+CNu
kaHkJSZD6ZwY1BaU2WQd6NrI8Fb5wJHlhK9gmmCxeR4vBM+Vyt9EQR9U0L69ihG/odESy80JlHUr
bT7weDi7RV3QsfJcemAqfYKIV2/whlUY+07ECaldEjffAlE+4k/UDkuCadwO3GguYnxkeu15uTQc
9dhIHnyfpJeWA/reACK5nYywvQAwfDNgLQNmFCYq9ESiG2H6wRqCsNQK7633AR1yrmn1bUXo46d4
q7IH3Pnz3dXuytCy4Vkr9zSqVOJknV+sMs0O/izw9iiaz2Mmr7Fv+WS5d/256u37UHbOpfD6Zwxr
BEU1A/oMfkcvHU+lHYhTPV+QB7eryjaLrTXm0HSDqD2Ybn7xO886eZNunbIaKmoBBLznqFhglJkY
bK7IGydSaaHYxCHPHP0N75JrMU7InlIOUri4d5mB2rX+hfK3PRDwSON4ARxh2IRSYEBJQAKsiLOn
j9zrXXmmp7BBYWBcp8ZipD5Ke8OWtk0KZIDRfKkx05CGUt7yyrJ2GYIlnKTqGyMoXCicFq995n3x
NsbkYXILtfDMXHbdc5rm9NcR2w5SajfMnMhGNx4gKmPpUKFxLVznSYMOsE2ztnlAJwS1eCjbdbri
yWEJJwqLvnhOFoxnpejnVTMew9R0z8sFNgSH91Ddcxy1vaoI48jdE6JSmeOkpE07yIB2BGjBYwo+
Hvh/ksE9Are3amVDneCi3ShjV1yWi8o9d2fJ6kGbYaGdBNVoZCVgA2R5+LdGQUEd1Tnr+h78itdv
BtBHBCcb+3yOL8VZ9DbSdzoENYnzfdpf9d7I7vk47v3ephmAyXTlhaWGxx3BeT7K5iq6N9mq5kqI
6ssII+4Qlulec13raGpMaaqSiNs+L8C6hZa2RVLi9zi8bKtwrpqrvZdNWBw60wKmAHwFKRDT2hl6
R2bPTI23sNwZRg93c1ZMLEcr9Fj7nEHvWp8KxtCamT3nZXOptWoXt21OznKMyxkpL/w3ttiQiM6s
UHfCsrVzVatysxwjR5v1EjnecQJAjA24vDHJD8HT/NCTrLuFmL8i+bUKvxIEgl9RBcO2D+LgVY43
O09vTunkj8gVqyta9q+ppu8W+ZiJJ+q5HbfwdYhGzrqcDBzgZyGBC+t4HL8nwi3XHFlR3Y8ht2zC
bYAtGeO5+0Z/9UECan/Q90spaxTGcBVzYkRU2ydZTh05q9h7DUqHQ20Y0SNtMCgm6qiWKAHV58+F
ZlQHndPSGuXxTkd/cQSJ3pxd17QOFm5Hi2zuqx6nZKSM7UdSVuM+GTBL2WKytjg/9bNZ56jka0CH
UWFr1ioFIr9uY6g8nqjf3aT1d8sCV0M4J4Ci2KB9ci92ocmDHbJZBdhYG6rAlQW29oRkHsZdRNOo
5qy/MuK6u6UxEsQOV/lWzqBscoDIcBmK8XPhXP7yIk/xp4fsc6WgEqRDDXJfUaV/zifTGiYoUi/z
FpLlHiAZ1IQkXD23snVLtZtEQXKdjUBXyvKfZtOpXSvantpzJsMIFngA6h3Zsh/N/yV85lR0uPPm
8WcjMxormTQedB0o7diagO3b1DwQ1BlAPcYpTa8QRTeAoOaMMXol67A/ajFPLmbFa1456mLHB7un
LFwuFnkgduBOV3wOGZOKvN5R6UF81JKWUGRlb+oc1rpVRmhFlXa2WoJmoiGxP5c0IaSCY5nUW1/y
K5osAoiy9PDWgEDt0BQ8p9qAPGmswz2Cu+/9MDWsqnZ/44zW3zQ/5/TA8loaE0cNRAPkpwPogSsR
FXjoQK9wcGVcGGM8C8GgY6kpGOD5BsQNk6Vlviwf9V4fbyNYXby7vrVLkTBhrwHvljsBjrSGb9iu
TO5knzhHN1chPbzoaro8o24/RHfoBMmAb7QuYudWJeNwy2V017+kcVp9aSddPwe9R+S6eAkqXv62
D/RHzk36SmtHjKmRfF/Em34ponvS23CzEfmUetUfu2wq4bWiTDC94hZTld11YhvulKXnph5OtQW3
eRlp4exVuDSRZY+O/uC5MUnJY/bRoT3+RXZ3eXJl9SOqsoNwU29PCskLxGDjITD8By1jhqMJopoq
X/euVkm9yAn2tIjO67R193VKrHxAvVXpmjjlRNQcA/tj7H1OUAiAUW6lPKUZSXe105O3nsBLsdmV
Vj2etjVgKvsKPU7iyXXUjtSnkWNBrS5jjLmtmOrHvjaSB7A3jEwHA91lNB64E8lAczPtPpjAWpL2
ysCAtmXhsUN5St+5BX8/sQW4ifUEqLt0bLjAXZWRQJEk4bkKxx7BZgkQa05sZQYZoXXFQrkT+hjs
A6v/bTHHupiKsR49WUBGI2l+2Jatm3SIFUrYmZCieNuInIITBQ8HMlGO5xLz1xDHkn4tl9SP+8Pg
hGDTsJjlFT3AbJEGsbXLgicmZNh7WWo3lD5kBmTGYRK5jhonJRhkxh6n4h26MfsUyqq9roq31C8L
iMhcgOY6mAGJ3GDr2y/81OVCYuaDE9Y1b2RXyLWpd5ckzZtPv89iAeKZOOhiYv7c6rsICvg1nKy5
Ly2mndKc6dIhqt7HRuCsqsLUACtxiHT1Xhs3siAlCk8AUHub7Kshar8MLUw23xPZZS74Z5sbTjo/
ih8IJct2CT2pldNrqOzDBtgriaoVgEAyxHTl/iaeUj91jai3qTmN2w6n8xP0riNxAeU5n+Lh5E/i
3DETbocxeKQT2tPOS0E8FWH01TW/z+82BGP3zdO7b5JnauMEuKzdJunBDkApyeERTJVhkj5j/xLI
0l/HvDavYnpwq2aw10YdrQE5tzeph+0trcAXM6Fxd+UM52DjpgQlxXUTxWm/X96pUIovc/F3MNyh
2BGPSFhyKdKr3zO7EB6tCz+1h7WtTeI4oLAadSy3iybHnhHpTGaPnSLDIPLEXOURBJ6B94GW+K1r
T4ENOVlH9bXnBJSci/LdB/qD9vJa+I12BTbt7bHJvJeCkMZ8vsRdbeyEJV4WMaA2uu4WQhK4VAqm
EweiaxRq/U1nLHA1oGngUb9wmKoukVtUl1zUyRmK86rFWEpst6wx2vb9Vs488pQSP4QjdcUkFd38
/JYAPX/wkzllC3E9UyA+bZuW/DDvncNYf/GDQl3S1rBQISIc6wtCwdsueWX8GzwOO3uKCSes1U8N
NCp13dDuNSpajD1J9dJGrnoSM5yC5ctJLe0YRaN3wY01e/8xDgd6K2/RfNEoBIh4w3pUV7ux4CVc
TktD7/HLDDMXLiqLHV36cCuKGGxH7T1iP1FnNRE+4GrFsdGM8I6qcK24tU/5IFO2Ui6YPLJLNZhU
siosUKfwSynseju/IlbD874biZnshRGOF9svSWgcympXd4X5KCwF62dijJ9mGSN6InbcDDoDq+D0
agfqDgfquaVrj7cWfjKqIgXYK/YOvah+WED7MV4UznGK9VeyzIIHuw4mnCUt0AFNR6RksizRdumu
Rc47aedDd52MS+XjEwpDbbvQU5MwZKRUKxIXO0vsaLq5O/Ql5pvWqVVjB6cqkcNPkv++wwSRTyPR
XWFgZZwGpflmYrjJhH6kZhmIcitp8hncy+xYd4yG8ZND6b8yh8hjdER9F5NseWxM8/uUueIV1yO8
4MTi1h6FjdnY+3CirLo2JUpVRZcBS3YFvXQkI3Yo767RADEaQR8K2/rlVEN+0b1wZ+ccc2FVhV/o
RD/DzF4n0ijx3HkJnhj4+SYxAMfYJj1n1rxORTRtK5cbrSE24aGaL6kznlLAdwX5Akdu4uJ5sgx/
yxPcr4s8NvejXT1UHDbPyyXvOFpJMDkALolfiEoLyiGdxS2qZTLZJbPHJjYr/DZMyz4vSHYy/JDL
Zrdse7kUnAv1U5uX3XnhsA95z2C3IwHX1z60pgDJm/XBWmQDcs25xzFYiWJ5J1WqkDKbw6jzu6ri
4GJ5wz4w8lc2c+f7UTIfvbg0W0hCkBur6LQvljNR8xPlhHCW83VJpJCRDDeGtcnjKGsw+V76G8Zj
f7E6NGPkIZrc4sSWeumZri64IgIOo31RO8+F63YXZZbdxbZCbB2CE6umtOYWRXMyN4Iq2SWY5VHU
UIH7AV4mFZ7wbIRPlt8yMptkjWY6Dshwd5qNLVJt09NNAVGE3QHL1MG1sKgtl7Qn4yhywnNmxfUV
e2z7ZGHIWZteqDZ1yTqhBba6ZR2vUAiRngFr4pwrzeOecN3HGIARMaP9nqfGJawPD3rYduY+n9n+
aNaDq+Onv2MgwavAJlRzeUHDVGV3mp3dmSncqUL7uq8LSXXvpAZeP0Yz64Z+0UagsHIxAdvxqml0
bIdoK88GR99zwxp5JoKWnFLuuznTA35QwMok4n6eJ4O+q9323R4zfechNzlDAlFnv2jxYRrQ/Dr2
zNo6h47O0jgvJctH3rxIJhGQPVVCGtXn5kuvau8Eg4Umog17bQF+j3JgRkrGynr5VMj6O5FSxX45
9erSczqcjLRp/IqRMaAz7wJI2b1YafvfH4WRrECwJ+co3qDyxZkbXFPLC668dN9aMETnHHnysSO6
FWsBNPGk0g4M7Un+UhZt1Jg20gVBq0JJhDsmjMxf2GqHDf0f71kzinug9ck3sxjOfsNWMQxSv3eY
Ww6tj6IaD1B6zbX2XI/mExqtS6jVw7mlB0whxrFhSZzDW4X6yS6fjdpPSY3wXuJ01k8FVB5s4HKb
oMN6kuMXpyltWnz4IJO0fa6tSNJ27CSMSbt5Jj8J5B1pQ1NhfygSnpqRPr/lthuRAP+IebS2y5w+
l3BfijRHyhfA1dMKzznCuV6l88Bxyj1rm7q0XOnJRldbHKn59DO/kH5ePgqlyUdG8bsRGHaNybfJ
dOESzXNEEK13A0bIPioH8zTExGr54QSP4alwW42kIgkDa8INAQ90ZJQPYaHaW4MDbNAAIhiHtPcn
j5aK4RRQ6QxKiyF0NIDp1ISekvaKo6b3SI08HioPWiFdAOda9PavNGzt/fKZQ8+VbCnQp2XbHqOU
PElPjDgU8uniOVV8hFNBoPh88ZwyPFhR+IXdurnm86VtAIhAQyHI3Sm3uj3aLy0MvF1sNUQHRG58
LWtbv9DufrZDm1Wj55UCN/FVQCpCaPqlSKCjpFn6FtgyIcOWyj/U64uPdfG2fImC/AVxDCyZQvg+
GZi6T1xFrl1yL9o5sqlPYeQj2scmDYoAQS+tKxQJZYD+b75gaohoLBvgYTqOVHtivh+k1pWH8hDE
Q3kha6fCicZHLXKzEmTDgaFueHFTJ7wsH2G+SfejFB+DJutjZxkvCAwGLPUsPvSh8RCEpNCQP+ld
tZr0nim2LstnBr2ItdPaM3yZ5b7VBXSpsGb3KAKSemoEB2c9FhYZtfOHVhISdjmv93/lZizhGXLO
M8mM7mqBMFAjMYnQuMHUq1qxcxuvAgPn2QDr+iyGHr4B54YNEu9k3UWQ0Z2uBXVM4ifyHDuTRzEy
uQAaBSaJiz1Bgkqi+CPOIEx3eWSdTbLYz4qUcvpseJ81vBgrB+nUOm0Bi8ZtQOdyLty1lJxsv2Sw
scy+l4s/TvolGT9GVN/nZd1YLoSjdMeEBOXQ66j1cgzwQ5O+QQvmTFXhpGlBujiJVPPMGhx5tWrz
pNh/Zri4EgwtkoX1JJFDr8rc6LZjWGt07mHC6lI6+1io5m6XpXOBpD8Yu4gIza3bB95n93BpIbJi
Ok0vAIvYJb2FARlr5FIk+AN8V6Msz8uFao81vIQdFfbJ779ydJaPmh6IkS/7p0pnClZkiXpaLv+H
q/NqktvmtugvYhVzeO2cwyRJfmFJHpk5E2D49XeB48+qui+oHsmWRtNsAOecvde2fO1NEOEErXEw
no62lZMtn3k3JFg7QCsEQ1D/KsPxkOAB3XR5be0cPpNvnkMQGX3AF99O1r6G+SZ2h3IDPlFuQ63v
AAn03slqM3xqgWbtQK181/kbb749pl9LOxZ7YWh/6SRz21rY/uxbxqCEHb+XTj5sTTNF0GHmYMpA
kSGKmUEm1RCiGo+Cx42l9pQcZxEZeatZODq+ewQwXhfFF3Sv2y9pcwQbaoXOxzlRmpIZ23rFtha1
c5yU0GRZmPNXF40RWWc5R3ZInak1Spg+b9WFhlAc/rnFNtHRAHUirN+m0O5OdmI/EyAtDL2NU47b
4bS8WpahUew3sqvC4IQPqLtGRpfeWpPZYCAJ+uo0Zt7zFN/ieBhecGuDUvWZ4tZeb+6rgWlH0HjJ
MzfsZD9WLaEo/fRv87eEKAHDzi8QsejlcaoJtvvvcGnQSxzyYT4n78tFKcpL6GFZBZm9rWGpOXhl
1YjILn6XfuPuNcMy99E0xAyZerKJU78927E4LulJkA6/vGiD35Luh63+nrVaegxTM2LUEpk7olnK
/TJgqhzldUwZ5eqSSEuDm0WiPBnwyxmHxiVDsbIND42G/2lO8d+QkPKZiF+9g4c8yBn4l/Tj1gVC
uLMFh+9cNdm3BHP8dpJT8lhGw3UdHiPATlFYvmIvpr/uvBIVoMNJVN1dU/ifTjP7t6wgUHGmlHqa
AXI1oQdPgYvnlDqRkgpyaxqtq3Q9/9xC6W1X7VRiy+Ravvma8rnpq+HK7kTPmEIgbMmz1jHJTIlo
ToRNpKfeW3U+XNWVH6oKgg8qlhl6tovfb5GuZZnLBL2v66/gheXSZhEyU3NbogMOfdCPzalnEw3p
1k7ha1KQI7wJh7ggZzWGkDuRcCTN/tdinbKlGlsHWnLSmHg6WoPlXRgN4JMuf7ZF+MvteutqDMyi
gNVz+lNP1o1qOjHJ/pnKhi5X6d5Fz/9tqj5EJvAe+8a3P08OP/jpBJO4BZw/pMV3ug7cSMczVnxu
dvkkv4kioEFPZNkNMHK9Rw71AjmOcHIrLDgIXfByn8vk0Iaks6Lnww87wr9dFg6jjbjqjuPIJL03
J3nEcGeu7b7rrl5D1zj3tHCf0ODZUmkPb3pd4URyAbrX/ChGZV7vpurXBDXo4DNy28cZaNrl/DeN
KTwYDF02hV79aIdRbvFAMFqOve5i5QUJdVE13sd4hIYssqdhi7/B82PzSdLsGYiG9lRpGNtMwJ1K
NP9ltPryPahRoJmotbIJ8zZyiOgemJ52K8iQOI+IFDv45xkXUjTWI1RGu9D/MQzyDeqGwDiG8Sbc
hED+HoT5zUpIvxOqke/AHz8XLhPwIbROS8Lt8go9Vo47TwvWgXkMlTJtWQjmK85pgvIyAiTXAT2F
qYYMjlYHWWrZcLa51gPGhsATOT0GSOHJs/So32yZDkA5zfo6+1ED94PFE+WO3K3y2GTReDZCczij
hPoI5OCC12Kv34bqpF0Wt21JJNa4lW3Rc4XEBrbtQ5c6QaR2DfPJtF96O5xOAA8FJl4lxGwQc51C
mo2XNBt2Eo7KzVWZZJ0oY2QyWQMSXa+ftYZo1sir7tBkUnmhQ6U4w7K9GVwqCAIxKGcyTV83NJ3f
SbSQ55mtbzUTRCkRMRyXK/Ty1NY4ymFr4HotM56LWSDNIqYQZg4thlNkZEfHCcMjQZv1GWz9+kvi
yz2+23SZMsfRRGQvh7moqoc2NAMSm/iM0IHZT31hMQHOMZ2UqE+VSMM1dKYT2EKHFVJVSFpawP6i
oeczMtC60H1Jqe8+yg/J7lAmxvTsDICaFHXJl+ZvDrtsn0413Vv8Feuk7/1tHsrpgeTJ2EUN8kez
rQ5WPQlukzF9Mc8atyBd6nXsGZBrC2bhemvCdAhSBJVVRj543ejWpTeltp7Cmoouy9qTWVMobX3I
w6e+GKC7Meo5pTOT4y6EH5GabLGmuiQ1Q2Iy+IlfBNiFDf518YrAtX4R80OroLLgCgfEDb0JCYDv
Xy226buFKIpQ29UC90lJn740xnwSYVuTDV7MmzEPi3VOqOBLaHgQUuHm9q0dX8l/0ffthGVzRqpC
MB9JnUb6dwDe7gFdAdo+V4SjPnP57meOF9jEIC5E6uxz4YuXFmA+f5B70LWqZx9L+hf82SskNjlG
nhBmkV72r7XsUBFZJkxhKHpXo6Pda0KcKysn3aEzItHcDMinXsgnuK+SuxNqryJy/HteQckxTE7P
ZQTp9TiMOJusL7FnIN6GaTC+hzbtC5Pd0e8tiZk++Masrn8UqZaRsGxUr0MeQiIb17lso8+QMxEU
gK4/gBAN2xqVzxfAicR04lyN54Cj6YV55N4hlxRT7fAWz0R+mq1xELL36WaF7qMVRbGBzdqA4oEQ
NKsiJWNsYFMMf/1LKMGb22J6Qur6dGLZXwPNw9+OLxxLuNnwCIvyt2P2n7RHvoKxusTzHx3iC+H8
G5H3JzGv6zRYfsx29kNufVoCGo40Q+O+LBlQnDW8DfIP9fhznirjLcFF9VIbvXqniVadO+fVNe2e
n0PtvycuNzW9NU5t35gHXAPdNwP4oDDm7r2v2IS82blpVn3WmqpD5ia8l7ynM92M4wYor7+hoDLf
E0TD6150f02uXhyAJNTvuhG8DGE+/xoC7VHp/udYkGq8fI+tJfhDYHfqoYnafeaZjXhjXmiMHqyA
viPyXnNLidFs3SEtrzJr74sdWegIfQmJWNeEsK7ngvSQRaiGdAnYknJdEijyLksz3mW6LW4eNtVx
Qg24BPGFhnhF+wtvasSmUNFjoIItc+7TBwv7Iol8+H80ZjxebCeI3Tn/67ZAr6NhSCDX9eGOiH2m
ov9m1U55NIJYbhordWmpVxUbJDdzqLHBps8zd9vkjkeY1OA9TR3aqUybnU5Swkfjl9d8MIeXnhka
WX2QlAmcmvnYPEr1l1VyS4Hl7dgugCL0KYLjKI7RqYzNszbrT0lzurXd+BVIMSk8YcN0A4LcGfgw
lxYkaceGTuxRuMUPA7n22im0cIdEyn+CsyrOea/9rBMbeFRB+RAMZfmmFcU/ZmcN7FMwBEpuPGtX
Q/uaSNc+uUMXfNAj+Mjxgt7TFhOFA+h8m3Yku4bMjfF3Vq8hJQjsGfTYiU7+rZzi+G00muSp+fC3
hVfdy8A4jDk/eKB1rb2vB59YKg9kuYfRah0kCdPvyv8vxZGnEpeCyOlKxMbwPS6xr6CiFw+HnANM
zCS0TKJ/1a1e2y97JZQJoEhafCRctrnqBvkYTezkf1lhAoAsS7WdE3kc0CjgIe7PT1ol9Wunid2f
0XPALXpV4tGjh4VFYJlSVqbj7nXgXStEdMO68J1vE9I1LHhV7F/KKaNLaCafRKUUmzJ0kSxl8KHI
tjxiDu42X39Grd3T0fGOsRK6xbH4pj48B2cKEy770z9lr4f3ptXCO2MpfJMit3bLr9UMCBFumFfI
6O69tgE8oy5gnJAHbx6zJy61VfHOAIgwWhIlf6TNh988J/HgUJp/xpYoNzqMvQuhvi/GpP0ViMBF
a1WYHwjMN8Sdkqch9ewcpdodrm52MNNhuuhqkXFXHKbEeuUvm/TVlPkC5hq1H1Ad8h5SyY6urg9u
5nl7wdm7HkfPeTikFA5KEL0sjlJFQ1YFIta2l5KuCgNqFiadGjTG7CPgmK/Gqd4vmbRjUWtKeoSB
Pkf4H6hFD8ZTgO7pZNFn30UmQGe6RPqtiq3srYhU4DwjAaJPeSCGee7WNuLvh9TzHwyO9BOKbuex
LGCLr2WuiwMZqQa0zX5FHh9uiTz5JizMm1MG2MgVtbkXiRmfA28qgeHF0GfZBrgeK6m2KMZ9lyWt
ClBuLmnpFXA2hXfI89ZF/j4CH/b7C/FWqB4YwTfh1B09dZVslqFY1pQHElX2eR6YZ4SW5nl5pQ1k
0nU53TSSPZ1WbwWzc326LAunZrQec+QyS9nKwOTfKtYa6Y9HPgCn986noSu5tFxHWc7AD1f6HKGj
Cu2nRYsFhCR9qpk0YtUGfp0C6GEd9piLmJIjRlH3HkMXshquXdyor0oKvhp86+886MfzsmSp9e+r
Qr0q4X4fcwKzPA2FH8jwrS1QTIFR2Ym6CB49H7RHb1hI2Gb/Ncj4sPRMjyRKjqdH+vK+nekxIx6B
4xk5F34zvS/TJppdNvcr/Qc2SwY5lXaS7jhfMqXxWJblS70CyTF15xovWU+MdSsvlj099ZHynLb5
p9tOw1mO3nA2RDwePFkfmjyaeRYooKbO7IrV8nVtvCIx6E61r4OhGCOZMtfNV0TUd4pSbCUXdywL
NfDgCPEwWSdjlZEMSApGn/feWaoFlZN3Ti1K0GIGYA6lQDtZ5nwP0sy8hyg+7xHNY/z7CBLnyDD3
eUCM5jIZA+pr3Sz30Fv+xJi9MxFo3N16mkhCX41NaX/MKegafsb9wXHkB0ZD54Db1XlqNl0eCLOO
m2z6us++F0SU7slp+5m3RkqKMOSFMmDy29dE+ZQ2xqNkiJA2A8zY2x3D4WUOscx5Ort9Un9ae1c0
jBxAqPFDzIZTh+YGXuwckgiRFJTOMJCXRGl9sNvL0v0H1+3tpzHBakG0ciT/t7QyREQ3kQxmjzpF
jRo1DLAVUCNwU+YL8xVNiHaeFmGcW1bfszIG7LGoEHozqslaivK1KMcTfBdmy9zQTstSIQo8CbPc
o5RmqkiiQB4NDGFgTC3LaAv9sjjnzZFmjtVevxgThhGvTZfUjOXLnKAG4lUQhoKItc2VHTkY+Xhc
A0lQG3Bvle8Vnpe26PIKH9C0ysDDbP/fR1eg2lwzo0VFrWYYi+poWdIp+yeqI/J0FIgHoMh8MEmN
6+YhoFb3xc8hRylAU/kV/dVHRETAJSETvc5a90XrNHmoIcmunKYHMRnrVElmYG2WC+Cf+2BMlgFV
u3FcjqLcwrwSJvW8bVv7Vxg7yW0RFpBn9svX7ascguwkSm/etEFpbgZlkfAFU63lXiqpwlbkOdRH
Z2jrTWIUxbYvnHg/6mmMrzuwDlnoWcijyHax3N7eRUOJgs0PKZRGR9/YrTkfaYk86Sn1N9IG0h0i
BKBGYHJvLoDSleZjr4RgY4jPnN5xjaniRUth0hd+i6OPH+ADY31wIQSxAii8QnoTv5uRM/IZocPP
CbwcOEmNwwy9R7SJPet91oX5a3mRJTrQp7DkkrVwOQl734yS9HOTdByqvAgA1DBg1c/HCy1nd2RG
ZwcK59jdbUaSgCOylZa5ZKiUU4Qhy2sPozudmBZnhFCAaQZdQFQyuP4vRYgftfFm6sJ8P/uF/9IX
3pY2bHWYPELJ3ayO9l+lOwQQgIOq5V+Gc3mqUH2hMBLDJVWygWXB4Eo3mzxXi2mKUbryWIRwVDY9
11tcSEqXA2svIHqFgCs+QxkaOrxx1JTqr8nHRmdalGpXo9SGNytudxMwDWXlW/xydo/7taYV3OM7
XvuOxjCyKyzv/AQ5nx2XD87ymSlbZtdumxCeUNXRGYJvhOaeZWjIToryJt91Mxr4YGijtV54yWFu
Ah1TXlpfjdTDYmnF06mq/l4EjCObc2rwE5PB9FdGo2A9oStfBXY14CZwAzQgLGNkRRui1YJNNZbd
rvJlRfk6+TeISP6bP2bv12OjOFbLgvsdrbGXUZe3YFgrZs70tOfmZM32oVVK7mUhj7k/ZwSnfmEN
MuAV50HX5W36b8kBGg6R2JCR9Df6ioKyke/nHkLQXfv+qLEFtc7drgrtFEi6Fxmd1EtGG+mIOecQ
9wRipygx0BrRpVoWE4TaWhiok/O8p6Wip7QAY6BJojGCa1Nln/Sv3UNHPMYTc6X2xCl3eDZNjToT
P8x1EI51Jdq9OBZo0I5LPzq5hEYQXs2G/LnGzxC9J4DyxsTOVu7c+TRqG9yMoW3urWEclYye/vfS
vFADi6zxp0OkN+XOwSjCbCsug1NnrXKuTGgBaH4nBtufaDp++npAggyu7q/2A0YDqhj+3bYSrC+L
To9y/OSipr+2c1OTzdzat6mWOXjlcuUPvnfh1/Vr29Mf08p3UMvDMRTNhWFCfCHS6N8lVF8mVEJ4
RhOJhNjRCc/RhsNQzvmWe53aBpy/rch51HZAidLlzVutVbfGGuoXj2TC1YB8AfkuAcZW7Brblq6c
BtfyVFENrdKl6wcNjWM5tg61bv0cGs15+gjPr1mQXpavMr6zM2SKf0qjdTciJwHMdHrrvckIMxde
YO09C7sM84dCzfMXcWWvwg1jsSN/pOKHOI2/xvo28VfUraoF/VfGPcbRE+wVwM129gQ1d5UMHGd6
ux8ZDr2VengqyQi8L181Tae8Mi3mOZD/y3vZo0x79DPAO/qme4t8bt7tqgNYmEbJCZM4Eip1dx3m
bjqyhRLYSTcsbEllzjpyC0dMzDu/RjVsDfFkrCY3Z2tGPxSqXwNg5O+WG8Zy56gSAkor9OYQqsez
zzlzyL2A3WZiG55bjUAwW7rEl5HOx2/QVh8cON5+4m3x9TA/oZOxErkdPqkCcCtP/X00BmttVHBT
ulImn+Blx1B9DgqZHJwc+pFm19Zai/CfUDMQ2cOrScTo8Y3IedUIJPBEGP4gcYkxUNyvDKy2j2Wh
LRtgRYrehZ/AGFXNfS14aTTfxv1rt7dUNT2afyB2F4dFXdZrfxVmr72gKIlXHbjwVyswv5ceEqpR
YgywW3z0gA8Gcs9nJoO1ZqXENQFI0X0i5xVR6jojbtrG1e85Fe656q3oZahktLIzSfJrRURCnn04
cW4fsmkeX0rKWYokdUwqKZBpmS2hzNxyc55Zh7r/SS1NBJqW3OG6loc4DUljqC1Cqt2C3NB/8E+4
PyTexx0pvsYhtYqT3RnzE686UXN9eaSSmc+a0LOHrlx4RbHgSLSMuB5+zfOz88il41CVAWOP2LHy
09ih/dcifSOyqdoQLBS+5lXYXqrE+63PPfNQ+N2CoTdTpVzSUaMiN9vGvZrMW649dDNU3yYxlk1X
ExPIMs+kNsWBHEmZZ1pQkatHhd9218J/zRq8F0KphROLXlY9WdyuI3IRwgS+5X/muca0E9KzOVq3
PL8N4KDpGtrZBNze5BoieSyRvGanBpgtaupZO5gZgb5/hu5+7NsAmOSwDowOmEEyffHpDDfMLtjz
LojOwad3fbtdtuBMrLHV6FeRWcqIWmiEm3E/4HocrosEUq2LYuuMLDuHVUBM6fL+GQX+Q8dhmqaG
kmVmcDKI6Td63uuXICLv1BShhEhB97XfaC6NjAzmDLFM36zMRc6NF8rYEirDXqd2kexLos0r3YYy
EXg5WjZVGi5FYqEPL8ywjZ02BA/Gj9XelVVARAqE5fUXl8Kf2nq3jAYSNVCIO+Up1grFSwizPSTg
FI9Y1+9H2osHrNgoXSmEdnBtc3i/HLyNYiroFghRe2oJEVFfCqmIpYJMtDgFjDIZyYQzNGeEi+O5
TGm79kzbYiR2fB9mw2QpbvJiX8SkMeEo8i+UP+5FrE3PpP+tlsXrUPVMeWYzfUYF/yF9YJptVoL0
JVfwfPrnb4bWyCshcwa59Wm6wdvdeOtEy/J9WfcfhaDzEkCIWrUzDgM56A4XVrYnCFRZxQ+kijda
atpHnDXHoqJHtuqCd/jspMH0pJK6npu/QxHlfl9UqFbpcm0ROqQb6WfT2U7EdPbiflhbFu7zSWlj
YqWSyUMCndsu/xFkZAIsNR58NkRWlU2ujL8f0DmMowH8TdblK5pxbW0WOXc1EKGvU2bJjZ/qybYT
zW8ytOwXqaf6YUzojk4YXl4mnRmXaf0FyD05xjI8VVaf7MEdf2KOcpO9wdHS1LieGqJ8L+kEg93g
kXBUw2FZCveZ444/+bqJehlbkLEZPCJDe3VHy4XQTmZR3p2lg15Cpdqnebkb20n/IKTxgbIlP1YK
2e3Zwe8WHfNOV357nw+ZyiTG4aQxbSo4E7/a7AY1PTo5bUq6m7kcKQgFEGQNHFF1jmthxgu+1rRL
Kw1zY2Eu2DVaTkw8KdGUr9OzYM97RKM8jnn3IXymttbgIzhVi53b8tTgmqtNbtWhYWKEQlH7SAKa
oa7Z/GTjSk9lF75rNi7iSUkSqVxZPPPYE4d4HsLpHc2y3Adpjb4x1ASk775clymujsWrI5WYsAjT
v91YvFZUH2dZeheH6/XatOrbQkVF2MTGXWvE0g/x3wX07kvaN+3ZwDWN283+zsAbXaMcN1aJ32zo
jPAM79RDyNBVe2NG/ljFLsJzLE9HE0jKtcWj0zfC9UDcy7VpymALJwU5fwFiASoLWbdiqKwtSX3/
hNUUOls7KcI1Bz7l97yE1NrG3gVsdUqUDizPUjRpdldsChepT6vjaqjVUjY1FRRNaLAtnYU+Tpke
sBHnDKYoaPrYsU8OMSuoJXWJ4DggNbJhEkir2zlRZ8GmqjMAt0vR5KUOsj//N3Je85QjaDgtrwwK
5OO0MAxG90V2Vrtj2Klv+jaTG2a+ZHaPKO5nEIVtaf02WiysjRZOx8qF+BX3UA1qVAFOZz1MuC+r
ENDQbpH4LAuz0WbtpOQ+0mpbp/lEnmVSSxPBn+avPbAUG2yA5rXfFbPXXyzn12Kj5saaXSXevBPR
1g8qHXSsKP14nrvoFrop9Y4l8gOV3iG1e+8ZDpNzpIvccsvYybqxoG+774HAIWY1SeOinNKLc4O6
siX0t3N+mUYEhT0qGgmWeHrXSQ7aK8Yl3m+Wr1fhrrfgmetqgDupJQhSLGZIQtfgXGp3a+Xjvo4M
vg++U67JKHhWAYOZXYI+A9VIxXaiSf+DPsHB6Bk5wboxnjT3sq3rOv8wZW1WUg3vAnvI7o3vHP06
ejTaIG6FOsz1GAee3ep8QotgyxSO7U/43d5r6Zx/yWusuh2PNEgLoBXj3ssr+z3wQBSuitpJL5qo
vnueN7wEaulS55TMwHoi99yYXnKXw2zjfWEOWVBeXf4ssStww7YSiZZX2Oc/C/EW7qqJkONowVxc
l0Vi2r/ESTPCDnffokGLcAam1tP2eSQ0fHjdiCytVb1ISTP8hAbqMcYIxANT115QDtIFCZnV4UK5
LkTxxe7bJYlBLZ9/aojaj+iPypfWlcyhPXfcRriwzhZXcybu9nQUaMSXb74OM8EwmSWdp3mnF8bv
eA4wJzGoPVdjDLtSWeIgkvuXBjEDTQsc+S+9zBDmd0XJU99U1wBT1XZoOtIsM697it66ZL2TrUZA
nYevq7dOEMGlJ8ieMwv2naK8xDHjqCmPT4y9OL3VEQ7fPz5XpsuHJYEPWRWWuwFIj0tJfYnjuD/N
hvDYODrnUJnJfF+oAIYtXzDgaEPaXVPL/nCn2Tj9WfrON05FqkaJXnnVkP+jeTCGd3BlhDBK+YG7
fkLBo39HijsgePdzckTT8NYanWQ2Wv9mFOSfUVG1zPL8cCcZ/v2YKBb1QHgn/Jb5hseP/iz5qsj7
3ObdIDsFC/OyuGLyj1i612OczCXySyQKyPJXOnTiWy5l89E05SUOeOPzpGLKbotk6yJqfx2oUbmk
pNN3epDkVAKTynuU8E4XZApoWSe3gQgEOqH7OPHIEQWhdNetHMGMesXskLy5lsgAOzG0fabMtLlW
ayeDbGXkh5Eo1kbKXGZRDRpVwCwtm8r4arubIvE7lILcA6A+v1goDHcAQpE7Gv7DIR2BC2eFAZHH
u+PyNE+bgOkvZhyHLCa1LK+M6q3rIswEQXBl/6RomBwiJ/g+DlwWASaV8CqEKRGt0WNdvioz07wy
Q8LVFGsnd/EpqwU3PiomLvbrJgs/v+IfVCQEGCs3QjmkxbF1srS+fJM9sVi+cD7ypH2Ab+aTXVa3
yU0IvK6ceZPoRn0390vTmfy59laVjwXQTSfqyAQkO7hWQ1erHLA+Vsw0F6mltxCYMtoTNmOZllkQ
OT5SPDF3JxtaPnB4XASemUzrA3UQgVS4j5dlzJrXTIIqMivIlF5jC7SVAxo53oQJ591sAR4IrG9B
h5LWT2bt+u+gjFDBmJ2KUE+63+2ziwkLC0jmwvoZvBPFVL3odlHfmsTDXobdM9B1ellRGB1kx3PY
Rmj8na5sTr2CyISmTUuE5JZDkZY/3ZQIT7s9TkOd7QeTTCYKvoQDyQsOrWvjZaZlj/iKd/oAoPOW
T5pzEMK6VVnnkUmGdxWPBVu2WzT5YTSrghKXLIEVk8pfcsItzd0BSZnq7KTChAHGnIwPPIqvCDEY
cgMk7JPm9cecDPel6drA791Nbv/wm/rvr5KWSYw8zob5WATR0k5KmFOiuPbtaK4mGlWrVCO1282i
8u6rpdJ169oVn3OP/rSsCrR6Ndb3Ks2KZ+sZ1RkUgRopFLEDqaDEv0MdOt2YBI63se0iriX4ihEv
cA4BV4s3jYeT3e9Gug9T9q0cI3PaZEk8rbmC2Zu6mC1UHwl0fyq+lF1Gy3zCSbLm3+63Exn2eQo+
idLtzpZafGV8HoNGMUDqaNtrQw1Djp3g8j91w/CjBmXPmTNkl6XHvegbvhqlnYvuuq+mbsQIFDZX
DeoLLtT5DZQbn4Hesc+aOn+WhWFVT8uD+nbrJz1tYlrzF9BOxQXo73shpNhbNRyLymFgczd7osUR
KHWvYjaTM9t0yXljEIgx1m+Ajf6Vcy7WhlliQAQThZTLNqLkbU7oTqbyJ5SCcVWVvMG5V4S3okd8
189cZmXqItctZpUdEBu/RF/+9c/szpdCAZWWhaTW4OIFZ/Iui+ufpe3MeeNSG2VI1xZpSDxQSPkx
3owCGe2ltVVerx8YrzQGUN3wRBcuRKPRRSODXYSI5VMiyxehpnDLwnOaX7o2vXFNcR+OGpCSQ5I9
RpvhKZhxN7QDYg8beSunNjRoVnuccnlzXIbDo619WNwTAcUZd8Ft/SYRsvuLytkjF35nRdXnl38A
g7lxjKjebcV5azU7O7taCYY/iPMPN+L2EStTaqVp9sVNXeSsnrujOw3bDm31Rmf8jOG7Gr4NZIF8
1bm8P2LPQ/dITEEwxlSNGN3Hd5K7zJ09yPycKiYJOpUE71LZMjkNyUSUub+NRtc/QP/71zcz0FE4
AqKC44V7kECY7Bq1yYABlWs/JjFBhEMbvVJNHyffRldnjRjNpZyuRaN9kvFRngwXqkXNzcuNyN5j
+61PBFtIW+I1BiUVxMWt0iSzQ9To3I2MIXpk+94jp8bK6T0jQUM4OWJXlUEHgBOkn2CC+uo4Yw/C
MrraSbPFKJdeM60YVAztcJ8xaO96Df/H8msjOpgvOR+NILT+//ErFi06ChoiVJXPkqe/XS01G4Bm
zFNqaedrTn/3pFkqnDyr5A+jcwQsHqalDd53or2wLkvjnhmwh2Lskbewzeq9XiTNVczuvbKD7I1T
n57mnDDSSLnmz0Fd3ITVhmtuItFOI0UFcpgo4N+LqV+3jdm8ymL+tHWRr+gmIbVTw0l/TIjIZHYg
qM62ZWHkW4LHZ1qwgOizYNTIPMEgusgarTrlYusTElZbvGeJzM5GBIg7QZPpeB7zBfTb3EsKyD9D
8G0wR2I2KEtXf8o/sEVYd1IMajLAOFdzwK9ztGRUHUCHAuUIg5Cya6rG3cx6L2841i2wx7a/npMR
jOZSCzUS01pBeOU2U9RKu8h3bYy7zaIvuBZm0Wwj5ddblrwO2ourh3/DnrL2TZ+kNydXhlUiQeY5
glbqACkKMP4/lyVPnWMqxXiGfQVMjK1KXj0/IowE3XTL1PFMLemfK65m29TEe5mOSP+aoUP/p14t
i68oVLM1zBtDiekttQQ8J8QfZx7CtDLfYy/nzHUQoR+/flFa49dlaLkGJVE+nqVqV6mp+mTEeMQg
MX29YuATbzXeftfD6pOqgecfB8YcdPbKT718/vBLRtnLP0MnUXqSRF4siDgcWNHKR3lwWE6u3M8b
2NUhxtBsTHlTrHNfhsNtWexa6kcUBC9JULbryYhsxm9DdFkWfaT5LTMeHDWpQy8SnQkRiM62Wlq/
FafMPERqaBxEnX7yPZBFKw/pyIb+Ef43CYt67IkYSJB4bQjppVlqygnVBFpNt/ZTsAwtGxs7H+4j
wEwYaGjEHdPG2wTTGJ89tYAmw7nfaR3BPGHyZvUgSUnmnfnxqpcoeQw1UDbXLvo2csGpy5FgmxDL
GDxXrf+auLq5AZmFhuG/31xeeb1b7L6usfFoHvi/eiQ6GDlHTBvnoMvuWd/2ezoetLmG0c7PdDQ9
ggPDYmMpp4GjlqHKYHM1tKTtGrVEX49XHkgypuGW3CCb0zZoY3A4UQO714phOzQYYV36Z++MHby1
i6ToVWsjczO3zP5nLxDbr7F/EZKnRnWphACxZf9EjtTuTKzN/PtZDJFg75NRtnPL+O+UuJsQEzJy
aBI8OwwETcXkDvGUCyUZU1SBmGoes2+DTKiSlYe45ELspMAB+sVbnEbx+etQH5P4MSmz+LLkGGou
5Ik0lwbe2b6akue8R96HZUyrxXyu0nyGVhU9PQLX9oub0VNkqeXV4nDUBjc7YFo6MChyTz5Ayq/F
xrKMZSpEC8A/1bL0fxe0CRCSZ+NNmQy/zrflkFuOO21u11jr3ZPhJdBU0rY7VXxal68ShVSYI5P8
XS6AmeqsLEqeUplSXJRFTt0Mh0WdrTuu+nRpxBAC3DhIjXB1A4Y7xMNyeIACkHTJ++keBXeEYs3a
hF6ztY00vkhH0KNx4GWdIHqs/p8gopksHhEGW5s/c9KmggQbxO5fEujhMXCmb/HSlWjpO+5wG9t7
E7rltnGBfQ6eZT2I7bQf4J1jRigVHU0PFigTwGPPtY2euzHvat5yW7mdqtGqvhapLE9oAeozDyw7
KHfZDdDq6bIsbTvPh7Fvb+xbKT2tniOw8s5FlTAzoTuzWb4cGqFtdSrvlW/jg7SOmcEhUZGThdr7
/wg7r+U2km3bflFFlMlyr/CWoJNhv1S0pFZ57/Prz8hU39bZfSP2eckAQFIigTK51ppzzLYAQo8S
TNFcG5I1m+GKOpQzBdDSxc5AasUAl5CXswIr/sZ+3nBclDDznNPUZLGU6am2EtWt7OPXPu0VJG2+
x0G6wMFaG/LtETi2YZsfMkbB75PoPPZJSXmZXBr+iOgd0uc4OwvKFGIK1dnKtXrcBZJty+8ev35k
dgjK5Iqn6KMsPEZhTr5cubkt11mpljy3ss6Yo7FfmAX3/f6RATtAZlFi88eM+NJjEDm60FSYpLWK
HQVeqIMjiFsG+xnv10k/i33nZYkbh7FtJu6jmjEnjdNfIRTutA2tFuvfrrSsqh5cbQc00s4fcfwa
pw207ZB+4ClvES74cMt2XR7Yx6mfcB8HF7T33mub0Q8sivo7t+x21zbZH3nNG7+rW2ZgTsDFlY3c
+NrWiDLWN5gB071IneWtnjLCTWgZncyR3qlhIW/Dyt8+W5Y/MGmRPfSqqLwTwrLTgw498iBlY76G
GUYJXC92GtXgJtHNrP5nAjoLeoLWLhq2SFhnsi2suT6CKxRn4E/nWvX0pSrtVRFD1EVsbkPSGTLi
qzELgCsv1F038mMCkta0PWgNzyCS9RZ0+9in4pJ2S4ZZbw9P/QAPCvagcajG1bqhg0lO65dxWIa9
T9H7CNVi0anDtO1m+96PnrlfZuRVt8upDqDqNGlyIGFYPuao78AnMnwDB5086NCwNKDIGrskNibs
H7WqiTog59zcQET43KKeQga7O1n2nxrXsPi3R6J0ZLFsayighddgogdLvW8aIW+pGNyrZX+Zc2bB
ljoMtMpA6w2WfvyZpGl7NkzPQrErAQMOQLphQnr3fEaY41uHSYcb5MN7v/rVa5ikgD4TE29GP1z6
zIIGzF4QYF+QMs0y3F+zFT1gmWqybCsP3zBTALiH6kqnaXV6W1VS9VMN48tLNH5XLYPjjOSD0EuX
HjyQhuFVVAk26Dxrrd4/V0aIFcYicOaJAtt6uAYTTTP7VE+d+EBL729mqsUndK0DeepoTdKimJgz
ksUyph8Q79+lpXzo6KCffQsSW14j91mVXZrDzcBkg+g5aTFOZ6v9He2neWzauIZPJ81H2IkaEmLf
b3WnCdlf+qvnVLhxQxagGxzipTtmiSguUoYpihiPi5PAzwrLWyHitJjLN90KpZ58N9Ufr9+QRmk6
K4BCl3U99zKAF0QS+rCvbQvTu+bOgSttr2PeHHJ/ePzauAGwyA5wUehO+zESJWZySGMVmlQvYlwp
uOOlYqDVtieScbwDo4cX8BsLmaGwttnrNWfkhH8kzM0fNHLbPTs382QJ2lpdLtknQjixtguT962e
88V1i9KmDY7WYPxMU9Trk8o5dNfE302luexcqLqxZ41fIrYjmmRXqA6cflSqNlzrg7hsmIlSrU4n
Damwk9DYzNEMJEntjjg5Dm06F1dduOgShtGne+7s/KWYfTqRCZmi0glIPU0MGsS5SclJt6naAA8g
DXlgjLKmA8KgZRIzkkcfVbxFQ7qPX0rYCs++x8afPqvPjjJxL4mU7oVGrq+kaUDHZISnGdaKU7rr
O9e2awACZUu9HLytichejH7eATEI3mLaB3gfffIQlX9ag5H0kvofaZwy2cunL3CAgxPo8pkJKAfj
k1ee61o18nPx0Qa4CvTgPqbCB67dF5vYywDfdsl+NGS6TwHTfW4878MternPfIu/g8DcXzQxJlfB
TU2TnA6pWB9IxGx0j08L+3VPTMZDL6Lpw03YtdkB96a/mx3BIS6g+cFdRFo/21AxmLmRTM+jOm9h
/s3u1jQs7ibSl2esT9DfRrOaaab3eKLh8R1HFxptz5jLHMrmYZrh85DVmDwZLP+6b3ZNhUE2lvLg
icDemz4WrJDO2vPneY7Q6NRzc1k0eLJxug818niSs2U9TcMU7hpy7aGTbX3VgMSH3XNdRbyq8Ux6
CZZxPlE/JRtjTH4Q1eMdft3vE6+8/Hd+ts6FqtkU/gqQ/kXPdm2B/cO1LUqGf4VgZQ5633m1wv1a
URATkF08cOm/l5EkcY8aA4O4TxKCHpbCSEd/gr6EoiW4sJ1296Hd/ihh4VxCsxi42yWvNmKQp8WC
mTkLj2PYQzEfcgm/9739tJJljhqsai7jiAGvgJMfztZWG8TWDpcY0xGGRj5EaISY9VUvBmT9nV93
yVajzGVfWrCWuaBaT3MVkW6mkOtMhwjy4U4GgI6bZs+2hWHUauyqGnSBU5tfezVOlGCDLj7syeMi
Uf0Xnf9sivPgGeYFqjNOyyU1GP9zibTn9k+bqpeOmufdWvy3Fz6qYStrIoBEUOwrcyrP+oSwrLf/
/qm4/5k4yaeCtst3qO6F5Qqfz+c/meYymIRhA4neOw1i9cKf9ij+B2btLFU7u4c4YiIKkOHv1yzI
oJw6c3TR3xL2yfhQP1UUgOrKPE63Q2+478XQwzOdluIwqacDl5lTNhnWr686/hzc4rKIN6ayeInV
MO8EFrymDvPXnVYWx1GG0ga9EnR09aLG0usXkcz/8yLWtI3tgmZ0oo4TjlobUXbTv+i5/O/X9MV1
UFdY/ZrTTR3Oc0b3+pt/f59+TX+zfi0xveb/SD+0OSH/lSbjhkSoOxbdydAyA1uHxf2vcABhpyP7
Qyc+GgB7j7kL0kgvQcumOnGNeK9v5NmyIJgBmJUEeIIdrDranmVGX9J+nl/VC4kTw1cIbAJcIrsD
f5UiuEv7fIdaSD5bSIZgCgOxHE1E2n7R3r0VQ3FVJt+lOgM6VArnOVj+7sywT/1LSjYNv/lhM32K
TefRIOwpK5cOwJLnyvJcieI7vej11TaJZgxwG974vBNoBtNrGEcDkEphvCa4Q6BJ6po5NkhxaO36
ovcIlRpsOmkJvCUxIRd1OYJqWFI24/tl0zRaruJ8rUtBGdaPwD9HgvVA3MBIg3ER7syVhtIcDcsT
WVm0YIDVrAy4EMoEBHWsX9I4KR7d6EMMBbe5Z5dAfGpdtyC3GHTmwLU168+MK+zneKU2pjpb2dJW
59Szt3orBtzG3wdzOvGb2vJiqSXGBQ8dzeUKQSZMdQrmejx2ITwIr5TeJfNgpcS5N+6wpTYw3faT
NH3st7jvLMMTDyuw8qeJzcyS9NODpkOKZruwT/yn00NiNzwHpvVT4tA84nkzkCyn68Pm3qr9DykE
GahV5nIsW/pTtBPnY4Mhi0FrSuZlidascTk5whLObatAYn6VGgd4VvnGUUTiURbQ8kYzPIM/PiLF
i6/DkOxIJuufHKU2T3PrGIBwOS5ttBxkNXV3K+z2tmWtT63flscq+VYZ5NO6tds/wI9km4hWwqNP
7kQnbZ2sH/+CYvidwNJ0k0IvPTtuOj5AEzHyRe/ZCwsSrWO1z5EX4VdyvqxEeB4D1TcEokULsrHa
cDvl9p91XQ9QXZiUNy1k2yYne2TsGD06ojYvdTO4r3Et9Zw4gqpo3BM+LzThbf0ATfZwoUKfPac3
bqNKis3CuaDAZ7ubLAjZs3Imx2VOwHvPiMLXoacLi8CeOUhEiTKblTzOVgecLKcH38cp4y13PA/x
ML+NiVIkRP5n5v+H1q/iG40YMq1TToCQAkJHNBihWHfskaydqZjkXR+Nx7Gpf8iSHmLw/zA9+c9f
t26QhuCkk5XgiGrpELKljKQYhwQYJ67MwJfTuvSXTvGq9KJlE7jQP0IpvIO3FNmtdSBUd7a3iZQF
znlYfDbPM5d10qo+d230k3Hps9d5knlDQzfC421IlvTdC3HbGlVgb90hdo4Bf/qG634JIbv4yJW+
pUQQdJRW2H6ntTNvNUxp8MgNSfFY7hEl1gTLQING3pxtmL+JJ4/C/UAiiIFWj1Fx77Q3fefUi+9N
y7lmngEKK7r8XlrwIkldryfd+Sr8fDpaiIJtpTsgdwbLWEbD2fA+FMlupGwfCrt9AFxYdnHarUeL
huk2QnK/RZGfHCbV5I1GOMt+ogyubk96kF2mcOgFTpdLMv+Y89p+FdN7PSE4Bixm363EehMkMW3Q
LLUcPbjyQEEShj0TaTMI88mvo+l1sqDXIMW7cxdjqfGnzaUzENSQCQIwjJ9DR2jT76VNrE+16awH
b7Iwxv2zIPt2wP8FFXamqCGhNQg+MhNj9ykURrgLbIAf+KtCmrDd7JxMpqySISci9CUoUC7Db/2c
Jf14sFGTXfQiXW4Gc0YdsDT4jFOlsUkDP6HCNBnq9piNOy4r1LCwzdTTSZJoJrBb7nDlVzU2owUH
ar0iqEuDx9o6J7wS7a3u63DTU2OfRi8KXiXA+1UFTlZlduWqRL9ZaT4YOjtXxfWroNmee/gfFCHO
dBnVozZAOIR//WQiluASDBMbv/pTkiVfShGOx0kBjYTy6o9MIanH7I95DD+LEtRSk9CeRYlY3jLa
jkcwHeb7mDYvTrbu3dX4Bjm43UfrO4He4zEml4wBenp13dU521y/CSN0L4ZCuJOXO3OcX0OLmIEs
aQTdCBntLNxq4IKWIeVGV9QbkiJS+qEyPXQqNcjyLfIf0JJ42PMKcMtNt958rhEwQvv7b0hYYQo0
KVZ1lMmxieb3LhW4VHpu65NpdOegs60bGSEICXP8PNVsfSW79PvKJAtpPCFSRuVkyNPpBBlFcA/y
ct1GwwxtoRPDta7h8ZlcwPeVoXJ54WZKqQI3ufCS7taBKq38x9Blw7M3jkzCvVORJrC2YRAfUqY1
zxCR0cajuNqBMpwZy5GISrC6+zIKPKSesK6iBU0/WNh84+oDUdiab4kV+awnxZ2Ys4MeHLtj+6VJ
0MHIvOpuA2/Wjmbj3yMYe0i5CDM4bOoH4ZbWR1xbf7QVNHwa8rehpMEW5vKI23cHsT8568pxaQY4
2DEnrBmHz5GkDwhBCqobKZBIZktsODMXETLEtvp6o5cpHz5HTthEZGS/az+d4Xv+oa6t7yix/LNX
EsrdcP9sq9K5pYVgf2rlsOFmrAVBikN/jRaIfzPZFy3wtS2W4mXn027fMhDzLuyp0p1reMVx7u0V
JIdbXAUE95CEpsecCnDtTM4OsaIdzUS9b4SJ0WDowYxltpP9ohc2Khcszoqzq4SKkpn+dla3aM1X
pt+1MAYNvqQV0m3tnyp8e9xgoBLssYbgKLmcbKe47aAp18U5Ynjjxn35vK6Yz0wbSNksi2/tgB9P
s6dCOsXtggLPWRP3OZj9H/3ACKq11z9C03nKMCaDrZku5HFwIkz5M1zt6FRNMSjVQh5o0TSnmg74
NoOc/VKXibzkQ/UoF7mcpW3H10UtCXWnbcrqpr3GZhu8EhNsHS3irc743Xa/uZn91H6HCI0918c+
0OVgtRcVoTgSnsHeP9r4BnGttsp3qiEWHOo5+MPz8uUWqb5Ka1dM262dj500HKw7PazuSaKa39UF
enktZi4B0Z3o5ytw+1GEgECaMc+AG6JRHiv2lU42G5hA4WbokjAoIF7lWb3RMw3HTH90dEEP8cDU
fGxxC3ZuRnSj675MI1sjF8j0AXVrsjUMbHmBrONbYK7HEhz/F8Px0VCndf6pT6ofMCoJBSLko6v8
CLNMX+3xn9HzV+KYxsMxiVzqS0l/dBOM8cVw1/lMAj2dB+V4Z9vu77zFMV/WyDJ2tJGPaZ8oShch
ZZsAY0LpD+WLUQAJKuMFJRGpqZpThQgBNqJtk59rp0jLZ/NJmB8YDxgE2LWLQu4pA6mgxLs9Whas
DgukV8l4xZgccOwMS7dNZDHDow1+yuleHFy4nyQnphNtKeYfvUu0EIwHBUVgllw08XcD2c62Y2fO
DgntTO5BEBetiUWG2I8iC9zPqRW9JmV07tXINa2k7Ji0OvewivNTGFdf0dQ65PmiBG0c+QYRBO59
lrjkKEP1aulL9wreU3nOYQ0pVjSmz6wDU2F6JOSDMofswnEjwCXjl3cPjerbM7QD4l4ZxJJ7D8SO
68n0cvdWet2zW7r2yVT9xBlt9cXHdCdsa1o2i/HV4Yw9hJ37TcdUmgNKwhTmpaHyRHKVIYCiNabq
IPXatKYColX3Iuku3YaszND7EU+3tItLpLB5DN0luGe1AwKWvsMevbaOIuzhmMx2DgqNcKNdQbzM
OFU/wZ/lsGFfEn9Kv/bteGFglu6NXEynsTeWbVVKWCOLZ3JLq1IA7/au9keLkhk9oduP+6ixrGM5
lleuYP5d1O1fDBgoWRAcbMsO50c5iZ9Z5YhbO+WU6fb0hk+ZRhTd5n07N86nAD3WSnV4E2Vo7jNn
/J4uRry1wK5xt4KTadd0DfGJHfrarO+xyw3TNsCtkDR+qhW7qDZjhO4LcNIQGBMCuHRLnnN8rdY5
2znFWN0cuPGIIQEk6AUD3m5MLMFJwICzyAkPWomygc2DzWca+w1GPAn6pn44HiKjyCVhkpnacWBe
8QoL/jA53XhoEa3sjaBv92PDfxRKa92WcHqYTZfTrVH828xBqW1G8Zn4pBSUxSccu6C66Bjzn8Ei
l7C4rGySp86szAtNUXkhL6uY/nSQEp5mDxRZWy/ZG1Ku6S9md9mmIZfohH2DvCJly3fD5dOEzPWt
nNHx41srK/drIt7xBT6D4NhpfQPZjVh2nAzdBVO4qWr+dFFAoEZO5d2gFboTUwBqPJrk1fZHdN6x
856CWrmTPbQCy8mn01B6I0PgqNjTwERkgkGh9KY3d6UXVQNRA/I8futAumyDDljDnCbFW9bijDLX
atpumapl91EteU8CYpb1PWp4MyY3PjNORTiBIVpa91smBb8XTfrb1NvjUbeV/QnktmeAAxXKOjGo
xI4kc9JDFEiUnGYt97kU7tOkkPj+4hGrQdbVgfph1zVef+tdrrjqMNFzKZLWMvzgwcPxP9rJTjie
4Ie6ykiEAQPDRIybcFBLjOfs6JjuN0ba9OcXrLdyyvttvKa5v1lJlURBYjMwyOOcuxTN+5xR9y5A
Sw+1s2TokrnVxexJq3LLtn0TfvrdJvvuVE6Tc3PH6VNukB7E7zjwQ2HIFNr7Nteh/ZLG1aErUPOa
IGdfIpwHJBA+u25IRLXDsNZ0CZPgCl2/OzIOdmljvxoKW5UNJKD1g7hjQrGuQ5L5KrftOCZQPEo1
umHv/pk3ODz0ajDLYCHbyUESY+0rS6xeEpR0S9EOu5EfuNHn6G6ETQkcfrvaark82ifDYyNsBGV/
mxAUKjeoXogeWQ9tEiMlUopCvcQO8VqxQ5T8mzENTJCkPT/HAwZjvffgbhUz+kPlJdsSjjJLQ+uf
uyfZFEF4gfKOQDutm3sbIOCY/DTc01YiNyfN7ehcqoQAVWfghWdb7Inuz8UbFPHQsMhFBoBwMVVp
oh8V4TN/YPNsVCVGZ6wEsZHP24qNAQNbzHclG/oNvhTnMNrM6AmKox0ZpGjcquLFhJJ/oriDPdCR
6QZ24Eermqx6p2Eo/m4r5VWIpL2MpXl1oQw8ijEEzB/a79LHlKXGwXowbAlSvzLy6Td6HjqleMwN
J3g3A8SkLVKa3eSR+ePnmXkGkI3SFG+y9JSh2s8/cr/5I6mX/FY7XfpFBOnlLwTYw1MTtBQLHbjr
QLDRcoz0IMsI6oLbf9H3lMqALszOKngVDAZl0F+hWeYXYVnNK5ImHxMmgY7Vdery4R74n7GXuOek
k13J6bg8kxdKTkOBy4kbHMme9lRtZwuT12/uqV3nA/o+7zkRLsWhK+dfYoY8Q1NmqGwwvemEJslY
TZfzIos2oxpmR5lYzlAdH7pAG+rmI5cJsMhuGY+EJt0HNhal0mGZqvoMiHRewU5qmJw7wpJce7wC
uTVNbFjjT5rF3OWIASe4z8RzkfIy91QItKWqfUf88sEa8+C5rklw9Ahn3SFRKHYom2iVhRj7U24I
kYqadC1vBOhMiXGEPtnvpeonQi8L+fP65RwGn4i+ZB5T0N7XmwHwjKhJuuY+IvDBPRDUkJk7c2eH
MapcZPwY1/rKTfcNUmBSATn8U8dT0g8wd5Mjuntk0E4bmpk3e1ieA5CN+4RfjE/rj3RevrXWsFIU
Yo/HTfPn0JOwwyGckarHz/aebT4tAQa/OMiNfTL0eOsgITfG8tVLy3OTLP45/UnTJrq68DqhY8LJ
hKL1PQsJ0QkCGlvjbPIHAStBYiHvfjh9b53xnCjVS2V5G6z9zSXLneIQi59QD7rbUleVsW9LI3kZ
zPxbN3MRnbkjbaRvxU8uxp4WeFQeeOlVyIxrmzOB/l8flcMcGK+PBbCnWjnXOtAbppu89JXy4DEI
PuRFfvYig9wQkLFtQxDzUE71bvB421pyGbtKdkcq/2knjewyri4BlOnyjV/FPlCb7kOxkIEyJ/3d
7OqAFO7ySIJoDa5rwORsDuRSpIPYJGdPna/CDPsjORZssXQzlu7gJQf2hfSoJ/vxmrV0KdJ8hTtt
AszI+kcADo3d0VjcFvY8N7OjLZFGZUopzM/OCeTAWTBVpNqerlUtKOlO2sYhKIfPbJ7ltnUh2GGt
mPbBLy0iY6o7bOVPbh+vd8eev0ZhQpemlfY+UJHF9Ti+GfZQnGw5puc2jq66CCJq+0dYz8bZ6kxz
x8yDDFrS2Is1Nz4SJGAg5XmnBMpIk39OJgjK0p5+WT/gzqqCRiJN7YMjyVzPLVmNxzZHLwqb7FNv
0xvBzflzDYz+i1uPX+io0gxxXXmQqrUYOfJRIxo52zl7AUfBezFayUtYW/iVE2b3jETDY4p24Ekv
FZ+ghO5BakS5TbLWeSy9aYPLAUlVmEyUZ2v9C8ZNdjGK1nmiLt/iDKrvYGysfb1wqpWIBzZxM0+0
vtlSmK15WBW5djbwxIRMhbddorTlHhxGV8mTcju+B4a5nAB017ciEc5+XgX6VIWC6lABHAMz/Jw7
w3w3ZHVKbXZWBMAQLdxNJXwFK38tS0GhGCdE1ph4nAscNAc6rR6V9KvfAysznJUMiKVz304k/L3G
EWZJ3n7imEo63Cv4ZDwvxF96uN3jNEMrxKPKvi7+OD/pMGkm3We8/xZiuck8Uigwe7D5oPOpfMfy
xyQfm2SWVd7WTxrlSEYB0VrNmbzqdyhv8b470E5LkO4p1V71FIUl+rOqbJ4Lr74H5NEoSRHxo7YP
38m0nF2U21R4dTa/xEH5KcAQf6gkH+yipJ3dMP6plWfooI6RyWBGhe4ATSdJyIBXTMtjuNgoJ7dh
BhVBCfv3gR2+m1MijimUCkwiiPaR3eJIijDP1eDOSYdHuHnREOFBt0iJxzqaKxWIi55nBbOKBK3e
+qEQYhsbPmpRD8AEamTuWDPqGb2giOlOOciT3+0Y/cj0OiKYIjTunU9s4swQ61R0kqTD7LUITffr
ypGTUV7upvlvPRpAbbLLSwZ5SEqBdwYBgwfCfkzCMi6hINcal8V2rtnGhgNMLr20GXGkzYT4WOsa
7LAgbyb2mZmaGXv0zsjxAXXzoVguupPhSms5YVQfNvijF3A+E0WuV+EyYEqjuaKIoYmA6LPjWjGC
4sJ6X9Kyf9CVdI9CWM84AeEDB8FT4yzhkx+kBp/ohxmAN3ZpISHHF+LuGvY3I8eoUpVlBG7KEG/E
i20rAM87ZBd4DVoFqFSFba5K3GmJ3p3JXN2tKILmsJpz/BQSM3CoKgjTY/yG2JiNlWu85C7SmjKW
nxVJ8OjEOX+IEgpm2ScsB9AqQiO/9ez/D+EaVbcgmoExiOklz8BUTiWnhgxVxknO7r8o6z8a5W8B
qRld9KNluppanqBGJNC/Fq7t2IZgT557diQPwlMLMJmyvZJgM73RlOddrhjTIQWayXklsXqJUrTm
I96+voAF4Az2fJs59y5N5u9dBLCTCM3j6NtRR+5l5DOZM792a1Jeh38WiceTc7hocGHleKN+WUad
CgmEsRohDTvnMylTzjPhq95rlxWbHm2jdOruKeij9kk/Gix3M9a4o0P4iy0iLJFsEEO4h8gTDeSO
Jff3XUgDXIC1opKP+iNRMxEnFQOUfyyNEvs4Ea7lcwgG+GQTYLbYAjoL9PTxXDtkTwaWh5BopTeX
JnN+XNL5fcb+d9FLP5P4kYvlcwWo5BArd4FeEo++bVsU6FPUa6EC32dsTZMso6+tLhz66mEp9W/o
lk9BRU8ZTYWL/knE2UFEEPdxqVMIsMHbamm0Fkmv8JmoaDHl4hd3UXxMAeof8WZAFeQdNkdaiGOZ
73LKceJtoiw9aZ9mqxr3SNLI+XXyegez929D7jAUwZEt6hMbTsH/nrTlPSmGP7ti7jEdtS6I3Sp8
WkP0cKM7XwbTcTmgsRKhVkm2HAjzVmMmY1FbB2+GE6KfjhyBXS+nS9UEBLDqqmfa4rJ3L7l1E1Ne
XtImcgT6GGatQ4qyw1bbvt+LteQwidYCfAwzqkW955N2R1q4DWfX9o+G8NeRD53OuwjZRbrFaQ6H
5FVgCWGIJwPKu+FPQcbCcelJ/AQ46O8Yr0DgU8Z4WlTlUzd+8FHvLaKfH1k1tK8Mz39WfS6OHfeR
CwODfR0P2JAW/tqCBJtdFhYVeJchICyFImeHU2O9hD2ovLGdIfqnBkMEHdLTWSnO8gLfVp4su4WO
5p6713Sxkr44ahtJgqOdzXZ+XtgR0WVgYlynJhEPU3hZ9OCsyAxOQasnwilIb7VavLHZe5Acz64S
7sYK3TRaxNyyvcevQ6/ZzAS6LgciUaIslFGMLq8m/rBB29JD+7/Tpd6a2ThffznESseiA55zX1Ux
HhT5/N/9eF5MFMNjFYRYCkVHItwin/05da6pbT76IA124EuJkTOBKHdKoyVhYuwQywZbzUrSiBBy
tpmkFGiSErt0AwJ3/OYKgNI4L/Y8lSc1xtEV6aguDxS33LcT/hn6ffNFL1npzRdPzq8tmKf/NQRj
4xhusYSh4lH7C0Mp/jKHzpxVJ1/nshvItrDdLSoQiZXXEE9TWC6HCLn3vnEBmcE6ZJrCkXeIG8xI
vcJlI7VgiKyWwvanncAWwmnfHH21J5QVhHnPoVe3aZz5M6bb6ABB8+JZRfwcqAVOHfCNWJqnStLC
K/C/7kjRCR5Z7vVbZtu4MxfHf4zQfB2fdgH49GSfDigftN05ADHL1FPbn2N/Pube+urZlbhlpXQP
/EbJxl8wb5aG/RpTkV3DfGbxF5+Z8Bcd9aGdqC5AapI+23DvImQ9UTtsEj/OboRPOccicd5W+PLT
ZlUf8KyWaEFcA4uh3JPMQMeYiZl25Viqy9LN9sy4CNw7IoFLLjPjHBVgjhUTd2Lw8OjbKGSi7leH
yuFcZPpRvSL2S05VOVfbKPG+THb3As2+I6PgZjMvu2pnOQnu8DNGUi2DOvqaGoF1kC1CSD/GlY5V
MQoAfILKc9UsVS+W4Het6oDxikQ/aiu7pAaopA4Skl+3lM4mQ6Rpcf1xBQ2G/Rq3hAdPKV63WUbW
MbLmZ81b+x0jLYL1R6GmKzTMRoBvYLXdmNNALwhmuH4tM87ckTvFntECzpmCKPTcR3OOp4IkZMNx
MC444XVmmnl1SJlihr3Xqcu/xY5xkNFii2S6jbTwnj2Wt4tq+rgJJwg3cE+CORDFVyBCTGRcJEPU
QEpnOUDPjpBV5VH3R8S94dAo/xkgoZmmTH1aeofIN64adMcCHI8EhRhj4e1tGxml3zbDPcZ2QzoH
CbneJIimCLjUQKahC+gHRDPSVf5EYqR/KBuoG1sxIsQf4BVVJCsWyfcCGQvojdR7muvU/iVnS1o0
bXmPabmdnfhkKaODYRxTJ30tfDk9ZuHSkJrtTzYl5W3yODDqyI4fHLafhqj92sXCevVcu4KYY3qg
h/HKD2gjtkGcOkdXVj/WlaN1ImkXJXaLlnhtlZeri4+WwbVBG6eL0SSFz+Qs1RuRNImXW5wEGKdn
W+xkOGLtZjS9lw1uJAmuDImu32AQnxZISGZFe0jUnTxFfnpoBOJ+vXjqGuV21WdrROFQ9on6I0u+
Tab9nilceOsB2JyjNDnrZ3xIL5kAN+ZEsBFTW5Hk6JQMEsvDUHDSF8bYPFvGGD0CIp9QKSKppl3e
EL24ZQO10NbFkmJn9AVU8xYcankiSfNFk2YGeyVT26z3PuiKp3ZEKBs3GXBxKOPdBOAemmICjIXJ
hVT7CYFq4uq3zjWm/3/SCBxHdXQXa7n+d1WhcP8/jZtje8JxIEWY8DQt7z9VhUjA+HW7tjg2mAFn
ZgEnnwii7UjWwrg2/XMhzB9V3L2zz542jc4Gl4CSdklQkFjdtlfUT+ulr8tuM050lNsJ4Flh5pzY
uCmSXGznhX47FUx0oMLkLRWUZVGCXYVD3bOWszOz7/I5RTceGmbM6KDIESTtjAAGM70b/OnxVFzy
7FQru0gemsxdE49kb/J1L4tPDaB8NmAs+n3IzAdUI5fl/+NtCv/1NnkQD+hguyEAs8AK/y2+zAYT
VLVLaWaSQLSBBbqblExPL6U7/f1IP2WbuZLLd+GyShahmlboxavtgUvS9JINql/dJ83DnYQ40djh
6m6meJ2YCXCDaNS0ryrgcYuGwxHRCXN78hkyRDVtCeW8B/MTVwjHSmPuIEtxs2aQOd5XE5FaSCLH
XleIvTKA3DLLyD4G9kyTcen77Mqsyn2H84z7ljY3h29IA48NyqBb34Yfbf/7O2eb/1ZReqZjma56
82yPq/m/1cSC+tJ2s3I6CvSoSAzXJ08tDcXik/S4ZGArMA/6C7Xvf4Q920XP8PuLXgYrH3490k/F
P18oAkl/gx71zsLq/StXHFUplgrSWfRL4p+88d9P9SPEZu5uqct+q5/qRap/pM9OJqPxi0teirdN
4yW96qUQzE+AvHJLVZ74RQGafy+/X7MevY19VH/JygqMARbSE8fsXzkrjAckC39nKeqLfprCoPQR
QxeX0gHRqF/TSziUwXmxmj+g72y8jH550Rsc9UzprNvYo4ahb4XzgbSCdm+EacxY4Rb1QBHcDvOQ
g/OxRZJ81y/pnGG9dB0kcD+3vvzr9QRa911/h20RcgjJEz3HP6/pL+ifkFnHPpIO8l4jiROU4xcR
FojwRrT1i5Jg69f0V38/xY6FbVs///XwX1/XT/VSSkjH+tGvf6ed63NhFlvqwOwekAGquhud3Jn4
AbYMGBmUqWW1aUDt9MPYVuqggtn5pH7m9/fYik/++ymuzPPk0laNO5VWo/gIIyOuG2AvZrqRCSBU
PfVjr+rZ+haoDyOstEUtl9v/cHZmu80jW5Z+lULe8zSDMwt16oKkRtvyPN4QHjnPZHB4+v6ozO78
M7v6VKOBhPFLspW2JEbE3nutb9GLmS4FMngfnh0pK+t9fz7w5810fSA2NQkzUsuPqeLEJy1vT1pV
sum28XWJKIi9PedwK3rqUtOQ65RAbX7PJo3W456SLHviM5PDsrK5f88sXf91vknxUAIudEjds75Y
5JubmYYZOkaqx9KFGoB4uENtOqfgT9Yvc59TioR9vAVUeQFS3thHADAuzkMu0+XQvhIKjTgI99ap
QU24CaNUD3LyD2+KNaeBlEgIM6uM+3wfvTB5/a/XC+vvG5IlXDLZTdsUNkd409b+uiEJ+E3CLCje
RN7eFICbfpTrBbDgPQfc6HeNANbmkIqfi35VDJy/wOYEHFlgNyf7SAsDQuX+eKSWDYYoMhLTLbNw
elqZVe4paFEmzKq4Gbta3IDkX65V7f58Q8OffzVW8Uasze3zl26dYEVrq/r/enPEOewlOhd4kz1M
jpV/xzqiQJz5qwCPKWvcu9aJgK4/vtQxSt8eFuD5Lpjnf9yvI2uj68tMp6ita2sl9p2tZbSHNMwf
NN0iagrzIofKUlQmmo9lrYvdJuefnF2m/2bn0/+L98MwECg5tqE7HBH+9n7MRp8ynTHNXcJh81Q4
jnYbjRgHMzgqOZqb2/NdMXCgi9Jsn/+8K61CsU8mlJPZ+kOdagOe4OTP7s6YUq4KhfPUMuQTd5iW
7qiVRTaRVc0DTWFMQ5DCvfY6g+PiLw+xQ3dbohimnVmM6aYB18TsHjilF5dkwbmtu/nXn0hjNVb8
aofhE2mBbtGE7lq664i/vQJuxsalOq2xK4F1tvmXKuFInb80Rp6tkYnzH7fPd9pZTFgE2izPobrY
MgOIEcWp+SMiR3uHLh1+3PlmUikHcOjEgnGeVkOG7WsyYRUljDKL81fnfIc1jZi1o+1aESKqbkku
PD/wy/ec7/zl8bBwQ+B3pbPp9TLZNSjWdkbRj695kWF8ifXH3NDMC/vmv3mp1pfiby8VvDJhCPR7
qmacnUW/OCZCc86EKy1zxw6ZHqj88ntQEiREq/lXFLeiAqHNCzOYWFjTskUiUTKehK/CmR8AAFuc
rXDgteG84qd55xzIoa5kROvmOsZfqyZGeYqCaSIcgWvDPDnrF31OTQ4V6UmbqDe7CSF/b1arCGp9
VNzGibP88p3rM7gkapsc2a/LPH2M49Q6xMWYE6DMXecvAtmC969fHWc9S//66tiaUOk3aLarkipL
vOpfl7a6R6csoxAdeF+mmz835vNmO3PbjxUa7rxv0UJeOfv5+XviOC6YNshXNTWRndsYfqP5jfA4
1C7pIh8IpYUsm6Td5fmmiTAsMOK62J1v1qJ1gGGg4j3fFPW8nNYnwqQoH8539dH7+cnwi/zXT5an
469PBkLujycjFmw5MVW9PT/PREbwOq4N+4PGDDdxku4hAZa/G12qiamR3YOqDogDG/GcNdaIWGI+
VabV3p+/deiczMvahlTu9VujFCPxrEVIYtcnKrBsIepb9dLro4YEMt6M2u73Jyo1d29pbnlz/l6n
Rp0b55M4nG8u00xuvDqEwfmmUCQIB/xPvz+TrtjaPRPw82MqM+fdv37X3b8vH6wcti10Q7V1rHSq
/rd3ff3f2dMUNcQxlXCRHQQn5y/pKp7ulOS1pzSgR4XmGLFmhriXdPi7GhnsqeqwTfBhgq9k9dWj
jENK6zZ9cQgXO2J+tfxSWfYuXGBLA+yOeJm88bOI4fwvaXVMdUmo0FLUeFmY36OXkNfnLzB/xmvG
mYZfihwC/voAx0553a5f+q7+TOwmSHClHpo1/qrlY3UaG+Po0v4DQc1dtVYlHL6NdGev9xGTVF4l
igvRxB4vM5WJsrEKRP+82SAbDIa0rv1mtf/+7tdTsASfb4r1X2r32i/NjlcspQZt6qdZmsijRVcH
fb3cE9hSXcqqMU7ojqgm+rB9piBsEU/RE8wnIr8aQz4jKt6tKPZXmj3OdmA8tOta0sxkiWzRXtOO
3fWLU8Y0qZwGyHEykpOYoOHxEo3U+cUtexoGYHWOpPv88aVMELifPxz/43P69+i7uvn94u/+8z+4
/VnVM6h+pAR/vfmfV8lniyr/p/+P9cf+97f9f33XQ1Xw39+f6C/Py//+j18veO/f/3JjUzLFn2+H
73a+++6GvD//Dvwh63f+vz74b9/nZ3mY6+9//vZZDWW/PluUVOVvfzx0+Prnb5qm/3IZrc//x4On
94Kfux8xrH+3+Xv59X/81Pd71//zN6H+w2D0Y62HRfh0tsFlNX6vj5j/4NRomK6rWZZqauxCv/0b
hV8f//M3w/6HQym6buL8kGZo7F9dhTqYh8x/UIbC8XOwhZMyZGm//a+//i9v459v679BEr6pkrLv
+HOQdf1lsScoD3WjqvJr0NxyeL718V+2Qj3pogYnmgbOKKPuJ9fR6aE3mwv/All8WpSPvidCp3dC
gnodyXHOiC2s2KuCnWBb4yHCNXVqQvxjND6FT+AoymFrvLK1u5SeFCluTCg5Rm8aIyZXTHW+nHR6
Wjh/eEZyP0srpLHwSVKEuimlTsBSr710cmHwVA+7MYWbpkxz63W1TSq0yoaoIrPxBoeFRGstd2c4
pg7Obdgza1iuhmjZEmu/TtMNeydaMsDagtQzYI9A6BVzk0wg0wkeaXyJ+agulZs6Cc39IlYCUkNY
OtqRiw5n2pAnxLuJbCuVTAlIBBv8ChxRMOIj9iBUPZYAN7Cnpw4VL1ahtTWk0O4L4jhqvQuN8ayP
PoL8uKj40Cz3eozCaRcRXMSAxribQu27btBfxsNgbmbjgVQ4zddJZELlgMAI4RuCqPRbGvKTtGn8
DMYrI1lh9QKaNjnwWs+YyrKS+1E4CrPrkdo/WjAdjFiXtSKia5J9DE0t9o4cXyZLQf8B+Bd7lUJw
Q8symvK75Zrrm22+bYbuaUqbV6Sia6YJB9pmjkhMA0M/WrHf18lRjZHokMR+Qj7ZblSDjjtZpYfJ
zLotaQPoCIA32++JJvWLeUnuo4YKZ8rcK7YcFJEJnHlAosEooF5bCkyOGKkk6uvxcWiBVBg1w1V1
VBDr6oDvxqy748LymcZ5I6jM60xDwmxVyDiRgswu+vc5/jDaYt5kwrhr6HrR2g0vilTbuoW+gXe3
LQRWjDwqdQQ8zJsNPX6kpZ3sc6IqF5GIU9/3D22XkL7rG4TQRfMmemlMk3mv3h1kwqpMeqvEnlzd
w118QyK5BG4sYZhqGWqWqvKiGa1yWKjdjQKcoAcspWqE0SoVY345cfxv7EjzOqxN9QSXNg/n1Ri5
56ib0KfEV4aZgWyDliBLfaRpLsfnemA0pYZmvOmJbvFNZ26Y+mn3Qq/LU1Orpy62tljDzE1lgQqO
RoNYzgzaPA0FT83GJNBKcgWbVj4ns577ib32b4zo1JkvtjHdM3bTwfK5j1mRT7dE730WED/6VXuP
CMaPdbjlTa+Z9DgBfEVLyVl8MOByAa1RlfitUW61xZw3fac+aYA3LxN1vFdm4k1qUATx0uPpa2ng
g5vZm70s4BFMtW+9qHnZESzvZj5wziUwB4V0a9k7+5G6akzI5RYX7IEIL+QUb3uiM68029jTJtja
tm5sHNusCEqJdmFZAy8voSfEdOxDEypj3N4pfHJQHwMdmlzhW2ao+yrGlRKG8a5Kllea9+lOqZtX
uVgXRtbJvdHXt4yivqeCtKqomfTL2lyA+Pfkq0KYcZAW8lZizWKmV97wSev5m6OLpSurq9yhvQ42
v16mYNAs3FcmEzhr0Jj67HTdibZtSbCy0L/qWst4O+MKB6RFgLWCrx0sEhqCSGMKSyYSZHe41s2o
ZBtnnYba4Qcy9cCVRo8k0XpMsRcXJhVHL5aTGeKmMfrq0KnkXccFkc04J2kUNur0XoNi0ojI8G3o
bUQ7DLx9fbLviapiSrVpW6yOTg1xb0n0eot39rlI64+YHzkgW0DlfM1op+Gyd4lSNYvrRU3cIBb9
WxVZVcDSo/uMyH0iJlhgndDEHQ6Bur0zO06GZab7DS1xoNk0KAftqcEsMOXjkcG7FaSUlBsQbR32
0tnxBk31Jis1N6IglFdf14aRt030Wrq3B/3LZszD+tcEhbNsbLK9j3zCEOrSSaoqM5iNXA3sqXo2
hvA2ymykAXZ3RTgqx7UIFAt/TOu67S5xxA3cbZLOqnn0OqJlqanWoCn7pm1FjJz3G4YhETDC5FRr
L++uurIHmD4y6pAbJSLOp5XTc0mw0IxFqAE/FMwJkCXsHtfSglnCqclHBZ57Sz8crTFJePGTZGvn
WYheNgGF0sudyfYYwrtkZs1JOSQQvTMI6m1DBESkMOvcXdHSJfi0CTAgrd6xNISPzCmVMLB5DZsh
qkTxKlVqUL2NdhOHtLfKBDUP4NrAtcj+Mtu1VI1AohStuVO7efALm5AUps7IIiaFOa3lvlrN56yQ
thfJq8ItlbuwHN9axTaZ4w94rFu9v88QAQOJcS5NyCUujxGc0B0NRH4ICnf4SJmKhlEfTFRtftr1
L445YfC0uwBrxIJ8VsHTOn6t17vG5rKHHcIgMox3GTntSoJNYBLGQwFVZTtHCRhdRg3G7Bo0TLrY
i6ApJXiFvLmjXRJW+hMpRlxCc4etStBMscAlBp3uHLAh9bN+JQusAUjc+VQVxgwQEAVJJ7iaq1n1
tcwJtLQmfdJK5IveLughEJPYz1q7kIzJmAPFfus3re6QrxF55rT+YZ3KbBKs20FZQIfnpfm+oP4q
DWzc8ah+Z3nh25kVMDgegwpTThnimTRpICFYBSq0MN9hOvcUgwI4ztqa1KK132ZjE6UEFSNMzJ+0
7W+ZSe0lt4lML4P1gcrsIUQSSef3kw4P27RSRGo9XJgIlyXf+pGmxr6FDbfXWuotEl4u1FznPKI3
UQBS6HYSTH5120R10Pc7oniHB3pjCwBFpdnac+4bNp/XYTr2dRFeaZzIHGEUm4yR2W5wi72mjHLL
WsOYS5hkdyhyNybL/RxNr2SOT3AIUZZQf7ATX/J/Tv2cmX1ghKuTYFTFjsHCsYG37qX2+8jaE+ic
DkaF/rFyLJC+YEpWHztpo0MYk2PcacOGpLmcfc/SfSsd412B02Uxr1QlXTd2CIKmwAhTa1dEud24
2BA9wdy7c8j76BCqpVioWaJQgALE2g8LxY+1bpAFKfMJKxPO/IvGTd6FsjC3wh0M+WNvFuoHojIY
1Av7cN7iRYrtd3OFBY+IJ9b9/5SgSjlqznxpaYgOnbneqzGuSp0mg4l8Xdr6VtPq7kKMcYtDcRL+
guckxY94ZSnIm4lVl9iswtpqPeyOPLNkvbcNdnqn6Jn/qWPqRRGSpemS/zPdXZhZVi2RKxujcb30
BJoWPSqfrvZnlE6w2gFboxY5WHaf3LW5+iCl8jGExnjoMYyR4ZaHPpnJjWfI7qZedBzWucWL3/yk
g+3c2bXibGdQh0E5472RcX7LGS/xWiYx4FK5lOLsys0uY+HEB+AWHMX18Qsh1A04xy9iNjtyUpzn
IczLnQrXLavHe9IgOvxcIdKf/Nmol/IZKem9Ue70eCfWqzQHsIM4lHgoS+H97D+F2XmgLo4wksAs
0XuWtO4LXTulCaKdzgEcVVgM0jOwfREWLAYZzYYRKnxArVxFDRUiGYsou3FTGtEjaSFrvDM/pVsy
2iQlmV8k+3gtW6URvgGyZBPWuimg9FmjaIkBmhqA7rGWEjA36Ai6uU+SpIAEJruApIBzHFCKGkWd
D8KGIL90VfGYOw6jxa4qKwnV3CFiKq59QQ8M6zdGokoYBoZBgEE1xfWlQWIMofOjtbcIDFtQYIGM
c+LNwsp619TmXVfnwwWUgxziME0PVMbRFZTFi17NnVvl1JuI+xszuzBm+G8rEwRB+m0s0ECtgxDs
zWyyhbpBqz3vs1T/VDkoSrt8cSzlm+wims6wJtSkeheo9Y9tV153KmJjI5wvGe992I017FLVvcGz
X+yXqXl3BktuBUaP3TTMDz0iLSI7gFAt6qYfhuXYEDhXFs5xKYiLbRrUspxKkOmob0uG5ZGuAvvS
2LATpqc6F/eSABrDpo8RRoLKazTnI2JMMLSiO7hMHr0aE/+eHS2xja+1XBxanMZG4MzleAt+SqVI
GqhoBLYLbNBXCt5Lrkr9qyGu6GQRGmqE2o3oFyJe8wR6VtL3QTKuCnRNvBZ8zD07rtSNIxXbLwCy
NILMFWfgj833iHIALqhdYEdEHM4jv/uYZFsnJ61xGLObtlL3ldsiDKhaZEViWvCWL48tH6NIqhaF
r/oEDj4PwpJU7ZHNCWshHliHnI8Fbb5rY3QlDhExZ7Nv8vCtNVtt04FYKE35Qf8FKlbdUuOUkvIv
XoJM1zgR5DyPDPnYG66fDKO+E3KJA4jEZkf0Aw2zH2LXdCe90GV2iaKGpLs1yRFyNNAioIZQFCsv
jijr1qZYPM/drm3H48BJ7ji/RCsUmrSjFSY/PQ/qeLSXWy1n2QMeD0nX9bhEa+pmIkYjUi0qgeeu
qK4hPRaHUO8vsN3xW/Cqm8MQYqpCBVGUGEZiMI94qnj1OwiK7DPozxCXpSafC2AIr40R4fIbLBoG
LBRD0w60D1jF+/pan1Qc+6G5Rf1xR9bvMwgfiijD3tYt8fXV1B/VldBCMZnH4PJJf2Twmx4tnOie
VJzPCeYROwnTXSbjF8QefSkRgg3HbIi8b/vD3PJBb3Nn79CwZOd+jEgc8SQ7qmw7koU7PfTGcY79
jBendhLDd3qzIV3abuH4sEwS0Mbm2WafjEJT2P2H2fxGq0COTI+s08+U0qMVwpTHHONAV5SMlXCZ
2O7QMLTGddWYsJcThMnFAL4Biq+IIYa7g/UDro1NILeaTW7FL8g2kEdU6tYyp+OIwm8u2aVVZICl
SzcSt6sh0SG3deDmc7qvR2BjjbggL7K7cCv7LSvuOve7XKNyuvFgdQMrXkKlQdJrumFu+JViuTjk
jo7hnyaUNxio2sgYOwzqoyv1r87RfwoWdm1pITSp2Q+Zb/oO8+4GkWThdxyNWA0mv27HS6dWt6RM
LRicLU9VkDrOcAjH3n3g5SYBwSIQTjiEViM0uQJPNW2qMMVBhiAxEEt67djQNuvobpx2uNL6K41+
bSmVr9kQr7riPAwmAn+itSj86fd43RyCqolQovWfs1q8u1rtt1xKaS+4sus3+KI3zLGSnRMFjand
VLUS1LjbtK4lx9jhF8Ip4iXuD5V04vV9RD86XGXeOFvQn91zXf70HSQPNZGSzneP2r4iU9q2Cj9M
iu9OtT5HzD1+mT3nOAE8OesnmzKjjDQIqe16NmWz1s2lR6UZ/ohw/uyK9K0ZYcxW1gNB8yEVqHbI
rPjAObHeypUR1KaclhQ986MoFJvl1NX8rZnFbjAM+XU85+A2WIITC1HgDLR/D5AFzIkvmRgQhJM8
ug4pY3aiEChZ5E8yduMNGqYvKyIqD0cYfrruTe90Ut00NFkFtrg5MpFKD5lHn1DZpMolMVjIJKct
4w0MYpF4JEzmrTUcLJ3lFQFvtZ/qduojldZWqJPflVw0wCDNbWZ85vTlt4U+XBqqdXOeh84la0Lk
kq1oeHAfjetG+8rn+gFccrYlD5n+/WxczvUcLFVHoyVyNyRC4GgRJbmzw0O3UYvl2OZURXqkbMbI
2M0z/Rcmm2ynbXoYmUj6mtN6YMUelrzovCyTJVpCGAGW/ca2+523U0SfyejgYkQ49kkwIOsTZnY7
gDZpgAIcYgh/U5NRchOOxrFLDZIKLVmECc6W3WGKCBRWGePBrEzV/GkwWoqsYXk3wxHrgy4u6Uft
lI7JeG27u8qUJHK58jirYY2WUmG6FKGLM5ueVE4DZtGC2NXu32KjnZkqE7FS6rz/tp5RAmvhBzTT
m2HeGUs93LeFpJCbDPKUTHzGfZZb+yxhqIhtjbApMcJWA5GsIVKMo+hnYvtPivxoZ8ld3A3ObjIM
TK6UB0a7HGL2/CDOElYgSUtJU9u7ZgpvQoFlwJa0nRqz+tHZrXfpR5NDI6PtR5JmoKKUDTJB5obW
VEBZWabgu14Xi1yDjl/t2ci2CSLO1RG4s8qHtOmxh7HY22V5RRIuc0Ogp1k4+qaqvyzTqoed8txn
M8WmN44/vWK/LaV1x7yaBt9wX9JvDejriGR5LtakuzpLiCQptqqN5LXqnTs3bHbGSqlce0MeXAkz
0MiREQXc4qxk8xlVkjEUuTKoYqj02sJFw+VWmyh4pxz3cTk1Gxa61qtdhfFsHj2sSlifFnx0LEf1
PnYcupac0EMnCUnrrlKKzdYk2EgT+14xbpPxmViJFQmXb2mBS/+Vqh97vF0BxeRzJbqsCfqMEF+G
a36UFzQC5vgkcrihZWPTJU5Hdpeh8is95UMJe2tw4+k6QqLAiAgX7whxx8OZWG1EilgdBIwMzBAR
KZ7mArDQUO57VdM2cm0Qasa4acco2RZZn3sI9bs6zLc1DBSU37gYYeb4ZtjdLXX8INzkQmt6zCal
YvgiwhtKXFMQZeUNzIGOhXOkzkzbXTdmHHWi+skJm88COfUixu00w+bqYmr0uSr2jBKu7IbmvZYY
XOzSuALvTVrtC+0fRgbN3YCpBa0aSO6mnun9xa8WDTUo/stdIkiyJOgT6+M1Z5WEA52xjUfxZgla
VUuJ+Z6TQ2AvWNgjiA9+EesvWXNLhXtVLnr2YJuSZjDHnVHqq5rwZyIBwNci52UQ4f3cwbbOlSnx
FnXVAOPKaG1oyyjZFFI/6kHdLm53LAUiZUu7XqbiMqoS3j0J/oAQr1NIU7TuRbXvU/sHplWgNixo
ltOH1GTK8xIhATbxwVGmJvuifSkW583oyvd6lp6UTRuoinxtBneruUW6nUZA/rHAel9E9nEqre+q
RyZat9LkBEnSQJI82vXC+WyAOgpBJqziIx3Pwq9NIt+VpcfNj+BkQe6G9yqbPQOswVZX6WyPY537
eTXSsWXlkQLoIuekmugeP8KM4JPzeIdER15E0rkj+LQNxoGjymiErDUTv5uxqLyd9b1gwinq+EX0
9qXeGJPnVke9vCCDig/s6Fwo8zkDFxlrnn41rWPfq7YyeAByRq+le5RFrhXw3tL+SkG+Jf34QQNt
wIhts2eEedpcShAkXqhgB9bLNNvZo43pDPMBrhh8zSxp5fKWTm1Cb2m8jhpS1DMxPFmqo7LTEkuC
pYWzdWS1PlmJna8iOPcoFpdrWT81eT3uRi1+6tKCj7fdZXdmFj12Zfsx/aixvUU0hxwreaxdHfqI
3fLZIHCeWhlABqavOxhr3W3rWvHWRBbD5tVfoOV+blGvgW8sho22QKmyRuV5TqaLaOqJg4wqY1uS
8eXrnTFe1S0rm27KIDRHTHbTQoKI1Oi/EA8A5nmYXgrTYtSVvFelsh+N/Hshb8zj04EbMFSCJWne
kA2glYyLy7oT20TW0H4Kc9cIyJf5Cc6qGWRNJ28xbVSbPAqha0W9rwPw8lNs7X6mj3AnaGMBNlsa
Ir/0p1YCYTGbq24J0YxU39D/QgozPlejGzpB0WLm5cCub3pXJgc7hbCOfVrBVwTvuqfTk5DkHjch
bfrcOHRYUfzy3VYn47omz0ef36cqHLeWIz7MVGfpkkogAPgzNtKJ62ky4WP2h/5idXtr7LYZFdZq
K6zFOkMS8w+9Gyh3ZnUMKcVxM9MXVvHh+kikyBkSA+oTTdnTPGmuBtnfYyVBxczBAQ4VeIuofUJN
/5nVpREMVaV7uK4jD9Q5cUXQqanxiQ8NWXMnK3sK8/lel6WJi4kWozWyBiVhbTO1ua0NeW3X5UPL
5ei5SLww+uGH1xmoYh8nZ6TWBEewXnvM8n0rZRjMxSKgSkPV7tiDy3hlNNbhq1ToxCuAW/xKkjZj
Mk8quZgmTmmJwParGl94h2ZPR6XGqlcGrpMuwVA0gsX9EA/hqlzRH7RitnwMYM+6XTd+85Pp9V1s
Nifsn5ibOdD4IrM/xvorXRt/imRZTrIActydLS36/SWaGY422iWInbt6Kr7RVmzLvmL+M4SvosKt
ldiMPvXE8VRrJIRcrx8GNx+h9wwQ13QHOAjdEzeST51lbqBRXlmvFCCaum9D53sQdBUolOfyTjbm
Z2NVHNbDrerCTrDmg01mRx+Hk1e2xqdebEAhwD7Y6GsSV2cU78lgvPCRnueKF5ZAKN089aoYNoms
3kPH7Qnndk6CUHZXAeDcnoZ++RBzHID0JBhPDB5k1p98mUz29ptpKW86C/dR7bL86mV2cJQIrjLm
UAyjXpfJeEvOQ7LPzFa5Cdc/sndIGVNwi7SOa7Ia1cuTHR4nWcOtKSR4DHJOvKlWIYxk/askH3xJ
JdnqRKXOtCqvBn7RnVqkBwaIh7mwCSd0Orh2bX6MKTG6kWwOxYrdoGc2RGWfVNuRzL7IgPZnVFG3
l27IMR5Zt2HzKqn0y4BLOOWKpsJt2YOjU/QaUpysSF3oEMX+rjBPLbD+JgpCNPUK3a/7OKreHeEA
WNObh9SOsfYtxgmlaLc1jITyk7acl2lZt1MNiw9+OFxUmXHFcRVlaaqDat24CQei2ESvDVvi2M7T
9ZyT+qlyNlY5ix8ad7gZLfm6OMTEQncz4w5aRD1xAtK5MIi8lARveLkpKKmqxK+AHXGoIVmbpCgG
9dHJIO1prpRlA5+VSZ+py22rUnq2RXXChSouq7QhdjGyh+OsdASwdpy26B/s6wqbDkkAfLytu0qU
2Zr4IjZRxNDbTftjqvePKqxPDlPqVlXKzO8mRwnCdgLFYyvIGHKNMyKRf3IeLhA+EADYcj3Bk4gu
OAxW3jTAZc9V3U9HPuFZzfwzjEP8YKn2OEwVk4Oshd86osDTKCCbaUKUpWWX0ZpF1GfkMqkMXZux
Z2LjZJuCupoqplKZXy8pyKEK2/XAqj9pCpiX4j5Rc+gnFjV+3YpoIywHlZepfkyAqDZ6yYyUsb29
50Ox13N0hJkSAg7RgLqxkHDK3htzITCtgBNcYoJrqmZl3jVP+Wzfoyp/WBR7CEwz/kieIS4yZdUd
SbN26vBMUnPn2YehMRyy6wT6S6y9klByWFinQhURhuZ39RFZhPUllJ+sUp1AtsnMRf6lme4z8wLE
XcryhvAt2ti6NUCz3MVDxEgnXraxqAIzk+atMQFXIuQ30HoQg9U4bZIkat7IdkSskeP7dOX4NRc/
WNe/rXx6FGzqGMrJQQ7fISbRGmXUaDUWBe5KYImzdkde0J0a8kJ3Ik0PzICe4P28o/8rjnpXfFuW
PFaDOXvaoM3kEOsLfw9/japXj6EmaV+jbQe9+ExbhipXj56Acj1lpv2Ah5klJBPAbSc4NS3RN1qU
Ilum8+QhVYkOaqqwobdE3OdRcV1qwFgttq9Q6B+DYx+zzPp2cVtsMiw2Stw5e81lUsjU0YF9GRhr
u3/mdSsJe1bB43pULYELTopCyFD3i0lMGKzhbVoplJY0O3sno0UpNT6Ci/VgZthmdWLXNgLU4BxF
yZ4W1MaIJ+YiTQHgQ+ko2khRnBmXN/Di4S4x+2/6jK4VHCVE3Xte9Depc4kqKYq9xGUsajCEH7vU
b6CueLr2BcRIP6YFeNNp/lHc5qOiY+u1ZKcEMlLF1Qhaksi476LS3lAwk9299lxd/I4lnTE9BeLj
1CDuwlsaRVdKmBU7zFj06hj81yFNNW0YgEcBf8yTva1GDOhczOsUSR6fqmJHFPTXWNSkJ4LSiuxc
ZQ5bkoILFi0GyXJ5/sK5C2gj0AAc6qpBK6mgtQuQ6iLt42+NfC9vaWtksqExbfpkeNPM6CC0FEKn
qwVaIr4Jjsy3alianjnwjYZk5KeMIiMWeIVej/TRmZP1mxESNghS7HZvCYflS1xMjMzDd04z3uxI
kmAq810ddM9uwvu4AjdSthMnkwiEA9drMgWjmT2lvcb6MQ+vDezQRdJfkvPTYBcDBv/xvtTIqeh4
w6l+SGYQy91YVycQM+XWyBtli4f/ziC/6dhrjQbthdWYVL4PxzKJaxtbwuw4LwVLM2ZBMy4EDA0M
MYfSPplSQqEd+aGMFkCVWQCmI7rT0iQf2jVgqpGhK/dtAxBAyZ5RFaXHqYH3V1sLw3mbYsxdsozs
OJs+UetiX2n1JKDu3kszv+1JxmNCon+N8HqhE0fDtgffyoyaBvt0VeGOZ7bPQkfyX5vYIHILXjU5
UA5Z87NgK/LCJYv2cLk0Yoa2jRhYlF3zGbs+m4mh3ue6ygSeM9ahIVC0N+UW2toc5MyT/GIFkyqi
1WifRPv3vExTBKDPynRb0S+WodoG8GG+QpU+Ut4xShecXYam+Exn5dQoDbigeNhIEecbBjM3MDiE
H9klNTUz12GmvQMfwSe98ZqLPH9rM93rMApvMdzcQjHucXaqm6JV5KGS9GL4jHJFk7G2JzbvPU1a
xTe0u4aED880gLxIBSzVUhtEEOft3lIb+Wyuo3xYX0z9IsBcEAcu5qbeRHNzQ3n6Q75wsnMTg8Tc
PKZFhe2a9SF+drpe247lclFMg4OaLOwx0tClAlZdsqbx/j3JZibXAJGdTwzpB9hoFFZ2/oYGTt+H
S/W4Iu0FyQQZfs7dYKiAH50SDsysUljO74vT55dpOOt+rYK+g7yLaPaYaOlqlaJh7CtrWS/mZm/L
8Y2RSrYlMJWenbtcaeypKuJTz64ZmcYhNrCwL/ZpDUon6dUnoqa//yd157HlOJMm2Rdq1AAOvSUJ
agaDwZC5wYkUAeGQDo2n74v4q0tM96JnORtWZpz6M0+SoIvPzK6NqrWORBZEMIBd9fm3aXiycqND
ic6tg63S+NKU84eV24wDQnc49oMGM7ZItE3fP1vLBDkpzhrGEWDcE/JUywoi6wKptF5HTclCp1DL
QsYMLvNp2KCUhSU/uKQx4LV/pNS94MwAdqhNK3ii+Hni9Nr43D3b3v6iWeSiZS0uIwXZxi24o9n6
qU8erDSrOIN43obMygZK160hMbCys2mPcxzv1iKj/0dpQ0ZqfeSltsaWo1n+7wKx0+yGO/IuPifn
LZbeLit7pneDVkKa2tau+Zz6BZ1zM9Pznocd9Cm0M/VB0NZf/UdH22ZK4tCmcQYXx5hxDeY+y2Oe
rDuOf+nALB0w0kfHCAdMFQMKLfnZ6Ok997JH4YGQ9T0+SzPJjzRbYNThhtihqpPKgV2FgYqB8HgT
FHIcJVRmOWZ/hSn/7sf9N5/pP3zA/7dd+H+2+P6bc/h/5yje/SkXs23z/4Nb2CJU+n/+y4/739zC
L1J9JsWff3MKL//FX05hS/8boVOAbgTyl/CuIOH0l1NYiL8x6uNM6HkWHn1zSf783Slsi7/h5TBd
XccUbFqug4n4v5zC1t9MTMJLlNU0HTzIxv+LU3hx//8zE0LzFX8KvDQYco7lm6axtL78i0247hXw
qWYqNhH8SU6mv+pSPcLACJQpfv3Lm/L3h+dfTcl8+c1/D+O6wgaO6Lq2bSyZJue/VftYhgHSxk76
jVMkzY09IBCt8G4u9ICbF3ORKrgHrDx9ijosBrO782zt9RuDVwBq2YLMa5lOARxS5m87G9jvXZ9y
jbiJH8PlJTNxpDlw8AZIJXj4WnXh3H0VgJeuReWRY6l6se8KI3/VYUX3bbrViYcwexToF/948VFf
BcvO3qx08VoxnIo8PT0Ugztv0tLwjmE+gYyk3nbT2OEnB+MPFTvpo6HaL3emAn0elNyhl0V7jBjU
XSBQon2XVNAjeBidDndQurQK2TI+pl06bi0nO8F6NZ5jZTqn0K98/HfDvK9dfIhQMtv9ONn4Gcra
eKI3T39y211fkVhRFsrGd3WEzLJL5JJMmtFsVkqmA27UUt50y3o0ZCJOIx/PponcPCD6KbhjU8oF
LNfcAIQbj7OXTUdjeYl74AgYVDKtupna4RtJwNAkO4jB8RkojMPOxsMNc2/KQnl2Z539W2j3b84I
t3l/r+ziZeyYP1E5kq8zqzxAGM52xiCei1Hq91wx+dLuviG0l4bQ9B18jtZSnJ6/9Ky/K28curMT
4mpOScnuoV53AyGaHg/6vZiZPbjYH3earj/DjawPesBsNjobo6uDtuL2h8M+xsdF6Q1FDvu+jOdH
5hKYaCw4JNSWNM9peW4rp79rISXoHZzSdFAUz9Z699o0xUfqA5aTndedENSqFb2c+6Efhifm6NXT
kPbOHgZU3CylUXU44b3ScZa4+nvJCf/cJHqxmzrbxdRLz5k+V7RyOCYgcdJSVR07j4YlyRSeBr/O
r03kQ+OnS+JaSYm2h968hf2mnyIHEKhf4pOQikldZiGSLC9wkY4dIPjzP3+U9At/py+s1SCzFBN7
Mb1UaaStbG6G7/wNG2gO5Z5k8i/oQGdTTM0DSZ6917aH3JbGBpYlg03aLZqk/GVJj0tNBgTaMUr/
auNW3mcc+Zb+aYLOpuk+dDY11j1TcrpnLnZVTe9hrf1Ja+pk02yyqcYi6avVOWkZWdgbvmLJWpWW
fe4zeUnn0N/jHXZObfcccT88D0um2OrYRClMfIm98K5RvfGapGIVWszZLRiQyN5lnG3ENJlbvh+K
vmTbOAzC4Mbj+dMtaSbMw/GMJMf8qx5bcVEUZJJly3FxwELA4SMxfjLkjr1+PDL0e3QGjKVIruAd
XbX1EA4YnKUHe8zuxSKK25nzMWFZRPu3MCkQjTBmTu6xDc52ArasW/IL+t7eykgVIsS2j5HPGC3O
9accaBbGvU08GnLVtJjdC29lJGW7btIwpCdLnFTc/Ky1PAlKOdwJdLC/i0jb9Yx/Sjm90EA0fhha
xLe+58w91vb8SADpOXfNGoeaaS++NFzftUYrUJO+44dESWPuXEeECgwTcPM/Xr5/liocECSESPBq
ln4o9HYKdD0vn0Z/vGlmO61kAiKThF9KzWvyh3/v7ZvC3XPZ2KQ1Y+EaGamWJWVdPoHmamnGYg5/
UoWZHEZp3FOm588tAVRWnmaHRZCbjGuaj8rSz8Ipdk3FdCBmcQR1R2sPNIDmPIiwOVsznONKR6ji
f4tcc/56QVBb05MwBlhU00DAgHnJWfTGznrr+zjdj779HpU4ZyT/SaD3nvtZeNMY4M1Ra4+ZzUrz
qvpQDfWTZ43Qczugp2UbkodW2fRk22G0qmrMOmHvn+Al1XfD4hTZhQkBGZeEserOw4TmlTbjpzUz
uy96rjxlDQAdDC4jkwHucpa3r52HcS0FfbOyzbo/tS7WbW6KREUae8Fgi5jOzPZgxo3/IaOKjW+2
tiR0y33ZFG+ebXRICGTIh56qjLACWdISYyupXbhouryFBqLnN9EwSuznKe5wXxNef/Rdm+v4LBqg
jazpscPPGN9JHB72Nk8Evh37V0Yu75U8GuTmEdKH4c7Da96O5V5MuOiyDAHfl5lxiHXtk36A7DmJ
VIuLHlohXPvuRdjlcwa385eXzzFgnLK8l7aCG1j4xy4Ml/4FTJn0COXPavJAwCWW9WtsY3TKcfxi
HrnMwEm+6+MvNYw/2NfofZudGSTHbOwxCSR3PQK5uWhTfph5r15qReuyyrQ7/RUSTdvXHiCOs5sW
rnWsGKCeqM3EKpaLD0YMXHthr69GvnMPPYrbWz1iobIph7YKuzuFXozft83SbcuM8BP3huxy4wfV
ahOFLvU5ph8Qp0TZveRjoW2TIamD79/qpYMZNcWrm05e0GmZvH2/wPaWwaC78D29jK5xAS1Qdl19
yZcXFD3avQdDgcKIjF3V5rdJXIQ9rkVlRpfRUuWmVH51cVjeuDDJH4ZAb25S/CuOMf1y7dS9GM7e
FpN18f3cvnz/KqEj70Jbjs4CI02mFt/FZLVZccUoRXUYHIbJOCeMY05Vy2b2KRerjUZ79G30Trew
72aO32c0iNDAErnPA1lYIKWPTek+jDhpnxy4OQfbV29uHsvfGOKPoSGd1xyVTzba+4DbIwgXwKsF
5o4aK6nvQZQ0AfskI9jGPIxWmwWh7BNwmoW99Wi1OFZuI1YRK2cyUidSLvxm3zCB19kV8Jixqa7c
tY40A/mbqLFR+Hm38eXi68f2p0luZHlzYNZB3NJOmwODxHhvjfGM8QZzmNY3xh0barNFYNNPpqrb
M8QquI0axOGQxrRNrTEXnhpp/ykPZkUXi2Lw1zHWf/x+cVP52puwcRID76FO/9il74R3aUfVXOD9
JCHbozIqdWQsWb9l9OgUdH5+oBT8AHb3jjFV8hzacssDWZ60Bb3qLy/E6FUAELFgy5LOtku7mm9e
nd3MtuwglTi/vn+XW/I2p2N4HmdmPEzP3R8Yqx4bVEgck/YrLddqU055/ZD6EkRhzVyW0txjVvnd
HbodjbN9IX5mehGEeWV8ddZwDrld7+K2s3e0QnuE+fP6WVsGcKUfF9eYxrAdJUve0feQjrvWgRg/
RJiGBWMz3iLzZ1MND2maehzb6mQ9a5bzMEfF5wLC2+l9P6z/yXeBHwJXyjQemJDrKCVm/NrSRXd0
7KXgZJLDk+EBhwaLuylt17xaZqFxcsvbI1QN/Wzq6LVaU00PTpy/d41zmTjRPoFiGJ7SiWaUEs/D
RlUMZ3hGn53GdI8z1MdV6sTlvVE/v+tBMwoDd2PGU2byDl+XN/Y61kW19syKXpUl3//dvzur6Qff
YlrKXACYDODPWTQTvCWGEQzLPjWk+gUjoXcYCyiI3y8TeX1OBYQ54lrucwJ7WuwPV1r65puKZNBO
2I4LiwmhNfGQ9vlwpMmo2/qzo/H1ZjbqT7a6VOxXQVgU/UX34/jkZwI3iBst8xwf+7pKr7KGJ+Dn
E/K9b11t06YbuKuOfJgJjdo7nHAc6D3lgKMz1cEy2p+9Z07XMSJ2Ptv+XbRPBX1NmIIJSI5Knjq7
mr74v2z9WCU/DRJd+IWE+5T1sU6wL5lOdAiQKTRy8h1Oofh6EHxE15yOYZQzI+r8KcgjyOONjUIZ
Z3X+VonG3EZ5qLYpRpiLGbdf+BfhwZPdC6ENXb5bXlB3gWMuL7SuXcXoTcd//ij2M7ylAsstBtUj
jj16wpWiKxI6nUnyk+MpL5UAEa2Z6OgJhVKnXGfJKSHhvBdOg3EmhefQ5fTGGI8SQMM7eVt73cZ8
Oh19mbEwLyqNRq5o8HTbEsMrHpQtvgikLrwHQatiG1J0tCXhn20KyzLuVc2ss5rq4c970sw/Vdxm
t6IOY+hIab3xZKLeq7KsmMbNFPnhMdo5Fb1bjDj5mY4/IeIj2yZEP5noEBu1mMK+Kmw5YFyyj3Ka
yYQRgd0Xak/n4XQlcjte2Wt8pq5+uh9KqgHHKaJOcPkCxGPTP6nqmQOtt9KUz4JINvRBUg24Ni28
EV1TzZtIPIOhwB2mDzQ6DjFzOl2F80rWNWmavqMiteAooI/yefIwwjZTDldKVAalUU6HihYSX5Td
z96dnvvl6hyykGF4OjqG0P/kGV5/Kxt+WiWzKruv6O/g6dgWdpxsYK5S3FlkBoNFMd+GzK4CLbE6
bE8hSkjn6cm2pxjr6gpU6nKCMuR5SxFaqrqHdMJsg9EMp1NDWCsLx4Bj2+27+TLHrGal+LjNMAVe
lVjv1YCGkkx8k78Jjg1MsV3mx0cf5/SpE8ZJudMdLhp46hmvAwRZ8+iKZb/QrUd0kfKJsYC1Y+C5
AGwodZwpN9WYta/cfgqypi0ekq6Tt1LZbBEu8/8kt93HLrGPXYt7LHVEzNk0/LDTMP+cnXzD4vab
zYo/0+uOc0QnAh6urYhmg3NVQRShTJDSvBihyKjhs0bJwUhMjjpgQndUlmcPKsLeA9+pfrHoX+N2
m96GTpmbqsqmoIsnorygDF/QAxZ+YjEfDDfPAqul+sKxKD4qR7Fx5s/BUfg3dPu1ca17oZxxwx0d
Dj8hhHQ2fMaQCpQqTWd4kDIXK6T23tvtIcto3QYCLLj4oZG1IGRW5ddoqjevpm4TkgZSA36PtCPS
VZTRb63rblxhLAwaLAblg0ZTUtN4R+vSSkgFFFCV68F3yWPnmOyGoaY9Dbu6rYxLUiGgWSTKgkpY
byQRjiYjoB3eIRQFR3Qbl5WarAMOrXB0T5hLhaPj7c1exSJPa5UhoF9hroz4hdO6Lw46w6qoGrXT
W+NGUOtszCEtO6ReV6EcdqVjXEPWKtSC59lwWDaGs424tWpSjOsynj66B5PSvbLOLrlrB7kHtkdO
f0SRYLHLaJaP6dWK9NY7TF00bFRN8k5Zn4lFy12tW/F6bC3k9kw/mmYcBqGQD6NTZYdoEZdpHagn
Qi1VrpNtz9DD8B5TT1etwD8iSwN/SQfM1Mzz2ejlxkxAaEzqZ2PrvIMzhg5m8pvJyWELZfp7NWf3
ZCZA3kQ0yZqY/D23onq8eWiXuiwU0qszLqituTubEXkHFeMQMARhb6vwo1VGwwPmPR9Fj51mVTHz
wJ7AZ0FoomoqtW2lwIGqVU55/H6x/KQ6lkCpGeEH7mzj/pSEkbVK5EHjVuex8V8mHWBZ1hMEq3D3
++JD6/gwoaxvKWg8U6LAuF5XR0ighInt8BENmkCxf6BUD3Y62QgJDuUYcr9FpK77bUWELSm8EtLg
IjHjMmt/qzb5pNSGdgpDvaTJcPVG99mXHal4W19Zfn0nIsDwfcO159OxJyaKGCM537Pgz/ZhHDWS
59QXrfPaPKSRnu7NlhTgMO7Bx2BxoxZk5Urv3WWcgjjz1dZewdnaZgJxz4Ya4M1wqMbhaajrHzP8
XaSpWzxVd5/D3Rnt40zxAcuDdpJttYm89kxpsaQeTbvbXQ8smvhFNfwWs3ilRXTVq/jP2EZ/Cp4Y
UIr0CCDdrH0RIzpEwcAFBR8F5bupScorRNlwDURopcpnB+vFOvbAfIpQT0962YxbvTJfYlCvR38g
zgCyDHwsDThrsDfLhAMHRNZVK31MT5EprlmFs5j8EEFLOmIQpSt+1/X4+su7nH66hYGFIetgdSds
9f0U17iNl5I12tYGewictArXasQCRa3nTI0Clg6r/gnTJVw3yv0qtXjhfx1dz39mRoFXQqOaI4YO
vR7ov1yxFwFSBTM1mZ++kQFMhAdLlXt/xCn4NYw4A2iabtcc9ecUZwZeGGMdSyY0KvugAoKVJUYx
0zMy3T0IcV1aSwOnsYn8G+b4Txn69AU3pD9N+g+mSX7ps8S6N0PvShPvfZ6d+5x01P6WKQk568dA
I1iPfaersNjL1PisqOYj1m49a7qFxWp0xTojP0eZBvaDxq5R2mk+muBAZCYdMKalHiWjex7NxAws
ad1h1cOgT6DlUPToBQuFBRG0TQKRWR+9Jd6tIqe8NcWF5MCJTYnxr0AXL7GPZp9VoruwIkAezLam
AqYkKW1A1dtnBYIZfNo1TgYm9Kp7Co2GvmbSDr1WZmvbebEH6vJKx/6Do+yPMh8zyRcQ8+zejE50
wP2uXDdnlKB5K3ey9x1NAGbeYjLu6u5GkJhY7ER+znLJhRoY8uVIgJOaMyJOFsO4JOmgqxs7nWng
qsg0aoPMZthqtNPALa9ZEPJpD0j8lo09a03cFZs0KzZMkctrjRVmGsPwIPRanPIer6ugkxV2lL5a
BqE07orjjDyxKosUqh9lipbLDUgcS7+/lI0732mlRYAbfIr36uoHvowNfmIbk0QXs6XzRrk6HryS
DCWT3cE7kDYzYxcyiNZYBGSwHmOSYpAwqh+dSeUd1ybHphOQIgcYsFZLXrMW+FfwWZCOjTcDgzay
SQT38xAWLuYerk3tEnmIqe2baPmU+Sslm/4WB8lNi+FJ9FRBb+cYJ+RkZPpesxd4df+LPjBxhu9g
P6rkzUTHOfAl2ic+CI/G9OeTn8CvaAi4jgvM0OPQdiyt4SM0da7o/KvXkV2R3shTj8IqCGPdQkKO
G/BIek8lhp0ZAY1j8Ot9qCg0EgcZqndAReCDPnnbynOJAuvltVfbPM2OycKMtfpt12MTNUz11Yr+
WbbaQ+Sys3DK/xNnwx9Pkp5ic3HWaBaUVxPlVE201l0yOVHDEIDD8NagT3NPycDWdfhWqzGXO6tB
gZ3FJ5n38FwPT5Ov//Fb68vxrFuF/0QkFHFpDs6c2mzPyq2Ms60VzIvmKdykIz4yb1TOxp/EycFC
xoGsu8GlOkD+6FYDSNiHnMHX2tNHg93E+hyzuNi6HFYHkaOxzkt0m4B7UTBQHh3N2KL2ZKTzcU6r
qtrRYOptTK/BRlMMAtosBBijOjNnNyDkseIZONWCiK5CPALmykkgz1DusuolRseZaCrh87TgKUsr
fANFYKXWZwgHdBOX8WfIeXiVJc3eajr/2PpgiCuGw3HacaqqGea2KcmDqB9uvdvAIlaCyORs752W
UXbHdY8gjhSs5mPqbcFB4RU33GceRcfgo6eczt0sAW/wMcB3CpXveajDvRGTUQtly5e6K2l6GUBa
xVZKeOv7h1EeiQdBCFkt8Tmf4wf1qLgNRLNp5nw8zUBQdiIk+VFbZGQKOiyhvaHnANcOIrc5UyNJ
WkLlR5y/CMsDDZUAvt5IPhqPtQkIzqO/iQDcW5WnKZkMxpaR0ak3jYvMlZbjfUxOjS//YMAWaKeL
P+mHsYvKC2fY6CRiAo4poJrMI/CVi+YnSg1NkUW71an4C7ww/plm4c0ZU1LgevLaTsVpiuB1j7r6
GHLzV5nl7sFfPnTGXwAohb8t5D0mQ36g24aBR1PFNyekr0A3Xu20ds/w6JrAHr4M/U2KJFAMZjcO
AUyvnyJgnc5nLqfd3DIVb1vQPWWsdxu1sFNq8YANZF7hEH1K7MrfzAaVfmNjR+gtTDiZQuk7ffm7
msn3sYydpQl8GR5US2tK4NmJs+HixggsE16QSTbfJXYZcWo5gTQ9xfRKcTYP3aDsBMYjXB7cW8Wq
EwLjZCKuZh5dYiGSP1DZVhyoFlhIJvf4v3De2IlOYW7PZmMi9g/z0Dw3NAyvh+LRzdvhkuDcPtnF
uLcna9hphZ7tWq5ea6dzh4Aj8aUNY0A0boxrIWWoosEspj5kpC2cS1sWVuXJyhuMorrXbzleAiTJ
EYoGGRZHj/6cOo8vpBhGZDafcs1y2RPNInBcMPC2321Ixbr0PEj3auVcLuXIR9KoELjwS1dRpSXm
gXU0hNfUxyayjuES2vPmT5cWQ84LnXkEDvGqRBZvQUp+it7SdoObgmBva2OnTPe31RDO660lS4vB
42rQ6SHsvLm7gILv5oRUiM3MOHz/tiQShEt2+HA5NQFLsZejPee30btxhwOioH0miJmgQq13yTBo
hCNA9CmjzYTkkiMePAdpaMHA9ObFyzrnaOgDGF4ypRuuf1hu8RcD1cDwmpmbxmMX1XBjHGzS/lVJ
FFCK4l6Kab5g5NFWjI4RKNRDHuKDLWvCncqHV7E0RjWlKc6/5tjtHuqEjjWPyatu0xxvRWP8WvTW
TvSeds6S/BJ5dIw4fI4rF+zYxWZQG2ek3tF/cVtBFrqZAM9NB4GmVHS790RNuPWBo7CKaSf9GqOp
iflXmEZ69Cydxa9FmcTcR7sEtyqaRNdJgm/GorRP72uLBZD6d2au3kkHTcMbCgUYc723o3zkHXNs
9zQrgBH64mCJZLLTRnix9LyT65BD9eBxCkfUuxVVkZ3SbuD26CfaztPpy1QFlJl80JAQOBM/juMY
PxpR8+73pRuIKkrWyGGBYY79hxtPjwkXY5Zh5R4NjWgMXwSCZY9xMWz4c1/brvLWmiauBOl+fKeq
7TrEUFdL7ZDrQAMGto+0fWg1BGkiJWvnVwoOJ+gIcT7HDSnxztEL4oLpfB1cifqtvzalQyOoEUeA
s/oGTzxjzfFoj7BzJhydQ3P1+ewv7oyzvDArbasryryHmnKLjuS9GbNZVZV996MYc6RDd8JcUnQv
M4QaD4fjRvNd49igoeT8VWtdZ9ZVRUs01VDzNqEFql46BjpDwIaYDFbViWGslYgjEeyrSuw+UFRs
rMZIHlobpmDhadU2LF8kiFY6kNBqwHoZT7pvHwpI8bGTl5dEx6EH32cKxra/Ukkqgni2qQh1ZPrQ
hKQnrYLgWQ01xZ/Lh9mfttJwf/aRZqKxjbQ6altAT/HWG7qviBJ1rBx9CC4fJHE7+vmD6VHKoEwr
2dGpbeBCRCHOmDMMM8UzPK0bAjuIi9zg12MZj/i1FrBV0/woQc+vmby5az0tgXVOaiFxBTZzS5xS
wCOdRYJLUnmrNRVRLEuPjcB9ZXt7YjFcKgnlh+7RmfofGjbRXNe8B8v1yyt+uYAuUZdaUWzukzZs
Y6+sV+0q9AvvWlEJvHNNrsu5/PQrHtEa10fQNeKhYAZECp3LEISRmcjqJDc0Mp3yghSqEeYjZ2Is
pzHkZVrDIlUCDsB8vEY8MI9JCwp6cj1iM4nzxs6X4gBjU/LIj4YjN8Near/tlJyjpIZq41Dy5E4O
WbIK8ksvrgWLuOP50S6erHYNHnJPcUZ/cpdJYr9EDltG3ShR64Qew21LdU3YWLQVlPJtzq4lg2+I
GggLAPePDc0Amzz2Dz3bzRfZ3m0+XKKktzD16tOWupWNP1rmo5VOJBEDfebPXNlVjpUEt4Sec9Et
IUu4oUaLZM0RS+Gvxug3yK1R5O6KcySJAhk9DjnPTjhW2fMER/Nmzug6bsjsBCkJXNXkPYD00tdp
pfJNrDNG1rCK/C4ZNM0ZS9WEcHfG1FBuPHuiLrszs3M1hHnQF6kRpDFy/lyJXc448sCi+CusovdY
6NwZ2LQ2UoC3qozJQnFDpHNq+9Og0MUYhLVOaGTZuvbUBFAWF+uiy2GsLyCM1nzo3A8zkfz2Bgvn
ThgfMEe8MFWaDxLJeBqJplsuGShLFMv91CG5t7yUuSB7U6j+hMNXW01ZCmui62mGRzYzC8vYunX8
x+Grw+AnLvau3wajnnucRMePDNi28Kg0K5mPAtY3pse0HLY214FwGLvL0AHJGtiE045Hz2uWKVky
11tSID/dXrZEVEashI1yOHZiNorisl/XpM9Wo57ukspvb+QPiXZw2N23fIg+C+/KwV71qOXajzoy
26NZYX9wivHY/IpH2kwjDndBDLiFovDEA55RnGkqVeiApuQw0Bt/YVSLiJ5IzMI/atdHruKCSyRR
dcd0GTswyyB1whHDylpuR/iPJr91H9lCvo+78pCQPta4XoDAsjo0HzW2BCwzbdihpGhXqlXMwOsg
WaGLYlnBbtORfRkr8ABm8UV87NnKc/udpnESrermUBYCSD7UmQkadTAKGrj0FHsu4yp55mLFGcyZ
KX7gPTDpzkFLGT+qtgrMpiy2ptY9wjTT8AmBnXHoDiKrCUuigZoSyfxs26Oz/YVdNfpKXHmqaWA8
waTbdgxsn/1WwlsvrPqkeCrvxo8E5NK+LPUXMJPTq1kYO3al4UnM7Q9dudnZp3hz1bnOVpbEi9KZ
BH5sRtmqnqsfpFHpE3bMR2N5QbRRa9sA0DaJdOJkAZNETbMDCZ1ZGKT6ndaRFcvnXVHVOQNp/Ydi
gLQp8pbkSpqxwH7TNOSSkoH0TwL9lapMPkWtj49xmes3gjPtxozml4hPgGoyB0hPqcD7uCQDOIBF
67TWjKW42DuXaAnr0iCF0niUcA2hcbd7ZNSeb/pmGGmqQxgdT9+/6tBPt7mv/bRcQlBdt8esTfI1
JMrh9SysYQYYpaEtaO44KeN2XYtJ+2mbajvFbbxM2TZt7mZb7j7JqzeFVUAt6wI0jaCWFrb95Lf5
WeYKlpw3/zFdB2+1G+5kLqKzXqMaW1ry0qk63uqpQZTRCzyHKWkobPOX5WCi1Zonk3caI6F/jflO
7dL2zR87sUnSiStKxH0SS3937vAOcHVLMRBIumYAPV01NoAkx47e6ktY+ATUx3yf7OSQgUmCMVRB
ezFi57kAQomRxz85XDkgTOBeSN2iXhcj8GdLFdgtVLp2ewZvzOFZ+EGClj2FgG0Lrxw7xGBQwVYu
oaVsVM8gR0Ha1P5ed3lK9BYgAHassyu68WTpJceHlKh07U3tCg0c1bLbZt2Yr/VGK7deVx4cCGF2
XtKs2xXTwejjj6l08r2SlX7xI+O15xi9rVzqwLUBD7i7PJM4pdZ6mcsHS7zlhhB3VaxkHsKFSeJP
2nH4RZ03+3Fw/2R5ZXJsA6kDm0q6A5ChcnidnDY79gl/9ZCXNQ2EGYXcbnNIr1k6Dze71xWfI4DA
OCkOSXZys4Z9zKqgxVVhvkHU1A6kEORqcMpfDh4fnmnOYryZ9sbW25Knjxorl+x6/8vnYo0YBbRs
LgKzYjDTevxzOzqhNj6DMCxilNkIUhhkQ/xqhw+XBSCtjg6anw2IqS+PhRfJ/eyEVE5T21W1Dhau
oy27cUdXmGzr4oHB7Ir18JrSlEDCEIKLGFNIzsWt6ACq66SsAi+ljFbEI6MGE5BUl/bWai4L2llr
+RhNWbR19SXg6vPRiQrGUwXJ0I3CaBlgbNGmP9mujnmBCB77VAM6Hf/91Ke7MY+/7Iq9yebAHze6
ejAt9487zPKqvzgs86upZpMtYsYnLfo6ESjskGm5n9Jd1Ccml3ymRaMDpnv2GHYkYwuVcx8miXe2
VH0pLBqQhujomXyRoZVFUqkTBI7NOONPnJfaN1ZobiOFbD+AvOjPvEW7YmZJi+JoPvcE8a0C25dj
5J+l03onxt/gvTTjJHTWaKUPEaLa8DU2YX9ok1k9pBr2/l6NFz1uSMZCyiTh0xEttjnhZ+jqARkN
yQSS2qKMLBqON38LACHtsyzo8EyTayCAC6NoUywAJiOKn6q5tLc1fedFa6XnGt1PlCw4yrAqNoye
T8WQa98A41WHpAvCPOy3Drp91vfmuYtfOsTUPkJ0TEf0GSemIaPK3CcvLLn3ecNr1jBnQpxpnqpy
SetCbVl5vnchgfGRzESbhOcF1QRlpmt5Z5supao8etTFmyTPdUg0xYkf81zuD085/dCrtHShV5mg
ssbYhaEqTZIGRcvHtsyh2+bqGaUKsl6rAhyI/dtojJ9w3YCo4jsOPD4gmJIzIBr+Qrxz9BDVaEvj
Lq8tBrQkjuKReEWU6o8hye+jmeZLespUAJeae5emZPRzvm0mfMsKmqVvA05JQzSY3u9fo7B/tznI
brj8LvBFidFZUkNRgEfopwcDFyqnwhqXijZf0e0Y0blfQ9MSJDJgQBQOCJawdmgs7Z3XMpVv2jC4
t0VEq9geNmFF5aBllrhym1WezN4JM9dbar5EdeTvU1lzqx0xbqXOLsth38rcXWZyEeOcOhgqC03M
Hri3Wv9J0nktR6plQfSLiICDfy0KyqmcvPRCyLTw3h34+lnceZmI8d1SFey9M3Nli8PRxZ+YKzoA
sCHxoce3h7lnuI6UGeLTTOW7EgFF5orFIRWf1X//wBfVPMN3/KfLvghyc2qPrX0Amtu12aUnulvZ
1D0wEmn4fIxXu6t6v8xNmqEzSCdRc8Uwph9xk/QHyMb/ryiv0v6FTBwEtb49QqC/1DHkKpCfvlXG
5zzFFsNOWJcmD7Xuwy0tv+6aeLcIfD4udForq/udS/e7xwzLk4OXEOkvcifHRDH/koa+pm5tGxZV
9zs47c1sxMhBDRU3SjMed2vOuBMqsa8c5pNR0iPG03aWtOc2Mw3BlKx4eZPR750GVojGnGmAklwy
S94kuCXH6cIEGxVnerTexhAZSSYxx7Q4OeEvJMDE2NFVd8tVDpnddjyYxOfiGqNvz9O56UvWoabh
WeIk45k0sZ0M2mZcXDTRhqFN4ckQjFH0ZEYDla/pQuyqmHYtHYYc2UR4BPYKbfxdy4VxdfTqsUqJ
1qEcR+nwK3WNnFyP5TwPN3NbMdiooHc0fiu4Uj9nXrIbRoZ/ZtfuSezqV7aNwHCzwk9dwkZsHDu7
TG4qnVxnQMboz/ZqA0kVHmEDo+/cKXAkS48Vv9vbYKLVnn5hBUail5V8Vm3e6eThVbhn8bTRCqGf
4ielk28ySYOwVJTtIQ+LeM+3IYFRztiRFs58o0j3OHQTFFm76HwUpXJjzYnCnttAOegrrs52X/G/
Vz1JM6IEPEVmr9U7d+Fk1/UWlafR6pdZ4GM21GTqnP+XIpm2xCCgiGWCwCb7GEochCxFAbZl5/F2
LCuA8IRRVduMjkTe4HP2nAsinistUPIHUDahl2fUMvNlrTftbHHDxE3tRkQqCOGul5vqiAL3CO7z
LgaDl8IikeL6mMc5hgJ/yLFPcKd8wbNyNVN8/nDsQVLoxYdgoPRGzQDhC2dKQEjIwQTD2tyqBddM
M7ZIXShzwZWgO2XqqPq8QE4yityDSFWGglB5NFZ+B+t5508mMJlBT66xgTADQK7z25ieGVFjg1FX
eTGq0jdNg+xu2IgB/fqn64uD4/Jv5QawTkn1di/0hSdV9EWDE2EKTUWDDUeaUIbql3hd43WgR042
NFi1YQFJMmXywtJVHxz8XN6iDRo/fnBXEyhxr7Vd8wKpFpmfbi90JDirXJBKuRazIWO5VoP2SjQM
cXDUgrwisMHVhXqrzw5jFrpZz3M0jt/tMLuB4HgayUZuRfipWrQahtqobacm1p/rcvGYjKZgWXf8
IkkUaGXuDwE8bddP6L+C5KPQH/jR1beEqRx/Wqqds4T9GbcJVIf2GOWV/mQvpbrX+RzypB22C/AR
7NodB/R5ebf0iWmJC1Xa8RgsmZ867i4eltYtI6695S29A/f9BhLC8dC7Zm+pb4Kqcgzz3Cl76adC
fFiAXDYGqH5fKScghGbFrXfKv3oLdHDrlj8KUzLcZOCcCbHtTIg1FNfQiRpPWyIstyTG++Zm3buc
GXKiPmpfLJcffQ8HgPeMhgefOHUsa3Y8DZw74DkF32G/FU0Gr2Gxo5udQKel1GvXdYav8dX2Cruo
fcmZUWpO7YUivSch2UdZlp8ZYh6NWQ6nbsNI95EoX1p7ovnURSggTHDENI8hsj8sSh36Qk0fLee7
7oS2NRIUUUKm84yxGsz9HmGCtwWHA7Z2Xju9LQ/pBFKRXqQVCRTumgbvwYCdaq+4oLPdioirTMTf
IqrIG0OOKoL5NqgaS9uUDTZELaoDlW77AF7rewl6QCT5zpoBF6Wc1tPc6qDwANGTlHF3MKA8+G9P
ZA70oBtiiFINxi1l7W1IjffFkvyKMJhvpPEs+wS42mw+CJ4kBDRQ+JfyIJoUg7ektq8h2QG4yM0B
50HeAEV3S6lIdBOVwafFrf5fiytm8d0wFq9gJl8YR6O9i8sHWKbxF0Ho4Z4CQlhdtos+R7t0Aayp
puJrQQgH37Sg6tTZDngthXqledaX2gyIv5Ugu9oXLtTKZhhJhkon0/e2kz5JYvfbJISMwWgU05e9
pJc4bk+6qt9NEzDqoEy3Zak+K8C/MPQ5xxQQGHvqkpe8AmkU2ngfOaDu+pPWmU8xyaUjYR9A73R5
YqFD4nHj3uS+j4RX0YLqa/CW5zmNKLWB9WcR3uFOVB25/901xmQNmP+2GZDKcx7ovKPxci4p7mFm
r2PHcfIBs9KB5maoAvGknIgFpp5p6h3wxNAEZlxap1xM74ahmFvXzHyqF2kQrszvpYejZpfOCwXg
03Pt8HKKloiZfDhZrk2/xmK8hbLdcPg3LwsVkd2gufTk/isHlp+ZcgyQfKfCnmE1jvp15S9aTymE
Vu567bRrWu1Z44warAn6qUTydFr9LhVHeniIKs+lrceb9BKMn1bejV5qDxSKe+Y4pduunTHsWEl1
M6n1o0H7Djtna+Bv8eqUQIdWHRn7GHDoEi90ww2SQSVPQ/vtpe0L3xbcmprc1B+ad1PDKJDkcHCJ
X/1MmSoCayB2jZM6DgxF+Yb9u4CS4UaQiXDxe6sg3M7dg9g36Lza2KkmrU7V/Ko5E09jTiRg4No9
ybLhXhMfYh0CBxWFnKVDXh7KaPL+BjzMT4iQUOtYtPLOvIPpyoOoljzrYzxscmDEcwsVo3Gi36I/
dOmPUFFAnLT8KiFWzQPIUjEz9Rih857F5gfVW0SlnFiFFPMqlYzr3syKQo+b57qxs+mLyvVqGzVj
ooINrMeuj/n6Fdg+HvoWTAKg/23c8LgcGlvizUYZseIbzXPI2lr6LShqfAiLkSE4Vi7hMH3LWea8
XWxf7aMfKzEpSMHwSjwawk8FjH+zXGxpOyANlXMRMR/iswbUyb3CDc0j9ZIVDxfHUhN+H00FuNu9
oS1NG2bw0RMgYtMZHIzZNse8dPu9Y4svN5W+rZPeYTYqFP15mid2E45ghNwXBiX5rKsgkomUu3y8
ndNglI+4CN+IagP9slSNwLLst1+zBBubqO4zZn983m3nlWw4/q1vanlC6IVliCVKqfVmV4G8b5oH
sylCf4z7KaChcUT5XM2AN9yTV1WSNhRD/0e42rf5FBcV5OmChQTbwfQXjq9CCBUexKlqhk8FCha4
1OQ4URbHfMm3w2zsPy0N92NdvYEG25srzxZmO8NNqpaGNxNJQS+3/mU0hAwLLy8NbT6djwhetU/e
iIYFijmUCJkXFXEHHtBn0Hmo+cwHRN9e7XkO1uaEsuGMxw8Xd4sOf4q2KTHhtekq9xjpmi8X+vNy
WfsLxgU/TfipRvydrXVsLr9JJtxqM32x0vaXHt9mKwFz9tC7JIbNOtwZMtmht4l9S9B/NpAT6ntm
j78CIJ1foEWJ6BNr7LWZZxxcDRiEsegbHLjYbygYeI15Cuhuip6jdW/2yIUjR3SxHKizGB+QbYgp
krWBmyqg7EZYQvhiOZQBMY74i7SfzK6Cn4jysoUz3+9WngWD0lEpvnu9pU7dVL7ZbjmUU1WzKXDD
YzzgyLUqKCvfxnYfM5TbbRf2N9tRntbfyBIDhF708an/G4q2D1jUOV/MeHKt2mOtFqc8ZXw0u0Tb
ZfC1JcIavCOGrnLi9xSWd3tlhJMNifbZgvAWSjz8mcP3wHxEkpT+h7WMWNub6tRHubupxx8O7Nwc
ZrPaF/OO+sAwIHNwmZxaIBsmpxCSb29mwm/J/vAqI9ThjiMeX8BQ2pxv9IX9BTXqT7e6Qz8sCRUE
9QMHbZwoNtIJ2uHZXei5bszzOEWv1cLA73LEkNNbYS5OkEeGbxsxbMIRP4OGZtBI1HDduDgoOZHZ
7/pOOUBuTfZ6GksfktyKaI7/WPy4iOCh2Tg63ctzm36pZfE09Jrxgp5Sb8ID6BzzmdzkjTLtKsjd
puVtk1xiva8/5vQEhwujXitpYCk5cFZ9Yl+dBmtZjGism224cV3zV7dbZjNagzB0UROPnIAKjZkb
MDt0zlJLnqrKvpICl7wQ+IyyYn7XOhepwVWgHIsnAqNBsdI/Bh7VRu0YdCwthO1SQ+ODGs/71sIC
rA/UkRvVCNl8jM94AMs9JmbgffTUJzbBp+ipDBdnbyHMBrFSc5nhA0wB1ZY7A/AJlWLrYpa/rH/T
3k25wWbldFgsRq5GZ/GAv88zTJ9edUXAqGs1yqIUvvLUN4LrjvRrVSQf5eAAJFLj/MDnRGM5pEKn
KiquuMVZpy4CUQsUZaRSoblidhrDda6qLp96kz8urttPcrAHu2IAGJ3BRxSjpEGFT5ZEPIZFwbEv
tTCQSDjcWPVguOIcagh2JjvUUxp9wg9dV9xjxU6vFpjhIkwTorPhHosOCjeft4aDM6HE2Njaunjt
wpCzv2Lg4yyHv9G0kmPbQ7NaiKrsmYWc5FSpirnryuk3oeUL+4J7iIsec4/a+3Zm8FFtn2ceyqNh
DpiBcdZnGeQdszCZbWznwL3X8HTXiI7hfJdIcg9lEn04C9CrZaqTG5FK9qvqkBLRuU1Ah7HNQDRV
rWjysyhwh8w54MP85BjnubnB9SHTT3ou1A1lFPyIFNxQTaQeiJHx91ZiXlBh8tSqvAFK8n24sR85
8uBsy/oliCzlhTl0E8ccRxUJfkqoyodl4pF2nPCUyuQch00KP896FhYuBosTLd+O7mSpEeG8Ql/t
P96C++ScL8uvXmxNW1uTR6V1znNKReSXAkjtM44cm7OFjRRcatrWGoB/KFCLNoQCic5250njrGXZ
ENrY/tdcTRc0sx1MGTnykCuE36IZb2SavcyOMuCqsS8uEtllVKMjrU7GVamNJ2qYX2O3FztlKpqj
OvDotdecFpsRAVX54eSfDT+J9yakpTK2WxLc4L0Bs9Lkml+zyALdmrP1M1wmMHCgO9Isk0AR8mwZ
urupsOK1uKvZ5P1A5bZSJ35paweTssStrjG9gL3fFab2UC44HJSVYEQ6cPIV2ShbZ+BUaCRRtUtS
hiqmpaMI+Y1RsHKAvdI/Ymcgu+MkfJoHx09NrgyWOWySHmuSHhHuG7kINAAbKcma99HITqC5BAxF
963XxkXNFu4DNFBu4qWNeE3B9abeOEid9BUHx/rDWxuoVBHtGqUPvQyE7QMu1MeCYNgJ+NLeWPBo
6rF779coH8ONvWH3Uw+FoX0b9Vj9x3H11DVObCTauULyUzCbg28HJU1VFVH9XV9n5jnJxPM0cHxL
sunWFVpzAeTvLZm9S5g1fkK0gk3r2rXPjxDAGXnsjZCRuafE3OHkH0G2aH55DRFHzW1k2ThpAH+v
Di0TYt9UYF936nJbl4gH0pj3usMPVBCPaF2Qg+S3bd/W+NfdUOFjjdte5st0as332bE4NGV87UPV
TSE4CGcXhtzrVj2NwMKbplv/DMeKGDdqXGakzOHP6H6HB5aLJaPGcolqU7APo+yIsttrCzDleqAc
oF+aPz1qP3X6KbjXLF+Jms5rCYTwXJtTuhijD44sytFSLGVbGXhWHZLtW8PhvNw6PLsUu76ELfc/
syr9obaN8/BZuEZ35N5MBjqqGz6Uo70jUhZ7ncE+nLRhdZCEp3wLSbyMbJZw/gs7Dhz3vKwc35TG
0a7cN5foJ8VP2Cjj5gSqEVqfM6EUzVcXYYXrv5Kd3T5yuaSxCBfOx0gH7IPh7OhbmoP1kNMqOpvp
Iy6xcBshfq6uQ2rCsB5eElIQacb/tQOVyMgyEgnEvbd1Gu/j3EVLjSw3KCT9vvQ1baJGHY/SNg26
ymFYgjfwoZLTnZV2nYcFmpXJ7H2ayaidaaqLqxGoBaOBV8yETEZxBpM1n4mhYLiQymnFciluG9LZ
Y05bqFkEOjFixlIvN+OE7qNGlnGj5mUfNp/AfYw7ZcWPORboLR70kdQOTHDzKQ/jT7Xn6NtZ9cGI
Jia0Wjs6qvFD0eivCyl0ka6zMb9xBjhcEfVl5/QAezFNguKbn2bDWZ/vh3kuUD8a/ZQXeNMkF7Qp
HTGHcwTYU0FDpssddH8xqUeSXA5JQm2FzNDbFvs21I3FvbqiTiv/+8/5aUhRnrmo//IJsD29yXv+
52Iw0i2eRHcYvmwaAIHjcPfAvQzLieKw0KgI0PGpM9hxiemzLafhGcL8rnTxKTJ3yDOs9R321xej
6i0fAhkGe1X+Ku6EBKVoCbhu9UW2fJdGut7Ap6XbKEIVzo7c4iSuZBgsTt0eCrHYvpUr73QOGEcm
XQLUDW8iVTcTrxYTxWSiUUhiKb+hUypkfihQYFOtNqa7JNg+6Kagx5ZfhMbB0wLaxdEkG4Gr5iNm
TWP4hXtj+TKxXxcsLuYYU2qo6I8Yc7mpothtc5zIDZSVF6GZ+y6iz61CFPK7kat9S9R/SzZFbqac
2d6IcYNybGL1eybfp/KkSy3Ykcr0Ztnx1f3P+hsjp5usWoSN0kDPstcuS58x5mHPqSBaOejpXpES
OYFDFXmUcIBviZxTWDk/TNMYapeaBa/o+CK1pBVaJ7+lSpKenOQbEhZvIlyZ2yYqxRkHPwotHEfR
/KT4Zq4cPwYOniztNpaBQcvkxhawQfkQM2slA/6VkfNb0rSUZsAKKYAIKkbYvtF/FZjJZHqzpoX4
TPDIiQYkW250VaBi27DBsqH/qd5ilMRRFuDCNMCGdKPgcpOO+oWKZW+b1U9UDOq8ryPj3FYEPOre
r3Nsx7GTjzsbomXvFKSSyxfuD8ZDVEMSn5QcwHFRX4mixwHC6QuBdX1nKU3km0vzzOPF2AwsoNvS
/nAEkmrMsrDXjCt+qfCCtWepQKbVgokLGJxvLE7pCVeC3OCjBPt/JaYkh6HfmsxMLH7Yc/USc36b
H2qnkn5OmTIVcCSpYI/sMoO25abTTxqxwg2RpiaYKuMEv9BHEA33HaCQYXZ9hr58w1l13mKnwayt
h68lKvIe/qmXjFi7ExWgPxZC+G5ZTcMBewBB/JQY9I7cO2cPlHoOSFABspwiB0UhLBQycLlaclop
5VFL4iCiLkNOKSHd2d3PgNvOi5l/Qj4udm5cT0eBgDSrtXzItfAHui/Gx1sdzjYVoTZmTOHsjTCy
t71J5CtZlBvIPgpGq/oDyWjmvPsnY9zI9LVjASE3LtlOvLGrdnOStAe66BYoGid1uGsNABwqQg1Y
sBQq20BIt1VMSDoZO4zOOAaXrAgWixtwFXHZbppDFy4c3bWErjUwxT5jPDWBhgQNNJjpiSWBk3jN
hv5qTQs9lcmlUEXMAQ1ZG40JIFyJ+7/JIufYVvp4bSj95qM9HGaF32/OKHQb2ukwh9I8zeBCABa/
Zo5mnRgotnFeWvuin0GxO93sJwMmzDSO5EMJGAXFruIVP96hRijHstOVI1wbBOYqrLZU9mV4iFKQ
0xQbbSDkeQL/7mGpeE4IxXQDOcLEiTmJnriE3mZSLHs5x9D2xdLtu9rhZBG7ct/NXNDW9QxMIlxP
yLoFtjz6ScNq+GMEp/6zRcwnZfKdaWkWtAtWok1OiM9zOERBi2whHFo1CjY8bDh51qfV1/YJY+dP
Es4mi5lJj1m/ODvdgnbO5lri5QGurqZkDDUjNK9dYh+/CLNnh5FQdZ+zdeta3exGjZyFyjXYr4vB
wiNsyCshTPKzcRj9UKqHooLe5uTPsij0x8Ro96lIoreZgpaHrCIz9d8/DVvN2bluXaE48O+arJpM
VFl+oN2EktJcqc5xPZobEivjCXT1McYZdxxi56woMY6Hir2gqMLoWIX6diRUfF5K5UuJ9T/4F0nQ
mwddC5egDqt3iXEMemf3lSgGPQsvMy/f0ZrnKzU6l54DylG0rC1iGfoApHbT9+qLjdLpFYt+DDse
pBjlyPVD5DaqUx6ZHQhkHFnzPI9ezQBF8A2Ae24nrl8YGNBATc84CK3tCLj1Xo5ReVUHComkppxk
kz9nFRJIb5CAGmye1XJgXcuUMyEv2LHzaRnz/tWxEfOR2iwkkGrCeFS4YXFu3FGs69J/oExx7Nix
Zwn+1SbB6tRr3swsowvdIhgFPvum7a5qpYQ4C62XrHlLnI85joLCoSYa5BC3EbtkQqgI4LEoGtY9
aguqrJwzxed7Q0uCuvqQtEyolD9EanFiHtlFWHIb53kKQb2mCXk7d/YaklQd86DNbzPJwMncUM52
hZy8ooBuhTlioh6WYNRLjQlgkc7WggBaimPPs1fV3GcNia8boAbI5iCpJsh0ojyyJf2NRiDftG7e
DF3vOU70GlJ9NWKZiiiDtHFqJ0cNKH8/bSlwxadJLLJAsZC9fupGEgVYBThAPZRk2Kol2hb8jURq
eU7z5nIBawBwrI0tDSZuKbdcl/QUv1N9mZJvpzf8Bup9Q/lHiPypgLTS5g/F4cwUQWVm+pbmTJyv
ohOB7VxdOBS2H7HJN3EGC03remEJBGJ0iYEVCvOcCkdlgHdRtt1D7bonVg9iGV9KYz3yu9+ave2P
xptKgTzwYLocB/JT8w3BHohd/6IpuJ6NiL/zVXmNUvE0RC+mWe7gYvkQWUPlu4a6tyd6UCZvgoox
8D52RKFGwxqhsC80aP3sVDr9Qw0yYVX7Yf9XENXE5QwGwZtbCnHBaWdZjTu4wqz5bTtPeQOsgWBO
uAX7C2lUebFpn4qyM6CDPCWKn346aBtGRl9Dj7dhcTzW+whPFd5jtxk2SlUHC+eQ3GG9gGYqG2Cf
NSu3PKVtuwVJ46FAvAEO3IzYtxW13fU6ToLyhppDYvuCvTbIyMYzAUn1g5zbWgYKC1zlePVUE5+o
i5PGKQ2+BHoSp3fqUFBHS2vyG/2B0BcVVsRsQWNTXgy0NaFGzSjOEor2FOBC9BQTkzuVkSo/xoU2
uKI+pLZ5lNzC7JBRmWAqB7AzBsvdApBhwYK+gNZNu5+QU4vLa3gsn3KDXw+2QCpyN0a4s7P2EweH
T6osiGX4UotxN4Ly6kFAQ5sXhhUALVu0LwPpueYemi3/kso6gUfeROYZRV+hJH1A9hMj4dI25nvP
n2WengYUIAfAtFGvJzsvc6ivCAXg8vAhhoWW6lA/uCFnFh2I8bFOTqTM9pbO/CXfcZ3vI6Z/4BnM
OvoBYu9utL6j5inTvnpz2fXFo8qRN3OfRf+vM5Nfnc9smf6YBJnU+gjszWRFs/qvWj0pU46fqN0P
/KisJ5bfLSgMLz9LHCUVgBmIXRuN4AgKI9rCoeUDp4aXsgGL8JDwWcosG/E+3U0E26LUV8iYCvc+
dMNHXrIZcSRAzt5TCHjQk9c+/8HxvSHhqyIIJ/VVLc51P/LkIxAhUPWTCyVJgEL4opufXflc4FlR
zB5S1zVvX8GHwcwdL6p5VLGohuXNobpSy2eklnOjHPmCeBltmxwKRiG94tmo0dbn1h+TCnCw5nXW
wckpmdvTJLE16JDNhvdVBo+yBwWFEvemap6pFkNJxvJ6zGR2tHHCFy7vu44zGH+2mLB0Q8QygQaf
fmFDTZL+TGMma3EwImmP0KM1asC6fFeW3UYMmGe59TVvIqdob1dgcyjJVWr8PvYOts+Ux6JC0HgQ
xNa7fdq6fjP/rHJgD+m5H157EkjuNG817qL2sCX3uKfpfYN5c0ugM0Dc3PbxsjfTN7LIDQVCOjdz
OTS7SYy+HNikSrAe7b8ENcLlKBu5l4FiG6cCQgjzWjVPCvHqGqaezHoiaOeppaqQzblDs+DywMmY
MKjl5xNhTozP2QV4ydEerm3Ily6PqS46KNlDT5pWzFe4PGQVho3GBDmmfgsNyWyPfc4xkYbXqhde
5SbBUKAIR6zjXTAA0SRVyQM+6EaDswXYi8wv/zEBeRZqgBqveGUbiYffdxfkqn1ixoG8tTpsoG6F
ECUAjmBZbKb+sYyrewL2jze1NyU4CXTsV9l1kDxJwu7ImOu5JGIiveVUyVKCsDrn8eEu5/ROmnmn
stxgQcCo30I8o+sM35cDCR2/UuRyqSMIHVofdKdSrcRsj1oPKYk2tHvRss+O1FNjM02xZgvmKwIT
6A099O5/mnxe0RMpvmzENRSQoASmR5tej07FJ00iMtVYSnPtRw35/ynfGi0NSqq6jI7UCEj8tkED
JbeehpJ14g7UZ2PpEE15bpXxHYYBS8l2icIg70IPE8hWLVcPDPeLmZt9tYGLsukMDW6KAhbrd80m
EAw/V3p3oDUx6DPtQFejP2lvKimZRZzG6EmhqE6hH5GeirPrPBUJlGS+549rONyaby0wdFdXXiBJ
oErxEnE2WMImXrWg0XX1GBcUaBrxuV1VrdVmNUx7idcHy94EdG/tiWK63AMh2XCi37UAu7LMKKh9
gHc/HNmR6YQ8F8QOWIn5FV/1m1md1VW6T8E0BCgZrODmfeQxLvlSz90R0XYoOjJR+VYRFS6VkbmV
BU3gN0vh/jfxm6q8Y9ayiUIP5a6ZD3mJPgY4Fv2fC9hz1F+G5ifsfvTpLWm5373YUn3CrBbEEdoL
azt1LDTkEIaP528qtvnn+9b9M0fM5HxNq7ElSjU9t9b3pGJxrLh9qI85f0eDb2rccU8/iaV60sxb
OR2njouzWZw6/YpnbqVR+UV4A75/d0qg6+EpcRJ/qYxtGdcPWWjvGO2PZbKvTfU9sX4Ty/B6L3Tu
TnexMCTREYZ7TcL6pBdNNMeUrrEQiYXWVP64DPtDs9d7DtQZBUcQ4qoX0Z9wVe4jJ8dUz8kMxqbz
Y5RnrRwONvQVK88DbaAygwHIbdINKIPWoFiRCGqSQoTt/YivG+3wN8HjPi7sC8Swj1hA58hc4ivf
Q84deqWazphuzgUHZ6LoihMHWTbfO0McFQ44pjy28hAWKY3peKvCS2dkGLX/lIUGa5NOzvZddP8M
0D4R980xppDEfM9FGUh9ut8K8lRAYW2RcQhf874khKuLmWIvJyQ68xrvHqlp2WqjfdBNGjccDiJY
AHiqO7RjzyDBRcb68960zE3YDziw9dfO4K4hMczJN/rkggE/2KpOQg85s2z69IMhuHeF36SEEdug
6luN91h1qFLD5/P047bgGCL9wP4TqDN90eJUDtVdNAk7iEsj5rSGSly+IcYp48tphn/0eCdcnppU
P7bL+2Q958bvFGJSVIDtwL0D91bBUKVktiyd++SWG0pafMqrfo2oORUL2qrygkf9eeIUgrDyS0vH
JjOpuC4wAU8c1AAnvFgEG13iwAZqBBEs9hzekfO5oPSeQyd1TolGo7Fytgxy4vIU28bnwjbGxASf
iOe6pT5UlSBpSL8T2oOaMOIzdxH6y+L26qQUwszZO24qplOInQYzv2E/G48zlsV5Zt4B7Yd9RElf
+VbQOdg8VPihdKu9L3HE8TPH1s0lIaTfxGb/broneg44C1VPoHCxheq4CzDrCcVTqO90DJqUrXZH
ItM0H1ozPlRyPhD76ekOoPqG7/4Di8purrS9ArGQmoM4D/J9o9IXUJsPcEz9qGAgDJ3oO0nVq82l
AInqAHx01xrvvXtx424DyWxjs+1XjBhurfAORMIZHTPI+2o38J80s71LX7J0m32PQNl07paGedTp
DsCd8rOsRqmUm/GAMHfS6nBLA9/OnPeL2fm14Cq8DhZKh95evVpO5aUVNyAtCPFh8GHRi30+6pA4
vxVS0LUhnvOyfAJ16qssfwVk+4KPuwrVyBpBl4mjNA5q5eL35M+SZlSFzHuH5hFbGXwXxJVuP6fj
+BwCBVr3TRX6a+dVqsW5HMqJgWmNa/IKAh0OhoivHPIZAqftVF7XknbTWDY9xuo+f0/XP2p/A2eG
rBxD72uAvdEGZw4vukq8orXZcq3rMjyujhBt/LJs/WSu2mL0Oetsn7Tq1vbdXMhqz2TV8Dm/l0XK
s5x+Iy54iYUJhHWpO9dEbcPUOuoJA+lyWPpLDuYxoyd1hlSLtO8qbzWsDOI1AY+fpTq5SrWj2fSt
Q4iixCaka3ohalDWxYGTO8025l5AD055Ds/KeaFlfZLlY5KF7Bmg0BcKRMDlxk23r+wpGCIyU1yx
E7qniZFQP7IRAve8ze8a+MZvCwUYQs52AuvdNclRdqCjpt2StIFG/MdJPgBWPkTc97rlMNAuZxu3
rnts2/uKf4EwrBg3W78sLEi4FnIo7LQuqrHlpxJyXEQSCKG/UZWrVcFYd/wyZAMGyJStwFaq1wUu
bDVdXl0D/82AJSsHa6zi0lWNCiQRBrrUdvY8oX3JNMEYVzJJ12HvzSspDi0v4e8mtEMxa5uY70DN
s4FjUCBEtJ3S10ozd5GOGT9+CU2Gcg3CyJ1N3Wt3qfU2ajRelme7B8pKat95yBhV3PpOhHUavniP
pmu2gMQj2U5avKEqI5UNmx63TjT8a2uTQSnF/mUR8PxVFbqhChCg7Ooah+hB+lEWlO1Pgd95pBJD
y9Zuzjv224OjrxoqrrYJJAL1RNyIoCZgzJrSIxuj73KQHapr0tfA2nDA0xovaVGjTS5q25um7pEr
odIfibWcGt5kXVIEjDhA6Sg01N8Z+PErazpeswBC6cEKH5I196pOFywGQCOcI5NXYobQKYhk18W2
Mz4sjsOqctFILFB8y0jo3lB2kYS1CmvWSVeow7AFQx5z6vIYaUcd4pSKkpNwWOFMGPTxDeHN2LSd
34E1FrFC0QdfORrrmqYM2nA/QQOOAFfO/SNrgmgswF6HWVibRJ29ts6eRXQDEpG1qC2XCkxEaH2S
3cAmCOkir98GiQPkcaiik4UChdTjlc2pc4gekqrPs6BJyEK8UVHOsm57htkFxTrIGIB8o6DF/lr0
xReI2E9pnCw2urykhY3kj90Y+ymC7M3ps67sr4VVbyzLvYsOa1dQxLizVMeK5FTNLQ32Tm/dXKhq
fN7WsuV85Isyl7y7L7b6P47OY7lxLAuiX4QIeLMlSBD0FCmKkjYImRK8x4P7+j7oxcz0omtKIoFn
8mae/Kuk0JdyQKE7PDAFbV2twzGJNdc2b2F7T3OS2BXisuUxg0xor5KAofyk0Wfp7IamvABTWQcI
/s2MQDWg8ohLr7Dobyr7K1TkHXChVQ7UM6PYWF2X4TqVhKs0y7jNdhGnQC7t0ubYdb4VHxWOkz1Y
wbIccbwCg2OeCWUlMv2IIQGjKc/om/XcKiDm+20tbDCuzlcWT6+z2nmCzF2VBoJm3f6oS5zBTKM5
lkA83UHvgSgJ+a41v0bfJx5kgH2gwo3ShqVgV1Z6r68gbziD0Z5BLdCTA3kjXWQWYx8DlaAwwXmk
hi7AzzIuhqaHOBOk4c6oBp9i9hR/saZzkYnAKrbkJYSWyOtqiWRRuJce4Vmh7p97p8WnGGnpdgz1
e1rV8a4mEh1jwNhMydIFmtq630bqfWza4YLvkkoeE8PkjOCoJXrIioqHEyMP5fFkWIpS3rR5/gtX
oWctp6uwLlGGNCQWjQlawvQ2wK5AP2lytrXkHPajvlXEUu7a2+iRGh6dYV3BAPUFhtXdzLhJzzV7
7TjTM+MXPCHbvbX0wrp5s85TKd6nDGIY4i93QRLVtVP/iBIbT0zqWg+n6AQB660YCC92di0O9BDv
2QCGnU6lozVz7bOy2H4kqJRboSeggMp2bZrcGZxO2xArv4yxOfrgZMis933hxzw5RksRT+c8mTfc
+qX4WlbkB3L+G4UTWKFog4CsJUpMol3+qlCHhfcBFdMmzDDifSus7ruqB9Q3mq6L0npwSxAbINVe
hQRK4VuvuFUbjNQ0nSJd7rcqhVyXJc1AkxIpDMjqcBHMGwv5LR2p0qNl2d4JmTUxH/Q/BVP6GWi8
Zgaw8Vn7A2ARnTVPZwb5SkIpPPn2f/i/xR7/YkQbmSa240hAS6E19AWJ+zuImpfOtKqfDIQzhK2d
IZR812ecbfokYp5kRJuJPbz8LQHq+oPDxTafkqsNzGtQNHXVBh+NAbBoO9X8VM2Ayl0u4xozoLwK
ZPyqXU9x9E+xJAZTM3FaNZqrDUQKZ5D+KQGph4LfFFQudgA13zvIryWERP2SGFCTZ6ng9ppA8GkE
fXNCLVwzDpP1V6RxeBnoEoY1CuCVhpPZLK95iud2BmvxU6at4yu99A+rN/dTpjUrKwjeqyFhT4I7
A3CdbjdjYoMkyMXS8GIaIYuOFiPHYCYbVHlwq5npRpu2/6LIWQ4+PdvKOG0qWZXWjHiY/0xUD9oS
36HW8whJoCTnu42XbXku6t7R/VkHUJcrTr2lzfAxSLC4aFvc25F5iEMJVDWyhGLEb3jCrb1OplfE
DJfnOv6x1Hdl5MjvFmxCUnNSJnPcajNNjRM2qh4/J1hqoJhNutNLJOhgORGPgLk0w3zVnSE/T4p1
yqp2rzopqx953LJS0A2hkK/6GFcOKESMul0qvKRSZvL47JtjZCpIDmm/MguCfzgRhi76AgfOgjUO
5VHt3nsI4oE2fGda7dsxO1+thuzs0gHv6UpLKUpEVHRayxOzdpLqeqsBE9GMbD+JGY8whDXKg23t
okU1oulLnrZronf7Mn50ib1XVLFJMb2GfeY1FoWT1XdjapAmFUxN9Pth24IdYKlwDdR/BsDZRq32
dkGslKtbci7gy7hRCaKQDdondrThvO7pCL5JeEe6ISVNSS37Wp1N+O/ZtssHwREPAzkoXApmGItL
1MMa8a2MnW/uxzmYElMuyWN9j5S0tntU1M9iUS94sJyEOrV2m+LTniviC1+WfVEarKvOnoYHhhL5
KizE04zSLSQpcj2UdffPcJ58dWkHDX5Q017ToPTr2Do0CsUhm6mpXYJEXtwGfLRMtmCCpin5K1M7
xJG8ddrU6ykJMJ2r2XVbVX3U81+qfo34PQewVBWXyAD9OECwVmoKgsPgrHzkFaeHs+TYG0150wnN
jODel4+pQGep7LdW5lAmTs3WIASpbWVBix9yK/4QVWfemlLLkPYubJArfcmkjblZgBxMmk3E4jcT
/pe1P9AQ2NHZnUasXNwvYi5+cYPvOG33iv6aRoBwsFMNfNzE7kj4Obce2SZNmQ5iEhfFuIK2udeS
lWp/Wvm2SHbU0tFAFgcvWvM22kcaAkW0YLd/C3veVZDE6LLhspIcM9QqiYtbnG9CTg0F9EY7Hq+Z
cpzFBSSLG1aFWw10mmpA6sWLqhvXQXvYDj2lr/+rvpYPKwMthhFzw2Fz8VPYwnSd4NaTUzFSDUcH
ZtJpPKX5vI7DwLXMu12e1bzGFDHv9Q7qTVqcCnD3kwL/hSdq1O7CL5AY06gGDoXxTsM4Xai7GnMH
V7MsGIihMYPjNZCTExdtrjyA4XkvEVHwkNE3FMWIHJZbRdJudnDfYAPTNYunHfu5tAPmcZnK2Sce
w+QpX6c6VxOO+FT56U+qRbgLgjnr4J9Q5OxgkdjwMgmDxtP0M8GnlGlP0vJbjStGi0l51Ugyox8N
yjqQUfTFvtuWTC/miVyngczKMSDncqMcR1GuOGRvQv0oJhQNW7nNqe05g/hXcYkvMDNlJAP2AmZv
j54EhdMdmTWnGCTHQ5t/wFiYBxxJ9h7LBaG6xaGHDZ6yQByN1EKXGOqgfzoC8dvTMxKd1RewmkU6
EjdFXErcnkMHnIR6lwGHV1KtbQZ3eXbC9WQb5Asi3pFwrZf+HFyjmLaHhAe5oXSUjkgo4zVa5cKD
Opf2S2zSEUEKi0qBFZ9WHG45Q1vjSZFQXeb7mfnArayfVnVTsVkCoaR3+KMB79VoxJ8wmNkBJuqd
lLRHwPcrkCQJkzpAVRtG1RCDfxMW0LGFIB3zRmF2lb8kTniZoIwu+JTwO3UZGyf2zbEnmc8ww8HJ
XipnU/mqs8+cV0QOttiMXFUtqT5R3BrIBw0s0sDPfhLZR60YnsP5ZSxBiiAKJSqurhroTMaJy/6R
Q7IuaBJyGm0Y364oWoRGzOtkEISBFtEkS4mFck9tmS+n5BbSHOqovcyTznXAOXWJde64L81yeNTz
O9w/j30G3RmEUUxerqKhU3n0av+r1PUVWHDUpvvYGl+bbClepemYjtKmC977pHCNdDybVfTbq9HT
Spa2GfQdPsTB4UgVafiJJkv8jeCI45zGIrAkwcEaAfEGFgXIpUbNM029dAe9BARsZQoq6WUXhf4J
2fylW6iYnOiisxXanqVsGJzfbEGCLnDcoqUklLwQS6uJPt/X43FyEs46Q/H/qKinmhJgMadpih01
cgRZ9xCYGwG9PFOMOYr61Svldw8XOesyasa5IbKnUu+5MOaZL8X7SPtUladZhVfzS+leGsJnQftL
nWWgRd96K+9blVLhyv4YpNFT52WpTD9oYz80fDIs4B+tQGziTGvxNC8xX8YhPVD5IG8wv6XXghQ3
81tE/4YLTR/ZxITKfRjHaxFi2HEQ06vK4RE2d6GjbwWwT0eudnXDREZfBiUfspLhMJ6eQ5a+ira8
SYPly7x1hfbVQqMwVMGNxT7M45ciQPVoUKPKYRfD3S7AE5j2zIllJa/K3+HYmnB63Wyj9hSt5hhv
aQa1bGbL8W6OQFlXt4Z4ntrg4BfRJXci/kS3qyJQUfVBWrJzZG8ps3/Fk7d3KuHWx9dB5+7IJUfu
paupzOTllq7NDR+BZFEbdskZGDLTInBxKCvjNZiYEU3fHAwV7sfrDuSQjagOX44RuD5zNGfCajdn
2kipSoo5sHYrniG4c9FCZqxwDvEfnfXcxA+vsNvLpFtC/R8ugoIoPQ48Zb5EjqsFm7A+aclebj8y
x36RaSCdbljAOc/GymFuqK+WFD8Bxl8eI7wEEcvsXP5ced+8KXrQO7TGSXwQprWV8r+uUPzlpejj
Z1TdDRI7BVCrMNdY7i8YVeFbGNMGsJEBRfGU55em9hiAYGOzFJ/OWRIuhMfNmqwTnEjB3kmTXicT
tVnD5iVKZLGRaB5LI0hUxlmkWekt0ADQvCRvLN4k1iUg60RhDLRLHJDsYq4lbzm5FriF6Sq4Mxg2
jzwCDT3jb+qvU3vADTYUQcjCVTnnpXcHE+gqPmI4YSKt7rBDNH+Jpj4y1QC0heivwh1xCMLbYEmE
wly5uiZmQcdrcrIaQHlNzpCytV66XHd/MiaBkS3vVIVvhtDthty6XO/sqHJpD9hlJWEqMSCCsteL
bJen2CkhvRpKuFaQShwGP+woCAVD5VPvl3XxOiaP7vN5KCeuCnhCx0eKe36NmzRr3CBY5Vftr/ia
8ONf6BRtAIxI+3g37drX8UHgdE7XNkfhal1/oAo42Jl79yN8L1953RbH8dXZ1VfQuysiLRMhxRt2
YjLZevYa4lsY2Mn5Hi8ZnIE+x0LUT7S+ZWgnZJaYJnKWnBicjcp3HJRI51b/J/Vr7XNgeFuvZ9fZ
YxQQr/pRYRei4Fah6Mx1/nHhcCC0YzFF+WA4AoTkN79iqSM8x8WvkJ6wzxntKtNGr0/mvSQIY2/5
2rp0P1bsrKtmUxERJVmOO2A+jdiBJ6Dtq+JveodKgE+Z3AXH0Jk4fLFxtI98Sa746L54h8MVadzC
tjG/8exyCKIH2eW550frZ4p5+AH5Ucici9mrGRFmezrquoyfCdchwTsvqNZSeSdTgz2ADOcQHjN5
4yg+V9LN0O/18CDZhzyilvZcTTsOxWGHbuxL1QGXED4YAd9oX0Kr4wuEDM+2+V563YmQhErJu/VL
yNf6Rx8cjtkSytjgMzlBRmG+Bwmvns8K4/TwVFvfjY1yOh5MAY9oXcPD2eF2VYzzpD2YKofZq9ze
tcoz6kfD3sVlNLxXn6XuG/ZRGJe03IXppa35EUY86zBzxCVo2T1ODwq1B/GUEy83/A5XAGAMTm0B
v6h5F/xTqd7ogM6h1ZvYgJWfIPOkv6rzVBkY36YNV9GNlQiDNDIbAT4Og7GLYx0XG9OW9EfBqQgE
yN48cBa0+oPLQIcybZ04+OE4aQ0WrK0BVXnL9MDOTzp+fDLI0Jpml/wNVems32zLQUohIjdUL808
0tu1ejSYcsYPJdgkqY+nU++2deap7Q6qzVC/slDweAcEInjOaApicIFiFn6DyQ4iHDw89rSpeIX2
agu3S3aWsp3uQ+5O82F4qkjyEc6UsyFtBp3Gph4j9tr5TFlryRqQQdNeeUSK6sC323b84VPQb5sS
jiXDLlZa36xOM69LGJwMHNTbvNnxEONCQw5/yZ4R7oRk1zTLr6TRgPicqbqzXWNbG6yq0Zchn8zx
YJWHtvVlaW9TiZrtWdUV203WnH2mxdu46BIFbSzTnV9IjrjGnWd6s3Ig+/q2Dn9my1Voqderl9la
2xXprLU5EXrZqtQDpbui/Mu0vabuwewEUEznS91tdJAlf3wUfIfsk/XGXnrZ15p5htvC19PtxjPe
3wpHUrTVHU5m4GCjLRpioV4G9TqeXRmsQbPm+sUYVyq2yrypml+UbAuCXLdrQsCQmwQUBqtQwihg
0xP0xil34sjJQDYg1l+4Gt8Xk4P2SeFHwjEUBApmvZJppFv195bjjPPLcVBvGbsx0l4Dy3Xqlcxp
KCUZtaovBA/DSwYfuz8R32LgzRMQ/PSfM/0fVEObLo1ZolhVuPRUSGkMLjDokopzF8aRDssTXWXf
Y1SnTE3xQL01XIcwMxgFFV7EsC/pnVyV2h74cwFmSw70q8ZET1njvjGf0l/MjjLvQEVwgN90PUCW
bcaOWN55a/jV6aXpt+j6BdzQjG/wrdK85HPB+L1rkOScPXY9mVNK5+K3y/kH6JfJijpYvmbAg3y6
9Nw0ZGGZWOFUeO0Gc9ch4bHY0fJl1Lib7uPIvVDm2o0qBEBffVkMJb10syiEwD9EjgW2wNbqfbU5
1ZiOCB/JOJgfhbpl5BaLvc0azAuSwSmgdpPmynWjnCaktFg+dywy+nTXGWYamxFJXid04yfltmlZ
PtaAD9LrsP7QuBWu0vAQ8mG956PHQqwGu5yOaiyG4xXMGdOUWgYH8DIzlWFq1ezRE53aRR+gvtRR
t6YJXxvKQcTbfaRolvdwwoY7rq15U+ckxBAmVsNxyWzNGwXgLnVOpQydlRXbIzuXRS8RVwiAOFhs
1iqOqX4bf4yOOzmnIeaE52PlDGjp1Nc4VTrZ1SrSn+vQ8kHyVOBHKLBIPVWswlf0tfpHobruwTvG
AY5PFoRibbOSrrXmqEWXlgcHYTu/OV/F5IoKiwxpuQudUumyHrhmg8RPu52PW01K/AhbvHPuQC4T
CKxckGJ1+EWVo0nRmbqvZJ9frYw2qb4pYREwy/83KGt+PvrcI0Y1nyE2ybvUnPWrQXwMHAqDSmom
Dfb2dfOVxowmdlyhMLOS4tHfqZ7hvMSeCS6o09+L8keu131zo2qm519pNsNvS+cN55MNrxOvBV9b
u+PhoYok+4rOM/YzJhF0/bXLagvXRB4OKV/1fIUWMemIULQQrsRRSu8mv6ZwGawwjiubXRrsGWSY
3CF49AP7ojt7oPLott0mt3wWaoPiAumJYD/mOG+9hAl+terIy66Y1Y1nVoMR0UUQ674BF2QISrTr
qGIZ6PYGZCkpeE6WjxFPn7xW+zfTVhAT6b70f+TyoAf8lM3a7raT82VbuxY0uw7hofHbmmKk4a4V
h6g7ImMlMsolCCWsZX6KoaCx7ihv2oPlYriwM+fkPmK/vGhvpfGTW99T4w8kgtsKiZv/UwH6C/sH
EBeIqPauxNFl4b33Gtg4jW8G+9re9gy4Oavj1JhPxDEZeg5sC3nm6tjHiW+sVOSMDe8QWyzxshYa
A3EmfOHzirtAybuCA8ZYTonqfCCPxZKGP7UGvsISSfSV87Hqpu8cqcWlOlsvCwZyZ75r+45apWRw
sxljJIyGm2TxwG8ggXGD4lxiAfC6hjbnD/x/60y+cEAVPfoPkfAVWnFR/eNQEls/RCvYdXjzpXxN
11nq7NLqMregb7kweJZJ5xRYlc3ADDH4InrrCjo5LlRdMD1n+0oR2ukY99i3OdFjbuyce5o8YEBF
rvoOCc4cUAUP4D0a9jvlRFwhRDDp1022Nop9g3mhGI46XRoYOahTG7pTFV2U8SYl+H4r1nVqREiN
WpyR1GOCJ+V1xgY/w+wNLY/HjHNVyRUSCHM5Hoj2UGPLe8Fyx0tXnXn8rIGbpQ86DEANPjG4V9uw
OUUyHZULT4KHznrwZO3LsWAUAE1qOb7yWEXFlgMtJ4D4aqL+v+vOqt+nR5ojWTj4b+QWjjK85KrG
KO0xDHu6NBjI7EzCgiS3rY22jA/Rl12NDE8IhYm+XVafI0xRoD5KuikZCMQ/jliDF6AVKfwdz+wO
9XXO79MAc1a+ShV1Cdhq4NByuWXELEurmE6mJhh3kSPvwirei1n4IXTasaJUmcsp3kAstvhG6o3J
WNXs5NvS5jEZ/9i0h2TAqkApjHinJZxTmUVd+Gts48EaLtKADS/b6cguqCSa4ruLog2mk6tkfIK2
soDSELYkJFE68JDDsBOO9O7yzJVyvZp1CVv1a1tRj2GQCHaKtWxR2i3h0eaGIPorjM91fZ3qyzQK
7hmnovymkIblHZ9d9NKwspfFp9bMm2L6yohv4/UsPltW3on+qYSWB0mxcb9gkFE+jbYDZ115dsnn
3CsbGXvBsDMQxSpQCalI+Oozzhmw14gfpRbLCi9LfZ5Z/fX+vbM6yET6rqU+yqiZZQ3Kacwm4iwY
N4yXkFrAZEZp0kg9NsbVzqAG8SBYI5pzZq0GQYHhfMxQfBjxNj1KtgQQPfSEjgNurdeXWDDL+uVD
7lLW8vkRqz9FQ+tESLl1/aVDcGmr1M37Ae0LGh/nOL67Fu0zvLbyU1OJYn0/iuyqG8AKGDD+tPoJ
xT7oP/vKWHUO0t51BDaV1e+y9kk3Fn732xy9YfrwKES8ZbiOIU6a/tg/M71G7gwNYCBLTbjOdSfi
hCo6yscmuhSMcjZ2oqZByrCpUNCHm1BGc8vArVFI/Ni6w3mfLH0fCS/UuRioCauzYhd+6DBxkcY2
Z/Y1FPSbjZwDbdbETmBlGUmzy85aSkeWGWJ9mK5oqmfWsqlrJncNAi2zx7+2YDbU9apv5axK5gzm
irMHLrdUYjoF50OrIQXUjChrN1QajnGBjSyG+51C7llK2K4Cicv4xHCUAm03NbaRmaV7CSIqo//q
OJo8euExtsVbDNUldIwAF4jxEkzkFYzgTsNFiBFYYjpvwlmrcXebjo2/SrWe7f8MntuEJUn6F+ja
qTRTP7D5DkJ5IOTIFSJunyVWilLkjGRtBZaWctWLjqChtglG5K3O7Dd5XD0MViXqk8gx70Spf5B6
67kN9Z6hObtsas6V0H8aKXyhCXbjmMFW6RAM4pnbzxKwmict2gBCIerxVnak0YOyO8h2+JoraeLq
Nw7aeg0Fd5bo4W0thLFJdq7Cyf/M1vru6TRNCs3rp+xAGHun1N2/LjAIk3ONqBh9FYXlDlNEPEHl
qqnu2yz5qORQY/SylAqWx6DXcNlUNkW+41FVIAk0vyNrplGVM06hFOqk6vzWufSdVAj3JS1e+DfI
9zhdCa4rxO1im5T9ld0+oLuW+cJS03YbrelokNhdZ6diTG9yMCQMwJMDmA0yny2Hho6GAbVC8AOZ
rnu9JXlCAh6mGLqJ3opgQxE03vjlLDSyOmeaaIBIkQ+vo8XjvW3S5pBCTis4u5K1ZwxJXneNxVHG
fz5RZ6bTctX3I5AgPkdFfZX16CUrrWc6QhEU5AhAPhxEnt80WRwWdzCH5NpWaFBPQiLuzcGRGUfU
ij+G0S+edFjlAAKRCCGsNVTekKw5MgE8001C2JrFBawo7ci21u+i4WQgstXUUBkBn35pmTz9+UEq
zLPqiH9mw/tvSe9jcKun5ZzbXdUErHiI1A/nfDaSPS31+8zGuj0Kfr9sYyCDFon5NzbGoYPzK1nD
SwvFeWWPrCpFf1Bo3EixE6d8eYLRbYG0O8+XiuFQomjbtrG+AQoSYaGwBlIXDqcyJU6DrJ8G2bew
gmfKqruKMHDxI3pQXF8B55+UWeK9MYsdRADmh+Vea0PPUOJd5dDSEoGkRRgMb4bAxir+kDxPgT6e
xGTfyZFqXfcCOJ2uCwnEW8DdUuWOz2PkbzQudBw9fJvppgz8VkNm1rI114/ZuUCzvdsK8nWjb5uO
LXZRx2L6DSp0xu4mqn1dMtW08lMTGdu0PzRT76d5e9E0kpSG84iV4FQn79qCglzG/hpuY8JfeRf7
sfbaaMSwOxSKnOtaj1CWHFNskza0uInDmEkh+VJym+A/EzQ+0hVVcpx56fMczTHDIfQ+Jt/p8Dkn
PbzxY6H9wN2EEzWvWka+UJ78oaMoaUbXYkJITgtHasE4PR+NTcUBJG4xjXIS74lLqdVIOZFNviRw
EwJp9WJLYEvR668K71jL56LE0roaIzJLTHcyxoyA0KjJxKeVoI/PrekKOXEDqXDlaa/Q5hb/WuFH
0xJ74qbMYuZJWM2gDjKVaQGZYK9WSlewzIZpuRmH98b+1OxP0GdUjW/s6F6lH5QeIPUM3LNwZPb5
sW1jjIb6uhXhsYlZYLpsl4HXDruLutRa6sCJgnab5IZXgCArBVqlTJNZY0KMhQxAs4PSO4yCaWmj
uJVSNE+FYq0D7eEF6Co4KNMPTK6V8WhFdy610IuNz6LAjdw6SL9/YDDp3Im2cA03VJ3g4dQ2alDx
qmFkB401Aghqp2M1vsu2c1IyhsuZS3L4mMzBPtXmvTr21KII2t4KbnXM5NS9PgRfCnBpRhDHspuZ
nRbUhU34NmQQc9LInBKQeRRQp6wcGadsE2pkQ7KEg2AQPwzISGANhWa865zFCBLQyKKPzV1mBWY2
vB7CiQQF2IHC2nCJRGgBgeKGTuuqnHdL8oFukqGuGvK65k9T+VXl07kPdDA51lVl0N51RLMHZJCh
5a4hsKEHYseqecWE5IdptK2KgokEN1lQU1cdcTO2+X9HW56K8RrXZwPA3MqJ5W0oiH8E8rmhTJs1
+qrO9FAa0qFm/GHk9r8aS5A02zcOIAHBfVm1gHyBXTuRiKaor/QxHGdV8CeZw5MyooMyq3czmvdE
UI8WTkvqTqC609IiAYC3lGsBg1QtIQvbox/K3210CurQGwLpXGydnl249CGWvqhjfnZybZvOzWU2
kbSZ2TiKc5viBv4pvO/ePEaE/ccRSA8kz0dBcCXEmhNjU9ZougGstrOgaRdcekeHsH951OYU9Etx
FkODB/nuzFAluuGbqB8qhsJnS7SBRGHaRTttsNGVfwWqrjl4zIfPatTtpEJfG0H5J3fYhuPwdeoy
j1PphTtex02kk/Dpo9OZlvzQTAW8i+7zdyJIyX9ya5+neHK7WgOiJvsGgBID1FrSqs9mqN6FaM/G
UB/ow6Qk+H1M8TCr6hHaJYXqA1ukeDUNizorkFkRzmrsX83cvzMo4mi+Na1bG2l+PEq0T6SnmQk0
ZB8wdNY9ZzhZ98GtQZc1clxLFuljp3qv+o+un05zWt+Lfn6X1fgkaGMifw9rM/0R47Wj4TQc3ySu
cUmNikSWHxxzflJnnqDknvDhjiGn9DxeW1F1g2fGGCfsmR+1R7hXQHTpk+/STQaErFVeeF893FAn
Qdoh4zU0Iu3HHgMkxwpeTPwtd+2qjlsvDOOXTnXopaXp0TCHS4Z5nTEyl6GB2Bt9wg+VKgacgudR
yu7d7LwVcng3kMEVhDpoP7tcsf5kQYbUSjlVFUCEkZCgc1dElGWIQc49F9qrCloJljAUje7clgz6
E7oQmcuXmQkkPz712IrzQPxYMY88HNc1Ix6L+wR/6yIKARowxtu4GJnnO7Tl29BYb04TPxu79qpQ
+21anDlJWb5HWAYoJ/fGpjlBuKSf2HTOhtNcJ0N1Y2bwcoW3ypoP9TJEsNjDg+YDE4QsW75hKB9R
Z1+4hLGi28emLI+WvvgsmpAQXnexda8jkpxnprMyBPkazCS7iPEFZV4p6YKubN+gy76xeW0zAhv6
+IAB9ayopStF9pCO49Cc7Tp9tJXi5+XAU4qbrFF+qsyNotFPSx0zSNfeq+AWBOKXAxKOxn6jL183
LeqEp0e8beUdZ9P3pJ8wJV6Hst4bSvqu8iGBacVIuK2XGxt0Kj+Yg0M68bBN8i/4WF8KY/z954HW
kRqwU9ozQ0vig7q0RBg4Zate4VoQ3etMOZdCcdNBbIdmPEdt928SxUXPJK8w6/+tlFjH0EfDDu05
GzXalNZmwPW/sb4guFy1RVtwKKM2xg/Fai+FUpz0CfMmHL9pwrleflA1d1FBOnhzSnbKzo+cK0JV
e5pzRe2VjWYp9Vu7XE4dwaEMxRE+EhyIzO2cI+2KXomyOUgsQBAZwkzxG5wvDfPUKk6XGBFv3hJv
Sj/zBC6Q+lcS94PCAw/rV/ReKx0GThFt9QQ3DzTyLc1QakjFhVgxWgwDvLJK9k35AmXdECC2Hbvg
wlrOwZBzAVwNVes1xGtk5NQcF0MbM6Gy32qUKYk43aT1RG1gmMAsMbN1uOBbOiiN7R/FsBwVvuwR
DZZD2BT04MFgHnQ4IQzQlhUETeKO6BISEJd0GukXw0YmR/4AYimivG8kYE62xq9gRqoKfoQSi+4z
TrEs8MPZ4QdUQfplp22eVDQZhb7of6tmWg+o5RUgsg5/Vu9QO18zDWTapDm2O08ZBH2aIfVregkS
To1DcwDrsRvakDtZANutJmLCuNkq8LfpmxlzTI2DTsHwYNEHl5bWTipfBFGstH+M5UWCytMkAG2l
TwtVr8Efa7QGziiypEtJyEhke+q2CdvLRPK30zGDM1bGYhZoYIhhCBCb7EcZeyql8EtvKYQrOyZr
xgVRLt701nIlhmO12q3pqmAaOOLktDdmGF6SpPelGglt6PYcezfBWeD1TFlWljcggIXcwkkFY79j
G1nPZv6rhQ90Kqx5G07n48T8G103qV6s/l5V455+EK9rfNY47lV8CD0q42JRpFigIeKf0GtbtcjD
arcxa0xlcCNi5hoWLE/l30Q6d6bkiiVRN16wS2iOybzE2FbMcAiQNRxz+Z9BvGn1LlbNY6j3e3zd
6gfJNk8vf5e/ZljkUmIlDQb+/DLCBFLBIAYIuBRwryJ0qAJbDrzD5octcTW0R/yNq5xYc/M9YXiS
Q8Rj40cUHPT6jAnIS5DzgDxT545bY65OoA8gPI67Be2qpvve/Gmlaye2/Jta8oD87/RPvfDV/h9x
kVr5Jh+bxh+CGFyaXOjLVVtAXzfgTKyJXlnRU8cOl7fxibKyU0Sogjhns3NCRpG1OKf2+ADghI2l
OiEeoy6GlnKgLxnXDhaFmyy1PlhzzrBfbfnbYk7K9xa6mCGetrjM9vz/sTvLvnjHdZG/T1hoFf1W
xz3AdQfLl0UqYWMJ15wvJq+kg8/TxH6AAslhesBAUcTTWsay30zPlvkTZwWGRY9yoXlnf6DTGQo9
KiBRGGtplUUb566KZRmCAiRTDjcKWqhR+wBTkF8VTNnaGf5dCidNXRxRwlkLrGSkOzFV+n2GU7Z6
cwjYxca7hGuf2DPjd4g1bCUNnqR0PkYkTGaS/AKCW0vkuo0U0Bg8NGQC4LrwrxrrMLK9ZUGhZnWj
4fOo5WFrYy5BXxWQBjT5EgUO6ihTPxa0qCFTPlg+13C6iBruo8cAk2I/BPseNLtAwS6J+M3QFARw
HwNHqBRNHLdwmqtHbj66bO7aGgEBubsFhGePoyujNAk8eHPJ1CeEalmTvsLmOal+BhPGxJ2j8/cV
FGiVzDuGOt3bsNBsAfCCOGyIMgoqyy0jwjiEkgPprcYWOjKkfjFhvsYTF0hStKyPyGCA2lJvlhmK
YspVMFA47NURMiF2W+ycXhQBU4iRBQlFUO1VwjOYwGT1pFLMBF9uCliuYjwQPvSU/G8ABb2NUdoc
P25RDVK/bamMGqg4iXEQDMrHZGcndowNl8ZtQbAk0AtPPSCgMSbjMuJVDGPmcF4DeqdGuIKPq58l
emthVmj/cXRmTW0jYRT9RV0ltZZuveLdGLDBgMmLilX7vuvXz9E8JDXJJMHYkvpb7j0X3800QesD
VDOEySFNrF3Jt5A47MYQL3FoXUgBfSClq2IL4YfQydJhvWhKozK+h9a0dbzl9xaCJxyt0toN2Ka8
wb5fHLukXx9bEzNiQJRFkZEbMkBBMcjOQh6LpBgmJjG17NrgSWJq2cwgp819jsa1M/s1OedrG20D
+og94Sl4ras7/pAzGZs2rGCMijXt5A586DNkkG3Yoi/ipA+H6AAre1n1xuqt6X7ThJ1Bf1GLFJhn
qO3+a5gxc+cX6bXB0lVnC/55xfwPUf+0tjP879FfByZzqLqtMH6rhO5LXSfGRoABt/l3DSOHm6wl
zcDJP/rqAsrwf+cR6hgX0KVh04dTixJDjjwfmwx8Z/wvImcXe4sZ1qGTbpt/gh4rnK+BuBgzYl9O
YARL9xOGoSC55Potac+O+Al8IKZIYBxFPtlbl/HngI8IduUtu70Zt6m8ZM1bFF2G8CbrXyLD0/pD
tbfSepsZ2FqsXWtBlFL0DgpSGx8FPXmPpmpkpZIh/x66s9M9mNFupJ7yoq8JjTbwRlvh4dgZ41Pg
n8GOYyC/i9BDu6gN5R2g9+EFYZWVno3uZZa3NP51bajhGew8GKWXjs5vvIYh6bJbkoon89UkTHaA
TaKQnpaQH0w2tr3+pWmzs32QFVjh2pUXcwUhjI363zY48pTb2yTiEcfGKXyLzezHodrPcAC3LI00
vA/VX6MeisxUba1JIgAAgJdmO59cjol9w4SwIJs58rCGhaBgVIJ5xCofvPNIrosjAPp4EKW5lILC
RUScUIINq1fDr1dYCLeGx8o2YZPIpINOuuNj8BgxyuRiz1+LQhhgOBgH7ivp3NXRWz/d+gagHUyW
jG5OYeHMeybd6TXTNLJPM7Mw8xXDnBb3XrF1q001/EXuPwbKfcOidqnvFNMbjbAX0QzIbKSYqMsR
Hc5die60W2UF1UfvIH111ovZOk4eZ9BFg9wAiNTzNjGYt1OcZIQQcWT4RKoOD0A1eTGnPLiO5RdH
rnDfSXDjUv+XBkAgns3oZ7ZeDBTxdv/rWJDh7Rc+Tmu+Zs2lL/7KCaL4k9aHVK8bxi/+69gH28TB
TMzR2+z5RtLp0tWnYIlPDT0wM4D6mVWIW8EKrTGucfhWbIL4RbefGeIYAEUD5s12SEBCUV0clbL5
oB5Kd1+abw6L+7a45NQkKSWo170X1AOhtSrEhHblS7PEdpFiE2B05zoXbsehORP1iY4CJE78kgAj
mY23oqDURsGE+ycYUHN752L4N5jssbN7r35yisuMok0H8D+YhTcZJadki4tDAWxIUCxSRu6Sc+Ky
qq4Q2rgfDuLwwuvJpUUm6XwRSb8CFtFy76Yp88jwqptPXhDGcNe/5WLnZZ8VKrTaeh+9nwgURcFK
JIy+mUit2/hst4/10j0Wp647d+oS2AfPegzjMz8n4TYojon9hDZ/FAhwBKBwZIU2XTqGay4eNPFq
sUXZJYs9qsYYqWc8HjACMeObN40xHezOf9IdrWg77GO0pmrANVmIx8XkNzeHUWWvyy9Fl9zPYcWO
G/UknSi9+n4Ia5660wMQBiDpZE+Ez0PJTTpjeYW0ZMbTSUb6KGO0GbZ7HJNTMBI7N/1zpbmrQEJ0
hbXtBlot0yJm1CQ50TyBeAb+ZxBOYIIBA9MCUN0xQSgm9k77HZtiup1CI8+Mz1DzHwGFfwdoQP2Q
Sbdqn6PIvLDr+bTTejculiz8sF3rbjlhy7Q7RMw2DQZOugP25hX30WNT25CXoic1kMIRNihGxw9Z
m89I9XFBjO9GIMksmbbwf/d98hpZkjUlRKEiZsCZ76whfiaq8zgN4mgt4aLBeJ9QVuW63yQLoL0u
TlO6NGs8bpa8mFF/FBxqboTprptOqqvIVcKuMcS3xg6upJteevKrB2xmjYtOTPo7Mj73GeOrVH4L
hGwDabxwEZb5mjk7e+UPuK3cYw4wy4+z3Zw4B58Sx4U5CSADPbo6Ar4XoT7EdXuwmFoqGe4DnxQX
sIMhJZ8kaqRgqA0ix2pxWAqb1dMw72PtvzguTjwre5VyFHfS6RXW50PQsiDNh+F1rthMBmz9SRG7
9BZfUuby1V14sGHJ4M7nCkB4xL6THe4i5uLhOG6G1TR0SEVqZLZENlGXmT8lSZyOXHqU6tYMULLk
pbDa/n7Jdc18pippUL1Ywj65Xbszo4otnICMYj3yIg8xSpmCleGqN2Cwz8WDnZWfjdHvZ7Dpi+My
WxZGC19rcGiHJ++rg6g3ESV1FzREFVvuOaHWVWQ8cAjMT7VFYeHDa6QFB6q/Bpl+wt54GcwBNtVf
n/SPicWacQyNvx5KHSVvCTbTENm/OecitfWnoHQTPy44j5n8qArQxyhJIl6sRBgch/FLV/fJW6bF
1UGc56Neq+vyCS/TZ4ZtpMhI7yb/ilUgawGcEk5jfo8epC6350VXEYsFZhH++Fib5qPNa4fr8zio
4dy4xjlkT9jH0EXKF9nNX1UXnjF8fJY3FU3Uoqz780UlAdLT9dsr1P3TyHPMyqCL0lmz77m39fTc
QNlXzuugo73f/ibQwkot3htDn+0qfXboA1EKbFw3vXc8LJbuzpmZ0xf9ZXatJ7iSJ9eKTxPLvwYO
bNORFWocK6b8eTSf/HreFX32DJXHJQw3I+DcEAHDGnN8ieLw5mvWpl2HyV4yM87BtWe0ciqXG9wo
m3KsNxaxF57aWTCmU0Q0aawfWrS8kQh2I2m6RA4DGfeJnoBIPRSsRXEZ8GAHsXE2WqJAyaXvOHjI
1AIW3t6Vxp+ZbD3mmzi0Z+s79wE/5UymOhYGhdnu44BCWF07cCN18hX102FGpRPbYDkjd2MV7Xbp
DUOgL3p+dZmyOmxz+ULOZJ6MsDxbufmuk3k1x69uL44x23UN2WoKEONbd+vEuFjqMwYSBgac3IAI
lxP7UDCdICj2buY9IWJSL6Vn42xmAE7gN8ajtRNBFbGZLgAYcrOHwVr2cXcdzAfdcIEP/3x3OgLb
RQdpbsK2288NKkLbZHr4ac9PI/pRQomQZ4cwThtvuDh+dIET+ghWZU/EpYEYqZ99NKwIoNuIOMgQ
S0bWbbWgjKKQGPtbnHpIQ8j8i1MMNEA9LSqtGDQ7guc8Y8gED8WFtFjvObXlPocMGnLTl1qeY35Y
rnv2HX1OW9T7oLdkIhCws0C+uSq4BJS4sCePQOv+xeTctWV0yNgwdJ29l6I8TdAE5IJ+FfkhtWjP
1DQf/EidiuqnRcrblA52jfTYeB5eBKzkhvugR+vk3MKzG5SPkh8g2S6kJUBvty46xClRys8KVXMB
7m9Mnbd5Mt8jQ/wLxvQcNPMGhJy6FVPy6DTJLu1QQJLK5bgM6DCWZ2ZwzJ36nUbSDmEWHSLkXjT9
PUQwdZXFhm6I3+U/AKkAKCNrBpcQgqX8PKvDrD99Hkh5sLPbZxKAC/mA9+SrIGGwOjXD3qyPUQQw
jcvxZA/XOeehvQdhGiVLVeTzSAFN4D8H1Xscf4eA1Bx+tNkyjY+Qj6FwmU7hsaBF8OyzzA41Ulfa
12xTNM+gomZi/ezvDvtjeTWtv6mM7qL6HMef9fjC6HW8mfnTnH2wAhkp7u3nVu2ZvdHzlf1NebvM
PHTmQeijaA8FqJ7KWyn/wZj+Dfg3Wa+q/KNh3KDbN0u+dzWYQwo8fCKt+AHTxOPsB8MVstefhMiD
YXm5E5E79m9afbcl4rMPCeipkD/afja5bFGgL9ayLbL1CrlGdpljYFbXuvugyrajK2nduMsornAX
KuMXCQLr0r5JN/MyskA5mOBFHFLKyvKNb76PTpDoOM3QJB1tca/yZ1fhv3xoSczLz0mFtRbTTU23
VHg+Nqc/vBKbuT7AkH8kUG5lQQlPGu5cfqDGpuyFgtfeHGiRIn+S4gRjo5m/uua+7j/UcAwo/Boe
EQz+BCvs4T71j+P0CDqjQsjFJjJ5aLHC4kmVf2PHWzW/yPQd1PSMlDA6qfahaB9NL8AaG91Z+jfS
+pjiZqL+9UHw+LbDZnVhua7IMGQ9T3oPsvQKJuoYPkN6WT5eLu9CHsIAPSnoyAQtVplBvz9R3xkY
V+1vR7PvfjfrA69s8O67+r4EPK1Ak7wF+U+rP2fIxP3wbjDLa3Mix262ONUdu4Ezkuj4l94ClmY7
Pqhhn3lbQQ49mdndIbSeA/1IQZ9i4XYUsIdvVfwzafvAWdjNVwJh2Dz71aM9b7BtliHJJjzBr0XJ
yLv9dfSf1V3L7JlMp7B4ZWBv+j+pfGmpolkvcg9oJq/Kf04FSyX5mTkPAW1z7YPzm74K+2Fsn5gN
pw7MlhUM0trBlPnKTTPHuDeuZvfQSCj3mHoX9t3zMCFxP/rzv9A5Zfoe4VXeMlUlN+fJZWyr3+le
AvMzxtJcc8eNDNjzFIHOkwf6ijkXY54nu/uc2M1nY7LRmApakESsTe7MMVnZ2e/Sby/PCV48kE2G
FNPZKx4mnvVQ3aMePP5X1nxFkGKWw+1R8Pjz3zxUxCQHoZaJNn32kI7b0P0Zx3dP/sbyz1UvHZfX
yMhdavJrsGeXZG5GtMhf/QC4q1y7NSKv8l36JwFtxl1H6LBxvItFEY2VMTxrG3TLvvWf+vbQ1Y/p
fK+aS2s+avfRrV+z9Kya9xhBludYdwrrieldm+QM8F04T36y4z9SHowmzoz8zw/ADuibhjoSQR82
GaXDcAL88xC6v1V6JKPdQEJqnBNxnuQVyDMtAtvqEWfcKx+9geEE/oHJRyLLt0pe7eChxmZtpltM
W1ODLujBHRAevYXBn2e9MEBxMQ525BjlX5Jpk42h0mbmZrCjZKoEN/e3ac5jgP2geMsYlHIIaO9l
8h7L+F8zP1hwa8z3tPq33GB4TI3F+2YCTzX/mCgOGCwm95ow7A7yuy59CayjLR+qajv3j2zaRkzm
8iXCNKD9Z684ZsnZmxD2rOvunSgQ8OAI4+5NFp22vFcU7ebB9J9YfPjMaztcBuNjv4ALMFG2HeLv
cS7BoUDrSf3CXScicIlxdt5ItL8FGpUyQobzNGOrm/xbSEMQyAjNJdFGS+4ybSqh0416zoT7mufh
l0iq7ylNNh3Fjjk1v4pKc+31twT3310pmWFolosNub8zAXIs6Y3z6FIej13z1mcDuvvAgDgSgBnX
Sq8JESFHOyP0ynPJ0i5jtckI6aza7MGUJSgqE1C7GSCCBajNJ1KJhAVCGa8h39uodRf0mhh+k6pE
RASvW1mhsynsBkG6j42CLcsflA+2YWG6oA7IjceB5KLNH629qRj5dHbBGNfGgxHbMa1c7Ig1N1+2
c9viQKHv36dMkNGr70RXnV2rW8eDtf5/4UncBirAumL1GW7nDAGuasOQCYfLhTbDx8PNCll87rZ1
bxxTYlQY7bpnQ5eso0qgM/NEb1WOu9bR0yMcV9uA2O/EDIzbCXV+KtCvox3nzXDWfhfKLRHN67GI
2m3b8UCUEQ1UOXu/mdnKbQLVrJAscWNx0JMZgWNp1l2UQYEwXCyTdjhxDz+PvXWfGSEBjWnDvFqI
k00RxbI0oxqkSycvk4OBTYaiDyNfrXryQ2+nc01OSUOSpWao21fVQvYJPjos3u00fRYCP0u9sHGd
PB+pNop7naCVLAIeIcvnDaX/oAnnRrjEeTFUJI17P4phuZEDkHNAy1UAcHnfo8MQA10SDa92YH+9
UrRsYwt5WY0T5wP0ChJNxN1kYoJha38fVfa0b2v7r9Y6J/Lpx87ShdJRilXXG+FhJvp8mw4lqu+a
ETuJbYBro1pumXTmxpttgu2c0SF0jrwPzeK5Gury2eQCZ60MLhZ31+CU3w5sG6J8mnu2JM2xLzji
bZrOvkhgGwjQvShZV2GLK6Jy02uOKqipbzOGoNByzB3ZiDw1TWsdoi9dTU1R7Yg12ky5ItRriLcs
IzWCk2Xqt5zrZEQzh1e5sW1c86+UTBg6VeFHZCzAV9YNvuAJo7LsxYsjvCcwLDmGRXLXci9/1FlV
kZDZ7/zyvZ0RVSoNcjTK7PzQkcc19Vo8RDAFfEMOxzii9AlxAEP2PzUWXrFUxQjJQ47atLs36+kh
WbQPRu+jNy3rnS3o4L2SlPeMkTfeF3YzEOmJgqpCufGbGB7OiCl7jLhjbaY7RYVmwqqB3PEPUx+E
7mnKdPzUdfOHbtJ8O+toZwjbWrcACvHFW+nByz13F3YEU2U6IN0FLefdVPBH3GakJpotUMvA4OyJ
ml1m2XkfER25KX0DX7QKbmOGDwqYkUJVExuXvpmR0s/PI1O7XVqyTHY68WEn/hOFl38/FgMQlhb3
SBYJ1hityYQPzNmgniYFgGAuQGtJTynqKnVUZGJRgwRnOGwI85vinqvaWIkogc6fLN5q176QL4M3
IEkf+sxllxFjIwj7ZzOP16nNislxY7mNakzoCVJyaWNaKX0bw6xBrEtB+9T6d+U4tOvBhIeBHndd
e4y7BnvuVtboIjaWxWdtDeldXhAqYYsa9wwqf8j5wYrEFsRGPVkcOaMwTUQuclMGvAY75ywV+7ii
TXJ6D4oLW6MkRlHvdjVYtcrfSsZ1SKX5GOw0Z53ARrkrXXZkYT+uGsI4iEGMNnXv4KLwnsYOiXyj
JzD5SKsAafeHfsrR0cbzLQrJ6BJg0rdMVl7izH3lSttRsv0xeQa4OtuMR/vhDfi+hQWheAJ4dXPi
hvWx7qgEzB8fwoxT4Msgg+eAtuqS+HzGcTw13EDhIZViYEoU/FUSA1czsZUckSCAnupWNp2v0bWX
NMNCHGcD9Djv4mUw3YSPBYu5BQ93BIopmdKbrlJvcRuefEvcM3cTiqe0V5S3frCvIIWeO0x0TeKv
B2lKwPkVuaK8uW4HPq8xvO8Utu/O7uJjYbH4EswmUAsFT03GKWLKcyT748TqE7DFa8wze+ViAgpc
a1O0bAT0FJzkEDJMmtC2ECLPW1Zjb2SVlrbJFYo/aSTu/K0t45OUis/M/B4YI8WTS3Q9ZAdShuuN
rMe/5T4d+qniFxUUZv3QuJF1iCyIAh0hLiVZdCutnLMKONVV2hMencKHd4Hb1pAgcXywjuBxcmfZ
iIOb2DJ29Zy/LdB5CMtovQ1j3CSCaI6gl2svWtZT6M3mkMm4M7MpRaLx4kCb9kaHcteRPxHcZwQ+
UNIXdl6c2bd0rtNzixRztB+HOT16yfQdFp0kroX5Xu8v29TUI3chC5wt1FQevZiFkkmRRHSkeqeS
41LkWeVzSL9aRJ2V9pJJxR2/rb0Kfx29Yln9Zj1z2iAs3e3Q3LPBRcXdaDbySB/dyr9MUmV7hOyK
E5Jsy2wzNarlYcjau08r+H352a0MtpAkl3oRTKnYbZ4iVL2wuR5a2wE8b7RXv4WNFEL7Qm7bnTxW
MK2FFWThcIJ+9ge2j82tx3rCop1Z5wMCpqeWjkupmT6X+8vikBkoC7167/d07iTRWes8A286I3ed
4j8aMs7Oe39m++lbvJtCWi+RMsKTOWxafO1S4UpSLZlipY03jaUkJMkGv1x1tkfeR9m21p0z+m9i
Nle9xcO0CwkC7FxE1kWB58+ZOKcmPNSK+9i37A9tzJdC2JLeuD1NsrhV5H/EY49mJMSNKy7a64It
sHneMra6E3tw3anvwPS2BfjZQxkbKXrQa++nR6fFyjSEmebm4UxAtcun49dww9C7iMylLMW8FcT4
UyHesPbXGAeIpkM/xd2Vi5csB15gN/VP1SyQnb4+Z5M7rE3Kxli4yIygmhVkfSWZs0t1PTC8gT47
YthP1S1SEtQRdhjksldvjnHrMmbwmbOuGy++RpkmZysqbw268XXzP1qkxk1sro0i+56wcQVDDDo9
ZAszaPO3E97V8JKdLKg5paI4sN1dzHMXoEv42XTxs21wWXoe+u7OWbeyizFPvfhi0KtKvXoxcFBy
Xn4nVQWHqQUjx3p84TP7+KISRqMOWxDeJBE/uYm3pOABmh8V4QDsQWLHwYPRpwSzetIjh8U65X3z
2bfdYxq/Mtv9DYN+H4n+QPrb3kFVo40Xs8IwM7YDy2Onwnfc/Trxn5dYDL46VkoFHu1kmRp4pIJ2
Kr1lrvuKhIIrg88itnA6pkXBrRrjF0+Az8qM/Kwe2FaPhwcsg3HsBMvaxLBge09bTAkAmlkV9eF0
DCh/m46GvJJ8GpauH0YHtUoctK8OcfBEEDC6wVi3bynyIMoMJr4T1gHsIA/9kkKcQlOZSiiFSlhM
k71vtfy1fKAJmBNa+8FeF5Pr4KLBEqtRmK2zNHlyfCaXcWZY/M9WrDJHPsx2j2bHIOTPTlAZlRzk
cUyTz7qX1Btyde3pF+wUFonAigi3oeNERuLbVU2KS2DuqPbBK1kWyfMeu1ELwlbV4OQwyFGUNpZ6
Pb3ZdvWcljuO/Y1RD78qhasdPLYzIJbeRYfZ9t1e5s69M5MUXiXt+v8/USz/zFzEZz+e3tRQ0DW1
FYe3hXc+Q3Iw+uD2QYyztTFuw+x9BpJztmIqfsecdvZyjooKY+40NAfkL1ywTv+QAi42Sa/RJTqH
2MdGLYR8aXJsNNaUU3+dO4H2Lmi6ZmUa5WtYUtpFpSSxNC2vVQMmyMSdU3aED7oiJp1H4oASCfQM
RexnlmEqK9r46tK2osP5yiba7fDPc9SwrS2AhyHdZEO202LAglWTu0dXVSOUqFxvyQE/NKIbj3YZ
Yl3vUXXXLrNMDxlGNJwgdGMxKIerMXMpzK0LDnYekKbbQEhc3HvF1APdNeYtzedMUzF8+4zngxDV
UsWjIBTI/WAO5zi/uuDZd3vNBDXeNjqL0bInbKajHhEsQA3lvraJ8eaNOG5yMpoalT0NS7CNn3bv
Dc8ovm00L53kg7Snd0TTVDjsRQEAnAfD+LaDRcHeuKfECF/jkNngGFQIpwvM/JB+2PEOYmvRfd5N
PWIcP3ixE/EufBziUWAjiDPZEle2+nYCqilEGEiRWsCaow/7hCHFqkmDeKcxYIrWuQ+gPzKAQF1Z
a8+7m5LFkSPzvdHMsNPKKynLK8OaP4uGZpTMGmY67lHn3U6PA9DCpDPXHZRoFOooTTXKG/SNOSSA
RGCLg/59NQtiONlFtJxFN3NBpBEvhkBZkpzgq4shYj7KxMMeH4TbGBIwai/lbfpiui+bLj9mZcVD
mGfF2JxAVMJXkBF+7CnM7vGhEABbH2wu4ilmAlEn4FlJp+owUTjhvp/Tn9GiIg5c7AdTfozS4Tcn
tnLlVZI06eQpKdMXU9bWOrHe0Fp9tFF5bV+zJ6qShVYDe38KkTUpEqcYVm4HhbTa8ggQpMN7Roz1
l4xhgL+/fm0rBrepvZaNAjYdJwsDmlOAmTJ8u6/cye9krbZT7LyW6LfmWPyoGvm00xW7XKK0mA1O
/JLIgSziCV0OH2bBtJXwd7ARtRj2TesSU9IhyDImKgub5HUtyLzIqKZ7+LSMugXrNcurNoF8dHNo
sINpn+xmbFfHuA6vtOvgT4MovA8se6vKWMINxkYQWGxFoi1GQYhZpIcxySiqc2+bOGkGR2/gr028
PaTDWNmb1zEt15AlREWQZacDxC79GgLrzXCLbusvQYk1DsM5peawutfOCk8c8kaAVKFXLBvt2m4R
0oImSqdFqOYwmulyTawDXOHRaPZRj8zNg1xfZ77cm2kIx6ol8ckHM7yI4/CSYuxpD42LwFVAMWnp
WoYiwqnjtM+zaJ5KZH3CIvSAyo3hVvYT656Zb3Xqu+B3aI2vjKwls3WxBMA/idP5amrzCjyWliEP
sRSZaL6c+rHqQZ25Ecb4FEdVM8IWFM5MdKycL11KVU1EKcuo0NtbXCeUyuIgCMo2RljCCfVcXkVf
XRC+083xPUQtHQbnaGsUh8pGHSNMApLDhLNvWGguxTYwSTmZAr7WgKKNBQQXPSM/oceXtK0eYzGf
FyFeE4y8BpqBuEvCQySeqpLMvDx3jnHQXWuP+73SXXYiKXtVaIsttlIIZsbRuMtLZLdpElFpeEAi
nRxRQ2WOfJtkTFWJ2nMyvntk3bXCvsxLvKuW4QsOQ6wDHOuVVbs8EnI8bJJUBCXbhsqeG4uylmSy
FMHHi8zCCE1/eI4WrQFWo2Qyh5VavpKHty3uSfPztTj8klYGEylr+83gPVctz4i2sglxMN5VwBHk
WJ+kEuF6ru7tIL7Pxu6LRwyOtQRTBrODPW7IPYK6b9/vT0WggpVq+jOfRdiJd48gcAfjMEtSSIzY
JwHdZMvgkBI+iEe6pCBFmdE8BaXcTkusRla+Tn1+aRsMJpFhYV01b35o0HppXkyblNuqGq+KMCPm
2jxdJi6Wsmj+Yfis1mRgfqO8vNYt7N4px+IQSaLNZkmVE2sm2+mgNqIvg3X7WxbF2RL64CiBeKcg
9gVa30WjtVncAc3K8G3Uc2RiDKmi2xzqdzuS87GV2ITzASQDWFeoEEbEGHq4tCrdO2WFsbCiIu+y
xRM7Yskm1MFBcb0Wlv/l2QyIvDF4FtZ+iuQVJcUfwRd6Mw3w6lVDTqCNDjsk2+TOYXAiAlpc3xuh
M5WvHZ796zx+Kx2wszMYDSdLcMjIZrZvw1tsRxibymxmwMyouzVH8puJEwN6kjCV6YMzZxXYi0xB
5zCQb1WlnFZ5532EU0slFsG8TQ29DTYWScGIByklSmJUrAkY6gAKi4kwqRsxdAE7/u4t176Trfk1
9HGNnGwxCjJ6r1znzQyCC1OtB0KD77PI5rzmGcOQed2CURotjiWnq/7qXq6YPv9rnIyACJ7wJhvv
tIbVtfSQqLVRenzShDDsto9DTlgfBpzoztX9YSqRCTUN6xHT5RlMhbrMEFcAHiBNarCTPoqflSF8
yIMkQRHchreAbiZN46dQ2MOxThf2Tb+anelLxPnNYU6kbeegNXLBGe9rjxqdoan5JqPuKzHUmxuF
K/iBI5onbkBdAfWJ0FST79Avb7EEnAE/+tMgNhdv8XhCbrRmpvqZInNoEDy1WBylnRA7W3mU0lQu
cxfka1/zGDZK92UQ85NDiAANNEhqdznrrB2FXA/TJLK3OZqcxiEOoSZ2ABT+0W/jf5LGHymrScDU
wHbKc6XeaMLC+gyJa+YnGSln0e8ok1fVuH/a5x6ka29yDP158dp1Gqs51bfsAc90LVyIKvXI0lh+
Is0EfkW+7ETx/rHdhzRquhg4HLkzyzTbeKV1xQ+LJwFdWD7DPMC7FUuCnKLBOsZ80tvRBScZYlHU
8cIqJFlxijC/tQ48zUUjQ5rb3zjjNEP84M2w2Q0fWVvpGcWWXNNl8KzlRhp/Y9a9uX72nJMsL3t5
AUUcP1oDsSdCwXctJpCoST0/W6HPvCdYpu/wZ8PjPHFEAZb11lXmv9tj9u7HCEknnxHgAtrLggRK
ZljfKgKdUgX8A7czj1/hNfgqqDDjGMnHPMafAN8tv/s3z2mNzp99DMmwC4UMVI1F2PNTz01Jxsh7
vHxunvbJdIGMaB2zJm9fLfYzTgEVvG8LRKwlyT8Vc6SNXSfT2ivZn+Q2NU/pwHSvu6JeXuDXNLnv
DaEeuL4CNj84LYi5rneJAqltzTMb4uTDqRgKKq3OfVGisRCBXIfmvu8gd2ZeETxWjW7uqMLlvrDQ
ayUxbvocWTL6SYTX5JJF+56AMT5Krk/fqqxDkzOinFBYw95kP+lOGtCljYUe+SscJBKJJ0pVkd8Z
CYyqdJwspK3HHsEvQ0u0yzFWRQanvLX1utegwoteend+2dZszBJO9GhbFWyXvd6DYCfZCVsZf92y
oVSQRjIaMD0qInLRxhvmFoPkGKYd9Kjpp0TwmRfTl1yyuQYB2m92X7hXfvrJNVDypnKdsibNCA/c
x+V0LSTuy25EoealMOdyWzEBKZlA7ivNv2AXebhBIzTXv4M2jg7AVTNgeWIqoN4x0BqR6+moICkp
mbRbP2tvvpulm9RmgZALAuRnLtA6LD5gFNyKogdT1TEn4F0pRUgB2wWLl+6siShgwoY1KqtBudQS
9/PMvmGVEeobOHrv9RZASg2wsHOerSZ1t7ZiOSqAvqecoSszxV9nPA61ZW5LTQSPS4Xp1vUbIn6C
aNqrSHAyVPOeEfJHqlxwYfjN1FjCgzNZiZr5j+8PR8vJBUUlG/F+7h4bWoQhoXVsxUiunwIBlcJU
gZSBGSRaEzJXrWLRYaBs5bJZ7knmvtid+14FzMBMAdjOn1wygM3qWPfjoXNBAcN3zdfjXxZEaoWo
36egMzFtsWIUr6Kc24eGTGysouOuscSewdxZTG2zqpkhYrsnH5DIspUtgHZbmM65E82NVMOz8iwo
XT56YDWZWyua26OVIZ0sWG1t9SLayDvcIrPN3MKJa3Z6miRzkMMK4dcCwLTSBl4TJqimJ2m09gry
Ld3KYMI9inXN+vjebBntFKgSqurYTCRmpmO/tLfcnRm6jygeqB+cjLDqARKGR9RUVhVMIaBmWSZL
lFE9poaFSd4mAzwIjWuWc5uWFJGp0j0W2eRSF759cdvxzgnIH3UTlNLMQgnLUSh+Ce4ikZRuhv1e
Di/JVe6mzJJ8bdV+shlSPAsDIBdhyf7s4DifovMwOXLvSFIWHYaMzJJcY28SU0yt66HabB1xic1y
r6GgDVjVj+GUv5lt1h9Stzj9x9iZ7UauZFf0Vy7q2WwHg1PQ6NsPUs6jxpJKL4RKpeI8Buev96K6
baPbgGHgIq9UmjPJiDjn7L22GwCesQyHpB7TIqpiFGsCNAgbmRhrhbXxTifvt86hFiq3+mlEPhip
OnhWQGfoCPBkpw1ZuC2XQjxOMEulB6k9/tXZ4F0i4X70niD8Gl1nNWCkQWIweQHA+i6e1k4y7wYK
YcKa5HBbYECIfYGCGt6otRh9MjC3iL6xfLBUr5A0GwTkZbZ8pSJ/q5J5BNOJPn2umfLkA9Gy73pk
n5CvNiI44rbosVEgqnF+TR2gdZHzPiancWKbtKLhCseX8UB47bQNw9UXOMj6ELBVz1xzfnWm2iMW
qv5OALN7iyrvobSz+8EgS0ZE5pt2q3tyq+hS8ISxZdOPZUYb0HGAPAQs2E+XIXewPD1z9TN2podI
I11v7eJhGu1HZ5p72l+waAbXfO6cbM8Bnrl1j6OyRlnMj02CM5U5hH10IwSk4Oqa7+vOf2z6F4NM
S9edTySTyBtadzAtAJx1iu5u6839LmfYGjlEeDYu9pMKYqQ0pwOdppApPbnBdBepRsni6VySREK6
YouhbpRAKOYRyXC17Wd4evKmZdpmBT07JpHbZOV247QtAaQlyLfJfeYFAQjTYJDIhr3mppxBMpr5
j4jhUZB9hn6zL7rkUrMU69+pz/7tdfQ6emZTjXGQfdfSeMvgSjXlKmVYvuXUpjkmodgojbVInfs4
zt+CPHxhCgj3o2e266N1CjYhBX2vZuZldMmQh4X8CPccEKFX+ne+IVk/sdRZcu2i02w4p47FaS6f
xwovpIA53ZTPenBtVMpwVH2iSSyiowNFbAlj8tYq3zK8OyVnIKcd0CuO5wTmfo5cyUR5FNKHSQG0
FpL/K3DESX3j5O9NfJd1PQ06zKwYYDrO7OS0rmIsP2Tq0bf9MFtrR2R9xA2ODGjuIELHkXkrl4Wp
VvQuUQDx/edyWtFsuRGg+JdeoAX5XFPUDZSmDZV1GNu3mFitdUyrOPd9UAMMhKt4VxBrC5OXVrnb
UVbStmIGxewbJipKQnuAFMm50P5JQsxtzyhQUEBjdlrVpXlro3XJ01unZkpUzdFH69AGLvztOM/d
zZTRyiOnob/lTHM3JNi+UhLLOQHCmowIkUWskBm1Q36TA4DMWDz328b32bTdXW28Vphkde9h8Yg3
FaFkGWC7tKNAr9LLksjuI5QdBcWTyg4dPjnWthMFS8trHJ5D5Ad98S68J4fuaLZkpqqcYKKYfQ6d
tMAxYn6GhYB3rOoX1XYWx5fS37hWiV0UnmfQm9TXASoZP0zXS67qEu7n4voVgFsmA5EuPOCEBibQ
gJzKPusnXDPFid4zzur6pJw3BGi5o1xSYdFGhixtCUEklsYP76dEU+PmXZZsfA5AH5BJTvrVrNof
MmBZTB3vKlvrtUx8qPkmlRFwk0pKcRtZtFazKmbWbWTPnW1tXKNYtUX72ApqGGsCC2gHi3J+60hQ
k9gIa/Jx/VWVlM6zJAxNNjr6YZeYRN0OJALDXONB58h2xqyfT7ODUrh33Q7Vkt0ecjJEwb3A4yHt
mxLSZxvuLeM9TLr+yeoBzeiBGmd8YbMR3fTszkl4//WAMnw69pzkAs94zrIxughvwEaDtP8aKnCW
fT6emJLUx9mExuQVQXEqB2Zdk+rTO6bH/o32QrFVRuMQOwCFY/ZwL6vku101w4PRKmvVW5O3D/ue
JM/RucROpVAjVRUBD7wKNGOyQ1Wh/eFGOeD+md58TypeWms4eGFXPi//TljFYCHGdYPFLxylv4Jp
Fiem/f3eI+bTSlT5auvowdCWfV+2ORY3Pvvrn+fUdUk6qdU67jumX21VU3gm0S53EJRr2gfPCypF
Fzn5kFbnHULBHWK5c/rq2iV5S7V3sRtj2jDvLl+iuXiwTE/dMe2qnwd4nl//TMeGPn+F66fQXn1r
yUj9+OrrJ2NQ7IYSg+7ocUDXIwJ5TOE+fNXlPDYVzpq6Gp5Vb8hNhbrpsSzhi2vLa7ny19EY2b/k
WNGsVa16iH1EJsVIh63VcXj1WoDqQ2c1N8IfmlM7I/dpCIt7jofUuVU4MR69FsWBq823QdvJhXYb
IQX25H5KenTtnfAdca/Sxr8murlzJIg0fvJLEwO7FoFqTy1+rSYbKNTCZnqNq/mjcqL6ju5f/1Dn
09Vnx7U9xtNzuNVwQSB3TdZpNhSsMbN7yMi/WinDea1qBL95gTVurpp0qyz0OhbqBQohQx+hy9zE
ICh2E6LyR4OsRA8eWWRW5V7LduTagXtUpm21TdzwcRlw7Dw78s9T1P3wrFYfa6yt8JjGA5C2yAn5
SCuNS8dKntJcPE9p1hJvOR4mnUlUUTEOodx4y+aB91z2DNhgqGfC7Nr48OWajiiWDnjCNc0BlWvO
vyQrAPz+esg9JEJzmqstte/ZFVzyIpDD0U36eRPOCjQ+V9DdaMuPEFjb+4jkD0igfbESggvpojKk
8wLrEuOxGrlb6Ufpfu0GVcZ1Iu1TWVXIQFyxUYKgwqypf4wBmQFyhIo+wwCd2KuiEjBvE4+EAQgJ
v2SYN4Aw4Bmbw0/X3NoFp8ObOfY2MyPutbDddjv0vJyj54NPS7bRNGCGitt3O+64/VU6HSMXBjJ8
lOR2huombtyq0XsLzpu3DNsjWlhzWF58E506R21gOAaUgIZZ+ca0l8RuyVGVntGu8iNEQl0feyjZ
0LkOwkQgM8tmzbn8oR2K8Dy6YLFVxhE4b6YDu4Z78FIAbJHXTj9Q+eGXq2LI31r6IMbmd9HK5qmo
MCHpFuCvqzJajkLeDvSqT9PEPl4ObX204EaqPJg5FgpKFWkgECvBVrCf7etRUnBN5tGDs4Y36urz
dq8kAjs3hbdEclNbeuoARKJ4oTnGKSBtf3Rg6BHo0o8G6mk00cPUwX7SnVeuI+aWjIRFe5sIE3I5
Mt9qzM1HaSEcDLkePoQsrpmTrIwJubTtGMM5gbbCGBaxtp6MkXZWjYiGImfDt00Otb2xKtc9Ud5j
wjWkt655OfaZHe9bNehXacHeEJgsHFYIGEJOdlYLoMZdrO2wCwqPejrsW84nTlzvaKogM7FEsnWn
RO3q0WZa24umukwR+CQTyBm4j4bJ7tcDbgqIUHOB8u6NeQ3CfmbTVyxQbKnZBGGszZBsLQ+6ZaJu
zCjLUb6ogzUBtCbE71xmSDrjrj8yM6OOrJKGYMdenG0R33fVYO8Sr0vPsD7bm6huys3Xu7aRpueb
2YYIZXGT3MwAJxedJg2Llu5g4UliCw39hIWwvlMOtj9TZfjHuFrvPNu8I6ob/5LXNsd2eRB1BglK
yF1c585BKTPYI0FJfkEKwMrVZNODRHOwHbT1qxXOR9rk9dH33RYjiS9I2SlSziR6H3GSXQEjap8I
eR+2smpbhnxQuu3SDc8uSoUb7Rrm1ZcWvKmMMJTOT6ZLPkowF2qjR0d9FgGi0VROxrrxoaCGbUBy
1WzNG/kdNVNME/xDUkYOhnaPrszLy9BRz/qjxVl7wMUFcMM5tbAx44ZipzPRyaVjQX/K14QQu+LZ
HxZpoAtFuqTQPjRu3K3jqMS8YyBHLAzEgAZwvq7xj6UT2t8r8pz6giuwCCboMAk+jTmguxVJ4FXd
gDO2bJA1hVrcd8GiGSHsVhib0s3pMDmJiTaOdKjITI8tTqhjWvubrgiGZVm7KYTnMrG202No9OlR
9BnfN6fskch9vo8OMTtzbpY7LqefLSyYyyjprro6B7GfsvEpuyR83u/2aam6R78yq7vAVRSCEef4
NDxQBERHN2PQVG7DSotLRVn2mFcFX0p4FarF6UYNnjy2MhiPyiBJroXo9fXACIFUFbq1inb8KaQX
WwHJOEDjBHBNypf5Ksc2uG878+jYSf+4QI+6yOpQeFnBrk2OHYvsuaJXwnywLx5VTZpJEQ93LLjH
GfPk2bRriduOTg65XJnvusc5MMBJLQ/8PehUomJaES9tsQkllHIsMnIVWwzfylpYp3x5aOPkecKX
tO1EFHTwpfm3r48mQw6wKwnuqfKKxeH6RMMNaD80gMvXw9e/f73Vyvlt6jh9/8u/f71riSWESHYE
bPtNwOC3rhOSHjna5+mkLhoCLe7WZFdKcz32Qw9rmBWgLChoSN6VWFAkCoqA20ep6m52Qyz9cxBd
xsJAjj6nZrZW2ZKgoEV0MeEOXr7e4gnwj6bW4H9YPBKOYMfG8sWBubBDPz1G1dcwj9r0tgHFLuov
hqBl5ujl7vmCOy0PjJXnjQrxSMR90Z0z+rF1yLGn6RoIqkXiX+e086+Fg2I68T3WSFk/2bjYdmH/
0rjmcDCadDjQNxcgnzLnRy8Up8DOD2B6JN7Zy4JX1+R5HirRgpuI7lGNcRReXsGvt9rl3a+3Gkkr
h2kNqEL+zmqxQ5ZduBeymkFV85ClKb7hGb9ejP4idNKa79OK69cDyFA8tto+TkLsrTCodhhHHSD/
YXuANFhljnVqloekbpqtkIy2HKf47Sf2uNdOlYDMkb/tpGqP//NQ4XLdqcQkxblRvVgYp0jtoA8Q
fMKyRhnDGLnT/ocvNDkWbCjYRH+PcSi/ezTI2ASW+aJPWq2P2TWq8G9EWnVIcnw8QmZtPMcztss4
AnScD83jorDpKGRHI+iO/SSc89cD45V4bc81VJU5zH/CK3YJS+iYYksIhwVBuuxLK1QlE2ayiW4H
MolydtvfGTVXozEEuSooNh6qiQMqGHVieHtQOfWvbMpr1fSXBDMB9zSraTrie5qGiSaNc0VlDI/N
QF1hZ1HwOKHivJUt3QEr4zwuDCdbbh/1lPoFoyBSECF3vNf0Vx9CFxRRbmuQRB1bGrANoyQkZMbV
eqFfQqiXcCCeGtbr3E/q2GSZjwKeSg2HJfizwCV1zQurl0RYFfcN55wGgmGOBGHD2P7QKvj2I5Zw
gyJrZRbQfj0QXisigigVLWXuxUX4JXm9diqehhSFR0+jKZjeatQwt/g64osLIuMYN+KBL3xJejXt
5QRJP2CQgyJlnXk55CdNW6qB1LoOYGauC31iNkpod0TTo4JZmccuIEVP4LiIzAc6JSuz8n4lfk1N
0/vW3ZiS2xSkOiN0I3QI47PotkSWf5+URD3kY0NZJawzvU8ygJaLArJPwQQ0xETa85IFpvywExpK
AzPcpB+DnTXW8lxk6jGJH+PPYLaNtV+04wZMU/xd8Gusi1mQzk1e2rpqE5+Vw0HHFBxK55fw1ZKa
t5jeiugpTOVr7xRMtzP5VCroUxHRqIdxiQ12ZXloO8xFuRRXL6ZqswtyRDjVRdskpWTIZwy4EyM1
iYRl3esaoIciIzLx7easfATZOlYCclZHMZz3T0LiohcNeYkAJAssYLRDIts1L0GeyUstEeXNQbBJ
liVJ0rTzUYQjasUYhIcI9pIs3rLIinCK+WrVu914RotSciZFTzpHO9wBYj1ERrUfQQAZsbUEJrTT
a2aIjWHU5mMY9AsdqqRQwZF8QVh4DxIz35VmBxmmC+OnofdQYtTxbggU7e4+azeD6cXPlvlDuL18
LJoyeQYDfKyhDt9ULSnXCDqnp2iykaKHw+/ZgtqPak0emMQhsfHB9/PKc8rrgm7rd9G0sjLYZr5f
0ruII+tpppoG2MRYqBqEfMojVKJFTavaKZmvG7+H6mxHUl/bzMA7ly2LCaezbRyL5EENJY3LSGTY
RKDEoHAfD1HcjVtkWAndAD/8LgPYD0Cew40evOvIeOMB2sWPwDT6DymWopZ63VnaBXMgX3zd0Q7l
HLhujczZ9GhwwMYTk+pXRolrvyfdpR8/CRDt/763fm2hlYGdbhjw3mbKLa+6SDUJCYGx/no3n7Lq
mr+YIAHXIdF4nPxMupbGHdkSBSgHJ3wtSBtSc4AXtHO32s71vlLYuPFeEVDACYQCA4ahDFVyEcsD
mpBpYzaUelgYge7a0Dkapo8PSW44D6V3r5C50fsecWTYNZMSWcudn5NQCCESEQpqSARlurwXzfw9
G4zhiXXrU4xgQHonCneFsMJHz7iZCZvmzreLT7969ix8XYPdWod0NDj4LYfOceFQ+jezAb8LorRx
F5QhKskR96QXmS95GTDRLdo7r4YdVRbC2BklypTGEuiBczScZluZ2z6Y7pOp805KvUYh0mU5kf3j
6ZSMU3ckQoWCmL4gOT7W9LNOhnd0iN7j3OcbH9brxvTsYJPpKH1hST+SZej8HBvCRDwHMMXEtAQd
S43wC2ngS+l6OS5qAorDoZgeQkPvkY4Xq5gSctuQM/gUNSi5wmHQGxzNrM6zxmo1jNRn8c27EsAf
bRjMF1q8zFpjjxDOKMaRZPZi17oOxrqY6FeooOgQsOcpyKeGHrAXg2y49ToxvYIpiierORVJpEHM
IbiskwQNSwzTFiiuBGAi/Q+hW3uvmlGvvUzVayMER7IA689+jv8nj9/IGtv6NjAEbEDU6LDFYzs5
I5wll3qU48opv5dI9uCGEOFQaw1BSFnD2jN6fxe6VB3zhF9rdNOG+xzaks0bNOPs1196qPMPBKAV
baKYVr9f3gmugb2vFlth4z6ICrkC+ky9i4xInscc6r4bRvYVzYhcOY6NUKVNnil9DWBxdn02Su52
2TgEHukyOg1+8lHkDPTHChwunV8wQpqC1FPZI09wefFsXa+//fHvf/vrv3+M/xF+lncUibgQ9N/+
yvsfPPdNHEbtv7z7t6cy57+vr/nvz/nnr/jbOf5oSl3+bv/Pz9p+lpf3/FP/6yctv81/f2d++j9+
u9V7+/5P76wLmh/TfffZTA+fusvar9+Cv2P5zP/vB//4/PouT1P1+ee3DxIK2uW7hXFZfPvHh/a/
/vwmbe/rifr787R8/398cPkD/vz2PP/8TGPN0Pt/fdHnu27//OZZf0FvIj2huOqUksr89sfwuXzE
cf5C7epavnTY3JWv7G9/FCWxKH9+s52/uMIxaZJ4nuCThP/tD112y4cs7y8mnj3p+woCsJSu++2/
/vh/ehH/50X9o+jyO1yArf7zm+sIfn7191d7+fM8gA2e5bmOKSVKVt9VDh//eH+gncbnm//mZqWd
z0Gfg+qDb0fw7yFV6g4MLCknfcoAoJ+gp4deeVur2toWJr30yQ6pOoyFSESifQlKHwUWWDp8Xsze
alSOIvQTIBdoDLJYhRfYiESuU9/Eobqnv2Tc9GP8kjVRsSZA4pABZQZ2PFXI/eqXyLHH7RwyNp+D
CSWOgsxb2CoFTkEYgQT30LfWakqSHtFURjo9MS1OztxKYTrNCgTGg4Fiooite47wfA7AMHNBPFke
qQMZTDGoXzlu0BA3Wo7hRKVAL4gqWKXFrmV2IBqoVwlIVFgl3pZSPYL4SileQO5Bxh98+vkQQsH1
pyMbY80w9iNuxgyQQ5puB8td4gui6gxO+k21ZriNI6yUCM9YFd2jPepxJ0kkjBNhH10DWGLJ2bHw
k/7ILEPg+jkEgQLsBOknhyrvU9+XlXgwHBpxIdNfGpg/C0tYzxVRuvxlMWKwgHigJoYSq1PYH7mS
9ZvZWPdtGxwT26NooWf83WORSwqmRwQxfc6mh9AJAZnJEcfj4oWka2YXKAPMY8DX9zjy41zgQBzb
RbqmEnAxVbTtC+gEyi9fVY+Aq11crl0xlKDqCGz0zKA8VqVFdZCDSLSae9dpjMfZr5gPOnZ2tEjW
bbJbq5udU5DL5Kx6YnpM4M84/WV1EpA0/KV1meVQ3RNo+WnbREc4X6ih1hml6KrtZ3eN1YsYJBiA
G2xW+jaeIuqhOn9iTJwdu9YYVnB+j7NbV3cD5j20IuqtNNNql8+oKJyJxDz9UNWKpwfob+MrY5ey
vt4Y/VQ9VDaBf3VnZKhnQclV9fRIT/W3VY0/JWcl8hmiS5nE4Q67q8VJYxc2abLtx/muKaKVVgoX
hp2shhR2Wdfx5zLmYR8RAFtmKnAounezjOeN08MSttnGH9o6X8WI9bF6lahmKw5AukMjqEtQi3Pd
HZks0LUN42YTsneg43hIstx80GV/aEqsWyGqpVUCT2Bw5mmtXUWIMV17T8CAD3Ittr1OcN3PaOx5
ZnfB0PxohGFS5tPPom6X1egcqORw6DLODz2Kd2siDNgd0A1LFV27vNuPqKQumM4IH4mYRZfsPN+d
Vq27MISkVJQf0zSd4/SjGEaiccboZ898dNuGAagG6Du97HddEuzNrsHanYpf6AE2jckKgn4VHdJc
L0I780W6xjppYzwTAd5RhfNn49JbQSSHKsmy9v609KVq2G1VmGVbJwcN105P0iAWLpmIPErL9NK5
OYTcosrfQye7zmUfHYu61xuRY+pGhTIszkGpqxVqNXvrASGaKotTd29zHkI9m6XPuYMHkkkICEdc
wZ1n39mYkRhUmSa5Wm2aP9tu7e91TJLSJm1lfJLhS0HDdwVLdT6A/9830P3QinVvfdnWG4AlD7Un
l9bzuBKKC8MFPFCHzuscaMLfn1Grld+Fdp8CJjVDNzjbAZ7oLRpuXFtu9G51ekakDfqhdDMwkByv
d0E9vdteOu8UnWgvnK+sIIu5W8FJcMIfFsXgOSjrczNMLPG4nW2kebeYG6dtwAQUnokgIQ6vMJl/
xDuCyMw1gkpESsg+ln6JADPZz2WFvD7Re7NFcJWjDz/OViKZyvYQmJroNU0tRWc7eEzKXzZHH4HQ
m+4ExzghjbPrE3aPlr233iYzvwfP9Nm4WCdk2b4Yjj9tuwVEUJKy2wXuMXJcHPcxvoFaibVT2PR+
I4/5QhHgWphjvZKG/YhU7WoPMlj3Mxn2jE/9zC9vbcjGxZAZB4qegu9f9KSOEnWMhCHumuA5f2vd
adG5WSSoRTZ6EWCaWyMGGBTnCaIY56EqiUTFyp6s5lgiCFpcU8hUmzo2ifxxEKewEpANR6d8qsDU
RRMON4HVlvYd8BA3nJDEGUdUaMFPDGQi9RKWHRAxgglOT4DYMGVPTiuOXmLoU8/TA6PVXg+gj+so
Yak2gmvYQpogwitYM6/EfFIzPfIz/Uukmbox2EegCsxvuq3u2ki9xTlDEKhgqIbM6kjjOb8EMtu3
ObCm1jKfMFqFOx9xGbjx4kOmac8pOug2bR8vTsRqfsTtBNJcbic/dPGR06IDHkis20QoapQbj9AD
RyWaxTzdrDuKqcFHQpdU+IGnjMidoHZfayejAeHiwXDJeenaozuGT4lEKJ9QvS/YK+44GOiTQ7eq
xbpVB5pboGOwc1M0mGptjfM6SvTWtu3x4Ev7u4ENf90YePf6Svr7skNz4VV6CYolkpYwFcnvQO2G
tpyDBuCoKmVPzddmoACRmYtqV/olGahDdhhNaJ3BLIutbbZ3HZ0+dBXeIdbZE6h4j6/JaYMHnDoa
K3mMnhUjsoxN7iGNSmI1ed6bEHfO3AeU+YaHkZBojwRLNdr531PamEdBmBG5U2Ql1dz7RvnGeJWs
o0D+wg+DV2fywKcO6smflNgnRv7B3oGbc7H0ZxhaYVAUwBixhrsEC/YCPmbHT81hAW2h8kEnoFyA
6CK2GGGxoJBOUrgOhnUEqgRVjNt4IJeePx1pRZD9BjfDDuVN95Ej412eckENedTDL47DU4k/DcIh
5vHEPHgNv0aSw5yvVYj3w0oPVV4jK6sxB7Gel44odw3zhqJv0gfma9Ctq/DoiCUv2K66k/vWuK15
7sDlD4D1T/y296WXj0hGMwMcxm0tu5eKF3rTlwB0vK44C8Po1gOdtvUMPYwyrCqa6c4ckWVoH9SV
Iq8tCWCXyWV+nsJlWMMPrWnXaLSkqW0fcqN6zSPlbefRMQ6mYetjDn5zVeE/aWNqUmuU79oaIDgH
NiG6RYrhivhhD5oBibro/dYKlc4GhOC+l5W3DbruKXKan1nSXBiUeRue118WkuVmqIJd0T1a9biA
ykkEGQBLZn13LBy0flkX4swK4/3kW/YWbNphYnaAS9gA9WGxbtXlSDBujv+xiuwYWEU47FOILqou
TrqCnO2YnH8iozultT6npm3eeBvT6hzI8/SFPMQQqB3BnMuaHE2HYJCwy/eRhyN3EQDIjLOQr6uY
yFLISlXuP8XeHTzO/IxUIwXqH9Q7EJhEqkTI2b6+/zAFyCrhChoF5l7XD2IMGDz3mbVnaCpfFUKK
277wfnCy8dbuQM5d6KbmurGX2E0a6StjZLuwBhpogZoYA/H7KZnlOBAC9sTMesrf+zlm+W5ZNlRA
EGrhCJIWaE2pMdxKVQ73FUvMZKl5JZhxX7EEEhtkdRBXXKRGGgHCSQASWdkeMRGRWT8nE/bkicqA
PuHSU05hctnLpJikPaNTENdxn+1lNl9G8+dcqeaWDYKVYWDF8Ab/xo5R3PpaA59dMEgBAik8RV04
GN878iTHhThQ5AlZB9Jd9ckKIV5lpde6bvA7VdWursFI4q//mK0JfHY8qlWj8ZO3ToSguRzMbZc6
oH8xWRPSZZKtRdj7NMXdpmRWfBCchkRYSxx+Y7yOcyTSDL1vCTHA8Zy41TmJOoaQqr8I1MRMXB7o
NsibsRkX20j7YKQDG5abueTQa4AJjB9OVJAGatMpWuEKAxmC3t9IaK5z9Movjd3NcMztTZkk5r0Z
DVt3AKmlVXQYLOg3dmQCByH6oxRzde/6PfCNCVV4gyVriPTZd9l7ijAv1n2cB7elDcFqqlgndJHl
O7bq9qk2vaPCbnsrjSUFYsHeO+mk17lwrG1X/JKY+y5fDy3MFbNg/BfCYC/Lj7hvUPeJiBwxOHC0
we4Ly6yvXto016+3GtOMtlHc2lgwnNswZ8wQlr9K5JyXvjWn7TSGtGigfE8FWXE8QcjnMNzPk+9s
ugCpPLdKtlNITValCblglPIT23VyyumfmwwYCX+CyzPnNJwSORIGpvNntKr1BiQ9TDuDxYEV6Iff
Z/m1boqrqIt6Syl8MaZKQoUx0BnGHYOTWy8BUpepIESqe6+tGXQcoj9fZMhFK6AdsQsCZFg7o1Uf
TQtU0BgB4F8MHh6FV+751TZVLSqvDFYCuryNGOFTciu/mEqaeyR293gLfmUpTmlNDhzFcidgDoXr
olYYbtyQ+GfD2EZ1Jbkuy/tIlRgB6/pHgJW3RWlDgiGSAGKDsluAegx6Zg+2l2teBZlVQloY5/A9
eotnoGsh3urleNxAmKLjeQpcLW7rPr1URhtydCdPrFDNlr5hu67r9wmEPpGveAo7mnRFiNEs6JBU
90YM8S7V3FjZuqmJkong1EZFbm5Sjca5YlIOTNRbjYivmASBGC/TYzMEe8fBWR9wsOIMgTMtFeYD
aRcQO0ZI+iMlsM/orrb1BaNkChQfAxK2IntRAomM7Gli5X4zEyAWVshDlqDYyJ3ax38wQbQ0MUgs
YRQhyiTOfKQOxIRGyIIb3p5S9Aohx8/Am40tYSvkkcFEw7kbY/xzuanXrRc4u6YgwMAmFLMTw0r1
8aOwGV1mZr1pTdBcXh7H17yyiOjV+WtShQ6qspycV2e8wZdLCTNGx8R1N1jcabTbyT17y1MiuuES
hM5wIbgODttkFRuQZkmWIPzKm3Qz1dkmuOgJw2uXWvKCWcPbhD2ALnvB3GibQBJSBli/ICrWzwGi
BsiNOeiHGL1ZZz0UNmofBbK2if32NrZNQuMCDCGBr56gTUGaRid9MzUJebO+eA+zeeVCmL1h4k/m
sukenZActjgZtq07jxfTqZlEGZz4/BiBkPBMIqYiN+HuJ0G49dFpNQHgUAuCviq+t8KGJzlBx0GO
yMUgqjdSp16UeulBj3ORRT9y97XUtgkfuHvKK5OVCc8wIlfmBjFBsH4P999ST4QEwELxLw2u8Kuh
4BsOC3QTKkWVx88Gp/td22XNyUw4ZY/59y5krU0Ggw4Py8Bk/NDZY+lh+cBW3qyKbmQDbRfZXl77
aybd7YYkwAdRq/EeI1WJerOtsWikJlYtcddatLm0m5E9WAnOlX2KpxIVexi6v1BhMH+Z0OA0wXJV
ebWxUvZcPb8OfZUe3NLcqRIyaSxOudvFpEsiVM2MCW4njX8f6K1p1h82azt9qegdcYpch6ii2k7R
12ozzBY5WMJKoFi4hBHgi3Qmcxk26yNGtSwYFJTwCRg2TjTYRN7vEI4fkwdjS5Nmg17Hp/2TYimp
wYra8seQkCUQDGgaJ8nBzgGHuZldkgjG8GdDV5/dB1qH2XKuiir/ZIvqJOv8GloMu5nTrDv2ENxz
VJstsXo3noUOTPigHBV7OkEv4TYZq4n5S7Qn9dQ7kwo03ODW3Rp1t86TCTKvjAmIyDhh5L7ZPCoH
NaxLmiF6sfqeUyH+8BmWpUv2KKJ0cdD1dM84/eJpq79L4O05iiIPw9GtR3fgOkf9Y1ycoXnAcAO9
sO6MoMX+bu87j9lKY+XXbiyOiLHSxoOPTlnDE3xyZ+vRSGd9TR17uil7MS/L4tZz8fX2xSUdFdny
AI9uR5oGMIf1ETtgj4s1ZBm9eKH/2oWucQzxbQZ4eQ9JaarD11sBZmBzAhbm1T03PHTDzPhslpfl
P4k6j93IgS2JfhEBMum35a283xCyTJqkt/n1c9hvZt6moG50C1IVybwm4oQuLHfdFdEXGL96LVLC
jaYJMkWEjK6e2I13Zb7TTBt45nnfqPBRvEO8WcMMRGJoV1taxX3gWPg34/YFCt1qHCLiYa3e3OQI
PtYeYdI7g4N8aOcnIutmaUHp8aEJocO7taSGfptCJtRhvidIhR3cKDbTmI9X/yT7oX/Lk4ZhUxQy
KbGmoxIWAMjlatcuAVnJdJ5GMlQsl02faci9L9Uxxxy+lpoa1SjQOzfTs3ZUt2ImAc5fOKSPu8hK
HYl+xHOIH63F+JrpxXsPhsoDo42+vi1ANBO00besiy1WsSY63xm63N6cG/xHgD2yYXhGGYDokqXn
enCnZOn0qiMTzlkkrwVUq1U491s/FDehycSqo1zdQvzlXIY1HUMwPKBrX1LM2oFw9txz67MZZ7cO
AooMuX+WcIoNbfnkuDy7ZdVdapxCRTr+KE83uyozN6FDBEZl2AayCjWD+7hlN7fAciyPhfmg763M
HqEzVG/lUJyoMIbdHBrBZpz0n7ANDC+pDA4hc9LMeBetE+/tECAGYvdjHDnA3YSfbEpJooAy4ltT
joS57EnsI1GOeu40ZLBiKqf4kob/WAraiD7BqajzFJid7V5Rk+hd59Ky8qvjizN2TqfOUzdDj7WY
R0qpdvbENL8sS/i8AKBDnp3FTBaIdLXc5lEP5cMd+xMKooMDW1QCgNkS1wim0Bum+97EM1/N2WKt
YlQYxzUhjimkmnqI/zwHjzdy4Gw3hiaYmtig8Kwxh8V1p09kerX7Gh0NwxXmIZByho7MGg8QF2I1
xLFuy/g5Q6UdZYM+Z2ZxSPvCvSYeoepm5FFfiJcqC5KLJnCOf1tdk0+ghqvSH+xXGSL9ihBiTGn8
XWmaBAp4uUPr9tAJSS6vZ1W7PiUvJa4wYkAhN0EBQ9wopFHujJbBkWvj1CDp+IDRLd0lYf8jhf6t
3Y7HJwIBEp4YnSIlLcwgAGlO+4EN+hY8/l8lSnAgklFUXPm0VhbOeLs+NAbACHuW/tqc403rMIdc
zmC4lkcgMi7NF0RqVKfoem/bISeIp2GMLB33T7j2NwDHkV6yv1IzsHqEDLJKSgLsETW/4NoEp6Ov
PjxnypWN00z0N1aq7yPbg50z623uJu6eUnY/EqKywuNdbAvPWQfSYKwzZNdS2OaNwvnpR/5XGD6j
dcGBiCS3IJXbjjXoH1++gRhCclw2rwkrYWmbikXE2fSYHsf5SNA4MclJ+sVz/1OT0LxqMQJVccCi
vbXD/YBZdE2gWZTaXIchAKTA7y/Svcdryv6+ZuZDvq1rN+9nL0Q5s0g8PS7ISyba49xER9+kwM8J
hlpmsPlmzpChz0yexiZjA2ziDsEECHXE9dsne0avmPrOc1QrxTPavQTQZdYuwBkwSrBxGnTvOgDJ
Pcpn8jag26T7xgXsjcHkEGhz3Vha0fEKEOXpByy5T13RyqH1mzaiZJebtFyV/nQvgQMdu8UAbEcJ
0oOGcUDcJZvYXCxPw8FK5RkdKc4M78E1C3ET09An5lwfEJUKZrbjR18w5DAICB0Q8q6BgOSQQcic
gn5I1DV5gdzWvynRs244/rTwlHamPgxD8oq2HaQQcvwtKJsSiRkTlcYYtnVqFvs6olSIkLZYjYLc
YRB4kM+BAVOx+0p4VDR6vlrTzsXhzROeQ3TCMSWkgzSVDR/BECAEOmItisV87XVUlkJUf0lhargJ
xZNmdU/wJuJiiwQ4vC0q3HoLIiGr/xBfCoD4gQ8rBmu1DBsshnQ4UVN0535sPvyhOdUDETspM951
Jhq9MQAlpFG2CIeeXVc5u8SqL/PYAacxXzHMP7Z8bnDUd3lvPirkGjKLmNgbl2hR9JuIBDe+Zz0u
xg6K+4ZjdeIYdzgW2qRLma3YpJRl6kjUDLbnym8PZjeuIavlhJO4NUlmeUFaLEZ1BxPkBvQlUSZB
DpC7a4IOJep7iShpoyVjh8aM3gsV78fEeOMW26DEAtsFxqM71LJB5E7zskGjSywcMesghCPoOjux
9FBDFuD4FrRcgc8tFn6EeYGmAMs+RmSIilX6ykbGXOULjJLNEA098ecpAL81zA14otEPpD30rTnY
wyTizhvgXDrIEKfSePTl+BrM9qHP6g/d+4ts7kwznF2mpj6lYf7Zo4cFmjCWa3B6wM5isF3pPN26
8wbJwKNkCSEMDfGCZeAQMHSdqxluBo64gF94FSeIy0YjRpckHazLRjthwOYj7O0svFjLMDOv+hXQ
3PyuiPHkA9PYmRgUjtjfXuZWTDBJA2J43L0fhcWh8sYHpzYoMZK2usljFPAhcQYbx2w45ptiO6WK
/qbpn62gq9HjQIvVHURatL5N2P6C3mPkJR9Mk3PFJvQHY49d7qd22FVzIi5JrDYDmEtioFHPNhZF
Z5t6mO+yE4ojmKY9meZhYF3rZePrpEQyyRC7SIMznbPb22gT/rEeiqPw8re+Hkh7kh30KIf8wSXd
kSW2B17cex5IIuBJ1AuGiOmXk518RbZWGPwVuYv7p3MMUtsVCh4BmrshKMc8IsW0WaZ6T54933rm
SD5Qj74j8oetGdkkOTt4vlPBnGlWatH02b9jQq5iyqG6Nzzve0r4hQu7vumYa8hGNnSm7o0hSI9n
V2h5jBRTNzF2mp9jZyk+sCRtPrSHkC5nXAT8hSlVkg/bOF6un8aoCBYRSFUqZKNvg2jIjSPYh3yK
gQO/luoQshJkLfXcLQ4LN+CqMTWbDAeIqEk3MQlg+LlyNS9scAtfPfHguOepe8w6wvTwrJH/G4tP
xr7pXpE0YOZkwHbk77G3gihSsTYtGpbW/sFDagtCB+y4ksSkZ5lxXpSXt65XvcOHfQ0md++geYLq
ExmnoW3tlYcMc1vIuNsq9ONFfytCsOsOMPA6xEM6zhWzijnliu/TbUzop1+XP9gYoIg3I6BiT6JR
goxoRO6aa16vnU3Qin5nueHrUDj2mpDMNGeuzFKgfwh8hu/gaYq5vSU8EoIcieRF7qPFK8g+n3ia
jNVNSLaH8hpyty20vVJUvC0JGRTwh1dtH5Tnsng34kBfwbfuKre0rkdMssPWclz0lVb2inqkPGkm
ZkelAoBZrK78gMQtj1Ag1yRgz+/dC1TRr8lysi3K7ZTMtXVuUq0idpdFmWLolo8deLYVyX8B6+6D
JnKaGBN1ZkQn7tgrhAaJ4bFGc+kP09Z2AjaVWFhz561ww2tVi+cGhVjX2HrvYO8cY8xn0K6yoT05
Wj7kQ/PsLWt+2DF2lDFFzhh+OcRsWHnb8AnpBkmV8caopGSEeqSBzVFFNXfGxDrCj+R92pItgS02
NLe9CtbFjE06kz49P+8Q8bjoPVFXdWltbkPB8KnLwlvbr197ysugcjGaBZjDa+TEIU8jK+2yS8gG
LlwOSFxFxQN7jQMOgWArygX/aYYHJRXsKQI+ybjS1SbHZz3EFAvYbrJNjcSUmXd3jHzbWPHND/mQ
PKV6/LaZcOvkUrNgv9ZF84gJgc4DzPkagU2BNHc+mC8myNNVz3u2CrKh2NRs7AfhEP1VwUxVcof7
ihaomal1G+4EMAg2crDwJKAH45eGeCOhRo3pNpq5PTp46Z3JuL43vfe0cSuy55urZwTk2Nki2Y4x
sZhZh4w5VvDkpzjYyI7wX2nDDEpC9g9dpJOD14Dy6ccBYWBfn/yxr89p7X+gZHX2NhRzQy274cCI
WIZC4GB+8McFyURg+JlQVlCbswBSsTbhRRgPI3aDle3EF007uRmT5LyIWxAtPHVWRFXSgEPGgZCM
yr2pVwZ+ZnalPJbSwfJ39N8g/ccJGTwzcMicpAIjn2JS0MA7N3wCTmyUJWJ6AdeLR+wWQMMum91n
r4c0NuKUgE6CLLMH5bsxXf9cDqpktlyzu4hukA7QaNXtu+r8bbfEN6sWQyw057u4sq5hxC5CaT5l
J+IwxomAysGerz4HRsrRfFrkzJDyjJwNN3z6uQMF0eClBV7DQ68kyq9i1TIyEjtHLfgqJ0JSI83U
WaVtfcsveAfOOiQj4ElWv2JovjpohdzthEb11UW1Fm7+OIU6N1RrgHBcBHlfE1cJGmYCqOywziPn
JL6VOc5U0+0oGjB/ZN7wMmfuPrOYL9mlYxwGv3hLMA0VM4IQT67oeri0SxOBf2aQftoTgSCVufez
Yd+O1fMEj2XNODXEFx19gFtkgWIuMPj6wbOJP6htFPXZL4Ugbk/mMSsBKRJm7c7oI9QmwcnKgneE
O+WpMoZrTSLmvuSvt7Ua9GbweRYIRb+DFn3LXTAjvnci8jn9Yn5nJHotkinHG9cX6wp+hp2PzhGt
+iYNszODQEDbFT6tFPg3J19x8gzv1m3Mu9CHZeVgC90Jnu4xArZTZYEbBLctsVu9WpPCju7uEULR
9gwb9j+khYQ+BS6IDmLhNnkSFtBuivvJLe+SXFigdMw1XBSitCN4QKtcezNvEOmK2kzOdtGeZQxn
Wg6C8Qbuy7kloFllvxk6qX8+pbR5CVPjM0iQ6iRicWgEyFfwNfzVbQ2GpNdPxQDksx4Z7ZVcXwyI
SYeqAIUa/vDhEaAtw+pLdTSb2mO64y5kO9NE5xnZrwMjggugRvYEkhNcwShlaDPaFtKy2Ic53C0b
+QVW0DfH2dLveRgcIN8hvlIp5QHmtY23DN6nq8X82lnHi1gLCgrIeN/zQMEUHHFtfe4AY2dkZbzN
mX9nJfGnAfI3doGOpz1+Ej0yGW3ZGbCZoXqZI5TcY/Bc1IyLPBj73QCNpWuJRpVE5nQLh8OLsnAT
qeHgGh4lP+qRNZA27K1k53Is+MyKBAIx5LO8k3W26VA2HVtoJ3sNNTkOUDaXkGU3YSE+upA89bGA
tn7rGNF4UcQ6HOZhepHTrM5pb762if9uViQ8iXcJZnxrF9Yvl9eTcPqLAWcYwcYSPUDdUpjt+1Ak
1PL2BI2VWFI8mhtuUvwG8fRnjRke1vDZhZ+00hZLvZTGmIhXdx1NQJag24orbJTVbIi7LJ2tbTuS
nuqCYaHyVDckxf80w18cqJmtaC6J+S5vRG2DAcaYLENodP1LAihnF0v0vYbHhydZ5W5iJR7jIUpe
mh4y9Jio5FppzUHXQgHsjRXfLN3R+uuttwyPyhrNeC6Sa2k1ck/40pJCPgiKq+yuS/o7GXVsuoTz
EXiCyxowKOldwF8gW4V4wFgfkxTdNuTat0jmJlipYMFANk95uPcAtnYmhvtkLDts3Nbejqtt17jq
2A8AhIaofSyKrN87WwtD0qPtCP5FydLAvHEDAperCTIOw6YzB8PBquNgV4wzy9IJc1fRv4W0S4te
UCYefFT09tzLBI2kuM/uuuAjjRhfqSrKNoqGBM6DY9603Yhdz2t4rqqxPjcTg68cULtA8XHn2ySn
B5gSlQ8FPJ1u4PDEVfFn5tgV83h+pnvqt8FA+HFlQPvysZvWES0aJShwKva6aAVukQede1VVu6nJ
WSVFaJT4Ai16faxFOCN78sYVQ0v2yLQD54BNgmK/tKrL3lpx09on1t53I0g/BC0zrjFsxpFLIkuG
3hHfNPir0KI/BJYf5859h/OEAYF05+4QvbN9Sw8Jmp2gMFbusmWRZv8dNBkLuzF/UQ2BZr5DT8JS
atrOJmWQE/2FBg5qOGDnKu5AakSttRephyHRG00G1NaPLaYCWRZ91gg5UVTkTKLiYTpngTWf/6YG
iJCGJIS8yTS1Oo/QfYUImVBNFgDjBA1831SwXYh8DYroW4M3h6QluAuQAF3FYB5xWjaT2vv/shED
4hfoaiEgxKO4YZ+LCJS9gBwsoDHmQGvcYnCw0OFV4w2FLMoGtMqHfGy8PR3PjxPOz/2seawjj4Li
8w723NobwbMKhuXJmTRfPUk2HSc8JzvGXF8SRNLsaEtKoLlWeJLxXD3m887oZMjmTRIM0TLo6EiA
z6HGHMA6fvgGYgyfzNSLXYKKmZZQddHVqGs8h8zGePpOKmzGPEdXRkOMR5jE16bzfzwTwVIZBunB
fdR+1z9BVlvF5KnHiScflu5rGKBUOT5Bkk2ShNxE2S2ka1Kip/xb9GxaXE6iHvfDPhvBoY++XW/M
fqk0C7RrkIVNsDZ0AHCeFqcPIpuu5MDpuaZAyJHINMQ/QR8/U+xghl/EqgvaxJZxdUKpaVYohKaK
GAn0Goz85QGL3B7uF7mCOEOSvJnPkR1+N3WQbVvnlHjNSKovM5OORFUy1wlRhl15qwPc3ZPCnlc7
085nk++k14qUa2ZjUH5McxE1q/4cVSGfPn+RhCxxBwjKwgdp3CGwwr0+WUTpTv0h8e+ruaoAI1Uv
YTFkxwXpyzIz7ShyTB8gXZM2J4ssG52oklEjnqVuSNtTGDkAAeCpWN3409OmrqO0yT8GTYoLSPH9
nBjAeXNmC3OMInRwXeKz4yj+mkz7zHfY4kF3b+ah3GPJ9Na+nRmbtnipe2XC8/Vf23D2UUKSy5k9
27AyWTLJ9TBwRpigFJVEDIAtP0pZMydG/hRL+Nj5SJmIMZjPfYq32Vi+A8Mk1Flja2rDFzcmhXP2
Zm7TdF4jbxqRRwfi5AUp5rnBsVn29gRWmeY+BIhxUQXQgwiB2z5je0jvwFgo7yhG3P7HmDLostyu
R7KUwq2VUA+G6SNRLP2xS+x3hIZXjW3p5PjTpi1vqwjlrTtEb4OFOnqSBl7lwT56rqbjcS5xiMnM
cTjRcdfWfGb6LtW9+9DGPPUZi6MtXOg5KeATHz7R1FZI9eA2Mq2bT04encfAaF+t4rfSLkRTk4F0
5VVnlQX9Fk4kPXP054/unXjK4V5lfvNL7Cru/54KG0rKcxW5eIaBt3SdZZ5n7oFtj3oLSDom9Xi6
j1zf3M96JqcrCBCAW9Z3TdLPthqTiC1lAX4YyLvqk2TTJVcz7gw2oAXb3tZ9GTiM+ZblBzPX4lH2
tKsyaJ/F2cTG3ZVa0vyG99WYnvKaRa3WaD78Tr97hUIaTc7DyiVhLo/m9jBUxhfKms9C6/tEx8UZ
h1qa9PZK0Win8bJZ10oeINa5KM/eDC9/nh3Gewki0Cy2b4Y4e5Rlwsa3F+YpjKvgGTLPvg4WE2pm
kXoxu7u0rh6GluvGR+e2bcAz19X8GBfz1jCdem/NsFdiBglrM6ON7aPPILdgMywcpHIKdk1X/2Uz
LjfUWU+ZniSgCp4t/XgnIhYMYgLWHlndNRusR/jUAOj6kI4xi/ZmMHpMF+23bILANznVkzcheDGC
8jm19XASTX+ohrQ+1CggVkOqaatAeXvBDP+qBbgFc3d+JhQ5ttSvWyXeSRvdl2OgPx7n6ZOtY4tP
uPX2oWl9dBX6m7rLT9Ii66bS+SVnRsOKFf10ZvLtneAuCjuXUAte4MVvk1KzrdAorYMk2gY2NdXM
dEm40sS/7j4ByWl3XQb2tIAkyT7fYh7GABWTyGsPwJC84HLlGmQI+f7CRASgG7nA0bLLQDmzJ2Ib
hrL2b8BFQB5J8+YFYo2z94SdbNFlIE3LLFK4JwPOWw29B4TBbxaoKwoDRLSKXRvocchwxR2cXaiG
ibth7vbFcrPFsYqaP2TJCvhbQDV3IuowBz9o60PwTz0JyXt4CXlGb/D6zBdit2x+ehi3OFk/hexR
gVNnEKBCUPzA+VP4nDbmxIoXZm60ZjqeriYTNRZFW3Foo/oLPo17zmlQJ6+9x+becp8k02Gcmvhq
kV429QgvggrDjLLkY+9ZF2fAwVCiRAkwhFxdxGsZd5aFf4wpl0rOjVysjn11lxoFHsOuMI9DgUiL
JQBKc7nF+fKCrAwqlkl6wlJc6CBx3m1rfiKErqVYzdUxM5DoxtQzTaLOXYZbrSsQPGMtelA9MDBU
jjneng7tCX/SkqB0hC8baznBGusqZ/bFNP/NRjEQOVfgg1sTOZLI/Z+xk9s0ggCPgGlf9+sqlh89
DN690fFs1uGXzZWDPMZEWhI00Sm23L+2tV7M8DfAxidAHWwVao6VY7B1mk312RMYIyPDPMbCuxPA
YA9O5T6VNTv4bJljzjJM99o3uH9kftsn5tpzpLkVsOD31AycveQIu5CsqJP9iAAr39urAdWyVz3i
wN/4tqhOBhKeTWykV7Pil3QFz7dcV866KZKnJGiK3TRw4jYszEZgdnVdPVot63j+dYkHOc1ueAQ2
duKswp50UHf0/5TKPiwzsdYjleMaCRr7AgkzAvCvtXIWqTMA8i3JPPYp8MAuY0pEPPuGbhIlkkWJ
75ebekieB6/7SVJ6Fccu/9IubE8u6NZSzZgjqvexAlabNWMGfL6xj0NCx9Q5kBDbneEI+Zw5alp7
EjG2irrHXDmHaAaUbbBWDQKfljAWLDV7XfD/0bHEBVK0muDCsKnvPWJMKNDg8oTeK0rJZ0yja+au
CK1qijKcYNaKbpMtjUAxzx4NqUn3sdgd8rya7vhU2eg0D2j/vu16lgcWVJI4McWwM8ERFYynvvYP
yp/fex/QdV04j3DZi7umc9+hLsOSZJ8cxN7mLva1dSYbkOd5O4FKXLiRJvlEdugSo5LNT8ZAKEiL
E2Q9gbeL+u5VNwkPKj/YjxpMswY/FBkhrNOJETm4TLXN+vYhR5SLHiKEiDn3Jz0B0Gvj8UVJIc6N
hw+VFPM3UbIZhQWeHB3ZrzytNcmkwV1Bk8eGIB9I4gFUz6DUdjNxSwLCaxP13BEpmNYREqjNvmg/
eS4j9AzdhE1KXOoF/cZOFP86fbAyjDK5h0jE6QHaC7a0XWIAP+7KfgOe0Ou6Dk4gmtg0ZfJkuex3
bESgbONeiYIu94plcy9RTgjW3Mi4H9CxNFfCH75ZW5vENGQEegPYCH+L2UPALVKsRixy3t0sGDYJ
48XWcszHqW6ubY+VKcsr1ocJ+tDJ1Tb2CRdrbOX9QA5CvZmPAtYmRpHxp0OHf1e6F2hTaybmv9ko
j4EZHTNGogaQ1cDHsNJIwjB6tCVOWbrXrMgfUWRsKoOClMFivrPhpQDPGvOtq4CBOMpGULRQUmtH
Q7hBZWnV+MqMbdfBRpjtuyRg7qVQNWQd7K4oPPU+dsQ2IDBH6+qcTf4rjjA21uRLLOoTLvJQPhll
iKRnwl2QJ9ajm9vmZo7+gWAztM69zCAwTJK8VN4O6Od3zRgEQA3kJrSPxpAP9yOZDk/TYtkih7ZG
G0R8U1o8IsBQR8umTwU2rB6dYqYDjISmePY+pT9HHzNLQ8wgzEbYBzY0UZvczedrbELaiaag+qzq
bm00c/6jgdgzUkmWcNzoq+/C5gZixp1vOA44oPFmxmR3YDc38N7EVBpFmmzom1lx9MskUrvULsBA
V7lf/E0Wp66AQojIM7hNHRbxthwuXkOyA0gytdEh8bZDGR4ZZAC58t322SNyuWWlsw2TkVUbmB2c
f5WPnDDHME16Fi1LTU62jctD2VSNtR4BWjAOZ/RhPRx9xOuJ+5sUTLGyqGZ4ejeG/VPSgG/tneyt
KwVM5uQnaanFP9gkUEVT6LqhLG8RLbequ0klJjcli3MhvRCR8vwaTB2qlRK7uhooJdW+tnrsbZRE
jTy2WXcTjvMFH/5zN4Tn/ExkS8Iejk++LBWRZfltBXwSyUu4HpIWIaYiscWN3gqBlzXX+9xYGK8D
409zZN4g/6wpeWhwBpHdqVhFMq2tpMZtReN98aPpAWEZ+Zg+41bvCyDVXxkML6x1cJVHn9iFMQaW
YBPahLEuxTUUARQNqqw25F4aZ96mL3bn2X5wmFiZDWGBgU+pPxU/SR81Z7g4f36Vf9H1qr2ZqlNl
u5h9BDyj8TMYkfXZWUqKi509iBmcmzEeSW48ByXT6gqIYFKaIcEj2V/gkxdcp615X5HBLkeMSYE3
XI3nwh3qa6SS17b1/HsUiUTiuhho9IQ8JhW1dQg7DcKyH5E5+ZS+YxIcLCy1eCvFiaGqOMkoQTXI
8ShOWurDTAW9162CwakGi3LT/r+vlr/790ec+GpXFMFLqWEVRS5077pDFsSDQu1KmyDjKq/EpWTB
O7ndvMfihMpyAgPTs5uiyrEZt+jJeTV1Y+3UBBMKl7l/rojLPLtN4R0y3Pk2g/gRhlpDqNumrdHX
uZHkKWZFZnoOoiYlA3x0QOICZa7C6GxZykB72/bHMvG3IgrT878XO1LZf77698dAW0+JQU8QlzVA
N6FYwVJKwWjgMk2SjkfKvy+HKEC5kOORMB1nPnrAdWVpVLtu5G2cpHa2VHIMqnvRnLPm4lrjebS1
fQhH2K2WYsnppITihD2GnM4pL5VfJzB5Db/egWJlVyBN8qJnuoOo4N5aXoqYjRr2gIq2sTy60lcM
6WV1wZ1VoWRL7tAI5we4zPWljvxTEc8MC7XaVPgXsX936cxDBIKWJaPM2zUo6848tYZA663dZ3tL
ee5xhA9yiWLCEUVhH4oE+bHw0QGvbBevRhuFxgatm3G2l3fz3/v676shwjosrRGj3PJJ/XuRk33V
NfYKFzkxi6CGSy+ZSHcyLf5OIdb0RXzA/7SegEmd7bj9qHLsEHN/BF4TnSsVANdGs9cahnGsi2/C
+Crsg5R8iOyZbKfmycSmcArBGmZ6lwnrnnQu/+j1EHWQlDEV+HbQ/+6DeryKjowclxJyPerpPmwZ
yNEyxPiQbOwjerx1Is67sE/vw6Rf0msXOxqqR7xhDmE9I3gcVW+zgUszZYZoki7hj2wyx1rucfRD
mesKtS6IspmmjkwVYZ3GiFI/zOd6J6tm3IItce5Df+q5EcCnQPpDi+k27QGBeR1FCVbJ3t7NZPY4
WdcdzALolmiJD/fGkY+8bBnKRI1JA7G4JwLSeNYipiXJe1wEhELr5e778w2CSxBwv+SSRrG0RA3h
mgCfmFWNG/cha9/6Kjtw9zIYAMr8+2p5EepOmpY+upVRn+zlRS3/uRFyJM+iooPSUXeqCt2eqAak
mZ2RzL4kjgktg2iBrW9ZGek47kBiEm5pSMr9ZtTs9ee2Q1yRZSEKOM/iraeSEsRHIhrrrXtYrNvZ
a8ObMmyefCQRZx/kP3JHah4C/fhtL+CrnKdmKgFhIV4+5f4VXsg5yIGUm61Vs+Z2TabBIUZFQLrH
EgzpY4RmrFYTo8Bq3jEp3oVePNXYnORLNTtPFM3dAdqe/egTObgiuOrHdBh5VyjFeewxhJK9Z9/p
It0hSnzV4MyvYUlISz5l/S60MXJQw/loDx08Zn4m0jV22nSDooErBU7JITV8420OX/4ZjAOnxpLo
TQH5oiVAI27wG+NG0q+/dwFRhRp1DSOweAJZOqeHAseImRTjS5ZbYgcH4IaJ/rRBuFs/uJl+KBbO
TbQQb4ZFfR5ThuwJII2fZ5juXWQBPgdzdDLSlnl6w5Cbn7xgXRQhDHF58FdGkd62kQNMkvCZwfGv
LGKbvVIlhxNqKbybFgfCkOEqYPUe0TAPBRJwbaU8R91bN+uMdzTDBIKYARTQe6j08LiyIdiwwjsq
X1ZrWMxqy+MJ0SfTmWAybpdSUvsw5yQ6uAfSB7m+gpOX1tuqq74t4UQc0UgNzKZwiO7Qd4Xft3ur
LL9kV+i9ZyX1LpoGk1k20WSdTOOjnRsEPDSIqWN+gnXHNWOH0U1i//h43HjT80tb+MO+SWCIcxNu
jLGetypGv2v6KZgI0HiSAnbBPTlldp+0pB/HaYvQuI9IVSKHTcbhnuDPlDSKWs4Hu2B2H7qpf9Dm
BAAmCRhz4xREdbmLSsKu0bphMp23wvtibibufWGryxybD6XukYQGQwq6z7SvQSx2nj988123OEeB
o/fic8ne9K2qOsNlZrjcy56hytUIs/KUsDz9z0sNwP9UyekvwHG+xit3sdkUbWq7n1fkA1jQxknH
EQ4RWxyKA5TJPLFhBKrROf3nJZDuKREsLkEdxzs/JYmuE0cbLRJsIOiKof0RsaRYmwp/eyXgODrW
iTYqoJweu/zApX4qLOzerCCIe/dQsnXYJikwpUsOYZkgvxfyzMhTntvA/+bw5yqJKpPVH89l4XKe
onHnsKYdcLbgff7+c3YLyYC2Giaxbqgazp5s7PO/r5z//4oAjHvp6XEfquydBaGzSz0bt9Xy0pmf
xOV4p0YyxyjN2cDNafgsiRd4m33JaUW4rEEA5BV+IXdsqnVod7vAv7W93Do3fT9dbEsuoep8NbUR
tn+uxrU5sslHvcbe1aKqhnkFCHo2kXNjsWZ6rqxoqyzwY61gmRPF02epKcgqmWFdWLC0/14GMYmj
kVsHosZdVCDEGjopYqBhIH3JkotIgBwB1VntNVWM9hBxFrtuHv/3v8MAg7c3EJfqyvxa0vOcXcQA
ETMZOpc6OLCDZWcmg8t/X5poKC9zfSzItb2SFIZG0U8B8PX3XU0JUNmBWhRk0eW/L13uRhdnAgpj
sa/0xNtsduc0mcPL5NF95mRBhZVGD1vALelDzTO3Q1MNH7A/ZU4OI0OjytLzN/4iogZag3dUXBlz
Rod8ioKLXL5VjFW3LqbgNAxDdE4ww5A4C57QfqgiHV8zHo+o9+RRTmy8guU3ZHOaXP/9MTpkDgMT
Kac3L3f6NW7Qcp8wnEfGw4IvBKWZT7W64NptGTpN8oW+DiK3XVt3mFgBG3cIl02n609hWZcHyEP2
/5B3Hs2NK122/SsdPccXsJnAlN6TclSVJoiysAnvf30vUDf6q3s74nW8cU8UxaJEUhSRefKcvde+
GLCk112SihdfQfrXaSZqMh2/Ts10h0MVf9CrPtrMtMoQwxl2VXsP8DX+TrdyWAy5Gb3pA4yPsoJD
KUptXJphpG8TPzLIgqtQSHUhvBTf28aKUiMkh2VFx706FcjIFtipWVOQASJD/6biHMmptyQYpv0Z
l80aeaT8kWlc0qVW6NehrL94lYGOq4ziJ6Om7cxn/y3y8w17OeGAEyk5dc+e5sxys86xd5U5JFe3
cWmZOcUOxZU6Wu5zIeUH+SrkNizYKLSvbptcSk1zfk8FS0jc6T+0ebGunWF8VQN65GBQS3ZZ/jRl
7tJLTPR9UgfIOqt6XCENgOVAffiqlSmxaqlqf1pUqs04Wx/CvD6XQfcBqEUycQFCGescyWvwftfC
aFF14tPoHIUMeLIgiZlIlzXPuueoku48XcImxclKRpKouRkf2fE+rmVnOHcdnSFT+8wlCZJ7kWPQ
0vad4Pz4Wd3PD92Yh8/J2BhvKr49vgnISnSzrOm1nB/f8FP8Qro9Z5zwgIYKRlRfVrP+/F6N9AOn
kvru8YDCUhw0WsM6PX52ss1jjgLhKYr5oJnD9vG/IwP5G9Op58cjCNAUOJpi0n/mVyhLaW/zIOPP
PD9dNOk2iwFD58e9CGHp4dAdB2XOa5MTgMDer7AHV82didTjm+Letm6Oa9z+eg0chSlu5OedQQfj
rmo0aOfz08VQllYBbeDd4+mmzkXNg5ju9Li3l+FVQCvEwDo/2+P1eWUEvNK9PG6RGK1OyOI5ws3f
YQ+62sW9wSh3/l5HgsEt+1HbPm5Sh0jI6Z57fDyXI51bKU3z800HzZG6fX0P3aB5krFC08UjgDqY
YbnodB43B4HJ+vGWPG4yHM/X3lTbn++raTOMj9wO2+D8s37FtKzI68/H1zLcOmVwL1RsPRn8XR7f
Yw6jfRotzMCP169UbOzI0ZtWbd4igJC1dTLM1FkVCG44pCU/owqRIvPo8lmPeZemob0/blm6PBWu
xincbfmGsLs69SA3eUMbBhy7+SbK4BZZjnfVvcB6g/CyD8KfSRPJ6+NuMi2eVFXZn7dEoD9FdD2v
VqjDt2uTZyudxs/7an6tfnLbz1uyq1+gstSf36km+WKy53zeV/bDK0YJ9XkrHtM3oyNp5/ECNBBU
jj4En/eJor5HPdGcQqGLIgin2IRBuCVYa7hiRghWpV+UGDi5Oce0gnhptno+/NKSpr7FifeEFv+Q
WgVak8nbTQ0BAYZGQAeGHX1XOUFzZepKREU1W8ug+i8pHJ31EFTltcXxfxSBttftmaPCMrSsyqq+
TnruwoHR9qZxpxVgXCO/JcJ9LrzEzO6IxUVmTMobYit2IYlbDqi0U668Ny1gLO/qABQxzCMZJxSu
OPje9GznXU62nz0v0+4es9FwZR5v761M3p2xtS9plji7ScXfH7ceX+IecrhTohYG0Toc7XygsvA4
K9mM6oMih6cbOAdcF/olqKUOsbuLziq7qh6Rh4XJlaPvmoxZgjOFh3On55ePTGQoRSHpYgpnHtJE
7tJ4WO0jx74YyD97YzRPXp7iUQ9Etu0Yvk44eBlFsOuGXkMrkAbOomrtaBvEiQ2PdhRbC18oaaDc
fDBqbffK1Kg/w0Tm9JsTWJRhUKLAwU4BgE1czMQWlyoxth7azGMPk3inheLDml8KxHPn8vjX4wup
vXdFN3TfUMXSPyMAzO9wcOWofh7vUyU6/xBSOOrz7/D4r6Bh5lvrVbOREa8uqZBj1YohYTpMAeJu
8nh010txUGNhX+Q2poJ8xNHimYI04hFsUtdGDYZlvV92Vd1fE4C8m1qP0bEHzzXdnrM7v8rHZ+Hx
r8SltebQlF89bpLd8IO5lbkbjEhemIeTrqK35BwGG88OkOliMr+avo6vtZ1IjQc12jc5c9AYV5oH
+cOzMbMjwqVwM/3LQLr9Uslp26SmSwBs4VDNADgYiso9jVT6xhPJ32RMSvlV60qITRO6qnCqkIM+
vszmCwqLZKPjm6KaabfMXyGhdYT2Mrr5JTxIFG3LYTcOMWalHnrvvgpPqkmMVRRqO0DpzyS1h2vT
yDXEvYNz5mzLUfqUUcFuGw/th9Rhz1D1cZ5xPUhwRLnHcGxIXF5wGHshd/dbp+xLOMbpxoMfjwFL
tQLaS+tt/UA/xCo40BUhKzEvj3J6wrJBLnBsXwL6LUzkhsukGKYgeXJZ5H110A2VHfTQHdlC/vs2
zK7s8O+bgd0OE5PmjOC9Ih6GP7/VnH/+8z8fD1XDGkQPOT8U2jAMcF1jIgH+/I5/PO7jBx4PwJ5L
WfWPu/982s9/24CT0Qn+96v78xlMPiHV8c9n+/fDP/5lIM+pjn/+Fo+nftz3+PL5Gv/5ev58Zv3x
Pv37Jx6/5udTPv7zj1/+83n+x/vw+Wj//ObPR9TBiYydgRhIA3kFBWIPvizYQmF4aulmH//4Mni3
SM/nMfWvvorOQ6lj0J/UT1rR7aEy2gRrFWa3ojSOVEM+h1f3Dh1RHkbzKoQsjoU9Fse22HKuwayk
EFnJnJDBKSiO3fwlH6z8CBz1N63NbiOK+YiZar+j+SBWK1+SDmm++1LZR5n09tHDFmh0wNblaKXE
r2yZNXz0IbtEUasINoZ54lzrLesSW2QftHgS55k7+mlSDhBzTKl3cskfPU4JcQZeUTB98GJEsDqh
1LmnEZvkGCmZVHzJLL/E1FCmyxQVxDEm/Wg5UgOtxHzc1LMQO0uGKwQA/T0ZaogTKPHPsKvfRjQn
G7OugOjVdrqORybzU7wdxzbGBsirphFwKAtGxdlYoVPUfPbK8ujL4h2XMfLiIRn2mqvR7DG+p44m
Dz3r+nWKhx3+2nqTOMkGHny2rNmkorhDJm81r3UU782BtDGhRqzIEVrFtPlS25a+H4szEgBrh4Fx
nTTlCxbLBOHi0UEFuqDFl97D5FrRKl3ak/vDJXBznVR6zIQHV27IYe7sRain4vnVumOirUPTvmcO
WoWs1bemaT7b0s3mDtxbqTK1dTSGvppXkk3tkoSta7jaS9jFAUhBn7pjcMJtSbvq1JrijnmsPpit
Rx4IeZhY3pnpJAy/y3hVVBATbM1yl7l1JsO4clwNaVrZnZjFuzFdkj4jcI729E8niqy1abZwvGCn
YRBJrzGAqfXoosynC4afjakGE792iZgAfX7XvtpTnmy8ObMMxee5IrOcpswPve/6jcRZ6nIAOjRs
4OUEy31OPLCGojkfYwDjt7pDSiENL4dUjPe59J4IG0xeaom8u8c+43MympO7LFx91j7FhOh79VoP
HH1Xkz2zqOs+w1T7a6xsIqJjesRWN+2pSi3CziXtZVJELF/bgpp8ITFDLhO4bW+4uDGyakvQO8YR
XQ4N7KD5as//1atig6X8YqsVxVEeTd0doKaHNrYUW53+qNVD3cHK0Z0Nvz9maRXcTOySZI21W5PK
yXWTGwKbYZvl/ASxMJeyGnhzQ+c5ncFDOFA/sopwJg+5/S7Sg82/r3BfCfqjU0wnOB4OGkbcwL7S
y25fZc7BmpkSVi/mPlYxkxgTZw8mPt2nxNeA9uEPW9C29UXL0mySSj7FkcvWrhGyohCIpkO2nyDm
7HFs4DMfuPKT2mvxLzI0ZGJgxSrnSiPbsyaiPQkYi2jjaG7dIfqlMiw4vj/N3X38e2OSe6vEiI6a
sE8iNAi/wBsde0F0qNP6pWhxugjeMUT1ZIT4oApmyfcS5/2S8HUmP1XyJasKzAUes223abHhA0xt
bPs5Em69JY/gFpaSJPImqMG30VFEZ+iMibkV7apr6eTFfrPPCB7fuKjVe1kJrMAOenq72RuhE12T
uWuNM9l3xZteUgk3mMJp0IkT8yDcgA2O8r4aO66D7IwfHh1narxWVT4ds4L4OhTGVKFWuLG6lA9m
rv/qqvgjbkCNO6Ry5+4yhhmyNKDR6Tjvt4325PferarR8s5euA6j+oKC43uT8UwVyKF9D8vDnXsH
Dm/WZIzI9g0OiqGgr56cSLSFJavnr4gHkQGbwXcvIHEtF+OPMrKhkpXGM6iAklaYfY4CUNuoiLDV
4QzbkpH6GwtOdamjqbpksk62VVawlDamjaKYZ2roj/PxnsVlsQAVI450yB0QTcR0Ei50DePyS2Kh
k5eOYFEpql2jbLCH0gFXQjtx3bni7tXRSyIw09sEE+C6tp8zGTZwrky6kANixLjGvIFQclSgSYLM
c4iR35gtDn6WFWvphpWBta9cNHVGoKctYVUV03ez+DmRe0jjeUeUc0O+5LDpapx3mLLl2StorJVj
I5d11B10DAXrmIsB2RnGkUFq/WZo51x3qZ0SgJLoEySEQoN8hcqobhX9hh1jgTXUySWjTbn1msE8
Wg5zon4EbZ7uzCJHWq7I3Kn5WNNZDkI6utoqcPw3LwWjMrbTKQyJjU0L7diAxl34icZROI2abeRk
Z2HfOiEHNlr7OMBFdi0ECoyGSZkuz+6e/nT2PJEgGXdht3Zz0H/0rZj+2RNzJwf9hG/uBxGHuEl6
j8P78FNvUQp7BBnyvr23E6mmURBRpke0pqWZkm4eswoiD+yfqrheamRrelOsXwH8bs1QdTdYCwot
whRu3Nrbk3477ifBrlNZnbNuExmjBtl1ZFaf/QpxhgYBmj9q/5KLtt8ltOzIhSUIqbass+xw2Cd9
3aKC0gnyofYQLHN2aZi7fqI1K3OQTHm1S4P8FgxFsSeO8AqZham+rq96IcK18EmlqdoBLKX+zUt6
tCMDaeU5+LkkrOtd4eoniCvrPED1UQ92vQhCTol2QZ9tkDULMk4TT31HtEheaBZby1b9wJPM/tXW
3IMcLkg41UQ1M73ouQuyVzcZcpK/rdchg7YaJM6qlICEizJVm7j+IC09P9LlDykFmmVYxtXvQFJs
WaTZqAHFom4jx4lyWdxGjnt7Z6prJu0Gg1LNSpGKKqRqhZtcuHT5YMEJyH414Uz7tIeBLtHw0UqJ
bKukCxvbDdlLhQxgouZA7IYWjXbKHyBrC7GOI31vJhA19MS4Y1n4AJEXbNOQq6jtD5Xlx1sJDB3g
eItXa84lqgj79SLxhsI7PQYT3fNgCqtl5bVc7C0tscYUaJwd1SIifEIVM9tEJkz0MfbBOCFpKmgI
tkbOSeC0D/fUJgCOFK1N6jbn2Jr1sVppL8AwHiwJxCogOnytO2fcrv5ADBhhEh6ubhDkVkB25+QF
z+hDv+h6Fjw1Xf5Nz7FHJNZbiUmApqoG0Qqhj+snAVEvCAZt5AXLssdna4m82BZMOgYgfK9FG7+R
MMCEk8xVlPG4OTHPvhhOHdE2BdejnLRfK96BkkCnTTpXHbGz1jIAcAVe3G1CxZJEE0qNMV7mIJh3
CHrojneYRePckht76r4FvUUcAKQ+XNSeWpO4Qwp3RDx48RSVMD+kXd4aYWXHkRD5HQvPru6Y8A+0
DDsFFX3Spl1jFyyC6udYjdrOVGI7QWIAs+kGILvxwMRJzGxQ7Wj30eEiHMpu9fYgiqDYwoN5YmQm
FtOUfp3mmldYdzREz5M5IBPvJOTYihWi8cRFJPVHJ40c5SzGMsFUcMQ8MMELfxlOzTiMa3IJX3Uj
r7a+1jkQ0WsijoWxc7AVwXCnkMD6+MvL6xJLdnVJRqt96SKXgFKqX7yrX2s46AZ0VnPscD/0GDzz
WWw5egnh7VWdnpxX1ymxJorEXGBcLlf0G7Kg7bcDia6rOZA3SoW1irQkQxWHjHcWqtodRiGt0d7M
3kPwjqqEsHIqVtZwpzYB7EWKiN9CI75FXsxA/fC7CR2dcF/TMvvZTPaveNYtSSfUGF+zI0QqXOcN
c91EmT2pcjhrUXWteqMNVpqLSph2zaUvBuS/sIVJr3H3Q69rKy71pma7YPBpWozQYbANeLLWbluR
7TY2R0sfrnldMCZM55pAi3YOIVZ+PL7MZ+iNHvflaqzx66kSRrbpGFTYBQnI2RUF2IxhbokgsqCz
IJUZ7R6fJLgl6p8pWWsqH9e6BSVy9LlWYFiWK01HrwN+mMmuUc+zwWz21Y3EhNhqXRCwuk0yunoZ
YHbT0JFafeltsmnCVL0YHkMVnaLolJv50gJ8SqAqbXdMFcsyc/uzZXe3cpb0hxVeX7u1920x7QyQ
IuvQCN1jL/oXsrgRMOaFOBY6k2jwly9RwzTXRFWtu92zpoJNmab+GkX2MKPyoQIKdaBuP3dNi1o2
bPGudWW9FE6QM87EhdV6azPLyjdWZUCuwE1sG12HLqabn1VneKLWCiHT2YspAKpi9tPbGICjCgG5
zH6UDU0kDPj4PfvyylZUV9Y3EcTRomlGh9Mdphvywjcoyr42iT47CH75yCV3RRAA/o6LBa8dNWrP
Fti29snvw/cucbQzcRFMFRVhiB0ZHvCm7lNmsrJ1ghm65ctLbsuPYoyjtePDP2e0N9OVJvMsCbRZ
dm+lN6Bp6iAMtGRXsmH/GkqOGqOfESfdQrUTM+3NS1SxLxMjJO9QnWKFNtyZzH0xsX+L+aRUYjCo
6sBHOduTwa5jLJ6E9b03ZLrwJh+gBynRXMHNIprTj40G7ZnsGEYWxjdMqB7AMQ/NdO0d+wbnDBTq
9DkD/JEWenyIknjAvOR2T4SAoAfy+xeEKnwG2Xk4JPrPTbwltYvJZot1SvGb02rQYRyZG1pYRODN
/5UH7Q2BHday6qWTQ75nainWWICsD8F+USvXudHWfnb9Vl3s2r+WODADbYxeM2QCC1uG/t4HJofK
2ISsiU3BvdPv0tedoC+CzmI6USm9xzpsh8ga3pI6Exsbx54Vu9leIIY4FslGuXKk22EiwPWTdGtm
6oqirzmEg3rqKnoahuyKQ2bB8XTcZ7Pr4Jr4SXvq6acsImlZa4hb8oDFRe2YRu403+6AUmQc7jPZ
n1blHOlooU1zwB8FmHZyf45kt7RLU2kp7uB23XXBuDNJ+WmMYWfJodz3FmwfUGwOcQrxF0KOBo4v
HVMPu+F4bB6M2IJ7QEUWRock8mlBRNU5lW65gfLBQC3BGo20ossLUDsROuCYw++QIBg0yeNOTIrB
ktmtJF8UhTSd/AE5p8ywD0toPTzeROHD9QawLwYlQKFDiE2f9SyIphHudOPNVrG/GYDfLeqj5k4f
mm4U5ADIt6TLvw+z0qzykWa68Ch7MG1L4TbPuZzenQyHp8MLxU10yZX+K4EUp0FiW2lRgGF8BP2k
T+WVRib+rt56RecEQm3uKE5pwpCSUKw1LfOVHbJnUOj5a1iJQHjgtnKos89cHB5h8TbYB1ALfpys
CsMCr4l212PFXyDYA0qV4booS/bCZpWBktkkSdEvfbNu9uWIfBqVFR2P2kT9gertaBKdyCXRnA3Y
ykszoWmUZdQoE8RAk5C7JRN7AsPLdVQ1Zw0s/Upzol9lkxRr0FfEhSoMMFlhwlcKoFPDt9vkmvNN
ueUud4ZmHZuVTfOl87bKR+lpDLCba198iRU1I3qc1TiJGKdDbB3rDlED/dK1XrLiyuYr7uAb6RnN
a1POWBXHj6l8IraU3njO3Gw7JuqiMrc+YYOfFqq2oMe64jq1JtBlxFIJWcGhRBubBB9Eiw8G0tQM
A9sKtYexoFq8NDrW+TSfZ+aKvAuj05hh9ljTCJAigHSgD5n6v9Bm5DsuiicV+W8Qd621P02veeF0
iBhhqlsWwkF9VtVLQtNUnluo5UWystr0iPa8Xgaa8a0yq/00eQNBG2RL+Cb4gyYJjuzoNmgso19x
6of6wyXYG2oL7jCq4icsJdFmichoXLnk+D0hVOfKbBuG56pcZR2WFz9EXxIm6gBtTj+yCe8iP/DX
csr3cSvUaqz8J82yvpUtgIMJoTc+BDih4S+OLv5Rh6K0jA9JPBkIkNt9S+L2xkQoHWhOtwF8WiOV
n6794KOZr6qZp6BZq0ZKaLK1/hGg295Mcf3Vy09VgNwom6wJqX6f7pFiGytKWIAHCCi2XZC/UQGh
xh/rDzbA4taYXPWQOs4OuTWbmhHWTgvgk1sOXcaKPdVm473ViHYXFRzFVd3E+bIRJw8C9LrtSCSI
7JyiXop7mhRnKxbxpeCvrovBIOq3Y7dzmi3UCMFkpmciAHmxAYC6DAVwt0pifMyY7axkax+aCfyV
9BIfWfCMvPDNTShQDnShlrJaWzfc1tomHKYcXeKCkAJ748+QLNuEyFePnDRG3YfsNUTmDZMJI1E0
QvaME9vVc+aIMGMES77trzqHpkti2ubaRwYEpwz1e0es2VK6ElB9dfVtzj5khkLGU5BwbIhWvcRW
lhflWxIxZjKcYjwoHacDuuC1F1NrqxEkW9yZ6CokunAap0ja7wEV450aa9e5w3cgLJTEgpzlbp7n
tqV7ZDY1vUtF6kCi+lfU0c6tsiBOut30zrCKpJkURcXju4pChSvTL6IDiTDju24gN4WK+VwYWvqS
Gvru8UODidzNY6S9fHxX/T6lZIH0pSjZf6f+nkuc6B5r3cGcb3YIjBYtUMPzpAXD3dJINLat5qQY
zVOlxveBgbQXJO/B5GoXU9d/6rTx3guJ3idMWUcedzJ6jNeNbyW7x71Coeery6Y9N+iZ36yxWLQe
+1tPsl7adt6bH/WMPl3tBSyL98Zmngb6Hr5N/jwGomdExkd7IhMqEdObajqXRDgSQweNdJwAu+W6
quHJ4sIA7QPFC9gvbggbkSQSBP2710sWlTiGNtbIa5RMb6NfmffYQDRZx2VG84s6g+IpWbpBAm8r
Zd+yOtalSO+ID1JFs6kdIOZuRp60W3DppS48yNFMih+2j1GfHeyDdp8BvnSOra2ju65jC9AqUlnz
b1GKeNNpe2DytLLjMLSela59Y4f3yMwEt6S14lILh7WBbi/FUmluC/avjSNPbVfrK9qVx0CU1XrI
bf3d8jjy5JlkSaiAQz5qoC6h9gDPTlZL0m3cpi5eoDIfiLzS90JhQyW9NdxlLuiyOim19yG+EFB5
R4Op3Wq4hs9TzX7ue7906kvmzFSEfCxK3NyYeAmSFu+j80FZlq+zrJe7wCVhuItyb0sjEr1Zjey3
5fQ5DRytKL4j9ilnQMoni24bREzSMyvcIzpArzS3gQuNhbHxLt7sXBX+TfdK5g7k4oUNTMKwBLTb
hbRnzd6/Epftf7H8EBaFR6NRWNCmmsbE39iSiNiDQ61qIGB50YeLKjaHQyVm9K+RQLXNsaMN0bjt
+hA5btd5G5ta4N3P2q1h9sHOHuFuhX2CQ0OPh7WGiOO9do0vEX32GKfLrh9t8VqjwdtUIN/WiVYN
K3xsiMEclLFephYm0v4ttqfxtXVgi/ticsl9CTEWZzIivIsAbi7TYgmLg/l6eyojgd57hXj6W2p3
/hXeLaMGFsY9CUZ3+A1EfXCeh2klpqfW7b4VkulMVlZHBJ/6CeWTTouMU2LVTfZWAYTEuYDkColn
tyuxH8R2oM411zMfYXhIRrezCJh12Mx/EPjsLLIORZqV0u3UBkRPujb2G0FT5C1q1G9RGPJnUVEi
epn3YbqQ3aXLlZ8JuDRJAWClD11QPt30tUctpqWa8R3Jwsat2G2bflYchbb7akbXMbJWPT7Pe21r
zS3WbRbfBkYv2V5AAVR0zcr4LSDR7a2ahuZaoT4ZnPEXBUhAaqhoXtNlNbVHLdPK8+g1tCys4uio
wTjB0yizgiR3KG4Yxcrb40uXkHqBQTZAaJG/C6Vnx96km9MXWJBiMyemZ/YvQSpeDbZlnzHhQ+tq
iMK1hSTkLlEuZHAPtpTQoUYPN9OipDaIHKUz6Z/zpvmewU0eii+YeT6QFMG8d9JsP9QHA8j6sma7
XwUpfMkwl3sn2o4tvbpwbksPvnWrnJYxX+y8dwGt1KGyrnrVchRq+nbTohrqWwbpTs0xKKHDQC0b
3ZgJpsTE2a9dmM4XvNsfOs/GJ1ysA6d24dSuCwqaZVYQZTr0ZzqhKIRGgpxGpBQmS3GH1YGai3ZI
QTOrYY0Y7FGdvJATYMmncoegnd+1m1wg/1De/Kl36NaAyPI882cRUwo4LnSVxDevmH5a0FQ9AMa+
1Q9z4WmEnkPvJRvO2tARzpc/dUDQiaFwhr1lbOqdjpRjK3qgu4XiLOHRmiQxy1rbyLlF/9Z3fbpN
wSHQIEd44qZPdiYo5yhOHK/hoqI/ozwEScqoV0kifztMGc62wTsqbdQfWLpY7ieERYw9OcijB3al
juy7cs4mU+olTlwk5mW17DgmNoqCRteT70EZ7PJqqm8lfsHQZwMcYnzIMcg4wpJr9yl38/qndIkb
gYLjr7x6zPZB1C3YUHzmu2oe9mAJ9hHNrL3R+x5VHSNrnU1NU519QTZ172MmccSsJ+4b02tryr9i
CLSepsL5NtB5d8esgAbUMDpAHrOxRMP5ZgKr6xVL9qHoLNvOPIvuEBZYQLpIBkgjf9GugEVdIDTu
c2ePbGJpOz0fivxFLwVEVkd6YNWs9GYM7VqrIUFDwwqImco5jwtvO0UEGfiwTw99Wqg9vePspAZl
bBOnUxfH5xJPR8X1JIMNE0fKNMHfxvbFwmq1blkpTki6Ry6pVpOrIKQ8CnvCotOgSfEzu7qgYUVC
LktwPEjdJbKZhWr85mwn2l4lZrCU9PoWnmoL0urHn7TooVJ3JGGhXP89zXlNsOv8dZnNivIYPyM0
1Y0gXWpRIrzj9BeTfpvDX8aZuVAJJBgOuWxUCdP8YlxVBh1hzg5nLnRzq/ngH2qz3nlzhAnR86s5
GmYTu2CavMkEuc2mMznEbWvl3cg9BbiBRldcOOGK6iXaRVQ6pFGDVs61n9BjiwJDY60zQkV4ey0b
I6f2GFqamP249sHa0CQr82tlz4psJNrAEaDSuIQ4LNPYc9dh3C1y+uIHRY875SPOMawjgLvWzatN
P5PRtoMOqiYcDzhS0oiNPgKnBmh9xQbHJIndA+g3Ach+wyCEUOVYFr85MuOjdRQuQJ1DA5qhW6Oq
fZJNAkUNgUcWtBAyfSKotGu4KeuqSZ5dr+jJKNgQGVytE+hzzB2IVioVoEQrgbSSDNdwnlvgNjd3
WEq+givt+JsDYbYV9g6089r2j4zUv2JI/4wdNaz//HvoqCs9yzAMBKSGo9uGZXL/H6GjdTi/aX7G
ab8keWuQtE4b+wSzJV1xsHI38FpIUO/cnd3j7eWMvWEdnVtzeP4rtzv9Ly/HnkNO/wxB5fUg2rNN
w3RsxzCF+/fXUwgz8RQJ8LsJNCmQkvkPjIZ7Bf3jzGfq2fdM51boScK2c2WgyLE0LlgRZjhyC+Ne
tNodTH588AftrkcHu8zZJjLj2sDmXaAdo8GhOTu/Gr6nPj0CZmirOq6fpB+foVqmLJOYXjufCDdP
qz8q2sBl85sPx7cmh/KaOupNtv1VDZwujDa7Zi5XvIrhxPn6s1/1wybWyEv126+I+VuQcVp2yHT7
NXUy/ZgG1bvVWCOozfpoW3SQjfJKS7vk00LjWUI5WDoqAOCKsPecOC+awZk0ovO2qgLnq67uXVAb
WB+ouqxsvHlZTGuxcqy1YdIRMgv7WTCv61PUBV6vIL+p7EuptQeEbgQs4OpYY1N5HvNsLal2ynjU
qV5oWqTpTU2TjWlvog0xE9NrYCuSEBygNM4lyTJavgMMwQTLKOMZfQfsdZn30d3yp3wd4X5DcZIL
6q967cYtl2ZBFeMItXNmN0eghR8+EkIyHusfELGuqZQDfKFK33REOftOCnmmZHsVo/WEpn5vBzWH
EIWKp3C8laW8mzmK9w4B5ia1gn1oJQ5jHCPZcKZ4yRJ7b+sNqGA/+ZAMj+Cqwq6bzbqYcWigORC1
hSh/01HqcOxkqyZzLk4+MBKy+1M1pATCkk+RKCfZD/POCFF+wVgnWP6/P962/s9Pt4uU07CF5xi6
qXO2+vunG42ib2RuyNrrYvtk/MerqMZncGDbwa+LfZs4cl+yCKeYD7cVqZtAX9pNJcNloaqv+Hef
O907ahpua73oLlIPTi3KKGaKRrOUvQ+ABvYNFZRa2Mx0lwYdV5yQEALtAFE2w2nsebTUximNLskr
Ae7GqugcsWpn57fQbIynrqRqgJRKSRajD/K/lxhmNo934q+Y6L/lH/8ZI/3jj1Tp/6Mh1iywpH3z
RvwVkv33EOssan79/I8jmc8/c/X3IGt+8DPI2viXxIZiUQ26tiVMFvD//CvIWnP/xQTZgu8jsJoJ
65Fx/VeStdD/5dq0ZnVC68hidwSPV+ePJGvb+5dnmLQ2LUMKkw+n9f+TZG0Qy/3HEs6y7ZgCbQVN
X1O6tinmi+CPLUXvLNCCBU7StM1/Y+0iLWBonmwrWdPJ8hm3nMyXh/Xn8WXQEcYWlaMumQkIPuzC
/lDM9gMtjr6zurT/y45nOuJ/vD7huhZvmyRM2aIj+ffXlyQCkb6fz6LartkLrvOlInWhp8t/Gwu0
Hr5V+9vHzccXZnsLBofal5KB4CKKKu1WGS4RjQUIoqKcj6NVZr2ZNvAWzkykfJhwjGM9mT6UlzzB
z95SxFUn/m7qlaUFn2HqZfumozXmDD8CapF9LmrnEAvUAaGy+pXV0NVaWBqdA3I/ti2yue+1Hxs0
Q+p8Y6f293zW4ZOz13fI882AtBXFgHdFaFS4D2wt3tZTo+6mp91EVXMeaWpDbOUIxg45C0rmqkhG
zsgJCthe27sJjVQnRF5Iv3lauJ3xgY4n+i/KzmvHcWTbtl9EIOiC5Ku8y5RJXy9EuaT3DLqvP4Oq
jXtOV21U43ajCalMIyVRESvWmnPMb/HMoMkrhx50z8/tBVhmrCB6ytx0pelWd4xkDhqSKJTXjI4f
FoGeeKJWUORUAymsTh+dmt6jnTOSewV5TtAUub+2enZW2T1NyjhVX0xYdxcp38coQrCs6nFbKuld
vQ6t30ADAZuK9g3qzcKuavXTkvon0mv14uqlv576dk8mbbSBXAxOhmI+INpw7vFkzxn5Dc8jXgef
2MIxsRaopsJVJ4to1qtkG/q0N6z/KMt5gBR/3OnhrNlo5TNs8ekKBZ1GLvJofHZlvil6mGczErQj
c3WrQjFQ9mnDZcCTtBKUoZkJV8orI/3ZRDxxoDMHNm5+inQoO9Pm9s5GJ40XjLD+Wdbar2eKdsAp
FNnBGYNDPJazTq6A+hQMCiDPKnd0m082KsMj7tU9mtiVxMf/EjdTDbsjr1ZFf/QgFz4mU0Bs0nzJ
p65n7UYL3AQ9mwcryaFsC1K3lTM8SIUeZ0Sg9J5i71hps8aEhL65qneeraFvroU1DhBWOd3bcbUo
4Oc8wBBuzmPTcyqONHuvBeXPVnc5CLYkJ3DuIAzLbfzoh84px2+F+w78O1vXPn710XOeGOY9EVeX
nMtDNJr1aRRVc+LjmQ5ab+4YNmC5R4/Dg54cXOb+iEuJDFh0uqLh2hk22ijffFZuPO1qZ5EbG7qp
1xz0/PeRB1rcTx8a9jCrY+sC4ShutcVSElkcNuhT4qWIBhQdMQX7ZkhmLmK3ljKprkzbnKskSPmh
RGwVVDRODH9KHiykXfqik0iZA+NmD1NzvH92aRD/kNHLJDL/JOYPM+cX6GHke0816HVKB3SxfGha
S5zUfPFyzMPK8a3VHZ9AmN60jfLZR+c4kF2JJf8aQ6Duu7p6xll4jN2gWoWaEC8Dev2Fq8Xx16Ko
LkGahd/+z+7yX8p/48+10PHmLcPUbQJQDeO3tRo5AcBEp6+XwMK70xj3xSmgjWZqpvNgDefEieKz
bxj2S8D0vja118ot38oIPJt+VcxwzpXluefAIrzIynLA4THcuZEoiu+jEzwlbWG/4N0nU8ZJ9hBx
wnVV9MODg/Tm7y/E0v9Y1FnPTRvMr84LcX/fdBTm39JsBl5I2WxDn+Mmh2n3NNVdvae5P6s6rPqE
roag0MLdC2EgL3Gbbuc0Psq4HPQct1vyHpr2h7RByQu//pBRYr0RqbSIVTC8WPC1zhLOMhjJhR4Z
B8ewhy8GUs+V9AjywYnxhPSy3vYleYK0AtDpSPVN6Yg53bHN8PKGV0bQ0ykwIdR7nfzwS3m2O0Yj
eYm29e9viW7/sRFL4Xkc66Ah4bt1nN82Oj3FliMRgSzrmoACwpGj4/1S9c1/Hv3vr9kd3ueuNLGQ
hh7G5tYegIdhyMGgX18bPbA2dTcSKhtr2ZIoUAEJOZvhynVz6OL8MuiD/WSaPyiz69v9Secqkhtg
G+PY4ffkKOsD0F2xYBuld2bSTiVliLNBVA878qeRNqd9saqN0j1PkskttvdH0mUDLDMR2nt6/uHS
dj9gmES7uAm65xwT7BbxWLoKWdZvTL5dyfyuR3zuqNcU61ywoDfBGZcVIZUvsHWcd5BS05KOx3g1
AUdt+paog7Kuok2GuhkzdLDsA8Q83ai/T1NPbA8w7B18i/rUYp9TwXjMg9bFsWp9Hdhnb4hotWu0
Z2Ad38zKiTnLk/6j925zw8b6DX38eKQbt84w0S46N4FjPl8CvyznbtZwrQZBAmHvEU1bO+m6MVX2
rBvBYz84Ww1/gAcpBwB2V+JgtyE2ICT2GNnG7fgYaxrxM61sthos7V8LnBtaSwLXQdtOIhHbLCSj
M5/IOrJZ6l8y9Az7QChINvPS1Q1TtK9tsjZ+bUuiaLYS3LLRaDNlTmjXgrsB9BNG5EqOX0x29J2h
8NQiOI+YvekEINwvfd+iFCBPgolT0QzIyPG4Fz5ucV1V43FKre9m0SOYnuK4mzN51YYieOlMaW2u
YAlI7iK6Y+Q8ou8kSmZlOeVwyuwKdb4ljvWMiwWLQDbLxBmujmGQk8LuUmKY7ooRe7UQptbcjKwl
Q3FQ56xAO/j3L5T5z94Eha2Uc41s25bjeDqUyX8WjhN3JVaLDEUterxjiSzZsxRRWQyln8ju5eJd
68FdW5pTJBD7y/xoJFWB07pOQNA1zTkO4uy71UmStwDrrGqrClZdVQp6DG5OiKd+nJT+4g6Te+sq
+Zp03vgFW6ILYr8pTink2hLQza0Q/sYg/mZMiRxc6IjDUhTJGwie0VHv7PH49xduzAvF/zZl7i/c
0cGOsISYti2ceRf5PxW9r+VJQhMaUjLg5xD9vs4VJ3sG6eqn1+f5s1eO/blgdICRdFiRkstXwNeP
SSaLtxEoHTrS4kvnxsOlyoVxU4G90jMMxF6EXIJZhvMQzrYcJY3Pv//s+v1M/Y8f3nY927E4Frm6
MzeW/vnDT5GEeEVc4XIi8mObqfgwmNrIfEbPoRQJk/S7YjrVzNsuZmzLTe+gP6s6wUREFt6c7Mmp
RHbMTbAQLawkNtZh418ScwRMnZkNIoKWsHdvzmFq03jPiA3HfMei3yQ6WBwgpbf7Ix1dWh4Dplaa
t20zw3gJOautsiTQ4XKMS41YnS/5vFwbInpqkNcBsnW/pJTmDlrz6/0iNAk+qfIZYmKlerA65V17
bfye5anxXlNkCxF/YHrSP/SycVdmWWp7u5DIi6KvBBLgU6ji/twBqEawkXuvqlDa0tRxPoZpjhud
ApsUnkm9EqvBmSLKqpNw0m9d7GYXot+zPWYm3gX9tUbQPjdP38j0nlbCHd2HSAGdRrhEyS6LpQEe
iImIvQzxYSarwg8PuKCdXRcM8/nDbR0yasJ+nVo9vcROac2Dj2Eqjn2USphlMbthdnaxGpSGtSdj
C1RaBlyc3Te7TiaBEjLqGPE7mVxaQo0H23X1hWACuM61lC0MNbymH6tcGd/QmSgatxppyYUy1qPO
9Br9SHYhm9Vca7NcIywDsqQsJEqBS0YNuY7NueqJPQl1hLOW1LCMqMw5OLk7J2ExSoBHxCMiR0y8
tl3mmctO+Hi305IiPD0LLalfW8fbjzLSbrNadtlbmF5hBVqoV039OTZDKgM/6He9W+nPJaPgjaHZ
2gpQ2FHzHeviolGn36ba1QRx4u/fDHNuNv3ji0EbwPQo+mzH9VzKhH9+MQYhCRqp0HdmabsrDDJ/
874iyq0Xp2nyzW3UGmJZ6AGEAD1ZpX1qomkly0hVIJZGPY9PQlXMUYSNV9Rw9wDa+MbDX9yzgnhX
rU8QKdp9/p3zwbYKYXxT4lenNCUxNy6wnAx2/RAlQ7f2u0Zu3MklQrfGBACN7FDaLXQeT1N7J0CC
V+gIS5BckUYTSvdfus60OP58K0zdYpkwLIvSwv3trWBGbWMNJ2mJY4Jmtscqnrrnigkyqd5Ot+kL
WOaqhjeeAPVts4ZPFyDPll3pMkQMJe8NgLxzvN39qWuw5UWmxrCaBtvC5ey8L6uivc1wYGLByKhq
de1VIpxZ1IVWPNyfUhFs6Iy/ytG2ToTtoAOeSmI8kBoCb3LQog5YM5eFrENUtGR2Q0+5XwIRfs1a
QT0KBNepLBUuZWbdCBoFJmW35ovFeTjDuk1DqfxAlPJTMWQKYeWP1bY2oUASvAKnOghP44gQW7S+
9ehq2/uJr621H6byx919+UE3F2yGHmB90vk/q5Ktba3LMtpr0vSxa3HJNZTNHUfixZSrYePmPZFB
YVG8JYQ++eFTBpLpkxkIOS2N/qMs5bVo1DqGUvwxWDhDCjXqpykcYJS6eULoBUkuXRflRwIfsDGY
HiRjsKqV23s34t3vhVdJW3vdom5nzExNBk0VpYQGaIJpUHTsKod0bXJxV0jtmV+PgQpOnoG6pe9D
65XxG4QVXHrXLA2J2swcoiomtBboPi/3QnN0mu5ZaWRyjBlZPp3aBU2c7lKpm2unFTCnfCIJMY5w
vI9C8PIiJoVhfqrjlGaCr59FATijreVGN/vq5Mlx7zhacB3az0JDzGobE5b+LNQ5t9x/Rier+Yjd
rryQEhgDjLLFxxiGGZ1qIz6KTCcwoeh/JJYXPHDc8k+/1hZJt8AKHu6XuCy/Q0mczW8ecL0h6x51
Dns0Ktz2oOc+A2d2gEunUHok4yvA2vpV4KTPyjgAIKs9dnZ30tryXKOifo5sPoIe8sCiBD+r2XaP
YKO6igCOjsqbL3ro5Gs7zPxVe7+57s+7xj1zVmsXxv31ufagrfX5JsSPfEPhkyxkXThXZ2TUjCL1
GM2X+yMW/o5wqFpfNJ7moCNFduIlGOJG1a812RRvNPVJOcN69GB3BXGUhA4tyzoipLt1xY4iufxA
WoI1BUxfVSX1mx3sGLkEaEycg1H5V9g04kwcJ57ags6kwkU53BdoxX28R8mGZiLQrGUxNHANOAo+
qjDq1zKdj/OjnXM7gVtfCszGC6ttsZQkhQZJA8W2bZxxHycbkh3E5dcnk0Qke5uWnxzjwAKPgnTv
gNIDOYfek2hnVOUFkafYTVH0OjrVTSvo2wSu6F/zpsKVwd0kDzrdumPt5841Svg6kQXEAHZ+Kjn6
XLsEiDCZYdmSITnzxCLWDgDbdYTBpreW6LohzY0styTWPOjzKEBqL/oH7ggHnF5eRYv43wYefxzL
0S/SbKbworFsC++34ots7Y7/UOJMnT7cNFZPS1PuI6xQB91h+i228T1LBsFntGXlyqDPt9ZNEAoO
HRyGpAzV6soqbhZSdsvInB82NRZSyeyxQBLw0PB/dqTd3JgEp0g+qvLDFpJMWKGuSW/v7qeaqMLn
2GoE6KaR/EIC7wyXFRazW8J9O4D5i/Qg5wIrHkiD02KgUveK9B5RMRKR8G9vyh9NF94UnUJVp0/B
ZP73cwRasNY3akok9KQDbHenIUyTSzR51mH0L+O8hg0+IG+Myz3jeUT3jRcae13a4TVthkMVt9ZT
Tei1Iof3aqFZYLxovtx/n/dw12ftgRIDBCFgv9PIbuzYEHuTKniIMgiNqA802W2txkmtRePU2iOg
ypZE1cbHNF0L4ZN/VKwryGHkUHBmiXx5sWMGkKbuhiu8Fo9tZpdH9KXZ0YCiu22Em+z/pUD5L7uy
Q21ic/DAnE4E4j8LFF3AyzHn9yl0DPFtDA2cQ1hf6KUB8k1Fh00koFD1YCZmo16y9xIVgdFiuJRE
QHoaLihPR8V35+7QCSEy1TZdAoU4vNC3OHed/jm4sdylLDRr3KUeagcdlUVeApSd9YFMj92lsviq
Bi7KHWwUvZk1L1jSzBc4+y4lwjrNyok8KdU9pWTTs331w16U9eLvb4bBUOf3as1xmegIi7uGOc1v
h8+OIPVEd2gN2/PxsWiH4uS3mH+YzfEBczGx2U0KmSF5sT8E89kjN8B4hFrrXH+d1VygIOTN2IDX
odhgBqg931xBgm0fAhPiWl/6+15mzanThvZfqk3rz2aUp3OG5PBsuTb//HaG7LU+1MoGqTKh619H
q9WA2/fVuhObljPNIRwJHQID56I58v0rwvsU7GOf76wopdnIDJyzmhPtkk4gQmrD8GFsquf7QTz2
XZtmQi8O6DsQSc2PjNwC2eJBodvfm84DBrSzJ9Ob1YzR1ayTV613CL9pQvnmBuQmlfUlbLzydfRp
bdxPuVo0zh6FxF50/WjvIi/7NJopO+fD+8h8a81N2xwds22OYn5ktEm/+ftnbv65UNBmQJOB8ctg
3fp99eysPpLoXdO5cA6SQxTCfTURoyZQkXZCxnJV1Jl/vT8KPJNsk8zwgb4yfnd6+9VkC3p0AofG
fNd/ojP4yNvBf8w4hDyOZWusvZI1N21T+ynFum3BjSYDt47R5XftRiOHYKGbNYA/Ff+oGoLlSwIX
NkZIcBjtqvqiy6x+wN++6c1YeXiXCHX6+zvwX+56T3c9YUnXIYrA1n+/awJsrXbXYYVj+wIsayzR
xzXQEysiYAvlrqfcTHBo4yAzhth60D0v3XouO7I3xB4gn/j9fh7rQsd6aAuWAISnamtHCdIrdJvO
/7skWhQftdF//fsrsOfv5T9OWfQc+NnhxHOu8JC2/HMRyz2DdUhH3ciMDka5lvdgtSSwpb79SaoR
J01UrTTdeRQEUbmqKyzHPZP4FbEa3kdbpxuWO/OikSC1IC8s22LrGpF30HVRNskihYA7GKn9vAmf
grELHjreAxrWNJ7mrpJRYcDUjbjETgmIKuuRNdkagU6eLDFwmjVRkkWDwwWVLb2LWcA0tqvQ1YI9
7S2os639HmacVIXd7FHvFK+4Y1QZjV+smihEW15+9XJLkQ6brE2LY9xxfr0/SudHAE//ZTEx/igr
eFM9aE06b6mhO7/vDJxc6T2JgqzXiXV5dS8phS9s4Czz/iCtb5UjPNKpmQHmtfZmIiTfNRrS9oVb
D+bBhhtJt/9YCOlSNA7mg6XoXozkVV3uC2ZeoZKLysA4//12uOuX/nk7gGyaT9wWgxHP+30ZjF0O
c5nVo/NJO9pndeS+Q6KKroNOMoaufzF7QTvANPMb9KDiFoMBLIuhvdRdXNwKy8jJB4manWnlawmE
+uQ2Qm5tx+mwHkbJjVmjXMHqsHDvC203hik2jXkI1Sdlso11/5vmZvpJOW1xSK3xGNte/DRU/tcZ
0zrotKogeTcnJw9BmmCowvyjH0IS02+jJ54bghhklO8Mr3E+pCuIZVRNfc66lnG2Vd4Ggw5lNGsq
f204RMdgnBf2U2vmPtSGqlz96iC2k/zOST853S9Oiv0Y42y7bnRD290X9dEbyo9oyN81qAXbnIjs
I7oCIodSvPxTMvzbWqv/UWzA0nJNwTrDeEcI+7diIxrCJLQk6Gs78901zQjrJUFpNIz9964mExvN
Rf3ihuZ3B/N9L2Y7OyzTVQl5Dml7R5JnuMIHFSwSZKRPY1yZO9uhM0/axr+0Y+0/735hUQPQxmB2
Zzu/L4q+rKYyp4O3BBR50Xs+4nv/IZj08nB/ahE0uu0VY70miggecrwfdoN4VyBzPd4vLXAcMiud
FyCGHBLKqIK1VOlbamlofVUAecomoxKHXHzpsXRzMsIj5OTaA0p3ZztNyef9mavp3kKD3kJD22jO
Rg/vzDFT/doH+r6fCtKgSGuDIn+24946y6JQbGMyZe+v64caHBnBEz0y1/ltLAuGcmmaAy6Zn/bS
eolIxEFj3bZ7NE/rv38X/xx+OsLWLTQHdIb59/ftFc5qmPVVli5/LWB9CzkmT9dqClkZGGETDDjn
1dPM36fJpK2TCaQHbwypD9cwSqN1bYZkA5WTdjAHYX+QZXp0BSo32yGu6X72CO0NNMWn/3zZmaZZ
/vTWTNbH//9LsVyXEpkzhWBt/O3uNRpGd4ZmpXw/5pFAOlkBp1P8hZMdPpD7lGEokx3kPZ9kzX4o
b7HjM74QJTOmvHkulK8RiOT2D6iZd4BGtP29sxDbR+u+Tk2Yck3DsW5xTwL6fwqkgA4lFCLE8MVo
7v7+inQhfx+3SNeS1rz7ezavyftjkddJ1tKURZ/KC75EDrleQLnjazNfXMIq9/0sC45BEV3Nxouv
9QhWmH7b+f4n7r+Er4z6nZMzKTwpa4yJtC4fYrV1cz2/uAw99l7vfL8/G3X/NLLQbD3ll9zhkIIr
60lN+6AdzYtZv/eF61/BmWhXFJLuATR6fS6n/OFeOdwLid9KCtaGaFkTGbGxhFs/gzJfkTlH2JW2
jTTVHR01UocmYUafXe+YFg+gl4YEgyOGnFcaVD9iyEOfsb9oIwxP6JkVHgnH3jRYsl4JfnnMgayt
+TPNzpC5ubULl4Qmdal7DoulOX3lm0mqTueZl6ypmEEyOt3n1dQiXADRMU6UfxGtfcyU5aNFeNCz
pysfd4Hh7ScdtlWJFmcF6Kqi/Ojca4y9JALcSKqy1IDGQaYffawPfEr+vk6jPRok8y1JqufciD8j
FV0Cjhjf8ya5YOLa/Vr7A3S4WZP4N1MU5tazBST4JtzcGza+xL0U5uoY6nVA35T4jImMsrUGoWJr
2U21iL1u/FbGalmwjr/TcbbxfoqlgkHzjDMrWJDTGhEzZlt7OtrJWpS08E2AUfQJvA/bTfpLP7Zn
rVcJouz6hHENtYy7zbgVj2ki5HEaJ/0pFM5P0VlXDg9LxF4RCHuJL8SzCLBgRLcLR6fctyV60Uqz
0YoR++kpoo/h8HhvvTOPqzvAal1n02pr4wwDmg9bHC7IDaVXvAyKoTx0cJUe4DFjD9Ic9WKUDXDK
lKiRFn4sA7Vh3zeZYmogkhfpxcHJyFzSROenrv+zNXR7rxt6TBtnINOhlQT83i+mUGJfIjAlhyi/
NByZWFCL8tfTcf41PLfFesoME+M65ptuRo4R7rJ1unRY+Rr9567sqSajK1GVycKbfQbBTCp1x6j5
9Yh4hpoNKOnW99915j+CCQyKuWKGUgn5kPiW9R4XWDs7YSaPwWjqO80b6ce2drFpBPGPkSYlBuAw
eauJlVhQpNqvk+5dAEyTN20bYmsp5T/43T4q8Ls5sTp5piq/SYdQ1irCptIpkFts3WSZZUPxDdUN
1mOWqCBti5UH8v/ICJ1+OPXsa1769HjqHz6QPCWT4BlZcnJrLPdo9H19zAKUAWPpRY9I4m6qrLay
TmHS+ISG6Lja13Q/T21XO8915cfPsnRDEr7s+pbyXu+GmrP5/anvJc0NVxO0HOyMOwVxtwymmwKI
83S/YAh4RZBVPtyfeQjNNrom8cpW1ZPyp/QgggywrNCrtdWWPQBRrft1GSsqjak01MErLWcXRs20
zWKreu6G6hChAcjLLABcYpbq9OuhgrV3nKPbZ7DevkBaHZvucWS9eRG1LfZVVxt8EfpPpAXDKoE6
frTonx7bbBJH0FgjqCbN5urHHuOZCaZWOPmbomzItKCO2hRVRoQ1uvCH+8UfHoe4SncUgF+9DPK7
iqtPjocXkVfBh5+RDzn3/rHo4XAwrFVW9vrjRP/iUU3D9EgETi/iDZzXbt1VIcGjlcRPbZCHTX2L
f3y2QLYl/JRZTCl7WZO6ZwGoTL0Ii5VPgnBKEVFbEsNXGYwvZDg0LDAKcQKKiZdJTfC9LNFtzNL5
rCbnq1U13ChgyxaY6evFNASME/lKGiHf0EQLX8aRA46uXfQJj/YU7OmJxR82YsgYaVuGOUj1jjoM
iUtiaOqtCQlfgSGiWjImQZJLx9GqxKquF4O1CCofnEHJ4NnhqGeGJGxHfHKe69/qZO8GzSvbmbNq
YKHEgezX+QBZrjDqXZeKpzJS34UX7+LWxV9jSvw6RYm11AV6ohUZAXfm1ylI1lXtTKvMkqBLih4O
6D4b86/mFPUbLQ7Q+JkWcxAimMuHPDWnLRrUr/aoG4hocrlHwIhIFzDENrdrExAEEXtFvXJTxTpd
lchHu+JnGrdyBT0LeKdbveFdoGgiABCe8leRIgHRcPN3Km9JkNA/U2SyPNAYfqUvZuCkW5+OVM7/
6wg88MJoh9u/Kn60w0DGj22pRZ6YzXpUGKJa8MmeVXnI8jgieGYVbb0HcxLpCuQTsaHamCwKLMCr
kkicpXlDb8oW2eA/19GQrH3C1pdlYZaPKWv8ovMwCEthvQiPsb0n7GnT06ldGc060SmHSIGaWREp
UprhOFjd16xihC0d+02OlUGj3rrGYfuT7+A3HLjKOsNQxX03bhhbJYseWe5CaEwset9Ysl0wWEV2
5UGpXY1kvqwHEuvhPOa4IAj1CNvppIKKtAPcFyRMOK8R+AM7x7oIMaRZNXb3oLIAt+UouxOH6pTj
Vkdg36bFY6GH6bGsUfk0pcb0obe1pTbY9nrMjzC0n0CRuftuYn8cf8pmIJSq2/gk7WzbsP7Usb8t
x6o+kZvjr6DAsYFY7hrXjHWYPFTFIfalrjVf+zYLVsJSV954tjad6NHEZleBS4lMduFVs4XTwIzl
6UzeHD7RVYX6LhqI8rFac1qZPUf/pIu/tE2wrrxiQiZBkogGrTnyYwhYL70RjodUGu1R2fCXCixZ
zBPBkup1uwRXly0D3/vitaSekQRYpALaBdyLNJZfW+VWiH5CY8lyb86tjGgnZctICKkncj635Vht
Fj8jTktrbULNUEXcDkyZWX5cHXjGDIChmUQFIbSf2IieIfV/zQexKlXyWXvmtJv8i6vAfLUcesnT
LA4oyPZSFO9m0AG1JOnEpjBgvUCTW5jElkuTIdEtnipvYZWKP94Cbuo6Tt2kXk58F5Wtxi3yoW1c
MW8Z2zrYACcwNy1l9kIVTD1rR0Pq05jdvsjfXVw1q4ToP3bDsX9KgDSFmSJs1zdWfKRy5U8zg6bM
AD+7G7Nrz9AgPnucZouuhodF5N1ejsh74exQWilGoiNS0iI1dlRA3GVq7OGx5vxwFSOikawaJwS7
IqZDT0AqiBSnX9ameXFrfZ8S6M5+u5ZDLtat476H9NxI5HMOVRacjcDCEtaXsDK6fpuNxbjJpAdo
g7Tc5ZhU+8HWUbn6Ak9W+QXQbp5JA+NSxXJvPCWe8WkrS+1w3b2XYq706EZQ84pjwEiNRbPWwVrH
m0R6w9pr/Bcjm1YeW9UqMtGBpf2hGtPq0JVdQrZnzECrWJAmugmR/iJs2tKBWGBnpbZWxWPAUAFF
Oy6qgHrXEZ+xtkEjV2L4zQGKWHIHsGQ1YNw9pgVBhUQ8gx7pN1ZBxLhRGfXaT94bizZjMrFez26u
XO+34PxscsmnAE9pI3edycimrh+bsiE10/RHAM1TfeznoD2hPaU1Ka1TTcN5INeC5ibq1SqoOqA3
EpRGWX36TuVtFUckCMTuj6HqgcJWEoNQuBlj/SkgzW5Bq+gzCeJTPqfNS/KK83rYA21aqd4nLQrQ
c1OwD4XoyZOw0rAbt+2y5Uzq+JNc6WiD1plRfS1sM8UFDWLMgodZuBWDgYZJYpliv21sUS2VR9Fm
EC1AfM2b3WlwFcgLD8YE8AhoGASBxVVVPXAPdxtkEqq4E/2chjJfDLUuF6DIferc/kxAy2dbxOe4
IbMxVChJ4oTYVeM1V2RH4g1HJVVQU2jM4pPeZ03JzGpDLDSjTkgQXu8dqN2GbVwE36IxhZuQXkN/
vCSudaGGeHbaWdLT2y82a6BqzWwpm+AAgXhgQQno1Xhf9SmFEGe+60G81rUAKoj/Vja8xj5yXrQi
+F6YbDyIZzy+kt200G353c5duYud8EdETotdJWpvMIlsqybdu55/yKX9FAaMDNzBSZcqMFhmWQaj
7MBHepOF+cRMVpxCwD2otpgCK6NAjQRqCCwYLMamvdKU28b9ZxOVB2mp8YH13r7JFsUnvvpFbyBK
lpVNpKFpE6cXvZFysx2DGN15SepxmC8csnPqiLB4hF96u6VUM2Q89wFwAlaY5B09RMCb6V8IDdZA
ZK4jgb2y7QLojyZA36xvCGeuKm8ZVYy4RfST+tJeo5M9GxTC7cSP3VqfDkG0MMqa6kKzmWwbVD91
VnOzERdkME1VCSEvBDXTT9Uq+Ct1Z25CjoL89lilm8lIxx0LFrzm8K2iz7bUGsdDEWRvCCAATVuE
5g6xDjLDzAEQZ1FxsfMYNMFX5aqSxivgwA/yXkmmG3JtGQv8MnB3MpeCw1ZtiZGWfdQ1l4HZK4Dg
iuVighhJRJ41ZIDBfHNXDt6wDOLRmAv+D8fqGMYrcHfuSG8g078C6/VXboDapmyCpS8j9oTMXxtj
A6+qQAGHI/qzw9Qr4uU4GdOyq4A7sUabKKYYcok0HzdDKuFRayaZKsGJoycxSE25jiK5QEaVLvue
g4dkSVO5jesBXockeHFX6RUGUGIlcET0v96XULHOmkPXEMgmPqci+MJXNlw3dm0vorpc6BhzFlY8
i5VNZ9tVKNRIg44kfViDFT/Jx3GZmyB5f5r2sYmI15ZuffAUJWsADAd+hlyrEmAmYubw0JvVG1JY
tYglfzk0QHCoyUNvREAlNmhIyMV3MhAGqI20nZ3uKdKAkDP5Oxqi+1l3YEGNwF2PGEXmvIygktbS
qux3cDfNyhHD2+QTC68ZTrQvSXpO60w82WgdOxcUJcO8bKkRfRGZebmCFB9QOXfmGlPL0iIM6hj0
MPsygDMrJ0ZRyl8xPcNYq7Xop0UT6QUdgK7eTKSnbGKG6QFKTDSdgN9HWe7zJrMB6hffwc9icuUe
1YEwL0Q8tQuZ6TNGQXKqpe4Jk/ZTaToYz0nb4vICwuQ+t2UenFmCnYWUX2YrjImMcT0K8oqqJG2f
WlELlDYdkdfz02K++BVLWE4QqSAUxpbG8yBbRse9/JfRgvN7W1h6jjAMB4m+a5Fi/7tKlxxIj5hE
0EntXUHUle4yMQ2qirbPD3dNQdrVyU1la1q74bqEInVK4nzcIZ7i1SHKryMZHe5tQM2RK3KcHzFo
WxvWwOIpbVo0MhqGK3/wzI0b2g30WF64MQ/D708rcuxiJwgQwnonP030I1Fdz2WheY8hZPwFGKyI
1JNZ6aSkyhZAbXS+Gwt4ThPGOGOVmm7wZA8+niJRJofQEuHT6KorCWvYM6DF7LWylZeEzccl7Xcb
og1ZpEPWXB9xd4n/IezMluNGkm37RTDDjMBrznNypqgXmCipMI+BKfD1ZwGse6tbx+zUQ8Mykyo1
KQIR4e57r70dZ0uTauyPZhHPIoCq9k0X2UcgBs7eThvzUDnaBzHD463rqo+odpxLbQ/fvKovr3gQ
/r54hbrGreX+S0/TnLuw/z38oc1p27Ps0tJ9lDH/PQuMmskPIMbC52uTD3tEXpj1vYAyRNWsO/kc
gh6y+ZAR0w+E/KVUt6HfGWet8qBap5xzh/FsdrHzVoQWuC5VencsJN3G1KjMiMO7WKFf0IM2kn+Z
OZh/WJfRgHuGgZnEMm1G0Y75p1MIjfQQIhShdQUhFxGunV4WcYn7Rk85e++pPDqAthqsqT1ZnKyg
MSjXvnA3QyBHOGJ+8zh4yTPau9XSc8w0XOeVhIzuS4e4XZDDlPZx+1QVNkgfwufWwdylDTJjJDLP
dtf8WPJReepUpRZY7ORgEWOA2SFw9wx7WUBagD4IXuR6MVFY3PgPo23uZtmKkvmlp+jZj5N+N5va
vZpok6+j2YcHH17GBVipvHoGiooSXTpBaO6Z6MP8pemwjCOdI1trvBRp724x3U9rDo/jtSB6bogN
C/Semz52YbDrpea8tPPFT2sKjgQba/PJEUc+SjeDJUdc4R62T7ShbWPulqfSieB2jMLMNpmKkZzo
0ZM1AWnJHZNghOIMebt/HueLM5/Ac6jG62nwpkPEuOUOOIAGJlm4m2i0ryIPoNrP4haVW9qumHkc
JGL0d5x3++ZXH7oaQO0CvBoBS49xXx+CUkuv6DJM+OpF+ZIPJZEGHXZLgQAoGTjPTW190YLePwXI
Bb8uQDm0gwbVhpZBuWlru3moqkHuPXC65yTQiYggDRZop0XKU1D5x6ifDjaw6nuchG8t+YEXxHgO
q4csUiIp09LcxA6lb5RmOjT8ZAMlvfjQRwU/HSfZzvG74oMt9ikW051TdLzRbPqraSN+L9L0ktRi
6AAIaI2mPkydYiskJwkawt0pE/8Z2mD1IQLTfeuygLBLYsdvw24xb7aFcveghfg/N2GOLyKyqLap
+sjqBSIWnZljbca+TreERfQHw82cd61v33RslKuxhryyTFjRMdG5D1KsEb4WgvwAa3sj+Nk9x3MO
qm+VRyMmXGceYPqQUIravS2elb+NK5wD+/sQCvvJ8d3+1lY2zaF4/EazJbu0MuMo4xovZSbKjZYI
ktyjrj4UzEjWTdar7+Ws4Q3FZB3DlMgClMbt0Xbaz7SX5b3MIbtjdC0408j0sNwgXUEbgHBLVsNi
F89LrRbGw6NFhT/4w2MBtzjdtjacz4K2moR5/aJ1NBJp/X/vawvlgVXW15Bep8O/xlYS/mltCe0A
Qqb3DcLQsD4x0aOxyDtGLYg19dHheET6pjO3GCdfNisRhfYJaQrlUOQjsvHVt5LT1v89TFoWp/9e
eD3fF4vrm7VLX4Q2/2FgqTQ6CValqHAKs6NjqJe3PthbdYGmc3YOd5zLKnJjzMS7cmCb3SjK/9vh
Usi2P0jf+QgIkDtyQEpQX8iwOOqZtmO0ifct/zc7o/G/TfTLHM/wPHYJ4dr6H7KRprU4VElmk2VP
xglcskX/aD4ur0xKC2ZG062tG/09DgadZn48nYGSypv0YCg1SRqfJY7IWz1flNXiymg9c/2U6E7/
hqqfQYSuH1ST3pKanccQVJmqqWl26hnCWbM6hXrGGYkymirFOXetzonQTIsHZ8wLAL98NrWMrQxL
iI2terGKiTZcD236wrfQXGSNbmC/aForfJ/jwMjCrQlCrsTj3A0R4Tg9xUF10uyofVd+E25KX5Ae
1fX9LYyz/mZaDbrFnDt6frd83nsWmEKvwdKcASfWYVqeFimM1w+oe2u6FDEGKDyecf3OWAN8CUkG
9PIjtggKlcqxa9qgkGVJeoOhmZU+w5Aq2XyNNOPwyUJGDgorSHY2BtKNn2fDRY7ufWQMdkJTyIHQ
06qPLOgHoErJA7pW51nS6d+0YwGAbF5ozNuCzE41w9lSIvmIkBc1Dv/Yw0noqP6/dCuOSx9y8VGG
uY/Z2GVkv1Om1IF4EaORzPNmr8i+dUgX+JESJrt5TasnDov+ThbRJkWU/qTH4CezRP2Lf9T6X+dJ
9CYWmisGlL5ns+j892mlwBAx5gNBoGnW3bV+qD9Q8hLsMsXBzTPfKkJCT40hvQNEhTn61Hkwqx4a
qOtOQFpM79ULgzeVSAHzk6ZMMCuo9cZ0z3ZwGmy5+xqQZ2H6NL/LYONFkPQ/prrZ2Y42XNNUKza2
0zVby039LTrZ+F+UuIhu/ziRuQJ53exss00XeJb4A8iCtUkFPDnZeoRavkErsIlCZ05Pb3N+rD7/
5Okk6G45TmpdsR0UuPJ5glZOupjFnhGQMCIxyMqlIPo6/OpDH2HamYOZYAm9403ED6GTdut1+8IQ
HtGFGlP3OYkQ42BejxgHJYVslNnN3jcpXruZkxAR+rpvKKHOwQS7bbKd4WC3xnuQkHzdGUNwaYxK
f/EtzEcgFXnCKIPsehgQLDpncGKof0AjLHP8MfdRsNhGe+jiMX8wki4ighw+wIqUs5U5Td0170x6
OFlaf9CCbwFuljOKHY5mpBeYDvhjtZWkN7f1PjMgVTcYH83NkcmvVnZ3RYvhKQV7sUWj6Zzcupzu
LVBweuKPQpuecztJj8M8z8HMKPZFBodp4kQyok95duaBoRXRPjVE8eJ1cX2PfHzCmnTzx8D2C4j7
9ARWVgwbE4kclPXaS3dx5CTfKgYySdmIH5BXzR3UohbM42iUwe++1DD9NsV3oerXwH5dZICcIvCj
wp5f7r248yKkura/Hlyszc78XOdd/cSMfzuIDNeNisboX1Qn4k9R53zLufiuOE173HbGH1KNsKSi
gVlG/e9nKPjKjzoIxqMcO6xj1N9rgc6Jf0FiDTEr/VWM40m38pZMNaNEpJc6awYr8l4CkjthpRM7
T6byBWrUdbDmqb1RvZeN765bsiAftdnHmwFcp8pBLdp73g93zGk7JHqxN+wYrXc6cKtJx3sJopIm
QlM7uxpv6aG0jZxeRHMOxlCdl7tIqxiQNQV0846FPs2N/CVCB/psFLRm6ZO/jQZHqcZk5gMVe0WK
kfY24To/4iokDWm2PM3pJTSAWDqniFDNJImehsaPViS6Tz9yfcb/D+lr48RYEUUyC1A71RznduRM
3PaOWA0qIMEIMRItDR67BpeAbhg36K/pJgaa8lom3CB+M9YALFmKucgTEnEuBnyqNu/7lyzRoofx
QZ8C59xwyltnEXHxan6bzEi2fzl8/Fn18Qvn7OeamOwM1/pfci0SEsLQYWgPZB1+Y23Gch8SfLlN
x9Z+pI/2q3X7bGsVqb8UDXNu9dGyJ27VqaSpCxxWxz3Z5cfQ4jskKeM7gLx0T7u9uUxa8SOvau8B
DWq6NgIiHv7v7974U4VD2YcIxwat4AoTQNAft6sK24YJum6vKlTiVWDhPYB+2nKKWA2tI/ZAM5Ds
Wc1NM7VsM7B6zkpc/M5T7eD6AH6fRe6ByuFfpMHGn4J4hHqI0+gxQVtFTv6nYC9FveoTV4N4Io27
Q4f2CtLu8O54DaWArspTOAb4Wty8O9lszF8SrEQGCOjJkV4Rl1r9yzFzeXT/85jJtyRQ6DM5xCUO
W+iPHZPV3vUifCeckzhYsyjbN+LYmm1BsCppScOLPsifuuGd0qx5GFknrhZg7zW4w38zd9qm/qe9
07MhQkDHdFGuuCw0f2xtfRBEoRqB2aUaW7jejLee38PQlYB8EYR2sHVPTRjewl6XZ86B9jk0Mnfn
Z5H9KDKoLzoNuAzexyaP4e/HnS+vNWTyZaUyiXY4mrbx3WkHSjzlRVundOT9axmz8asgy02LEMg+
TPizDHrr1Zvo7y9vAdi+CW8ARRbg3KKThT9umo0XQSUAwrnvf9vmESk7LvJ1a0bP1D3cMq0oKV+Q
+JP5Q0ZgKTDf6VnErQmwfis9VGrzn2X2NTBAKMRWDn21bTTwHHbur0NW/E+/62HSYOTYkzOZ70pH
K7aJ080S1Fxtq9qONrWirPkCFQGvEFeVdmQ9z5e8I2soA3brOPWjk2uPZpJj1GoD/l2/DnWhKZ5d
WsUzEwrjXIJWZ1s2kDK/zGWxmeIYwBx0ViIDuyjhjg4T2iM8ds4E8xsDkvEi3O7JRl99U6o0XmjX
I1JU+RmHuNhgUwjIjxP6zoGQTpgAe3swOGqr6W1J0uuEZW3G90wGFLt6bJxnUnwPbUYeda6vii5s
Xo0SoyEDQP+SpIlxqPQmYMrXsvs62lXIKLo3KI92X43ESRBTN2Sa9xD5/ka4sXVuItuC79xtC6/9
TXiFfYTLKh7AlcUnhMLcczSI16mvwAPJFuGEbQ3yOoXQnkApXqSoiovVTH+/ii7E4F4mC8YSkRQ5
9TPF4yVwq+k6loj9YytGa9c5Rx4frGChUTztlisqx/LJT6ERDQl+krZIhoNHpMe+8tvvChPQ3e7J
tegiZwHQk/dSRDXePwu+IHfWNF4pa51DHzkFK5rvMIgEh7pY/bSganbCJ+nHUmSshCSE7oE2tysR
OyEMUYHpkwje14aQVERmdb6fkb3z8WlIuie85NMTp6AGtR2G6RgR7tdDN7/SbPWoar08LB8ZWovS
3xveRj/5NlWlvav8HmRRqZfXtqnLq99i/8KbgWQ9RsPn1CSKqjygqtCgb6zjaMIOpJz2oZ4vQy5O
X7CvIIhp1g3pcB1F3j5mGfnz9bOTkt5jJTVaHj+uTOxSlrpNyhvJIGIHSSv/jFnSgIrFRWm2tSnd
OsWvbuvY97iQUr2mLFAPyzvdYWIRzDVJBExqNpYgXQxuyyt2DvdYBvqzkC7K38B/SdmbNyNU7MPk
uB8m9q7XuHlWkpkVNn5vq+u5dtHT2joPhZudcV8GV82C82x6pfEJf0Slm14Na2Il0occW/wTWQka
Ux17ugvZdas+A28SXNls5RlXqA/Ate2hR+UzmR5ewhGp2b6eWSKmcKEO5ArZSMmMdmPXLaeNJAn7
3WSYkvOJMz44Zq8DUmO/gwQT3oP+uxdO6hQ79CAZgjOlWN5DuyhXg+p+LT6s3K+olAFUXpvSgsxh
986N/RUndMbU0vXIh5K2/gD2hpSYmeLWa7uvAsOpAw+GQNY+KYfZZJM9Fpb9+vU1mjrfw6XVl4/T
hsAKtckYD624Y53dQIzL8t81o50/juohm23BHpPRXew6yHDmt6kqoiuOjWzTpMoAdqm31wzFji09
46VvnOy5Ln4rJ2dhmqV57fgLHraKOITIXSel9jMoGNyq3r9XaIJvgH1q8togWCWzIrSJR3WxKvu3
ITpkWjzyWnCgOERrMKjmsfSy6q4J7lz19M+nmjCja8VSXH8y8rZXLtE9tEqNY7GweFJSfAM7qvYV
1JWDVY7+ml7zh89v/htup5WH6Po7588IwsczSYcxDPhqfNLVGJNc1na7QFfJtkmnis1slr7LtiRM
Ktf2hU0OTDZRVJAwKPBc9kOwcwO/+3rughHkgFWN6GXmJ7DscZcjDvJXX2V6yyTrhKDwktceJpta
4JMISkCxs4DaHhRHDKEh7yry8QoogqBAw+EfclTd9wLezRrK+0wF4wKs9O9XPmR0Vpke3FtYmNck
88M98mAypphF05RuG9qBY5ySnFw9B4EZHkYtech5vi/lfElN0CqmqHZJ06KZYid/qXwQuS7zBfh8
yAZBB7jk5Fho2v6CLUSauBAPSnP/8lvQX0FYDhfaNt2W0p0Yhfnt8gUZtC8CX8Yh89BYkRBgpBcB
KaGJlHbFodSso5wjDsmaNDAYaUZ7goJAWtPTnqqoe5WBkOvKsOT9a//DmKcf/vOHqtN6Tq0F9Ohy
gL6SAMhPurw0uzeGgNtsSqyLnjnhW1z6v0QfWsevQrvFxLYSeJjDrjI+5xd6amX3IHDKTSFQ5odu
99o2HbWoU+07TTHKprc3MESfVhbKnbU2kE2TFeEEkCTH3KJX5ScQHVxCuo5eJEma6l7+1di/ooH2
Rxv3xiFpeHgIJWSGzFRqi+X52hf+9OLZkY3uISFsyq6z6Ypv1dzqrRluZVdj69XJmV4W/KhLxs2Y
EONHFXuIuyB7J7Y+26TKEefc7gT9AfUamPWm0+ri5PKUY2n656XyUXHUuvftayq0DIiG3HZOIad/
VmopuwP1FquZ1GG1T2R7ELHoEO5HibJa6v+lZS41SwE2/1EnufGGxnA6Krj42/EsQ00+OAbMAGBm
CXFeNsNZozQHlm7dnjZFG66YRqC1zm6zOMaNdtJGTmbM56OFepBiAdr1tKG3masA7uu0DFd1xERH
q5roGXtzsqLg9y/uchTnIE8wOXQvt/KDM+2vlajC4ZTNMIBoGE3WxJrTJNChL7DBP4iD1vsIxDvx
AoL+k0Cjo7OUL28zt6XMTW0mLVNmaKsUT+DehW9MzKpBNgE85lNopL8XGBf2OfWF5SpNbzzrcfaW
9qZxMTzmpbYPOGM+zEllpU/kQ+2kP96VAhDkuT38LtkFx0oie1zexo03PvrGREQHthkjy/JvtaH/
FY+Mt75uD7QWTJSdjDTcJkPZa4gb3uRnpH1ecK7TclxNHNSNuHFOTYWIoxfaNYi1hFZiqb63mcaG
6xscbwexWxzyJVEIMJIjclRnw/xgDyQfmTbDdrLbn1XZf/pjI94NQHc557jTcknnVyru37smsq6A
6pIHPwh/15GlvoVsoNzFnbl3QLx/82JQY3psIoLnT0Eu+CzNa5SU8bU20u0XrqtnjvOdqgGJQMDG
xajXPvqYUHc6neXXULWv0YTcCcMMunc3rO9JPRxLvFaoJPP0jaJ3bZuwjFrM1ofJ7Kd9VUbxSwAX
j8XAvTS45m6h4UdMHKJHQgSrY6OaLY0l41q5rXHNGFtel7dJwe9iyOofNP4AdMdQuuu44rRsIbVa
3i5f0ORjvfBLlOgPanCDtRWq/OfUraWRm5/TOP5ugG4tLCXayW+C0ukpyceaaCXI0oh6E2iS87Qb
lk+9raVrwa0jqLZyyXtvlasDvZEW37matnU6WIj1oQhqt7Jwix2nOLS0DSBMMo4h15fmiQf1q37i
VDAHxCpjHWhpSZKgYe8Db04XlGV/DIeSBnUYDteyq9p9GerDlXNVu4+00dulxvhz4im7ciye1mlr
Nj9KP7obPFGvUOsNVHgmkh5Q3gw/kpeo0vJNDqqWadwMismJyeoKnbfz4Wz5qtPK6QAsVdt1zCy2
GAX7+WQPWtMJjDctdn8VCMFvxpzug7xzY+fN+NyUY3domJauZg7CWcwVDv0p8J4yPS3vls+9MbVq
qBj8EXAe/++lwHMQbpY/1eo/QtfXT65qxQYrqlr5mReel4s3vyoTZq/r5WVMevkff//yd9S+/K0N
Awyi2Q67GGOrVAs2Y2kX7IJg5+oU7B2cyq9Oq0KSI13S03IvFQ8GwJtFbN5OKNm0NtyK2Gseg/lC
MkqxpvRakd5WPyWEvZSWjD6DEix91llbBd5up89ohzCv/r4sbzk6Duu2JM0m8wLr1pjZY0s60dF2
NdJdW3Kgce0T1WTUJH/PtTMD0pAKttx6mp9fOZaVt8R2CSMAh7MtpjoBCNg5W9Qa4Ta0LfU9JV6Z
Z0e9Onl1wNXWYU40LCRqecWQNXB/iRazide27w7IjTBX9WG0hb6m3HWeHT1/TfXaP6PHekQMG10W
CiRPwR5lKfe+Yahbk4TTDfi0utl5i9Ku9h/m/xWZ++AS9U08VqC9dYZ8s2NfuwvghtcmzH8EGH6Q
ZLu/bDv5q0nT6DVF6b5ra5eovX7nA4Z/9foH246r9wL20y3q4xf+abc6Xd/flaRcmHmOkyBN2Un1
XVBhVPaculuDO5Sgp8iEJfZl2OYw1HdLV80y/OygjFGHDjYi/aIijuqKgomMyikFrL6mRw9p3ay+
2WCL9+2MYMykBO6TEryzzJcmiIBnNSDEQ0Sav1j5OJLmpoAh5UjO49HJf7YE5SXgMV5bzflZRc07
sXoURUglKCSHkA5UXj+HkEef2BDofdeDvmdmGX+HN7eQ/paPmeDq1K+ASAKnf7XS8NswDtodOZT9
+kV4NOgzHZFk2kdRxk8FmBJSefbLJJIR0cbIAvng4Wc6oZOBcBdiR0XXEzy5kV++0brv2Wttaqq4
iD54LIKVNnkl6zn5bW6JEq8ZxhTWYEVuN06WH5EaDmKo9Te9pVVgcvwgVb36K3Q0/Q6rCf3y/ArY
VLibmPzfKbb5rNKpwlMYqPBTWFnBF/yQGpGNPKm/EBPi0/LnwK06bQ9JqV0Nq4zuVjLi6fAA8LuK
WGW/44DJ3PuUdvxlIg81tNHEyDjzcChpYQ81rMhZSMYwA57h0DlGsk8b1PTO7EVtjU3X28mlzbJs
j3D3B/cqiFsj6mk1kJo9tqfZ8/uW5il94XHqzyzP0Zvpoc6KLSBjy1erVv8cSqe4hGgQxXxcR0Cq
X8LRqNCyoUdNiT/e+dHY7olp7ekqxMZ28chp6glZavys8NNvErfMj0yJZqBjwdBzH1lVvxdDOoej
t8FWVSrZK+F0hwKS4+tIt86g5PuEScuos1D5XdfVdcRCuMOfNh3LcnBPYcWhrRSkrSpGS+ZkV9fK
G+3tyFb4HPiRWKF2+pakUXUT8/2QzfeDNt8PzPGQlBD/NsLL9IVNJThTkM3U0x5aZC4qbhNqODlC
3ua/cf388M/pbjniFWZ17hc0s0wxpdXJyPx3CONibXaEgLWhmZzjvrefzEBj+lCmL54wIILGfrMH
5M3pNCtKEzKtUx7qsf3RSL958f0uO9isaXuq/EOEovPe+cTL0Mmqfkf8ypLud6Ol/crMg3BvV7LY
jWWEck9Lsl+5sxE5ftDYzn9IvEIb3/fzywTWlSQmwW+GMN33vzdsXVyx62l3VxUU93VNvR+n7jOR
jcFz6BsvOdv1tQu1/lqWNnEy4gJxZHzXiia/EDhPJHLQ6G8oGTYtgW4LSVsGOcGVBXpYKzeeVdQ+
ddIRL17SX+Lcy94CabACSOMpqrtHZ578ZfnYrgNLbWtUTy+9162F35fnnvoWx2eDs7NsNZhYhUkM
u01nX3OISzLciHzWVEcnNRPldIJdy2bYD+gQa1pFp1GAEmydWKFTKqrd8tZaoIL9YG8+S7car75J
VjoblIvDryzhPZaCe3Xyt6BI6utYt92GtZUT8TwD43cy7AnEBKFMdMXagUO/W4ALfZr+9CAmOwks
uURZPJkhgWTIItDedOoLGJ5n1q+clDSaZ5N+qYy2P05x8zJ2t6TCG8ak/UYTVx7DUa9PvImWT6fu
FqaV+0pDIIHN4lXo4OzoCiG7eptYfrWMdcOtSCdN51hN1F3Ou+FDArFr0W9CMTJhSaZL3RPp2JkE
0Wd26u8KlPoOitceZP1kWu+M1RCmzZl+idsg5+75aY0Bi2dixr+w7GDIS69hR9NrufAU6MiOCF4L
OtU/+Tc8VwGzVHe7bAm9WxWPstHB3BOBGNvs5GoUqQJGzN8+1PJnowAOy8ZtDya5HEzL+qOEZvxD
j4F99BYgB06GKEM5Ky0XdK8pB8mO1Jb5M+Rop1FCGCarA2HYogobzfAhz8xdh+X82XD+HmJKHSX4
Mm8v9aS5MWLICmu4Tg0OQVVHPhk4qNdiN3dO7YJwd4Y+vUKpnZOsyFuufQew8VBkp69vC8+FzSNO
1HYvmnhNMHhzqbgtN6KpMJUvQE8qtpTW5vxk5ypPLxKMpz7gKCIotORoOjAd79Lr10tbS9Mr8S3D
jtT2Cp0cku8wzs2v2TpLbbepVCXs46NBXy9aW1NDP8Uk7bSddYSQSLor4JdjN9P3l4ufkAvm8M2v
//msdX11zapo18yx1TTXGQL0wO02TjzaGzNXzc5hX92woLccbJL6nI/Ex9Mp/6xaK7osUQe9LQmG
LlOSH2aNVGF0A0q7qN6XArvIXC1ZiYXKP05qYp+i4tL4PiXBPGIZrQaKtR39xRwk4FQRgEadjODF
lprZkf5KJsSiJZhMgUcxCkviR5EWtMaUHoD+B0R8B83O6gbisrzOeEmbqjnhbmBdV33xWJF3dioT
U4GHDftPqurtlJruN4QGctfOY7AiIqnLmYvbgRvxPy7S7B9yA2X6JPWfWWsHv/Xk5xCPT5Id6tQ1
xCmzKJ9jgxMMqLrVhD6EnRwZwW4aFfvzWMYHIBrRo4y7L4KQwHL93ErUEhkmS2SYWFFSTceQ4OI5
oZm6XGA/Pupypphk6jWVfMtf7U03teOH5ZDZOd+czMseWqdp7wPyZXa/8Czms77nDgkQovn93y8r
aJUpvMxrKEriF5V+60jYXBGs65/iTmd0gGwJcUcIDo+ZNd1FyEmEIMq9AQvoJCVV31Li1krHmzRo
6YVh1zMR9z4P9gUujrzDiCCLY+rtvxg/4OYquugydnV8SZvgUxQNFWkn1bbxDHuVHkg/MH/Xvnj2
NH16be1qT4Tf7+XXJzkePQlEju7ccZ3v60e/YpWNNtaY4EWqNPfs+bL9NKDJr2SYZO/Q3UxuFC89
DaRCbAhNPy9Th5RYgwczN8+9NCkO8G6t8cVDQxJtjw9OwAgiKw9fVHleer8kMTCI0fhpM7ziF0lK
JqlAYfQxIbRY57VlE5oZ1s+tT33phvJRr4Lokvfhu8HP8cZxnaEuWo7lnT6tx7HM37JA76C3Q6QT
2c9I+MmvIAPeqlLtPbaSaWsjdMed6dS3BjCwK+OXBas61PZn7I0KiC7enLSs0JHVEOSE0Qa3IhD9
1lZO/1RklQMcd+rfEp2OZlsUTDMyK9viLKvPngdlYz4HLvtZ47ySDDe8Grr+U8v9+dQQU8z2V6Rm
JHWoX+i/R5b2mqyoOqQTXw/FXtrFvmmBRNlZyxzM8+coixH8cj8NSIHmD5cvh4YjLiWtj5U9tWgF
/z92dXlV4irxCKQ+jLWjZcQ3nnKNoNXBZMOmopivCCboucyfuuR47ibZvaVmUF8LW0ekMLKpuI3E
oDG/Xb6gdLMeV9Kt66usHf9Uimy7fPWfP5IODHObUXsdIOw/KFCAR63A2FjEtfawfCassbvya9zD
diEERkermuhhtfeqqbsMs0F8eZW3H0x/WkInfAYFpRDdRWZIaTRVoQbB2IDdCB9hyDD+NYP5e5QR
bfhq1H4xX8FxFlcewk4i2wvHjc6ab+aXfy4Ihhps2N6vpeEY5vqM7oQlXA9nVVrkb3qutXaU26Xv
ZmR194Fjw6YVUGyX1cQpJYSgEp+2PnbHXsZynYXcJFGU/FrEJQVgy2OcAuC1dXB8Cq3YftmHus5J
L0Nm4g3truA8sq1rddEzPbJjAZb4suD/ItWOqCsIXlsiU3yMLfK9jUZx6M1Ta+fm2mFR/xg1+6Ec
i4kf4p015RR6ONYV9cpz7LNQD4re+qh3P8LSaQ9pGZhHr+uPg2N66zky8iRT8gAinxGFrtpsbcm2
+RBhhoRYdzeTO2OZtKl6FB1K+VkhhboKFsgAX9Ybk+tg+M0P/Bo8C7URXhP23gdH4988G6zgaBEH
tF0MGxPVz8pymWD83fulht92FnO+OMauggR/wsFTy3PiI5npggG6sgTuWFnD3VDYvX0PZPaydy4N
cHMQECKs8qfWa/65csW5Sxiw0UF1zkyXPzNZKyYmvKsIBAJwYNd3I/4RxM34oFLfX6NwOelz27RR
QbUFTMLYsGMoYMDW/NRKfsR6KH/T3f6rQ8j8ytqY7GoHURDt/+6q2ds6LFaxiYP6CxA+uTR5UQNw
+pn3UdVGzIOjn5W6j35z9BbqsdRLIICA8a1suA1zJ2OB2w2YiDpLeh+hU3SbvkS132gUH4ayx7VT
xq/jOHT7r2F3l/XxubROXd64b62Cq4b5xCfhyTyDaHOOuCCZgdMdO7Oy0V3PwbBKE4Lz/P8WlGzQ
KqeBnc5QveWzxPnJPjlCT8ujm0SXsh5UTxZFGc2Gjnrb8NfuwsRxXuZu8xG7CjLu+W2sgvTqJJz5
LLlTLaIHFGMVZtHZa0fH034aTIT981eFl4VnS3JGYfZuPJeo1P3Wj7/5QF+OyYgjixGEeYoRmm0c
QGOp66Wv/jDke7vOqyPDSfeRJJ9pVQRINt3QPoASMtZZP4ht3Agt3Vqivw+95myHznrXZj2iP1+W
V72wEoy6ZnphiPeGdGN6lJ6bPtSORWop0UsfWhEV2yJzLgGNo2thBIBGgVl++Kj71gPE+HPb+/Gr
TkYKEibjtMgcvvSJumeqA9sa+bV9oh76SHtg2qO9mY36GPM0eG2ChHFESPCdCxnGd3l4sqr4u9CL
fQg8/xyol56jVsTjHobDqxSKkRWOjeFYuOMj3gvR6PGKce8AUTDkQDEP/5ZXvVt/7wSDq6VdN3lG
eHP18+hqt8UuwGRllUzRRIR77FyqdDzCI2g23RzbFSGMjjyjeGwN3Ti28+yZ/rB3VVPx2rmQGpAJ
fB9q4rCawJj2iwQ98VrSLgxiXkVRIJQddWg9djIa+Efick4MeOiMZuIhYL0MtbrE7RBO9SUmY1LU
AT5Ah/SMQ5P4rMtVk16Klpu6as2D2+fBSVKI1zN9bflajmTpUtXyVgWNRZ54EUysCDoKKUQtJyHB
b7eii/aZZkPTH4oXYQTAp5eQjlhY09r7mpV5SMxLLw+3mui/JZHBiig+NZU9wceA8Wv9D2Nntts4
lm3bXznId9YhuUlu8uJkPajvLMt980I4bSf7vufX30EqTmVkFHDrAglBlBxOWaI291przjHNPRFR
0I8qoOOJ7n0LJPYb5BH9wsyH4awWNXKEMMpDnKmesRcFkWADxrRWSfyDk0YHDQz7sCgVTd9Hqv+j
OpX22G2vp8oVnA1zPKC3QLkzxH1FCrDwVnWYy6XBbIgxqc43tGFwDmNhM1vXPJBL99ORIMLlcv27
GvoXd5an3lU97G7TJw9nrpNowvfbGYveWR7hVrrqr2YXjqCvd3JFKVcGnpWl67I/YZAfnBBIwgub
5iZu/qhkQ/oSOVWFyIGgVczyYu2PnrJ3m/Ax7jitzarbeLUmjvNQ3fZow3jok/d5Hj2mcfk+4A+5
1WJCbfVczS4K40JKx6raYaZPjlZuYcQuxZ2S6v5rRea5XVItjDFDxcn7Psuw3NIJlnldA2rwiz9y
nfapQSX4yPzoIdb8bO+wp9qKxEUVRXN0O+fGqDFxdLNguN7l00A/H/FR8TpWBifHaxd099enSRHn
TLFBl+RSWYhRVnucVVdOfS2VZyzm7tbHpGvgoLAq3fqKnwRKnb3nuPG20CYTy4S2gfFbkEZRjWtF
1s5z18PjJ1TLrnVM3lp1ydSTMQl4RDYvpNDZrmk9yBKcaz1udaa/LXgnViN0qFUYqd5OS6Pn2A+U
M+0ec6lko7tWDDy0XcuYqQun+QH281ZHhmUjdjrTx3hW4yq55LZysdNuONDUQSzS5cWbDhx4Md/4
WSPXV+o58KCBtthV9IAmi7Ao9j4Lf/I0DoWp7WdadecwIXKZTZL75NK/KO1MuzGULVeA7FxZ+t6k
AbifXUXMfkvTy7aK2xjQUdTDPH2YPTWMVyMP7ew81miTtgfXZQ/bCGHGOqiLYlX2PeixDEWQCPx1
57mELDBQv7ZiCiREe7+U5xrxz6srhxgHTLu6fokwxYWh4cPMycWLn9GRzRUbjD+OtAeozFujHEli
iKFezKMIFRN8kHkgRTual0pivnRKEn75MUqUljg4mTMnnOnTLnLTTc05j1MZci6ksepYmbm5Ih88
WBHFXp/mG19V33VGImzJEbyyuEb1PhBI7wIX+3HW3UjQoiyACWF8s3xSDa1BW4UlS59GgVJMFh9z
yDdM32K+bYlx6zgqTp3Supu/Wm5lcGVMu9vKXUkTy51s3Kkym07Ib7sJuy8vhTlsakqHTc4esf6D
ZL2eY56qhItEYGvn6imWzdSS8PQk3lUxLuWC5XpRY549jiIXu6DEgNL1I05UarK9qcrqTvFRr8yH
Wg70ZQ698D1fOwU1indydRZV2VnPaAP2NOPpAhcDqbyomSvqkLXCePCO/pUOJ4z3Ji/5m6Kk2fLW
VKVzK7WEIfqsSoyt9r4pHOenQz4A5WpS6ZIspknEXpe8YLIaWys8jmXx53yGZkivmGp0tMbSEHp7
6XUw+G1U2NldUdrM9DtRu/twUNfxpNWZxcj0vJpdEtxzASAfj3WYibWg0Wcj0rd1KPdO7zsXKNCf
NGW2nYeuRTq+PIZ584duuSjVp11T53H9imPozFoCCSVsY++e4epGKcRXbcJdCA3xv8K1KDJOTcBA
My11Rs0xrk1eNTlnQSEwLhHBTXRLkpAxWGohib7xY57SkCUsztz3VtpuEldrXto+WTNyjB79Ko0f
gAFiE0P94NPmu0qnwqjxjtdvBmLr8bHpYAUKm0AIf7pS/9igZvQbilgRe9GRoalNyU+lhu/Oy/uQ
Xn380Lm1/4fiTZ7lVkygDbs9BMIE5jXqz7Jkc5Y6DmmSUvTwN9nu/nUzyxnmw7QznpQpyUjzClhd
kx2CgDnvsQFsvQ2Kliu+0VgbX+cyK0OweTMDcNSzRVURqDPDAMGmOOvSZsUgpIQcnTjVz0MJCKxD
g1jTYdiFTRZsWh3U6rQkOX5iLtMg9Nc+QXV498uc6C5QhOg+82JFDs9IaTANlVkrjnnkZtsKi+hb
VDySYZxtsqyPGbYED5rMlG8Blq+i0l5oqYGwAqEVvfypSaW4IlSYQIaICAzoAErr2aCTBN+aSYbg
k7Vl5xqXjRymnAdqdBekdbrVY0N5alvnLqwNDe1EmlHg+w7shsoDaypTY0sZcUuQCLLv1gDZSYjE
SFZFm20dyzceC/ctr1r1G3PsV8+HflaQDrNzrYpliknuab5HHG1JNwPB9d7Ui27hTSOUxmINKo3h
Lk6s9kHWLBFmHF04VRUEkQxpvd56LXNH380OMF9P7hA5DPurjqxAZcE33jsCmzSxZ+rD+xghMVV7
heSQopHnxkpNuoBLHXMl1wNf3UOFVFZRFr75bUPUqWsXr7Ys7ZMEzFFaA0wpK8e3y35kMzedDDnK
XaeCy7Y8vpAGxuYNAvb8AjUfvTV1g4QAt/RzLcbTh0rLI+HDa8N6PWu2FOyam/meJ2S86RieLr1i
fG+tpr8p7DjYun4EBzD0GYm25YObozcbKuw9dEPkgVwUfTvEAux2yqACN7J2lyWhdhfpgC9Z7IRb
69sKMNOy4mqxDxwCaucFKOjlR1Na2FyZ798njnEjx+xTJTvpNiQsA8FvxNclRfQdGdLd1Y3xUI+h
coz9NoFKxi9UYyd7xfP/mRmMuwkFWfqR9O8D0B5bBvRHHVXhjlyJggovuOix2RIHG3/Ntt3WMj6w
X5q7njIWESCxUwr7YjicUfIZtfYOVkT06roNkpu+zA45sb+LyjQ9pj80Bmpz/GhUN0Bzh1k06nsQ
vYVvLPQIsMTVlmITZZGG5QWv0E1rtPpTrEThqhKK3DM8TwjMS4xlDxyRGLEmZxSOAGQ1CsfcWU05
PNCB3kQRqiodi8ipM+P6EuR4yFTCA9YoU8STEpAdnPivACpIk+3y81zbs8BTRHUPSvrdTWqiRJte
mkzo0zaSlrJQtoC/H7y4ih7jWOWLOWEfrkuf1ehPc0u8iENyPFwUFXNLnMTcJaS5raYWzb4JavvZ
ioY1CvHh3fKQWCJuU/ZKIz4VqCxMgFXjYnl2udJJ5DyyifIfDd4I8r0uqqdHL0kcPOdJ2L+NdRlC
FgzHB8OOq3U7BBu3bQ6yNQ0o1OLdRJlCE7r2z6yY/rlxtZoC1sq2qZphcAdAc1Zw7j/6EQIHUKyv
fYPoS+Vit1Kd8cx14r7oC1oJ8LfuEs9GHSxlu22EGTzE0O6oHG50giKXg0PkoJcqb7Os/tonGPJc
BZPTIg1ukmRjD/2ZhmKyQQFOdm1jYycIK+Izx75Y9k4tLxa8h2U8QFwtEsBACer/G6GUxl1cjl/z
Z5H96/GOUR0Yl4AJgEcA85zAgR7xGIQdrlatOwnL/SDj3jjHri3Oqg4LQ9WqgqoMEWNqtXT4ODtW
7DrRtZKE2NLeRa8Ce1gwKwzQ6L6GRC0vwwSyh2HhUOjhL6wNX39RfI0RTlBa/gkKpN0PryYhN22b
dbu2rsNtrutECCA0Ozd0gsI8ORd9UK87A8jDMF0sREKrFF022ZqBru/7Vv/wY1jSesHXE2Vg+gqq
YYQr/qKZtQGNgCy7zqzTZ88ZgU7RvsK5k2b3GvLlRRTr/aHNsPWJPK1OoZvchW5VXoaqKE6ySaqV
ghB3pRSxvY6c3jwICu9lH7ggMmieb0tpyHXuVOgbLOtFK+zyRLOkOvV6Hm+YzpNb7HzPzhUx2VcS
DIkLTh/3CGzJBUyzJdsqXmemwBcdimc0sPmdGpPko+vOpykI/HI9dIdzH+SvtkirK5tcVU6jmdOf
7MU21gqNfiQNI6XFugtia5pjxCjVpZe/OCAxQhpdZKiIJ6pWHLW2QbUGY3aZZMm4m1vyXojoNsS7
7VEOBNNuMc5KYz+4fbe0M6vfZGPLMlrAfiCioVnqdoZrJ4gvii/9NyC6RhcRQapUP+5E6Rr7tPcc
KnVz60OugWPTUP0heiNIeaHRQLoLh/rNsaf2loNk03ND+3TdlaN2nUI6ZLYICkMsS9XsNhZjjE3v
Z/FDxS7VEd45n3LcgeHnp3Ic2alOhxrJJbuR6fZK7kHzFil5AlNiXu/qCCIJEW624N3LR+b4DD8T
I/sWyv3AxX559eNc1yIjYJ0Lhaue2jhJVjmMjEfhZo8yYtSAtORd2j6buoguTVEgmmij/GF+a5DA
rRHk7Vk7q7uWnhy5KfEz0zvxNIoJL9Y2nHBKMOlo6mbLYoXmmVySx4pPZy0Vy95ApYdJBdv8FBDA
bjgQAGbLBCWJu4tGEFaRCNAWh2mL4Cg1H5Ta3MdV29+S9EUQriUl82cVkXQFCLTGvHDJUgONDd1h
lXn+fkiC4cK2Hkt5azpYlWo4qVzvtlLaTPotGHRl1wx319GZC0tq5WVlf1PHNL9QPZRb9h7Whn33
sJ5NFiBOfxw29dg8jZc52kiLUc6FI/MHf8reDL00mmhoeIUSdBB42Lrqlrz5E3iCBM82tiov96gj
eWKZzLpepE3F0g4CNqNTpxexlVgEGO2OoQDiRpr0lcBR0Q48dwbukIWqd/zdLgl2ri5R48QMwCpP
glo3wndh+zdmO4gvLro35L6sDJmJ08z3cQtS+MrRPosSz2GaDoD+8KcOkuE9aYn2vaJSvuUmq2Pj
7ZNrVe2hPLJxuPM/zA5G54d3Kv4bBPZqu04TA+ETw6fn670Q+dK8vGt6GS1yL0M8GZfWfcSG/wq0
mF9HDNd+RY9rJJAO1YvWmUdma+W+9orHLFPXHVpVwoatccVqF3zlYwsZq2i7gyRam6anw4LRZq86
pIN1UjPYnbvU7CBX1/ensQ3CfKcrjxZ6yIa4mhx6zd2UWlE9jwhB93bZV2zDTX0ZdIC8Q71YW6bn
fpeFfp+r8tHLh+LRcOIv4n6jDyxRX11fANLTujfFSg5c3YyXcCC3kVEjM/neD5dkC66gBcZ3rfBp
Yg8OJp26V7dpZpkQi4lemmpPN+rj2xY1IIQomIoa16wNYRJ/dlPopeOXxs6pHHizYXLR+xEhPxX2
tWumemnDyR4YkBbd9sWjGkceeX+FNNnNJRd2vPCtMX6mnOadS9PytsF6vNPDGi5oU64UNt4PheOW
B49w8UUxSfjmx7z2W2ZkzWJgflaL2Ngw6Xv2sJzhyCvEi6OTIK/qSnjSmim0uIgSZKABvM0A2d7K
nIZCOPyH3XVtIb00vJkZRDb19xbi3NHL7B5BAxPOrntzG4+N3TDCZlpSoYzg+nK0L4ne0qnVIv2h
l3Tvo7iTpGnRhA+AWoOuwWOgTgQgKhuEi9N7CR771karcmzzyl+rWae/t6FcNE2cbamGUdpPAg1p
wTztXdHuxHyZwE4mMk/cD0mmLoXbRnsP87UDfsv1ApMpVmussCDJbemFVPXBEJ0Mm79VS2VzZ5Qd
MyQjvxnjVFm5eYd7SbPj4XC96zIsXtOuw/kPcL8Myi/UaCB3i3RbAyaAk8asdlozVX1osI2cZZOr
54JR/rYjseF0fQM7iahfhggvM3TCV2eQWVSn0hLGOp9uZlZNB3NVFTuHTsz+FwF+pKvp+qpzHP3h
nCgRsnkHENJfs6SaiQchzUxyJqtU0vTkarJJRezP4K6p7hMRUjnldrOISQI6Xl8ZmISFOyBBmn03
lT+ClvDVdmXPzetYhTZLjvqu82O58MpenAwj9nYRs8zrvbkQwu1SsSPOqzvf9rWjzuaSVAmQGPPa
5qRItHx/mNqW+WGmNrkqSGXPg/wcaglqi6KllWtBmB591wPcMiYLKibzDxchn8PV9KnNu1cQ8CQA
pZ5cz22+ed1pXb1aFb38YzSxirRmY96LLI6XdpRxrTPEOQhVdalaTJAygWlBQyZU4cIAhzDm9yIR
wNy1CafoDoq3TB3xpcLDPiReVK/CpAq2sSgr+odRdYqJx6TOBhwQ6Jq75Jcr5wprMHtrqnyaC0cl
s5Lv6U4KuOt7iOoj16R0fuTvTyldef2Z+YdpfzH2Jd420yzekDG1Lp4f09FkKr5GxlmxPIBpE5nS
n/C2IM2iCfXGKYXtF3D4rWOH8paeWM5MQypvpJSzGfsL2jbfkxPILZRrO7u1FRK2Q9qMt+YEdkCp
X50EhIkn1IA+wXmtf4NXyj3WafbuUi8f55sw0IkMQw9E8J+xb/0c81bhGnucMPQia3buJZKFp0iC
Pa4t1nqFlLGb+RBM76vbkwGxLi22b8RLpm9G6KLPQj45qIq7jyfZCA7NZjGEwMiNrhOnXEfsEZZG
t40b8K3OpPivkvY5bhLnvuyCcpWolb2TbfMSjnl/iDQ7pF2iqvcwZ8j9pmmu92urJL+QDmx84ISM
4IyX4JxM9Bc0atdNDYRq7iZLSXp1g2ec8xGQPwQZQRqY4ATOl4R+MYzXWyOhH+2+D6IlyRzNslgW
NDe2bZn/6eCQex+UDss2mZxXm2ljaR7DXhpqqNXkCuBw8Ybu6k835rV0cXevlvBK/A6TBzZMeEbY
x4ogeeqnA6Xl4fkHvM4Mr/f++lE1b/pbUaX9CrtV8YKZeDUjcZxat9Zx2cdwbuOS9l238jT6uDgF
OqihRnmnCSargQWrMklbVuh/O26MfP1QJbr+1ES3SuM0KylqcSnlALPAHz+zQWW9yBX1IqOsOij+
kGwAEkOhZzC869UuXjQVXlOvbMgk0mhLN/lNrPrjlCTprbOGTS4BGuGLWshiQTzLcBMUSfjiB6SG
CkZBtl4XaGOzQ+F40UvuptRGJdDT+afcIv2jce10m3fQhQ2nTJfadAGZb2rXe8w5c45e1P54KBf1
PWF57jF2RqpM3/DucGJEp/nnI4nr4eoNq31OR3LZmwdSMAGn1sDZ9BFxf9SdLctsEerAXkpsppLs
e6KVMT3GhvC9K2Pwm2UPJB9rL/Nx2nYRTR9GnOgOu6Lslq2F6wh6b/uQVWh4dLPiq9KXm1n6Md/U
U4a4LXAMhkk0bNLm4zpx7PzWXwx5bX9BTzboJH8XITov3qrusUCDu+hUPdgpPfoSZ7pROkHSoenR
jsE5FaVsGfJBuw0SIfc6PUliANFydE0r36ORqCzNT55Lve9p6LbaOsGNfVALGFlI1yaNnAwluj/L
OhKpSteo7pzlfIh1Dz5ZMuigf51yk4XxeOxjmoKojzOGGFYFJqsZ+RjCFXvgu8wOu4sTpky5Azox
YJPJ0GUlKvUUUyaRSvP2sjJ0fx36sASNWu9O8z1/PrS4NOhtckf33LzXgKwZXrytnfuqUAVFDDet
yMejVRxshj3LQmTUNsKDs4Bj+i7C77otfa9D+pVpb0N70UfLfg/NkcmLdVcD4b2RTPcx0GD8WXRl
5G/mBxW/9LeDgqg3ygvyfxGdF2U4LlQnTje6iPtFV1fZITEGLMmxQ7Vv3AR5q63Q7zPVMcQEw52c
Yl3PqKha6IjA3iLFlruMtOdlkFsRMMfGGNctVv7CYMmsk8S6z4jR3fhlIQ6V6w43ll7iFgzF+AwR
+0M3FOW7MviMJI1fKEOfOl3QIUuxFuO4f3EygBNd4tz2jTWFyU/DbM+B/dHLfY1dd6G1Fip6cI77
fEIhhLXJtJVJylDmVMuM+c8KGEV6vLCsdJlTXHZhdRgkwRC0ioal1dbxIagkFKIuXkc0Kh6EUaVb
LwetQ7X2hxZE+BEaGmx1MojDmBvV5doZynVr0Y4jqAjor9jfSOGqp0MCMJ2VjDOxrT1yiXW9LY64
m3n3iEPZYSFVd4RqqJsq04ijDuhVu5aRXogPCWC1wsQzorb8CFJzb3b4/RomWNsszdPt0Hn9Hm2W
dVGHKli2mlV8hUQJlCnKMid2TvCKASz1QbbHu2dv1XQwj1p9PxnkP8pBdVcjmoFjryKmGvRxX0mk
WWrEeI7wr6DJMVvIvn7QPe9WpKJ/4yo1lDa65qloRlhYHvAS4qW3Pee2EDp/+HSvlsZn0oJ6Gq3T
ZAR8huF09BvfvgP0YD7RovIyHEs4yUp6cq6+jDuiLNOmTTeeZgU3kaYPex0uxwI77LDVmjZbzKNo
9FHi1CGkuUKcIGpuut7LbntghoF/PweAMydj9+22K8UMCkwHrfc436gIZnFePswHEiccHh7N2HjF
NF1MYJ7LrNU2XqQPC2M2NNP6ZqSAinT9s9tWp15rKKrB7Ik3qwzES5lr2U5hrs2VmENBE34ZmY56
DAv3BBdLoqxFOsu1EfpTsfeUgbaM8cd8USazRj0V6pAuBmVorgLDpp0shdiVF9bkiZ2tsMNQkK7O
EqBOmDyiSJ6jwjFu+3Ysdq2syaj2pLucp/dKJM2jDFGkzG+ZbkEDNCp/5Rg9HDJy43GpF6dyuJ3T
0/HviJusL47zEYURoSIzQvi6r5WiNMhD418NpOxi6IuyzWxct1pEuaS0vSWK/j5PJf1JOxormC9I
GsEomQtj26QN3djpqhxjK7Ti5KGEtl2NKvl+RAdt3MQ5N4PhnIY2DHeDbVf7VFOKVaG3jKrpIhVF
7r20FjGXgQFanxA6+z5W1fXseAqEt2naOr+p4uCijL3chYoKXtmt6pUxo4Z9zeIiYGV/Xg9hvEwD
d/BpaeacCSdA3toIZJl+Y26vW5pMax/mRjdsf3sJQLC9NrrH0eIPGQO67HR1OkEKNZOgLUFcdzk+
Gepi/kjahETJpqcQhddJgWRN/3a6a9P/PbnTDZN1eyvi6rl1XCYXMsQ57BgeZHDiqyuto+5Mo9ta
r6g14tI70mbDjyVGZQWdYRnbhLP1U5mRxBBksyERdJPoadvEBN2WZljshlpptpXMSG+J0ktQG+ki
l4Oxwzj0ZNnTYFqpfXhfgBA1hMglZrQ0YDw7NHFuLEQNUQJ1wDShbkZ3BckoL5l6JZX9chWDDYEf
r/2itxZe5+3nGYBWoyrEuYWASBszbZ0qMXLCzriZSgAlU/PPwFbuPat2PzT3mULmBllP+GXq9Qf+
4PAploG3ZbAUrK6XNGck+Kqt2GZVFKqffKkuPi7NZ37voR67bNkWsnyKhw5Og1pa3waOSYmfbmS+
uUq5FuLhqofyON+0nfxxj9C7B1qM4zajTjBvbD+oTk5m0jh3gokwODlA8q59bjhBdnO5a0a5sYl8
Ikl4W/7Ec6BdjKwJ8X7Z8jhY4iXUPfNk6CAHjFEv0Bt1P0LigIyRkcgW9Pq2oHKgna+RdD7fIPRx
t5gFu0XSuz8em58YZIxpFmHGsvG7d1Ye9OuySI9R2nvnudjNJApWzcRk2wWreXbU65F5F8QYjick
TRF3z5WvGeioHdqKjiWO8z21MR8HOCzlGtKbfYyyQC7x1Woveux/18QefFO9LnGUrFJz7HEvYk0K
TRSNKPc7Qkgmq7MbmNFy/n+KBgphFYMB4v++blrGJ2kaSLQFJO1cWzvNAMXPj5P3bHLFUgtgr0kr
/VgkPWwLPwE0MiZH/EVEC893WcmYfKkHMljETQsrhl5MdZrlYYWdDtRFRr8mnpPwBhlZYP/9Ycp5
kZi7qn7dU8oYcMw7/3a+qXT/WOHlPzJg9EGR1nW6wQZEf7ARCp9UTGIzlschkZtOVduz9Jv6QHYS
ffWiPQ/TQ/6UvOWxaq7qUcCjLgGJKOWpCNrhVE03bRNPN2a1KMiSXffmUHK1Y8CQGuaHoSnZIlO5
2noBmQMqaMljVo1cdBS+VFFiZS+BiuCXsu6iJ0Z7ZATHrHdq6ARR4y7VEm1WRDvjAWbOIphWEQxh
3gmZxIcH1G8zH/31uKL15PRpcoFEBzdcbk/l1iAIf8kjG70vQweFvvlnH/aXKC/lZ8sdP+QRHOUm
l7IEOv+l1pPkXpHe3SwMKt22IjeWnQzahATUX/mqlncBbePPHlDJ0qZLflbTEagN33bRGpm+QOKX
r3vHQ4YzfWp1CEsXXB/E5ywxb0lGYmg6jUR1VJLLqs2q7Ux6V8LIZIi2JJIGcmTaUVEWYIZ9KQYU
G9pLhkZokVs5Jl/8X2RjFYQWacgLvIaCwxrpxhTM646dQxnoaOmqT0R2o3V2dR9qDDY5//e0baeQ
JI3xP/3Rp8xhrXODHJVZw4IH8UU5p7K9YYzgPvfUvrDD3R7JfrCZNeL2UN57MU2WWWBodek+Jeos
d/pXcgPcFWkqX56tFIdoAu7URURLb0iBV9lAmx1NSW4sRTnlDCgeCul/FJpmX480FUGGjTWdJhlP
Rn7Q3yDtep6P5psWiZw5EqE6H8lEI+QmJbjJDOBqxXF/l/fFnxqt6zAklJE2CERdGo0qEWxpK50b
X0EQVrDjf2c/vMynSMNE6bgBwYgcQdEWhYsWfUlKOzj5lL6lEbkMfgl1NLSR0FZpNhsd2pk+btmV
xZzXpnEs5FsnMMOswinrrTY7i77kxF8LmT+wYDHZS1IUXap5N462ujcM5wVraYw9juQ6tp7dTW0n
r+jW7QP+q2QjmLcu+r71ttaUFW8XSXkZ6768NK36n7KY5b+hDQ1bdwBRSMNQSej+Ff4a9JpOI4OT
RS8GiK5+vq/glN2U6DYvsXwKppnKyBTgqLfxMkyj14CsrKM92NZNmrhikWjOrptYlPOinxNRtcOs
J+CX81ijxESrlefMJUvdM+mYzvcyo2e+gg726sjqYWhfHVqIiEZQfch7m14mmKgwKBqdEm51pcUS
hjwbska3yg1jgao7/6PNEibTQ8+8N80aevgIkcLpZpgg1tKO5AFA1k96Yteii2OGpA9gyWGUZYch
127kTw3MB9q1OTvEyZdWe4yx6LqJS1IDrqokuv7QuJAzFa0pJIwrvijqXWtBxlm6ztGAVdAj3nSr
yMnLcYdH1BGrukvEuvJzdVtDipmhlP/92f8f7zsjfWrwsrT65/9w/JnlQ8k0s/7l8J+PWcJ//zP9
m3/9zN//xT9vgs8yq7I/6//nT22/s/NH8l39+kN/+83833+8utVH/fG3gzXi6Xq4w3k83H9XTVzP
r4K/Y/rJ/98n/+t7/i2PQ/79+2+fWQMVkt+G+zb97cdT+6/ff7MASv73z7/+x3PT6//9t/Vn8/GV
lb/+g++Pqv79N0Wa/8CVa9qmKTVQpKoFyLP7np9y9H+osI91qJVSALDUeAozfO3//pv2Dx6xgacT
KGLCqoWfXGUIjfiFxj8mpLrG+NdWhTAMKX7735f2t0/wr0/0v9ImuWRosqrff/s1vQTusUM4hgVm
fIp1d+b8iZ8Q7a6n1ohsEe8afvVQIvo58lcQKTPd9PTCGLn/6/ivpynHSxpt9CyHIMieEbIRE4ER
4h6wW7vuM0c5u37TbZ0gdJFHk0SgO0iczbLVTyHsZ7bAjbytBD270WuqB6rJFkhNm7/ENmdzYCnD
hw75kH4JHKisIJ3WAhXhMBOL07fEN/tVWbJpnntbc5fLQYg4WoS5VWP/6meDtVNbvTxDkiDvKcNn
4voyO/54rCrPbJ8aSkxv6Y0oWa5HMuKJBEPwsUbMdf2njSt3rlt3jJQRWVB/412IB9W6KevV9Wh+
YladOXAcbvALznoMMF//KcfkF7QoKyXXI9MwLUdM55PxC1rU1Eu/YT8k1upELo3c6Eki/VxaBXFe
CJXaRdOFYtcZw1rGab32Wzx3/Hy487xhOHl5/ZioButn1BtHy/V7YHQNMlh1DIDYVGc9S4y1opHY
B+oxXtBJ1re9WUS7keBfeqtM2IucsS7d6P+QoTMTWn8iuPKXUdCzUFMFUf1r+nTJ+Oks9K1e0/LM
0tZ+h5iLccqaEYfJmUOgut2qAzWlBHeVjFgXkDhu4kwiZVaF8sL8bku8ORDVPnocteIbrTrVDJLg
TY0lZtGRNrWtozhDjZc4W9tCRznJLTt8j498CYFBkHY8NBWT86pPt44anOwweWcYxeCHeadQmNQ7
eaVtKk+g9bPb66r6t0X156/gr8B3U5rC0izHZESAHcP6laiLIr81Zaeoq4rkKgLdx0Nf+tgU/Pik
WwA2rEI112rlv9eFGmy7d2d+xVm9rSzi/ZpaxkzZARZLy3jIqyTb93onl35p3tlZ0j+QusPYh+qZ
ILQHxTmnXosYSrZkMpZRte+TycmsjOUenPlD0+Ab/mk1/LHk/Pz3Tatl/tOH65iWxWJm6aoOdGq6
/fuHKyv8hXbtsU0P04tlw9pPYhi8ugCmQ/jcEZQmPReiIGjk06rz05dyjIJz19r1KR7rd8x9dFVc
+97Mg3GrOI6xQi3qLHH6sjx5hDX0YSPw7Fi8ERO/JuJTgw6/GivEYqEZDEwZmoTUD/vL7L5sEEsH
mZMQHMBkT2TGrhWHbtjFYtP47MTpqEo0LGZM9YH1qjDaemW3oGyZO5kVO9KCFJH8XhnU/vYa0x6N
Rnc/hlSMfgIANgzkyU9I0m4ct1jkqDofOR9vhV/y5avzTyMqiv2YNa9+oZnEBqE4cIPbZNScq8UB
GfxUGP6HYAEp/+1zkBYYbC5DpAnxheNy8/OXbIIG0q8a9HWMWk+l4aAFaycLSRsJ1YMwvjOy4BZ2
0nafCFo5Yz56X6683gzfatXa8IUcVq0iaABN3Sa7U5WV7hTRyrUBMTXpsw5ZhDCYLDqGGCDuElAU
doyRaI6sIHfX2JlsK2+NMd9lk9DFh0YITb4iPMbkAlGT+qa1+U3f19EhR1K+HxOFr+eQwGEwg4XR
uNne6hMFAGfBb50k2xlGDGjCLIbzl3t04X5OFqTaGF7sHJEI+beI3cNzr/n1kbIf8oDnwfcaULR4
cbCya7IqqrFtd4OuH5Sq6SgGSeVjO1iCx9hEZaQeqsYCzQZ7wanDdmOOPvX4NNJ2LVLopOhfxGAh
wlMabd0olPGkFsf/AWY+bQV++Q5JKVVdN9kmQN/+denvAi9WqszUcHndzrSCNiRuY5rjbuj+EDLS
QBubwhE2YQKfKo5h+Mm8xFgik+w/Llj/l7DzWG4j27LoF2VEejNNA0uAAJ0oTjJESpU3vXf363sl
1YN+Neg3YQWrihJA5DXnnL3X/ld8AyvaYa8CLWx6hkNM2b9WdJ3PC656C8nrd5dfadPjt8rLXNtl
q9a1YJTOP1apGLciTfOdcHT1E0CwhwKfKTkNL4TcZTsdBfrdRmTdfUjjlv9N/SlTtztbbWNeNcUO
YD4VZxP/NPKnoji2SnGm99rzdjPv7LSuRgcpA/qVT8llGfbSwHk/utcefw8qo1j9xLHfQaRxtLBj
vwmAQeoWZo3vL4YN4gKwlnUWNYg6bOb4vXXGvDNyoiPVLF6BZpMrWfOwnzuV4sFSD0kzdrtkMZIH
MeVf2VZifn+XLHc7Zv6sKMSXkG6j7hlpG7vOYMVY+fJcW/mApiPo9fimxiqHmwaLhm5QVOOEtNdJ
U+l1JcYhWy2szBomZcNLmqBbzeNsYMhaFU95TjaJl9M68H4Gy3mc5FeiLGvYWyUeg954jnVzeMMi
Y/sOs0baO+VyKJB5vstshuJtAYAy2vi1TpOPHuCVMrTlMRaQjF1JWlPLjwiPwXy9nozGBu1sLv1j
18BrGWGu+q0xVZRo3k/AVnIMvQTfJgQaGJSYsyOli3+YZbr7Pp8YHpxS4eb3lW8PJizjvu0VCM4O
Zl72jykbifHpFrRb6Hjg/o4gwhTDO0ij27dWF+++UzyqZ5gJT27heqfVqqmEVn08Jtb4ztDdr6pq
uHDzKvB68Flr2ar4Q17pN28gZlLMaaCUyIG+Wwj21n1e3UekuuBIBA5kc70lsUb7UbTy0pOfOxrS
Cteyy/f07c37vDSRhNqMw1S5lsL+gZqjOhvoYyMkw0BXYaL4CU3w80ggD97DOj8qKJMj9hNxrhK2
RiWjUjUtGB69ZhwG8s675tF2V7Rl2JarxiDGt9+GIRsrVMWEQbK2EnrZgDNAEKwX5xPhyCvU38ZK
dq5Jn7arnKBSF66yfXZft1ArSMQUkttCJA7k/q1IQP5vnaDNscv3KiB+kN8/ze30ybIYfG7TYTTG
MoXauDoulN309QWsQeQhrFlxlE2rQ/LxRGSbmQxctf2TdJgDp1aCB31thtnYTR79MVERkkfz7Fzv
WqVuo7+vglQqyzABDtEUDwhn5U6T2e1TlQz7xI1LzH7CeK30tQmq2c2iGPj2OZxonvxse8wFBO1F
ykQyWRbzZBfjilByluaDlllq0NqL/b8HQzrC1ph1xVfRCn+LZElBKQZGX6chonmYIqfP2l25ZkuU
rU71SLKoORdvjW/ogoedzZz1kZmBlIzAfNtLu7ujeRyPWu9d2hgSQDM8lFvr2YKvAKQBwpKNg53E
wo6jo34URLM8qp7X4qfVIlWxTS4tXgVhsEwjWJoeKLZSDWbO0eNY21OgKMMX6L35QdHFR20PyQUh
16+8HKqD47QrOTAqVQxjsH2LuuTv3rQwEiGchNFzsYG7JNZ/B2zQcyeVf6TiQMXRszX4NtcJufWp
HOesWpOzT0nOdcMkQaL8XZ1M1QZEy+lrS5ln/yWvwv1XLARHgqvrUFRUixrS1L1/XS64b9A6kfQe
vtWwdW7Dm3Szh37ZqoaE51umFlcuk1zilRPiJiacbpSDVdirXRxV6UrU4mBU+zKzumPWZenzNChF
lBzmjjTmuLLuqtCsg8xAtf/dLSfwh2nfY1GA1oG/QyPY1ygSxtntq2VZaDaB+4cNZWogufJfyUoh
oXBKH3BAS5Lsa+vBpaEZ9/pPQljE3h31NLAdjBpmVry5U5UhC+GC9v1lTVUi1Z3z9P1qiNnlJQGk
g8rIhcK7JMS2nRwIB2k1Xis9a1hz5NDRDzokrXAJdQbuATNzCPqEMPEO0DTZYdxv/noFGrmKk54m
KReiYSJJF3g4iibAVERhozrdxbiNjvmw6aOHgR+1W3kqkJUz2BfPsfZr0LwnTyrpMxqC9r9cPsx/
Ney2z9a0dM8y+IA9lLT/qs7q1RwK2r4WSGiuvoDGeQQL4DDfFxHb8yIrrXcj+skXzeDxz7sSc5xl
9PspIXnUdur2lLrk/KlF/gJB9SPT5tPksSK9pkvp8iqfiNDFiezBRwoJ6xG9BM56bH6ZLVCtAPU9
x8IsdjYdklO7BUV0k9f6qkqwQb5lDfbqFiMRrxnuop8FcuyzmWUaeE0tjDX3RVesPNSBIZ49qCMj
spb3DBvef4shUf/zkoaMktpYd1xT12luQkj41+/J9YwZz73HDRnt0A7iX0fa5SGmuPj+TWHC8AK0
nEtUjcy+hDaDeu7nT1MrlnOv/QTNIK5VZy8P5bD+7Nr0rdcz+4QvbwpkPXkBsA4UBOvOKeeKcNbk
r8gC/+N6q9b2uEia+2ZeLudvZoNXME53q/QAlG8ILKt1zhiqdL8YGDHO8IATsRQ45QDT91Bexbq+
1MABHsesj1LHMC91fpVq3+7jVMod0RxBV47iXLrWa2yPlwr8Hr2DVoCbJ6Mxcbx2D9GKGsHa+K49
y7lemU72rVL6CKO/+qWZMUtUL9wcrTuZEfsYkOvf6zvociqX5jys5qeTjLvFso19ntrXNTNlUOIu
35FizEGw5f5VywN9WRF+67Ud25fcc6/tjBjKQMwQDT2DsQT4m2+pMbIKrJO+XpSaP8CsQ77ZvaML
QYHdIq1ks4wUWs3EAGFnAG5ZRG2qxLtWaOrF86yQs6C6qV49/5cINP0/i7HvZ4VHQafwN9BmqP+O
iSnTynTTLTqs0+VykhXBfOidLkRAQqRQkig3yhnzQwf0jyQuRZ85y3OT/1aXH8TVjtA25pjwbLas
RHWvU5u76EnSB851Yplg8vmDBxmxm9C36DYxzIbK8M12euNU6ZpxMgTi7/+/0Hf/s9DnPVkqcoAt
ZNf1TBo6/8rhSWsMOIaSxeFfOaat6tlnXoj9mOJQW3N7wPJHQoBJ0OF2N9dzYgytef7UoGgwzqGB
tVR5HQ2l/NAwkN9WI4OjIsbnmixptVuHpxS3rY+t/KyVbXUjxWHXJQL3V8sDsi6e/BsigpucnDWc
+UGKVdLvzD+uXbvPc7E+zWpx6Rcyv3qlILYtF3qUNVveixX063u5fdqFMAC3kPl0MnHMNmOtXL/v
64uHhfW74YhT6fJdcDLR0l5Si+R5ezCGE0GrP7H2rEQbvgkk1PsxN6to8ohI6iDXiDfXGpwHTDNN
2B8xyGJKWcuDPY8inBmE75nQOCcS5pEZOqE6mPZ5bgARWGTrPugmHgbCgKb8EHvOIzy7B30u+T/I
kfJJqqv2de69iNk5/VWml+7r///p6nSY/6MI3T5fmo+ei/cWqarpfnfx/k+XTtFZOJYcISJDU+uR
qxCI2B6b4YRwJAtgSACK9Zg9ocAlHYrcNGmoJzHqv11U0j7gDMLAvb4JdHW+Glo6HLWsoLByrKvJ
BU43Q7y19iFRcFGteW6HCxNg5I9KghYTY9gIls//Dizireo+6Z2hCrMO3FL8R64zRietgTxVlKCJ
qA6GVH+gHV8xC7Tmi+70kYzzPXrO+WqZq75zV8nwuutu7fKrKetTOsz4uMo0Aa1eHdbOsJjKjZ/I
WvZZgtnUqFJA3dEc36wMfg5UcXU3AoRU7erOKPpAch9TmdT9Q/vDCsyerIsyw8/jviK8VaJJ5QiE
pf8zt+KetLZQXRKmiUY70kFBNq6pzeALyfM/K3UZajzfQ1yjireX8TbqWeVPaVbjnMcECpDolxG7
GVu+hQF2UuaQnTo59jQXOX7NialiP2EPc8JWzX6bPEu4xZODyN3NYEUeAewgkujqLcQ+UzZkShvU
wt5rFfOucR12pmvhYNQL3efJ9eMhpdSEhKSVC/L+dF93/cbD1FB6ZUTqVWkJjJd2HDNoDuZ0+9JJ
1pRF80GOXJAtbw5WA2DAyF291kFaGQXxg2BTRk35yO3mB3HVJKnVy28D0/rc6wQX28+OI9HgOB6c
U2Xc4de4bKRniKjIo+0EEBd5YyCzHIhcagB5RItMhV9BojFjS40+xF2/19kqfPS56oFUqMHXl1dO
CON1aCfY9DRD/XadP6TpVDSHUfsnBzgq3mHFnYw9W3mu48F9wGhX+1DF88gll8FPZRUHrLPMXyV9
TU2foRha8MvZEO4tAj9fIR+MP6/rSeOKKOtdf96MOIrG52vqxYC+vzrGBiYivREXIj2VsFKvhvnP
rMzarRvKzzkmjxCNaJfOYH+S9odJTXQqpPVG8NN4NBB02jmCnkx8suUTvbopDgrls3LLnuIDNWSr
Is9xW+dhEgajGN3QgsbhM6JNe1pbGLuuHu/jtaJJ3mo3uwckRENVYpeSG1jWPeaN1kXKkp7SZn6u
lXS4fH/p124Mc8MjjZtlP4nSV7UYOP3YEy2A0WeVzLJ7N2gUQEADQyMmqFv6eGuASGbgYKxbe61+
mDqa9I2LwKqlL4JDug+Gfjy67UDweJmeq8HUD2WeVgeAlRdjmH65aJAimuA+AvTWJ5lz9Ok9feqz
8qtQ+JMREwbUdckmayF1DAPrYbLsZ5VhhmRPmq35xqoB1eOKM9zcucDshGxuoFkuQrMH0G9IjUlP
zAwCLgwuN2SQqQhQR8aBSX+ASMySJVN2V7eFebFMbDg5r1nHzBS2Ih6IggbUjTpOu7B6ssiw9uuK
AE/NMty9hfICZY+EX6hCzgL3y+DvheiGPZT+tBKTmunMgKppkbHba+mMZMDAbJtkesPUlw2Wzip6
tR79guxJj8kpMel0oyfCmZJ2hFfWCphSDHgal77QU9AzxYbEmaC3mGBdZMX6ilGX0ci5PKQ5wTSx
8kzv54sZJb2fDlkzEZEEC6LYJtqGZEiHaLc+P5rNn2E8qcSmnMwUM56FR27X1t5eCD0lRIUsYpXg
MLixkCVG9+DSCKVM28LkLa7BbX/hzk4Zkys/LQlyNc6xGzfzw6RTEpFO8FDOvExzyUG0bfMKoPhk
cfdh2uMPdKbfztRnvuMOZ8Nd4rvdrJAPue7yEd8KY+qxfW42Ryt9RI06XGMDqT+nFXa0Ch+htZRP
ooNgo1B6cSc4egzxRi+7e6nUQcUqF4ijs08jTD24RZjB2dgYSh1hsGzKdadP9wpU5NCugaeby8Pk
UVLi7rjCxkeBXrG9j0wbQ6A7B7NyyOHKFmI43PTBsrmbi3K4J2tyij2lv3x/txbp8uiWeGnuAl28
a+kZGStEGy9pJ460H9fjlLC1A5badSlvSNrmfFdsMd890trIfAxGFHKUF6YVxmxbUW/GMnSqeoZ5
+CufWtD/iHSirLTelpKTZ6RXcTW1fJfRPh1LnW5xlaq3zYFVelrzSPI6TzLxDJ4gpm8cGnl3CZyK
aqPKoiFs0dyHWrV0lOtq2FpZdZ8DvSBeLxGiiYzuPS4A1gxzIveSmM07Skl5qVeiUbfvZAcIdeqR
4JoGymAcjlRmcgS+GuPSyzcFH6hM7e4QV72XKwiH729BXfPors0U6rmBZzdunFB6he+hebI8a/Gn
0tbuMP+Vg97Ysz8HtBEv1WbtmaTzq8psNVoK8pY0z+KUEtDGVrORWNAytIfqse469XPznBId1tMA
7q9GNnUXrUuIgra97KCMrflkabx4bSC63myJOyVkN/DMSBXophH88KTkLCulRw+dmdNjSc27U9Pk
VfMWfecYdkvDbPkltKX7vaVRZKL7At3t3MD69mAZrF1G2XUW8eIGY0a7qMFTEOn2uP4w0uk2r5r6
20yG++jGY0Rmq7mHZmFHdi9/6xZ5wu96PFInKfV12aA0COlaDgTESC1mwnJWNH+Z6D/JZeh8ip/f
GbaT0NbM8sDf6IaLrSOBqgoSIxHzXdYG51Nm2bD85U0lVukt0fBHE28y3srOw4IUTxfuM5Cxkvik
MFfZKUIOQTFkdJv7lCt3haVdYxoLaMKISowiH5qRy3AmguZSFBTqJfSXrSycw6E/ruixQ70tmlNT
EjhURVCWmNFhW/XtssTdaw3FfnRS/cj0N9Kx8kZuZivA1ThTNx0N1IfKeCJ5RcZm9qXlKk7QrAd/
4fSwn6Bz8CrBGGVmvDwv3X3peaF03eezUaPVlKlv4R/u2zj5GJ3hK3Pm3+Yy9BdDt7sHNXa2elJ6
N7dHLjVBZhic+8rI4M0cmz/wFfWHmG6a37vI+TPzT0G1EsHt+qoH+5KSL5xP0oCsgoGnbD3Ubupp
VihJlq56aftya/oyd66H50V3NN/yXjO9Q9e4+c7iJDCLuNkVjdPf1kEXJ2YYefORzN074kGkYXxo
twb/LpjU8mgNufugTUkerHYKgE1U+U1POOvievqVxtUcWCIlZUzraInpmbwNyZzebBmpNLSPeZ4U
/vffNPblcEsSH7gWZ3s9eDiINX7Ywjgvhsq9zTy8fr5AsaAmhZIzrqQnyfk6FOOIHbIMV4KLr8Js
gyz1DBABfRrFXq/iAja0D8AuJXVsnW1o1ofE9kHLHA3YOqM90H11znLZr3xoX5zVhIsCesa4vpja
GnDxj6TFMV3ASNxSj5a2fJv1jX4IgSaw0T36nrjlHlsRsHG44/mj7szXJuyaCtY5Fm+mUvV9wFg+
VVwK1uKAINvGqo59sHtWkJWiUn1O2Tyokp/ykWGOJFBtBwLjvUQGsYCQkKXbBdLBzaLylY3IDZiJ
urjuhXvqzDfRkChmblfE1GXctIqfU93EBw64wK4xSpWekoVKcS/W35NFg30ia8ElVCRwkitWuCoa
VZqJXZoTJE12mtqXnDo9ctlcD5M1+2dV230j6xMRuz/aofzoM/qfVL4sXEultXO2k/p1RruNwa3E
TTT0t6LgyqDn4GFX19eH+AtfZlA2wmdf0wJUzQ6aGbJM8VE22xUhGBOqFpmQ5Ep+YiRWvaeFfS+z
FOGvjTI8ti/DXJ9wMe/wu/KomBUXmNIFyaScDSv70ET/tjB89yUWuMrTP9H5/NySntANh7WkqECx
/5AtHMJK7gVW2p1bm99LIuIyqDem9nKA6nFpNAcYKO1S6J1/anDO/tIwEFOdP1XDxo4MFP95RRaE
8gNA4eh3mGx9QZeNfRLW5kAwHXmtjLQ1a2eZZNHgFLPt8YFNPnR6loQNGc1P3PGWG8XRiuN/CvAe
0k4eVKip1JUZdxNI4I2Fzslefkh8db25LcO+Z5bARF9KGHPC88mDXa02FHmzREbmhDNt4h1Z9Dda
5QkIf+8XslAfnfTPciL1YsqqI4EuUPi1LwAEeqioHaCWae9Wzh31ycEtY0g46c/MzH8T+PVeuc9e
CjZlnLmEFR7RVXZdfDiIwpFOYmtXOxa187WOeNbn3CAQo5h2bAaPxag946Od2eItfM1fSZ2WD4na
v4EHxndcBESHv5f4AwJdcbGtWjr5BABQk5F+edVfBkywwaAxGuc3ZHrxHhJrKM3xqe4ECcUkcG/s
sd8L886rres/KqBSJza1YqfMFV3g2A0HYExXwwUiONAzDazqmGbUHAxKPqqW4rF19Cfb7iQCleSV
xIN21/cJC8mWJ6en/VEUID+tpJPIILU/vYG6Eg/kg1W+jlq9H0bt51jKJ25j/3Rz+2xIVWHoRPdQ
WT/XTHB/aFg/3lSOvtrav7x8R8Wxd0R8VTW7Cp3FmH2HFFuwfK8kC3ZUr80YZRNnoQHYRcPHepRE
nOqbZ6AxqJ8166IP6hcUWNpXef1qWEsW6HV+snCFOSCMljgFgTPkVyVlUZbWGh/t6ktwQKESSD7y
BfcZkzNGau5BohkPOFWgfxnJx0KmC/eRA3E6nxiIhcpMZB4wyQCUV53NctNAWq8oKrv3dqz3pREz
cHfU96VWjpPCGbJ41U0fPYqASTvF9bZUl71gxcfm8LMpEo7EcGJPPhJ+zojc0PemW3NWu1VEtLPp
83n74HMatg7tzasn9M7IYlutVYIW1wGyNEr2FP8HL4MhvoNP0fvtFVa782z1w3UvbevSe+RN+K1E
807ao5tgCusG0kyIgvBXg59hHvwihY1PQINBOZFMq9oTB15iv8La4kDLIHDJcm+0HSI/m62058TZ
ewB1JvWzdmmW92THj3r+PpOWE5MmCr0ZWTuf5o6G6m80R31I9zzzPaqqNubem4jq0BXs/jRyjvTV
JDPtqQpnfb141kjNPJpn8E39sVsx+egGsaYaarOU5sOkToENfqXmztFs+0NecHWrKQc44xnMA4vS
1o4BkWnqflktp77rsGRIL9l12cAVozwu447LGIF6xTvTp/o1Rxrv9/3wZ/bApacW3dg818U1F8zm
MpDLq8S7GSceyNm1VSngGvnUYceGLZUGiFNy32HrOGQacxlFlww7LN7M3L+KhB5OkrBzi8qB78Fv
kA50csvR9E0rUawK9IGDhec4qm0HSg5NLPzuO9Uc1BM5JHv8l00wacBGVG44WNaV8WgX6hGe7X2k
y/Oo1S0fU07RBSlz7T3yA/T8U+3M00qkGiZ7nK6pmSEL8qbQS4eDWvXbNtDtMk+85KnxW6+wYqKL
Y2gzG3uk6UStLmZMD4FfOg2BTPOQNHJwklv+7JWJ2NdDHAetMuV+yZAQwVWzm3Oiyzptw9nqgSkw
Gpfqj2F2OJtHYPmrWzPi3pqzncfgVFGdKMd7fY65zTgDuSecrQkTS85CpfLFr9UqMOi2GLKcUv7O
dJoYda+bgTM8YDpFFG+hPW+aLglFZUNvQ8zkk5jBhu/Emm+K6loCFQ9HUjiUapn8pqAn1azDbfXG
EbtOInZp1/1ZMpgHEEeogmRB7nC+qc4IlBbUazhWuQ42jfS3aRcAqCArhgNTFyoGDmc3M58GJv60
8vPAMN3Zt6oyFB0IiYknl5ufwLVpPlXNPB7EZ673GSmGMZh4g3SsunO7p2qdjgs2TTiKmDFG51Of
auO5lE2kepgVG93+Y5Hl0k32ri2w0FdGc87H/KDPI9kY1phC4SF7DPPUK+vOlPa5aMGZipRALc3d
QbO71FV2svvlEddlWMrk1lZsK7Y7DhQ6WR8K4Vw916KVUbg7rbXf8eXndBKWl+qMfBf+T093FdVS
vUMVGhorvcLBZpCQkqQr2oeCOOXFs96FvX6lnbRDXWD3WVaGoanpvdPqOpl5+gds4g8tq59JT8b5
LMCQ2vTflj52Iujn/yzJ5mTGbZE5n4WZvJieZAdQHOy0Wu5LZfrTZegl4ue4M3NaowRK1mYzMqXo
ee4kZ+Nqh31a37vBcjeZyb5gnBtgrf2n0O0mYrv64Vrdqa/cPQKHH6NowBIqzYdSO09E4t4LlT8+
4bhDDIeyMU6fnQ3BbeK5Fav6TsgfqxXGsAV+SsbcwHAh6VZaIkW1vpK5CL2YUR19rGVdPpbaIa4u
vuQK9RABI1zG9T/1MGdHdZmuiw2gRgNPsXQlhNAleS8blViiOL48uY5zA50q+sJX66H0wc6CrBS3
kWZ8oX61fYUvONPEfrOwq9TjnJP9goyrseBW1ne8LBmDMns6FHJ+TmaE0UDMRch2GIeCKiRwCDFA
ER4fgIF+uLpyBLDPtkgLEOYVcwC8Z2HnsfcvNFGNlLi3QrJ6KvPFy9sXi6cNkmGdofYkAHPx0bgR
Ncs8NXIXQ0R8pqs6rLve4Jo4tDVxu+RtxtUjWvJ1t0gXlk7ByW2Xjb5L62zP3Nk4FL3MdkvJPrla
q7WftATD+djehV2SmgTHzB9do7j2RgODyivg52N9a5NPs3a4ZWK4IPoNlZcrTugyiFTYHk09E0Ai
ScPA1XzKXOXNK/7U0gEDIOoe6kLLTXMVYH08BRNPDLuSpFiponZvrRHTVMt+C1P/pVsoF5R42Gcx
/00MANcgz2mMQLw+LC/Gwr81dOlECQygNUUNrpkbs9thhZtEPI81DBTOPA3J95qSzEYhd2u96aAO
cL7ymT2CUQgBuHEELKnYeQ0m8rZ032IT3jTK+uWS889NChZnN6Q1YictVdubJunTbZnvYqezoVBM
nAU2Dj79YKibOQaIbygT51q3nbrnm0eBRXiR6xcsLhGNNgnzmtxliPZ8STSPhcSeUxZBR9mc1a78
7LQ+R+rMavUm76tSFvBSbXuCXIMfXa0udkrLGDhe8cAUoW2WczW+oTAZjpUY0BLHLyNoIKMxGHu0
OPl7rixcVMGJwPLwuFlY6MXcyjgWtNFRwnWPslUWsnoQmm5BntE4E7W6ininwiQ3HCM+TPMwhMxc
PEThMy7jsQ81h7thY+NqTGfrySNKA+qYG7nJSSy28VvRnKfWLiPRSVxwVRPWdiMJP9K5hpTqZeGc
BgFVpXskjVlQlziAtJm7Vudo74rpOFuGmeX3eHiPdFbusSDwXc0xRZJF5OtKeeglSRqGc188h3BY
zIhMTLQAVxmEoNxhBZhJTJCs9VEiBY04+ymDdfWCqGuHA6VDZq29jdbY+hPV/55Sf89dlE5Lirhv
kc5FCHRGFffVDN6yr6mU2hYOVfJm9CZyyERoXOCBJdcc6AaoY2fyQQmgWD2FlMYXJ18ITgdpGegy
3drdzg+4CylctuSxdbnK23nDs4kEzJiVHo+kyqpqGZq5PUP+BeN1x5wApffG5qpYr7z33Ww+Oxrg
a/hX+KnjGg6wnI7FbOuHdAAVrOjlE+wLAgIn1GJOrtzngpN4vsu1cQ7rZDxTC30pikaKTd+enLFm
DlbxdNtdspBvhJYXj3Zh4su2x/5hUJN/FgHS1LCBmBDw+MEfU7GICQLM2d5fFaQqUazNJMR2wnqd
gbKGa2Hp+8LV9smmto1Xk9YGrWEQEfkzYZQ1FX1bgMdrr9k0DFFZVjSFuJ51fp5aV3ATC3CKpOL4
aNaPocieu+TnN+O8so23yUzgxXT9WVrdrio956onM25KjUeL5dWMfftpjIAa2yzNCF/nJ2aj3WeD
IfffU+qSS4xqEIvuOKNO39IhYU+uA37tQonI3ep4rImpLn5kUFQxozY4Kqzf80i3VAyJ9iPX1NPY
6dz7e1k+jVp2kSJtHgUjF1Q1SpDWmrxnqlbvGGDXYV+l+mUSJITR+n3E+Ay9g2l/LO3TuAE5WtNz
H1kAn39FDVR+PS3sZSu8hcJONMyvRT/4OJunHxWP6aWi4+rrxvQKCtu6dy0T01Q040kx3eKds7jk
DZ7aFMhrmDgVQwp0EEfTWZ5X/JZ7tZx1qBEkW6MgKINxoz5UOQkdJC/CFGkU7cCWVZ9yF4Qy6Vck
zKmo0kBlthy6i/eEGPSUtwl1V8JG46nlS8WDYw6EdPZCPGYLjrminneF2rNQoUo2pNVyuHono1Ak
XVBSq//6v+1eXZ5KHr28rtotB1DuJnZ9XEew5pvb0sXwovTWPDNyQ0smLnR+yID6Fk9vX0rmqvcV
8MpgEyRLdKh6jfPuF6xeoBVL/twu/XyiKGAS0oziadSn7oi/mE4EYFY6vRVva1MdrIx6Yo7Uv6ID
AZX4U28WLMhe7txbKfAxslESGZsxIqr462Knevj+wrW8fkiMeeXRXp+NXhnPZVd5G/jBn21pPU6O
TjKSMeBP7X91m9Bi2L4oOpHg5c3gcAsMTU2OwpssJMpkHCVuCtCgbosHpSQDSLhcdBNasg2ImdSf
GRSBDvI1GwFxbym/Qc684tSP6Te/pypdZogx2uOiFtah87Di2/GMy0tlwKg6I7msZBYjbIXPifM3
ymbpUvkwXh9LLE1rQlpMq4FiB6pMpOzcOk+TzZkIJ8cCuH7pHMYpJlqD0lGq6zzXEu2y+wv6VX4y
kpwR5zLqZGGAqHZTjbsOxLdrVtKowgaTBp7NlEdmEMSYoqnl0F8lMIW/1gWS4kb/23tUmSgSTbP1
4V62kaPVxaHSLVp137G8In/kQjVRtAk0wkh6cPrjpJhgEfpNrcGf8MhypyOTvthe/aFJbZu4K3SP
7Nw7TKv2MY8mmFfe7xVJzK+5iE9a74rrt0HbKjAZDXXxw1Vpi1cKEh3NQh+PFsHbISxF4GySGWUP
lRYRXhRfLeTo5GvSi/WaMX1MScQapvQQp4r7Uy22fJqcXZjlfJir6tLBvt0DdZiibwWN4XH+eVpJ
2KqVvMleXiJhNeZfvWVu6xZQgvbQQ7j/2hx3tpkyfHOm8rAIYzg7PZqPjRypDyHAFwiTwpqZeKiE
ECkkuSEacKf9POrPyTJrL+r6bLZ1Ro0yt1fi8h4du/f2KH4MyoFjKhT7iDLgbG5pdmAeuaeZ5K8S
MSFetDn9WRh6eXFUI3lJ1z99OoNStzTt0S6QtNimxeWpjcpcVZ6WtuXpygvzx8p03HcBLz+UrQRF
WSCuLskfaAab27E+3GqDcavM1jvyOibJnsZ4yOUhrcywaBfxnIeM/5p7NiLg+LavTMZmCHO0r7Sw
iNvRVQNNKwdnMRLgqOGD41fObsbhKxQJNLyauUstWRwhFcfVbKJSl3NVY4UsQAFU2kLAuoHez5km
kLsj9bchRHz4/peED8cPSv1LqYvyH+J/fbKWV392aYIwZBQaY9DyXut9e6Tn7lxmqxJkS0VxlVR/
Xz3jAOV/Reci061jopkanrJ0PmXTaj+7qRdKnUvp/7B3ZtuNG0G2/ZX+AXhhHl5JipMoUaKmkl6w
SEHCPA8J4OvvTpbdbZf72t3v/WC5qkSJIJBDZMSJfcaBkGKJLN26cVSKDCqEowPKeGRBfvlY0eKh
dNXaDrvpZEozIqgsCPjy1HgLC47hiEBgdGPYZrdTeAPZ11kaCuZ03iQerq1GFiKXU4EZ9lVfq1bh
CiDcrYK51ccQ1fd9ndxFDjQOfCTjpY+6x9SGN9ZS9wSBUVn3JGT2lSzgj4hP8ZVrNpntjDdq3IOu
cdJHPjAe5BVWOUV1nFVveuJG7/WsLlYeBZo7UtEpido8vNOcA3ZFAzJ9O/DJl5ypsBkL3s7dkYa9
9810elBFbNy2WXN0b35yrPQKv4ORxkNdQ34G+Zr2p6nb00E3nysvspYkK3EtnFABK4kDtTYsKXmi
8Pv9T/ptaiX9Os4qyjtqDpGtUuPnEWcwLKI7+oOwYgAAZkZL+n7Fs9+iufcQqj1MjujXNlXPJask
P+aG8a03qO3NSDfJ0OfuxtF7+HuGfaTKtsuMOrvoI0kIIPRsjLQrLzTotIsmG6YPfD/q5WSG3/NI
56QQc/mmjuaykorsrOBitXQcDtHE0E/n3F5cbaeaVkSLphqrH25cfI69Sr9ej6xLOGlQu+NuipsP
l+0fMz0sNURjf7iT88yWOzzjBZev6sYPKAZqWzGY3r1WY/RXIj/Myk59HGcEyxVF2Es8JLvBeG0i
fT6LFIMOMAVUkioctbpcOQyu+BwYgdum1Z6VJgmPPp06e73qtu2AAK2k0vRcZ5F/rK1wd/2bok4/
rru07nvT8qrrJ9UZ3nGuc1dGGnkkD0G4OFQf1RBXGhctLy1UzQ6jZPvOd9V8h6S4vEE3FIIgjf1u
kSZu+Vajn934Sn0vfFlXIxf/NDg+abWSKNPJK/RHGqCfG/BL3p0tuhZ+mtwXarv3NqEu2uNUveG/
ne1bLK9earg1iTslLBZttFNjNTvEOvvjUFLb6xJRbOuq2hWTd7j2YPxsbSzgo1KacBvaRsJqqbJR
v9qoQyxsB5CkiHaPapATbQYWQSMl6OiF98pms+7bzxB63aEh+Xh0J7yW5xDDoa4rcYmuFToN55uf
dGA0CPnyug5fv+DAeu+yVW2vcbRWG0ilWSg2kJ2Z7y6U1LrpvK3rCxI1EtldIv++Ky0L6pjNGM2U
bS372P05VhEletW6lnget7Y2FYNng66eJFATUiFqrrfF5bBGAuLaOQgR6yUlLQqjaMDWmsl7XYjT
DIfon4ut1niLalLQd5exf+eaybaEmU31XBj3LALEMnlxDivPCVzkKyA9EvB7aBywD3xJPHHnd2a8
1CKaqxqIqytLRNrOSCYMg8NG4p3Bpnha5qyizjDkZnnT5KJ88vwHkzz6OrZhl5jC+NDEaJ1Td5IY
i5rulQb8WQ4PfdEhDL7DKFF/cSx37SIZJ87qINT0PGpaix7UAU0DeCPih2Z6sSmIrXIXmtWoT+rr
NEU3aIleQeXddQ4wKF+hZ6FmvEyU5GDYhgLZV5XL4IOqdReRA6XiEM3Kg1eT0Z7z9qW0/YvjkdPo
VVB57QivrWsh4tZFQJ2NLAXiTKOgcpYOD5VFxSru3lW9VbbcGkRatdZuQ7qAl0qtLBqywosQ3zJh
q49iLj5kIpEa8NE1Gp5uQiReFvZnbbHh9sBgyPPeFwrWFFPkrMn/Aa0VsbugIvVqlSXhTD5vCrMG
EMPRzMg/+74zdp6YD1VIr0zlfHnhwClLIwXk183jHGncmNB9NWWxMp+KfYpfNqr6D4wIfIC+0ck1
WkAq4b0Hx5aKgou/pQE80/Jogqh75dHzLQjxzrONGNPPVekMqMNRQpEJh4UuWY7/ZivP8Dm6LPLA
CgEw/SHFNon4Q9rXL6qagpdF8zxpmOt04X0mmnFfpROU4LhC1mV6lNNrs6FNSJzzIlp1RQpQWs0v
cW9Rdj8oVLJrTZ7WHID/xGtOzmAwKvFtqz7naEu5A3J4EMD71zRDgS/KGaTp1D05Fh66WWLTayf1
GsbMQZwDBT0USMxm09yEDyJC5zHH3ePsgi0rZkrJSVTvjbFbhWoX7rvSP3pqiLiVkXwTDs5bU9oo
1qIjquEAw+3yQNIxkmfc4qYtanvjecarqaxzNGAcajvAycV8ie6jEo+7uP7WJyjufnZsaZFY9XAr
KCPfZDR+I9JZ034BssIjasa6eEsK9jDkGmJw+0soXYJFXY8/GHVdP6kWluFoSwL9FwcP9GUKarOA
ox11Vi7NzZIdfOTGr7Z4wuw1DLsW9OsgEpNmvslQbC36vROvf2OtosDBCu+SsFv5hgJTHtzslLFZ
CoxgSVwmm6kEJ4APiBqqB6z45EwMT0nd7PR6o7YeZmw5pwBDee4z4x1GF3b2c/JB6GOgB/pI6XG8
4bk2tVSO5McUoFf+qpY6RnA699t1qlfDYEFBGllP3ier0sWEzNvG+Q+PjFgBGBaBEyiw27IqdgrM
EbykyRT1ZB5ATW1JEg0btV9SThk2drSyR87X41QLrOa3aAJNEsvL0eSdSZ/cuE7xranda5z5t5ZX
DWicNf9EPdFyyARaUfatTBpttKH+GXriMmkPs+Nht43CkzJPvUIJ3dxSdUHA4+pbne4U1B4q1Sb4
8XgdPw2luaRY9knO+zKJ6GVoEaSk/N69qlR4si4ig1iVYgv+p3r/QK/ctnKcdUvw0UXpI1P0Ts2q
V8r2W71BOVCUqyFHf1nSWV5W5oFCIb2ZWfE5uIeRNvzUcRGXw751umhVT8PTrCYqWkXtmyTlwRlt
ZFVjMtNlWwauJ+83xzOQnBGhjyY4OCD3FzHhCed5p7sFFYi96lgfFSzZF3XboDMQK1vh6OeV3W3V
mq8scg8l/mkGdXFC/UJfWA1yP68bXiMFb8vMwXxv9J4HdMTL2U5u9NzfibJ+xjxiUTTFnWHjRutj
G7GSNmuW3z+Epr+tXcCV1i4n5A8pteYVxRuRfdR6+lKkUKZUWN+l9aqK4kMRj1AWdh06dBrhFsZT
r9oQ2MITgJMf4E0zarQ1oxiLvrLC61G3E2fhltW4GFXruRMUuUqi8XpSkY/E3uOcwwNw4hKcd04a
EmQqdDZuSbJtfeRxBvJq2zF1uGPiiRLLhRPZC3gAVri4vXWtobpx29Hct2qdLKygpCThntOm/zKd
j8bPxMGcmXtGBCcQk2dBAb0rMSIccvmtkAHaf9k5jbYQog0qwelhVsZx6S4LX3mLwmTvGFQyPWyJ
MLxyXi1lpPnMGzCbJ7LlycYlbf+ogVaWrPDiS7hOsgjBREK5xeXZIbnZcP5bTGRb0Y7NbzyDxajg
KO1LXwS5pCvY13AORWOTzOWXR6iJBjGXJbJ6Y3aQv8cSyJwy90v8g8l06yTtAb3HZOMBVqXlPuk4
rDo61gMae+yQrXUcimLbDHxbnhvZewfH1tjH3UPUQ8meRkLpAcctbfDgP8UYPdePIYjlBfHqiMaz
qmnFCIn/7X4nMhlIuym6bP+LM/WTk8QXWga+lVasUBLQFqZS8a6bnBNW4q1luXGOoMMq1qpo0w+B
WqPhGdIH63nJi6lw4X5XvEBDQA2W8Vx0Ww2cmFFXQah3ppaq3cycMw18O2Wy0dV3fRKS/Sgt6c1u
vbbyuKwaA7mnlQWdi+TkLbyXRf+Nbe+O/nJEF5bmrmgYQWJS79qhVm/qynzvZ+VH42rNoqq7Iw8j
vX+CoNjSA8sabVXaYzeGtFugv8MPq0Qy5zpqwXrctPfCsBrsHlIsoewHqiTuja3B7lVkRs/OaoZn
oej7LnyL7bJZR9BqWGm7DWCIfu/n/FiM2nFFlvPezpCONWR//Mas71z5RW/iR9pL7puuxDeh7+mb
aOz+k1s2pxYwS8CcibZptSRZJcI9Jr63YkqbOCdy04syRC/mWNT80eXjYIYJdy8YISkZHuPVm0Lc
rrRzYkVklCC2zJ7yUImIoi/trUrSLyvBToJuCSozOvU2p/bf5JNY0VJMwC3Uz2T2OugqjrfDIm2V
quIhVct5RWrrGcrM40iZrqZbe2sT6nodVntk5eel3uqvgETNNdL7l5RTzRqKNGc+qjNd9QOjImTA
tAewjdos3o2NSf2U7nIbWvEwQyrvcv2mVeJiYdvUokISLcuiEQ+eKJ8RtB5RA+YshMssnZni8zJK
iGWujUu/c8H+wrz6/D9q2U+gmaSW6RY92v9/bNnruYs/z8V/LKGo/Zlddv2xn/AyTf/NtNissGh1
AY3pkuzzk10mv2NaDm3eFiwQW6e78Xdyman95qmO6XqOY9sakBkgVb+jy67fotOR17s/iWf/G3LZ
lUz2X1ghR4eDAvXJcg1aKB2i51+6DbsK1ooY4UR7GIA2/WNsPvrd2Ye4Q+dDSweXuqEGoLLyetvj
Oq9OXnzUjfDGj3QcaKRisVobKFAVYn23eS7qV6N6taaXSLyo831UP/S4fycbji2s3eSVEZQ82uWn
69Aze3B8ZOFP/zdQ/yd4PVoX/3GgfhVfc/+Vnf8ySuXP/I7Ys7zfQH05DgIzXbWwWtT+GKaKY/xm
OKZBElCnUI+DJYPkD8Se9ZuDPBGQDQIriv42s+X3gar+ZlPC1VVVlQQ+h/Hs/G9Gqi5H4n+NVGYI
A9RVHdWEggW97de+SRWqrACNM69CzocH07ktdRjWeVfe55mfHlEMZUek9qdCvUBaMu78jFAiSn06
aRJLPFi1/4jbAV1oE0Ey6YMf8WSv7dTPnnWf1IOvDcYWlmPgeVl5NAZrPFH6EDT8/Om2/76O/hnk
9deWZQs+mW1ZmmnI/+mG5/yCePBrapoRrborI+nnDfyG6YZUCQ6q0Bk58iFKRVg4/UtTsUQd/uXm
eagHLNW4LkI2oA35/T81nYJpa23ajqfVzLHqHvxlBVAbwjpdLzQZVrl+TKcY0xF0rX7s9WTXjB9N
1fePbTLtgQPB802ir7qJfTYZmjEjnSYgVxDXkKp/LM3JvdHHASUGJbWkFcVpxCrgn28cC9LfPwSL
oQUVwNVs1fq1M7oOsZwzI45TNqqhObozXZ1uHPmlpnF9a1sDwsjY1PdmScOGZzf9PQzxA9nF/E4B
yn3H2TqB4Pdp6znutrlHPn7Qmq/Qp89tygcOqGSUtwIV1Gou6mJtCcjD1y9JrUTLgh7M/eAM4z3n
Trgb5VTCY+JIDAwch1XEBYMxA+5pbAzkm/Rw/dJhnSRUGI9wxz2ZR1FeqY6QQwHVcTd1aTC7uixB
F9PmSm8hxLuZFgrdIS9qDRDNyYyFNp8Q3Q+fA+pD/Ecy/4gpFl4iiJfCpjfO2lidM9U2afPVled4
ML9pvZ+PKkaRNyQvABJ3wr+vU6VDYUK7IELh98EvHPxVsUvTKqHgmpv6+xgaIkkIuF50w7v3flFo
IGH6fum6E4ehAfWHqlMK4MRr3CIMTIg85+k2zbzxCYj2CTe62663UqjXNbEO1ZW8ORRTkb6JqNqq
qraK5uh2GJSpWqDTb2+vX7Jy7LAqgV4eytae6xermtpbmMq8MErlV6s27lOaPRYOqAXEBOmt0aNl
dPomvb1+iQf19z9d/6ooxsly44nMb5IfitHODlVbNts5dOHfxmIXzvbu2vhUmpn+qHU0CRu4O+5M
u5ifarO6zeKBZr1DDJHzGX4OO53eMhiAHrT0aOmdLV5JYJPG6tVud3UYbCe/PES6R7tl5j+lWd3d
JXH4ZtXkowZHYGKFlFB3SHMNW5BQzrsvkqVJmeINvma2p9NyMdYvWV0qp8wAuZZYOFRRD4W2+zXd
/vNs+hsvkRXBg5vgSBSa5VjqLxjMqWTlQzDfUwWEfpkA3Rd+YbwDTV5gKumTcMreUy8O9zSHrw0d
GUM64iPkRMkN5Qd/O3cparSIzt+5ormT1hvwXqnvHaDVGUsfRO5SE36+wiQbeUhETb2eYnQ+vZix
kO9BK7ommhMaABZl0hzLKNV2+RSP/7Jq/H3lQ1/jGbZpkAXQ6VD7JcChgA0oUEGwrBcDfNZ5svfX
L3U/rfHkA3eRduFDntIQN3Rxd8LDszuNYDooxY6u+cg6Xt45cYcIeGyNpVGM8QuN3soiNVCyui1e
wJFubBsngwlNKx88KDxF//lhab9uGkBlJXNQA/2IcvtvcMuWujUWzB6lzYHOxpk84cKzZkq6M3id
QWTYkifaqkcW3dQRbWfGCLdUcQ6iaJV92PpgxiXGVEkQDCuZ2R60dqx/nhA+/4w1/vPG9rcthmuk
2mpDwTVhcf66P9vNSGkbhQFOVrGyFE4l+3JYNf/5VvxCb5V4XQcyhmu6jkYH0K/xapt0I/Es7yIS
60ftQLlSowyjHugGfGjdzzezVxIE/WdI/99s2eYvt5+IiHmi6mw6Lg2Rpk1o9Ofd0y57QXZpqlbI
abJ9EUbhkbOi1TlIR8ZjbDKm+q6BP55Fyo2wjItuTsZSc2bxGhIWo0J99dqhPzWDuSHRKV7BBTR7
ekRJ6peDf9s2RbQZG/oN+qjcqBTqT+Zoxseu8jC38NKtqAccLR2Taih9LElYI4Yx5nbjRq26jdVw
Phjt1O/hfX8zj1CvFO09+ZenHHOw3fVvtoNQnnrqUdF8834opxXgteZxmMvnf75ZmrwZf4rTuFkO
Vp5Ajlwm3t+xhozgEA4qetTOyPVVEcXmnYACgPoYVTZYKngWQCGw7hRrTs3DrrE01k+v/5eQ57+7
DuIsiV2C78zm9wtHqHBmLWbTzKnBqvW+Jy9Qec0xNN3klWb1xUAGDj9I7w21ODhNpzqW5OBX/3Iz
fglabRXOMec+bomlcbyyibf/PHKGLsFvt6zyleoAddRHrdoLYI5L3Ss4Hc0Y1LYuZFyjor+gFc2J
XERKhxFey4WeFxSLomo9lOmzNQzNhoPisP2XCzR/Cap+XqFjEJhe4377Fwql5zRjPRppvsLQfZ/J
zWnSUPgjA6fsk+Kwgq/qMW3iAludDMRs4Yq76xdgPyO+9qTs+9StsByEbCBexUQ5Q+Q0Twoz6W4G
UhI0MEzKXoFUsRW5gboh1B76qJvXGHFP+zJTx2Vu4YrS9v6H5VvQba3SfLL5+C646h96Pm1IA+H5
KjL6uMfO3NDxFN10oq7WVe9NW4AU6nJQK/fFazV34WCffARdBDbSbdq165T1STHjdpnHTr+ffJoG
8lZTHhyrvJ/KGfWmQEDBsoE5QAF4qx6Z6MBjtvlAX10oiuwuahHVkZm3aco0NI0vlLTWsVEvq5I8
EZFFvYdrVd/Qx6FTytS//GpWl/oQKcvWNkgrx0W19FMak6ZGaKCJ070AgncKS/8jRoD7VWAiVSbz
vag7se39YUESEASHHK0h+MV16BOzCOzfAYC9owl1bq9fAGSsqSx5e5vSzb0oyNVZMVyj2Zyewz7u
wWcazYaemAdXNnyiLrCZng9NSMOjlwl5Zh/QeDhKjh4Jm+LrojDTt7PRLRj50njCgdh9ZXHnqYsf
aNXd45rW33lNrG3VSTwN1LnviqKx9nbYn6BS9AvOA/0nVosrO80342Tdcb3pfeyE2osbTiTo3GBU
qvbByTR9n5qNRvIzpgJhWpuoSLyjpaYfoQ+heDb6N7wWq3+ZlleG2F/WKEP1LN02Xdty4cK7ci/7
03GIQmpvFl6H9TRz6oxS+HmYvHWIGGZf9Ma4AsIi8MAU7s4FJbXxfAchlWunRytpVPrKlO9Ee4lM
5H1NMb+ELGsUVMQyRICzSoahxsU3JQDGCTGkDXrnjEWQM+3/bYmTS9hfP4ZG6Z2Jq6tsSuqv+1Ld
Gmkfgw5ZCTKjqAKfvaGoQDHBsmimwttC7Wtu51wzA5yHi10y0f+ahnN5y8Fi5QpoMwUgRB7YPy8q
LkfzX6/MJVrRDIoRlm6SBfglusx7ekZrQx+WZlteLD+7+IYFcNDb4b3yNcXWORPVoqv7p4r6TCKe
5EuEVl68ugTX3UIA0gO1Ty6xA3yz9R5Dp7woUf7zPww6S7cjhfrNiFnmJPitQT8bdX6x5+qrGeZv
RRHLXsvuswps0lzRDmXfyR+3W/GtmN3HYJ9y2/qR++VF/mcq1jr2QGLGmLR4dHvn6WWOoqBz9UBv
yhtsPHdVbV/6ej47ox5Mk0F1NDrN0/zdmfkFlePZ1TexMQcaoCb5K51qpg/Wfy68ndHlW2yLd/IC
Uy5Wfk4oxWe7nwMlj27n6AalA/3Qw4t8CcS5QP6/jNVz2lUPkNXwlUouSXagc+SHxrdiVLQYw6nn
Nn9qy/kNHWYQFfx7ES60unoKQ8rmYxsGhpVdOOjd2jPgU5fvQpK8gOn9JCY5QQaFT52FwGens1mr
gTdFaKblGXH8bmiAWcSO857YPrJ75Wh6cSAPvBAqLiwcuyoegBaMZ/lpct27mBTiptk4yEunQMF2
816lHCby2ApcXcFkULlx8+qCWVggH9PshsG6crpvmEtfMBffJg2fWuO1b77iLl1N97Gq3NvKHABZ
CgRo6FCtHuQNlw/GrebnAYQRm0fADhTopvh2ig+hOy/yJX5TXaIpe7J6OmL4ljbrgXxupFuPBkVB
+XCqifukPJmMCDlKrgOM1lK/ro/yzsrBp7IGxMW5C/lpBljiZBfbmAFfFiv4DAG0y8C0psDxuVU1
9w8OTVA71n6kGOWkBc0Y/TdolQsNlhd6djFee5d39Pr08iEJEPUE9Uz7njo/yrsgR6c6byGMvymT
e0BVigtn/CKmY+FpgVd6L26yNeMk6EV5kTNEy/JLoYXBoJmnxqfQ8y3vrlmJj7IQ3zVPaygYBFq7
Hpp+i3fgxRbzWU5J+l+WVuYe4TichqHAgL1/Utw7W5ve5Hs5mB75hn2Sd0aOR9lzaXLcln+HgEqX
4mddGe/+rHzJ5y3HpJij00Q/QmGOJGaA9drlRb5cXmeseZ+gkE5p8Q0n7hIVkDws+yLvUR1C15rN
+9hOL5kXUapLL7E+fhPPXeC01KZxF80/rJphOnbFRf5XuP13Dp/cL2zwxGPQ5+O3H5oXc4jXpmbv
DDpXqfhe5Iil0QcduHLzx9qRtfpZ/hlOIZXVPWzTlZyG8iLlP8uJdL2po0/gzYdwQLPQ5U/VnVFt
/z7r9F5/yUumS/0eqcUO39qNPTIzmAmqq641O9phcHopsvEsbyYN1kzqEvGHQ8OaCFpoynBPsNtm
kidJMOCf7ddirdjul7yTSs1dM5fEY+9Rx9BKGSrdnF8MuT+H6GD4s6m2d0MmVlbLEPKsoxtS/mf5
kT9bsAQ5cxiEHslQNwHupAeRl6+s2jrUjAv5AOV7y0cx5tbOMJut+Ujo8EPeHb0yLxj3BRh2EaXZ
6KnDIPJ5WMwArReBzm3LsRRA0CzniM1wLET34SERBcxV39MzvLiu5HLY8Mml2pH+M4qL+WVES9bE
w6P8dythzMg742YsdQjTIDlpn0NGE3gTb70UnVmHEEsua3K4x6G+V4zu5roupcw+ujO/jZoegdx9
ZH8MMNn+NFE+CmxTyfBiQ6aP2dckhs8ysy+TZ91rJF0tFhQcRwOfeQLQ9H1k1QZWUjKJLMZBpyeb
XO23ie19dkPybtFKMDNYpzkY3TlQWXq8Nl1pSXffTM47tc/L3Gq3oL52ja6ujWg+Aw24tIoaFDrf
y+sbdfBuMzSwQ1U+yNF7/QByu8Md8tiF+VLemEKEwd3IdckVMhTi22DFsnIfzbhyL+f07wukJjeo
EU24NdM4wTO+jhfutPwlHiKchaRmkJmhHAo2hn0o5pMAaQwIcYPUKi+95Z/kIxniBbS/T3oVrm8u
J4G81W5mfiaM6PGpHs7yquQjmnv/XW5cUM4WYeY9/jFbNCV6rR0K0wthsM1hxB5285umPVzfWO5R
8tLprH11ur1cC+QsksuJNmiLuML1r6kgUsznfJ62Vh1v5EzRfPyAZwVrcmYH3xvshjVmPCM9fdLb
i5xovTe+6P1Zzm95aQ39TZ6gu4ZhIn/KnedAvltRh3e9qa/kUlujAC/Ej7T+uVEKIz0j2pDXIhdd
sxf4Y3Tbwk62ntwbsukmRHJNuT9AMB/Ij9Eb7rvmb2JNfMuHRBuIbKlsPhCyyC1HCP5OB/JtSWNv
VlhwXbSHrqjf2TUIo+NT79LHlR1HmAQeQ6TunHfVs19jTCOgXS6ahifr1+q5UAUGbeo29/QXP0RV
Y163TLkIGNURE9MPtVfPYcPbATU6C9rZiEqsPrsUQ3bhLEHWrrhknRbIyzLcUzxmb2rMYsw/+XEE
7RSwDYNX7qum/BQ60A+zyh5D+cSwhr8fJhO1dPRDr+5lnEJv7mEGrZekbJNhdZFrCJrcd45UO6Uf
N/Lp+Aw79JyPWTR/6+w/EzNaqWa6tQQF93wv1xo56AnHA7OL10XXbwHYLKBxswUTgfnO+2hpPKd+
11URfn1aIPdKuWcZhXIc4ED2hCUyZLzOoE79Hkb/AZfmn0HNMBkPOGMgPSDJ6BjelyPYMl16Fv3m
Vm42cueTv9HyP0SBvXLRfchfngyU0IdkIffuTm7kQvM/67TH363dyaCo9sqvyWJeg5lWTWNT8Slg
EAcySFAc/yGjx8KdJrorqq0ceXKSyYmjcbhKScW5xlFOLh0/HacsDxY29blzCVlRrr+BESjvmRy3
ziItkFk3L/Q04XrCXJCvGIg+DNe+HXro3FyHfCXm0ctICY9yxGdNv0+ceS0nas58kXdYfs4WJrtZ
1sc2Ykvzs3eVLkfCBbn4t3b/5Xy6mXq+hiLQzV7i/E0GZXLiyscJvOEDFz35xORNEurP9y0KgA0m
ti4IPZB6BfJeyP/La8K+Fsm0+SDf2zC0AMDcZ+nf6q3z0Qy/39sGB9OsLBbgtb7bAk0Ureokr4Lr
aNBTzjDzNbZBq3SZep/puqyBKsfGcCc/um7GgXxuvtZA8J/u5ONJWzXo2/6MxaPKg6nK68VmznCa
dJANfBZ5cdd1EzTXHWkrDpXzd60YASj9D2nWgmDueJ2+VRYF0HyeTbA+HacIudHKJUCuGpkqYWV3
XXx2gVjq2p3cbelHv6COpdPVtfBTj/cDC0gfMjDYcs14fnboEy5DNgN4h2PqHDtT+cxi/90ArabW
D65bL+TsnUV2yZmikGOXXRYd5J/lWWNU5tc4v+0TFU9sJrNcKKb6tsyUH3Jyy+hX9ZN9imRYvpNc
usaWQEVuV6Z+djVtm5YovcB8obhkhs1ErWqx9vTwkJvFV5y0n4Loz87brTZIZof/WagsCX2kPKpu
BoEkudR280nP4GUYECON4WPti7MSEnJZ9IhRc6L39ZQgI1zExMMT5uu22T5TBGIa0r3Ql+4xwyCx
nel01caAX2SXyRuYvmiB6soZ1KDjTDIQw8EueSpRzNAp+i7fwOLxYty46Mf2xIoYtPJ3AmzcKWmJ
VPHnizxzeknoWpdXKK/0+iLbeS3M6tUWjDu5HkR8bo8XuXH6LP/RJELsMurE/brzpqBurPc+JiCI
2uMg6J7k77HOOs1RJ/cjUgIWBVFx1lLzIj99ODakUsxHeQ11ln/FxLPWtFX9/E3+CH46AQq8T6O3
0JmEr/iGvneVezv11U3JbMIq4jakV9oHro0Y+8WnmVsvvVPD5zXNMWi68VuUa1p9f8gLl7cnb1O8
e4r+Ztb0W3nPQL0H8p7FYGxmQz2EKH9Gind0QH3L7xc9/d5Nvpa/oBz5YU0Zzoibvnz3lZ6pN/lL
5evcof+ui1NCTqxRkkMZMlJm2/8cWGur+pL5LqYycxDGHPQ4SijxI7/xUKnUJCkGOvRA99pwMqPw
rlEx+WBdNCZaTEplRR3l2+PgQwCyKOv6qeu0c/si/OizJDJC7X+JG2VD28bGZjPSciKrOv0Y7Zvr
nmTacyD37XFsXkvzXXKxyKA9Qia/yFEeEbPhcBrExr42/B9z51zw4ghmob7EPgpQ/kx3pjs2H3L+
yjO5DKqEkx9nOjbx7A2SPHmkkoEEi+O857zO7qfigY5I6lMv91a5W5aa/5Ei5A8/0JymWSDXh77L
tp2m76IlbczXLVbuozRX6E0wESLaUxIkKS036HmZsnJ2D6kW6MCishAHXDWAF7pp53pznZWmfmvb
/ov8d7nDDvoPGSDI4MBW1Y/GuIEsGGgsWDDWLiYsYOpvMFFpNU2nwDAwvk8TAFjup+HbP+ZbnULd
wokJLomG5f/lS5OjAszKq/L7aYgvKYesP75jF+Orpp4yp/3IHGb0+NwP2qktJ8LF8dRK9aHffuD6
S7OmfakT98lMaY4u2RGs4tJ2nH15D3PCLLQZqHouNK34aMM40BS0qT1jSb7/uFVbOuK4omx4mEJM
pXgFzLLrZ6iRHxtOfcKO6pJ0QxABGOBbNi8BbXQRL2RvH8WXTfIspMO2d+KLa3s/6n1SEi1wn+S/
yiuZ0luqU6/YzKxcfzjIN87rnxfo1TMshXw15+LczkaQl90RixJU8VPQJMonLYFBoontWKV08iuf
9E7e6thNoPf7ltcpb0gLCAr94o38GLjdX1wX47H5ID//3MWPciXvZQgo9w1HZ8tGi+/OGJ43QMd/
xvMyA5G5HcyZ5EEOO43TxMgyzoruF9n5GgHKld9UlBsam3a+GD7kEu+P2bd2kINv6uPAHq2gTkkz
xsm9HBQyxqQQ9Wlt9d55l/taRf9CnxPgDRC49KUoqj3VwUBGnVHOht4OpwaJezKKs3y5HKZ2EdK/
gT0Ao01uRrrTfJjdWua/rGGKFnIHMqwXmr1fEQtfZsaoWjnv0MGWJlEpyR5ODjwxPo1ToBgj2Shn
r/zEMl1jKvk+VpSN3DPlv19zWGxSHgFRem8NYJuJmAZiIRmeyEO4TBPmTXKwiTTZEw909lSGfr6e
h/8zcA3RPeKJ/aTP6lm+dVXY73a+D1OCmIoIopzP7VAdqJ2tsKEMVE5qPie22GbEjDLz/YHc6f8x
dV7LkSs9kH4iRtCb2/ZGUre8uWHI0nvPp98PnD3/7sVoZNuQVSggkch8n9tz3DJOLne2n1juPYeh
2RxlDXsWR1DOKZY0V1UZfwYrBMidOM9Rq3ODuwIooijGtaXal8CaPkeT/S3rPgbGmFXEWrXPsYNc
nGdQUaaflG+PstM4jI2s3OpTw5jr9OPjLNiq+UVWp+xm2Q31+MvB+SShQRZhG2OrlNjLirMn7Tkp
P+U3raRa9hFC9OQpK3yVvxLgPDyROTCwwU1QzLN9D70R/ZgI2FeC/kn0L+z4ftANphrGP7jzX9Pc
/cn3S3S7AuxQ5BRQpgf4qe/yJ5HvPzmcEvBzvuTrsKME5381CTZea97ZgtBonCxJceO2xvJOC8Vj
Mmu8kf0D2eYH7eovFBC22GqeK236pB3BROKN65dvsgVLtmIxEtqwsO7yN6rWtxKzOhdjRbW9k7CC
YviXgVBeztDuZIXnMApfcUdQWvVnUEPAVOVbgoZWKd+e6zyE059vc7CN9r2sTtUxlnilROjketFR
QkQZaj+yKWQfZ6azK2f/wKEmF9yZ/t2nGDRK7quv6N/ZvghO5ZC8y9MN4fSj8brlmhsms1Txq6wR
+V1VwVvZe5NbnsTje5TA7Wk+Yu68XAucNUyteZEHtnjePAgekXKJ3rVe+R7bs5l8Y4p8RdnyXd4J
PLZfHWAhiP7y0HuS86GPpuWBtLA7DE2y88rpitT9WqLmaDQfy5qplJuJBqy8M38yfiT2a212LRki
i/r8vWXKj4ggaeYSRrSWq85wg+V+h231tTzNVL1MFagzgCCPIo9KMnutm5Axn5DIwEUJmX42vEcX
KG8e0I526/sG2FPyDslj0O947eK9fAlV5Ie2wA+MoWPUI8CZZrd6YG8kAmfc9rAh8nJ1AuxEsdPc
SyiUV8aqAwNroOzX76Y3/EmZq804NTTNcQm5k0NRb+avjrOcwAJrVCXJeVJ/WGxTqkupX8iwvn07
vZVBhaVqXIo7Ui7YblGp/MR+CG8w/ClIkmh08owNw8MWZ/H4F6T9j8vwpKsV6zxyyNpYuLzslBxa
0PQ0mU4qPxd8Z4EqBcUUDdZUfZ1q7RNuV+VbnEe8U9b8TOh00PlAK3KH89CeNlV5SqDTNt8JR3HN
XRTsqrHncz9a6BpOP/jebQq0aR3WMbX2O3LwhamCLPPCWCcdtwiI8bYKjXXvuMszCQjF8MI0RpjU
le++8fk/FNUh64uKaGOa881yLeLe+00m5dxpOHiQEfex/inFn11GO6O0cH2dP9EmWfoJMVo0pcEZ
QiZsuO0KH70N48a7OldfLPxzKNAQz10KNVSaTygm7rzKXyr5mKQa6cmt0xpnu/SW+7IU4bSaS0+/
l6rfr+Iv+Z+e2rHBQrRzqw9BBnhoeYa5y49zZW7H0v0VAJ7R6U8Vscik+ZIbKjiw3aNMWYy7TCoZ
WDDfHrV9PKw9vL5hH21jyhCfkJGDIDobaXYYjUayz2ts9X2M1IogDQvKEKN/gJ7DSpBq17d/yY9/
1dx58BGdmQAKQomoeYVmUe88GhkqJOTfHrm5lKVKlFy7hF2pPreR+ZZZPjKlVKtkGG7/0k3ui0G2
7w7B8hcBxgPBUD0MefWL79dXb/knX/W3ukNqGNVrsxnv5O7DOvzpPe/BCx5J9qRdRVbEEhiIC6MF
68N5DdhJKZJlPmMPGpGj0L138rXQbJ4d1pLq/vtt1tfWHodzOJImcRgiBZzAleUkxOw5S61xhfzK
e5ozPJsMN2Pn40YdYH5A9k42KMurj+fPHEk2DPduE/IxeQ2pbFsZ52KgM+PHJPp2V4GXofwcv2QM
r3WJffWL9HcM/F+VHYYW0A9l3R7r7lMxdc8Fa48iTVpVhs1YY5nul1vbeY+yNk2FUTxNo50MPCSl
lqM/1RqZF9LESSpy6cVXXenMPVGMADhmer0zbBuhm+AnN43zOJvbBoekQW2/BSZEKP19rtESAHsj
C5kbf2/ryn6k3OlY9vVGHlBQFUFbpHWhKMWhGKdDCewt/RWBQ8eQabKeTYCEi+XMF0FGJsAIuBsR
Qz2Mszp4GRAq7DI8IiR4TDhhmK768TsT/bHk2HDaSNSQ35EQREt+o7gJk4a4mySUmKynfnjWGwTQ
+vlT1nls2OeyNzYoJ2+TLjgJAOJqjOO33pdFiVpr/lWQGHnNRuh8jfRC5s7cyo4L9H/YWmaxOwMd
2V7lWy6oPEYUYjQCJk2RLEC71Tk7z8Bvsu6el2Ah/Ra9PpeJ+Sbr+X9Bbyz9uygIEABw94qjYP4y
/As5NoeHxxGEOQFFEFP66k8mTNLmQ+OAlIgo/9tm/4oghDSBKi/5StpzFOvgHBQQZvfHBDtdqOTX
vUPGeNdm9kH2k80R9A/xM8ezncy70vpKCzBPXre8FV2FTWW8RtSlgilJGHNbf+M4CpbeIcPzdAPI
SaWUlIpzbC3s4dydFHJJaf2DR6coP1X+RKQGAZ+Z7AFxkRTU7tyd0oxn+Vzy4wVjsnUYDPW/Fp/e
FO/5CCafjenDyIiihD95Za0AGejMwHcdb9AiA/ngPOGcSbKjN9bv0ktc2hsElVqIQewEfJj+LKKQ
WoFn2MahxYSl19PLcvyEPuLp/BIi9hdWp4hH0QmokqWbtkT90LP2mUmJ0G9l1Tn29Akd6Aeq9U/Z
RF+IP97g8b1zBxtx7hHtCo56Djj5eToUn9NBThhdCT6Ti9zNJRARSpaGxxic+6FDOpXzgp/Bc/hp
XMBMz750fnmsnGG/fJ8bK/dZ1ousG8bGECJ9UszXOO4/iKq//1tJsjk8OjFT967jzuQhxybtHfkr
N9c+5R30xU4LDXL55GsK0I8jodu6nnVa3q1/13rlh29WvxFTjgizkQLp7Z0bwhqiMFJa4qatMmvL
0BY/mwbtk1k/Na2+qpkrZ8nV0RBetiNyzya5ypP6ubYpyvZWLonFCV22xvKHSEmIUN/GNZ7lNXoB
cDHvBY7k8i4jVPMZoFgWvYv6W2x9KOb0mZL0S4dIUoI+OKJEd9aYfF/2Aa9I9oS8Kgn2uQO60Az3
RqWd3cjc9jwZtdwZYR+w+8F7z6PypODP/l+2MvoOfa78ziGrj2p+SdIaubYzZoBQJh9SQZOG1dQn
/24GN9vbVHr5Lbfdqv6tR1VjFLJrHmRtLsdc35RvnvYq+LhED4mPUBYefDBciYKC4C+rXfDWaUCu
Sb2TjtLY7YF6PyS0SrSVAk/+9ztjN0KKSOPohPjdTrDdBX/38nHd6upBm9/kePwPeh53jC99T72z
drQEdlfxJZyIPANiCawf7MKOdR/tl0fmqIeqdve/Njv97av0R6UvWncASBwE8LG4eEjBmaN78vLh
mWxdNriUkXqR7/qG6kKar/KNhfaRPft+8rLgxA2AVdx5wO75TvJkI67eU46/zjRw1vR2rUXKtzE5
/ZbMOg2xLOC3c5soyMlMiqea0y3qOfSg6YCzDBy5lznHdIpIimtM28yob2FX0sYDixFcoYyRyovT
Y4zmnQ6PpDPIUmwZSfxr2Acohzx61ofkzzkljUAAUu7scEM/T+SQic5m7cgQSpLpgmq6mqdndMGf
c+dflJOyvDUYK8wcjH/pEygELgGSlzq+OaJ99ubVzS+6N7jN5Fsp7UkDUGauz5OZv0uR4Inoaxs9
qUN/VyeMvCJw9It0xUs0jg8+CrYrJOx/4LG4TEerLAB8cg/o3P3k9JgD1fxROmB0/DyQqruVDn5a
Ve+1Zn/p9cPsZK9yGkmaVrfuDfp+mzh8GAPrRTJ86cgYKT1ev1iXPvALh5cvGLKBtBlAt5wHfCvE
KbkbWZjDuLA1wjE6IgOFpqG7ZIpLKBG6RkK4hZzfRPZ9T5kn6WJKoDZ9ExfE5CSrWboCcoEkl3AR
EA6yb2kMTmb36pvvy0IKj2ahv0SDdi4zNq5ivofI/UBRlKsVWPOrrJpBD16z4V9DUR6g7dzb0aq3
0swJwuHDGvt3M9vLGSasAWEPyAku/ybG9NqyfWxQWLNCzNc4wdUUXIWeUWO0D27xIqm4/KrsSrm/
QeZdtchagCJDjV7GSUPtsHgwM+sTp0u5jpKtS7WERx0owLM0a9yQ9SnnPhxNjrH6fgIdWLhDEh4s
7ErnLLkWFdahEzUyOUxAKIlisX/UMHkmcM+quvxgdv0Xzf+Vv5P9rSYAzWW762IN50iX2YPxR7K/
JeSMI0gGnirkQ/KY8jCKw9/k/j1+jvAltceuepUqDOW9PzkymTm30/xtiSQGmvcLt2lG4E2Nxzs5
Yv97XsdnssdisCXYyreW9yJvStOVq253SyK/fFOWDQqwd4VXbhxio1wFKY9sJIS8SEG8zXmXFSgX
GbEJzTCfpTEtnAhpjQVJ+dz4jx1SNJHz5Wcurt/S3QPjkqZR6SKLoKFG5nzblXV23HRZU0vHHgKN
tFqLoN4PdXVYsgZZ/pIEWxeMjiNNf5EOlxCUJAnFZumtf5PiiQrgg7Jsuel1CuScrEejvuo4ta3k
SpZyafIugxPd38n1k2p2uV5mnHyH+xazXIxHEJznvkuZNZnqZ5Yd5c3LXurplhRGc5oyzPfK+GuA
h9+33Z0cAnIYNMWLrrYPiN1+LRWZzVQpUnNLhsnW0SX6SsINDe2UVdreIumuSZ8lXZULKUQUZJE+
BjirdEcFL6yGAOD4XhEdM7LsdwH0lxA/udMT7uYaHi//jpf/jhr5Xzr8Y+IiKXAcG6R8yfmr1vyS
5+ny5DO+qWh5yVfy0pomeQaAk7we+yEgK7B7Li0mo3hwhBvDuNPpMskKlW4x4jhnTP4Ogc6bkSwu
qspXwz4ITSyVloscubLk6ig9+6m9lVpnwFF7WZNZ0r4Y9fa/3brQXGRNkKebRoECR/ooxaZsBUnU
lDT+pPKVJE/yWumGSoPYIPBg4nsnTV5pK5fukfjzOTvVu7xzp8E5zw8ZnCJdTfpPOGLS5f3fAZhh
axj5SHbb2c3S9RA4WjodHiNi0RIjpFFjRflTn17k8NKp7iRw4dZw0me46Vh3YQ0CrY+uzKwgPzpj
dFX266ELr0Oj7RWsqGQZWkb6IxWZZ1X3VdqshMfRjO65CvtNNbIjKmEAYAhgOsVZrr4sMbkpY5Cv
sF58kD0mbz0fkw+AOtm0EpH/kQHQHIxL63aptiRejX5zSRX0gJp/yUyaGiT05r5WtI2sL4mrQr3K
c3tEFS941UP9vIBGXFT8BvESHDZmaX8ULwKD/P9VVJy6xzxwdgLyz+iwTX16Fshc+hHM3W/QcjjN
Y34qqD0ERhRkU4BPQfu0Vn0t0Hb5Qs1qRv6/MR8FMYRC+z7ZA1feWQhhg6RUGaJHpYvCHy5Ksj5J
ubzAWHlKfmVS9HlAiUZOJsntctU7BW2xFHZyydqY1Zexd2JjWPI3ydnkgnnquQfmkk/l3xIFErx/
1FC/r8ki0F98inN0yAgRqISOJggR8xp4lEDIcalQl6stf5rHwbf7IXmgvLiFJDQbl6nedTVqk/Yb
2j1PLd3Rpn1emH5ClbPmQ4rr5VJi8iojbrKAxmhjPuNPCHuMEx+93vchO8pT4MQA7sd51JL4vUnx
LXcupIZibO/RCz9m7V8dK5emZHwrClHLVZvTAkyxj+BBU2qhupcOFx3hO9XMD0JwEDqGJI0LWwNR
+DKZ7xG+Ay9vb3rfexFelfyeHO5G+oFZ5+uCI/CtlNWcpOVZ2jeN0awru7/LGlQ8JLdKvOpiBCrW
f4Qo3frX/jAdXBxS73Fs5z/hB8+e/unH8WOEGLNG9ooVxLFElUJekBDA4i7/NHApIrrJk/xvq1ZF
eY5HiDFmcalTdS0vzvboYFC4y22w7C0V61Lhyk6RHeN22UqAEDkQQtV6N7yLbxqvRolnIeeJhBo5
hmR3ymWOeuU0YmEgtEUh/Lmly5xCuJObi4LnCZcUCL/Zl26YEHq9b/k/mYyjXyfog8w/EpMA6ZBk
fS1BHgYD+S72jhxO8hDCI9S94q4KcQz6v2yzwWXSWNFheP5jQ/f0l00bVaC4+fWwe8s882eYL32V
v8r7lQhnu+vJV9/kVBD2mNG66zjvmEiBlgWhpbH0Zx2ChmStljY8JePzkur/dz+XE8PnF5MJosKA
M3GubuWGC2NDDhC54H0Sco0zZEqIS8uBQ6dpq1vRWQKprIW83SomlsvcIeESy6NHvECc7VYhXeQo
qW6EKCZJsrTXaEBFnvkmrUoJoia62kn0B6DfVvWT9OUEWo917ZOh1Je4Okk/UzqsJlibOUVfXWFh
j+oc0zECfcdrsOg/CJx/0sHI22Y3lFBZQfCkPyjJnTEgzeUmt9LENvzyXR6vRaDXqe1zMDqvhf8i
jQ/cCD5TqhINC98hms4eMGJQ9X/mmL7FFS0FjxKQ+kZed6ATwuipaG0NbKLu0iE8QvZYGsM29TIE
vK+y30mDiyFlkgbkVxgbuArJQPpE8n+BU88U4k2cGwvRIc6osQMU6Gqnuxi28aTZECnVBlGgIkMx
q2jSq2Eye17QYnibcvUeX6ThL0SQvTV0yIst8ur4ibmPRjjFO8sY8puRoa+zhy/oDspF+Gi6qNTl
nt9/IWiwXf68mafbDsbA+9gpeBBmiX9tI8NG97VVjjnaFneMzAZIwYXZSwI6u3K8ufqbDzi89H+R
av7GetC/5L3qYjnc5Xd6n9jHJMcOafIM/TpnaCcllTm+E9YZTOcFu7RhrKqwgKOoH3otrR6dnpy3
chOc6OMwvLE0Jd9lVBmP6qDDjWzs7NtmqS9/Tgcc+482e2+0xFl3o9JcszhDlcuxpyMqvQMyOoqx
wfujspA8sHHyXUFawFMqizdpl6OxwTyrFuK4GFXulrnBHUBut0mBkNvStrZJOiAmNKBNrtSG8lLP
3q5K0oNTtdONDsWxU3o0MltkNGtoxFBb/upuTDZOYw8bI2VwifGx9awnw8aZItCF/GhXHilt/aSB
ZYxK9hwFaDcXIkaEDlGVe195jby3iWNqmEXRhhZvHQ9iFGNscoMLYGnNs6+lz70ynBtYwHEbvmfq
9OKXyq9p4XsVBe2pH6crLiwotmXdBoLvrrN456j4zLwgfFY61dp6BYJgEz1OhHujvR2W1qpWsYCI
3c8gsbpjVE6kk/HwgCwg9rbkyRWaiytkWaFTSRO2ya4j7nJJpb21vY4pgVlsHJ25LwPmSsYQ9EqZ
1R5ORHJBk+gZGwU61SyNJHcPg87RitPKShMvBafprhUbmpmGbvVrF1629n3skKosuG9VTT3aw32n
l8baKzCiMDWMTQbPPeIgFK7GzkX0zXQ6GSQXE+Cw3fTu/KLXn/NsOisN1b/V0EFEUQdtxUzcCd2G
CyU1dc+gytDyYxsi01bVh9o172YN2BiCIGYm6srsFQV1unnezO4uz7KrWDz5QX+mLzoc9eiWBhxm
QEOFuUmbMR8HvBQzC0Xfb8zXDdX1UHc5qonjhYbuix9NAcN0B4aUXwygib1XoIzgO9qLZqcQDDOD
M+yv0nJWuZs8dzCG08B+N3ryULdCJhhhxEALtM3kT9o6rQ5VxgMyzBrvS+5q1iFiaMCmhxB7HJXg
C0cjJFezHjTAj8lVMpQfxkJyH+Q19PxqjG+ZuddNUJh2zpOtrYd7F/eEzTANOZxSUqFqeLTn6AxU
+x0EaLFq+l0cKPahd+wdRbu15SRlkVfoHTAsjuG9N16rCoO80afvMHe3dZqG69bTcWxhHgCM6dBY
poa2U3HRe+UXMVdG6Wod58WHKldhv0Z2sKkj5c8M2y+3QouiZLR++WClaL0l+OAQm2rPaTboc1pG
jB+5PB5bLKsQFauw7QrVIoARMGJkGwcfg4F6sj6c1DYZ13U7Kxszx1NHi6ddonlcR5TPpjDU1qH5
vekSosMwotw/NGGxHq12Syex5S00ziZwVLBgpsUzc34qVSfjOEYqq+n16tD1wy0WgkKWmE6R0b0E
lnbVTOU18fUHfIPX+Ee+Ne4MezzEPJWJESXCrz4pinwd6TgszQ3arrYVpIjFhQZWf3lPu2kuV52a
uZu+wFgbRTx84BC2tzSkJp0+pfGCey4m7cEmUh3rUsY6QhoVvsUByaaj9i+DhbaeNTfmoUIxi+Hj
BJFacPA0v7SZe3CNbsK1Mpq3CNiczbxutrUZFbuCqRYmQYNNhdrLhWXdzzmK7I23q+EZ7cakfEQ4
8S7WjY80waIWfbldruD23jJR4+ilf0Q7ep1X2IZUirKeOnPmd3x1FXfRXnWzdZbPT0w92jeNEr5B
2EEiT0OeHdHd1Wjb88qpqorGngsbtBlWjqXDCjWbNY4MH22p9YfRzWJMBKtLH37messOKJB6HnVv
h5gBnX1156rDVrVg4MQMElzwN072Gr5lki1ie3AdId8gdsF0bKHfuKV2TtNhlQJTWzgHlQ5gU5LG
CKsN4HYIxKqoXoQxImWEybLXsAKzhxUCoVhKh/CVciSfKwyJ2ForA0ekwP1gsnHEkt7gztrtynSm
eG9NcmL7dFdig/IkP0SeznxfSJvQQV7OItBEJjEaBq9Y+LzMWOdt3Mm+cxzE/GzVvVgs2KTv7Z1j
lV/g8G9D99TPPYHX17VDpqnvzD0OjDegcqC5jw66R2AX5SHKLA1RWC5nkg0PbZZZByrNzAlVLMFi
bOYzhH28fo2EKZ4lfVExjIL+XDJggKKa+GKF7JhBPG4cfUT4NreVtReTWaAQgpmDF22aMtmlDAOv
dbs0N3V/VeJo2Iy+PGPoHnAGfqrsBHdPJqKZhMrXZWx6W8/nXitjyhrOovUcKSTZ1mDuLY21Qq7B
0V3EJyRjCfQG90WJH2wnQJJWI6obBe/bm4qNykHIYZGd2qb5Czuc98xqsPetTfHbKp6zKRvzpgGM
WMPHOYJ6pqjuoULXanO/wj/8gvbMsGmcEH5b+G1mymqu1a+mafCPqdu9HffrwOZo8oRBaWuxu0lx
2zGkFIRYmowIL2rjDJ/MUHdNGz2qM/qfNfU8b3KQg4asDJrVWsPQ0S39bWwPT4qF11U1sPFBXcTO
df5GEnYbd8ZViJKw4bYaTij91H2g+IRcE4brzALnazVKsdK1SNK9NPrDe+iYW2W7ikvkABMk8Fp0
q9fZJJmOWW0jfEt2ZPLKGkvVXdNwTpoMNcw9NFDFvx/TKVmjdZIg0j1t9ISx0ogYBwidZvUrmO94
iBGWWJXXek6Rcc0MjynqB17LtQr6am1M5Cgup3yhtxfyZ8SCHJcRyvahopuJLjgEAaO+qbquxQrF
y3eG99X2FR0HrSw3ub5pauUXE5SMFKh473G6g7kE17VLLPoL4RYr0mwNTnAquzeEPLHOK6mVkFBY
TXO1taymvPGqg6OU+lbJc/bIaF3dzMyOBSPyMZ73Te/+oZD651ME0LCKbwcIa0g6i1aqH31SINE0
RqIy7sitGZEDUlWaGgy13QYHK2duDhYvWXeYjLtRV1/c0gLRDdu3uSB6N2XlrRztZlKQiAtcfOmi
+uIzvLJOuv5R79TflOpzmtAc7SI+gHGfylFrVqVlsguYZDTKnLTGTbqV1pSrIG61LfenXCEm+eqX
SFMH5X3Tk0tZmdVvtMb9mR6GWH3M6Dig/9PvarssNnqgn+cdJpP13mo9JOgGJs2LfmBMYeQOOOjX
tmyhUJ8sbCrGFF/CAg7D4GDrGBH3rGl4LSfjlGYeTgns+dwoyDcpClZ9WaJYalbXbIAyk3QZpoYa
E721q90Vjnps3Cy7DToP22z91PYk4dixZKa5sTTaZGEwwxzua/wKmnPWl9dSi7zbRsEuk98N9PgY
91gyuYgRYf7ODN9MlYilXWcbeH7/MEmNYE4bUF5bys6fC3Mf68Wly2jTjInRrYPAOfC6QN415bbn
29uoqMdbrRp3qSZKAPhD7GO3BmDVDHYzkpGb3EuOjF0SZrvoFBtOeSiY+sKYR+M3EfnX8Be3dJpU
un7KQg67oLrL5ugXjWTO2haRBWR81xpb4aP3YmMz4IZyY9fdsA8lNx5DCxNCBEXenREpg1YJfxO/
eGrxMcSnpa4hutfjTSYfli8bx01IEoqnMLNo7MaZcXKVnNJ9VgF5JmSTlRLRrdhQ96ZX2fdebavr
HLmDfTjq9v3yPTU3f5EeoHVrJyaUyhBDas92yjMSm+JNbU4cX1ie1jadEByHzS2mZZdcs4N1O0LQ
xKXCvhhiMV7HR4S4x8dSPhRpz8NU9Mmm5KZgYIl+c/B/P6DNlJxtqM2aobxiBtz6tf6mmSwCK0Bh
ePkyrJJozdopVk2MR11NcHvOuWJdOflvTBpEOwWrXiTgfayQEga9YVn259HR+/PymVMpbrnyu6Dc
ev0wb6bJd49Jl0Oh94Yj9Y1+o+FcDouSzxJkW3dYzFob5G1f5iKwdoY1dUcAzVPjGzMSp3Z4UHq1
3UPgxOxjNHaZW2kbF64uBY41XnUcmXc1tlcYNuBCzMn80iWwsFV/GH8jKGaKg4+okxcXv6bpaGR4
Boz2w+hVMOe1ThPbnEvUufGWaxUfS8Vqb+PSTHaDWF6XtfXu1TTba031jjMqZE1VtbgUztrdbBou
p0GVHYDp1rUeJSRkrLSoaI0bJ844udzJYl43Urfh6BSvTTbek5Y5QX1wq67nOLU4pvsxO7vuiGRd
rz6Oyng3FK5/X0f5dUCg7bFE9V1RXPXJ7MrPGo/sexU9WSbT8hU+Wo2Fy2it/8UjOwVlMR8pXgdp
cW7CtKFg7jZl2rsnvUeszKzH9HZqiJ5m8YAMhblLrFk7oP3mPbdudRM4xnCARKnukQg3NmaAp5Bi
N8Urcy/2VKgXvaQq80bv2niXtE2txxrp6yZ0j42aq4yJ+/O/D6jf3tZW8B6ZaPbECKnNcY3dmXyV
ZWlxdMOZnqFGc0vTLWvLjlBvqfSylR3U2kuEz/Uaw6lrGqT1i989uMkwvcbZxxCAHMR6Vd6YRgDl
yupuASbu1TQYbhtaxdRbWv4UzYEmZML2S6fGAk6Q1pAy7Jq0ecfnxjuPXOxLEU/jxbUQD2/QDK4q
azpZKMczftFq+yzUm/sYpQtSKzU60B3pN3OHM5HZzO6WzWlRy+rzbdUP5rmJKMt5UQ9hxIxCGCSf
lQvm7IS1cQddNz74daUcpyqn0SyOQWY8K3c1y+ZsTaq+dSLbfbXj8lS426Kws18/tm+K2Gh/et2+
wGNTv5Mie6zH0GUmxH2pbWaYOHM/nKGoPwk6v2DC84dduNHKmw33fRx+U6cFEgBR21LkVdHaHPHC
LaL40wcZ032nfC5rgzZGqb3H5MLDGju6/BYn+e5en6nvR7MxPlAmTNYhdnZ3YWIN17FKqGpaX/+I
0XdcDWhbkjCirqCYY3jT9i0iF9nQ7qbRN7e6YfWnUp3Ve7VEBbq2AeTR8EUUarauSh4nLyZUgj2c
SZ9WsgJWe7Q6LTzkQVy7q7QZ3Bsqlv3UT9HVqs+GVuvnHNraYCXjI5rZ8YObk02kw/SGVke7o0Ve
7+d8wow5cpvDaJJfUg44dwb41wk/3mbPWJv64McG48RlEzyOpvcYxwlnUGVpp8V82fIKh+S59w7L
lw3eqVSWTLYYqCltG90JNmjDYL9gxGV7tuSDrijNWU9Cl22h7r3MVG9t/Mhv04DBnxoguZnb+tZy
jG5chX01HLAffIIahwue1b+juK1uQvwfRfpTX9MoBxhwOmPt6kNwjLzevQQNStpGcj/pkf3i12Nw
dav4GVDmZQqj6q5yTP8+SbPtmPvhc+AhsugPh6jD+MWMo28h3moIQnZRLdNrtQOC0TUbg8fYB6XN
FE1UWCYeAkzfz9ii7hOfsTtCUHPfp6F9dHwqwMFzrFdrHqx1YHTqyQFiQ+ickj6hbUH4IalMNowP
v6fjOP8l6KVVRfAXIWgJitQmL0zHbIfJ/WiRXke2MbnheiV3WlMnd1Wqnq2qwqehVbdFm2c3aWPk
GwtlpDPIpMmIjKacjbxkbDAyngpNefbjnOLOs+2VPlOvqKra3+Yjvq1djnR15fbXYQwwpp/mmxQb
EbwwrHLXOg3hKdAeiii0LyYxHRV+3bpYSVhtOwz8QvoCRQEhoc6NZ2O+apDeH6xm7smPHHurY3yw
ZbZ9Zv4MXUXVy7RzlaXOlrvibkulcx4s5hIidw7vC6SQolnX0brCS9mPxvkpDSwyu6C8C1xvvkWe
n9c2+xgAqEP6kNDsqPF2OBsDnbepiqKjX/gbDLdM1Nzhhqro46vlnJ//34eydvOzHmOmi5gDC7qu
ilsPrzBSZKzVmkItSKvw7Z00CMAOdby5Ulh0zlxTQuFon4yKulGq8NJI3mcxSIoiR70d8PvFQze/
WoglrgI1KHdW4O1wT4RzRU18VyQY15uZfZmCRr3vp/gEoas4Tf1s3XgjTkU8MWr/JY1LPlNTv7jV
IRAdmxS7R7MNzkwiKScNuuC/z5bvFcFkbZJEIZmWH8zyQUXXAFJk+a4j0b8r1ApyYJfHtxEmFd1J
b2xtPQ7EuK4cqbbkJ7OCTbfrqafCcRrtmKM/BY1rjrb0JeMbX7E12Ow1mGg9x3cewJIb1chYVXde
E9RvOI6lh8S11K1qoF3LjZkOXm+AAAbluNGnATi6jKaLDy6JNrSFnpmpt+fEVB67cWTCyU7bvV7C
2Va0AlSjaG+An5ubxB75rCPz7INQ3WAj6J6XD45hwlzUk3StW5V7jyAtKXPlKzsrVZx7Vb7Xqv2j
DRCRcqweKxN7zNpOcfLw0/5oFI511ZRiVQEd4qOyduBT3nh49BlJpO3GibQsSNTkPgur6MYO82tt
Fsl9izVKSpV+6eNsn8fuCZvN/Ab1+GE7htnEImEYksHZcVe1CiVA7pEj9z2VuxFjNaL+H6LOazlS
ZduiX0QEZGJfKe+lktcL0btPNx6SxPP1d5T2iXteiDIKqVRA5lpzTVPrSymihs2WpYjRLXlNeGup
VRE0v4pZxl9NBSjvxbF7Sh3pvTP2JEEgLbgkUasuJCgdI9x2j8Ju/5S1AU8piRrGAzKILtO8miqn
uTqGoF9IuzTsWzNBEsY5rIQ6jGbu/MchQWmdBXX3RJD81rBwTWndZDhkOZkNRoVmHnfT9JR6y3OP
ihhRc6zocnHAsIGcSZUU8WVMid5aAFc3w6iD4+z4y64w8c5yWn8Oe8k8yjFHYhWVL/EIsCKswZxN
nziQgaxh3pNdZq5SSfAXYPrOiisNv7rIzxY5U0stk2skldrnbQqGbHmHReMI0NvzIxLIC90WdzK4
Z++G493cKIdUbA/4zObjXZrWuQ8Kl5oGWHPAqnTndvJvL6YDzs7FzuK+DiGaFLfC8T5HroBqj8Z1
OnrUfqGcE7lvIvo1iqCTjIr21nZPcZTgfJr7y4mEQ2u9iGGb2Bh7pX06f5YFW005Df6BayKEBOi8
Yai+j3wxr9vFabbajMiHcMrIWMcPxzDRldEpyOPq1rhNdWMbn7dFDm8oa++B3xpnDVUchKPq3oIs
b7G1ewQy//+BKg5Ss09el65A9dPM7s9lrYfzzyN7RFiRuNhoBXxCjIzTRV+J0chH7XJW8N/1QPZv
tXThKKXDPil1i0Ekk5BBYsc3Ro6+juTXxfApP6hzXqLEho1ssPPVTSS2VrQULDEMxVaEebZrq06M
68+BW/6E0z0JmI+XBgCv45SKe08CwxPLzTkiq+1ktrJcR6nV7VJ3+hV46bjH14UgKaZ0Oy+ui3MS
pTvDCMgan4mkgMjrv+Nr+jFkmA+aqhg3KnCyuxMzdwj6TIPJeegiXSQhTcmssDdnXEb7ZH5Z+u7s
TOqPkCPRksTujLPa2IAxT9or1qIonHNJmuvVoGVIMrzqqYBWzWglj9RUM/y5TTvLBgPENmBblx1W
Fllm7I0p+9ObpgIn8Z/i2HcxZvitDRWcnEIN4HHJKQJwvZm1waVEwKWO+3eCUfq3KeA/jTl/7xXT
unBwC+AjK78WgZFfR3pk6tlhuDTewbTiPzgqYiqMv3poc8Ow7Yy+vtCXKdhpSU/QFnrxLsKi308Q
Z+Qu9kIl1QftOoe2hpKQzBu3a0Q45on7CdBYoyS2o50Do7tX1bhPPBBVX6ZEUglYGEpEfz1fHm3J
FIBC+ePxIDaNetuTzkVnWeczanPsHcsZc0qL8MHVVFJmJvE1nRNm+IWo/31kPTgJtayikMUAO+0s
doaNM1nLqnlceKyUYBKBvv48+zm0aevtYAHPQEpF/PS/NxSVTWgNabdv/C7d5JFC+uBY4iXRE1FK
Mnj6eSZr8sRN1eW7n6fB5Kmzms3/4N8aPZspyZBVj68VFoN5lKrPwo0Fd8IUbdPHU5UgWjLG5slq
3fqCMuI6ltl7Fljjbz32X05PBHpbk/VhZI3cP7I3XtjWoeMQqb4jPUQeGSsoe17okfKexLZRfA8e
/Y0biI0vXXEe1FBfE6vmEjPy8hwslb3F9jGbPdpE5XjXEmbtKk7b+JpNpnGYcpZuGxswUhahmGNX
gpSUSHd2L/aVeaCeHSxEMS4jS7BQJxQymU5xlWx/QpgNMHeQzpad0Znr99ztYIQlU4x1lLWP9rNh
zDvY+X+KvF4AyMk6/+nvcfvOX2PoR3XQH610plplbyv3y4jSZ1yiJ4dRBuATBpHjYp2ScQ42eIQl
LHuUXtNkFyf7UX/9PPp5bRnUMYrh2GUyd7dJw3DJzbC3tuKaNX05pQxxyG/klAcDNZAx6/iWsDdw
yfjTjqlbVuh5JOJVBuQx1/LFgU20lIl+YgwmXkb8vddjXHlYpRvTU9ykIl5lHX6dRVkv59md8MD1
vHRTPrS5yeBRMz7esKUdbAdLfEWmNxwDlExH43H4efrziNRpCPU0fiu9OPJKAr135kyvKJAPXkne
NhYkkOkflvE/j+IZyE31NmNgXkpjEG7GqebWmSt1BjuWByKu4ayeLP/6E94NyaO9/Tyak8HcD73N
RKtZRXPmnio7sy5lkEO9dfB/Bc8ryJSto4G8KHxCM6CuEKfq4T5l5dWNfJe8zAzHGwZoBEodGJt4
myKrl1sTzN1pbExcxKfkwvh0WJryxFkvd0OCPkJAHnvzLaDUpc/ucQrFzPAxWpQWCadJKbPQByHH
02cmyDQnhXXQoyAGkRnggHsoOwAliy1Ig+rb4dLlqbj6NkIsE+mEKJuX7HGgdsRpDD4D/ViO4bYZ
rK1H6OUkZ7QLvbhluIqdG6h6OCCwMLqdXju+6L81eQMw/zQGZSkZgU42JBekTMYOdwexHuzGf+Pc
djtinYsN7qQ+7ADtQb43ls3PuzlBmpgG0ay5c7OLLaE/M4AcUh2M9Op11vwWDZgOG7X+xIq+OI4e
1D0Uhjlu2E+etvRzQH1M6QPoU1ALun26tXsT7bRdexe/HipQqrfZ9Kf1qBd1hpuf33LrASJX2v4i
dmgDogegVLDbVl1zzzOZnJSt/+oi/w3MqO8A5tOqniZ1U5aUq9rskSaz2d+yEp4NKAaRXeSi7dQ4
w6/uh3B0MwRVcxxserQ072yQ2I/HbQYrq/HeC00CWHGQsy5/iwzlniKQ6QWLz9+I1BF/Tdp5CUoZ
H/q5qlclZ3I1SAJ7CUIwurABiTWZxE05zq9LPtEHRNOxzeP/FiDFowppm3rG4YmUDOMeYwGCwHvu
rpE5zN8QSJh4z+d8sEHJH57ABcv/2hGet8J3eb4uo5yvSjhPRcpUHPbbJZVOshsWfsAsendHANgY
ukrNnxZdHoTXVK9d23NWgxjN9yy2trosgrsz4d6XSyISMtgZr5LWSnTNtCvFwOA6LhuCs9o4ANuo
3TX+q0j8dRPtPSv7J65sXI0XP/9aIiTlOM/fyHqqqFYJqjGq5KP0rJmyf2j28ejPW5pdef33kT1Q
GEbiyufjim8d40MX6bReVDweyJUwPgKFoMP1I9KOYaPARqqO3QJ50rNx6XSb5N40yn3yrc+cnLL7
zyuV/w1z1jprhWQvKtUTkQA1+nyvfhr8gGF2asjtzxtJR4Knjrri4C5Z/Bwdk4GQuKg2uULasgG8
16ciMvAg6uzpOVtI43Kg8R48hpXPaAG4sYYlAikL+lUH3en3LE5jqgKIukl66Myept+NiWrwSF1b
fDw6TW3f8LPXz4NOvwE1qtAzgL2biYak1ZN9MOOqeSuNg5P280m56b6t0KABPke9e+3aoDlpGGKb
nJP0Po1vsK6eU79a/oxM+/KlxlGhhXq7JK241Lkg78u2RVj3brrNXDw8InJZjMDZDVIx6dM1Iddu
Nr/bafRaj6Z3a4WY3msXW9vMql8xd4AVb9iHpk//1k6Sf1sEdXFZMQMfSqbdAiSuRMWyL10zYU37
Ytx9cdvGeYYAROEUiz9xkXf7PirmbWLi0GbCwmFAQ5EFH9ELW6sx7bAEJpfzp3qX7irDPZytSvnn
scg/iSONnwU0zLa32peuxsu8SQzvILzldXItecV2piMvFYk78QNiDcPfxszZBQPXbE9OIvU2kjz9
ee3n0ONUtDUWr0V1O6yUWIJgXTlDv5s8XWyDicIW6k51+sGIC8uHB5BlzfYxx2GoszwzD8mP/bIf
Muezn5nY9VAcYOwE2X6aXECY+mAqO3prUl8+Z1hhaCVeo0WM95yAae0LVJI+kRS1S3aau2lsy7vg
JpS8cJOkW9/ujfXPUz2JbN2XY7ylzrJuFaysrGaA0Ue4mP4c/JdJauIssoRwjNyxXxjBdJvGMQnZ
WRw4NPOCzGhh4G+C/6icmQkGiaFTAF0UNiUR2bZBKNMxNAfUYT5r+HaBQnIdY5x/ZAY9ckJkOhqX
gNAWTM4WXEjI3j3NmfFC+GVkt+QSagq2nIZiu3Ar4GvCVDXHhElEU7SB0c/34xn1S9r23qYNKDVJ
pVYv+Az5gNZB/jI4dn0N+u6jFf+YpjsSg9EFZ5N51YEeqg7dsoAZHSTO3sBHd8WNZV8wtTphAEo8
5P8XCx611AVC208sslH8Geo2Bt1LusOQS/h9NGvf82zf7e4xD5QOtFxNsk5v++DBAKK3Om83PRSw
JxfvcUyKPQJaZqbvRmKeTbODA1A1d/E4+Bn2QAidix2bzEPb2tnnqs+iPUJVY2VMNJ9jkngIryK5
b/19n01wCIN0fKbSIm+RDKf7PAsSiIPgqIBwsBioywiEv5+wylGP7GHe+XltHHWYOhijl3MSXX8O
qc0wnAUDAyawot65/u8wZhmLxESJ2uh14Vr1wRln5H2LWKdR2b2hc7YurOr0zo/Xs4Z5VZkp698f
a8jDdu0mebdFXVyUyPz//lgXd2vLEemReMVpH5t+s4Z3AIIivfHQw6a59wNJDX2DoP/xbIo6cc/x
lVs3SgSb9ucnHoc6wSkuxoh3QQm1aUxzOs7+33/L33+PZYYWD3JuDDLzlavC5n92v2BEm5fKqa2L
k4HjmlAWkKAmO9Yn/710B7p1k3+sqGqcIjFRhAbg7CQuG2Fn35rI9T+rKo0OUrXLun48Hbycap/e
92okjXgxlvLk2SgTLVMNO99EH1qSTxrDw92R++o8JZyvVaKYwpazukF0mf8ufro2G7/4PfnybXGq
m9GN/QmXJfk2LXAKW1X1dJODfCt9YBBzdnhaCrwmG+e/71qWRbk+1X8isxLnOKirs5KbnydTM4mz
MVZ2H8LkYystRLKVo/mYcNlYAKZECKR1dCiW5BGoDtuAqMTkQJ7V/3CbCNQ0TwPaOaHqje5Zyaq+
t27LErwr9qVjrBzr5uE2eft5tLRHs2qj688rTcSQEEPts8CR6qIcv9nOrJWh0w3uZbK84kCt/0Tq
Tn7hrs4vzc+BoL1TYv39eZmgXmNdj724jNUGbji5Rq7yN4hh/VPUEqLYWziWIQhEnTnky63wrH7v
on/btK59okBKVuNAALpidX8xSFLmuhB3XU341skcFqJvbOLopoZAw2uoIBJ79VWjrN1ENOyhLHpk
UZ25NmWO6gw5PkS2iJASDh/a+cS2mmq7lcYqG1SzNVEYnWcx7WsTwe/0QriUXBUdPgxUzPNtipfx
NLTl2SOT41SntE4WbakkqbOIaLBs69FSlQssVXCPxMrT5yWb+qNmXKaytr+NlEhzLlh3iS8xHMtY
B73hbIoSfNUodLAbPVr4wE8sougfjVXnUjMqcZ4Hq7zBMrHOZufg4NwYOH1AwvFf3EcSgXORRdc+
cc2+ODQWB2bK6DGKvxk+ecZYXAVJPZc01te5ZXgSJ1gbzME/JokL20diyBamevq09MXKmBkxm47+
8Gi7Dp1GEDZAThkYJb4HfldsEpNPlJEkP2qs+mziY1ZLVGu4d01/rAfPuTP4PKQ2dIfRY3pVl3fP
88a3oHzpK+tRDaZwjK0nrXzCYu0ooRzu7yZGqjhn2bhJxeOXtKhtRm3O7C1Wse1L/OLNMqi3uCBH
OAl4zjPcdhpnGt68iBFlTiVDHCfVG3+20rXIHgAXxU4hxiem6h+lWJ7yhZ5fTYAe0HPDak6Jd5Wm
XOHhkq1Sm+jwUZFrMVUUsTM/FWd0wLbdNiEmgt26yUrcC22cjtVrsxT6XE7WugmM8RhgcBQW9O5b
lQUPkhkefS1kiAA2jtfaqHAy49r0XrdSnkkbGo+vjm3sdNk9t11+8kf7jPHFuJ0x/jK7oYW2Gn9W
HhfIXNGs5gqe11JR4gyP1iG7VdN9AFyCeKPI9l3cBWJI/GYX4xuD+fSAQfI3fVXs1sW2bDnBOgbD
JrkmRStVjas8hUJISBgm1gsOI7+yphy/bCipwZBajE84a+QBEyElwaBMMqrW2ihxNoNpZPd1vlKu
HXoS+X9kw66zDHVvS8l65OpN4eS/QHyYcXQvCreE1Ug1uZ6TWK2D0lUYtFkXpNg+ccYdgZfRiFBb
v+DHJNa1Cc0INjwrwYTiwS7kbhExTPTkAe35C2HWNVnXKX7eFSvTquBeh8Tjr/y0q9Y5LnCyaj6I
M3IAOWHtYne/ZUB+6cj2oFqBikbOxJaY8Q56evZqOdxFiI8OVi5zkJYFFEc7JzX+Au/jb9npdHMI
cssgR7DilzsB22JFSqGAfSZ+jXBxN17sgzc29uNLehXMKAgCARce5RRaPlPtJWKK1fXWN3E5RM0G
00HCrF0ZitRvhoObrur2qfErSoYzhOXs6NjHPgEearYTvyn0glHtsz4h2EX+8ZaogERWJ8ycQ91T
sHeelGsyQ7zVoMsMopqicR8ou2AoXQeje5unyt20jBrCWXX1KrNT5JgRGusIqz0G4O9KFO1BBM6L
V6g3uKLP5ATRBCb9uvcxPQrU3n78CZeut56hDBcEbXC+2wxK31cr3PGUMcahaeeH9CB2aRR6JRRF
wEI611XqWR/tyE1bIcWZoQyuPUn3aEXijVindmf4BJh74otyx9qpq5c29q51qbayZAtPAvKLoboN
WZjdmoizfVWOemUtbIJVAa+fbD/GJqzNcRqvyrx8uHAHfN3YC48AhGtWiiH8G1u92AaFLkitUDtn
TP9poubA1Os4K2Pf6xbtY9RcVYvUgbjl1YAsEZJze4Z1vJVTLHbEyd8yBJOhaTvJuci6o6wDSIJp
x0ANAjFsiUcNED9nwrZ3cH4st1U720rdsC277OBJLvshs3e11Ays0GJDq+5UNJ8a2F2hZXpwW81x
G9kTcvJOXvJUQnf1zTdbf3Zlg3VZ7jAGGZorhDMmihODyGyJ16YX3yQTcxI65bHiwhjkMCOTyNnJ
vMFjEAaFVSPNqqCabLVemY+PW9VBwBIEs36MUoIY1CWWwXZaUmvVN/lnPrRo72x4cGkzHGKuwh42
M9EWBe7/S3nXs/GtbPdi5rN78VvYfzXDp3B0xlf0Dt0uGf6hA2n3bbnUYVJU6XPBrBNPcEBQdpzG
xqSxjZptYA0n8ngOFcUiRAg+uBS2CS+ClZS+jBELgz77P7piehwMaIBnZCOLcPl6Rd7sB6WuBmzV
FTz3eA3595dlzxtrye/Cq99i0hOPje+edasvzPkuNpOtgzVZX66WRDNQS3cVw4G5rM4tq30Wxbjt
MEcdOui4JGTj/hBPznaAsbwOsjFek+9C0t4vHdzjJvLX9AOELJWusZ0D4zVyFJzDYE/OV869GLeH
IsV3vBzxbKWUjrwFbEP2H8MIt9NjFKxkUZ1sF85rMaarhi3KWHKm7V2983DZKub2Rh2760QNbeMh
Z58bPgJ0rHCssU1xfQ2CsNDWQMU0uxZxQNf+aeyHGbs+VsF0glrFDAtfB0X35y3BazJ7L03uttiX
5IcBOZ9RLi9J7ztkn+pDH2drxcq7uGGqlydvQu+03I1lEeiTgsviun8zEcFZEohiOsPRKw1P2NuB
TsDByGaG30lh48NkDpRJTbyv86BeWxUQGRTak/OHsG86bK8BFrOcvTTdO3l+f0bPq4+QuZ4QSJWb
PiKhkB9OjVMWjMkLJz5fiBKfu/5rsiXEMkxX4qAKHZm9WXpiGs1KCKFfbSLJUClzXucJo7/AG9ZY
8gAGcI9kPtvzZCfpuiM10x/PKJZ2sKsXOIHUhkEXvMbl8J+RMUzod/8xWjkfDWJOYpGn+9rFqilb
CEbCPb8ovtKgPYoMDE307wImZjjN2VvbwpDulf2e46u9iv/6ItnM+M5Q15wT8MOhGi656PYy0P66
F+hGyhzMo6EzwM/yH0PrbTeqW18sj0yu/dKa63zyPyFqT+FEdc0gfdXikwrgVNmXgoq4TgKBzQh4
songZK8C1rkqb7pr7ewDHaU3fYwb42ugo11ZtdeH6ULuiOq/cyPxGIEp4+okhT6MKvpopthbdYMu
NoXQtIwyZlwyGZQ5OoHj1e9TKeWp+jfutyNCPuvU2k6MClVMIMNoMs6LWddkprfFllBf8jSzwNt1
ZtRB2Y7PZvngCM/TSk3mjWwJu2Hbept766+MQBy8/O44wXfq4PjWFuW1ICCTZYrsAtM7Mi2vD2Vn
6lOQYYyQGd3OTsdgN2P7deVqJ9JNAhTDnR9GYGEStZi0zhEZIgv80NpP7PeBjS7Ix+cgKBBxkQFS
1cepskicrcWz1vHn4E+EH2iVrqFio/E1M3eT9hg7xta4V5P+p7cfDsYi5jJMitDNp38WDS/f70gS
zujfLLR9c65faEflNk490tWQoRiNNW8SptIdoORG9cGT+QhQM3KacR88NW+dsJ8RKvMNXAKXYWAl
uKKXGlg6ny7wfRvyveGCTvYYbDl1KEWMcBRYKyF+U6EdVzttQtUuM9QklYH3A2/ZUGTPmt8DwYWR
bfY5uO7dI9GwkaRuqgjIIXUhrXTLyfAaPoUanyBBfgz20fS5nOWyfPrShx7vpMcKBzzt1/fRz49O
ZePIIUHuHLvfOhP5VVHOrBrOKvuzbx+4UO8BRuDkMZA/mhQ7IpDco0kA32Av1tan82FFbU6GSZve
mU04OQiEuiMEHHdNslQGnJNfWR96ljLbWA1lCuUbpwDfdPaq0LuUsSAjt9AslxJCivvbgb1KYoV1
MKvhHXv9bTBFnw2FYxXgh1azjvjWmxtxKcrJW8E4RvaemJu5rj/nwr/Ak96Ujo/NRCySY2zTbMX+
avLM/ehlN5I/XzunnNAUOh9SDfu5sa6J7D5SWhf2VHM/Z922KHalUbxblt3Bi1ysUCBjVJBcx0ou
K0vFNi2hX4eZr+gQYF8BTOotKU5/Br88zgmgrTHNmxkXzFL/VUF8cNMh30id3aag+zJLs4BX/A9D
cWQMFHwb+DJo7k0U/ZhGZP6Dw10Vt15gSp2FKjH0PouMDSI+4KyYjKsiiN5MmQQHzMzjVW1NGznb
ZISKjtqyDVamL8cHW//RBmVfgRn9IhTnNrWBv6um5DV20WnXiPu6pVjb4nehGwaAM64ifB3VBqJe
yGY0oc8tCnPYjFE87rNjNc3mqZJVzykdoAxRrASocVvf+Jw95GrQBXddZKcba/KG1YQUEjeW6qMS
9lsbR3ifAwolPuod23pdPFyTPU00iM7xWylfjCimfC2rQxzFZ8tcwLcmZoe22nLPVmDVC85dZPiy
MicbtBhN13/QAH34o5jWsbIPrmc9T5Z86nLHf6iIdoGBKqOuXiHe+Gio6pM51Iw65l1cNCCkM82f
V/n3eQl2MG33aULSkOa7i/3uyS+Ms+EltxSHXTeOPugmUIp3D54+1o2uYsHKUU6nomESVKhzL5N6
A81Kr2rUmuP80Bn4LQzH+Go1RO5JpdWGPngVTBb8BRf4qVPbAiRp30UPnZBkHSIKOfRFlrymMQ4i
S3/zCtSrbdR1Bwsgc9Pil76G6RQchVnixlSVNy/5YzmG3KSW2e6FM00H8rndNQYYxwZs8CUK/Hf4
0UcxN+MF8yP7QZAaIctZp2zAmSdWEVCFnFf+ZB5KFn2wCRQ///FG2w/pKH5XTXcQtTwTY62WIglL
bXZQUfZAo/Cbc8BWa0SgS/T5Km2r/MS1DjD91vFXjtMSX0wLOxOfaracPyUQH041bBQCXy3+2PDN
DfeQpwW3yihe2F4+hZrv9C8biQEZti5PMRdXV8nnAKELJUdJg8R8zbIE5A1p/i4i54KP4NV0LoW/
T8nMIvelxAY/YStq/1rtjIFK/sHWyzrU5ecUBkDbG9tksHF+x97A6po1v/FLxb9Q2L+qVL2SEPlq
CIGXkZ9Bd+qJG6K4Zk8XFtNQk8Z3Cg5Biv88lC0VTYis/KoLq7cySYKd8H2WEUlKtmGGOc0sXA6L
Zct69QPJWKTDQBN1GMWgDpEeQH1wsolO6LtIH7KZGjNarxnJt4wol2cD2YrMSAiJxcwfzrutaKWi
ahh3hjm0KJH8Fu4uXS0XFwV9ov744IEro/Z3Au4U6z3JGIXXsIy1jFsrBHCWcO2rWb/HRfbVmf5v
BbsQ8u28EQsUe7gyT1U++igaupiF1Hwq503QrKfO6ddR5GdIYrA9c4LlgAv+AhyC2Huef6vhwS3q
ls++QAmVOseYocEJnwQ1ZAOkETGG/fQtBnhoqhfpptFMUwkcX3cyS9aBwMqUihXBeTgHwj0zXypX
DShYWLqxXHdmvsrkwJrWkZs6mfDBSj2hFyvultbeHm/wED5ssmlk/gFP+5XfXIUPiR1skwWMvOy2
aJtfmj74SBoUbE5vDvQEyAtz0463+fgn9Rj7QBqhf6IA7UZ7k9VI+354G0jFay/HdwDF1YAd5xoU
en70GnmRfKhFO6sss+NVLt+ovEQYJN6zk5TJKnAA+lsIuIQWzXt4prCWBOZKHhXSOMst0nprPRXR
u1/QuiEnKr34GTLjJ+mZ4H8euI3HMpUI2w3z6BsN2nlGHR8OXjqjhjcvJH6/eU62GRNv/0gghRdt
H+NAD2vBBF57VbrKTaheywO5WmDQag1cYkiXXn14qVLGmzgrNeF+O0qFpm1stjJFA58spFTNDKkL
1zkYiHK2WROhzEk7vUm0P9BJqW9zFMOmHMu7HclNUovpOVjE1aYADaNrnDMyRPzFrWR8RV7rbdNW
vAvQt40HZT0yqF7pqokxlp5GEeWuW7Z3e1jmdZcYp8CcmLQyYG7TqdvFlUOVCJMVOtq4KmqcTlSd
btxIHO3OwvwFDjvKJ+Tbsl5eRDu8Uuyw1pDKDq4DBDS5K8Mu6JO1bkkORqeduUT9dNnfZoFgEsxq
ryL1bYnOWxc5tD3hNx9mnZ1yvpKV2ccH1XknRlu3qke/5QNeFfiX/awO/eSCs3o1zPDgXrbF+/RV
d3+9onAhR1fvuKpovmSCvVy3VBCT+JQR30sMUYTxpDWtXNwsghFUM3joettxQCbxhGkBnhhB8104
agcL4myTi9RZeXA0Evb2saxoowg9YUPbGlSB27ZCvJemHz2Tr/WjQXBrxDZQYK618cguiT7iWm5w
JMLZ11eYPCzywzSKOVwa6Az2vUenHvbwd1YMvC++TsCWnK1fjiOm2dqE8t2G+IEcomkG57Iknyot
gS/HSwrP6pLbtLbaQrXkPxLthfPc2DrbmPXeUvKfOMhuiijuayuWU7wgcOr0AuMlQEjUsbrkxsQw
OEmfuczIn8GsidVizjHjGEEhnpOyJMMPBtmFtbGCO4u92EC3Xy5XG57ey+JPv33QwF9WROSym15x
TsQ5pk/EdgxiurAx2EMsvAz5UK3N2SyfmxHddRBjJ8GufoxaOa5121bbJliWg+iT9DROXFhmb79W
MNLXkkvwnKT0eQuaGIT0K3QZjEGN+hUmFxVEabwnDSmHhpj7dYJ1wlk6xkbT/3xgibPLDSfadPlG
DL7Y+r7zO6tt55Z8NxJBZZtSB3mDvZYee3JWZdyACcxjP3C3SxX9wZLauEqCIqi5rfZuGgQE4Up3
FlVqvdlI+Nc0id+WyuRWOxkFnY7fdSFWVeS2xLmP5TUHuFkzfCnOucIprUCntDZM9Fk4UIfmo6Uf
Y6HPS+o/LVUxrmRdegfXzCgXQQkiuDprabniPdHzEQJS+o+hrGZV5PBsOk9fnaLZLMj3JZSQsLYq
J7Qgj1f1+Bqn6g0hRnlgsnaszaU8GLLEEWzeTHJ4K3xlUTbDGajqL2wacIP3Ulresfpbw+8uEvse
zfnzhH1XJNeRga1CxrfU0SdR02L+hXfuNmjdv44Go5jycgOFkurYeJ/Q6l7hfpyWONh3YzHtOb2r
OHNeIhHXK9t8mJrY30LD8OZuwKCkGlaQrOK9QULRzvHULhqb29yU31PaWUQuAcp7aY/4Lv3lpSrd
xx4+FhOI6mZKlyckqCVdcvZY11t8QAzOeZ9W0coRgMFjh+dQmpysEYuBFMGl2+YCaqdvkqPNHcdZ
hSxVJURwYlxrRsS/xkWK/D3Go71/GQP+cb9Tl+7/GDuv5ciVLMv+yrV8HlTDIRzwsa56CC0ZwaCI
JF9gJJMJrTW+fhayqnusel7GrMtushkMBiEcx8/Ze+0IDdVwC3N59nux4bZnp9Q7T1EAM7CZNUGJ
RyyUHnkbU2sJA6FPOCW5onLaj3oRbdsJWpaZZVs9GK5d3K4EFVVfjJKJBSbwCmNvMTwr0FyzgINk
w0i+IgfjlqSri8gt2zoaJlpvHMOVKQdu/0I/ii/JaGPpVMSyoV5iL0qyzVr3zI0+4F3xLY41k4wr
7oKV06MEFIJXFt5vrQqKPYGt1xomTqvYJUe5hlAXRqgOadOIhpU2me+yV19I1jXmdvJWeNnvuLQP
fWL3S6squM1HPMBWPj67ttltzBTPUwaVBnU/QxHvUDmh95LVw7ZTI6aLhlwKa7rY1CDHqKd9xuMc
Hd5gLJMu3BujqJewv8RCOCVPrKY/EbQ8jx6qA/rqhyzMjE2dt2+hgKXZuZa+xtzCnNOq9EUxCxGL
ATYIjvoVmXI7hNmVY10kt/YfX+Xc7SE0/TqiL1nIFvhIQczEBujZqRdiPFFRpFCWjmVPaa81q0iT
j4Dpf9Vu984zNARM7Qf0M1h5TEEVFgU0pfNcQ9BNSVQ7TbfHA3zOofPhRGGczUNzqfs4zaBwg0rR
ctp7GUifSDGMobJauDlHUA0IiCS9NbTCy6DEpIzgEjC7bqc0wZP2Esf3FAHqufXEYfKIHETB5q+z
SEcDXa5TN9feDXs8DvKLgGgB6hkv9gQydp12DLtVxcavL6a16j1mjPVOzfpTmWkfugf+xBGasQSG
rpaBezHKnrCnYugXqWb8Dvrgi/ZFu7P19Mt0SuQACawjNLlzw6Pk0mquZQ0RpCHMcekoRIq0Q3mM
YSSvsD+ustCkfO+xlA9MblcOgu0hI61I5dxn+It2pmfGO3Czwcrv7C+GLw2aQWdjKbFzVEsXx/C6
jbumusN8PnKgeYhOKytK75o2dCsrz8fNiKYIMlKssTTZUi3DNGVFdLDRt/ZNWL2/wxvdbdPiYNX+
DuwS6Akn3dJGvCsjwfHhOLgSAEYlY/Ege8HyaNsbWwbvDH+g4QVnJF10uu/o9/i7M/ZaUdfci8x/
z23tA9uLCYoWTZGtw1KBZgUwrLpqJdyaRqv6NeShFrBUmJf+tjTSeNk2MXJGUa1KR3tkPT5FuIrR
jb2nkwd2P2hhubbbpmq5MzSvOJgzjSAyr2naqWXRW9GDs22H6OYwN+GON6ZtzxGQIFBrQVOgmfqT
pnH55rBYjVG3zlYTPacZffC4rF5N2qn7MkueepntEfoxPL/TehcHxGMAD9rKWA1YmVgQQtzz1oga
zICkIyz894thGt9CL/IvGa7SSJgp26OQGRVG+EY2W9JwmHACwVkAVaKJMffKB/XoYR1d+qVdL9eN
levrwi3goHb7NIVjEebx+xjPJKjJ3WueClZ9Qnh1SoNCFNnImK5eS/Kc2trQ8W8W7E8HPufsz8Be
CvHd3jWoSRrApI7Ya1aJ5UjD1F51FUoBGjJWTS1OvHsG1wBmUBpdUhnHa811JQDu56nWDiZOsIUJ
KXCJBaFekwqztWjV7RxWHyohtTEZd1ZIFa6Vhbiu65Pnkb7s3u3QKVVNbC6yiqljWpD0RLBv2ffD
Y0+3ra5LY98EEfu30GHpaQDZptpB6c5zIZD88CyaDsie7hPIrzCVydJDnoMVA9SjbFjzQvbn7GtN
Viucl26t+NvSb1Ek91pRhsao1VZUUPfJsm+RlhubVGQsjJEKd6KsH7toUADoxhEcEXVq432zZJt7
dPYUBBVvHbGnI0y2RwnorHQPDoAoLNridXuiSEkuqGaRkhvlCmABtm2ap6PNRVhZ5VYJgcchPKiR
jnQcZzd/hFcFY++OnNXjrvReW686mVzoFBtkv2Og4/GG0MMS7QqztLGIOhuhd3sw41oDFdMbSyRC
0baa8m/Vhk+OSa/XSxRNl84/5Xmwih2tOmfMS6SWvYsR814ZeUtca8YJCAfFA2qyvOjIA498NjJQ
sTYdKMWF6O2DOely2eHfXCVdoyBORE80Se0d1VzMLnRjhUmwmoawYB3sqK0Me2GytNJxppUi++ZA
I+ldNXm5DyuMqvHoumywDjhFIe27OPFtK1nKob3KgjZh7YbnoqNQSkN6WvlAaI2rrlHcm/u4ZA9T
YIO2WgemiZxRF4B5jKh80033wRrGdmOgVxDJuOt0Ekqc4DHsX6Op/Zk7mHK9huu/qBEa1ALrzhxn
253zFvlgLij9uWSPNjOoPMhu3hDqq6lu9/Swlcdus2nIoxd9ezEgOhFYP5oWFKmxk6BuJMz5OjKX
kz5CQK6w8FpsaWs2niuFOJK6ZZFovAcEQsxaLsFOvjg5fvcUea63pzNuUBXXFXSw/jHQyJQaOneJ
cm8RFt6jnxTbSmEsHHKCesxBh33A+l5V8MQd+AvjmMQr8Ey0HYPqgWTndWKaMySBMjN231PHJk+T
dLORqzOUFZHnYYCKyWGumZXHLqGjESBtzRP7DHtwblsgDA/KM8slOi5A6aXcoQB+dKPMuwySIN2i
bZ5ztti6MZzQ+Nm72vcJqSb6YAq7FeowFvUJ9U4tqcIdJhOWZf4ufIdOrWZ9lRelNEwR3qbUgSk1
JveexiiOYKN2SzgtRK4iZdwQgrgOumNeN+ZiEMMnHZ+ebBwWEacOTkNsTPvYZ/HBMJHMI8SXVvPe
kXVtA4HP2ZWatxnw6ZMH8qJkcOwj61WZg9zJQh4CQ6tW9UxsyjKd7TyjMoPsgU2tvGQjpYNrBJkq
e7h16TWHqTUkCgGelwCmQIMpGxRfPNyWScZWhU0Qo/rpQbm2dsZCQwB4xvjQnat8fNkEDoX6NozN
Q8BAel+V9ZXosKvG0VxFEt5KZUYrTc2lIX/G0BRLlrbnauiJ+A6/dLrLbL9rLDRt/NVphN0rq+Qc
WcUuM31tYan6ncFzj7yXrUtioM2i09W7NWw8bDKaQ1tzmMzo0vVELViZva7LTt/0zZopN4LDqWmp
3Z0FZF0KMjt7jgYe7G0RqpXkgo5SGvopYW6KaU1GjbxuuuhJ5h476ZTq2nmdoN202EH2pT98T33T
cPJ5zL7EDi40B568nysiptmWLCYMThR1qHXYgWa7iR6Is5N29tskeo7xYwoDSPaIz9K1ZqsvCoPH
rtRAAQWsf2hRvml70bDyM+PRjif6Yq40TznPAB7g3iJOkcKnBG1URJxYEqm1QSGwkE51q0LCoZi5
TUfpJb9IlztiU0DuDRn1Tur8Fxahbt8Y0tyaxbhwM/s1dRO5hHiwd8AFO6H2EGXFfjRoV8ak14/I
7/q0kZ8Mm35bvnklyycHR5C+CpmnKz1322tS9PVWoNpe2AZPdThYKbcVs5yGETiX6cVBgktrTxL5
IftFpLGv8gG4rVw+8OTIc9yzIXF0G90/uqywEsU2Ik18ROAO2vQeauIgg+YtGFG80mlP1m4uNYos
jwYmy6bhb/TerLm5Y4xrKErn2rozDJSI2XWElYNCIbzFNgGYhOAu6x58CKPSTER0Mz12BkXTP5tY
pOpxn5jRb0R5S6fXjobBvewGX2NFsCyLq7CGz2DrdS29MFd+I7gKd3qu/bJJL1mbDTZUDDy1395l
HLwT6c4GBb/GgrQjIotSPBD9ccqym0rrX8ie6YLhxUCSmaW0Ow3G6PqEhd8iFoDhH5f0InMELMJS
7jVOSoTTf/JcBIzZu53p7/rw2mVFtAwydtVGp88EsGnnl+UxkOyJ27lzRiZHjPIo7QeGl3q3D8jR
6XQXFw7DVoAQrI9QF/0Ic/XQUTGzzV1MhJHnv00zPsUA/7DGxhET6rUklNZRHZQP2hVyTj8WOp4M
CjwyvJAEmQSeljVUb4+BRQgJIw1L9qtQL4OUXxZjB59SYK1ZUT5JPacunDxACpq3xrR+oXDoNiJ6
gL9zUDXZOqWkppDpSDFQc7IwSEBoQ/lRp/He7/HBaqa+rkZxS9BlcqzGZFPVNKQihvFhRnOdrSgR
YkGEIwJQUWjjoeyyud9BBA6Cy2OaMShxcbFQ/1qLNnPYPg/lNhxDCTcOImoQ+88w4ZiBVlazUi7J
n22tMZiOgfgBhOpDm0zSEgmHLSgCWjB0tiwSBCPIPGjboxOZrLfCcA6p10ekrhk8XQssUJ5EnYXH
ZHag3tDT4nGhwW9l1it6Phe+yBV9PcrkICcCIVZ7e15epdR5ZgY2aNO8eUS5qVBVpaz9FoM8uGl9
gErIrNAdhxFtZ3r8D940bVmo4ESWib3UgWiQWDxtiP5Da4FOGuTsF9WttXK1qYJj8x62xncE32Ol
1cZbRF2LJRxN7OQDOvLyRSHG7uT3GzZvuGMnDrRvdHOiiyvXUdBf21C9hflhMpODWY8IaWewI91J
Oq6oJzLWa+6GU9inkHxy+vQhrYuka0HbltLeWtqq5DJ1Rc3WMmkOArkxIvxk6yQs8i2Oy0WI427h
YkyzqdiZCzjoHoL2NTUlQ7H50LWRj5PazC4g6fyLNpi/2qQ5FuhIt05kJrvUeR905qdWb5t7u8gf
HMiUe37TnPP9NnZt8YSAW8VNsC1DE9IeTFRCaZszHFYKwjgO17Wp36PWdVDh1l9BxTyBdQbNnF2/
RgObhzS1FY9dbiwvu0yaot9cpI8+4YZhMi57Cs4DEeLYtazRYTyKwrR38DsY5aeGMgalA67jEPJD
GH6muQlyVnn1atQwEnKSM9iTcKEIo0Fc2az7jHRGPXV+xjyqEVb2KOPGrW5p8S3CHTSijN4KCfWn
i/NlzRq9odX/FjaFS0fDeYhhCVZ2z5MYoovJFqBx7GFf6pEAIoxKwmv5l0CGMDlBwQknb9iD6Crt
2wT9aN8G3FZGGmwmw6FZHtgPKU+k7VjzzLPYXiRxglsuuZhFXh6jxH+sRwCNRkCqYZFS/bTZL2cs
tzWFVdAaTF+9wToiRb94WeEsh4oZMK0CTER2rRaaw/y1qNr+GjKI0KkvRV8Ej6TGdmR7giWtam1d
YpfgbLLIlO2DLkKY/AM+sONQp+5G6YAmgcugepFBvs+C4gCk3VnnVlIsrUJoe98U34Ou9c+BAVyN
1CYTNsSBFk2x0XrWtHEpwv6amAOpUZlPVgEqDK/SFloKFKzqUXRo84cOenxmsZ5uURxFK+nKCGsH
fDhJA2JyIO+zUnbMVhlAzX3ZPjh0TLjXgzYsCBjpVgDo1EMQ6XtboJsN7OxK++YbBb61HHNWa6b0
7SY2kfQJT7t6PiYsb5yOVWbGh3n/TUe9exZUACfdNGFbaEir4jEu1tKg4NXiz5KEjpbEH1896wxh
VhHJpq47Rw/Y7S87RK48p/BN3UcAyWFBrfwTVpeQiNuGD0ZUAPvzn8x9iNlJp5GREwZB958BHRa9
cw1IReg4byYpCXMuwcTZ47BfpT7eG5JZWMlvwEsWaUvy7hzKMoeGRIr0w1Lwt2kriSJh/nrOKfsT
Tja/YP6fLoer8ul9zR/LrCCA5c2Db5AsiuwkrW9JPhx8MpVmtH9pzmI8QjiKsxHHr45ufMx5MXPg
xdQFnM+egZnxq7CWyhg+Zsj9/GWQ9xfheX9Y+mzCP+dgF6QgC8NrLn+yNQcSQfM2urghKEhSYZye
nAp/eAdOPSc3ZWL8PSTijgLL8utzSuCo6Mo3rrM/H2YYnqzEx1+lbVsFbJlLbP7WHEkQ69HnHIhg
WgEbGXuDsGVlKfU12Q4HAph8Wn+7qQ5DZzYY/zNQTAIbTuLsPH/y1tc/+sLa1X24m3NQMpJgrKJ/
Z8mBxNlLwFj8Jnq/29gYd3N2APywJ214ml84f5CEeIH5ZUDlFrrT3ALDvCSIJ7XOe5sP5JwdUofF
d9dFDxZaVoMshDn/oDNQ5tCVBwIHpVoyDTAfNeKU/isgrfOas1AknpBBI0MOM+815zA0o7HNrfpP
o9E3/vy/WyIW5m/NJ6vvvBU3DGOi5quuN/OnnNNzOlBV8P4gNbWr+eKakzXcJP90w8egx7VASE0F
HWiRoQpLumg3RyDOYZZzjkYl1MFpi/UkyACeAx1x9C4SrDi4seccpDmG1EsY+fn9Yk6DmKMc5utl
DofCEYTAx3yaX2cQbzJfjnljP5k+D+850qMhlCRI82OBwmR+gQdxmCI3npLXkBiUoDRBs40fBsIa
LPG3OQivhdv2NP8DQtKfN6QJSDfz5/zlnD04X/9zlmmw9hpto0VwRQhcqQk/n+NLc7nvaU2O5LB4
rviwQuuYjGKdF0R+zTkMHBTq84UW9k+goFY62H6PoAdcs19FSdsJZ6msna9gDnywXPvNJRGiUsWd
0XZpQMkOggs4tA+s85/S7H9V5Fd4XFeTRe4fDUPBf0tXfBrEmyVx+wuQ06dZcECnlEmkSB6czPtK
O0hMI2J6UkAIYX6UaMSNxvjs5ni3ZNJJc7BOJTm/8x+me8gUSHXGc/Qn3HfceR3Obtf+dImLYN/7
OcfIdlKjo6320k7YsuTXOSxzfs2c3/JnDWsgSHaDxnCWD/Pjr//4x3/+x9fwv/3vHMMR3Nus/sd/
8vVXXowEPQXN//jyH895yv/9+Zn/fs2//8Q/zuEXMvD8d/M/XzX/ov/+Id74X7949dF8/NsX66wJ
m/Gx/a7G2zfJNs2fX8BHnF/5//vNv77/vMvzWHz//cdX3mYYhW7ffphnP/71rf2vv/8wHP3PMfjn
IZjf/1/ffPhI+blznjXf2bdf5f/PD31/1A0/r//NdIWudCGZdFu28+Ov/nv+hnD/ZtmGtHXd0YXS
LfPHX8RNNMHff1jm32xLl45SzCL5h2H/+ItZzJ9vib+5hElayhGmMC1Hyh//9af/29n5v2frLxK7
rjmD9Zpf6Rj8luKfp3H+4xxDuCawC+Eoi0/iGFLx/a+PGwik+fX/y2towYYzX6KNoyetzk/FEB8R
LK4K/d5Rf0NuOwuNfbknX3H47dygeFTUyoziQwMDTieLc2kyU5OGfilsZS0jSlesSiOCjexFL8qt
LWl4+RGeOjfQFnH74jJEXoddNLfBwrsLYbG1NFDjefTSIDld9k2AAGLMHiYNMHw5WU/tTCJWpWgR
1FKJChIg8rR4KRO4GoS554FDpwM1KbQzStwZCmLzOM2GR2xw3wqhPs9XlHh4Ek8Yz3l6hTkIovwD
OCYCCKK8XOSOztAGOGCIOAxdQlrrtyGkSkyYuRg1BhpcmQfXT/tFGbtvntd+WFV9jLvqp+yypzrZ
RWH65gfjM8HKzXKgGGHrF/kraO3dW+Bjxx/LEaxfF54iifSltpPgmITp3W8wXOglDqAha4eLCFD1
l+nsCoIxyZQlexoF5Oyifp750FqVvZSK/n1cvfnKl8t2Hn9bPQdT0heYymdrDDU0SKQLKFjXiPHE
ozUaOG0YaA2NFy26ukYPRpaVrgjqgY66mIQXrIN0aBc2qR7LltEQ22X3bSQxddMq7yYKlOiTief9
05FMMyEamKsST8FA+iknBlMBNn53JcKbxqtE5y7CwWbUECOXDSfdwX9LQ4nyTgz4jtPRu9mT8xHS
Q9Xt+hy4bMEYr25QCnhoMYdhg5F45Y1SgtNNvoLpLsMU7XN5DeOCnkgvmNjGRK713rFucDJGCfQQ
adPvDUPSVGqhUKVfokrqq8T6ps2QrqfUuw91c86CYVOnbU6djW/FnH4qmSGvbZLlmNxT9qS8ab7P
/djfB9Zve1aquDFQbZwdy4CgB5RzzaZ11Icj0zNMsVXme69DzVBIlxgohXlRzWxd0YelpbxfnUwB
/RR+stTj5qUcEH6GOYbepCBiwMx+TjUSwGB4zokZcaR6iIfyXtUwvPV0F4zTGdHwh5mYD1hoXmjz
nVUkyoMZ5RHTaX0H/uvYZgzi6tHYj40500X2xoROMcGv4knx1WFyGUT2pkmq76SY2nXR9xs6pYxh
8JKVyU/XACCU5ukHnplSoQhJa3bzfo32W4cdNn+YLpmeiiA6WJwgnFps7TPSdJajfCcl7FrFHM3Q
KtCAFu5nz/W/blrjPic3VnWyLuYpLCTg0fs1CLUJrWFum9GqzfLhm8nz0gleptI9eVi8l0jOjkHe
HnE6iooILpArintnSI07MRtEMJL0aWi//flNwhLV16zkrnusYeWe4ICVHfXzNAizeCblled7AyGQ
C7uOJcFUXzVN7mXY1Jj6uwfkyU+IrZajMX2IjkM1Un1ieEPK3BwsDAXL8M7Ba1KxBNfDjBhoIJLg
T6VH6yTLPtJMThs2NB8wsJKVKhiK9XPd1zOUCpim9FzVseIaD1IBKiDnr6sv3eDcJRpelZ/T9qRQ
n+iGdrD1YeN2KHyc7ODQsyfeh+1bvhuk2rrKf7BQP7ETLGALJwn2YN/fWFNFczDCa+CvNdNa2x0Z
qYrkDAww9ZQuZqJ4rFY+xWxfXLElrerIfwl7c42++1SPKeIOb2loA2abbN85GLpemT9sUmiL3Na7
wAT3Odmr+ScFKkIXIaPT2djogrUxRtuedBQpII0g++jCZaNdRPwizTfLQiEIz89pyRlUqEEkMXw/
B8S7Y6Bfy1DbZvbWaHPaVn340CJBD7KJATcUAc+l9WZc6MJZ7rDzovGA0HMW+G5IzNlZBesb4Kwm
DtbzMWnZXfqBBLlEus7QPLQ9RqbWWwLu2c5v5yhz7bfsU0WT0XJhOBVZF0DxR8zMsEPHRQmlpYPh
rrrfXoTVLVr58bXwg7U1+jduc1hA/a418j2S/LUyidpC/JazmAGNYtPJNaDviAlaVzEPkAImYQBZ
jqPlucN+DrCc/9tpwQditAeAfU39syv1oz9MC933X3TkMykddI0MIuYoT0NRb30YOG50h4p1ist+
Mx/XqObbzUgvMFvSv1gPLZjv2l65tI6w0ix1TPVGcMkHoIOds0MEe5GNQssrCC/UG+QvxVeQU387
cX6NHJ+tiDhaptpWUbkW2q8Jzpb0zqXdIwXVkrMf/yR/chdU1blkJTJ4QLp2MaHOgDdmJj/Nvn/B
xv0+f13FOSy18arp5sWT5r3IQXkW7dKu8OM26RnH8xXh6TXW/VtDaFKVlEcyoHhCnnJXPvht8DxR
Zdcq2+nF+EKaBnQg8zDri8ciuVadfkhlSgRHdqX5+jK6/nPMIkp/YZVjbfyTSRvyuql70RzjKqYA
/La7qGV+nvwZixeRTkq4UyjuOghKY/isJJcYmVWogN6bkQR6r1kNs/Be+I/DpjMi6AvaY4GYw+lu
rRTYQQKiTIabyXuw0XsyS8QB6F/tL+Q6a3jWWwF0Uwj9ENV42TLCaoVFPfM4s2Ajwj5aJg9WPCIy
1nclBmpk7ycmSecxPVhutMWkdetMgAE5t3RlrnUr2bqkSGUFGkJ4QlPU3SbfYhH1X5WfgfTr12jI
N57QMV3mx5Qt0ciOnx17zqnXp+xbf3OL+JZE7gNdor0sxw/L6m9J8xAWzYcWB3dUuG9VDYm6D/Vr
qv8kyrGJm2OpZcgSGdjYKzjjBQI5V7ulznAf3ehxvmekgKSVW98el13q58dAF6D6ht1McouXiGWe
mrltK8XZdQxymklLHtBaR9OpAD7sVME9Vskhtdr3xBJX7KoKMxBIkTPKBdISbSQ2YX0CTLoQXNzg
5bZOPe6QX6+tUoOTXT9Ek/4TiFqoPoxmCz7Koy/H1G8pFYr+dp+XTOg4KM2o3cZiPFf6LApwt8kc
Bm9r8yAyP5ZOdm4dLmsn9Bmht69OTEBJQrZznHjvJbtl1FeVWLriOAQjA6qQOJH2qdaiR1+ffhaT
t+/x7hMt5EAwSHZ9sKvoW7aV+WkNCCQjA5upxt/EPed1iso4ohfHw3Gy2htxlBTILiNMf54qWCbS
L6oBM0WBoTk0noqXPpnQAWcHKfsLy/iEktKwKTscYx168U8/UDu/Li7KNdd1gWbIu1nph9nXYhUY
La7D8Ba28XWs5tDZlAWSo4e/RgfuM8XmMYa7qAGhG6f42rND1ponHmOnNBxegtIF38bp1hZZbdOH
8V6SWnvJZfdioVwscIIXOcHi2hMar9WYaLsqcE4qcl5YQJ6gdT92Dr4NQIbS8J6iyX0K1Hg33Oja
GsnGCpDcGpRsEeFpPWvHhH539B+SnuFJVmcQi4ovNiv6PiSesg8pIW0o2UtUvZQcdGnrZ6DrEd1j
RqC47JeVj9WZDJ0xdh8r/PpEFzunNILx0T6itIoJKA4Axq/z0ZFLUxYuHFprg3+GHlppb5rBwAg4
jMfGpL9dO+eqHzhS096GIeLpFRh1+1H3eBVAeUw83rSZ3OI22NAmhsBgRiEgwQGZHSNQkNTcOpcA
ykcVTrsqKw1w6NQ62hAeGDlykTrLZCxbah2mKH7dhiutcjWGEAOzvvI0dIRUMCzTiF2FYVeN3qKz
yxOFdX8CRx0s0ONNuG/gz+pcSlWGi7fITp5nn0TOlD3vaQNPxGD55Vtr+7c6HU2IeQ1jr+oFpxGx
P0pXJOSZEAEUak6MW5bdv9QyO6cFt0iTpQ8ZhkSeM9Ld2AyFcqblRVqt2cmPKwbP1anp2GWZ4cMw
pQXwpyTdWEDHMuFkSzZe687hgdxo7G2CED8I9s8P0P2b0KRG1yV1ToPST6g5x9htCViVa6DCazAu
X7UNAqezthNg8ocm5mYNuvatmoA4TChbt4rTHOnuuHNzF7q2XpIsmVBWqOQMkdhd6DZqpNokSmlE
zp4FO93JN3i33CVGSUaC3G3Jp2GGtOZHXWwYYnAzMpUoXyPP/C264Fv39GjlMDA1XOAGA49lMkmc
K81o1PfalGw0ZaSnuPEhPSO1WPcuq1Q0ActDkdItm+Y3dqBkWYG4vECxRyEVwe/A5A81AL34xoFu
y/nt1xYktj3RGeh4B8zHbErC3Tzq3hhizKnP0VPCtsKZVlpyg+NiaZqsodVQGBdrTHZFZadrx0up
Z4h3l6QoIN3rFHLhKDyWpvGcdDLGp26Gqyov1zpEFEJHb7Io45e8jqif5dDt7An0B0Hp1cZOx3gz
IoUlxpwp2+iR05RmIwSQaMIoptBHcymapvz26vaYuHV9cGtmSVoKqApdG6FQFteilvVybVMOANqO
uIb8EfZJAlndpIEP/WBgHtEg9o/3nASPSXSNfJjbRjhxcipCGBtmHv/ye8XMa2DkLqZmjy6IbLnY
3ZdGDMtHPKpUH1a2y6TYV4r9kmCjF/svU0c3wey0RdqnJv0BxebRQBbqNmBblN5sdek3CPqUeSVV
cxlgYdk1tlWTUbtHNcKuigUoVZcYcCALLgpeV2b11nK2WYopidazgagk+2i7/ODMqWgOj1POfUJg
TlecqSt/k3okPIGlxg27OzFxr7Iw5zZw8AFLIHEheCBZANw/AIqPPDaopeBp7wy5ferjcNwmKvye
dbMXzgau+1BtynYvWyDfFSzPQ1XV//pX4botquOMCtDFNjLpCekzWfc0WiiSWmRfWZR7J9xHdEsi
bTymI1mHZgBGMx9Ik5r7Kh5cnVc7qzYqAMZRIT3aBHWM9ii5ytQ1gOKUQMSZDRRJCnVDPdg6YwTm
8cxXgVbmLoarevZxVZeAa/PQDSRG+qNuo+aumD2mPi5qnAILzNfl4g+umY7WtINKisLZrE4MbaPV
2Opf/oTDT4soPhjpEeyaMaIIEO2NhEwtY8vaTKQBnqWI+xs7rgNMS4ZYRjltVFb+HJSVErpSvmhh
Wzy6xvfkTNojb81UmDVj1wxIrnqsUntplksO6y0I7r1RyG3iBF+ZStSbbQtMLcPwXRqMjLrpVZrR
fpzCJTBlZpaK4bfde4esjHe6aRzDQGEltNJFndfvkodDHmpU6dtST96Br3xT6+BASN/rNHktrBAT
d7zJ62lLPhhSbCXQMVrbpkLJBqiCJLvzGFSoYit752TampyNemEdXEmzWdXqudZGjFSpv0mdgvrA
dsclkjEc0Tjo84o30AnVawARtQgcCR7Z2oX25REMEMripohKFhOSFd3K+d1tsmKcCAsApjzsfsT3
SDoAbplTSDFLydmuCZA62QixFhNLCgGY7qafGNK+lxjokjz8ran83R3MO/Et4bQqk+4X2OFfVQH+
I0uRZ9h733KwnSZPOBRwuL+PHlpbQTNJpPPUb/R5V8OHLThcNC87BVNy8qO2WNl4KzTaC8uhwTmc
jGguxXhOh/QztY0tYGpirSBvsc+VOLrONKPWAEoOuq3fy5os9QhKoflgORWeDYEfv/3VWtFZj7K9
o5FJg4/mxmoCjy9596NBX3g1cgUywBaqCn73CWoHHqqPoeM9z/8FLEs8i39LkkcrD2nrU75R95wr
D8VMUwoYDtzj0Inkg+ckp9quqZa2E9qGYdyk7D1tRuuL4pPksHDpZNXPlIw4Ub30enZqWueZRsyT
0pxNL4idRzvp2heIMSU3q41RvvIJa2PXHEVfOUmAicTQZk3Tq03S0zILuXry5D3Jm52RMl4IbJqp
0UhaWxV8GhM4q5qNsO/F78T/4lg3HgTMl2WeOckcTbOugnSf6tBZlP5C8ue0mBip1hPHJEuZ71YZ
blHdJfLJKExq4yBYoQZd+LiX1lh2AmKCEasAavV0QVVs/R/qzmNHeiVNsk/EApU7yc0sIhgyI7XO
DZGSWjnpVE/fhxcNdDUGGKA3Dcyu6v4qM5J0/4TZsQLEenAazPQxSfGoDknYKlwl5PW4Y0q0TVZ8
EQO8W79TL6ju8lQ9qlK9jYU6gsj4sVZUHj98doTGWXsuHTuDTtt/mpRxHviodMvbgYZp79WM9uqB
RY9xNaDlyqzhfqhYqfPMBfZRItqQIxOpriwvjAi+g5pvaW6Sr3GEWWbPfx6/Yxj5bCohsUIkpxp9
yvq//QVGI8oJ7xaH4L6dz5WS9yb+l6VG2ZX0LKBTIY5uWdHJ+Z9QYcbrxd/0KfFkfUOlCDR5TMqd
CPA0S32Npe4+EiAqKnXOtR+qGMmmif114mutbNjehkf2RH4PtPdo9XjXyyeH99ln5aWBRfh8oSiV
zoPDvzwSIdILvuqIecemweFvFPFTJjgtx+vW94xNXYpTluLCI0j4mFQK0gjzYGzTp67iSS04JZ0R
MXL+2vflY+QWjLun20W1b7HJU1YZ5WNdO/d5jYIQKSyzfj941Kt4B7hmse3RVquM5mQqEG2Qv3Zk
eYZzBuXpxNfXTARcS3qwGuaJP315KfVDj56rafgzaWOtJq/vWGJTWfjYMby3s4+ys7o41khUIwrV
3uKzkm1opDm2Y1qpOcH+KCZxo5r+be7yP2kM8Q756stkFrfM0w4Zfh4bVUL+Z3s6HI3huuWD75Li
z8FdjW4hQHydgYTjS54154whjq2p3NAKfh0N6x4h1p3nJ18d2hGTzQaSCAa8iZF+xZN/g95m5/bL
i2XD89KbQdnvZubtay6HPjDOsRGcW119pLF976xIPyZ1reA5nWX+1XWcrk4yXF+RXIZ+MXXOBfGX
jWVgVlx/oGJ+YNyw+jcv5JjeaGy8ynbvuQ8fg9jHRKz3hZ8AJ+ZMM+vPNWVc8UxPC2uWrG/fInNN
kEUTgKeMu5xooMg1zoD67kse5sI04M5UfPZxZ9/7LmQKq9HkuOp3z39pX60KyEJNyzGWI95pgrTZ
IaQ/hcZQJIzt5ItTEcVXam7esmV8cZV3MxUGrn369Mn3aFOc+s6hk5So/DwGCm0aICKpPnoGoZNR
8LWuEhiQuNRyYqf6BRpG9ehq55jWHpcIr3gVYd9mQ9nz9M5TcXHIkNbTgIskxRJWntMBhQfezy+m
vKVDv0KWGoCUb4kLGv0wh7EzyqeoHK8iqzsN6PYZnCFRMyDhCYd7TVjDxXiCnXpTj/XjkMh9i+il
SOXhM1boAAv3yL76xc+Xl7oudk4kT+sjCzzla4aOQShKR/AxUaW4c5vWu2kceWpi/ylVLlotQulY
1bv4JEY0p5zx1AM+J6aBASPQoYjrO6tkcGvyV6UxskqCrme/v0brCflEcc5P8fxKOcw7iQBu1N3b
1Do/mPVYp7U8vbhXhsp7SO3lblgd8wO60zXQZV/1qO3iMJp4AqpWHIXBFyr89aB2U2IRmCNuXOY7
TLJosKwdj/6tEZs5sLX8ojL5JDNW9nqJPIqnFR1Ammq8IPRxEf4cuyw/EBLf3Q3DkVD2GuNYM26N
pTJDAmDwMzPVGXg3d1kxYiqxK3tHVfb7v7s6/vfN8f85/Nbrerb7/2K/bP2/9suPv+or/fzvu2X+
wH/ulp1/rdvjILCEJS3Lsf1/Wy77lm+tv+J5ZE+67n9tl+W/rMCyyTpy4X/arKb/a7ts/8t2WNQG
vgwcfvl/tl1GdCX/r+2yZUIlsSzWsiZfy/rr/7Zd1jy2S8NeB0vbtXZtyMTaRsDIaA1uD5wlVqDa
Q+yNmasJm/4MWIbutKxAwusltGsDr83CFqW0q1CWk9pWjfqJyffaEuqBr9aCMjEgnQQmDl0gla/+
DKkCPnp1lHCo87EbiHN+kLlh7wJU6xLf2EAUEGr5HrU8dKacsgVEr6HkY5AB+UdJAcUvGvFbLNiO
yCLAyLgqXT8WIlRg+1HISn/aGnH0K/rsWZiDBqNE/+KpkVpvqsMq8q/LzF9os82DWUw30ZRD9bdm
GF7UqW0zMJAwFRpnEn4JA1wwDdohcQA+J0n+xFZhgdWCI80Y16Rg5v5TFtknn7tPygCcsGgsttHe
lSsh+dRHQ625PlTxtNMSDkQVeTsjchKOC5SSeax3yNKOPD9obYJD2hlA3fAS0ef/1k17qwzPOxKN
120XxNo7v0o+IoTnMKYkeEiSuULdFNa2Gh2KNTe+dDJirChHzUbPALC5tL8qpwq2AlBc/VBA/DnL
DuIodrhgejFS66aLs6tgHn9yfuOmLfLPyABNgAr4g2kN5CB3Wi+j4gwwtmKRaKMujyh9y34NnYXc
50ZwBYkzivkBlVKRlYWbdmQOKXxYIS5+UrdJ3I0lMe00wZqwmDNcHtp9SR/bzkCf1CWJR1wTsKiJ
2QWy4eJIVJ7CwdxHRMgPaJJK4EKs3vvqsdc0CE6Hi0CmXb6doms9Wge/0PtYzLiR/pj9HYuBjNQB
sAef1snBdud2eVgNFaU5A51dZyyfZKmiZQps6CoE70b06fZ405QYG9c/hwCa1mF5zzBBbkaLVmSo
rJsx/etSeTEN98PojZ/RSXDlFTseZaDC3Gq4DUDsFKzZT7lAxpyj0dkyp2s3bUe96cCRMfzrfqBR
RR8WY04ZNYpqr5Wf2AlfZjcg8qLj1srwRlPUgOTGG4xYE1DbjWf5b4KSlvaeOFdYBd3oErWDb8J1
yHn2ogHD4/BXWckJy8vWb5aAjohv2S31gyKKoLaGg7L6G+l4j4rgrt7+I/LvS+bzbVWI53iKLs3Q
3ToGlJr5MMYjUEWRvMpkvJ+nsyDIAS3rg2c13yom7o6Rs86Ka7chizh5dkc8umV5NQM2J4XtpIdL
GUHeKBeEv1GF35I54zXbHrhQFKeRbklhXkGJhf0GpuWBH/XWfvdk82WvM9sCIubG6Y1vx0/f4o5F
IZg8NB06FowUh+jDZ/q6cguJPL5iSzeE5CaEYK6SLYXLZ905p37Wd2lmnfCvD0whN71UnwabZOEO
7wy8YAPRLzUcSYGQd01tnwKDpKUoBsrWn2XMw+iY+pKUxr0aB0Lfcu/KNvOXDASxkiTTJQU5Pjap
cuzMpveylSFw52RT2Nrd+lP+dWQCSNHZ9W9pVryi1KY3zbFAT/A5BvcxLSQZTJqRVpqAmhrvleXM
WIFp1qbAPikBrabkMdwm0/TKDP0Gl1y10Wb8QmAKLNXU+WIFssfMhuAkyfHxF/1G1tnPkoR2n33r
ssEn6l4HJWQ0qBZ8BP5dCs/dVAu/MUkeNH7pTdFB/cvhtWgOfrv3nqq6egWTJ+kkxltSm7uwtyDS
NJLSS3j+h7MMVDYdG7zKZ9lBOrXKOhrBGERHeUYwcTWafFOFKIjy7p3riJ4qkNap0/rHUbUDToiB
WD6DOqhLnoIGP5rRzkxeTOMKhIe9Q6LyYvnFF6gdxXabdE0MkBvahvvJ/4rX/wjg5o0Ii7fIdl5n
dCMbwT9vIoxGECDIQ24Oev0a/HTaMWm4Gfs2wC9v3Q/Y3kVMnC0nqoMKpnhoASrLQaJ0iT8s4t44
jjdwlLDIFYWHssHxQ7x1VKrfoExwE7Zo/OlX8Uosr0ODyIYmpiK/1GBTmrWv80KS/dSxSaHji1P7
uXWND7W8BsZ1UUw/USyv3dwBWkzG4mKdvFaj0KnkZ1pSP0dde6Bpe6t92qdiQYMwZIg1UkzVKbqs
+XN0Z/KmEvc+5WC2J8PYsDLl0Klp0SYneMU+1OynzikQo4eii1fT4ZOYmffXWfWTQ47aRMh/N+wC
LjiWOJl7ecxb9Fnx2jWSWKZwknDh+hBUF8g7q8cWGEnwNpDTV7Kt6lhLYbwxAboQc7yp74k6Gnk2
nJdBzLd91FEOC8Yx+JDvo8x4GWQPkiYgsmGM/bu5GcmgSe3DsoA96QFrQDxO39HWGvToPl7u+Mc3
kMAzoUxs8Nok4dzz9u4yW1ZhknO3Obo4FgLKRq6pui0OCLucnoEbn+wsChNgbRzfhkQCzSqp8Eeg
DfqU8ciTpTjdZWsjbvYJduYxD72hPWtSS7Z+1r6lHcExReB9AOB6tIbieWL4vwRTta0H28dEw8yQ
SQwWjW5rOhz1SPNoRWD4RdyCYGflTkP4Bq3oX5nWqA6oRndwPKqtl7Kswd+EQXewsSyxQ24w90bc
nFs3ZjIdLBeydx2ON7iY7i4njY0YsZQ2Husf+5htacuboTTIuZ/sP6+bWKE0rxPdpA3rn4QueSEC
5aEyhBva6XcBVmfbdiaWStiJcV86u8CIvshr5wVG5BMKKgPSwv2jg8mdCxQaFuFHfIuttYOuGDq5
euhi4rWWWc8gIocrk6whdOvWZz0F6FvmYwKnDRELJFKIjdyYEXNCQJqu6l9Js0NOx/x1W6++7NYp
oIhVBEMiyd46JermjJjHodI1vErwVZk2H/C97NEpvFEP4QJtE2tXDQUANkzYvoK/6C8skVgXJj5H
Ljcem5caS4NNP7cE3OPBWmtOjnttYIP2mOEHBQPrOu6/K9J+wKOsU5OJtWj07XbRL9f+afKtnbYM
wogWImVS9tftUp55ijeJjI/uZKaYExPuHHK6ENB7wQ4GGGhZUKd2azpHUzWhZ0KrjnoOMVIktmpA
IQGdsDPnr4TZqAFWaP3XmHaf4D4dKAiGE/ujh7lgQ+fAchKxif0MSg415JVayGwEI8bSnKQoQMJR
OBTqnS2hVyR/eZwyHULLFpffcSJIW8AaEUxPYn24jAJJ8yySD4/N/eARSjStKola3VNVn5rKLLfw
QwgvCHZ139x1ZcLSFQQjGgYDthIFa8aPxSIf4YgZ6TTnyOMqY2ZkATMc5gwic6cATF7J7yCxXhLy
ToNGPPPkk6QmCHaWTXNPhMVTUwrEdWlKbKulrvui/DQrhWSLIfrGZwI71DbF6syZlaTDU4uihwaK
x4885ZA0SQha30rA6DBitRu4Tc+Za+26Mluuk3T8bEy+ZjX2JNoS9YcUqoYjbjxN7fKwzAwFkgVK
HNhp5KCi/MsiUDYAsva2aOdNZrG8HSBcUhhapO1sjLz/8CKOSy5fdFBzuQ+UzQnAzoEFGtduGYtx
s2R2Bs2EbVZkjpy5ruXsqtjbDxUasrxjIl1Bqg6TxnQBeaPtGjMBuNYPGAGb2yRfJuBmmMK7qf7G
MEj9Yp2k+pmjHIAfanyGcjzwM/M41XjlngFYdewGlgp9g4gzrpG5VezAtyY8jEMdQwWZAzS+7Fu5
Q/KKnAJVHef4naSGiDTDGIWHwcHRjUt87Eg57Sm0DxahTBF1PNgEDIBmlV6JvCtRFfkEm1Y41glp
OwWTOqezyLbSStdjlpI5ccN5SnmaYiYO0qp+Jwuu3uhcTxjBN+TZfIsJxZ6FHpbD2XugBwUfWl7M
ejH2umR40tTHAISQlmRzZkF58bHohhILx3ZxEnpIof+sVFDaGDZC3hpKWZu7r3LcsoNkaCXBGpGy
OUG9jbqtQ1rHydiJZtiJmf8PCIJvkJGUpbnpXVa+Dh8cPKhoC/o/Y+83lM1vL7pzPmM1d4r5PUpt
d1s4xmGYFyKNGjI+nHg8zMoTR7h8YLHcGjUvwRPgVhkeHolSjLbN6kYLInMbGHSHVmbeEE37bsrR
34mqekS189EoqDpzkVCAjNnj3AHcYM2xkR1RBRp8jkOKz+ikXGTQSFkj4O61EmKe8SuToW5nS30T
J0jksod8zOpHhpT30s27M0h5jPQQ0MYRPbCqAHXYKz/JqO+QGnA0TP0PQS47WD8eHhUMW7g3bifu
2LBBU7/NbDb+MiPPCAAgfQ9qoqj2fdJHGMrzSEuklNO72YFJk0AH9mWMWjRauw/MWZuk4myn+Pb3
VqGPbRKr40LWBVUmZM/SQCyG4O48+u4tTJtHIJVXEOrqU2zPj2Bei0OfwT+bmbFKqesr4uWxLrYp
euOp/dSrnK4fjAfGEP8Q17YE0VdXlsgubQInpI3+AtuDhzyPL4kPQU40zCJMjwdzHDTu3SCuDy7R
fpvS5e9FEcCGCk6IZ3QeQPJ2Z6OQOoF5Pkuerm1DRhn3dogyfaDgJ7p1TGPeew4maTN6Jn3D2pqC
wIaye06CD6T0q4+qxqrY0yiVRy3mXWuObLJ51baA3sMW8GNIojUvpovywUVAOQ/5Q1SIPTW+G7YE
4pHddbBKbGwMYVfoFAr4RI/XRuYzsPPp4yVuU4U/dhjjKWRkDOBpgkpdadyrnC4Q1Z6qkixYU0nS
Za36byYlDHVEkG0NZYDzQMmgBRom03KONdfyFrcSYWCJ8UKMaoPHd5OY1C1z6gPGLziedXuF+TvZ
6iJHloNWkwkvshmL5oeeFk9gzJEUefNPtXi8C8BOHSRb4ETSDpwyOJV2YjPU+c2wr8r6rfToLH3L
nne1ZzFIgLdm9FNIeDyVZxnDYczQEvF1QWDixrNROdFSb4W07O2+dtw6pI01gKzJN2LrDhV/1k4A
/AUJxn1uy+3g8MnAYodWMhIg4jFXZbXgHVNGBlkwo4MOCCftKTrdqbqfcut31EgVmnliw53u84hx
Klp1/AyxY3MLqasucu7s+Dgo762cmj+z5fUoq3reNXaPhxz5P9Ok/SIzC+mBfEdNjChenMv2RQYD
joKovFIoo5j11DdQpIpjPaxW4Maut42BRr5IPinL6iqaNrnNgCFvou+MhSkxUc+RS4qDLuwuRGB5
57LG+Wco0eN+Ltq0wjdOE9Mr41hh5p20A9612pXIuLAqwJzDvbopi8ndjh7/ZGqhgeA83MvGPi99
dm+rmqCPiwcQkaPW3QrRqq0Y2NPoKL8atILhpbYkLLmbYvQZD3jsK/vuxUlne0vQUR7K8Yw/8TdJ
8KintUGrS2B23SUMKZLFws4bf5r+ZYjAlzavRNUl3ErBs5X337NlJVhta+7+GI1e0n102o/DYFxz
jMLWYAhj1hbT9DrlIROApCQyITkiy4LpqWxeeSt61TZMBmV9m+g/4SOTpmOaP3mA7NcxeCgo4jnT
xkO74ryUJsNL1UeZcHyxz0BHhSbNNfhTnhBcBRlnla6rd70GFZYYtcpK+eDdo4+gxUwr7Qefpa3T
uu9Oft8v7itFOg6XWP2MmXqGTLPmi6bP8DkUnEUS5KbftOzfPGpCwMAZLUxLCILEW5n99bb5NZIs
K9Z/OU2qb+A2x6oq9gDwpw2kX9SC+Xjl9OLbjW0qJfNpmR0yuGOW6JTywCCOdWtum1oSGiMMInJa
98DO49F3sldTYWj+5/eROfGlXOvN5HzfeL6/r0yHE02zZMhgA00jRYxNKA7Nj3v0MxouHLRMYwuk
AE6GM7lwT4w7N33WYyVOcFZj9ulBX/M4TPOy69ywwc988RmmgENcUo75KOZi9cZ9lQFj6EdCKpE2
DXX70pLwCpYELiOOKKLh0NylhbVH3f6ezj7dwiBQy7+S2r5aSP6RAd3ndh5tPVPv24UQ2iL+Mnv5
0QjndmzRtHW6o5kfu9DkvEP6RJBI1tRsQOx1wIpopvsm44y3a4gJlxD5d0prMcf+4zJaj0GNkm8Y
6HcNQtUik6ncpKEc2EMRmubiX4Hg8SP7G5PNR5tzjyo0ZJgl6eALnZ4tkpI31ZxQxon4bCM0QQrz
1YFRRIZMkozbNgwHnItiwhJ3UMHgZSeYRcSmHdWpKWOyvQ8m08llXFj1AJ1cf10Y5hc+a2BH+qnp
ke6b1YG0zZW4tbql4EDWQ9YxhF9CqqCUmtv9G/k5CO76YAT5UtkZC6/yOenc57IHAxwwLoWS270Z
DPahOePWUGP9rvzs3Zs/l35802KnsZ6FJlv8TZomDK+ZQI+JfCKS1AwH3zpPhmQiaIO7dWKuTtfc
p3kV0Fcp3vIk+CvwnLTdcI4ZV0RLzQ2V8MOYEaPZk/PVJnBCbYsjeLCPo0UuFlXVtLVyLwxifYxG
cnqwSjYboar7opreXJS6hclRoH2saFbQk2vTE9pUzWfBjndxOtq0YBR4SMr3HliyH9FjO4CaOoda
eTYQqsRmc9sr/LglaCn0pHkv4JdyvW+9st8OuSs2Bj4UFCAXnztrL3XyMwfpC7YC9t297yFLxY1D
C5+cBH4UBtPISq3uytCDc4gKnzGy5sSpa0UEFC9cP7l3S2bi/KDggLrFET6wLWh7pNqFvEesBOcB
LPG4LJSgBayQGY1LNjE0aqSNC0qtQRKN+eHW8tmrtQ5LhWUYBNemt3P6bHRfTOXS20L1VHj5NThL
F/Odj7Azn26caI4IW7KeSn8t9WrS0gd+/Eukb+YJug78FZV2r3DeH6acOYuNBmbLZ84bwNq0JUS4
RsFGuQRI2qeGols4mDhE9i741tkwjn5nxFRGNyQBAZVMM2J1TDNkp71sC2vG1mWVwEg0Zq/caMNU
l3tDcAd30CYbLVBLEFS8Q0n3WuD7Amf3WQSKoRIHFh47uN9W/hk7CBOmxXjuBfuQxoE5FPkeYcrL
SA2XZDCrqve6NO+nTlEvS8TUukNdXFXIER3nhXFF67sarpNIAL24zTZPEPF4JtwEq4c1WqdUpyJ9
JOjnay5cwCkI/xAF6JH5Dgm26VKhjlOiCBMHSKsUv04cFfRuBZ6akl7RTwhQsufqmE3obpqB0rlr
J6YgSR3O6Nb2lTVIcEtTuR/i9sUkNyPMOz77KGqBFBk/KcRDfNDUpT1TADurQscfJcSV4q4P+q+U
zVrLUispmB/OCaAnVdZID7QsdwNQgTmXpIgD70vEiASVSHkUe+zFkR1thdWc7ZL4g7x9T1O9cobc
QxSVPlU5eDhmOyFzVnM7yPonMj5VfpfuW1jkbG3QblpESBaeHeoYMGFZuQhqZGpv1ErpdK47nxFY
sEQ/y+LdIDmCroMYpW0x7qcTk264AcIBqlmOyaViSk97CazQNmIsNvC1LekQ+60BiDmx9VGyFmSv
zfGZJvVWN/lTZgR3kTE+jyNw195cd2xwupjNbNNK9jTu2YTA9UBYVXnmXJlmIOaut5ts3SMqaagI
2+w7EgTaRe8dOwJTJc+OCBiGKeePYNAvK4KSTz5GCIco2iTxGqPpc88keGmhxQQXV4K7nObh1aXU
pXRw78eWb8pYH2/ksGgF8Ze0Bs2VTCKN/YtRSdZ7p6ZViPqZEbpr/ncL/NdCte47bLIiIFKbtsVN
bzfdrkxIq6AQ7ywaCD+DZjijSEytOARLv1nQEJ9tgxgAHQSQ5r6DZn73pwaCWOOhB8+YxmY2bhcX
sloNbmyoobnZXnnD0fxnN7mBWuZjXvNI0I5xqWgc14jmGnLnuKQswh+6zwUMIFNq/ZS3yW++gBbL
q/fAKwXBJEOya1ymKxNmBJxU0SXXpJSP701bJsdZzR4OslVTEK/hHxaEKlyT5bIl92YAWutdsphk
6YrQOt/P+aBkbxxEQZHlBylBY7yFFnBi+oZy2tMoAiIZYNv5Z8vpL7r0HpPiquLQRi0DCGpEJEdV
3oaY3pk2AiVvZkgN0/yuIMlwbBKa61cwELVtX7nR+JQvCd5gQsXmFM1D0/DSKckSB1TVF8CPed+N
5is34rjLJf84coi7skG9tizucTGyz4hbbR/p8m9Z9Vr2YjHQ6Xz8aCYJINppMbrN6sabk2/d0QrX
A//KIIJ7T9bTxs1jbky8ebqNjQNdMnq88baJgktTrUIqOmGmFfbMeNx+CHLWGVMrJHoMc5N039II
npQO7lB7M+Sp84vNmkvm8WGIrw1zrnaaXe4uKYbraZEvRC1Z24juHWGpuVtiiPWecKEfOzxZgsK2
7bpop3OjJ+atZwa4yNCy/Y/Izl9bPcCza9RLBqxMIhwgyxD7CpXGey6sX3TFNw61Fzcx95vHCLtA
XxTOXL90ZO1ZLMmt9kp55m48VAldmC5RzzGzGmyTCbtJOmNRreNOF+6zInwlz66gJ6hj5OOPyx3M
PwQr8iK0xQ85zB8a/8MaDUmsBWxG54K6GWsP0B7EKcMHkvduYEoHHPUX4emG7CgGy/henXvPA6vG
MFZd6FM3vZ5Ji4ymBx0nX7WDDpYVxD7w3O+kck6JL67dgDBuWDO2AUmZDAs2jBi/urdMubxLXvHs
EHiBk2TIPmJVUPKbAoyDJu7UhOoq0c2QG2rcTACRJsrEXbPOvOxpLnfkmaAKdZtTmgbzQ2sFhwQ1
4bkmIkZaZnVlei4oUl5ff7H3rQ0Qws3vQex598iT57zY16a4iGV+8KRVHuhXC8wMQthfggN/nyXM
uOIZbEs+00l3BnXLKDMCSvv+JwXvfbbE6J9nXC4ibb1NWmCTIHD1Ah/DIRRCtmuyfH8Yovpmipab
2NQB/eAA3ysSzCcnL8JU1cUwJ5CZlp7xPkKcS+BUAq/tIOB72YdkA9hKZ5tORrIrp4w9zVCw2Z9H
nCS0wTvMBWdJgmEMQ/DCybgZxNgfaB1OSCHq0OOHFRYjqQxowGIMRZUtny2U4oHq0ofGkNA3+k1R
PyK7QpDUsFqEkLjHD8/2ksAaBubXQzxNTBMSqwFBjtGV7O6KwHaSDkcyw4p4zhm5C+dYrQRNzFq8
stozrurJvs/TgXhbXUzs8DA38G3hueuDOEwmCvrRQs1V2ddpM5p3wwhjuMOgwGesn2nzF84AiPk6
Y3DFab404mDijwchwKCDj6Rb4ObbbLZC7VSfheF2+7IP5Zo2tGhyP2LnpfAlTlOlrzxjzA8Z9oN0
5DrzS6bAUoK5rLOXyu7kNta0RUif8w3Q2TG0A/+jkQTIccFvin4ViGjgcH3Retd5n35IWwhW3OS9
DkpizW0/KqhLvIMUOkLkB/T+J9ISwNv5Y0ZSO+5wQc6ZU0hCpdQ+9pzDtCTeaSh6Fh8lZhbfnYNw
0cDloGYfiBbg7y6c7UQ7cwgwtm/WgVgcQ15sh0PyT1af2/0BXuSmqTu48lSovVU+WwFEs7ntaeV7
GHF2qQpUGvwQrAnxj91OWFCUfmuqKqwSc3n0/DrDd5W/BC0iSdtsbrAw33HuvSGT4ob014yKkYAx
sz23lnhsOn4UztL+eTa4VlF5x9EcP3uYyNXS4u8MEIPE9fwr+DvDiFY7tIx10euZDdL/4gXxPB4Q
zPR2y8hdtuatq9qXnPo3dArvaJClwEDHv9gkNYSVIBpGL3xHHeO3femro1K4UttSk4AqCp8hKtfZ
4L1UPieuEWGxMxFBDpZB6F6IWqADZ6oKJNxBcYr6NdneoQKJssfSI1lZGrdY4n79uZxPQ4BdwRHq
LS3G70gaW+A1xRmnKelkO3aohyJh2NpNcBtljzuiOzc2bdOEheTUj5KYFkxHpk8a8axYArdte8pq
TTCNwc3pGUQvzE11P0xpvKUaHHlP8EAQGImktJMhUSk4OThH+qK5puz6ES8WKDgyn72T36jXHrzm
RnDXb9I8gFPEYRC4gmrKq6+xpn3apERiDDKOOhh1WE3pV9MHP7lf/pE2QePRwt41nH0hpldoRKzA
eauw0bOS5rgJRxPHEPsvI10wJxHogWuBuFzQsU7p3oHYJ5jbGe+Iv1gFQYJRa7F8JfSpfs2gZYm7
u3bMuIdy+OFGz8p69gFl1h35MriwSDflP+VTFSPKzcTGdJf0Mjjld9T2eFGtIQa+5COX9T+jyvos
0btuHV03G/MVJRd5SocobgkFUHxE67ZSx/mR93ldZibnSLFEJ14r3y+tw244LRg5jXh2V7FsB4yF
G/OmNLl47KqPDoG5B22G8QibCXNQ65PSiOX7MjOWOE72zPJ1Zrfvecm74gRs6UVZ22YDa1sPvnKy
NbG3hb0iM77+x21DBEnGQLNDA0NMDfnyx86kJ8ljI2Vk4FuXxYGu6Cbqqa2FT2wMSSn2lLkbdKHu
UUQPGlFdrKZw0qACY6mXa5tAponwLdgJN0PsIuGRj14N31SNb2SxcOHZwU+h8iPX9HGJFgR6gkTD
aF4Dt/9MqkQ/gkoLY28XtySyqvq5TdH2OoquPs319ThY/ZGDCW8HsWrVwGAXKqmPw4UeO30RSUPh
mk87dvns+G+yWP/MGfq5OeB3NEE0gZhz6m1hdGQufQ8tqxMrH6ZNqudV22y3Z+PFxAR/8ur+nIm8
ZlFbzvueBjFT1i+Q4Xw32+29bIhNsuxI0sdNu2zqz+W4jnKNngDcyPHwO+cUWYt3cVbuzRxUfH50
x5jVUQYzid0XsaGAopT5Dgg1IydUScmswejAMsgdEBQsKrP4W9rZR2POBDoXsIHjCMNazCBqQDd+
BnDxYk7w3O0hbR9Ehn++Kn6dAEqZSyyqV2nzR9T65BXVe8cdfV9QS1I5j9UFj88UTyY0gviOPUJ9
TOk6eHQ9GtCuaV5Itzu5ZCACkgRxa8hpb47VWcVz9tkaxf0aTbmRDcDtWnT1vp1wba/41N5c7vri
rgrM+Eq37RdStdAufHFmDcH9Nie/AGFOqeWpm1VeFjkfJJxCoV1opyY9fPrN9ArLFXIpU+NNzmkK
zyU38fm7z7GcaTYaJjsduXt4C3zzxIn8KobGIP1UP1k5SN2Bw/sU8QZOUZffrhgYgpbiUEHnPTCP
nbeMRHD1W7s4yG1mhxA76lh/WhH9LLteP5gOpm6vqzLprjzX6HnnSlgoWhNiD34ekwlu8IY97Wlb
Kwd6yFDdFVLWIeOm+WpJmdgZdv7ZeQOXlxv9pFhLtd2+rCcZ8KN5dZ5aqwd1jEEBkg+AM3VcPaoM
tPf56lodl3kTrz5WpAjj6mtNMbj6q9N1xvLqrd7X1FxdsDQL8+qLbVeHbIxVtls9s/PqnrWx0Srs
tIwkvivstTU2227127LC2DBGJSmDoQIuyOgqwJw7Y9JFrLTudNni6dXB22HlLVdPL1IdPghcvuN/
sHcey5FjZxZ+lXkBKGAu3DYd0jsy6TYIssiC9x5PP9+tVozUi5mY2c9CUqtZLCYzgYvfnPMd6fcN
MP42GIDB0dbHSnqCC8zBbPU5J+JtJF3D2AuQKGEkTqWjuLbyk2EOD4HVGB0iFznmYzhZsA7/+JHr
h5D+5Fo6lVssywXW5ckELIuTWZWeZurNY4fJuaIGmzE940vSoKzggybiBeWK9EZ30iSNQ3WWrmlH
+qcH6aSOsFQ7WKt96bFWeLStCNIDTi8d2DEDXBNLdii92SMm7Uq6tR1s26RcsSiQTm4Gwlyk8Fqk
xzutTDqIup9IMa3vVYLgpWO846iazpFs37qg3RIJcxKDukO7tVYb+9RgKufpMh0aDOQ1dvNc+s5B
eW90Cyd6Lj3p6JjRR2BT77tt3d1SrOsZI0dFRQs0YmpP+JgrTO54OpddxW7D9wV9dPA8Jt4kXfFu
2vG3KFjfLUd8IgTVdq34FZdkmyXSVR9jr4eexdive+jY7uE4fssX6VvZxrITmNTaqyH8J8nVmFCR
8sDdleF8K4LwOWzdB/G8pMYEcHV4NuThcyp+u1O3FXN4F9H0GLXwBYvXIwMWMCo4EUbiL5xzCkog
BSngt0+MG3YjoAEf4EAMeGACQDADIpA2EiVgK2HTT9TWNgRYoMpHis4LHSAZGNln7d9r8AYOkwVy
znEzuNsQ/IFi6WuNCd4EFmHKFiaQBLr/PQ5CHk4P306+dMlSQAUICceAyy05C1FFyxqCXgDkcC+M
LZAg6PuSzfCHjNKAa6DMfiZLHYMmk2dwDn24xeHH70q9K2kPDIB2dP5vNRiIUXRPM48leSCwkIRa
ZIOMKNOvGIAEz5TfpGKEywG0hAViAoEISwegE0paHAQT7ETSKAzukAo8xQimogFXUYKtyCW+YtqZ
wCwk3aVDITcSWkUKZP01mAclMN6UsjuLKlj3JVG9YkanNnvj2JK0gMgPeIbOcRxKmgYespMj8RqQ
TYV2TYFuYJffQ6V+LXDAkBl97DGWJ0A6bFv/qi3t1GDzgDj8RGkN0KME7BGofCegD8mZMQF/mFKp
CQhkdGIm0+PrACBEKfDNnYiMsUCHlCBEGlAiAdn26lsPXqSSnBEN4IgPeCQEQJK0ZwP3EIKZz4x+
LwFTYoMrmd9xnv7kIEy6cDMCNEkBmxi8KdyCawfgiQn4xAGAUgBCmQCiTIBRotLdZ4BSbIApM+CU
SipnMFa3PrmTZXMvtAjLzq5qu9Nc2ker7TemO20DfSD9zYDVj3KOSEm/udkUUS0JmAbcciQ1+5BJ
Zp4R6ivX0p9q4Z55Eq6JWqxSDAylHn5iT+Py0ay1amKfrbVXVvzXwm+ZpM9PpuGsk1TbEv/9FGv6
tamUh2IxdmPzwddfHXN6dWjCFD5GSbZxp6s7VSCejFeNG1LegGjVyM0lsUVPNqnf33V7es0TQDiw
NuTXXcRS/r5rMYjp1bt56URwc/P8mk/xvY+HlyaJzkCNd7rbPdGNLDFAAqG1j7XWPKHHuwNdeqSt
f5skPEyclYkNFMJf8g8eSqK+grgSOOvUQL2qxNczJWBNYx3TMbpPIS9+6s/ouM4RmyyjI8Guhvxj
hPewds9q6rzLY8TpLZYZ2kK++rFbpmUEfSq8y5PEdTAqwT6xiZB9G8or4bkvg5ntA5BxzrIZ20fz
e3YRmUzLgFuDOjgdzlNxbTQMf9naaa5m/qCJOQ1RsaqZOoE1mJHsMHKoN2M0HVWwdG0SX0csmpUy
7f+I+uLoBbv7NdS6c9U577WMjSqbnSa4p1hBhlflks4byIsrp5vu8piTf5Td1jMboIfR948KaUg6
mCfcI/cKoBGLm7ulRncLxVjQBy/4oYdoOGsWJ2MbvbJBvna9TWZ49BK7xAdV+O26s+QZ9fZ0zQ3l
zy/WNOHdUMRDK9j/Kmf5elz5fvbMKanK8gG8YL4nSfalG1KoLU8pwe1G/BlO9b6dICE30YsRB+es
4YzmR5n8BrEFXqM8z0QNSjKTOXZnqDRP8gOQf39mNCel9ywjuKMkOqBDewzG+FpFESiSCVF1/GZM
wctooTXmqfcRWRZ++eFJXlFa75xG+5ckNNE039tMgKbAZo3C3s0yqsD+TvNP84HqiIsvwvEeM6e2
/RHTZHdXHX5WZ53l11Iw31X9WXc52uXoZYrm17SYb/KXmkV0pX1r9MozpvnGyvE57ronFLrvfx46
qv2u6wMlLIvh8EWimSRSuYrCO7nZptFdp674yutxbwOjqQfdI4xmDQfPZfonOVqqUn2Ec4c2GSRN
v8nclMo9fJYvIUvSrdMeew2qLXcU79VZ67TXvh+e086Lwfvq2gQ679YY/dNQC7yvmP3IIWU3ANcw
3na+ClSjuP65bNT+Ia/eAHB4riNfYILrCIJBy/YJTc/bPPf3WFFfkdS8F6RvjXZ2JcjyHbmGN8bm
hiuTBwTsssl/6EUGr6l7yOfkIEjewp+QcEeW8UA0VP/ctdHdDH56jmRhBC9CMfeOir2Ib2Px+efx
moPs79T2PNSkFxYQyKLAG6vkSxjJR/3qzPWNFIrYf9TZ78nvLxS6TxL+E/rNGSz9NTO7B8vDsxT3
sdhqygl5Ntgop39S9fgNiOhVEdaxni6dC5SrHu+0uwWLtnD8U4bIl/XnY5SA6gZLkoGyDGUtP58v
uP7Ln9dp6Xulfw5m9TusgjsDBOq8D/lbWG3+xgl8E9bedQJMnpxlAa5okbzpofqacVHUo4Xau3uQ
oolhZD4MSGbcVdo0D2Hrl5pzq5ILxmRyn0ZHPQBnR+C+dWq+A0jLwrBQjeQblS/bxUME4UM+vHRd
dllro86/2rL5pWUB5vjgatFRsTwKXozM3HScoIGh3Jsx3zQYWwt7wbtFfdt4BIqcbDIwDUU9VdAW
TDfYEmDhxdSkNh17bHZHEpmeEVbsMrs4sP44mhqgC2zYEbb9akhu8sleu9kWtsOvsCuXRWR7A7mK
moJoStHExTfrZSCjcmzpZGmL65C/DbEG31+hTtI5FsvnUeRfZj2SB2D/kM96ydLLqLh3TLRQUkhx
Ff1zrHPaJs6xNBxPFESrs7TQgrsJmcHKya607K0NNLKbiu1cjbvJGfYRysoMFh+Cc/xnmltuHXVl
j4y8OrgfiIvQsXh+K459xjcgdbLzCXqovlxNyCsjf+JsIBbV7Y5zml8NWIrQ4Y52rJ2Coj1OkOPt
zkOffVFZ5I3pJrzykIjODFC3qd8dMfscgf2sWwbVrXqIgN6B2kegSiCbNAr299R85a6PLlUENRFT
E9oUxwqOIqgObdAjhIbhp1aeqpPmhVhGZSwJ2BNF1gv5gMehyIiPa89S/uc7Ort5/5mcDd7TDLUU
3sV0VVc/7FApL03yRylh0HoSorCvIhCK6C1KFJ5FMm7k+ywrSmSJqhsc0bXvC4mX7V2Og2lv9sk5
oOYA1hy7zd3qonsXTzfMBkheS881OdNYhPflJc2Tq4MIEX8Yyxwyd7A2z3wArodOYikshET9r4Cr
SI85kbr+UbT9k0EsaRoDqXMbKWgmNcwAaZZy3PDjkrdsUjI+DHxcSuSV43TqQ6CnAoXYxX6PAhv1
dHmoGG2NlvsjmnxvMpuwTM2bGKAVGJJc99s+ysI1iAMW0AR3c5z16k/cOEeprmxtL3ZPuok0xwp3
7ZgsU5aU6DQYJfhwC8KN3hRrRb5K/n3VZVBdCcmJgZ6UI07mW0fkX2uPWzbBxNRxefFiAnwiif7I
4aO0DA4yNLoKvb6dMRkjiIO/dWltkl7fSK83ySWMsJ29oeTbUJtPPcNbv3F2mKTGaQlCda3b8CUn
LEEJkxk/bFYAEFfNpYz7tRNNANWnlWBF4/vyxlWW5ejsgQCQokKwetLviky9YBDbz0O2M0h5bKZq
pZkTjLh012oFYMkNBJMFCtN1UsE+t5AdNmsxx5tax5dj4FTKl4P67dCDk6qKZNPhWcyT+9tA4opS
gOsUqStgS2e6O+Ik3wH+SdbL8lPIAsHwvyavbV6x0rtj239RkgYAh3pyIacUJI67+2gmDhlrCQPR
6N6Dr1OM3KPrfyfMk1YtvGWJeI/9e4yUqS/E3oblOl58e7yi7H/3GZjTZZW9is5mY6tEpHEFFsD2
mvEZLdkRRvK1R11QQkxNyte0Sndx3HjyKoBRcOK8ibEI/RosRjWmji5HTDcE8iypaXnkZtSS1pEJ
2oa9cyk5k8LdywdeiwYzmPx1MNq7OmFgPyibwa+9mqswrO9OUrLRibMTKMcXMUARbaKz7RC3Xo2/
fNVlsTztNV41znlBcInjZnTo5qrG2qLRrrp9ssXhgef2UvnDEwuTq5YoHIHqySwHRKpiiQZ3kXM6
GTh2ZGlaBQw45g1u49NA0KX8Mk90ELTOzu54rGF/yWxOUyg+Ew6MaRA4CGkU+P9RBh4U3KND2HXf
irUVb0uhnOhIFvFx8NfZRDrQEJ5Ha/bQUa/rctz4EzGfNadpr6zxSUmXEO7hddqkKyWbVvJfA8vb
KbbvcWue2aX3HAZScm5NX1JTQeT6Fl+wJx+EsK1vU58R/SSgvZqb0Q0PZOsq4Y2JwH4Sl6BHLFgg
4W+cc0YwV6yVlyg2LrpTe6rvenH4VLLBNYKNGWxw0K1bBlZKcx/8yzzRDZqlNymzZ83Ve2kEt5LH
XgRwKzSPCDyZoMEHB3qRK4FX86WGEAreVcuGO2BxtEZ4LgnOwTm1klmJRlyvGqX2/LFfG5l1tFiM
DxkMs2RY60qyc1QUrGN4jHkL3AHP9LS1BnOFbe+ljPngKPAiJPKym6NjARxnP7HSf43mZN/BOta/
5EXlVNA9EEQDa3FG0M5h5AnkKPFk/cTpblBZzo06vLpyq43G5k93KNqngFYmSY23qlQPbRR6igYc
PNwJ4r1Lkzmefpy4VHKaRAeHs9l/ZqYCopANUJ2eQPxsq52aGFdTx4EszK2hcMJ0/YZvzAgHw7TG
sQPwTaqZdnbmelnl7OTb1P6Oz6myJn5+zaLNxWv45y3nZzViXvks5ZgtrrqYSkFfyRcJ3JXj3/WY
OCy4Vj46/p2RhN6IpZIB9cavdSxRFAH8bxz5a30ASUyateFvrMLZjUpw04VxaVSxAdl+i5TuWOE5
ZEK25GxlgyBAOwuecQ9lRokRTuT7Er2LjrWTlrxOZZRQbuTB3Hf9NowggnGoJtXhz1mt8qG7qpcx
3csBoDOaX3chGlr4drwbUwyavMg3gxUezZIruI88xQbeEQzQc1AoRd1G9IRttWT25Ok+0ftHyRou
meFA6d0uoVXGpM/jWj+EvkAx7Hq+hthGA7pVjZspN88pq3G0iscmIpWxmb/buubPZUxkold5JSeA
ePHYXOYyPQ2lcrNcai2BkBblSlOHx7nnogONwe56i2KMJKfyoDdvOgl2Q994uUbAaPhl09dBHkhB
VcfOIS/zDfppj0nSSn7QlY10I8q2k5nv0xugQy9Jn4MSmLUpLqpiSLDH3q4dD8bOGWLOHtbAtp5U
z4/wqpH9BRvgUFX1BWn3xU9PdVFcoygHE5Tts2B8KolXR8APgtzd1SLdoZc9Zkq0ig1+EiIbgqlW
KdIKlY8BpPlKn53tlLMypeR25mM7wUKeMX43KaotUYnvVI8ND4VREZcVUhVYUua1jokPSHuiy3Ri
KoGUNJuDPzohGKmSBXFGJ+Cjqf9/fMj/Jp4C8ocOVYOQjv8moGLXpD//Ufz+j9Pn32It/vl9f3FE
FPEPQ3UsR1VN29RNyxD/BRLhS4juXA3pi246Qtcdwij+mVNhin8QaQFAxHENYsAAffwXSYQvqQJY
q8M3qaZlCe3/klPxd4yISeAF9BDbMGB26KbK3/p3jEhtdApqW3nbBDnRDq+OQquFI8ekD/q39+b6
V/DFvydiyPeu/Fcexp8fpakCtYzBW2GpBnEdfyOW6Ng8bDKWFoOSHkDKLWBdIylwxTWYCk+PskMk
g3XZcrsjHWslnlIZkkqcypyaB82utlLb71bqT0KXESYTicLKtjJmapbkYJfxtVRi2tHiYinK/X9+
8UL9e5rHX68ekKUO7cNE1WtBivn3Vz+X2TBGnC0Lp+rbtaNol47aEIgcHLrQJVW6gmc5HdHWRvEv
USG4LRx8SUxa5ug+AAwnDxnT11EZ6nOchBvnQ3SM9v0o2Bk4IRAoK/FSdVCa2uDPbGQWw8Tug2lD
eYfR1y01VTqpue0zBnC1VaMumHJSCtmQBUH4QYCQtlBU3J52SQarFm1sQnbjNL5WE/bN3IIbqMNB
C+9T5h6C3jlg+gObxMDfLjHhapWM3IT6VQ4IF9q03k+Gi7OKRxvlNVtvF6pYavyEMpe+UcODzczL
ZX3bCPswAU6rGV4CCi4uOlvyFYzgJeNZRoiu/YlQr6YD7pZcaDcrhYdiayMd6LRBvrVPVMVTjODd
YmFeh7wUwGWHMrGv/hzsIMVtYtSybsBcSeaaaBZGkLDZ971/GxSJhBGkeOHGzxw8RD6CBFs/KkZ8
DcP4puXK1s3TVaKH0JBTCrrikk9UGYXDds+kEkYxhv079Nwah00O8LvxPxO0KdQb6wyIOsNsSAck
z0Gm7FXExg7Xn1OALrZXYRvfIdyAZ4GLSpL9EAovQ51OogLyqfkcp0iRTOUZ+wjSl/Y669WZZ/qq
TBNvJvE2baxDNQfrobQ+nTG8lUHB6BPLgbYjTs2L9ehaJvxG7RDQdxfB3XerTcBaJgojiokIm1Gl
f/gjySv0aIPQjlRR6KEKhD4sPE/V8D4ALaEXQcOJpECLO/ZZASF/IR6uIiPjs+xoJXqhvVKwstmw
fAOVwfxlhuETvf89EQPTlkzaxvqUXaIDyQDhpW+YI54rLliOl2CjU1oLVx09p8VkEOK6xPSoQ7hp
Ws+kXGJ+01B8x6VPOi9gHilZ41lYFEiIZ/hcidxSUhpacbGp/VYBTN2+T03wqzC/g3j+XZekeQeM
ahVAjWJ+ZStJ1RPAZO2r6d1qnS0qp4HoSRXdk5wFWMBsujld5/IOdSMiV6pKYxoV4/ogl/Gop/lr
m5sHt0X73GPbcYPynLVUvois3eoMQMFTYy4IYkkXasuO3ylQm1offuASQShN3t1o0WI56A6lvK1I
DuXgvxUh74Q6lG+WqLaq7j4XfNJtBmVFxTpV6NzmueM8Ncywaz9Gt0F+wOQpc/NeOD4JAtmlm2Ig
tQNuvH49aahAsvJsJtuihMio5kszMT9HYrnr0L05YfQSaHDIumprhnD2nebNhQub4blcZik/r/W3
marcfOH/Tgn2QFm+djDmEzn8Ms3O3WRPacfmJ5hhSqr2SHAhSKWFkzifrWwpXPswG+JTAUpAduK+
0Zyfeqi2Y2l+0soPs4XwVT/GGQvGtvxG5bQsbf3mZ/VWC1QqbxuoMZEoZvpalbfUtLZpn7wo5Gos
nTa5QNbo0vLJcbVdPbVeQIw19ouTPhOB48Mb4f6be6z5SONYpkIpxgKHbWjnNuklSSpSk5prB7Ri
aDEzd1x3ih5CGGKlypqqbaKHIB8Yoos3DRCSBuVqD+0bB/snBCOM+kvSRujt6i2Rn/s8Sa4NaYIV
C1XBoNmy6p1iUb8BGWcm1ZyzLD6A2/JQ9QGumz805kaTX29Hn9xQO3j0RcAeBA9BxYlFMiSN+Gvz
lRrEH0EmrtnTtKdU66gvEy8wzJ8coVMO+XMxE+hiMPGoJpLLKiBa0cxMdR4HPNHWraaRoGErz3VV
nmWAcUmOSWdBwx1L+3PS1eP/V3r/q0oPgg2Fz39f6Z1lehh13q+f7yL/OzNO++t7/0WNI5LMcA1h
6JZmawDg/ookI6tMWMKySRdDvWCbNj/vn7We0P9hoI4EKOdS15mu8a9aT6j/cCxVowq0hUVmlG3+
X2o9TXdkOfevGkxmkrlCs1SqL0ECGkqxv1cxHaaSHvE0wAJ3XPdWwJRvaC2ciDhL5FCwvqK/oDeL
r6pwDmZZPybF8YiaAgYWI5RnxmWSXU61Ih20RXfplPDD1M9kWz1M4De9zfJhUJS9Hfhntr4bGxbY
NI4rMI8AUDTrzZmrI3lQLcNFxruDdOwx5/KRyPokxIY0gLMLdoBRXpHEOC9IN1Kted3ZaDFSF+Kb
WrQ7Gf2Ceep5iPVkrfpaASYC/lmgl8NKmbOXdmQBaXJyL5QYSEdGsomPQcKYYilXSeCZIQcsqVMX
bP2REo/usz1paMWwrlblSTX136Vr38hlGvfZeIwKiAmoJtCgtVR8DK1ds6L2YxG5CCe0gkpHIgXd
IHsJAfTBfh/KbEKp6uYLvPW4Ap+AvaGLGP33CL49gJVB2ptnLL+LoURIMISkx8+/cHNg1bTGUxSh
egYLVsmMeLXGCaVQ/rY6qhC7XWp1c0nI6IQ3fcvh4i2C2rkaJvFqBTZJGxx80s4nsFrXGDAZab6l
zGJk4CG3DnHO1tAwug/L7j/VgRmfP8z4TIHOJfhxNOChvqjYCDLB75NLqnxorfti8kAJCUxdRtEr
bOqvKgqOajjA88/vmVKEBIflT6a+IpXzBGOBkqwOLn3ToblRjjpw+CxOf4vSPAxGeO41O2C4wLqO
/ujZrHSXLI5fpt+/RDarf1MS5JQREA8UKOL9eChL7wWfpiqaa8byPxTiRcnz29Cmt3YgqcSc0O8g
PLatCqoXAlqNWSkgajxNbV00EHuzB+6/J8umM2f/s2hZHY3k+YZ8RH6pHjt1Rkoytk8IEJZKIjcL
HfbtliowzEB7D84T6I0tOt2kY7w/J6i5SJpklgQkbRjjQ6YSraOr/VNeRF4WaR+UcDLYfs+gwMQK
GSIEdp+0mZ1Z7qOLjDK8P0GJQLYfXumGXrEjULqjxjQsz2/wVuEL6iINelZOkHG9tfv3JsASnVjB
pxIaO9Ka41WsO195rj0ym6Qqsg8W7GSeYWShjlQHRmIg4wL0/pxu6J1QrAcz9W6eX5qQbDqrEr8U
MrgWbZ+jzQDYR7m4jJryWmCFI8bu8eerZquA96Ii0BsaAmNwoVAYhteN2V4Z8OF1RNGyoVuEjn8I
SScEmzPsS6T/pZ5+DXbzrjr9b/TsXxG3Pyo99PHgUYfBrnd6sc8tlGEiya4Bvl6EwuPFlPyCfWz7
VMI8Iet2Q2cNsdXilxAddh8j4W4DDrmZqC0md1rDNDwO8bzWzeEm7OZkGuFGo0UhlXxfEuFiSvrB
SzHbXMN6chwnQYhRwBbG2YkUl3EzSGovAD9I7sZYLjMZZZb38EB0gLcLJ4gUhK8kIHf6yh+M1z4p
QTbww+nq+fUps2Z5d5etuvbhPKUCckKdUh6PQXPRR0mmcl0AB0QWEpuEd8tz2QdiOsNH0xX9unLN
ZjEjFChNGiXosFA8lPE69/U9tkNrUau0ZKSSF+TkLvpOfWG+C7Sa347UQQU/wLnpGHLOcUoKSmIz
yy8fDgYkP0p/6yOOdGBw06JpxnVm6cukkCkgCVRcVP9bexb72Ip/i4paJ9EqdIFsXtsMex4QFDzB
mrKsYRS3zfTDoJQBplHfiWWil8l6QBTzbE7kI8WXXG8JaOtz7L75uLaaHNRoqXrJnDhLxBCveVl+
zOiJ6SSJc5oH00tojXmLfJY973iXeJnVO4TNH4Sw7qJ+AkWV86JRUTbYYkUDeqEtLqjFz7mD4JTD
6tAHJnCoMf5BhI7BqSyBA/NnFYMbTIvUlzgmmmfWWYviNyT/3L1NFVNTpOP6erS2mPx0EHo0jlOh
fk3ig1RJXCjqFC/pxvF49Apqe/wJ5FrxJEm7BSbQtiOC0BrA1uXKeKal5+TP1R9fJA+wV0/23H9P
TrTTJ2nSGBBx8sTDd8/votmcLY7evGSzpW1MtraIcR/kHI9ySVYslUgFrRPd3bLBIU4/RdAV/xn2
wgqJNXS53v2CujOrl30H24WP7NkxfY3dePyuVTeVJ8CydCP4HvZbnOE6LrJ2UfmwK8GroWI3qLcF
00SDTK3G1C48/FhyuQgmXeOr6VLoPiPCITCkYOwTZSF6/0xGw9FwuGIay1wj6z/WPjvHVv1UgupX
F+6Z4//Y1QUx99tMz97NyXpwcBYKUX1oZsunYmavdjc8m3pyaKz31pxf6jJ711wJmE0jn9vPWVag
uBKlfC799FtHnYp6EPWyrdcAM8YIIn19lHi/SsuOSg1tI2h5gA59uQMr87BRnXHW845EzYibrtv2
DSrBwm6+rbHCIFqoK9MgOpXARmhXOv5RFiEBEyp21fm5twApzhoPbNtFUZcq5K2UzieD6kfM9IV+
un22RE8uGPrsUYhzGTQJCDAA0n0qTt2UUb8jYV7FDX6wSjukM5EeRtZaO+bG33huwWgviig9mAhV
M1On0m8MZjEy11lNu4loA3SVdYFkQavbNafdBUIj/glIILx940drqQeMJJAynsEJ8GkpIRpQ49Qr
l2B2bwFumYWGu3PR9eOLm+k/Oe3l0nWyO4kkJ447j4Ha2JBp2ZgvRqE9M1XcD3islQBqn0nfFj6z
iIpwf2ieqzS0jOIRv9KUtkg/8VUPVm0xE0rY2th7Z4SS2jqojRMHd7katxdScbiEsWrbmGRgmekt
uZvukiv1BPT6VbCR9ewEEIsOzIym6TA03b7xxa7K6p2rzZ6jSfDQ25+iLGPY0ITMumZ8lLm6Kcps
k8b2sUjr78xA8KaWJtk44cbPx1+Nkz5VavmG0ObbQZ/FsB4z0O+2MatlP9IWa2V9aecJHGgUkVdn
noyscRcS++ha6e845hMPHGgVsIiXYxUjw/B7H0+JZuJEq4428pSqS6ghMTgysek5ZVHvU+W91UPO
RlrB3pnjXVPqqOZs4FkWPEVdcB1U85SWSIlbomeXQc8kCDxR7oh3RcQXrQ1+8+RbxKxbl7Nefvmu
9jxM5UWWiVlk7QbTeh4Lzp7RRCbSAjyxkNouOKS/4oIHOb3CIslQjvD7rad0fKhhAEgCYxGZfDNt
J+i1ObS+2yh77QW2wpYHcxHOP8hxOL7iYJ2HzodubIaU1V9xV2pK3FKybn0by23Rmfe5FztUlPnS
SbGi+DCHbR7sWr6PJYoYjdm2kXBiBUrxKHHFoQW4GGMS1hdYxsUA1Licc7hM1L6goBkI6Xj3MaKT
6R5joopqtvt9CKFGMJbTjW/NHmpCGYEop7Pr2UiYYr3fjqnVrjuqOZtunlWlYTNTAJ/T55DDggZA
cwk0flbBSpuHJM20RSXQyqgAUiYJd66ZONlIZVfVMAF+TlEzBkPyjIeRQEHo0L3ERJcBJ7s7lncp
/sc1AWcHKcu3MgKM0OBMkwfk5RI8TZDmyf2DoraBUkfQqS0qEbID40cQ+j82/GoyYsslceTcu9p7
NnOlJUPF6q3jQUqFQmBNzBAlcJdzJp6sMiItRsKyCzmFj8ttrYPRhgfu+UdbwrUN/aaGRb9kUXbp
kaZtnY7KAmT5ax9wlpM2yL3GYBRKEyRLxnjLeSq+Lbupl52ZrZjwyzIGeQTxMzPK/9QDCtRttWSv
R8xPM4Nz2JxIBjHiCsMzKZqyPO0YyiyN+YSNiAKIxZKQGyZF7po81RiajfgzimYV1cidVGFeY2Zl
mHcrHGHeWDs6KaYExndER8DXgNvBgqtgQI66/JZwY08E09jOjJrJDAeva8x305g5kWru2RZ4QymY
Z0NZUnG06g995kmgdMM+y+4Tns+klaYaOWQWnXgjd/rGyu4W4YNYRCxZBa6qMK0/WszFKy4rio7m
CcLzEylci5n8maWo+FwwTzID4kDlYcnq3cDx6BbJMmGetJ5rFDKaiuIpsHi9DkZoDGIuqQpJaS4r
f1KAx07jOjKYm9cxRgWXnOOelFi2mijbFetodKAZOiJui0jFhMWpmWjiNKT5i9+lhKh1BxOAGbdN
TZgK9vEorXbJwMndK3BaS0N5GBFg9qTmoxRwWLmowxRVtIFW3+nIOOlV7OLMJ7wJngHyq5+ZMS0b
zmjGp+1TW/ZDxCAuoUPBtu7bp3CI8YCaY7kjPnHtSr5YpbJvUNtabAytJ9m5dy94iw55G8eHlsWG
yIqQsa3WriNhrSMuNNRkZKWS+roo2hoYVB49cuuthHWwmqfsEuYiWIvICC41TVNOytkBQb6w+nVI
Ce9lOV1KKcngSdZrKwxHtzGm+W2k46KamIISNNGsxjp5aENBskQDPRkKQ+w5Oa1KoDXx+c9/zbEO
1kqLcRMQHZ34knjRTiHPZNI+8mx4MxDX4fZViUHLX6sgBrwXa/RByrDE48yjLXMZOHcaobFppp9E
CjQ9K069zh1V2mfSsXeIbQih7o+60aYvjTF88dHWuHHHcoNaBYj9VJ2ctvqDzYk3qm9tgp4IC9LJ
6bTcGWXONN2CLqhx659ygyF1bcbVt1/dQOKWD32oznE0uUe7NX8ATcwMMSPMFY8kiJ8jlQd0bfjG
si819I3KT1U1zzEjWPDuGAK0rhpWXcRNNxi0U6qKYRndV9d24JAo6To9By8UvDZWQKImpCpMKN19
nCKQ7OYjTrU3wyrurYrGyAU62VfBramybyOPcLLY9wxBe8v2YIybW+e7/Y1w0Y1OYt4m0IonM9Af
BUcvo7BtotLTGmSQQwckK0tXvMCBu9Li89JZ2gfOdKtblAQ2YIs1d9SqMUj1oXgjPKlHoB5apKpO
zVrJlHENxvCeV1HNJRKryzi1trlDmVR3oHNUQs5jvzBg55mnqCem2ojBIKuj/jaGnN+BUeXUePGn
kwzGPr/pE4QeRzV+KybZTDlwQtpYO6QOX5NAyLg7SFNp6cjhI/Sb3q7PhjqdbN28RDSClW7sufKQ
KXIQmsW7sEue8ulUbwYn+EraXVrVGFN19xdI/A/dRgU+iV+TUr1rPQw+kXe/A2WHX+KBV5Z+xviE
ygZqBrXDzLMmYeCrD1QfpTwNCUrfNdPwM2hps6U5QcJ6KXpOfgf0bqaw7YmLZyQbx/9k7zyWLEey
7fortDcmmgAcctA0Y1ytQt3QE1hGRiQcWjnk13N5Vr+26jY+2usBaRywy7oqM+QVgPvxc/ZeWyzl
18ARhyw+HVI8UZGayXu8IMAOu/WQSovjarlsShoDVAMAgJHtlUNV4V+G1gCbBUB66nHKjLZGf+eW
kB2qmGJ0zPyt1vwR24NTmwGQv+/aDPdhlNLkkTSQtFHdUtcpN6+AXdObBsn8qg38EzTxZe030NMt
bMSRCku8wnO3rtKi2UeR/+xCOd/aI+it4EsOGwd1jYC6ShtmrlJyBzrKJN+R0DJkYm8L/PdVQmvS
q3znQOrTj4gM+mNhOmeEygi6eP1XtZq/hsxYTkAPQHIO+BTi8ClZzNcJT1BXegJTaj7cFF7zI/ba
X4vt34M22lrRgkYlY83unAT+dx/pxB40MESM9WvF3DV1OUkRIcxZmvnFvDZcteFDSvo/KyJuwbTe
RDQycRvTckrG+rHV5ALXQkOJv5DIwCev9z+sDqhURfILKJCe8s90Dll7zbqmfswwU0KyW9aLIuQv
C1l/Zrd1d8BEIRd4X/4S1jjM25fBQZ0mSMjMAg9YZgUlA/f2DSwjBlKzu/UH+2c0Q3rGF/+UyOlj
gCKxtZTQDMSo3Uz+9JbHab/5vzsl+G9/zpPp/vvvIJn4u1r/UD/+4S+b3637B7g48+M3p0/1ZyHG
f/aT/4VZSqLmp7n+/uu//az6UumfFifVP0g26L07XkCz/j8eAZyqrhqqP6fF/P2b/tb7t/7i08AP
Qxr/xL/Qrv9T7990LFqZArkGDXgXbcG/9/7FX2zEIb4fIL5wLMYDf9d5OH/8PD7HTe6YtnD+pd6/
76Am+afev+/ZwgrdgB/Jtf5PvX811IFTOA5hlUXwLRhVnOGZ3fazWT/39sOQLs3XUoycpEOCmOr2
KIKQzYsu7Y4uHwsa4qsuD7aTMtnqYHgCIukubVAbK5hp9TYpk27XtctnQfn94jvnlMjGNeOEA2lP
o95Uy+ri/t5k2W0Hve3aXVMx0Jb9zdajy2vFDtvzUACnMF+ZCeTndAzjg7/Mb7xAnC0AsMOG4svt
Eeti3oJo5JyHMtROb3//CyogRZuV7fAdzttJGNQPaime2VyUMZzn8N4MZ4/mDmdyK2R5XUx8r00q
1zZ+M36t7HcOCbVoRhf8+yfDiq6OJeUdcxUarIgbVK7CdVq920P2XHmMRcKJtWQJTb6JbNrG9zfU
CGpTkWFCGRztCl1IZVRUti6tbGqsRRdbtS67Al2AhVRili7JSFGJebSUaWgDFqo2pcu3WBdyiECX
1ayLO0GVR5w9qz1lX6ALQHINvc1CTdhVLejYgWHCKrM5SfmKJBorTl6QSXjgVyksUyrM4nepqYtO
j+pzpgplegFyrX7peu+ChYyC14cslbQWFQNuITs4s6v5h5Sp5JRz+bhkh8xWCBIQ5w10YO21ooLh
nJhMK7OoYBWWRNWjPFIIYymjU11QB1TWiy6xE11sR7rsjsizcAYygEANcGyhNq+p0UV3tXXJXmcD
xbulPhz6Zyi4N4SIAjSjzp+p9wV1f/lbZaKPAhNngrx4jDghRN3AUcF3sKiUmLT1MYIcuHWkDxYk
OwLWCfx3EdfjTtSuCRyPYTB9t9kfH/D4QBTTx9R9WOWMQpY14wAKbuQKSPgypHwlkj4XaV+HxG9G
6pcg+WuQ/pVIADOkgCmSwA5poJFfKoSCLYLBEOGgREBo0JvoEBRyhNxzUDo2CA0DBIcLwkMLAWKF
EJFNcZ3nTxRzu+KBo+NxQLLYBNXGjJe1g4A1X9Ccq2o75GdpGuvI1oniT9Hw2aKHjx21s9EL996b
NJuTVk0LlNIz5k1BTizwrLOQRB4ju0L3chlb+YgTQVewpNsTA1pxkgizV3cqN7piylP7S6uoYQue
aUMck5QbeUS0Q0CzzYgmQOoZI/nMkH7GSEBTpKBDPqJErg85Mk0ivp+1r8TF4xln9mkCLWG65bom
A2Fpg0Ml0h2uRySn6VnxnDybLdPk9yFNHeTHxKmlQrBa8jZ4CFhnhKwBGldAZJpUzFhrPyJ31R8q
kL/2yGCR3K8sGrxWV+9tXq22FyuvfZkJHwo8d8sv3dPyXCXMoBprPJMw8qA/XlDyYfZ5IMEH1r+x
Dez33p63AhGw3eMNYmCo/1t09Tavq2OKXNX2tFgp+WGRL8BpZpdQiVV8jPap7derYQjhNQIsts11
Q4YBd9OO2QjDG5qMwwanjYFQDM7+tIpcHNsjiTzJfBC0qvU7XRGaOSLx3eqXI42WdY+dIhT1Jsvc
e+9Y5/U+TEqSankzZslR5Udnce0hGtG/jDSV3ASlO1XQGNNDmn24dcI7a52yxX3Tj9LDVLbAMWeO
tg3mBi+22NDIZdM9GE347aLNXtBoh2i1hXtoFgFjgyhHlNzic0DVzfzr6JfFa4baO0X1nczxpllI
66jwhYQ4T2xGeVAUW7DUwsdhAiOrSM90+Ta9KugDTJuJSs5HceOgOTfQnis06A5adH9pmKQC5QdL
b0GN/J1Cwctk1xWEpwu+vw2SO5a+EJ7FwoxCEp3lnfHX53xKieTBS9S7vpT1aw7IBIjVve9w8Alv
3BEIc7lNy22jCWnyaqG2F6juU9T3GSr8EjV+iyq/Rp0vUekv+C/R7C9o92NS5yVCN64idP2L1vej
83fR+xvo/hf0/7HUbMXPClfAiDugN3Y4/G/jINqZeAfQA29ivBcUu7rltGHktlIeyx/mE3y38Ev3
Ih23Age6muZdbxsX/o8xYjOAz2RXi8IL52ioNujWMVXWJAUGC+pk7CDxQo6OWOuFWP+9R2DnslvT
09twIaCIwfbF/ag1NmWVX9hQt7N9Rmay8l2aY9T7v1XVUOE8/BjAVS82/gw4V/ctfg1Ou3dkF0W4
OGzcHB2uDtyT6xCXh0sXssaGgffDwwNi4AXJ8IQw2l1ZeERcvCISz4jAO0JrHWMPbpIupgPM3YDH
pMNroi8qifekx4Mi8aLkeFIivCkhHpWA18vFszLgXcnwZKAB3Q2CdToLjs6Sk7jtfoKTIjbVCxkQ
03HxWDd5sfP6tUHYNuKVCfHMRHhnmH49mXhpPM67mBOHANQmdtHs08B1U+O+MXDhLLcBjpwRZ06G
QyeLHkv8Oga+nQr/jsLHEzvlbsTXU+Lv6ZYkucHksWWtO8Jd9sKNkS3E2GJ3m4YXswoepTmvR9L4
StxDCy6iGTcRYLoWbxGeZf7k4zfq8B0F+I8cfEgwb7HDjXiTPNqTIV6lyfzKwas1GEoFy62TYaBk
kK9NPNRAvQTvi6IWl4ldb6qBtyQ394Bm1ymGLNBdh9ioj8gk7tplPIyEB2fQiq2UhTowVgUxDXFV
nwSHkUwu7DzjRt3Bq1wb3NR1ygTJHbo1/ehtRnRGxnnXht6EwH0OaHdZF79hIcoxtbgId/vg0Fli
m+yhLKxmHGJ6ZY4NHBocQXueUoVKMbefeVFgyiH/UHh+8Jv1+M4G/Gfj8CBwo7W40mjj3ngwWSaG
rikkPRtvjsT65oQhTXrikvi49GiUofcqIhJH5gsT6UCHf3AVWN13j1GzwydX0Z7XV05wjsKvGied
fhd8nHXcmisXp92M404/GMIHTuBL1sH73DNjvI449LCAXdAckozbP5bawsfg+q39lPj64IczSsTo
1+D4c/GF+bV/M1bqqgr1bEvjwSnl2R9+uvgFbRYDiX8wwUdojqSg4iuMv/X1XeA1RAZwt+A9jNx7
YKa7EWXZgDPR75PHDKdiimNRtjsP/2KEj1HgZ6zxNSb4Gy18jnAAXFyPfiR3NcrHBjckGhdGAAz4
8uZYVP4+Dps7T8C3xOliuN9FWqwZmlqCPZ4RDvjhZzSumAtyIKvqtsIlV1npuZxfFnyaFn7NBN+m
hX+zoyghdIxe/ED/hz0Yn6dCie3i+2yTbXqXYhJ0Xy1coQ3uUDV+GXhFU4rA3jzV1CIWTh3Yd2eJ
9bQnHLWhr7bKtdVGG0s6W9wJlIAzD3luz0ZD/nHuntF2rwGxE/6kztyNq7mbjo0zremk0bVggVhw
vY64Xw3mqWBvdiH9nFa7Y7mBFlCReGYN5gE0RliYCYS5gcF3NPHXDvhsgyaHe4LvFv+txzRlxI8b
0StBJ9Pg0gVefc5w7Rq4d0HmktKHnhBXb5kjPBzuSry+Hp7fGe/vjAfYs6nLsARPeIMn7NQ4hR1t
GQYudjG0h9h27mxtKkae9FLjMk5Q2Ue4jjvcxwIXcjGmD4gQD5zrVuEwb82KQV9ZnpxyPJhL+GQk
vAhU+AZrqcDfRZDmbrYZGRa6vYhRepguRkiVijuaC1LhlVZ4piXe6QEPtYOXmtj2F1+bq0dc1vjl
1j2uawf3tYcJm2GX7YAjwJsdVM8WghWv3OJ5hdeNgTvEyd3h6EaSPbOE5ny6/U2UxvmtN8ICJ3gE
bJ3XD3d4j0u8xS3eTbjGGfwKXOQZbvIZV3k9dtcIl7nrHVs85z7ec4EHfXA/EhzpIJkfJQ71eHyS
+NU9/PWZ9q/jY7e1nx1fu2I4lGijO0FiV/2JCRAPp48aP3wmgV1MJHnMz2V4l44aHpjfm2nxJuR8
bYr6ovDWjxwYcNqnOO55tZ7Tsbi3NK0CNEUZTNfZn1A0/Jor43ne+Xj3m1eBjx/K/WePS6oG7zy1
GPXx+1f4/vXOpR+nfhYhXAAXPoB+WCO8AA9sACcLQw1PDTQBzflwoQtgDtvpb9NYEP1tGRQChYzG
hUowQyfooRS00AryMLuPuYiiwXsnmAqtkHqkYn6ryZkiuPRUwnxsIYFXDeiVpr9tO/Xsg/lIZHnf
OwsVK36wBt39CDUoA6QirE9zVtcwurfldCJw8laWO7/qnyYADXbQ3E51fr9AGuky4AApAabjaxFF
V5syAnk2lfRPxQkwG6qPmYpTKv/Gdd9yjzBUrJflFFx9d4AxnH+GyLXCfAOG96Fp3XeOzteyM55R
x9hQJPRF4QA5SoPgXb+NBoKnZZoeWrgU4CdmJ8G65/Pgpgf9EFzfeB7s/FK3PzLYFmSiXgdYF9zN
zwAFMdpPDwksDIm6TX8uhJEB3Za5wvAI3/Peh6EhYGnI2r4DhPbYtOm96n7WtncZVYkobLxKz3sv
IHIsGihtw+jAc/82wuyoYXfAz3s1nPF5gunBO/voV6C8m8tvekNvUAgG1xyahd1br4YvL7FxMWxX
5x+t9QPvC+OaNtHFSuIX/aRy2RxbC8NYfB6Dx2JO79sCz4sqjmPSX5li1ZZ1qovw+vvnQ34hxhUN
6TO0mwf9JhPuQut1vIddfT8t3e3o/zRScdG/KlpcFArW/ZLEr/VkPNOIvrVIF4ShggT61oepksFW
aWGsMHJ8LEb30sJeacs/LpsmiK7K624d0BRBOz4aPIOp2+KIvI1JI9WPx/SbQwnujGPVu/7SWC73
hms8mwbJlGo6Euv5WBfy3rQR3nXjec62HvyYXINkOogyE2QZG8KMVz6H3T1Hh4Ak7zm800+MmLZV
fK9LUzHfmT+zun1mkxjzbVznxxHJOybYTL1hvJTcZdG4ptPDvN14mGSMaAUpg3pEAMts3N3lMcc7
i8cIJ4awuAc/D682RB0peVwQdnzWLUI4XzPuSCP1zhISzwKRZ4HMIzzARukmyjT6on8e4fdErKCt
A9+bCSF0H7rszyOVQQP1J2BYwrV5UNCA9MWnryiziW9bV72kcGH0HdU70X14scrqPRIZ1eCxxmgL
cSg0uWHy/N5GB6gf/Tyn2GJaWjrWnf68XIJrXFivk1PdunDxat4n0M1m564DNb6WMI9Cm9y8OL/N
ZPiMtud+VgqhD9Q1k0mHmK6OaJ80P6Q1wAsJtQknpDyaL4QN+2M2GfdCF/ahcTtNsdJ36WLPr7MJ
PSWKV0VhngxHPapfbR4+APB8U5vYiu6VA1FVKvCp2Sd8rI9RmTu9O4jp07KiS8mPsGm9wB0sYZHf
dJxX4xz8GuqPJTDvjUY968ckQcuQlbXTnZnAb549mDL6OeorG78mRe981PeqC6JfZfax7PChyvG5
m9kyU1Q+lXEtA++2tMNz0AF8b07d3/BBYkLWPwFhUMXFacVa0ZSyEn0NWK/61ZX+CLyleKsrbYFv
PzC70DTKfv+dps1yQyUM/rh5Tdr2YuXLXmZvC40dNr2KLTy6INGyja8ubaDiUN+VHLD9+DbIcIZW
SBTDmaxdyp/cshHlhjCzYXDRON3Xk78XNBVlu4ngf+kCdVI42Aci21hRSxQLv+8ALMSOQ8szA8k5
y7Npv1QZlzX1oL5olljuCs68KPlWmRs+OQF1tT2f3Oi1pQuh+ltfGR8AdqFbYv/lv9qXXOYorQrj
tx95YBgjfWxmTrEpy+MIeTNDJkK64YEYjY2yq0PijmDZMeazdMLGQmR6X3vpOgQlPvxChHapywUv
MAgK4GWqa0+Jc0c4bIb+oiTXiX1LIxWKBP+3xcMmRVBRAleTuvXQdBqIU3lX6ImQvpJJgtAYQ9cG
7qhynwzeluyLU5hS9gZ0jIZDb9p32parfxy331rFztoZExBCVUvpuasTYzdJE+0NHM/6TZR0ILz1
MLXrgARHh7aTV79L52mCMszrql/npnmARHMq2mRntfFGABKgjbdyaTfqV0uZvC35cmSmBXCgPUdW
uGWXQl2mORTROB4q8nC01jjv1LlhEB344ZP+TtapuJn2/P664yWVdEHxdnk6HBAIRspxahYGqcrJ
brQB62NayXJc92LclzNcJlJ/eU1GL9yZIxlJjO48N9p0fnnMOuIlhnGbZRGMxRqizNnMWUyN4+Qa
v6KyAR2Vf+cYoTYZEHODtPqV2Q2vxjBZ56pIPnItMJckBGQDUp6IplRvdjd90XzaKTq/1OlPee/c
JCbgu4pOfDJNm96uL0mICpJrkUZ+diqA+mvZA3Kj0C8gTFuc77J6kzrVkxuF39Yim43oUGLT8Vvl
rvvg1mmzT9Pw2tfxtQOFFAIfizpXkGja7dw46zcRpNuUzLx142YEmwn3KerGuy7rf/VJlKyZ0wZT
umJySuy3wzF3rsj37UnQWOrxq7J7/mDanyQiodlLPubQu8Zduq8sYoHDC/SrQ24pZHeesxqEhXST
If+Ylqs6N/qb0gj22cJZ2iijjJ8qV9IRX+Qz/4o5IsQTSuG8O7n3MiVWy19o5KEpQmiCajYqzFd/
6d+aIQPn7XYbV70HXlNccDFQXLjXNAN8WVuFgQXNv4l9Ax4G2U9RIsDZtjQNy1DdEczEC9sT8YSV
DPkga7TDSH9ilt6EMENn5Z0qCwY4jFvoPkawlhavhsLTe0rddC3SfEUEJ6DriC/KquzNXcpr0qH8
NewG8JigoyGnnw5xIKCjEYrZDbTLqCUcKB6ZqIKE2ZKc1XAObFaipQNfGDO6UzTjK8yVh6bvyM/z
pl/jGO/b0MZ0T0Nh0al1UKJQzGTFpvXUj9Hpn7Ng3DkRQjuPY+iN9eyNFRI7qC9svGAaBfzN0PWf
wnr0V4Ydkl/YhugbscwmvNWrar7aHqzGqsEx2c1fyu9LJDskcboJpRm8ceba+RdXpXeTz9G2Yf+y
vVitvBy7oDU/G4hKb1ATW4RWSKTDNyIwjv3Qq3VRIAybaP8RQXEBC3RJXBitQdR4/982//2fmaUy
3PyPp6j/41csfzAIVP9omed7/hii+njifWEzQLUtJpCeNjD9YaDyMFC5ekhr4nsngtVkfPm3IaoI
/oK9lH9oajoUd9rV1FW9kn/9NzvEW+Vrl7vlOYxnQ/tfGaI6gfkPM1RDPzA9OdW+rj+7vwGZiyZz
I+gxwRh8Q52mKraa0Y53djtZ6BhLr0uSu6IxZWExGLULNHpzbiF4fXA75oQ0AVzlWV9pB4D+R8im
NzxXlkUEyE0XFy2NKxv9z4pcCzNZW3QVOxbIhPiqdWhUuUM/PlAOxWRvqfaMqXZpbwagjB62X6+J
Dn1akjqROy4YT6wm+HEii3PqKmXjMw49Y9+MTArTxZ0wEscu1CpWFVG9kWvhwu7myHw3x6mBDNzM
3BdkFfTWQ5C5pAIvFqjzzWQg3DpzGwfzMeFUC0DV9cPmHsi0ardmDLZ8HYVLQRJyY8/5Uy1dto/Y
j+flnpQEi/hLA6v+ObBzGl2eGFmMnIbJxtwEmFxSVITZh8Wy9mowkKg3YWU5dGxYVn93Vem5DBJq
zx2ibjKOrICj3VtBTkRELLQS/fdiTp3z0AshyIvwHYtj14BdgmaA50LKM1Oo7PQzkTguLkKjtUn2
D4KwepT2jqCbyUNmGCThOQx1IdqXsRee2SiL5pQSTdgfrJRu36EH7Gy/Spp7uFlBtY7bvCLVSFFI
C3pNThdbNOf45oD1OhuGep22PuXZ5JZEbMywP5qXsDJZfWYbKAl6bxH5+baZZR7dEE6CYc6QyN5e
HaLLp0MazXo6Kow84+SggjZ5HrKlg26eY0BbC+Sk9c0IKKJ96W3fw3dsM/2Cn2cW4sw7kI4n1CXa
dDV2i49NYBDaI09+/W5xBAUs00pHXjh1iGLX8HKNB2DPpd/hOyvT79Q162jtWQqxbpoz1kY4bFfZ
BTeq4129YJbPlVMH9jciNSPf9xjumm1lxQ1JYxLRNPV8V8ItA+hLFAcYXsz5jHwpPmTJFH5aEnxh
TeoO8iHMkcEx4A0JpVjSIKYmXNqWqZTse7tf9Q4uu+cp7xLSINoCz1rBLGm57cM6SH/GlhE0q8K3
p9dJcZfBjWlIysn6BAgY8oIs3tYkLScvqcGTppls2PiClgxbE4EV/oAbJw6dderbI7cjraWmfIrD
ukQhCl9/IQnXSdp6g86PUD6APTQCE7sR8s1QaRcd8pwQjDMpLcPw3ucNRNwMwT5sM5jnhN5maWt4
jJcFwy5fmj3OE2vWwyF2UB/9ZY9qZ+d3k9VtAm8Ggud3pvOrs52Ow88IaH0P8bVi5tY2SsAwRNF9
4xFIwaidOLvpwSgtjnnBLAYk7YqT4zkxfHKvSbZW6cUbISJeHWUizl9cJ5suYewNPzzLNw8ZgGEy
DCmnTtizGyISpyon2CUjifimVDnJhEEJB4vNWaehSmZP6UZGtV5dwopnmyP/E0cs3O1yGNoorD+6
wFrQBdi2ba1qLEjBLQeauCCuRikyBY3GyF4nq8U30kRtnl6YxVv5xh3Gzrt4Op+LuJuaqsKDRFHs
QrJPy1tTCSeBsC7diLMGLV8HQUSMmPBQuoTVkjHlMie0U9yq75CJTKW572rEsxQTLtadson4wn0Y
WLN4wu9ooETxsnFEeduR7Mg4PvJgMQMQLx+Kwa3DfVLIMDqaE9kOvOkI+9cLEXpgVRkTyXWIa6nc
hnWYF0fEZ708DK4HYvWmGrqiYCTjZbilEoji26QOZX2ufq/QvLNMnnxlh0LDDAGRNzCtXy1GQtVR
4THEQeVrwzuVI1hIPr5appZRCQFtBBVL7KB3qZMwWkEWgfJVLrn5swgMDhGGz6F+1ddBRQKCr5aa
ZMyCVlxjd6z3JgqjcEcKjx+vFWFQPvMY9tc12eHE5iVLlFssvCJlqhTkfr92hWc/EZAeo4KtSiND
wSIbY0tDJVGnwDGd+TQPxFlsCSSYviI3I+OGnS14jTtDvRK303Lqbyr/tRRV5/2qKg+/FLwlyTTc
NNnjDECkPUJ0n8CYsgMlsa5La87eLKRqSPKEgyvlA/2fw5lu5IbdzMFM3V62NOh/LGHRc19S48b5
S5bLVMARTCcX50mbkBKG7fnVscl8J5iyZS0OYDO4N9MwJG9Dni8Rb5/p14fWrRbMALVIPi1TcdCl
DU8c7kbEVd/cjgA25AEpZNx9qDi0mAj1i3BvenbH4QYSdyQv1ZQb0w59eT2+x7nLMC6E9s8xFd+n
ux0nrJMX2TBCWlmzw/nQg46b7CoCsSwyMCJI9YRS2P3ZBSXTEFSC80kdps5wcQBzVDNKNBaNS8tJ
4SvWThG3nKInBjvE5Fij7NJHgQEi33EIavtPEZJ4WRPu0GpUKNlcDM0G8oEmi3XUmdIfMe+F8RM1
CQsqbIG+Cb4if3FdhJeS+MRbYkP6assfu/oYs3f3iMMKyzyoLB6WE2V0HT1XmVHO1o3o3SVkZONx
qeETsOv5joK+Ivlr0IyK1C+Qv0B5tV7UECXtNfQ8I4G3MHVkxgvKOJK70jbZKBmU55rY5Me6mQbL
31rxlIKJHXRuIN7UYL5IR6mCO0XZbrVqHVRBtwShlP1TLplU31ITjunejlHk74oRT80JuW3avFQW
kSXZyou1QZt7UDw0NEpep8pJSV8ijDvajKVTNbdYW+0QHXDM0XuYRMgwfFF6CZZ1zaYuLDpYojKT
kGCdCX26KxrX2gQIqwbyXbKGFCDgqd5hFmQprgejLuh2052r7tsuEjOhrBlBEd3c1/a+8OYhRWbS
hOP7XIoWZ2bmT6fESw3/R+s6s/xqu1DHtGYy8TDlJpRiAa5ab/HBeZej9cTTsszHCvPY+OnmNB5X
Ep1+tiFO1Ih2k5gE/nbalF59S3hpNN4uMsTi4LuCgPLNyDQL8WqYjugtblRQY57H1JXOxudQBWn3
mQpb1reUYtgnT9ZoOcvPqC6gkSh7LNIjBWxDNpgf5EN3T4YGcDWTRFHUq2Zs3BfemC3OKfK8SYJ4
mSSyx6NM8mCK8SLyI59DlfXjdEISXzTDz8Rl1FhtQ2KUxu3/EYHq7ru6/VF8d78FqD+rem6TWCIy
/X9Qn4oq9H9zpmqL73+CUvD1f5ynHO8vnjBNm1g3E8+QGTr/fp5yxF8cJ2Tpd4FyhQHr/t/PUyhP
hWnR5Qtty4JNplkVfztPcdSCWebapkfkGVQy6186T2mK2Z8lqcK1bH1oswVQLR6DrY9bP388JmXc
/fXfrP8aEGcG2p7uY9ZY+wzXZEB/HOXE8lUrCflBdjXZyZ58cOWuzN3kFC/BDssCmpnAoVlvOC26
C/WAWo3b1Q83IwYPhGB00IcMgZZZ7TJgHDe1W4yX3/9iHoFgD0AfrSf77k8v+/3/gnBmB1pD+ye+
hnAd/uczTjc91wmcQGtw//SE5Dh1nlWTRpZU7ltWFW9eXaYAmtFptG8QI+VNZ7Thrp0QryAM2XNL
7qVt5sfKhq4/Gncl3R+E+WG36YruNJEntLFIQkic5DrHw5eJq1I1LWLCCTGDZwkg2Et3nSia6OCB
iUC0fMnsvj8NS/YRzvN3NqJ75OlLzJ6GONlOdc+afumqEFdiCSuxrNMPaXsn21IPbAvFntjh9egQ
jVMGA8qFgAQtRGZIRVVyGXFcSaW+XZwHa1o7WxGOC0nJ8Zc1AIZgbb3p3LDXKq7nQFFimkdvYTA3
dvdOW4GvLD8S+cvoittU4uYmFmym6lhjPKENZ/qHEc9906cvbkvPyTeRCcZ3bmveTUt6TzmxIqy2
JF28zy9u3P60pXqwk/FN1MmhHonqYBlXafLQPbPi7DOv20f5sEb2eCqF80jkxa9Eucd+afaLKcRN
zGzkZkZp2INe6KsUqW9icTywH01NNpmJDjDHg4GvloSNVT0vu7F3TnPLvlRNZ+63W6QFc32us/au
Ei16GmPYWlrJ76TbRl66ctwRDH9SmfmILu8Cw/5JgD+QB1vEu9CoT1Fs3U0iey+YhcsOhhknTXjO
xzBxEBNc8wopWoodgQa8L919SPlZFfnexBdqLz960dHZFTthJ5dEwRpP1Wuz5HdudOqd5FD01SmD
rtywUM9MJOsai4mPoTgGlZHVt/rJ2L6BPOzoKf/ohzm1cLwnWvpMKfkQdJDKl/oyQQ6LcJmu7aaB
Blu8tzT0Jx0JhqOqtCLksf62zO5M/K+OEj+NJH933eU9KoZrX3GBImEby5n8HOLbB4NJ3HBSnnMB
/LxNNW1QDPuhWQcSs2HKTKBuxI/Ytd58QhVWyqXEZMKELjTbtvVDFhinRopLthhH105ecVFB684M
vL7BWRJWmcdc/1l07kR4j4jtMxPTmcTcTSX9H3bC6dJWCDQW6FtJEr03hv8hJNTr4lIk+Z7GwL6u
p1Ms5n1twUNlIckLTDwNELYMUGs83A8ImwsajJH/I0UMvBpLSBo0oW+Grv0sA/NJkbgcTOpnFoQ6
i4xqYjC9m6EAzdsl4UM1jGe/qq+W/eL3TFVTrv5Wyw/WNgFtIZC8KUj2lSvfncD/GeXpraxijsE2
8r7pNim6l1jTPBhQ/JoWmDrS8i/bUE5/XE/KvegvCWzGs+gTHkEvr9vMJGzEIuakf6PseUgj8RxW
+6ZwP5o52wetqZ3lPzqH2IvQvfZwie0nZ0BZGw3XurIuIfNnRMqXZZKHJLQwlbVnzsg56q3meemA
NIp0uTMLYoQowUa/3qN323Sieowr2FaiGL/ruUa3NJ6bERvliARXOQMm02H6Hlj1o7j9THpSKMke
gPDWd1+BOf2MUxxBPWqKmwEYRlsJEw2T+8ulupEm2XAzF4sqLJoolj7suK9x3Lz1of2qiKea0uyu
C5zvvjGZAQYstvZTHuaoQZPmLYCzwUGSxPH5ZPUtrZxiH1fFx1SnT+QrvZaRutLk2UQAbQLDu8zc
LTNrTjIhTFbTznWaB2uy7ys7f4C3AODPh3dLDGGeYPJM/U1vtaiA5EyUcvggEcHql5Ba6sNePoYc
2UpjIvmUwt7XrlHyUFgNE7qC6iqEe7YZddErO4pYXnAg33pp8aCMkgLujmDEl0YFT+jJ35DWPdZR
AiEC+cYyX7u4vzMmZN68EW6WodeQpF5Vrx0RSN1orAyenJsiMa/jfTTeDAnBLClHCehB02rKZrr4
zsHH2js3810Uil0R2hcSt55ysiZNt/ZWkqRMvOOvsiPOBSa09NN97G2DKkGFnlPagbqLCeAo6uFE
DiKQa1afvjhNLXNUq57PegFTI4kD42E2MwhF4S9nykMyyxcYZzu3IuI3Di+hKu/cZsIoaCPOIdwv
YJ0MImPf2EicMtD9zpuBFGYI5k9P0upQSq5Cs/6f1J3ZbtzImq1faHODwSAjyNuclZmaZ90QtmVx
nmc+fX90oc+x1W4b3cC5ODeFXcAuKZUc4h/W+la3CXOCgCY0aRGW0qqA3Fe5R/xWKg0uXc+6oQXg
7Rw8db5xX8wAFOvowG1BoLl/1CNON/HAHPcsrqYlDLzvXrFO3AonA0v/FPWkD3XdjRTRo7Mz+ume
j3bJxgNlJuGExfwY+eYBlCBaXflk4AizKnvr8eJiy3FVC//FKgBO6C/F2R2KF9/wobfHuxbtQNb3
y4GIrf2xTuota+dLkyanKQ7e3F4lqXcx6gGXe8eyiSStWoa3bDteGlU9uTFvvUbbvKGmaU8rWxEW
V+t1u2WeW2wGF853GYrbgfXXQBorsSSsPa1xeFZgBKwhaleDwX89+NVT0MpjZOysGidknrz6cfTd
VOHX3uxIJQMWmjlo3ri2k18cZMBLLelwOIR3cZO9ORrNreLIyNMPrw8fnLHYh/JtCM0NjcfbWBCA
6djLvhRwFNkRib33FAOgYrzu8XxC0ngqUvc0gyZpHezF8U0gJoKRJnqQIsDXOpy0JH2Mr2gyeND4
cRhDv2ZM3SjvcHW2JkG+g/8YVhK0jh9uLWO+CXOSzPTYb+aou51RW/W5/u7pul6pOX+q8uwg0o2Z
TmcmxsyAwjsva+7tqbgjnIAFYPX8HQ/jY//Ph0cKWbq75XGWvbOJzAB06bRjELnP+Clkzh9ERHrW
tCeAct+5+b5wQG10OT04AmjyTk+jQqhkG69GOj/WVsPZ4xwepNm8RdQqZMrsERXFMP/MWt7XyK+7
pjloVplxj/ghCK5zRISTNKHpm9AToTyNuqhYoFF/FLhkfUcjMTWH4MY0VHFtR6dEpUff66bL1qnw
yAsHB6qnvhc63GrOftTpCph6QJCbYhscesO9UaUxWIojVV59kbXD7STK8GZscv8yncFfSbTRrOn3
Ie/XxG/XbS7ExaS3Pst/YliDG9vwrJ1pD08yqRjEuf7aUrhlVUrpamIl2Tsotq/z/n0YSTwFy33T
irY7gSW5iM0o5mcQlmaG42MiknY1N8aOuAbEug4Z76FT3ifD9Ei7Q7U3o3m3cTWRF/YlCVIcIp48
pK4x7xKodE3rPRtTUO8Rq3wbcF7ucptTSDNpcnC2guUB/WXVAwQjdEpUdIiuFi8wl0OevIBCl/nx
toBAsMF4xRCiiK48mF2VZUHvBOrmmr6zwlGEFiQk0gpvg5G0/T63t2HOM4l4rEGI69yZQ3bteTMC
huBbVFbnso83fmUYl6OLRm3s5g+Kk4e5UcciYiSGTYxpDxnJdjbhcG6nl7C+hMvD/LYCwkU07RdJ
I4F7nwALa0E62NmT63FUdK1c7sZtk6JPCaLMwrFCwmsbNRtlKIz/+X0zdgT5WmJTl8vSavQ/otS8
ysLkw5jDYjtkHHihI/FU518pXyUi+fQ8jyYFmJH3h9aCGQvw0lvtIhPVtE1VtMqC5Kk0wPUI2F5z
bPiHdAbK6ZaAznocxHF8P+Q1Us24Kdm7IKsZR/nFCYkpqEdSOoYjhUbEWyi6sb1yyX4A5hFWKtxl
ef+KkcYI2FFr3upJjVrBl26/8W3vrhjmat+6uAErRbxKHZ1VaDbsuLGKz62Or+UodmTLjsdw4pYy
OMqu3VHqa0KsOf4T92tTtdHGwke/wsYIRkURFR5qkW97MCI7O0zXnd9Ul+AuVglQuq2XthhYFHjd
mLHXVcL7FEINOCblJ8SedCa1YVU267mWHwUcyE3qZxeQcpBX5/OhB79ykTkLXLtg5WWM5MuLeXgc
IM9QINcIa1jKG4753pThZbtA9BwoC0yEY/bj6THM3oSVAobQsdpCmtt3pc9T3B0rnhXXt26rfeqj
aUgnfWHYkGBnkyFi6Qm1jvSYrFBVA8iNCU9iikna36weSIw5hunC7WHRzux7WMG5uKp5zaxYVLJP
4O3Ono8pWueHdyLzGJ1H6a3bBhCDMceDJc1LBtN1QBjMOI+XqXSoppovKRLQE/bAdSzFNxKn78bW
vQsaJAyw5rapQwBC1KDTcId+4dH1MbA4xzzXll9upeQnM1bdOXUkn83Cu1XVXO9FhC7H7P148cET
3XI3DYh2gpGY2LZnXlZavc9xx2kwEKfdo81Py1zvNQKmHsXEwLQsbalVB2g3CbnXrGiJwrHbk9Gi
rmD3125G4XJNbsJKgC5QXCjXXJBB7UFKehtGWqi2rFu3Cw9WiamjJOCwAOK09rqWWPgqu4oq7o2i
+BJW5cCtQFNbj9/LNC1WGtXWaqjdhZyU3vpuuh3bj3z29hOkZzdwnOOytbsQXn7vcM2lX95gT3gz
VP/Vdl5l34uzCnBMlvhA2ojwc6cCG+ZJDux8OJeD8RJZqACnMSdhCzX7ChULMTKpK3mretld5F5Y
+WBtjEkKTo30qpDVjZh9SHDusCDwfFKIckHSgEj8VWTQ5jgRWpDUHl7i4LI0BpfKbVa4pvhOguIN
Ms7Rg9uOYHI12f5zktfNoTwFnCFrQ8DnSSvjy0QzMdh08OOLqh7DOTLPTMQxB2kkUL4GVoYenxll
ubZNuDsuIhAnV9fxkrnbt5T2rF5b7ArxqlMKXIpz6LrxSU0vDuwXfHfS2tU9DgtE6yvLcd8AHd5g
NKA+xf1V4REB+k2qYMGUtUTyljmInSIv3sxmipbmIyaodm0LwbZvvvNGQiPCrF3FAp7o5NsPrWIH
wr5IbKpywpQs+VT2aN8Hficf6qR5ztIMcwh4lSS6HGcG1WFpdOuiLl6HeEILrt8F4UONAcdtselu
FI/SWcFjw18TxduUQ6EOh403xz4z3Oa73ZXPRmDtCjV/l+HwFDUWUG7nLc36d3c0PoZyqZpsYIGl
4X6kDiGsBAOP1I3tKhKG9ZbBpNq2QYWFEuqgRShio7ubBuNhg7rsyq+zg7mUyEbpw57E5cfXghNA
lh0Nc3rsR1Mecl3cjB5kQjddaIfkANbOjd0hSHAbXjghg1v2SyPUxYpxVqXiJ+naF4GKvo9gv8ag
bVYRxcSuyPjb8wHElkq2jCa/5RHM+jDvIDNQYk9xfRkFPPjam1pcjPbHIMzX2ktu6wRcqddCmvHA
J+jlcDV9EPZEFKcBZRnCBQM2WrYFNgYBpjPKHbr6aB1zQIdpo1cm1laSvHlWyDq16TQQTOKlw1yV
3HRxfIcQgRM2q6/D3nb2U4dpNC9Z4rdTSy6xLZcQwPNiVBF2O+8EVuqGEBF4/tCBziOij1VZW5eG
ZilpvjQJNqim/z50vC9Ks6nWAIhGNO9tv3FERJi35skJQMeVVavXyuB5cXyN2FVUd7bnoIvEeqNK
KsUARJaZpmCP3OsYAQBDDfDQcWYzQXSbBzw417rck/zHsCF+nlQMKVPgJgH/haANU81UXydgDOj4
Ic1YKdgXXaPMpI2rzQA6SGNfZOF4QY4PxqUpucOu9tRbncPNs7y+MdLEcf8cLFnGRr6Hu8cTSyon
r7fV3BnvoxojVpMYdArYV0r1BX0Elv3WDHFMoiYIs1MR5SPrwJVVYqbqcGniRHRwYUOqUzB5J1Ne
l3q4dVPEeL2PGiO8yn4Ax5R1a5sx9i83eKAh3Rdm+p74Cp032bVt8hgXxnEaQ5D19lCucol3OMFg
Jd7SAF3CkBrFCheNXOsGc2mT01UPrXko/WLfJcxLZrFULhjq17aNj30usHNVEUe3bNQKnOr8kEIv
qxpSDgzDx6Q/CizrXfdR8cG8AouhH71ngEVXCES+jpoPMyQXnKuEUWSPgo5nNXv4dj19CemMQKrx
GR6qt3Yn/0YEvdjVCUdp6AaIt+UduMpt5DuXQufxBnUOpEYvB+362LFMdTOC8ULzwKLl1ORNviHM
+DrFhpCXKK1L7vl8ylFzOJQNISg9p3qiVzjEiKOb3ruSrnM3NhlwfZFxFNDG+F0E/MpDzNkiBf/e
4ZgDlUx50f1oG6to7S9xEoOZJVuOTOtYlAsYiHlgHdR4ixCNRMni6sF0MGazf2hnirFMhxfxUEFz
J+xxnTTmEWuSUW+lkOPOYCu4YfrzyoloLFI/1HsGdH9C8wATXWGhrdZVVLY4+KCYImRYx+zQNnG4
1BtUBytktMYmyLzzOOPUgRKFiMaMIdD4tPotZmfKtAJLkHkx9kBJ7YWiE961qKYWd3sirHAfTuQG
GpGDndTCSuqInVXEjzQdjMSsvNgwvTnnoI32jdI3QQriRlr1OhImlRNLqlUEKXCtodGRGMGMpvCM
/YIanpVDYEAXopAl8U9zlffsD7lqBVdxAAtNb1ovwZx0gxROLODCjVTiOBodIMWI9S3UuC+tBwyp
bA1/E1l6X87d92DOWaT38jnunszWP3qqvJnr8hKNPuMHA7xV3UebRJBrQEdBNW8MLJK9lzo1LSpK
z9+UQ4ksWV2NQXEbgKRHmsssal0ZyFaCOf0+ZbzfgtHeN117FOX8oloymfuZZojgjBudNt8C3gIb
b+xemhzcT5L279DSspXZUXK7mucmpx4nJeUrDRr3YRi8GLiesp5/CUzcNlHdv9t112zYx9TJYBwt
zWubpnprxtWNsVCcAECXEMWtdjd0CdUnQozWR2rSV4Ajyny8ri1elrnFvGEKkrdK1sB5RnddaKBX
6Jhu7FYTI1/aGEVmO+Q9RNToYBKIm0DDc2r+/PgINZdQNhSrmxkDy1pn7UOllbk2S3tJAly3SDWu
chmhkxbASgjJXFkisfZWQUvpYdJV5Xdl6GuULMUueldJNK0L3ImgA51nI33Kk/5exPN32h/RwKFV
8qIJxQMClbe8SpnUWO9lRJy1PQ/viTlixgRBURRvOqv91eANXxMrL7d6zBHKe6LYhCOEScN965Lw
u27897Gt7H07wSTJFhV6+U5+BX9Ga9DuwQJgSZ6d6yG9cyC0BdgOi1ScQsyA7EiYEI1o2cnp7s0q
waqfWqtZOwzgUoSunozZecB/wvof8dmJxEMXsRvEdA5qU9BmXWPK66R/TLP0viRbbEVoAcLeqfpA
W3br5/YRYVO08zrcTUiFEOwCW2jRA0a5L1foCS9l2QL+sHN/R01yORbtcSzWhYquDAtjWRDtMhP1
8myxPgqNbxlJDmuYrxuVSoLNbL7BvReLas1OMN9GeDfwjXKvLWijnuuUufKkegZNKCzTZTUuIcM0
5sboCQLMc/wWLJtBP8+YkeyPXBjNygLHsLIVTbN+sqwBmyBNEe87OnXD2rmUYqUgU9o0uIMkpobN
1ETtPiXTRhT8TN/DlJPHePHBvwfNSbXii2O/on94cQuAU0P9qhL5MSXDW9LAV67cU4Wk6cDUxgMJ
Dimqv+yICCrKizh4UQFMedwF56BkBzV15vPQ8eaoARm39Suq6wgRxdy7tIm4WXW7SAJPDgLu1mKC
2AmNMMXaRsuwM+svMnIymhrVN5zmegWp2f2aRTGktlrtZkQ/W9iynIxpZV+UyWbJGtjwYj/ostpm
2fBk8jTCgBmvjMyKL3NBtAnHpt5Rre478BZ5rz90nYFjHBdUNRfIxIpgKhA7+eJ+R8LGCeoTYyiY
7tTUVQVsyhEIhYgSzv0mXpPauhLu+J6EWASmSqfbJunfrSkkNpJDyowyhOzZpvDnfpdEVDB2uVNZ
GW3GIp+2gaH2Y+9914rgZwl90ky8I951dmHiKBzLIZmzeuzi5EtgUzhQNR71ct5r78OXUbexDBM2
vdFgQGYKWI9lD5DrRRQsvKzbrKmA/ncMb1EQf+l63n3qTt16VYgTuIYnWFGMNb0x7MMGLypEEUIX
gUMPNhSVRpR0KyDkNrlBJlE8xMMGYBgRmKkLWMArOHNgk2W1A5KtzXd57NE4TeYVyPlqoxJWUWK4
kTkcN9lpiCzD97adzI09TmqfeP29VbjY67LbgFBLhgU7g7Elsl11YaFm5RO3Fh5e1DxKYEZtmPKH
7aDWNe7FNcKza0xX8aZMIIdnIy+sfdiy0Rnmg/IIT5nRSlkRZF/l3DZi7s7+Asd1JfC6yLwgu8Vm
gTwzoQjHpfXtq6ObWyPHnkjJ0zU/0N3EB+nGKTfFkftTuGzU+sp+gXLrrBWiv3Of5N+a0i23dcvD
DduaRUh9i4CUFSTjx6xS/cPUCHjzqA1bm6jRvsv2Tj4BFEwLAB8ACcoWYrIDuzWd7JdmYlcxlyXs
wIafasVP0zSzanQvoMNeRlAxjv3cEtY8r/vsfmaKsNZ+vK3ot8FAUy66vGQjI8GDztCZJfhLHsOs
q2OPyZLDoTAAaynMByvUTyPvWDLLnxpUqDu3Zf7o4S+DWHxCo0TeMXMdpy6vBxa3azAw3rYw0G4j
73HhjBcuzJiIS9nbWCp6ulECfJ/GUIMzL2NQ0Ch4gQHRW1LfX4ZNtXLqOT/PlJcMloRNDWLZ+9nF
E5wZ6qSm5FYw49rx9/dHuye/ym9jkKn8cVESBpsGNSGoxWEhOzIP9OE4baiw7uJ+GF8RqWNf96dL
FywBZeZVI4Np60wEiSHE2ZsepTwFfLVlgYNAtTFh3BZhC6nG8nZl2cBKQUK9R7mJeHG5SmAhbgde
7+qa9wvk5paQ0sgUXzzpEIXl0g6XST4cl0khiq324BI/FGqmJE5Wyj2/NolYSqaEPsXI9A62Yzxx
8LxDSnq0DBVtssLbh6kHmbUz1MZyTQyZafY0eNCSTMsnXXjnh15/3ZLExd+DBG0c42+jGfhUD4wU
evWReRQdXYc7yMadurhNZWqemPdS/efS3APRmo51RruZa5+cT6g7Inz3VXtAt9fe47MtmIRDhryr
EeBPOC8v2hB57mADnkHpF+roNm7aF6cL4mdEeifbV8M26UMbbpHBEEd1N5GN1YvwOkomHjrO5emc
QwSpo6o4oQ9rjMk/4JNYeSVyxqVa21Eclacxh4uPnJRFdpZhHYdHVhovPh0w+KUSugbAJuaqxUYi
yjr3pnHfmFa9FfNM9upwgbTt0SBFnnrP11esbOXC3rAJbG00AQ+VsbHZr5+65RAcJMLc3FIMUH32
J+bsb5WHA6uR8CnJAWTgoT965vqXYWad4N7BQXWJikrrJ2a16X0yGocw1npNXjsRB0b5xhVODr2k
sHI+ShNrWx50EfR4f0Ign097YXL5Q0nforLilPFghkPVnUsQmX6Pod4EhRT4xEOLKhKnUZwoGIDG
mG59CoY62GWzw0ilD2+qgmZbjsaDdDvnmNjVVwdR+DYcld71dRZunMh6GGO9pj4r7OykNSDyWBF3
Z12Wpk2qYG8ckvAsK9CyLO0qBigo8u+V58Ihm91ryUKypJb0g5gUsR5Bq3XwTIyITH7GdrpzEWvG
dXqwScAdagydPrbP6FYY6bXrRi9D4K6DziCM4Zs995sKez9pLMgBmvEjAwsgdUjyq75MUvFF1ezh
6pTJ4IBStemRrMsSTD0YPKN0hlWrkwfN3pqFdp8Fb7mYXyyg3pVIXrkX2Gw8hMB6PIIGkIXcjKP3
7vr+R9yLm+rVsGAgBAzjSHfm/O6MszabQ5Yk84XIQuAm6WPaAxQNAAXVMVsQz38c8vhgcKvtmWqh
/Mhu86j9WttEBVsmsKV4zN9Nlj9LITKSZsIwEU19U13jvclObmHcTInoALY7+EWH5CzQSW3+Neep
kdSFiMDVcJjL7tUey7VXCbJh/G9ZyiRpzLInCAz3jau+aNTWMHkRwg5M2Z3Xf8Vm2pZewnpmVOlz
gs8zMOHDxE57q+sY+I5pMV4rCB9QPIMI9G2m5lsrdJ8T5b+jTElHotki6tLBT/RqxFexKjO7XAe0
/7NkNhto/6sBHmQZQH7kVGxBuUxvh/AocD6QJ47B1z7UndPhMWaDq7PboqkI8w5e/jV19aitps/Q
D49oD5RzNFImJ8hmI3pyPLM94qCJNLTOUeQESPegygUlr+s7LclryOWZzdAxMBIY2/ThW3+K0s04
YI8tcFtcWOztg2Y4oddCmA5GGR4QKnMD3zlMVrKbZnu4yVwwPW7cb/6fqCkvo28E6RQf7a/6yR/M
zv8rrvz/SHNp/dHItvoC4PnL+/cm/BkJuvw3/wgvPevfSkt6TwvxvWWiFP5P4aXr/tu0XHQcjhaw
klBS/h/hpbWoNUkBc20tTHzRC6LzP41s5r8dDd7IdSmgPNP9H+kuxa82Nm0r8makhURRC+Xaavlw
P8sUs8CaVGh40YEhIrrtKnpMYlpNbWzlhFLY82NIYebi+11OBvC/7j/mSMiukFx/I5UUfDE/CyUX
Rx46UhttqSYvDenFr58glyJp+jxHbuaDzA+Eh0e8Dm9ZIq+kIoqAaFOAoIZLaJVHiFOSM05FZWGv
xsZpV40wvv5Zu/lJifrj8/CdC2Sv7pKRtnzen4SbFkScri/s4GC5ZbHLU5w5ZYRZIRGI3rT+ajJh
4gUadX/7IpDZfv4iFrirA98VzaFSywf76RfnfT3NpbKiQ7vR4MiJzBguPIJtNyFi3pU3ZA+yHYjo
4phmIHUo++Gl9hX70IKJddUb904Yn6YOO+H9n7+RJQHv50/m8m1QUDlYJ11ByeIiHf75kzkJw4vU
ceuDGPpHN+TUNAbbQ1XP3LtOm/IiSanwB2hNQ0FC1+xdtfJtxA2HoCAA0rAZVBiyVCrdy9I+tY5w
/9F5/7c3kVxclz+pbfmE8GydxZOpcX7CgP31EyZDjxNSiepQDf13pZHg8wWna6cDBxUguaenjE7G
NGxGOakDSAd5o/2ou2iwjWdPllE8J1On91VChKxX3w6B0dIeefA9QjWcGSiwT4wWlAKrdpxYI24g
xJs8oC+sTvLKTNZ0otFhLtkaqYKeNEuac2ra3CllX1yppVDvrV0o4JzSU8HNbtmt/+UyfXqWf3wJ
rPZ4bVgOzlnz05eA0BgAcmryJbiQcREWsAuP0HB9cRhC7FrLhsvaj1vfLV+rlLCnv/z6T1Rh17Eh
inBzSMtjywYc/ddrkI0WBUbTpIc+x/wpIvS93o0eWApXDmv5Ma9jyGfRnoGcu29mFj4gZI7eUCR4
J5f2AD7P7KZ/kWKrz7cGH8tk76SwekohFt/vLzdv1umiNjo/OdRtni67bn0RFESENexOcGKKwjoN
dt0eLcsn7wMJxab3J3yCYL4PU0wWtoAGVpM8eKGBCOYpWoDCM6Oz9pvrSgQ7r5bJtnVeE1dsbIaj
MjBPkcQbO5GONgTTTW1nYiVsSBzpsHe7pN7ZpYfENStfWAWTSFrKM+QEpgCWnPaZ2zyWoUoupkL5
O7BO1Zr1EqRPWXwdkR7u2GdXOzXHB5MJyhn7644FrH3DOjwEK1k2e6llBYnVN1c43O2TK0lJMhl3
bueB4Woa0waaDoQ1U4uTG+b+ymNhfSinaBtkffIaomUAMcUWJ43jhuoQlMWf7xT56ZW/3KhQrgHu
LIHmCP4/XRKjbt22b7vmgAIx3gm3pwlX1n4uu/hYBxBg6ri8KpG45RNDojxw7TusL6egQUCVhKF9
GMxmWgbc8S4n6YPpYwlxspsuepk8lsP0VXsgEJr8JZexs3cZ/L1EFSQDyMRtUQWvxHrvpd15B4u2
1Y4ZuuZtdWdJ9rt//kv18pf8/F5abj6eBsFjubzZP7/TGX8K9mBRdkhwo/Vas61XmXkufZtED91y
q6ETwkxZLsOxjt2d5+Hp5kmVmf8QznVFNa4ShtWkT2hCRo5uhGthKDRr/UBBNm1ShKjKDjaGEZNA
a3Nx1dxcdkBXTiq891kenuyWESJO72xF3nC6tf1IHamfezRgN3M7pveROaVbJCf+ig2RuZ48Bjw0
JGoDEIEheBORq06UZNzRgqHYpTU89n7t3g44e5gmmcgLqti9SBpMyH4t1ZMsgZiEgrAVSei3WRdn
qWsXw25aX+kczCaOeftKtYiso7K/iblXFTzSKyNy72vDQO0dDbDyp9LbYU1ClOB6Z9sZzQOYUF03
zfrPl+mTV2N5c5meBskuKLpM/SMr9aeTl97CR04epocA5+BKx2SpdyRomMueo4/U4c+/7TcvJGHy
draEVJ5NBfbrCwldje5G7qJDhat/PXU0C0ayDNzRSO3Yc9q0IZ5xySf1CRIL/lZnfCoz/nlNO/h1
OM+lUNan+Ho9NhU3Fr9eZuCBx+ppmOwtn5VZOPKjzq26v3y7n709P34j0AVlczRxLFmf/mBJqC1N
GwrLdOjjMw0Kg7xFbWdO3UXQQ4Tqx2A4O0lFlAJuU9J0IndX2HTNymE1bhneYd7s1SDqY5kMO8Aj
7dlqhY95N7+JS/VD4KkI1RzL14wR6F3hMcsmYIwIK88e6fuHv1xC8buzzsFuo/H5wFf3ljvq5ztm
UDrusU4cOviMLYOvDVjyii7Uto8+CijUCQRHAwzAQMijWwSOtyElw9/mIr1susnYBbWk7c276i8v
V7Fcv0+vHMGtrGyP8840PxdrVqYY2IVuiUJJ3kosHHowzjabGnD+9X5WbnZaHdLJwVzk4rj+870t
llLw829XLhBu12LmDkDn1y8mdyMILJnFHqiq/Us0OmtZ2PLEVfDykMwfmgwzc7jQoFotFNmBHpF9
DZjqa7r6DYvS8C9l0Y+64/NHAiJiQRHBsazsTx+pcpOURE1KsJwExXUpQdgta4M0cN2107+4U+ee
o+B66dwveXBzsKypfxnGt0GbnnFbMnOu5K70xXEOBv9odUO0rwZvOieEWSWIZ06tnKdzKcytDXuy
q/2/lDC//VLZjqKPcLUj4I78+qXODbLI3nXKgx2aij7JXMXoGC9zh/DYtAQv76wDWDtr1uLFEULo
AJ1hCs5W3TC2wf5JnLN5+7+40J5yLE42JDv6x8n30xOAZ1CaFeCjQ60NTc4mewuGmAlhbEZxKNrO
5atJo01qskMdSmdp4Zp+LcyR/saz09t6MMlHY/v358/1uVVZilAGkNqkslCapvbXr6oUjU/mj1vA
cY14fY5NiKc8Q2FC0ZPVz3mXvviDrv7Sf/zmtzLywiqpXW5897N7kSlz7cxZWNIBlY+TSsVZKyIv
wMZ7m0TFFIooTfCQJ3+5t8VvXuaWyYsIHA17Ne/zVUgpow2EW7yHhq/MgOTZLAFxKZZ8RxE48yrs
6mRH3bQv2RusrGRCT9vA1rfpUYLAhv5rtuY64Gxdm6T31Ub8txfCb047DnlqPaA7OEw/d2Y1HsJ+
HNv60BjNjd+wlQCvTn4zTS2cZ9M7ZH0XPdhNc/IQqe47g/ep1c6IOfoTAWnynCjnKkFDe1HktOIE
gfbbIguizWCoL3++d35TBli2dDzKP0Ei+pIC88tLnbe3bGlTDkSTGAz7cS2XYjsVyX7oXf2XU/HH
ZOXTa4kj2BWMspVlsWb+9bf1IAtbVk/1oXZDmA3TVB/ywcCc2QE61Q9RYlzjvQN7IJe8vvEiMyzm
jV3/lwvk/OYWkot93aJJoiz5cXr/9CAXWNuiysswmISMGWbbfOQDb61imK4hKxDbYRkv02RRHdji
pR+Gao9gfEFHtC/VVI5PkEJm1B7vY9qR8+uVwRUKe8YXbhJ8DWVY7ex59hiFNtZB2uHRL9zo3Atx
1EWI6QMyAWp8l7j0odIYAhBxey0ZmS4S1G1gJdYdNhHSrTPva4QIx00F+Xe98vk/xPSNS6ObNKTs
yWrtpbN5tEJUZ2Xi2Tt7RCXCavoysTl3a3YHWxqalXW2Cc6Yygq7oy53HtwDIyhgURAg9pcq4bff
LMHPuKcZ7ukf3/xP3yxypQpxh5EfRgnNkP8FKUrkznoaGnWIs2Ifz3nyly78R/n26baS2Lkdxa+V
DAo/nRVFONHbTyW2HDeYvoJnx3/g++V9BUZmV1HQJkgQ6RH9iIhJo+cYrA8zvPP1XDrPXSsmgkzw
SVvA+XH5pU8GxJtNE/eEdQ0doSuVVWCvPP/5yfvdN8UnhsrlLX5zb2kYf/qmiFynSIH9fMhs6l2S
xgwiE5GYZqCf1ortAdtQe/7Lnf9fxlo8zsitbNulLtDLeODX3yoTWy21MPjxZCAxlwHSpvEMvW29
6SV2vs9BlV9NoZstG+rpYlbc/m35ClY/eh5NxOaSSKNjXtLUA5c5WiAXIBIil/3zd/O7018qx+P4
FwQw/5da0zNo9EdTZwftl86lzt6UXXXkm5JwiHGXU98w2C9LEEZemeyqoHgoEE/d93P3YFJEX4rA
u/jffCSaF+pvQZn5edKE2ApLI5aGQ96K57RqxFF61W2ToWuQE3ZQ16z6teyZiNmz/8oh/OLKImbD
W+4A+Nwz77758yfSy7X6fNszmZTLyBxwzue3aeAokaWzKg6+tJ0N+6V2O49VfoeHiKhY4ZWXfbek
tPkS7lWq9Le24gZv3EMaTvV7TlpFZrLHrNszBKxFCONYx9Lz5YEcT9KSovqqDbBEpzLFQ+8uBiSp
3S1/Xbu2e2oKptuPojwmBa4WYXr+nmq3vggdbRE0oEtiNaBwpi20AXee7EO6+AsAiTWkSwkGYWHX
wAtKbMIbGCwreIxk/yLfKMMoOZlW9iws9mmYlWPyj4z+aBCMg2RsgFLMPzwIStvAR44tApd1abFv
gJEQ6ecYu1FN/spmAreuG9slODyzruFfHCcxfnFzNV1Lkecb2Cq0/PkIVxhnXp9a6OqcCuJ3mD1H
xl9bws9D/6UltE1OP2dpE0zx+S0FNaFp7dzEe5yM1tar1dF27GMtgcEACxhwRZk04rb9CnTmJmRs
sbJG2R6DlPCdIEzFXw7j/yDsPJZkRbYs+kWYgaOnEQGhU+sJdiszL+BIRzji63tFzfp1W/fgvUFZ
WWVmBLgfsffa/0v9diuuOQbgXIRMpP77SeAz6g8WUZTEmuTpbtbrm5owqa0WmorQu5Np+I17s/h/
qsb/pTRyedSpUtkb0JH/x/mzmGqoF7GUh3qtGKEE66O32P8sTnvfeeH9MACr9A0cLObMPfx/vy/u
//yLHUZSDM1pKDxQO/9xTVR5ynaR9JVDphasSwPgTRVOu2XJABaUy6cuubLytfjj9KPcdauLdFfa
p7mc0HGnzDmzluhz04TwAJEb1uFXCc+HjQ2GEgQot/xis9+3Cv0IkgjzT2ohlnfSuX5aCnRjfYlG
tvJ6TbbEabK/XaTH3s2GkE5+ejB6/HRS2UkEUAx4e+EFlB/SuwYqeXcl3gV2VgR1OOKhgOrsgWKO
ywJvfT7WwaMjy6hoTVQqwlWXPp/ad0YJNsacymz4dywES5Mw0HnWR4QYsKtH++f//nj/fX7/+3EE
SeU2H4BkQl3k/ccDpQi9dBem/QdDe+8dW2EmLPLYZqFxoGci0L2vxwfTApxKfeLq6lFDIdo3uePs
goZVet/7U9TV6HFHtbqg7PHfyD44409/qJmxHAsrQWc0kN+h59GPxcIAqal1GuMXujBdohsL+i+I
EldwTvdYAB0SoWVCeLlGURIyFs1kwrAaz31DUUmmeAlU2cC4wnztJk4DCZ4t4QHPE6Jm41M5jnFp
kumK/wD6hff/rr9cZhT/4wz3XTgwPstA02Z0+B+NergKwoDJlEUuTWfr52H7UGIrbdbwVE3VM6zy
/KmxauM+R5bS9ao9mWMIv4jN2WuYfC5hiFCy99/w5E4kFnvoSJoE/+OYJQcH19ddOt27lW3SUjBo
R5j/KYNT5pHpZhaMG8PJfSvC/OwaaXlO8w81aPuh+QWP0t6XqgZKmJo6SrvyR06MRUkX2pD1QheL
KKX1k0PoEyfLpFFuSC7alWLyoinMDgGh4IyErkTiLefRrL7sKSA+G8DtKFlxznjVhlBe20xxN8Df
3sMPiPylf+nCdYUfULwqs3yZG/uBXRTeJKyFKZpN1DviKUDmlHYVEr/Axh4UbqGGoSE03qGKpZek
nf6mdUYoxBjGQz05+8DBCpbZzKysYkLZ5TQbQu9+WwObn22melPnWCCbBIf/5A3/rCY4NQw0O8NT
+aGXS8/yy3tCl0HgDrxAOFVhgjh/7v4upfENwTwy3GRfZOXf1s/+6nTothN3EyoeUncRjyJVJ0YG
5henhjE0yNuqi2pDDBh/kIqlUUkepUys5wRPzzAXt1zc5NFJGrGhN8RxRC+9HUz7eYRfeMsoeqja
jql5773aQaM5PNaMrHssBEOoIj2uxHD92g5NHCvDBp/sOaihNK9pj/R+cJ99LDBJFZAYOb4VrYev
NhwDhiXUzIEzSd6MpNwppCq51+w1JxjxAznOnGD6SP2FUKLgN6PmuOSNeKXWjwYrO2tSmHZ9ICGq
mkTPeprZPIygn1zjCmuQdTC1BDqKrpi73hZbIKx23BmqgAXI991aQK+7EnVxBgHZwKqownWEId4C
DgEXEVQgXOTqQpZscJuiU4Qj9t3343oSMy5vgtQxvuT+1kJi6NvTdhqkOo0F2DXhgkBLBYGUJDKt
ttU/TOVDCGXgAs1kIF7Su0wy16QzrPmuXzr4M654WNzwsqZVfeqXNLga1ULsNzKCqPJGRAOZcQJk
R0itfUs9s/7aiBkuQi4ymm3lbkpDatRbJr5JHZ4sORPNVKt3w6g9OJXEdWH4Xm9wh3Jba+tFAack
KCME/VgPhC5O33bTfkCvdaGciAbAa4KceAkqEDwGkdbVGO78PDssBCiMDuaQEe9xPqEYDyuF+0Cc
E4h5GzN9nGbTIBuQxKty0eThgrrwc3UXBl+iSnJ2YcEdTzfeckZTDCbxHg9mAHtb+/ug9DBd1T+p
Ta2Hhj4up3qIiglMRo5oH9rqnd3ybabGWFM3As2Ge7k4L6UX1ts8TQSPkdyHtmK7OIAE0kTctUvm
3DWqf0D46ETQW4E4jL9+oC5lP9+pYfm0svDOsLohHtOUZNTpjTo1HpR89e0W0nV5wYzIA4jXbG/5
pMAlKcnd5CXTPR2yVBCUnOXHqVyIkP4ossU+6oWhq5AjNkYmU1aefVcLNhRICqTS82cUuYi6ILkP
fdL78GHt0mXkdGj749LjH+shMjh+ew+pL6a27DfkgBpb0jqP3ZgMZ4ukZhuH0ezX/dmirnMdlGtF
WaKpMtxnt8j96y1nllVlvvMs3p1w8EmwCNzYrPL7EVs7giuRrdPO6iHnyKHdODAEduDxNlywzj4B
aLhxzeS4Cr+5Fs30INrb4732F/xnd2iHP+yZQAAsBKsG31imELbU+G15M0gL7Z5JQLlQctlEbUBV
l7dvadUPib1+mAFRp0UtvwODQcXkyCOy78cM01tmbwcjjX0/rwHs6dhvy5MrDOyA/4QzVwtn9j+d
4ESWfZXFWg94Dxkebf1mxedZ9p+LLS6ItEua2KLcJI67GTqhd2kyA/uhNtIbq8ZdzTiKdC6f8Pq2
IZeuQByXpumu6J3uZGb6Y6nwL2JKcR2+rdxqfkPX/Z4R2vtr/sDV9OAE8ALo017Jt2rT13XhWy/J
Sg3FXb+yNaVHq7Cadi9rN53NguIHKtiPxF8sHJ/0yaZFrO/qo4CtTHYJ9UCnYKuGwSf8r2egji90
0uTOWg/pxNp2pHBfdLLpaJ42bImxBbnbzAyQFTPWUNX3auZqOwXkH2VN80LrJHemdnlDC2oQyd4A
s7/3GqZCH7RLVj1u/J1/e/Jacg1W2DBl1VcXDf65rJbwGOKOAjBsc+vAFIXCiDyyILlc279Y9b+h
IbxTwb4YiihZqj42ShDjjXWOJpMbw3TzC9tRaByFOEi7OvfDfAyD+gO2w5PDbG0z5o/ZqE1uL8Tv
AS18hwNuC/HhZekaTMzeDSNib2+fdJMg4q/sd9fCh1Wv4ApKNb20Y/VG84IDM5fnHCiXUxuvDRjt
LfvDb8+C41TKBP5I9+K6fIeGDf5s8eOu9a9Mgb6mkNi8ECVKxW/eLuYZWvdmUnOOOXq0t/a5W3Bq
ZnP/lTj9+2IER6MHPAEl8nMtuGXkg6Qp3dht8TxPYDuc1jy6vrxz9cbzb3eswQBO1Wgi/ZCbAFeq
8g5OO8dTLn6UT76GDfGytaim/gXLWvaLzAqmysiy24QzfLrrUMNebIefliYUAnhsNpVFsWMHZbbP
7eIA/iO7OOwwPYvd1yLHg9OLq2rmt9GaXnkPFX9ZttfdfDGKeluN5qNrrYfeMeNZgjKGuPpX1NBu
Jwq51uKm9OHZmHIkCtnZzyuyzcXuIIHa6JTTYisgmMb+xLJ8SYy9I4o3+Fjoxbh3t9ClsIcaj6k3
oEuvnmedvY9sBaOE12kzuWJiFaGewno2t70AwRtY049T+GeFd9Od01fppeV+KTMmXnpEqIlbGY7H
gv18pc0Gd8TuCI6Xm4EumFNbot4GdkkECWA+lBRF4tM9LaepZs5WWMO0b5sA1MQERM47iaG1+HeB
mmA2phiY/VPRlTiTUZ+6gB02Cvv5RuIPrgeQ136N581jDkxUxJcTvrYGqZq+c9NlC3/YJwRsbBMc
TOR3JUH3vgYjlsoZPnC+vNNkP2HfSLZ42YjMHJiXwl9NtwUkp9BCMw9WFXtfX96DEMJ5VjRn6a+n
IA0eCtzYU8vRW8nln6Fsy2NWQ7+Dj3GDsRAsGcgm3I5kNmAh7gmOXsujbP1fAPDgMoYk2Lg3bXlt
UmwVPvzAPDmCNLGhCfpymwLecmEabWaUNvEYcML2YT7tbkSMaxpI87K4r4yI7wJvujYARaN/HazZ
wnflgdPT+hZHWEerh8gq4NM5mgDfrQK1gLXMJJBZMBCyuYjy3mi2szcB3vWTh4noiS3zo/zoTWRj
3Apf6Kkt59ayg77INHmek12aEpFUkzNrV621CQOA2jN1Fpmq9bWtTOS3FFdDc6hCUg8xMSHBocSh
GLMD1T52whsYSCu+zE48MUQDI98mRJ21PTWACvfeIAEJUFI3C0ZNGwC315PyXXY1q7PSPzcYBty2
QPQjzTsDGaalsackC7HYskXb5tBte+nDoFZvM3J4T8se/Vt37hJedV7bOtVfLoPn89rc1r4D92R4
o12ayd7x9HyYbPGT2zTQvQSUhE1/9vz3Irs1XboWvIj23VIYP2pOojW1/4Hx0Ggsu2aOsWIAHVNi
rBVGDWawipmoUVW7byY95rYGq+RMj0O+ZJFyiRsYys9Q/5EjhZLRta+ZmM2IsxU7+Uku/G5sem70
hmlv5tm9TOajH0KtmSteSkAOVMu/DiAwu+qw8fVelBJU92d2uvDMZmZktWa+8J06OHBJvv1JpoS6
DqJ0X4vIpdsCeQ/zQVE+y4EyYqJ27VYS50MiIIsg+ODt4Qs5d212asb6jAfW2K2NpPRIl90IvXdD
BsVVGfZGteYL82uqS2nDW4J2qaaPMkiepO3+jBbBNi1kEdFxMc2O+5NDT6gS8CYgz0zPiMy1iSq/
ODRS3aeIITdEOX6mARbz/hYj5hVUHfjo1vw7sepXPk7A07dRCLieohnupKuedLNylqt6JPuYDN5w
7J2NDTcdri6i70QH0Dgt5F026yNbPAZGfTORwRoIsyUSIQO/JH3QPWcZ4xlIvVOk+uSX0SyyL896
66XzCLx3L1rqSM8Yn0Gr1livetwsOd6JtjCZxQWnsKLz76hFiPFK+PUYaOj2FBiEIzb7OfHvlcC7
PAZkVa3Ectbtva4Rojkr2AoE60t+DPVg73QD6oBWP6YouPbpYmysxnhfC3Nr+BhPOrf4J5vc53XC
Obv67DHC9ocYheOaeuR4B1wNRviZuFN5hB4vAWmG5o7fHHRi/bTawQ04UAFO5uCNdIH12aPGgbwT
t/M64m3ZBx4HLC904fEPrTB7GoMC93FGtzAM3m/gkzs9+wXYZAenmL+eQ+3m21x5BvbRpTc2I0pm
BkzB/erVz0jZjt7Y/yYWEpbSyq52G/wdHZBCM1Dq4D70wpYpisKdQC5h1/bJpSvtAqQhqhebhFN6
vUJ7sGSq9eI0CrxQyqiWU5mfDWKoD+FzhjbBN1Iyyarm7OwRh2737vua8p60kntvwh1QO9uEwCx0
WRZ+UXpQ8BjTjSbi/LGBhEQ4jE6llb8EIf/pZknhGxbODtcp5dLW7p6HRKdRn9QodKT3btX5yRjc
l0KA5jEYlW0svfyLX/82VvcHd42zq5cCP6rv/0ry6htJED1QVXPX5SNFVB9+1hk4OvATHpQ2aMJ9
fDSMoWLNq5jSE0iSLimjvrJk98eJPqXAuks/aK4J1t0DptH3iaRoHrhPrst4XZtnUuPTaXa3be6M
G4c4D6zLUCkWHqV2fUO+BI/NcWheOU02jcghDXIo4UHlGKevHaR+LZxR0S8uf5jrwg0qltioyV2p
xsKE/LQ18+EJYskVRswUlUmYbInaGA/KdWHCjTurLhIihoZhX1B2ZO28lfhb6yL8o2gjd6karB2H
02ObMkbwGTm1M03akoNaDGdnkxq+xUR3iqwUpVPnBZschFIOYSb2LvUNy6ox/UV+kX17mfplb9Ih
kmqp7zquZ7heUKRelppo+8Eh22FZGqh+SS0Iifmc1HSZWromfVvlMrzpY4YuZHJl8igWSP9GiSVS
um67Vb18npsMQEY2d5t65m9yNT7eLpVPPkqru1XUH0XV+RuEc5BMTPfMJZtwvljbKa+ao9kVKCuA
i3aj+F1tfK/EvZdo1e177jlko+UuDcoiHtjp3gp1KoKAsiDT2b4jmw4tYN/taooAPIuUQBZDf9ZH
bpwYoj8HPX4rd7oDiW9vshK8iGQuzA6gfM+T8S922Qhr8bw3cmAuuFutOJzAoRfwQCqkArHDzC2V
QMjHPKVM9fHDd936MHJa057bu2VYrzpfIjmUDmNT3jHQdj8W2BK2MDSDMofeYiPc3BfzhS6oPbWO
eihX0hYJlOX0DURzZ2fVs8AJ85Q333oAtOR0CZatmpAI161OmUGAm4lX3zHIgrQz/VDVZX1MdBsS
duA91xM9j2lMuwy1+dbLXbxT0inPZcUfkdAQSt8jiNT0mEAJMAo9Gl/X1oxg6AOBqT3hIgVW3EKk
yItWEu2XMSEzeWZDHQTPyzDuTTGTqnezKU8zQ7W6wC8YGM85TwixcxnbSsrYLKF8RPpZaXGSAk0U
azuQsZX1k+XpP2oFGFlWOO6tRt4TlAYipc6ArfVq8wXk9LhA3+yMQ9CcrKLxXgN/wKpNvxeDc9/S
iq2AkvCSB9J6XMruK+AsiovlZtYkHHTbpHPsc3C1EwZ4H8wjOXGnNvM/E5W/ZLmKgKq5GKF8Uiom
fCCEQQA3xKy5CQiFi9gOQ86qtnoeJPMx706bfA9oU38Dws4tEBWbMF+4pjDoJYbrXMpG8VlnE/7/
qsCD3DsHBtHpSVDdXTAFaz02kUoIJzS71GGsa38YpogAzFYXrmP0KaP8DA1wy826nGVGijsqzxde
vPluKl90ODNVvSmuZgI4V99koBwe4d6xqBu8R2bXZcy+LQcEkOX7xYJROak3EiEJZRsYOBokam87
q0YULb8I3za2gECxmQEW9VGNRgRAUex20xVRrAXSps2vbX6n62LYZ7V8Qcc7R3NHKRG01n4WdOx2
aG0LP5cx5Dvs230DS7VEzeakmEuc/rnMQ9ThvtBxltr0MzWdcEiP3eBKdzXh8voW2lGY2UMQLqwJ
5343Zlh40U6QtGLSIthJCIrSaZ/aJUiiUaRi12XJhM9u8GIh1XtmxkVFBsroA6IaKXFz2xs4nRAX
uMTPd4NmhsFWIsVN0c+LfclGRHgMqW9ieMs7zJKHA6VT+MQRHEkzQUpFQ3ucj8yM3AvR9M1sQRQX
9X2DlRA5+WdCrfwc1BhVxnq4m4fxnDoFTSXDW8seL43GuOKKxblmuIHDdE5j0nqOGk7jblqQF8uS
GGUrLIOYEMu8yj9oAVQ8o/+v0l7fXro/pHpwmItkQVsW8uCA1cgBOVE6VhP7kRZZ+wjK0FreJlHe
WcENzFDO+FAbK3aRZpw4MU7s1SBoF9bLumK2JjDRHO6brD9JZkH7lL6l8Cf6sTTSqfdIVYZKwZnq
c9CVV5ORbg6bIuD1DuHLb1H925i983ONZIMZLZwAciwXMAxZfxmy+WQWu6VlxtT1VFgt+p2dFN5H
1Ugi9vCPO6A+TVW/hd3A6exSp6/lGyg9stRHpDgW/ntdI7AlTg8UhX0CSvQh1BwvVK+JHcLYA5Kp
65XIzrE8DD7m3SHrMOQ4/v1Ih+s3Bmm2ZnIJjD2bKgtLNFTLG+o0Rz+xFU0JgnWxGZXdwIiOv3x1
VpZFslY4S+EPCMHU3s2rKaIQfFYjlfC8DG+6GdpoNhl0evaDss5o17/mUhuxX+r75LOAmRV3CGJi
a4Qki+l/BEDq/CqcBexoSqq7wK5PmnGVgQ58CzayYj4VmTZPtbDKdr8o95AyUFc6Sw/+yLsdEgHc
Nsw/et12saWG4dAG2J1HEVzJ1CDY1FvAqBJefsSoxd3GvppOLKUNcZKTnMKDSvkRwTp9Or2Xn2UV
xMCLmUd2rHyXdCUjS6i7NOneljHqCTp8zBv/nYhdjompuRdeok+dAdZl9l+XSjro4+12lzV5fuwV
MYdDB1cnE1akcAd0hFBvbEU4UZKYkd83EfBgRkWhZNxXnMfCX7fUrI9jsoptY4wX0yGFxquM4kw/
vg+JxNxxm0+b3F2/2J8TyEapLxNxTYXPbDSjWAyGdqemhosvW4lqDe4azUJb1D1sLOoPrE/JYeqb
9/QGUK7hdW9ZVxpdBxi0EATC1WOUQ5iK3d6ptxM4ZI+iaZeGNDoU6ObDOEkqUqghK/KEc1EM1hEQ
HLMIpHOxOwfeZkaCg5509jZNPv8xy+qX5XYQwxL0jrcdsi+N8OpZib7coNtgOft41eWf0V+sK1RB
J1YmN4uTU7OhJTH3HnswIEn9NSd64tpVJIW24QL8JkXfgf/GNfJ9N1tM7XL490afwnkAIWLQUKqg
JTaWZRdrjUd/Vhe3bMnT0QffmtOTDm+7MI+xJKuX6UQuDGe34z5A4mn2ondyQFOGZlgSeseh9vpI
506/s2tm6x6t2TCu9R2ZalgoRm5Sipi38LpmINSTWdaRS8Znxwl2M3K00URK9Ji0YwwYoYuIstvV
mgniyqtcoIrdGJX90lf1n84n4DoQE4VRImmH2ZsG+h5G5b07Dk7kGs3RF1BYl5UIzzK/T7N2OdpG
+oEQCSiSZPIYlHYXk7gLtg3BdO7Wf5Msr3clgG5aEMbAmVjgWvhXdF4JPg+0AkbQzJGZTfqytlRg
2BUuMw5rBJDAPQY1PAQ2t+k0VrcVsBUPDtbp3MvsOJWUaGvnM4aqfS8ammm+sr6br3XtPsN2pW10
l8jyvPr+3/9bzLK4T/cDoHIQJLXieF93vH3WU0rO9L0a1w82H9XVDZm4qaxy49IE6OUwsR86IBE5
6cVbz3Jv9C4Uc8iQWA2mlPH0BawZ1+AFNiVrnkaZ27EHqyMHYA/aWuKlYWdO3+RWRngCacYCdDQI
NeUyQm/3rVZ2vutsUBElNbcpj91Nkj8BXkSszzqqEwwN7aayjqwsSfciCK1p7SOF1FaBOIg7p803
idmpmO/c3hSM54zRfc3ZBrCmMp7TAVRC09kndkTitftx+q6JHI8sqNYy0ggXZC+CU1MOrMEJhFNy
PZchWFjTyXyuu1U8mEv2BR5oS8nmx4vfj2eDg28ljfcEvY9F9uSSwuG986xzNwXdQYyKeRUufwh/
bNt2E/D/2SSQmjx34BoNl2KiEPlXquCTqgFVleFfsw8hdOq9bsZbaoF7SexHILkS8iDj3yB04OgZ
JLQ5dsHESwEfAef9Ra12WXvKZbvrvvkDkh0G+8O0tN2RcIE3kAAEbAGPDGoUTnpCSwz5V25SZ3aY
uyj7hPL4VLTtXU56HBhIG3qaruMEfhjGERRTfLDn0Q7bqG8KZhmSH8voJzfERbISaPP1UVb1X8Fd
AAwqEzvwOnTV5ZmZ2pOjsmY79OMlyC14pqbzxZ5gm5pA2N2KhjWYvDdvhsg0kpFSD+lz6gNWSLtG
xFO3nGCDA3xohoguFI+q/5ZXhERO2jFo+ThRV9ska8F6mdpERKkTfiAcBDUZzlEOH5ExF3/MANUm
dgGM7ru6QIwgiKEbLP7zXhgN/YDdmz2QUfrrIRjt+wr8xcYaRskgH+GRUzEgDu2UU9j+SbUVoX30
wRYqHy6L92Hx1G0WatKtn41Q9ln99HU1bisvP5q5YFOq2k+fxIDFoXgwwECFYBuzLHz0y3HeS7eA
7EYI20gwsi9x1SKUXrZdwcOVUrUbsn5uUOz2gTpZInxCcLJtqtC/68dfu7mBLVjhfkKqYCAXXKuW
0oDa4ern1Z3ZgLAJa1YUJScLDUMUSufSGes7X966tefpQ6z5U1cQJCYZGW6W1l7gJ+2mjJFMNa0n
c1BPwIybS8U+r7sp+nxVvHV2deJOCU+Ed8WF3XzQ7r5I4h8pfjNiqDt5RXr7ZHqpfixb1rKi3k/Y
STeGT+w39m0gEjLwI/Zg4yYt6eZrQOeJHgIwezQdZf2uV/NXzuVdrwTNmchwTBVMuu0mag3L2vUz
v0+um/zSDSQcNf49v327Cl4AOF5+ap7y2wHNjvDCPgoamLP4G5l1796E6TlwcmIaUG/1VI7KQMdF
8N1rlwrQ/4F51hTozVrd6dw9CzhlzySmPSTTo+wIrmN+iAe2XV91wYpIq+Wx59rqMgRfJD1sIVHC
RJOXmt3tpvaBi2T+dAFNiRx0ZIAu+sjz+IH2MDETL9vPqRXviSeZVPnBT7ckkRbQqx0xddHAQE7X
ajotufk22dPtv+4+oAVNYYcm53Sknkj85IUQWhiJsEzqEshIBgC6tP/+++vx7rcbycHEvRw+jDXS
irUtwxe2SJjTPYGOp4tD8sr47PJnRVZfPPiPixpIcgh4giXTgmCSf1Z7pSmpjbNp2Gus7ID1o9Oa
+6LwP9mUsWDykoNK9LqRLymGQQIxBbuSBjKY8CIUGfTK+HXT8tskdi9BWfxhlieK3goFuMP0cOSt
suia0SJAMAlWP99p9H+D+ORq97e9r/8mZTicCc+igAseF5Mxnq3O08TLQ3IazEy+3HlW9F/tq66Q
yVQm8NDEdet914rXghUli3ndVld7SD+TACBqIshvW0nMhE+cDYqZSPnH0upcefWvgNR27giIqnHJ
nkriTAHPBH+YY64DUeFkbcD1DOO+gqW8dvkTs6OekQIvSOvkP3U5uPAXy9tIAJGPU2PUCDBwMuwC
oA+Uxp2YII4egx4JzXgtTjKfu7j2yl/bd7p9dSPtT/Ab7dt+cbW+24DVves6D3zGMMmq5ynR9w7U
cDngpCmhZFFj+nuvtd6bOX+FJ3iF+fmbSSZwgVn+stB6qNyFfZ9istU0FMq3iHDEJc/wXQgcdr2o
auzf2Yhwt9ZNomMHonhsNfpYt+ZjWeozsQgdl333goLuFSM5tu3OpXlVjFpmb8vg9U9VqiayRf3C
ZHMz3gjxiZh3QjBrDenZ0Wh95NXLzGvK0u2DE+1LoyniviH63Gj03u3F3djyvhJK99eyvkyLdr/n
3N4wre5QPlFLawMcrG2dbnCXReDE7aNGXXO9qN3UA7IspvkDLP+V+Mm9SkpQyzeZX2tGE3zNbZ+k
7zJYm11AZ8L4YyFzXaC2Uri00g4MpKdm8qwLNKA16E3lKt5Zkw2tfAyq8dl389iz/yg2GOd5hJAQ
IMAJw3LTT8OHM1HKtx64mkZCRtSakRKLcCpYz/fRHDIwZoVN97AWh6KDvNdbfNY3bltjWgQhsYes
Crld5fqZ+8TJUuY9rFSyJSm6O8TnD0pK684V1jFrxGFe6MF16hs3Jps6ueqMdwG2rsLjXmjoiY6c
4HSlzcSbmzxXYcIyyvnQ2iji5lmbgkcVMRrVGQwRpCLTYu4bO70FmvRP9g1FKEuwsjaO6W2VgXA1
2FpPYOviNcevadLqkShxi1kpWOHhmZ3BOOC1g4Z8U6KNBEztUtMgTj6JHVdmdF8kitngnteJEhHL
waUSgWaduz55quTh4NuksXrTDnqiMqw0DCwiJmxCCSiCE47LDMVcWiMIElB6M4gk6F7IlQjJ6WCH
Z+SGt0GQyyFSF8GuX8mlqDD0bEAOoyxQn0wQ9lyrdsRmnreJ0OjdulZ/iLo9uDcZTxO+yfZEhi6y
y5eltIpdP9jQ+rMMVUeTH/AUrntfiue6ga4aurBE5z9AlpAt9cXXMCOAyGZKccwU7E608dyuiNfD
cTwFTfmnmTsKDq96ddX4UnOYRESO87sI57d0zGe3U8i8h/zLtoZdDhJlb1XwhylW946z8L326aPW
5VvXenJHlOkMjA5e4UAoaY5ZbEnByloIvDJy8AiFfTUd7xass3ZHx+2/+yIFW8OEvx1RyYYPwLbz
XZgs4iy04APVw65t8xeAbrEoSNYoqSIqLSMyrLhcA4dJnjsSTtpV8Cbl0eGWw/Oh75Uc7rjYz5ih
GNDcWH4rCGWujA4sovpdnFBuelFdgRM3e+K5hliptt1m88CRU1ASe+GXyljb5X5eICKbX7spzHeB
e2e4trtH+s47UeakavUh3gOOCZGQBURylxvnWcdpYFLXZ2W6NQDsEi+OaG+Q1SZlcMcb/F66h9ZD
JLGMg0uRVcd9DVMdOZ5c9LMzcPOsS8HGeHi17SWyK1jkghkBLkZGxzdBob29/Y8NV7cRbqhPNUdE
ElrfJv5ZpXvUgR4aG8mVgILSf3ZvPGvbI1AVK0UwJGflhe6hn3l6qotPOc59px40tI+dCWMDXt78
nJfWHXfljnDpHTG8NRNRdvCVvNpr8JFN1ruBLoRSEIKu3/4jSAfpBpaOql+pzX3vkhP5AFCxo1q9
ooBpiG2Yzt1IxIc1n3hh9TaUfJ0G+TqbTHOyW4n3JRJUzw4MLecupTvOk0fhDwjCfAaerWEw1PDf
HFBrm7DPHkuXmfIiUmrNl1YBgZPGGTPIrpXh3bjYT45M0G+oBCjr7d4a/UtGiEtJ3Jc5sx8ve1gF
o8PdKMwCHUiebIWqkal0PyVywg1xIpyiNWcJUcc6NtqMRjv0hwiI2taz01+ciPje7KGPyqB9lWSQ
bIBCwHBphhQAmbUVfCpcZi2vuZdtq6TYMxeyiYzKvpGXe9TySsXQ+1D1GsEPWTvXwDb83Zzz03mp
86MQv35hUWDVo9j8yQtCxRUR6KkH+zr5rimUg66h3DfJ1AjrSDXBDSDpGlErq12re6Z8yI1NrNCb
UK7ETjIj1SGjfbMuzoPR80/gPB/ZiFUMAviNnPK/SDqP5caRLYh+ESIKpmC2JOiNvN0gWg624Avu
69/hvI1iZmJaapFE1TWZJ4snhyiQyoCmGgnlhHMpQLgDZRV9O24mPg85kR5Ocm3q23UabctoZMMs
uquzgGKt1fQ52PNdUDn71Cu3RaQv1hD/AH9x2ZcTEDfGrAZS5kbYBD4Hb/h0OpY4nnopKE9uLwlp
8GRDdosDchRE8uDlZNz0Clld7N23nYfQzmD54zqaw1FcnIwOnPQaQBDmsLWz4KeZy23cWBSVaPuq
iqlR57gsttRKdvKd+E2xJiJ5N4NBL2JnxzSMEKOhCwlUfqa43kyEo0vyBzyb1rSYg+9s5OMvVDdt
LLTtCKpvBLz5LraWF7S1M0EJ6nlG0tloI5QeyH/2ZTbEJj5rJaP1uggB2e+0hMveMVb1jCakXH4f
KMYZQo68p+YKEYq71RKecMnofCuHHFNbucOwfTbdlghr32SRF78LUDW1Yf+YHZs/M2NFKYKY1AL5
XFfjk03kRlYTCOKgceiH4bMRXDe1eXINB1ZIcGYUs+7blgk5sViLZb1GTr0JaItAgMcPRDUbBIa0
vKCD3a0Uaqq5YGi4MM4p5eysxdwu+8zld/aQdXYxbMGMwUjf989zzvBTYlu4Veu934aGVUmmWOiZ
ZCxfnAgun5lvGiW/rYxds9YJM8z53i25tqXGMFBkPbdiDkvQmeIHI0MahAbnjgrM4PKqXxvtMlHW
01ub2N920b81OSYIyyAKJwkC2riunDm/bbIqB0aNVnqJ86RiSbVcu4TsqRa91Irr9a8tGlwZ0XhA
wEFBAphg64niLJW71xZy4Ixl8zm6bd3wwNRucWDhw3nB/XWYreStZKtKLq3eTmjYGhtRvlO5P2CA
ye3r+U9ENaz8pDWvWTBg3uin9245J6WXoqzrH8bFtMDLeJxKTO7mxsbTI+tLP3VfKf7NdbsltsPG
swAV3CKYQXg5MGimGnL2GeBxvW4wCrxDu4JXnGdbocs6pB7klQC3SqrltO1rBn2usxuX5m1orTJU
aK6S2/wtJ4ZvBzNgPUTsJ+ZX3m8A5ZHlhoOX4CKKy28nk8SUuiDUZqTihFQR/G3ok+NGJEXMGRmx
6XVK0eTC925raCx25PtbuWpQ1O1wCdG09eIkgnlPuroK+2E+s+Eu+cC1T7ZJbEaRm9TMi7on7h1I
MlMllCjdxmwLczPFDn+fhR/OyWjmetpPvA9rY+FlddzFD8kz21ox0GaMocNmngcvTOSyTco3P7FJ
oiBHAK55RNmI3k7k5adVBre8vwyPRY1KxRzSDdRw5jPoCisPr0EUDC+G+st8AguFJ94UGajgv4NV
VGXxNp6bA7HdBuNe4zp09lMrohe1/GfKaYjyqIe/WROHR9ApnKn2D6PsuvR4f2ir124L38umIZ2Y
KOznudkzkOcFy5GSlYxEVktT/+kY6YSVnXJrITBrZOhjztJk5wwpVqTuIRLIUus4qENzTOZjsRRf
7lC8KGW9FwmBXO1L9WwMODSMDE91eRvbxPWEtK6NCA02IPJ4CP2Ib0EeTlzZGtDwo1W19TmbPgo9
L2HM5m7VLOZHb7VLSGuXr+Xifw1kwDDlqTnAJKBkGWU4UJaWBMeWJJ/RuiOwfN43vfPriI4FLyrd
rT2Rgka2EoryHprDBEqgWp5QbhaYukKGarcNOtRhLyLN12EDBDl13aTybzGoaOM5t6iEKhSdJO/m
rg5rHW27Qf8p9jz7HAs0QpK33qaiBSNxHDoOShOL9doT2dFmifNICfyNuSImmguDNZIOqFudgYSu
IAuZMw6L30YF7mlRwYeR5985L4ieDHWITZtvmDIzHDX2zrm393PMndOKWG9nHbywcziK8SkbR5Mz
kXbCKN+r3jFWiVhaghpzwDHjfW8tNqw0RM4dc6NthS3OksT2pdCH125X/erZm8OsJrwTXv0+LRWr
ncHjbFEHsQRMssf2JVUJM1JY673Ljq+hyUyNTyVIMVwglBETszOKPjRsVk9kyh3aXjq0ueLdy4d3
el/0OU1EmgZCg/2SgJsaGQQq0RyiYsFngxA+pKr/TLLyw12g6IMFkGszK960qN3QVTDgYxBP1DJc
BqPdHIxJv1lRiXqudPm+5g5cAJW/m5RhaT+kTn57wZxXmNRftI0IXzuiF3nJzwYjr5OwnT86ua0b
oIfrWUqNzhnub7tL+wqBldyk/Uwa3PI3urg2AqneipIRLO6jF3g803rRYMM85TCbM+FQZU/94LJz
QvYGpY6aGJCQ7InbGgCHbTTfNHQFyV4Eio0cGdZ7yW7UsWl8tWhfokq/L0ly9uSUEypChGM5vkdm
9SGjLoKZaKxrdIg2VtP1gsdxU3bdGKZGsknsf5al5n2yWJ+jlo/jNOU3BSg/nzyekZCZcJnmfZQI
4rt6eainiTlefx7ZC5K24ApIc0ko6u5OVLOxNhv2Q3LhCYsrD7g4peixFtOzWSIjNSPz1YOD2/X8
+mSmDSs2EM9MT3d1x9raGBpSvwZ5SGq1S2etVv6E9MaO2/bo2dWLm3d7mEuklhXQucvTYFsXLK7N
jodjDpfSZVNq58fWbDbdyC7DNUOLlDJEbDTCBszEevkpittThROkKlLq1Ej35AmO5Pc8gyv4dvwO
48zQkycj7aNDLABk/t4/a6Gi2z0Q4xXqroZ/TdC8btlUVVuSXn9woPcIcjmj9Km15UVkRoEVhkmR
mYB2yEy6Zfgn6aaxedXZIblhUFa/A5bp53KBy7g0TAU8Z2Clm3pIU8dl13g8fXqmKp7az4kMzpuM
GylTZIw3HsC8rqXJjefzEQVu+VL6+hKEmuQ/XHPaPzjQ0k6KvVYOyvpka/yeUZMDIRSrxiF7wZwq
QgKafjnbeXyLDCIk1rZ/PH/090ueXIaYnX1bBXKjGRNDPptYJRklq0vcZDiPlpHO2P8e7dbeuLm4
+OxOiPPAqSEnBgQN1GBaR8vdyTiWYaQVQM4+wnimAK023kUkJD32maB4SwZxQjm2FzmygDlQh9mQ
v2ZEyVQ4nM8pMRXRLTJvZIfGlLRlN4GuO1exsw6aAtINjqGkNmiw4pasz6reRZZtUGw4RM9FwT1x
gB8yvc321LWv0S17NREBtv8Xs5lm28SpPSjsT6xTdx1oL+bMKMpaz9zWMYIM5kaE5rT7alq2EKPk
GY/mY3MrDlFxfI5VDa0NFzzrZHWqH7Xu4oO6fVxkLq55z4VHKAZig9FQm0KQpwU8KxzB4eDxV5fI
4bpJF6ZIqbO++XWr+S2PyUTWA/ED1py+V4Vd7pZpQuPViEsthnYVxB7vWvBABYGPFsSVbrmPSQ7G
26HwGlbdHjMU4Pe8PFCJ0yF007/SIeUsQ4rO/PEYdZKEAYTtTkG0gze+94pdFqO0cmU4PfesasO2
DLaFgQSoE0S8WV3HMOW5lldYmq/EndHCETsQ9ax57ZK4R3zi6L/pVQzW1BMUkBXnx3tC7k08soYs
kf+Hwt8uefrRjZh8ponPOPKP6C7v25ekDh6G3JWhthV+s0vj+Zcu/xpqXCQSRQNROXe1lVxx8WKu
9oUIm4EMDoQDHB3ZQfW84GnhfVuo/BkpkDcRjEm7rmqHSa87rijNBgZmPrWSu02nXW85ezRQAC7B
EJQxfXeyBF+dyVgQaEDKUIa0uiR5KnkgwjKzyO9FRdmNlRMiuVRUt7daQuDESL3HmXjUACHsGhJG
QYADIdl9c0FWjpE5JZjdXyyGkFZ0QoAviAWzBctyHn/hYUOtkSgXyVekDe4XHids2bx1CGSzcPba
O0rF39JOikPav2kLHydRGMggy/S2if1QKbbrBGpy1uvvAT1tboxUyN5HMU3fQV3DD1Hmfi7rb5Ey
h0bOJClBit8pMKFl3TRKRERBdwTcYA07C/h+72QQRpj9djyWTAWH+460PkOt0ka/xI2CZkmfZQ93
Bq2dnLw7K+4OIz3iTbj+wOX1oCIXz3SyTeCcFyNVMa2xq+iKGzAq0op3xOMwrls+4NHx4eCXoxl5
HmV6LWoLgqtrvLnWoarZy0YOkpfKVn95uiBtIUF46IL2ZNrT92Dmhw7tFZPm/ncqMmoim7nTUnxj
DVGbnAZyXSqW+A4xXZnULuC/YNhozWs7XQzk6/zowF0HKTcR7XWpfAaehorC0nui8XBZcYJFchf8
YEF8n0mTRJHbqDe+mQM4stNJ7mXDBqpQ5V3UlPfFJIlL635w2Ub8utmIE0Tod5gSCGEEtx9nP+I8
/ifhNeexS54MQc3ccsR5ObEZscYVYjO4GuY4nB3N6MD4Kmb1bijGB2k6PTcBKBghP1PHeyzRyLNQ
RF+v5l+laaFlcXKjoyKLJh9KkPmsdH2M+KtGJB8Oe8WVpVs8RkQxDIl9irN4Q8/74QbuvXZdqDvB
YXbjn2WmPWYSK2+JslGendzAW7dTTpBk0m8IAKH5LuKVO967bnOM8Pesbh8dJmbjrgiQrtl8jpmb
hmRYeJvpFoHX6enWLEYNcun5x2ksgToL9W2Snvq4JoOz4o+50xcT7lWj81cUZTlrhvRPJyX7jgWR
sUwObYywdk7v8Lay8WbsFxPAwZ6AaweN7YwQ3fF3QnmPPcrcrW2BwG1uChAEoFa8mKuR8ExrUD9j
VOBMUCXrZydp0RVscX2Y4zv3BiGFPXN+fAqJMzZbgWKesfof/u0/09jVZDIzfbxJ6OQlQgB5yzn9
xGf0MLnMySMkMWP13EQuEfX2bS/V4llpDI+oFzb0q8BAKmRV3S+xhWaIuGUvKBNDC5oNnHEC9lrS
OpsDTrwBQOyCiCswn+y4fin+DS65MBVpIBReHGNDK/EcM5IiY/dqxqOxme3ogXCo92aJ7vgUETFU
p2pT04TqoCEZ1qLeHWLCU3pSdmuLfS7BVIdcoDNgskkAboo0YrpJPxKzOrjC+80npI71wAnqjmhS
tL+9cUEw1ZKHJnSCmj/5l/YLfiZ/Htbl+DAGLSlovr6Sd/8xNe5vkOYAAiriUxdPh70lHlp3wcxL
ZFTjOts24eVYsOLEjck0adSbsUMVvlgrv+NJdx7QBDwQcB2tBh7VOeEYNRvSjPrpOmFS5K0Kygst
4MDqwzM8LMCTZidN/+l4408kGxoK3fr82hejNZ6Jls23ybRg/6vvhUzY0RgMg7LgPU2r9jShRs86
FpB9S58o/vVu/ksk7b2anK0gpGK1/CNJx9bWhbOedA+YBHSuMsGX3HIT8RkMGp7wwh4DQJyErJru
DFbgO2N0SNxU8oq5lfkkG/jbj/Zc65WUmPMoO28zcxqspzi4J631Jr06eAktQRLACzO74MTNlmC6
Sr5IVCxD8CKxjfCHE+HU5areyoJtrjX2G9mW+74TV+3aWN3KFw86D/L1Ds8LQ3BWhEyxOzSinui/
MnpOXCYvnoC62krrFXL1Prf6Pix6IN28IQvOy23b81vS3u3xFa/4vceNzMkQa+Lm/0SUTu5bzfrf
8XO4Z81LPZhNWOFhoa6c3oAj81r4C8F701o11ArD2D+Q3ppsnBsxRN1mTFZJ++L3qQhHF/lF7uDz
i3G4q2CDoIiloeM+VPYkwyqp7VVn9jEFTfCuGLitfJnFeCp2rO/THdpUcB34TBFGWWsf4eVMI64M
lPO3lEVwJqAJq4tVp395Nf8i2yctDJMPmYkoxrtrP+jHosvu/PIW24FrLuB5Xtm3EEAHPzdypdvj
jnB5TLe1V9CW2n2z4dfDdCIRpNkVO/v50szB0Req3jHQgfJE3u6yiar4d47YC3vx9OqkCWEa+BcV
qoFxznYcR/eFA9zbH66o6kO0j3dEN77l0tvFlSp2+FNYx9n8/W8JurQv6U7YgHuGfG8bNdLzrpKb
zsMq0uQlImH5j60O0RxAQHaE8xGdiRQpnbM+bOYq2A8WRQukX3xgZgR0OcUh40pQeUoZpPpZHtgV
4k1LG6KzJbNN0vwM7vLPZ2fdltmvSTrlirYHgZCEa+k3PBvgMCn2Wrwcs5es27EnH614DjzeDBO5
bkj3rqBB0gbU0vk1+xwJcOa+uwQr3pR37U5gYbxWaN3dwhu4bglNmYHgKwN6mB2X7IgLZEFzt0SH
QufXBgtsyNbs3HF0xaahLlVtIeJy/eQ4ts7wmBB1jU+ZqFWq5I3RiG4HO+RQN7ALgroJwrmDcyS1
8bqMitFmo956NSwvNsIejgyVkiBn1NZIKJMxba2uf0uz7GikKnoPTj58h12uI+c4H/0izJ9a227/
FZl/n2qVnaKvAdoFjmWsochlzMMoWTeTPDtB+6tJ0kpRLRQbjD1EWlXxWTcBSaI4D5xOmshDEnNT
yuxaaVXAUGAll+C1BUfzlmhQg7zwNmW6cWdLJt1mVd7FNsxTXw/JjQWmdoyUlpyEtjnlBioWNBLJ
JFCyujZE+Rh1uGnWB9zpX2j2A/5O8oVeHaIMq+a8EYpXTDuHTD6YpqzPMeawUJNAAKXTz07SLZ57
SYs+odtXVX4Hbo1/mabHtizHZ4h2LlmI6H4AWCPVT93uRALmRdD5nBFerSsZG5cioOZhdGqf2oas
81p/2cAUpwgLmq+Y6LeDEtfWogBF8MSlGGPMx8OQr5EZLxdL0FIYy/yix4cbwibPnLcFrP0TIwIs
ymNwVo3i0+4YOxymadiCXgyNPp92CRvoybKW9dyr/lyZznc8Kmdv2LmJxjNyzhUKoJXynXu7hZry
lrhx98AyJdk0VjFsSJmA8aJF8ZQgmS9ziSkhDcrHiba4KUBbSNMNTtbELtVrJl6CrktOlak4Scfn
lC7mjpRI54qJ4Wjo4HnhMTwtjNoKM9oXbLKh5KOJ1hE6Y9yV+r7FX4w1jMUVxqR/WTbdOXKYQKaP
KhwVEp8bXRn6UBR6HQMT5N8sWxz76hZ2QxnCbAsN0BVJRcQEKvr29ackA3dDgOuxoo9cVV0dHIQP
Qgv1ZLzJq4K9u9uN19KVz2lbRmdFqPPai5OPNmM9BNSNnm0BizV7Pt+zcxiqdUg2u1buOslgIiHz
gi3k/A6e5D5INRF9fb+2IwY5xnXEHVzl5rgzI6SXTpF9D2p50KpZzlnFOd+nilj52d6kSKnbCcxT
4vORtAxvJtQbJCOLW+BrfwC0mqNbMtvVVIo7s5oUSvzpva2IvZP41baTLDu4CFXhb2y/7Pe4Z9E8
W17zSN/K3NUB+9uJ8gs+ycjxHPjX7WKIL8g55amE5JQ5pb2GKNTtVKBvAQkB5j7rHW7Ua2ShAhmE
cx55L+4jFTGuSMwynKub+8HnhI3S2NnEzZnHXow0d/k8GfdBiSFLdO1pyJMrVVh0LaJzCk7gDCMs
P6UU27y/7h4LbGiK5DMai6dYYygitgHChQSxqAb7TxR0IqnQr7Zoh1NivhPMqmBqjfott8Er5CLC
2stE3ovoSYTVX3qbPD38xmsUbv3BDTL6s6o+lpXUl6F3pgdZJtQzoL2SiXK8Degycc6yq69HCA0O
K8pSOMN5qL0916F1MUe/e8SCfkA7dbSYcdqLWX2KhIjDD8//xnvk3AkDKgHkOHM/3MLCGDBmo19t
ZNoGbL0nntRS/hAF0OwDu9hgalSPkSzLM9nZdEh1s1aMNl8DowYB1xE061X5vJPj4t35gg8kDBiS
9+JlCoe2+x0c842Fu3+QRVuFps+UPZU3YTwpmGpBkV0jcfHnOr5DbvbTR6W5s9z8UvdLfOfNPy25
nA9GZYalTmy6X+YMSaXNU2uQ86MogVeLunm6quqB4eDPrOzicTJiurRgJiZUjYibra2Rx/il+uy5
DqC0NEGHINwAG8DdyY1zLPNfteTZnsIvww5olNd8OcU3R6sve4Qw1L+r0o7Ha5DVp9wYXllnDfvU
d3YiU8HRunkYAyTidGzZ2i4WJAfQgXuKuoaP3O4v76dV2dpMALOfuhvHkytSSuLe93ZVxGgvsY3x
TjXJn3Db/jJKWzxDeMB/sthMw2Nrf6NsHiSkoxWjS+pFt2XFaKv5YBrwu2axmNeYbmmQBQZB9qUh
Iajz2kEAs84Z6odD5th3bh3qeUgeZ698xB+DcBQ1MyV5viPAh/L6/0NNhn03QarZxdh0ySA2LXbe
DKeumA/V1vcBRgMXGIndMF7S2yp18ZsWHRx3Wd874tz7d50HygXSFOTc9KH3huDuv8+KCSX88J+T
U2qJEst4sTr+AaTGP26kLcQUf126hr1l/f1l2ZxVZm/qg5V641HY6CiThOBUo0JZOifIY21uoSAu
Doi+C6rQ5ba7muYjOUDbGK0TOh/7tcL+tIibAAWs85NGVD0M9mM8e9Y3pVFt1cPRqWFlClhiIOL4
bC9OsPwDcXwDB8ea3b767QIs+e0AYMhtzfahmLPXZiHAdhFwytjMr91af2T2RCB3hBOy8p5GP5HH
ZUGa4I7fKBG/wEGJncmOZYXCPd9khdkdljHbL6aSR/zK5q4f7Y8pa7H0edWRioF4zlo8jRqTn9nI
6uz5jF7N0eo3vhO/WRMsV7tigGQp1lYKq5QHOgSr19itqTa7VZ8zRlmUm+2yxPDhrNTPyVCjSK2i
nnGUatGPzcHpvy+YUjdjBfLfCmL7hei6ATPakJ5VVB3rwsIzaKDDINC93QwTCThCdDU/pXYPucE+
LsqcWz67hbSxD6bjYB4s1Cn7yE1Z3914KCLAy1pBZkFDzITWspGoMyl+cYsMTeaU3uuuN2HpGoxD
zPJ9KkZ/5/g/vcvVgnoFbJ4V3AdjKzEVkHfVMAedy94Fh4RZpuHP7fMyfeoLowYRnX/MrTbum5rD
M5qisx7KJzdabsLcyQFnmvZsze5T0GlxsuQnqy+/fX8Sh9KMQagwdx26Yd+Rtc0iHyaeHTORL1sW
ekRg7QKmy9e5sxpUef5EwDMrLGeIT12C9rrpzeI4WM0fZ7YuhvzF0VWyLSf6k94JjlNs/joBSntW
THIdBXW/cfqJcWt1nSJ/uM/Rh+LM3jVBxmZ6xrMLoxBRC3J/Yj/JM23kZ9THimG1EJcE+TV5VFuz
wPfqSwQnCLaTgkgXLFrBDNmPOHS0Q+UJcZTPG36XiyCcpuSzN703w2MJA9Ubj2JMUd/HfnOnhuEN
YB8dgtySwzZ8eQE6HDQtxbPC6knja8ZHV1TnTNNMxJ1yH5z+yHYZg12bnZUevt1x/FcWgEKZJI/3
qL2noR+eR+rZuWmnEVOl+azr0iW4TNpnPQ6nrEM3D3B2BDJDZGYxHBvG1GgVOmRW5rjcRT53LrZ9
cyOdFESh2VqhFxFkgEESXf4k3LsSb9V6wm2SDbnN2Ncy0KW6/omG9MsENTJWOjiUU0NPro1bRJCR
/Ot8lDLo1HjeE+/SIcsCsfOZqOi17Pt252h/OBSSVaDpuWj/fdIqCpuTxw3A307ebkIHipaqUXj4
8lVvP4h5IU9EMuj2W9fddXO56edehgMDy+uY2/dqTJ0nMq9Yx47LuYo7ysLloBrPC4PFnO576Vdb
CzAiAgckXF7+aVMrXBdg5VR1Ur9K4P24KOASdVzCKwRPd6NAulvNt3N8GMajjx+MWio+BmayBQ5z
P44JgpJsvrIQZirU4mwxIrc9s1w7ti6puZS9JDY30EQtqdQ6F7S36UyhimekOessrXa2yY91apOp
a9cUZ7Ae5FVy7+2gJyCimez6Hlhacz/luGu92HoyNbIOJ8P5oNMoPUG/4/acZxs1Qi5OaBo1cE3z
fhgqdbTLB/JeCboVNxtXo28L/H4nHEVm5VL2CJefvYSMuz5Hh+UV7qesMjxfWXcE2x3ODNsPLh6I
RWXqRCvMx0UUb8KDESDzfE+OTIkcnqXArXhwl/JIKy8OkJTtraPVP2XK4uxK2zwYo7kbRjacIJdY
QLoTKVM1/jOcndOqKFHI2MFZa/hyso+uacCDh8iDuD38cRcaKj9sg1izbjDJorYJI6SRwinY0Fz0
3j9tp0+MhvR2Sfp1y/rpgqX1QTqieqasxE1rnpHGIKKoS0RXpa73U1+/lJqAOXcOOPHMKDklVf2T
YoqHxgNBY5gwVOS298DAID4qV3ywRWCSKpJzNhfNs2thG0AWX81i3BeGOqoB3PUU19c5Mq9+17vf
c34uULJa+cJCOb44qu/I8u7vMWZDhxitN2aB+5JBV47Hk/k/QN/WlYfJG+8IMztVTXZY5qDZxVS8
a7yHHh3EyWYbygdFW0dhDvvMMvWDokjtPfOpKwZ5NOf8YGuaGHO0Mbwn8VnlEnzfQJWhJtU9uEgP
8LFrZBoR5r06gIlgBBvNGQFWKpgv/32xrdwIafr6vZPvXQWwbXKhPQEyTo5SxTyrirFLlozPbtSC
uegOVQayW7TmfHFjkeFeTht6QVYHTYMsKrLnM9bxnZUjV/PdeL4WthgOJi+wg24R35LkUbaq9PLf
l6htd1HhjgcKEXXOygUlVIYlHo8lAT+Zd1AKv72a1bz2dTwxei/usTdEJ53pF+F2NjHqw2WGw753
GNXuiUz4E07n7YqJTJbFwNLZi6x5ZXDLReiddFwHn1o38yrmT6SeOkX9TVjMBnZ7o9NDYIZaXBNF
MTVUluNt2AygYIMGlMm845vnTpK9OBf10apVy2gYPqqDPRxPFkBEg2ITj/S4TtkbJu18jpBaDGNc
heicbTg5JG0HJQydKA6eHVirT7lhbnCDvyMbAEGK8+rY+mBOvBUpS+JKujHAGd+3VvNCfF+EIJTD
h77dvZniB+c4FFH+aE52DEpy6Bh4AT5wgBjOkv+dijxm0myTNtEY2RZvQxJOufPsVu7zjC97ncxO
fExvzb8Yq1PQmilgAmFulYN32lJ1HPpTewrcsSIqOf1Jk2OmSCtdlZB9vAK6Xep14kDZ2oQ3Jags
l80ineclGOcnf6ZPZpfs3nsd5vuo1YcIpfJO+9P83on8mUgO88G1Tlh6umPUwB5l+tfsc5cDKqmn
Ye20qMe4myYkaCZ2ZjdIjgyHY6xWwLoDfA/vwkTbMnFvooch8JDhxH2vcCGFtZ9eVTMlT92oRxBw
oH47e0Z5HCDTZVr6Q8dv7gOBpaeTugytJnth+I/iThX6tUZtdOFb7C1Z/eFwy7cA3W6Cg2q6FuUd
A+YmhMjNg5QNSxtqVyDBdW8uEFl0K5v08Qo50nFuUkyRzs0TgHl8K2bWM8MSvY3FLfG1SUiTUThJ
rY4vwvOmNxpdvmG1SQan31nZpJ4dVkpjwkerEry4uWbbU9QeCs44g8WjTVitt5CLCidW7PfVhRoA
MfuurXo0GQBXbrnby+cwO1jWhufFJFEzYb537olYhz6NliVD3Byxx94QkEZm6NznYZnIeK1hTh4j
MtH3ZOqcMqy0xyXCeIjknAiTqMVLGzzMiW1+1PW2G9z2M1jGFgeDILjErrrPFtCWj+PeM6HTZEDb
1kkGtii2pwlfqyk/MbGDQRz8B7FAYbIWMEqTJvHZkJVFkpebIAar3Xf8Z03eNh+AcPVBenBTJkL1
bFoOrlpvoRlokJb7rCW0yePXGxNVWR39WuRseHDZmQhM7qFIgHyJorifS1XfkRMjHuLY2TJG2QYy
qp/jsafrvunOGnS3WeNljySne6UVZTC52Nb2zwj+rA8I9idW7t6zqYxXR4u3wDK6eyRM0FPw/JSd
5R36CmWpGQXZqe6Ad8aSgFk5NZelsI2Xmwhu3Tv+bzt74hIEgw6zUhIGYprACUf9pPCYUI9y682Z
cU3ThEOiy87TmOE0RQx+9QXXoum3qPkW7GQObvnlW1qWuTZhJn2MLX7rlHsozSs4SwSxblpwA2uM
Figtsmh+tSCMoIrqDDO5++9LMAevkYkmmA2sCC1BUh6X695A0Uol44egBdlsIV045iwQ7iLQ3iTi
RodxJCYHd1OG4gE1hMEaeFMP+XggXuTgs4F65KlgQkLzxLqIhXsVICBkhb/rbXiHhub5GOgED+4M
fcYaflEodU91AqePfdMxdlIrdMa6+SDFgJ2d74Gl6y0qRHxOzaj9Y5cuBiDqX+3J4itNSE8ni4EL
VNvj3iVjaFtXGe7Nzmg2qVH/MObojmPu1xu0e8N9DKZoIzFt7dCBYPnPreqFjz88Xvk828og+ZyH
cdJ64jlP8oNZVM6DiYNolVlOsENwZF0sYEuDUwUn4R9tZ7Yv7Fnr82LN+yCVyLJ87tDYsC+J3f+T
hA89sz/D3dLM53kpg9CezeBAW4mtdnK/5syztyIeH72Rl81yG4aFCmOtN+gv9zbQaUsAEH5GLICc
wcZ5sEDWfaOm+8672JZqTgMqadSsVA4JUzbkPi8U0t8KJ82uVVSJEBdMNrF3aeMAcgMdFFqtuHMa
xtIUDWxpSdHp//W/qRwRlNPsPXh6Orj/Y+5MmuNGkm39V9pqj7qYB7NbvUgymeAgiqREatjAqJKI
eQ6Mv/59UNXtpqKJxLv5Ns+sFkVKikAM7hHhfvwcktPveoiJdmp7V0Y6XEqKDfZCg++qbeN7mCQm
X68KsEBUA/NQvdWmEFawtuY1YqGIqkE0VUbeD8ss7IceJwxgjOwjkJ6d2gRQN3HtvJhV0d/Gejtc
a310V5TJ9yyEd30yXW4ovJgpEZwADjTqPgEOem4Z8WVeVkTuk5ZDGFSAUZtkUEf3AF5yAE2aoTw7
5+FFGXc+AqQg8Iwkmy5+8vBTz1XfCLiJyMNRyglm4apykReeAh6A1Es+FF3yaKmj99EDHkpovjG5
Lrcd2XxdBUChAV6D+RJ8yEhk7ZyCsQWfRhm300T6HUgYH+8anbf8RCC8eoH2JbkWwFF2dqdHH4kl
adTWQ5+oaumt61gB764ov6Defd+Rh/t5x3F1CASQiSXtps7GtdLUoJ+W/4O891M3tIl/MTt49EGD
3FpROK/UDEqMjpLIK5VrO5eGgCwRtYt9DJ5Ft0hLpAFUtx7cdVpTvqOipL3yDJ3lVC9hTcgfdKNE
lsMU73UoQimwo651NmK/U+vb6qWvkm9ihC/ZMSMARlpzrfQTpeV8ylVh9xdEb/2wUtrPVg+UTpkN
WP8tvGkVdsVVlxd7vez6u2iIFWr8E4rHQePEBhyYynw163DQeFHpnGnVHFyVAfHc1oSOBv3J+Srs
HIpcZ6K+wk2IWTZEgxPK6XTuCM9FA9REjOUzKYTiBoRKfaEQGL2JMZvrRFWtC71vqgdK0C/dvP4m
oGf5s87fpbj8j6pq30O5Gr8fteBrABL0EqGLT0pZCSqXRHuZQN1/3vfwIsRN4xCTgBfBatT2ttO8
+t7Rje8g2LWPatBeIi5SXhhFbe/jUrgf+x/TbNm+E2XxTlOKx7Lo5kdgB1SOleLdrKTlhd3O4YbA
ivafWieOxUPLRuPJQJvPk7ROmDxFVV238C2d8sDaXLjgKoL3aaPX57WYPrlzCHu0GT5Qqc+tcW4/
J9yHz7rlkupRCHDDo5kseJU5kIZRDNiBuuk1eFXw7T/FO/7rFzXx9p//zc9/lhXPijAS0o//fBf/
2ZRt+SL+e/ln//prv/6jfx5+lLfPhAeP/qWPZc5/8l/5pVl6//vrzp/F8y8/7AsRi+m+49h9+NF2
mfj5CeGPcvmb/7d/+I8fP1v5OFU//vjtT6hMxdIa6uzFb3//0eX3P34zUeX6r9fN//1nyxD/+O3s
ecqfi39cttlz8b2V/92P51b88ZvieL/DAGSDnrQRYdTwD7/9Y/jx849c7XdTQ+1ZNXj2wp6kov5R
lI2I/vhN419ZloNMGilQyzF1/bd/tGX39x/ptg4EgmYNzUDd/bf/+cK7v/RW/lo5JuTvn/9RdPkd
msqi/eM33flVYsSyLN3wbBV+X92CZFwzpG04IEA7q7AlXXg81ChLDLh3Uk6/6ywoWOwboLjf0YuA
tUptgDrAMwpcdylDhNTcxE17+XOnTtfct4NdoYHRDsW0kOw+eaZz8LzgAwyiz1CJwfRNJMSGxDVf
LvbLPXFnUHS1M/XqvtMawHujz7X7DLAK1IAQbyUkCvvqu1l9ENT3LL+mXuxKGaDZg5GF/Ph7nmUa
VAD1uwzlr106wfcS1XxC1xCHr0PwVNP8VAv7dsqm65STYqbMjtsVAGh7WLjaBWGdBhY0AopPwJKI
fE3igZzlNagrygDgfimAFltaf94X3y2oLFyyiDtRofqcj/2NR5aePA+BYIN2iXr4qHxe60b/BCnP
cxrbt/DKIx/wISRvwQEj9DOhFheDkl2h/Ll3s/GhcxC0IXF4vcDhozGDzYCeCfZc6Ig8Lr23WXee
8xcGq7mZgscp+UqxKPU3ZGtmj/rnjpOgurG0pzw2P7nl9IhAyM6u5yfV+zIJ77q3xyelna71Nn5W
atPvtf6hZF6AiT5p3CpmIs8EG1HC68drtEie87q7gLvIt02wLUMUPzcUozl64S8TI1Dq6kzDT8oB
sPF8nZbWbWgMD6SpARAV+lMawVHRH8qxeE4on/q5lWrUdEpad4vxmuf5dWfn57V7ufxot5BajfZt
RKQf8o3bumWCzbQ0OFd5xc63thE/O4rhh4xw+Qcz22Lsn9uCklPTvp27+QnehodI7Uj3Y67z8GC3
LQDi5KpFknhnOGBEFxKg0vuaxoDWuoT0ZKZ+hYjxsmsnSDxaqME6Cs90L3lBvvHBCK3bGdmUlJzQ
srdhj7rouvnaTN1bhULktJi/uI4KgYd+g7DZlwjGVUvNnrlIPTlM/LKMk1nc2u4L2AT3XLXI1iGz
+nGKHopg/GsYynTtaO9USsSWxZk08zaJqOKCa2VSwcfR3VjZt1aXvADOI4U6Oeh/EkKHbUXhJpVr
IZUhbvJcIK2cddX1YMYv7RA/UyT9rObqGTm3w0idtQXRhpr3D45i3y5pvKwhgkztJkTQ75bFXRZJ
mSDSMUf2hfFths536blIwF8izjDZ1w43hbMxAk2tUDHpkRKeDTi4scOIyODOVMcHrWFYSvY8VvxW
5QF7UJLkSesvkyZ5ceP+ISzLM6rI7kd3AUzV5u0rx/uGG3PVX4SSFi8GksHg6aR6lotuIf7ytVxi
NGQWlRPU4y1fk5bpc9h2jxEpG91IX7xUfeJIebJ1/amGuav3Sj9SLH/Ks5dAGR/sJn1WBvu2St1v
IRmlunCYq/Ql90iYtS0GmaB8kkVsTS+bPltUOXc91b3x4L1XY0JsGSXYfRC9LJ3PxAsbr7kK3Oyl
adUniHiegJBwNeGx0OQvBoUwVI9dlouzXHzEeEa9mI1ygHYj2p4wATW/7TwRHCZRu9M68V0pQ6KC
OB1k9tJdWdsQORL5t8XD4gYW59Vkyo+G2B9MZ6h+w+yRxc9QYC6SefHLYreDNcND/SR6frc4KAGF
nd1hs1pOgD1EeiMdHkAY+cqA5Vumv7E+yynyb/Wvv9bHhZXKNVRdNwxZ/cuBOLXkbadeLMeDgGoa
hGb/gAzaPWwiPECZwAFHVWpXSuY9UlFy6cL7O2iE8F127nKgDMr0LYNTJlmcvxUbw24uWZGx+VzH
wTMVzI3efBrM8cFyJjRLRHwB2pxKZzYDRIKhrRAg1p/sHiElVNn/7CY4hDjbPUSJZ9pxSs4ph/8R
af5iKc1F1mBZk/ZjWaNy6J8SGtKHhMdP+qkkikkQ92nxlxWScAS8nmsPM48AhScquJnF5insvszm
/h2VVXPXf/j5F2CiAYs/6xBmIBLD9QFC65YwIK/yw1+tkKQUCNMoCQ0kkHPpWLoKQNDNYshv4pef
6wos7UC2fqcBYq3r/uF/f997+5L2y9Xv/+1K+P/hfU8/et97N+FNn5vXF73lH/x10UMG/XfyYlym
VM2wHe51/3PP83T+QHdNwzMMpI1Nm4fA39c83f3dMh3X5i7nAnUjIPeva573OzzG3Bkd3jW8Ai3X
/t9c8xaduH+bn4IWtoPp6aakH0cd+dgYNcmVxs5ghivT/HNlFDAqHjfvRbvvrealu2ORVCEl4Skq
7GFS3UCgxWM+m7idcV/yNLE73suvkrj/HoTs2/XS6avWqZaHEq/4rHXF5ygvqbusWlC2fldbs3Un
4HBON8a1Nm3ar6eJPiZWyRVqOSU8+CUGXauuI/ga5vPjI9KWht6auOU4e6XuW4ukicxsKv0xbbze
F51mt75lztUXpYfjYVEqH35wZQ8/KhmMQsZsC1hcqiipLlVTb56Of8bKMI3lhfrqKxQAvqZpdrXf
V8SQz6ykhH/HSaa821i5lf1hSJKaUS8shNsclJdDo4fe29Vekqx2zTMbJt/xxE6WbfNqFGNF3WJk
E6Inhg8Ip4oy9z3hWYp48maYL06bquUV9aoTIUiGWFFZ+yCm+/duXQ131lzo18dbX5un5fevWi/j
ioO5WRCzTWw+phP17ocETRgTYALsBYfjvawt9/L7V72ooRfpthuU5EZFfzHXFqiWrIgfTmtd8gXI
MBQUiSaVD8qzu6+1Cl6RyGnsZn+8fW1tkiQ3oFHvbk7Ee3wb/OKAgKc1qZeNEgbGnjJBaiZRjikJ
OEEmQbLeorRcV6IIBLPnxOq1lUMkuycVDosC8Z9q3AlFuET21NQONz7x18jOvxyVIbmNKS4pKXRw
VMHsKgjYl2rLK8IMzRx0luKVX9G4CwHtBkVl3NgO+N89LHH6fH98hn590f+7e8mpWCbEsUjM175d
Ni7BxMC8B/6JmMxkV9cKqfVvx/tZ2Ue65DY6SP/TZEggVyjD4iFXFnUwCnQq9zTvq0teI4y5UZF+
rfwMYkQk4rQif3TyyN3weiv7aDnCX5uBGOxuNKBK8wcwU4iMWMkHBdakP4m+5hveYq0LyVt0Wthk
0IjUvkLYluoIoPwX8C5T5ZhEjnOaOetL56/MOZsbxysit/Jh3IypebcMUCppvoQ4jq/z2igkf8Fh
S1A64HgwS1Q39xQlILFNYRs1H2msJp9O60XyG1D8mlPmWNWC9YJIfVA6zQVbNvTZ7djCVbZxSiyb
540TV5e8R+dNwgmIvvimMyxUAZqZig8Owl/OuwK8yXQW6GPBU7jUKAnrM5L4J+4FySn0kVprBmV5
vt3HxUcn1uAmJBVQewTCQii+js/isrPeGp5k+5S5DGI0BiRHobEmoTORHlD2MEvnCCqjbzPxkrTF
9PV4byse4Gdo+9XW613KUALAZX7XVm6xD6oWtqGZ1NPjae1LHmBEQ9gwS51ra8rFGvqOtvxuZmro
bszW2vdLLgCmo0op6rjyY8+LgTHbcEbaWbY//vUrx4AmWX85wnTXqJT+DhpTAg431GKYrID9O4/Z
bM62n8attWAxk8q9ht3LnQjweMPWObBitz8P0FerU+jATTQIL3yl6r3PASTO3+EBQ+EuF66ycdas
zaDkG2yF2sa6mbiTN+WAHtM8mADNHOfltCmUnEIBklR1jLz23RjNpzOYx0xvH1L+QI6+jLOlaDmG
UiIIXAS+unRKvziBbfx5vPMVW9IkVxGNcTrVJhcNNdD0/JwCoijykxSk9X1cQVnywYlEWT4c72xt
IiX3UCl6GDhFxlY08/kbmbLwUW1GysqPN7/s6Df8gib5BfhelbgeRe2LbFJA0EG3BP0oghrwytXl
Y2bHG6fRyqZTpUtBjtgjERUObZegvtgbY99BoljWMPCSfZ3F+fHxrHUjeYbJymvbbHqmS6WepnPq
RwE+H6nJ7MQOJNdgZEGCYASLT1wfii9b1UhsGF6fR4d5EOm348NYWZYl8/P67NZrMu8xUCAfGFJe
PGqRgUBvWOYAsQTF/s7FDDyPyrDCBIdzvMuVjaYuM/rKK+RurJeGxv1cTbTigfQ6aoFqj9r9xk5b
W5ml31ftA+1OgJjxhqkmJMt28E6DsHUrqB7BMI6mdXfaMCTPEGbAiUSgVchnoxfvtTZ0A11dnTgI
yfTLvMlBX2KNUDgb14VD+U4FJvdjOcEKcHwAa/MkGXxgixigDs9Vu0CICxHeem+J4YPSxuLieA9r
Ky3ZfKSZbq0gqOpXI3yCjYOabFOH2kbrb3+/5kmG3mPReR82LEBrGNc63iTLKLhHnGjr9vz291MC
8+tOihS9JrPGTiVvUz/nlG6VlEzHxdMp06N5koW7ddny6h25N+dT+b60lGlfe/C77443/7Zpa55k
2vasaJXOA9OPp+FlDpKSdEJLidyIVrcI3hVK9P54Rz99+H/6dm0JHr62uKlIqVotC9aZZM2sx5/d
YLrQ3eaOWP5N1eeohukvHKIQuCAbtDG8tcWRzDxRx4B4CwkUBIqvvET5NgNrPT6gtZ0lmbYwW4EI
OB4kckzE6jwkkDRY/ncNCKAN+14W4a0pk+y7G0Hhgs8uQccPBwumiHNhtDacQd55ZZv1l+MDWZsj
ycRFqfSURDJHbqSiyEKp0y4u8/r8eOtrY5DM2/H6uDEqrvpljVCSAg00/PjJOYtNptOjGP14Nyur
4Up2XiDa0CPvxYuCKg/IdEH3va95YVB9qankoo73sjJVS9T89R5WKN9roV+Eadtt9vrQoSrD7f+0
1XYlS6+NynWiVmcdwveVRjJ/MnYUmoMJbDfWYu3zJWOPCmH2gK4rH5oeuAAoFxt71JzsZvCPz89K
pFhzJSN3rZqy17opfSWfFWjkEYVo4BpH7IDsz4hc14MBU/V7tyUBBqTI/tAYwju3qF78dPwL1oa4
/P7VuY5osKU1RYnJiGrC6ZftQzdRcnG89RVv6Uo2rzlj15cZm5nSTuV9mIAqhb0P/NhZ13sw6EMv
aH6p5hGqhuMdrg1H8gBT1KF2Gal0mGqIekFFkFQ7V2CtF8c7WLMbyfitxoHWZ3Exni2UXRJY5b6M
0R+xEnc4HO9ibQySB4goJY8yNKt8w7UhjG5yb9eKItww/JUlcSTDF0DrmgReZAYwJx9yylQDQY23
VneHYiq+pUv59/FxrHgyRzL+qhodWBha1iKacMfDTDWGYww3IjTDx5ELxf54P0t7b3h9EFO/bOHS
VCMvG0bmC+o/HzbmZsdb5XNhUjgjvPu5ntAwqIX16Xh3KzvgJ+LqlcXkbW/Ar071ZBRXCahYNNEm
9GTd4VEBB9WetgkWXNlru5yVPu2TkMkbldElQRyaly7Jxg2/s7LFHMnqRWtGap6yxbB956Kqyu7S
E3AVnTZDktUDJO4Nr8Axhx1s113RWOe8iCLfccetS+TaIkh2rivQCRgajmUyY+3GJj9wB8cwSJ0M
jaHz48NYmyTJ1GHKRzN2grWybWH1CXnm7iE4bDcmiUrWlX0r2Xnl6pRNpS3Iq8wr7nsrpKekS/1c
decbPe3aQ2cZyEjNUB/XRQbNO1VoZ+roxM8jZNcakS1IsM9rp6FULW2MhZ0oN0xEamqY+MvEXQhr
RDB8pDQGXTA3BehvJemVM1fdYxZDSRmowLbizARh7LT6n8CHm8e+GUJwQaahw5QFqxkMx16inqEu
HZCRzZT+XaxHFPFm1ezA+hbCG3fmciG6KjoTgqWUbNcV/EzzlR645XvNRHebWm5oYqmBgVxdE/ln
cPLG+2gIZpRZbeUFwXooEdEQtO8nHZWivVmlGVTyDiIhYy2eunkswWeHuv0+HebsMZysr2i4qN/K
NIYNB6aur/kUuZ90AWBPba2QghviElZB9SYD5BJoeQHK7oPqR2kjDiSY1OvSVtNLF/yWxZMcEmxj
nvUHCjNRZ9Ls6tFOdLi/YmUciFGh7QF5Ealcqs8N+F8AbTofYzuxdrYN/3kHoweUcsgXCfslqEAn
63nS6Qi6uAh7GUlg3w1m6V6AYYru4Y9Di3uKDfcpt6k+uFQir7SoJ8mDH6WIo614wIqByIicsTVN
dzar3IfNeD5XCmdRTvbCvaG0YuP+tXZ5sSUvUngpROKtmqEWaijWFewPCG3Ns5PVBzUcNZJjlNcY
l3qHTvQBjBUUN+WsDKMfTeXInoXpfDY2PmY5vt44BBYUxmt/WbWjkerUKPpVOIuPotDjWwKYz8EA
WDSJVSQwqwGOb8p+a+82aODz3Tjl1iZaOuUmQgdFDPzJt5NcpcY5rClzgKoiT7J2w1uvdSEdcFYx
UKiWxqU/t6KGRzjUp3ODTOcXt0Xd48RxLKf4q2OtbVSKRI20gAQEWQGd0vDvoZcX1zMUgltZmhWP
aksHA1o7ltLrZubPdqeCljWcDhrKzq2+nOSxbelUQDUz7iEEhRxOdVNqrl3Y2SIKio63vrbFpPNg
QhNjcCY9pejO+hToi9rh4NXnwgXBpWcLsXGmdhft8mOWUGR8vNe1OZNOicBUYgELeOZDwhtC4DA1
BwsK0Y1TaNlCb5iNJZkNdfuKXWsd6BQ040eKDxLxPR5q7T6qDRNugAHe0RpaoGFjDle2siVZixLU
Y2boc+ubY6omsIrXvYsIbep65NPz7OmkObMkg9GseKBcJGp9SD2t6yBzsrtF0/7b8dYXi3hrziRL
iTJztFwvQgPZCuHt66nXAz6aoj+ZdomDUniVQA95vK+1KJC1TOQrsyyoMUGBPVPg5dGhFzYq0nEo
R8xZ9Dxm0eMCFh/jsrrsuO0Oprg/3u3KprMkzz5rQNQjMP88CTJUIEKkgurYbTYGtbYJJDeQWq0X
B4Xe+Cq11ijt5G5o7SEb8pArzIOg3Ohmde5kd1DBmejFFDeYkN9cD9Bt18/wVkTVtUuVb3CF7GxT
XmSon6LbG0PmcjnCpwkyOhqbeeMjlo39xmaRMVKVTT06ibnSLxql/RrPM9UVTh2FexQiiCssfI6p
bYsLSqnNccOo11ZPclQK91aULtrID+va/AiBKQye3pZtre1+2R+VscFzro6oRob5PoV755wC83jf
kXCPFe/T8Q24skVMyS9ZbdxZTmOEfgoDjHlm4Ma/QE0ymOdlkJtXp3UiOSNXdJZOlMA7mHFJH3Vm
IKZCOTbqCOX58S5WlmKpOHptvtoAYwKaHt5hDIr+yTYMBXYgz9k471bWwpQ80ZgHumMqaXAIHM36
3JeAjrj365TODmgzo95EgLXaGMnaikiOyKvtPnUV1T3URQwIveX2q1BZiAYbAkHHJ2vlMJLhrJoB
lEFUkJuMamDFP5ye5PkVyKNiOChqAblQTSS/uxwH7ian9Sh5ojYP06T2eugCFbTMixbCvV3V9qAG
UHngTEJH203JD9r9FohsbUNIPomi2CiLrEQ5tCmAHoT9elGd5ZA8axsn7FoHkvFHzRioY4rDRisL
pgsTHFqKTnOdzxsdrG0EyQGgI6o3SMMFB7CzAu6BlArbqKP8J+lPdGAycrW29DIZp5xJqssCja9J
O09cfQvAsTJDhmSTkC45VMxRXw1h0ifkOzng7KHYiHiuNS6Z5NyP8aCbU+ErFMe/t6ZhUY/1nI25
X2tdMsKUbA+q34QMFCeB2tFTPV8ITdsft4YVDCbVh796K6jncksNcv3QhXb+WTiKeYbW97jzUtDY
Uc1dcHJGsI0Gpf12penX5Zx5V07SJ75w48aPx9S9ML3+UxNOGz5hmbe3zk/JQo3aUiHjdXOf8KGH
cTrB8E3ocXifaqn9ow/j1N44qVf2tVxj5ELNCc0/QZjKrPWzKAzcd46qmZdqEAcnJYep7/x1fiEY
9BRgNIR4TPTVSP6Lm2xQ9Y9hiIra8TVcG4VknQRlABvgOX1zIBAjHLsACpypPppL3caSrGxCGSAa
6IPqUvCA8HwBDOSiyCDQg5qpQI3h+BhW1lxGiOZNZ8F1Rwdq60AS1tvULXFdOquQMH+flXDXHO9n
bSCSI0hi2CFyJUCXI20gtoftZKhRO4LDdmOmVhZDXwb46vJe6sHU2RH0AP1so2gXweLaZY5GJDeH
Y/f4INb6WH7/qg/iW5VtZ0HsB1NSXHSqqWbnyjBZE9z9tv18WieSY3Ca0CGkF7AiWhmBy7CLJD7X
HUS1zozQNZzz492sLYhk7GYNxERHO9xH7Q2VGFjRENty3BNXQ/91plLbzMISXj/fchP3RsDv8553
onafJbX9+bQBSAau994IdxVdwEXxjOIthWm1+e60tiXLzmBJsHUnR/+VmsU7d3QpQ4Mt9zTXJGM+
hxHkYtvYMWc5GlAw0sIDjHyuAuuOl2joWZ40CE26ciehiUZfpcS+rUaoK6Wui+JmoRjuVsp2xXdo
kk0TsEV40XIjPwjNZ6+dW4Q4kxtzHG+HftQ3joqVSJAMAYXR0HUnilIYhXE7a8OPoUC+Hlkv6p61
T62iO7sw+WAq88fjs7Zi4zLks0p7Hq/RQv/R20Dmo04zrlUzFF/VqT8Nlq9psomrlp41ClmacUbE
bw5m56A17nx5fAQrlq1Jlj3qCRQqQwiRV6kpvgb1sE/i2diYn7X1kCw7VBwttLOQDNNce6iNjbCy
XcVRZ34TGhBjRBei+B4SMu/rlGsqCtyTS7DePz60tcWRbF4gflRBihtSeq+Pl3rTK/ei7+PrIkyc
x+NdLNbxxiXoZ4DjlY/XjKa3kFmIgM6IfeM6P4oR9cVwEs8ejMi7KSGabaILc5qRymBP2y4AtRCU
8cmEIEegQfbtTfDVnNi85APKTDFUJ2MHKGbiXVtIi6BqGpQbuKnF0N+YK1VyAGNQQ25dlSEFvNpd
M+Z3VjtBoq8an6PZ+VS05kY/K8suYzwrexRwVREHKRWbim7RiJ0aEAeBPajemKi1Lpbfv1r2vJtE
DL8Iz/sChMbO9vLgNqoVBLTQXYQN4/jmWutFMvzGNHXEWlpCLapa+85UtrA5ezkadN2UtRsXiBX7
VyX7R/in6g0b3j/LQNZ4busbY5hOQw1rqv7rPDmks2On6JQDWah8F9TINeUmUuLwaRyforWvl0wc
IrreTlw60NsSXRxNbVABG+vDaa1LB3uTVUOvJQriknEd3xjjrF7WaB5unFVvf7sqAzrzMcxmire8
QydydJmtyQbwgXDfKd8Oz9GvU4+AgkWmqAh9Q5QvbpkhS29rW7HTtU+XTFlPegqslFY5FHYWHaoA
kjpHhcT7+Ke/ve9VGclp1KhQo+QHRyOyFiCu4Ferz5U84m0rIiffSkyuDUIyYpKD80AVDbEM20DI
AQ7SfQkX5kmXQtVben3lIjpqeg0vgczUSZJkHwgvPAy5XpwUIIVF6NfWNXcUMyxdOKAGdoMzq08E
dBZu3etotHMsbGzRtZWQ7DdEN72PBH7OnpyXsEeHTa+0dxVKABsubm0NJPtlZVvyskgpNglkbJpA
phVSjtMK6VRPst+4SPpaqUiWNDaKbqnZwcVreRV01oa4O75XVwYgozWdWUAPkSBrMlQD8em++tRO
Qjtt+mWQZlmhndogsnKotfBRg1bThDMcMYNvx799ZXVlmGbQlQCZvCz0oZNDPRFM4zV3sNkf+2kL
K73WhfTO9qZSzAtD6MHo5vtoKq5UZMYzKCdP2z8ySlO4TQpRUQxlMOoiN2WVTxnSU4sO1vEpWlte
yYprNO8pS+F0rNPReoJi03oQUCXtT2tdsuLChER4jGAKjpo5vHFydNOjDkjx8dbffnAR+fnVR+Tu
NEzjyNmoFLCrABAiKVQ54xmkgEWolRueaG2GJAvWC90ctLhij0JjAPK9SupdGE+jeuIKSDasp1BA
5nnDCV+k8WUQp++GOY43Ag8rUyRDLuOR2UbwWzmgyDzs0PQGXxXY9z0e6Qxqjc/HF2LFCGS4pV65
iZJQn8AmUsWXstKy9l2bR7p7Y/H02ao4W1kIGWyZZJXRD7DgHzK8xdmA7gmhUmfcWOa3L++qjK20
PQiSqflhpixhXloozNzXMZKjiM7s0UpNH2vNDTYu8G8/qlQZYWnlSHCgdYuAcxLH55WSNlceOKZL
hyj43taK4RLGlwlhk8LYMMS1fSCZ+VTgCk00gw+mZT9YBrkmkYUXiKTexZ65hbpdWyDJ2mGhUVMv
JyeouzFku50Wn2fw3W5s5bXWJWs3kF7PEjNSDr1A/iBpPefcyISxcSVba12y8nIIalRxBK03lXMI
bAq/+szINtjE1lqXbByAS1O5Nak3owit8UBEuUBU2AmcZCPIsQI4UGUQWggJRYSSB+dQ0H/pSu+T
8JDN9BQUy4bJNyFEPa8GHcr35EoNxpfjdr9iM7Z0Ba+HuvTmKFAO1G2VDRBVynauRJgix5HkkYkS
qOUYCJpP1qhvDHTF1djSxVx4iiWKeFAOkd6LO6izB181lfpBy5ut+pQVW7GX37+62BoiNmZCkB5C
blnlUVul58NZHrT2F7jGjduhmJuN+VvJeqkyVLJ2URlLZm4PpVrb0UM96U26B+OfT3eVWud3gYJW
yGWZFhVCroNT5bsWRugR/VoK/w9hTg5sP6WFCg0erOnImdoR0qLgTDZRUys7V4bjBJDBD6VjeQdk
SpEL1BC95CzfKihcWU1L8hjjJBqLpCIPIaO7UUR0jZTX1YSE7fH9ufLxMkq0aSeCpSHaiDnA/68N
+kJI1zuifDre/NuxP1XGFKJqFGoo8nkHEap7cza/NY5CgiL5mMyos1tacC+KqbpV4v6kSDn0Xb/u
TBP5qD4y6+DQGsWHORpvba++Heq0Ou0qYktO0CCPnle58A6hR52Rbs3ZQVG8dqP1lcW2JSdYAy5v
Q1Dth3Guz2I4/+1MuedlvRXgX2lfBhTC2GUNEwJphwA+VQi0LxWkfKyg3jDWteYlZzfEAoi7m3JP
Czp7kYRNIDnqkO2sq9MQGqoMHoQ6Nh5FyQhcrf0z1tlIdrNxvVn7esmpid6w1K7D0yiBa+wdhMv8
3iyKfTx54cbuXJr6z/CnKuMFyx4+ukAteIwOkfPRGtTYNxzFu3Oa8RuCHlvJ8pVDx5KMwCiDrC0q
0EChGmr7EXLZPVDOEsnnWOz1hIpOPey2ztUVD2JJFuFGUVCbTUXwsIq0Lzqcr9/ghHQ2Lh1riyJZ
RBK05Ol0KgQgalbPYTqez4gllocZVdP9cR+1MgAZzeY5IVK1Q+AeKtOuPpqBrb9XiQodjre+sham
ZBO6bRZDobCrmrmGrKPqCs8fw6Ylihv25ylCatmunhxlw4OsDUY6/HNF79K8xwRD254OzVjhATOz
3Jiqn5nANzawjGmLe5LAQ5jhz1Vk6xG6z6xLU43HH3NKzuAiCac7Xa329qTFd55RO+GlHgUTDLbe
pEcHitr+dFCZam6SqrRuPEWzkVa2zU6cz3NjfYzb1jU3PnVl45jL719dUZJstLpqzN0DadL401An
3gegrC2B+hatwONru9bHsgiv+hhHBWWa2AkO0D93F56JuuRoFv2+VjYxRWtdSMc/0r1hMsw9pjzE
8VnohbfN4LzoYbJx7V7xSKbkKlLXrGZr0nj1NOG+h2Z3RwBl3qV9f99ByHB+fKLWdqXkI9JemwM3
IcjhaGi1pdZY7tXYqs9Oa13yEb1wEg1dy+BAqIO7RB6qHwLVqR+Ot75iwDLcjfx64QRV56FampzB
TUvhUQi39ejM0y7mIdRq4dPxnlZmSUYjO25oxPmI23agOH1W41CgzxcFH05rXfIMnVkOCmSojCN0
nyyrGt93gRt9PN74yjYylt+/soQKtRc11ziW7Ui/norhxjD06466syEwt6CNa9MjWXRrK6Xiwqp+
QAFav3Cgv3o3zp31eHwEa60vv381Ajhg4LdOuHp5hpke8iSqdlUVePvjra+YsUz0P869YplVB5Q1
6MUnA77JZ33ulOu6URCLPa0PyZSVuJztdvBctCKb7LLMUcgdrbJDGhB9otO6kO04D6aiLCyXWFl2
hUrN3tSyL05eb8zS2hpIhjyYmlUNovIOGSKs12EmssugStWNd/HKHpWRcS6lILWdcvlykCu5GmFE
fTfA0HSZIzyQUZpqeIeTZklGyA0JaVRHyQnphu1zPuSf0Rq5odhlC0S88qiSSRQ7lLyhL07xplVV
lGezBXx9F9eWUxyKKvW8M8rtYuuS9VGbi4Aqg3ZXFxWxhuPDW1klOYePtq1paWOElrTO7dLLJ+Um
R1Dw7rTWJU9SB56RJhH6FQsK87xGFAp9wlTbOLHX9oDUumcHhBMa5H5DtKJ3eevwTBkFonz2+HEk
vHjSGGR2SKVDtzlQZhSWmqp5HsQ0/x/Ovq05Tp3p+hdRBTqAuAVmsMexE9uxk+wbKkcQZ3QAxK//
1jxX+Xgznipf7SrvFAxSd6vVvXot0PbP7so95dI37CJVtwarjASckHntbVmvEEWNvJu4xQRSyaC/
+vY3XHrLLvFws0c61qCrQsr+o1ril7iDuFFBPtsWwL+333HBkva8kF4VzjFRKFezLp4Ow1SEOdj7
1ZXU5tLTd8FqG8ItUIVGsJrKFS3wjhyqUL6+76fvQhUGeJawIybK56XT0MPqZFsD+AGCzivrf+HX
7yF/5TI7qCBbkVfzWkCNUE951TXm87t+/h7pN3qtmjcyidxCXPoDb7b+EM7B+9hR/T3MD9XNtWwi
oBqWapDHWs5QeNNr9z6r2eP7oAquIYSBfeUK4omhHkl+5ne90ni4YPd7NJ/uwT6uRClySJF+om0w
J1rF9yxqoM8Txt/et/znTf8r2eiYRrbRTlE+Fbr+EowVfVzsOF4JcheSjT2cT1HULsYaotBh461Q
36pU5gEHeZYGVVeOuEvWucs1iG/9ZfQrRDgtqE66Ya1ew04C/vi+Bdr5rq9xd9SMhrlYVltC7xuK
3Qnwj+qK/V9aop370qIKIlaiTNgLy79tbGA3rhHl7bhu5ePbn3DhFXucninNxDALgaMGZ++zZRK6
jtAwzqp5vIY8vbAL/q62MEQslhD9EHlBBuikLFpDG2q8Vnm+9PTzh/1lpHOPyKbPJwAtowMuDlDt
8d2V/b3gZf75nX89m0Gutq1X3JyXztgyUTGpbmUwW2gXGWg8xi2/Eiwu7cLuGJtL22wQ8IhzFLlv
3BodHHQy447+eHuTL63Rzg+aAkK4UMjC1RPEoa9dL+r6aARR7ZWz/ryT/6i3+Ds/0FvfLl6N2lQY
kczz2IdFrD+nrf2GnvVNK1w+xcE7E6+dSwR1qQArDSMUDWnTJdRTEIZ0feX779kKEu+xbhHUL2U3
4H4yrcGUzFWXu0Ac1iJ8T1DF83fewFbaL9ZF8IYV9Zisig1QUSD4Ze9SpsAL9jfoRonWKIHEK5r7
ZBr9KK1ie40c65+WiqefXeUvl2goUDKihDOj2V2lVjRfnQ9pXoyOX1n/f/ocXrDzZ01tPUKkWOQ0
Yk9rr+djD4b+wYT01nP+lbPnnw6Bl+wce2oMeCSgVpybzcMQlcKQml9AdOJtd/vfGf9//AGP37lz
sbiw7YoFjccmrkrQ43FwOq1l5MYkDMDYcyegPvsBoGXIN7S9ALtEP7Xh6zjGnvqD8QbytVxGUL8W
TIy3NZAwPxlTcXAQ8dK9a06GxHuoB+Z+FyOg8JALD4picccEFJHWZbk233BhifcgD9ewcFO05igT
NSiuCN/xb7YNOv/w9iJfMsRdTJs6S+dugz5sP2AuNYuwf9Bz5X1okymCosiVI+DCZ8S70MZBCrhi
pAvlCkiyvxSUzN+6bQlf3/cRu2gmFGq/ZUngq1P1AJNBwY7Ku0qap7eff+HX7zF/2jkvHHUvcr91
ITg/wu5Vg1jrSti/9PRdKBMQnwl84IXyCmK9cRrHdbmk4xJt8RVHuvSCXSiTNiTtCLKdHOWn+DcS
Q/dZ9HR+eXtxLlgQ5JP+v1DW1tGygVcyzkcnxhNdJv8w1x3ghdBae88Vm8R70F8Bmh3MJ1Qo1xVN
aTDQA2A2hC0lF+8zT3Feub/CsSPoycWY2c8HMKLk0Qplh76T19gvLq3QLo6VUxQ3hQWodmhM2pSQ
5VMQea+ukW+et/EfYXIP+4v9ltjI73keDNttWMRjWrUkj9R0qjpdZtW4vCfJxTbsnJhW/VrOhcdz
jM0veeeh+dEw5n/UfJveaUw7T+6W2ttkq3CsL+38wmcvaJJWTjGEZrbV+/q2xcb/XrA9CLDVW0Sr
aolyyHPz28VR9psYKAim4xwdvNhglnp5xmRXkSxDVx/ffukFJ9zj6aDhACyKwEv9aEVzlk4mpd54
rZ196ZPOpveXAU9sYis5Q81M8Fq0G6iizE1cobQ9swOozbMIV1sVXMVoXrDoPWlh60jtNHSzc8ag
8JDMZgGlqKegANpNEbsS1S+t2M5tNqugsbNiGIMN7XyUQqsbPpLlv7f3438iA/9wm2h38gm0gdks
RJgPzkKD1z+6pUuhQOxaA4lJnQjL7gwZbzelk6FUH9DWehdMHUnDzpG6Dde4pY7Or3YBugQ0TqBg
ARIrrYp3mtvOkUIn21EJFuYg1B9RKqS/iiZ+F2sQtIzPVviXtUlDp4GagOW2a6cDWDF1quaiTXCo
fHp7dy7Y8x5JN64DcwaMSznlRTKV7bGg/pgMHCrcxIf2zvoQbyKT9FoJ4pI17HF0SByNqhRqkqhf
NWHeNn4/HGorxzGhm7fWqSSNVyTNWMcbyPbVsKau2DAvF/rd8LI0pMbQ2eIX7j1QLSzx/lTFZb/D
pD1KjiHAfVCGryBcuV3j7LzgWnucHcfIBVByVZhPizrioHttmL5SUrv06PPf/7INjBXH88ZRK23D
1R1AdjRD2HW5ht8mZxf5h9fuMWah30+ObUjFMMMm7EG4piu/gfMPBC4C7L9QdJZe8CkspfKSImJF
cQsxoGhJ/Er5UeKFnu+l0OoKeCY3TYKjqmLw0zWScHNSm1t/+FREmUfCTxCfhRj8hix1SBdQTIaH
t037Quzcg9aUBKDMk4Lng5pugqJ9letaJQPh12z50g7sooscIsBha3Z+gf0ZYJsT1ETeNSAEu9zF
leZcqiuhvAueIw1+QvGz28rnOBA/316cC799j1lrI0P9WOFaPwuuMberlsxr/WuD1Wfn+Yfx7Cnv
UAUkQaRUmEMWwnxEcaipkhWUstkAirWD68r4fdF3D1zjUtfRxiNkSjMjPyZ0H/20oSVs8u1l+l9j
4F9fsgsPmBMFJhZUFnlJIHF58DhUr9MAiM7PAdhSHrq1deyu7UxvvnhK1uWh3Uj/UIeIXBlUQ0Ct
wgHScVBMcsJLTWlVn0Avcq5hK1UnQJWKlDiDtpIOITDilmsDTpd2YJeneBUpJYMyb26MfD0b/9l8
ohLiw1U9v+8+tYformWxbbInUd5gMGiD3lNIbMqIZ65pG1wy0l1iMtA5BnAT9WptGIh8kfHcthWh
V46+S0/f5SVxM5cQcfF5vqG0CFq6uD+BbxeK02+bzqXH76KDA7cfjrrzbdOvy5/LqFDTQi3Zv8b6
cCG88V2AiGBKZl5WjjOLRckynfEDbRQnQeG/qydE4j2GD+TSmDcKTZgXFfKQZAEr0bdqLJr3tBLx
+N193EVQ3mu0wQZ05XRLK27SKDT9FVTohfXf09CN0FTyV6M5BtioOW2raW+w4e/CXuG37+IClOfa
Hrhilo8Bq7LCi3kmNv+dF9k9zE5oaNKYHrZDQddXgam6hqY5GXpZnhpuwz9vW+gFC9pzzwEEv2Hi
Dv0yS6b5mZWR/xQRJ3+C6K7sD2+/47yX/4ifbOfCYIIEmLtBgFYq+o5krgVjqD+AK3jrGobMruK/
bVzKrzaCMvqVd17a+Z1jAwyHNjvO5nyJq2pKuwAM4EiZFfv99jddiK1s59nePPW466MTCM3DSSTK
ak5Ttm3xrzAa2GcHkMLr22+6tEM7H8dYLe5KlUJRspHmQSKj+S8EkvapaML+fU64B+I1PIyKaSTo
CXqhveWo6aG1FjRXOpoXPmAPvuvFqF3nE3zA0nOVVvNSPIDcTPwnkOtfCbQXTGzPbYfxExlCNZRj
u+sIg+xhuf2pBiiHJ3wbXXRbbmVb3C8KPyTZAE26JgV9wQz26LxW1BSG5RC+SvYxHIcH00bZhkMR
+XBdpm9bwAVbpueF/SvLhzygiGW/oOYUBvFH2ll2HFt+Dc576ennv//19JixDpaMDHazQfVBsDK4
sRVvDm//9gv1sj08r9LdOvd9QHPXRza14Bk9hSwOjpDPtgdl4uIYi6J+n6vsqewoC2vXg5Qd0JGx
dWlVyWHNwEMqQbALWMY1qaJLBr33/cVZkNeXNBdwxjPvxjNt2jaVq3inP+5cvmUl3+pyprni0t2O
tRwhgsOusbNd2PA9Wq9oizWwQc9yf2jGYzMDRB4t/nR8e8MvPX13oI/g3YdWb8vy88jklBA5B59X
iB1fG+S59Pxdfb0ZQfbqlXh+RZ/YFnUPbBPD++oAe946oCB0UJU10kw1h0Aesd/6LHT8voXZeTEK
3mAAUsh0FrnVd0EjJWbph/DKT7/gZ2TnxfOwrkE/oy7t66Hb0rpoNgH02rDBGRhz/Bj5Jv5SzcT8
ePtz/j2wQGKyO9WLIpR2CwTNGysHAVy7BTMDiqzenJzrVfd2EB3kBwgkGnU2UgsJDLCyQi4oG6Rl
c8KgRqAPpMJdKYkXErq0DkFYjsRAQUq2qH0wPWFqlJ5EZ6rfb//oC8bzP0WHv2KdJ1WPUgak5zEk
ZA6u8HnWdtO7KE+wIruco6rBtAS9VpovERp9yTr2jUnCoXbvvE78r07z18/XLdpUnb8g8JhaZVOg
Wer1/Zq9a3HILuqQmnnDxmEw20LmGwxFdo+8a94ljkPiPequXUQE3iif5OC2mTKIc5hTv6F90rT1
NbK1C0nAHnq3jLj0TwMjKOM1H51lAJkReR8q/bnogSHs2EyO49V+/IVTYA/FoxYwpDDqaQ5CHXq7
WI+ka8G6G4GvupI5Xcgu9ni8uUbnRIExHuDjuItS1jfjl9gvhimlfQ0CQeaH+tqhduldu/CkQaGj
bUeDvOetzYTf8dTviLunkEH4IWbqrljZpWXbBaqwNEW9FhHJ9bYZtDDALGISEeuKpqNp9fy+aLtH
6kEw3sz6bG4LWrw30N4osgrYkisfcf6x/7jR7LWUO+tjAEtTP/c6IdKKhVGGvbkG3r20FTtHbPVa
6hAt/BzyVz0IRdyj9uclg1oEGqXXSOAvfMIeRNd6baQh60Nw8V7ZC6b3hzQq6PDyrliyx885UTWs
G/wgD1U9v4ysre+btbumFHfhsNvj5OdeNOs26CAXsZLJNhpUGY32Cpt4uvQ/+9U0zxhQ94oro5KX
1uq8UX/FXUkJd/W84H3LAkgCs12KNrO5fXutLmz3XsJ44QwqlLUJ8sbI9sBCdje1/LjwyiVRBAjo
22+59A3nv//1Dc6UQrTrGOSTV07PDrrGH7lertVIL3j1nudODRE6bx2+wbVO3q/SE3f+ELguwVTR
O9E/e7q7DVMXK1RtCNLukj2VyrT3Y0jI9/etzy6pr6yYR+Qtfg6J9vbYodaVBVVzTQ/h0vrsXJri
0A6iUPj5qvvt2MZxq5NZueIEsREMSbznE8QeBtg6AW6ywPr50gZFFkI/7W5j87u08yACsEvsI65K
DXRAgElDNn4pva1/wbje1VLpv1dI7CGAYhn4MA8FfIwvCtpkXGcLxOAwBFj7V65V/+5zij0OMOI1
Lrb9gi32xuhlQE6arvNUJqG3zHeepD0k1/zmpMe5ebHUXUOaXvqy89//8rzIa8tRdoiFEjoeJFHT
xH/ELjBVukK8bj28vfn/jiJiDw+smPZK0H/hSHLU3QbBIg8epleOy1aqQz8be6Xg/+/YK/Y4wU3W
Aa4Tnp8HDSQab7YOQrcYHO9tcyhs1E8H8BLUBITA5xT17U/7d+gS8S6vbsCMN4997+cSipooHYHN
y9hKHd/39J3jb1E0C788k/+vuvw4aC94bZ1brtjcpd++c3wruxI8cJLkQWTVYeLVD8hyblcW5sKe
76FyfJqIxvwvfGaIxnz1vfim65sNc4mReACJ1LsI44nYM+VNPSYRSFeSXHUM9bPJDWcq9GuFbsrF
+c74f/MpsefK80Tvd+DxJflKy/KPzxaOmqowrm4tyC5a3XyUE8oJt3xt5jVZlXO44k6e3J6LXrdz
5qpC+R/5EsUkdarv5gM4XFfA+3AjLlIwokA1otZ80l9izG36SehqNme+Z+tkBbWCqSo/ZQKzBEv9
TSt3V0RFd7fEtHgU1LpHaCnptFfRnA5ztSZKTA0OtjFIPDEuCUZyTqvU34LJX5M+Lpu0qeYpDbn7
OTYeJBQVW07hFg+A5A/3qOusWYw2VlY0xc3CbJV4jTclYTcUkFOLyKGPoeI4uDYdgMaddf9l4L53
bJrx10yXFVT3DWYSvfJRLtvvfirOwnjBK3fqN1Quv3DjvxiyhGlD7JbMvlnSwGdhOpjlQ68JaNgC
1h09DEBzAv1bwHz7tKz5aR68T2FFVdbP4ScorppE1erBTsFTE/CXdgTXCCdIQtsx5KmKJogxh/6S
loP7sZXrdPL89avAiOQhiiHWaYL+RbTNaxU3H2f8/wPkVlW2knXOR9PH6dQ62ieNsxCq85ohoXJx
r6XRJC8ZTpS6tPdrwZ8LuXq3FbiMUcOnCQn9xzq2bQKS7pceUqjpsIkSXdVpykTEvUTPyjsOpfs5
WLBDS+YPifVDAwRLebLxKhMZgSBO0x81LxbQu5PfQ8EefdbxB2+wJ2RIEsxkFOAPSX/7xJvAsdK2
uZnju2JcT62NT1D2/snb7Zen2a1qOpqvzIhEhi0UvouNZCsS0wSzTQM+cZhTVTXfVS2CzM7MJVMB
ljroFtW3XQTedBT2+Q0EWbpTteoqC6RcD5Q23yJZfdC9FkloAp5wDhkORqo/S8WapCZt+WjL8Qnk
UDUwiLxLGhNNyYAmdBLV0y8wNLnMjO18iFr/ZYzmNcW2rRDabGzi4mG9WbUt0CDUIqO2bbMAV7vE
1OaVcPs8Feoj9wJAeg1qtPAjgV4uABNWVM8lNB7RntZNxjdwYvsgB87LzTwHoBVLBgW2uqHapmSM
AvOBOXUPp/odjf5NVEYiVecR/xmyTYlPY3LwdD8npDefW9bh/hSMPy3n3zG7hbKQ5UMKMlTwDRPs
oi3Ft7nv9KH3m+AwokSRSlYNCVua/yYSQy/Ws6i0TFuig87A6frfbMA9DyjiB8WCx7kVENyct1tX
zn0aR80HzuIjyGKau02RMuUUlcli9u5c1W43atMfG109bR572kK4DRr/fT54CHj+1P8KSksBGe7V
cdACue3AUx6Z+OiFlc0Cr97SpQV6aRxLLw3b7achc5NgFhOs/FHzyUz+i4zix5E4c+igO5lUCE+p
9QEaWTTQ37o07BgWwy+tlhqYVQVszCg5dNPYnLZgOUk225cpcZjcFcSRGzrKKhscq47GWZcGkBi4
nYJQQfnT+anXsYcurKqkDaOfgwtfzVRg+gRE3bAUa5MZ5DJ5wEAKG4tVPqOcxE+j9bRMlI/RkZHG
/pcA6NkvqqihWhoUAfhH1KTkYwzVR5byUZOvkre1BlrKhPdOC3WSltZHDSjJk5oQbaxvujmNGGrY
aQTG5yqZvbA8wv1Ll1J/9l7rGXLcUUlViW0gKm+Dld2MYJY9+dPg32hIlRxnWjOcOCF+RbHZ7dSs
Z634IkAAXQGhuA0ZM8/cNUqlcYFZMwKIJCpvoxs++KNCrVGWXLKELsAoJWCnjR982zd/tqrid2YE
ZiPRQzTkAwQmM4bXysSGtLrjlsib2ZDIJgGu5J88yoJvXTXrO+D2uz9xNZWPSoz8OShFvUELOwge
y1i7h54im00FH7tHJkrvF3PL/Lnslwi7K7yPfJNNvkCGpcQZx+s77QDhTvqxd/eRavRwP0KQC1I8
POy8xBBKP8SRWW40lWt7LD1Nb+LNuBti9fZ5FrF9MZA//uA5DMUnEH2sw6Qr1yJT5KxlMTq+dQdF
xPQ7AtO5TSq5juDOdyAZXG3x7J3nXxEhHqqF/5wMICjdpLs0aOM6Gc340xXT8tSMK0ZCqLYJ8X31
aYSW2wk8QfeYtHQJJWsuQvKlaOmzgAElIP9TOLzwTVBK67PRTq8ekSQDxQ1q3hr2x0X/dau8nxsM
6Y6V+tHWPZBTIHX+3PgFjCSM5AkaHEUCKRxyGP3ATzqHYQmE8SfeRKeCk1dMXtqj6MCWLF3vTlJH
YzItvE71BHnddkJPHsPcK8KuVJ+An2YZB8Y1xZH3XdfyY+Ohah2qaEwBFA7uHFOQ/BThllI+PNYD
BC27YQIIvkezqpz8Bx6SAWc5nHWCzuXtELUPBrKkmOUoPq+GdxCsJgeGEn9m7MhxgM8qJZt0CdH9
T13GGHd1YZ1aN88I6p3B+Y9LSOvpvKODTIdw8hIIqT60mynTomm9FC1zL9lizKd1A32RrdPp5iO9
GOza3Q7V9B2dYQhSlWh4dshOEkdNvoRI/Ceht1RyLtIFAmgZ8MqfR4fZ8rrdwBvmt9+FnCEZPZjy
MNbBK0hgm6QKghbY4p5lC196FEvjOe089Z8pgl+gDigT3TiXxcq7CfkooDTf1JmpgQQEL+FrB26k
ZGjJkx/Q4YTBCsBHDXf3YdcKnLS0diAL6r+UkenwaSo6VitdjuMwNs8M+NZkM2velb1/nHG+AWNS
3M9Apf5el00lOOT9GwATqqNHxvA4qZbfFBXxUMPHTEsciq5NhR6jY+kbaDJCSafMoLEta0R5V4+P
Q+PBLya5oEXXQUuguecD7dWNwNz6UW5nd8G98Kx07kr+ia7+NGJmAGySKW909AQjmzNCtLilcXC+
usv+17xN9W1Y9dsNkKju4JZSfffDakyjQdhPYmb0RAopbpzchtsp5tuzTwn7qMk6PBXQ6a0TYrj3
o5B6eFoDVjyAlzM8evFUfe0xK3sDtcziCaq7JjOod3ws4qr/Da6D6tBV03aPO5m5A+ViCUahCe3m
vujGtPDruE0UWRAhRrE9D5SByU303d3s5kXjWIaM+LL58Z1fFn4OYp/lsIB8+dE5uWQ2bjeGyDjZ
e9g6+arLRn8uR+Q3Y1sjE6/pgtE8N8KFw+q1DlT9bLaWHLrZCUzH0jbFriDvq3tUxZQe6J3wNn40
DQ9gsm69L/VYZJaG/cscSHFqB17JRPAKMyw4yT8MpRzlcaNDk5V1KVIaFSTFgGadgUOsPIIMiqPl
TeyBbA297WIyHmRlvo+FV/zs7br+bJcS61RScgghTvsjDpf4Y4yKICzDNi8GejVPqmvUUcTFcGji
vsqlacbsvM/3PSS8kFlEPQCihXej12q6aSeLKTamQLNDw+WECeYWyc4GCCua5IcK8qYpUp41U2PH
Xqm/hXczfDcTmg4P42ymTHpmQR+iCz4ZIPVTfSaks80SAScYksxGofcYRzy8aQ26UMnWxwiZZVGQ
Vy1NPN2AkAeq7yY0ywGivq2Ekmk0Nklcaf9LaMBmlGwYIL2v68g7dX7dYupw9JeEFHP5qd4W/ogO
sv3FVuO/LgGnd+0aFN9XUgRfiPTj4FXyckDB17UECgDaSe+/qMFiHqfAFX3qedqQ/+o4aF0m17j6
UQXDPN7LYBzHw+AwJQhmYrD6pbLi3lfIvBYt7idl80XSxsMcRImizSmYudceZGn7IkGyTllGm9Ku
J5h5O52ogPhoSlRfcT8ZaVH/YQDnIJR7DSYO2yqS7iYOZ58lOuaqyrTDxD3yVDJOhyWIMQHRDFWZ
WmYncgP1AvB0WGg6979JA+3zOz27urhpiznwEjnL+b8Ieqcfm8hwzIpPcx3elcyF21GtXlAnEnlf
lSjHxvlx3hix3wxq42sKRAnypKHXpr4V/RAHyeJFnQZUk+DM6iGiBqFJeR7cm0TUYBaxLHFFgt78
6GduLVaYX4MtePJwDIGhtlJQV8BYfNznga6iXy0I1ZcUw5TB8MFhBKjIClbF3YnZRvSnwTNiTPrO
C0waj9u0PbAioA3GP4f4wxBMSAzlqix7ZC3FJCtUfnBl2GJucGpGRvrdwVO6RjO29bbneOo76CRw
ir62oGyzR+nRgB3ncF2fMLLv0R9ApaIlTfgEPWzI87L60CF9H44jW73msfYm9FH6tS6KbFBBKCF1
P9VTOpM5VPkQjHT44dfW+MgwKQ1w9dikb59AmkfrU6NGifbOBIaYk7BBgDRuAbHts2vaVZyUVwZd
Pjk9YRPqTtbrbR+3LLgt2tGIB5QBIhkkrV5InC7x4unEUmxbAhxRCKFGVw8Vrp+d+lWNkevvHedm
eyBhDwnxZPOryv2gPa2rtPAEAoLXq0CcmrK3Iom5hewtuv71BD4chPcDWQ1uBj5oMJqk8ar2ZiJF
CWA60gTIPC6dRewC83BxaIkH1ChOQnhlKWecw/OCzt/zVlLf+3qWyaZHSwIk035TU1x73cg+2cJS
8COjfZHwxRPFPXWMtFnVI27cDHpb5gRN8a6BtdcLjEqWcXhwqtYeqh28H24FoMj+jwIyL/e86Xyd
UKgCI3ES3FT4phF8RFsbxO7oQxWK4NIf9BLmvcXTnISTjRd47wiuDUT+eTzqwJg/WvL5h1FgUs4W
UNYWN3UPWPhDOHhEnAgBu18KNP86J0jj6PoB+l9bkHl6rPp7OXfcgEFCtN1tb4ouONh1pj1E1NRo
X6PaBfSFaIoYhtN8cemsS+FDSrONylPIKeiNmYf/HAqQn5MPZeUPj7qJ0dfEdbPQR5zKuPdRapv6
vvacF50sEq4alAYNlMDhgtF8iyk5+7nQbfjFk+VcoVJDNE9nv0AzIoWGR6mPuEmP7uc2V5Q9oHla
jb8hFBLY3yBdx88boJt2IMKL5U+ytf33gON+mGEQytCEr26bHyYf82MfuxVov1SHQnifIP+rdCYK
aSVSKr9HsxyTyQ6HAWE4F4D+RoVpHWrMGC26LzOHXAahwMpKfgI/RqO+lj5IXE6yL8cfax1L+ch6
MkHFkCvTHYa+b00qXDG40yZME2CjVNNi0FM6mjiy0O1hK8bF5XPXO+/Uhq75MpXSlI/zomaaWLss
4y1sh46J22RcZdAz4esh2JZhycnUBH/oWPm/9Szw77oASWKOu52OPqhIBy1u3wti0dZZy++nGXMa
t5abwT+NdFu3W6YaNR99Vnj9PSwm4E9oOVjUrjArzlLLw4UdQjJJmzWLj7s8hav/B6VZ7X77PuC+
nyuAmrYE5eOG5YKGMTgRIwum9rltQx9AJ1+Dv7ipOnXHTC+2LAhMJA/hso76Aw/tJlMaMk/ctqQL
fdDiDYLkYzDjMhCjeIObh6eX7VhB1u9XqNtlyNg4KIYzyFbtB/S4DT3pdTTw4Q3nVWa9tuGHItqq
+GDMMNgchTmLUF/wBlYPutcqqUa9soOoVbweMPIx4ZIAUgcvQUfBV4ltUYa9Q2bAqg9lgytFWqtl
3jLfeowdAEL0HuaplTKPS4yjJIPcKnQqAUPUie79sL5D1jyaG1wLmc5nOlQuaxHxcROL1lLeyZ5t
TebJlWyolvXFH5963nII64n0mRya9lvL6/IVw7pDkFZuIH+iCgi1pJttbbKpiuiUVXahj5hhmH6f
/4i8F/qS5YFXlddkIRvKrxGYZYNkC0P+zTC/UbcrqcIxU26aEXur1gvGlLea/sFU/8IPM3pwCtf4
AlU1QitkR6gLlv3dCpqC7hgZW9e51nyUJ3AshdgUyI1aktpiMPI4RHEVbkkNN6oOswZRz9NZp6O6
VSXYkxByw1I92hjiTSmaQkF4v60DpopKp1cPoIfVpxigMF07kxMuwjzKVITvPWrQ2SIFF53C/UmC
eQkG+P84Oq/lVpEtDD8RVeRwS1KWs7e3b6idBmigydDw9OfTuZmaqimPZUl0r/VH6lGIku73z24R
BWXtbPxuqJW2cr6HCqfjs0UUoUptYmqqNzSqhpcDlZF9EA3lNL96okWG5DhkF73XwhHDsc6xQiVL
UNfiNPQkWP41nNw3zgEhwxifjKYSX1Rd103K+ewCOQ7SJIqeB7JNtFzodizWuc2fuMCojRaa5rcy
JE6VXHkGEAj/a4ZsdY02ai14MAIR9H9ka7ntcVdeqTC2tHt7IURRWY+TcCuayOX6GkIu9a4MA6ZN
Lm7RivWFddPkP2QCciZtABOfmOjaPB2AmKZwnlS7xb2LPv5UMC0aZ1uTXn9uQVbtc2OWxpH+6fFa
E0UrT20tOXtm09pZP3ucnIklDYqF+s6xIB1aJ5PHaRgrDz1067yt294xp9dt5QKwOBNwR7VkWSiE
WU2xa9gOUOtaD8PfyZl1LebdLLMXmuuACmVrO28tlvyWKwSUM0FnkRspxOnEqYh3TMTkj5XjefW7
7KvkOi1uFY22Nstp2XshCcl7cHeCskf8vRndHHaBv8RWbq4X+jTWJpzatT32Y2D8BRHXnwG3vS+z
2VqXy3PtE1X1C2n2db+/PIbcNtwKiVCpdEGlPTkFL0W/rW2YdR7gcWlXFJM6xWvguBYBL/r2x5N+
/sW1slwEnXjvmWbojLil7A/dvvfMk2LcMxZoYgxFY+SpqRVe4pKDddPXNptCTiWeXpszn8aySbsM
xir0B/5YFclQZ+K36FcwkmqbvGvRkvgSlbPmAB9mSk+aTJ9H7thATzBAz5+NYcqZpWhwPusR7CJb
EH0mYhBa4k3jcK74XCEf/EHny5MFMPajoIOWIFkv7R21sltT0oPnaZyfNsvsP7Kq2VMHjEKeqywn
qN2YZ5AlWzO/gnzeZTr2TQ3zUIy+yVKgwIVN35w3Jh5/O7o7q9hLZzf92TEy9uJWF+9am9E8opXi
OZOTdlKaydcw8OUtr1aHshDXx9I4rt7CmSfNu13CIOSLof+iFWo+rAuW68eR/SGEcuId8vvi7K24
mvxezpquePN6Zb3QNZJ960P7n+z8IlpWW81hQC78sd8W3Qq5AFfw3zXgkNA8EpQtLik4tI9qt+GI
C92difnql+suTO/34A4cOFXnpEFuj7/rSY7fcy/z82QX09/a80HilW9OOFnZgELlS3XzWFJ+EaRr
cmaqdajTbWzwIRMpmluR6U3dFuc7Ni2G1n62w21xzD3sN6MoTnPp134ih0ytp5ae+zVlnf8j9vJD
lPaQ4LOz7oa7135k4MVKOoT1TILsa6nXtZOe7FggvZDnzQQf3tY3f8+rL2VZdRxMRFDl/lK8kRkt
/+vgYP74+2T+lfXO8KpqveJKcoZY78eaHalehlOx6q+Tr0HyltYfk4v6hngMzrm0tx9WVQ6RPgQj
uQj2HNeW1dG61ASRsWrZh+WVj/bbatuTYZtJDSyIo4I1WsJdA1nyarc71rUVACxQvcvLtVPFopYE
Mvvu9C2DDFz9VOl7CXhU1in37/SFGYn5BU3/Pd+zo6ccPdEVtQSOtlfh0syY82tv+darXLsuvG3V
pK+XWt/W4zzLYU5wDGgwRbTh/XtIBH+bhIonI5bCZBzpNJv81kldTdP70JG+96e28WjTPTq0KWeM
nQyaPV9nynNOvdcG6VT2KEekZ0fwkPx0VlfnqnS1szv74wn2zThuDVFcikmLlB3lxmbtZx9uF8yn
QDdcHkuHpdx1gj90aEsv5O7dvyrN2mmGo5qDH97/WpLDypAsLx4ERxgQYR1CQe5MDJMW70wTB71g
OZ2sbnx2dVucxnkfKYBRPI1aZT9JiqVqeDa/O1AgpsKGZM0GIUS7vzLCO7HkFSfzuhQFW7umPcu+
Xy5+kFtfczHPl4IlK1KNJsK1mligTSHVn93f16Okt+aqmdrvxhDe57Jk6l2O+Ytv6zOmfqivtlQl
OxBdUCWv6U2vnfy0OV0f+UPTp13fd1+g+/7z5hTtF6TPaMf+4nCvUKAZu8PkNknvLKP+3oqG75K+
DPXB9yw/IX6jiJFwS1I7HX9IGKbsZNF663WqnSDGuinPhZh3Zs6gDIX0DBJmHnhGNvZQObaKu920
7lOXz3FTr9UdUFIeCkMasRGoXzlTwY3m+uJ5rxYrxmcwH4vBVEkjWW2koQWR1xe/s826F2PPDmNU
VlS1qopqiqMeodz5wTazJh4mUc20lnsgxTIDWART32A2dDNgodNWPsbYtgvnz9prxS2oK/M8Ze5q
Ajs/QP/VzFITaXFcQsjx0srMjZZ5EH8Ht9hD15qqz3UwOZdgmE6WN2X/CmGMF8IcunNfPBg4HB/2
p7cpC55oYZWPvC4nkzlbjf2mHg2+jqrRjbB2vurSsr8cx+tmdkks+5Fn0TyhSvPdEO1b4zA0Rz5o
ESB32S8URwl4F09xvISdJG42zC3CvEKj62ciMWrin7c5H/5S1bBfzEVUca9ad4bpG6mhB3g5Db6V
0Vy9m2mx1Cdfn6c3zdWDT2PLx9+lgGvrGU9jn8ikw7o3Gsa+cri1Mw8jLkV5aWzNOzWzKPiSTBAc
FZDMmx1YNa9Qo+ey5n+NxmPok6x2off8dkxyM38jlylIV03ZG0Sg751lEQSAEZqwEp/41+/WNsg9
o5wrckAqiajwtDsP+hB6QPl/dlvT33ppuUdb4yAc1jU4L/RApBOL/GW3NO8G7Dfe2m2EZDKrI4Wt
eURs2/4LdK5I9HkRz7pVfzSNUZ+V6Cu48nH9Hvr6BZ88LFc3UJaF1ubQSm05MZFtIsyN3U3Fbn+0
nAuhsPrsOMwcWHOwmD+LujE+tmrVCGzvqi/XFvVB1obBZAyrgQBt+5XpuvWf7vr/JqKbYS763osf
2QqwOgHceiCadJb6eKsNZ00dOqqiwGms+8wJz+3U5vpRiLGOEcxgd6oDtzv4jyYdqYv2spPndkIi
kn8HgFwvS+mS09zP1beypuUgF2d781e3O+/GpCVClt1T0I1avLU6RuUqiKux3BOvLZEZBeKLrqEs
ROhRxr7Gw2qWCmC4YK42LeE9ITFUaVas+a3Ogt+ea8kXr32ATIHZrxct99xLNVcQf+A2L3bZreki
FjD+UreaqGXkToq845N1a4esVptzEIwORA3T1ZgQbTD+xRNl3rUg0NLZLetYBArJMhPxOXAMl2IC
b/80YOfY5oR/LYhs/+wKv6WNV0ss2s/ixgyaq2mQdsAvsfI/0vd3rOLWr0V08t6u9Uujb/aTMOmm
GcCartAFTjI0a3G0ncz5pGMp+Hb2MbtvFeRkU/btCRflfqOyujg/Mk8SXZcJEhPvWTALJprWLgdD
cjuG5oAVWJfQKu2c/Wy8APBwUe3fdgBoUbYAc5HVAJS4FMluSyNZB+g/WUxzyl6cXdk4veMIwpjy
XHD3A0Sd+mLd/ql+Jjxx2J3L2kBjC8l9ruc2ooB+dk9OvUkYkzJd+q1Oh2awUhvR1lc5TgBPwv+0
3So4YjtSd5T0QbxXgwj7Gd0NKgVYG1Ix/XRBccjcuC03gMj2XlliPGp+Xl3AKYpwnOuONbqreR5I
U2tRM0djsMA4uHseN1Se/ewHqJGhbOvYzBiACCQwonUDUyi4Xa6uEXzUZHsjwBmHqwaR8JYvlHaG
QIHz1SwCcVXd/ssbCo1Al+w/bzOSdrDqV8MydiK34Do0U3fCZjeaFPUHKP3OHFYUY6rKTB0Hd/nV
d0EPnDeaEZzVetj3zr3jstDAwaqlPu6trSXD7v7hoRFkEavuGoz6fGT/WhklqvoAumy/adBRJ5zw
0Ae191U51HxmeNdZHahSXEw8x5u+DSejfhAbG7SJUqsE03DmMGPVf28acwxdRtNTwBobzWAHv8GO
oIvpQvjyKr/63B7e9EInjiWrRu3CyuGfHGbil3XJjdPAwZTSzYmaRmPRvC1TIF5q7K5fnprL57qk
A3N4KK6yvJcn6PD6Vg79kxEs+J36/UfPIJCAcOZRMzjaccqC++huQYpU5s9cemus53XxqTF1PFXE
m6XVAJepvHo5KyiCY1nYX7nBo5+N82ISA1M1MaR3F/u+xT1UTPU/hFfDoXDgqDR/mo6btnJNYGjM
MwZcBAP737mtXYvoA+GdSz+Q4boL8W/v4MCMtpDJahNE5ppTnRrQmUwiQnC6sxlo65afdAsFVA0Q
I1hiC/m0uhbQdO4uEeqtEZzO8qLSkN1VZs5wHUSdnTa1qIO++GTHywKPHQ7hK0a7LvRtWuwN11TR
kmvGgU1Ef959CoRWx3W70ANE+FoFdLRXSy1Whfyxb2b1x9MVoTjBYucXvV99sJHxBVWLF7p1VsZe
5vyzFFFKrunthzEvVSwmjrnarxlK5TSmu66G1M6Cn52PImkQwRpp7FpAWd38ND/+UlXKH37Z6qlP
ANSr32TBbdzdIXKnCcKt3J1zsOk/HVYlsNERgCFrTjr+52jUyjv5kUyYRjfFVrMCjJLgynQmvxqf
cXbeh/cBzDFWKygW4v09zmTZ/CJDsH3yuzwLd39Rn6Ii/N6wrPJcbVp7qv3qn+kuOYO3+yECx0w8
S1loUPw+tjqQnNFs9cTsUOJJYm+uKpuPGunbL5IWuphMZsGVxaO26vmGhIPDZFkImHGLwOLPYc2A
Xa0it1uKY1CZBreLWV0tTQGzGNzjOvnbB/CGf6OhLZEj/PzVoGj8SmAV2rpMeXO64yOLx3aAI6Xm
Ld6RJp0adAwRUKsbyrppz+MjcWrsFHo+OJcQpFme5FrPBylojxiHDqONJN+l0ItX8tg0dCNyuCjH
1q+TWvJv0wz40aUHbhsIE5d2nqVr5Wafc4NbJssKkjCdaXqZucbPudZ89wHc7jTt+C7Kmidr1+u4
6x0XAsavL7Vm/naV88NyYXtU7hihYaJMRXCQBEGGZA35M3eF1pHLJI3lrNuW+4R73rstTmXeKIQv
onLSX0bhLicblWFcBkEbb4MtL5MOUGHPSoSYSmfq7hdwjhwtul01Jvdk7YYBNBoCCV2ewHZRChlE
DFoGK2rujUui26gKJE2h7iq/M4EOAa2bHuZIT8IchUS4YI+INPzvDJJNfhvLObgKLsEn4VbOsVDZ
+qW3xBTBdhjt06MFNpyHZnE5nBqAzM6Z9w9PL9nQ8sVMQEH04YrwLnhGPIYIwzAHAgOz9bjzeJ8h
8LZnkjQKlJN6ipZhuMk8+28RRv6OFMeJvZnLcDENcSmoXYJoJGcun9TwWhL7GI0dydpToakUbDO7
Qloaoe3Aq5WG9jsfAfyWtWWrV7lsiSSSqkEuRboqQozfM3/sKzRafyrmvIycYnopBz4woTcf1TrZ
B1GikucoqB+5er/gL0TkutrFb9imoP+x2tu4qtR3+ZBuzO4yHYq+qCPetRra17ERfYrfD8Y1omre
4qp3v/21/23Dtd59VzQMoN3F9Yz7PJDO5HQqrKvuY7P2l50ssthckbhY/pB62vRj9PSPXl/I5FKM
GduuPXfbjnGplhDZgZzvfKUsmAHLipzW/SeHvjwMvmZEtgUQTi/iFEpkkQcxFrdGlT+8ldVoX7o+
9Gy3/adTZHhl9qUHEx3G3fL7huUXUe+Xj8n1Xap60lG6BqxnFcb+hTvthzFO48Hvl/7o1GWQwKg4
RzUEflRpiDAQbCIpj/ZqL/+2ZUdm8l6sWmTDNx60CYh0H/LZuOsTbOnAxvMftHp36xumAqlbbhVm
2trFwf/lYhbqqmJaBooFqwHKyXZjZGMm+IeTg6l23vQd6D588DSzHmxyedVREf4i367+NeTD46pf
3MuQg7ohAMy089Y2FsPNhjZzMUb7X0DzyH9t3tL91aIK5gJzl0+jwYDBIaNRRq+Ns6nHnPVtmgWZ
Da2/ELNgaVL9Wqi0Ovp0hpEb520nu1jQ6bj7qF6mzu0h6tc+Xe2qOmR7rkfMlfUVqNO8CbWWx20d
GkbsakTVTBWJTA0rc/9D4VCepgqiS7jd8LEE5XwUmocMRXK0DlVgvbSM8mc14vBcx3aN7b1Z3t1V
34Ao+V2x7/Coaqj6PwdnK/7CLhIFIppAB8gkJP4HlI38oGSy+9QLJ0is2Rbx3GrrRdf1bgrbtdrD
Lu/Gv0uwd0PoTvpmpNZWIhmjEHbfkxGVKsFjVdk3YS4z74i3Y/xD6waoLR9nxRLNMsYkUdxYzbSL
Rg/kFUyyRrAmJhNZ9x6Yv7aAqGHkqmIlxKkqnzIXSpFbp0NmwcB5L/zJPDTk+L7m/ah7sUM0MoiS
AOdg2zVDv5D1J2qkXsLNexPL+Ebc3XXbWz2IgHjaALlGJdcjRFr7S+V6/dkG+nwrURqw3O1IY0mV
BE2NoCHRY7t9461J42wBVIjj9Re7mdhaIO+MPNT7qYDVKfSgTgpR51PUN729feorM28YKCP3og3Q
Jqm2hqGw4FGbIrurLEBdR9ipYa7LzHJStX9Qtnr9I7bZZA3ovLmI9HWdKSTKJ7eNKzmVyc4cCPRT
T2wKDMXzsbfn9jkbHS+BabTubQOHdcp2L/CiDmGCe5t1gGlGU0L+0taVehAOY1CdA5nzBVYWrEDi
ygUwzKKSUDAwr/DWPLDaTwEA2LxWWQFqOkg+lGgE91nivu6cNsa2uPjpSnnonD4mvefRaO0g6Qdr
eEboHpymMffaWKphbyKUL1oQC0ODIjaXsrYYJ6fyl00xihN2DOAy2WpfrYhb9g0LgXDH4OSVpeuR
BY1xlTek7rI+43gbAusP0tKpeimBx7YQGY9pXza/dc0IiZm9JLSyZU20eAJ8a2onMcPyDQ3yN6Df
/V7OVTsckdjXKgRQ433KOMdV7LqtlX1MrTlmb0r6W/uzEM1iNYgU1lqkroQ1/IJjVfPBKxmGJprn
t14c5F6ZfpwtsvwUed0/t8T6vJey8OpQA7W/D1rJq+RcZVRy/MJr4sZogbWtXg2f8ERWGYN6Dvtp
oU2ki5ptKr5GYZhZ1NPxspz7tRi2WG+UB7UdrKP4A81r2y+e4endk5XpWX1Y0YERQT9qNfyB6yLZ
pFTyQZSsWErOWaYecu6NqZ22zG7/sNWm/17bqjwUWm/HhtmbpM9Or1VT8JfkujhmgWxiYnamdw95
aDwZ/QsLt7q4RLwkg61GBo7xRVRthjDdzxXGAEemahZ6KNG6xrQbg8LyQiPw4/a+K4OBomo22v4o
Hn1STmdsIRMbmDO8cQKjrX462/LChVgdS3Ox3kfbUWd7yf2nkTIFzHs9iqY96w9553Dkztb0sQOx
QUir71lHAJZXCJNlsRaxD/2KLFNpYeGb4lAR3PSYEcl8q9r2DR6KcdNeqhdlaF2MHmFJfa/YY1W3
2m21O5QaDmbsdcFOqSlkJ0wTbaoLkVH66tnMrt5gbveJ/eIpD6Z1TYLeM35CVeqcsC00lpl1/dck
tuXUoQYhGFLr+ys6SW2IJMpqM2JAb2Mxj36iYfkxcMJw2IV1n+XfSDyHa1mx9aEoMtZ7YG89wns1
D/9KHcjcQFlpRHPglwZmlxpDQV0OChGPobgmgnFNrdExnwLYDHBKvlDws8tb7oxTsrR01uCbsdH+
1+LdnPv8NLhbcxq2zvlbtSZDoSm7J7kV3TVDi/XmOrp7MYuFW2M165FLjYUlNBa7K9K2tDsS9cwl
pe2bhQ0ZHWXVhLgz/sPDfSvPrFir/Ha/DGrZv+0BSCt0ti1QIcGcWSyg8U5chmPCrvLpmG7Wx4M7
U1FH597voUKS03WT8WYzebIfzV5sKIe8Wg8ltZPr/qcHKn8wSwrotql8zQLtm/iTCkquKlKydO9N
y/yxb7t3sgm1TTkZTx6yt5g4xyzRQS7Z8lo+vPbJG8TVWqSeCB0BoZArAja9nC5sEtgiDM9hY7V+
tWWJrL8160O7jF0o7PE5sNs53jshYneZCbyZ/dsumZj7IK/PwvfcqJ/cLdam0cPE09392bwhHEq6
2pLHfaqOQ7HGwkP41w6jdSen5FlKxNQUeX3WRWMT1NsaP6hb+7XB9Yf20vmRthQopDznHZ5zTTQC
NRO6138hLLq5435wZumdHK27To774SNsJXVJDVA9xY3v+wYGLfESDbkZbpkxHC0wpmye89i3ROKs
9fusVb+HQmc6gxChrQy8tDiZTnHNRgRXeNFu8M9emPeGfvK7ja4xjrophCP0YnJJbIgrO8mscmLU
054fOlR07zxi+JKtvj/NXVG8l257t/ZpjijCrSLDygXzSfuSKcxebV7Ah/LJhwqsFXpkLJpQ9HaZ
2D2yvp4bDlort9JxfJw+TqWXNyacX41dgptxqySwdwsqtNEDiWZPs6pO47YCfrez5SwH+9a16y/f
KLs4D7afASrBAuIUbjq3TmWwg/KtnpPKYsDA0XfgFnbZRxus8AkS3kp2v2iSecKMZa2d9zeQEFue
wvtDbK91Ie2qe9mVP727uQDtWlQZk/8yx8Vqb6hUg5tot52H3c6DzzlwPjurplSCpWlOUc9cF93o
PjSvvvlbk0dorAK6ml395+au3e/Cz1emMmncoK9rccU7wVkIJX31WgdkWGNU3LJNpGaGuH/CBrCN
9Y8x6NUzvh/IY7QLkXJz56ysxThagbV9r5z+75BoeSx6cPugNJ9mXFXQYKseTrbXQ0uXJgLLDgdR
X/xiwMYIlo9F+TpouoEjDcn/KL1CRatE1nwBUoAtHObfE5rFs42db1psP82EicBqmF8E0guuOf+D
2RW5iIYQvS551j2Y/tzd5qO99uNfOZj7sTPzEz63m83ecjTMor4LBCXowX6KtvrQs+5n1eYXiUTo
EKAqvpHOPMfg0Uvsz+32kzfPOOwM1LHWTA+/Tjdp576a2znUN8e8tSTJREXFU+o1GwI+NA/FFb84
j+TUY22cbETZnmXGWx04x0pbnWvve+0VZpspv5inP16n5ydtdNv/dofvh2v67t3jRIqwTBkp0usi
qhbNBo+cu2u9zvu/0hvFQAw2cB4kpYvEIciKs2+L8nuRZE7ImdqmRlrtVyM4EF2vgjVz/sO7kF82
T5n/Qf2rc1tk9VGyLSKbJLPbIgzxOKmiihxqYu4j9CS/0ndOpYZtEWNGXocjZZ1Xb8lYdvSysb8X
c2fmKKh9PWTT6Itbg4uljugi1/9rdg+0zW7Wfn5V1WAgHBFB8Kma0fnwKO8tw77ttlurNcsxgGks
D1UPHgR9rpfPph3I33xx8vritZb3mnu5clEaOhjpMnLaZnfFsvHIT7lkqnevhJAZLzrK/TaSjVIE
E5X6GjuB7DEQuNrv1qVeV2Gg2Ni3cqciu8lqnsu6Kb4ndurjsiz7v3Ff+2sVVGKO2dj9H0u5d/pB
FNsGyCDQxC6692zypR3DVczgYwvWBOZhw35HARY4USt3A1ka9B+zWtE74AVDfzdR2b1XGsCLNXb1
FZ/CeAKrQT2Gd+rWZ6Z22yvaZ4ai7DPMboNUqZEVbtzp2jjwnnvmK0Onq2g0CcqfDsrpS23r46mU
znYwSbpGmTP51g0Rb/Nizb6M/X7F3DC11k0bPOPKiIouoSQkAfUK4pgVryT2/GB8lwy4cWE8UD1d
97vnDr1iFa3d4sbjPNXRbpqQC1MJYe9sP22T/W9U/fRZFr6WOpt4+KZW/0Ww+bLiWJAlK3b5VNbq
P+H25UsdYN6FUsy6f8LomCZG1PRM82Rj5Hp/M0y7PDtFrc5OPzjECtm46rJW3Sxz11K+I1XiuD4y
5X234onAmU9Rb7Q5cv8/QUS/OcZYHlHy7shyytE4Vrq94F4FhkeV/Ue3JSBLwTq2O/Ua+QuYXo8R
IzRq903HvB92S4/fbwV96S0zf0fY45yqfDffCGxZkrFHAW+syxQttQF5VNj4ExiHcCd3W4JWzmJZ
430YgBceSgXgvJ6/jK2c/YHj+n2x9CYuWkpIpxwlO7N5y8jj5icDipVDA0DVMk3zRBUwQIK7TVGG
WPV5MBy1hQhNjL9cQyoda9ojnHkAxNRY0mnXVuwV9TOYr5+ymJG5DweEdnBFdBG413IEdOuLIvhD
79wDFcvUNRiKJfTMDGaWJuWUnBWmdBfqu9jne7NvJWJel+GBaJ+Yxh/BXh5AsJZG9oReY4345IvD
XOjXXAxPEM4COBQFlhhHRn7Xt97sB6FXN+V/C+tNKFVFoPlSGDyOY3nYlsYKdUwr0aQjbUIpbSQ5
BkT+kbn3rjUbJJOBd18r4yMIFi9qUVk9r7x932g//rMeFhWZs9oZpf68OLJIPQ+pH7gQ0CcbS2j0
pEaPy5InAtEmC4OvgZR425NLImYrdjS0GDP7h1ljNNY9pCnZCQedr71dg83VYrkxTzThkK9E8K5H
VyFFyx3keUYfHAdV8WMWi6jtPErqlX2jzamMugWjp90THZrZHddH5/3HQUCxU6Oaf43jLwd7d/8y
Dw9PvVXydu4ALbgtpsuS424eKv2Zqhb/OLV+fyrLrAr9ru1Zd82Rqx65l28hvcHuxEAEiyO1OuPr
5YzGvUYDeBDoeaNKbTB4j37yciXHSO3dVzU3j44lRshG2u8TKyBfEFcc1qAMIHDQ4e6syGfa5L5I
KAwiLrcLEPTMX57LGHFCk3gGDTLY/xoGfgsSn/aou0D0+KuYNa9kSpmci+Wt/SsRjdoTV/N2LId5
YMPtJ1SMucNhsCLfkgiDJ3b1A969Fx+90EVz/BqkvrYZfkvWP5DXU7Mu8lUhr5pz3WFL4owIJhDZ
ebetyMULETIfleRzOcgT8NEdPL/QeHoD3frh6lsTwXXwpMtWwdZjG+g6XQLB7d73EmzVcaWJ6L4j
WH5V9TLHGpVQd1d5MiVhlm5SFjWghHrkX5W74LVq0HZnxRZR2FHdla5yBjchY9NXO5kpk3Ukweht
3kcj1lXwyCdonZuNYS5C0QxubOJjY60vzn3Z3NBOPTlVV6flmOeHOjOeqqa/aajZIsvAGeerlosR
cOY06si7ttKffphY4yAamhE5WCOOyi69cPGy7UlkrcD1KRkL1zksUXBysulLwql9W+UD/EdZOw4I
Z2RTeZdp98z3qWBtqBdKfaeygxraHobpqgXaHiSAstDmAyjVdBhQZT1Ll4QTYU9LKIz5CXXxD23V
9GSsMy1EijbeLN732LObc2sVP1C9j5GuUF93DuPIsE13QLf9bfS97jqS8diZ47dygz6tMPcCu1Hh
okbQz9ymKz4zmT4yDg1nRyeGL+RVcYRGulAfVFv+dkpucbdQXYrsZUlk1SwHqy5umW1byew7b04+
L2wewdGt7DrZq0BP9bzN+Tj6D9vjv3d0GAeN/B91Z7YcN5Zd7VfpqHvIAA5wAPzh7otM5MRMZpIU
5xsER8zzjKf/P7Bkt8QulVz2jR1RXdEqijlgOmevvda376oYV2Zv6uOqQiswLQJzJWMFVgJXytYa
4xCPbZzuvDqob6xO3E/VFONnoPeQGQ3my8551ZiPzFZOy5aGxYU3TjH5dvK9pMMTHhGOX2wLw0EP
C8OvYhiqp8jIzqQejk8EteK9F+v+maZHtkuaEI5tXj0VWqxTuJkV3dZRnJgr0T1XQx6vJ0rMhygR
3T4j87DOCSZ+TSoSc2aFKdtXVFwywtRJYxgnOAG0uB06fzThF4I6jZWKtKDRaktdihO1RQp3AZWw
Y+A12aSt9IwLsKfsd4ZNoeqXvtKseTKeYQu/rergoEWscXjnwmVdYDu2OOpY65oV+fYXf8hiFtF0
Xqm6ha3Ftcu6eiSai+tUjY46sAsKOR6shacSkh2Uc2/q3MJvVk7QkTRplSOTy81V29WIso1OeNLf
yCnCiZe075IVGBCHNaxG9pruwH2/YDy87jp29EpyisI+AUdL7BA+SBJr+UprxvgiDJtDktpcAQZX
la9wIMiqPpaTfsOz8NGkk7r2WocMX6AYbi1bnFiUt1hO03DNOj7R74z9le87i6guxNERAY1Azb8h
bMFNkrTT3o7lV1GM/cYfx0sNpx1AhxxXz0TPcYrjhJKd+HlRatmevVs5x2uSHMnR627DlsEBtY6J
QNMnXNtD+WCH9Ts4EXKyWDBtpcXhkHj+YfIIgOJOmpaEH8n+lEy9tZiFuzUyOSxbP1VpBbKBSROC
KdqUY2/CKLQQuRrS26pvAn+KUPKmI2XYvHXqoqWHF31lkpxeqLU4JI1fLYKYHqYclWKZEYRYoFpf
57nQFo2nXzCIHetJguYYmwYpHCS6pZ8GDz7d9xBFOx7wqpfKMqTuWtmxba8xqGdLM03fvHy6nRyZ
rBkmMjd8kpMR6iWG0AKrXYyPNTQJkTpeSRtXn9aaMQ0nJx7lMmDbdFuJqV0WSudxd42+K0ravVYV
22sYKMWezpq+IIcv10VFgJ4mLxFCR9+PfmXtcRb0NMqCcK3iC+Sp1D+Xfe8RNBuSjTCa2y5OLkrk
xEWHKDan8cOtrpdPua3eBEFLJLEPpiVQzoSrmlb2qM7cjPrGbqxqZRkdUZ/ZqF/o1NVpyiYpnW7t
HgAEFR5TIDyFDr2pVpsJpxUjNSMkZqNL2aNVxWRskrTGA0w+0BGuMrJbWAzxxE2iaEl4CiyVkxgI
mbyQuqwfUbKyipa76QNOHa09mSGegOQjtZeQZ3rnVsKo0o3SlormjuhT+UYvVWw/fqdAnLErp6F3
ZWaRt+v9oAUlG4dWgEdnKDmPiqicjWm2uXM0et8c9ppWdbe9x+V7HcsOu4meeI1c5FJ47Zo+eVjT
cXAmbjX0c4nerGL6wv0R/or5/RO00udZeF5rakK3KK6lUmITdxx1fLbJUb3/ORfqJ9iuz3PwRmUa
hkE1yUprU4o/augO6HZMJQry8Rdgb20mWP0R92j+at+hwfxE78jt4nILVUPVtmyqI42rDpFrOWLg
A9uThxUz+DIZPrHZL16qphwlmp6np+eT1qbFBlzLcPnn3/hnOKlPRF9GO3BLoz1tvDxn/+WULGxm
/5LK7mES4y84ez/hh9mfYF4KW4rYpg2/KTMjZfvoebc6Yk24SHyDbG4RxdzjWon3/M+/1M+ukk94
Lz8orRgr6rQh5oZ4oSST2xqV/vW/9+qf8F6aKnras9W0ydpSupQ8xlZV8/AXfK+fXIKfZ+exG1B9
PZIcq44GGZ5TlTwRYqdleb/is//k8HweqZpUTq7aGEs2ueakzC4jh6KzJ4yCX3Cpf3JNfR6pqmRa
RiCOrGJQXgZ6u42Nwh3ZjvXKryZ6/uSCsuZ3/u4eoomSwOdKJ/ht4qX06AlqR+VW6OsyrPL/3kVk
fUL4YV9u8UEwFLqKJRrEaCorna7A9s8vop99g09PgQE2h1mo0cTmbG51m3W+GQFVbHBMjK5ZaR5o
kbL4BSfwZ2/26SaP8UuGZsMJqTuTCYYqWZcWMsLZ6Pvh2i7SDOmq83+n3/3by/D//Lf84vdHWf2P
f+fPL2huVegHzac//uM8fKnyOn9v/n3+tf/8az/+0j+u85R/Pv+VH36DF/72xu5T8/TDH1Z0n5vx
sn2rxqs3FODm49X5iPPf/K/+8G9vH69yPRZvf/8NVljWzK/Gsy/77duPdq9//01wlv7t+5f/9rPj
U8qv0bRtnv7l77891c3ff3P0L8hSTDlQDfgzGtyY3/7Wv80/se0vlmmrutR0AZQNaNlvf8vyqgn+
/ptuf0HJsYWq4zpzqCj5pTpvP34kv0gHHqdjS1uTMJ/13/7jc/1wZv55pv6WtelFHmL644Wt+Zn1
L4sRFPT5ivnuRvI9EvOAbPRt7Jcj3hsVDuYyVMp0G9hhddYh++AubGd7sG0KMuwUMHJchCLVGug0
eEjtQLXo99a5+d4QV731RiJ9GDFECz6v7U3E+LRLaJBbHUrTxMuiHaqJ8zBoRUAPoJJXyL8qfv64
Qm5PnegCBoWPC9rQHJUWTasBEGoV/z1GmKdZoiHeHxQDrglbHksrFmpCkbWwCI6bSz8LDYZxJFEx
g310b6TYIz+8QGLDLwmermczTFPYO1QK0t7KIp99owHDA5xAG2ClTGOUEfkeG9OlCsdLSVQaq1Hg
lUPtChCu2xBa3kZMMjsPtCF57KQ/nqFBgiXrQUelI801tuwTcT4Ndei5jxPnRIeSQiBI+mahweFy
Fo1NIVRaKWkCDY+Bvyi1NH9LIWEcQD1UVMsFvKgkVPIt7iPnsc6U+o2wgX8uiaId/Vw4V5aWJDde
p+MeK3vMIgbG+HhR2FZ2mky03EUP8mcjJP6H1O7KuyZRzbMyiSp0qURGV0k+lY8YoNsrzAvDteo7
WBXACljo9rJ8hm0jXw0jgbdUaHaFNT6nH8HAsis2vK228NGxLoji4lBzdKMk3ZoYrqXYKp3jkAU9
wxa0o7wi8UyJPUgcaZX5wqAt3Eoj2Hy69IhjuSUg/fS5vw0iZ1zVk6btLImlhhS2kkWuZmvI61QH
Z6iM8KLMVOFLKiYbF4RT22OyQCZj2kIh/a4D1IVkcFUWfLl0BnbKcK7N93isAHiEZa/q2yDWPex+
hmzueA6a8Zb2iTeCYUk0YzkFpThhAIUT2YG5waXNM/qpSXTLJhAcYZhAoun3WZBq506mJiGrMmYB
a6pmroFX4JWx/TCx1ljAlAcMRcZ16Ehl2qA5IRol+VCfaYrmvyvVhB7iAgDRm7VCpLhZ1uQsYEmV
OpFli3OIZoqE38VFoRCKCxIsOWK+ktu+VHEH6MllYobWFU0xG5mFZn+9CE3NODPoUu8gWMCy8ZvS
2GaBGu5KdrbLNteDt1Tw7SBZ+91LxeylO2E7aYfVKjRXPe33ZiWcprv3RDsAfso1od6n/GW5QSej
FJJq3jzhAaKGDbTRtqCLKFjrRg+GYGnamJKg+c46XlDo8Uax2uEF6S/ZSXsielY3SnJhJ1O70yGn
94sg9+lyq4XnP+gAuE6UxsqlYXZiqwAS8yn7fKL0EFphPqfSXLRRT8MSjFy7dbJe7DpWM5fuKLaK
UPjaY2NHebPs0ymc8WGmKDE9qMjtmT4euhg4w4LYb3Nuq2B1lkmgoZWmjeasmE8bmJgLCt9l/DIR
BoZUXzRJNJ57stQTaC1ztdsGXnwFlI2clzX0BrbLtKHnIlLzEClAppZA9O11OWXjRRAhASxttcgf
nQFP4EIvGaxA2lUCFJJ8mD5L1o5K7hWTcYWGkNnhvh6EdVTtMTwBCOk6AmgBTbrQG6/yWr/R/fPG
rr17Utf1TWFzf3aphP/YDLG2wWjfv30sXX9p9f7jdfmHhXzzls+LX/1/YPF22CT+fPFeV2/ZS6Bs
2qfXtyRvCw7X71uCed2ff/X3dVyR2hcsh7YE1KQ6lvxuIZ9/xKVDZM/SDY1kz4xj/raSa/KLqWkA
tE1HEp37WGe/reSa+cUWurAcQIKabhqAdv/CSv4xf+6fC7lpOprOp7Isw9TZMtgGu4nvF/SYLolU
Qw9e0eBcd015TuOTdls4HocsuwDkh8kgDYKlorpmXD0r7DbcWGfQhKWLk25MytYUiYGo/TjCXzSx
0y+kFmD0qHD0iBHJ1oSS7inhe1SlO9Lf5L0Jo2K5W5TI2auM1vMydvAX6UV8VpS3wQTRiGjTqcMW
y+O7PqehRT4f+2VfIvmUKpZj6xVOJOASOKzG7HDPC3PHPfkrHvPHgINPR8eR6K6gCW2WTevTRngS
WkfSWG1cpVWblUK+cTF4Z8kg9jwQCbKQycMSZVwKTXuOa7FKcNQucqbZLDNd9TGHhHdxjY2o95or
JpmxvJiXeWVetjjHlumTZG0h/W2egqDq93WUbkbDHjZEI9Y4+aIl0ds7m5mrtJqMU66lO7Nv7nVP
7lIrH/AhbBo0/mXS32eJjRaqZ4dKKKBPLNgjofwKtvUyKDgjwAJghZrJkr7tMTKU+4FoYNDpl5SM
NCREt0gli1MEC7Oou3Wavvj9eB6qwakLTqagAxBV9spBhHABiS2Nus0BAdBtU6SsZ07dmUUyW4l0
PrKSu8Qi6Y5Z+XJimYOWAOhmouUqwvfBMEhomZcMHMWmbjzkU/LuFXGxVLv8oU6qTdc5h8CxAKI5
10rRrgKnf7Ca/BAH9b1Tl0Twnei9to1LczA3oi1drw2ugik7RIG2wMz7te76S6qjQzfRELUHzo+W
0+eMLeeOpZV2uJ8vzBIMn2nRuprG3nHH7oIJnOsw6u5SteR4FE64DCz8NHRscmZeZMX8/2vScuTM
F9Qv+jLMlMcwaLbQTWzkNP+d0N8rdqAWdPBCG2XsppI1oFbkDX4+esNaejNfKIqXHfDGQ1VJ1xi1
xSJXO53cu76VUXyjgBVMJtortq/zCoYqlmUpiO4Ht/lsxmglaI2WsbEjH8gcrXqRISTMPZqXj/ds
E+81L7wD/Wt62r3BDhtCFd1czewSDOncR2yHv46j9+wFAieVJL2GTZsWEy4KgilrrF/3LS5i14PB
IhvzsiEJiaFzyxAbphWV7KLsiXZbPmm3sk3IYbTdbkzgkygYfskK5f4izrtw1cRDt5V0BgrrUdME
j4kMHrRdOMrOojRcdD6jVBtV26tmdRGUhrngy6uuJXmyEBo/+o6NhkryFswZQSRhDAt9ZBh7xr6A
Pci0tbrskh1yjDMYTLFRHbGbgMfjbmIVzwhGZsUsHRPdYcOZgybCFhATKIvDNbkXMgfRqRsi4Qqp
79XKPmU+Ch4BkFNnq5e5pJer2A950q5imJtDELzLuLxSqvhMSZX7oGeHl1n6jcUhotYx7Mp2A6J4
u4jQOwAEeMLTtPBk6yynrIgWfAljAYJmb2I1XuZ1R3qSyKJf65emeaSiBsUaF60rExKh6XCmZup5
Zw13IRw1zHQDD8qMBnSL0CcdxaZ68d9BGc7ZqBN4tthNOospZ8zzKgmZt8ZL0khoZnYcL8o0eANL
cyuid1E62Vp2pKkZyrXXVDaCEZtLuyeVaarYe43hBOK8JQmDlcPU8UU6ebojMLnqg/hoZs0+byOs
EWZ7H9K/6wUNzCoNt0Ull1PXXQWKuWWOhe+W3LwbjgfB9mlfBOUNiIp3xu1hK+R+GQeijahhCw9Q
FIYBZVgW6CXLOn1iDDovlVpvoGz0pX9jM511b3rapRyrZtWmol8Wee7Ci4G3AXENT+MYbApvP/Qc
5jQM37kB5odNfVbIEItkC3OhhnqQSRBHoiaAYg7d8hiU0E147Dr0oLp1kpivZUdyvPXtTWJXOKxs
rhhqL5fB1DD3ipL8C42k2ODZbtNvBx5K0n3CxKrjhQJQNCyMDM7O+OrEckf1+jAwWXARKOEzXHJq
4q3ZjuoK4yBPJGnQ+sTq6I88kcaMJ1UZsnAwGoy6weIpl/ksGmLqbPyPPLq18OskvLfKNC6rSrsc
hvI+cA6qSX83GOd0NbTpprUvaToPQLNank+AmhmVvhjQvZaYOnmAYnMhZov4nyjxMnMyygQZcsm3
HFKra65rBAQuFn2GglQupLCTAadhaarBrwbtIkN8Jx587Dnm7ZBuClxm7Do+iQhNMXSYAJPGjfNX
HYNlwrRpaElrvRhPeL/xObWkOUlz+dY2TKZTk2abSY3WCo8tFp2y7AiHZl/L4qYoQ7f2glVOFRdF
HAnMH9gwKAfccpAPSmXsQrIaKs+nwDR2RX2hZtp17olTbb6pEXg6Q72GlPluqtDvhK6eUlV9xeRN
gkh/+W5/+E1E+V40+TQE79vXlgKLCUWoaXyeqagNbRmHAV+bvcwiyrt1La/jqHN71cPWh7VPjGvS
8mu9ttyysFZWa4O1mDPm3B42efcKj15VQVX61Yiqj33M532OZRuS+kxHkfk8GlUOERPIAby7BdSR
3pFbu53j/PdteRGDYpiSZVNnLmDMxWgK2Kg9HxqNRoQ0b7dNWT2X8cDQUf2YipY7LXlIq46gs7EC
t7PnHz0hDuxho4lA6eySrtl2ar0yBHdeoGKyrxYMZTvTyYyOcK3iKN8I/9bW600txgNT/i6qsCBW
Ls46G4OeUbvsjtZaQJYxKrZ5uClJB4HMXVNoQXKjCOzVq1ILlqZ9jFliiNc1+5p7w2rRNNe5Jy+r
kNjAlFwFFnGEQMXJEq56dnCZTfO30FxjVF5b+mF/fg1YcyfhxwMtVKlS2aqWpQFXnsfOfKefJZ3H
pPI0R8uJZLKxPFQNcizbCvs+9hlzD1M2XKc0dbHddg+1ShinHcKV5hNm9rTgvmmRAaL00QAHsipZ
SDKcnS2c6HSiVV1Oa0DZgOONu6FBKWAjDgXf7JbkZkjkQOGH7XSJKoQTChDQwhTRKa9j7IFsHzN4
bRBJgudcw57RhWD6/RLfjiN3dexdgzyGJQyS3y/YQrUCqxlUmydR3xqp9qBEagdNOsWutJh6797K
i7dehTPoi/G+tDwCzQ3bA8887/tAWXcypE1cYUnXi/ag8sZJ4q1jJSmWSaonC0Ov2O0YxTEDMQIB
JVJXNHh/8RzSfxQxv92QTCvXKb0kqclPbR8sKMkIXIvdfWceamUAOiR2+AY3HclvAGbYY4hnmKDa
z3Iov0GQbphc6mY++76hOjJjF9lHbgXm7rnsr7XmF2L/x8DDT5fLrAJLC7mX/33ujOjJ2GlmqtWu
I/TLNGVRKET2HmM8MlhHdGQRnvDe3TxUZIJewUm/CUabAItn8m2m4TXpx8U4BOsESTUY9YMo8t97
dH+p8P+fyPY/yAM/faH/jeI+y9bP9QGmeWdv4feiwPxQ/V0U0KjhBYuzgGP2oe1TdP8u7mua8UWd
81C2pCntfIwH/SYJmF9Ugr+qww9QC2xjXl6+SQL8Dnogs7z+2Sz4C5KA9mMbjvcVoEN0CLzcGTaM
5U+tpqlQ1MDQenit1lPEnDNfG59TsFtUHM41M7SpgdUIuCoDL3Qr2Q+kRNTWUTfcwoh/QeYCsDgC
6Hj87vj9wfr5hx+LDgZWIlOfD8KPj07ch3HqeWGKiz3bOyLbCzwypjNP2ImKXzyn9Vn2+OeN9/sx
EKqjC0MnKMWR//HNyjoSapCyd2xU7y4wMC4M+oHpO4wFiS23CeSlPmpuz8QXryeCUJBc44AkhzSu
X2TE2oZqW+Gkxaga3ZEYyhcabc5FLZXXyn5n5JCH8I4DpdTFLYAa7xc9yE9mgY/PD/xklolp9tAs
+jyIzVHy0YHiv4s150XiO6dKH5+TLtVdCDnVFrL3bm7QuBWVBPzuYgOZbvWXT9gPn+HTWqdAu9RG
tpy7vsyRMGL9YAz2JY4usdRs+/LP32zeM346Yd+/2UfD6ruFtdWYzYL/P9kFQf88FOUxq5WnINvh
hn1NQnnz5+9mfgyn/PH92LsaupSOoOPApfLjBVIozeCTPFa2vqPmu1yQd2tQo8qmEq5DLnEwTVxp
Y5Gu0nHlcf0U9S6GTexCLhlXnZ8Vx7SPV0wPxAkfDhcm41P2lGdEZXBy8hIO44viHk09Ht20Qj/R
uQOFCNN1ZHe+m/FmHWS6RVgOly1AMLprEdun2r/yB/hYwjbhvw+RvjAxM14aXX+UyRmMw3LXo3yQ
eyIQ6uszGb88doMa34aGc8p0XlFTvUvKVCxxBathORwZUfww2BIH8dGocS8QHT60YPEXYzrdGXjD
dnln9oyexZDBnKlyn2tBjkVyAJE1kkzS9OKin/KK8i3DbNhXrp/QbhopyFfZZO4Mh6kV+Jqp6Pxu
M5j2oWjHERd88RRAwF5YGJeYaLvt6FJtpZa+GqQl16VXPE4BDt8WcWXZBIsM1OQVRBBEpUU1msnB
MLPXmJjB2pAVibuiXuPDGvDxzmAXKFWgroJDHCrBwYkf4Nei5WX1WiUmutCFBsMJgasogtNg14hA
jO5Z2Hr21SDr49KpM5A8yjMjBh6rJw9qNu1sH5pzaKyUMQk2OIjv6UVVCy4TXL5mtY+FEZFwQPxo
TXNaD9YWoFi9GphjsJ5LOc8qbux8aJeqFpwPdqotEwXjrHCM6krFspcJ0q8q1WhDRufWanEZTyE2
+NpiLk6qUCFM/mzM6GY35ZUZ2LgDweNOZst8p+qQtY63L/P4gZDjktlojWV7t1kfvld5zsNIErIv
j/Qr1UQdltZdWSL9jGr/GKSxueDjdOdm0uHjdJBDpGrQCrkCnk2UZk4m06EgDQDeipg2wHygKnxb
iw1uvyqouaMWUTdDkWJwDJODrWhY2TK8C4puXDYZELMWplA+NvdRrrUcMeeV7zTStiPXkeF4W5JT
kHAExXX/bsExd1OchZs00s9CxxtofYSXMgkMJLP2Oq6LSxtevGsAQZRRnq0IrhMmM8hSQ5lqztp6
pO+Ud1tNzexFNysz2NLQOyybMKlzmte80heHMu+fUx4d1DWHYTJvmC+4yuo4WNY3UGs1rv70EV7S
PQ+5ow0p2Vdw5Rei1uYQgsNEJnzLCTtIKwqfSj+5izR8g4XKFre49oMpheQJrhNPmt7s1ezQVR5T
4YrQptuIQwUigrfPevMEORl9y7Splyo+UNumB9hrxXlb9tcHJFmDUTt3PYXlV1x8x7AAbuWpJYpO
oz9lwrkzUl2BiUkr0GG4GMhQEMR2/Cgz4wYTMj72wAG9xOKEjka7N/nK0BDNxeGeEpPz72cGhBVU
7shVKOL2BDq2cAMkLjQG0pBOhOlTi0barwNFonU3JBWCBBHTvPKMHbOhgB8J5p8Etno/Gq9qfQ+w
0nzQLEEZ0CFTZrW2inJveBADeF722JkfZte+ll1hx4Rqw2iHYzhLxIQ5160FW5SmZ7T1O7StyYgk
SN+uOQtJhCzYPTEMjSGaipY+Qvhnrve0A5qpPfRJBhO252oNi+DcVmZiM+eVKkvHlwVRYkO82qC1
SktNeu2mgQu3RMgqb0gjCzKWTRse6VVmRCbGZk18i6a64m/rBBMyDj1114RpejVFhbfCxr30CgYB
MUa0uAjyvCHu079MmVkesaLn63m9p7Pw7ghf3SP1rkPNyBcxYznqjLk+jhY6W9sOzioOwJkfcsMx
gUcugeQYrszVksoJDBWzdt7ZalBx+YJCOzYhVCoCQAjL7uxiBodSsNLqPYJbXzI7TigrEv7p2sQu
sTbRIlx9Hkcm0/KSVOHAiAHaMEkZvacGjEVPgVbBaBhhp6MbjZ5wQROdiyjbyvTc06PyiqC5eg4s
8Ul69Vcb/2w2jt1BIO2n8wNw8icGnjXWKkn2goQwvX954/PIY0wG6c3KBs3kEcfRiCTrZAyZTIig
6F16hL953tigHOBTJXWJtCObeYJ2vFUK/TZT0OgIrdkkmUGf0pBi+cGz7HdHJzTMs3ZU9iJ2ardt
8CcQX7vEIn8l4cStUduqfLrPBlksYqSWFTzGq7L2Tp1Hyr8Z9OfGtqiEI7NGuGy+EhNYZBpAtALM
aFGcWLacDYPWgPp4EnLzsMt1C6KadoKumqEupkB7jY+BkIhZYXKhAvAodZWUqVcUBw1ONokRkkQJ
dNhstp0LS+lWIoAvF3uas6wMvOd5yZhEL7s38wLrcFqc5TUTCjjrOUbn0KI9TPaK12Cf000Hw2jo
CZTgiq3pvpYRAzjYBTUFC4ZvkP1CVzQUOEa1TSejKa27wn+fAPKuzMF5SuFJ8Hsnr+/MnVoRImB8
jRF9aw5Tuv2xX0ho/7qfNsgNInnQupQ80T7tp4uyBPzW5jF3Ak6ORsXxXwrvKoy0tZdkiOBNXi8a
shSarceEee17W2WCH/mNoyX1E4nnFFgwMJY28jiJTrvsA56UKaNMj2Zpr5C2HmoZ6BelYX31uNJ1
j9mjuj3Wh2509tZYFYgKPqstxHNECR/fuIaVvxAOaTmlW4PiYPh7kC0nBSk+U326/P6aC2UF2bIH
oWV9zUhy5PW417iZwokBjZ7Vb4XAe2+F9Z1Vs2UJ2vLVyu+9aNRXAzj/5STUcI/1+TCSAjoj8MQe
pFSufXKc9jyXaWDbyrRAYi6Qwew+fCYZ3S/8JihcHlcXBNi/Mhx260kTYHuFL8R+S2oTrEBWs+hW
K8SSe7Nr6xVw0mObgmfp4yuhZydn6LodwseTrSegz1PjUEYGW8CAuY6k7Ojh9RcKYFvDO3PaWNlh
/Ziw10YxCS/7pYxN66RYRc9ww63wgTfPK3GYYyhPJxxGYcQkHbQlRR128z7M7DEZ+9mmVcphPQ6M
DGcGxqrP5wABDUmFXDqwC+Nd9tVVgJ650rRx7+ce0jZeJl+tiy371Ys8oiXRAfrgajn3Ab5Dk6cx
ZZsziqAkVjRg4sFZ3cOSWeBxM7B4KKsSfJH3QML3cX6buDD2nQnlGEKitNhl438ubLFxhAODleed
Z0aPdRk/9k3JNHVKoPSUtiSEUjw9mO3ZNml8A7eLmO3n38NL35pNeCwL/15M6qGrZ7Gy4VOpwVlm
xq/QhBaYVs9sDS5UJe+ysDwywyQhG4mzHvQe8VTJiML0hrAtYysudHNiYJk694MM+mtWt3EgbtGw
Gp/7kc1hDFFmofWJS7s7WgiF9F+K34P2V/Q4gUdexMke5wih8voZCxo6aKY+61Z2xJxpo+8RreD2
3kICVjB+27ipmHnflt0pds4KSoG8JbkFw4eq1GJAGeP2WP+e6RC/+gF4hyGQnG1SgunciARIwoQW
5h1g+YffatBJkuzo6V6a5sjY2oFZRob2EnPyfMz+R1JH18rUYrLrmF4H1mcnwUVnEwI8gbtm3aQX
hpSV2/lCXQZ1fWl2dGeznqGvJaw42q/JjeLfsQHQsdodqMO3dZ72K2yP/lKCpaQz1ywTny4fXfIL
tqaSs8wH7f3o6NcS9HUJT0gH4gIe55bJLR4uPHnuOdFxqPlWIT7yJazne0ytV1MA6UwPGAIY86PK
ksQ87PprYtdX7NzbQ4Jtiv/c7+3RDN22UB5BgsM11JmpG76LOgOw6HMzFVH2EIMwi5uYO5Jhg7FR
QQYstHOrOWesSbBuQ5UgzBgWiyF1oNkV4bOVMkzDKMRFhoZiwF2oKUuGTl5PWRS6QqX4IzuHdHlG
+Ryuva6gmMnOFKOgbmiuClAD9G0bOHhd/FJb/cYsHfP3Ev4viXv/BVfPT2W7H8S9/0PeHwOp+Ofa
3vIpfc5fQ4TSf1p+5t/4pu6p1hepI+9LtBfD/HDhflP3VP2LoP/jSCEsxJnZ1Psfhh/jCyYTfka2
F80N+e8/1T1N/YLsp1qOaWoS+Q8R+C+oex8y2XfCBZAeA8+Q4wiB90gI+WklRrGLpmigA5OWXe6G
qMZ1Wl4P1hAd2srId+3c2ta8DjJqkNQ7v21U6JcDWUA131aY9rawnFkQ7R62SAi6jYaGvy6G9MKs
gDpyQeLuhRqE8gKLFbJotwmpuGZswT2k8+amNcEBI36uRmNw9n3sU1XN/Bl6Cw38clkuo1xCJS/C
jaHx6GI3lmyMGpXRCZo7KN4EOk1t/d0J/ANx0fyxF2DNh8Wa9VjH1unK/EtPsu2cFrRdUG8b1WQo
sCy3Ib/kErmhlS8Y4pQoHfBmIowuXFVz/3GscuAcZJw6qBJhed+RxvXV4sQqrzCREkQFvMi7EDpQ
jbXlrAjBkiLtgmpTtSNDQxqXDi43thaozBPRLmk0p+e+jbATzXF2vSzn6Vy6hedG4D9hmtYqzftw
I7rxeazsYe33yn3nKMnBUYlomsqs6O18A8O0ow8xE0nfJiXcRDEDJsEF3hCxisGFWr8/I366udM/
SW8fhw73GBcVXjacWXO793vprcpLNfKtamvQ9d3rbTas1JLdWsPOk9O4FL4hF9Ju8t2Yjd16alNs
sQwZV/QnkYTqGoP0uWY10bLyuxvH633gkkyghjzMfQRKTPKdgQsmLtCYfMm/MIsx0Qi2uaG5jJJJ
fiH+ztLdj3cIrjruDEMTCO6YZH/8PsxojPQh0Oot60G4kUO4LWWluKpOoxHa1S1DSBdKahLmqzrt
F5azT03i+To0TWgT7EagwmuYAn9880Zv28ZSmPRUE6RfqEOqn4Gyu87mE/9x4YzTfReJCeYZxYke
RsaF3zixiz5WbnHkvktOwC4G6KAoSneelaPqZihkv+pMzWr7p4M094mliUau0Tn+9Dk9xqj42cTn
5EDpy75XJiikihuUkj3U5O1Bm+BSsUfOc5XXay1lkp9Bsfrnty0h+X/9IDRSULgt3UYzwLX14wGT
RWJkDjN5ICYk2GaOBBqGBdx0221pU6y4Ci88fECLoR3OpAY7J5iqtwq4PJA/ZrqbzVc/hpgZIfae
y0mTW4YQuaVOWkBG1T2EqshI1sIaHwOGSczjsy1C6P06tdQddcO90ovT/+fovJYjRbYo+kVE4CFf
i6KsSt6/EGoZvEtIEvj6WTUvN+ZGT49KEmQes/faY+nfTFeZeQ5PfKMCImRt+4Q5X6PEJu9rbl5M
oB/nDiv1cSCftm7HMF4rR0bVbAVHUhnffJjidBXEU2Rp8dLnQqIFGPUpAS9GJAX/1DXoWpawH6B0
oNMgwEWi/KZIp+4HmALOcTBromS7/grq8q2jE4J5wHfsvNkeiq0UUVKhEQ0u4InifoVdMVw7hbZC
gJ2nQwl9HGy0xuu/Q1NDsNC1+KuHMzj44kEsOn1tGeeVXH27RSAqEzDEpnX8Y4fy5PpkXnDOH4Gj
PCx+eu8osA62CsmPMDvkAD7r9nx+r8zU23n/IAWW20WwCXBSiJotz2pUh9AHV8vItgW5goBkANCO
pZUj9PdRkKr2TGnf7+DPT5FtlfE8wwuoB+cSZt1xXcgmIjODxPjOIA19YDBZZMQzuANTntQLcZXa
fwha+k0r0gc5jp9cbAX48BFKAGw6t6L1wFPzD+0B8JI+njQ49sXDHZAYDznfHY3lkogHQ9hPgbOM
+8qEb5BPQJdqaDdQiZfLyNdHg+PcpUPkz40dkzIPqSIZ3nCJkJqo5a/Zq68hEPN2qshyQXYS2R2Y
XCY6ZjQmqDEbK71tr/bA3nff8n5PfyluixQlXSB6vYE+fAvPvovH2nhyR4ZMsHPSZcVP4FgvtjW8
rJ13M1fdIRn/Jbb3VQvQ0ArvzJa0xzPhr7dSHIG23kEJZaJOxlo9roCB1eCDTHHppKvzAkgTvivM
YGcGumT6nxCzOb3HrRzBFK3OvaWWS2ZIPAtijEwjx/qsmxe4p2pfpLHRZDcMuquIvOHgWBF7tDDy
ZH7ELSZoC0r3kRl2EWnGQbHfrUOU9mQ3N+sIxHpNLvxPe8a9wSjC+DR1l0amTU5Skg3ZPRlt7j5x
kKIEDmx/IaR1AqT1qaehvSsyLmmf5aTyG/OQ5igZyFr/XHKUJkbKMMYlc4EkGu++V8s5AH3DPbox
a2PlhQguIDGsuG+ZLti9wZgew8yuxDBwKCu6BtfBZRsO3l0qdcVAE5yt0Yf7MLPI/a7GGxN18NTD
/MOX4G0me3mdPUWIj9FekprPJeqU1ozZy6ZjDONO+Kk5enQkpnHe8JEa7U+3fk368lylFzjcMNkC
AosNuMhCksWtmDc14z9DQOQlgYsJdEofmh3JSzkywIvAQLAmyhN5UMjAZu81gzuxA8X3XWTt71Ck
85PFUQXGBe2Gub57c/vm5mO9RxGGrM73pk/j6A/toRwSdWyW3tvaKQljbINxX6ExAH/3Worqj90C
SZ0uay4VDgd/IRhOt57iQ121q1UDFCCRb6Up37OCIdds06nUtb8P2+liYA1yMpJn89AyolHk3a1Y
14+Z9ZBtr/pnBEG9qVvzwW/YSxQTOIzSVW9Tp62IsKaUtGYb5EMd4RAuD0Ehb6TkuRnfK1ZiyNYM
d5fkGeFI7hUpbyEtCwy4xc7kQuVvy8+CMpYYiuzBrm7FYk1n5FTx3HjIJR6Qu1dx3ZNistjwJrBm
kWZVZvOOyK3DSNBftDTlEiEF/iFh6zpjYOvdBp9ErdeF846Sh3gS9oFblD+4V0BgdOlD7jSPQWu8
BBa8s/w3rfwtwe1InXPHi9OMAPiJEBzblMRsM+UjV3C9120EEs++qp7m3GtJsGd18UwWYUC6NaYb
grXBX3mwYepvSk82PURf+GNO/B7ElUgbD2NjsPMl5oBBhnWQRtlHczoiaZHBpcJyv0sAEeG2747c
lXJvmcWZXFWI+7bLWyrUbRG0aWwVE/cgoegEAWDDKxDuhMhEQTdsGU6/zaLn9Ez79zQmY2k+sekM
2MvgUTEjo8sO5YpeNoGKNbKmQhD/UjDo9VT1ijrqKeiSp1okX728TZWG5Lr6n8i0j4Jg33vuhniY
hgEGe9BvMRN4UQBZI7vLSULbqG75CTtYjtVYf1RLjqUS4OIyITdXHiuwkkxmxiICid/oxhaYeZu8
5P1As360Oszd5E/Vc9gf7uteOQ8i5GGbTp7GObgAaO1K99WwuXlgY97hxGiivrPrTWiMz54/XjJI
LozUE3RNADga5wJdxzwHY7wCUOmrxtuT7mrtjMY+Wr33PBq1u8W4zqBVN0djCp5cZ9GsENr7cvke
OyN4Xz1m7BaZF/Y12CmzaTSgjjskISKOXbstAH/IUSQzgH99ZDwsbwH5egJiHqmTcts1FoO6IlM7
IKYAerwFqI3HFs8iM60Tn5k3yL3bmMsWoQCoAi1PcicwLd2klQXpK1tfpgH7FlKFoFu5Mz1fMtVO
60srZvbAVHfk2ejxiP8bVJxf74HI2OeiF31Up/71EN3ryfbgvpEuN1nqMq9FeqMnJt0eOSIHZL75
zq6Vd5706t4o0CkwSPKbzJ+Sm6ob9l2psTIvjF5z0h9BnThHzvVvkXmfqg2TfW3yxDZp6J/J3JWR
nrvvKrDjkhkRrNxTa1t/BsaRqDDIhZVucFzMub3IUL2ERP9FYQCT17s6AkC8pGSueqBA2uLAmJPn
cQW+ERTMU2f3r5i54AATfzpFdVR2joY6x8AQ1sMQi4rQoCpsL90VNLxWdMid/lt66z60rytUhjUS
sfsM6swwzoQSYAVXjPBKh0cWAPe+skrvBLB5eEUj+jlk7Ltd8ubywljv23Cq9kpTVszuDsLBky/K
L5GSDuDTJm8cP3uR9mRsEmH+dLw9oIZUvHaPZEmhpe6aT1ZCscB+CzbVPnTzOajMR/DH+uAlMzZI
L/0Qs3MSstoiaXmuQRxUalFb8vOoUAKnjBgyokG1akSV+XGFsLNtAjJAW2W/prQAEUEpD6yneZWW
94JCZRn5ZXR/4eS8SR8CuFZkEpFMhI7Vwk9i3fdmfwfX+LPQ4qMP2+c2/ymF+rXc5GMUjubKchAL
mnl/Yiv6s64t3YND30jSQTM0pPrJ94QUl8hOCpj8NtBbqJl/Ri2/TTV+lJkzb/6/I5ZsPFnFlaOT
gYPzCDFOfKb0CjK7O+tbA9FVrHs2zTKkWEUwL1DEJ+udYem7ulH/aqNPMPgYYWwxgAYpxC6UVTV9
P+FK26Z47cU5m5qXsRiiwW1wObXVNz3/EjK+rVaDRqNk5EfyYe/zYA2Md6jVxLmVGwyK5hEMJhIG
j+F9DxjSH5qjh/4RrUFP5BoUKLOv2i2D063dyn3RycfRwtThleqpz0seaftnnUgl8zQBsuqFhMP3
eXXZZCYeO3ULQuswWzuPEgPAtTD2ZYqaJFx3+CS5SN2QFZlhnVXrcm6Gw22einswDtDC6xZcY+Xd
ZwStTXNwg1bnX4L/MZ/Np8rV/xCqnaaVmBYh5lNfJzQbvneyaIE3xGc4JP4y/M0XcqhngmYjyzSD
qFLUmar4GOt5B7L8JnDCi1U4975IOB5arlHegT9qUpSMqr+UvnuPTmjcrgYb0Ka8UaLAWFHpO0Jv
OAfCANg2bU/Rsf62cw9mn10Ce4MDifyMLzXZL8rty3gwBaKNlGDDepqeutWH/jw3GFBdistsaJ6H
amzjlWb1Ubn6IoYJljWgoWgaM9oJotn7Ec5YPjjEvOjy4A+c1lW5C0uWRO0SSGY58Mfhv7JRrNlc
WiSmCvFdpdo5ND+Yxc+TnMTGNIvfrjRpk7S/x7d2hQpNVzEp/jmZkZbErr+vhvmyiIo1E8YNx/c3
OdfeUOADJ4WBJWhqn1sb7dZihqeRP9sVC7C6qSONwlvj604v6wBcpiTshqANd64uMZ04wLZ57ru+
Hna1G/xV4P+TqQx5CapiazcGIpJuPUjaAxyxT0vav5Vddltwvm5QG96NQfNuL8+ubNi0VOMJ7EwD
fLr4IWWt9IufPpmgGXoZrN0uhwwOGzD0vD42lLrgwB9OwnP3bUJ8AZa5SHVQi/nbJwjwJwGhhMxz
TD12twF8BhDcLTJmZOs/GIw/lmnvF20+pYrd3mrhhMsoPUhWiI0SeLEfIGluvPCiGgKmNVKlMYc9
UP4fKRd6FYJzPEhaL7vALu7h572NoRVuqsXstpoojbJb7+uTzxRMSJxdUF67E35i7htkeTAi295h
ibuC7AxHj3IZ10XH8UXQ48ZuR3Ib1Xxr9K1xmhaqeLLfAEZbYEurHshbzfTe6eufgoD6Hb/Co++k
ezJpbwyvf8EDTjzzE15lgMHFBYXvsK1T1hw5cwIYQWyZmospzeBkDRy1jr6n1X5MgmCFZeXFle1Z
T47RsfSyCZycrrOHnH34I8mc86O7RiS4sWKcmmovbEIC+tAD+tqGjP6quSQaj2ijlHNFmlLu8trv
zlYwdDTAcojQdzSHrhq6+xkV9iDT5IS15UzA6Ul32ohD0/fhj8MOdb3svtTXocLKzr0u5224OjUK
q86OmwIBZMBKkHjir1Sb7Q5+I/Jw3NN7IqSLCOgWo8vrKke53G/KYRWDloUXYmblp5xvWXFulhaB
b6ElL7U5EnKk6otO6nrPiheXJC7qesq6ndQhxzi7W7mesEZAqLdt+64zp+eqfW9Jz0EgbREGlBf6
tNbzkysTYuOwLPoOvK+SSaieQ1RB9hQ8OpaJ6vw6ZRsrEie8C1tr+Gc5cXcNS12laf45UYjrZMgR
r2TZM6ipNkpTCneL9ebPnH8zF5BiNIjXkq1ewox7vIKmOhZaTh5GtZEfjZpfmZfbKb/+JNYJw2S0
BMSjyZ/GZDVVj3KHZfOmtvo9qb/EQvukzwyKOQ8cv2cffAJerAB8nmzhKtgIveT650r/RuaIDQh9
4KfLlbJZFoctayfj1KFiJxLs0zb7BybSObn0kntgKOatWBdYFVn6bKcHTc4knWDGZHYlxIivg9v4
ya6nZJcje+0URpO6dZiyYrPJWC/uZZ9dvZH1U4DRk1sm+ZQMw3Vohyc7DyJoTB+8keuGABi1hcvZ
MCOTOUqN6ZDl3gtJhXq7YpWkjl6eWfWf6WQ4TUcmZQOFd5+giYApKyKX+AFSnPUMho4fMYc9ZSyD
YuyH7g6FzEgzBxXXoMEl6MzeZAJa4giOmvX7NcLR0E9rWmxrr7yQtsRMaaK8ol3jOnGOZBVXpzkb
W1Jb1ovVlQz7KoJ4QXnfNY0RT+H17g0HE8BVYkW+Vd2W8rfGic2S2WSzykdYLIb1+X0xML1JdRBs
krX7cr5dk6ejKvRxFc1pzhfIhabD8Wv0iioCtF4m/Y/MWeUJO8fnZOOnwMZLY8NsBu0NOtnJNbB3
9uNRzU2KkCeMbR6Gm0IX5MimQE+HbIqNrgergstz6hMMCS51Z9PmpyCviZHoPnpREr9uoihpT6oz
E4yDTAWqGo8RpA1VsZNBcExvuX6pMaUwrUcq33k4cjZAsneD53o2tmM6feVVzTrTwYhFvwSuwJ7w
fdjNH6ohjxfYeajphLYMy0Ci1+K7H/GweBm48CQ02SN34W5x/biYHydLvqeuqSKQQvi7HQ6JR6LU
F9DWtrdN+/zoBrrddab9Yo0uYWOL+12b9lNTARlFyPHnteeWmC2SkC9wPFBTojzD6FgfgFvbm4kq
Lw4Ncdv7y9NY+ezhDe/kmOTftkg+Iu5fc1F9bHaV2OosPfH23mZWH9zgCv0XSk1DAFTeSPn+fI+b
CnAJ08kCzDfouk1GI9iPIcblxSbMbL3OVBdqVRzsxYT+VlsEyWKZRlwtdr6B1SVrRpfcZ5zAqwT0
dy1hq6iv/OEw98HFWGGx5iNrXuarTZtw/R1QHVBgd1wjDcD2alrkzmunbkvCp+hmvV/6hzHzTMYS
PIOdYT/3XvJk9+4dgVK/40KG0WTwx9ZjghIfuyCMf+g3ihoG75AKnl23ZBxcB4dVZ3t8Vf/A7+CO
JZkx85KDae/qgf54LCoGwxrONUNg7IN+uHXw3ALDCV+g1LZROiP1tDP7dnWuVHiScu6mpfinSUuj
LUQZTG5WyRddPko8J5DSJeOzmgzI6mFmEoQHj1V3d1v6pmazhfIAwi4mUL7qFT+ZKMDD1ozbzVgx
O3tB9uw5HnXIUtwiPzUOmbRIbSEWEMslGZ8OgB0/VewY+b0ZdEolYmmYvsHCe2LgNR3ND54djzVn
knLCMJU7hE5ZHbqsu7UBTZqWgNHuYTpKmyLdWw1u4HE5Ds7QbvuUawblIl0SA7vWDygDgwIxR6Av
mBfX23VRiLl6usu6wg4/87BGWdo8TjBH4qAn2mAgbJpYDNycPkayVVdfKeqZyBuTG6YACEha97H2
vRebri2m0GCun6kI2CzxFOkJ3CL1qE9IdXp1e2MKpISBKaClT5eQJ/uOTGUkXvMQaXZVuYcYlsPx
sbEIyvKd38Uqb/G/3xhztq8nupTReHDWtrzqzp7GJgUU7Tj8vPvye0lPuobOfMiVRSGGpGbMilvf
G3+ZLLSRZxF10M1D96jsM7KDnBk8Vdfq83QqQpUiYMRnwUfaBONY3jC+qvCoNZo9SFWPp1KtiJ1t
98dHueaM5EBbHhGr+TS5Wy9AGWU5L0Gaf4sA8kCJBLebD26I8lwAilkFkwvzmkJBBHckk7DeJCpS
VDQM9atfAAobUbW/OZXZXmaEN4YbX7qP4UAqh5uhsWnN2d6SSVmMDxNe6qgbKGss/PmTChkMOM2+
I4uRS7ejP8T4bZOFM68+eZAhoRjhVATUMN1xQGhEkC08bZ4BAEA4wYlpSDSMmBGH3qHniVz0tJc5
ICjNcnGrEJuyNDmk7rQDu4BxOt+nPIG2MMwzHLegnxcir0J+c+ZL6/V4mg0SNB1EIUGKcbrAzIBC
+Cl1GSoZDaWKAeQlbAqSFNherOwJY85SuLNuPHQFqUKUdrbi0cVTejB9+eDktDU2plrwOY+Mbdkt
lEDjZ56mKSS6BRFvFyVC+pt1dKZoKtSzJLMK2SmSJqbs6Az5vD0W4p2/FA/LunqY1P0HKw9+5UhE
dphSj2r/o5Bz7IwaULKjT3BZGewncjMupB+arLas3n9M3Pwt8RlOzeF5FWirZrnQ1o3quPidDaC6
fyxSAjMHZux5awy3A8Tpou3BMCUWlCRJ/o2NajCipocuJjEZ0rfxZoBDWgk/ZDON48Bgphk05JsE
U03cIkp0zojZYyjCNOsaKnBFk/f9S2WprSh+vBLN/KSJiK3EJFHPViZbu5o8XJPvYdLkbLLmZAu0
JASHNdnxwH4B2nexPHnFCGQdJU5RzbEEZh6BTz77GAhjKZdXxxR3PORIhSRns49CJ1IVG9K6wsRP
lvIGt3aBDrxoYG7bhGkjsQjEAV6zAxdq2RDYiTNbcvr7iXlcw2A3WckYKeJEKch5guuaUEjbP2KX
ujez8JcqZEEfRyp2QhIiu0G44UZI8KYqKX4tqArjzA+8M/BdeiH0gbXq+UjFs0Mrs83pFJy+0nFQ
H3JWWrtSm3fKem0kq5ecdXjUFFCIk0IhFpy2bu8ycOFBCPzmfcRkaDU7Iqmyt6ZU952q/4BTm2/o
+j1o6unr2gLwpddtEVJocLWyP0FWfrKFfCiad3hyz03dirga/JMKJ/NkMv0OXG2gG0mfW+TBnup/
KYWRNhOUE7jtfe6wADNy/ovMfZjyK2IDlXZONb8bhOo1eUBL9h7o9VQKwziY8DdRsJXFTgf9eDAJ
HmegNh/rjjGIIa5KNNLUofKbAIvDF+kcwdNOKExRNWN5mMo24Huu9mSDPSF12DZieBiYWuboxSjx
YMG1TAnAJT/4knWDzc4P3TOTydqDgLbOZO6Vz9mVZzBQQi8BUemZZTN5DXmYLePeBWUjpTnth/XW
m+WwC1Fk3qQ9SliTvHVGJxmyR8addXGfShoJCQAWI8grs6TzwDce5Y4fRqN7gDHMnslYyqNd2F+m
tVyWtnr3neFtmgaq1wCrvw8t2O58Qjgp8qKE+Fk+P5+7nAEymFSLb9eKzk648bSSl+Te6/iGsjyL
p6p50QSDkAfz7GWkWfUAV3TKgog92EYof4prJZ6rQWN9K8bzmjcx7xwvSkuCXzP659HBIWFyg1iW
InOLGLbrvuqz+T8cHGTEpkErLael/TCyDwHZeOOK8r0qC97bgDiITjUXIVIPtAQfo/OIVljsCiGS
kb2H3frdjsy15poGLOTQ6qzXWii9Da9wheVdK3iEtpY/ppHe2Ne41pUiBFzPtKO2Ns6TDQGM1cjW
F2T50FnnmrLYNmfiL5Js55AKujFgP0QmwYsQCJ660Ppj2NmReHxnWcybm869JGBk15QQaQt+/tYd
oGS4k3PJ6vfcqE7AvS2816j2ppUJ4eT8s+F6JFdqic+2B5+/BnkgJCvU1I7CQhy5qZ1tYYsPfwj/
eU6wJQzjzWVAYo4IDXtv2rcFBuTWml9JaY2WzqQzRWK2KWnngXHbwNZYJMo3t+YUq6ZLO8L+S+0R
SAScTGbp63SYSVvfGIpnVq02Gmi2zHvfNpBctiperMS8W9Awp75uL2VTUqkvd63HJU99awQoYSxS
gKN1fOxtcRqnaz5B5jID89pHF3/kIWhLd+eH5XuuMF7IlDgxMT4SSFeiGM7J/SiMpz4wImsZNP6N
DhtCCtpiTnl9QCbBrWAbpqb5znLqMU7Md3LN8T0Z5cRcK0kjKZ2PEvL9sVaVz552oL8sUEKA+QkC
eOB+T3nnMDABxXFaBwo6iOmIW4nLYf3M9h9rjVGemduRqYIqXgec7F1NkJdRI2JiuI/JNdwGw1Ay
pMU0lFjDzi2J3UwT6Hg1qaLMbMddB3Fp744zXo3MJUoiNX8zhiaIqAE5ynxBT5b0H3NyK5fio9Ph
eTCHxyBkemz3CE+0FpsJyANlYLNVnm9FLZYgj+6LeVlPnla+AiYR/F+oh7AO1Ndq8i+21A6KsJSt
JSwykl0A+j3kkYz5qOUTpJd5UHiM+cHHzHhawb9skLp98BQQtRvobtNXy9bBS7hfVfgGFIAhimsP
1UPKpJeWzblJvTh3JYHZ2ZufQZZBLp7lrEGN+hlMynuW4FLpduint757PVrtkthS0+AKza9t7Gq+
1CzWo3EN9Y2Z3Yq5Mffl0u7oxYezCGfquvRrYgOyyd3FhgG0PKrM2ZPE8TDnfBdzzA7k4orstXic
VDc/ZvML4eOI3RcIuBXX78brbLltedFAHWQ3otVNZAXz62hfoeVTTZFQkohdYNrDgNYCmiH7pKPK
g91WbYiZ+Fqbn6HirNAjT30eUhkLhIw1PpEBorKZNw3Yf9cC1OHc9LJ57ptRxH7JtyvzdTe6dgLh
KDsO+BAaJg8x9MBwTw9hHYwa2ZM2ptcma1Gt68TbJm5/S4r3yvHuotTPkyOYF7THOPeGZoBZYkCI
WuR+Edfbrzff0tli6O4LIFVVERd2gxVxQt9tJdY9WsHfpADfhVbsBrdQtpu09eOJgGVIjW0iyYyC
DSKDpXUhgsyZ742wfShHqBAtNhKPRmM35BibgEUVLQwuJpj/Si/lTcmC15WS15lmhS2waakdR8zO
5EZsycj515qkuRANdiCN9oQIioYegUZnjgVqZWAcppiPQ8DEIWjCXYPTaiPtYdwPKDLanIrD1OqG
5K5Nm7KzuWaZqfHHVHMCheRq4SSYcxlZndE68vNcOwiXLcdw7Z1pUaq4te4HX86IrkCOtaZ58v5X
OLXEAZEdgAYh5Br2+s86W04hcNFt7s0HNbYwMor2RjkFC4OZAW3q4pBqeJrKlO1JJhgBNv7F8Mfp
XJZQ7TgypOrXqC8Cc0/XgGXafADCfFMZDIhsPZHSgTD7iGiU3keS1a1+nYngl4FAXMsHMp0GluJx
VGy88uHecHnOqR4WhbGla6pL1UhxHvLuMJd6D4krpAnIhrODDm2ei+NSOuNBoBvktz09CX/C8aBr
86Zdb10cCZHSzb2P4CwOkMgLFkq7wRGwloZ4yq1fXkMoZzM7/bQ0zteYDB7c/eSirkQK8JGGXKFk
CmLSSl8bugw/A6ViEpYCTwVImiq+wxQ2LjpnfkiBSxABpirN8wvUf+EmI0a9Lfq9zsmODIfviuee
PCKFlspPM2CpT6gUqq1oGsZvPbMLMjJQcnwGfW7tuZEEfVbDRMVPP52RmENuRCaBU9yH7JwHy/sw
iTKOwkyZsQtxHOGDSB5IXg20xAOdSGej8cFt7Vm85D4CJhs4dieuPDvMLQlBQ2LlpePZexHj0pBM
TLTEmkgqZD9gqSVo30J4GQG9xYc1ZJ9mWf+siR4Og3wIm+ZWagKdm4H8lWpwjn3WPkvYexgI4CLi
VSTIq2QuOVt/zXI3mI2P+Jdpa2ChsiXcB12wHN2NtmrstxNfh5QRfHudv9WGQPgxtnfMyoZNoITY
Bp+Gw6ITmOeCe0I/U75fWCg4mw+KWHh69OZi9prIwHq3zPW27NVeZLQ1IQNPHjgf1BsHb5OX9NEp
HB5+b/FgFHeJaphU8AOLFgkcTIbooJRM+PlQJ67BZO3Lo67yF+77wzjYzgXgDkIsjgV8n1wFzXAw
RmAPcziduo4YHGewCVQdgs9FE9NZo4mJevd7Kkpc3HU2R+VwZNX9lSxzeSKD7MOpAMp5bBjzhsxc
KpsoXZvXrkIeQFcQZwu+YdOf3/WVfGR60AdHetQyJ/6z0V8j3GIuKgoMk7EUbBvAUMOReANszpNk
c4q2hfST9Otgeu6HE8xAD4JrSonPOnsaCbI2JJx3TQKnW3xfidd7nuYtNuc0vmpNNpog+h02cL3p
WiogUQsKyoKtg4f8jksbKUQdbFlWjZHsiIQvBzagBHd/0WoeoeAnB1nlZ2NqUHH5iJycBXUD2wKm
PXh+0uFh1qXJJgZlmGuoMjLb5EmUecyme92yYE3B6yK60NUTlVx4EWXshIWzWxeLnPfqIyF0eqs9
7hSOEXWiUUxjJEHm9Fe5LaBJ03wghoHdoQcju+m2wZQWT0R6Hc1SPuYS41sb9G/D6pNe44dHV3bc
/SRXuxoa4JSDHNbzFgHK3gJ5iFZ4LuIlzC9NqJ0dP5+LlRoMj65FjRtiSEwIEiauWIIt6OvffFq+
hGiPrAGQZgf9n2iTDbkx+5xEQX4cJum5TvkeJAbSBTTzbL04z38ZtT5JnXyhCbnABBj2KKHR5S3r
az4ny76z8o/MtE5+XaNzqlGzBYYdZ4GXkBdKq5K72UvQ9V+z0wFHWCUR0fmr6ZIAVosM57Fj3K02
4RH6w/bXs9vVb2rpb+YZ7tKcMahxvB/2hujVu70MLLa5Jt1m5Wd0/gMXbeh7r+FhGJTLeyFvzQYB
ll2/VouV7loaUR4ri6QlwGJsLnayHMd9UDNSbDkKXPJbYCtbB7JrvO2cj3u9oOlpPe97cdMbRpgz
oZkrkzAvV7HLnTtAY+yxz+5XKd67xsNHL+rqFa5wMswFziGbUMmleBMTxQCNHmEpSRhp5twRIEQW
pgWSPoM/U86XGHKEZW3/aeX/ZlCpRPEwhQNT4FQ1YOOMvziR87WK2bj1CyZN0/AyYuzY6LZudjBe
9rg2eFdDzMG1Hb6MacDzWq6PLqs7zlIWHrjs5WC9jtdA3mFfZ2R+zTZtrS8xodtNrCA+lNeEG17j
wifImPxxjgjaoIak8AKPR9qx+cg9OlBHF3VMLBiwlXKnekVerj3ufUyXqrdl1EOJj0oL9msRnCFT
7byutI/el42ZElUSZ6me868lYKTbGzObVTtHl4OsJvFoIzu8dEUlmricroLpbM9YzcPwMpN138TI
h+xtIVF+zDmzeaM4TU53p9gbEvST3dQmbJYqy8+FJUOiXysibkCMmzqL2hpSStclv/maL7GJ+hOH
erFbySvkhAJCl7CC2UywBTiaFqLek+pu7bj0fcHKLm3pRIIpKmyTynTwWW01aBGaDDGSQU5pNp2t
KmQoHrJ1z9mNIutauZ8o+5AYM9xoTnZafdsY2omSWq8zsOSYNEzggtX8muss8ie8zGmafpjOSH44
nxZgRJ4eKm+mxyA60tamoOqh0XAPhgdK3CG9CV4r533CMNDt80dpZoeJigEtLbDAVvlfi6Ne0fWd
Hf3sSLu4CT2NNtJF7O4XNZ6YXUieAMoN6cfIRU9gQjJc0kXNUcG4qXWzq2KjfjNR029Z9dUgcZ0T
ZzT6K8eQN/w2+S5l1cRoqpCJMRiEsDjFreGWO4SXHE5u+tTmjKMTLrm8msSd7FEq92a3c6uBGkwz
pUHjlZxZlv+t8Hj+N46Ifr6bsRDdkQU4Rgays5h1vd4C5ybasR2Ls8TVa2d7Aj7th/GS1soiGPev
Wr32Vgfj1pvsZ6N1PDB26noEKgQBuZ0jJjxCTvA20N7ri3S65z6/Wse13e/H9EqILUfvWUk7FuWJ
X/Obt3IxpRhVR9uRLD5oP1XWXv7/d///pCTL457J0DFNLnu0nDcDwdImVWV7ZCsCtYE7YItkLrLU
jJYiQzEw6os9oAjv51kfJ5GSDy3Km3BW+3oIjKMxrqwC8Si5s2LsDoDyLLJT1ajxkUyn6H87VoC0
IerXrDh1KT7qMRuO0lp+MJOKk6HpnNwAmmqDMMpoXFD/V78WHlHEZnb65l9n37ma3Vgohj11yVQL
TTJFOXDamzrtt0S3I7TxEXEhdWjTZ/6Wu88QPFLjFOsTmNbLe4lJ5XbK/mPvvJbjxrIs+ivzA6jA
BS7c46RB+mTSi3xBiBQF7z2+fhZSYyRWjRQ9z9MdoXIS4a85Z++1o4wuSJIumiaMZkkYl+1Tbh1g
M0xNdAs+/y5tw2FDrZNGJbVHpHssZerUk0e0bdkSR+wyHwd7lSP5XEUUSVdx0F5EIx4dUz5aUZps
lOGgD4N5Gr2gWA99VK1rUU1LTdaZO3QpOcaz163ovgg+HHgMleHWffQOj+DYljopefH0qrD/OuCM
2KlpdB/nODtS8Au3YQrTo2ySS1E14QZ6dbGPvRQhQaieLYPKSC4LufHJYXb0OtmVmefQ/JQ7oyzk
2SNls1VajeUdcQXsSdaZimfi6nvLJAoNfvsJzPMKdHa8cKrJ/6KiLhJ6RAQ0Y1ChiWOecdlmZWS7
1O5dCFCpm7WiXPnSiTYa4roDVGrUubmzyUAtpgKRRk7bsEXdj34oU9yA3Fuk7ATneXRGuHkOhtrq
60Dhv3co+lUqz4MFTyPraVdNBl9q3ayYj/SzaJqtEarmXiHtk/IqRGV1oJ4uHIsFUKIy8xsDpt15
7Nc9YJ4Y+RERUw5mQ+njaGbLlzf6x1R2KVrEPt8Zs+dvNGipNZrclUOLGEXRzfXoDMULSQvTKkzo
cZYMn3XX5gjWEQHz+bL1M9aZY6brZr6hcHJwnhmF7mZh93r1dMGMyXdK5O/riRkmkp5/11bEZxh9
uCv1CJsD5LWVVbbFLlIvjJeIYgxG31xgzZbCeL/+4KGieJKb+UAuUjGsGyxsCy9zxk2YMUk2PZFr
JPSsx4gpMgWqxkqlB/cy8kWEhI2vdH2AI2gNCyBJOS1V+Czsx1tlMo956K26kO6joGq0Q3FpLQqz
G9ZGIfa5kUcnOdsjoY2gkRtjhhIjtXf+4K2pddx1EevmMvyKdTG+M7R8pQxsN32vSQgbroZLBueG
qRzNr6zunJxu/9XC6NFaphDpb6uK8dhuUneYv3WvJoU1vckp6a/HIS8hikT5FljzUWUeXhp62R1S
R5YU4Rzchb6xhWx7jlL6ZUob8a/DYTwSAuxOZkgHM4nvTEWmSwLe1VksNILA6cRZUh/Nfa09my3t
+zCWZ0q9ayKUrVve470/V/HGDonVEBmcUxl9m2JLEBjH2zU5tYRm7pkrpUjbnZU4RHD0lxQ2ytkX
PkWyBEl4IWeCL7+9HCTC6EBbf1N46Q5tS5JSPrFzHpw7o6egY4VPeWTygihBsFDykjk2aS9WbWhH
WTX0ipHGkFhK3KffG3v45gfQ4eEGUVq9lA5vCGHBID2jQGVbRIS0jsqisVPp2uX4oI/1Ww7jeNV7
LzFd6R+GuP83bP8haUliOv3fDdv3Vfhvx69Z/Ktjmz/ycQ1bssVf9g8/NmboH1Zty/nLxNRIzpJt
/HBx/7dV2yF/ARe2qpLLYNlozP7Hqm38BbHRoLSmU45xhOX8S1ZtbbYu/uSxlNh1IRapqqZKXZPA
un61NjI0Gqj4lQEIt3qo8cxttS6Qu9pA69pS3KGcEM9bluDB9qgtM1OukCfIZRZ35jpWHDcuY2cz
1PF3LE0sAoqbktjX+Z/bvNKWVaBV+5qNqqYUl59u7z/YqeUnT/B86kInWQLDOh5dTX5iSMYmK18K
eMOaTCRtOZIrHXftDT6PbKHPvuYs9flmDRr7Uy1xElBWQyH/VBgVy962oKCkJQ8VFbmN5rB3MOlD
bNWCSato+Xee91EE3XAJlTDb9BMerPn6tbakcxo3C9qx5SoHwkG72iCIio0hTfx+dq9oiG3jHDJ8
YnFL770JDU5qNHMceYG4URle09S/1xooae1cUZ/v90w0ytL+ImqTrUNE4+T3N0v7RLb8cbPw/Kq4
Wx10lbPF9ScDdV1nkxNp7bCuWzRDXWzdQ4iKdn3VPPSmOiCz70m0drBuzAtL0gnOPV2dlTefCowV
xCHXWxpYj745fneGFhzePPMZI79BNMr33H7BLC23SHveqdOayy4VxopKibH4w6V88k5fL4XQEpv/
iX+w0ccRnRql0XvAz7j8J4tgCKO569TU2UypwoPSqPKnbU76LQwZFmzWJivS7rYCvzebqiHerE0l
i4nkCs1VVSqS/UiGkKqgjBITNxBEOzKVtC2SUAQ0iasG7K6FEvvuUDvrzrK6A53J4A/X9ZmJOl+X
jtoWSgCVVmq2n6kJcW2bTYX91SxIc2D/QGEPqBNvXcA6RGCkpc2nHUU5xkcFFhRwwwIjlKluK1DN
9Cd5HE0XdRvgjX9AFyA1nI/+y0BBfRfmp2TIYsDS5iCZn18gAWW7NpmWAU2Opmuk7R4l0LgLMxv/
sLmpez95Gqxpa9MSXUV19BrEoHdYe5U7X0/EGzvQeFuG4UkGVFStLHE2VYWmk43eKZPOnmVDfVNH
xmEYc/vGbOl7i9B4quoGG1LRTis1Du7SqOO76v196l0K3+/ObaEfDdnXtwlsQEPzb3RDmcnmuB0a
C8Idwi7HDWy0TuRKFWn/lpl0sdMqYkmce9q2Nlgu9WKEsdmD0rfsMATLjsgwq+bge2R9Qu8mQEQd
3KvSoaVEc8fCB5cjwxTpWxeyIEsSR+wn8Z3wKtgIBDAQUDwuWYrWVMNCiQHbpv2vS3aEstJdVh36
Ug4p0pSiWad4Aiirs9Eyk2LcmrNWoiSdlKR4/81vmcQrjpunckl1Vdll4LtWDfqO5TRk66ksi0sr
2q+UGi51ooTQy9IPwtyUjRXaqdshfwBphaQnS0/ZEBIeQH4dLi0W1SSSUpX3vvit0La+kt4H5TSS
0c7GsYWx4DSaywSkMhboB2CQzo3udD8eABrge02ti3Vf3xkKqRRkdd/0NucawYGkQUcrQOkYGnmV
gj0/RFlocbG77nrYiNsryqbH0GzucjuXm2ZU5CaeAIMO3iZobW87NXbulhXytbggxQLFqrp15vR1
xDMVUTIYh0XR31HvWo+WlMcIx+0eTzGCqsGv5o1Vb1TdmRwtIHXz++OX597/glckvBVsEVmBkeWw
u35ajHlY75oiXaVIyYfJoyBq9M56cOjoefJhClNW6V1Hq7/kJ2vDpQ9bB73YbHwpGCCafkg3gd6+
JCFhO5lBIk02IlKdr1MpT9ffPe/OWlNGGB59eIah2FpFPywxZnm3cVFtNOjcYH0xjl/PyQpb7l/r
M6E0xbYuKi6jMpVVSGLaQcHWmZDoB/RqIgzOsj60gtDRkfD1Ex21jYIM+a3WxdZIyhwBelXtLeq+
T1GAT3PUhu6gOO9elff7uGRfpafohsTU90ciPpyF40fNRvWr6r421O8y3lgKm4OxxTzipSxxyZFH
5g8pFgsaXEUT5CGBynDiPJo9oVKvimYaTmmBVmNMugr6Ivt01VRObVFj6a/waYZFU28gTOZu38XR
Ju7Q5cdSQuLEHn8sbQWCSUovfczNIw92uBBF+FqkYjoIamRIW8avMpU06PL4YfTDl7Hy5U5puWeT
H7f49BpcQLKlqlamdANwlUVZ2WOZQnoSBVRWM6N7HiKld23uNswGm2zC4ZtsxlVDKtYOihKlhGh8
v76v/LgHR0K/vz4ZNICMP/PuHYUENQC1g9PVENKU824wbzJG8FWInLaBPRRuu+4CIAk5EAIK5POL
ONGkV6v6IYw4aR8KWtR781/zG3CesPMq6hp4wxj31dG/4EaYULMwoXu7rklvUS0QkFsVD2qni0Mz
sN1Xq/aYe8FhKqoH3JrFpu+ydhn5mJ+vZzz5LQzMHKAY4IJ929fNvg/yJ9k65U3oFDciQGBn4tNH
qjM8qqYRnEzrkvAmgdFz3jkzc2kauVgNbW8vwyGTO0vryURq0vuCBY8rKvS6hhp1B1ory5THfArM
1sUbXGz4BdUwKtWR4pi0+8btUrZ4gMkee0oQetlrr2Ae3RhGwUEYmr5D+fGK+zZgbu5ZbfVF4fbz
xB4RFNunpbK/3vekNOt16MBfLBCJRuow7q+IEPTDhesroUHMvHm6PoKinPsYqXdu2rJwByekMSnq
yKW9YtEuQyzhkRZFzaONnOfYy8WWTurMQUDymNII2AwGcjmz/UIx54oavVUKGvda70C6VPXb6022
A/3dK+uAp8VaMEGWjiQrsI7Moqgt2BZQ+/ZZglrdrklK66LV4i5KG51HRJ0EkcDSZ6m/8Ie8Oec5
HDOSOmeihCxOYxRmfFjDsCKRekKUYWVAeittK3Ms5EroV+sCh9DU+q5XT9l2IkZ5JZCVo+8czv6Q
vTWJPWtR0uyrF34zhEDpnQk0eFPULK0KqGUdJ6rrtVN8R6fvBnV8+AVTxq41MV5Fta+4UNims5ZS
I448sUa2MWJ+6FjZlsiyVGsnYMLcUc3ugJlNtF/mehSiqLuksYq9UXZ3sRJsqa/IG7zeSPe1tNwk
Th3QojMGhEzlN1vnNbYmYoZtFDkLVOnXj4xeHpUcpFVPmdafrCgGKhFXD0mDyVwMurpqkZOsRM8/
TvRvj/rYPQdGaL6QgXICIEg3rqy+5SkNOuzwG0Uzh+caLKWeTP1DT/UEHVv5FUhj+MRz1NdFHj74
dhZuDG/sb+pKwWJQTfYZhIW6TMxXbVSid6jAJfJ9elP9VIMALxh9jDLatBX3y0L56uqNfAkHeoxR
mp6iEu9i26UPyPrFVqu8bGP7zldtio1DVYYYFlTTeZrwmQ98+0RMxk+mAYlhytNTgUPxoGUU1rVC
ATRQNJsgy+KNwwxBDo2ALdnKo2wKZ1NXAPHajLeMfCIMgbzDbWp4t36HsC+tq8LlMVs7ii+Cz73K
DwHzbwPgA0+8sWkBZ5ybsuxAOzV8n+ay7+g2KdOLT0/44KEYYXTlImn+sVXUhn5ppmblStld2qTd
hzra1Dg9Xr/VQWu/NlEMdQMj9bZrIgY4ZUVBYtoNIbCKcEJDphj0Lvwqu4WfiekbcS4vvX3LxOXm
ccl/6gsPVKl1oFLLdpT82DHqGKkChnJmYUA3oXLB5ktzHok6Y1fhJlpRUIwtnq5FQ8doT5UP5bxh
LyKVwNmotvVa6qYCJj4496SkrXyoxo3s9Z2S03RRonp/XWwhrrkjky3blSSh8FWWqNK7cUd0WSwb
6zajYb8zuJvsKec1eZyvDaKFsUvXb4pDvB0mdwx22cLUK7QJlDjNg5Vb062jETOLE7hCaYLlFbyZ
2zO232apAAlSJt/zsZwJwMHBLwxioobsPg+MG7tNMvhcXba6jm/GqKJ5HQvrhCf4xcygqYKlDlyn
EdmtXVY32fzDiW8zeaKiPCsmR6XyDfUhtx+NiMTc2LC9JZFQElf22N209bTxmgIVOmvBjSeqG7Oj
XZ1juluWvYVLo9GgENao6Gzq8+s8SOVCFzRCWe9mojIOFCj3Ji72LeEz5QJ4QHOXREa1Iua3KuB4
6FZ58XWiYwYLnRnU56ruLmT9Iny2vKcW8exN3Mj92JhnX6ViAEMUWLFFL5VmFH3ksf7G8gNI9MTY
MonyeRpz8RDnDQEwzl1lDHJPSDT+e0T+m8JRGXnFC+m5Oq1Bm+WJpgK1KBRvrdrGzqkFoapmx2uj
xQKocqvc5iH4H+k/0fllCJHtF1Wi6ipUWwHfoBz12EB+bCg+ti4J0ygvsg3tbMwo5ISpcmQPMc8s
nuiIAaQv5AaDVJd56YfrAUQ0cvzkEUaQ4nvroFT906DR28bIYG5Jt8SgXhsmKkP+cOJBbad+3EVY
3GkI+YV6qgvAuxnpdRHWLSAtZAJnAQ3qTuzKpCKScL5OyhFrWNDYFyGCG+xmrx+BH5rUWm2q1928
i6CFCw0pDOEqVa1/YzrZTnpxdY8ka5sRhrbxCwxeqh7T6Mz0dC0ardtIW7nN6qY8SPst79Jtl+f1
vd54pzFW00ujnYj/mhblvPeRjrdQnT4iezqBW23qe3NEdmVhgA+1JDwPpLbVdm/tMG4sirg44+aU
4NJtm3rsQ1PV6caeJ+UuNh5h/dpbdAnJXsvd0NQTSucmAU0ivcNN9qzW9eMwlNHZgxtOlPwH6wVj
raXdQ5h46i15u1+qKUA6GycnUYLV9xQ54dznRxjokRdOHk4HHxgvBkdD31oEFyMl8N5pU1j46eqb
SretY+98B0cgllU+JG7e6vYuyeKXSartPm3AzeII3TRDhRylj8hInJcf1y1kblt42Qii6kgr3cQ5
aBFcbfaJb2vTmnsyhrMvkFd15Mvw/1WyrwzhFG8d3gJPtYmEjDzzHmvqrS8Tucb1lbsd2sRjC6tq
GarvlZDDS0eqwKLKxDDLSUYXtqOyZigZljSkLZR4AcUmEpXcPh8KlL80u+HUvl7rOGEk15O06xPG
lnUdkD/QtYxXQcNKRWj6UTBDHq9FkdpnyyPo6kINsY+Cl5gpp2TUpkk62dk2G+yXsoVTUWOV9MIR
J3Ap1W2s1z0ZhcbgshnVKE13fBem6eZNNmyixqHTJu+MNLNuWnMN0zFeKZ0NBr3Efe2V6MqCGCBu
K/kOBukTs9DhwimFjlw2DkXGEsbjdWv0W20sqy0Jf9my8OCboNi5jFq0ltkkV3aMQ8cOCYwyr/t6
HGt2gjiGno+5r9lWMlFKS9B+8G6TZorXgpTmnRxY1fe940qNGkVv0HEVdlLstTJ44Ye5OeUlVxtY
cxikmS2BnF9GhXWqM7CkNwPU2ZLuzqTWW1tpElLTNQGHjdVsHuEf6/0ci55XFi/e/PuTRuyyhhDS
ePIvTQrOJVaZoQ27uadFcrHRuqPGYb+heX3hqo1/58ElRtaILXwwW3WRG9HjdaFrxS9aAcv9x4I0
T8p1798C2y3W1+5hY7J69CaayfRJWJ9Rz0E9zojOut6BoBJ9HxTvcN2tYkx/NilP3jCOPKUxwRfX
tW8G6n3Bi5fDEvagDsNxXimRatyrGc3NOo4n4ErjV9Vy0IZPGRkwCN+xKh0LtUW5GzRu2nT5jupP
utAlDAKuX2wbmKDCp3+NrO6t6BygNWoCrdfuDlwOwmG/sg5d0H0Agrmu35HkJ4Dz4Ahte9LakEI6
74MWZZuyvVfGoFwpKSgoCIjq4sc4as5zP+C37F6pK/NQl0V7hkCvbtKmdsOkep7aeLizgFXfxSkg
oCJgy1jUykFrTNb+etUE9F3YICWB0+JGxy+O4H88mzSV2B3MVp7Bjy462bkbgfxloWUtPWKsruuw
H+OTP/9Sk+aASlmq6zYwokNfS9iAV30s/CSWVhHedHXwi+Wk1QoJfLp6DPxAHEkgXcWmrp5SygAX
FZRMAJBtQ+uyhN5Remcb8vs5iDAs9uwg0X3N1CZ1bHB3a4RReCZWW+yhuDFK2n4m2WO50h6aelqT
4G1vQgFZ8fqAOokaoPaMhAgOK1ybuXnp6umjJ+/1wtIC5prmo7gsU/yYLbkWltEc+971lCA8I5xj
x6NNsDnKNHSv325mZtFasWowZ9TiB0h1y+UuHuwbb2Ay9+wPaonfdY0/WFNvX+QEeLqqdKikw4q4
XprsL55vpN8TXd8WiMcvauJTg3FCE1bVrZAdVujBqckrQSG/TFWquxnQ+0tLtXcWxyfHaFiWftOt
DMkANiB/Rd2BP7MQFoYGIpUMgkYudg5Ai/3lqsxONgrks0K4zS01+GDDAuUc95zdWBfqcugpsPqK
dqGXMpBgyISfjUa7xWW/p4KjMBSM2e56MyXKiI0/Jh/51B+S1hLYGVGhluIBNQvddAO5GxZp4oxr
z43A+i3HGICpAZXzJTHP/aBmpzio7vIOOU8y2nPyz4how2gExgg+p0EQb6Lb5XDUle72x8Tjtfsg
ZN2fzNXNAjBKmXb9lvGC7u8MP0CA9B2oP8Q7pbg1CiNbQeY3t36NiClPB5MtfvMR4WJzIw9Fb1br
8X6UCZF7IqAwRW+jpgCxwp3sLBU64FzKmSGelsEg2w2QNhybhRvBYI1ENj5TgzQ6tVnOKxzXGLQz
WJzi4NsEUwxxG2zrspaEKqKnqAtyggt/6pBp0qXWyDWdby6blotWRd/UnoIxlD9vTUiStyQcBM/w
XEQOQmpsFRqIRetZ1Q1VloMfQftDFhMS1WsRmGMHKxVsBtr0zoOPAIUMMarPEhKZmEOd4Nqa+P/O
6B86o0KlG/C/t0a3eeb/22H+5f7f734GWl//3I/+qBDyLylNg2IIuWsOQfH/1SYVQv/LlqrQTFW3
6HuatLb+k2itaX/RCWVUAINN6IM2d2j/M6+O/yRgWcNAIszN4seKf4Vo/TlbwpaaJFGP90vn71TL
4kA/dz86q0ECGNfqwf/amovuW9+t2tf2sXozqDOQ80EE9TKxlupzcPrpTv1Dl/NT2+XHgS3mfH3m
HpvXE/upb5f1ESDEKVIP8fRoZo+TB5Xj6V8/hCVVw5awQOdcwF+vDV0LUSqCCGQdkIERrruMyoz5
B5jvp/7j9TqoxdNnZperUkf89SB6JMuiUHr1kIew9a3pAQ4tNaxqEVblH3qdcyfqp07Vj0OZQoMF
5dDsFDOG+6dbNpB5Zsdeq9LPfGrbB2rrf+jUfWo8/+0An3qpDHmmKBsOQNVirbXYbZWH0XuP9GIf
NPIPBxOfOvR/O9qnV28iF6exJo7W36ZPyhf5SKhqA0QR8NRNfdGHJRld5fPvX4k/3cL5nH66hSLp
BIx1jhkEr3J6VrPd/+XnSxORg8nL/Rmo7GdKVSc1r5yHnT7ovg/1H97pf35E/3OAT91KKqlDY6pc
AJpiFxznUm+eEb4SL6FugugPIa+fGtI/nhC5MxSQILzziv96t7LaR8VVcbCuK9ZOt0/ZxpGaRMK2
v8yrLySmE9bwx5fwH78oSzqMmjatY+fTF+U35ALlLIUPhv5hw5lpmjm5bVwOMbTiCKCKZe3jUVlb
LfhX/LuCrXSuGkRtto9pnK0xci99kGc99O5gJqBO9Y6lE2bL6cYqTTjO+bptu03qK1jzslPk4XK1
UbR6fbUdYOh0GgJN9c7U7aWGpGkoomNlGzi5gMpWT8P4POcdo5La5/FjXb8WczBhF5xHNbtpFSAH
BKA0nrVC3smCh1gyVoh6q68Hr9sQmLu24mqTN7hl2ZboyqbmIbYYYBNxkNYNHGi6ay+5hhweAFAU
vqfogBvbWlls3xvtbXKeI+RukBxvf//q/uOb9dNtnx/LT59GXmBtt7CCHfB10RSAVMaEoOgTTYJi
M/r2/2XctPDSotnQmP8+vVvQ3SYtZEQ9NG2N1httn3HrUc9R0uFP3+Q/vsZIKoTJd6kx7f56ZXyS
A2hsMKO67QGTFm4AKk2JXj3cvpOj7FjOCkTyIDZvxqo/d5i0BtxJvmkd9JB4aCRoHdFiSas+K3n2
WjrfWmis5BVaurmZvBlRMb7QEsEegGSYimIU7R16npZ8kTneZPTYs9fRS+sli1As2v1SmDjCqMnH
JCKn+UZDwNrQv/fV+148IV9HaGBjS64XadP/YRb5rJj58VXbhmYw66oqFfNfb0cUdRVWXx60ifEF
2e3C6YLvbJfWkfVhdM0SKwG0KFqmLZ1PiaNWC1ysFWtfbXYhKEYt/WrQKaLle2zYfBmG3GaxdmD9
f7BT/c4btFdfkHnXduvfv6HX8ebzBIiERKi6ELbFIPjrmStgUuDSFYK2fXqk7AIG2Nn3Vr41Yoq9
8bAwhmGpD3QVJu3FR0zoGMVRi+q7jHYEscC7qE7vI0pjRYNRxC/fhr74w2utzbPWz+dIbKwhbXSs
grWNAbfn13NMLIrjdaUR214lS4Uu8dQFxGHBUGBnWwpjXZPNyIDLmv9ZG9uDWiFO9/11oYerHmwI
5Wr0HpqbQzxGk0xYOyOWYlKk11e/v53X9cLvTvXTQGs5IawjH42UL0H8Wfd+4CPuaN2kfacHR2Uj
YVx79UnW+f2BP48011vE8kXTEDdooNV/vUWmLDITgdtwEDwKCeNjBHnc0/4S39m4/uFgnz/+zwf7
vMrQwtIganU4dDEdPFr6ZkEAQXHKe6DHFfCwIt33cJl/f4nzrfvbrf3pEj+9qZ4e5yPSgeGQZS9p
dKKkvrD6l98fY36TPh+DheAceIO2x1Y/PT491zBh+y1X1qSnQHfWtjX94eZ9VlEiq9MNW7VYpBu4
YDVrfpQ/TQqh6jdEtyj9wfJuBiz7bS42ykiJC+cxWqoN1Qv2nLBzsCIWWLgggu5U2oW91lMGQ5Ru
3EEEXelaeIMo5L6knsHud6FnxVGmj7+/H4g7/+GOkKRi8H+d1+qaCP/T2Qaz07sKYGAGJkVA5X2a
3r3iIzDh2gUKAgId6ijGFThIxcgD8dIFQaFI4hu3Rh6ThSHFln0TeEstbtY1NJ0MoBBAg6WhDauB
+IKyAJqCaXd6FfqFDfqi1HK0eUh5YNLCh22qfdRLF8nYOmUfn3Z3Ev6LlmP08YtDKQ9T6S/rYQNB
c9voyP19GwJfsk9N3k146S317bFtl7KuFwmQT2tAZWJsoXS7CaSNCbeSo60CUrys9sXK5Ra5zroY
H40RGmb6NdfePNIZ/WIbdSctvhOAHAnhCsoLTMZFTHk0VuhAdsAiQJjFNfqQwsD2DokaoWmOB9Mn
R3EOhuwKUsgQ7Vdg5ongWoz0NZw6Omfjl7y2D4WO695WljKEnkhLL+hNwu3kdob09rF+D/Got7+Q
U7fAbbNQc901qXSqU7ZI0IdPwzqvDpbpRuUrcMpty2xhD3JlOa/ORFTmrA2jHuOY1Tbpq2MeQ+sn
hfZko0pqR7Q6402Xvo0zHgE/YPk+5MexegpUe1lqRCTb57Y9YFldR2a21HvxrBJqYXPxpEfeZbn5
pIV0bVX76Kvhd6WBAVKED3yh+PHqu6gN16ryqBv13UgyxRhBr0EfQolrM0AtVM99TXlJmYAX+as+
7HYREuM6zZcV2lnV2aX5xakIwCCBdADJKc9ysGioQ/YXyianx2uOykJUDyHwSVHNNpF4Ce6Mmpze
tJxVuhde7Rrma6HeU+patcGN3bilqm4Tcu4Cq9mit1pOJuBMi/jRvN6U5vcG8GRax9uBjsTAa4t7
8S6PNz3s5GimmJgGOB06LeSwpdGrARzYrL57Hv6k3Dkn2jf6wF5SECclYI+QoRk4mP/Q/uK6n6BI
gT4gu+W2o2jc1S9Nkp4r9cMa70jdXMAuXSnKiariqRDGskS0LL+Yar8qu6+1fZPNymPznGbdrgPw
nsNVN6mCF+E2mWgs3ALWWea6tbVKHkNM8EPzrvYouPrv9PUOLZrRLH4zsxN+OrJndOyUlyZ/n+Vn
xWku76kTPWq8T6jWHlTGHCgb4xSuNaVb0mzZpsGD439V673p72gr8sMehA/0siONq69dynlgKL5b
wPFNZCp2/tRBlUaKV9jmy8R8oTI54Z5YyXptQyMkdSoaDiHTZB3tk5K9qrePu7s8v1FbWsuPQa+6
mvE8hajLlK2hyK0/edu2ekjNaK1HpLna0SKPdeDo+87GfZN3K0iFS2dk3q/vWhpFPaQ/SpoGzXMU
P4YG3+GjAx/AVMXqQSFVWEPVRz28AnBotruWe2g+xAn9xQ8r21ZAFVWWnlPyBmnSpSezAA2wnNIS
4x31WRqECQ2I+mg5mTvxfkUzONRrH5oIpSMB8DmpIL2FMcO+Rbpz31mHWpxSTElFuO/DrV4Mrlkh
QTIZnOovCvkzOiocJ9sKfKEaUCIqLOFx8v2PiMBus32K6NGN8bMg3wMf0TatuZyPMZqR6c2lGBk2
tW/pcDvACJEh72tGAgO9WHE/+IfYTzels3dSqAphtm2AuliD2BXjfSe/quWXMcSOG7zhT9sWM2ch
pe1M1AmuE6wn+dpHGNdaF8/ZajyeFJ00rtl6gm1IK3nMDqEAbaSxNOyax84mS7Oy8nUeBx+k0Oyq
+j71v0hD2TQeNFfGR9E8j1m6JZyM3Irp3ZDsCzTrwxYOWdukM2Le7ufoHC1XVppmLidJXgbr+0Qi
kA8Oo1+9p47pjmm6VQc4OIQOvPk9yElNH1HLM0Um1KrNZljmBve0wfWaVcml6syd4dxG8uDp4j0i
PYLo94OZuXp4aLq3Sj1r5bMqXqw2uAui9CZRs2Nuvuc2cEen3FT+S8kZ6OWTE8v16MGAYi8jgeT1
3WNbPOCKWo2Zte4nc+3HlRtMxWEQ9brSTl31pnV7O0hp3uTg/pgSwML5E0qOCnnhY5i/mcAAsyY5
V9NDpbzMeEmdWbE3htXUfWuyk1WwVmDRhQiR7i2tCOeBKXerIqoE183IZO7HNkwWjdkxPQo3ssbl
bBD11A8ZjDQzIHprCCBH1g2m81DG1Vsg6fwKILeMJ/gOuEfYcqPC3qfTdwfXnkYZKaW1YYKpnQnU
Qu5pgaFpdVUv+5Ibr9ownMKiPOl+8EAvD0IFyD+7e4MZcvSLW89ESATjIG70XZ0fvPzEOv9khRqT
/fzTMhSTzZeKlfwQWYuSrrnN5+uJNwhH274iXCwqgQKXS6MbdoA+doP5POaKK3rMwGTvyawmF6Fb
QC5yFUc5gGJcWMH779dCf19/0uC1Sf4j10uwcvu0NlSF7/dUo8eDCvhWWOkKD/8htN3fH0WbK6i/
LkHJQ6STjFmH9Av+9tflYd+kc1KAMxyeDmCr1v3y6YnV0eKVVsUicQM3XTrrcIkEbNGuXh4pJi+T
WwSZf1ilXtd1fzsNU+rzwo9i+nXH+9O6r8tDCTkvGQ+kZ4u9EoJDcRDOfW1WfLULXt+NSdQJFTnA
8YtM7PWNvSAk6w9r/r/Fz1Gwl1TKNF0YUreuCZU/L5adue9J65IFOcetN3TrFZWPAeVJC4pK627l
Si5gLrjtgXg0EIS5qzUX4w+n8Q87UE6DmrfFWTgqodG/PpQwKQYxROl4KNdAEvbFrtp5G3v/H6Sd
15LcSJKunwhm0OIWQOosLckbWLFIQmuNpz8fas9OJ8G0zN3embYZm2Fbe4ZAhIf7L4p79ENWUIWO
+rv5bu2521ee/RG60ZUCw9lNwQ+g8yHJvCDmPz9ZDSlOFNrVbAoRe6KZOYO1jqPV4CNj9MkVlFSQ
jbq8Ef9+UTJkS2IrKqZuQJ36MyT24pWUVf54iCifDVbq6iW5m5g62fAIqya8Ek6aX6jLDQdbzTDo
nUApMRfPojJJIbuU+XhoV94GFQrHWGkbz74tNubq8siWxdB5T51GWkxmJUa1VfcsJpcn7w7UHn+m
qA6oknJtTOfm8DTS/JA+WTa8P4ogFDPG5FDRWg9H1YlX6Ic5ktO71ertqDhgfK5UmM+dUzxhaWiI
87ItD5AcDryQRQRNs40BF6ZW83U6eldKm9LfT2VmEYPYuSjDhKqL47CNilAL+oFZ3AzrwQUS53rr
YtWt9h+xi8Hztbn8+yH6Z7zFfhy8BoBrPsdzMpfX1QY6kI3o/tXt8VW7/GsnnoxssRM74JIND7f/
WrU7wY7cmOOO5wbhIufqwM5926cTudiOjWakoO76Ody4qdZY9znUKFf5xnM5Wdx4Z9p86w4y3FcO
lbPfAQ2BuWZEBVBfjNOUwOJ1Ob5zHkmin4vIYj6PdNh0HL4vf3HS2Q/hJNRijNyUeaYGeNWTN264
r51k3W21Wxwftv5R2cjraAW0/k15vhxXObtJT+IuPkBeYLSPGoZoRB9JmB91da8gteeNz6b+MoEn
tNAKkasWyEADMFjH5Q7tKE3fhVCtcw2R8hTpiiA+lGRWyuz0MoS8a9IHZNZcjH8C9HPz7NcwILZ3
iwGURKdtgkzdYVJsQgRUIZxfHtLZr/ufERmLGr+QRhJkGXYLWFryPYwz5vdIfK1jdGZvaCKnsCbi
90KFf/F1FwG4R1VCrCjlkkEXc911CMEUP0T0LP/XA9LEmSmo0+5VzK8lPDkje5xt0cSUp4NeF+ss
M1w5Ng6y+nI5ypmNMLfcdAvMgKbK2mKvU6Bvy1oRsWHiKTo0H0J/pfd+7v7SRItOCNclMILl18TZ
hB6Tqc4pwuQKb/UD9efVtJpephfLvTyYq7EWnxMuE0KtJ9oca3DFF/mFbsIKWOUTwiJXYp3Zb38M
a/EFITURFhWMq0MW3A+a/L3UP7yufr88IO3c8kgm24CEA9rxsj8JZ0AAaTUMh16bnWnmp4wUfZjI
FFYQHtSWwsSDh8Yswr1OXnjgjUZHpgZpmvcFcBDE/hFNiB6CCJU6OpjpjRV8H8aPoUTkbzzotApQ
4aWqZ012bwirQtL3iorDXpq7Qz4heiWFAdJOPRT2HElDfUtRdqtHmj3G01rpm7suWY+esYWrOb+c
wDZSJ6D+uPPhBikZ/iiTsglieT0E2jNpFX4UXqZvocZc+VrOJcTQfucklDcIfkaLpQ+yQBFxoh0O
sVDaVWAc1N4Ivyw7/KGzS/OXkafw+jAPaiv0EueKaQywNAJ2Ugn5fVPIuHQK39ta63hgVVd2y7wb
FlenJqsa6jGspCWLi0t6fh9NiRrxRnJwxrF/fbt9uToDZxKBP2IsPuWwRfVl0onx+l2w7wb7WNiR
/fvyhjyX3fwRZDHNUlsPKTYn4+H9+49nf/Xr7bgP7CefxOZKIOXKjC2+r1ykXRBYIaN5/x7aj5vN
5vjy++flIPKVZfnqWp2csSl8s55aFWZcLnDkTbDjPx28IGzVgbG/Emy68CQ5iMTsq1W8o+++VpzI
/kBZeSO43rU9fCbVP53cr+Pt5OeMRjHWisHP4YFrP/s2UHRSq5f+etJ4ZXYl+c8EPCSLU4eISAda
sja8JGaYYpW9z5wrczxviAs7/yupPBmTWhdW2XYBmcZk4bl6ZyTvZR+gqfhDzfAS3Fxe0TP5FDPI
YUmfiq9NXWxPLDvgQ6KTfMhQ0ilm/o1ARyjiPag/JuP75WDa2e0DbY1/S2Dalk/BqorqJIHpfng1
bMQG7dh+je13zW5XeCevh3Wya45UBdyaGa6dH3ciO+qHYf/UXGENzc3+8QztwMFIyW5stGYdXBec
bpW94gbg4oWDoO9vbS9sKlu0fwvuy9OVj/ns0mAeMzfcaHR/HaknS2PIEer21M8ORfZNhxLZK0E3
WxV/k1v5R1hAdw1QZ7s8Z8q5e5MsAJ17TeGdZC5WCG7ukFoF+wGb9I2GK0wkvQZKdKtk76L1a8hH
J6ZkqkpfbJ1VAS4gmQC7JncCBWpTReu4h45GdRHzRkV6VU34ftJO6D+z6DEeum+wScC16wdoRD/6
7iOun6gEiNMuD3tEaTs7as27y0M69y7iXP9nSIujStHzvq9DjqrGff9x9/x4/820X56ufEfK2U/W
AJ8JjAI0xdfEnqyWFMoouI8GF5wKt0aJNiEbxKNEWA1TaOeotpQqWlwYEuBps2198xNLV1c14oPp
PQjNesJxMvgB2snx02wn85apJQQpERITW9iNPURXy8McsltLuJZY1Oaz/t5HF68sQ2TLcztJpccr
M6eeORwYDcntf32wi2MosDAx9LtxPOQroOEuxjxu6nzqdmHfNs72Wso2C/78dRax5yRVhvfEu24B
BihhgtQ1TLMDorvJjufWXlmPZIqUVlfBLjkO7riq7Xgzn/f1e/MbDW3rwbwTUU2M1/rq3wz+5Ncs
Bt/DjjSQ3uGG61zKdpuJU9i370FvOHhsOf/iY9ckwE+Ios6IlsUmTVtUYBAzGw8xnlVJBP4LX6Xy
pc9fDBHZXXQNrgzv3Id+EtBcPMhqxPfqZKDcEtsHyrQ/oGbbAwfd5zes0Ff++nK4cy9aTaMAbak8
yhAyWpwrKllo3Ve8pH3vTfTpOER4sKMZjJh5VutrC/3DGtkF1aQNh6tzV6DYWoLOqXdBvLOKrYie
Keh4XS9pg9FFEctb+h9vSl88WqKAroiOznTgWsIvjMgcqUYFxBDerQqrNS/CPjVcec3VWtK5DQuw
8z/fvP7nNe2npTJALx4OuaBvM4zRO6FbSbSmWjpIjd9uJTwR/ARbMOuX6Q1P5ajbHnoMszxgzNEZ
o4WKpOmVM/wvVBeFQu30Z80/++QoMmjeqoKlDwcWFvr07rvs3BVrHAzXvzr78021dRthHXd/i/TP
D8v9aVzZW+e2lgIyWTb5FYq4fLTGsjgGppQNBw/75fKXBc9f1q+c6ueOJmqFAD9k3t/m8ritvUga
oMj3wPIe5y4n7Ogr06jMq7dMjU5DLFY3oFLoeYXVHyLlFUkXtBwL5GT9VWr+7AwBt9gtwlpw9FGd
pXdpRbrTjAOmUoUDoa2IZ3uIj0iGXd1F9dpI+71UyK7qRdsox3rLu9VUyy4znFfoQzbFsNHBzxYK
Bzuy1mOHusomgVOuN5Ijhc2VwZ3LLUDFUCXhi+SsXR61cdRFiuQxNuoKIQ/JnCSsyLA0mGzdn+Al
T/vLJ8BfiL15V56GXJynAXodcHjAD417jAD32ra7V97Ue+UW0vhD8ljeI9C4FXb5YbqTH/MrxeWz
2+VkvPPtffJJkOVmsgWG4KBWr7h1IiyQXbkvzm56WhiGDGBT19TFeQpFXTRG2HgHnbtZ1mg3gwMK
sFa6Mo1nd+VJnMXKRV5TqbGmEAetLgMz7y6S9kYKJlXxn6TQWneQ5dNUhYPb30sKSkfVbIg+N/0V
MNCV2xZY4EbKLp2gVQvyrzqPt00VOqaOYVKSuKP2YcjiFoGfK8fCtV++2AC6pWAnMs9QDNA0BbGB
CgAVkMAJMvFKqPPL/c9iLJbbQBBSVVKjPwz1DXRptCGuLMPZUhaZyn+We/4FJxtKVCvDqkWtP4g0
6kHWOLoI5bPaqxEAktp3Zhs/JGQRwgEaJTqXN8G1mZz34klwUO24mI7MpJTAG6d/j6XxepTvk+DX
5UDn2qkotoEQViyKNrTx/owUI7svAMzhhluBe9kEzsBLiFcQqQJWefavN/zpnHj9P3hsz7vhr9P3
JPJijDK3fADNdaCRa9ioLBCxs1X32/za+nl5lGd3y0moxUHf6Yj1ayEPrRGJbUALARY7hXVlzf6i
V32dfydRFrey3te517dM5esr4k32HSWgx883UhwbKNu17Xlt9hbplgiyIoUaMhyade9gAfXVksns
j/9JseJcFoR7NewM2nekrsuB4evkI+XEwBD1xel5rYifKH9Z3mTn82uhsrsXwVDw/87s+GpVxpy/
5b82ykn4xVDVptes2OrpMdeVM0pwjnHoGPxjhOy6jGYCpsQxbHeF9KzheIswnI/8e11ZyzDnNf9p
SvLbIf6OmaKr1ZqrRdZKC/HIbPV1Vn8bcJcOegHqduVIAGbi3zVuXJI0rOIxsVVM5DzJWJnIH+MR
hXOSBmZqbvLjmyTdxs3sQ4rOGx4baHo71IsPYNMxprXAoPV2zu9pg2OgoACkD6gHVHZqfEytYvvi
vZACB0STOKiwTKolB5sLjIxIjWehoey2yTp3EPCe9scdaJZda2LmKLhm84J3jZ1aP3NcIkXxmBXg
y6M3z3seOwgzU72CfIuNJJXqH5c/o3M34Myxg8UnqypyI4uzQqokr6sMOiIIHY87D02F7N+EoCGi
8pdm8TD9M0SDDUvYBup0aBTJQZ5rnSaPoXBNSPTceQAL5T9RFocemI6pqlrE2Mg9ncjUHFO+ln+p
52pTpzEWx1ul41/9FWP2ZijNb0IZH0P/QepnVxb/IS9/VSOu2NWtpWDZZkWr2Zwy/hICW+F1Y1vI
xPsShKXnKAHgmN2E8nMxoOH8YiS93UjPyGXbFW8MPIUPqC6tBMG3UzPb5d5054c73dyCPEyCcYv6
1Y1QeevRQMoAFRZP5Yk77Ue8DIT6JSU/9IzGqcWHSny/vGGWaqC0TFQg5Rb0E5oduNXOp9jJPRZD
+k712GPHPACqPpZ740dx120/KbDt6vvxabjBpmd9Oei5iTch2pqmAsOJUuSfMSkpY7kgIzKoe/dI
WyTFGw8Vhj6O67rbR9H95XDnb9CT42nxsCer0tNxpEWk8MhWtsoWkRXnEScWBzQtxerKgexx8B6v
oUXOTu7Jsbx84EeJ2mPQDduBJMRJkhdTeVDE28BJub3fyh0Sk6jxvoF5u1ZSPvf5nAZeZKiKNpaw
bBlxlOAWTRLlgsK8Nq1nLzjKUrPS70xHXEyriket2WNrf6DPEbm5Q10GRQ0HBYt/dW9rmiFyd9Po
W1YuCnT9Mn+UhkPlTmvBntbZMzpaK3VXrcQ1KlUbdNSvxZyn6K877STmYnRyqUJYron5CtzVCak8
YQvpfDz19r/ZnVRkqDuJMkXfxVr1Uqejt1sOB7NtXnQfnlEqu5LoY9NEXiJ5m6zJHBPYWmL+KvFZ
SKsetexveh/Hdo/KHzn9Yx5lCA34t5b3+8qv+zoA/poHCyo1eD4FFN3ilJwaEdcWC9RAJcm2TDHH
rx7j/nsq3QVIUcfojE75j6xCR2wrefdJ8f0B7Rdxr5gvY7Zvw9ukeJVwRIOK0OJHHyFUyH9h8LKh
qGBDWvDH3wn2TVn6gfw86E/fNuJvQ+Mg9+Jo8aYuN5GP0raV2w3KlaHZ4gSJa7bj/867Q1g96z5t
VGzWhALKR3IzjL884Wha+6B6kDRwWq5UQPihln4jTjeJdmjGXxj+FOpaEr7p8VM43Qt1Ha6r/r00
w50f56+WVN4LSBT2arDSyABQBqfge0y7rWHED2ijdODNx3ItP1f6NwT8ouhtbFeQca3oSTO/N9Wx
0qF1vInPSJivoqpyKO3iaAzCyaIw4e3MAJOR6sNoHkOKxgpliOFmot4o23hgB4CjazfVbyJsqhoF
DQpqFDViEonnoIUr+j+Q1LADKHNh89w3B1ViF6zC4p5JHItj2T9OLYe3fy9mT1N2LL2dKNzG2dZP
j0V5N5ZPYblLkqMeCG4PL2cw8SHYyWCiMGMsI1Knu1j27al6iVWIJT8z0CxJdJyyp74r3bKgegI/
t/4ZmGgJOVStHdzQbo1Ieh+l7HugvwV959QCgoBvavvz8mY8l91A6lfgQEt0itVFUlC2fTWICZCc
2HsyB0r8Gq0PiJ+Xo5zLpdFegAlHnVTWv0rkJzdi0CmR1EgKIDg+MBR8kGUBqoPiG/TLGQgeXBnV
2VeJipANpWAuREiKf16HfptPqMRRBpaVvdxzfCqg+YUXQTCcyeeZjq1ISeKpFRVGMMOqaETkRPG9
jl5jz7089jnU8mMnbbRMQ+E8spRF/iiM+OgIHiViD+U+H8Z2qDwMg2/zBl/1iE3r+qyyeg3AOa/b
X1HxGQArioiGsYRwGFRTyj6sxoOKZWqapPg7jVcWVVbOxQB2BB6Zsww77z8neUQ9X09KYiDTs66d
bgsQ+hC5OF8/mLtmL995d6Mbu9FNiajSQVhbx2v1rzmr+WuUMz6bzQsZT51/4cm+msTYSgXZGw+m
EWGTR9ntTZp2fst3FxW7+OnySl6LtvhWRqTEhFYgmvI5am9t7mhmv/GfpVJbG1BeLwc7+8kgHSdJ
ElZxpBN/Do17O4rgv9HeW8/MjMxGsw6552vl4HNYQE09ibO4i2LJ09VZw/kwW/34MKb0cNe5JRgE
YSVFW1T3KPYgTQC+ZXDQCCQbuQanls9uVjDGJpchphrWYhn9XhlhBgXTIfs0v+sayE4a2PEqdR7f
lE2JulK7Fl6jbAub/ZN7y5H5EZ5DaxG3oMuz/gVB+GtH6ZqOyBieYXw4f047cD55kFoBlJK08dek
mUZ+FzyFz/J0q4/r3+gZC+7lkGdbrMjn/HfIZUYrUG/TVZGQry39yDDZl6/Bc3irPzTv8Eunp+xz
3Fjb18aVSAjDzRd30anXn/FxGFfYifY5VtWr4DGynzLn8m/7ejb8PR0WsBfeFNiNLJ4VJkr1aoPD
3yHYFUftfThKLlqma0ADK2yBd9RAyBYRr2BBLkc+ey+haP/fgRfrIBvTCNnVn1Be/j5k0zbSpA0G
Tum19T53Omsgo+jnYEvxl0iPjD53nqZAUoSDuNE31c66IxVmiPFG8e3ioNryut9p+3wNH25zeYzn
eAzaafDFAeprphS35v8HAmXHwi0P9bZwvY26qjf5Cw7SO4yR9tKDAkyGY/zu2msKgvOZE1SDxQDk
UwW/oizq+9ik1U3dwivQq0+lHVAge5hkHbHX9BG3Q6yNSrhFodtBkCyx7MQXELDG7Bzrh8+UzsgP
W6eg1mM8GMl3XCbWqZpCFGsOeARuzDFcJUp2p6afccHFgIo4lfLVnOFkGg6ax9j8DswFDsNPPd51
ab+DMgeYDxGj+ighBeu9GTlaaL87zNkL5XbQd2X5VtFqlAdczibO/NrbtYrmNMZnIwJTFOJtQslp
wCuytvzDgMeb7/+WdAvxCYGeAWaNFSa4GESqyYfsfx8UkkVyv35AAD2M15bf3zb6sEu0Yy3fI/6J
KsFancxtUN4GeIgN6rcuVrY0meweHxWzBX55a5ImQtXGQi+vnzO1QwFdXXcGCnvZN0NZQTeTuzdA
em7eIF1eHBBhhOVrrEMSwvY4lMFOoKHRYlwYjzsl21sq9tZl5DQwSCPhOUfpLm2humBFGcx6tRKu
z+goDngz64qrrgqIEx5USsmW8GpFqXXVmt8HvXDKKlmZaOrzElon5uhmXWiPSrRNasFGMvop7jFs
HbVtiplFXShOAbeknTUeq48uhl59k06HPH/Bjs0afyiphLNf8KCav63gU5UDt+jRz5ILxHImgJrk
jWjXemLptHgcGoVrasYv5OG2kjmsMHa0s07cNQLMhEzBXxMHjBh7xM5ykCO0Oz29N0EDdD48gm5A
+NR7jCaZq69HGVCxeXvzRBBeLZy21SHfWuJd6T+WfoRjK4xg4SkYE1ec9ZSbF199bBDSrkb/pVV/
Z8W4m0S8lXFGzEkMlChbp5iHxVa0HbAc5Vcgla4/t4ZK4ZGFEb8JXrj3YLyJbb5CoJhc9XeU39TS
g1f97MVxI9byA27fV1q/57ILEFEmCTLUJlqYf948rYiVuIBW4KGn6xGr71gGjmrt0gODu0eDffB2
l4+fs0myppOXqgiwaRBU/ozYqEmfTbE0YyU0+x2XZAf2/c5YfULGtRF42V3roH8lLcvr5DTi4l2e
4hpjiTnIGxg4rmUHTuLmm8H+HBxMul2sybdXhnguszgNOB9/JwliV9MGRC+Bu3Vm7f0IV+FD4H5+
82nugNm4cpOfu7NI8WdcHmUHmkt/BtM936ukGVcUxtt4jBxPf5XKdnV5SGwF/jF/TaLFNsEDVpEN
cZGx5U3QxvhbATcnMQzkiVbZc6V4T6MabWqhdGchyawS1olxVxbTsS4/jfjDhwUtJ7prYHCRdM8B
1gSVKblGJeBsoTlJhum38hjkDxOOX/10iyyA7TffhBYjQi10huxgCenGEnHw1d+QWH1QdEQvLYSb
pBIyqudWUDLMrnVC48nqkDyqdgY2h5hcOJb1IaLjWJdYUmf9wax3uvRWRd8G7pl82mnhDh0rXt73
XQIrv+R+CV+9CYxint1rQcz/9aoV3V4RJzvE0LNDjqAUoh1WNzfo2BqynaqqKw04kOa3nvdNltCn
MgCVD6gFmxBQe49bLd20Ix4ub/NLq7cKFy+LIKfOUn2fuHTR1spFTP5y3mW69+L5KRk35hGx5rbC
McTtVzfTXQN2UMBIc+zIDACoG+bvcfiZKEedXqUwPvnVQcNQWRPyrSL7jo79Ux9QfR5QvjL4dSiz
5I9RQyUAoc4++eHj1pB6tuAdM0YtltC0fIhvZbbtk7dI/662j731S5nAbksYlmrVJoI0zMYSCs6y
in9yDFAEAW49d2RkZ8PkNmnxBk7BPJi9q6DuUHSPYyS7goYYz03jrcX8BisjZPVMn5tRxu/U7h+N
+qYcAEhM6bp0NezFWFY9Eewywt894fxT78X+JcfGutvX6HTVVKkG67s4WyWHPzjCXRXTIwD/powu
yWfSgWXvX0XxIfB/KOpN1b/NdhNJEjmIRthYBfgq6mIpQv0hRICeRvmWZ5wbYCQQTQ33cANQzsAw
JoEl0FkxIMDKx28zQtLKBytFBavfo0O5NnVv7pOsQpQz6hsTbjfP710niMcGotDUWQdZ0NdNN31k
vkUOg8RY8ZrX3y39UbCepNTaV2axbhT1LSmy76qa7EMNFu3rpA8PIplIijEDQqRONvvI+jjD5M9q
g6cHupH46+69pt0qoXzw6EGEgv+UZSXpe/vQKvp9KGKnakluKHeOJz12co7eN/NleE6jvigdBdCJ
v1uMj57yhKhCnTw2GEfzDhsFXCf89NCrgovo+01s1ZupcNPiVSmeiuAjAU9TznWoLTu1xIGL2nv2
ZLTrNngQhDc5O2r9bY13rndQkrsqe/KHvYSXqoUd78HkWV5++DU8PdPCsHRbhMdIQiRreGx9XInN
B2/2fREe22Zb1ne+hRV0lyOx7L9kPLHDZDWbaDe3muZC7rULZEYUd8pfvXjVoFaSxhv+ZCweQiyf
FJyzx2CTSp9eM67MoRsRWKEMY92itqgGmyrjs9Idanl6VbpRC6HJd9LZw5jWVP0mxTViyxgkB+NO
K6JN19UvplAfpFYHNqc/1ONvUpYkqO0KkE9Qwhmtq9ppNGrKRmwHpof8vO4E6MjqVuvK5KMqNslI
Czjk+3bXqOsyRbfcGGmi3sY+miNRt9Vba1dU8W0T7ruoRX3PFdQVEvJuark61I4aF6IIHTO8lVDi
X3koyI2zpyDdTFW/j5t7H1BG4N2m1qrqwzUHEF4/NhJq6Nnh7bEz432XTqBoKEJNwZrTyAs+alzF
+hLnB6Qv2qdWL9ZdH5NWDa4pxqhQ7P3kLuxeklmGKNzJwUoyhZ0sie6kj+/gdh4LQC8D+yluqXTS
YSXbGZ1Kxj01e6Mh5xR4xaQRvYQieKkzVhA/WDFq76Pks5p2IdbcXr2Xotcyk48Ycq/8UNkP/rPQ
UGc1yrUnu3oqub606UWmSa0eci+8UaiBNtotEqTYnLerER+OAePnsA/uEajfqTgZp9LWIkmc6oco
ixyp8Da99k3QwWZJnRv2n9HQIPp/HBSYfW+d8RQKFXl79tY06jbJ/V3gdUcZIaMrV+jZC9QCqm9Z
hiSai7elNWUc+GzHgxZsAIyhH2JeiXD+WWX9J8QytRJ1VMe8AtKqJlcrLUP2pXzGrWI3InnRTo99
8e4PzUbxsGFvmm2F9UWdlatksJyec0/oEdCrotAF6L8x88jRUVBom99Td03fYE4ql7kE+Qr20ohR
Yle6SDpRaAgwIGIqfETXveIQYLlZJbFL7fTKlJwtJUAqBDtJBxra/CL3K5tpolQXiwf5Bue4nbFN
vyucz7b2mBxwft7RCdmmGf4JTssr+PKKn5NxQN7rn+CLPFCH4lKFYYoWo2tukvv00VpPu/iQ0rgc
DsjDrXxe3NE6cDunX8tr+djfBQaSQHb2gC7R5lq39lxaOmtCUlCRFMRbFjvQE8yW5yOyo3KLMQ65
ThNfqS2cy0V1hYk2KDtTH10Uborej0KrR6a1Ee7C8KfqzZYhV5b0WozFKHCQqzHkYhTN8KYKv4T2
EYHEywt3rgp6Mgx98UQpuJejQiJELHDuCjU66gmYNE7AGuB6/3A52tkX0Wm4xR6NCyz16pFwSCHt
uh0P/Ttqyo+lO62iVbYJ1+NbfWWEZ7cCPXtt3g2KJC9CqmreaGEEWCDxP9Fmqqb0SiXtq4Xz1zeu
4hFMiZHy6hef6OQNhD9tVSshEQo3wr+9gDI0Qgky1roTH7w9Nb11+GE88Y5ujrw8V+Eek5/tvWpj
lbTnCb7yd8mr/mnssxV94ZWyL4/Wg7Evn0mtYMFfqwaf3VX//NzlkvsxFTnq+hMCw0BEStRZPVwF
KHJeXuuvJutf08Knh5ClyL+WtIxcSqYhFSTxAPTVAbLhKFFrW+pPIfqWoxpVFE7XP6nlYzPe+tG7
hMFU668sKgRyy92KgFhofk4x1JGGE6vsd1H4EKWVk0+USGWU7i7/3LN0H4RGLSoDikE2v3j16aGO
Z0lLz7ik4ibw6lFqUF+puApr3gTCikyrD16yKd1gJWKrwuBafnCNVX3uuoDkqsr6DHnWzcULN+p8
XQxNfkThts77dwBZN+h27vg+nCdMO9zgxryye8/thtOI8+dzsnklIQ29vCBiPxcakfprqNhJ/ZX7
4eyHfxpmMbth3bdVKc2zuyo/8Blal5v0hlr7tl+ra2xKH7xVdOWEPnu0MYUGbQauxK+2wMnIrDBq
vSKTEalN92aOPYlxE4Nfy829oodXUOqzmv7f97yBQLDCNa+jd/nnNOLAYhpiN3BUy8gCqcIm8xoY
KYlbUaNALaoC1ajg35i/0y7vKKuFiXXjxa/4MThD6DmzP6iEoUTbUd7zUP4pZbyNtIOme04yS70i
m+VlMtJh2BB5hhPmyt5vZhMcir/PYpTZdfpRi/Sw0qM+IZEgGKuQz0mEbwDxikbGlc/l7OyeDHhx
/+V6r0853Vbq+v1+Wk9usZ4OMUsaOth8rocV78w1xYjby3HP9kQBYVkzZhTAvLo4zoXOGFB3wT08
Ono31jrcR08MHtO1puKO/K2ltnivPmHZukVYLjGPhrAtqVUjLkKWl9rxj8u/5+zGniVoAS/OiKIl
oKiIqqKXU5ShC7dexbf+VnciV3BKt1lZG8mhEOZeI0Wdm3q0oSQD1Kz+t/pym4YR9zbqyzGKYgrv
eu1dpYQroww45df0W8827DgPcfoS6aUA3PhzZ4d5UrVjizRG5fJq27U3JUvc7ZNHk+W9dlmfLWCe
RNMW+UgwdWljpkTD6dmepbes28d5RyFsyTwKx2t0vS90wPKWOg242E+DVflDlRCwZRcrbrbmQXyX
v5avwrZeDetqN1dQsWt2/XvMjlnbfjNs+f6O6h3/e6Me07WyK7cYD2/L52x1rYV1dULmg+fkFCsa
lOJLoLl8ZfpDcl/urfWw9TchKcK0qu+al2vH5lmKgqGAUeXaxgvwq6F9EjFOPSsRfRRKoFs6P35A
6oG/XFIRmwl+/6pifRptcY746WT5TcH45E1z7J6tdbqiDOqI6+Y2OKB6vv43F95pwMV+TssevaMC
LHBEV2XylJU808q19eVz4dy1ehLli9V0MomV0qYR9Vk67gEmR4EtZKu6vIYt+Mpd/9q8/yzVMreN
MGUpMkOZgbDlq+r8iFflZto2b28ewD/8op7Eteg2G/wBN8KzfuUo/pJRuBR9sTXNIMvNMif6ZH0I
Bgr3+bRuYFEOCQ9r/10IsQKnCtHcX57a85/EyagXSZKMirAQzWeE/KBvxJt6g2P7gebSPn4WyKGz
l+Hb5YjXFnORIwlyUWjtfEb4/h18PL++KdLH/1uIRX5UqX6tWDFzaQ6Njas3RgAP2MJeSfbOglFO
t+WiHIF79OQlNHsPKBni0t4/eq/WoXwxd9l2+I29F8btn9JNdRPdNFfm8OqqLTKkViiitlQZYb8f
1uNN9FTRiT7ER2kPB/bFfEyc9O3ynJ57+Z0OdnG0xCUP9KrmaEn9h0H5Xva/Lv/zz+YipwEWRwmo
vpBCEgH0je6Um3wT3CVrYJJrb1cdpE10i3vIKrnBx2PdbPCDvoF9t7r8G87ixE9+wxJfgNZZXZUl
v2FYG+v+RnfGVbeujt6m3WD3irqJsonvu8fpJdhfjT1/aBcOgKUKfxqEMX+xpMh1A6TZ5XsyzpWx
qt/19+6xeJGvnThnV/Q/VBFpiZYBANn7qA2xoh6Ye43is0VjKN22NDSkWFpZ2ovlWxR0G9tHmLcO
8x3Odpsw9K98SGdPhJMfslj5Jobjq1u8oftkj7i3LRZ3EGrsK2t7dn7/EwUM4J93vzj0pZpAvEBz
sF9Nx+KpfvFvVDc9quvsoSht4Xg54Pyr/1rPk3iLXChswxygBNPb4hSY//aocxeBvB0BdPaIKufi
W6NcA4SdreSe0n8Wt4iCZbGgxByu5araZffK8Q4+xxbh53vtsSaLNvZY3K+qTfgUIfxavLRXnqaX
95QszotwclM3mV5mHq6cePiCi6MZGXy/PKvXAsx/fhLAxw0gjHL2ii7edcNrjH3z5QDXlm1xdwRY
aWZGQ4C8TACwRCtxogGCO2Kl1c6AiWACU3zAF+By2LMFntOVW1wmo4KeCdk6d9Z3nZJzequtf8Di
cwEBoFZJ6rFWYV+iIvYg7vz75tZ/N9/6Q3qlvnf2U0ToBt1c3UA0d7Fph67SgiJh04bp3qPn275X
ws/LIz1XlTF0OEeqAZILx7w/V1Cdcq9uYwaaj3f6+BxhBqAXWw116Mtxzt+RJ4EWN1YwiI2XlXwL
cK0eu6cUdwdb/uZtzad2Z24z3F/e1Ctn6tndeRJycZJNugTRqGdsgYgRT7Qb0Ji4PKqz+iwn07cs
ONLlHjN93ic9WUeoPmg1MnTVNqKrLmBoKgT1BrbaD1Rc7U6aVqn2OzOepX4tYccT0hZs+g+zU3ex
fxvGNzBU0Upo3JgGZ6k3u1I0bgI0zNUrycP5i/WfiVlKHQyTUSb/j7Pz2pEcS7LtFxGgFq8UTtce
Wr0QmSGotebX3+V5Md1RXjHpwKCALnRWRlDbMbOzbW2xOT90r3I7tzyqXnNvrNtD6me2H63FvURs
yt3qEF+pHej0/RSIDeYFzq4sZ+fBixduwDSWkvyMo9TdJRw9Q0vduBLdIXtLAiwW6o9eDn15zhxj
zlYyMPUoQ11k7ed5see+3JTo2Czld8p2ZnR2T6maVVmCT5R+tc0xTHtn6jwZRUZuaB7gfhvlXy9g
R1EkftR0DnuOTj081OKNdbaOr+9FfYBI8qEgcGtG8W6apZUE6TxkxzTNpJWYG3YU8lkgB6gDmb1K
hkjj+kZJGzuDYN+mr2O8k8Pei02mSz7SCeF6UdJ2PlXBs5AhTcns9oxbtxKw67ptFq+SMDlVty+K
bZvBeUelMAx75q29sLvLMoxN2f+OjNCxZHjqMd2C7HHRboySroEZHs/7jlWOFDE6BbPp5KHqpSKb
qeZTHGKAutgSptZt23lKv1Hbgkk3rFvMbm3C45h0wVvYra/qBD0PBHLpaYjMG5pADkKTK/HrR3E2
GOj/POyLBXBU5F5TdHJyHgqkonBX38VrFJr2u+HIG6R7DtjzwAHQ6qLncYFdXOVtX33hLhbBRugH
lW+MLYzuZWTPtL4JRpD7zD+rtYaztcH9eYr7r79Hhh9jD6JgBWk2ndPLTkM8g5s1pobe2fAyIovA
9+HKGnWOzP/KaL4d4SKg4l2GoBZvqJ0Gtt1IHybxRsNpXEHlKI9XVok/qI5/HQwreRGMLHNx2sWD
rAYUWEtbseFhd25ufzCozT/AWuzfkg07xP7E7JAOEhPbTmE/o1jgH9PVSXIqxvkh2/uR167b9Ufm
YIphX0u1flopOS1mVoDaKdK/tiy1KuyaDr/UgeArvA5F55nNciWd+nF+9PtRLhaUNB7FQrUYlEVU
6iiMrSg7AFhbnBddNhccdZfTDdnc/v1N+nHz+9tI8OU8kpV1mD1PpMq1NyN9VJ1zIpKuWyf0OpsZ
hw3miX6yq5z/Szvp24GNixx9iXQprs/rp9nuB+MQdy+teu2Wnl+cyxfr+zEuloNY76pEzjmGYpvn
StPJTrhtuKKbeLg6+f+XW/lt0vniARrWlIaBxgMsvfPNlB1agKVv3ImvwWq/Z3vOHtfRof595bA/
ZbHfBqwvO2ZDGik5hu+EQa/btA7C9lPqpdvS/1RBQXR+e/+IDmbNTJn79yP/FIW+H/ji7iohvg9V
yKsjkj53omrH4ZW66scP77939E8J9K0CqA2xHRqVOyotNwabM2KtOBYivr9fx4/dwO8XchHE4eOh
/824kNFJNsEhOOiAVyQ7cKuddmzWyLa25SaErH4GryT+tS/hx+z1+/HPN/rbZWoRgsXl/Ck0rn57
proX7PLBkneSY71BPepeC2g/x5pvN/ai8pFqcdKCiituAHNiHOOCTN6kfulg2O7I7J5H2/B0rUr+
ccH+fp0XdU9r9Ok4R9RbCM6ceiu5+hnR74de6o0+e8YuNl6r+SxpsPGS2TGF7KvP13ZUf8yqv5/F
RVFilHUZ6OfmQKJ9AK22MY+2BfN+IKseDc0ts4+k/yqsd7HBw0L4JcTPCSI5qy5cbW42endT4s6s
I0dSBn/E6adrsLbbauFKDW6a9C7Pr7WLrn1nF2vxqOJoa8bctgoLtPFWLF/+/v4r51/wrzD57W24
CFy5Xi6xfK7kleleslBK10/pcqd0t5ig2zkCJPGEGYZdWb8Ha1u2zFYo61lgrCE+JmUJKbu2U4hM
A2YfEg5g4mh5spm6Vt+5OmZMMxupZJHTstW1t2QiR2OHURjQ1NLkznjba0TRDCkrjdM1j3+/th+7
JN+e9mWbT8mXkK1uQkjjjp7CO1YfsHXbqDc5++iCx5CHHzqKl6+yg3kXfapQsq6sQj8HMbzDmTE2
EbJdZDeLVKbhXKHwMgbMCoePqHsK+ulKLP4T5S+eoX5GwSCZw4wHBeE/Y0hcK2nftN2yw/yMoQlM
cOzfZwsgkqRdTNbUsPzgF+WM9sfV+PXDFSLVUxh1ZVpQNMyLaJLIGUTAaqQ5vm09hKJ+vs1O03Pq
KD6qHK/z1bV21Srih7X9Hwe9CCbhGKRMj3LQhq6tsupOzSn2cYXc6Kv+lF8ZgfnhE/zHwS7ubr3E
DL1iZYwGGju2GVXqVe3nTxvi/zjGxWdeKrleCyUXVHvd3lid94uHdcqWnmpLjrzGqRINovf3z+Mn
8c4/Dnrx6YemHFdKw0GLPS2B7TntA0JA2kfFtBI20ZUc6afg+/14l/LTGhvoKIy4kVDzXCvdj3Fi
F+ri1rj9KT0TEPPDyExlfS8t9kFZ9oLxKmjv0kK+L+KQ9xRiUiuKzTEqEMAZb5mEJl6oHaEx7br0
VULI32/QD8kV56vTSlAVXI4u+QDo30y4DqCJquqhNPeT6JmxEy+rSVqX6SYoN38/3E/h6h/Hu3gJ
hlAZ61LkeNF+gr3eQn0LKHQs57PZWXeQsjw4DExcAoFzTS9+RiB95Qx+/pj/e8UXb0SQNXEzCucr
dkUfkxmCZrrtdtJxuqtyezkOW5ofbnSmv/jqUeCvKadmZXrWlVvxE8H2+624jNwhQxj//0QM4U0H
oMGkHFbljfWWlRujvJXPzrHQv4x3M3iaZWT+aJXLZNgWeH9PcX4shvYYScB+jOgsjEf73r+owq+g
xR4wa70kCBzLzE5lvtICBOoFH5q8jZKnRMMTgfXq7/f1ym293PKBeBeKYzsTI03gJtj4LsXzgBPD
34/yU/PtHzftYrGxyrI15A4NAiusrbjwj3Y1dU/MV12t21VBL+Q+dmOGXVBVX7nEn/ra/zj4RR6N
B6SVl9OZ4+VHe+sUfbCzXrOdPt8sR+2Q7vHA2Yfgl2pPP2T73v4lIXa6OrX+Qw/wH2dxkU13kJyD
WRDPShgmhQhowaajYfB7ggTVOigD/W6dO0xGUFQnXsX5HKO15J0touDrPCyKfc1e6Mdnb4gYvvzp
gosXq4cWFKOwKANKWvVJUhlFDU6Jpl179Off8q8M4NtRLkLHIjSNVcv9eSIe6IVvQUyi47obsDGI
7C+6h4fAM6/qUK5d20W4kAZVWkKLa0unXz3vc5z2NKOvtfp+fKb/vbY/bbhvFdIctPksWixT0mr0
jefovbvBkdc9WwSIK/b8D+pzvoJkTYtvXF/V/Z4/mr/c2T/Cn29HNwIhkKORo7fe7C1szTTs1Ta7
YV07bwoArJqKf2T/WKVHFduDK62qje7je7Ce/d4JfEjuNnP7B3ETrOJ9vLEO44opOIdd7uO5sPxV
nre7/ehg3Mh3VwLC+an/7dwvAoJomnhrn9896fQnA151G9nLPQBUruRHx+huejojyZCIXWnG/1RV
6wj7/uet/5N6fLtrsZC3A8Doc1U9IXLU1qpnrMrb2hc845x1v7YPCuJ1w61cYdNffWo/pmzoV2WZ
M8Cg6uKjK8JYSJaETCNdWiepS6c14isB76fmGZf432NcfHIwgxZE0VxitFH9wGfgjNuaO8axX6Ub
ddU44zpc3Vqs1Fee6s/fuoHxloKQEdfLf2b7LViwWZPDc5gHUgAUYlmb54rGf399jDxhQ/F+cy28
//ilm3BQUASjs77cVLfCPq4K5Uzc0O4S5TGZHvXa//t1/VzFYF+J/kqkcXe5d5QGcjkkgcVU9J9m
5PbsPxB7yQpwAorQxbkRnOfQ6fxoe80M4acmjA6C8j+HvvhQigmb2coEdnJuAi2MIOTb1o9oSeBg
vzPZP7jSw/+pB/OPA16slqDWtCw5HxCvXa9bvZyg6QOOtRBttu5RtG+vkfV+svfhiMyB4wglWf9S
pCqF2heSGp9Tu4neC25Zh3hbU2dMa1YL93NY576KfWHn6M8dYqZ5l9H2heOGDM5yrykY/5eH/Z/T
uZSsIv2Wi6WPzv3SnGxlPBfmr6gXjt023CRH2RVJMvudsUmfh9dru98/Vz6WdObZA/4zLq1SZ4wh
OqxKzp8QTTB3sT8/37GIery/1mE/P8d/ReBvB7pYIZNcmQtFa+iuSDeafJ/Ur3LA1CvzmeOcHJro
U8CsHt5sM/i9somvrgDn3/+X41+unWW4xEYw/rnQs48SdtdsrSwsSHxYLs4EXmYfGyfyGLW7sgT8
/E1hpWeAGUPffzlJYC66NcR5jkTkIPo9MpXaQc3BK96uWlfwBz+7MgeCx+2Pi/W3Y16kf+qoFnlW
FsvO4jqhr+c+7ac+9YS9VNrAWaZX8BzdqtaOauAUg12RKWMMN9ntaOuDV7ar0LxRElfGoyhaC5FD
R0vt3Uz5VdZ+to/X5Xio061uugYbJJbfQ26BiBL6abyyWP1V/hBSjA3HUHrXQico10ni9ZFj6I4Q
fTTSrgs+MBYSfpvJrk3cHpDPYyLbkQzLZJ9bD3jVt181YGQDha1HaQJpAKzHR6M+Qv0Yvek0Si9V
64nsTmPS8VVnR7b/NMYdtI2SnJJ4pdKyy027FWK7g9HcH8dun5nOIHB1NgP9zNsyIj3cJJrPzL3p
SahMpv6mCOyqPxqL3VTbTPd6pfGXsveFZVUnMiJtpXGt21AR1+qEol0q98PT/GUow8r4KjRPfumA
JQvvFPHVvM/0Oz0sNrUMWM7RlnkjNe+GBRW63IPG4n+Nr4GJFiJLsk1uRvjtudOa7rIx7pBX1vWN
pr+L/Fgue02HD6fTPNShnTEfINyZheIX2q/qRr7t/QSrGibYH5JyfUYkwP0psEy3odBUsGfaN4XE
C2YYLg+1x5BOrd/37Yc5nABD8HMJPEhMi22QifkdJzYeEaNFlNcg3h8Y7JvY+a88q90VxYZGKMyX
HMJA/jmOlmsZL9Oo2Km8D4GfLZovfaUVkSsA3FOvtA+pRIvqyL/blbhXU8eAzOLAE9gzu2kV3shU
p3xYDCccbsf6LR2ROe/n6HZo/aZbM23MQEImu3Sd48VrhPXIWLmd34WroXtZQi9jfJ1R8teQzXc4
1BGj7u54BwvjuTZPieScz6D2i9xTX6a3IXIawRtvtO7IeDb4yliuedfX2egaxUYitKsni5/RvFp1
tecgKpy0PqrkuvnKsOzyd4z8ZPEYMA/T9XhnRbYsoR7G4lAeNua06gIGxAFTusIxY7edUWH2g8qN
Pq0nax22TwVvULptueg7LJja5j3AFJ1R8Myx9l1gl+VHWm4hbfTbeIcZ6lw8pQCUgIULT0FwmCa3
LA6meqrqzRKEwB9uW3wTTQbzHTm3k9Qvyn3EZLBkD+YT5o/aM1qI6EVn8KH259xN3lte/tARcL5c
PDlyRqgU0ENwZw9O4W3TO1HrYko/1/AeXXAdlXZnQUTofCCY/F8hvNNW0DMj2BuJXzFuHq76wdN/
ZS8pc5/GZgStEazlr/NQ/00+RPjLczfs8Nn6TauQzrihOTivBta9vnjTwOfEQ9hr7UMLBalwZDa5
P8pxE/CscVh6WZiLqGH8HJrzCTscIHoZpI+qXS+THzw18UqYuf2ttM0/s40R+6Lh0LxLP84s65mB
dkwlP/latM7v2GdRdmV4D6aKeBFYXyO/AGbP2ow+0dA4ZfQxMd3TMiil2UAUhngllz34BIepfzyD
5GgliEe1fStYjIng2gE2B3ojVOtm69e5U6NFseANHuvBQQHFCzT2p6p1BNQv/B2JTUEnWDEiZ3lQ
XXsBTgDitnSzLJt2sI3BhTTmtMl+km/RF2j4keS3iok89NSOuzLBbWOT3obviQnS6tCycaQQAnxt
bwwrTqPqt0noKs1GI9Jnm4E+985UHLMCUwV5xC4KVDS2Nq/n5KimfqJ/BNUM4HI30AhCLEM9XD83
jJ8SBdqXTHH7xykn/DhQ6PsZbcVaMZxSXokIKU1b/2VqNlFG/NRnR9oBITn/3PPw0T/l6E4W4CIe
52WdxIOVHWrJgxlSzE8GuyWst7+NXehDqhtWnQI91ybiCcWjyKzrl2q4zakvHBUe/VoV7OF9NLyI
SXsc4stt+is6lbzW6doKnWhyxs4r0q1q+HniS8a9rthdue6sFfxyGCCL7C7rQHbmxxou/nhvNHf5
tI0FO1U/9RSbG1y8zPmmth4H9CrKLr0T9t1z+YCG1eEvppyPtKJ1NpEszC+BctOqbhU5erITo22r
TmAxPO3OvB2eo49Z3tXTuvlYeoePHSWlO6a6K4TwHGbNKTrsVCtedBhiapSie2IEp+ldKipn1Ep7
IQB0Fi17WB6lqHnxeX0AUiEpjPyFBeQRHipnm/WEQp1BIRi0fUzQkCdblndNk9pD+mnU8VFluC+2
GMbVbxe8TtQhcDCoYiH+lU2+2oGV6LG/maRTPrst9mVku16i3tc6NI33OH0akj3GBEF4H3b7OLgN
YPKgajICb+6PYMaq9Cibfg4NgI1gRm1IZZZ6NYigSzyn146DcMjn3gmBImbEidbaq0vnLtaxzlAe
sjDyZCaap1PxZcqvi/RbDl5N0x+C1zl4lfqvjP9mSP6Z6hWXw3bObtLAyw3Yde8q1tfVtpRpfoYf
JCaR2LsB5yabTEtbXh6eSqbnpxi5DJ8XvPEAi6SszF3JfISQuAqFep2yChvBZ1vF9sQcdw9d2HxY
ggOEtEM0I6pJaTWnxWbpcXZSOdPRX6bStxgiIkPDjL7wuypzSnXcqCqLye+5hMIFR2Xpq/uGD6Qo
SCun36PQbsBUeh33mVVfANxRi2sRnAQ7YBvoHvCNcmc0NX8CvjRn+qbpPwOunf0524hPmWLtpGHs
bDqYYHZw9aJJKaiao6Bra8QHJUhtMG12IOh7K77R1JMh3uTMRxt15xiCiQAyd6JYPVDGnaJWWJud
YSfzQwBAOEtYiLq9xnswZpIrTJtGwOIh4UIY5s6rj2ZKyQUyH6SkYy6mq8E+mDESzFh2w4ApNkSk
BSgKXRhtCUxykxUrqT8NI/tBeElhk7Cu0vdMUh010bd1g2tqbdojPj9ykDul8hajq1ey0jZ6vCnk
Hs4Ra61WO0qzT7lmK/+lFl9FObpDL/uGyRuzAOqJ/0CCjUz2WvwyZLITvX9Q2nht9W9Rd7KKXQIO
SM0lJ5nuw8T8VecVesMzzS9xMzPx5MZcVelTKpdu3N+Kav0cG8Ov2aIFYwmHqQplKNAmCjLiHAtB
0NCJETMnDqVXuUAXIIRPoWIAPOLy+4OCwC8KwZvmwQri3rKkdhimqxRj0ZIKZmF+iSvHSM6pp2hb
8oMypBa1jny9CTwhfC7zej8kXpoeF9o/wlsR3Y7gBWNkkE2eA11i8ZS2tdicWmszyeYJf2QPySrP
8aniBc6aRzl6jrjmYXzUW8OfA3rbYetq+kvERypHhWehEtEHwQ6Uyl0KCZR46kf88kBlVRV9EWZl
e5SF2ZnPfyA9Gn9KMWmdmqZTIXkMLawxw/IxVt6Khgno2G5FdKzCF/JZu6xvJeFkTG999dFp26hb
93lDg/m2Ct8rnW5Bcl8a4UqXNhC8BOlzMoxddA6Aw6HCoKodCgyin4xoJxmHBuNoTXkSZJqHymir
zYcVbM3lDl1mAoFaFfaVsc2GW4FNjSp1yla1xQRK2jy+Lyr6lJFJDfBYgi65I/O86VapXufkRpWp
JiRsJPLffU+MqFVbmL6m5SgnT4N0M+DcNgqjGzOlmIXTplJIDyNCl3UwtMTNEwYW5/ZxGDJbIeYF
w0cWHhvko9qMuzsGbOahTek7lUjyJGy16XKVZxhqggdLm953perVGin3OQ/kCcxTvO/6pym5y3GH
z/YSjKZpF00xn/z5WfTErwCWvPBUMYQt/VpaMu19scC6ulGnx1R4LZv3SPhdxr4U7rLmWZdea10i
ETg0krRq6teRMcGzdfdcYw4DQEX+FBs2OHr1sw2jdR6Fm5q7Jne0GDSSdVJmPRF2TfcrHKBENard
ZijgRWttcle0iF6EbmywmtrnuHctsK/qpT5ZJjIRuK+bOYs2nYJWRttY+clSelvkFQzjiW+G5Rkm
ljBqjgxkMyZMpoSOkUR5Me7qmQ00GGXNWxltrGT2emlYnSP7nPEFj82xBCnRy9G6NGijR19psIv6
XT2/zeJLEu+0+SmDgCmQ27Zh4ofVZ57cjtNholBJoEtNiqNg6ZEQz0fuB9qKft6O5EByl2LhWLkG
kWsOPhKV0hEiZ6X+rtJDHyLoLMttBy/CUtEvjwfYppN6ijErKTfJyG5nflJ7yZ4lmVGhU8bejj5v
JZB2s9IfMGNcl1j2yWPkzsiQjSRypXJBZzDTnO9q7BYxOy/bu4qkqm87fPloVi7p726q11PvGVJP
XgycIqj3+TjasvpuleQvEk0wAJeN8Rph7xbHMUY7sC8UwZODX/P0JRaYlcvvsrSxJNJM9cAwzFGh
cFGRVuARv+1a1A4V2UpVOqbqj1ayGrsOk6DJSbIdCnlEyjNLCduX+nOtRKuhhloVfOh0AjLS1VLl
i6qe9HpblE+9Ea0XChKxVp2mLU/jWandwYYMjlUQ+QN1xNBhFy9bTlzRXte7e9OIbItmQCTJTk1J
u3TjWs7qlZ51nkj2eGjBnzaK5Jk0HZIOy2lyhSXy6RBZEWv7HD9Gw+IK1jbtD9rMRwMSdUoP3fRo
jUcrX3ct85sYK2WYn0nSE0OzMBAo9hNlRb2XKsM+XgJXTRCNtsKeWjq0ERJvhIlmf216Eyh9vTCp
OpVVKsxuraovPRVVTq9DUIGfxTPuUclZKQ7sybgRZlBbySpob9Q63ehG96KOpVsmyi4kgQ/G1rH6
vTKjHsvf58onOarmjgkEw4nG0zRAdmE57CmUjaKm2Bpu2jLfGWcErKV4QoJhhI4BK3r8Zbqb8sgH
rMfhpe2gGmu1XrbL3JxK7SZqpBtVK3yhVmyx67dpoVLzUOyyHUMWwt4f0gy6TNHk1qDEJp2pr5zk
aEGQDWO3lBNXHbYC0TY578MqIp0E0VWCdRZLTie0N71J5lPrhxgD6NyM1tbCfeolxxxMp+0n2jom
JSfzwiQjiVS4aZ0xp1xsVanwpk7YjnHwNI3RizGObjtkjprC++P5a6zoUmlA6pM34QBuayYaKVhA
6m6GPWvLLEdaDadSwTiU9Cchv1t64geMSEWZmJ4RnyyhfhlJDgajpCmz2F1OMHppFdLUOLclafT0
uV0bZ01+/xSVDcaZuyoVINDB3hWeM/5EGTpe3FeZCFVnftA9dWW8zbLhVbG207zJpGdBUDxN2Fqg
LGW8CXWFyPLYBunW6g1njN4TehpA2jxWFuj91rqcV51xMhTKw4XZM9X05FShBi0cK63sJRTXA0V1
HiJ/taA3x4wej/VxJtQoY7vutcGNZNVmM2O9KPhuAa+sZ+B0vVPzrmj5pxmSFC+Gfw4DmkgrrEwT
6td0eu7hfYYtc8VMEQb3Wi05RtYdcjW6GaPGNfWXovbN6hwKoQzMhd+3il+WDbmNdovBWADlOWvJ
4nJZXlXLcFDCEw/PDhfiCTcHZJ89KOEqoKaSqmPTTq4ovpUIxIRkKqmVz07cH0YMgHFioAXTj1KO
V0Mx0GfItqM5cvUYo4nDuG9k0jzZXA8BIWROvYKHWC2PRUmq1i4rbbzPTNkLy/euWO5Jze5FRjJb
kGtTylCHwF1dJeeptNQQbXGQVsW0CQAHDtnkaOMmN1pbMvZDMBARLUeWX2sr9XqLQXZjdAop+mNb
bk5fRoSmiI6WMITvrazsB/prUbigXhy2nSxsaxiYS7Mcui5etULk6YX+kJAsxKJ1CsbFkaxDku+l
QNuJEEO17rOmGAsE2Mh65iwd9c2kkgHErmQoO0N4VRHMF6LTpcO+Oo+30Hy0gtuGPmtKwZopmRuk
Cl5FozNO8zruZLvXtJMRPUXWbGuScGgX1amqY13edArWm8eQkWeauRapafykqbdL9hqzXzPflZVu
s5si75MKVwdJ246jej8PCtRVcP1ldsOAH8YmnZ2ek/1FemuC9E8t0KXhQUnlja4PLxoW4HLft0Du
cGbmBZUq0rbqpk7wpM9BRrIsqw1fcF+tElVYadpwO+C8wJFpoarQXkl3jeBQRhR0iQcweS+PjSNK
maPV4laVaQGVg/4mCsVqwlpG3Q+66ekYH8bTbDeL4Uoj9X8aOPOksxSMJ60pgX2zqM7bdjmJyQxB
FHWCJeC2UDtip91mdBisjGSyaCt7qsq9CDi6LqWtqdRHUdVhCywCSZNxbLhFY/hpUYVJaer0rDFV
dBuaDKsum4nGiUIiFxXZoQ3oM9KeENKtoQKFKXrGgqghgtpWirexeixYGOaZskHWvLT8nRSRPVY7
UdpnhMclg0I6UK8zxSh4mpK6qhF5eXRXRc9wcp2kMx0RGBUGGWfrPaU8dgPdWv1XKzWQOGNbAOua
ajBfrfcoE/bttClbwe1NZaNjZwgxmiHlr4lCjDwVRVxj62fW91L6fbXPEKBWwqssp04llk6fDo5W
HXsSPokmKdAdn3DoKDnGN0K8WtRPnJIdU9hnGdIBja0AGa5XBW1XZRYsb91eK32xpG99qwYxIZkC
dnhPGezt8Ria+kMUVH6oU06T3/dSumqaxJHj7Atir61OD1WyjXOW8vZOqjoHGe89bfSsOdU6Df3w
0zRoSiOrhU4E3bVYR8OnLNGYiXLPyL6ExU8stJxVvlHKehuJxprxtJNu7PuRLCczmED7Y59ksrgV
EIARewo4K9F9LNHeFnV/SunHFRIdDJEeHWtNP6R8jMqDQr5sqb9GE7lmDgPJElyx3gdBeFvJES2V
1yTHwlF6ymRjraTEBIXFfWTjg3e8oVzCCtBsAtuoU7seKWYjEgX6gR3DcQUfai1+RcUR58Czv3G+
+CLdUCXB/7BoV1k8nARh/p3osXtuYehtQQZOoLWyU59I3kBnl+eD055Bm48eyElhvo4cu5AEp2Xw
rFzKValQeZj3ddz5QcinJ4WrBjyxrCI2hdzPOjjQSsSydS+OLPfFyBohYFAk7iK12hZgpM1h9Gqi
Z5xnm4g0MLOQBYGe7c7I/2Fyc0khSdL4N9Z+tbjPcZkqQVxm7XO/ZJ41veVdvxODUwXOvSxOZYGB
V3xvmTrNK0y+6aXWXbI3B9Bj1IShCG5DHDadmp4ESv6JpoHVpc4g8SoGSePhg7RJ04Ke1EewBGvL
9M0OqfnEGRrZLq0aX5lj0sd4W4q0H2h3mIu2a/VgW0fztqM5Gpuo9tVsl9RsNGGblafaqpp6mvF8
IVHrleUEm01aa/A7FerLCemcioPlmBC2QX/ycq+nXF33+qPW5m6zhG4nEF+qDmy/ehRrtmnUX8JC
LBN6F7aRT8K9asXzvtW4HzGAKejutUptR4r8KLfZvR6+m7R6BytelWm7Fli/GyxbzBAdfUFaaX41
xlvXviTRuUrKXgss44tS2WOLa0ccp2sNtPSJK7a4XHTjNm3NQ05BITYib6O5q7FeTIuRQi05VGJ0
nIPJ7yzjkMXoI2kjq8pOEdhDHpWzsZJrTAzJUiXDO2b7gq57Hg6HpUCZEkZ+13WvGKrKtp4+RqLl
KRaljIqZhNY1b52B34bQV65EXyRPpie+MUrJc8VpDPE6VxcKWIZIcxkZqwh4UIbilTwMS7hvqyH0
x/xtlAt/lNvVrH1KSeqFAl+VJET4kGE+oN4qQszb3NOEQaA+ffbCL304aNk6y/iqJKiSG5m3qu+C
U2k+luGNqo8kMesQ7rEU7GkHYimA6RreDPSVmsHg/ih7YRbdkPiWqqTh+FqZ0kpXtpLxcKZwK/CJ
Nb9obljaY+FxaGTXMO/z6BlUbyf/bqJVlzzGYkL5dDKXLTjYlaF/CKiE8F2VbgvwzUpGIoHrtvha
ia9xXDmNmrlplyHCrWkDvwvzJmbzhEEAB9f4YNpa6HrVdSsDFhawrR2qzz4bvRL4Vta/9+qdle4G
GpYLhmMPqfo00N6XrBd1gMY/oOKMil9lOOGaLdFWjdZzxt6bOEnPch95Q93cx6L4MDHZKsfCjdbe
SESXQmeivqvdcDoK0rjXAIUX+m2w7KXcXAWp/BGN+2w44BS7r+v+YIlm64ygmV1Va25CU1nY2X00
gNCP0fKV5xDTW+mpmoKPtOj5qgfZGZrZDVjKLHoomLpNeXms6Mpbqbwt2pnbUK9wMWGAEvBVdp/D
rE9ofGsizZnmOdS7YxlNcJQV0bUI3Anr1xg8REK2y6cbndUi+n+kfVl3pLqa5V+pdd65hQAB6lX3
PsRAzLOn9AvLdqYFiEGIQcCv703k6ZvOKHe6V9dLJOC0CQZJ37AHu5obtUb6oNBNUWjyVSkGLvoy
VKGU7+iAq2JpWacB3VAmAx9ZR8vMcuLkLJrz9ky52CZt/uLD2q4TTRAxa9Xj33FftTqww2FV4t86
iq/7puHMHBmNV3C0jWzXue56MOHfYRqIZ91hAZLylHivWdZCVxtcZLQshETl3YhfOunNXBOluBwc
ElaXIJ5vfbHxcqBdqdsGlutewCxeNjYWDXRBkWrBE7g/d5CRJu0KDn9jI5X5PXpJ3TaMGliRqXza
ZM8wQHO799h/4v1rji5uVZGgpnKRDTCEQs7o8JeCnEqwylk773HPlN4BeRCAOTOzITztG4GH/y6H
Hzb6g2zowaH3Aor5z1DFBMJdkxzbvWpQqVp25i6j3tQmwyxHgAxvXXQZs3yb1d/b9CVuyqUNrcEa
Ll5oWPuoDLZI8WPvZKf7PHrhWHog7TKB3LyiPXKFBs2y7EJ4ODM0gukujO9aD61EmRtLCG3vI2/V
yBVq7gV6ThoMvuxHwvVBGYitTf/RiCGuwVeDXCaWt2iwxIe8xvLuzV20TknypjO05btLh7ezg5ef
cB575+SkzcG32iVhdJZm8DAA4jeEG00eJw8WVsbJGBx7STMnIrEmhnQmA7rRhNtBM6xMRCtGum71
poX+u9mpNbRuF5hqjQZ2W6J9dzGXFpVcDuSOI9XCcphQTFV93Nwh1XFQS4jffAFdssR5s9sxy3Xg
WZCZbDNAHD5vfUzH4LZ3wynBCIZaeTLvILSIFWBb1OIEsdutrsTWd4dlFON9bdtlrTeGQkZN413m
2ivSQHkJc27SofYwlIvGoYsBmg9mvXLs7waab/a96BFxvlbkNdEvHG0TYm+F2NbAcegGGfKhpHvX
PdFmXyImtnh3MNBXMtC3FMNbUj2y/jENfyBCmOT93mmXTRSY/ADyDYy2V67Y5nDxhVGeIsjxyBF4
BwKldVUefQN+MdBrNVdGve70Sagdl3sn3ZFoF5Od2b/hMc1MdamaeFYwDqX1BPYWz/A83Q6YcdOw
R57UJ9+0NCG8+AYh9dJOJ6JrjwVFfafM5il6rahVom7pnkuF6d69xP5KRmuzRMMa+XmgfcgJRRdX
wdQSPdZSnGVnTMbextA5kzTzEdvfaRSgGnuN9zZkEKzhZyc5S5TaWXkvPffUNNaZk+zAnaWplxL/
pW5t3EV3FmbvBYmR524b8600nBe3fIy8HXx3URzGqwGxCcjTdzZC/NhZRDlFRF2tDLlL/fHhbhrP
3huwPgXwo7kX4ruE5OfAUY7daIEsVKkV8QwMZIAcyqxdRwRQnMFbD/w0LroQfB9NMGCTkbCXpmgO
naMQ1VfPnXpj5ZP0aEDcIeAMbb/ywfUvOcsRmL5WUXYCVHkZNnoTQdbU1mSf0XqGnG8ZOfcEJgij
/0TJO5QKVspfYcAhwtn7bN8m/UJ4cFZq+dzMQFzrmjvYMEy9nAY6LJc8eWTQq+PJ0pEvXgUEJrXX
Aq6KRpG9IqwgcMn0p068isXUXJT5BCAEpFl2+Ip+ahihhxI0MFn9hhR0xkKMwfdYws8AvhiHzOxn
kT3rNVoCS9dA81fM4MOgyQIj8GizVYMlpoD1D1k23ibdeuKtoDsTLCwYkLvvYfkYPgob9fow3VIz
m1oHUy75A8BIrRU45qsNBIeJsoTNN641bC0ZojGExfwR63RyPzBAmrDy8ORM9URVb6UHsdt0abFl
2r8Qb2a8R06QGYdaLOtTgp67P2mT6fBOgOWBtGg1dQ9YUQzURlNAMaaJDMAVxn+yDv6yMifI+TuQ
NaZwEhnXs/t+4eM1r6b5MOXeDn4SmAVTuI/oVZfMErR03ocQteK5oZeC2gsnTzCxw7tz0jhz97W0
LVjDTMNLizKSZA8ZqEMyhfgiorlBbqsCm1h6UVbcGqApFhs0ehE/I9YVEByFX0L5aIhgSEdkAcq0
1XP1EoqNla5hvUnFFrXDBg1MK9z0D+K+2sPguQH0S1vrAgLD8abR9ylbA2qWAn2fTCU5G+axqxBE
wnD8xIt1g4daoRo8JQL+sRIyW4+tsfLEKxZ0nLqcVVB2W3fyOz+46C7lAyBceD2gR3vvg5ZvPiEd
EXDf0yeKEkI7J82yKXC91n2HPARZgYn4gAWYigUAAXKLyCMEGERMo3ASH7rnol0M976cO95dSqcx
0vj3CmIdfPlnFO+nyFZiQvPHhXcrscwbCJ7v5rnjyVHeDHoO7InAdWUNfAQgpk1Qbr21H1SHfB3P
vjjtZ0DLj6cdAcwfAOeDE/KipBABKubW+ucZ1SbeNjNQEKdy+qUA0GfQ+o/nu2EgihT186uMI0cx
Fqy2eaGfFV3EDFy0DLZw+at0jvGY94gD+JlQVSlnRXgsIEfjopWZRe+huesR/5nogdcDmkf9m+z3
XRJkkUbiGE1kdZFyZ1R7hgmjR+obW4DowAWhT4ftoLKVCbMzz9+Lzpg6prXQzmtjvkYVbC4CSCp7
WK/sfRTDCbmc/PlmO5+hweFQQXwLxFZod9xA30tHOaY7yuc5HgZXB/9Nb2/RuwglHNs5o74PY+uJ
8GE+ondFVk8pjWcZEDAwNfMRRSJPN58qruAAl89qGc2krvde+sz1QyH2rbeMmbMltJpLZSyiJjCj
bZ6glq9OcoDlCbq8lL56QFcN3b6172qyqdAAYcletffu2FZFw+vPV/wp2P/jFd/geLtWFxmPcMWw
wwDDpr2UJ+mjxjGJgpHPYKzrc/aGivu9t6J3X5z7Mwzvh3O7N2IZWSVdl4+CiVAGmTWL/ICiW/Hc
vTKIdIhVuQIa5d561Y/lY7L7isgxjtZb/PDHc99yDWC7UlPtAVDrLlUDh1PMNV9c3jhS/nSKG+y9
gSKohBgNKFsBepZzMkNt7QDXXqihpXAPxXmn/ZKs/nzWL95g9wZ/H8FbkPFRHEQzhGebml3K/As4
8pWH8acLG+/thymJQY18AL105MDQIJrSJeQOLzn0FmBteCp3HhwM2rUzc++cQzdHio+Vr5wgIZiq
WXzId9EanYTNV+yRrx7ozTxJud3BzwcXHufrHjlKBDvN/9mtvZkZI+lqbiNbhHLfuo6/iXCnky8Y
2Z+yBz6+ljf8HtJC0NJEoLfp10ifoO1Mz/a5AED3qV1juZvh7u3cM1DBAdip+69enivx909P9mb+
i72eCz5K2wIXM0P0MutB+ALqIUBEspeoDvxoH4tFOHvjU7lLTukuPqiFWhjHZvn/ocPifrwTNxNT
HXXKKCs8zwR9xoz20xJ17D8/0E/ZEh/O4d1MQFFFDUJ7XK6ajQIlyLxm8FeYwfxtYk54QI9/Pt9n
/CZig7plwwXDJ87Nw00iCkGokbyVRYAoIASt10peUrYZBTf+fKpPefcfz3XzJFWcqpqKFsoJsQHt
CqTuGIO2+aCADx/QzlNoa9iob3mxE/jkOwMGIMuLtdU2u4IMX4ycT8fmhwu/eZaJz0mduCBxmv6T
UTxk1eXPV/vppAd9CGisEpg3s5tJrzRtDx6EoCHHKCqZ+UvX3Rdfyft+dY6bSU9lvZItwTlqeCMm
d3UKGsD9/+wybqawSgozgQkthKXJwRqame+dFWrwfz7J/+XNAHWHQkzQ8d2bN8OMY7OgPd4MvY73
/ro9AiHevsrH/ogU46U9oZJcmhPy/YvTfv4O/DrtzTvgRLxSjcZp+3V7JzbI3dBdSTfuJTr7G/MV
TT13z75QWvrinLfjuxXa9UWBc5rZPnIWlfeVrsDn4ZP976u6lRuFNSFhKPONIiH2BRjop2ZePYya
E8MrEkxzJd/hGO4/AYSwZt++uKOfTye/zn0TXySoy6LQOV7dSW75BtHlSb4mr/YZhdYVGt9Bckru
OZrrX2iEfhrXfLjmm9EW28oHpRGiLG0L4AvUIm1/H4fJpJRfremfL4cfTjU+4A+RRtqCihpxTBwJ
QPmkZnMJXJQVehsY1QCsWyOH3fXhKWqOLb1o4KWhJIm6OQCNfTzxJcgXCYBuzpmwuUnq2Z8fgPXp
60UZDIs8uD1Bo+b3bwcsQ2FozDtgHkJb68gO9YxO0hWwE5NiqjYQUV9XsIrIl85Ew283C/olcpcv
vsWn89KHL3ETlagGypVZhi8BBIM3fA/9cOmq7ouB5H16FrgQjZxCOHZdRRI+PAgq6orYNBo2FP6N
nXUGOcV07hrgsMoERVAHLbHkOCTfgFnJYUORv0bRK5AdeAYo/o8IwgaN6O4xBCLWqV59d+/D371k
yKMAP3DRPDPcKVRb0Cq9CIJegHs0vDcbcjRuOyvGjm9xT0MEkA1wBPWrA2xhhDZ+WjzVMaCeW2a+
xskp9jE5H43hBIc9MET27rBmZFmin2NGx1ipdZi82HRnJHs3Ole+M6VwlXTDZ5+UG6OiEIYq19Lz
JyJGwzpdkj76nhaPftoAW7/MbCAJ+tWfX6HPb6tLmQ2TILgY32Qhlit8jnpyvzHdpwFVcLsfQe3n
P5/k0/Hq/jrJzTxh+Lq0iBhPYn1zfdT58uOAQrXhsC+Cjk/HAzOhkuuwkSJ/M8WXXOXatHGiBACB
DCzETH5xvz69lF9nuBXaaQsghHwgNTclq+YDOZfhWaIwQbIv8+JPJ9cPZ7p5MjRz80wDz7Zhvli0
NTLhmAErjMoed9c5ityeA1Mul6Gh3IC3NuIyQLEJYU57cOmmGAEjZf3FxEs/E4wgzEGBwgG117Nv
Asgy8iVpHNhHQm5u2XT2tlLFnNV6BVzeyocJmqYwvHAucR+/0cgHxOZCG+eB5d7CZ+kG6O/MBbfH
hsNWA6h6IMAsLK13eBeimnOJIrBtBhfQg3zia7iLxuikKyARgcIxa2CjQjNQtgrcFDWKZ0ElSkPg
B/TiwbEgB8H6KQe7k5gcyOc7V6fzBD1cOXSvcG56FPT+SyHuz8yI4DJpMmojnqaOf7MSEQrPOswc
4+sAxHfL9kQDgQnUqSNmDWBiobvrCmuDBWEbezVgAXd/HlmfCtN8/ALjiPgwLaJC5PDQxxdAsyUB
52/PJug+76BbMKsx91fWBPAaOg030P6bfa0G8dlwcKAI7VHLMn37djhYlCtDWxZaWnazZDHeifLQ
jaw3gIOuV/qfb93/4j+K488csPrXf2H/rZC9inlU3+z+axe/qaIq3uv/Gn/t3//t91/61/6ljfP3
4vb//PYr+Mt/n3n2Ur/8tjPP67juT80P1Z9/VE1aX/88vuP4P/9ff/gfP65/5a6XP/7511vR5PX4
13hc5H/9/aPV93/+RQgG9X9+/Pt//3D/kuH3Vvn3Iv9RxS//7Xd+vFQ1ft0h/zCx9OP+j/JwZFwT
9Y/xJ4z+A+Xh8YlAD9+yobH113/khaqjf/5F/4GJ3mYMkbcHURxK8UtV0Yw/gvfhP5hJndGk1GKW
ZznuX//ny/32gH49sP/Im+xYxHld/fOvazb5MZf3XQYVfB/aeShWU0puktvak5Vw0B5dFDXsC42q
aXa8ggWd3Q3xG5/bvcreZJ4DS9SJYVdVTrMLzaqcQgyuSwAaBClpR4fauo/q4rvTR/3SlW4aTrTj
XVvLLWzUgcYwuC3P1628b8qzoXMTHWZs5Wb90kOSErIyqgEN00LHDK1tFxoxyY/IyoA87e0CDWZg
fYh0ZinV2UrlInnKXLmx8zY8w3vbOBaWfT9EMn6qes4WMaz95o1pxU+xRmcuFWADfXjKf9/Ijzfu
Kg78243zcPN9Ex6h1PMdmAr/PqiTjGEeIwrMDKsxFpbK7XvaAiDtmJqgxY/R7qSyOvgFiBRmkniz
664BTgWM36NuXtS2PMrqjsWeOpVZg6nJGnQydTrqBaoZKvg+DIsMXKJLaHibxi/DAP7F5j2oNKiB
6/4JeLb3RBku0DqhPrDCRt8x7quHNAavX/Ou/27C8L4HvBpZE+drQD3zDK6Cua9/fiQaQOHBaYIs
aRC9NB7AK5im9qzR/d5rQ2mBm2juDEAN1+C9QcTHBUe366ieMavWQT704BGbHphkjQ3cQ5qrdpMN
b3Gu2TsR+thbdvZSWBywgJTGDwVYTLNcSH1CbAALtKQC8lihLemJOl7++flcZ/Xfn49JYCRtuxbA
1a7l3ayCtYHeMiEiXtC0BQIyj2x/Aqfy5p5AbBsMvv4oKW3uWSEvZaeyg2pidsptvbJ9EFoh6whJ
YaohzOGKbnfdUgxcNWV2ybprnnrTUXctoMT3PlyrQDUEI9WgIMKCCO1xMQRmnT7BU6NYZQMt9kaV
pVvb0rs2DIFjabEyur09X0VeZy1sWtv3kHR3Zx4i2y4s5TczgZGZU0UHA441q6RtwOWsivLMDQNI
nNIZ3ip0q/MkhfGuzMEklkX98++2g3uQDhN3AF3CqywPLaCEKTsVaKPUtIrvXEHju9Ir35pIAc9S
D7QKaB/agUVrKB5IbszrsLQfpSNccK60tW0LADEGIcqVx6o8SKwYFTBF1ClOiTUPXVUAau3Va9BR
7UkFF7M7o/PVOYFacSS87C7ipAq+eLzj8Pr98Vp0tHKEQy/6MNa1aPdhTSUtAcCx42IRE4gHZHnf
bWH10f3cyrMEbyx1Zr8OSQt4WZXwbCo4VwAqg6d9fQ6Dw99TSA0dXEhTmFF+pI3Nl9qKURwed1nS
tCvltC+uU3i7MOfurp0o1nu7evy4Hh38XC0sDqyprr3qAKY1c8XBATLukFi6OoCbC7Vduqq4rNe9
y2zUEcfNTMLwFla6ZGab1hbWtwBowKdTpwP7HgpIWPRp2t9FXmwHPqa6dclyY89Sw5g2huE+x1Dq
q62EfR+i/rtnlR5oiskA6iNxN1DI72BfngJHaLgbMX4oRyggIqWjAX8uqrkn0n4JVXYyKXSvTi24
SCdfse7nMbM+RtKsXnLpQxdW+9FTHApwrWJZXKKhlHOSM36IixomLmWsNhG0B8FUKdjiz0/6vyWV
YwQL/xSYdzou85zbgRwLZ3Qob8E6kwSiEKWqDkVCwM9qvJdk4LjF48f1eALEWPeAgtbZqB37EbqD
fNXBomDWjC90gdcIhGsF7AjGX9yCwO/axiPjEnhCswNJ2+M/jw8StQomgAIH52ZfDpzsPWGZ+6ws
IMEJvd/g+oPrsetPad5Zu7Q/q3YwV54p7yrO4f/ogO+jaSr3ngVyUK+KNdVWeC5K63tO/OgV+R5I
+p0mJwCA7zTQ5fMsBNA/7ZF8ifzvDw3gUCg96070LVvkbPADNV4BJRvtNGKmVeeDTWhUZ1iOG1M/
N8Lgups4tF+ZPaLOKG9WDY3jV9m0oJcYSb4vKwvMDlHVoPYAHf7nh8Zukzw8NN+GjhViG9sbR+nv
q6MqOkwuBSQjsrwR+wYkswtMM+0gNYFx/7nQJWb8zHOA2sWg+2fF5FvT3snxTdTjmwgyrz1SuezA
rsW32HKcHeZDvQ4dMC8MsL9mVWihmEEKCzxmFZ/8itSrECAZbSJO6PRQPApWVDMz7+UKN0A+yrp7
1kqaB6oh/NHJxglQ5kzOrIwAvM95vbruXj96wG3bImuPXpbW04IyModmON9dP3pR8t2iALbTr0W8
T+uUXmBJhbczCmlg0CY9gxCeLTyvtBa889J7VVcPYdflE8PyskMZDzJwhwaLE17vRysFfKpximrv
WkBRtrwr9qVtHlVekNV173o8sUNMtHWKHmjF3KPr8zlWLnoxCgPmtUX+HOdFttRFzwjQyNCUEWQ4
i9J9wZKV71GBtO+lbb+wodlAiJY+ma99HjkvTOlmbg1Gt45KrzszaXyR8BPzJgNhlg1yAoruKP7Y
puf5N7UFjeYJOigxWeO1iA5Cuk2QMgmYlvIg5mqYttgVtnFfMyPdp0YaTTFC+udIQkcoUY157IVe
REZcBFJnzbGxCzXNjDp6C9VbBpl80EGIv+wzFGTagRXrHEKpRNX90R4/qtohS68r82iWgB0Rggqf
FFn+yNt6CNB8JSuaNTvRtM4a9cq0nyifzJSrvkPfe8YIJAjiri5OlY96N567scScoKG9Q2D5UrB9
KPsBxSf74tBMnbvC8PZeB9Q+z5j8JnpQgmTO9aplTgLuX9lAAKCPpmmWPjq1hNj9EL7nRNEN68Jm
DsAhWxK/rKZjT3iS9fCpq3JHnfq+l7sByL0oqlZycM17v6f5GnNRPNe8wM3C8b4HF9Bw3lQk97pp
a2B1QUaw0d31PdxK0NNtIGJsa5EMDQpYWoLHZhOgoGOE2wJj6NVXSOIj0/gGT6ssELaJgoHRQhk5
hXJaPdbVGub7u1hCwkTaPIvAGRZyxeoGBV7fVADARXUWmOZbbcUZ+GxW+x2i6V8pflNrbD/8Wv6R
tCAnwgxDHYciDvhvpn4l0qh6sKMSTTLSzQZL1xsjI1a2MbUHqswYnLAwRm29UAHNoVHVuPm6HAi5
d3GbtXoDSah+5ylbMAstd9LgUpAGHWteuWdNfLiO6DJ7GznfjcNn3VaZvnXfFG1/76/hBmvf84iD
h1XTTSSIN0+lVWwbmGBsGe+jIApZtYemBbgO88pSxSk2gf83WhtsCFj/SZA5DAjBdLKFRdSQl1sB
uSteQFiLhQVMF6HJ/BiDHGDTxP1mjRg3FAAfbK4g1eUL71BXzckthDmiZZxzVYl9KROy7H2Yebvg
uFzKIuiitkFuVAGCbVglAPV1OMdDbjdxPfg7Cc+VWVs5JQCqNlta7sA3FpCoP4NIYoQ7WG0h0/JT
BM8I6Fdl7ed7r9RqyQv9SseJyhs/rsdTt30HLhXwt9iDZ7rDd4LE0e66FYa5WIo8xQ9tDUMm2685
wGQ5e47HIKSy3O9O5L5HQR5Kf/NrAVCxe6ocRLlFX7tbsCPbeVRK83jdSsatIpRPGJDRKjGr1TVY
y0iFiM2j6d6qMkTGQNhKHRMIDxmAyqNg/Q5UdTnJNAW8zs/IlqGT1kw8kyTz2tOO2A2SANntJiBX
liWwbLEAWowDjTdEQCOKsMV7LqhzEaY2gg7Ei9l19odTB4VqGHjybeFCc5knSJvdHteJ2VYaTVhD
v0nwn0mgJma+NAw0QyANE4PO3xF4zOiwOHscD8RIIpDZbXzPHg5au8QKA4hfZG9ZItA4SKNnP4xh
3Fk6EFZLsneP9WqRJDHJNipP/UnaEjfQHQakl0lQ1v3mLrbDfpvrEIlaKMcemssR9HcK2iIpUp5d
GVM6L1iEVDJPEccDPf3rAcecqrkKrXaaeiHK5aV09p1hlni6CF7GQwQxJfSka9B5x7+GuF9PS/hP
z4gqkR9Lq5qJPnRWre7NdZRZf29VCGSDygEgxGyBbepSDIgEeEx/zIi1RO7DMmc1UBdZk9t0O7eN
voV9sdWR1xyVVtnGH5Knn/fhuttFUG/p+eo6IcYU3Ftq63CT9hlyvFbfea268I73y8hAVnxyc/Nb
S/FCx8Kcp7bPL3iD5Vmlj3noX+JkwPiXwItbZVJcKoAXKxKuOwYaeAubh8kQS7b6mVyGRg/JMwJB
gjzqdnaUGFC4aqc5LMuy6uS0HbBKfgkQWOlhwJAYXzESD35nPYgK9VXDq++bS4rXdYe6MajigOfO
83GXZu2Tn+pu73sxAXAcyGrJk+Kh7TBBdU11UOPH9XVNisgCe7uFugqJeoiDU8ia4A9Vc85QTBAZ
q4I4qUBJ8Do6CZFrXpdEDSsiKMrgjl8/rNBdZQAWTwSmtQMuRwSpSgABHTJ724xrmNvFy+sEKIuy
Wf+czCBZUAB9AbqXkZhosVXcvWgLsktlYZ1APYGCT6LKpTcqISV968OKFSZtZuw5c2lT46w9Ez4N
Vacg5xDTqaErHfgwqAMRqmCzyLWBmhvn33bcrUtK5iltZswQxT7MgAokg7NhPY2CUAEcHOeSw0cK
tQYogfSAuwpnTyXdR0YlZ8pqYdk59MKcZnYF64sGCksFJsgdbGm7WVxGkO+2I+tIRkqnJ0n0Cnbx
1mgL4OORn+UZfb5uGEUIYbDWPpHMxPXlzNy6V82MpFtrzwVWQ6SQ2uBx0gID7Vr3cd6n29xE/8Zp
IZ+Vdq24HwokIx5EKqDPmCQlNsDFSK8b//7RyIBJqzuSNc1dqR0yjypdrThPoChDynmCS0GYkqTr
sLSMBQQC/XkR2f1T3kIaQLJ7u2jQw3fM6JJ1tbvp4RnhHGvD3/WeKvZRHxV7rItyph3gjK/vCvoF
GfQJ/S0IzpMkgjgE96p+a4NeuG9JBL2dujy0PIkWiDIiQMPJXlbaLl8TP/f39Ri9y0TTYwobBQ2R
AjNzM2DIMVOkYKABGNtibrOSroNIHz2X1zii6bkVIHyklyb1UR8PK7K6RrddBpKrW1bhgg6MTimh
GcCUWGGuHw7b/HwFwYBelAXEr5Lxbb/W2tD+qA6NsCUcy7p7sDOQBiWQZh8/HJn7S7+3oGz372OJ
V6U7M7csd2G0+QOGIgToULeam+ONut6tTIacjM2dv38icUF7BA8WuiawVDEMcEWanP29FZtodqIR
5FBD71Dk5LsiDGiKO1aVnrhwJ4I+EGfJ+hqb1zUrf+42lOWzdKCwS+wykDXaBzbQ7hg6oj9et+wI
rwm0BCDhXlTQymid84C1+KwcoLkLKIEMVIHX1HVQGNA8xn6ItqbRtvvr/xVpqgPlWoHR8XJ2zSVd
PzpJdGAulTu0m1/HI5Z8OF6iXAwqD+zZEtVd3AQKAqFRInEecwtn3GW9EGMhyb4PTdLNAdcO/fE5
16R4Tn5cT2Vldr4ggnYLROHj0VSC4FqD3r1NY2bORafKtVOqr7KQa/f5V8zo+T7kbj3oKqNe6xFU
jW4aj3mLAnJT111Q8DJcmD34eqaf+LuiM8TfWxDMgXAmHHOQKeRHx+6AbNXD+bqXqcEGhXlA/dYJ
ocBYMlAAxkcSUXygHO5uEoiQMWpATHQgLxAOpTNu9f1ZNFE7RZVHPYGT9Jrgr343hTVllQ8oq8GR
ivIK5pysebdJTR9JKF6r3DyJvG9PtuBGYDSq27QmYvDQa0E1zezuZHFMYWYi3SfKo4dxEpn/rKNb
odltUpeAyWpXZAO/RHKBDsH5mmYLR2cQtiJkM2jXvJhRfaaj1FdY+20YSIm1z4a2SQzWZHBdlq+L
8fWYLKx3zIwmZlowt8b5BIX56MJJakx+5gK5iED/SGxIlEK2Ch10bBmOin9u/Tr2c4uDHFUiJZ92
tOkD0bL+OU/eEsdiTxAgA3hxPFxZfDtghLprDnEazOTpDumuueDjVm9Aw+S6dT3WpwKyt3HDtilF
2a4Vl2stUoUA4fO25JvrbpWZKohrp5gTcGP6mrcPedyjYE4K/nzdMrRrfPuwJboHr0YFQlcHPn7Y
Y12vLg09NbGYzq/HUr/4Akxx9fj49boCcYWEGRq/yKYp+kRIuH4voUA2BDmL29JV7tFvwAiDCNfG
8aUZIoGSyQBaYQ0uCei0u6JEQZYlPmS8Ur5Ga9Xdp4UbomBhJ8OCZ6mFld8cdug2vVtJ8Q6y1ysd
s4S2F/563JNGN4k6mr0ZfvdqWJGzdLwUHkb4llvp5sYkBVHs8ucaEWFj2n9zhWjKWujLogvGUH37
/Qp9a0gEpJXYKnNiFwK8lnvxEd1MEk70NwbO0sRPITPkJmOF0mgJxCFsCuKfgaq+Z8OQhsgTdAsG
jOAcTE+oZFU1JDpDqSFtgBx836oSyg9VOpyMklziuI4fzVx088Hs8cpKA9TySpPp0KcxfIZH3djM
FgfugxMIMRpjEVOwGVHcJ2ukXv2ToU5Nh4lJpUZyQs0V9D+oqOxpV7nBELZgAlOMeMfun2tqb7pY
xPdNA/i2gCcwtH+iYavg64Z49s5MHws3JQe/ZRniBFF+s1jZzLzaa9YUy/j8umxdV7EuVWdOoUVV
aM/fJp3pLa5b8H3+ewsevaCgC/t8TYHC3sqOVYKJXUiQkkpi7a1xetaeqpY9RcnJb74ry0V+kJod
XMCQf87AwvYXAn6Dc8He+84XPfSjFUwAU9CCr0E9NHU6jONwa2fag1IghY7yGNV08E7bmuyFpeYP
czyQe6kN/QtodjSGO+eRCn9uGSGUorqcunPbQikO5dd1O+5FBo47jRZTEvvB/ybsvJbjRpZu/USI
gCuYW7Y39E0j3iBEGXgUvHv68xVavzSjHXHmpgcAqWGzCVRlrlwGRGq8XX5ga1YYC8xGsQ2Hcbs0
VGaOTXEVb6pOl3e5qxV3SW2eWO/n+kbQ6xyzSCuUm5lcpam7tlRjPagW20vDT58396C1RLdVTlYw
xOTRO4VhyI3f+f4L9WmxiupCP42m630anSFv7cEND7EP4cjTLPra5S5N7Ny6tTS2bm7f+NuUfENR
D3WrQvjV2uIwtp2LvsxnscjxK7PIW368vsUUnx7sKgs++Sqtemx1J/9TA709F8GrhhvBZbRx3u7B
K1dTOHZ7LSE7XBjt5g8GKCJk2l7qndJ6u1yFzf61HJv0NKrFeIhtZS6Dkf0875b6mDKC39+g1Qy7
Xc8f9vTnxY676SRNF0u6pjeO5vJBjjSwJ20atP/IMYHd8z+PuwnzlswGNdPGKeOviVzXBzgqtll0
FBO72EpgBWLMDNvWelZ0Gw87tU04Fbhj4Z2+StADLLWpb4UleqG+3BWBXW5nHZPuRIEL10+yZj6H
nj9t11YusZ928Pk/Lec9D/NqQdGxvTO2rlWSgZoKf2uzvawMO4yfK0IIVnPuEvUMPNzrWfu0vAjn
s8yG+FE0XYN/x4DCxqvGlWOlNsaM53by58sk8vDGl6H2Q1S3WltYZ6PP8OypovhYZ2GDZRBPneWi
v0sT33tJ8QEbtQj3A4F/skI93Mj65oJfvjiT+VEIcz7aU0eslOpXytiu90LaP/2ADCEe8FvPxcIg
KbwGmXNHtI9sx69J0W9JHQp++Fn/UDha4e7DoK/PJIUJ8MiYitcY4HnOmOvw4UWnNkqtXTPLaL18
y2wwTTRL2r2lo0umHPc5XGqcPlE+uAw38yLbM69CJxnA6W/1H5I79z1Qz1LportTSNjU1ubZSRM8
IbrRprQjbGTpXpe6t8xfp0BED0shQcRGu50FOIjyTQrKOnr2mEHcthU4hy2ojME0G927K3IkemGW
4kNs2F+WJ4VtUqycyTmwYjQsRX3zCAz4UtrdePp92UxyOEmpru2Ija9Cw36NhHC2uj+NGzEUh1gt
Y8RrjbdFJSzAIbWt2EIGK6Fm45WajVsCH0MbSeKfimX4/LX1+AQXlNPzMu5PBT7zRU3OCcjdQyKL
1Vin011ip+maJbRn3Iz1clA17FljP0erqjfVYx+XeFVjFzooUEMTjJcB1MjldFeGSLyjt0BS/QQK
fX0io4AHekHEE8yh8kzzn/ENs29NCuzQivW1XYl+a1d+9Dw3tPsBBK42uyxNp1eZyG6K5KLVbY9D
UUKOpcQlWgyaPDsS9pORJEa/1jFC6bZJhp9Hm7qfVl2MmB1hUuDPWnzME6PbUWRYL1WHbf8cV2Lv
u4wbPaGcFST2lsrdOtetzyFC8WyC8yQanvsa1edq6rTykDSxsyGeAP6BADsy9Mr/NHzsEJvq2Aa9
9aL+f7YRNp8SiziPhQzuidqc8xQLMGRECF3gZlHZ7/IIz2hfBsk5YLD96fm5PCwTplZG912EJZ+X
1oc/YFVY6VuvYVXDHKI+aHF/qdWfeXkzCOnVRA9L46pgTjUL/7iMcDFx01ganeesdpKzxCZub7Oz
AaWihfdbv9vbIIUHifOuq87+fBsmld6NIMvlqDmJ9dD74VngjJsMffRDNvgVpyEN7Yzf7Nh0GFOo
3caXhXdbqV7SceuHoUxJsHdmwumH6cFQg7101ty9njrhuqzH7HNqj3ZN1ir3S3IgnMbbNYGkaLCb
/NDXA25aVNI4AScXHFE406bNAtN2arLUMQPXGEae3G7GsCGcWEMiHBGnJuTRSZL6R0mH38XTe0jf
ejM1QXzXsxSEaY53hOFUW1mN+WFIgj2oYJmvB26oXTkJgZe5TM+Nxrt2sQC70WM9+qRl2DndxBbd
l5ncX+HigRl03o/kVjkBjniNv1lmfg5OtW478UjqVo7eHmzk9fpvkyT4OjvDwEibaYhXu/JYddWX
tPTb24bkc0OEu8jUw+5QqDdX6BKNfiLa1wIisSa7Q1jkHVF5zf9dXr5hsPaadBNISOrbh7F6LjGw
dpL8bimPlxedodqqJorCayy589DL7LkHYE024c7trHaT9fX3LmmdTdZJ+FBB/6SHX/4M5lifQEgi
Ya37VtY3S288ooJZSVcWuz6WcH66KCYGOMO7LKkB0MfZLJ8ysIJa+v26LENjmykeUJhXOjgKrliq
A5ERaX5j5qIlsO5nY2i/4qn7YUxtfzG1ig3fwV/cEzDc+1bHURckHR9lRPvpUG8MBWlYGs5ZWgM+
TrTR/orfTxlAj5nh0hnNeJyp0Xr0OiaV9pLE+S7OkvyEeW7E3ytnLJS09UMFj+sAmDPsiqjGMknR
V8Lou662v1bDzb+diuk8acHpCjtjcAyZxSjG7aSbVIiFNe6nEORG0J0fpLDRCmotKKIViWdi6+zI
401G9VnQtJ0g0T6Hwbit+pBwVwVeZY5DXGPSY2lmSuvWgJc09vdu0jmHQCGEkduMJ7eaXzsdQ+RM
9ZluDLfCsUGC/8x0naYPztfPwF4YQ47T1aCoqpsPSvsU2iljGrykcf+S2BF0yc/OMNPjUlwzreKP
7DFDmliglhnG8mJbeBcv1zqFirkdw+IS4Hr5XN0q4/Hyx/JLHQYTSQo5gvqxqw7LgMGZtPpQ09qt
ml7sU8eMv2Boujfquv6pDiyD2mX0BusECUjfWdLzuMPmZKPPeNF0fQXYTzkVkQuJNB/XpkLNVOFA
SzyI5n3up/qrH1g7Lw6d76Vbfp0SGZzGyC/kvaYB0BW6k6+ZRZTPy1FRhe8y159Y1xE+Mx7Es8ST
HxpW/cK8lHOFySpDfHBNDL+iot970mmPRm+JnesMDH9wnD67AvYwMajU/pYHUUb6NsVGYJxAJMSa
6fQKGqJ40ejUb3ubstqdmeMQ7MjErLe94tTUvPEra/VfpNV/UvnMheT4z0aU3hOGmA+nEp6saf/d
iPK8DTWWRvFxsMNsfIxlT37KpMvbrjVXgMENZuMKNXe9+y4n6I/eMP5eik3Yde73PvIo6ys6zVzU
42EZ1QscwvZiTPayVg6vlCq1Wrd0w8rPoaOjG2gYE4SXsAyQjmeJPBt+7az7hHsdzYxiZFVoWRCS
Bg90ratQwS2lRwV7HThozoxvdoaTY17W6bm29PQcjVV8aINgb6cRLuz2WDZfrnfyZMX9TV/55Xqp
fJYhhekJ/8aL8m4jGlE0axZeT7+9ftLYF9VtyrzACYQ4tTJxTp2cyY9U96oI3PYOBV1zgoP1GooE
x11r7hqifdi6uMNs3Oo8CKFua463OfNmJm2NfaLAQAOkPsuwxstlnJ142ygyz/LifVw/ev6fM+15
AiMtjt9HmWe7FGvaPeNK5wV65N3c47zhZ+O2jQTSAWfCjUqWfn2GOeTfdJ2vtQdLC86dkdXYZzg4
L/wmPfpuyqC7a7m58eDZp2FUrgMF3C8vnjoyRmxP++s4uJdrlko2OIaH9bnz/HJTkRJhdd4z2X50
cYOigVQBcSxNFYEaZyO44DxIumfbzPBdUj/ESU/L/9kdDFeuzXhXcfnB1OofNYSJUzIJfIYsSknU
HwTtqHU+w4bJ1lyZbnTf+ijTnBl/IOq7XwTR1CFixIo6THIpJ/MJqsBNOdCQXp+zGAP+TYaX3ml5
mbAGPyEy/3UqYtzs8zoLdqlFRgX+rTCD1Nq0bMDLtaxqu0Pb4lA3RMHBGA37PoDpSts2Xyx1preh
uF+OZhObglT0EXxh9W0BHp2ocLNoTWhkvPrz0c9V3+7istpdB8o8cA8dzMbd1Ka46IoC0kkbhxBY
My1/sAAnMAfNs/WsTvUmhHHntiWtRSXvEsvMWSIlsUcbmVrF2WKseJ4yTz/PYCrnEK8paCMVHLjI
rDFmDUk3MC0Mb3q4soYvs+P1sWhanim7u2l0c1qX2vwfKhSh4Kt/rypoTC3XB2km0E9fGMT/oCgy
rfMMqddo/kyiRqIc4ywnMl+WI0+zmztYGMnaiw1xaSthMhvWMDs0IueStdFE/lQ8rQ11WiVtcZoG
FnRdds6F9s28z9r8dvmnaFrhJ6VGa95f8V85YpGu/KGHorfeq26iM2SUuIwXl46sruoMU3DKmnJo
t1nvwQvCfew0C/gdQ+jqX3LBnL6cY3GfDJhO18oVFmdu40sWh6jzdfK6rohv4FX922DgTCwtPPIg
k99YVdw8WxJ/tP+AC71/cz4Ufu/qFEaCB9lDHf0341onE7l1vXAgasyO9xjUb0cnCL/MqWdtamsk
6Yy53ylsy5dUbyZs5Ji9wv/I1k4+SkLntOaExomFSh2Vs4kTa0Eu1fIFIJwJSCKZ1vpCY+ib/DNP
4/q9vCBboxQeuXf1Pg8UJqjdFr7VrUGMjS9D7eyrrAbSCcLgMZ4GBOJ+Ez8FnYnyxfafwrQ3mf1j
NhWJ/NfRcg2+Dw29uhaOBgngyqzQqUh0kR72m3WV1m9T3r4NIg0+NLc6H7oxSOHiC1QrdTjcjl0+
3QaZcuahm/j29NeX9b7NN53McUUsITgy0iahxI/DO5BrUtbLebiQ2DHfGEVVf1bS2kVt/KDZ2fSl
c8VunHFJdRI7uPEcy3/K9bQnk2YUmO5gnKZaEkDYbl3kUbNdTpeX0vB3TTL9er5Sx/DOizYgNm/i
cSZqiDLvUOa4105R7K9t9/NKukgZo5DPZpeXIPmwfIAKLWYEa4GtJfHwI7aNH12R5m8jeU3rml3r
oUwJcGMjCW8Gs9H3jYbnbaJ4hLOBwInovfKxaDGMEY31Pets956d/2evWPN1k4Vbbi984QbvMMge
Q3KTwX4xYAfFU8mRCY2ZOh2+uKQOdXztXQ/T+FPPMwjNc+w/jA6maI6XKcd2/3aZmcZq2GgtjH9P
akd1fTlbrsvyUMwurv19STUZsm2cjGa8hGpwJKu8peDCoy5Lkr3bDwKXG96nDuHthlLbxVArIxUg
qx4XWrZpK1tcD/3EcuqFZPD1VbEj24ZMoIqNYKN3MZ5tHejj8tYSvyHUQ+tM5rZufsecfERoLIWB
Y6+SdzAux7A+1S+1jzFXjHRuMwwkRIX2DJSkXjK1wYpxcP6j8vpf9YmySDLRJKnwUdtYIMN/LJEQ
kaRh9Nq4HXIDS8DAS4957j8XdP4nRQqCsL+j04BQXcSfxlzoL0Oo5dAAB2yhG+wOwTwNw9+PvRnd
LzOprKl+zvOA9iR1isfadpBPlEH+6PnjjaNmHhaeXGaXOHcgJ9naS6AkFKKBy24O5oO0p/HBjGvz
wfX95qHVT8HCEipz9pqpcLCrtBVfSJUKMAew9hQoV9qOzj1UZHH3e2k72v31OPOt/2C9/0+KKfMW
lCtoQJH3Cd7CX2odt2v8Kixrc6c7GPbZAOkYUDafadddD9QVfejwSKuq8e731+u4eRtrZ7xJXHgD
Ny3u0FgSg8Vci5UyGF3yJUBC2mz4cSW+GdmLCa3qZYrG13ownP7JmMbLMsBNHbzdbdHY/0EaFv9D
E+WxUwJp1J+2YHv8CyAO6wqMJTe7o7UtXRyjNaN/1htPnEQMl7CbyUzrarFB0Y33BsA+dr/qnPIM
P0DLuesth+8LO8Ijk8G7x/B8WxuNd/JTNXPvScqBi/YZyUheinH8mAwZ/JiYfI2lPn5zTQd5ck08
WItNfTN31r7Vy/6ZOzO8WchADcGVU5R/6AkaHkeoUQH71TNef0+aE2gvTk+w52yFtwFFTbMePKn8
8LHTLxVyVk8tub6pBt10hHtZQ7pbQILIzbytnWGDupxmZabdV2///71z+eT+lCKu6m88lGg8Ci5K
L/F3GKmYrdK37d48eksrltaCZA43zt6Ai98XELvBta1PzO4D7MxyyGPAha4EO/KSyXn8c2SX4jEK
4rcy0Pn4qwyTc0/vMzjPP72+zo5CFfgdgiScdXJto1iy0ulZksNB/3UUcS2MSOSLdOmQwjLiKxcJ
yZBllvqHwE5ruQNp9EG5K6+6b/sMKT8W7W0KM4TEHx1Cg5x3gc5wbRTW3ols67y8RHZknwMzZFe3
/HCdJRMD4gF1ueZkF8S68Ooq2T5Z46TfMgIDLPCaJ6ida5nH2UOlkX9ggOCcRlqDs5vgUj4DRa7q
yU0x3xo87GaLaN+IpN1LNF7XcnWpWcs++4n2tD9A/MZrr8hLSv+kuR9bN1jxy7/WmgzPUWaw1pYt
pl5hTwKOip4JRaud3LR81Uc5bKBpWa95SuilKCpY5P5w47ipf0NrCaxoQF7X2K3OXV2Tz5xFPrrE
3+LFh+st8c9eGB7EX1UrKnOBeRCSRd32UX/8JVYllKPP/TyN9qFTUebxYd5DSn5Z0OTfZ9z81otO
oXM043Ez2Em7GdzMPlS+PV0m+dDHuYoJc7ByVt9Z5VgAtI0+rJh3sgNqvfndlZNzWwjJsg0NhGkJ
NT12DFrj2rSXVX7Jxny/jF0T4GE85hVF11IYLIyCeh2Fjva0HKVh9+uIpZpbNdP3CJ52rjE+Omn8
LXbC5hGnemrBolwX6Kfu+LuWe98X08Ytiw8Iu+11RFo55UdjFC1hOrr5os5EM7pbdNz9WsM4ZlPr
of8Kq+Zim7n7HSvzU2aLYDMXGXT+ZWdYOslIzx6hfJT7YehJo8sdSjQr0LDYVtzJlkoes1Qj2i8Q
dTHTvjFjYre3wSA2y/vtPVJK4uTFg4p1CtKCJJLJHd+FBrNyELF5Misc6EVjdMFWRmDvywuBWOar
7jbbvGtPtQ6pwc5yG6YoTkLe4IXXl1TDnZI5kn0d0mSj5x8r4MulN0jKULnZp9/SKst3zYSnt9U1
tNSd2Zj3vo7b/8iykU5V9JL1tr0ri7naD24ZbcwuU4pPJvRM4Bns2HaYHIkloeuH8LbvY1uugSiI
C+ht/S7JpvqCzHUHzpA8N73N75/02t3y0CzURurZk11OqNy6dgsvcMBWGsbl9ShArsOc+gQxbd5a
3TTtomFgih4Sg5UU8wvalOJc6oIVuOd6nRLIEEf5ts08qiQFgy84jSXBSK+3Vru8BSg5w3OU6Qcs
U1gLC8wxIxn3D3mH7aYjZbBni3ygXJMHWtdgC6cvv9MG39+G7oAHoRK9/v+fSFN4/xb0ew4rms6e
aArUw+z5KH7/rR9vXM22ojTYmV0cH3yXwo4tiDlEH/qn5cVjCg9Y+fvctsk4c9uvY5p9LnMbLfWy
u3yMP2N8Xu8Nz0ab4NnpXoQOrtJT+FRoM6RVCzqO3diQVBfet1fBE5J9SoZkJyjIvP6506vnhUlU
WR4LA381qcWsRwVuRELVzIYqla04eBjC1H3MY221EEtDnYQyCYI85UgsXGE7uJBDqvRD/UUrnFeQ
Usy81XMH86Zbm+p0maCGToPHURPcpxqtkoW6eGM3fvRC0ERGKS3YwunUeI+60ZiPteHSj5j1VwGT
nzhCP3sUThfthcoCKCZ3/UfqZpu2x8NEhvNyrRpI8hw022aq4a5LRFlPs4Kwf58t70adOUTUPC04
/u+v/XrjhK6mCSvfKDBjVbwGDGbczexFKES8pn0ah2lYRZ4dwMNrwtvZDPHj9+uoO1xJkO0CXy0w
mw0b5t2c22Ovyt8usl8dpQDsUMqtzSJDaKE67gpX9UzU/Vf+5ftAR3kzJVmwdRR+XhQkzoWk30kR
eI/OFJ7HaCIdxBdYHauXXJfmajb6gkzAinwMPbfPDrb5N7GBo7EQiTgA4TJGlU3z6MJYJHpDSWlN
v8O2Lxua45Q4zc0yJclNyXN1HWYExibMW/9mKXvckOQ6lAib2BXD7TIvdq0E/1giqEKTfANp5tUF
b++NyDTrTUyNJDOw7VZpVb9fqZ1a/thU+XDWPPvuWvbRf31Bs2U8MFUoNh2EugPlRvzqYo7fddm0
vf7DMGb795bVb9Y0JvfhnvSEEE/qz+szzxYEZdlv+93Yu9OL4RaXsoWUPgJqrhFlAWejbutPtVko
HkoZTjwJCmH0dvJGb0Yb4AOACUiA/xZe8bNxMqKhJqkxNlPTNH/yg10/NmR8KkmK6bxdfzCj6PlI
olO/CvOS/UoRpp2C0JRspDOtZUdUnjHQRxOl50bFT60gBHE95R7BoMtGaErYydOUjQ9pqb0u8sbI
C8a9GffxZgoBkqImyzaIuJGO8CSul5HKFHTJo5ZUJOvy99ExTtqly9Tdno+sXOFd4qWKn1vBR6nC
CptxOz2PMTkO6g0ye8URzh7nPbw3BG+WHRx0wodM2E1WXhUPxu8XtrdLASUWs2dZH3pPx1ZmhrIy
+1F8KXwWXW0yusdfFPSemEOijzFRqI4itePtUOIjPQfS2UYlmF0oxvxNdq5zIx3hn4LGBNhGW69F
LSxFazDhwilBg5EQWd9POaMYf7TvGK1A/G6LXy+libabDNYOErwM0/a+Udz55cUT/YnWvL9BiFCd
kAMCybaeAQuhcLH+diVGyn74Y5n6M6VjokqbAtleK940KyAqI0Do+Yc+ohOOhbdBdWLrpEINCGtx
bIa+XG/OXd735LmXOD0FOmG76tQthbsvpDuh0C4VIkXs7FKyVB/Xj8gbqQUqPT+n0FKY2wsN1FVa
l8otiEiapbe/akxkF9Yv9dsiKM9n9xklf7gpqYDf7JBtDTqFMekRoUas/zXl2PI4GA2ZQ3U8Opvl
tBz1aHeFmjPDtdCJlJjUJ21XsnR11os04SeFALYBYYsXcn+ajUObfeUHjLNBNIVbdycYkR5paaNF
zHcd3ZauR43O31KnQera8nT9xabJul9GulmFcZIwiutZBJ8HGHN+lV21S8PSPl4RdssmlW+psZaX
BVhvc0M/XiF7ywVzVqVZ8hxk+B/YqBLp+nEEi6SbMQ6hSIXvzCxRMgjtYj3YIdFExbLQulOw+lWj
md0WqGKz1ICLPL8KnR9Zym0vuCUPMb47d2hlMOSduuG1b4OfFT3C7RTimrPt0eQsn7OM4y2UHvcS
YpZ5KiPSA5qkWywT9mFV6O+ZjyJPyXiduiWOXN2/qeQWr0MW92VKyU76TKN2n4WRfe8kfs/EPi03
WUpt2EMpPAWhdeD3cr9rpf6my6pGkHYfuTiPa14wfQRa8YoC58WOYWwXCsVMi+at96v0kYUbrQMb
5sqPON/0HSFfDnate92RFSl7hvsSM0M2i0C/oK4Vd7XTv+lV82WwCnGGABA943/1LSV96gAZZdfm
JhOf0tVXCEnHw8BbbLq+AEGJnFNchh89hi5Py0tlzNaqk4L/GQs0hvyGXC2zXrOKy+dJXJcqvSay
EGYSMZltFN1abp1iwp6K22YaiRBVy7imXjotbM5j/tgi+LqNJKVRs/BUnDiH5wMkNtWkKWYZARCh
YWhXsaSf2qQ8OMbbAIy4xXihhDf/f3q1RbRGRNEnTLLmiL4+Ys9sx/0fmJOI9XJMVU4jmUnL8EQU
bnkP/x1EfaofRVM2j2bszevrbdcrD5LOq662HcjZCfzAXBvAX1U6sUaahJaiNbOodPyhKC7MXWLi
uY1naIz5RfY85LlnT0ef7WBRMteOLM+5G0OZcUMgH9yFtukkCGez3DMFmP8Qoli+kWFmvy1H4QDv
GxJxRfZfYayzkr6mVOJhYEZ5trT+R5HWUO+7/NWwm4HgjNQ5p3k3rGoM2LbL502uKoMzZirbZU8t
ca4ODahoEhHIo15XQGS/j/TawpR/2apmDCFIgXEuC2vvj3Qj9Ot3Pcnq206fSJiIim+eMePF53Rf
yywxT3KCUhCTC3OE+dbeJTmRoEEMrNUUDMUjdmgjCoaHRdlid5O/dSRBRcUc0U2GpMfH/jQ8LDS/
car9rTsxmxwM4yFqR/+gFzgYLI9fkENSn6nQXM0i8lvoNl7egkdwNq23sXGqHU1WtB0is0e4YmvH
KMzlcZqAAaemsx6hOvggVxeng8NLvbicxPWHmPXvRN6Ry6ekBIPfOWfw8J2TVSYJHUo6Oxs/ef5L
IjUrClQFnFT0MdeVt5pJUDDiLt4s5ZUPkeI2soxvFbjxt2q+H6bW/Y5liKJtEzd/ndsaRlOe/MEh
w9GOH5dRYu720xaXFHK91DPb9SNZastKNZCM7Br6zZC7gDDKH8EZDq2Ze69WJbu7Riy8Huxosuqs
ObXzJOzqbfnEpo7c8xqXsXNvJe5T3srrdb/woLDF47tpwNxfPj9GDavBdIoXKSNxX9XFJ6pldg5X
kjYa9h96kzivnm6Em6DRjdta79JjPBzG0WV6Grg4m8pYIKXOxm8KqNNYEC5ODHcKIvNwDwIoVyKf
vA+HcPEomTeDl8uLniIZt2T6Wru99YbUnQLLsV8CqjhUL1Q/tWItxn7e7Vt1WjCg531r8X7Bk2va
E601n0pSX4U5ZrcLWQPfD1XRYhmwnMbYgqyCdqqp0cBqYlIwIlw+d0wE3d2YhdZrV9bHsS/xCB7p
xheImb4JbZYc67VYxJs10BCwYHDoSJY5jQ3QF2UX1muN252gyrLOtGarvsK5PWm3Yd69+XA+Tqww
IFWKwrrc/qEZSwRvgzguLGDTysaTpb5l+WoZZt0Dq+hGy+uXkhHHQ5ugC8NosRmL8s1pjexukhjT
ZVGU38Nh/9HlbrZzcpJEKqUkc73wSxAV/kMU+s5jmhfPoiynd/agv7/LnnSEw3Ncn0ebgEfaM/d+
/n0kB/3XtT9HIX5yG9a0X98ng7SEGcEfxUIl5MJsPvZpE6FQo+8pkeS+CaN/62JiL7ArBtZgVg3R
rsnWYdsU71eFdaGVjwiBz7aeyzfd42Yce3rHcfrGVXJAlZK5FtNbiE5vb08ScDjjl1nRooZkmjAM
jzNqnKZw1PSB02VV78PaIK7gBeGPd/LSsn4ep/yyPBFV0MZgyw46wBKqEMJYIg7UNCoUXbFKy1I9
8lW4GclJo3RiMJcwTHokevLX0XItUtdmdW05SrxwG0aBcbN4mQh4g+tw9PLjctqa1bFPiBB1Riay
i+ZtkbvBoIu3QQZLPExHKBp2dMR2QgxrPSewaSIkeTDJUhCKLNplrE7XNXpCChO4Uf+c507/bFXj
R6070znCkPNZtztnV42Os1q+CKNzWE8QO1eIEX1Sa/PkuzO/W0ijyXyYXKBZ07xrm7479V1vbOCw
2SskXsaus+dmbdV685BnKoG3mGxu5MkmyDjVdnYwZve9m4Yb4ZnNRfcNlJAZHBVcvB4tdzCRhieQ
6JSLiZa925kff3GK+8EYxTMDjYn0NJNfMRX2M0RU/+Rk+qtu95tBI+bkD83LjHpjPXZGvUcjh8+E
Pqt2vV4lBFc9asL8WStu6FTjO8JyjkzRrqzzjA1AFNvO14oowWUehdFLdtNVur3Tm4A2JWkSoola
kmrUar+8dKK8H7IAKGlqt9e+tSwH71cDJwmzvSnc+MNjsztmv//VwNia+JgYyxpuvKhvWTHQN6w7
RjCwM9U5DuE48njsUQvBEqcifr7wmBYPPDJpUe1tL66OIfYfpOsgcJgTWb9HxPLSSXnuCzYy6Hm6
EO+HMcdVfIreBtK67VhUX8hMa/foGryNJvVw9Uu2LxwskLTmYZG6Yz4tnus5eNI1G18E42uiRFFA
GdVN7IfhPlKny7UMkuoNXMcCskhSrlK7adXy4myLhdA1F3hl8WOIrc0ycTIUvNQCLw2l279mhFLx
VD2xBU7vwpCQPxJUwUI5uY3E2h5Fn63FqLnvPvz0LTJTCLKTF70Uuf0YtPx15kXJ2Vo2YUsaRZQq
bVi1t4Epm2Mwe9o9lTnbk8YNDIPfZGScV63kFqo2zQBUNtuav2q1JLs1J8hqpVdrN1YNkTMNBbXY
rNU3up6n9zyZMUOE7sUdyuoLqAcBxj0jZA3SEl5OzHI76BxG5NeX0mkJHI2V+d2QX5Z6YZhdea/O
WmGGDDVRQIpp5I9Wt+HXIG4eE28wf3YxhM7OIRelSjFlNQmzx5rkS5uZ3Rc+Qkz/B0c+DDo3oBpE
Z5HjgbVb9WYMTIhrht1/orbRtxCu6MGUNYmGjf9qcqsI74nEfdHycgNGFB86ZgNbo6fby+tee6wn
K9zNmZWcNK8Dg4Hbs82sSG5gleIXSjfalzGMSpu08SxtiHOFCXTkPstQabBlS9Tf72HqUahYfffW
959NAG6QIvk+44CTnU2ceW4Wm8HKFreGpACprcne4kjfHZrIQdZbAZPhkoSRaT7uaZTWMvQPjE3M
H/8+iCL3HAw4rmia6iaNvL31C7AXZp4kfYv4w+FHnHAkap+CNmjv8DVkkl71O9OiGgxipzmWJr8f
9L7mHS7RntIi+5YjarmJNBY1lXODNhsLl0jZJA468ebqKFLXlqPlWhjiCENmIA9t7xvroFYr1eQe
F6sLIW4rLeBXLNuHrkHblWbyIWoM9A8Sr+JluzGQkep+Mpwny5sfcvHmJJhfhGYonr2KUHQxk7bD
sPMeu1bs0aHYZt7YsURl6bPVNcHay3zt4Gd1vu2TIN/UqtDHesO7AzkFQhDbsWNhn+DInera6ldT
UlpvJiMKloQ63Ca99eRbeXxeIAf+4v6mI+j5MjhYowdmDJvBMpwV2rAZIHP4R2fUSE1uHbvsV9b/
I+y8lttWtq77RKhCDrckmIMkSpYs3aAcZKCRc3r6f6Dps72Pv/rrXGwUGuS2JBKhe605x6zTbVV2
zQ+zJeJ86bTCmH0Hw+K9RqXz2VnaBKkK3ohsymsQ2x4qjWpdmt7fLfr8+4hBAuszzlaum+5i0qu7
y+Imz/OTzJmxc4zzWl5GrTvNh9omlMAo+xeLq+4Z8UO8Uoh0vbH4tY+ZOxWbJtfDD916MzDEhXry
jq462TsTgia5ZOZw6cXpe2WWyb5gBbIWQSAO9s+70jjVgfg581GJkOrVaEcejIyotbRW0ndPAbpT
Jt2lKefWH1T1Vy80IvCESsZzSH2amw0Bi3ZCUXbZm+VeKOrdvXaxNE6worUErdKb+ZWPrTgVVggT
pLeVgyycBnNTQhCe8qOTRPneSksKl2GBo8kjNExOUhBeEg2ZdGItp6naVLmH+yM+0lxjz2IBcSLV
NeTnVcd8Y9XoJCE63NaePcwA8qMsvIYLMSk/pXanaetgP9ZR6OusZr4g0GncWjubQW3ti8q9Scde
pNM2opNdrgsxRAiasu4k97BQtPvWmkEK4vFQIwTXZvCiJ5U7rc2E+KQxr5PIwhC/CCgNcsox+hJ1
WukTlBCUf9tmCMQ2UwFuxHYWPg5tBD5CCAcWS5l+F8U6SBXtO1iXnkemMZy9ZiwevAF12/0F1eGE
NCssbp3mJ8YEmkaty00piJCUy9o4p6eXRvNRpzt1YcaG2KvZh1wvvwqbvLj/2sGNuSebOjibXYZc
As/ao1lX+iZz7cT3VJXmZsZj5dLX9s7Ow7Wm54TKLzLXetlogVGekOmjJieG153DeSfXHLMTDVu9
t2ZfDiWMJHSnVWOl9Ukq6vPepPQ+gTikbI4wWn5TRmw2JzlkrawdtQGMhjwWdxCZZQWLfnV7qswI
6nPOlPBJnVQH3f6HPD1KC0kX/gATYTXTdRbAANpd1FWzSlPSEXzpmdXfYtOlLjWTpyU3wWJQa8rO
PbHo34ZqPPrGElfvTO3vaUrPSXO8X6pG0hort43Xf1GBrGBcPGmoT8GHzht7MLGiLrWPWpjDSdho
U+/FD6Z7Y+k5Z2UzKoH3jIY/fEk4j1cDdrRjP0XRiyjsYjcv1RP5Kg1s8ZAmytkx3P4hjBqEUxo0
iQaOXmHP4nFMYIOoRVF8nfL4Fe+LchVVMgEjT7+iJvOe5yqeD1NEIF7GOvLDQuBIybLcYU5wdyGr
+iPSfcLkFx2c3FT0u307STBc4NBf524yvBlOieM8Kl7vpoJKS3IfeOJJ3gzdfDrqaZJ+UHYyeVTB
jGdZgKuck6TUMguTLB4M+SWZS2XACeNz1Vv6ebDdYcdUGUUYhJb9XU5bKsZVV9DYBwKQi9DHLfba
biuv374gazDGSUZsZjf5Y9tSS6nH3OfWU360wIUyfWEVSr3xXUHs9dQ6PJ1yc5Nlw9s8XERROdf7
hKqMNOc3e6YscRt4XrQqaxwgTrSXCjw31/PN2AXKgWlK9LocJ9BmrUNGw/brkl7Wt9zQdOX+WkdL
eM2kEGMyNws+2GwbLJ643E5sP2sGloLCfLSNwfyFIX4VRHr8c0qJ9zP4lV9qIIBQPhd/AbXq9Uy7
6YFppfWsTdAXrNTRtl6JCSROlRfhMq0odKrxCvS5d3O0t2IQ5Re0+t25pOewDgrrTYlD8JHh+AX7
kPk9H5q/d6riVOAfF7PtfOYEdps4LRA7MC2Lmf/8VMb8ezEUxlfdigvaa1P7bOpzRa622Z3yQNnn
WZZBLWjsi4B1t8v5q3Ezmr/3wuWYWF79+33Z4O15WH6JmXltAycOHksRNH5aDdEXLPo213ujvhdq
+R6plfEzc7QNPkcCy4LmZAUpFE8k9uc4U/qthSJ2P3o6i76KNaeDsHbP7MLaR/SlHoeATqg9IABd
YufCMe4+mYV/VDWxA2EZjzvmysHDUOdfDVl81IfxME8dLvJlGFcQJlF6kxkETRD6nLsKqjH+Iawl
17wMPhWl/LoMDDctL+3gZS9VQFu0sUp7DxSGJXXRZXs7YakUkbAbhZr+TVcogiwc4zJKnkScW+8V
rnfsL159axO73KasasrwpdK6L53bznjFDGUF6Tt6mHigXx0PqVDdu/O3Jpge+g67l4M+qT2w7r/z
HHIlBZpkRD+UwE6uA5nHdx9GVZBoyUwvOllGHfv95DB1Hk04X24eXAN8wU93KXQfZs+SuklXwLuU
QjvJEUXW9sY08JJWCi6KfPG5m82XHhf2WQM/cis6FoxhZq1ghdOXCElGpDn+YCTkpd7lmVbs626j
vCOeqzb0b9oTIMiX1BQ0Vj2ghM4CKco17YvapfWL08XVoc+nwKekc60GjNNSWFaLXD+5S5tWDg2o
fk5jmWupUu3V4Ld6NW7QzON58zZALrd52yyfytJsky8k1CXplaZfx7kfgBoP9r6xC9dneWe8qe0I
3J86B86QA0hq78UaWAY4natgb6E0aixDMd+oVJSneClt950xbECAia0cpi4+EjxC6Grt/EIySPGI
BJkotQlLf9iBdDXAem7snPWUlWL/MmpYjmmFRcON4oOFEY2Fm33SWtXY5Fm/cJlwsMhN6tT2fY+v
H5hTnqkbJQiMajX3hnaq+uY/u2jG0Yoi5xj7IEePqvcXuMztJhKB8jJFDb9dGhQAv3Bodv3PwXHM
V6cLb5MTze+ZDSQXwX520yp1RF2vxWdM7j1ykarfjEu1IoPIcnJKgsr6ZdiZrk78KpRhecJQyUbo
hghQnjlRPim7MqD/ptg63VT0ESLjAYnTjeHC2RFOOpzGvKtWIb0n5jHtsy3i4NAMnbtBo218GMUN
O63x1hrKe+JlB1lRlhvbCQAZ6bm3u1eZsbQ/1H16qNNmo4V5cSsR6t0aL9zIn1wvo9JTfPltKmqQ
betMddee0j/JdboB9XVXDQN9LpsZR9406iUXBJtPeFvRJ7Csze24hJdN91oZhLHXUs/aeFSCISr0
v4gabh3mf0hyspsAg/uuj3SzrDLQDno/Kxu3OEgnpDQ7J5790IbjQco35EZVCnylZSh2bW3sf/cw
Z2QuANuMQ92AGrcNlNlJr+qbKUuCm2UDXbK61voaiepj0ofws9WQU3Xl9DFSI9hodffAjcy4F40t
wy78UjcICR8pOfWapbAaw+xEcDUrzrJ4yvlSzlNMVUAKAP4ZsoAK9mmnT+vaA2cY9fngV/qofCmC
4eKO0UoZo/ilWWbJy2jw2vjFTfPD/dmWp857T6XyUIja81t3RMc+MwdyK1sD4IjoAIRCe3NB3Z2i
ev7slm6blcT2pc9ovQ9IAQqeABtxV81iLU0LFhqpMYmtfK/c8GUchjour1ZNUTFH6kAl0h0fG0s7
mBQbz3KUWPn02DR2TRSpXUHaqK71cheH8jVdo2p4LLXZgVJBPnHh2sae5+kPE4Mr4MSlYVd3FLha
RLr+mNx/a/mzJ2dul4UYZtikHi73e2qYGtqjp5F5jSekYcXFjwl1RGPIVwofTYQAP+QAPrQC76M3
owd5FkiQtddW3bkaz6mDaGixy6LvZjOeFT2kWkWZ/pqg1OmW6S7+2OzUOzbItpqZoR4a+TsNPoqY
PK4QSex7p6kuRsn8lq8t3oQOcezewllJKSg/CiALK31IamxgNFTkxUFpgYKlPv4e0o3UD+VQrDSC
xjagahoq195So+OPwVOrPDozRKiuQQvnuc3O8Zx4o7tKuZVwX6Gq4lLY2lfKwc7h/tkMM4A9KZSj
hRcdWUBP5B+Z/aMSD+Pmz97UxMNjmOrjZsKL6iGGv4ql2gis6Yo6CRZ+WkxUS6sZeB82tFr2pEVd
LSiN4pGVeX+lJAdFpaoiBPDkwm2roZ13uRMkmyRrNb9Su+wjbHsuZGppiknlVnF75zZn5IPXrgrD
dm6ee4EF2GXWuTb7qaU0Xp3TLGRWFzoU713lazoYP6yCybCVPcpfsTToIKeDN3OqxGSvDsF+ADp+
ynVIz9Oyp5g8UcIEYaccyhfkW6a+bQ/MoKLTsOz9eXUpa97/gfv7uvlVK0ZkxVbYPAXGWK7GOIoO
BUU9gp/4KjDus6hjvUp4ZVDQA6TmsKceSX7X0vM2J+gSYg5voVoMz78LmyMtZ895tMa5u/7rEcoh
pbzpddJ+irBiHtMMXwFhkFvfeEjCFnKFElRkiqfFs7wh5+5sPanGvG6iaiuvejEU4UHz0njT98Ww
N5J+cZAx6U979dmjXFWvspbaxxA2v8al6mJ2j1bazz81zxxWzP1/117bCTr2MDUPxVJPw0vdvFlt
/M2y+ELKamVOIax7DS1KApNvM2RutzNMUb4NJue6oF57sZYhlQCWFdm8aWJnxuavNnuALPquN3r8
A2732s5Yk6LZ/TEM9nTpjeYsv1maufW2ox+2vvMY5UE1zzdaow2XZDk/PerRXPaZuECMPAHzzT7D
bDxxhWefTdCeEr60ux4NjatfO5FJwvxQvlV19YojAHob5Z/XKnuSv/dYAvHqa3zHWniTX5ybherD
MAdPdHF136Y7eIxLK/d1jwdEO1GZjISVbSwvcb5qLSKmpU4MYChiopadpC9agXm9ypcee56khKeE
NFHzSyLC3G8cfEXyJ6sxJWqXPpjiifHVmJg9J/GNKuunOmBaspeacZCyQGZuFl9CN18oj9pBAy+B
0l57GXH0HPHJsIJanv6SL+MOTDLkfUak9tPQK3T65J1d0/uMK3gg6mPRmw2mU+3inr/qOeg8/S3S
hX1xEX+tpHco61Az1pGAAZWo+xA1w3Nhjb/krHOZYmatM35BQ9PvJjo0JDvpiK+XzlGkdPFpbhAY
027RfDyl+W4C//wUmelBPsPkCM7SodNn/eIEvbKanSn0LYuJYuIm31VVS365KZ1ntGUrTzEewYy6
V7PKGhR5XuNbHtNGF3LB1RjoN0s6me1uMb8038EQEKK3vGEke4DFO43n//uG2sAPrY8ge/77TYq2
hYDY/v//lf+8Qf4ekNTDS+tGC+c5Pg9UilcQDJT30dQHJCWRylNRnZ/NDrXncjy2tXSTGblxiMvE
fOtg0sn3E4GY75oqLXY0hds1iVPaBliA9zTO6U6ekULMze8HH54JKLbWyNJxWSeOhU3dv67eZ1Wh
bIpY4pw4GAC8ydZOpiCfjnyp9ExhVn7tikXyhqIQfiCHs0rHDOoX7sIxewBGFq3rpb8x6vWV1Abj
S1+YFL2N/jxpYXCf3JFkNO3yMvs9zFJv2tUtUT0icAiTUQUaFTdc6/bYv0PSehNdNH6aBsTvgFLp
Cr+gn1RMpsQ0fhidYpwaR4dqZfGQrLQC9qgrAlbD6EJzK/NAL1mXsrLqn1rnvKlQar54LZkhyAwp
k3AxPiSCzmliobcZUyGO1TjX66pz85vlWQvwwVn878uCKGiaHR+G9dglyRmAPhqmxeNW1Xz2zvyh
Rf0+8NqznBLc13yOzfXs5M0ZW/PKKs321ejG8gj0t/BZBTfXdmaRJVtKRmUQI+mBykavlWy6pRfp
Oquwssz9bGrlpgcTcAEKEq4SD3sYceGxj9Q+Q8ufRq9yj6V++HuPFTez/2ItalbvyoyMF27CcZYL
3Xko161uNj/1HgmuVxX5K6629TyVH6p0mKO47i9YkGKl2KRLr5lEml3VKPjSKvdRbhrP9eX8wYXp
+JBp8zEc8xbPN9U5+XxxFDBfyDa+q5O2OKeWV20WC4qFDr+dL5WXGPdzZaaMCjzNfBNzsJkUThMW
SM1RuFn6YI69u07irvyWtaMv0VYBE76VY8bqS4ivdWujI8rcsNjccQHmyF+SgtRdeyxntzACqF4v
qq3WBnAshxbdwLXSAf7NxvK5FUn2Q/UgV6tMOPyJOESsWpM4BpZT32+EQEDEEdPW76HlVMirFrWy
UJVvSpwkT6rFL6xMNf2rgqlzB4sAC0FENEtcXOSjYy6U4BjHebeWd+6CYAw/scT9B0Se/sOlfXeR
q66gmt+LGReYi9WDzI6LOU05Win0fKWaCBhdAuNtPluHkkXWQcxAJ2EsNaf7LxUgNklGKqPyJq6C
NzsRMvDvYVpQYFQApIdlJD7yEMGDEs/R773Cu/AU6p/wfVU+pMj+wfLgvw9WmR/aXKdQu9TFTBQE
kFuix0QvlSUN8Ks3681NzrcLK7bXXGmIhfEKGL3zP/KxNPcvIxG+d43AUcdQcZY5ZD78hVttRJSL
qlP0E/MPvodQTcgq6goHQrkXtVcztFcob9xig4AIcMqgqJtWjLj/88bYJhl9ij7M062G54GURC85
222VnB0myuecmboEyndjN12LyhwOtstCWXea4qldppgOWIWTk47oyBeEjayrtjU/pxtKyCWAfy9E
ofiy3cbJGTj1jADdCS950T1Kf0MNccF3s4HiWVWrmwkDzJaeMxCt0AoPzvJ4dUXd7UMro80eFU/Y
HfQfKA7/7BSNU2+bAut0FEP59UhYWzusGV/jEgqtk+c1LbLCerWzhJp8mLs4kYX9WgHoWJyG+SJI
gQjQahYJtm67tWhpfpkC96c7tdaqaKpsozppuwtDpwcCCh3KXKhe3JU2bmq0uzuCJ/aiDT2cdidb
BhUJINCTin2bVZ/aGJtb7F5F5kcOuO5ySE5Uoezzn01BnWkdxbSt/xyTe602PTRQWH1Dp8hauIDr
zYVzrCtI3gcg31TB0TgiKm3f8Iq8Jq0ZfAboYA3EO0ekN9reYkoKzAG57ox4oLEj9TnNmvdSocnh
oMX4anQD624eVV2uRf7QmN65cEklwN9tn8IhGy5NhG+BJetqGOdm32hxuJaujaah4yeH8goLGxO9
dT7bD03QfUpkXpp80ahEY63Aj1K17fsQJHATlyWq3ATLXm4WIeeSpmwtzVJX9URow71qVxfJzTEJ
uEcc/SgPQW3m8Wc1yGmDUvuWhu742tvdL5gU6a8U9UxCCXugkDo7GFLqCFObJLFIJB3g1lWGGOag
RFSI8x6tB+JQ8oBtVwfnXR5YnkSbGl7h/fkslFSjbU3pTf65LgSz/3UBm//NW3C5gAle8rCL8rc5
pvW3abQarbYFL0v2XDbZu0L2hCalFz4Ophm0W7zP7U7QvIvtPoGC7GCvUBZOJkQX0scWko5njJ+x
Cq1Bxwayt+1KfRGV8QKFEQgR8VbN2KxZXI9bGdwQLRZqUWnAbBPxAWUV0cBySL7oEK1zXf6naO6W
lfbSL+zdsjzINlFF3Xtlo1A4tchNX8BWhFtKdVj2MvVH0YcOwHQr9ZOOWpYrWT6EFJYbikG5X5eF
81jbgYO+ZVXaePLlEXucnUcaqG86WvPjn0OxUJHa2OM6zAG/s+y2S5zWy0UDBtEoq2MDZzD3EgpF
/wQGyT1Ftbb3NktMJUHKZMIxLR5qIPHOQAHY0X/zECores9KPPfR4r6Xm04Piu1M+xiBbFhtsuXE
lwFj8zDQwzPU4Tm2dRjBBCgIjHIhHXih+60FJ6aqbeTIXfI1SnFL1bXybRoJXDZrUPnj/Aul4S5c
diaOKLTVrtlEfrMscFihWGeNVl5lpQPdTeXf6+Kq3T1QbUqoWA/JmRasccxVkLL/HLLm/EkYtvHU
FxlxPYHTXWtdi665zbxZzpwCok+qW655dF8WPxKiVfcB5/9atSLK5CZ5R3vXQd2ga9/uE4duTsTe
zlRvJWs8jlfV57vpiCaBtaljVJLcXmVxGr4uaN1FxIt2oP8f4ALjL6u663JBOCzv8MhaEIr/ZpFw
Oiu6pebpzpivIASbj7mnD+bF9XCNAy2ZX2HrMvbm4lEpKK2Yo1nC9EmjEyIxY8sdqHpuPMpDs90Y
G6MixKZ2bNjyhAk8qlB0EtMLL3qxNOUboReo5TqzWYDtze/yDYiubamW47rRbHFuXXhE5szXI//k
1kGQWBPQeZSV+amNT+J/Jsv/3xAeyA2WaZDhvNwdLPWvJ3yLfgR0tdcfaQlShBsQiK9Vstm2TMUh
ifYDfl9pCWMug4xnEdZRqzwOiobQyTRrn+huyzfr9tXWDDSyg3G6+9MznGhK7uWnNnfe5FctC3vI
+/NTMHtvgRVOmJPybBUSdnZAZvOjW1rxkOOnx3nZUCfZNHpqX6iI0RcX4qFo4MsqfS3OFclkFzu2
bRzoV32Y07tIK4YMvTaVXj31jWv7ccRTv7CxhFD1Tl9/733eG66GkmCDDDAIR3A8bHzUyHyQK8WV
9SrSZFHiTF/jEtBGV+D50Aj7FcYv+Twul9HISD6Oue+LNeH11kmPtEXW2yBCA/8Sq6j1iB31tnVb
UfTmZn3rA+UWN04IRihkwrTwG5q8HIvdGBS5b4bIlUlahZiE6WHBKA/LxmRBdqx7+8YUODlY9uiQ
GGFYWzesK2YJqrqgQMeroQ3jmcbak2jb/Grn1XyYI8dc03zGmF01/REXzrDBnXYuWSWcEHR969S5
8rWQ77Fqyj3a4PrI8268ePak7SxHKd8711oQj9CHXBI/zi6IOFwl08Ymu+DBSaytV83zw2z3ePK6
8YOWNxOkTC1PkoDivFMMqP4HZEJ3/0oj47m20DN4pIFl4j9DTlz/BR0xhioKB6a/F6RnW7OMY191
RQnovy6P/bKRwz8becwVNojMbKjX4QRYeRXTyj9qeeis6GHZ/z5odmFxJFU1pFiy7P7r/XIsN1Vh
PXTWMG3lv/Pn+OwY+XGOx2JGkcpPkK/MdfOfn3j/x/LOjg9Cx16n87yp4C3cN62IqCm3Ro5pcznY
L2N5UA6RjRl7h5o9MUH5UUxzfkz/2RvpGq/1qi3Xf47Jt+Du56f/efdf//NfQ/k+eezPPxPaXYuX
vISNYFdHpZp+b0aroUmkmxC9G5EfR8vKjnNfY7mTu1nF1bdKlYomnNz91xuQZSK9DeJdR9oNn9Xy
JktNmJcky581a2+0/Q8ZAmfPmep1ELmfnA4kqfSm5RPCY2TOwazTB2spdKP/f0hjrKxtVH5Orjmu
S2vaZWAUSUq13NIvcvGQcb9fYeEiVCcUZ3hIn9z+9yL3TGb37jmruo1pB6emdbMtBtASdGTVkDg6
0CtqKO8l00vgJBmZAYigW4qqo5Of68Hc9FWKcGUuuEHOtBaIKUmmAlXOLN5pm/lJYW1r1oJpOb+6
Y2msCqT865JQhyJt3wA7ZivBXGijEz9ohNF5VCqoHUUfbYs6PjfadEqd71GIHS3Qs02KEDRv84+6
TjCepKxVeuz7s3fUY/ep8XpWT4RBohnW1SUocgw/aAGKDWCLlaf2ySrokS2rATCNXHsK7JPZWYU/
1QFQ/IP3Zlt15UdBdWmK/hB4xi5z17WwmPsXn0BKjsJh/cZ1IVr9ZWjiVdBhIHT1dsViJ/f7gZl0
oZ0RRI+LbPgUa2tUoJ8mwFrDiyy/z5D3pk869JcI8Zk1YKZ8TsyiPrK4eG6iidjpkEnIbH3a1XSj
43XUuvDRTOKNo9JZcqhd023YVfQg1yYJEC3aPC+oETOh1gWiibBgHUc2aUvNcBjg2OeDs+vwZKwa
s7+Z0Vytinn+EGtAHO+dqM55qK69miZ+0JDb7jCPDeqPtqDWpmbzzuoIq6o1uG9zsJ+qAjAVcRO+
qVElrxTn3HvUWWrvketS5cx0NFa1w5ZMD9Vvhn5cqa1GPF181b85uU77pXjsmDEk4cjKIU2/m0Fs
+1bsbDOEvYXtoHDsznYXEanYgsBTh+rHTFWHyfktiMWzG8FCNKg3hv0IiOEl8AjsLrUHs/6mJ94+
SZBzlQhsWhw5DkFHeXXoMEyuU8/MV7OuvTqFSsuvBy9hlK/mUHzvZ2IoCElZByhTM/tFDEQdKVWH
0qLYovYVa65rvxCNsY6MLl3V6HfXcSIOoqfI7YjPbHixOK2dYHynbKRvYIg+19Z4i3NmfJX+nscK
yH5WkoP6bgZIoI1WB5YRJZMf9NMrZp8KG/YMgwYdINLOdV84ZOl65nuRG/m6hyE8edE1NVB/elPu
V6W4RiUchax9h67Xrzp1OMf8itSS4JN4n7lS/zRHD6RuNjXzevLKYZ+jgnPKEKEpqpASCmJQHN1w
3iujMmGMTqtjbbrlceJJnK7+jL1ePE2ozrfy3iQ38t4o709y788L8n4ph6zoUCmi92V5zy1R3hdD
zeWWKO+D8qDcyHuhZrfgLOT4X7sxTv0AFvde2N40ob7FQEh+N5toMYc1uMoppRIRvaKzmh/RTbFZ
9uR7/h7+85b7q/+8L7v/C+00Iu8LMl/++n/+kBy5Ek/J5b4sN/fnwp+DLGCC368T4cdfIT+XP2+V
w9bsMdKMYbgphMpnYCw/ncpxdn9WyL0/x+TQ4VcgReuf98iX7//3n7d3ufXdJOBrU9L7aU728pge
KC7/3pUP4UBn6bkXhCcNEGP3Vt0W96clBDii0ddOCGqV9RP8C4VbWrQ8rSPM5y33RP45OQ7b5C2q
ZpgpnlWvzMY4EIxgmk+aWuI1zwio0wNz8qUhKSkK53dVq7YVcuS1A5bRmTKVujC7nXblZYI73RRy
+6vbcl/P3NOZCYzbuWzmfWhO0ASwdz0H9I9u3nRj0m49yyN5lOHKbtPkKI/Z1YfqFvXVEt5K6GK+
yIWkXJAKpF2rKADyly0ruckhXU1tnANKpamBJu2SjRXFwNUIVaFtGM4gUtP0aJgFgmgT2JpoiaEu
gI4e7IW2lvVWciEy7Nkm9IE2FoVbOe+F3Sza8UuKPf8Lct/oOYbbzan8pQg1lvmarrKaTwNm+2Zw
qsn1um/kMY+GrS+Wj6syGm44xDOvZBSlRQbWFV6IeQ6Ht7t33cr3VRlmB2ldwtwZHL3OIImzFB6R
i4i0qmh2rmNspFRw41+mQgBHTHfyiceDdySiuNnwKSXfeDo6IIK/K07c+C7Si7MqvO6hnKeVTcjh
ysgT7yXrGvVamt6zHKlKJp4HshXk6L4hdo9unfekOqij3CT+VtDfOccgVa3Jekk9l2ZA46qHtlGs
lzaksToHiAD6ZahppbFHZYD5exkqbq6dow6nmWnqW9Kb6HTORvtkhfHWhP3Yr4VBCqAZmzf5r9lu
/a4FunWRP2qO7J91FJEcN0VPiqnz5YIJoLK6bApFdJTq4SSCvvlADW19W3bm1LG+jWPzgSza/jaz
Q3zY+J5P4GgyEm/TWNgPVUwrm2A/A0sdpG1zweXJF5rlBXOhqoFHbG2HnMIcdEIrhHbuWlPFMdjR
Syt6EqvU9rGIHwe4Gq+ijLJHfdZeZaBzP9FXm1QlXpY/q24G9D06hvHouOO86RJCb3QRm4/yWK+X
zpFcoVc56jJyu7SweCmq/qrh9nxiuuFAAmuPBHHmN1E1e82ezSsWZv3Yj4gT7tGWHHJyd9oPETOI
kfIdWtXxTfBY93sKxQ8kCNA7dQACOTzhSehAdpIm8W7oEBoEujmfsUkEm9TOvedsOVXNimYwf9uL
h7VB89tIs+mN8q2hLoiutlVlKneTNOI3AZEcuiaIjWXo9VZErK9xtOgtX6KgUzaVRuv77hnoSu3N
bIgraQJP2Q1wjh6LPKMmS6rPt9kQzEcLM3zqHEs9V7MWoL7nhVITJ6JPvC+Omef72sBF2tqaj53M
etGVLjxNRJqtFExbLxCoOd+z4VoMjfWSt472MmHS4ZUm8/JDPxXd2nLHB40p6RVNZvdSejogQsVJ
Dvac9S94rwJCaUfXn0YMz5meYylA2nVK04VVvGwCzxMH1+ABvRw3EjIzitx+gi9sX0bPSe8NliKA
TMBMiATPubYvtmGk69Hh0rv3Vka3ufZL4Hg3e8lhCAKw0PY4bj1shhhfwgJyKptuSN9rpwJYinP9
fkgeb8hYWQwb2GZqF7g0SUzOhvke4nsqZufexrU8a+2e9FCIXq7SahcxvIUxmngTcHbTuN0ztaBo
PXi2eukJ/rg1lvcC0tx+TxEy+jhPQ9gv0fTWCcLPB6Rdrdq0O87HmMldeytof6+ssS2fUQD1O1p/
/YHEA/N4p0SEjUj39BncgjW/RQ/DAQbU5uOuAeV6+bNnqN2/j2GJyTZJS7Vot3DDfINY6lPW9pMv
xW5oRS6tncwPqkBdLAGGSTAMq6LGvb/QrH2avt2DanQJkv//2itMKqtGhtW5hk7pd5E6PsoNQIL2
4hrzVvok+jCxcUrbBjPKjE9O7/IXAQNqU7eBeUmcdDrwIFb3s2soVyQwlj+x1igGcz5Q++xfXCzn
fpMkylYOyX5JQMa57TrvNM6uRFXRPy2geCim0/1ztWKXGgQSiRIf/7Xq3d+fd5TZ0TpTg+mSGUK/
BVHD3JXvIbZhE9LFAIURWUQWVAMulrTZRs0UPJsKrGgryMqT4eX1ZoY+NrWq+1x0YrwknU4i7Ciq
dzvU0T+DjDuAfnzWJ5HBDkjEV4JiqtVQjtXV7qfwtWWNA3ZSfDVEU50APlD27MrqpijzNxQBN03r
7J9eoFPFmauvc68rvt2ytEkaZvFx45LP4+U/TLsZdtKxKstBciis4m5ilcdn8hf3d1t03GAP4Rel
hW0fFTJNEG0yMKZ2OFsCY/cy8gS3xshzp52K/Xmd2PqP0kU2Vyyi+iHxSzXDoWlEDD7xhRAyHKTe
OV6UNyDsfQSU1YuZtDAjk+LiQky7GZlt/j/Czmy5cWTLsv9y32GGeXjoF04iKU6aQqF4gUVkZGCe
HDO+vpY71VdZXdeqzdJgAEgpQyQAdz9n77WbX77f14do7i+ua1t/gslcm4M//aWx0lrNQA9ZB1a/
OlKwVoO+YoU9/o1kjfyipuqJWoL25uDwfIS6wCIXQVQ+eo1zdHBfjlpaH5ri2ydNcpTecXAA4So3
9H4d26yNUqlYpIiaXY2KMC0xvI5Sxu0nmrXVjXzeK+NmBiIsSOvmfZpGiXhkjRsj53ey7OZXTX0T
/k01hu5aRtR3LgRKR+//zsIsfCXQhx5+0YunhbOPUW/96luMYGaAPEhvwKAJJklHBVoQS3z0huUh
g253HKX0WuGMJmtJrqmxcooJcpODwCA2veF19hcTPRGmgRiO/2uSTSSXLsBE1aujAORnJoBOKh0p
Lvl91c9OLHTr6Ku5hGMjUJpguFC5I0Uah2NczETcIe6kxebvXKniGvK+23C9lQdbHgZp8TPs9ema
Zb1+id3gIzXjIwQ6cVZQItX7lKc8wijOce9E+zs01NIC2ntUCE6LpLHPksYet5R3jMb/SXTqbhpv
blzYt8V1rZst98yx/DC6dDl+nW+soN/QXQrWjZaM2ktYghzNQvDiuFMjvBQfXjMQbEpOPat5tzuk
A0nBc66Hv+bqT7c43nem5Vu+OKKYJ+4rYLPORh3CFD2Ydlwe1ZHaFIwSSP7meTuPgo6NxJpSzzAf
po7ihbqu55HKT+G6zonxunqnOL2ZdZG/mnRsdzVQCxg2/bxlXWChoEFvy1RBwAOkuJF6yABMmlyO
WRsneGIAxvJhAH8T+/tWylmFgQFRs8xg7U7dThha8Y5uiTpp5erP+gD1sKp0lJVTmX/ThHYAVmq+
OcsSyagCqOMSZVGY1gkIFIoLFeVQ1XWA/R9R8GQANE0LWEAR8DOQrOwt8tzXXjS2y4+v91HioPyY
7v+fN1QuBPhpKo8BAkC0PGRZm3oBeMDrvDPEIe+s9mire+dK+0GbSH9MwL6uG90KWJ0PzAL5lvkY
62rYJ9P8Ey15clatO8I9o20zTPpOHU4WfRsX/crBSUf7qjY8b37qNCL+ccqgcHcFqQM50756E+Nt
FNb+Qwi7dD0YbXE3pWJ16J5T9+imWnSIA/zcbWSJo0cI/J58FfPiIhHaumHtvTRJFOP2HN0PmjGv
DVzCP4H51gf6NaQn+DSkgbhVmnFWy5d/H1lSgk8D09tFoKk2pkkbbwpyXImeRzR8asw7vk5gSYGR
oNZwVmpVpFZK9WR+vkOdU+8ocWe3GskVnltmB7VmqPXoZLIGvqk1gwkAEV5xF53Ui7hLCbDTPIlk
Y0WR0/LZNXQTtyxJ2wfMS3pA8XNBbevO4ykSusEEz9C+tTX+xNq26606LPJSbNy6zQ963flnp46X
FZ3dPVHG5UczAPfka+hPVTgvZz0YiXMfguCHDaGpchOfpRCDNfIO1P1jVz0HRUGZWaNnzATHeOlH
nA4AHJPfcPHBbSTgJ0KmApBd4Ii5s/XMnQbPDB/M2RyRa89DaO5TKkYXzlXbvrb5e5I02MLV0M5e
1lxF1OPPM7CpPQQYSzdJ7GsYDHm1y/8QFV3xJ8wzEMtyvjghzea8rOie5klDva8Ppku5BGLHvcki
pCM1BQ3mbhnq+ZG+6efGsiJ0sCVhvY9d41wTvSgfoyD2T/RbT57Ct6jDkqyuxZo3A2Fz65bZ8xo4
JZHidmd65/uull+QDqx6kXQnujnxtLISBke1YbJTndslHzde7+jrZIjWc2xDgJaYYkpbxtZZsnir
OMVWp7trVzCJEYuwn4aSLov0HkSFZT/NJnQI4ydKnE1XZR7eGBmNNBjuroMes4OP/qwxx74OUKDf
dDt9Llp3vi6UDS92Fn4bde1Jvd7I58vEuwP57jTWwHz0zqurnVtb07/Z2rJcWJjmTMwW88mxB2fL
Iue9r+xqb8mWFIJfZ9wgRDWOuPSYbZpdec0xlCh3izK1VJPr7EB303ixcFCGgUuWO9mLfR7+Luze
Ows3r1G0TgmkjgE6C362b3cVUaJFOxjPZyHlYnMYck+mkDc8bd+Egf4E4St/6VMaXXhU35MSfubk
ah+gQd40g3pFxYqU8gHRxhkUeflwUP8ChEzk6tXdzS0N69Grur/NINS2luuKndKPFPX8eRiLH5le
l8CE7fkpau8mL/VLmmZs1kLpP/wi2Jg1pbxdVE3WQ+fnzUoBnlBGtFfQNvohbqvv2Ls7JMhnnUFq
gei6qvLJePVrb4RE0mwXh0kgmG6xVacQPhmvrVaUMHbJyzSbHONlRdKhGFvKg1ntoKP39GCLL/+Z
fPNiO4umODnO7J9xPFXS8Nn8bMpyrUmZvo98YdW3TrWPisREFs6KnP4hJS8T9bWS3rtiviGpOH8x
u9QebcxhW/oNddmG6AJSGn//tx0KAvn9zFj4uxDS9R41k0ZzydI+ma5Doa2xXWr7NB+SU1U2f1x5
w6pNrwcmUWHdTlf3qzrXWf58qUXbrIxKuxooC7eq4euOxnyLKHs8hk6LEI8eMOXu8mAwDWh3d6VC
Xt7XtwOGcNN+jP0l+07GmCIbdTF5Ziz4seAy/9wNcd48TAlp3diES7SVtfVe0FPqRwdkfNzMlMY0
B29iPGwrjGbru4J0cYIEWgxZSoRAWicH8uYGAUHyyy6CdeWP0YdlznBtlA4uaIp97YT9WtEk9Uz4
B3XYzGV1Ie76WyfBL0vhi63XkQmlOt9f53zDQmCaPdl+9ajCTQ0DHhEPlyZYeSmKxip9RCxBEU8+
AMDZy9vHI+wNmzbEYMP8KzFlTF7WT/NByS7gp7gXjwwGd8mzOxmWoAUG0HhK13hg41XmufqjUg1O
9fzL15zxfpRVXbUrmOVtwloCnxF8Hc16qTF5QZPKMjHAKMJfE7Kwfoyn+nnOyvL2WeScGqb3Rupq
j41vnMNFBtzLjYpUpzZwI9BseWxJsrgHCpFDhNe2DKoNItf+rvXPougjxzl4LYsAsVX2EPBY2CPX
IiRaPlnivvkbeVX5qI6GHMiEpiU77XmQHlFhduYmn9Fe2iJNnweE9rg6eaFqMXKDkbBxH+JqgW4u
tiqT+Kutrg6DxWKByqp8h9e7eewdsR9d/Lel9IL1XvxrJpZkY2KPOyXA8S8tOQV8KDQSYGu92oP9
ufd1bqw7Y9XNLpBKL372LAhcYqmjU6h32aM5EkDYdpF2Q5HjoaEplmON5JwcFW1dSceaiSt4m/ZZ
fDCAjjzFub2HhJuhW0u9m1stiFcrnNIqCa6ozBd8zCUqA0R8qgLnqnmaXgQ0UsC0IWluYGiFxneS
rEEih0V1ZmmBLLXWMOsXNvb4IOlesfowUjrJ8DdpsozE4c5xrHazLKHziJrrc/N12Hj9cGTkIGQY
ns64s+25+Wlk6V9qxx+if+w0Qf4q8XhG1yfX0LwbnsqyRfK0RP7rveJj9UF8CqgA7MYh00lgc4rD
/d53kjJCn6OjXBDA9YH51hcchjJD3n6hjXS0m0JclSF2ZI2Gsm38lptou+5eizEKtkIDCKoGgVIe
xhFaeTc/QzPOPwxLXJTLhhj5/Vws4Q/f1RbIQxgdbN27RZpb7jPTKQ8m1IBrr/lgCds8YUGeldtI
s8rVLEuoak+L7OmDJWmJkYS90kVdJmtI6ywxkn0fkDcxOx2yM6ktcfsahMcyNo/KFpQ+FSIan4Nh
BkYriftJXANQGEzjpNl6dhYhy0c9KJ57AwcCZKAoXFVWnd/dlHGbODQ4lpdeF1eKlTgDDWekn10l
TL9SX3uKzLXyXWa9vCBN41oktfVpRLvfnoVRHuJ+wBIrKSGWZtiPUw5hY0nBRMg5k94Fw6lI86hf
qeOi08jO1FhaTVH5+XIdea8OfpODchyr8JpqRwWtvmp5PW8xkHmHTEN7LuOTowYMVrwsVCr7mNqY
DAGR9smlGYNdPrJo+vT5WMEOSyp1JntYFwmjkWkukbXyJIw/hwa1MW0WzAGzX2xtvwEr21eCueKD
NhoAWxYGwa7lVl2aYN46Wj9t1SioaJaoOKOz4UBEVZWn3rFXqBPTnxZh58jpu+iq5/Z4RBb5g1mU
uW71OL+Msx/u/tNeBV/mH69WP2MbtH9odihUp2ZMjjE9WZYpxolgKcp/09KdzSL3LmpRSA/zTbeS
/JongrtVKqAAeUcbIEvmtUv85EAhvN0zXhu3Kup/+cJ8jrwke/PrEieL3CsdMQJdXZbzMnRnlUQw
egkfXzEva7XsVwUAdc4EWyqSvxrZ9GkM4gCTwIhXVjHw8EnbGl0q9LwFM+rBNqMcxJHdr9uGWUkH
7HTbeCFlJG09yEqSLXHlU46h617A26vhTum+BAvBvd/VyJ0lWbW2G8zYE/D7TW6aIekfyR/+j9PD
KIVHvmnUe722jMOIpe9qA4pc26Il/TfhgQkwhJM6uoc5HI9Fp5f40fi/CzHPgGEijTkQNa68r7NT
3bn0gvhXqU2MxpqnH5R2LBCnrvFd6Qgtt1zNzXf3nEupnp2+IDzPTtB54jO1jha0ftWu8jGmeYbm
/EFLhPvS6CDvBxyFe38uxL7Hd79y8lTiZLzh2+CMK72ndBYWb0GFWDnT+GnfI3h1im33hTbEZqit
V19Gdi4I6VkIlr8cwwZdksc5gusFF1rFOFlWVvOu9hJmGO/jwPNSIzhvzVATbQM5zgb87GUAKug7
MuLUaIH+3NV6XE3+fskxWuStYBLDRZ2GAVFn7iR2YVMNO+AaW5uiJtamLna3o7CerZJOx9QgUtZM
oGyzvCVBYP02CDn3kyZ6MxbbAxybaYfeTcpbL/1APZC7vzywdDVkDssi+pF+0biKjbz7rvZGYLMZ
+bEXNdVxssTfdVSK1vOSFSfgnaA6+ZXot/KMqh86s8oe40fynJ/1HoRoYuf9t0Z3r7UFEMsBDbuz
HWPCfRTTrbHxy7vyMG7SQy4QXGg+eRdU38RH39+UmUNMhbMjGiHaq9OG8x9Pj/3Np2j0RI7w65CL
5DnTV5CPeY5i2UNB4FJUctE0TosWPwUDskzIqw5i8V77JgjM3EINiB/UYV0y6xr6Znh0onI/2EF8
w6XHxCQkBgDT9iZDHPbTzh1/TS06uw5+0xGMgaY0JcDz9eu9ZmFsGKyrn0EOzUWnVvuo4KClE4Kp
TkbzE5Wb0PQJirgB8lYTQpkwxqFLG9bg3UBCSOd0PKfTJXEeF9n/cOOkRUGpOiPLnBzgLl3UxDG2
TSTARhyv7mkC0dRAnyts+ihQuB/tMSD5YTV6QY1rV4ar98iCATANj9HMmNmgw8HWJbgfLdFy+aG3
gADO3FVzf2RO80zUdvCGr6gGuzx6+9yMavpptD8nIoM2xTKZuA6M/kZpY6XmtWqzQMM7QMSg2C4l
xo7jeNTQIx2JqiRhIeOCwJlSA8rg3H3EpP5QkJhe6hFV0ODp+BAI2fnIS7PeAHTnSR5X7nfvFqRO
foS54BOaYI6Y0FhUuVo5rANJTshm/WmRDV3bxAkWLIt3amXLFmCniVamt9Zelf5Rn63aqI/aCXgr
cPbLJ4nED340lqkxfTCPc1Zox3+MWlna7lIXTIbTLvqe3tfwSnG5e2DajrRHHsLZMbDa+n/UUTTZ
azHZoJMLK9oIw/W297u+sZrmaBbtD7grsKcKNFE4UrxbI9Xw4dqbHFu6mJWV2bt1rvNWe27y+HWq
6JbHzCkIE9Wz34LnukylKJfWhG3uDttuilguJTFWxQI6dacgljUkgk1vyb62XOpobmE+9m3/AbuT
IiNetrOabrV+CO8Fm9jdccV07/PVr/ept7R5Pd7fol6A01utMgtekW9Rl/GHHgqHZB+P6ZQ9lQgh
1FFVL+XuU7dMhOZD6rxPVdfRTYcrs8yp+JOI4jbXtLzTumJp7gn9vcsRcy3G5L7MU+5s4rJub36Z
LqhIy+qMMdHe+wRRfA5jU6dn20qWWDa1N59bxx2Ok0cgo+XCJqANaKDQMXOiUvH1FtpMhpBL+ILu
FC8inNdq9pI7U/liwqbSWofJpeQcdWVHIHnsmVvlmaPObH0Gc0g3s91gXFcvkBTiHjEORvff5Gnj
52FoaN1LL4AB/PuU+gH1jq+fj2CPrAARQFCSEBU6/MUD18tbWhUVnRJ5znT7/qGVYaF4SOJn5txv
yqba0MLfjp0w94q0RLDhyppGzL9d/5NI7nIVEsVLjDeWnc4eo30lPOslr03EPlCf/qoH8djaUfwd
cLeN5jjNH0kgfRgk+so1a/22zIDyla/T13tyKUlojLH4bBMMXzsQuIB9GJ56RidIv0oaEoW9v+oG
66Map/apdcej+pc1bQo5uM3CI3bc7j3RmHxLNlSABoQOZTrsc80rgCyt7hWF9IhAa3iJLLzOQydB
ozbcG4y+BwM4IoufEkwnVrTPMkdfl5uc0WivvuJIHiaDDUbMYSYp5TEdcK5LFgd3O6Y6ZUVMlCBQ
Vp/lCywUw8rPjfrdc+aNTSOHqc/CAN1QCQAa+LchSuvNIreDPrSPqTyeQRXNv1Qp8z8WNdUrTuxd
DOGt+dBls5lb3JIbUl6Y+HX2gzr19SxgcbNxe6O+qFN6F2brZkEvH46p/5BEhi5jicJLw6W9iSy4
BmjJD8X0x7ZG7ZvVTMPRrnB5qsNGK+pdD/Vmpw6ZsMGGZTa/R8uN+bv11hperJNS88RuzAzJSKV7
C8BJldWvQ5ROp1AaGQ1TGGdPPBBmggJIL+OjIl1qINb3GQSVdTjH4YlgJgJSeNDgyYSol0XuPnYI
eFmTIjsjX4SKofsR8Ix5JloE3p5yDH6h14pw/Md529TOlpPECLzQZFRDa+9B83/7UmjQVcj/r4Cj
e6CKMJyVsEO9A6e6vek9OidNMNA8ypJ2nRRWyEKJBPST2+rHBGzrTStn69b1XrnLLPtP7uFjrIy+
ekNi2q8hrn3uqXNd2h7QhwJR7Uh2sCeUAAt/39G1KahHbT5vB8c3Xl2f1JVMq/2/TCNbe3Zl/+k9
6+rV2vSBSnBZa5k3bn2TrLHUxhGAygtlX2HWH249BOtkdMSjoY/Ot3YGvLALzB5tqZ0R0uzVwNtU
Bcjyca9EgNeCYWGG3jBN5FkxX0jaqIkVmsPHLKmWozqnNm1YiEuIEUyzxY5kCX2dGy6z0YxJ3iXs
0s0cWxPY8RLXexRPR8Cwf80kh790WZcf6Xpa28hgvTW2h5SvdJVgn3uw/MDh+WFhOi0WerHquO/G
YhdpjQVg3wwvRdaGPBmQ5g0VEEZ1+PVCgtNyxRfxFw6yeQ2HqLypCaja1D1KZJMZWV5HyPGY7lfS
5yWmvn6sDWsdScvaaEX9aWyNgzoKCMze52nf3H1LURMe7CSgnaquQ80hvojWwUbryng9JSVWnq8l
ptrz+5K6l1nba3UYIzTvtCI8CsQV4WK0J1VYvleXx37ZJBrsqwgF2jrImuQX7Y9TmXnlN0p6+T5L
x/bBIXN7fTfpdXjiBUJExh544SsLdM4eJ3d4yckEum/aIst3gPSr1b2u0oLHbuNkeMZxPG/+017V
hDnCoQlEYWiSoR4kgf7QNeUbhQpZ505itDO3KPDR8rCTWp1IV4Z+a6eIxm/keofZ1tJnsL9QK0BN
qiOvRFqSLFRN5GuTZ/4d9OQbJEljn/yM8JFQ5p7MnvcD5239bInIPgnaFuj5qbfc1+hN4YU7oxsG
BJW15h2FAZ9VzmxzJz4EXT69ZGjFdxbm3b1nZP477i5gqeb8o5DnDXl+1M9Yn4BgynI+IN52U/c4
mVQ9P3Yhpn12Phq3wbrDh9jY4S8xae7n56w+3W4IgZTpoltH1fQn8k3zOqZOevBJiLuP4BZf1/2w
Sd1wi3HFfDCowm2rOcwf1CRJHeYTjnMnAMlek5VIatZAIUswcSkRqeVoZk+EJXq3dkDOBMjd+Tn0
1m+HoevZaS3rqJV8OOoHHEOu4pO3Anh+LiD4jkHTHEAWpW94mUCDAdBTKD0F1atpu159d4EM4tDi
TryhuMC3O4+Fa/2WOxrsdLUzyzOjnZxLvbZ/z+xoEeyDLMg+4t7o1kaURo+O0h5k8RmlqPe0YBV/
TWdQ87Ln3oShdyqdFGmIfJdZFFRCa3od6oeSmAh0MYE+Gdg+9HytBze340NHztG5MbqGwiB4b7fo
8s1Ife9tKFk6IoEJf1SV+TQXk/6nY3VSozBC9ae9B7WHUAuCzGMaTfONhBJALyQ1/cqEuAap6b9N
Wh4+2Fi1HnJU746+tG+Oo19N06qezEEv3jK/5xFhErEqCN12/ay8Hw7p5V//e2Snbv3rn0HzBKOz
snN0zzZck3Rg15Gv/8PQ5GGjmMeeJVxsjzztJVRuskoMqYVLa5+jVIQ6PVAD8eHnqh2xVDia8/6e
CjIDrBb+Mu5MHM336D/dt8e94y4TQXC4uluhEaAjM2UmmWa3JDGDcVVCZpJ7izynUszLDgKZFwvv
MnKHNxLgRNIbJVYAIvfsHav5y2mZ2oVN/aHZIZV/FMdZQvKCIdsUdloD0mxJY/hyzwZBhQ+8aybc
hczQyPWqJQyx5hKAaFoyr2Kl61gXQAzU9ZBAPzV6gFRStg6dSRgbLSJ/dAkCBEl4vJdOsAicgnlX
e41/KeVmLs9lZv5Mm2bn4WY75SkKhntMy5T0zkHd6QWdRbCV1Pv1tqcnbuTGepBZkjwdYI1KyoGl
SRlkGK5bK8XFX6XhOhU48xAz2Vd5tKDpZqFXoPVWxJ4YQcUlyLB1x/5L2s7zKyzIbNOIfrmEqUAz
XcAQSeVUheCGZPPlhuSeK/5/nm/L/J+Xkk2P0DVM03c9z5Ce8H9cSimJfBOTr+oBDjqo/MaMdmLC
U6ERVPOsNqLDMdwvmMjwFK06Tf+tyNlAj5C9EeZ3Th3Pon9lgF2Pj9Gjh4r3okTsA/5X9MyMyGYL
wrQFJ7M0cX3JciprS0avQVYbYL7QXNYYgzoWiqt7sa/q5gH1UKXtbY8AgF4C8HqiFld3xp/A7GEU
JNCF5PTd1J5ZTeXa9lFYos8jsIqHAzl4zP/lXjr31gfC/J09ieE+0ZyMWdtPIvmemiMlj6Czz03r
H8xyFGfVEy86GSPs479R5IllisNdmGbf1YsZRo0tqzN3LU/BYcY6hPxpp9pEyocZGe7N9/JkDYC8
vOBrIDCEBPKtCg+2yrI4TaENKpXpvxSzDq/Coj4Xes2rOlIbfTphr5leohyvWlkY4YOG3mJTtlX+
Uo7MLj5lWKX+1C7OcAxdUFYJ1uuN4fjZO+EV3yO994+LpRFam0zXoPf8734RFxtQ59V19v32MJio
qLWx/JX4ggitrtYf1F5pjvrDWO0T0F4UaBvr3Y/1V32xfNh1ofYyixa5eETgA8q/i7WQDJAQCnJ/
YIelbuxSVjY79fxO4YR5ZXAOmtn71VLQT5sqO/3vj0XLN2VUcZXPEV6D3//nX2Sl2zwFAossdCsw
fN13/vvF3HbTTHApyp/W1ZytMTXBaxkG/o5mabbVcyt4Tbw2OAgDGq16lStnJmQn/Kle5O5wn5o+
u/+kekNLsWwhA3znEAq1UaeWqn6ZG9e63H8mKC3AeW1wVC/iAx5ByPgEtsv/3df/Xb3a1aQe24OR
rzHK5vtl7AMYktn4nHv7eTJKqgxshJv1G+hjHrQaDtMJHHQa1Xs4TtX9HcyPyPU0vc+fqs15OWUi
/P71O8YBrn5iigJFele9eNGYHkVWzSv1lqlPzwI27cXr3ZfEbLJzgtqb2nchDo2eeat7qBZCnBck
8u6G1Adsi4UGwSMNPORupbm35N4kz0HvpeUjyP+yh/RAulDoHg0ryG986+4DckEyLKU8O+4BGA6h
X+8NobPabnQQiUp/x4VKYhgLKVaQRfvUAMkahrSncCzdxfzbVhBO052q+RMCjh+i0pj1/HS8cPzp
p621iaCNY4YR8xFw9TdifRBq0JV4EqUtnlqzPRb6NbItOqZTE2IhI2MeNeW+Qf+xIfbIeG+18U2B
unWL8OahmgnORR+WB0KsqjC21hp9Krg5VMjXlEAr2oSiXvl1UFGhwIVSdG0Oh4qk7jlgESQ5h0se
HHtNd37grCzXXh5mMAOHYEe4uLbLi1LbDv6RYj8LahEuyaYNY5fWbvutlOK7UkcUGZWUxL72iDb+
H+e+Xi3bEn1H1b3OXVlCjeWtY0l5e0gnEmKp4rVum20qmq7fc2hWknI08qB0gkvrjXZ2ZrYPUmGa
9vc5g5GOXMoVnlfiVwAxgYV+WsZ4OFOwa9atJB+ZNRST3HW/A/kpNiojCh/CQdNHVtsllqBwckJB
Spy2Di2nWNcGDEg6Fc27FfFQo62pa9HPNK5eBZrjXZ+axibJ9O65lmqoyg+/8/mGj+oUC9ZZi40D
cvsOiRIqyJE68mEZmo7rwbTeyqnWDmW9dOt0Fr+rzOhM8KAhWWlmEW6jKHGuX3tRTYO7oztz1GX7
krp8Bolhto4EbN7zJrV50U8gd/LdkGMgUvGT6pwXt7u20H+2Q2s9gMkKPpqFFTdKuyINggOA2uqi
JgkpHi7a9KQ4+QA3RUK5Qe19bXThTQfN7+7v+DrvrrlBtJMpYoAerQO4WUYiqg1MIX0zLKls48ze
pQvqjYIIqDCIeMDgE4FSfhBTWb8zAGrlO1O3+tpV1V9Z4VbvQU+jM070adPMNIZZPvlc1Hr94DR+
K3WxzYePY5fLZAohk/nde2aW9/N1FfrbySHgXH5keoj+22tf1UE+vQNJyrGt1eBIBzJstGl+qJIC
+/O/b0NrYOGtzmWdh0Qo0ZqdkuSOTONWLHbgbssbnj7Cxz02PjW6YlXVWvbQJm7+zUPisBh1/lGT
MOUAgts5gttR8R+UFAgrrE9kwbS6H0l1UI21eq0F0V9kUzE71MK63PURJsn7NY8tcnjwotl4JpP6
D7q+5Fc2w1+bw1R7UsTtIoalayLXvV/Lqbbsm6HpHxtvsN7twd0MDGrk/CTtzQjDd5Sr/cXh3Kan
A5/lWfMB/Q+oU6o5hLPw8damfhzLtHydWr0+Z9rLWKTSoObSHtHEK8yL5VlLdSm+H/lL7GjDbaOD
d+aSr+Lk8zZQd0A+ue8Zk+FKxToowVlGUc4bGlhIcqnq2Nquq2oPtnxb70qfDEWKYp9/ylwSigkZ
LoiL5YfWD+Fmcbpg4xhBuR9zd1y5SMyAteGej+yaTO6swUOPyTsrmuGP3IkT975DPsp9R70Uj9rG
NJqVGP+yB6A2yqrgSq0g+k4PBDu1oVAUYsvHl65NnUCIVdsHPF3NgXzf0gOW02fjwck165147WuP
EwTzuRk+dwIWYDptu8b1L0HiiSdaJXhxpzha2fRvbkmFqNrCn7nIxYUSRQZAtY73C8pOqtvdIBmU
tJSI6GAZSQvKJYrppdCkSxuNF6XrQ28SWE+epusfpiFAtF+sG+HcDK/IPp+PA5WBFZq2ilUnA6tB
CfeQCnzXDJYt9cruA/EVt5h61dFN9ISFNEaAy63uTzlX5D4dP9tbqeed2oR9E63JPcto60w/a3Ti
V9MRwRV6OCK5ojndj/59PhgdWNAagnhLmDv1iemZH8NCKsSDOgxMG+N9mDvIOEt3G8RAbHoArn1d
v2MtJy0rtwFwq8OqYjgvyWFQrxb+kq5n6R+qnOxB/W0TUeS3aYm34RQtO/xshLaYmNBcmt9/e+22
YTHx94igfNUYbvtWltb3PBXWIWkTxABckS7MmsNA3even3MvljShqF5d2VX2EdcXY43iAQUAOraV
0AwI34Rn9/1vu8zjg1U5/JqAMWWikf6Y0qrR5y6DCsx/wtslxdTzz5MZeBbecZavhM1Mq1YS0RyJ
SlO1+V4e4l2Mt/EAez0d/Kt6hzqlKi2eJKqpH3CTfjm1I72s57Iz8y2eIwlHbcSFJMVlP5P4ouYZ
WKMp9o5ut1XPQHx9FKjpMxANby6vRaUz6SLtUATYW3emZep7NXVoTIvKYHijzg0om0UTNEGTehgh
tPUpnOFXAGxuflLfWOE7X5UNvrh8aiuew83gMjN13ro0ty9kmpb0z6wI8mMUvGRZfaDNO+1MSkPQ
dYYVWCftB/aWcNNMc39s6kYT27uapwzt97YSB2i/zZNSvMsja2JBlluNcxAOrFrXJ+rE6RxsE1aO
qiDLeaISdSB2aGxXdZm62yHNjYMfT+6L3drfVara4IhhhSgXdZRRjgdDS3ClNTkCLT14b1iUqERj
ryqgqgXBxQvFH9G6zc5YhICmU9Svk49Ikm/uF6oBdOqEj9ymyeo3C+1bgoiNNR9EfPkiinUlMLAa
Ne2qdtqD+vUjtLrIS/VfWDYHps5Ndhu84D3G8/yQEGh+JwJlKbTVsrWp/wextxnbiqE+IfTdxZLx
W4/yNTQe6LXFYB8rf2lxzcw0gZbGpIGc29tM66YVgAMN3SJPO0NxO2W3aDNOoHR9zTTXKlbQA0Ho
SU2TOj8Rlnos48RjYEYGa2esQ4OgcJ/0hZpSw2OmBzqE/6W8qQ3ptRJCHpwHrTEeYzskrCdbtFMi
G/+enlpPs0/FuXfhdU+omewAbVeLfzAECC17T1PzdrdM2UW7HDMNd16Vxdnz0NJscjojffZbmUDY
E3JjL1s1KY+ztLpiEQOcjc/G1P3uwY7pdt8n5XZiHCyLzuB5jrn0QMiESK86bzUvjO7Y84OzkMIh
VzbB5q5usYx7OHEnmo0L6k6VVq+Jbtg0lvTSSp1OPEuIZW3uQ9Fda9ln1tJy6+aa9qM1DG2NlDlk
qE1uS9PP20niwWVT7xDhoLjv0ZMveWzLsKCg/qUu6xKZ+6Wh0yE0DVYoVu+r8LTl+l9cnddy20y6
RZ8IVcjhFoGkGCQqWtINSpZlhEZo5PD0Z4GemlM1c+Gy/I9lkQTQX9h7bRbf+Itvr1jSVVzypAdN
weu3Mqnc1yofXyK6Cu7hLB/+53dJUgelTXe+kUJPdlzhzbopFsvEwwwtdWJit0SNdoihUJr5gxcb
b9OWE6jqqb0bplLZCX308MIT4qGr8B2z6e/2Gzi9TIoFgBb+d0fAQxs12xpZMwhAvb2ewUjuXb0w
A41gujtz6Pqn3gJZvHhxd7Ul0DtEcsKjryDJcgRS9t1rMAy1/E+24JyJvby+6i3ihka6y66pmHTq
oD+6lsqe4FF3fHJy6Bujqq2P9oaqTrd8WMCa+0SbSCxGHXmo2hKUpe42vtGUL6uWLfdZ3v/nl3Uy
lvu86VH05DCItj9P/vsfF9KX0JB8tSwgbxWsKY3+bHZj62tJc28skHyNfqYH143paUAO5Ld2yxZm
axMHeNR7Exl7cCsE+tW9JDk/U0Kcx+VGWrz9oqKjD4Z8yEMpuq+bWFIlq/5+0YcvmiQBAM+vAWwe
b8q2aljdE7v279GrKqzbtXtZW4LndMfAT7B9ZlYDjoVNauPPa6ftTLsyX+kmNgvo8k5XqN410njS
jeH7tgq6/QJarLl3CgWPIvkBk+b0fu6QUuibLcsKFjVbqlk9PegktJ6UFCcg2VddMCRxEcg1FTvH
dK0D+4P03BblltWkdHdqVtwjdv7Pay3hzoYTO82dva2BNH3AzaG26kkoSF70cvmPYTLh0ae1z/3U
lN/WoGuBKJzx3ivrZadKouEG/bknRPF+KqV2HVatelxQu92uVkBl7r7LO5K5zDZhOpzl53ox/iSC
t75dNC/MGkbqdvU+a8S3NpaAB5fE6mOOI3dUcH21oxz3NwtVrBI++O89iJPxOFCj/UsGvD0hZAUJ
yOvifW27891tOIHi662MPeusaiMPjVQhySZlMjLOXoyxNtZ3gzQwTplOMAkRZWut+k2leIe5ggaI
eBf67GQ/mOK3N/QEaSSWHmUeCtq1fnKn/GBv1NSqfs4079zXy+NMYEvQQmsI5m5l9dTC1anZEZTN
qatR6poJ2TMauULKaC+sajiThnn1telMiqiCHBPE8yS14wwWsOhj4MADutSYgCXLEI2fe7oN8cLb
aTE/sSCAJ9B7bm8zHp7ZjG08JI3A8f5h1T0ndPJW7NSUvkrohyXTLNwHSIv6YTHZH4vDMLtzyJJ+
OM+Cf9ctxc5z12e2GIyZGy+YV2ShsWoeClSpgeiVX1rtPYqiEuE4C4dJJiAgNan+1BbMyoGU+ib1
DjReuV+2eeInGVQAe2FxXpHu2KXLs+X17t4r+3NmT/qOFuM4AQa6s1p718gKdniFSV/1DJycU+n3
tVEG2CmSYN5YatzML+WaIUKtu9/1QMKl+Bz0z7oNKpmLnV4B5DKd8zrAHm1iI/cTJOe+BnQTbn9N
HI3zOdvmAXLcr+39Urnr/Sr1QIWqC30X0xZG9ZxbFkUSTNjpzon5q6ZwHq0W7oc6jLvCWl4WR5WR
V7fPHDzfjSbS0IBMaVffNpHl5krSRMxBMcLtOtRuewSm/+m29j2oWT/nCtAmzDaGUh5zobBNX6cv
xma+zFkHdiUg4MWCNAjhDmKjlUjwa86VacD31Fe/6gzlRWetvstRZWiFHgkdJS7h7RMYMfXqtcoR
yqRykePCRllB0tNoKjKl8ddIo4wUwzmqsvyxJLf6ZBihZpu/h0o+Z2ll4ezVdmjTX5S1lDChtx/K
sHfgVHUf4reyM4vsuZJasPCgh+OZsBLPGt5oyNKSACZLJzvv0jWcZfkKwW/O0Q9QaFaz5wUO4cY+
c3sNGwGSZ8VtnwsxZ/cDj7SOJPehB1M/ui72NyU2AFlc4m6hGzJAdWnmazW2RuC28P1nVwUyVyMc
c+guUGGlH5ZistY1Ar1MHR+nArqqNObe1bJvWRMsIoiDiGUG1ExLj3raPbt6RyjfUJoRj+Nf7bR+
EF9X+EbLfICtXmRm7FnymgAnl+8ZZurwaRRYZVNGBGOGjdloxwfNohBACPZUGSyF3C5/j5VqR7Qw
QoCsWVgFb1PEb9D1abAiafCnNtvnq/Y+Z+Z5WNsfKplx3zrJo4kVyTcdZl86uWKdbEiMhm3gxzVi
GuLmhmNfWSfVXWTktP1xWBg+6pD707VIN0ubF+j2GZIXb/mi/GjNKgNqoKvF4vg+s4d712PCl1o1
2y6HYOwxJwd2Wv/0vfqnb/ioRyIuMF6ud6C0vpRVsqGb+utiK1lYxinIsKE+IlF748H8oC3DQmIb
o47SjfB8UcHU8adXdggrSM71i6RduZaLJOxF1UeTmtGK2PhXKLXUPv+VM70gxQWFcWrtc9k+OE7x
qGj6h2KvMe1g9oYrxQnrdPAQPPfOLi8XtBeL8erURY4sJN/bg0vJ1SlEvikk/9nVa5Kt4jBjgaqB
K7iaZ+3XVr5Vkt5EwZGQKMmfMp1yGtkd0qe7qTTZPZuXocXzH+vV+2LXDyjo88Dm3hiRlUaIwnaF
Lpu9iNe97DtxNpL3PnailcAaFP41fq3R8kuPQZMz0F2RAnyqsfrt1FnJ/Q2Y5DpzG6kAAb2+e0cP
2IWtIrCacvWLF5Z566vr5nALfoxhHfeAZqAOp0Bth3r+cRMjC9fumqbWF+8sDL76DV/MubFsFDnw
OVRFcLD0zwA4nvkshyPyJ8JNknXmuCm/ek3nfQIJ0jNbL9LHiX9gmLVHYpCh8WXYd414ibo+/agk
HLxZNT5M7H+k/sTvfeLIvUSPHygG475OwOywRvXSEChlmyrPHoF6fE7IWBQSlDhrsNqvXKYIioNe
U8mMKVjYCu8zzCKrCtCwdneLhqfbHdFwxDZC0JYQYtubYPJd2ikfd16svRlSHzBXTkuIKaIPhkXZ
qXYmdg1uEdgE2HpElZ7gBfiTAkcEfz+bkOYqzZiIrgQxWIEizC+Nmcuv/bvm4nEtGOSP40HYCJrG
tA4tGwpMNzzWwjrguGY+ikiXaICREeyXphArI6ehDtM+Y1NjpmRvKy96rr+rMiUAl5DgTkN56rWe
CPLYedHWZvShf+cUBNNxGKnGF5rwsVnGs8P75oMl/0ihRy8WEek0lkCbdAZRdSyfUXLF7qLvMmaH
vhTiGHtAy+2p+MGA/1Sp5hSxkTD9QoVtMnXGGjb2mgSm0TyJaQRhxJaQfoUHEJ+W6B7By6ih29fF
BTkoRsEuOXWd1MNxSTFD5cq3ba1P5apfJxUdGzuyt4Fku+M9I9VvvIhXFojLRfL5gdj4qgyNawfT
d7ecUk1J3jKEQPqypEwv+MFs8s58qN02K9yPRFdPbTMUkW3RK8864tuxObuknK54z/KKXg4sAofg
LHcqm0pVa+BgoijgveT5yk3kdfnZrbnfZSyQGBLiHTqWC9Mvd0L0VttT0X2xRfzoqEyu8XX6o0Ej
yIK7xKV/FQN7MAFMWLQMyIg3iaORZo0SOQk4Tw6UT84BS+sj9yBK92GOA+qXv06XPQ9ZXIEDrDp/
WpUGTbsGYayer0nz0VRTDbVIaEd7VkdfttbJITMvMBNNi9pEcp8OaCgSZKFFVnKyoi0FooWvKddX
fB3lRzmgtrWYMpWd+2jh6NY+8Gu0IWqKx7khdjjrp0iMl0mfqHhcOvkc8YGhtOMhH7R6y0Gg/pje
jSkXPo4G5yLm7trMgxt6+vDG8GoM1zlnsFEl7mHp0Fx5OqV9Miauv7SuETJzPwpnRLG4JpDH7MmL
GAcKouqzYqdv4yYYY5EbI0dXHY0LW5ZkSq8sLJuq3k3xhp2TpelX3sRJoBW/e0ZybDnIY7OV+jPh
DdYU+WJmiuTZbg2+vZU4cYyDzLRoJY3UiERa+5CYXZLujfesc77NkkvfICnlZQ6mDhuao6SCJ1dC
vLykFpDG36zEqNq1FiccE0nk6HEI3OdYMKmkFmcubyFs7mrewsaQgz+RtaLmw6nmDOby2YicaSSc
/GpWGWvqSZIFBCfRdrv+YcbCCFec7sgkyc9UBkSJ1Go6CRSY8peASNM3zCloQQsOr4W7fdTtz9FN
jgpT93PuZT+0Nck5XbHNkaaNkH8wAaxaL1666Qh+z7VA8WBv4DHPu7plDzSkI1yGfd6lr5HSpUiL
MgTaQQdsy+9GvfbbRPG4x4dfI9V4oatkWXQFcQLuD2bJt6KCZ9niDQxnk3yZpkeZnmLimQmo8yfB
Oj4x78ipu5g2+yaMd0hvhEvE79yE/cBBq0nAqTGoZjwIlMSF84LUDWh0uY5+u7/dmF1uZAGCGhLG
mvSaEZT5y8YmlDuvA1oZpnA1GNXxst0tIy+vRzSodihvlASoQP2eL2JX87Hmes/3i7W9k7o7XBAS
5fgs9lqfIu5h62HplAsrGzl1RKKsxs097UNjGSfCAmr6pQWglmuehCz/uDkbKr3o/jDAcE+bDE0h
jNPB0xYyWTtRUE2oEitmAiGRIQYAMyoPaydNMlkr7Z6mGFOk2mn7iZXXZNiZ7xIjBoOVARWut20C
tUwO6k/YRTzQlftkTv/YXnlRoHiNVqY+Kojg+laRF2A9u1XFg7pOfAhs4H8PDoCkcuEqjZc/ZlPd
ddwKhaczxIPdatj6hb3ec1U8cRSwDKAs9IyshhmdH1WY+0FdFs+G6p6Sccj81hmJ9fTwkzK7gD4x
2IdBar8h1pCOx1AdU5rpXFbvRe/g+zQ6Nyt7N+YZ6nUAwTaDAQn7yMqcV1vF6TYQPNk5q7dHvWv5
OkQbnl9cjduNrLrTn2XCVq7RpU39iCc7088OOD1FJiyIsMkExeNi7Z2ZxGkyqY9OviJAouaJ8K61
UHPvm7pRr2PLnnxzq7KLjVobR0pS9/adYI71ZNdJtIwEr6w0VmvFadONioYK36GGrfrvPjZC2cX5
aaLnwwxFslzPv43ryxdN9QvI57PXeHZgKqwNYe2UoCwW7nIxAity+9OQKr8Wtpt4Nxj7IbCHZ++Q
IoTUz9iGSc7R6Opyh5nkw54YQdmefvUS4LBEGMuo144oY2v4Mkho4yR+9Uz3o6v6d6XDaS9lvS+t
7DUmhBfLIa+rspJPW7pPCAmagGEcthmJKn2szXOvMi+rlPUisW1RlFD4kpKV44Jg8wnpdOBp4u5w
ApII1t2XMuEaVQ9iwXrdGxPhuSlcHumSEeoxXY3aqkt3IqYNR8F+UIvYpVts4sij5CKDkcWOuqFq
hTUEWuzpvpgN2lIeXp6FXKbom/cO26dPQgR7YdZZh7Gar3UWgzhbxvndaQDWgriTJQ+sblN2u7PC
ne1ORIWnWOtGGIBNyi53FBhc55bHuTu99EN/tSzdJLLb+SDevCxGN+oL9So2oHSn/WlxgAaN1xMk
ttE+1JKbIi/n57wfnpYqb4+KzfE5wM7VnCbAoTxf1PQN+lTpr4ZkMQwD2Sz74WhtiWHxiKN+XtdT
L5burZcCqxL9IThsL21UXH86mi7aWk4qekvHeyYkbL5LXAsiXul+z2LCNTOn/aOLO86MSV+DYBXA
6KTI7ZO7UqqRRvAetjXm5rO/tiUcHa66gl7DFylCiO0cL5f4w8m2ixY5ZQjE7lSSwRMyGPcxq4Lg
aLmE9SrfAwplA9kTK1zbJgWoePSgKxkWFLISQpyBzZ7vQWVhK6NvdEYTgvxB7pkM3h0zmB53u/ZX
K62jHIYv4AesTWl7wa5vIZurtlPbyg7yJOU9wbVwt5lMfQKMnU2WAESv/Ut887eG7S+sNPNKvk1x
ZG1wnhqbhe3YOJGHfwapmWKiXFeiBJX6Ee80q2yv+4vhngbTvUtjDC1F/tQqaRflprwm/Jx2OutE
rMDB0WqrwnvQfouC7mPWVDKHwLIYTQ9CqJt+dyzTxrYGq5OnEVo/g3HxX4yGTkgZnwDIaL49Iuyc
FL/qwEm0tcFWayYRNpFfZcY8zkpiLxwKC0ud+rpOjp8b7qOdwPFllEcJXCov2Htf56x2AlVf3vWm
45awOmAUdXHyYL4zp10fqyU7jRZlHSLuv5Ih64lELR+NP1zCVu1AqmVofdJkjrwFhJsB/A0Jg3Kv
awCJXBs9uD6V+xqWoQMnq0Les5thFdq6TQB0A+081uPTPMvHQklNNBLqyzjjJXe50n1LmUmHYPzW
JUIGcWb9oIw7YirNvByu1SzioM/47BQj3kTrVYiOveC81Hg/JvV57Bpj58iZELo87NWJ2CP1xZot
aEPWkce9YAiFH0wAv/IHgogrxfKtjsPW6nfJPBpR0/SfrvoXEAnTIJJM/WHZcA4TFatIW4/U7M5v
hvkHHwoOxDqpjl06EP2SOi3QTQyC27Q77AyKSPRGcMu6ggqlxlu5AqxjWbc8iRxjXreO6GJzk6nh
ML+SUPmdMTQlXBRtdi+NA6dFJ9lil0wg8yE50gY5UQmWPvDm5KtAgRfoQ8vlDNWOwDH8XdMDd0rL
6Skx2ljaS5/R71TK3ta6Vx1laKBo3EQwFV/TRRg0auoTRrrf6bh2gV1m+yrveVTrcxKIbR6DZcpX
R4XPX8FWQEQ4yHglJYmOMZhH1+mo9pfZewtOu+YICotFdZ9z8nj2tNE/XybGuLQh396IlXz2OhTy
rYtJkVG6530T1NjTgD8y32GLnWh7jXyfAxSiDkEmqunJhqlPRpUd8P/YvEdkwnHklbAHfbYTgNY4
mX1hn2nfk8DDyHxUtfrEKnulHOHGiCfjrI7FfCq1JiqsBK0rEBY/iR2Iq4zfye4LCaK4Z2qxhvkN
q77Yd2VvvXvles0xrEbSMx4aoID+DDdp1VWSMiDs+/qM7w5rTm24D0Y52UwOvS/ous+d01wLLw6V
mCWdkddqYE74WWdKiFTjeTnW6jfhnAOCGkcSsc27rFTp56w4EZMApsJrjfJtwlkANS9slOGwQlLx
4ZIQij2OzzB42B82A3Y0ammUT5AqjC7fu33+PtlLSTtigS2Ih6+8g4poDnuzJXN+wY9YMahjaqKP
EbL4iY8bfUIx3aH964KAbC+i7qgSp0Y+GBXdgMtQ98z8fRe7mCXK1pZ4lbzH1Vi1gFFv5nuCPl54
f9IcPfrM0Qpay2eu8k0+FNbn7DXPyKuqNk1aBxAhqXA4LDI9eLHlNy1Fl1U1VRR78xo6QSySPGht
Pp3My140DW1yNjPKUOdH9uhUGC5VfVoNryOMpOOQJBD6IPqijhGoeZ1gzDf6HmmHWF4e15Wz0yv1
dU8fPGVV/wpbfK/Jpjkno+4wgiSBd25/WwqA3rmxPd+bN7Y4R7hGom1U58UntOcvmHKv+FwzX58a
WE8ZDPsua2NeQf5nUazs5IJca+b83RLFsquVYjPTQgez0/sEwGCIcS/TR4ABaTr43tgy5pqOYz0U
O/BZVWDo9Kwje/pAozIFzJyHetNXkbF41Naa+dg75NtqpHfuyin7LNr4o3H6xxzbc4fmO3Lyt0Vs
wcCCYmlZ0510h+RhrJrzzDuicONGzFQqzEjhrNfsYFVNXJC7BmqXvXotF7VLmiuhVhsIy6r3mWnu
YLyRLuMqP+VaXlNJpG1m8OzTLaivMb4tkrxSbvvO3MlyTkN1IffAq+0fHNUbmGJ6t1J0LEaibpra
6pBueD8UJ39L1/ETqn7PU8NJ65VjHi87hpE/1jzQfsbtQzwvzQkejQgmwPQMwvZKXhCc7KkD7gdn
OXGCgfQtokmQ7DmnYo9sjlpC/yXawvLx0tohy72gwB98MBo0r20S6YtN9TDwUnuVF2ZiyC6Mtw5y
siXct8yik+k0yAawpjkQLKREXvxercZHw5tFxoy7zalfReFaxAWZOe4IzTq0vXadVnB2s82BNlra
vmh+1Cy7q6bmQKq98hTj/9hXZhetImbchrMMiXZkFP18pAr4SJbZCsoE+QWMDSRDfIbVyqxLgvsV
0CjgEX7x455sMq/hVYkQhuKJYwLNw4KdUG4Bu8lnD/MkbD33rypxOKHprAb9Tz+7B10kxwKxrLnM
0xFU3YPdYqR3czPfQaZJF2pTt4JJYnBRMyP7bnWo7IiQPb8tec6bxRKC+/Mg4EjCq3Wi2vrhZwgl
Xov96Fjx3q21rWCyQYjV58GdoERmNUzz4jRU8QdZ58QBTokI18q8mhrS0NSsVz925kh2LKQYbPxO
cRQHKBvp9KS5I9covqxi5Ilo9miSoUWZ9jXuDbSdMkE1n6e8M6wzxhRZx6rGF8tNfnEcp3Pzd6wK
J6wyRgiyAlFbmxolT82UI16fGsEUA5e7vZttqnTdQjNlk5DQJJxlbTuaVxLovl3WoEhCRsYndLJa
N0ufWMTmjjR6B/Ug25HJIKbHpG6i0Ey/3akcQ8xTCk+5DpmWuXyJVPb7npc1EVRsIOBwhHxlIq8z
Q9tn6jTsEXpaKD0RHAOEweeIZo1anPQn7xULl472ha0Zfh/QAzab2InKb4qrnTxVBRPtAVFizo7u
pWQZhbmCa5bed59yXg0dVzFMjxq9av9bdTEDMCL6GDouFa1ODtkI3rDuNgRDLK4Oeq0zowW6o5Hq
2wG3J1tuOceI4ka78FSrdnk+0EuukhVhSjosRUpCTAsX7XZPel6UZeMjOtQxIBXcCO0lf5dUlhl6
iOOoafu1rnssHOIENOO0IIhR921NW24MJqrvWjzb+a6cxXNrQlZUOAbt1WA7lvRnuyE3GmzRAdOZ
Cwo5Y7iK+xPearPzHP3NkslrrgZ5vk57gup+zJITTy6HsZ+Ju51SNgCxji5KI4UVSZqp602E6P6p
kggP8BU9LA4LJYU4O8n0PJCOHgPvg+nRVQUXxxKHsYWhvMDbGdRGczJKPffR+QSkSzNJ7+k7Ruaw
czd1h9gdWarMiBz1aWyOBrKvbOGprtfuwXSbt0VbfuSvJh3jw2gQkCmF7vh641VI1Ssswk57XFvV
ifqtJFSrs9YxwV2ToqKQRTS1EgqPIhEVKm2vXOJo8CxUCZvVvneOmpzfS6bwvo4GWjXdb6e/t9qM
jAq3+TJn/RtZyK7GkeDPUu7dubRBd8RscGcrsoEah2gq97odv2jdcoh71dwlQIIYGVyGFZ8FRhPT
18YY7q3+qXi0/q57bodsZVA1aYHaWK+ibFcyZvvvGYWmzArHN5epv+tMMkk2ogR9I+9MYULotf/q
mfedDzzhQHPwnC2Ve6NhpFpZ1WfTA8Vy0R7vMjncrcM97OpYIA1Wkx0jcJqeh3lQSeNcZjgpvfVL
SZa/Q8PSKvd6NVzs8Wx6lDOWnODi5EgwS/naenEaMlr5bGoWpeihGZJaYsVC8UXA6bO9Oe9yFarX
3CFr8brnlhuJykGnUgKEC//yx3J3BQa7V7wpAWhPQjad5ZfZoLLsoYjx8hhXaMw/x9TzwkRBXTbm
5qtAkJK2+js7hq+6bVoGJ0qE0MF0qv0KaGSQW8NyaYvq1e7QZXskUaGhRp6afRJ39S1IzKak6QPE
rCtilg2+MdcLgaTXCgdimJaPU0XvMilGCg+oPBn1aiLGQx+WrfYpZiYVlPATROvukbSX+9JW96Nd
tEh9WZozqmJ3z2PIZGHXG2bQVAwfPa8QEeUmiVbcFODHWMjYvDyvRJBOINTYMzzWCx7GPXvrjBE+
g81Wbgr/HWC/9cEzVp+mJT0Bjo7KSV93WZ3+6dgSg/beHvEZb/LKKDURqhGpiHMMGFmnmWVHorPZ
yTUdZ68cgtKzj309TlHFqk4R9lc5SXqK1XxXWi4nzeWiQXnocJpT8IgqTHT9Wxk1dzuqX+tth4G2
jhg2vckPtLt3c2ckeyyGLO4kI/zJ+8BwVu1KvWyu7oyLq97OnEz2O8dQvnQHbo9u/K3ML0Mw38R7
hWxdtM82Mhml4sOT8cBSXG1PIKNZF7H+2Q92+wwEtQFTpUZGXI6HNjkNshB3aIQYcyqtxQTfrflr
8R8w4uwJuuTSqvezMg+wzJ1NOjvy+fBGWPbQ7Zayf+lVxdxlysCtRYhFaX/F3JHRIsynFVa6T0GD
Q1lLgrRzX5z1d924v9lW2xfP/AKOgZt0Gp7s3IC2SiojUW0s6EsfJBP4OULX4tCzgRtxfYKpdoHM
eUTI02BKZpr6sofgtXd0Nb53ZWfh5lN+xNoX8NzrI4Pnx6Z3chQV6ps6KD9y25Q2ghxVWpGCACS2
NygJnFBRlHOL0r1deoNx1xYnMLefumGM59oxm+fmnnQ069Q6dglporMju2euYmHZB/8YGwFBntWH
G2ePFaLDv3Vu+sw8rHuWy3hZIIm4u62V47CbfuMkDc201u7S2bi7JXhOokkuNyer53IzGU3OUsTZ
gj41FIUUGLUIxeK+6+CS0FrSqVksNoYcZXZ7U/i3Yt5BV7UjxM6kAnR9iFyovkc2SszXYpAE6yjV
fd5uCJ1iIN3P6p6It0j3HrwkMNLbl2qBhaZEEz1VQFGgRaqHWsbK5qDWz///OzcuPmy1Qwux2bOq
cU3umR3dq0yUN+kpiomE4IOT1unLpUhoPsggSQPHWXYz5LFo7LfbRZ+NX8tcEbYG9OuM7RWfoC4C
24I/V6IF27eSLW2DY4VqSNcvioKSMbtZYWfdOBDCo15KVIeDHNNL5WbZkYWZyWoQBeiNzybsB4Zi
BvoihxWGIK5y38jpoZXeTN+JNtLR3Wo3GmZ7R4KyDB3dI0lNzaYH+nY8jiZCsGkDAd/+g27j/RN4
Bq5zuaCDj9sXR1jrvbCQJyBLBmNz+3cULA0XhVYsmrTWeFhW5L3SSHhP2Lzpp5Ti7mYEXbQseyHa
7N9XjLl4gdvfzFnYEHYOxzGOpyh2lWLnbIKOG+Ow6F7/8/7CbbiroCRdmDf+bPLRV0xs/766idBv
mvR4LN6yZoUxyibwG0Q1aUyl9SlT5e3ft5n6Uv8qjTXSNW39LXPL2KAO6vOA1AK3i9ud56GrTggJ
o6VwTgVdE6tHcB43eKuNw25vDB1cO9V6N9CNiA0DJxwNT1o6OedWL40HVNH0vFh/oyZPEGZryZ8W
1/xjNZs5D/Ru/Eck3f6cBJVrt6i/MGp60Q3RaI1Tv4NkHP9DNBotNfBkiI9q0LQHxSR4KJOJDquV
+QoQ7OVgiVFs2ndxXuU4s03eviZSlE7z9iGM1njuGdvdj93SXp24p6f3smM8MrvMXFlHN9guEvhy
nynTY5MP52TWP1WsPp+rOWsERE5WMDQ5Cd4zBpDEK8tIjm21u5FCV1Mt6Vf1X9KePrqbJF+dS3bU
XrqekkbZpLRIQQ2d7+R05rFStfysjMjFK2Ep0T+Ff0vezxWkqp+tOfsag62ebjjFa4tAFzl2pl6M
nGR0jsAsJO79uGyOFUiCPCvw0/HWN7sb63N1wDWwRgVCuNmg+zzfpzAhOiXFROm1NUtXVt8hadBo
RVZKC6W24l2vQHpgeKpeEOum0bpI6w3kxKdSLsvZyEyPxTQycjciTSG/5ot0XTRXyjbr5yi8Be7i
3w1vFEaGNSdV9fqTDmVnL6p6u4Nn5Vpb3OlKh/qTpVwSqiyqGEJXrLpV9dAuyMNmsr7mLpnSYGzQ
YlEEyyh38FAYo1OFkze7Adrh5N5KZXpB8dKFVrO6ZIRWcSglYXyiTr94WNSwW+x5T8OBNoHE26ul
QDNxgMas21e3PyoX46cajZIwXFcP3QxzEAzjN0Un/XbEy3SUbWFDdl3Hl1pFe2vFZBZ5N4diP6Xt
HlIGcTEojX/h+Up3fRqTl719iZoeVMnsiL2Y1q1RT7hNjfxBz9T8urp1B9oaOV1qJ92jthTjTnbo
iv4944z/fo1qhleswq+Sq4hujy/4DvWd7WC6kl3bnP+99VPrzSeyS4Juk+jmiqRLYYV/GUTBSV62
T+7NdyFAXR2Sqft7e6I4ApGz43GX4YHe0A9qDTY9E4y1EbZc+mkcjlM37kDgUo1og3mAscQ7vg79
SwyIEmfGw7+3Ysn4luPAvge7/xGbAL/LHS9oiXI79DxHHgDfdA+knq2BMaHZ+fdnGN1CfkpvX8/s
PMrOax/QbBmRQ5IKK2wKmB5Q/Df6B1LYsuXTUN8dOv4+Jwmztvr8j2f+uZmH7HT9ngy9eRPeUkVT
XhQsm1jK3ITbxmx96Fk73t9u7yF1PyxgdkHv2XRSS40dxSY18g7ADrEy2x1KaNrj3MniqaSIvjoN
WSneG5EQ2vVGQEONHSJNVO7+PfSnKVsematPpYE2MZxq3ca/2KMyaLXyfklTO2DkWH4vxXHJ1E1E
0i//SBF95dpHaa9XnuXo/1LFVe56m64Qp8165yUO4h2Zjc9cd4fbJeZuNsC6bkzmrlxihYoWayFB
O94pbvLbK7T1y2gJhIrH7gV9g4VN1LKi259n97mU/RdxwUqkFPpyVy8sa6BXtnfW1tp7ZmIc3Wnp
2AFqRODa43T+H6QRkjjbH4xpYsag7Tm10Npo+fLvWUh3Nzyp7odhESdYJMT4jslSUMK+VONsfLlM
JMKq/z/CzmtJbiVbsl8EMwQ0XlPLytKCLzCSh4TWGl8/KyJ5m7d7xnpeYAAqWaxUIfZ2Xx5MlzH0
qAizEDoov6syMzWIdtG/TaskEtEugYX2TUMk4SJd3N7tFV4nyMLVkuYBdtM2soRFAWL4aZB0fKxn
6AMIupynoqlJhJ/t7EcZ+TTCh/5pjHtzlVjkZ1dooy5dEDjvGP9WydBPH/dpwY6ZxgLwc9Raqnbf
5Jgtpog0h38h7tth+GlFDo40dWtmx4GiqjduPlKXbWt54mnApi6gUrws8hC0JvqBunBP7UDveaLe
/zdHoPeTS5cwfatAgIk94CWhVlTUr4slLgrFBJEMuz8i7weTdIZrHwwU8lMYTemS7CszNj90+nT7
drHyQ6xp6bv8l+oB6l/CP8+uEUFQ4zTFz4OrXZXxVGst/ZjkNDO12jc/GjQ6mwHfhYbrbtMpLAqi
J+vB6JFexnEl+/a99SCMGL0ta7bDEhnXXnqqzJR9jhtLfePcDFf87va6mX3nHerFoRHZpWTseMZz
2TxX2XJRA6LbZO5xbLR841EO2NY9f3vUIB+khxY8ML5rLxAaDnZVzexHm/Hg6DUAfWkdIfcBeGDT
hFcP+gXJ3MVr3dGfz/q8uUgExms2t/224IO7M309fy14Bc4xLQCApt9oMIK6kYSbama1D5DuSdFv
Ip1VnayJWovforTuy885vJK2VX8VaUsoXDPW22gc6y+h619FDa9/pNjzQOb8STmL4DW9GUOjv089
Sc0Lg3RgB9+jukL8J/2GrRzzStADjWY2O5RF1c0uiXE2irL68C33O/ll1u/6vbDs4bdtFq8Gve4P
aOnGRjf98Vqy9z7bem5uBULi7d3ld1+8zZEDN1yPHxpqpVKOvrwGiTevejcYfuR2s1/aCM/ZnFXb
2Iiany4cPT0gC4v39wOrm7VbumrZqWFkmJx+FTmafqXHQtxxBvnANKJ+ayIS2CnPsC0va62GfuxT
+0LpEJ58Khj4RKxx7Vvp8plnkKtTy6aB7ieudXAqcVHTiEXRu02b+4W6U6QUFO/PwyD/aE2SLeFW
4ZBswzJIZLBte1MH3dbECa/geEjKcDrjlc3w3l1KGT+5qKzRoSdUYVGrD1MfWZEmzFv0Oj8NMCU0
46rs2lRVdqHw90UQ8repYYOpjN7unKZkkUQ6OgDu/f0BrsQU7jayhelnjZEY1YgcncfJStm9hNF2
ar3bfdQ1sxqlebkkD2HrWBuHfdQHrOOPtLOCXw3eKclHPEFDsKkt1xVvY+kTKJ5n770v9godrO67
vnfMFnw0dHnsl2ZI6OqFlN/UKlOtLR1rD/yGSBdQvTOj5doygvgRyIw4CptlSBlk3nrupQJvsfsQ
ouB8dthRvvounexRL0Evkur95HfO7950ZOAztgIUTMV4VqTTZtDsk7cE9O4kBtWriHNG7i3TBqlp
UTkcdAzXKrvFz61i898xLL6ErPw7hMW1TUd3Hd3EKo4N/N8hLI2oSo1gu/x4pymNtkXUaBHHtxC3
/q7415lH6fV+r+OL5FtL8xaxIvDDJHgjLbG40cBByxjZ+dMc5g6wmRxd1ugF54Wd1NZapmZlOKkL
FFfeRC0pjjB9KXl706M21I86Xcnz3efYI8bd6lZtbag/waOvwmJ5F+PjJAnhgzpk6XJMQvRade7f
1P10ns2rE/nfPP7nF7cU6c4adBzYZVCeG8f0doko8mdM3mAq43fL9oM3b3ZBkMszuhAkCUOQunZI
LjdpdwhrM39Vh7hFpRk2bnNRl0agk+sNOJmgS8LjFzO8RjoHdWZE4r3G9nkd9P4jhcf4MFiD8UZT
6WNEkY1uGbBG7jAiisVt156OhdKyu6dmJGysG2mCOe1HialkJ0SLSVgegiy2IJTpPGM3fe174/PO
YXfxJKNVwYENRZzWUbNkweG/fzxMCZT63x8P34fq6evw6sGj+d5/fjwqz2kXp1v886SzJIDqaL+Q
B2aezJxSlBra1T23EyvfPVLiSO+DrxqBO8utD6lu/RmVK8JIiZpjv+IiCj0rUn7WmETL2m9e5Rn3
O1XnfvYB7gtlLatb/xIuCJi7MdO285TWO29ccFvHOk2LkSgdFcU0V0j4F1wH+4HvyGF2haBY899f
i//rq8Jr4fMd8RzTcVxeDPHvX5V0tm1Ma25w5hP4NBfAJHSv6o4K0SJcqI616N6CXLOuZQTATd2f
WLohHZi7Y14WLpIzkoB3wDuOemYvh3ZOKsxxAB0mx1g1mlV9us20HAivBn7toGz0Ynu6JbMb7wTD
4g3oTIIykXthLmLaYcj0XBfnvmns57bIXzwS1pj59YNCAgjCNc8LtlUU4anxDG0FH1aal91Z2YKj
xdhS3dZO0hJ6BaGwIv71d4S14KZYX02ykAo/lsm+QJD3OMRO8mDPMbKkNHpUt9TBgllBIOII6ko+
TB3UQzJsxrRggFvK+3oFHnD0+ytREONKpO70LU098lSSLr1R+yDJLXCgCVCe75iOf2ICu6RlXnzo
rT3vOuS/Orvq+5x1n7jkVJ8Y+afvTfrRSPrsyNU3kKxAV2L319DCdEcFTQzZlOreqkKyvLXrRrtq
cX367x8Ow3P/r2+KLXRhm8KmNS2E5//7p2NAhZA2M5i0MIDUoYy3RPv9tu1SKj9o8heFCLeF33y4
kOQv1Fx9BsTaUlQSKyMMGvmgNEnpII/l2cjCeF1aIOWdoXmx7ODP/b+P+HuWlr+RQ4ar+8LHZE1a
pvqlozqxTa1+fGr+dWYtaMDUvdCuIFaQ7TjJDfvSjUQXK0ie3pVf1GEhuS8sgT1CWTBQcWazTpZs
Pyd7Kuo4+DKy7ty1VfArydpTtfj5t2W2mKoSfWUEZnUGwXYG3EG2gWJJNCYivfumIkxtpOaSSTQE
wcYe+/Qj79i5BM7AIKMAbqXui02IJXDP5GJeFwIUmWs941oaBMnkugb0N3jWDEHXv5P51KlJxg9k
pt1YES/Zogr76ud0SzQU5mHkB+u50tq9xbJlq1ZWS2q1e1hBGr5MHyI17vNo2zTpS2/EzNIzCMA2
nT80MmER9njLkxHXn2HuV1/llJK/PYzagdguLJv32uuSgxrOxS6jG4k1H8RRBsc+SMKM2r1GTlvR
nhAAu8/GYgVP5cyuWGaPOuRdbe8UPWi+2Z2V9HfVR8SL+VwaeMvHwHnkBWgQIZZ/zspW8JaliDEs
adZPIlmNRWPejsZlkiOi0YhhU0k6kzrEk/09ZXw5Z07XkxCkI7tF8YSIqi8eCy8ljc/p8Gz3PGWE
/uz3Y9K/OxadODyMdaLl4jLHUqUgTNOmb6IlB8un9rHAdN4GkjSw8OwR3k02mjWnOEUT4A8jT80P
uQujbqaPR7+iB5jGU0MZ3klORUouia0PzRPdTrENq8pbC1lDbxEVbusuhvaQiy8c8vrONRJt1UE6
f12GYXkCs7QxvJ55VJD9LYmVXiWqq67RphprNOpsNL5nrXhTDBFnQpNqdr1BDUervmLdGnYsb5IN
aT/zy3+cFQiDTDHpF17/R1Vwp6cOpscosOox2SeWo+F5iwuUGcCeUvIlNosH1QzdB8EFWtvMh4VG
tGkGzynyuDe3ypo9v5XiesSLOYVPoli+iqiPzop+Xdi4d2dNKw8LW8pTUgZkdo/tNZZWHRf9thwS
K8N9txPAJn1cjgRFjYN2oA2taif+VORo+ClRREV5DuPiKuCqvRFDhaBvzn/6DRQ9w9uoP790OrZ0
8i+vKY/tjNmnIy6Ta9QB6eufM2fclamjXe7ParGd8aoOpREve9Otfjk5qcKqPz8vNElWutaV1/sp
zVQKUkwBkQuiJjJkrFnmPtq+3hDN3rWogBLzzSyNq0EiVixnnVAenORJq9noq5JPlGNnC0v+PJT0
j0mOJvy/D9xCd/5t4AbP6lm01WgoEdZkM69LTOH/YmpaMV+obmmSg5vjwencpr2Aa0XR3blXE1/C
VciDOlP3JsuP8BjxLavMNy2wv4bcHB7UmILb5qsp6+Sc+cmB7p3zsiQQuL1mmPb07+yXuhDtGSEb
Lgmr1jf3CTnyCAtaOg8FQgi6beIMBUfBmnPyt2Ub/s+ZR3Zt1AyIL1HUwy3rvzAyzJhTl/g8Y0Zb
bFwcKDEXQqnpskuGxd/0Yqwty4r1AiEoQb+tutzea05bfvQLhgejJ2tbQchoqaycLsrfhhLjgMtn
lpojG5yAqm9hUfU1JG9/ybrhYMlAmNDL3/RhsH/IkzH1/MMSVGyZaPm07JZYcoTVY1ItP2H7ahdg
cckaE2R2cNBw71BnzN98/bOcx/grycwMd5rMC8hpwSC5fPEseI6mQVLyZNs0jm3vdVLtHp9YwFaj
VU6lAD3qVJlnQkfe1PfUnplKbeF0R8U8J6l+NZex8REs1jFe3OktMpIaPDxbjAzc0P9nkWjY7r8z
Wj0oAJ4pkb+Ug23dcW25UPhfn6cW3d4wFXFwvAOt07LCi0VT4akb8u5UxnG0s1o3WREZbO7DPE8f
TcclWNMCMEJ2/E5fWMaqyzzTH0arSx/8ctSRTxv5o+oCjG7CB0Cquogo/5FbFRpHFb8k3HGf40dA
Plh6G95V4uf7Lro4S4H/Cu7hQMztROGeAcspkGhCZZLlGWZFQi3abYvXegW2ajgOsinZDVHz5LTP
6kKYBn2qNDZOrTmixDOj7tTBudgOQWlsUvYPB5pLBKiFRk+aWJ5s+KI7CLEmIiwVSL0cBgdGQlUe
EFqlKF9pfjC1REeRpSW++IhdkYovT9GsZv9DtEnQkK1NAlBeU9NwtokfWMzu7JaM1nfOUYaKyfUi
oAYipzprKTR8a333dOvTWBLjMMoujChd/MTF/DzQbBPmQpNZjOgQMfFJdDxJp6GZfUbj8s422HkO
tOiTnUpzUYfAzdr7mWYE7ZbIPlLsGX8tiunJuPY0wPzEFQH0KLQABANVZl02h2Dmomugeb0PmwqT
qxX8VgDcokYV11d5fpxlN8SJq2briBi5jEybHdyxPrZGdl3kUBpoc9Nv4JYhUazjal0sgwNsOa6H
i2F83rFncaetyrrXmbKGKhXIs9gTW1EfnPoqfVJXfw+OOcDgE2Zd3rylPON5JH7XFHSkOst6tWV+
bDZ6V0Fl/nmxF/PZEBqLDNBurbEvO7u7jV3XYd3r0wPCZv9WSbhZQb3m5pmn2aGEe4f+wrHEujOb
z34aZE8mUqkXkhr3atHj57ZEPqGwNcgTNPFhATZL6fZv2kpMmJldPoZFQRNSzaahQCEJGVdmI5ZC
v2l8OlYxBuIXLDHtvh1JMUPST3wASyEZ51xo9MqKwGHNbV2S2ioe88rNkfb/7G3CJ/9UthET7fW2
6h6Mov5GT9Z4IyTrflXLqUn9LLPeBLYEzX8dNELOncQ4k5jrfYa+aW1yl3IV2e/iIRZs62QBlQW+
d3CD0F1pTX9vfMy+zlgn/QKqDxI0MbBdeTnF5mee9PYz/QcG1tJ9421pD6Rzg48HukbD3F7H1YOK
Vw/s/pebDelbAjl753pCIxLD8tf+MJoPBZqpjeVl5jfPcfmOdAjSszbczyJpnxxrpxV0Gsx5Hg9/
WYud2TT7FCrXHyTjhDD6vpZNIvhJPoLaizqAAtYvuZe3jCMgs9eQLYMPmjLmOXJBjGFhL65ORzFI
DU51ecqmCfGIZOdgWwo2uo3TwExZIuaVNPXg2gEjPb/NffJIdETzQ2jjpiin4FdbtK+1yLyPIBse
5xKweeU2+akbnJICKyZErxUTX725edKduX2850s2ABhCvhXC7r7KdjTrHxJTkYUTG5ipvpYdkRuJ
PPPlPTilLh4l+uY6rup9OLn19e+DNUKg9pQI/z7+7wNsp/xxT6+ZgL3mrsRA+vWtyyGVtL73XqZN
/dV0KHeWInIPA4ABFGGufzJBIxgSjmQlGgnXHoEKIeb+U4cydNtFNexQSuuraZyrtc488BCMWYCG
o5vXquifxcXBWFDx0yBvDiVgAzZQwS+qAuu+6bKfNAa8VR5QMYUaNrDSYPCJp+qfuSRoHSSIC97w
l6H/6IMl/SeI8HZlJjwO1gxoricZStQmX3n7ASqWVh+qZdTdZXZAwXqyhwodoarD6nq0z3XQber1
x9zeYQbPpkNlGT/dZjCPfyeoOiFzVs/nVTJp+s1Iy+TY1G17wFknHv2Y59X1BXOTidtf6WWSJnty
fJP2XJnTUGeDPF8IhV0FeW1fmY9WqotJr3IbYuOYpsZkdEUtkUyW/VjqZfVgoBVVTWS1lbDdWruy
xoSGiJjeBUmhfgFGNgRIc94ax9xwPjIj3d7fUG8ePeACpAhk2nD2u549jqGhhioQ+0qdU3WKwgQQ
pKRGUfFFVzNaxiWlzPSe0TfMejN5KSwfZLAZbGIB4ludFSScPM2YMbWsN05g39BkNTLEXB+oE9+v
87xIKJ9Uzf23/55Ke/wMmnJe37fjkd8TEk8FZaXq1sPgXyhzizvEUMcxdDJd8U+YjahP/XqmbhA0
v3x7oPs2Z83DfboaQ9id5RiXRwT2/gbw9fyZjiQmEyb0p2C7SKJmsWDPMzX9hdrBtJs8ujka6dBX
jQjJrW+U37w6i58QRV8HxyqfcexOz9linmMEzW8o36x2N6IjZozEByR7Xf9R7Ohmc9M4bnO+56gU
huUfq7H50ehWdLFCgi0IOsFqsFj+a5ihDggK/ALGECORz9g4uGaWnibZK64R4i8VzinNyqvXMcs/
YgoSP+CDfcBjbb9b5sEU2u+UTytYiUYcnKjr98Cy3pYmjR/qWubkVGl+1JBNPQg9Hjais+LPrnK2
s1OMr+GizTc/jn6r29BftN0C5XNnykdRvT32Wo8ae8np+NIOVmof1IX7iqjdz8gnNnAujf4UtVX0
FC3Jb5tStsdWaMQVXNz6Km5u5gQOkbiK/tGLm+lQV2lw8KIiPN9L6JkJiqH1rK2fANU23UYKBERh
7rKK3lauYzecdHyAndNVL5RoXuG+Th+OHpw6w7gZUvhAxDgrHA/juKpSWJpbplufbDo21eHGnR3x
lvcu8MMMf3sVAbywHNRshtyAW3NhrCp7GHbhKLZL6P8GMuY+IkAqD6imCkhffn/zMhmAwMp647uD
ewpNBCG5QGXUzEb5PvEqTzHiyAF50d6cGrHK2m54JCd7PLCJDQ5a37s3Z5p8ZPNWcM8oGFziAIxS
/8Sj1sl2ZL9rOtIFQhEh9NZ7YMVVHmzUM1SXid8wz8gnjAGjiRcscwJWX7bQrG8soOBhbmnX3lqg
rFXwYUvzpz7P3lOVGKSeOOFIX5+xL0+tR6de9HNlpg320qGvT/fvjx4wDgQu7rs4jneqDETy4LzX
ZMXJDAg9c5Mwv6he86xTpZi8WBxUn1ndaw9DFpTP6kaZls7Bjdl7aIvjXzUcyJtE9rcZj5D4aMiw
iq7DzFb0GKDygEJeABM36TwigGTxo0nr6jkeCLGUV9rQ7+5/pIPOVq3nHV3HZY68gEYGFXvsNskJ
3Cla/dICEdv1Nz0koAkOi7+zPcO7zCVPzwP8s5lAN39nFF7Fg7QhxpN2q5o5X4HlxQvf6N5W1GNx
KVo+2ovHeiAHnIwv1rmqMzzXf84SYQ6w1ymlVcCiskqbH/jXtEKy/CscTO0cTuYhnHoSOPIweJkI
Nl5D6fRf1L0QF+afSqAOQwtXuGydhT32tHAsmycO9B8orH8mccYZVoyNk9TxQ2jsTJNMSg3p9G6x
qpKmCXEvrR/dUAQs3x2bLBzLx2ISDVPNVC/LNfhs9U3bx6jHw0B7h8O4nmBfvDbMWs99odMU5LYD
++NCBJmxGrq43RmtYHYl43zN6J89zvWcnr0CUEs5euOXGSVbBUT8j0dYJk+s8GCfDfk3qYav51j8
QJtpYywR7lUdusAmflT+wGHjOwJI+GZliB0bpxSnvq/GJ7P0uhWm5stwx35CPNvGBPaxZk8DooGn
e6Z6B0vj2kUNTVWNrx7BWc5efcrU542nUVJ0aA9j4iSHGA/MEQ9idZtjBCQBLodP+Pk3ZHffp8ma
XmDB9vyeSrzim563YlmKa8sgeOqzhojf4B1Xr1JZDl31GNXCu0Hvv9Z5dM1mLX0Vq1L1vMbYp7bG
rv4c+QRkC+LaiBfNtKtFg6TGBuetDB/N2X0tamrLtNPtKcI2SFLfXX6jje85wtbHgbd6RUoibMA+
77agKMzHom27bSzPQnlPnal7ILLGW0ghfs4lY0JGzqm0FhRm6VHdUwubqB5554xAetIobWpghR79
oQ5PidaaO8in+lsfN58A65N/UG8/0jHF9mJ3xvnOtdTGdUL0yS1GjbFpTTs5TZb3bNnm8s66uth1
cOxOZjOKmz11KBSsxv1ZYPjHLpLjnDsq7U+XL52UfGPFSQsy25KPCLPoG22ttRLppHoZ7lKxBIcA
BdW6i3R354CFwj3YBcNF3PC50PgPy/ESyIObgHJaJR3qHYLjvJ2bxqekqIJn9r3eU5P7D3edSrIw
4ugkXrj11G6dsRdffqo/Y1p1nsMxd64kGAEzGELxBaKYJFy3b64oeDHippSatcbU3q/q2AhRPpqZ
eB31NPxox946zQh+1xR/nf3oI0HxsmifsOn8LQJt1zal/ZucEogK3JE/Sr3QQSq2jJckZs6MHBYI
dTCKx1qjL1YKL/qRF5g+tRcTZeGTQ4Lkc+/P59SBCVc2WYYnZbE3SaHFn0u/YINyvfDiW2MNVc2Y
V00EqXchuO3VF4KsUTgWZyie88UQltjq2uNcxfHFg7j31ITj2zKFL2y6xK5r6vIKU7K8qrO/h6b3
Cmjp1tWKc2DoQ84e1dPzd9twb64War9ai2AHXN/fURe0cF+AsIH8Nco8Riubl1eyn9yNbgnUbmV1
EhZ7CF2bptVdmlgF0aGaqChArNO+QWlalxVc2MEHYjykY/GcWBGQRRZ6+wUy4YNWsWkqAu9Tg3ty
qAtvvALics5GhDZhdknT+ldfAL+Su16qJt0T0LY8aHq0WyB+XWYno+AvD3AdGDWDmryvtpdAqwBq
tSPOgUd0rcLmRxmtPCoexcM4smJjZYPcbbacp46dkRXb9Vcrd0bwFNwDWnX7JcYAgaZgj5O9fReB
bR1x9FOCkl2hmjjRv/dFkv0CCPqqOzmU8EVhmg0sCFlSXSEN/iomu6KREVj73nBxmJH2pw5erEOG
8esPyltAbUT6UeR5dRSsPYAk68jcKKMg4KOrQbAcVuvOHH51fo6X0RXnULPe/4Y9qsTHqfoJY7m/
NUZpPao74WjXK/rw3drpO7jIkpcMwNfCihGU22WCO7EmJhFFyvxMhSh6SWxS5dQPSRPsN2Hoj+jm
pBQy1IkehTPFGywrdZWbiGvgHLrEyx+ZgtLrlI+7QV65AOSPVbS8K2y1IvVrU0sTwsWFkE9sDHiv
1W1Hz38K4kD2mmXMLaZQNDwEDQb7WiyPU2TCD9LIw20DkGedndTbXnbSnHjgxQD+wn7ROOPIC86V
PKgzdTDDqDyLGfnwS5hSFZkLDKCulfnPLMTMfVqjdb7vzVkxGVubQiQ24zb41jja3hij4Ffs1w/o
IYZ9kLFOC1Rpk2rzmt3bsstl6YDl+s3JPFKfNFEe7EnkxyHvx9voNGBGidh7inR/TzfKv6kDejhE
tK7Zr5e0/3MPL3p3vq95l1n7J4pw2yWVyWDqLQfRsWFWl521QKGJZpiZkUbnjHZo1vYLRNU+6I7s
UvlfQ/Ga+rn/YyrM+8nwPyfyR2AeVxqgjm//78dFOMK/RNdsdD15oPRDPHxjS6Vr/4FTrAFCk7YX
LdP9S9vTsi2dvPgUffYwRnyprCkmR7zTpo2dJCXRONbwmWWHTIZVCKLJ6DpivYfJGFl9SQDDUJFC
Qvm766sK0Un+VWm+Tc1Mb7Zd41b70XpXHbl4jO2LBdkGbyANuoRl3Srs6TRWhECQPD+cHfGSywv2
N/LgZ3u6Eoj4Qj6cz2W/maIxxiRjwAez2+ZJHXqD2M2gw2layzAfJFPeuYj4rHSxy3IrnOaXgXbn
Sun4KguRPLJ4q/Uec6l+KoYBuZwRPrLwAmPNju8caG340C1YFtt+tJ61eNg7DogNrNjBex1OBMJK
vPRUjWyEsbWt3JQujI+NlGZg9GMarG5DPmdx8fua8AfSFlatnuLkkQWZzhQ7/LzjZa4B1VpR+EqP
NP/ZuN5vE8k2WhO8Y0IPsvMyA6XoBlxdvV1CwZ4jSBKk0B4n3c+fqRaWrOxAjbN4/4+zCOPi/V6i
zih5blD/tAe+bGf1+bMwrtAAAwWiLolbPHRz8c2p/eo7/8U+ktUedG63GAEVc5tzKPrMhKUDEzUh
p+5jJB5qxbLTvy4yjhFL5YoMp/C16F9Kp5ruGYHLlNmnQO92RHU/j5rA0VpBTp/ZV8IXWoKzEmbN
Xqadu8iS6WTaKSKf/ZZa4V7vyF5P5JVJ2Btpv36CZ70pj6WPgnZWnoG/1wl9+zXwkH4vlpduiOtH
9R5FAhvcfWvbTgYe5+EUOvb4S560iFrUyRi6EDcN0HGGDIpFmcKcJc/UYVl8ygFVeFH3UzoV9BLa
q5rLUjy50DtMb6MiiPI5zhAWI6cY0GsiS2j7X0GbrhiR2p95EodrYm/dp2EOtb1lMzGYFVissWjN
9Zzq4X4chL7LyPdddN381k7u77HK/5zEhcknsXkMlzLfRCV9HVX8dYpfo90F7wOMkAv5HQluU2rC
GAzNVVPQxvIgtFpS2nsX/apTDzGPr++qoGYZCgYGXa2eXqy6Y8SGmz1sMBUgHIlatvUBYYzK0JD9
6zLAsvA098FWlf3AiS7nYtG3ZYwRapP3JlCsfmmOGjAI5VjCj9i+qKtIN97SwmeEs8BKQis1ipeg
wuK/FGJCrmNibKe6D5c3YKdqIeaQB3XWkd6CJ1DM4zFTVTbPH353LpFTnhdfjCTn+2mQOh9ulAI/
duqYMOI4fHSLCbalK/JznEBzGwdk751r4ghTugKNfNNVYwfiWM2EO8yG7119xIYPiF+pjYZp/MPI
u/OQV6xLwvJUy3lJg+SwIeS3Whto1O9/oPqBXz7ZdcBC7V8hT2MFH8ohbnIbOT5288R0zi2e3v5X
k+gl9tzhwdUNd2+lljj/PSxYvepVXUnJ7bB4a/C05FzJgzpTB0FwyyHws4cGoseazNYBATDtbLqd
fxrbWJrfioqd5/0lw6A4rGKYQltq8OQWyqjizPLDq2/iNY3v/fLGfCkwKQHzaR0+6mnzWpj9S+91
y3c2XdJeKUywNH77oOEWX8cD+o1uqMm+tdMfjtYnzwu+9Uu5OPN6QDi2p3c3Yv1hhrSq5EwAq0fv
mKtITqSdGbqnHGSUiEkZJBuiKG9kTC6UsRPnbLsWMX0J7F2K3H67qz7vHxyRQZMCutxAHBnwytR6
tMVh1f6JcxOCbplOIKdqRjTUGDqtsY7dlA5nyFTDuZUHdabuTa7Bvdij9oxXAZAJgUKBdVKNCyUW
XnzAaZpmtAclIOYVZLVoGfW6X3gxWdX0G/XXCNR5VyacvVqj61AjEJxDE/m7ZFdnai1PPHp6zqf2
bATOEf5Ae71PMoad7HXU3YiQfupV8M+SeC4jmvi4D2MdirofJsCIcDH9nzJMBnhBbL5SfZi3Xbpk
h8JE8bIE7GBABG6FXmznyGpeA8fJDpib/H2Ix/HVbsxP9U2h5fvdasFWu0GmX/parqY03VzHc0X9
o9ETTMPYJKMYyXUirGILO/jFp9/zFvRVv4euLw6AJOcX4WPhDIw+/YZTczen7HCkF6bLwZS2hCI8
VjrVOgA15lbD1/AlH6HPyz+Fm2bPvEw+5DhSZ4wobt/MmWjviDBvXBoAE1i/iR1CBvK8w/GlKkNx
yC29+HSYVZWYsdSxePLlP/aI+XYzu+xn042zlZvY4+1PUZs2NVkp3UH9VVFKHmk0dTPmxRramCyO
44jZaqVfHWOww0nSHECVt191OOubmu7Eyakpkyf0kgfIzlOt/VjqEclfFr3PZHfjwLMwYS2eSRW9
i49qb042I047xGDrLJsRWSQx45CVCmDzul7va5jq61Dawoy+bc51Xlc7c4SHo2yyugYjgmYdG1fI
fh/gHyfKbbNZEpUo4xg9vrukoNvvmhZM24nF3StT6/dW87unrNc/bbmqb3HIaNHQEgmC/TetqH9U
uf+9lHEpSdzt+zmcPlC1rpSUoayN6bhUrgmnI3MOJkvc+wq9lct0m2ht2wiCY4ZsGMpFM+4HgqcR
bKJLqeuOkBF7fFL/bY377AHtPl8MoacwhsfmNe4dtMnGrXd97OFaZrLmcKfPqoQjqhEOl2UL1h0b
W3Iry3b4PNKrupzrPD73ddysmSHCrR3o9WmZCOVR4sDIQC7ahaaxGXOZKiPtz05GyoIsPGNpba42
YQa3GsXxrYjLem8WYJ4saxTuyiTFpNUhmt6ty3WNf9ptKRoA2tmBBCBkBqzvkwkkW5l9/CQJT/ff
PFkoqeFsf0tiz/guTwAE3k8QYSefUOdOTlruDBmGtxD29iyvbKA3b0mTAhuJoseAqRupYhseWjmY
qeWsutf0Q7VLyOVQbzSZrsEj3o61N2vB/r5HoCTuPpTDq7NIVrIcT9UmJBBtc0gn+JATdO1bNoLi
+WX5NW/XMCP6KbWBSCcHYpVDcke4hOWRjBv3SmvFvYJL+3MmShwQieeJdQci6daEwjzcg6Dsflf7
NoO80EBZmq3YuEuWPqt75Gp0YK/Qu4XWHD9Sd3lGqOSs60DHVeFW/4ew81puG9u26BehCmkjvDJn
UVSy/IKy7DZyzvj6O7DZx+7WueXz0GiAlBMJ7LDWnGNOcJVMMiISMaxjFKEPvUt0CYCJ7n5WzWex
ZzJhNp35OlTDJaVj/cLQ1u7GYoy2iIrZhMpvln7BN1h2M3mreLMEGXYeAQe0NKf8LYU4gIwoK9e6
qYPcHiFJgjF1LvQ3FjBujKseRuZVnkWTcguyif7Q/LoxmfnOHlK9/FDHkuoJPQr2pDfZ5I/M4liD
rVqjroTNO9tjZdSSyBvlXGkoXiyNSAfWnO4yYQGytXGJ3Boo1IvcFOotx+DJf/33rDOp1VTEdFSs
9GBKtwMMcg/XRcLkwa9vj36EO4vc5X7jNgSuQo5CtfB2/w6At5nb31UHRmp7NY5NvnTVZ/CdON6C
jJKXpnSsOgocqSSnwv6gGBnFwLmCJMpAyHGWE4VxHZxmF/XwpaUggbbGiKXEBBAdV4a17dpYO8sx
J6Fn0bjIM0le2MsigawNNHaIRkFo+7hzp23dkvxQzfeMaZrioAEkt2tyrACJ41CufrC8V0hjwVbt
ER6C9lIxnwyN5pBjdfaOmqV4GgVZEPd/KKUUmivZtNXBjeKfnmwHwJCiLOzSHdl7kWVqjMCN5mGk
0tXV/c64exUq04D9SLPkvtn0UqPYkEoeUo0ejLcsKLNFplFdlnZxuF5iKeWkvoWm1DCdfvf3Y67x
26gMG2es1PYym6uAsUVMnhMi37Fgg7Il3VU1uYsGqxV7VWcKCK+wfAP9ouLMDQYyU1scYmbE4x+S
IvW7ZFJD4z5hL6FOyqq5Smpncy82uQEJ5FUg9jKgEJdytR+UHAGt/qWk2HctYmW8+bV3ydW6OzPy
+uxdZl0Lj9YCvV1ylgIXq0F/zvyabfyIzJUiAZ7Xz2VoXdArQs0EZNnAsZ9Hg/Egz3olGfe6CqM3
c+FXzU4SdYwRTEb5T5ql4en+edXlM0UnAOb0XB5HTyGhUHTixxqXxc/756ai6NZa64dJGlHDrEwZ
g5IMFiWw8qaLlXHuPLEbSXeDTcSFvIR+tLm30NWWAaywwpX8agWL3KXW6mAKcsy2mtTl9NOcYyAp
BQShLKEC/IxLtTiTt1Sdevb+d94Ao86bO9j2Kq6idhWnRJQzctsHPtMGW05JvBz5nUHZ6Jd7x9DK
yGmbPSJSmBrDkj/lnTIco+Ij8sQt84zuDWoG1RcfPSRFjrnmSfXqLpBtROke7sZqL+yrA5qRbXHP
+uK5vAvNh1nZXJf5bjDy+iTP/GKsT8H82jS/5vvjf94lr3N577howPvu/yY31jZ5F9EqHWGnmLlZ
7FpD1y89Lct1UpT2E+1bf+nVivWO4vDZzAb1p+4+k5+uPCUM9aAYaZ62evJmpD7jj3wGAKaeNHkT
tWbeLevYYt/gOcbFUUePKE/iWMwmMy8ix+RAzXLZQrvVFyUQsvVdawvZPqhP4WhUp+LXGXgtdd96
/TYrblJgOwXgN33tVs/6p3po5IV8x+l6fWFNRLko5J9vTYNLYxaVhnMZIMALiFRxxo4Is48fCXrL
oIyVwxpha/tadkq8FlpgbKM26F5DHKXLwHZpp87vNoiVF7Cv6/OUZe1rZDaXIQkcQG6VQEro6kuC
4iiRg9Q5K4kzPDZe/FP1Q/HKHUvbgWThDYHB7PWQga/VPnVfi7J9zpLROqnM5WTmbBy9QYzHSa92
+MvZQ/VlSJZG1Lg7aRzqdcq0dlM+yKu6V/td7jtbfUg/fgtJFI/GRVgFH8lcZCqKGAWKqsO6HMO3
2kzqNz928R9qAkOoVxBcmvQYkSrvmx519S1G2g192nA+CuKTqjltM4jd7UDkhgQhpFpMt2siJxTc
DQ5a3/yReyJfG37VLdu5DjnE7L4UozTWRTRpexNG+2+EAnls3+76lXDM0eQVuaNtlIQYJt9i+SeV
3vIgld5jicHHGrzo0FWhftWFtvnbhJZODzDRzItSWi+sF8aDhAQU2cqoyLKR4yVhC5jevBaIaOoB
s0n5bGFYmk/J3GBOaoraExWxNjZTiJmDsnJ7NgnSL+e18XiwaRsuGpfAubhejeDpr5bXTUuHPAQS
JOLMW5Qa8h8zxc3WWgwXulf09xv+fmNr61idNFz9FtwzdkTx2QELs2iyZjjPmm0221H4YrYTKDDE
TT9QSAAvxDTUK8BhbQBpiM5TGjTzfFPHyrUMmw5XJq6lqgnyeboojlHnNytJnylH+yFNq/hZvp7M
r6fKCP3F1+x14oYTK/8u2AutMZ+NIn+S2Zl55UO3M+1jo6Vr2QkNvZweaq7d+6KEiD8NclN93wTl
PDgnTTPaI2kYr04ej8ffh6Rr/nkp3xhzSAciRSeZeZBSpSeg7hZ5gJJ4LCZUkfequ9XrLqTTiFof
skEiT11MW6gjmRlzCqE6t/Q84N+HeRCTXY9YVA6ucpjtn2wxdUyFATg0Ez56p3oUMuZnf5ZO7qg0
kWykB86OSNea9kFnvGhZCGTO0ruzHDx+X8p38Zb9/a4+ZuDeuoD+LnEzoR76b61XpJeqIPcWt7X/
FnpRvO8KZOby3S7JirXSH+9qaiVvtR0+Yym29c2tTQrUInB9Ht1GnMTsCMPRSjQ0gpk2go1FARvJ
+bwi/13mEEwWC6PW+51TwtSmCARwFUDeY6vNm3JUJPKq50o6R+QV5Tx4rn+FGnAaUtHyS46wZ19W
ab4gctE46m5HDndbjF9NQX3VV4Cxz6/TaktWRa7aR7iBOjWsrCQc2XowzLB4C+thPPTBqC7FfBnV
NPkju16ZjYXWKdNVYlxmv+vIXxjyRXPhCaK34bftqsPesU1cd2HPZW6UvjX6JUYS/JDV1TE1FfKK
iUelUioyR3qgMIwKrKZiI8ZbXrZgvhDm9CvRMoEU2VMQ1N1+sH18aGUVPKVjm+1ziqk85t5zCFjw
xPgWPGmRAFVsZDcTG8TBQSF+kGfA+TKrGB8QR9NonsU0oAMwRTMCXjQ7sh+aAqJfwj/s2bTKowRR
4XR4r4EeXQs9dVBRwf7l/jwWQUoQUYTf1tAAxceRk7+F5eAAi2PRJrscSt6lSz/t6GLqmbbLorDe
OoHBvw65wUKjNb2QezWkx+RnWGSCpQTz3lczrRM2e3a3Hl9I4R0hhHlHeSkPnmst7NeY2rgQ5/jX
UyL6OtkQiAD7rrW+5YWismYvzAPuJ7EmR9ZY3GcmL3aSS+aI8hhnpeDJRLmYsjgGd3RWw+ZAXM93
GdAKggk0algT+RYNXyQ8ho3+N0jDYnu/1f9ewhA6v/bmCFmprsVRm+2UOOiIHBHf/2yF+X+cC2Az
sMDo5JYItkCfDK4orBTqdtRW6uwpVMJ8+7tFHNbzNGRHV1laN5VmIvh2IstBrSjCsKGVfQPZQfjU
SzDcbNrcoyOrwGFtaXq01/o6INAb12Kr5hepNpOv33VnQ3SqaN7gKcx5zqeJUKWBhVxHMf7Sw1cW
afycV9xdqZ0Mh8AIUb6NubMubAbnNu265yL0x4OIAHDLd5umvCqDOEjvUqlPw4Ft1lbuMJzMcGi7
ZsEETjeslNWA6nAp5wCgHSFah3ZJh0HbRS6DeyW9gUY+vGQjKMDaqbcuZrd+hdj3MkggTOlhmu08
loylyOf8XepJVqVVjzaWwe2fvzFT/Ww2cVVeMzXbwNdE4oT+yXWqVtizDMuA+kONZIveEHMEqZUk
IufTOezn6KVsIh3J70Lc6ypivMnV9hJvAJPa31cjUZapdShr7bGcC0dmR5hRXLQf8qrLSHZRnP4j
i7xnFI75e63upy5krOYECOX4PW/ttzrqyS9AtXEEDMaCLDODJQLxcGNF1SJIdIcASnQXUzl8wxmH
R6Tx1UM5A0aqgfq2om8QQDkbHLTEh/oVnqYuuo1eYZ9Uo9/KEbnWbLaqdS12KhSThzGF5yPQx9SO
LvZS9NY0lbvL3KJceri0D4PANUyu4iwYyB+Jlcyeo04Jl7rlq3tTj7JnklpIs9CN5rH7lXYataiW
Y+wQZ4HrboHgigyRxlGftXxiofvNg6Vwow2DOyDCYdOP2m1WHdE4RfcjjXzMbd8NJy2e0EurKCHt
6ilVBn1TgUU9Fg7GMGtmxnTwrMjS1Z+0tMyuNbyx8wR12mH8OntSf2xmORDNnkaYnNYqO3KPZhCg
WZxoB/WDB53XwiId+nOhtFYOugnFjrTR9CrVXelAAFJsDjE1pSBcIhSZNyxBfmb9wDDmuuOXVMQu
+ToGjQfhV3RCY3JZlUl5zBp3YxvqsNcRE6/Dzp5NYinNlbZrabhYhnfsyatmc8unAEIvPWd6r27v
Z+osHMx09OrEFcc7YmWqbUpq06InXuRcpc5XEmurs0pQ3LCw0MGe79duk0HpJilqfkkeCJubf2Q4
K0VlnoTAEFCFw3You+FAQuHPuaF1xBmsPlpDvJNfS5a3YpNbBH76fQ8SMTD0p1xllzKQIHSv9KSh
yxYabI3aDpBxc59CT2sqf3lF9Bo4pfk+xSTGx7Ef7C2aF+dJa15tJL4/lALlVIt6eEF8VEFuAVBw
Qq8S3er+8nQmfYfgd4RTGAPcqHsjs5rMCJVCf1w6X8c4Co8iqmevHmd6mNHk8OwdEYbayehH5Daz
5sbJbR8zRI3FqCzcbqsn1rsIrWkXSBZY0ApzyxqUwnUmEMF0ZklKaz6ka6BOIXkymiDga2p8QAg2
frqQaV+uROWl2VndqiOX7BIK890s3eApb4HX9JDk96qK785ERLse8l49h7AwZMVMHvTM09aFGrq0
v9OXyI/AajUg2obkw55YFxnRkb12AOinQfDmtpiQ5VCp1+pXO7GMOc+WICKbcnKRpe/CUBu6G3As
R8KkV1rX7lphVGi7wu+yZQpCqthY7nRRlTK/Eu+xHAfFZYwR6akZfRa6Bdqnzi5fPMurNiKanENr
R+UO7YvGg0pHhkbXeVBB0w6AZpFbRe5Sqfz6IB1Iad3uc8+PnvqKJZfuVkELKDXfI4uNUNpWz9I+
qVkPBBhaOxl2LQ+pErxXoUNaQNxdWYCgOm4axP7zmd/6JNkojX0JrOZGLlj/oFWZ8QIA+tbP6NbR
RU6f4qbbUot3D0EyGCdKsCR66nnwDGQaOq6JuO1eblPioTrVVMOzYkw+wooRj/KyAICCakKb4psG
iGPpjUhU5JK76Xn85WXfR4CM5N7cH6Fzy+3fnRGSTHQTqLQt/RonU0/JcWcOYHrIFN1nrouDa74J
C/KVThd1PtWgoeJ2ndVsup9MK9ldsHIWL1ozlmd5b9m02hetmSDxS4l8twrmn8D/K5kVHWpdK1vn
vmsf6/mjTHSELEBAfG7aNsndS+yVdCMwVhS497ZEuxukPgpxdOr+q+ks6yrLfxQxuSnp0KL8TTDa
R4w99/WRARjknUUJ/v5ZocHXgnVsbrXIA6pB6jItPRwJnZCUiWbmTdDiw+whu1bkKxIVkV2DeeQs
6MsdfL9899W22QOG++jnbbjci8tVP/wgitCGXm8ir/BXws/cbZTSelXMEL/ajMTMfJTAf57oxbz0
+ieHxaHc7RhQJXRdF/P67N+mUktQbDToc5NeTOOMgvVrr4OwMvVDknvsmS0nP0O/jr9RohBc8ZE6
tp2S/1cOF0+wRgbwRPJ6uTKGwlm1sykyBasDNKZwzmPkpg9kNa+kaozcnK9Zkga4QRCSmZqS7NGW
Ek2vV0LZjyFaMQ1kFwYCdee3XY4tXwxf59c95KSLxB3pJVUoVuZp0rOhNxAu+1MWmH5dKV5sL3FZ
1AdygJ0jElwEQzODSR66stkwL3b/41PUzHk59O+P0aacqApHc3SSY8xPK9wq0tSKfUkG77mZICyl
tbC+a7n2dyp7QZUTMWVcrTFsJM6ejMTnceoB2c4cjj7v7ScRTgrdXpDcWoNsNKs67cHoQHNJXhrm
M7K1YnS95eS/pr1W7tpWfNzFGMEYQAydX3ND58MulJ93iXNZlEq1zsaUpzlCrIugXuoA5EHKAqBe
Lqgi2LfWK7+Yg61djA6UfBM0OBvyivkxEM8GRh3i04PhnDRk74jAMdZt5ngbLSjsbcMWawufkMj4
WH3M7cT+QR0dpJqSfgk0lHA+oS0rpSbsXHZXsEJMa43eKU0brbi59ga5MNYsauc0+ZszLJVXVykI
g00hqurkzEigsuyDjEWb7dCZCHPXWjuXdBJn73nKh2X3FQyI8ZRZar8ow2wk1YQ6B3s1KTDjwBYj
2niSkhN44KVHZtl6kaBNPWW/DgF4OD7GkH70fFtOpfLNGDRoj7PewofucEoGf5XQej+HwxiP4Egm
cpWErpL+poruVuaqe826D6QRBPPO29rKI+WoaRxSV5T0Epe1uwkKC2cAuIJj5tf7yu4Mmr51fVBr
ggCK+bJSMFizrPJhugbhY+30pEOQ2HISU/TSS6f6vZgLQOq1y7uKdEDqfXIjJw/SI1m79dGv6yd0
ANP2t4dumH+eQG93ofWdfw5x3/1+E64GxaogOsnfRrSus/zzgGP+98aCIQeQjWXOT4umz9SEf7jY
24L8LcPyysOQDW+j9FcihDRXDAybJGHhLPEG2GGVx6QgxWemG+C7Ek99qX4L7Uc9GuyNGg8qSVKe
eUm7aPCoBxJAmNmmf461EH70fAatFQWMSQqTVHZC2s3eS2SSUiZqiQiSEVAvqrPPE8I4cifYT9GQ
cQ+xO3yVV0H71ZVcWBFkO5up/A540xiYZvnenz8YzVI/jSGuqVt8MsjAbbpm9ucxxKBSWg+ojQ8K
rsE91ELziAl9KZ+80BnYTkFYpGSGgX5SrHjlUNa9XxL9ohwgdGYLpUUM0dQv0hDMRcrC5CV91Wul
PkfyliXvW3TRF9tsyy1LJIqpDumeg9mUNyPOr45NuUo3qhRqdLBnqYC/AuetorsmOoFOXFQLDJ/X
BT02ZvDtVeb1393eXbn0cVj0peCpdUSwExW8Y256sPzwjj0IEQBSzWrtyZjPBoXo1MqCpFn21quU
bDZ0++ukyN6hTc1gn3E5mCRZarbj7l2saVKagLJRPXmq90Yzik1UXteP8ThBkJp+JEJYD/gQibPC
hM6G2sJqKW8Et6UgLco5dITHmDSLQzIhQpUkqr6x6WHOSqp28A660aWrNMcr/U79+KzD+lllPiz4
lrAOVrPzGIiaioFwHgJirwI33fuH2EqTtRnoKBon/++Dz9Zo1Qf2o5YlUDt//aL7L5dNYAaP2Rca
BJteCYAv0pMYTCW6oST1N57WTqtYp8a9FE1LWleSTvtOSbaDgTYGURFOonpMTgIUFyKEpc7K+TgN
aXYafdVbdGkjzmnWqLfKzJ8ttzDf/UEJ17QLjH3ug1fFJzbc9WZSZUakDVmlgg7jb+UZCatENckN
V0UU9lbaWEZ31OBMTObSbKlxVnoTrpSc/u7Qi3M/aPpFzrQ1sUSY8wDTaX18DlNSWfDTxGcFlnSd
JJtyKOIXbWz+khKVrLLXeGHb/wHNMP6LnUXhAtSiraq2C4PF/YTMGPHK8KpqHsouPWmzREMYvbIx
tbS9e+Zbq1A2JO/+fenHRB3hUumNxj6iQN3du+u/LlGO7HyL4T5L9WoV2Q2+qvkgz0Y9ss91yZwP
Wke+PEEBbR23oNuFeCIgVeBkmNFjMSsr5MGEfb8RAbtIeakUkXL+87Dy3x+BLsDQMAXhg8SG/LmQ
0wfAJINizA+YMK9RMCJfFpr+5letTkEWfHU+Yfe20xnSlop6J0lf8iCJp31Cvowxkzwru71Iups8
9FY7sJdum63RVta+6k0SsDRL2URtNx6s1LzlyjBd6JivQViABA3sFFx8QX1wVzrTdEVu2G+DSVGA
TqBy/n15bxhOCH3//ElYM2/nn2s0zHeGbtqOZWiWbTjWPDP9Y+YhdqQtfMsd5qFkvDtRC9ImIca1
2balQ7hhk4ZhMwmfxsktrzr5bq8WUUBx7b8K0ehowa1j1hniNe8hD7e1M1DG41LX03Hnp5O2IoZl
n9du+0YMJERh3/xJY4dFFS1ae7RxcKE8f8Qe1xCcR9JA5SGzkiIq6c1gbUe66cdYMpRZqX6Vn8yv
K/nB/LoCPvve+X5zTSOKiDg0AXjN5mtDp6kea+lPn1jAIwPCsMkbwzohhZn2QRak1B708uy7Fer+
0jYexaDOy47IQnFD/UanIfwh0g5RB4T4P38FYt5NfPoKILfopsV04VJM+PQ8en1mtV2KQIjt2V/g
HoKzPDhZ9ffZyPPgas4uzCyIsyzzfU8bEcap3a1L8GP2Shr9SLV2RViQ9nW0kbwHDUN11oXqKSkD
NstYfpZTDvSK7ixLwIFEB4z9ln/saeG5M3IlznR2JBKAOyvQzNh7pelmX6QeDe7O61wexkXisn3t
wT3OKAuTfJ6A3A5/2Vv1wsKyn5exBiSSg6535SrGSr3x8X8wY4evjRDto8JsdUMKGu3QHFck0/fN
/7in2RR/+kS5jTWLJ9bkf4JIvs8bD9ceMUW71l7ByLpEcVOmVA4KYq1KFcFjRppd5YrgJOaePlIF
RrshIaxvBqMkKLmISz0HRtFf/SR5kzgWQ4uGXW3l0Tr0E0JZDbVGLDdBOIxU94kaD07rsfY+psBZ
ERFl/szVm1v04ljaEKkmJkZpLZQHVe2rDYrzVyg4yDQHt/9O5IbEjlBUgEIJZn45sNPcS+RL1+yc
Cv8a22D3Qb7iu0O4S/s5ZLewr6U/XfrZo++r1OHCIvMfSBIwwOWRyRV27O91r0eqM8/z98keCdXJ
1I1jNLrJF+BF49xU/PuscMSGXuF01QgFwrzQ1AcwRMlDIsh189wHDyn/gxEP5oOpI4XC7hG100vq
Ng3es7R8xAX5OlqDdrDyUlvQo6VCUNtuumgI69q21YDKjlLHOa/qcR17Gpq2Oq0K8hFT70QK/EkK
AWOHjCwWwCETt3Xy8o49Q6ubD3YKmEHxjipVSlkMQSDmXqZufJVXZBPsPbuvV3FWt9yw9TEAZPIx
KBZBOgX1rRBJ18ac6F3OmRkW0d4n1A1I/+W1aErMeg6NXcXUyouSj+km053yYXSfx5KGrgoSfV3O
4JHArT8oauCEVJXw6jeEaOmTQgU0DCFddeDdRdl0p0JXYtrNKQXCxPRvuYhg/Qc2JpOkrHYhbLB4
9ifhD/mpDJ73bLPwRsrnLT2qKDAU1PrNQ8E09Q2IhRpwi+uK6WhrQ3ET5vCXqXjVN7DsTFo47h6M
yf8eTulZbdzuRCh0f0q0cth7ur9TIXqfmM7wpZLsx1H+TFtv4RWj8w2Bx41h/mJXZn8IY25iz2SZ
cq9E/Xm40/T/XtILVvQUV1zmXzY883j4jymnbzSeMYc9xb0vP6BuPVHH+2E7Jvi3gMQHJdbMTTCO
ylKDuY7cHMVvoGmnStQlEJHJX3WsDLekaBRrkanGS+mGf1/KNf5oZOSZSbKl6mObh2PGtnRuNZPO
q6FuQ1dkDyHRJzAXpCba6kijIfNBLfJvWYIELPEs/aFWFOcEMIMeCnXrWzoQTZ0nfryHDaE+E5/6
rLJT/Jgsb47Ry4eHyXseFSdaSzlhzgZ8ixiAlmhavivksB7lUr1K6bPhUQvvi3lXmZOz7N6Mz7pI
7qbDNhygjw1+txm9CI9dL5Id5X2ZCF09EkJQHtK4+en7evmAyQhwjd0+0cUD2DrDt+Rlh7H81KXW
1/uVl3VPRjC+thN9tqQP8q05pbTy0qJYjW1gEo/CJaK2fFeJ1FvKd3W18pZ6lgAE7HGIaNAqHpAb
2/uyGJJtUBF8hL0L/5NB4FtmB9XdL9Oi9DhhGmQZMX/oBVlTXUVjllR6/1z0IdBrMeSbNCh1VkXK
Rjo5HTZyZ7DUDyEFeKxMs9gJW/Ot1/zhZUaHSyALtVzgXIZDsLGi7/98a5qf8dyQng1EMMxmGuQf
4zNMjslCDSPb6I90fIc8845tMDpvDhXvAmORaiMlj0dWfpINIifp3DzECJNOttuRSYpHnNqVkRPE
5sRPLGaYEGm5A1mYM83msxw9a+4QNFgJZEn91Lobelb5JSNiddHT2SNX264em1IPDnZbhwsJ2Kl6
JyVJLlKwYrK7oypMkEsdP+mlqexU1/Mh/bP102fHzhDZ5NGOmAkNy9xT6oD99fLnz4mV4acJViDN
tTHE25rOCpry3r8f4bZwJoukVHY6+QOBMsgMA29pjyI73HdGY50rW6YXCqAYoPYSj2y43nvgILbM
Eaq9pgTeONT1hIWHxnSZTu9MEKxgXpPUr53gb//79aBRNmMLxLSy1CfKWKg6dSM+hF3Wr3p9SPY1
4ln2LU+yIQ3+CrtEJvpToNvdc9wTLFiSgba1Ep41i1DFc5ik8YxF9gAaTQ7hWqT1+ESM7CCNaStC
ZZNtJZjd8twSTwQ8NFc9qzasr/Kl0lTFXna6u9KaWZD6g/xTceAR0Zeb+v5+acHi1WgdDXS+bjaM
X6KLKATixgloVh97t0hXv2l3En7nzCuxFCX+Imoa9xrAZ0Ar41a3oRhObkkxwBkDpF2mTWZ4n0+7
nt3UKvAYHqTWHkEriHPU4osoGbuF3cSCGpJHjoeB63Yx6HF4MgTNrLp6pKJMyv1QkNwqd7NxBwRU
h4QVkhU9i1+7xL167VDv09r+LudX+f6vqygxHfoPnrGtLQKqsIgRL16QX+NViBd7bQwfYOPqD6Jy
O75iu1j5jFDc5Vm87cfeflGCEB53ob1bYDQ2ZqXWW/yI6vtAlaBr/S9KNxYPZFHA+PchtCjkp7+7
XqkuglovL+NoGTuQ1iDSivpqzKZ30SUxSGDoovJnQwAMoRj9W0XSAHy/8eClkHOkXmZIk+NQFukL
Pa5bPSXdEgJ9/F73r3KYyV3QJt7QxztlUuXLkM7DvUuHnJxuVlelaZM5MfdRtI7yipoY6iUyjPLZ
c7Rtqhfd25+fOfvzRk0gFDHBPmqU0h026J9mzbbAx9WRorLBoumsqkpbprPupzZHEjl7BmLWV+Zb
SQlQPkhZBPRPvp6R4b0ucjE7eXUNA7Fv7KX9N2U3BRk7eLs3D+W7rRlWWwa0AzEG05fB6bfSucsj
ZjDz0Xpn3YaKp4U6XRlj+B071ypNWe8OgHNyymdfy9Zn9VpyVyToTlehiM58Qt1V3kCiT87Gv64G
z88Ody1HNibROgPaSI87y1Ebc+abU34Lh1DDI6DkN7quGnoGEpMSoDL3EsvEmnsR6aO4Cy3CNnN3
ZkwE1lAbu2BKymszCWILMu0w2HX3LA9pNcBMc9XHbn6Jgni3qGuaxIRrlf+j3sIX9Hm01PjuHOFY
xL7PWrBP25FOcbp2bKxoe6/LQvXuTv7sfIqLcesFSf8lM3XsmaPmociu0Gu5iMZknwLPwGKGuT6Z
tMgWeUewuygO7cwB57EG5UwoyENkiu8DwUzLEbX4t6LpMP/l3l99ONzCLM+/tLXbIAPNHglmwv4a
jR/ySy0y8RZAgXpuBTwi4QjsXaYDYKvrPnLPmpZEoKY7b9bAgYiutq4/woWdBXJKiEBkkfaiXxAD
5WzHlNDxNCiyc554l9jhMbAmDRt3bMD5mnPlosB/yEOxHmsnO4/zZ44aAsFzAOFUXgb1gEAYte1a
Xg4qwNOJYJiFn6EJurdXlWCcdQblie7fX9k8MNMKook15bsk6EkrsQx1Xbq4VAko06JLkaIY0oGu
Lxo6LxtL9+I7mqNqiSavaJWsJamDIWAPbreipO5+y9QE3cx/TkCvfyjRSPID9SRidmbgaRUmA62+
+ClGMXEXBE5pf2U8Ll/Yz+i7xEopHofN9KVk/NVSMrfjZmS/gfthPbVEh2HydV90D/PJ/Az3eg9K
Rri3OhDuiXg5C1UesEJcE/VLR7EJgI/aQHGYFn5n+N8h/oCXE9XwWFgZ5MAqD/d1SpTin4cczfyv
PAokpJZFVYLmhElJ8JPeibx4BDtgWg7aKE0uxngb23gta4bEt/Q7IbKjB32O/AR9fI0aSmVlzKw2
L3j9Inz34/p9GHP/Yz7xiyZdVwk1Qlkpzpo0Wylpzp0zGMTEDC0mgblUnPfmcFLc8qZ4aX0cmth5
0DXct0A4lHXHDh4XWygWauv6NwAfxa7U1GnXtDO8JTOJmteytW8a49dQRwCRDeQf5PxZW4GE461o
CVXrqIedklnpGAhGFopCz1OPbxPz0W7ii3jNlb+ieWyfHHHN42JYeqXpP6Hr7+4ohVq8gXjuUX9R
OWYnm2y0ntnIV8vwC6WyJdym4iSsTtt0Y9Be2iH6CvZh2DNBOBv0/azY89LGAwksXgri3eEb5QyB
SmISzwO4Lp/lHg/XMVcN2p2tciOcYQGuSv3ChrTZqfgw3fEl0qhu8WMUMHF7kmFetTeFpJYbpP1h
1apEmrY1Yon7Rm5yiOxkszJdVcX/5qvK+CUY4OTRsL7leum/2oXzKMWRQ/+swoGJvEm9hsJKLkLJ
gjlGbfw60g5HkaMt3aINH6hT/CdisM4i2mRWfU9AuvtAKjWY1iKHZKrAZroqo3iXnMLOdfKdFzTF
GvlSth0sApKtcvbgS09+Ojcf1fIDK7/YU5Up8JoQp0rax8bPx/gS8nT846yfumQ52tQb1HktPc4H
mwf2fwzklvu5oe3qtiFUl1a2g2OS5+Lfy15L6IObOjAgQ9sID/QMN0E5Xvywf/THCC0NMouAUhz0
vXBpNdl0tag67NNCFRvdbVlqxgoI1BZNPQg/eg+c5aE63s+CX6/JdweUGP/4OT/Ovk+i1o62m4+n
QRflspoLES26q2UlsvzcK6pzjEMk4qSXriVDLREjhi6FLrO87HJ3YplAFru8bMkHWdEl+9FUqHXk
lrXpETYHkV7tJJO3k5foftiO/UhwdXoQyWaoOBvne5ZQOAcKxbUdLxPWnkibJsiq8xQhpw05WZQ1
kQFxHELLm99wCSjCYKVrmAPIxYxAbe4kcNphtbKPqpzYgGgg28w037UqzAfiL+rbJzS0XCdXNDfW
aJh6BafqcNDrrD0rw0Xm7fXYUSAvtu3SmCE9mlLrMJdS8sVT+GP3TYruk1BNinP3VAZRu9Gr0UbB
1nZPnV83j9ASFxEyUBIajf7JcrGdT7Uf3X8/OW2gyCAllsVFvdFA0S2yEv8LEKb4GOBkAivLitd2
k3bbZYG+rtOatPgyKe+xoWZd1I+B+3+Enddy29jWdZ8IVcjhlmAOopJtSTcod7e9kXN++m9gw/9R
t89ffW5YAOkggcAOa805ZvrrPUgMzoaEpmbvoIC5wb37+0uLs6cN2uIs34+x9zGsueopnBs2+2KB
sS1O0FQnGBsPS3keFicoaQ7PatYdkKURNopHwSa186Lk1OY9IuEkVjGN7OKY24qy69DbbbIK9Pm4
mEEJlYov8eC+EiVutrt4uYcQ/9xVN0KJCTBmK3WJnwpFKVjU53a+0KEXFnrhNWfDZD6/a0X6te1V
iCizNT4qZjI9ark37FxbK7f0WtKtzpCC8ppP5650rtRAl6TKxanSJ/qVW/iRpERAH+P30CFWr0vc
FvJxYzw7Qf0zARN4jdqcBPQmeKrsoXkr8E9s6ak4D6SX6CddGZCZTM1bkyItb5bmilE32d6gBIuy
OBkPXmg0h6YgEdwCW/qgeGryjdgpSWozsQVscNqxwioi45bCxtuaRly992V07vHpsDHMTLSvYOBY
0jRXeSRfVG0kZID0vSBqGM3boUabQFYGy5j30cb9rJCKtQ+bRjurSqlu09DZO7lov5F1DTlqmOtD
CvjjzWxI+jBj9XvXqfMWc5V6IcKbCBoj2a6MgHQAErLSwKchy646Cn3wZdnMtQA/g4zT8400Jzt0
ceuo/6GNFUG+DRpFe4mGhpAlBoUjwhfjm17ML+jTwFXKhLHVeQgyR5zduAFHmnTnz/ZzlhM1qsee
u5Nu7mBMsFfWzbgDfhqe0sVt+vnBWGXjbqAYdCezZwOMObm7ql2jQ1PL92iKs61DheHclfXwTSuR
1Xa6t+lrayGgefGTmaRntadtOVm1vUCDYIkhE2GvjedyJ82YPRVVhkHfXlDqbp03fhiozWXNRpnI
neiD6grWqPBZHkRba2F5I8CAdwxfq7G0axI3ewrOR90U9cWpShgyRKHqG4JEMeIF1XGdURvNni/u
klK1FvAKZc426djZF7pu+lE4EE+GasyOHisXkz01nQkMaYm11HCQa02wshOHArc1n/U0pyOozqxn
1XJr0DLdruHomQqstHNMQNd1v9O1VH1vGKrkFG9VTbcvBCTqbd566PEnxHH1wj4jVqK8hxU3WMkw
xWKlfcWlsqoKakLEwX6pN4+E95XiHw6kfohQKzZmmF1oIU0bqUkHiOheDIseAZH0wV00tbupjOIm
66zC00gGUvWvDRqslUND5Ty7T2ihs7KhflyUL5JDirfNNyK3eNFL2ha11QHrkSC2sJlor3Xhhwzx
Mcz2bbB5xArlRYINK4Spqj7UL4KS0wvSg123EA49I8f623lIGlgGvthD6suuQlAW44VAWZ4vx6HH
sHQfCoivl7oKUUhj6/pGSVy7povJFVQbDwL1Wl9YBP8CrYAxv6goCZdsr+M0Xik2PhS21v0VV9l6
UNjFvvWCbZro6aOxMH2ixn5QIWqTxEV+byvTjWSQqVhaD4YN5g/h+bce3eUaZKrkIj44njn6KWux
bYKQ9zZher2mDemTtHWSvRLp3XEkpCxalrEyt0wmmFU5f4xxExipB6wCBDMFU1rOVL7ai62YyOli
kHXyhW6dc9Hc+YrnQ4HpMAEkLZvKl8i/MNO2faCrP4C7pqXDM+Yoj6kgZYfSr3iZs+l5udnei4zQ
vSonnUCpMKGUzQJ1VKf4MkzfdB2DpzT4YctSNqAkyzXifnnYFYvQ87436juKRrJPs7Z+l0da6vw6
ku8N0KWYZj+Y0/qnHu33jfJs5YfL76065k8H3So2W1Gf4M2698jSE/4xvXzvF0RbZtTFWR/E+PAr
oidz0AKm4QstEViAwnXuRLs8ApIq1nySEpnYzRjwxBkge2BHFvZ95rnb4YjQHgekhLthtHDHu8q0
laXXXg/0R4ukO5oNZ9MSf0kyhlC1YRcXirNrZsd8wehNatsqI4/BI0Qd3cSV/ND2DSwEvMW+LN3S
P/4TTS0kazWYt0rVTVsEQ83dWoQyFWrlK5EC2mmVDwu9BY5co1P+jyNQOPled/VzvlQSsUyLSHh/
Qt6JfZqM3Ta1XBWSELuWqTbfZVLRPMeVz4x4mGajPZbCmnz5M5OY3T43gjvUcU6oa+ctqP5sj8+s
uo9WOW1Xt/s4Zx9h4HzVF+PE3xb7Kk68bHG42I/UzA3c6TTGUxSnO6Vh8gCz/IjrjVnHyAgdJlIR
hpr5oAkMDYjJ92DVvKs3DDuCeU0eeXE1luSZAeSSVfXVcS3/14swOXfmP2Ta/dqj+0/jTr7nGuNh
NXl61fxnELjuUY6zbGrJqZJrs6IzHvEsE3JjJmvf77P5J9+rCQPpJmt6qOIG3fUEqU705rV2imfF
JDkhb+LvU5Lp35cD/MiaP3JnnyTOtim2ji68xwraxU4R5Xga8EkrCFoZWC5KoTdPq1UNqFxGsZSh
eKqH4L3k+kCRJLsWPPRs5uHPdnL/0JVqOOs1CirpPFRFqOzdqYF9txRh0sxl+bwcDaaJnGFZcBv0
Th+cYDzMaebdpBZJHWsFh4yj7VgnfpcLw34U2Um4Tbc1HFF+w8SkbbukcI5mDA5YtQLrwazzN3az
1aNG2/gVksV2XNiNevCr9uIlRnURpS5OhJDvexf3rBl100Uefb7kVa5vgy78+e+lCOf3SoRlWyqp
qapl62zTmVH/ufNq67oxFJUItTEe1aN0yk2pg5hMZb0kT1kCWsRzkTXmVXpHy4FsrpbglHtNthoY
Z93bJ0Pyl8FMsJN8oqgs9McImpKnFue8SVimAfZ8aqasYmstYkzjCVEbCkATOZTPXr+rmrR6c2Zb
HDo7vKH5tW44vCD8B43+RHaFt8Wiqz8VUYMLrYADr8LGj8cf3TDZH+sKSp9z+xV9wqYuvfGtMxnB
2q69MigMr9poNtvRGMaTvQQYY1lAWUgUvVLA5jcmfO7Ytd4Glpn72HbaQ1gsXD0NIWY7IhU2+5I8
qVw9lGrjW3jI2XTAGcBnOO7lqbRKTrlBwrOj3yNSN5+aNnuS1AL54gKY3hOhFG3kaRepyv8oKrm/
q134JlHVO7rmqFweKkv//CbrcDRUXCTkC8rxsnBJyjKkTFCdlbPUShbU7W48S/1BJEN7K0Dj/Doq
6KgWXz4//zySf1KM1rPhpvrXHkB5ooTuO9J5yEkdAR90Mvpr54bWOgOmgfbGrrDb4gHF+CGii7Z0
z0qTwjFC4/FBw792KwpnhFXKM9JbKslMptgbugivrEqL6xh3LreSMhDyaWTbTw2kJlz3sKICLIP6
jAR5ZCkkBco17IOwDSat9n3M4W7nFd2nlNIcjqA8PLp5UD/mhPj4OgW92+RWb7L7nSQxjIK5So9m
lVPkXKkVSytXfgwNnu20Lu5KrDk0xHDRKGWIi9kqtaeUjMzLwL5w15Bd8ofJOqSG3CnHNiqpp7xo
87d/f15lp/TvmibLQc4kBU2k2WrG7xrDLKN/zhZqJgCGlXlSZ9HaZxdR99yYTn1ezWEzcpBWBf1Z
tXF10kZ9frY9VCwIEInEiZWTpc+YHOxlAQ5sOcOE38JEEw6CB1c8V8zzLyQVDEtBWdaNsUgR/lfE
FIGWGjMc8b4fnqpade6h4fzUw9p5zif7Nbcb65yLPsTCNNFKIzM8d5359NuR0mO8zLOlf+XWQBZx
wH1BzKhuNDs3DlmSrbpOK0bSW5Qwl4yF4gMszTiqsO02BfofO78HVt/8jwhUpmEelH9eYhpBjIYm
NwdaTv23rgLgv7IMm9hh5+qIB8CoIeof4X6Vrt4+La0tW2fXrxfPb4RbVQVd3aHIRxard9qGwg10
ZkNZIE1ZzMJej8YvyBqUY+Mo7utcKDvAGHhGTZdbhOoo/PjSlzF8ZhgQgDukzrZwO2va/Ioc1SPV
WjZMYsNkkuyNXM39yungAomyOuoUVy8Kwxoh4jXei4hmz5iXxr6Eq8R148qODBt7XZQai/yp2PXT
WGzThftIHRLX+D9fGteusOaU6m6wh2DrCduEAxRTQsxZtl//dpjh3+dRDf2x7ssn8geTnbDU3ep7
cCbTdxZKU9MlD25Ct2QsHbFzBpP1CX7zjVuQuDGIJXUIld5GjhJmHvxAN2Q9x/3YnCPWPruEjIzN
mjA4NYDy+pGoCkh75m6tpC2nSsxprDUYXFxRHavFB9VBUfGTrvN20kYaWGVy7b2Mwge95hRgczrf
Azt9lpuxtEEeUXr5s3B6sHojfNyJSEgCt/WanyD13oOIga/WabUiFL9pVZb4DviQG3AH7xELSLJR
3GD6SEd0VCJuD799KFuKn39rEEz30Ww/pWP9lXZR8GAWYXwRA9kwIon1Y5H0zuXvR1aOg3yx8Ky/
QzqXGs8s4CypW2cgpwtd64WxWw0rYJf5s3FvW1e2RclBr9DXm23DFqSOv64+AzTwxK3QJimH+Dub
RvqBvWdeJQSvhtR0X7/IoqNPMoYUPOk8NYcCc8CtsJvmAD3711GhpqfQyk/9SKnHEvF4G4iYOxjL
0bi81xiwibHt7OXtmLtgjUmyGjHET9wySMLgz6iLy7V8LirQiORi/KpyNarwLgoyI2BIixw/dq3h
iFf4bgrrdepn9ZlkkXhvjEMO3sxIcNa79TbI8AplhPkerpBqho/KrfSdUUcbmbgsX2LH/kBQDFuO
KN0myL2Hppi/SlBGbOjznijxe1bq3ROJ80fZYy3+cRbbVfdUJ87RirE6knn5BTFwA07VVX05LzU9
bHblwwVSe8wgQpNeTa9yI8+nSv9OXzF7Aai3VzoscCqhAeEQggVw4+IizTxMW5QjqVSdkPO1u/VL
q+lX+nS6tGuzvNRjVOHeanBsLqfo9uMD96FGTXH+0ltmTAUXJ08Y/ux0y3iQW6LaqiZa8BaWaDXE
+VOTkSDjGII4PFRa1Xw14OWd5PstBDAGDYUAVRlX5tlbTB76Gp4lOlfdDB55tDmPxiFCoHXL6ZaC
XelQJxS9RcyxLxbOUjwF3t7G+fgL7wNUA+9zN/p0UQy/qRw0N/NMOg+isrUnyR00nqcWYPakpOIs
FQGkqLLXHvrj6krSMyC/pSJe1DHBIJ+5eK4WF9ToOa9r51vpC4APglyPXG0q7ACkBE9Ffi9aUv3c
qlH3Eh4jX0ZNSeDiZfvGtqcrbchqI+8GqbRqzWim/9rdraXqLavUFQq4XV/r5mYAWnpwxNAAr55+
xXGw3rvDY2iu/eAJGv9VzdpXx9Oudiba3FrspWtKGp+4WlfpRxgYL4kstT7kno3uNJMBe5oueEdo
x/MccsHRrjKik5cM+xsE5cl1GXHUCAZhJkMVcQl/EdWobGIDi1rmvkhnnbT1qKqWbCOzt7ZNXGp3
tdt/WrHkD5Jo6f9o7Ri/7y+IEKW/abBeMGnr0OP556qUvHY2RaPanjwY0L4NOc1HF+vRv4vz/Nxo
eftA7f0gNYSjN3tPZZoczNCev8xHo53Dg3BF/CrCmElgwYsGU4NnK52fOub0vVKk5mmJjzwmtZs+
OqUmtoGomjezqr9kuWn8VOMv8P/vEaJfaVyUjSx5ZA/zbvJ0ZE6JHh5pE5TvQfJU5ZX/70u2/+aR
uJrqGSzLEUyjJpfiuL/JMoURhyYLmfFUasPN6zUE/QhNzzXTlF+hH/mK09jZi7oO987yKc0lKqdq
1yMG5FMV3PbGqmubuYbcKM8y0xMIng85udpGeNRr5qd+tMgj7nCsj7Pm+TJ7QMIk3Sq3mdEAa8rT
tCKnQBoTRaSUu6LOvyWzZrwXtGGWk6bvmz+WA6O0uMZztM3gXZ2x9Wb3KpwdEItp892y6GaBzt0N
eRKC7Sd7wpAoUIxQNsSi+UhCtqEh4zVRS2+oxmTfMi9GZJ9ME3kpCTGWcz32+15UgPKW08SL7GuV
qX82BmlQZTiCK8aou2hmSDWvgi9IygzSNXlRQU+sRxZliX//tozf5UA8L4Th4hHHGMhv9buDxUG7
k+ZFIs5Yd4qtTg2xCxTzQ82i0O8Mhmw1LMWeDZx3NbiCZzW0yN/MD+w36JDMgtWIqRXbT+ZM2jU/
skA5rIhVrRucw6Aa0AWqljikxZGuxMqFTG33rwg2GukRaucmVJ37GObBiBOsblPogKp6jDKDiMmM
muq//9KaLhe1f1/0uq6jO46HwFMn7e+/btIltZTnVFNP5DpE52hOmudxjnd2NIwbI6/LfWFQ7ZUv
qAJpJ8P9rndBBDp36PLpPBtE5crWfo7D26fzqR/Mpm7x/zTDHuFG/V6MpW8se0E7YzGFfYoYqk5P
HrkQtxr1r/3mavcsdEa8E4A9q5xEzACzxkrQl9x8fvAC4Unwlyw0qBjGyg5Um6wvYEdLjrQz8eSv
o+W6aAztpfs4eldCeoIfYxWeUFnMH0YACqiv3emxwCG5T4MSNVMS+4MEnHZAzffy3INdvw+aptsY
Q46kIqo0C7VxXIZbNwEaGhXgi5XWemli+lF4Z6OrPCXRRRxmpRm3ZcmkWdZmda6T8lSOwfiqAZm7
zbWaUDGkM2NnTe7PpGVdgT7Gp/XxdAOS61Wti76HAYC4iNx0HPmdT8bVeV3j8cjPB2luzxxEv0mn
jn/DgHoyoy8AATLb2vRIF1lAeMaBbfZ1fJLw1TpU25ujqE/xtGC5K0v7x6d1Ed6s3NY2iVK7j6iC
AEApNo2oWCsvQNh1dNWEDu0yM8xPM6DLg9E23nOV1sOmhH35df1FyCD9AIqdYbHWuitS3ozVrUnT
pYZMWibDxQkB5Q7/sUZKf6R8v0ib1Tcp3wqYTFftVuqmAEkNyNoopiN/DT9r88DcOiCCD/Qmf9Zl
Cu5LmyYAi+Z8TqDOPPSAtRbwWwiXrDrECzmmBem1zzjESIYqRVemF9Oc3FMkzatSTQNe4NfNrmoA
fxmRn90lrEhKTi3zPsUpebyY8TfqNFLcKhvqTilFL8XVuidz8DqqhwaVrzCbP+QHzMLh2ajM8dHR
FQf16QAcF8c8d7uOslXGU/QuhayM9Um90ATiznb3ppIRtb6cjglpiJFpHep4tLfrzZBZrAAGO563
Wt+IXTQGYG1Na7DuhCK1HoJ6aRkPQ3zmM3uMzBWbgnASvGXxX57ojnV5HEstepEB1i3oLx8wnHuU
NzOomWlL+suFhCYW82Fn4Htwu5feMcTGCiabWZp0gi9NGux7e8oJsPGCb4Y+nTrkzH+GKrCXvr6V
TEN/ecZRPon0+8KNAYHri5qwzVNL5JZAQN8kn6TuMuUc6CVbExZUKnHdxxjJl18YtXKcqzY9JKEV
f52UihQXhVu3yuaL2iXeaSIe07cUJUGTh+FmUaxI3C0qfXFTvR+l1h7XH9ZA/H0Kev5v/Frt+wJ2
Tkalvq4bdl0d1a0kIckfIVLtctNprGP0pFZ8B8XS3lqUBvIDo2OOkgxcJitjA7wjPVDpp/Dt5tMD
nHWwi9FYQ0f1RkJg8A5sYchgybDrsyDD0NfgXd9kiE2AsWjt9rT114onD0+gbT901o+yoGy1sEzk
i6SayCMJ3cGRNHhZ/RDz+2/jQfQUpBdwcJWVCMlo0xKDtxJ0dJSPz8tZvTRK5Zk6KVtZ3Nc83FXL
ZwNjgQ9vKTj0SkeMzvJCvAEGt8RrXcoGuwiqQG/n5TctSolMZ++/T/NDo8fWZfLMD9sgQkq2S7UZ
mx8pO0UWt68zsRv+CHbktdDBRM3L0bi8Jz8VZfkzwTN87ye9eqltkjCWbnTQVdWLPlW+BSxaweX7
KEevTo1Dkoj04mBji9xUZBiYRzE5BgkRC41Btbv6AMDxLbMnkvIGNWULOSbVQcY0lXpjAY5JbnJV
RAxAdzOFDmbMHdbkKYUgkU1bBcquMrvolHTesxyG5Is6pdWFXvHfhqdnGMH5QydGsHCeYBvsaGzK
vBqEqt6sl3G9gvJiTouiweG7mhVvhODBrVWd5JPfoP+7rLNru/iuJbGh9ngwIUo+tRgtXlQLT44D
ucEJtBKwYAApwhDKlbovgaMzUtQJBcdOUnucVP2ht4px88r5FqdxetPKsN81ZIduO81mV0pTKTXx
2YxcZxjHevXNcYjAYHQ05gZCUGAEfhMR0gp7cXqzMaP5Gbwm2pXCYIajOpQBmt2RgJWiBknCW6M3
f1D/YvZGA/NaD3gKcAIaF1HV43VykOy4VjI/rTA9YgYeG2q9D0Mrur1F9/GBVBD2vbl6l4TBiP3N
RYQopEeCAB6LaAmmXo7GEGGmPJLvIfr69SnVG4HgQDW2n39YHo1R5hJH2qPkNyhauWr41kKXPEbA
AveSlQfczEe45+xX1UEGjPhelzs5BMjBwMhGce81kow7CpGVepMjzLwMM2FGY9xmES+sGE5Nh2js
82ica9h7RT8dnGoERqJe3Goa1r+twUv4tSZPwwz202LmaULGKx2ZFgmWhulTE46OJBb8kIXFyBnF
U6H8BXAcNLxRAmZvpl5A7AWkMpiDu10Eca0itnLs+/wZBXPowBafFI9eOUYlriOMAURLw6h6r8dx
XSRVwt169k3W1zogSnfDse+BF6BlthV7L7WkRKkVh5ht5Cotle9Rt6fv6ExQ56gLzEb6Fru4IYOG
Jm0TqB0x7aTOfIIzWiKkTzZjoHxLC4rNuq8vZnBloi6VHeoT/Z4omrIjCx1cX/SwOpeXIIio7nBB
N4fMJgeZPlD5woRzsRdD0YIwwQjKDKsmxktrG2DOaRJ9VXnMzyUJtJv15lsJVehtW18OA/KFut9Z
6GN5XUeGAIIT6U5PaTocdDFlf3KlDXqQFRXuUvkuL3CEVmbvKI27sSYLTecfuonCtBxB3dvwbP2x
zFSysqfv8tuDWNA+101ICiFPLPN6194QOvwpf89BT/W7OUdi3+QVhgdrSsMtFrf0Jv8nN6tvYeXG
53CIYJAhO6fV6Djwt86KzIB1m/DAprDcRjP5zUzSm7AdvRMAL8OXt3EepMxQdv3e1xoq7SA/qRX5
uWY7TF9TEd8roFZHsjhIqY+c+ikgaVxFaeijsDIectV6k9S0rGi+j0oanSud7DEkjuRtYm6Oi1Z7
qTmT5uYoDLWXwsEJiM/wRO6ctnbIp7h5DsImuMn4C0EPgvEoUndCN5+NTsf2EwWKBbRhAbvaLbRh
zUKkGovXMqtg3IL/435SmtN6J1b2Da8wCMsp+si8yS+YEz5YnyIJz7X5ohhNsc8TD4LW8uJ2k8pu
ajkVqfrNtWmDGAHrmLViRLLqgAIoI2eImtZ7juhG1hGQtxFlOxp/hmXcb/p5AsaoxtUmbylouG3k
HuYWjUSUZ5Sse8sjYYBclVaZ02ug1YTwlSGJQYje/M8KEoV68CYmyfAOoK8C5aDutFcps5TYL5ZU
xYMRmMN2rda1OIt2Lq7JDeZIaO1EftMlt81615eSdKCUf6hWbxEPymAgK2ZFjVbSVWJKLSo4wzLU
fkWWs+ETN9MIbkmGi0kYpnXrc3VlAJBcJM4ZLbmKyK0LpSUybhblk3QTsnJ8mCQiFElpukHsiHLf
CAh8Il4Dty6CdlYJqYCoIuPUMqNTSKSg3Tdo6rdMyest8o5kK+8QqzGodUfzB+Dfzg900Jeydrpk
1HbI8l8N7kZftFHmuxiLDjQ+HcJbzWQ9GqJO3f2SUwiE26bciIGhutUGVUzIx1TdjOlWAdOdF9sj
LlXzsQMQueuGwryYoHDv2ESf1k+DPu7ObtggXgqmWb16uUfBmdCkjYnaYv/Zlg+Nvl8CIh7/f+16
+cfcqVU36ayKXQtif4nlWF4l7ES4hnqpc4rEVrYlD6v0UQb9vw+t0gsuIyEhayTX1FfZPuoZ1kFr
Tg9u7afUAR/kS2PPTIoItttNrOntYT2PW5za6ZTf2qJ6qVrFukg5hcwJFknxYovJvihTZj8mxRGs
oHmaKOZzy3rTRxgF+7IMmq/yfYJbc7+sLIrnlgJQT5lenUy/1ar1XLdzc/q8j6USmFhUVnGKDefP
Tche7vvThLb/SBh29uTWc80id2i/o9GAqrmA8+ZcPGJFjvD7/zUmuImCRb3qLUpVoWVwn5UT+AZ6
PQtvrEx1ZtjlSBbw7BjTn/y0g8JwUssmtN9IetrT6Cy3s1ENlywv3JeJRars+TRBcVGBbD8EeXAF
Qcl2V9G49cLErv4ozGl8rAd19bBMrAoR5YmMZX5Vl9txRJNBDCQLw799lPVDCRaCN9V6ZrosvQ7r
s1PclAZTr2R4lhPlZhZhwVm2ktPEOgEncB9ko1k0S5VueQjXyLi5QnscTeO8C2GjxBS5r3bqmO3B
6k7o6bMb4STOLVOsJ6WOy6eITe1Y59WXaMCnI5vWxG2kewyVA8QRN/JlYNtndNvnB5/vUXZ/7ooS
z+WS1qN5RKHbbn52UjDAqHL5/6wlwUd3nWEzTdUzfa0W//p/viVXqNB4k7P8ztKgn1B9KAiO4vZu
GBauuKG6yzEDQqV+gAHFin9csmSn0Dn0o4P/v2giQnQs/VhPkwZElPWo5FhI3MVEcMimIAbmLN/T
zSp8UL34Kj+0osy7JJP1JxCW2nfIRTxNU6G9DjmokQjz/E6euk5NaLyaC8CKfKqrTnynWH0PE01j
bQqvLxvYa4LZ/dkbukFPQg+e5AvoP8PiZgyXdyBzAC+LxgdjcO3Y1xTKnCi31P3W6lVKdPJOSMvg
S60reM3lyBHYKuoxDWehvAhpV5pbNbCq9TQp3f6pGOPNrys0N4/rc5Flc0TCm/jeemr1ILsP5uB8
lI39WlPGB/AcZEH1tXEIt+909a0hJnP9mz0W/51sD7jwd3eWO5NcufjE5SnTeXewQrO7zHEnjsLs
LyGhkTeJwjZqPb/a4/RV1i1t1xv2KJIxtn7e/Fr4tZ7mehtWIzDWZT6oLN26RXl9V/CqXrOovq/3
sryt5YtCidmtlTdNM3qcnfwdTa9mUki7nyrcsYM+dQO7n7yauq2dmPGpDGBnRrFXfUXQj4PYNTa/
5j6Cny4y3U+IwCGuVHmHDIu2X75XUwjyu2HWd+zvwWRJbfT1M72PVmv+lF5lnp58t8x6XHtnmeWX
G+0uMNLoGmTuF3m9bA2EXtEMDr0jXfkajekrlTj7L4IErzF53F9MVWxn6NwA0ZzgaMyR8a2tDJ+k
s+lDhprPVU4ArhxdkJXavmwMSWuCPKpC1DA1eNtmDBp6v3STpTwu8hYxekcAR1/zBS69ptzNXCzq
k7neY6GHGN1hfQKFtukOntPWeznTV0z+pZVN264h+YjCJtNyD4bnbIvsW92zl1CGb+UssqsIvWJd
HQTInqMgL8/9HG9/G2LlYBs2XXTNm3SrBU69K8GT78ZlF9g1FzqP87ekHnHfFe5DYLdP7HZ4fPuU
sj6INhb6PaGBAVuUTTgoEXt/ZuHlbhQ0r/z1W82bXjm77vhUB054Xf8BSmysaYX3Ss3YvIE4+GHC
zDkKLtIhd2cCh41v8lYaqb8eFVGZ2FqPOUayeLO8YTYWd9RwVJBC/ghF5X/2fDsL5vS6TFFyqz3K
e1SuhBIzQFNJNpuPhlw5rAVkNtz5eQgACPx7uR0tyW8SE6rtlF+A6CxSHtvQl8//3hLyrNKNBtM4
Aa7z/kiee6VAjdyRHxPxHPbgcvYGCUsbe1JhTkd2gD+RPBWW+jfBkngBw9JN90u9jSlIVdS46pqB
NLenY+Fx2yZOmp1UUd70vugf5VvUAsu9ZlVI3Im5UobUfex7VQMuNHl/GEhE5b+qFaO4OmTKKVbR
nZ2QhZc0JdqL5S5Xzd2oqx1VjxYE0QCQT+OZIQyqBc5ToQAzE8zbAAAGFPb0paAGwyQRvlOqJK7k
1vyYBOX3HnUR0ZwGSvUh/Utx7fAUqyiPWFRnj0UODabr4p9MKhzY45GqtLvjL7fnXFHGg7JwjWR5
KSzMdyW3kTct229o9hvHpTOBqzB5sejvoEUO671NDvMGENX0GtTtq1uSMqEEBaUdM7d5zOCk65kg
1lXqN8uk36flrO1l4hs5DUTGYlcqhLNkHSLpMfO+fJzaDAbzpFxpdr9KrTqAgudO8aZFRRoCsqGj
gBZhETcxpVChNF/aFvcwUt4f7pR8yB94UEpnr1TV4JeF8zEFkXVpiU2XSEmDuvaBABGSxEXIpqKY
PhTkQng71F3t6O7Ooii1pN8RXOWQdie7A2RuKtHoHFw7ZwzFM76bM3J9pWg9o9Hg5/JOGmvPfnbR
NMWFVtxKpX6TKrBqajw2TGFOX3wRhdGdPFQz4BH5abr03cwg3yW6kpKMGzD0KdroyxroXFCeJpNs
9htzeLc7Zgl2mELdtQPOiQJ130aW0rUDDrgf0glQsHJ+Uq3oUNjhe2/VJlVlCh71GOYXKw3+jIbi
auSJ8oBhn38ttXLj7A6uuBWg8Zcfk3RFtT5VEG++OfGg4I1Dv9LiAjqgCYHt4PLFKnXbPrtLVLYE
eKRZB74hUZ2zTlDgBnE1iSaq6D7SeNpnFLCvmooRu5SmD0VV/IBC8V1dvvZyQP6NuSbeAzHVUQk0
qt8vHYtEs7UFo7STyy0TYEEwskbzkmomqBExoMQTTklywDheHe1GyfcKWPfXJGzJRe4M/dGdp9xv
erEpYyv/EG4S77s41U7UC+ZHgbsspi1BKd+YX2sESDvNqKKHeZqrk2mjNNarKdizmPlhoa+HvBR5
vpYXMpf4RXgVEPfCrN5zWN/FoPSa74gmIbJw6QaVWE4Qi2yEpTtfvHx6RoxFYxU1L9Zn5+TgoCJu
02n2iZNPuBVY7K7LYCpBJIv++6Bo/DerVaPt6ukufiBbtbzfITFdVdNeHTPjrNCS2w1Dnm/N6YvT
oGrvu57pTLN/plY8UaQ16yczTR90w0tZxBj5x6Q1pzgK6cUthWfiCeOnIiSQc3q2nGdHC/le247W
QTNpuz5nY6kl2o1J9afTVEOMExFbE5uw6gJhqdnVehO8eebOhnWX5mHxBnCYr77Iq3NSJ1/zxi12
UjfmGkm26XDD7Qg1XWw++njp7WBHDmHxEI+ITMIYXtxcAR0iRevPkYPYCzx5gCyrK8PgXUOzCk5D
ZyDoYuGzO4GumwyUCrykA9CNZ9ZHB9Jc4tgMyFa3RzI/Ulx3dHIPiHdIfXLxr0pvmcICYmiE+8rF
ZChUqQYRF0YYzv8Rdh7LkRtRFv0iRCBhE9vyliz67t4g2gnee3z9HGRppqXWhLRQBQBSbLIKSPPe
veeKrn/tw+qh1Z2leSu1x0am1R4S0qMaTBPL2GVaoUMhwrJZcsPjO5rzx0Y09zDZ0Rzzi2W69lrF
jRrodlYDqrOzKjNPfm5iRe5aBOGe1h4LI8zI+mQPFbaG+1JYNE2CUy2sej+Knv2UzEiiQCxRfp59
FwA3fYVdAXFnUYK1pKSmJPe6hrnKTGLUApw5R0dL5K2t5INjZ/FHbLsXFXJfafTiJvFWJEXyZQxM
zN1N6R0tuwQWSSViEbghzr/wsIi1YAl/QUCrn5Kgo7qWzPWNHjbVCK1pPvCu/GhnC020KJrDEFBk
dyT0oGDv1Vr5MiBxWXMiCcP7gLkAZugv35ICewDBjtc+Ux+gCvEc5hKyBxFN63shjwGhHarsOzXg
r3Xj1a9uaH9AfIpfonbAaBdN+sPg98kNuka96iaSkWXhAe1EaHsYU/SxqsuURV14cGdoe/c+rp/o
DHGDw54cwl0GKnUXG0PzaFCRnIsh3twV8nZQ9dtU+g+KASlqz75IwRZ1mT5VdXGZCCHT0R7wg5/g
TG+qy2D0PoJWSo0bp2ahm2mg/iK8uRV8450i3qiXPtLAT1HwOlbL81kAm1phHfVWSpPV+/bizRmt
vTrNiiVhrSwPKiFYj3D8xwyNQB7MjzmdTvjf7GdbT4NnTa8fOoGkoM7C4KhC+1wBOKCF6laFrgZs
ptA2kS7dLyMgeK8/9vjln9U4kPchm/h6dla2lf0gE6ggXWoBB953zKh1wtUAtmRng1veFktv1TeG
7DFO0RfniYXp2HXvO2nPL7pDbMLMtouQPok/VQdCk6tLSD9l69JrVNKUwIkJva4cSn/K1mjS8gPr
CgNpAuPakLrBggIFqpaxR5ynbb3MepWiBzcFJCIFydMDrX8W4SwOY8fQzxP/w15sC31o9MwZ/XRV
71P4kxgXugojCy9V36GHbuyqpdLrtVV3cYbxS2ozEVEwnnboNTwWK84fkeHax4bq8hZEc7CpJrAu
mS7bc0jk4DoMPBOhomMgaMGxR0IDIiWPRnGZFz/vrgcncq7LGZ4VFOJUw/dRBNd8MU6FXfJqsaZ/
x6vwOGjoyhm3jfvHKsqEStUknKtelMErHPM161xISSIzcOZSalO7ZvWSjuNHU5kWVkKXaooV51e9
L4eNEVguaCbu0LnXgoN6G/qp+VY1MAzLxvyRkYh0VCWikh0LKwDe49CW36VX+AeMCsl/KGdYs/+2
lEfUpVMHWKC/NuqZ39VdrVmVzVyX8ymI4h/w3oh40+d5rTj6JgqLdZqYn2AX+Vu1kC5MQGWdrKFX
Ifu5uFnGaEmKSnhS+6+xmOmyp+Ka4Iv/WuMFM5eeg1j6VYn1eJ8HSR6bN04Th/cC0q/tdtvl76bQ
DqFYklU8L8WesuwhVYEOjVqxdcwp2wqp+Suw3CgT6PG+0jI+9xPyt6nu+CQEJKa8H3fGNHts08Lm
LOPefl9WKVDCq89+DckuxiCzY1juV2Lo5r3TRBRNlQTVzEOG7shYGTZZ9lk3ttg7gIj3Gc7XIKvJ
kUdA8Cj9/lQIrdvoZHk+/zoKUm8va7c6qUqoKpjey6PqPHd43pa/bWmq4KC9Ke5nNaQFQCKLOMrl
mkP589Yx+dymyHgu7Uo7zbHhbUnedPcNirWVHIzoS7CobZvyIZ65u1T0UiCjdjtq8LCbKs1eKhoI
y89LpPU1l7p3VP+iX1jxqZfWu9ovofs99bh1T46XRhviKyCH+ZO361O/OFLAsUk/ZY6bnHnez0Ee
bvOulmefsftBfQHFJQGVSkBX4B5YqYuFR/SE6r5FCAD2gdaIbR4gEp8bbogChconG4oUTeP0MApW
piQta3sjxDQLdQLI2nIaYp+t0phueGOYb3UihjU5IbCc5qp8Kprkhl7fAYWIt990r5CTACssq5Z+
ORorI16HtWZts9n+8wuUmWIfuYzyuWJondo8gZIV6vvALNN9ulSQuUyCLu75vmyBwSTOwSoHKi/Z
xL1aa/13j1AxwvAcresf7z7OSCIYdONnkyDso9qqZ4FGdLPeaVvKQxaxH9OHM+j5UXkc1Etjo7VS
Oe1B1P/pQAXNR/6WAaxXj5/1XOsvrmM3z9B0m3PhOt+rsGuezToxtpY/2es0Hj14opW/x4iO9Svp
LxEmMEJlavvsW155ajMNhU42eXgBtWHfhfqI+bOiyFkWzb5qtyolsZmm8aR7Np5yFLmI55ZYapzX
AZDAF/avAaYaLf8ANVfvGxvDsN7OLQlTOYFkG+WCaYEg7LWuoqdVFObFLg3rHaASAqPhW5n7ydWi
rXq6z+CkLc5bjDeIYafQOKp5V9MpEd+XF+HwU62JcDev3XRKv9he+BS2cFfjETlnYUQE/GnmO3Gx
7kkmjvVqZ9pFfaCIkASF8/DPjiM9ZKKbSobmldJgqEWeWvgRiU1qo2Hkh4qNWQRo4NzKAfo9Cpvm
eP81hVEMLB+X6bbBZbCqh6zeqQ0eBk97Y1p+eW8DB73L3OsFfAdilKqk6+fZBKepZuIcZ87OXU4Z
gA8AjLwrzvbw7IPmwTjCnjg3wgcNrs62WNQkrLBLFluy/FwAHFqBHPhZdOO0rLy5bqBbANpAfFtn
OVvNn8yVN6b4++qCLkc7bdUKaEKyuDVa6R+jk2J5+UgCNkxdJMGxVtqkgab/mNsE37JSkvVRyBw3
zmf1JsLgwrY+tZtmgh2q9saq52rkrbFO6JqsUGd/Uf9QtTQ0gqLdOVpUPmVV8jrMbvGodND43V+1
av6cjXqzU9+tlmh5CRhaxdRjgzuAvBrvShURPvr00S6RZWCEDViZsWzNn7vwZMhG/yyTWpJxX3o7
Akzwrtoam4gK7gBvARbZZaEJF4cxdeRDP6phh4zddseSozyl1LT3qC3qtaNi6BGCjWAjPDak6jdx
LLu7oGls9qAzsxN0A1KGbCLAnboXSE3ceN243RNVQOqICxxxaoV3JfVkN+jxa+flQFwXyb4BbHaf
US9XI576JUjcibcWi5OKmv8T2sEB3nOg7wCF9ufUBURrtQBC+rok+BtS48ZMYRkZ9VBskSEOl8bo
rEvOLLstR2ThShASJMZr0XTet2JyXosE/Ftux8FppqZ8LKR+UtGihklIE3uI5JiKPgRnNUdrZccX
4zxux4ExoxHj17stvU65ccim/vXSAZY9ZFX1kM2yPOZT/Gawyvs2ks+mZP1IDstVo1nGxhM1FWBG
7ItU82fPJg9yyxINHXjpvjR1d4MOmt1S6RATAzkdxk2m6+fKTv5QPSUnqtnNlahYk+GnZ5XaNyOk
SSjr2nykV6NKFHEdLE8PJh6iZ853rE7OJm0l4bSrCa6gYoJ0IUoYdNg8JVtscRhuawhe8RCxOUZ9
YGif1ALFMwMeprq1zwD1tjLCV17Jwj64Ns9555vvjSX/sMIxeyzT/pAI17jDad3L4PXywppiPHmD
fprYBq08me6AH4rrFCUOcSco+QDE1qX+5hHL+cnUJ6wlYvjA7h1S1hqBwg1jvZ34gwYvsTa11SJx
G/ptu3BVnLAozkatd+u6KvB+2ZhP4P2WK3i5/BYLRYL6A2k0vUVlYRHv6STMwVtv8lNrSYLNQiP+
D1cu0ul/rA8BqtoOAHlhU+/1Fr35X0q9YUrkIgU1Inka4O5yYrCLSM/4vuCRmJWbU5eT1FmXuKQ0
C3GkbhX9C33HXUjAIyGL3VK0hHfuRe/cfu0juZgvFqUNO9Of/VIYr6lPLKOujd3JsML4saRa6sti
+AqpNa+S4Ufc4YsbZ7Ikus7U4IrFr2lvR1d1AzXL1jGJum9FDoFCz+d211sxPq0lpKQY/WrrekR9
OJJCxsy+FXbO2vGaYVUHubnRYpJy6gIhrp8bATY8Tu1KAEqZvVd1a90XaeSRFk4+X6v7jcb+bdfm
4UQ6Los0jIxARsrRoGmRooYf00Ss4ib1XnHFo+awLHk/CpdrszlOa6LsV1jv/Z1D0u/u7rbypj+i
1HHwC/T8EFalLao1hI9JPofXINSpCxDBjThLuc1qdze3tN/Vvwg6ZaV83hARq40UULr7HsFtWMdf
LR2jUNxA31qOhqhyPneJQd6hUmL+H+vH1DpSNXxWKTK1BrQBtnvfm5vJC8pond8LJVSeZNFWdnn7
ZLVBRC5401I0cfs/e8whbeM901yMJT3tgYIU3trGGsVgxHJKzcMSCLodJm8IZ7M3UJsyRMolOVzm
z5BoQC986Is2/hj9lq1vqjPsLuWFOZzezLGCNJ+iqCqD8oFcefkZD86wzm23edIEQCS/9MWpmuPr
zFMmlN7zF3CpkDQjZGEgnefeqKeou049b2gtHXitrv8I6NzdEmpR/0e7xDb+8Qi5cBJtyHBsPhiK
fgtxykiG88mG1E6eDHGlJuNT4+T69+XAhLWiDuy4zj6srvxK+2ybh6J/wLY9H7ugJDpGhETXAH9X
rZKKYfAYo4pamzZUEIt5WFXAphJIYed4P+9rKcbs7Z0RHZjBdfKw7idRuSZpoX5RH4VW0kUzovql
dllVLEjJVVtOBNrF47f6fw8SrX8PK12sSTFH7ry8c8FSmWmSeZe6Q3NRl9SLGqwrrlswLC7wmIL/
GIts+Q9AvJCO51qYW1z2qxz/fSwiTcFP8d6k57gesd6gLorRIVxqoLNKg3QnBwXpMjR3dlmwRJ+j
3WjW4mJVnnFuwze1x6N/n+9q+IWr2su1p9BtJImm2nEopP9kzoP/lM8EnCOCgUq8XFMvgYVyiTr9
qdamGTOpY57pZ9vbKitGxjYIX1CIRNuWj6q26k7x67yclRrgmgJJObujxYZsG7FEHI4+fvEjy9aM
LpDzlGpDbXQxf36+7xKT0tafson4cSd37afeEx2ix7La56i5UJ3HZ2Qe1cM8gmqvAy+hd9vyNXpA
hkGPzCZnXL04Ie3XOIrRLovRfkmQVwvdDoGDc0bFJN64KzpL+VGFAY9zuQ06N3mbQfFXbZIe07nS
781hqZdfwWDltCpIhi+09s1cwt7zlmwMENXr1tHWSYjzc1Vz1JoxR4lBMps6Wr5Kq+6bLML603L5
/g3Lt1pWY23i2KweoW/sBJFDX2u3qdc5ZqYn3Gfa3m2HI9SV7lb19Vq9w72fwUlkj30LwTDFfdb9
WA5mFCh7TXdyZsqCz7nvZ9TsyCoxqj5K9Eq+H8mray48fG3qtk7+h3FClQLGdbL7NQbDK0HmrAZK
EjbqUh4H20LchU+QDqt5tudNIXpCqMOcWjJcR7S0GxGbZ0uff84+zrKsSP4Yx/DoDtr3HBQ7kC3S
YW33y9xVOa3ATq4c4W2x+27TMvs6R0nMo7rRjJIFTG28G41zjCsCLiM0mnZwgaL0PRCi2eWLFjlz
wh9d3GJRSfyV6CfvxKOrMaFF0cqMdlFlYlwa+YmlxyrFiPY15HFyzpDZWTh4yAoPtqDp0LNkzrZo
nY7gKf00gAhmTsqSjRvIVbsrHXbQRZW+Da33EtE4OCQBIcf9WrPh/+ncZEuhn/KuiwIUBomo9q3b
P5RBsJsWmyuieJznwxvGXH2TdHV+6Zqa+4CVN6Ja9p8kBlqMQD4Qu8siOF8lTRM8s7f23TUaRBQD
pykrn30yMnbD3FwamNyrMSiMo20fhay9i1ubHi782GK6IcZV9uOpS/LxpGX5q7MQrUN21zDwABZH
FSddv3XifNz0eHRFxiSNhu5YNs2nirUfY+t8KSsIrQklycr6MVsUdWf9iyVuoUPNxYhWbBDzS+Y2
5HhPw34imQKkNHd63JHE4tPoqpfoWHd+Sb0Y1WJIV78XFgFiE/LSgNixvog6AAr2acorViaOcRW5
9qMW4ubwc6a+k4+6311BT57JpZvXeoKlsOd5blnmrwYt5/0jUR0szNkDBbYWNQpMBv99za5/5dXy
wLzbreToJegNJdYanltswlcaJi/2YGxnL3tq8j9gNLEqJn26Nz7PU+KAh131VZi/elZurTvWcgfL
0+kNt0s9qAsvUq8/fktlWxIvFjeLKJGbK7ZKk0wP1Me+R/XkUXTS010pZ50mrN6/xPlwGiLqImaX
tFuo0cUDVbmYjjJLRrdv3ybhtU+hX5RP7dC+e/nwkAJIPKkgS/WC7ac4N3O7TvS0fCAmJVshZaLH
i3qiyB7yHmhwO2dLgMqKGRdazpfMtFcGwC1C4jcudCPRbPyU56y11j36O5+PbOTtyrBmxPjzl/+m
/oUtLIIPlpxT91y43gP61bXvvMddumoJn8mClG0FEeEAcKMvpenRWO+OcXtp3HIflj8t84KNie3t
o+4cGnkIyGHq8W9k+m4cj3AhV2nwae4cDNdXzXux/FUafRo6sv0IX7GwwBne1Uu3Mmm2YJ272OXO
O8GZzuqTIKMAttNa6BoZae8O/JF1oH9UdfgtZ+B5lMkzILvp3HW5WFeWP7As1549mQdnv6OS5+s3
8APBWoud9CzyJUXbvJgwE0eQA3MxQjkfWU8NVvYz6GxCCn0rfBSYFHPxxRza6ga5b4jRZ5IbtApt
SBNamCM8tpL+o8YFNLuG/9z7/jqUmb2n9dufkv6ztF3gfNJ/BRCfban2fExCJ/i4QEiW9m+gZKtr
2mnVqpLumadPP0ahTtri0tyY5oJJQodKFdT2wTfs+NwJAXmKYWQqm/Q4Otq5zatu484jdzq5AUFY
F1dnsh4NQCvYodNVl3wvEFdr1dYDroPFrt2yRxhXKR2ZXZfesGgdg2S2jqmZfU28j9Yv9JW02u84
jYgsXtIOVD2nChHNSuZhAhEG1L1ny2jKgyz1ChXheHCcJLzovvtJlZmopwIMhUi3Nmmhnhy7zw9z
4hUPlVXA+hiM/DkrSpudRgN2OkNM6XSBt5MmmdmFjVS9oXC0swvXfDCJbNg15Drfr6mvEnSPuVex
6gYzxoM0AMZmYeQ5efXgqi04KHgW201kgRJuho9G9ymeIclnU1R+vv+vmdd0ByEqjzRUm5kBVMnD
VAdbr/EgDlVFtp4XwZNVEr5GN9M/gIjYOCUY1ryLp7Wh6+GWVZR+LQuE+qq71jbatIOFbO2ihngc
PjLzbriYOuyHbLDmXV3BtdNmJjcfiQhSJx8BojPS0IdluLeJsMqDqL2q95zmIdvA5bRIEPGb8Ca2
s+0MiKhL/1yjg2mM3Nneaxn/3tAXKl/tr55iTxB2qOuO7ZEZhkfkN5WTwSqY3J8mPbc2GzaFIJCy
dTYJFcw1mprwfO/DqbU7UuxDw3D/Xrf6Z6LCQ967ad4NkwZNxBs2qcUw2OstmWCuBh/dQdgFGera
qeLjEMaf7cbedHGfv+NjvN63q2bxQ4TPavESDgN9saYuzh5In3NF9PgqyoZ85WuT/5IZcbIvS4Mi
f+NRzYDBeg8wBUVM2J6lvbYjDxEUoq+hDVlxtieJOF2fsX2AVc0yiNNpAAqnbKhYqf0Et/K0wVzz
fZidaClOzS+jLiLiapjhhmxj2lX1oblLTzdz8aF1Fq3PggiTyn1Io765TeTGEaOXfU+rOF4nveT9
QbWYjK5OQ7hzNsOy/MSfJR/MmSjIEW/RogoK4tC70vjaB3mOZcWrrqqsXqcVzBHYrapnXDKr7DwX
ViJdPziGeFKuXdBWq7GXzZNfRd15itgI50KG3zq8m25+8FKdhRRWwyLwvtA1Dy9KWyS7IHl0uzcX
0svDvSxqpkF7TQBtP45TdE7b1H6RNCCfM7s/tjOW0KlqstWcjdZzmhZ/Svj//fZTu8K/3X2WhX/f
AuNkWsL4x2aHUkLbGIbvnTCmyW2Z66zhxuJnDZ8GhGTjvuIOIHjGIkjMmlznWuhCbApbjp+4FR+8
5XudtrlShLU/hWU/bSK6dA+um/V4rIoFiUB6MEayF9M0xluM40IFFzk9dOApqP1toLNxDBI7299d
xyW9ipUV4Cs8xnaMPSJJ+fLQbQtZCToxZGeVWbCSdXU0Ojc9KqPgrxchamvT63JEq1alj0WdGfu4
TJpVj88BzJQtrFVAgvMZ2z3UEa5NaEePEjADQoapfpw08VMVyiY80ftZdMZWeESbeDTQkVnX3mYq
U9r1LTei9MEJob59+/v/mVcZDXxbZyXkRvk+q6YEp5i5OIpw23kYULG5hCu3FxCTl9xRo4K5lwmk
cCqUVF0LB1SquW2GOwYi6z/4DUJpJ//6ucMAQBFjEWnM2EOl+7dqgc8202qjWtunWeSvJ1F+7Zqh
ewlS3zu2kPm2A3WlL/P4MgeFhT18gYc4k7Mz0DXvyz4QxOToazfJvHcUg9Zptsm9c4ZOfI4XvdAU
pYgw4H3TRequ0iXl0dD9hzEZR2/DxE6ZIJuLwzT6DxpdgIOieSuG92B34DQmK90TP5qslDu24KO8
TVLbqCFDvUR9mWzGQifLR6tv0aAzHExLjWUm/G8E6rW/l97Ncq62ThLMW6McrQPyzupzEvzMZSo+
ZAmFLctdZwWtY6egS8IuWEv2NpDxZU5Cnodgd0TcE6FLqyruwPskEMdIvPugNjcliZmnpNGu3tIX
7MwQE22ikcksEcX0eh694F9HAWBHRDqNdvIu/PzJSAH4hQW9085GfNjkTfFoa0FLjlQXH4pRRk9T
ln3pI2QpayMFxc8C6ZNq5Bdibg4SBxWJVchAmBcrgpM6PsI0/OjgXeEDb9/S1LGu9XVcg6cYgA/m
23apIqqRaKgQrd7j6e5/zEzldClV5g1lsvZIDfgLRNlsr/IhGt3onkYk9oNsSDLSmtNMWeaAO4jn
V3NvSvk3WOTN6hVSeEKonf+4Wf+RAyKp0XhC504lLZcMm99myK7SwgwndX+0e8t5uIOe6daYmRne
rG5xwlliWng4SQRl2IzKrTbGn+wQpq1md+AANGvcpBCG1veZtCrjxYNYIJbLgnFZ7C24gzuHwR6J
oO9E9V3YcXmwFw0x4vbyEttLslFASU9jwzARyWj3nrcZFHHI7kSxHcrXJonnZzWOj242rHXy27Dx
M6znLFLQqmW7MTWxEWVOgZ4pcNasOYpTtJyKIX12m0HenLFyXv59kL8njv71afccj/Qf9IIu4kHb
lr+VtOLctCarsFOy57vqTbdBycNXCN7VEcpH7X5NHQWevp5l+FUJMWi4Nme3lhY1AMd4A5benLPZ
slYk0+F1X8IHwPzGqAbIkInDytirKl20VO8QNSSnzIxwpdOgVi1paznyyDZg2JHJylwQAMSzFncn
WefpOimoxbj9JXQhdUhIIkxomZ7Cya13MzF/b/UkvwdYO2SxqJYjBqNoQslsuyGcpHB6FmXzqq4j
Esq3cR91NM09+UY4HvVJbz814/iCdbF6GprwWUH2J9QGxy4ST8yG/UothiKrxvXYRONV5iYjohWk
49P9ZjEjUpvKQzAP2lmJyMYBcvMq1ipokPlD7Yriog1a957XLwqmWuuGc4kKKjpjRomltyi/30uo
g7TrvZMIqmBV/PArsnxKaaCLqkk2mSHWiGTocOmZP+5E4l+UNk25fPu8p7vD4mnlNSXgrsozPwo9
krsp7/qdkqZZgTmsSGfY5FVItMaiO1M0fPAZHzb03/Xdx53q7hfX7YpbIUcqITmN3GYYo29RHFEr
YSDTovZmaoO+dCgMKBNN+E2vESebkflR2kUFpdr5MkRe+QAYP2DD+EJQV3e9w7HHiOWZPqGtzcy+
veE+Gw+G73oHAyvco+VYYn3fLvz7vW/+Q3m01HJJCxRUchlCfudUSsqpGn4ilteZHL/P5WKydlBp
CI6scODzdoYcEbP5LoVM3vIwNcmiHJoDXgHcMmpoGAphX0pL39CYcrjjOCqb9s+j+7Xlq7m69vfv
g5AtST1O8m2GjWOltGFxCWUxafrHf/9Tnd87AMCJPFwUgi4i/NP7TuMvTTSQJm6pIQg+OT7CcEyJ
0etoRXQw2+ZmKNTh3eZXjMI9q2WYt8Q9p3aXkVtrXvI0qLaT4id2CDXRnwAZhP9MxEsWlhP5WK2+
aQp7KzLPvahpmFLlQvzGEIAkudsYLevruhXi2Nd0oNQcqk7b5TSkV7TWNRuiXiXNTUh35FkdBSKL
nlUfChjWrcRyfNc/SjEmN30OadWlAEiUn7bueopHsOQvCN0tsPgF/05CcFU5TuSyzc0PZMreS+rS
p8iqTOxhaaJ6cB1r01ooIULUDqtWjkAaILzy503/FVxl6P/oZpouKm3uOsugF0OKyN87CLUxmFS2
6RKVZRlvGnM6K8+TiEpn05elfjKdzr1RNXhlPYuguKzOzjLT1KbIiXxcmssEg7jXnhCRYakAjg6o
3ThP0ldIfXqUj1sw2QPoc44SNJDrmQrnWlhBhK88NUhISVu8BrNcqpPe1XeXcCs9b17cabD2iP2B
VYSwN3YdBZYVuTzeJTGnnY5X+4Byi1ykHrumOReQtKZ5/riHbJULTMg3gAnh66Op3T2oBGuVW62O
pJY+Iw0a9pbf35acgok5/Vl5P5azFqHFs7onljMLNI+M7T0pf+ZZ9Yr0NsQO3CMCIdFCFvSff4lA
EmRo2UyeSqKZCeMsMMC7+kaCO98rLeNkD580EViHMfpTNlaPa1BAOCwyw3jjbbJohSYHAwX3pbbK
H+oX64EPXZczg47m6r4xcyIU4VoSy72H9uIYOKF3c3tSnsYQ6DnCwu5SC4O+om7HB/VT1GmCsh45
TDS/FxXwyEEssd9ucx7kSH9dr42pXIUJBW2StIrs0OjiQS3IkEu1OzxueGOXRRq8F7m791xt6Fro
IQBGNIkxHdkJincKYTul67HJTVCI+rucaIxn3G/TGH6kAbgCzO+M3BW61HlIH2IK9ochFjR08Wbe
xgx7ftiREBEP/qemmeyX0srcNe20XnuZPfJOulbstBb1vUqwr1rxYuJi2vkODzwRLvpBA6t00MBf
3QJPc9aYG+VnSu366B7bJSAwJsaxpBT8xR87k2d/KG/c9p+EK7OTPwTndFHOktTcPGjO8J4DNUoB
RJyLGm9G4udAlWBWb3OsJEeVJFDM+c6pxlWYteZNWeRaUE8WLYdn5eYMgMabhhmhz+LRB70+XIhv
tO6xYWXhfZpsj1wJPRkuZseQoC/BgDqKjdz3nFsnvk4odh6jBrbI5BCBqi+ntAFxT2ZdHawtgiW2
E9qveskh0w39R+mE8X8oZf/BJ6fpuKx2DctcEqrZlf996NBp+lWm1rsnMfg8vQnt9zZwICMt9IM4
Z+OKWPzBrKfg0kbo5u5myjB4iyI/e6GaRyPn/66jBX/TzTg6lkam36kSXkXmtOn12UlhJRANwcbI
kD3Cl3yxyuRrw8G6nz25uwteEogVFx5qgg08iGXpnD33bHxYP0/x58GKYamYfvVqjrCdlrPGSP68
zhBsPtkUiOGy5TDRBT2u1h7C7XJKxmS2B15KJrpn3rR8Mm9VAS3ECxM6Uss1zPZc0yjDi67EgtQi
x+3nqFiVOmnZpV9MmynBxx7EQJ3DvIRQwdNgPoABIL1v35C1+23IxRXi0PyDmeS3g7mb71cEB64J
JnySkbZhB1tTGWxZvlltjXESScS/T9PWP/rLi6nREAS50V2WwvstTCDU2cUUpuzPqPHdY+ZOO2l0
9EoAmRGRNIKVjmD0KQFrtrhMCLR8tRnuL3oxaujG5FEz8HfP6nYFEvCYVO586ti9V5HNHbxcioLi
xvKcNTOlvuuE9AbrAwpO0ZPiruEnX+WaefOFBtUX5fwFFepwqYak3E51rX/0vnuTmEgGVKCfNBZD
uUzyPybZEtaVR6///obYi7jnb7sTNOGUoGycITb5Kr/vToTtZD77k/FcUhGmM1GjAVv03L47Hke0
aR+1J780I4DiRb/RyviQtOmzciXHdi1Obun94dKcesL/GB3Hvt4lFqSNX10ddZTlMdps0UbbyXGd
amv3JtFvE9Hs9dAQNLogFVQ0mDR6fd/OnrtS16YOL3YN0+U4VqXxxvKxN9/U4SHI6wISXUGJj3H+
UW19gm46Rk1kntUeyC8n/I2kKZ4GrDjOQvrW5+aFxzH+gEc4bIE0/0dYhfx/3k4Xh5gjKCYzDNm/
DSFUXTQzROB+upcPrFb3N+Yksm2eYNhRAYg0kj9FCMluM40/EI31wuCxiHGeNLBIzSxLcKVpuaTe
a0AACmRWU/lCQ7J8ybuWfZfzoTleeSkJwS5qGO0rIVhMhSjmNgkbnCc/n08YcfJroHUEdblGSx+W
5jjf78+j/pHkKOM7YzwpfE7d2/Ym+lwCpNurXIooBKwZ5f4TbeAffQU2jV2bvR/y0b+0HSo4dVQv
R6o9YiddsOJhpwGL7PUT6k0+X8sVGJ5pwaWECW194b17aFkJJEJnjyQueHDH6Fz1fnAdCP8EjiDo
Ni+pnG7eOltR6fU+W07ppdA5EE1Akkybr1xfTluYUxt9ce4GSAZfljPl4+UjCR6awKNXYKKIVVNc
3gl5vu+B/v25IcfgHw+OIwxdSEHxFLHK762DcWLtpJFedeabiiP7lfm5b8Ot7ibejiVos5PkfCyz
Ve0NbzpGtQ+SXwnr66ePZmi/l0Q5ZmZDWW4pkTfgDrce6aU7TbItnwYxg9phH18ZOiGpk4E2TC1N
LeEdtZk5Sc09ji0e2UZlr8OkF2e3j59L3X9JlwdQvaj2g1+n0LbU/922sOg8urQ7o8ea9Uv/Rg34
fF/SIU3DJZjCML4HBdOhxLFXX+pwkRgsD3pHjPQKvArb3TnZybD8GkxzeqrJ3j37s0XIT2Acp7Sx
DhVLpuN9MaXnA2U17EgvUZzfTH8Y9vlof2sRWm8j2fqIDpbEv8h0Rjrm6U49/fQbbp1jjZcx8n+k
ehkiANb4G7tpeiJPNjF8UtcL4ZzuO8X/Ie28muNG0jX9VybmejEHSLjExplzUb5oi0VSlHSDoCQ2
vPf49fug1LNDggzW9qyio0WKJpFAIvMzrxFyrC5ONN4xC5TLUVcXkzJZt1JbCBMn7ao0vohprB19
3K2WeMHfZHXWQnFz/EsTPcVVkOvuE24OYEGQyi8p3uI2gTAMTBNgajbpnetkOaXFiS4y/c9NA3o2
pnWJ+w0pvp5vMWzZajWGG6ma30XBcAOeWPkyIvt0afkC+pIIvCdNUcOt11DqdevGP4ZO/pyN/ebk
fVUrVbmqAXMN6MZ/qf10E3QQ536vYsVxWUTTykhLadLt7/NvXpobO3bxp1Mrbwxd84w+9Hveq6Mi
qIGVB5xXDWDWLKcSSSAbXDBMJBWc+CFA+DNocgyMQo3GbmKI733NzLSmiO4zFBbQxWLDBTHsb7pe
2n/azGGHNWWqgMa1CgqMstfRF7k9SR2edMyqCCaZUBET64zsIsud8qo+5UnYglz+zj9TbCjwNH9Q
0Oj9efogqx9aqDBHD83kpZdp4UEXvrkzUMbanSLhKextQx9n8wlOC0pKPxNSWO+2fAflcJ0egm3z
tzXf8okJsDUtofllmoPgWv0V+n8XUfxVfayBcfn6/Xla0ZZRGhXvNk92V1ZTf6kTv8G2lf7tb0s9
3DYv0XPUf39K77r5/akmt5pq0aEPVNjbaO1Q+M2xqWum82MyhjQbHI6A/zy5XapsldAttl7XBbvf
wquKTK1FDwYaODdSL6eqPiCB9mAc2nWnl2vL9NyXIFWPWZSkX5MsxjTDpy0d97q5D0tocI2u/WyF
od4pbZKg0hYqz7EogK137kvED/q561w6gxZtUuX+hESXZQ6yRdbG4mTEqNcsi9FPyq0DCvHzvViI
6VR9E8Q4hHS6TkgnHE7deZ0JjT+MbEqEfQaDy4vDDv4HSgvIKJGoo9w0gtYtKaYZ9RdFgqRDwYAW
eGCfopb6ojDUl9Nnp+PTi3NEDXIVoDZnDHXxPZCL9K6kj3MRBi6ulbgqJ9gD/IFZz1UuYGS7Rvac
YxlEVufBidWvFGQvnzvyNbSM7eahJYRbUwtRrgK8F1Qt19d5IYJvtRNvTtHW6Cjg85ScKEhp7AtP
1+JlkVSUSLQB/doJgFf12DydoHhTOWkdBPWFJVDQDWskBmDBBQDE6k7b+TrbGpCFPZkIoNnOk5s6
zGkXTXv32I+7RC/8uxQ9XdfV+zsYSGKBnDeIfrAaFEZBu3E3QfaQqD3aiOj5kzFmOArOfRf3PCkw
qDfBT60BkMWXbpusYkLfY9eBvtJsDGf9pov3mVXDeW2QLFZMtIjtyLgTGDq2FVQvTtRt1NfG3Smm
THyDinS+RC1xQfEmP9rqYFw4YVasQSz6P3CqCapvHR4h/d0Q2nJXTuiC3MTIBKZqs4hsH79fECqL
OMICuOo4BCpgy791GElutl5BhVZJC2dR1aW7OzGFStnse5eTkTghAjsCNBIHD/qVQnOPFqXbRW3y
A7/propIw63eO3IrAaHvC1DIh8EGx6F2eB6MoyMOsr/sFG5U3/mT/x/fEMnjb49u/B/7pZplxgpI
yTHmSV2euhmncjPWPdECFdN6l2uTZI8N18BN2o0NiOQP09L3BlLvz05VRUufOPdYWukumPCbUdgY
u9g36/u8D7EJN3jVTn7ZddwdSpN6HApEnNaQHbd5IMe95o3KjZ6WSGu2wcFKLZrDGlmlwxn17104
HQg9aIur1yotwI2nBg0CE//6SMry6IjypkopqrS2Wh0jrCX2bVMaiM+Zi84q1w1N3e3JbhVY8i9r
jIbbotTaR0nhytTjB7M0Lk4lBAUZoK0G23GtUZbJkxT5Fje+OMnuiRa0ioq17MVJ9jc1MWMuwfYt
HN9E7PxfFsktINB1aZVi8e9/O31klE1xabThXgM7dh3KYdjWaWxdquMksnfaf/7rZ/+/vRcq7vHg
YRT6P//N5z8zgDCBh/LF20//5yFL+O+/p5/5v98z+5br4GeZVdkf9afftX3Jbp6Tl2r+TW9+M6P/
eXWr5/r5zSfrFB+s4a55KYfjS9XE9ekqmMf0nf+vX/zby+m3PAz5yz///jMD7j/9Nvph6d///NL+
1z//rgmK4P/1+vf/+cVpAv/8+8Vz/vz++1+eq5ofNfV/OJIiLe3E7uX0L0L8w9F1i0gaj2mdL/79
byksHf+ffzfMf8BbNtnaUfnQf/9QlTXTl4TxD9XggEUrx1A1flr8/V/X8+a5/fs5/i1tkOgJ0rri
p9/2K4Dw0+mwbWDdlmmQDM/jnDiSmfT73HgYK5v6Z7Dj2PMSrBPNYGcF9sI0r8ziMje+8f8gfKjr
Rz5o6+9ZckksgwXRF4HhuUwhoEWbV/fuz2t9fW1vLb9Ol6ZbKI7QCCHesO1Z4cJj04vh2+gPE5kM
5Odl2sbHPNV2FhpMRn7mSNV5kq9O1H8Nx7FqS5IIXEH4+qt2RqEjsNj5pQ5etOzX+WgGl2kGISSC
RHth1kV4nTdVyMmYtCVFUs9eooxXXkc1VSEKufTbhi5VL7KiVZ5kayu3uH/mP5gW8FunGTZi9Ju9
rCYqfOnUhE6UxkWROmsjs8YVmVC/IR1WSGh7LPiC3OyOlOydB9g91p7X372ER6ufMVYTH9xkIjiB
sYak8KG9MyiE+qRU+aCD6hcNkpgqxBcFLvrOjJEAXdZCGxHBcboUh22/vIbgpR+8TNpbHRj2Wu0R
js5Bv17qdZiuEm8Ep2oo6h/sXipNuc4YgYBm3bZ3xgiSiE/1I2XTzBpcfWnfWisfkfKLzIvrYQH4
rRNnmvkTruTfYdLpoQJ0403CoE/HjHG2hiIVSRTKe/JhqL+HyeAimLMxCAhqNfm9Jb7ZEV+v1gkV
8G4kWyUqppGBxs0MNSCBdGuex0g+b/YSluAO0/ZdYMTnUpO33Z5pSqaETm8y0jTUvNvDUyrMvhXK
Qy90VPWKy8EPeSWuq+rK7K/rSj9zC2fjSXYmQ6VK5tjgy2n4zW+hdGXjA646IAcoQwomK+C7vOy1
sfLcM3pDbxMLexoLrCmbm6ECDjPmqxF8rsyHjlwpM6oLtE73nVZEZ1702YM6jYGfDDNRASmo8/Kf
GRutgZw4QgQTHAxJyhqCnmzy67+0e52GwWMJHAmFdTxcZttJkkTksG2EjbD33COc0wcEmuqzq49r
L19/PtZHt83RLGlIKUCUadMjfLV1DWmlpk7PbevbuqRQEd0Zer/9fIzZRvF7Pq/GmM0HNWXqfx5j
IO27aJFyKrNb3bq2KeBB+jvXW377Ms0Hm2c3smzj0DfL9EBgcmGrygG08D2AYrFQXPvMFvjhzdPR
thK2UA05X3NxZWdG5jgJRqTZ1wAiIu2dM0Nos1P293z006KmTyuMWTUBsytoxbUCrzKQe73BUzny
Vv6IsHFigw7JL/y8C1YOLTEAVBshy/9kgRgqHQCOe97k2TvcD4ISsKDZR+Nw70TD3VgO9X/wXjkT
vBPSuSkRuXm7CAtoDDjJU+oKQEjJItmTve69zPny+Tr86PV9Pcx0jL9a61TxktDugvSAdfGyHW77
8BqT9TNz+XBNvJrLdBGvBinUvosHhCYp26FcXGwGW/lPRjApp0oyGhPQ5tsRjM40fdRy0kNcDciS
b6pGWX1+o3Ttg1lMuxyQANSA2YlmT8QrBCLysc9uqqn1tVUDOkFyAIUfwwyxGo2ua3VZyquoLm7M
IMQNxNAKpKjGr5zbLzj/6Qdo8SZqUp5cWjWkknYw0a4S41Wa/ZEM0Gm+AXDpFtK7zbovIwJ+UPrg
WyA5VXnxrkutXdSgbe7LajkYOaSQqUdddkW8lEG1Qqq1XBg6pqhWlw/byCx4vVts1hIaNzxaxV+a
4mYAEvMomqLZ9X70LILuBrFs55K4NG9DFBAElHNNI/nHr8zb+kTB100rAgTlkJNEdf7B1Tr1it5t
vHV2poosWb0Atg7q0vklbgG9wg84ihHz3takN0sn1q/9eIUuNWxEYdMQQypsUSCtuR3kwh7v7CVZ
5TKG7J2uWiyoOAr1eFFiXd6GC5jbUw7fWGvUtLulpLrQGt4CvHUnE5edUgMaPIAr94idotVYPRvK
NXowOTTIeNVgXrCIrYZ2R6/gnmJNB7xZ+ReB0+NZlaDzNpA4bwUTRFoms0FQC9qUpZ490f9BTQcA
OJoWuN4OAjaJqcJ2yNhSVtDBfTQOJa7m9ZRXhqq7gBQ8LG1hfh8AhOIVryRrdVQLNHRdyl+jGjw4
Je0uRUd8DT3DfpkUjnZTqEM3yTK0oG9SUDLOOFDHCK01M0geVCQbVwWap9cqtibH0fT1tTr48UYW
obsy7W7caI3awa1unUWBjsJaCbKJ9lnXt1rjTY4fyKOJuKmuRtGpG5SBwlWUJ8F9PehwewxPW0g8
GBe5TnTqeRjSxR0eRProBxe4JhkHWYXmxiKh2Fi4dUHEkHi/WJ5YShirK68qqnqZQTxZ9WPiPk8x
FN7vDjRhOZQXdINzBG56b4ktbA1gC9cmLM/SfaLIZOX74EjyDFf7Gg2NjQaNY+812Je0iRItMDgo
V6JXiw07VEHmhNzkU1F3w4oSvrvuBmv45uDYt3RcxD5EiiSEU+KkaTa1vaijHhcxsoo1XgfpLiuk
Afo4DBZCqUEzRIDUE0gsS0hOKBrVUMHUzMZLFhPHVWNC+Rk8r9g3Bl3ETNGvZK7UaxWwxH1jgmHw
AmEsacB5W6yf6Y8F2g/XSYxHzUS7yR7A8QVjUS0Riub11MBHkifQmWhwAVVyM90GsWRUhAuPAWT7
VSZ+E9TNvUSPegnGFDEM4Vkr2SN427Rgr7JY6deiN9JfmOioqySlYEX3N1jYWR1jTJXikKLJdp3r
owPhP8sf1SyCkC1GlLAaqmeGiT/VmMsBnmUVYfendrve6/2bEHezxagUco0fB2rKHpCznDRqlZWt
t/alhiZo39KF6yyg0TjbIGpT17vaVpNFATlyTRrTbzEOxJdIA95I3xnjggzVTbdzK9i6wtjjF+Id
8TOkEZ0GL4g2oewFpw9yVRDvtJqHkZWTCnhLwWbE2oqKTwGtcrDXBu2dFaxssjrbqtcFptQLVY/x
uZWZus4ydViFkRNPlkb2TodIvVYlWjciCQXSNIgL+5Gv3/4vAobW7SKdwxSadP1Hqj58fjiQ43PA
vMpX4FyphKZQ+C2sQOl1zA6HqGg1aoF+fMhpMGEelDvkEmz0aPSpW6U3vtuJ5NHw+NcJQn1LitDU
gMfhRyasHqKlTEBRaYcwQxxEmqp3KWv0hTAjd5ZFOIE+cFBZFFH2LR4l8k+NLlZVLxBGsVEga40s
WsaD8miL6KfXi2BZRXm00cBwIMQxxgujAJartuLRC8x006PgCIOvGleBdCiXDWWCLghdKfAqj6FC
t9cOZb42ksJDBreXlMzSHNo2FhNRblkrj4kuc1PB/BohsKVZ0gEgPE/R/PNpd9mQhShHYymnsK2r
fQxtKMYdrgq8r90E13T89letYOjdwSf2c/wDRzWXi5iRl62VPMu4UyEH8xu6lo98S16EMXaKSaGo
RHTY/SWpcwyt7hD06deuoKEX1NYSwQ97abTjhem0L4MLJ93OCTQUffhltdn3eAClMXb1rzjVvvmZ
Rv+fWgIbpwOdu/xKVgZvySx5ZLUZLSCBPg2+Vy1taV5bmoVBDnpVedXlcECFWFJcvpW5RJR37GEg
4FjC+VICojXV+5wEHFqi629KHRHfEYvvreKAOItcjxo7yrhIFVuLoLOzZagZ7dpBWuSij7lbHj3o
BWXxGjEnCzCM/Rx2/h1yO49J7JjXhD6TVqJpLQmnHqAGPWaICi7jztb2iNRf02cLodKFxV5HR39V
svDXcJ6rPTa934NAffQaa3zgVELkcwjuDXO4UqoaFdcxOJpDTYDZD7hoKQ+KEDiHJdfwrIg+Kh39
1WqwHjk5vmnJhBDovYSWEj1nrJJjhBydaJcATWvDEGd2icduYAawkpKffWUDGFPugrII10E3+Myb
SdhhpiKcrqcrx6ntZZeV2pkMayapQfaLmsbUdVT5e2rtzGJCLt3yYQalBwFuvBbxpqqQd+ucB4oW
NNqvKtyPW21fK/W1bn+B7HadEPnG+C7qVo2V/JcGOn2ZPGlettISONzpBl/UFaESiqkHwWnU7Pi3
WODWt0E/BcsvBbDwHd+g6LcxeOEIfrzs803jJs+G/SWzHlUvWzsgshtOvUCd4O/pjt8UiZ0V6Rdl
TOj0RChoxz/PbFBvYUvTzSCTpTKFlKMFU3HeY7QkmgoIdSQHQtNrrbI3JYpPFXGTLLXbvEEDrdGs
O72A39PJM+mSNiURbzbHaXDDQuVMl6Qyc6SDVrRWDEkqObgy2tle/M3JUfpxxyvL6Y56byBdClOg
dVnoKK1X/WR6dPX5DXgLtvhz/q8uYapsvUpBUKbSQMGryaGSdCpFuTkNqUW7sS6XUdP80ddauBgK
8f3zcd8lDQCjKCoJkGKg4EFyvB23Q+4WQzBE343Ofa4DhDWK7vnzId6lcAxBwVuVqkVqYqmz7Aro
4EhHdswOvmtdRvhIbRyty4g8omT5+UgfTYbTTaW+LSbUymwyrVurLYCp8iCqyNur0Et2sYjsM6N8
MB/DgSVsUoxnTvPKMe4YaBM7YXkwZWvGqCJoMAYjUqetGdrRzedT+mAw8PbahLsH6S3ncL6qz6rS
rnHGLSmSEIcMxVpVmuG6rIHifD7UB3cP1BLNdQuyiqPPS1iR4kSVjLT6oDRmtWtUB1VHB+bw56O8
T1OJREwa2bqwLQC489unYVUhiy6Hcged1QiTiQvIKfaQ+F+nKcaw6BOUg5pndi3fJNtgG6Je8pcn
S5vFhstAw4Fi8TweSnQFjU3dL6aIplgOlO8WaeYcPp/r+zsK0FZAkgNqSwSmz3b4olHNFE3e4kD9
+WVAHH/Io/vPh3i/bzCECSaD+Jm0fy59GyJGqWdIZR5quDLTAeJpxZKN36pCRBck6MMfJlnm54Nq
73drw9AMqqqoavLCvfPOMBDVLAORHzgL2s6DwLPzihtJ07XeRM4RfC8J1jn08mkub7dpDkyIpQir
Qqgw5qOmWueB8zYp09iTsBhazDjrSQ9FG0RZqIQiwrehqXPgmMrzI2dmJbRj1UjOyikZ2E1HSlmJ
pWFejT0EQ3iNsSemnheFJVYbJyUrT6teXAxeqU6owTfc9TTzTqCgXdn50k/thYfAjZLfQNaeSgHT
nZYPcfhYavo6I4c5c6OnHev9lHmy9BlUQRfw7fYs9BbX5FClblSoHWIaeCaYQ4X0GxSXtWYgtu1h
r7jQi9wGIw+IUKvjdDkUXnHmkX+0D73aHPRpRbw6nzyVLDZ1u5oCFqq0KfZIidkcFB0h78+n/P6d
MfkjTLDLnBrvGFWJ7SZdjd/EAQ6oC6CMJn6g1ubT56PMGkVTuIE8gcUZAcARg79ZeRuPFGjaYVoe
9Ny7x92AXlZ/69b9va23ZzaBD14WU1o6ZzuBBaWsk0TDq1sHsgg1jUioBxgHhLsywBJU5j0VnaiA
p2K1ixyu9s43iuExVw3IMyZxz+fz/eDxURvUNZ1j3jTteVdHiUhq3VKOB9AtJntFUV8iZNgSH9Kr
+Hyoj6Ip4iioSbRCCC7m571bJkaG1rd6GFvqT6BTQvUn1LElcni3RXU/NPki7o81OC7Ly9Ewbc8s
1fcnjGnSUQLfTn8E47L53p5Waef5kEgOoYiu1PyFEtg6GvQ1ZLMVkayr4syGCqsn2qOvZdtaDI9Y
NS0C7WwjYHo9376+XImguUxQiy3inFuMe0dRFmqlHiJONSXLNm7z6IMESltrGavxoreGC03HXCH4
aTn7uKDKFkXLM8/j/R4yXcQU18Lam57I21c3rOC8thbPo+qRmk8uCk4JRN3WRQwPs+5QQqdE1nTL
wvluOdl/sPAMmi30xlh1Up/qEq8Wv+/GCKUHPIsSavk6cgJ5Sd0uuoHMoZ4Z6oOFN520ukXt24bF
NGe3dLEs7aAoWN9juq+94luRZs/0qO/aFMetAiV0Q9kNk25woX0hxoHxjUbC53f7/YtmgVSEXqPi
imOS3b2dr5aFgJQbBVXvJPuJXiJUTtzi0Kfbfz7OaTJvlxZPk14tffyJ5SFnN9akzBP7jWUd8iBG
+AjpbCdc6io9puh7je5WnSGe99Cr6UKJguvGec6Hv9ryBEAAjY6Vxc5iIC7zdqo2abqda504QLBY
xXgutCFqUOPCaL52QXMmP5p+2Wy67F6sIPT9NQ3rqLeDZaL0xgxlroOdoVUUmJAaUTETNwiG1dsu
Uce7UgTZmZv8/pTghNBpHKN3CTZlPkMnqZpM7eL+gInSsMiq8EpVaYDQ3nsUbXem8f7RYLAqCBht
A+WMeQZsZ0oM1kRrD2M20t1ABFFDXbd3tpWa/X8ONZ3Br17KvqhiqsAqLMpE/abiAdiS2yJtsu17
I/7rLwRFR9UgyVTpRc5fShcDnthR8/GAhe+P0E1MZD2cQ5g7vz5/Id7HDWQTtgpCWQX6oc5PWVJm
gYR2OB4gmPoLOYKEo2vy+RgfvNyGNq0+6dDDe3ey5XaU674ixgMtl3sDgLcmyu+2n51JkaY9YrbW
CbWmfiRIAqnOE7GgUKqgDlCJLA3Ki3mMW2yMPhgvsnzsDKx8rVbcFQNgSrTUz7lpnG7UfHQcj1nu
5Lb0kGc7WBIZTeX5QXNAHO0mSd2NEyNtiQRF43mEvjTLLKXYQCBbNFlwZXvhVYipZoHrl9m2N9Gg
IK7sgK92w6fP7/47ZIppGXLC1IESY5ufd7XzsLNtEqnm4NfwlaWqHWnVQaxBoMAwbhFxOY5u6JxZ
vh89i0lDi21OFQDxZnfDbrEmEkhRUZeqbm27Q7eoDteCM1vLh72TO8+yS3fUtc6c2h/sBsaEuAej
AJSJKb99RUPaCyJNY9aAFX63CodqRvmrTPKN41THz+/rB1srwTCQO83huYNeeTvU1FKOuqFoDuBk
MWEPGlQCA6f9qcXGuNGT+ouqR/q5oPh9UGJNcSjMImjMU7/67aCFrJxKtZX6EKUwf/xqr1iPpdpf
h81zrW4AT1zkWByxRpetVP/6M5XsR2TL/G+qFL0dW9PzyJRdPxAHV+LZxXLj2hi77Br1Uf9QQbdZ
qblR4zqpSGxy0Uv8y/ebAqcxBeOgDyn9vh2e7T9qkgIjRieWtVw2wIG39oDKPTo95o0OMG8V6+Ff
r1oB31dNCcJUOLoxL7tEgxEJM4rUg+jzlz4PfwRqu8Yg/Vz0/8GD5bAkc+OxUtN2ZgvX0PBBDPua
fdgthm0VNf5Xy/flNf0S4HgFHYshNuoHR/WGFYLvdMTKyrwPLJoff/02kzRzFRPZGQbb29ts63kr
/NEbDwPGsgg8Fv06TNR60SjtHcS76wYN3jOT/2CHkhY1GFuICWo23zqbGPuSMdTGw2jQrEHfejdq
bBLSenFacVGV7U+la89MU/tgpyDZcsAgAmRlZ5wtJxpmbsP7NR6aGhXnZdyoEMd6YgZCl/KnBVxw
i1Wjs68Ivhc4Sg7rKHOKHfxJ2GOItCBgY/VrHLrLfekE9KFdvzwTvM3OZpa4xnlGHQx0M7fFnmUg
WlT6MlaM/L6x23tLLy9oCp0JaeZZ9jQGQEJS7AkoSc40G8PNLJRvGzu7x7e2XiFUcKO6B1lvuqJ7
AB3/VNnORSnMDXWez9fZPN08jUyiaU+lREFoMFvxbRBMT0bLQazly6JaGO4vy71JMc7Tgjs/2Wvx
eiIWrq3kpoVYNuAy8/kVzMKS0wU4tianKBWrofkZlWgIOhJ/5/dFGH83s/pikqXyhjg5s3GJWdnv
z4HYtNHJ4jCeY76SoeuS3vaL+6RG824MRv/KcWP9EvcACo84IK5sFK9WbtuD1FEsbVvldk7PDief
Ianqy94OjKUS2N7a7SGFAAWnXd6YmFmEGGhWBoJnUsbeGTjeB6uPmva00VM8JF+arQxYNANxo17f
uxaiWLqSbVNPiDP3ZvYWcmsE8QHlFUJDzYBr/na3CUQcy8r0qvscb1I0Un+IzCUMjcK7Io/OTGi2
zZzG0gV/qCrRz5+fX2rRCA917JrHgN6XqxQlKAOZLRorAoXh0CSsaS1eo0czntng3q11glK00njD
7CnGZpd7O032H4R5nDS/o5sPJQXLvmWBLhoFDUTQFEx591UzTrrEgZ0RoinqzjS9dBk2EgxVgHJG
UPXApQXsg8/fgXk+fLopVNknQCJw6Xfxv+aWTQmipb5X8T3jWSx43brwGg7uSvO+6Cw8DcG/rNkr
2Q+pfZlcCc9cwSyO+n0FpiU4XvkPydW396ZMI9vS+qy+zxpxbHrvbgyKfS/S9YCSMKIvGMoU6yBV
1ihHP7vjeKn4aAXV0RKJiV1cxbssVZamVp7JJj5amcZUEyHCo7Ez7/CVyNzameSyghEyXSCyeGFl
5bqWymWcqWc2w/fvGtUuOgOowbHQCLDe3gNE3GVY5GV5n6ZoEAWtaj44cVw8fX6rP3gBqKlR46HM
p0lzHjzaULWRlBAl1PgMBYTEGsbbWBPh1hqCcOe7Q7bHVlvbIC5zbq/9aGgiV0RNedWnd+DtBG3X
xVfLK6v7sKvqTZz3zcaKQSxBBXC/BW3q3fghog+iQJryzBbzfpsHcq0LYPmcceRnsy3GiBEobgsy
T82M9WWheeGOAJKGdSLOreX3a2aSCqZDJylH0HSZxU5Jp9Fy7rr4XmjbEUAi2NhdCuGuaILj54/y
/UszjTDRWh2wsdzRt/cTAWzk9qshvk/zcdvnYhdb35GTXnWZw/kg9p+P9sEtZLSJ303PjMbc7BaO
cWIGmO/G90ML69S3yFVbjCTcSBFndoP38wKyBpWJlULsQ3vu7bzGzPYrI1fc4xA7d0av5eBqbiCz
4epRI9gAjOfzmc0x5+w+bwec3sxXNZ06UkJdEb5yJHNuNljOAz0bFeTYAf4qfrbETwpl5uCJI2Vc
9FRKNlkKYfPzq3i/bshWKfPQuyGVxLv17UUYeV8rioAri4QMmbn/TADW1HBTbdqRnw/1/lFOiTF7
DC4q7LXz8N4YexyU0Lg/hl7yw9eHBc2Ilwic6+fDfBBXMo4JpYi4ygJaMJsS+3TnWIAyjgoossp4
4L1eS2e88vpgo/sjQR6OPlL3FzQNPx96WoyvCjHTEz2tUarI7Nu6PVus+BrlfT4tIQsUkhfsZQKg
Tfp72MeLwnlu/fDKV4IzVIwPbyvohqkDR+1h3mMlSyTQrVlGDv4anNvNzhHRnR2053azd7OjL8Kj
I4QxCMsoQLxdKnlSWFi6jBb6mE+B08EBL6gE1NhmZCVsdlVCBKliEG3Q7z6/r++myMiSdgRsSg25
0nnC1OXQZwCzWUe9qI5+4xj3GuJFq8at8zNH7wcjkQALmi8OPet3a8fOu9Ycu0Y/loZ/VUIOyjXz
JQnE+vMJvTuTKNogxAM8BH8zEpHZrUQbWS0VrPqORZw/gjxFLSaaJBm/Isb5OKTJU96NPz4fUptP
jUAQNSU2U4oKJD7zndSzFfLH1sPXJvpuQcxuY+qTstzWhob440YHemDkwbKOmk0S/VAxDqHN3pU/
8uFcNWceckxXIi3IrMzcAGQxm32ro5qX5UF2J/Rw5Sfj1sVC+sxsp5f89at4GoMMggwTLDSkmreL
FSB9oCWxTO+89tEd7gDRBej9gzNgf6PztfX5TI6TmPOZtTrvaU3UF1rhTI4ixqTGMxs5ijMzsXPu
c2ECud2ANzCRata8hZNej+hWqLW3m6BiAvfPAM7G5xP/4N6yj3OI8YfK0Xw3cCxsXETtlXetG22b
wLhDBPbL50MItETmeSWTnE5/iESMJKx57o67TYyplJ7dQQBeUdFZYv22zNxo7WAajz3NPkqGTQI8
hwLwZQnaQ2jZysy7X+Vo3JrZ8CMoE1Tkol3s/Mr4q9HLlYWG9qgTjiXVH6bIUQhAC7MOvxiBv8dv
4XaC72u5mwKqL69QCD1UeF0v0HA6GEr+4kTFMapBfcBliPBLRgUHE43sKkiatT6kiCxzQUVxoQUG
WlbN0zhpZKe+t0Aq+eipw4NXWUsnJfPn+QyhSID802adfiRV4m9emf/KivygmyAO/PQLYtsoSOiA
4hApxGY7trdWifqX3xX3A0jW3hju0W/btL78GkbuI+VK+DTjBvTrKqkMHC7rNTJvSwqq6yh3dxVy
GEqRoagd/4jBTpm+Hy/ReLjO2u57K8qnWPP3gpcyj/Nb36ZOl2jrLlb2nAk3AfHDmBb5yo+zWzTY
vxlBgOmKTrfBsBeBkd8EMYwAFJ4PROiXjtrf527ykEJZLgVKWXw7Mh72MaDi0o4G5r4D2u3lk275
Cl/EnqqFJUsz41ZNwTnmzk2sgMG2jX5tWjUOTyjo1HTu6y4DjgHKmorbFV/pF9g54O3R3XscfWba
7jzUI3Kre+y0/CqwUcRAfBisf41ycvsdi6ZhMVI12VYh6r9YJkh9uOnHdl1n1ZcoxHw24Al7JpWi
Ptl0QbkeG9DTvYPLjtmhU9beVY61RDrpTrjmV9XXLoSVrUsNYCr1Q6V1N53qbc2sfxrr7DKIJ0IQ
rRDTrrZqjVBM1VzKaPhV5ahRxRGK7s0en6VrjoxLI6kOfeptEjXYlOiHhdDCotzcmOwuWp7jqdWt
FSu+8lz7EpjTJQvbqMXaznqfxzLcJ1bsLpvOvpRYc/Vmvc0ysfJyP130svkS2PW3FANzG/S8bUNx
kU65kClo9sTXN50Mbruh+TkgS0rJ4rtlp6vCFV/7IvlDS6Od39m/RmycBipbi95JMQZqAZLVwR6B
nOt8MjT37VUVug9YLh+i0lprev/YlPUDRHE0cruFbvosheIqzrxt2eX7DI9du5JfC25nVicRdgnl
Y9S4a2SvymWTNvg1RRcSdScw+eK2zeK9Qj1eKS1q5MhQAlvcAdD9BiHfBrlu5BsrlOHSkGz6hly3
WnKVFdZDYow3bRDeDaa3cXNwJ1bcrjo77NZuUeD1pCiehnwT/mEaxi165nxnO8eBe1G3ENljZwjv
7Txtryewhhj8AwLF7U4NHACJXXKBsu8miZtvEH+up0mWWI950OsivkahQeCVo2Mb6Y8/OgVlwdHK
F8qA46snELgrbgqIOXbMBdvuOo7MNdorqwxzj7DXFl1cUx2MFz5hJMph+wmh0ef2mq0eabwlcNdL
3byrbHS2nV85RkcifxlGuaxp25Z4eXnCvS7iZ4rtWze60ZVkIRJ5w4fTXqrzmot2XCsILYu+WPeQ
g3K3upwu1oP+TwNtYVpfAKpAccIahNU6rQgEqC9N51tFE9qyw5/MMHON0/qJmjuqU1suBekUtplq
Sa9qNTHtgfLkSv5zUIarGgpRZKIJVIcP2BR4UOmCxf+h6by221S3KPxEjEFH3KrLvcV29g0jTgHR
O4inP99Ucm7iuAj+sspcnaISihPP942f7Qo/eMmceFtE9Z5WavskYrad9clEuqNVHJl+fGQ44DM9
n9ZDPFMveYx4UVpRxVjPe7v9VdJGZrn8WsjQW3n1dnJwaU/j2uIayMvTqdres5GfStxhI202GbNC
CUpE6RjFkOPMvOX2aTSYNmL8SbyMQrvVhj1mSjjtmOlgDRsHfomH6m82Jc2LRvpQqPwZw55LFpeO
xnig79t6wOIPnPhbX/b3hR/d0vZl0w/JzrKIeDMdNPJ2bZvsZ97Rxn+sMcZaYK8NBV+cor5UXMgl
R+bZ1MzEDFiMkUB+RrPRYHyp6M1zRglRPyIwpeWanQoXP6as3Hv+dCIf3+In0YzbKyr2DILdtHb2
mhLNJyMz5zP9R2f2O7KmNhUHYqThSxxEm94NNnb/PpHTFwcvdHI4cmi6Var7tG/DKLbhxd9xMiDP
TT93W3rePzO++kEyvBmRXuGy5UNo4l2cGMx2BR5dgpRAsXWoe+ugM+oMXwRsJRllGr8LPyZRhfIq
esbTC33b5S89D/MoY4jyn8r/NVD7vkNWMDRjrC4vcflKlGet7VBGSU1ROKxLyknQ7dugad+p7NrG
yxdTvJEOmfuTlgLzusvmbddNT8wNOLlpRjkNM0OXNeCUMXlUY3+l9DFqL85tPQe3VfaSkQq6FAFj
ofONkmjtvv4JU25xGQxrqfO+tdbOZN/5TcOc44BKvs8koImGma1uWngzy5n00vFBsk2Zj0RN211O
rCk3jBtKH9YetFPN9HBbqm0yU+yaTvsrb0pwGO8s6Crh2bLU0gACGpj5JrFiSiHYxxapMFjf7KxY
6yRdUB+bqVTHMYxvje1s6Te3KQcmwKXPMczKvYuTO8c9jlWwD+aEoYfTOoXG0QO3dTSvG4BCzvyz
y1ww7ry/LQbrYFFEYkX9xtE+mj0JMqe0SpkYll+FJY21thNFpWIAphpoZSY5EOs6ewmTn5TgURXc
bvipuNsKhk2yMJaX9CAosfOY01TiM27tA8cjmdfHw8FdGXuasa/p5vaTlexJxw2ZKE0OOM1D11qL
Qc2hxXp0JESjf/YdrVeQnkX4qyCFL1sx4NP/Ffgr5oskTFJqjmFl70b+Wl1ALCsGpqc31PfSi9+7
E8cFef3T4jTwLWxFkXS131nn9gfvxl/sw1T6q/Li3zn090mTg28MBP9r/9bKV88svm/aUx1WmzH+
cXEteh0+u6LgZTHXPq0nvYym3AO94SmE7sfgsfdD4NqyZiw8uvSe2PfanFCPxUQY1MAELdZ66YL+
g1Umqj7OF0siaekvJztlNEVantdLmZwuhXNyGPp9hbjaatsFn6P1rSn9rZ00dyQsW415YLD547zE
XxQKaT259SICpYcDNWK7tP84qxKdt9dB/kQJ9s7vmMw31jep6VBi1t3qcGD0TWMbdFQjc5Dj8K2U
buZkUFN0R+vVTZfT6QraFtMyDI+8TntTlP4bx2M08YkppvuLPVIYGJ4faY1/JLXmjUrpvVsljGYy
cIpppkpa/TaXDwQLR06vNV8DIYq1u/oh9mDiK6M/KPC0jxZGpY8UdhcGyiB2Ag94QwppTxIjRRH0
4n6RG50UT6eYvmk/Xg9wcco/+kuKS/94VnI7VExKaovPYWjumpK5O2SypFl+mC/FbYpeZ3wJo2PD
+yZ8xOp7TAYiXQXdM53oyQuGeHshKcNO3I9yGa1t3kX3l3CYtxGh+7gP/1BVYCAX48+6mj6kx41+
+hgWH8qo3FfxkWb9LA7+MIdrrzlUwOreTDOqfdPp4QJNjFn/QHuZWzMIDhZGreEHu6Grjk47pFsU
HE27fcK2q/ihNYrHwaBY7oxHeKR7fycvQDT8OIdVtGa6B50Wm+QhDKfHPkzfp3x8YhrdjrShG719
VaS7xS6PU31+8LplV2GnOGECIKHReTGPxQ5gn2xWETXt6Rz/inzjgd51L02SXK/TXIAVVos6no46
Mukefxi+ktn7HleXm6nmg0MYv5Xh5bEnu8MLMJkoNUcGMefZaxhBF4zPZpswIdLo3poqf4YEX8qW
Lu/m8q2bmnFHdPqJcNRRgm6FVCACtY+cDGcmA2fq+b4do48piA5xuPzqI/dAp6WAkawYRkuxrKnl
+56M0Q41cexCxlOO9eX20jDZknlI7pAc6Fp5FEdUUcCI0vx1NdVfzNK5YQo1xQRMfKHVpNU5z2mK
tnKSzw55NeUpcWX8qBzinhz4U2YzYq6KHmOMTUa2vRA7PcVn59C50X/ZRJgntLJb5kqvmcVH0S8k
BQyidKjJH+1pfE28+XceF8+VYx0ot6hYerthYPbryMQEcCpwoB/frXpV0/PPfihoZC9xWRjud0bH
vvpx80L06eF6OvQe8PNl42TGu+GNt/bCvHnGJpJXkjJorfrMmLDh47LoA/fgdedpMxT+HaXtRHKb
w+L4NGZfHszWo+4hWodm8ypdVa7CP9QUMDd42oZGunWT/iWlOf66tS6PWNvxJkrj7yKl/GLuEkiF
Kbc3fpEyXfqZ1mbrgUpo91zvF6RthwuoIXMrRFfSjmwnHnCz/xqv2AjijlxI7V9e4+UZ0Uohh51Y
W1JLi+FnQxIc3D3MCHvGRDDJi6FhW3PydhI4DnjWuRyIP/J52jsa15LIuP+gcJUJytZdhRFNdURL
q3erd4Gm+4kwNnW3iPn4uhwJSrCUiUvXL295qOSwVG9/L1EiXeJydp6Xk1C++pE61j7gZs3Rp6Wh
cUvM5CEcgkM6zbseBGUmAb1/YzqajtsuMK7QS39zwQI8r85rqsflzpFyxI0WQlCRCcqlVnSTIJ1H
qHpYrBN9gQ+hMRxVFouMWesKdUpe8C6hbPTpg75m/fkYklnNAvVwWoPqWCKKcjCfouSnNWPjk8BW
U2VlUnIa2V9Ts1K16WVJPyVrhSqlpfMXM34XPRhV+sr2MQ8EaJp4vjdwtrAjbsHF1yBItNgGqeT2
QSzHj5XeT7Y/AvqRt+tAadliW/VW8riN7a2Am+eOmyFOSG89eRgNVv9ODO9rNdIAAa3DaavKRpPR
fNi2OH9jUfQyvpU+LShnBq3ZqnQFPiz2d156hVwcNkVIJJBlySc1sTcAW8MZyS/6VZMCUnQbYlBY
7zS4rxhqxo2jBOlpIs3b8J0OgL3qkBmXe1V3Tny+Mdr/EvePaLSO/us62jim+DnyVjVPTvYfbbpp
O/DjCu17nU4ZZJvRhNXohNLVBxYXLuc1RzpASspn8xD9sgkLkhFs5IfAhwnKw9gSwvPzbE/0ZD1j
E7IDVrRYESPy3nvqUSmThoRfxCYWN0iEbqPzWzLrWi9q5uFBnqogwByvT6QP8gbOtPvd1i/izDQ2
D5B9e/FvcoOKcHd+pkKYSdzbmN72Rj9uY5cijQGXFf1eViWV3+Y+Tz7P/Xg4o4Rt45Dm2LUkgZa6
B45NsFmsRta3RGTO1NSeZu3aWWs29xMDXC3RbXSrv+Qixaek8exnglJa/Mi5XM4+A48NdC89TpGx
+Qu00y5MgPbg78t0AxhwAVSSSWN5R/0Ve+LfDlvQgQoMe3Va+eljBR7LM3tjDN8gIs7OB6CK5yOr
pyR9otW32tV7zNSl0QslOM28kdyRbZf5iCjjvaHE95KloBKX0vxHGErEIZuLXpQ7J14d9SwHMh3b
r2ZkOgxMY7NDWZAd33N6V1MxDY46Iwl7fR/OTHlm6+nyGrvD/cVxjuOZN2IVALD1EPGkhC0ko9fV
JWHkrhYEbJqIViCYNKt4c+4/hFLAmjuRGrfJXJsj/YVukZF6hDeZG9VJZxFOx/O7bVPmvzCHCVws
Wxg7D4fyN9+bDrp3DkJcJfpu2R8m/P7MBNRomG+cKX2Kynfsn3vQOAFnXFtSWuN5g4Lfs8xzbRz1
qistebeX0d1eiuTewU5NIlo4IGyM/pkWmFsSDvdXHO+/eEQLUvBijTAvjK9hhbP1waGcrkMjCZQu
kpqcPmOgNys6NWvVk09XHH7XYRa15+mHhA1LjzKmuYTWIY0YWMG4Eq7fway6hPkzXQDXJRbOCmAG
DxN9BVpjq8GSvDw/X/bQj3iCLyl3JLlCe2+6XNQvkpD6K92yvopFm3raBOHJnnB30T6d3UuP5Qy7
FqgxqbNwwkpr8v2a/NV7wCjEzu6GwH9p42iDHJJUq7DPSufMjj4gapk54RBukJZjZT3wVMec9xXq
i594ZBVHkMy4ZNspQVpI5vnv0F3NKANKiZDSOjh2wNuwutdiMReHnx8UO5RnPL3AA2n6LQlyMY2P
DkN2uiAqrGHYAE/ZZo6Rm2gVyUGjfF+Zn6bRPQzucJIbgVWLB32zOxF+kHvEJo1Gz08c71ivMvA6
xhPlXR59YFg/r0H80ItmqzUh+rvfGaYHp6iLr2mvgXQUuUtlSYAM9IpO6S7NbTcM517wy6MTWbdD
oIOPcaRG2D6e8egkWERSKlCh3cQbyX896dwnHGDwKTmDGc0HbLwFmcWAtTC/vb4rY6BC8MlanOJy
8DnwBHhKSMUJxntpafru7IqZDpwqAuUVehOM5479IW5oBQVw1HpFt8hpfBpr3ZEcNc0ZywVrhR91
yDsHqxjxVZsMdr0aRl/kYslVY6b2a418l7KfS++ZwM4uy3wG+ga30WokMerP4DMxOoxeR4O+Nyjz
djKB3f16Fcww0LeEQh8Lw6m1+pPuxEiCDbNZ8Ns7G/pgHc/Tq1hGEg6HzMVuaZ78KZEzudPh7DL9
BcSyAgqRKF9Vu4iAtWEatLiPufd5d8Y6vPixYFHrDHcOAkaMLNxY9x4eg/5uVeDDHIaHyhjJ2SuM
B5v6NdWPuMRfUjZTufVTT1XuHCfFuja9K2fp4LiWIUy/i9/0e7KjtvRSx+/Idvp7y1oe5ZczfGjT
2S+ZSRumPdfTmOcde2FJnctRLfhGuJi4+6/FE+V1v+EwHb7f44NkmHF/eazL/M6mHZVkaf+xxHQW
64i9AvmKKD44F1pEkfMcMNUrw+3B8JGTnaiodeTnxeYc2bQX6a+akOvnpJhRvSYTnz4Cx2n1aePQ
Ds9PixxZ9XjbUfrsF2wn/1mhwRzHvCnnF05dGBmP8walKHebJIVUm5GsGKbhrM12Oa5quIGeOdpU
AEqSZDM8Omuj9VJk9ZX5rf52Qo7Z0afUR+5mJ3EfDrqbDNSamNm2wavHSkVVuvzi8koZ03qkh6wB
ieRgjJkeIs4qWXvgL7sNb2IXCMiLAYawp4i0n5wdtdvm2d/7XbklfWrbcb5AxroO9ozjRRH+WYlp
ssuNTv7sZs/IFnx5vn2jwYNhho2PHm39H38lOSAuf9EWpFUF26WzKCtBWjDehIpqEE45RJuFCcaI
mKaqNgy5liSjJADGl8wvUgBZOeKjo1ns6tPDq5S5K6Z33bVesOVVdPUEzFOs0K622oPKQcSa9N48
8SSyVe/xK8zu8Gyag/Aa6p0+G1fl3VrV+hx4a92UZ9OLvtwH8sxAKP5SvzlddeeY1s4s6pPZv3fg
1go5l8U+wUWUAlgopNYE2q1xH9Av9xhxBKaDZaNCHR298RUZ5belyZ5mL9lLrBscLEsIm+YWPGbg
y4ZUnKzbMH3ooOeARvmJvfqhe4rwOYX5T1lICP0aF5Jg36U+70u/2ApSWMQ00LkHwbE8mHcrbAeJ
ePYizz1OacfyX5BGJCrttMmexk7GdCyzflfh+JTTcsRtnnzGOcWRSXcvj7OOnlVyf2nyWQKSBE5L
LB+QNfsF6mxTd5agRW+X0B3cSabpvRCfCTWJFDG6oB6AP/9i5R9Qg4tv7DyqiFr/iw+QCVBMf8ze
OvYruBgSh66FR2Ri5VH0eoXh8QVrcLXGBsyK4uCmK6pfFk4ZZyMJeCB6M+2vFtFVxKDEI2/aDRjv
LE4E119m+f6OQgvis0vc0yPJuOxV9gF04LzlgBYoWPXJSwBLZla4p0nhxvXfPf9+IWwnihFmB9cl
DRLXqzYVW2xiggYMewRY4PYUcy3uM3iroIU7fn8ukUMQFoQdha6EaUGwzE58qVaUYf/A+ugqhtJ7
J07Hte8bwJ083FGO05ByxgEb+kvbX2i5VZPMnYaX/ciutCghLpOeP/KLGhoM4BLIHn7Ui5r9ATg5
Jl4o9m+ByJ1DEhGHLHUqn2tqvcN0iLQzOG7MqgOqT4YXG7la+8ATpqjdis6WXF3OjA02lXZh1sGN
WEw+4svgHTLwD+oS6dE37jGNWEaEdYU5r/fBfSKXLv7TDqtbK3XvZERId2HPtAQGoCcH6767wqVY
cQ2wqCxl6FeGpF+fn+lVv8bDsR7O727hPJRhAPxMNuFlERYQCuWZ6kORjDuJDEgOAJJOeMm4fjSE
TSMwc3LvZ6M+UrK2ldIb3EnmgRVZcukimf4bHZJjISH5f/1hG49vfk5bs+532K12XDI31g3+nW8a
2+r8TeR6BQPmase5G5dnpuets5HsgCp56xzvaSLyveooX2JZFhZMI3QNQqRfw9aLjENp/JE1qF06
9MjrsoBOl91a8DUnuWBxp/04BzuS+TYiZZmDHnk13jOxAlZlLC0t8Gjy2NQ3AcEIIXLoqBbQgZCs
gMmg+QtzLe+r+nvhVDceozjTiEkJjbnzFyBznVx1Dn+lRACdVTXaONuxsgoHudo+JLklHwhHLCVb
xt6OXgYnAGRef+TVH3rkbSoE94L7R+IIpvMwt1wnv10gk4z+fFj1u6tVAK4wC1oJwjgwnX4cLA01
be5mwRODJ6LGSGA+2jWUKP7ACb0Mxq6dHIh8WN0xKeExd4naAhNmkglm37vTedXGT0kVo8Q9wojG
3Ox+cT0XYpzygiFpZMvzZSVyMd5Rz1AEKhzus1rvKOMzmzA8CYDGE2GewKaDm3sYaCXiL+X7yIZL
GikOuK2AsyBXlpu4f0TdWjnWnIlNylAnkYrpp5uyw1+IKrMy8BP3/Y90HdyNkFbR45jBLO2Zs0xF
JTAIHRz1T6yL/6xQRnJy81SIs7y8UlTwz/10tt77lBEpuBqPMkv4PSqOBfGfYQw26m0QjzPWR7Jr
qicJRH4zQUEevroaUCE+iiaHcSzVFe+Dysl43LIUgV38KDa9Ho2gOgqFm0O2yzwAcfp47ddwXTKN
3U5wLM9tiBtIT0iNwxj6Vo+VQoKz+UkgrI8VJYOdjwips3AUk/xavLLqXnnjmGTrNp0gbBz7ig4N
a7pcHYb8xegrjInxhc/25L9QMqfXqtAUXPtv83VWMtOq39Awest0e5qxPgikFES6pvaI0sjxwfQT
+sM3SMx449ZZAKIOvca/cprwTNiJm5XKRIQPWVZJfeoSRDScjwXkE7TNmLimg8fs0iUi6Y3xxS39
vckZCPToyFFmV58M+xngexgS4KLH8zv6m+0wIAXP6JWPfSy0gyRuAYcoBcHvJGw3S/XI0rG7fUIx
ww8PyQe6AAtzQDIyFJFmDSsfu2e6bcARUHZMTkqDoA+at4wzCoN0k9YfcskMPwY3fGQI2WYsP4mi
D1eKgfolNfleIYqrDYV5BfQC2d8IOLiwGQTpjt8L8gLkx1jiBxbBodRld4irD2YkIgkKn5hc9VP1
FhNSSgcUsHnoEmeQvowLfYC5eWC0gKcT38Wxu1lZ41akwZ4gC1GlHcxHpOz1vfZbFp+PTGc48oCz
Ex4H4Kxk/jzYpOD6RzLhDws+2qIddgJwNArdcNa9Hd3hHlFcU9psJWdFahzZhxQfkkyiPrzk96xd
mAI/i5nvyhynwVCRrPHchAGdISmjmnYIM+kojHDav0k4STXzCVYUMaU1Ppc33JRhHESPol9uuVw9
ASzi5b8Vgl3wRA7NZHiWlWxP92IYSQa5O5AnTWiug5h+PqYiVhCd9Phl0oGYy3zg0CY/QPYZV/MB
JMGfSKGI56qx2ZTTH6rOtuNE5RTz6qQc0BUxfhe1VZFLo+LajOEZ6drioDtHNCX+FCfyhTOBBeAu
KM/igTogvtO9QMP8lp//IzhRuwKnfAtVMmuRYvBO8I+/d6/GvYxSIaQ8cO8kn7lH1ur69bY/f/19
kJbDgxXI470e/XPZn4Ac4FqLEwm4Ea2hI9zfFAIkBFvQan7wPpFFNmQvDcZCSsIAlEtJzVFMwxRp
9aHFL3eEV3jPkCQbXCK0crj7y+KsIgT6meFzl5AwaB5NtzyExC1TUo0Xwqj/MLzTOms/A6/071R8
7ETFcrmJaFmmlEj2QMog/KTZQROZJDWUwrmKITksIQEdHYciRxfCXLhMWgbIjCcEtpRRtaCVeB7Q
EgnXkJ5gof/sslQIXeAKd6OoHDWhW7wKG/xuo/0GJfJMyVR2mZDfNl5u0vlMlwhizYaxturfKDCe
4tXY9JARk8kpPrzKMEI4D6P/wXjlPXYxLhJI8XdG6WsVE/4v9yyRhQpzkfp6aCvEJfxDs+QdJTw7
SWcuTKZhhOuAGZ03st/79Bacc8ATBT80RM/Egex+9PELoU3gtbM9yIiP0d81qSzAMA7QlxQf7dVW
ulN8edUrwv16Ku2nGcXIvIHB775z6jIuaCu9Saz3BoN1QWDIIQDTybfpc/bsiDFzTFPptsnKPCik
INtcIijsuVN0G+lYaFj/m6SabkVqECBQzcF2JLFIjX+KaNjzupg4Vb7gcMKCo9fIHa35qwR8bO51
T0H0Ztb3FeYJ6g31uJZ5iK5BiLtID7YK8ORf5JBpfZk0Y+Xtch0Lz2Os2uRmSLpRkLbB+uF9HEXM
VCxyOnd22D+5tnEiX4mfIiD0LKhPaTJG8Sr3HE+DBmQwClywoLSYNlO/AKUZRU9L3al8FgWsiju+
cAERMJv1SD5GA0YGh4zKV7QbuA1ehn05ftIWdOz8IZ/iRkK73ss7oEdV3U7KXx8JiWDBevImydUJ
DsnnEkOt+KfWBeyufnFDZDjnT2KSKwgtGSyEDiOZay0XB8BuLSKD5loS2fAiBMi0v9TLFqHGqzji
EOCnyHlcLt1BCSsyQtm878N7HKpUVj+fKOQkrZWuqf2HyA4QWDenPDlQHXk1fCQr9Xu5ntue7pNX
AS4JtAzr2ko3dMpnKpwvM1qCDznCLm4lzyOr3PhZ9eg20UmhZ3ACO5MsAFDKGckguLViOlEFiDEZ
Vr8fCAhw4Aj/El+BlomWwekmLxdkUv1D4WwzuOBxgOObv8Ei+AhTiWUhGkryBnmLWbpkJ1zFF1/0
rAnJovyh2e/veIRIky9M6oG4ue7J+iYrZPgBvQJF5WoUsf5T8X83LutR+MQF6vjZdJTnmX0hd/iQ
ThgaWpz0oL/7Sw60h97Eub2/2v9TtpWmgUq0YOA8jjidsDQE2RJwVU3+xtn8KZtOzgXZaDIHZ3y6
7EkuMHTPzAA+LhwjjeBwcyYbaDhygXqCdyeeH/yLnJSkqpTnZdehHrQbFsQxKzcmvU9oMMID2ZVg
QJm4WzYuFArfyCrAycBVssp/Z6dYinxHtW/elumnLJZwIYUZjpeYFXoU5ODTLIGP8S+vk8+GLXLh
G8kqQCBfCIENfrmVBkl4k9CvMh/fL3lyZRzWhA5iRPDVMwnLIrx5luT7JXhLWxqH9O9QP3KCD+pe
ULa1t7GM8DlOybD03xm3lNLJXxKr9+5NskJCpJR4vjSWAyP3xKvyjOEFucAIc/qXITgY3hfb5QZb
eXUmIhHXhyG0JJkFG6EF/gQ3cWYJCv6zEaS5A9iKnegyxXfXsByCHar7u3rxpN7PiuU/cOgMz+zJ
vyaIW20McI471kfyZK6eOmlFoB96jLG+ffULgabj9O/ZK/8R91BDeYMEivxo47c/iD+33klkowuD
A2AE/O5Ht0UrAjqU5IPvio+L8ROOqZO+HF+8AUccynkl1xQQLFWiEkw1LTaTqdI99Ry3AwOa3OXg
dM2jMq7M8/J0DWcE/WPZm4wqH59jZ/yQCuuHs7KI/gpILVOaRQyFIUfcUUlGl6w6ovklbuSM4hBc
nMqKgkGQ8iBdUMjg46tU7SdSVj2q3acDn+kHuvlgsxOG4GFp7+3JiUEq/pb1nAX0Qq8/BFzhaVnr
w+y8A7HDPL3hLRwMAop/TWxp/LFxP7/BNT6SBDEgthGR4A7dhCl4DlSdPQyXR45bVwFDwzzC/Fow
SBi3MRJLwBZG4Y+4Z36DOFZEq7FPwnK8bLTNRxcZwH8VAAjZH/+Nzfkk+O6sZmDs+CA7id3LpSas
y3ok5iX2EGtgRKE1qIH/OV63dYCPHEGYJnf0+RciUq4Ebze9/EC31vvKjm9mssEk9eRg4I3X2BrT
ea86i+6yUqENzq4xxLuHopNjv02rPV7XZexPJYpJfsikAMWhFELSSpfDElVPedwdGGe5ptjlJGwh
9pf/WHDKBiMBa3biJ64CH61uWR5Z75mcE6wuDhwpnQ4nUUHVOnso0mW+SYkw1hL4JYE1DCKjIlqV
jAS7mZpEiBAsvLS4jIgOQV/lWFOUcET80W736lz5vwHpDNON9y8Tg3tDJnKYUv+y78XynJaQ4z/2
HYfgpSHOAL2JZ/nbFcIqApJgjTfOitL34qqwSTvWxQ5lfhuu0vsgL45xFa8XHBZ90K9bRA3W3ZX4
zpT7Dt+Ymnsbl5SIDz+Zt7zltbxDVCYLBgcDvCbDV2bbP1jLEAp8dMTyAMN5NT4udXY3lN7v1r18
NjYZKzOt/H3nIAuBExRJhsHlPxsZlbXWXu4ij4wDn3xJBVNc3P1J8EvGgQQV5GFHFnKhe1A+kT69
uhi/o9S8Fc9juq6WM4k23zpiA5WZXEFHdzlMOB+io9yjVwTNkGyi9dw5G+IyJU0Eq30aHaXNNQTB
9djEBRSi7etTwRivIpke4ZWAuG7t/ZbE8fAMSqdZuJ9dBwhgn9eMgsP21PUQIJFjIzO++I5YRod0
N/xeyI4rTczkobIppmm/UnNcuyaZ0SS2sXiBAtgwIOUCy5675AMSzjpQZBwaTiNB5GKXC+76MCLI
sLU0d0z1DEthZLgkhT5ydWZaJyEd/pgHo8qwYCTUG2f4JSbQB1FdCVBdcEdKhz+t0l8leXEwMstF
gL6GgFnlXLEcAhF8/mog8fWvXBc9opb546xPyTWT8fnDWJYTJ+5g6zj2LiMrJMBjcX05ggy/Vwqa
kL4hbzuq8TVfD1jC5a+lyz60pGZ6UwQcnA1NSjqx7dbZDGBmembyM7kz7Wa6USaHfJhICKlm9RtN
acciOmFhZ16mvAgZCAr0yxSHguU05b4t0PxVzpgMsO3CTej3OyIvs+++9xeS0ZyfDlkaIkgjY85M
y9zjV9Q3sS/E+DWbTWeBMpAlJFnTNduJqJvceyIReReaID92eLLEJT5hVIsU9jrE3vs5XFo59YDU
s/WNJDcTduPpRni1qGILQ5eGGtyfRD3nwzSnOyUKsfCrPOeq+SlPoH6Aqpyr3w/BL53CSOzNRBUE
J6gw5GxMtIXEk776LU+dqEK2BK58np7RjhRvVJm9VFVM8txPNqDQB8/mD899ecLK5C0CMno18WlZ
hYpJcuZ2H9zBI7P9waA/4mGfQmxytMuDcumfdJ1ms5GlSdGkNR0MD+w0UnBGpVt9I4zOU8zgZLY0
Wgyc5orIeXdNqpLTj0ppSiBx+V0lH0OiYrpnHZ4o8i9+5Grob/ovgCX6l8XBJ+WeopOE7NHrIVIr
pUiuYqhRO23F70voS8b85ToWTRMyti1nWhu11MzQvsRguue3bP5SkgWUH6/GV5egmnxvOkpoOTg/
AbBQ03xa3Nz6wz4KH4QK6Oe3VdgSiCmtWRq4uuE+OHlyD2FfHuAD6HvsSYzBp2Eu/lbSFqHLJ3ic
zNbBjv5Tjlbn3J8J2uPQ471tUMrP2CwMxrbejUuyle6NxhcCS/wavK2PqJ9kigLQSWjLcD3Bco6c
P6lwgM3VY0TwmWOscbRAM1JIcvvpA5yLjFHtSKqxMR8kZDlM5Ra2P4KslMpnEdfyBqQzT1fTwNFx
77huRd7S+b/ifFglv2YjPMhjPswL0elXXs9zCqr9hPGkJjGUeFiAY5UvVIyu6SmwXflfVV4+eSBF
I9y6WXmHQkO82NCvHgFN/luSHvP3EYrZpoG3E+etMF+RXRWnbsv1xiBmDtf2Tq7NxjmPMseXj/ib
YuOBI+OZuGoRLx2+gJAiGAQtYkTvEJ9fBY35UJHMIsgrssIYpKCDME26EVSgEMJi/or1fJn7V4cy
gbVtwvky2mx/+QyK/q5tw4fIjb7KLCZ2SL7iasifiPw/LYHFrtRH0aMIbuz9/7IOznXq9NU+Rx/U
JxOanvezO91LcVZOeHIvC8PMZkZR1Zs0toiQUIdZUa3nhdNhSc+nKk95brvPo+nV1bzq5sJgbHxc
yg5oZvMZe90GSHqvPSbtqrA2OjLX7U7TEmSAb39b8fwiHA51t/rKg+yjyfLPmnw3hnbcxNb8PbKi
N9to83WRow4dk1nu5XI0R/NhzC7hevYIZQ6kuZIVQIFBW53J/Fia3VQhHbNVsiPb6ARmlaNKMTOu
oOuLZ5jJan/N5njnXvqcKivvtmvOB4yC+YJY6y/DPp8LEwDOxHky1MbxPTpLcqVfEDOfjlL7UepQ
xrDaTvsWmagrBAlGGw4kuJYSssNM34GlZo4KRo6RlSbGA7MjZLx5V8qilVG5NmMmlJru01gku6uy
xgSWN1H+HzqbUhWqOgaEh4lwXwpyvHrvVNl/GoP+V5iHq4mquQI/8tlYvRAGm7zpmQGo30MX6GGS
tjbb26BsP89UbbT2+ErcVPfWE9DGwJmoO/OL8w8c+6vJ+55VDPkpKZnAezMOpC5cqIRE+nBurVcF
B+klpIxCu00ONmCzBgoVll2acM/wmbc4oYYS3h6ZhKZ9Kip4nqzv4pCOycRW/EcGfIGPKc5+dNS0
FZ0ysdHvSF6u6wak4HXtzWgTNu1u5cMlIf/NOYfALqpDsQpjyoAr51uxjLfwn9LESJCCFpbnhvJm
IXZhCfmmJLma2TtWKu+E18xplJsjyZa94ptje34piItWwJJpZea34J7FCu5sO/3jl90psOofSkxe
Ri/GS5jtUqppG5AXM/mOeeD/jJVZWHP55NdGQ268IZkyLnlMkm/G2SevzbiXlFMYqE+DG1LgZZpL
UPo5HfYLo94XZA0qT2OoychicQU9lVlqeRlPWUmpBZ44vlVSm3xmctIr64KNpxg37go/bb1LjDSh
ELGgO9bIYKd8HeJPkrYE9+jOMuImKllToozMUVQzK1XMXQyo8hBR80REZJovt/k5f+jrCRTjsSyX
6S3zk4lvVS48wTrZsAtxUYk7g5IQBBMaMrMvx56cgIYZgvLLIGzFCIwaUD61OdXXhAdoThFZCTvC
8T3u0HAZb9hggGzX1STebZ+T1YFO9kHEU9d8mNG0lYcpWIpftjWTmpyXX4ymGpV+Q17HTYxW/hdK
YWzFTuFAtBBg2IKZdF+ET4Kgfc8nSsIHIgR7ehOv0/GlJrkHVbtv6SAJlxGKGElCS6z+xV+mreK1
Ue9vI98q13EEeL+U/hl+gBhomQAuICe5IZFIbqszfWKxitzzJhrrrTKrRIQX1cZSo88RsaJ+rH/K
haWD01ddKj0oHqWHJ/cMmeKR66sf5GQeuza5xdCDYo9tdg2pYNkpT2HVm/46KM+92Iyuut/8YHUz
UOvIYUSrZud21RsHaWbZ06of/hj213Dm4uZm3JPyJR/8wGzGdAhfOPUlPO9JzixzbIjouCBOt3xN
gv5E/FhnwDs8MjXkzOro8o7m0jtWVvRhVeXdqo1+u02xDYq6WJNafRJgEVHSLoNyg+g4QWKJf1Sy
AU9S/i5f9J3eYi4nvug7nXRWDC+LMwstQZs6DilhEAif0O3zxWyZzFda3uH6msLeXaa32IOSWCiW
Zh62FJ3Uw42bupvBqunXtTdJO/DInuGRqgd1uunURQWVRyGRxsttl7r7yruhVYD81nXPsLxoONHb
80XuzGh1udUnDJNa9ckfKc38hfR3e/8gUo2W+zjorvWW+hS+oINqEdKC7LnzRVuUPZTVJhlU1buS
j3Q0IwPib5y40yUxvOjo4AlBxNpMif0LnbQ5D/+1fk9rUaZG4sjhKFxTqevJfTZRDop1QWINtcp+
jOzUSXNEA6MFV8nwE0r4d+K+ZcgBpDN1UHD1AzhC0EPZGbpTP/u6tAWOL9KuGSF5ZgzRtl76VyT7
XoKeKyCndKtaeSWqpHX30jW0wg686WkiVUfGI3k6LFy++IlITVEt96JvsR6rtsbg2evqe0rP7hW9
FAXlM3P2sm5vTOcDCsbGmPKHXe39j6Xz6mpcWaLwL9JayuHVtixHwGR40WKYQTm2WunX36859+Vw
GBwkdXeFXbt2MbLUB+Rvx2MSm+DSfXGOxzpUBZaMZynEccCmo5Cl/LgqIqlTiAKVSn9U8Un5M/+d
y1GOR6dSpUJH/G0VOPj28c1x5wgSY2jNfJsIwsSR9ypZiVsdFQ/Un2cNVlu9k266V4vA5bODBsc5
uvQC8+mQP9WeJJ1kmVUmyWVhShXrRQF9/DbKQu1p3oZ15qkoOiKBL2VBpqGCTShmNnHQ2FW/tCw7
ljsBTuUb+ZOK0idS0F8jod/V4ofQHbvqdx5j51sFHrGMZDOWpik8ETrXipEDh4P2xtWrAi2j8MKB
7+GFXK7e5PdcDL/ERbelTvNfLcHQbZ1E/hiw/t66tws4xyON9WpaQ56EhXDjjZ5fVYGFLVa4IhQt
RRXOGQ9E/ataQwJ9noZwm9++16nrPJUScynq1gv3N9dAOD1koECYNe2eh6a78TduiyvK+uVRdUwa
IjhmbTVvZyFg9dX0C0IsBhJ1DBWvTzylZmoiydbu8RRrT4E694/kCv+3KY6TfMz6G/fF07B1ChD9
F6ug2iGA0bv2e+StcWvxYI2b6JgeK+eIZLpu87CX4IeYJ97MGqqTqcrYrBlp2H+RC2BwTAIH7Jcz
oNHmyKhKqnq+yrTXqlMYtK4YZFTllTJTEGXbJNtlBSMf39h4U9sA363i1Bn0fitkrqU9hSqFKJ5m
AiZ1CNaWTMmEA5iX3g2ucuGlr7LwxCmo5Rm34YJwcFeqZVOlk4o4q+jgWQUdI2Cy5xjQNtu2Cezy
gEkkk/XYJu0DDlg3xnerNGhWaEkNx/rZaE2oRVMBkRoCVZb9bRGngOM1kRFqWUgLJRfr9CpZQrTF
a1p84pS05DpaSTSI12tsh/27eI86zZ7gJUhjtJa9V9m7jUHQOk07lAMzl2N0PdQ5HQsAv8pWmxk5
h1taekfW/dXFuqkjoaNwgr7wVkG1xhRcVMXArgBd+rE5JrY4SS+gDtdYp8SkbSMzvpOKe1tjxFWs
BzF4wSYbHIC6hEkKRe4bp3pyrj7wOgrbzXNtdfDfsumPOsy9M0MdS/Lxqi5ZSe04pJg01dFRzcas
Fwu9o4SssooXYimzy3aDvV4RyaENyQ9m+uGtl66piQSsCagFsvugy5uRZaHNfOkr02H+5SjcfgFH
Ogc7hgrcWMOOMhLciNg99VSKHGF8ungJlTibZqZF3iyHrTED3azdzMRN716BWlPJ4LA8w4MmzApk
wm8c6mQ9aUdsMq/x0zrmP1J6+6wr9xjikCF/DFnQ/sqg8TYeplq9g/Fv0ZogzLKa1MQqHeGi2nl1
TPG46BW6AzQxbY1gPuuldz9VPgRnvXy2NP9IKgbRB4gqT4vTAOi6i/WETqop+MnN9vKLk3Oq/LnY
F7UJK32E9d4dJtpXmRRbbxPND8ic0pO+1pGWxSg61EyEXNJb0sp226bjU5BiemrH3JPMR+UwwvU2
kwK4nKnWhQ6Nwyheaoz24lR7G8ZdPtqcRQLlK72lx6Fn2HWWeTTSU3MFtscm0yGvgAnRgbp4gFRY
v4pz2xWMiFbmGRgJj58QuELc7lDpIR7QaWIC2f5F01Rgv+CsAaFVMOeOyOFNgXfpBgrSha2aBTI+
hiGlb9gvxZ9S7+jbcZeNy94bzTtV3aNkKONkz/C0jbISOm33ij6ueGcegbkC9e3VvMcWKmCMcWcM
mT6iwLxTGiLS7t76HDkgaDEa8TpfmQtGyQwu9nyk2Q3bU9D1S2eQsqb2sJ5VumNa8wNFhT5uLqti
bHS/YLpiH6/uXtLFARJm9MFGrMY+bcbfwK92nEgVNvXZu+SV3K1Acor3L6bgN2pV+LiqpzspqrcG
zYEsAeRrouP6IslTiYHIYngQv1AfIyt49Aq4Vz8ITOz2o4evWcwL8BBUe5JJIM+t3SYHQKcZdr4q
WnEPcUwogUQifHeerS/uued4TaN8NI1N1To3kZ8b/qTYskH9agsjhCLXQiUUBAJcAja3dqC7CEEl
0dnx6XYw3/UsmsKlRPYnI61RyCjRYQ6PNmuTzywhRKfXz/9q8WM8M0y+yqsVKKWyoJUGS+u/YAxB
pD046z4B6QW75dt+0WyYODIPm8665kruJIcF9B/3SDGFKTLGiuaT3ohOYlIdNZLJIFtSPF61h0gf
yHl/FIVH+VS1a2lNzb7BhtKyPhNiBmAQLveqYBTPHf+mEDoMW+e+rp43/iN8OqukUTn7mkqWiwNw
4zlSTgmHoUDrmphtLSqlV8zkbrILlaRyWshvtaRicFRzSpe+3SgrUsjv2Gab0L3CtShTyQshLfEL
T7g1kIRINfJ6mjGw81R9u2Z6GuH/ih8VXaoUWKW46pQpfI8rKPPpFwMgb1P1XGaBXlcXwsOyhG1q
3/NPRVAf0lKituR2oLpELnLRzkGSqG7cN4eMsHDMXdBbn1rZt3tfyvNSma+9LSMHn1m5yA3oyXOu
J38wy68KhxiE3C2T7LeT2SeAIVayd+ji31nYt1HvmG2/fDqcGQFzkUEsnH79B38Gad793TtCgbeT
YT4NGOo1m17iYTjJJLs2FS3l6ro1Ub5kxXQzPBp1jbq+S2QvHwfhnWGAvXJ20CMS1YdXjuiiWntP
Zn9VnDdmwwPz5+g0is1oKrO9FgPom8lD4oifdG4Qb2PaIdPT6WXxMn0zOd3Rscb9xFjZB0UAExVt
0q7JbmqRgTAb9AB9UBGTfnEi1+vsx+8lg143WTcfVECimci0tAyvny0DDrdXDwNcFf0ee+6/FOpA
km0tjWAP+G4RjQAmj4llvuYa2mZ1NjF82o69cFAlBH99JN1EzwcaL2M8/3kC0a8mcWC1cr2Lltub
euouXu1Vu7pgGwx+AW6g4X4stEh8OEmreafs7pKPu9Z3ToOkzanvnlCuePuFBJ14b60uTRkVxPRl
efZQtd54mtbt5Gpi8JXOW44Jsy5T10Spk+8RLrE3qbPMiMLYM4OWK/00YXgBVKG3UgG3zfw40rK2
tRxv37QJV9rA9tZjTrdPa1Kd0HnhN6EPNtFYVLYHmSCqFESu0E5mYV6YNHdtRPlukh53nkvjs5Mx
Ntk5AnNt14JpkIUPiFzNMF7FNZX2Uf2smwF4kkzXjy9+M5+toQ625lTTqAQKPM6QXc34NAdw9zPr
WHCM+xptC5dMl4h1RGWlJcp1S2qNeI0V1EOWzOAO/IO3dNTI5fiyDAtwjX9wAJzo2776fvLmjjrC
OX1XhVbeRbGX/qXGetcb8VHUw2Xx1gOTDSh6BeE69Kd0kDyn5GgRvKnBWgQo9wwMOojUHOGLaLDR
eoyux9hzazlXLjpFjvGU+ObZQ/wt9bsuFCmiNfYot7NvExxhqdRCpkwegSm57rA7CyiC9qehcmX3
0DqlPR9Tse5nMHqNY2VQrLD8+hqjNzeQQlS0R1Mvo00FGLqR9ckyKKHSZi9sBM/H+KUtL/A4RQVu
4JEuWv0jiPK1syV1gPGYlQ21KORfNvEgT47pPJJuG8mQbG0T+Znu2lBwNnT26jgxPFCVdpdUfoq0
Q82Yhl7CKhtZUdS0WgQi46OR348qIeniQ5/M2zUZ3mEcNsiRotOzwNccy34DyHQKUu2gTeWd4+Y/
OHaqqrTEqsKMUepRRZub3iyX2GAWfT3U//opQUeUJ+VVuYIG4hdpm93OtOlqtVKxjbvAR/Ne/iuq
8UFtzXYubkHrJp+KBa0KVTM11m2RdU9Gm2F0YF0O5jf6Wac8ziNk/GjldAlUSb/UJirnzDhULv1b
ItFtHLzxT1b6S4fzt2T5vFLgHBr/WWA4sxhFjYEOVVq2irYFlzGr4qzp83Oi5YDzaEQR8jHj5rcu
r0KzHHWvEo8WLxlS9NaulgM1c4MwzZBhrbVQ2Yh4Ss0SuzYx3hXwLyv6IOLUHbemVf6ddEsNJ5c7
xpMl29py1Z0VaWhya3EGuX6CVtB4pbllYPf41vZ0zVpDhbxEJQ6j51yY+Qs/0bP7vdvMV1Rp9kkH
ihUQfAEpo8+2WjJKi1aE0nXOyrwWq/ugak2/i0t9BqUvpsj3ME9Iqpy4PM1Fv4R9xgz7AMwhtvuT
RLkutEj1N7OJks/C8BXbc87ziOyIt8TfKpfw59IIY2HKfWOOL4ldvmgwJTZTrwEYTixIM9n4HSCD
dLG285QcRzJTe0XyZZ6+M+k/NA2cW6R8wW3XWt8ql9Lo/lUte687NN3Hb1mx/vEYErEZx+WQ+QUc
IOlO22w06AbrTOY2M1r8b9xbCFCChkqzelGnfvLqB3InlB9G/55xH0EYWPInX5oO4RBz8ijqa0mY
IZv4T8VyrunPx8qC9D/p+dnJGPE+jMdxVNDlwAIWO9VNMguO2gSy+Qt8mB6Fvuyl1RuiFXDA0CwH
ICnRB7O+DTSkrQ++NxooSvZ2pwqR6BozFrNL7r0VDZUSh6T37pEqOhgHT3ffa2LP6A2IqL4xg2oO
5q7Iq5eh96sdCZbaCvtM40NWX2Z/HNPSPsAh9T6sbMQy/dGneQfz1Rk+1ApwuL6LkYhZ6eWwRzol
+E62XVRjnHRueYKk6S2pv7EXHC/CUkBXXfY8pwGAO4pvaWbdlf14M0YtXPv2gZ6fFy1ed3Nibfxu
fO2kBW3VClOn1jYaQlzbZMz/JTkQuSqHVzTivTfiB+44it/7AQYS9eyFKi1GYGPQrpyJ4sv1EBAi
ei0mHwoq3QCMV1TVJHZnrXpPhJcjLQD1zOTQ58L6MVq8NCFZUyEfIdMnKDHqZsrspcwBBWTN6JQZ
LGRSWZIt99KhDFUzpESYx6zqrlrS7rLUOlHdumc2T5ggy0RrYtrAPjLieyt4m6bmztEGCOkQYxzr
sPrNKe/hymvuNuZoNzGwA5F9wwalLntzAo1zj3Qhl2ERDre9fpK6s01RNqkZmn4/aLb1UgsLTnY2
77vSohEXSc+gb3T68Peil3t+rBN1GfWsCwqPfd1sK2SSUZ73Ja3/RhKi3/rcV9Q/RQCfXoB2CJ8q
qdYu6D5MdmjkVhq62jXuS/IXoqTePgpUP0vrqbAKrChFw47Uv0QibJ6eeEW3siv5WWr1w2y8u6v8
5jqaAsKjSdKSyXuXR0kXT3VvGABReoHMibX1gzhsW7nrXOjhHUl7Yn171kOTGtulbR8qEUQ1fGjW
szYL8k1M42iWF0cj8yE3McVD2S5RFZCD1u8j3+Ssb2JB9op77xCoyIV3XVEVdfuRAIh5FLZxqCcT
qEZTOyBiHghTFFCy0hAczJFpXKtt2z+uVX7wVP6xXLuASNpDY2w/td/q5vkxO3dBrt8PI2GTttKl
huYK0NRAzlk5r4E+HXKnPPtaTe9BNYiNo4OVL/a/pSOGbJCMwiYuU3O2xjmUjbftjZcZSyWc/rIE
C8Yt3SfuGGr0syaagc4NQrvmes6sdd+mw7ael43TDi5azMjAoi5oHYrsOI/9qWBcg7pAwbSoUNea
kHLmQyDcCOP8+2i4wh66k9IJ7QwsdQmHV3tpcepO9sB456fcPQzN1entcCAUNArtkCWqW2rZSAD0
dCI8ArfBC8LIcndBa7ADsuPk2wvpoPeijxrljfyvhLM36vWtNbq9RKJvU1qPSzxrIGDeX2abQPMh
ntORdCPE9/r23km1MOZ+dXqw8LabLk6YlY0anRnaWHSTcrTaJ8O6RCxKO+Y0z1FaCBAHkBzAQb5l
kG9bM0da9pDokvzd3YICEvOvNLYUiL1CR9aLBK3Z3vg2R5XYfFY+QUtQAeGkdtSO/QtB9ydZD115
TMTt7rIgfq5zD13D+isZEyBXJRbZb9mTWjDu17jkzFNUyZFZBvHWGvQi0NabPWztkw+IWXe4KXqH
KGzwWLsijYYBHMe17st2rtlIoj3EORX8wbhRkficl6kM9SB4H1SY5tXOOdVorFtjOqGT21ykNHl7
YOP4LLM52ql9Y2LvR+N5YYGgn2NNp0o2oajth3Wqo1bWWxv9/MIJGJlXPJu1Gy59ti2YF6LzRHuP
AKPRn9JBj5JWHEtD0SLHyJHyWujJYyGIOwuIGJt+zJJ94VtsciVK0ZGJwlCccTEClE2gtqTpBjWh
ZceozwLOHHwNrz+uun+ufAOpM5rcKOuxbWkQJ4/fzmnNUOXlYsV2Rfa70io8vfmpv+/YTk4BO0mp
6jBdVzv04L8+aWyvp8A4nTgndKkMge9EreG+tQtCNwPZQDDq14GyXZhM3TcjDJq9UfswLYu7KTHJ
s4tIZAmsUtlQKAWONCvod/m4BhsPHFyySrR87Sy3f58BzFDd/mJCNFoG+g6Fzrekq24iMaatM6I3
YHN9Q3fIXecbYecvm7uiNB/mRncKZBbq7AtNGF8oZH8yPiKc0mSvc3Y2i69dK6cJZxYhoNpuF1pk
F9WdyD0UGcGhgopjXyRUhLLtajRM6DBvvj8gOFrTW8zSZ3PxUmnGv95xT5mSRe9c4wHomEMVR32c
32kC8+aUy3vSmfk2dhFxrRiy15R0jlbpT+99pYZOi463mMcORqxdTxfTTy5rjFOch5SWCdFn/Q6R
zu4BAkkDtgUYxcyoJK6JxcxgxqCVY/IiNYPefcfXInNGYcGwobiSbUEYyXfm7D/bAsbJoItzDxHB
sxVYwgraZgWhdXTpgGJgzptRFBO5MPrAH75cnUdg5/w0OHoHdSG4DV19Z6W9H5WWeWda69eaLOgo
pzs2SVbYlPcP+KE1GABWaZAW95WmvaN6Dm/ydR01WrW/qcPtebW6ibT4Y1LQ8I1HAyuj/mWdXTSN
hj8FCzeXhB/FH46poSk9PrZ1bxD1QmaGQdV+597j4IHX4yly65GXqTcnJDQavDiMTqna27xw1YHs
9pQ5oLpSkkCdZim+1IbGnQZzoZy0htaQJYxoQC+DtuzjiGAgn4ffmWS5H+ziUOFNeFs1d4oqiaTo
VaeuFbd0AjY4US7BlVTaEO+xHsfOBMc9Vvpr0kMjJnjL5z3mB38t0csMfPAs70WTFDYZ3JO5B2Vy
WyBu+kF4isR4GQREyhbI6VALdu640P+uZsTbuuSQPGJ62rfGL8B04lHw54lYZYKpHOcU+vyjPnN5
fEs1s/lhn8eXjsKeS7Uw6HdjFz9kc42HonS0MuydB8dHlMLbrl0O2JXkL15s/63JCQJNP85uGQ1+
+yGlflri/mbjG4zMeOqd+r43rSPA8atb6Xx+vHwalAhnl+NCyeSivsVN9NvartemELfArl48CT0A
N2WQUG9yYd73I89REIBoXf5NwTbb+p0GAKjL+piuPKNkXOmSKIdXRlbpm6BLD2kNIczQoFegmjlo
jbbxjPm5jjOHHrK53XVWTqejRrDk1/NuyViceKJFiGevTjQ3cIlj8dmtFXcbZ9HaI0mgjZSJq0m1
GhQ/mlH557a1WmpK8U+FsBpdY5yMotGfHQvxZKPM7mkjwGT13eO8ZkRa8zZPtVMQZx/GrHx9kj17
U/kgLPeL6vSeVJT106EIKQkhrYFW4Nzyhlw9aATy8RbVICHTO2XiGI/3lYn6MsIddcnRrFX+K3OE
JOKcAjOsZcD+dWCOXLtCMmz3Mo3PVmvulN9X788yG5U0dLWnNQ5dDwLhRMkig1yQDvELyii3fmnD
wLFPpt4fQBXCZvUQoadJ0q2iqodNEwQQW+dll3XGoQ+0H2V9Y2CHwXbvPKo4yGZG3TqfeIY79CU/
16my6I+G+sJ4YQx6ONjJJdbcsM6Vlq73XCXxDsnOY1IBlrmdh+Cl/PBbeWva9DxSkSVZAbWszMeu
jx/UlkGr9MQ4OqTOhiMwxk4dwyz2o9ZzCAnZyHO2SxJGLhO3lRUsJzN//e9Z1vXBzAR8t4UQFqZ1
ol+StY/KsfmrzJUHyWrV0+1CEqETSwDbPftyYgqjXeT7fKIVwxI3o3T8TarJ93jNvtxUfngNZKzB
pWA/XQYZb9gfqDF0JBbmPi8nRNoS+LWJsRdcLGlUSVWtu+Wte2slUiPWvBzqNaMYbFVY45bEhOhp
zZCRYJQtqDGcSye2IjdvPwq7RZqqidGBmE9eZ7z4jR5aOgY5gKi2mGetJSjRtdtUMZiDx/445OLm
cZpdgUpq3PzAedrFbXX1suy0BAN4t7zEHICGwEQtdA9j0Vq1bSv4AEuCrrJQcJ0E5SMoXlmMLNIY
xnXzRLQFy4FUY7HPDvbHLGAVW9plLMTjOmlhNsbHoqVTdTT/Jnr8qNMxQidrdUcB/gp1CYrT8r4U
ItJ696Ql1gPDkw9p2irMT0ECNEw71cXASbctB9SMUVuCNmcuCRJK/rXEGfS2dosH7Z9mdjdplc+p
YX2qT5F4MIzCnYWMwYLq6wYOv1IcUPpOIkW2bzyABh/yJSBD8F9g3EMnoN69UbtjqSmXrt57WiKo
4Xa3dsHYKDentcOpXOQR1iokdfr46rkJHaLxxqBKkg3Po+xfg5yGVwsgTdeuaoHaxWdgezVEfdp8
LY3XbtZ8vM3xdA1q4zNOBzKu9TTGzmYyGIERMPHDT7caSBQR2kGb6UmdV9ox/beYQFXUPju4O0gm
ZORFjZfMpjQsyuVRJ+EtPXmqavno9L23NfLuVugg4RjbJUYL1aRCOfRoBcBHd71DUmn/nGQioPG+
Mwq1W8PU2W3Nevp9WDb5g9rUnmOD0povJgM7jMl5GSpwmYZxIV2nVISogtL14H+ODJkICJGaZY5k
r6uJF2uknnWlay9WWU67oO4+XLiZbQZvfM4Ib2F14ZAd7Up8kFOZkFD+mBqTYFkW0q/eJlPwac5i
b+nG+0RWRqrhwMgni9spj+VwBf067/Bypf46L/eB8bguzSkhkiNoS0I+mA9En1dlP3oJayU7qmCF
ry0o56S0CGyYMYVdVQq2B3jlV0YtwCiJwzUhlb7vSLxJWVc2IBFBwM5vxkfXr/ZZnJ+CNUEakGGl
Ev0z/UedIhncc6mUA2Cw+LBonnHygnyXkR8lUYKtZX90CCnzzIHrkTvAATH/ZRyecLTqDA3MopgG
644brcp4g5sfLSwE4ZCbzTuS0I22Glt1HtTb9Vf+m5H/FH8IoXgP9+UGYGroNNbkwAP5YFe4e/w8
nz9geLhJXtY29T0/+AUcaItn1hTrCuUqgoZV1NcZOXApX7n2jjhGkH6oQNcjGwKnsB5J7w9N8TPa
98L5mNcHPsev3Pt1rnZcgBwMRppUR+pkf3ncDhifeorqrcjbgao6mPMevgXBT2Abu4GxCItxdEl0
bfIPdSnZ6O7yFoFuMrzCOheE4gsxLR/BBabdEFpIRvjLnxSCwmC85BIFRx8+2miEoymPoHNbgrsK
We9+gNMy72PjqzTuZQl6sP4ljVebov2uCwZ1WN1Tl+EI9Z+5gqfE9dOgn71x7+wqdett8dNBTeYv
dFzustbcCB6KQidkUlBvfOIFPMyRKio/XEJIVmQkiZJY+1azPkgztkzY2qYDuoQVnRDPaAVgxpCX
0D4rC4Ku5EBQke+jeOZrWfAKqGKUrywam3rEmE32P3t8K+pXqlVbyUK6AEFF54X1cCP25YUswoxL
c9UAl2dk5nb+gJyUe1jiJyy9CiGxrL/LX29F/0FESoWIAQECRgtNFcm3ADwm7NTjC+TeY5Z3n1pg
qkCUDy875qwy3t2zn+AtbNUe/L1l/brSCKtBQCPoNCCGdFLRcofIKxBAMl4oIpwSr0Gi+Jov7jnt
pkdthljPdbS28wwwQglw+tDG74IwXz3CCbWg/vG/zckaOJID6honof1UzHhHkcqke9U/s0J2mqKF
EzAKKTvwytn+5r+FRauzOrP4KpU9CKiarRvvemSvc3XIsl9ILPDn176klE2mneFtAzLytnYOookv
geKjsFPFvPXpI5HK2abvbJfCBqsU6xu7kutTgZJNU5wzwbIlF+hMeVa2KEDPBTV42I/2zlzNneyU
oCijhfn5u5KcpNb9y7oxHaMJECP1rHMsAygfNJkUOmCZ2K5Tf+wGXdk7FfUrgwoyo97OXUi8SxAc
l+bKWonRuytnUnAR7KqqvbHQqV6f+WHrJbKQVxbwd88yJkkLuu+uCG5+TOFJj79G0lxtXi6+NoVu
XBzUDZqWudNkdZu4THV0SbW4CMqKsJ4IJK21AiYhI7ADca4T/QXxY1t8rTGSog9s4hmVsABZYhvm
emACf5C3KIvBFvLrSCFH0DU5H+r/+gVKr3zlbzMxFxuJXdFg2Xo6L5WB5F9UdMenqotRNk9Z0l9A
EwrkvKcRePdruNIfeFFUmX/zTQ1YbyCj5arVWeTTVa5Ek6NDd456udruAa2KonpbES/nVLptc+Rj
1ZHiNx6dV1AvcWkMMiDuJNduKK6yLmhv6AnsvdWTlAltaemAjxP1Vmo9nks/bdcCWBbnFfF2LQ5o
ljIJiZP6o5zS5b5oqmeG6dKI590FBNcwiX/apHjIkH2KkJG/qBtsq5rdU/WYB2e6am7eUz5Cearo
giGatbk7pi4PV9gmLUyILxBhPkxWcBsTRAgBETZ1j762CaXAT+e9aWi8Limzy9rTXVO6fLipZ9/u
MlXbxWtowRwVgIigfmAxNK3KP/phuKeUskMIRnXe0a+Pyms+6zcCkUMx1hGq3JFmL/t8WMLEpJ9k
SNbrQkt2BT+ra7pdXEM87mIq9dO5t4gQ5wRYMz0x3Awf9sBOoTp1amftNS5NstCLxN4tsNCadIav
BEUmvrSliDqhfQ0W0D5jhCOnzHaSbcGqMxX80Lv4FSM+aTQVTmxGS2cS2hrsVerbAwPYqQ/od5lp
ELWo9iNZ0t2tgw800l/agh4eAL4CXALP5wBhT/o/Hdprw+FNnmZJfQ/jPmDkYVjsWtlSqXcQ2f2u
DRj+NuVA+8dogp0WJ1dDjJHhvRqp+qZ0/fKp59qjf+S30srDGrrQkLvRwJF1SI7ItiNQ5dBmP9ZB
ftFovulb685woe13ZMrgQEvCFAE2JuS3sOIbB2btsDsF0AZ+sAZZhdm/KwOd/IxgMr5w+eV4ly5u
pM6Jvb5JQk9yIkwPXJjfx+BkxdWjhYhwgWiGo7ES4ZdMCUW/gkYyeQK6pwZ/8ZaMeHpih5m3oYF1
BASQEhf0XgBBkM78TqVxkALio5Nn2yZ4mwmquFneK5oHdbkCyWrLMy9yLferrxBklAcCOkKaB4sE
oS5+UlwotvnEbnDo+cjKlrTBixZN/gFwQ5vAhAMTkHFm0MTgPgTVYQwglFU+AG2pHA85/kGjkFBr
J4elaao5mmkTqfAhJSE5bhINBhoOKMITNkyYzWD5IzKUvdNvnUfdlNQpg7eEIVpMuuqwKh5Fh/nX
9bD91ErxLTZrGwzIki9Xbk89TJ6tP12yBudeJnKK5BAIKMSJjcpIjKirNJYHpo6129Syi6gGoz1k
Zsos4baI8vnOrvVd0daPEKjCfrnORJqlaHde8UmoYSz+dixg2wKCLgdgos6yYH+Of4Ju+UndIGQD
cs8qWmJ49knK9Eoke+OIwh8ANNMo4WnTdGSSGVF4CtWyWTxIu+wXLxF/uR+1Zw37mZkXG9fu0Nsy
JmuTthOaxeVVfZ5yNaK3qBYGB0Jd5fFbsHI3n0Nttk7W6uxs9MJ0u43UoWLf8ameh/NIEjQ8zMdA
eE+QL0+Kt9lXyEz5oVcXF1NJa3pDSBwiaMfnLE/0mXVsuVrMlEeLghqKd2kc+x3fv8LL05XCYfGR
kBTYsjgJjoAZjycaTAj0/G2JP4LT4j0r2zGQLlWWvluaF5aJD5Ar9AZ/jRj2tc0cahkUZdO+v5RE
2zBYT+tCX94M/5/bNS3QXZZFrWym7yoMtEXHlvrMfkI1z0JemAk+at9lDAq3IOXanrJaPXSdir6X
bPAvVWA/i2T1w2pq39lQrCaPTueIkQt4OMrcyp7x9gHgnhacV7aqijWHJjl7HgwJkk9cEN1lEOwa
S4OqH3/NhAuUbQ6yfRlbJNZ4LsY7vnwkjldxg8N1AgeaCzUYIg4L4R4Yl8fRGu7MhWk4uqWMD3ru
DlrZNd9rIY43/aS9CoA85hjoPzLuo2FpD2l2oqx8WYfsUnKCBhr4DB4JyS1C8fZrM3TogI4qNlRO
xcNEQRLd98x4g3D6YdKvmXePJSmHYZ+EoSKC3lVBUkoS0I7jW1ZOR7P6tq13/jTTuazsqLImyqJ7
+XBUq8i6qLVgeCD/i/AKQTVhArfNFsNM+0V8ovS1ZBzVyjuOtAeWehXqcKvbfrrn1Txqf5QIgzKP
pfGemwHQxGG2jMGsJMHMLGvZ0UH4q2XBn34/2PmFNJQx0HEOBCHI+c0XLOdJJVBm6SOy6B7t5k1d
WTqfOZQDwmy/Spza3bjgzUTAoE/gAl/1XTfXvJF3WeZCFBk/S5d8qOsmGtCc+N2svD+SKL1kdFGh
n1JMj9tPfyhRZuZwlm3ebqsA3RnwEahv0NbqQUVVKeWCRsQXexgidt3kk4BSVLVtOkF5ainHMKBy
OdMmGRjWibHF4Zqud8G0AOfCgtb1CDT/RqfnjrennRupexlgH9j+c0E7iU0BXccweMMbs89s2FI9
tPSuOS4dPCPLBwQqKv9tGbtnIf1b3uU7iy/343Xvr16E3YQHFZc7Ci9XN7NoI/u2TPqRBZpA+pNG
OA6oHk0dDXYtXEYKgjYFPhXFJExISnJ5YQ7XRpkVegO2A9CsTrN1PBe4FPchGQug5ScDbmgmvv0V
5iZ1MjIhSWhGzeLoeMVePQjCvNxM74rxrnX9eUu6CqXKeCBD1impuomdhDT67bykj/z+Ux1vTtHc
G1tll0w2Hx42KRAQcO6GlDEFhffTtOP/SDqzrkh5LQz/ItZiCBBurblKLWdtb1jatkCYxwC//jz5
zk27Wi2sgmRnD+/w2VFA55UCDbXOl4qtGVH5MJBkURZL9yToISXDcwt8fpr/AfkAHT9hrMForvs0
ZQi/55FYE9KIrCQmVF3Zirtg0x9M1LOle1YG4ZjGzyQVggzVFCwgb6g7gvlPPp6DKgBUG4OYzPFi
xPUSpMmziAFMULqYg2qlgdvxopx2QVG9ZVQ5mojVdGAnLNvmwQSPAkaMieBCh799F+y7tvthR8Ik
NOVeGkc7O43uxgwMfmffcqQUc3/QTB75qeMm27TC9SJ9xl10Y1oROp6OVa1WsuVqZx7vgrGBqf7L
dLqjsAnZh9VymnoUg/VcHjwDsOOhmfQgqt+ohNDMd496zQ4OA5gs/H8e2MAwBXIEnrIaw78WA1VT
DUy++8pxelxJETkYzS4lNXcW9RJY/7TzExXiPfOeQkbMRCgzX1p4DibTNps6sQd4XERxTN6gS5Fy
uNDGiqKkX42JRvtkWwefcSnxoPOsczCQjz95oX+1igiWRgdSpwaNnZ+q+ndtrE3oJge6uMz2WX9U
8XxaS/SXMMeNFYsQSg0eQAOmhy8Rcx+EADWhPka40yn/miPGT/XO8z7IFUnaLCSTpwrtWD60qX6t
afjDpzBJVVp+MCbd1WGy7YNvE/zhS47oCQeNaRWi18WH5vTgaQWzcyTBgVPFmL176onMlkAvrBx3
bJ7SoiRkIeJtdWNztpkNkcgPJ8o3paXgt/ovAblcDBHCp8xnn/FpDiDxdjxVdolrgykEYQ9l99rb
83VZb2ExPEf0Z0wYYjs5vX9vDl06MpGV7JPepfu/HkYE7ILkPbYEJsbZIaGpM9NJzRnymw3ICiBR
M0vY9HWwabHsZW/OaDxm73q4RBozQPwTyBVJcwn01hwczCpuyzDZieZfZll/JqRwisL9mRzv1Vur
8+Cuz61XvrYU8dwKrryCfSuHBjARHWJA70wCR9RArOR5NZoZMZ3ZLDcEN9hJLs6YzIfL6WlIgvXG
1bhR0OsrvfVPtn4Cq92NXH90pvsxe/HMVp/WLzClzY0m2Hp0r2SJbk1CdMs6G8VJJoveclIQRUyy
HfvuDcKmL1rpd3v2/8XgLglgz7zLsPwa6vE5STLkB+ru3SS8q59dTUKy5OOLWf26cA4AP58BI/Q7
K5p3LAqTwk4N8kAjrgMI5Zvkyq7dFxOGx+TKKY/Y5aZo4ThwfNI18C1xrzUdJs7DnlO9wgEg4qaa
tMr13Yewrh9pSY6YjzIbo8vc6ZHRYjMQpJt/U4ZP4vpQZ9Upxs9TcvSE48c61p+ghFDqxzIihGbV
T0hh18DBZeSdZVTRXwL/kzCjW6tNLQWMEegg2p2JJ2VwsZfsnrygPKyDDTxvPrXleLZro5Llf0cC
Km06nUK6CaQjwL0or2sEHrYreO6B7dlW9W2agD1qE7Z1tj7akX4nU8C1DK9jbwnHnaxK6oCSGIfJ
7I1JqEx0HlI1b0M0u881xxcz+qbAqJWB285x2GRdxvgN8gb5DcB8Go0LEx9uhp9RRzulc+/a64dl
Z/zhBfy5phmtO/3Z5aixaJ9BqxrajSlPRQ7uaehZDFkE5YoSGpHyeM88BJVpfBiibjrEGb2bWNvo
cJeGZg/HVeYtOVyw7Oy6oNrsElBwQ/mrF0zIyVncGUqGnvfOOjrbtClfYrJ/R83fOmheTSHV4C00
RcD3vXiEVEqHnlRRHxhnoCyFMIMPDK5V4uI262sdumDAwWwXSIUkGIpjzVhvwZOld1a2zjcmyzfz
h27yjyZ91IMA6jo9hj44illw+In+06nmb8wR/9Zu/ZB08TaruYl5jpjGlIBt9855PNEG9ZF2LEYq
QwHd3NSEPR1+pkpoN3g1WKxlyc66VUakuUDUgmA6dBEmdz7baG6tP62ln7uuoxUQVeShfn+PmTRC
ttYaH0Qn2d+AVNBUh+wk/yPzQKFmfosoUb6rgUNrr6pvlgxEWFp0D2E074eweRrzSN508zpePCvb
tv2MZEP1vApbgdRLo4e4NZocK8TfyunFZimRTLCG9rVnXEuTzt1lXnpnJ+rCErvzOnS31vR2yabf
zl4+o2y5mOUKHmc/6hjQV8oBojMJBWmOrs4c/6YxFMLEDcObQnjbYJ6A6GBpzywMfQ2cwm2w1IPC
YWVUKGwDnNv7Wb3eoMDKEChwAVEs1Z9uCpjgLXKHHgO4pNX+bAMyfG2tX55dAKQQQIoK7cttIBlh
t1V6DWX81RT4pNvWk89B4pLT1BHmCE0Y3S0lx22I+3y04FccgkuEK3jQHAxTzOUGKSC9MouubO+C
ic5WshVtW9+OGeyhhF6wI9Zo51jM0xNZN8faB2iRkvkwif8w4Sdcu+eaJkliTTxXF9FLgJo3hQ+s
q3a4pcE1QaoaqDuabJqdFugBR0GgVknwYLoLsutObp/fOsq6DTgNzZ7K6xDQEjVsItWrby9Xv0SZ
xUvm7JLXQX8Bph0+IGSNWhqV7arc5DEKfCjsIMgTvUCLbnvwBMpgNwuTiIEppGHHoBSQ7IS6gD8u
Dr1IQGldMm2aiW7SxIRsXLHlXGX8RGVwC7llu64jpuvOU2LQi4Pc05f5sEM86JrsJVmyd08UvzWR
9qZo+uZntaoIbfbwYY6Fs2tCPrK5K1VGqCOB8s5gR29hcgMBKraRYOpFYgHm6EWYE7VQH5Fmz+BR
jRba8GJNfQ5gumfwSwy2hgAZk/6HYdzZUet3bum3GbWA45LYSGXlSAbUNWgUMGFF0p5DY5gRMOwa
qP96NRrkSrG1NUm6Ufu3eSCcz6toLgXL2MIUsG6G92gO3oqAgjvIGLOnRbFjmvXYV2A4ZY7A/BC+
KQ/9cXNDy7xlV1vnKo4xVSicW3sc3/HvCu7tpQIz70D3t5qP2Zo+feW/x7J9ijXeN1H9FZHWCJKo
bqrYeDb6c7pz7tt++k2FK+H6TNV/UVfl0wcHzkLORugN/Bjfim5u9j7dyk0YLX+tvC8OpvkjAR07
GE56soEQ0O37ACeY0uuPadTcBnLFfr09eJQodaWvEFAOCAldl8i+HekszA5Jopn9FP4JE6g/M62C
SCVn2AW3oFS2HcNHuwCT0XguR85AW7m0L4GLsJMc7+rIPYcD3nJD88cPsQqSrj6baFFJHzMxIN8t
TfpQgvUf21cLeYSbkUtE6/DdqzXclJhcoGlQ3jBVwW5Ok9DoEY1YuH2mqw54pQTsuCbZrpfyJcDw
eVch4wCub0aPrYbDJIiDGR7XrTNRkaNO1JeRmUmAgkR33QYq7A/0ejLcgdasQ3FxydElNaOVaEL1
14YIJjuOoyRT70WO98BKmmRTRd6sLadm10Nl6bydO1obB0weQ6LnQMLzgppKz+NxRmqrSOJjklQP
Ve6F9zGd5u9gVhctnMdJyw6KdzWdQKimGxeUEcbXH4pUOG/VyzIt6giv0L3gWd2fixDCUj+HV5Mr
LDY0pGICT794C7jxqXnpFVMJWQGga7z6snj2xRqS8wg8/zKq+Y5zcz8wTErmlTlEfIHpzLyx2BV9
uRNrRSSa9kvhDHAO6FBSixYivgXzSZJdbFybDQnUmRYzGrqJdm+duWM04Dp/NGxhtP0BIJB4Jree
vzxX8BVvghRNxzZKs8PQ+6bY7mJ9bScBLsWFWVBpCKltakZQcy4fR9MIW+f53i1JX+d06t97r+8O
6Sh//br4U5UerQKJdgLyh+mrdHqQM44NFGZkY259ODaAmyEX/y5Ngln4OM2HxQvqu2AS/SvwZ9r4
HLzLMHdcIUr2wEzUiMjL+s8Cw3JIw6S8z5Y4u3aO7MgyxewMu7BY1vs4g9IAb43wLCFLVe6K4llj
LVun1ctxiiWC8APGDJGrXuYwU5tlEGDl0wRptthLdqNOx2NTyPBS8kTPIQ0xkEx58xjV8KVEA2xc
lNlP5in3L9G23gcKfv7c9ei+t5714CWVu7eGSm4TrMzBqxbFOanus1Z0Nxlw8W06Mad20I733ZEm
XwIzu4LotKnnBGx+hMihANRQpMxV69zDY631b6bWfR4jXRO7llfMHF81TDyAD85nmbMLQ9medK9O
jDeCm6CuPsZ6eCfdPYYIfzB87/eAoz4qX6G9AAYIh3ERXKyI1VNCtD0DYnlSIiKzVdsmwsanI5WO
u+aSTsFjSPd7TpsdwL6XIQO64UD5RObq2BUt4Ap6/AHdMDt/bsZw+19ZmEL/NoHH9C6tSWHHw0Yu
lv6xrFaUOBvLtIuGl9n3PlnFFx8iDaJb0nVfOrcbv7WeT/WM8UeXett2VHXFLHY+SPBLdm8h7dgA
be/D/CXyGNA7pjeQq/s6mDSiwfii1OE96nzoIoaqGo5hKfb9XFyc0pqijdXBeZmQJR05dNBP789B
OKbQGiPKb6jLTltvozi8DfljCwFiDO0RuCqC2SQBWdIDR4QVswcFbD340UogDvDOUsBxD2E05tVO
l4DcHEXBFCoH9Gyax3vdJCnTVo0KUNkn/1h4EBwmuZ5Ltw7vnBLOtB3TFZxToWA7N+UQ/i3TkGFB
owobDaymyaHchJl/p+WcgrbC9CuwVQp0q1vYq7mBeHjaty55P2Xc/DmKWY2DfZwz1FjXiTg9yr1Q
PVh4+G+SytqRCM90ajeFGcj44lsQpWRKCqiQCst9iOLdDNUQ9fCesQsJA2B+rmH+MzWQlmftb6uI
qfKIyJWaUo6WbrswGvtL60AzlbdKTeNjPgy1sTK3bvO5+FRgyz00MdI6ewxt79FHjCDW3SVrrf7q
WW12TKFF16u1m33sgSPYlZ6iynLL8r5aHPvG+D4keXKeIvuim+FPCLF5oOtMUkPbuaxjRPXbYCs8
sNp2WD/KPCRFGKjbwzJ7y2HBRRy6rYzu2lj9W0X3HNsCeBu5hO0HN7po4X+3Kj2uQ/o9Jc6LJgyh
u+ZjAhb0p5LuqkB+zwoR34fC5k0+8MOyP4z28IB6wVUP0VvWxE9JjZGMXg8TskbL1L0vwxqS5bcR
rebyHv7Rh5phkDTTsMmKBZgvRKNY/Qza2/AhtgW6KVZbvdmIywCEBUobeSWigkB8dBZ/aZ08OBaA
zRrujdLd33bwr6M/30tRItBT3vmeeKfhQsApnems3OLVk6hejvNXjbZZo4wWcP4c0Kmz6USm1iEe
SqRf+KPcDXLwQxE7O/O1nLC5qhb7NXCBSEkcyRYvugNSiu+jp0kq3TxmHkhlO9gTvGv0GFdxY7eQ
y4akuhFp/Vwm4oA+zC4dm0Oknb+9p6pDgFn4BYrt0VqJTXUG/zaQRyuP4WvnJ6GVhyTnAnKliGiT
lEyWGWxibspMiec6Z7BjcOHMkalG8+2mpnhEeUoxrJjlulkpCV1/3KastjVbN1PXHDu33wIpB2eG
OGZvk9lPN3GPBAZHlNOrr0JhkBMN8Y2EU5sEFLWj/9hRLmc62QFiP7j4UGTCPYkwf3LaZZfavw7a
BFUB6meZIWVRivC0kWPGr2fpaaRDsQ/th24NuLO8GUffMsh8KqvioywooxZ4QegTDglcInSwFtXu
ygwjsIgZRVfcWe78XfjglQtvgvFSrGQm87oraoCI2rJ3c7vClfb3dNFfXDHiXxoeGe3ThunuZcvh
AvDZ+EJuiHj7WAkGaGL8nCznXs/ZU5csJ5pBl2Lqj0G5kBrEEwztmBmuuWgZ0R40u1HVF2XnDrSz
7GOpGEXNSXzjMnSSiYKZUNCsaJ1n31ZoardUpJZ9x+j3pcmaj0amgD/kOWF9+z2Sy6l/oHrYmycg
Kuehs30g/OJO2O6Tx8mWr/mfNF2P6yyvHSrAlpyPYxTsikKdsH7EIRNxAJceXe38XfFxBOG5MPzK
PQ7vrINwjnxCkdGUWuYH2eOjFE79BqzrvphYItOw7vWU3os4/dFeTCrIYGdre/OfolPbMNOIodiX
NAm2WaKPzEjQdqn1G237y2yv5W5dETXuEDTcEH5oBpbtbqLp+BhgB3JKfevWcyB4j/59vBYPaz3e
YnSGplJPYpVNxUG4LsoogrZGi1t64zPLq7YD4HO70UdBCF6yGp0RJ8NfpAef24+QoGFxXv0ePR8n
Ii4ElfdqpRwdthiK3WhDOh/G4kss86Pj+e+J9Le2nby2Yfh38e1DhJzemd7HU9J4T1aVy32SnRbf
qPKcPCpF5AMtIOAVyVD8XkmmNoj0GlcBm6LGefOVt3UBCwOLPIgMD9ds2fmdt8299V+/pOvGF1cc
5Z1N3TYbV4nTXI+nPI1O5YiMmet/JdGT36dIudjFYzcIxmGgk6s/6Cj81IN14V2sE9bmbYD2D8uX
/5dAx2cHfRnGSOs8bi1HIzKMnWdjH90ZrDLFXK7o36Q5biL/vUOzyWQC4Vjql6Z+kKTmbdtt/FLs
LLSrPb/C1vgnUZTTKF78p9y2lJxs7sNglXBbpxKRgHFH1kSiKlFskT1wk6T5XUOMyC2zP9u9a1mX
dh5OInefc5T4Fvm2DBiuq/dB0Rp3q59mdS412ByEU9oCvx33YFsg/qal2vK5slozXQhAyHYXiRp6
gu4rTVFHwVMdp27HZxl9hfuD6o0T6iHB6RcBtn25CBDxKKpiDRg5euMO/0ZWcdNUu7akuPeZR+eL
hwqcnUJQg25rbmbmAWZSLVI93TtfbEVtFA+HIlfw3st7R9Pz0/HAkk/aTaLo6GbZAhPfcFfZeujS
deZqTHHXLgC2V8MEQS/cT7GH97Ax+ams7y5mEKdjVPtt74TmUE04zfpTFiQHqZph66VteycG2H3Z
+i9bh0uCwKd5ysPqPddD+JSWrbikarlTjNXCOlabkmUks/rV7+jrDVX7kBeSjs2sGCTlita13whM
FafnrPa+BTjEqg8wdC/xRmz0HD4KjJYZGgNicFuBsNu6RYFpO6E76Lb9gcnsVovkp7dAgnogX8gT
p4Y+cYvJXbxCaA+3QsnbxFEck86CpfNURtsMVQCfYb6YIppIgw1EvzjLynmympSJJiPCdugfm9nf
djp9LbLuLVHip7UmslDHxZ4ErLQ9xw+9b1+nOCp43uJ2mkxHd/xaJUADOhEQ5KAuhBzBFAhz6TP4
mGbqXXmn6NyncXgaYvBSvW8dhwSeslXTvBDPRRjCk/dIC0Q0zTezhqToi5rdhKJX5tGeCCyIfpGA
rOe9yra5b8tqy3Fdcq/rXVDyohKwIYUhOVlgQZlq4cP5IQmQsjIo9oO361LguxMeYivIyWaknCgY
eGWWuHXz6tHFhbftbODpeGRbAvUTWeyWHom/ssr3PhKiA37WcP9d5522cvqS5F39Fkft72gNL7VT
AJ4MeBuKkNEH/l2a9HKPauFd108O0yXNkTxUZ416MAiWD7g6F5msfwC7oQ+c6R8KjlO9Lo9Fn+iN
Pap3odZ/dch9jlL50I21UaV31EteZjZYW6ft/1hCxm/Igrz4Mz67TfHsWcWDdDOAYd0hR5DmVlF7
uY2/q20GwKk8AOm5BuNKDbL2CMUzzIsQCmHQE67jYxf2IyDfnvbTHLAdmn4FSCgPI7AqxuBQmPx1
+M2AsLTIp6BGVIgU0niP50Qd7XrV/sbd6B18cogiRvjT6qyt1/qbnKyEh30o7BByh5ZwUlZxKXN1
tv3kcaBIX0XwVw7l1osBdNrI7ep4m4Rg5+Q8M1Poij2ID2jQjNZVy31elLeDsPrqULmh6LxgzuJu
hdNdpqh8zL1y74NAN1mfD2dTyfwQ5fadwdV40bz57/D0wCRN6btjIerjwY5dV5SqtLpWa/vuukDa
Fm8gP4uRkMfMailYHkzfmCcDi32vxv7sp/GDQKGnj2pEpfPht5XjUc79Q+2Di5b0LDacry2rsjim
0v1jzD4o/jjwNDlPq04ANtrwmXYvUXlj1JLS9hHT89alnpzzrYF6MJZ2fwC9EPl8/5bfLq1v6byt
6HYR6dyg3qWu0fJCnyRPiLKMwSZ/xzl95RXm+lJT0eSYTP2UC9S+8lSWANCQwkgDj+oL4f/lpBe5
tTkc7OB25jtACxfiS7qGu8yxEGNBPO2+te/N3Rv8kJv03fgYhmNw6v131TZ/NMEQFIDu78yP+BCJ
/8C/5Xgy20Y6Rnn517yJ/CJag1Tpa8YUk/Hh4z1xKe08lpDbKgAfP24gL3H97ZRoZyJQ7b3z7dxF
49FHzdS/DXSynWGuaZ4g5iejD622uWbc3Vw2+HziUcScmsvyBhg3UfeiOdae6uDVi38w1aK6ewbr
xbe4sRYHVS4wbltOAYMaDpw8/UVKn0dhhpj0F4zjw7zzxw/eeJzku8H6COL7LKjPw4whd7WvZxR4
8v3ggnAcaOQiH44VMj0MZfBvZt/xS///a0sBkpW73fBN81gGcYfIW7ve/fdX7iaNuahu3swgl/cP
VAbY8qEm6zCNAN4SxwMTXnPLzKPjnXJZcybwBSGrm4IfV/306uc0G+v/Q/b4YHOBdH3Y/sM87sEc
2NG0fA8yxvJ3xmr3lRebF/LF2B+a9WOWZJ5tyvhaRysDrh+LjtAA/GNCnXwG189ToHl0aasIKrd9
NsuRjKMlsTb7OvATppX7NINcC6JnMQ+Cqwt4WywOPqruSb7cMxc2ss6KTp7JkbKW+o4ESCW0FpG0
5iUp/23D/3tKmutUH+YOmBdZE2iY+d/Eoe2v5JdIiKd4HCmuw6JrovZsNgZ/a6U64++bKGS++Nkj
KOQGrb6SyoMV74hHzUCTNdImkjUMkT3fC35b1cQAchpzb6yFlgFoE749MldJVwPc/JmKBbDWuHHi
B3MPecuJYnPF0twQvmPUZs1n5EHzPwASZi0Ya3ZLPITysxwRdx6Ql/FiI9oVkQ3m+2o8Ge5CwTlH
QsYt41nDTOaUKv+7nuY06JZuQ8Z77xF8eEnJ1sgx/4jJrXhy3CcxfhTqbbI8AP00Th3MRSKfFlu2
DSN65mb8RIg3SyHn7atO0Qbxz42vX3hxOfoXvsA4fqxTG74pZiG89dGEEziYZkPwXnqMDof4qy7d
p976+P8DTrGha1JSbl6e8JEMfsosD14+ig/bXS7dMjEqepudHJt04nnTDNCdeBgsqG6BIdZhYNJ0
wJSAeiTpS1hJpLw7jfwi23AxgYKZlIeGmnOnR+D8fHyP0zqIvtrsYYofc8n0ZnH/2oJ0x7Hrh4Ho
kOinGTBSU3jvCuqqXQNgD6zltDQjniI83glUVoX6JZqBJcKdG8+5zSJUJN2Jge6k/wyxA1KJYOH+
mKfcTj8wML4lwoSlm5Lk6vDquKO8yQeg30VQg32BuU/n3UWPuaKY7uaakX76r63rZzpc9D/L5do2
TFSr9lX3jMPn1K0PbV28N7P3OZAA9ul4DQN1mXDCYniA7E7TnfzF3ZRNic9hclpkdzKfcHEWCDmR
89G29KADd7q4pByBBYizrLqHPEDeIkNEyAzDc9nfoamwlVof6jJ8Ndtu9OI7V+SI9jbowibzcVb2
KdPi7xj7nwP9TjOv36qpvTXK4AMxI0ttvekb/ZaUyZM9q8+2K04SxhuJZYavWVGYmOpv7MqjuzGD
Os89fUkj5z6z3TPJ9nPkBi/5al3N43ZoRIyyw2/Eis90o0+mgqni6WqS3CaetrR5tyaiJco+D61E
w6i/MIx4Hi31JBpEIfg9xI6eUDq7S+L22OvmFKbqJTH8p9JFadD100ej6LLa+jVo7JdeM9cqKn2H
hMPZJMUyJtpV5VsTZFdq7YFRdH8so+S9At8PPCboN9mYPtG4dMGPUaBJr/seRPojUnplVPQ0cdlA
A0YdtbzLo+W1TVDgL6eXmL6UU6BHx0j0S88O+SxvZqinW6sXO824pUpaPH+8qy+sd8ddv1VWAKmA
EOBz0KFxFhkNuivMHNR+Op6a+7Q0+UNKkBxkdlcwCUPiCEp+a385/vob+e29DiS4Q90/Lhx/eS+O
LntkWfIPxOI2PjJsUZfc+mGzk2F3XsN1I5HEqytK0sW7q3rxZqJrPAN4aujCdBOEiDyjBcz06Dwq
/Zw24tQhZATHCUh1Jr49R5+DZLkFCvPPGYs3O3aA7GPTPLb40onbpKUcmlOamOlqX116P3ZV3Y5B
cw4w4YDfLY5Nws63YyQeSfOy4QQQ66NK7ce4slEK65C4mM+UGeR43qFo8vd4bf6OzXiNewvqtCaK
ui04IFSBJ7DD3KVBoOzo0/qT2gAXnjQ2Eij9X9oC/0vV7Mw9sVus1dfiztfeu3axfWutYz3H52gi
E+Msn5L1fbWigxfFj4Vor5YaLv2CjxiyVuVASlh0aJ84BxlPl5nzuVssPPm4iasXwQaJEqqZNGbM
kB5W/pRoxo8oa2H+Ziv26Qkdw3FnngN+VjQfNsTF7RzOmFn3CLfy1W49gAjG/W09BkGPfkue0Jli
R5lb5PjWF3OdEQtCgL3+kH02qz7Nzfg+2BFSpmH1xRDsdrGXk0k5m9I5B6CoMrYmphkHZOx2guwY
Lw1q1XDd6co/DRFt7x6MQzI178jwvzgi3Wd+/R0t1t7kBl1a7OuAXuLEbRHO+0K0SCKmEyaQ2lkN
3Sy/M4RFPS6XAGFOVP2sLePls8z7l1LMz9L3nzrhvjVzdIbPhd4ZlpVNixGcVd/1QmB/xa3Jgona
fcyPswVf0g7FeU7CTVN7+E2tHrhZlnXUDidkapFWsqpXHw2UWaWnwM4fQp29ApE6EqJ/maHC+kFz
Llwp6atsn07VhX7AIUp768ZLF35KGR/488HO0yswYeQFzJkPdWdruR5qVmVwSjweE3EPaRZ0TsCR
/iY5CgF5h6M8TXRPj3uzoEInOxt77rKX90UgUHpgUsMdjPl78HnYeT4CIzE81CgmciggpaK51WN3
jUbxC7T6IKbiTsj54iXDPop4/E26a2j4mqdXd/TT5ih5DGqGFL5vBHFwwOFGD2lENZrMh9zIpxeW
/S2YQSK1Z12C2cORvnHv7Sg7tCIjnKcgtV3AkV2nz1RvHyZtMSlpzlG78cf+T7+uVyQpQe833aNs
on3RVdcePXYvHA9ytI/dPOM9XWSzWTT3KhQwGNmMfjXsghwYTYwCoCb4IHd7aukkK788q7Z/ruW6
h+YV3ki/eEMi4QiD4lvaMVyzzkEFbbQhsfNOVJjSJq/Kj8oKv+eUfnzjOYSV9hMBq5PryLOj1U65
YPFJt8nHdoEXoheVITxngIILtcEyq68ayBjv4xra6H059H05OOPONjO3/RDh6EHemNXM99IcnQ9z
ejj1zNC7AZgzoyXkOKcIFTLI5ABgFUrqvBYYOkhQe/geVPZpsS36OT7EU7l35PADuO7kNbTPSZzh
fwP/T1+FnGCqYMGWxh86RqsxhFpeAMsIw/FfRfbTigndQj18w+KmvsRhyBwEoXAZnaqD+c2uLt5i
joKqYekDeniIRwyBPbBjbUeHg/ILepOIv2izgGeyX3KU4M2KMcFl5Vw1HnipQLuDniMNrANwm4e+
G3brNDw1LtGjy/PzmCAQosBxl8l10uktuKD7RVNA5c1NxKkhJahegSJWTmPMyfDGSeLPqpsxHlen
Ic+PJkZbYrxU1rhPaAikZPbNSFpdDupN+uqxccuH0Oq/WukZVVHkirxt7eivMBl+nclDM97/nlKs
8WBppnLYqpLMN+pL9GXW8Kjy4oCfFTbv078qjy+TJAQZSSZCAVAoTMDinRXa30W07rMRxmaGdWgN
KVFV/W4lAvatdbboXqdl+GeK0g9AhXjbVthkL08dDzER4mEJnYAcNXtGT+3UxM0Hs8hXnupu1stu
7pvzSsCH7bduF4yyaBo+pguc23kiY22i93CVGaNLMoKMVFTPCJBm1h0ZwJ4xRQSLd9pJ1pDloEJQ
hacePcyGAidY1Ckkms0rqy1bnb9NAHCfbB0iave9hggjBt2hTdITlpV7rYZzaMBjrV8/CRMoLFph
bApkNp/NimS57LuGvqAdXgerOQX5clsbTluORhZyyB0Xijj3Ry1OcT3gxGLT58DM5aaKNC3m8mgO
if+ekGr+rDOIrCBbD4lqqconemuNQ1pd8pQVGU1TZCeZBV/WiOxdMfzDPoBG14oslvPWjKN1E48l
yDc6eP26oyX/t7KcGmm7CWNqBBi9PqYq9MOnKjX1KIxftSCV4aT9G1rEF1uWIAYdrFQq59lp58uq
JE5lK9ZICMrLWb8Fgq60dLAC78KElnYPQolZVBq2fwvLf3DxruDmvEuFBFSjcxRF0KwopNgvrr0f
TU+pDGq2K7MIc2ctj4Itr6wPYDbnIK6efWPrY8FYjHV+wQT2GBFFLJsMP1hKHAztijYC6P7Zf4dN
8mTr4td1px/Ls7DcHr6FMhIapVmiGATw8nZyLsITn/mc73oUxjofgWNljIXYkQ31AQZPbYLaeviP
bs1b3aiLHVqHrB42Y09KrfvyyeySVcuntS9+s2h+i3X/QpUKsG95rFr3bC8oJNJfC2hgefH/aDqv
5biVpN0+ESLgzS3bOzabarp9gyBFCt4X7NP/Kznn3IxmS2Q3UCYrK/MzzlUeUnaVAcvUovzblfWW
gjXFKRJmbgTA79cGgcKPeD49/as3weeAzSfJAzbc9jqync3IhXImI5GMmeODxdvCxhoh9LLVAxxk
Z5wVWIm2X9YPeVE+ViHOiovxPLcNpi4uZWwY81m5n/WMmlt4LalOyQ6Yzfzoaj0qvC6nS/zcePbG
AwLslKCWNQv8WwtJOj11XfY26BOdpO7+G7lxg5SgMOU9R35xDezsY2xmcPFoDoYU2XVBunuqhcXJ
/TGHAm5Ej1z+uRLmO5NNacXJc0ojt0ca3CO7qbhr+E35pwZIiNLkzjGmg+bWl8kYrhnrEwkGb1c0
41quZllefheRuyJKUFbvTvL+2YjgDbcdk7t5YzkXFVhs42jvdQpvkiXGJRK31cI/T8vwUdjWx2Cj
4AHBOkyGy+A133UKrzrXu3e9RbnICvpyb5vaq00WG3bNlZbIN7DEF26Zuy6icYYy+iMNk2UdB/GG
RXRHi+8b+aS7zEyMonDppS9NTw2FOEFwhuM472yvfm05EvS+eeswE4NdDfmWNIfq2W3Wxm/kni8k
1dsgM04Ny6NKrMvQ6biOuG+VxetoJNNVDtMcSXV/PJZddwqn+OKygjMz3eu9vZvj8XFEUzfKYMu1
YEEZHiTOaA8Dg45N7Rul+YqUXV2hTu+CttnZ1bh1xuUUW+UBHPGt6I33duLEa0g2PeWgHVRMp5w2
HYBrAEGsVVQZNiqCmhdqZ8Mrd5mRbYJgPnOJPJRle5QvRptlMzAaohFd4weaUlVSsm4N+2wDwofB
R0oX6QdZfxWibHJVllulvJGcmFPoPyZG4jxEeY0hm3NXnbnNF3/L0XzpifGTZVysCb07F0p1rsVC
zHX+ZjippQjsyBpIEe4Fl+5drShvsbcMP5fZ+7eM8aGk4ZtE7r9BGBx1gKcSHimkPXe5DS2Z9VTH
aDwNJrJSSXihcNlTN5LzfLbntVicDgoN8nxM/g1jUm0kotbatAnM9htS5V1q4HIOx2xalFceGu3P
DNivkAIb5+TgslDdWu5cnAImpP9aTbsuFEW3CD52QiOeHoCCbz8fxGxkIAs3gd53FucRziRqwYfB
pMz75VBPisvxViXaW+pNVwknSxejPO7tbRXC++7OaoGhx7qQO71sG38UrmO7NTgdlAP+qvixkPym
yr3wkPjM7Z2s+q7J0nwTKG8DGJ+StpRbZwKWTKhrVccsz3DH6D8yBE9rZVxmW92Av+M1CAeVajED
uNMK/b9cX67QFrkqtVBMYbXP1EnL+PfeVTfwZEyN63C2oYu5aruAZD3d0qmBHG8gxeghe3v/veV4
8O14Er1OQXLh3IxLTLFkD2b02gNwkbAqkChKxPDHnhIhbkjMGSiDaedmQEdcqAvmQb6upkBnqld5
ysXjEsVykVMgi5PHYkp37jiionvD1MvPFOY2zdpGZavKltXE2dUw1/2ov0ixVrb1VIGlpING0nNE
gYuYQp0GKShsEhGMpjqaT9T945We6BcqhdNYP1gZ+4iYbVFgqfqfwv924a+gUg0aOH2oJ2MVhT9a
fcumO2i7NcqLgHcX2q89xDlovk74yKjIiSAD5lA+HSwTg5u/8iY2cghEgxUgr4uUA0wSY2qH4vHw
GwbzGOkrakVg+sYMiCaDNrcmr4KNFQsjirVt0U53i5xIfq5tPnrVnFwuxHONln80H+lIPsgJYkYh
rtWUXMDOMwX8ZGdiSMNBTiq06uB6KLxk8xxNk+wgxc+xAIhtl2ssMFfd0v4mZk4U4DmGWA6WV7n9
IbtG9+d1RWW9DctTj3S3rBLMwcOoO5Vpe7AD5EtITahOyt7Scn6XZtHyB0HS12z5HAbrWqTWyuvV
Aekf8LqIDwYwl4fkpMZohZ4ddeofWSl18VHX3VoWUJvOm4rKmPT5wWw9yNCx+0SsOjMM3hU1O55N
pJFVN+9lVA2WJLrQbgRfDbMXOhIsKhkz2dZErAdUSH7k6JUkR3ogAbIv9ozQU4UuBJ0lElzVYTkS
fsu31WX9l3eSnI2aqBkN+4ZBli+P6i8JG4hjbUz2d1COh9o2Cc4hOgRI8NfehV8s5nZj4ItbkVtN
6SU0v8vWwCkuXtOzGCNjP/Qa6rQjOeKkHiVTzYPioLiomiEgb8oggborVm6Sq99ENlR32Qo9h2Wf
T8AZcIkuw0O/kAGyHHkD1j2xIEa5o92ZVLoBd1sGHfe+hZnXYrrH7dVR5T1Sf/q2gng14mD1R2at
YjiAOW6lz0IRFOFXwPoA+mRZEI96dniRDttc6/hvX5PWz0qmSYqGskY4UxcuQx5ezImi/Im0LZtb
oqFFn437oKwAa/iMbXXxW+PaAYt2sHYJiw0LJrZRFgYw0Eh67tEc7IDlFcVzDIJbfbThRD5ibTId
KVSlrYH7PkrI8ZW3YmZkPWWGdZDdIyGEllXNTNZQcLDCXUlg6r0BwMSnzGHLBXgE7Ard+EJEgQhx
74ofme+RhMwrOanCT1qO/K/v05VHA8J/Zx1F1Bplj8KfkdeJMIBqGJu5+hSzmsalxZBegha45III
RAIJiRxHFq9OCJGDRqdqQO8mJD9lFmSD0iCZE0UPmz42G5SegscNxE46CMvfUM4eUmcCAMm9kvCT
R9qDEdxTLQIM6wISoMNJj0TGIEuOvo1IqRg+cIuVi5Jseg6kBuOn3PpEm+0kX8gdYW2xLHCjkSVf
cU+WoLWMlkRCOURkV7gRunO67h2J21Sj7jhxwQaivsNrOxQYZJup+jpy9tT6sh/n4ECEgKXACdyx
23jJOIp2EiUs8BJ6Pj42lX2mV/Qbviv6Y1z8ZDXm6Uza011YuUnFCtATcAMA40IqzISqbPGf5KrA
+pPpTjsFKQuiNIevHPsyBIbxTuiISsD4vESBNukYg2lEx9X6TBj8psA5QeIXW4ldV3HDkUMq7md2
P8VGD/nCgXauRH5K9luxhOsaH5bulv06QYqT2CHNP2ZO3SXayB6LByjdrFP+VuLBItdefPrUH4k2
Jp8Vw1DgMxpyWZYPALtjwNFVTF+DqK/jFO7AVSA2DKxZWSg5B3AOhiUqIY9pFW3DDIvFd5hJ14zk
2h5udsFPM4fKsg8+nTjBkfy/VSPxj33gUkuX+TMchBzDRwkmITjmNo6vzgCbEuSRT6lBSgqu3z5A
6T3rhGOACEe3sz6yEADF8tn2si2MvHslZhWzd+b5Qwsg7ALvrLyGhf/oj9X374li1HDg3jXXXQUO
GpkO5DeI7H5sXn5DgnMG47m3/xdcLRWL5MK0zvChQ1J4RZWH0hLbzZ8es+wqyRxnrxG9BkC20Jk6
yVaP5/FNhenJUK8Efx4MwZONi7J2Hvc7PCp/v1h2txzj/LOMkOzHocr2rKrFqnceSFsEDX7jAHkn
UrEGGu5IfWvADfkZWYz8kUFrk9Qg0GNQ8eCiKEd7afpE85ZAxkfHAVRCLBPmLr+22M27jCUWgUfZ
ZilFtfomW1Qa9WZ8JtjwK2wgWCMI9+KdSESCcYf1sUU16GfAP8AF/iz55nzjdyWsSEhml7BU86S8
2SXgBlZySeCErb/RCuQPo3ofBJSQ+H6HOQwH9yC3NXkAZ6lWbAeqGhDCmToqTsNQ7fgrGRTe0DTe
Q961JiaKCbMENM/+FwBbIUXvFvdJzoCJ4EFclhXmBO82TDk+63dVq1cx6507dZKoHk3tY8/hXXFc
O4QUIh73x2AjQbhlE2jBjzY863l3t/FkgYL56LNE5BtCXVtxOkockvNUvkleUWPP69Td8sTbNdq8
DYO32UGSpzUAUd1TEEUOV1OWufjaJD4WX0RgZx5/jdISLKBmIP/RHD3OMyKIDqKeE21HEQRjNxI0
l4H8CudtL9jO+iBXiEKjdzpr0WMqW5iNT4CYnfYo5kLy7UjxseZ8M/6LvhydqgxZej4r1f/yOZnN
QEmEkSREfsNWxrmz4yvQSWxWghIVGYxgqU1x9RZ26QbU6WZiSfsQdNppBPFIoGLRGbAvatWtrdl+
6UgCFKctEybr0KGZ33fFo4RRrUS9svqWw95zuAbFy67iLi/rPom8axGi48v6B8VF3tlPYAbLjrw4
okmuH6wsO3spQpzsBwmlSe8cOTVk19p5BJyCTMYPlMAyHiRGBg5m01iW8aES6kBIyekGa/A3mRlb
+yoHjF5UW0U4j8mHJaKkRkz6ItSwiywViYM16YScrRIuiEnyhRJzmJ/f5NXOaCkDZ5UslqhI03Iv
3aiYqmHeU6sp022DwIbltmvZSDUmJhM1TlkNEo3TAcx5u1Y23OjMOchK02jG+Yl5WnpItVHxmxih
i7yK2L0BB0am3xvoID55B8gb8k3JXiW2FgCOKv5FpoU9LwFMvhYdDbjmaBDw5BJyWRFSWJnAwTNA
ervcc6faBrq9bRoUfVl0Ulsl9A81+ybQj15aY4EWgPNpyFIQtirtVd3TOavaa5Fo4Jcr1AFIbtLp
vy4EQBQivMk2ycLljRseZ98SgKovfuTElvNnqYttTTZueHidcGpKbkHI+F2L4c9EfUGQTSX1VIxZ
nezd857laQGinCvPf0rJzuj0HSVN8SnOxVhXeJa3brybLFabBLNZsGIsNIgR6tZoaPCwOmKjeOHz
BL4pqbeGEYskNhEhThYUOLGtDBMbu+N2IlFBUkaLw13WIGta0lKPBoiaq5ssgYYQ5lnFTvIcOfXo
UK4xopLQwGXx9r85G/4sNfwL0jSO78YHOQzl2FMvEovZwfKSevT6+zDjRI8W1ijRJYq/VG8dfr/F
7C+SuvSRcyDFyavsoyAfdAfa7qzU/x+bJOd0YntnKG8vwWjixq5YcD0eXjLdoYZD/BSu4ebihGGJ
JD7qds4L2uvc2AZ10jVGUIaqQXIzdn6HrfLm7aTXAJFDMkAORzkHgnJZyze0ZKN8aSsk1eLnNxBS
eOYskIRuaeyXMKoQicRhD1UXnAym8EVylCBIjtkS7COTmN06ZCHRa2tpBwnopkrxwZ5PXEWBMzxD
OTlI5iwLO5qopnDeonXLLtLNTZiOt6xTIoh5o/ki2MQnL3s3rW4jcbXQ/ZNkl3nzFnraP9/XEfvV
hn3HV82ipOpHJ0m/pBQ0tYrdgnoW0GPoirQFRfPqT9ISR1odp548QbzGr7T7ojl0FYv+2gfRK6pW
V2ggxWoBKrJCkBDKRgTJs3WiGqiEOoed+ovSGDFk5nzvw9F56DEKgguR8eFw8fXy3CT5guzejBB3
mGlvgcE8jfWMKGug3Me+XYDQlzV5tQduOXdR2I5K1NwWyyi4WPtflJ90bqo+MWyG2FVGRUYiWb+N
Rnsr4uicOxZF/RB5XDH+KXBVQEYsLjD+TD9rXPZQjlzax6QtunPsQIlK/fqU+BMMhhIhrnnnwMWj
vVgmfKeuMXs4FQaBua+rxTnksmHKCUXMzgu4PnjdcpsFB7Z0TrvSUxON/JEobaKlz/1KDHvFVab+
ryi0HAB9tbX9f5zme1rihXUqiD+jCTV8iI4q/AtZTK1IM3Twdc1HpZWniYBTgbTS0DNY1enyXGso
aY8VwPXmX4u5NAAtUviaSiACCQpFWZcL0OxWX5YNMcfTZsCcduy6O6fLd4CqMVtqND4rzebnvGVu
waU/BSHA394Bv5c3tyYCliMZa+9hz4lu3ysG3kAjTfe1NUC7NyPnROWa/5wRCkrd4qXXFIG7c41p
3AaL9pnWqDRrY6cQlEVD1YYSAij5vPhsuXj+GhVlpSmZsMtwU7BtSbVzfWAQdKYiNBrQA/FphDc5
cLNFX6a9piOzM2qE9E7di7p96YPyZcFNY43o4nkMmWSn1bmIq+A5EmpSRkUdXTjnHTrP3cjcz6Kq
PsoxLNZOW3qorlIrreZdpeI3JInwoM0mg2pZau186GfQuV6SvjhkVvrfbPmfiQi/5gHVETdJh2OC
TBx3SaS+8SO8Rz3KWpGhPfUmKqhZUqjtzCEGI5XqoQli30Y4Zm3U9UezZK8o3/xHy+IRhz8qKnr9
qfnFqz5FJnyf6ZY1+VOV0bwous9gRo7Q0ClqOkHyMuZodMR6wi3aNONbrBW0oUtmMhts9aBAvEeA
VVHBnC5Zod/ygVMjMWqOxhH5ddRk7CnIWWcTqmAtClqd/jwspAl1lf8J6+CMERayMnrxrCuc7OK2
ro+madxaO43IEcHyDH3VHpWDt2HRdNd8MP5UCSTfzMy4ECGyvfTWavHtjFTPv4SG+VRoRXxaLDBr
qUIAFnXaRSFl7lKob2OFpyGY+zd0JozXcKJCO2bU9igcfZW+ezKjDk+vCRUCrbb/Ib/Bbcsceng0
il5m6BjHpKQfljUOSBQfoa3UX2O2Rt9ysSyCKfoEMfPnxXr4UC6goAa05SmKP7calWxPm+6T5Y9k
ecut6pe3udAoHcP/e3BK7gCdwhKziertEMzfReCdkrmEkhKA8I6BYPj+cg56x4BApVMWHFBwC+Kv
KFM3c3RvTb+ABhWPs8pqAM8lgO4XA2PoKU5B7pV5ROGg0I9l7dIr6/uguI42zmxeBYmnsDmn8e2h
jDYiwVw3AfZEMJf/THGlE8l979jPxVUDuoNa7My1BLjWE8bk7WpCrwGkiOGsIZ3gn10nzi5eIASU
RZhvc6BgALpZt1mgw1NzvO+6xV1BM3EyCeYZ9CfIynXfhMlWr71JNC7ck9UjH8SwIr6GuBmZ3E/W
0LNt0flTkfNoaPo7fogZUlcaePjx2yyjF/jqx9iK0eel8d7EOnd0Hc/2zgoOyMsEaJeXx6bqMCPx
rEsXTSWldC71iC0gn9Ob/7UuOiApZO8H+C940uRAG7SYsuySL9TS8XrTEc5bt02HqH1gZIDwl/Q4
144tZYQFAo3R0wtHawm2RvBgGXO/L1LtyZvQfAOemBsVi3nSce/UOUc5TbTqAZUVyOmxcxI4aWHj
/jhVIYc9bHnXI1Mv9JHapLV4HKVDYVkwjwP13nrYGJnJgAO6orwWpEiexL093wq67FBTLfWlQUNe
d33G1bCqNGMbecP42i5BT8alo0CXjHezsZKdZxPwuFIg0z0iEbCbO7csCRg9GSVWWfp5hmdBpxc6
zeBPwr2r4oOmTRnNJM+aV3NiZdeiq7CfsEM3RIwFLjbIeYujFeu56b7g+oOk64CmmoHsjr00PaQM
AAmA+X0GXEsBMHQt7smJlRydMp32ruMEgFQTgDKo8OENsAr8iNa0PXcFFbsmTc8Bkt1oEsD9WNe2
8V/Wmogyd4Gza9HipajXLxT9NP1o98lEe86M70qv1CHRdWtnxNWC6k3qrPMS/9WE0uhhqSVVT7Xg
bPbmGK6crmQvBAWZFBWt9uyNaV2DhBjjUxxmmKM3RbWnEUlzLTdLtF3dKrzHnpFyruUmxAb8GI5t
ZjXAQRr9q/Bq97l2uuh9sN3lK7B0d73kyFmVpsOtMBuSvTkPYIvq0tW/EjeLPmskafYu1EccBrTS
/EJoG4mhdEYo2s2hB02Y1aDCZOk4FYHttTpTIato48EULqCttg3sanKlKMieCmdGFmMchJzn5PWI
Z+BsAQEtiyoKcT316bBHhfmvMhEdK9KiebKdkVmbQtxyGpb0BaZT8zwoG7KHHaTTbQAPCkIpcV+n
XuveZ6rF18pMqPj3mvWpBo7WxoKY7k9gRowIyfHRBaVFJjRsA7Mrbv7cL38rFSGBFXahS1bqRAes
+8gs+7nnCLBpCTJgwPTQ/oj3loGukDuV381k0OKYLdSOchDB9myhv94O6bPRwenXUMBZJTG48WFc
HnGc6f7heJUhtu1oUb9SowbHTLnwrZ3YH83NlJgezqPZTMbnGCx2/K6QvB0rfV8WRr+hVwzWxR24
97vgn9Evb2Yw2E1P3MoaDZu0MIRoroY+u86T+WNiWLnCFDB5HmoXeshUWj+Yh0703XpK0lORr03f
9DbmmPxno2EjOmFIuWSihQJegqxaxyLBz5VHPWnoyQ9qkI00cMMBj2j8b/J413tYTjJo9YOXpeZ6
sisNJdFgfhy7j7F13wz1j0mBK/jcj0BnulF0JB0YchzLp6b7mXPEEcf42evb6Gpy78LPlgslhuHU
YKcJ83LBFMEJxK8Qby7A/Jc0dW6Iaa2ntlAPpkYjmxyvNrI3w+0RPZ0CqmvvfC/08LfOoIIW2E8l
B/vGsPWDomeCRnaK7BVL8Ltw/jTw6/dz7K65qU8DQZ7nZLk8+Bz5qTkftFzb2kDHDKRT+FSqBKi3
vkRtiVbffLTpTbdOfdAV9mqDd67nHwsYRUe1IkAocWCzU6J899rlNernjW/j84CIbVG+DuSNdC8G
kUvBoqZh9BwHy94ODxMEAiK0DyjvPgwJ/LMKg50lE2z5A64PvzpdSK1WXA7TVxMJbj8EHmQjR+yt
NJsybEXTyIME+JHAqkQkdUowpuHS3aPHm1kWIpbUjt1mM6P1SA4fbYtUpN0r7yXNrkY0vzJJHlpD
gCj9rW4OG9PWj5OHmzFLDdeunTyZYSV/YiwT7OhFRGB4Bl/DV8zOvFuFHqCjYYlSITVgqX9mSXuq
9j6F4MOl9LU05g0m6OfFTbhshys+AgQC/YdhM0Tuu+u2z1gUoSdqnYHGrUSr0sgV4PUELavxm6eb
KBfyR2vis+QQuXBBQTHrYYnjTeemGxlB+e9f+DVcBNRPW/7Tolikx1/ymSFKEiU8KgcJ6JYutja8
df2y7UMKnMip9EDJuOxy3FqbIrLeSzQsU0ZuUC+TBUnSQgUimLcaBBQ7QdeCFH3kkWKUgIwC4tCi
Qx0IblrWrPEYXtsRvY4Cupz+mufRKYhRNHZs7I5Bas5HRF7pyCLmyEXFutsckPk4Y0tDPlo3+3lM
7mblHArHvxf6cPfAipZ58D5HlEOR8MbL2W8RBu4aBKijP6mJqIcd1NQlbbZvOzbHKEZ/q5n+mtXy
QhKQb5M2DVYozuw8I9wGqE/k6RE9GmwEEF7rB4B2ECj6q4amxzD4Z1gnF+RLqP5SKUX1zu5fS+zg
K8WORsyQs/8Vru4eWc0vO+4f1TJj0DA0OIOgGdGH4bpgeuSnk+w6EhOJ0ieMeTc25joZ2PApjjbd
2Hzrfoq61QQWeoHyb4JmUYzcC1nMKiYTHlz/r3LvWA0/eX1+S53+bmK/w1Cbvb0xnOzeVMU3F95V
Zyw3Um20og10ztAXlikxq12QSAOk+aqSGjTHDOgR3UGId0V6LO36GePPneNC+NF9cE3lbvJpF7mH
qbX+yhSlbCaTsmQIKn3UvX1vgQ1duAOpGxUFzv/uHbDjipzjYuPgYmbvbY38Y1bjzGHSRCJDHCsM
RHHDZVxEOVaUIFmpo6eeWBk11i+szoVK2SAl08R64f0qVOMM9MGj5qtwUDsgD+O28uDUSJloirYf
wpU8cztYe4eVEzAc8t/i8FpjbjQiV4BxLmwVlGPYpkGPfmaTMR0KJAAoZ/WlW/UH3DhlzY/I7b9r
2YxOD4y/8BAZ3TtHBDstwyZhotOstsjlnhgviQBuhfg3lIPf/VSV5yx+poC+VYa1iVS24+Fd4Mz8
wdqkQnjkNto92oNxkRfhr2fVbvjDaz1MARdWKqqMNdhihYe49sdJWsrqXYRGxgiKq7VeEEVGW7a9
IluE5AoaWQhNbrwewZbAzt+s8ENe2rK4Bnh9IoY52ERMI4aRfIlGUnjjz1Fp8p1d6KClSuXXSyl2
8xc2kI+3MtTfS6uBvG/SfDIK5EtPALjrqwsF4KeI2r8priBe/s9eph0rs027HL7ZS4YoK78ye8Vr
rt+FYArw4zlIl+OYafvUqz/5V3hLB/5VyFU5Qq6WAjRkDjf22oVCMqLkZKZ6ceZHhGpr4+RXtqi1
OU+55aw7jkbZJkk3HV2oYTpLHwVufqd0cL7LglXmzP/FMZ9J2XUxkvk8TN2mmxGxwKQISDZ/DNy0
V9VAlzYtpzOiqn42rTzkmcQtWD5LpR8O11QW0LJRhTqYnL3QtOnFhhe3/orh8trehbXS6gVYxu7J
Q452HVbjE6ygx2To8UFqtmMUvDh2jSIw/o6qNScAYq2YJ+ihhG7upUdzGl/iOTu2tCGofb+BjwlC
fjDTsN4WOrDs6hmcQ5t+DMWPWLIhIrvy+dt2Rompexkz4mYxvujte8J4MyBiaTYZOtIvaBohQina
sqxdt7knDeRGMAnk66mjb1oLSwd+mFlvWSF6wXWw//HhjSjOCDZiNsO2C/U9otp2iwHswFGc/yMg
yqQMei1znZrmys//cbDIY+aU/iA4bzBW4hwwNllErE+PElvCHug9pbKFY8MMaliwP1b+FaDoFnI4
OGm3kufpZsqdKLTyTH2UbgfgI6X66F1PWKtm561jXtJuCkwxzpWBkBCFWK24ud0PgmwckAi72JgC
2v6jN43/BejJEV/onT4xgBMPNPrZIUMRN7S6tcx4bygsYaEP8MYMGAI4D4H3Hg8MIY46wDKakaZg
B5iY8MkqdVrkXJwfN3oZGxerDdBSNDaMf/yvDlpJ7EmiTEMw8yg/GZgLmmPI2ZIuTIWxQXYbPqm5
vHmIbtNMken6nWGmS/YsQzUZNznmzfyLB/CCHzvFNaj5O2bigJ5t+AmSXz5EtppMLz5KXPF/jT8c
ZqXT2as3zpeBA7xwX/xI3/vGs2nSZi63Pm/cIgLkWOqyuNgjMF6kexAYUOR+lzcO6yfo98ecoouH
LlqGMK8pSy3pNCSowCDMyx6Y+YOpQ2qzDdrS2H1Bi8aocyvBvk+HlaxDeTTGaYhxMMiiLY+Q4EfF
KPECBYomOdKk8sYytAOr2kVYdInpeCPNmTgkCaGxN5Kf3zXFcHDG03GmKszS5TGtZaHLBGi/xwMw
UmsyPANTdLYWI8MQLCGoz2DHH6X7ohxtzarniwPJ9KE8ya+4AQXuARRP0HQbg1UUk8kCjeARmZT/
TVROpZ/Ta0LvFSbYpk9pG8cChkUA0QsfC+sNUHuM32gFz9RS/pFN7+BRHOrRYWkAkvrALjn19XtB
hO3ze2U47En0KUxxX4cnbpvxLjb8s50NGxBvrwQneWVLI3KqW0F23mXJ3QF8C7v0BDAfbefkSUeD
f7Qs0Kd0bckdJDyFZoHNHNXZxr0kCzIbRBQGkGPNoM8Y2NVvMKhHHXIcs07QkzAwqoXCdIcMk5Rd
sSNZsqeowTpyruC3c6L2cPTT5ZISbvU01LYzqQD0w54mJgwmbBFxWonXjdWeOq29WAOqa5ipieBF
x/JWCS2sNHwSeXZGlaWmZw4k2z/cnK4yE9yHHLYCEDV0j7lX+EpWOBs69gCFZt45pLIvEdlX1m2o
R46qbd0U8CZDEAk6v7QdARwvc/oUu7ImvuhZnZDDWFG127H1AyL7wMAGRlitggLpGstGrnj8j3Ay
uMs+CF1LImUXRm/tPDNeDka49Xyt+yRY66W2GgzvWMaw9RCXew0HzCbrMa5eVd0kj/08VZ8LymPY
hHsdPTUUIyimh28jxSMo07toiU+BlTyH9vAtAWGAHMKd7YVSPPCxeQvn6iOIPMqNrUnhvlA4U40K
n9/46GYxYcSmlRIPZ+zsOTkmBOc6u76YWfdjB1a78fUKJ0uaV9TdTMo7jr/xKwUmwUNOrhiYdE2b
EZlpwE/apBEqyk4GcPHcTZHr7Dw6Ch7eFQA3H0x/ONC3fkU+85NyD5ckIGxUJ1NKE2KsWrx5IJq1
OUFcGLWMlY13+Tc5HM1xj8uST8EzRyJIK8+UYt8k4QNV8WZp1qGkeSy/P6VQ5StofYi0U8TatxTg
D5NFJm9E/ZdpBEfDtS56bD5VgcKxHl0vBFoNcqOsja84woWrPA1wRNZh3OuW8TB1hY/Uh3XAcB0D
YAIsEE6fBphzNcPvPoCA5nrP8yxVORpa4N4Q/F2XUhqAxmb5qCQZqE0VLh6zCIJg++GXd6NK1nkV
3/gEna9Ogp5JStcyTgaWugPCV2o8jb7+2uPRwLwAlsq3PlkgdAaEPdAeNyfYfNF6aGeYrIkQMbh9
J5S2npsCea5c017Q1fnbFAa4g648UcuBXlok9PSnPTWsXd7jApHXzb134ze3SVEhCE607f/Lywbh
oP4Q10OPtH/xEuT8H+oMH6VHAckY2kvoIZvVdU94eL001vKUQkapB+Na9igzIDXvcYVHxAYaN8Yf
fn+l2PPkUs4KKjteWFBZsW5M6+pN+brtbWxrHAsZzsXlnoZF+2EGxf8gAR4bIRyZbIyPEOjwMgp4
ChxRBao3qZx1Db4oH/BRmlzavKx6pBL678lTNRG/+Bj64KarGGAMAouCtEWWuB+dZxQvY0iNaWYj
dxfV4T9IVuEZufwXCwGTUbn0WQK8+MIbxL9jpqvLqOqNA33Ot2aEC/pDgEKa7znhSTedu3Rx6pDw
XkX7OkwBjdf2c8Vopf1QQbvprkHLggL9Tskzxs6wsii1ep+lF777bvE568UTpb6tyJ0mNTQ0QGcE
Oz18m/r5WXUCg8n6x7AiFaqaAF9o11TA1zGuMeHlN4Z7G3RqMdGigKbYHXf+7qpN8GozQ4s4H2My
OUSoVHkwyvrmclM0ugaNm5ItWuanPh6nU6glz3nj/XOzYVcEIjYQTlRaUePXk/BlcfpDknu7FJMp
WmLB0cz1l8ia8AH3/puD4g35+bOnCuQ+gPhr8X7sYMgOts69Ny54Ns3HPwcsUasZqDnD5uqLI42u
jdv6jwEWTRxP+fhgLPbFh5290OrvK6TG6CRwa3kNAanRQNo6bbKXfzcG/xRV2MtongGAHkxTPpQp
YtTzwdD7UxebX5D4f3zLaW/cEQ+FCcI0aPs3u7AvrsEQVzoMoQloR4PGsY7iMJPce8YOWtM1cZ1j
whZOavThZtQYisy6JqrjwoCPzeNExePRab2aLMQf4BcDe7J048VG+/9hskYN4Bpppt65f7sM2xHP
N/8GfvHURx5eNYNBzb7tX2PQWOhMdjvPsR89C9lqp0v0GwiV8QRGwKO6ZNwQlPns5vopxKtP81mi
DsYquUePqQouFLkulje/+lU0KyrmlL5iy/9X2HY2bShSav9NVuRhBR5m/luMnpFmLqvQdU8N+lMJ
dZOUpAlDFqpFbLFsYG1Rj3MTj+gJDmeKdyNrGXOAq2eLnwwb2aleZxVs7GFZj31jAv7E3kc0AUt7
DdN9FzCahY64cRljk2OAwav7Q+ovwFVJtpWJamPjmDydCv5Qfn0xbAtjkT54t1zRYmSSRZAhaqqn
xTQvlNC3Fbwm28biLTfR8vNJO05oYWGA0AkaeRrwwlZNB3moi15KGkCoc/SPUxMqLGSDLEfS6/9Y
Oq/luHUsin4RqxhB8FWds1pZemFZls0cwfz1s+A7T1NzLVtNNggenLP32vFP5pQcLWbkB8ybTJls
p7mzAaqHACFhvScIOVuCA6M4QAo7U9QSRWI5aIg40ZUm/Um3kaj6OWM53A9GQ8MDLkFPIntWGFh4
r313jkmPZdIZDmZpoaBGLrYKDIeI3prpCPEG8CpgJSJNiMbuUM4+zsOwnneyGkKxapbIXA2yyLJd
3jLVf4lUMyOnrT9boweJ7aH86415oihIh4Vw8cKoGRT5Pu4NJaS4h3luXjBYLdOFSHk4yMaCyrUZ
OBR4KEJizKgmpaKReE2zCerUtDjrw7woMFbX29rtp2IbZmmHoLZV+7EvnZ0PveYdBXn9y9Ijm3Xi
LlRN3WxtaGBsAt6CSA0s4A5A91+FJbHgKMdFUU3GAU8b7kQ0DH09/6Z5559jOxy3CvnrAWba8hB1
sbjYsfqjcu+7dxmoqRlnzGBAj4EUp0dRFJljhcBTWNObU7TiUgcIgZgfDOsRvh7MUFmxaOOMiMMN
jqd2bYK2PIQyGtEMLIn9HfSBpcB7imCLekbefOkgYDUtUpPkEGLk85NhXbTk7/BEE8s2tNRo6KJh
srE7xjLDpJhhLQsDGQJdE/E55eC2cceqWAuAn2sTdeh9HlIAAVnE4IQM5rd57nnCqtR+LBmV8sKP
/4DWJ8N0nBsYsFGB+iYuNy3IangI1GO0YKHXjoiuJ6b0RhR666UJSCqO11aBJ6zz7JieDbFFviQT
Zk6Sbu0ZDirTMXJvjQ/nOwlpIFgyouOXJvJzngSaAcdIzyhm0IUHfchLbdBpu2izw4SgWs4mFPUy
MVh7TWSvgbg2D0Md/yGamqmLK7FajsBx2rG0fuyhqJ8rLa6Z6NGejMjAcYJuycG+SH5wLjr2Sp8A
P5HwaHSBCFa1Fzt/3CUPEPfwDoSIzlTeDNpD1Ejkd8AtVmUJ8553Vk+ySG65b3z8hfcLO361pMVj
HRJfRCqHfCEDTa7HxrFBV404zIwuuVaun9LGKeMGjYsNm9m3g68ma4ZnVjQ21yVV+17mPoup8glz
8xdFa9MpfpwAClRL+vEDnU9EnkyZ/Hi7IHTQw6ahQVzvdkAa46H9sNFrPeZua/dg1rvl2ZmtaVMO
18W8M7+jjeO7GYiEjvyheZRfBrAzG4wkABuHpPac69s5ZoGduKjsx7QWzEEqUDn0AcS7DCOeHW9S
ITOGtmFsMCS8kSyEAQ9Z9IOch7NfgwSE8DisS0hrm7XPXX2Y3Tx99pZ5+rIhqP8O8pjnNSZQzwv7
Dh+fQbinnU0YiyYrOaihyg9pkkz7xnPLjZWMaMKNUP3KGhqUrYPkKBs51idtktwixUSw5RUHP8br
zsscZ2hEq3R2ny0RdRBQJ5jSo266mE2aPJuG1Z0qFjYUiGW51EkuKJahLTVS/bZh+PhTUZOpNsTV
iKVNaN8QfVRqQvup9ZipT54fDNcgieNhl6eiLldRrWA9T63JMIRr/mtUVhKuQ1+SfjSBnNzCEw2e
DKuVfyqVFq/m3O1De6F9vsR06O1uExY5bPjYSKu12Qwm6Ism7YHfmDQeONZf1IRki5pJAwfJK8FN
27fBa4/3w0bVqGza0WPfE2zBS/q3MYzzV9/1IehqywZtlxFayIRlUxVDjZgQC6cXWd6ObWu6kcrl
XC3lMw4hmYlTRU8rx12gM4j2q43DcT87i4VnrWYkmXjRKbcskz6SNZH5g8FrlatpOMdxifZgDvRr
YZjdcFM2yJQB2vt7BuDQu2vJd1tkTO/nFJu6iHyTs2CKjGL0ObvHAi18C/rGW4LpFDNxuk1jj++n
Lbt1B+xg5/kM59y+qXEIYIDt+8m7lZAftkM54T3yLHJbPeKvqqxvf5Ppwbi5ylEiFyT/JGRc0XTR
tPshKHdjZ9Oz4WS2HkfhUh2LH7SyHUb11sXm0bgYWIp/JaC850bGrCej5WCZ7sikJBIN/tO6Pv37
HcTDo9CuoQALIyhPVVokHBNyh863gnmBxm5rxPwOgiqSu+PO6U/K9wI3uxzqj8Yrhr3ZJsPRD/T+
SRbv1RyTX53rV8wJBV76Ja5uBjsJvTM74bzpx/OBGUFyrbvFvySWmp/S1qb/s3C03Sx0L6AK1Mp6
QzrHgLEo4ej03vgKYjo9wWKdj+AaY+DSk8HwFAG7cIblZgdeTN+loL4KHIanFlmlTO5c6+IvYHyM
zhG7LJ3lY1AZ6cWulLWzGfOvbZ6vFdFImHkXVJJRQrEjzAhNqSRmPOgRhkaurUj6RalHgRQyPy1y
45DlDj7vBt/pYCAtmhZoc//IQcRnV/SrtGzXRN3D+oYi4/JGzpq6I8clZz77jx+kSyXf4fw/uLnY
WolbbEVRA45OYr+A+8qQPgDwwUCDeZolPNQkGSTB2IoSctlIywvMSO5bwgyZ783LSfVE1FQKARbN
gn7djTQLEO5BIFLw41OOePvY8+ASu7xZF9clzoIcBQRCHsSMyYkhtFvtXpkWaTuh+EUoOt2+GiKC
TKHaShtyHBUQ6Od8KEhVQ9XQBNmwbRy64i1f/mls/OmissiiIyjnJwrfYuvLIdoSoI6+Xf9BqCVT
izCrD9SO3t4bWpxEPEir0VvsDx5ZsTbtIDkYzWReqzFR25g05/Vou5IESyRnTlUxqfBJkUOKMSDl
mdO8/Y4zlb1k9hB9hoqUNi/C7izT2GHLsIJT3CbNm/CQNxqpDeGNlh3gGNvYZzh/VwGjXwzCM8n1
hm5psTynZ3Pwh1PntxKbEZvV3rJmeF50ABn/91my6X3XgC4tq/IZgRUqobKiYq3zYZf04lPjgJGe
7CKGpAmJxE4tr8LvPmbK2IcFBkzltnjpXfBLU3UPSn8vtJbPMX4NraBnlvCiqSY3uQZpH2/i1P00
w+yrasDMWH35IS0gegjWXowF+lLW0exPcygq5pl+/lPuZe9d43/BMT8qt7x0VnIjBf2t5Jzc8r+j
4P3tZd3assdnvlX+UkUKDElCfVKcfAeRYDhkj6Ut9lzqkfM7Q9mYsVWidstgEkkQ1LvJjR6LlDe3
dBus6/2rClJObDO4oTgOX7OZyIoWQnwaTW9uFX+LXL5YS/etMdLWEu+6wUGM6eMq6w9IaG5iLJ9K
xsAAmqA5Zq+LGZ11oySM4KGjNkPNcA+X4CNX4wUq93lpQhbz9CD65qrN4pVbapF7v0WMRBbuEL1n
UXvUSQEt7AvMukQgQGETbftcps01CquzVPI8hyFGWIW7nxyXoIJdhe74wfYpLjySgrv4MNuI2vln
0GStO4tBB1mb4RDvkwhXHTqMVWrSFTbm58ar/2Re9UIxgUEpmM5G6dzttmauH170XZqi4tFiv8Cr
3EOe6E6C1IlZNRfGkPuwb3+UJPFsyOpjEtowq3HfwNEsSC/uaXhPqYf2s+4vPJY3hEu/JjaiuDZ5
p8RPbFoR4974Ox2qU19LnimXF0iw7DX8Pk/tp1wZB6tzD569oMgjNcBNn6H87KaR4NRejIh8+mcT
DEHnYkPXYEvSX0FHwtCewTwo1IhGH9yK2j8ShHIPZ5oxcJvwufNgxzS2LBvzNWnkoIKmu5lGvz1b
2ySbj66ODkHa7a0ORHclseeVwP5ant+k5nTqifixIzHR68Kb8sTKaFLUMHLbNvFxqiwT2i8Mi8R7
jSsHrPbwDluHTOvhEmh5YC9ulWM/o5qGgUiPnB0no3Gf3yWZLDqlxCupPlGH6iGwgwkD4Ki58gml
Yvb86MTpW1eOX6kOCKui+1TEX2PX3Rzhf2IVOrYtBsPKeu2yfmvY3hGUJcVi/ZIScFsTOM5bj9DI
fqMvhk1l1xN/gADwG438JmrTnYzwY5vGpUOVP0bjfamcjVO1O4kacXL6fdhZ17b1ODsMdBcLUH6r
2RafU5M/sfTeMwol+H08mmRq2GK3cFyKWu8yJvlOzvMhHoKbGTI6jsbHUMyPYwVkip937YJ0GtQX
8N0NlCLuxFUSVgeBmJe4cv9IO32ZA3KNx9h5zJFF8yZFJlDyIVLS69wZUpNOUTMbd9+UBoN5lOb6
JrC95Oumip8tNKagKZ2NTsi1TGB7cfFj4m/ycRGJ6qsZYur9/rOtrL/INP66Tcddnm/kDSFWq+gp
FQCWIVk6z7LmWFnqEMPUZCRl7Hub8DiSZMuWZds07wzubl1S8+5xN3Y5fuOt2fIqUQ/czvE55Rk/
NEX5vXBDq8zcJa3/71MNVkEwPClmgiWPnwvxV+bj+6cf7FfGV29guSNNdCBch2n9NhbzvvM5CFsl
STuW/dr6FtYMEN3l8p2gNXzAfbuZpYkb2O94SVhXJqvo/7I/rMARubQGYTgklPj5s6njKFWzE2Ik
3pAvg8/llhNYfLEr7JYID2wgVU++hOP6Em4CrODOxOeCgqs+DC30LYFQhqALyTSGxbFe1PwWpol1
t9pR4mek/6Cx13l9k46/m+tpeA3z6j2xrTe7NHFVYUdokStaNY8SMAgxJ/dMCxhkg0pd5vLclQzo
QkVjdiz6D4luT/l26eydqqh+XDH790WiQOBAaBNIbDX3WJnqxTZoOG3cMBQTootk/FMQwrXlVxbo
Z9BuxE6A9Vpw1inbaHypmL7APU4hf7aNLc5F51ebsXLgTTTmsiE+siZMaLb2vpztg08SE20QJopB
i84zcWWzbxKn2VVube9EG0HtUZ5/oJcS7cmKjvYzCoRdFPoC3aDHvNfM0gPhWMU2FUK/7ccMrWHF
EAgd9lsk1bjrEsr9qW8KiDATWejKFhufEfBz3AZqFQRZpqdSxdZOunA3Zy6Sm7RpdbL3bykYE7iZ
hx8KWMtOdwSf3cAYNmnfpezFyQ91KHa6eEhfLI8sg4cGdwAQMAfNdUuF9mW2NLMMr+nXvu9QfQsm
xolPJBxn24FID1cWzpqBQYRmvYzsdyVyyFC8J3a2r2/czLfVDLjmMmsw4EYY8yrWajeVk14Y1aN/
xIhOAmJkc5CZCqM9dQVcgVXWhoDrwyDOvX1iSHc/53iaO1uq45ThZhjDxd720ta0ZaM7zm6Wv8BL
alHhtyic/LG13hwoVQSOY7RjVufTbq2z15TLM7EfxeH0YPbvxBXbvE+V2+h0697J8E3u69pdlfM+
Ze7J89LMlyTsaQMGUMppU9e/UWIs5FgxLcUxUC4S04OxD7rwn+gNjJVKP/sR8UbKnKk5hCI7IjtE
+E94ngC52j618XtqLFdsVCyRr1lOO4/4VQrNVT1fEPo/6FZh4dNKZkwfPYtyWhuYftqeJG2UIjHg
NsNe8YH5f76DnnbadNXj1OG5J+Yejk7hvVmkbE90xbvi3U2ItTyRW5iGHOhcMgWJLU5H8GlEMxe/
1fy8uL9Hrl2Q8kZwwwquw8bEpzlimDTITuXXpGJfEOvQ8BH4jEQa9dBLO+IHuUu9+A7ie2MR9nPh
uI7bnPc+Mdyk+hrNj0gQyfz7D97y3nJ7Gm6vvaRoid65y7n5RtOaUKZj0Hw4TUxj6be+7nlB/kXv
n9s1W5Dk/qWkN/z1snjW/WE3eWSyrf89Lqy1rd3UuQ/6IsokvzZ0vqUdbNsoAynhbbmJ/LMIIPQV
MlkV3aOlggM+6ANh68hz3grzLzctqGsg8U+o7h4qDJOVOvM3AdStklFsuUZJ3CAXrNeCCZkf1YMw
LlxEYaA+HKK11etL4pbz3bQcfJpq0IsiSQ78nHBu3BXuJX8YaG0iLgLI7zNyDC4by2hEo9Uk8Gh+
1t80y4tb54EDMyyas/1uamiCWB+sOS1sYWVqrUKcfXPGWPNjBYU+/2OSQaSnIW7drlhCLAhQenw3
EPZXfG1q+jPHGBrQvut/glubZN8pJUifUytT1dCwYU8hFytFjngzFj5jz6PDz4m9/jCUbdbyuRAk
akrSWQAeWa8oKVzCIsloNgkwJWjQHtErmcGer1h/ZWzQO/0NFljGBGLWgD1igYPKX0gjHrkQ/vsC
tptzT0ytwZm5rQPMNfwjJEP9d0dFPH/or9md4Qz7IBXMv9znMp5RBnqUI9dQsj0by8TKhJ6I4yjh
EWeJ8Lm5SjYr3Xxe/7d4bf93yObFH/FtssJYQvru8t3oX8rFsrr4SZ4tlkZmCb4GrKRiAqUCEIS/
hYtj6N8WGxnElioTISEis/7NmIozT9v//zmsDA+tHdBFvmO+OOp1z6NitX/TMLs74HBVdeuygn4K
tRy9pTnd6H2l792jvh0tKFav5h3T7Go5XPSuJCl+CEbkv6RT9gqdeje4HO/mbz55NNDq4a+pVu7F
8M4AkOPZkxc6u/9Wnb61+vngorn80v7ih8xQbvSFR5aF4BDbEBGCZKVaQ7PR638xT5nhayby1i3t
n6jdz2Xb3A16oXuXfXEeCFQ1jHA9WyFabA6HpOf13/2y4Jbxur9MNA+lCna5UR30zmHWOJ90giKC
HYuBINSQ9qjnQ/oHzbT7xUl5iyl2wx9u/CRAv7FAkO3PeYI3umke+zzmWWbK2lfM0Mtz3fXvYURl
zYYWdAYZP0hJJAGOaaR2TW18+Ul3n+vgLfDVqQ27jdsFr4vbnMrQuBpE56bL+HdiDSxlgXetCp6k
YoGbTrdvud1L368VeSdIlelXqeGquom45v5Xj7iHcT+5vG39KyztD89gIjtUb9h7fqsgIKLV6dZ6
mVvLSMNzJiAn2xOguGkVZ32u2PI6LGjFORL24+DUVwMjBFFmF4fD2lgvj60bPGaNvVGDC8nbvE2q
voecTx/IfzwR2blBoYwXjGHyvxVAMoDrjEd9/2wChitigpq2f61chpVgBHZQOHzdeMUUE1brJBHi
IRqWglE/UzxSbhiBg9owSKJryL2jV/FLJs4tiv3vRKovzGubmv0Dv9wlitAfu6BVHlSB348e3VPs
xnRk66PD5M3KU/QwxdnOcyJB1NbE8cHTydxhCR0XzTTf1Ai02FNiR8LqzkvjnRk7GuWCVE75L34X
kd7EYrGq+sx86zak8qhab0PuMZM0nFFOpU59U9EGCZgz8+0XY7DFKon5GcRuLXdOgb0VcFZGwgCN
7LdAOYdCMv7pgojsZdgxof0SBgipmozDCCotXh7xY505TBzr9iVsgUC6OcRRX+QV4a4eN3J+DpTx
J8WstCZim/260U3LmGRoasgknU711O7mFL1y6cpfYU5q6zgWvw18Q/rHZpI2qME2idHQZC62ivNf
B3okGu0rZJ19JxH8zbl5T6k1aC0Y63Y2zkDqiXty3ksIJo3hvqQK3fTIQI0xpInPDW3SwRpQ+njz
h0+48r8rF8M6rc1HhNq7Tj+fTXSOSBvFgjus9a8PLcDk4K+aPH31EyShs3qx4hTSL6sjEQx70/QW
Ig7uG+OHMCvyF9C29s6HM4TbqlcHsGcY3ogpNVuBTQjXR8MLDiCvgujoeMXLLI33sCg2sdQfIzjO
2LaAFsU7L2x2k6IgCHnc9AVltnFzu/Rq+dEO4dvVZ8rpBTA+/fJxSas9RqmLI/3r4k0HD8Kj7OWZ
89NjLSsNpPlSsXE04fn6JILGHL3ryNuYjHOWuN73dbnPhfPLzY1XVAY/jemtGczps+yRKd1eZP3F
FW8LvLsIi0ApmLZB2/AGsZ3yZFtPeYEdrV/ZDujuajnUfvuXcndTUyy2HeJUBTi71oESrPWwo06T
5UVPZlb/vvB4BPOQNPuKQTh4MO97DMqjPZCOVNN69rrkc7SRG8MspONorg3q7FzyDh8U/mja+N/C
YLtAQWil8P0C7ItQml1zYHI22jvPNK+gYmjWheZpKgQTJAjf8VCf7IDjpK+TzZAH6s8uqQvD0Vj1
peQcQgQbUMMzuE/6JAPCKOtWoRh4MNWydt357gWoyaJmRBjip3AVmvqlMOi8FS7ZyIQ90jScjf6x
dON93QZXO6vZXGidNejaIZ0M2BkxFMQBvUZvCm60sPYTjcmAnBBCfOqPSgAQxYW3y9wOuQJE1Jhm
7lBEG99wHisD8Q4rx0sQ3ym1o3cKvm+6enP6WZf5S2LRrlTZzcsrQiCcnPRV6fzznber3qz2ebIw
hec+9UQczeiN6xz97CUvOzT+zdeUMg9ZPHSEXvCJLYwuJGayoXiK+nsbWHSkYJKnM1D/wj1IVx1y
nJPl0Kza+kmlUDX59U7/URj2Olf1QcoXUoBxcj0ods9qfpxbTKBo7oTZXOs4RRNb7/QqaU2PMUd6
AiE3U0mo4Et/GSF0scZUZ71cDKJpOh4fA0yrxAmUVuJ9KfgmHOzxIt6YEh+Z358J1cbWR6IAj9vQ
MXsYA0TJf1Vq3PJqfFYzIV/i1Q/rrb6NFeEW/cKpwe3wQmdYOj2PcM1ok+M9r5acSTtBROjNB2He
Ut7UtRUdXXEpqv5aE+zQ0BJyOnolmvMTMBDIW9IQ+Ihm2r6jztv0lQnFAGyOheI9jPN1Kej+DN2F
bvjZr8dTWF9xj55Chp9OO5512hv17Iw4hra55DzlGWpjxszXugsP3FWC1sz9ZGNMIA/YrJIFZhfJ
UA+mzRCLl0UUdFfJFlc38DQidNc1nSvkC23+VMQSYEzxVZeIezVVM1yeNQQzYY+1VXW2rOLIMPzT
HpZHuYxPETqaqda0Huu7oEgKZ+/IVOvEe22VpT16mR5eRkBCToZe7qKzsWczvxCxe46UfY1tfLOM
UJLa4CXFW0gPMAgBc0lMq5vntJs+wHK+D535QRMIFQPaEONtjkhGn9HWQJzz2FANcF4juion6B6H
rriG+nFgBrSp8uxeTk9exihQNQ9OTQpS6sF9kA/EjNDFxuRSxBu87ChG/qQ9Z1osU0sv7/OElabR
y3ko5KsaaDxhtIxRvaKApR0UYLFqmK+mZJ15YbiJkLe6c5Ugh4emgWxR3/iW+oQGNcQfm14Lqy0L
Uybuv7oYILUTA3t1r8FQbgRJ2cMIRsYwn0nQ3alah2MvVN54SsPx2MbuWwVfdB5c6MBPvm2DnKu2
ff7kwAEMIKbYdOoLWLikL75A231McJYFtrGtgnKL8oNOOEmliQ8BQ59KcMvz9YR4J+B4Pg+OTdct
4Rj9i1V3KLs2ftCPTQziYErna1bDyOKlGZZvk/0Og4xjx2HpyBGblx1pUi99Z2zNCf1gYZGeiKKQ
69aVhkHd1fP2bAkCmP6NZf1fCJAewsnZKYa4LrtAETCoKy68U9dd+y1J34AUB0gLXz0fMV6+6wLH
DI9RSWmQ28FeX4nphQ/j/BZl3q5B9oMskDoF/p+o9rZDqyV09rxH/pH7yEp/8qblmA4FOm/rOACi
piYfL1qMpe/zSC1jddlmYNkFCIoemF4TMlWgycHDlPjbnMvH4kavk3+xsmlSMq9oEFbgIJ2oTlmP
JdfM6gWdfPh3c4d4V4M6qZDYexw3MCma62j5LprgC8yERBXGIB6HauW+JL61TYvqo0YJ0CP1sdnt
0IcQW0ayRg2/dUEuK3/NWUOdGCt0Y907K1rxHqYnfdTvY5v8DDu21nqzydlzM23NnSnqbWgykvaq
VeHBEmZGkQnhGGWWxWYZT9HdQdlBCTG+MjnUDt8H/e04JKXa4yVK3QcBVLxCo5U08lGEGDlIzc7F
pKPtCDTIMMUi80f8XDD1x/UCFcVEQZ4v5m+/FFtsCxKoE+O/0hDEVIza/JjraIxyx8mG1FuHqbQR
UskSIPRqM2SgNbuPDeMNGviPmsq/qVsm5H8ItQN+vpmXnEeLZnsa8OgGkO3kYQSflTv5n74DbSnz
Anb3+Oi44g95ehwpTYmGotkYJehVzmmJHL75lp6iGFLQUHC4jVycbVNOh8yyFF0opzogK7zgR95I
rH5wVgzkcECZYhsB1jgpmoo4OYLoJyqRTCTcJbAOh9wovl0Bq0J64d5XTL05r887kEII1sNbQLjR
2g6q72bBo+4SVgH1wqSd3D3lwXgLIcVvGj1yarwnksb3fj6espSUcc9IQiLDURHlEQcc5e9xNb97
UXrO8AeBIqRR6c31ju77J+y/t9FsXbYts+FlMv9kw3g3Rh+5j3ohnR1EDihqBl/+HrfjulLmaxMi
YmyH/DQaGeEXyUW45oveTpksfJZ9tLEad4vWkpsxnJwsesfUdaxJCvaj4tKNAGE6Js1WQn501X46
rfpkUr9L0myvrF6sckaLtegIqqBAptYIT5qT5nMMcltK2qq81024shsbYiUT8EpxiBo654ojEsrQ
YkEuCk5LwuaPHwv5MkS/cF9nzYFONzMNi7oi2QorI8xc7gcZXe1SfA7a5VMhhX1o4EKvTc8asGTA
FsltAgG0Si9wNoPMYNhxwLTDXiLlahc4Dx6A1ai8CqwXQzjA85KjWLWcjOIGOFXP9+F6EBGpJ43C
/kwSE0m5CBiXK/G8QLnOrI5twyJpPvD6cxNLmDoBkERnlc/+i4272hrl35IA1y7oyWb0ftf9cjBm
++qhQkqt6MOz86csD0owJM7vPIac05rNxQnjjceZzh3lGpj7W9woSpSpdKGz5T+wDNTZypZvGXLM
ztoALWDakKvrlydq4JUdFG+eNAhahXSXZ8Q+Ih3mkE3jKzH/miauSPQhXET0xyQHaQz6ZgVW4qlm
fqUSmOlgAgLBEiR15p2k18/Fc6Z9XJJRl4zet2NO2ziir0mffFg3NQD6hsKYuYBaW20mH0blPkkE
I+tl8pnrRSfWKAg2+840B8hyUp/MrmEXoTd+Lk2gQEPd/U7sRu5iDriLTxu+YxLnw/2iZd5MxhY0
zCaYmuG0CGOtWwjM+1ejZr7YnXcNSnUci+XSt/Ozy87uBc1N1ugeBg5ISBRXcYsGN4BoMZrV8xhJ
/VpUHiaujAh1L/nqg/4L/uzeBWhi8HKFFQSfdsiuvWufPNhcdBjJz0vUl5dhcezJfyAEqicyVaru
x+4IYeOIlfOuDyx/1wXpPsLgmSQF4CZw0V3kyLVjgSNY4ClJ47XDo4ASIq52nRaTT8Q+PKiyBZ4g
1bmkeu4xIweVuJr0VVHZHrMwOaXsd5Uk8jQIx/eQhNW8705tW/ytPEy4KW12SmTrNlYML6mm67R+
LVqeqhG3e81Mba6qfUineUPeY0qe5gSEhYdrTmZinZL2scw9zOKYg0X8K6vze8KXSsObI5iFA8kb
O+Za5vTu+qB8Ix5SXrCUXESeCzeC+kMM29LG55EZxLmyGek58Y9BAZvm2cWecOtzGDVz3m/IiY6M
MskVrntKVVcBLrYUeQqic9CcTM9iyu8hZkU3U8gebDjO7oIWnUBFfXeHMv/p3OhP7Ii3hJKJiqHh
LWUU7Pq1EfucYBjKld3NGroX7MlA5XoMcfOLneW3pBKXSOCUpPBtSo8YJ/dFM1Cn1H/TV+DRyrbA
iDkNznSIexoDi5aLFrm7I7HjJCB/cdBf4zGg3gtPidf+0iVMJPJjDTyzQD3gFAIdXLbXxSW/Gqfz
Dm/HpujDTVzbK3041s9FqLs76ALjSuyJ+9i4AJWtpF9NmAP5PPmJPLPTEMuLi8ha634x7xmgzYeh
AESC/EJNhBibZKdmTKBkF1urzGYPnXnMRQk3lo0g7jkvcWZYcDTglnoyYhu2O/NiFX/oEtkxXGzT
glfdjBI9R7qA6Qn6sf4c9ggArvPQ6pGhWZMbGDB80zW+Sq+O8VZFxO3hH9wXIK20o0KWxaWBnnQa
K/FkNnnJ4bgBXjndqF7kONI7QsVuOz8ptQUWoxfgUGfqRi+qNuHobKG7r2zQ017h7kvaOTaH2CVr
xp+AU/gILWseeb/IJtn3McV/3W3M9ifuG+hfPXPlYB8mwcFyxy1wilwinxsdjMaC40atTM6f7qqx
6uMsQZJ377rCpXiHzaWrqhh+Xna3xuhThM7W4b+X8C+dsFstHNBGkzMrYxJhwJsq04idDN+HPg9G
udy46XAobXNTjs1nYGM046TSBfOt6mF78K+3XknZjkZ6GVDnOCsrqH/cBKqdPke1krpM9yESitUc
lwHLPfqZZHLvgi9dY9qUZw0GA/ru4CjeMRrxE1wJZ6uJEyqT2Ccf/0zUouutmjNZ9n/5M6ICbBbb
0NRAkx0gKCY7Ry4gNoXgWHiAQU5Re9ldsqkrb13wi/S/yCZznNnRB1oCqcmkz+LUUrDrDHVxVWbA
uhpuiHCKVaJQl2hyRmiHDLOn0sft4b4FJJ09GJqhKhdgoRXlnTRw/tbEayHXqx13Wy7WvjPUeY7G
dRZhkud0xlkl2S9TzdRYG41lfJi65EKf8wUPEbxD9e9Uro9smMCvM8elqOZdXqf87cW5euZwJlZk
DQviSrv/S6T4Ajgrttb7AvfC90GtWtlWr+tierJZ2m0l0d+YBzVP9He8u5WFjz2UEfpaplWvRWzt
UnvKHuAhXRX2CX8Yrt4AGiFGBRvTJxpRdusVxUz+wQR0CcSCwthkI6c46YmbssAQFAFzAOYIBQVM
X357qXOupffmTckOo9kht/07fVGK4kQ8pV12Ab33Chxo4zXFWweYsIjVQQEQ0/vIEOZ7OHg/RaXu
ZlY+8yzxUg+JARuNbWo2v+F7fQub54LLgu+y4kW75s9WiC02JQJzALcIHf+MibNRyjumaB049/od
JpqOCyJQRVFc9OT3EAp95JGgud8hEIpcGtJ4w/WuMiDQ3fbev5zS/mmRPFktKys1nRvWUZpxPIC6
I7PY9a5jZ4iEca5i90ZfhUpA7d1i/Oy64XNM+jMv1Q/doTG4g8pVm5zi1hXB0fHHE/qDv3HOyreM
7FR6MEFA0m4XlQqCPrNVu2Cb59p7iT+18L0/yVSjc2yL37HNDNyLSTwPlx4wqWsnG+bD/6PpPJYi
Z5o1fEWKkDdb2hugu/FsFJgZ+ZKpkr3689R8/9kMAzQyZbMyXwM7rr3GocGBHhnRNst++54MWmSy
RGH4AsYJbwFWxZqIpaQnFxZfs8QzEhU+zFg3UjB0EM36DoiLIBfD/8TQvnfXnVX/gaLGnER8d5DZ
OXSqM/CknHCQEhynHc5l8YTsRyD/5C7hjKvxlUjOQWNK+mHdez7JJyRqxVtiNnBzKX2QNh7opUDi
YROE0UpITaoZfNBDxBRpMGwtTrwhG52XZ7u4ig4db2WxKviiOwUWQj9uiDBzjEAWo2eUqCYKp7sv
s/wn9SHmB4P9C4lkl7A02j35xzH5BjewHwvnnqB8RRdQZMFKgqXbaJt3KXvAjtA4iLzLaSDBHW99
V21JyB90s0WgjO9EbG1Ny/0ziIiAwHOxXoIb6Q4XimuPOs2lt72Cw6dg5c1kvIlL0AE+hakMRo/J
0+t2MEfIdMrD58YFyNr4WmOl3EbtfIvS+lQ2HqRucqWJ2nlFdLE0hzTMUI91+nPqSISGZ5+wUdyP
Zo+enrFLnQFUjbuqrDpeA0Tl8Jkvq0ZQTRoHzBlQ+UWgMTa9N8PtvnSWvsgCzrrWyq6m+zAtS3aR
/KdrMyh5KBCxUNZx9+1X1TP28MHdopCet8fNbIXvBQlBJwbyFoDTpcSAvhbPPhjDSrX5j95ljd77
YNyvgVncLQJeJPNUlw+cwd31fQAgZUBoSAGDi1pz5egNZlpO5mC851iDBWlxJn5E1BO5Xyv1ST6j
Gji2CHdhcLjTPhyiAURJ9GiStis51kxWfHQnEAFsr5Y+B5Bdh2sTwB9A3+0bBW2yyyQtpbL3weyT
IhgQq1P2COGcgDsTHkLYlArasNg4ffs3ACDDLnmD1bPRj+fGM3ApA2wXwtCrthaHfs5+jRrcFtuk
bIuvwSEbZk20it2Z74b0H5JwOZVdQ+4PGGkRPrTMfrIQFHwd2901UCB0hsMju1FiYHAnR+vD5MSf
kwgCyHPC442Sr7hOKaAVmBfrdEJOt0kRFJOIU9t4527rEDaWlbcYBk1bmY9PkMY+dDLRaWxD7wHK
NY+mYV4SEWzrriXMALcjdbZuLNZjGe0iZ7xZcOtzNX+FKv+J6uFL19tQ1Lj683gMg+EJWbVDDpe7
jsodzK8JgY9mD/ZaQ9MRwoggWoSbekEVLWU7jfqTkxcnOZZbmD4ZmofwbsNDZ3ZvgMf2GNxB1LRx
/nE64yqEuuSdd9OLT8S2wow4DU60KVWIUrmJzVHJObFwp7+cSJ+DykY1jkIiK6aekz6LS5CYj+7Y
QPsXSGuUtp+tjWU+tuprcRDWm24jprg0LvG1b7+MIatT/pUnCDukI/VIo40gXQLXYAW0fB1rjMgV
m6iholQ8N1cr0FYmYwrcwpnALMKNgQd2ag37qlvAVuowyulJj4JWg+8aqC2E+95LEd2CIDnkLCd5
/VcO/jMOlxuk4SiCR/FmIVzw4/wgu+riRuVba4pgrcLoNi/DUanmccYBkiPVSDZ1vp+y7jANtsUp
JFo7MbErPkjzHR7QD52s3y3rJ5TLfTqWHws5DYGsVEFF3A6RPLfemwUahJ8cRc3JKA4+YBUjJS0I
wXzHBf1h4crao42pK9DEKjF0Yb+c9hBIqA2Le8T/X4Zi2M89uD3KAXE7X8cmPMfNcAUlsGBcIJfx
0A+Rt0Ze7K7rCZ+CCqyRVT/kc3GfJojAdt82m0Xb3eLEB043mPc1FhtxmG3K1jr5ffw0d95u8mMO
THIzxN5uNMcLJ4kDjQlJpL849vTWdsVuaNp1Ypf7BvK9540fobdsYKVebHP668zm1YVE3SzEL66T
/MUKTgCHwInRjR6mkWpbF+OzGa2TPDjxNCOm2aAdZgY70IgwI3cOaEYqdzdA/0lYCSMxfZlWK8Cz
1x8tZUVljm/SNP4UE4vbUKZnBXyngbxwN5PPAk7/IGxWG7JiL2ZenXMlHz1kESCGoBOHZEXoWEeT
RhMNgLEheyiD9j5e6m1Xhrc5dZ4B2wGjmH/nurwmCQqJcXvo8oiozv0Dxx6dBZejkyusDbaOhLee
cx+p+giu9Jp480vuwD0jXox6VK2c5nV20ZbjsA8WyZX5hL1Alm404KoDe4R1E8lfOsEBkFMYxlHY
w9mrIrIBMrnNfaG9OmT1KAvfPpY9PgkShFpHYOnV3bMES13FuI4HwT/rj/s2xnwQFEjvFq9hbqBQ
tszrwEirVR1Op2DGB26pwO/qC7Cynmq/0koD7ZmU7sxftftmBhgcegDnjpk57tsuw7mhjDe50aP6
CWxATo9hrFCKUcDjkOFsbXQZoS2PUO2nbF13juaoRy+ePX0VSf+8zP1D0GWvfS8vlRNeEIuO7hp3
Pouxe5g0myNFdzwtd2PaopFIvlgUqDWO6SdcW5v8Sszqkr2F2XRrVPinafp1KnX6uIBVbScuWVF6
dV0XwO8n3AYaJSjp5ewwZR5+imnepiUIWUSsZZWd3HIhCwmfrVke8xjrLm35HgafLjpSjttsidZ2
9YLEuG0a2ipB7LHp2E2UbFdmtTwwuLAbAbwFOGhiuOUcl4ROGPsu+MJkb0ziZBnL0SrJIBi93A5J
7mzKOaoxp+13HD62weRtGDzjXW06ZznayZnV7T2wBNT2ibOaMT4miBobSXeC/Ly2WvPYgS3LDX0g
jwvCkSp5sBZmlG44KPErPbtgC2hBsVcZOucqhc/JxUcXdPUgnzo/eg6FvDjSPSZZ8MJZLLm4Vb4g
TNhsvdh/smAUwlI/DX3yM3fqZxk9H6BF+CQsKHa28+1O+Fb4xi+10VOOwCzNk90vaXyqRg95UkRY
9JKqQDg8tDFqsZkFN9zDlQ2iefuhluXozEW/XpTE7CyUDyjDbG3TOiDf0OwW4e8tNqZ+ATU+IJ5U
IrjTsMz3zjkEN7PUWbZtu/mtnPKX0S3w3JyXoxsbqxjp8OeKrN9qUWT7Efy00GJ2d4kjIwofiB2h
Kvw7ESGz1xFXAQJMneVzFsGfvERJOXXN3w7JC68JHiPDfVSsbFGB6mKcf4DsvtUVmJQGwBlSBFAR
Bnx7qYWBbYlf5SLvIzs75qWD1ebYXKoWE+XWUK951h87sEl6ovaed8oK769q0KBPvBQpy7yHTOAd
5QzQH8I77GAUyCsGmTvoUzt2XFFGwKVBV0mvwYwuOlNhZ+x9YD2i806zH+1sCTClM/uVVTt7gYiP
NbLqIGCwz9VCuA01ewXn7diTfhJJ+RoI/Axdi/IQoDPlq7MaAu3d1T83ef1aOjVqvfNT7gzXPCrP
KLgoUJZFBAnPMg8zYs9Qd2FTG2D9yvK9DPxtL+VznANg8funRM3VXgM+Jrs8S4blXe/7f8Zk+YlV
dalDa+9Z6nlkIfBjdC6luYE4+hr248mPjGdZBfijjWfpeZjNOF9hXoCVgHTcISCQBDvpK2wU/BcT
lqdWHjtjFo1HEZUZBQI+aV4nM3g1rACx5Oo3ScV+gMfpDtOGxWUlmTozCo9kgv2/E8OmVenRKvAi
RPRlXTXDDMbWR4XRRYMcWJe3qtsMPBKYpyqltGsjpQQqJtEIdMG5ZGS5nlLzb+8na2F4OEHb6HnU
BtIrmYFqQtt8O33vocpqXajvonNSuit3tFwiCfdZBBw3ogbrNuh8lZtZqOo6L8KPNkVB5gWKDBgg
GzUecc1qlwIQK1SKb5w/I3WfWvIym6G7imxnB6/wMM+anBubHCQRy8ED9CzS4I3aA/4qOYwjR722
yt+3CYnZOK1Bo4YX2Y02uFJvO8sO7eCxoUThPw1zRE5dDghE9ihyizP80WXjkIrp+gk4jrWdLBPs
5PQ2D+XzYkfR3QAaXNrYj+jBYLXGwbDzK0HjHxWVx6nJPwMLAWYzgspmPZZVdh4EmbFwfpQxlaul
vVZGsAm78TzZ3gfyzoeuaa+Oz+ml9xA2KL7G2OjJ+jtPoBkYDP7wbdf+3ySMHgCX4jlf5KfQKtcO
bOkdueVrE4mHHsNRthBx6TSMvrRJ2sCpYJ6g4VBm99kESZToibh83gYjGOZGJuCVmwE5sjDcplCH
SSj8VHAiQse5yXEI1qiLbxkct66ddkEB5gGbuqSwPlHVOCHuK5FEFYcgqq5FOL5Z4P78IT84BXA4
iFkI1MxHK2q3jdeirN6mt6yZeK0MxJxNoaaxCeOb42jDP9JIjlo9GwXg2JkzyuBTxcwjztiBlA9I
IpzTqLx6VX3M+/KQZeKo30c3fQ2eB1jnLyyxB6tInuJOvWDJTsINX0SeDjTcPh3DX7A1FnCA+h5+
wN+AUCszxCMGwN/6AmRtjlZTHade/sIBxM6AZBeiWkTTTimuRWTv5ko8argqJfYXcLDPLZ4WFIXx
muW1W9VyrMc0j9p81YQougjd/jbJHIlywmwqmpv76PZsmwD/momqWe+XEWpDbEXTvHeBYrZFeR6w
mEB04lLk1RHi2Smz/OeFY5Jd+Ycwai5eWbwnE6k3ywmtNUgCpAym3kXxttOQqaOxUBwjBc8ciJd4
h2HHvoIKA/53IgmXBTAK0OQT5NAq+bmgD0Ry9Zv5sOmhPeODS9gzFbs0X86N55z0/9k2/8x+j+1q
sylKuYIc9gti7TECFDpE3UORO3+TEhMXxwyyl1YMcseydkO9bl6rxHprUBz8sMLGw/TNG9ZJMbwv
UaYZHY94m8CGDWKJAzWgRkTbwtg4VsAWCrq3GOX9SDgFLd79LbHx0cmPLGv2QYEFM5xbx6h2U0O0
HHe7IuUBZvO+GDgvS7S0zOJkZyh028O9K6qL7ZRQ5+sdF95GaoESnu7Cob0YprU3tdga/Ma1CmCy
ItyPCOoEOj0rToOgDO8l9jtBzV8MH1CHQOm19R+Rd8ClYIJiADaVbMX87UiCeFajL1uQJ8OXxQEK
UDwaVvgB4vGv27DpJlRwKmNa2YxUYK7naQx3VZp+Loaxt0grxnlyDIvyfsrrUwINk5rRVt81B7Zu
ed6ml4DcQ3HIk/khnIL7fJy+FboGaMPmG32BKigujTVS7Sh/bIa/02YoiVaYDAv7SlVWE0Op3poV
vCDxMvXMtVh0oBmAJt0NuMfcQUW/87poO/XZdZbhqWQ/yNxeK/uSTAv7v8XoyQ9h9Rejtw+KTCpU
aKTibACRaHRQ9CjDH6sQcDTno1G2DL0UyTfXz2/FuERb3XkVdJQeH7ShKNjyU/vJIbFQpWhXt9MR
EZRsN/riT5MjqoI4bG+VVzUv5t6f8u+JaUbieMX83y6Fu+2zPrs3fOlhUNZ8EcJiSqYQNOgCik92
jYBg/jklSPEEuTqAHTmYkJfZber8NoPioAerNSz+dR54CFGxFQDKu0WZ97UknPetwPqtu2WfgNGj
xkJycGncCg4sIlyCwkIIAxBxCaQmACmOAkUxRQ7gTgDSM5Nob5coIvSJcUwoswOoH8+1Uz9zArR2
ZZ3jv6zfX1+ngZe+omh4IRHIPRL5HKXBeaIgjpVz1G3GFtUd2eBp3i0PPmRkTM//oOYV74yUmhA5
4nzroqa6KivcZWyz/iknBx3nrrvvMrz4Cm+lFtK4BUIr5PWAr3VZEAP3GVrsI9Aiiw3IwouuFlcR
/C5ieVC/qHZAngSk2VSzPNYCu7GS2IkNtUu3AOzQqirIQ2fdQD3bHPIOb8MEEf6uIpxpVY5/9mx/
xwF+DygC9U997OLIXvuc7QkQ5VtWtFr+PadG2YH+XoemPWFGxNYKrE421RVcb7mxIucdKi8HyWBx
PqRnkjOxTaTozLm7SLJYu9ApRvjgebTB0ontLM4nFDHa7Am3ku4kFsEu5kXR1k3QHgtUDxR9SHAj
46SyG0zojL1pJieO++NZLEYMfKom9+NB/6xHss7oquT7YRTOKUVCkOCotrdx6lK2EsRnZKQL171V
Y1BVmNqO7bOyA7WKLbSnCyv5rJVhb7qazEvUFg8hZISbX6UksoXnFzD5gVmN3nQJJqPfmWOHXLwV
lFtOc4hGzAnAixFBxoXaErZOs8Ql3fQ2fjEgBkHjAn8I8zUDAotvip6PXWIz6QjogP4Ck8OpArEA
ERb3fuvHK6FNpUn9OessQZd5WYp+n2GNtC7TCFl3E6pBlDpUVkkXXKUQ+CRaFoeAfMxvfpkGaA9O
9RHZtgxVgmrcL66C0GrF7lOnqFoXVdbecNpzUFoBJWEuMGZVTEHfWcbhogoRrkgrNKvZROSBbYdi
t20323xS8SVw+m6bW3P1pKwhunlG9Rfplz+xTTNUIqJ9E9ngRg3QIEGbaNvXdgUfUSEeYWcx1UEM
rFDFhUKgqpFSwqCGvV1l7slu+mS/RIV/koOdn8fKjGA5+fkq6YW1rjCV3KppzM5ZCKmwnkX6qqDz
7jsRQBfwe5DWDXwzdybInYa8/yHnO59z17MPhLBEkc6IrJzlUh1yp3yDbAIatmE27gPQjXflPHf3
lRzevZi8BxhAcaAsxTm9ETANBT4iJnvL2jFbAMKQZA+Y5eS7dkwUYr8S/m2DP4lyWhOtjqSEMSfN
k9fH9lPkLcUrpzaoG1T5EKgwByoiAli/JaGv1DUg6ggKMbqQHbLCfeoBrF+QGVBUmifDME51IokD
xZQ/Kjimd0mN57iJWPVrHrfOS1mbbQ5KMspR6GM5Zd0QR9SxOJL0kGOv7Ygbz8oB4PguzVSuOAXd
SW8Bcw+YmnNFi9nZJKTcD9N8hEn4mNY1GH8cnwoXQUbVbl0AkWWVg1ew2UkLF6Vk8jFvtjVdyqqF
m52TOraW3YwprNFQmhlM7yFBvQx1zODHr4KdkQD2wpm1IOAZ3A5zREEgjQ2yiz3xmOV7tomraqP3
RZUf7YCqw1KTR1AB6BuQFogGduInUs3fzF+AOmKAXIQTFAjwW6SvqHGw7RohjlSt+eGUMa/iYe67
kACQzXCPpdHOJWfMae2W9/NHAAnVZzWNku4WWvXG9srj0EL792jIPoi3CgxUmEIGxWoybPq/Kkuv
eVeczbF4QaDrXcXBOwJ/MFeCeIdcL7Ql92pJLIlHt8Ihcd4g0XW2m/mKdtSL65HNKottF7XHyfSf
50nt/Sp5S0H8B3a7rq3+tZ2Q/R7JBAbCvKUUu2jm1NjUli76IMs5ePZVyICT+8SWKMgk3kE+xSev
hYOX5e1HNhPrmCAbo97YVF4LwAKFkz9o6wHmL2H2WqGFqVIBcyzpU4Aa6DjbEtSRR+Eibo2bav2n
qKlfwzI6tQK+pGkOn3MLl2ZMPgeL0qRLvX2C1Y1ZJ1aiwjstSUxZsQRi2KEbdDeNHjG4ald23SHK
rfH20VvWDrcwMV5kbr3M9YAjYn7vqO7iKwTV+oZUJ/pYkA/xGJ0taBLQQ/GXiCjkgAfpRtT+sIDB
ptPchMuXUywHv1vY2eynMrW3CJmA32G7qVKyXEV1j7sWlp/ADL3IeeFFfwjYXhZdjEsNuHFhc/Fp
MepI1rOgcLRBlalEWzc+LgY0hE4ncOAl48ZUYhfMA3FkzewNyW4Shv5LSabXD/DIMCUHYeeb04+9
r5X1HPeeZN3Jn0WBwvcEGXntTtN6FiJfk29BWqNxHhsqt1k9k+cjuURVDp7uYN8EFBiUu+IO+xNU
cyeyNAaKR1iN/e3mahvGHK+tygY8x83LOjPvZIsksD6C20VILoH8liSsaKfprFUUtKLHrvfBJFdA
VpsUFmX6UhesO9qNkf1q1QbYn9sClkv9kmb1BVnP4s4OrA/fZS9C2QLmfJc4a6123jSU+4qJ0Sba
5qLC6mVIEVYufWg4RY12ZRx40CX8L8sUGDC0EAZMaGFabiUAbgBkdJNZYJ/JcJDceJgCg8MlJNDY
PoxBtGIAvuvEeDq7D97oEg1N6ckGbqEycLjltAyQvdD0MZy02RWeAcg9YQUTJsZkiOtPIa/iuDBj
K/trkV99Po8nc3TlW8GJ0vHGnVY706lXoqqH0ZzAoVbLrUyKbDXD09ukLIWZD9FYoXia2T7MUwM1
M2WXa856FmmxzN9Uk+xRx7U5vBXjhx9KGGUF+L7RV5+LREm2cGEWD9oarCBX1sn+qWUlB3HJkc/l
avEt7BNihbiDoMcaZQOgAp7+aRmRC4aMwhwMugc7nSkqhV61qcCZLPmEhiLYA5DYiPoxQZNDMITw
yvRwd8f4g9wEkb26gDw8ViQuDkmB9rFuYdeaVw6VC2F2J7SXHluhMDkutlLNm8lyzkHZf4BGY/EY
YbzEnY8M0m+KlIvMMItyxu8i7ak2Vie65k0aCfLphEU2cHMVIpsoK10n6D/ibP6LcVzKbho+slpe
vNncY3b8ty0QuFFwcPGc+RXAi0VvINHcTwt1K3BiOceX1ojeEiP5ntNmnZr2U9HN+KIYj9QtnoJR
HXN77sn+Z+O6cREQIee4ditnFZGCrdvy2U3HG/lKsH/1a6zJGnX5MMvk5IX+N7J+axuwGfC/9t0v
zVOO/ktYzWSQ0Hpawic0Bu4lNYOgiHaIBN96iSE4OYm13hsG+Gt22ZHWCKpu3yoCxbizPnoPvjfx
+4G4DHAObLNNoIFH6WI+JE1X4YzMp7t836SNXOs+IjR/BWF9M5x5bVnLq0Gxf+rRIZsc7zHTOGrP
kuckFs/J0t6iIH3vB+fZm/qTCKpzRZotXAqWdmg1rBcCs1PooXti40vqhSdbGaulWKA8sB22cJGY
1ZtYxbys3rxVdNHzj0UPQAab5Jy+U9K5dYmn1YujK6ikN9fBc5nELhpl5lYNoKXUcIG89aft94Vv
fLdsO4knKKwyNQSaOF9I+/M7fJdCVJUVaCee8b8vKkKUqX6FI3mrl/k2N1RNl7jrV8LPgQRw+Dt5
IA30fOMKdYUFNadlAfLYCX9aRPNKE+NaClAzEKOOqdRblBLZvVGDSZ/0D7O8OQ3GdSqxVufNcOCd
um9MMAKY7ZhxZt6DQt6w+KMdS7hFiForX5DI0N85ozrrkTYB01ag3XhqSKTbAnrU0H0nVb/WMjau
SE6uiO6qGXT1zYq+MqPYRPOVNxcxO1749b+L0w4eWR0OJqQXQS5//68xqM6DHSBkLG5cA0cCQ7zC
zNPa2ShEb/XcTNWbrWuHBSmCa0d0w1UL8v98mVA9zMUvv3IREJNNvimt8Yn3W5AZgGbRkavjYyHr
Ol9IKDNAtsT4zQzGu9/zKbrFATvBbM7pMH6mryxINFcCccNvHptYlFQuzx2X0T2PWTfzB6l6FB4f
lujiFHgS2XsV1qAW97pxJ4TIY/PMd6aM/gQxEK7GQBjiEriovfAi9IPhPLJTUV68jvNvW9f/Py74
gY8IEM8qnGQdd59JqDhgI6kRQnZ750Y+cdj/npJL0ikyesTitLBegwZ72JAQHYmJ/zoU2kDl//Jp
/f1/XU/Dp8G8018Y59xugpLEiKnm9m4WN9pzGZEvzZ91v3D/DhKh9dp7+btuFz44sRo7lC14U2oe
G294oZcC8oK0lMPL6S1fE5iEbpWphobKVjLMj/rP6eCk1WPuv5bSc4Ee+O8bxqnRPPD/3m9Putct
CCFd+KQ8e8dPDRL0Tv/l94OGTe8L9egtL/q2np8fudMYX0ekRPgkl+dVeQw93PQk1D9TL9ybe9Gw
/Mvb9/4bH5mBOtDzBihPPjWSS+qD6YlPUP0qqEN2NZn1YutP0xMvlCbRzspH/eoZOvQ16vf8VCz+
Qb8cF9C7f0ZOl7+mUKxfDA2vnb4ty4a+SSdtjrrborS3g7o2KL5G2CNABdLzVjcbvxycbO1jCEun
MvCD3EWymY4X0B8BgJU/LasyI6hqxzd6n3sw1hQwd9e452ma/leiBhIiW3LvZGc70rKVuBGP+P3Q
0/RoxmWwTFtJVg7POwfFg5ioE/MAS/2I2PG6WGJE7r3dvwdJhksCVaTOPmWeHS1W0Gx8SlqEwwkP
oX7GP/O4dYLXAAs6GpdBQOOS2+beSOrDkcKvJ3i1yVcWUg+KbOk2g5Y6DF4y1hndgzQnb8FfMp55
f5KgR71/gYtjsOgdlD+LwmLvMCACj2CBZUffXq8v/CEvwL+01sg0cUa2fLUVXnEoo99hujf6F66p
u4GrWNV/fdNTUkOIg9bvPmv/S83RfgCnG7ymlFb0sNH9mXJezq1bAjgbAhMG3hmKjPxcv5LRDQdd
IP3fExjxyhEFaGw8AbGB8uZVHaM1Ip5Ah08JOonWqw8iRV+R3wNyWkdzdtIf1ysSakoToTPbHWMU
zVo9esG9FAIs/I2nVqNz6E1m/kK2F/JcPzqPAXggp12w70JwaytcCuw1kWMIc6544Fw15vW/Bbt/
JYVxx2bNWRaJD4agA67YD5/xzL7DYjzjWSGdA6oHBaHFZShkMAPokr7Esr5m5HSnzKb8b1VrzPPW
Mt/DPUR1Nidf/q3Mh7x2MYEmG8/0p4P0F1vsi7ja+VN3x5jhUfXc6Kt/vRVRGZKT/Dfp/5s0eteh
51nd+FQyj7jThVu97OmFo8JRPSQcYa4WGYVV5FHoTj2XUW9qG9SkyfOUPeZeaCymrQ65p10xnnVL
0jl62IfOIzNEB0IxB3f+ywDlGp48MnLTMlq55snMqQfPTzPHcB6CuaCHFIsGxgB61jBN+J5drSQw
G3DEbBxQZM4jLxvxL6c3uJv61Y2FInT7kLmoZDKqXXmZNECrfeB5+ME4O28lMpImZyGUtHeh9lqU
xcoTX573p2ggXCAIwNrHZ/X+PYHkYHvG4nQ9+65+bdu9BsGLHL87FDq5odkC2Td/eDoGSrDAMxRb
9iZJ6YqfCboz4ODKEjeUVE4AjjL1BsCG+j7ef2tRhtIhKGipHjLrFgb9D7/DyvkudgCeZxJj5q05
LgRP6DcDI0msPUfSvYJQ4/Aj11RI+D7p1+Q5FnJYtDAMGP6qYiMy6u+6BfxSAJYgMYZhNcj4+8k6
gHoko97BNyGIrbpNaSfHyNhVytpH/fN/18isFqV184Lu3znSiqfEW3qMR4wYvUPY6lVPRqtOi41+
RdfAkqx/0pdu+vwrav3nlluyoKXjpnOpzY3CfmCs6ccx0AtiOeBl2T2sGJwjjk6y5FyPvWg7kI8h
s+OgaTi26jXTpO0coUHDxiTCP9BSuVC63eieKWQhSf94dk2pyMXQJXxBAGEtRnyhWeLGuHjI0Udc
BvnQDAH5YDx8024+/etOZgzemKw+vAADrB8JRWABUW2Zxw1d6DrfDEwCGrBeW8cu0bB560tUXKPH
Ob8HN7jRYaQnYShWYt9HCpuhbYgjUSlxGiDSKvoruvEnrqPXBK49UbnrJYEQg49vuQeTywokYrfU
x+jWsoVAIf/wu5khAvWaR3OJcngoae6b6BgbHzJ8I7Jg9YlqG9bNCy4o/9ZlRQKCJU4HcHoAF/En
5lt3bE28rHZEqYpvvaJZvzxl1FIjOyQlUxSOHPG6v6CmzDbBdAPurceo8vVGDRPpLmm+I4+1wf7S
50RZptTEn1ix+TU0A0gmoBv9b52H+F+z4hWyHzqt7YvCDyFO9KiXPA+iCtmiz6XW2wJ/0ZVqVxKH
oPeG5g2Jvn+EkwXqYH7kvWw7G48B6YsM56YR/ZzAuWYTBUCPNWMkhYJ70MB8ow+4g741KlvRo+fj
P8gsYFgMTBjaSU+fbs5g2fVXvUkJB3Q8wDGP5qH9GzT6GHh6W9NLHk2tu3XgARoTdd5dYuD5gA0M
slfRgEZYlyOiM93r4TILKKPgTO5qQGuTXC607lgBmOz3cFV12Gei0OnStqlZbTK72xY+mvlNpz4H
c8tDLvw6Cl4ggG+gs4DvdFBKp+QNUEUvF7gsPC9uf6it+nHpwb3qA8iYHLEH04ep/6I5AJPYJchV
mqANFrx6nAi4MW9EhEl3OnCqEvU2TQArQEjQVA6RROhTtyiznR7WYJCxSTnrNuhAdxBk0gZWGN7N
ilQH76EInXQzOzNEakVIxjmKAcX1tTiA3hEzCCTdvwUQSVYLtfuwb+8ZxTr+yK4je1SLuBsxBSeM
llLPFFq4CxQkk9UTirZ6yWI00Ww8hDvhPDAAeW0KeVKYszNa9EvrAABRX9T2SECBquVvJpQp9I8J
YONJ3jEm+WxgiBOG1TCWTww1hrw+4jjAhBkiXWpvAihGIPgypBbYk020yPhz/o7uYAQxuyS1zhCJ
h3+ZNdY63ROW/ZFk7oZJrRMEmjaDhgylK+TEnQOtTKiSBjc9N3RM5l0TtCOsSUK8xlXt36qs72Bc
OzW9mBBDA05FvC4/1JMwI/bRT0eY9K/PGKi0M793klctSMoyiQsAThnBxoKIIadDQ0HKbLQgB1tY
8Smxqlr6V9v+cJQ+ken4Ubc6A0XH0ZxgvP/OLlxWhwpEt/96SYESXPYCLA1PwurMhDpyW1zH996k
tlYGBYeQr53+dY7NQQUgFaFB6R9iq4ba2p7QyP5Ws1rPjjxNI2JjehPNbKRfnDT8kUsD/TvUbDyy
eG0+45CJPhSZgbxtj2ooEHoqFeX7LkJHJB/3KqpPZuu+jnn+3Cjnb7iMb4mClap7pcGjQifROfGd
C4SL/u2caYiQNJMxIt8Lvhhv+qD/m0jnTJVZ0nnsZKFlUmKFhI6uKRGYfXJnsVFxSng1PpONhvQX
QAMvnObEmbG8s1mBVDfvGmiu4PhbbXqCG20KYanQ/rBrwyyercHel437RFb5UQxU/uPhgzLOoesN
tfp3goJ4Wqfdy9jUHBunLcZYFwSXSZujpYte9hsiroQt3cEpu1Nl8BQggA56eujRYQbmvs/jk+9O
5JVJE+stsx6fZwL63n3SgSHnbUBYwaV3qBYZRQU9wcHKXFUvOhVTDcC4ON90QIopxu5906CGgXuA
lXPgAKx5G8xFU3o3aLI/Cq8ZVtHYvqMze23w+4v0ibnjyF0lNI8VXHQHAO4muynttV+nR8koGSN5
Nii5QaWHlYOpqz/Hd4GTn9m278wy/1Qu6rBiPEiB8DrYEJZCGyuLvGINYkgPcgyoUGcrHdCgN3eb
Ah8tFv9i6SINnLIqTj46bS2LnLGms2QcBAYA6MhKzvP/cXZmvXEj2Z7/Ko1+vsQElwiSg7nzIGUq
tYspy5LtF8KWXdz3nZ9+fnQPcC1mIhNVqEY3ulyoyAhGnDhxzn9Jf+JqhFtN+QUNUlifdvk6aOq9
LmBu0FLZz43z4o5qt+y15efrOfz931fyFLxH5J+TANnO/fMXIhKw79TG52bOa6RwwOi4QPZlF7yB
v/685K9FBS4QEl9c1Q2avequw7YB/O+9pcFqlE6McA7KM2P+OZr1l8KdvHZpXbgu/IkFaNZDCwr6
zsN8i55DY4Gp9xHwKB0Itg3tu3DqufZHSILpVqBjg3cQlla9eT9Tk76oUlwlRB8+YGs3evQ0ul2l
5KflSTovlspmQtM4m6vFU/YKaQYkVBKe1dmTNAOvW0h0xE1JHG1TZ1eiasFrKnjBpIQ3iskhVdW8
k2NYXpYUM4ZQvtlu9G5T192Szlw6Tr3LKZLpSfvD14KM4qRx0cEminAeN02dWDoHm3HixFF0BRVG
jGnIHbTY/wyl5VvWoIKUTPrV73cbuo55P17ZRn+13F5DO9xlJNauhXSvKHuvwDHv2p8FMo15eO3Y
8/VsZt8sP+TrGwMgtaGF6kUTZpdnnbOpTHqcdkNBIa19tIvNrz3wY4BR1+OMQEHcWrdTjc1LMH4P
dBd2sashkR1V+Maa5R5R/p+yb78WnOG+T+4A2l6TS1EBIiJV3RMKLWBYsKNWQfpoxN8R2bltuUca
Jb3lVnREQw0heFka5bpG1bXsb3M0/C5G4d67PuklvMwmQJEB1HO0OHeiz3UR2AGXcLZtKEWVxD6/
be6WWGATp2uESpbqQQXyMTa0z06X/KVDpFKIcWAt9xSiwjZk9HSc8ia07S1ODVehI/6KKFdmuovO
UXrrB2hWCPtbYk7PqdZ88+OJsr74ASiFqhwGP+WIRah/14IYAh7w17JDkqR5MUX7lObW3swhUJbj
PX38J9Eg7W9QeQFYmWjZnYIc6BjRdZgEPEacnbCNV4NbJV1EXiWqulCiEVTwuItmUe0GumYmlt4h
0NdLmr2PVp3/GiWMAR1mVYWsFM51W+33W7S7HRvnpiR/XrargKuCYebd4NrXNvtzLPLf9yUw2Kdh
jvddQ89NIYRP8pHXcLgrdpYN7msmv2jzGDHk9nr5F8Zl8N70WHKFwUO8AGndcgGfob2iLWuIVnw5
TP7lNAi6b/qb6MhoUmgxJtu/4YQ5WX+fRfMVT8GbZW8bsXEfpfI5duyXnL9PS+thqUBVRDJVhoSN
8D2Pqi+jU+5CGV3RoNotySJPKu1ysqjyUXxx9RnJ5pp7XnseIVPYknZviUq0m6HEPgIlaHbLJrZT
LBaV6QVDcQ/U5C4FfH9BZRzckWnvATGC5Ob5GTmQTINKPC2fpYndjSbFlQzMXQ8qYEA7bxbFm4EI
l2Uiu9tSfq/9K1wAIBuBMk2rremPv7uVYTbvwrq5Wb7ZsrlHbvZUDZ/7Ibi0OYuFBRK8z+9sIl4M
knfJwh2+Dh6C247D33TaQvy6yOrhZsQxK8yN298LYyW7JcHQK+cdXZONFofflthigJ3OEn0LzWuj
q/kmCeW9ix9kzK5wEvOW6vzXkNANDEVRyJFXbZt6URIi+tg9GLa8yxUcMBk+DBDHJi1DExkxYHYB
2bijhhfsnag751cG8K4OfqiPYg9H4MY2ab7LcmNzBS5/tmS+3Ww+mjzIhNMQjxciWH2LhxpnNPF/
LRMVQ3CHysPDYLefVBDdFw3+lrxxuUPtTRlNL0sl08V0tA+KnQqt+6nBhHeZiiwp58iYYkd+q8r5
R+67j1EQ3qRT4OFgedG7xk0ZcvvN7auZuHji+tfLia8n3hwC6WHAITRM6QGr2z4kXRkTBECW8jIK
A8EFCcQdRkm3JqSNRFhIHPF/4iC7cs2Ri9PYLL9BRBV9Uoyg9ARlqX5XIwYBIuRrjWB8nFc7HUjw
2JnfMUf4nDV4Ds7Br7TXnoIJyFtjhW84DlyjIPGpRZXTUE7Gk6l/SvvgSwLYpa+TF/Tnb4kX17Fj
QbPBaAyvgXHOX+BhP+i2vCloDC3Rs/TTH5kZfZGZvC/L6TaGnDJwQS61KrXIeEW8Squ5pkOITkXJ
DimWLmR3R7MdDKq7AZDrdTPGX7WxS828xL3K3lolciLLHl2uJyPoPH0ElUEwd2M6vISsCKhmmJUP
apHFLjFJavhDm01emNH7gKEFwpsbZPFRn67u0NSC6EGnHo8tu4Iqjt4igjJAlepfSy8kJHUfo3E3
Zwv8YrwfumF50IfA4J0UNc1muE25kBtfe1rCKNoD1EBr+drWvrd8hY5qW927uwBblN8f0uQkWjDW
APM825IuSGEbt/3g3maIO9QtWnGo/EVE6RzL+yXyl7YPnoZCVGqG900q3mM+VhHaO0Ond4zaQ+aY
n4sw/BJTOAwsuydpCm8h+12bcnhXuf0s9B777fEudeo7k1Brcf9EzCvIzLsGISDDAqZDbB+l8Qwh
XW7D1L9JMBigVeY/LrXQsDXg7ee3IeErsJqn5XaQOa7yls6ff0dg87Oyw91/NdOQ2R035qeodInO
8w1Ua9Q1psv/CuPUSCDMzJ+qqaSv+jOk///vf/2v//t/3sf/HfwqvIJDUuT/yjtoD1HeNv/9b138
+1+khcvfvvn53/9GjN8yXV24Stmm5N4Qkj9///4c5cHyT/8XQC84eHNS7kMH7HHv77ukfInksLHC
jPOIZENEKaxBVKn2n06PvfyrPwwthSNdsITCsMG7O+5q6F4rm3TKoeI1fX0lMMm6N5woepiCJL46
PZR5OJYOVdKRQri6ckzX/DiWqJG7MQZsZK2+HC+nCHGRAgh5SM0J5HKCTtCdMGFhmmr6qzTnd6g6
OSXUPH8yBC3GLEys+1bq0WPU4E8fFkF5E0wGAix4Wn3WbHu4FjEV2KSftSu/s0xur+4br2uY9HCi
LxsslF409E2eHNriL/Gsk+aU8HxzHS2fZnmPlJU+gJkkn4kwZTwzf3u11FI3lNQtYbi6bunK0j9O
n2KcQ6tobPYxwJ80pN/ThRsrwjtMlHvKkPaZbbVe7v+MZ1uKT+wIoa+W2/VLqDxYggB2Su4cvClG
CYkmKh7PfFZ1bF5KSuKSATBYrXavjEs7EknkP1pdVGaXuDdR5plD172vQ8SOcrYXPHBUc8EPW+0X
IwrVcz6itE3G0m/4AhH97rD3QmyCrqoodLeNJvxr5KTdG9dI1d7QFuEfKILIJDgo1w5lmD3NUhqf
7LrPH/yAYkyZpX8hlDR7mGQa16YOJswMIvBstfLL18C2rLdWzgr4YTnQyOkq+cANOH46vRbrpbCk
Lm3d4SMLXVq6sVqKKkV5NhRB5eXmQCOmedbi7FHPzFek4c4s+8FQCjirblgcKEcZYn1wjc6oJPU0
9cS9gmx26czfVDDHL02aIVDQkRednpp15CtzZClqsoEdW61275TmOiDSzH6ENmp+Qz1FoDw9xa9/
dxTTMCxHKWIi8chc7Vk1yiwuE7fcqz78EthckqG5PT3EEtH+jHhSZwhp6EKyfqzcaiLoa3a6i7HU
PjBj6wdUDOxUI8ysy1iDpZLb83tQYS+nyw77b6MdLk8Pf2QdQQ+zgALEtmWtT+UQ9w1oaU5lYzvJ
0zQHNAj13rk+Pcrvf83HWQIzM0i9DYsdqVtLMPrjSlFxlNbpYNf7upa73LSQc5D6czvUnxbpScAI
N2ZJf1ksGKJ5KyUkjQr/6Hm2z+wb3Tmy3rpioZWwJbtntd46SGE1IOLxONU9b+F2cnysE5TbIIOU
ZoD90lkfUCIa82v02YcJ0rYREK+q6D7mSY89G0UtemYlmlAACWqZVoCGRf5tdiGHu5WPL8SZxTOO
/GTD5i8itkWgXu1CadddpYa23A/EJmnuNGp/yW0d19uMh9ToYg3pYjuBv2eEvIY9Xp0e/9gOtQzT
FZbOhclGWX07N7PqLMfnu0Xm47KcZYQ/2bgTswHVq/8GC4EeIMWDPBKb0yPrx2ZumUtgEVzV9npo
LVAO1sJDuW9E3Tw0VgIXoNKDu4lK0bXmIGSRGcAJDdPo4DZA96s1e9p2dW5uKgGG5szPObJ3WACd
q4VfRAq+/Pkfu3jk8WxAmy/3IgyTOz+xaFVNdMALNspNYgh2R2DYD1WSWZ8yJf1NZzT6dWQH6ORa
Yr4tc3T3A37obaMmA/3jmsQdEZJbhxtmOrNt1hGZ2G+iJCFdSynTNMzVj/VlJakMZ92jmablZ97r
+a6ZqdxzACq4cFjdnhnwcJ98GNBa0so/VmfAGbQPwDDsA8fRrwatRKoiy4Hj5D60K/j8AW2hWHx3
VXxz+sOsgphjSuVKlxvO1F22yzpMz7LVkkGTuleZJc3fSOBUKc3mzPxWCdPvUUiOFbLTNsmFvYph
djjMrTNjxaIig9Kg9VBiXRIU+lud+M/hhNnV6VkdG88hLBOnECh3nNW5Q+FjIv+dZ88NHUwz0b4o
flCvMjedsH2aOQ0YFQlz4PSo+vKv/SNU/56mYxmOoBYpAFOvos1QRAibVDS0u2F4zMzmWTbDr8KZ
ruKGk98o48cw0H5tUg+x769DFTw1NjXwciItdn+gQJicWYfVRv7PD5KoKNk8RVxLrH5QVqZ05PRO
eEZs/zWAy72v4tmh+6frGFSW+pkFODp/VE90lwOkSI0/bmNwobk+8Wrwhm4KQXORGatKjpvAHNT2
9Fof+8Ku4diCTJxc3FhO1B8nRuqlRNWz0T1dqFsK7rdFHH9GQhjp13JbqeD19HBHP62rTKGI5haH
cLWS/exUukZnwWtjv7mr2FFXVFvdd18PqrehTGvE/MxQbgZYajvbBOsOgSN4xKUY2owxq9tY2PE9
OHkBe661Xk7/vGPf2eV0cYAtQ0prtd91zCrSak75zmn3Q0b1c+nEP3Bk2/Vd++v0UEcX3sWam2Du
khivFmLqah5e1GC9sabZVI17t2wsRMFDJAln97lPkBg9PeLh5FgVkzzPdiymZq4+dZVQje50IbzK
nugSyuY6yFGX9KebWgJ1OD3Y4Ra2LQTdyFxJ7BxpriNV75eQdup6r/DK05xogw5u0WuXp0dZxXvO
5cdRVheM27V2l0MX2C8MTvRvUtrLKZBo1Xqj/ynOX3v9TPK2un8PRlwtYhx3Q5gZjFjmPTXTGfdG
LIpJiobZQ2QQUNPz6SmahzeLLaXuCpMnjcN2We1Jafc82Cwz30OgMFBmmAIgcLZqFwFadBclaq5z
3Tt0O/1sw0Mh34W+UaFNl447jF2HhzGx28e5NfLP5ug2FNHHeoC0gQEZatAd0Ee8Rj1so98GgYGO
v/Tm4tiXL53KcdwMXISAE9rHpJ+kCpDefk31UF3qUTv/APHoAokQ5bXpaMWblg5Yrpyev354UMhy
TEfaNi9qR6xrJImdJm0W24hBOJgBmFhYXOEXUWFSl/qAQIbRxpZl1G8LmtdX1jDoN0aMv6fm9AtE
ERpyPENwk4VWbyxsTkG/WD96C/br6d95cLrIShUeLza0EMO05eo8d5WRt0q40mMhHsLceqVWc8PD
f6sDTvmbQ0lbIi3JjWxIvvT6epizAsREQk036uF11d0MKNeMvXQov6dYVZwe7Nj2W55LpHAkcDxB
P14Q4MLgreoknFaNyGBt99p2kGhPnh7FNA6ufFIMUhtp8LF5Da6vvH4oh9xOin04YVWujKbiXeRH
mzxwfrlpp3bQKNUmyUbofa7Qkf7wxQIobHcODup3Ci0VXD4CF9nyKvHUFMBRpVXwvfJjuLF5BCam
jOynPLIdaviWdTc6TfgoIXZemvB/LnP0AC/qAHjwVGvJS2jhODtgYblzgMLtJMXQM9WKdYnTMdkw
NjXO5Zo3uAtXMy6NqZ0iSOSek1Zw+xzHANpUxWaxjafcfO1wo/K0Hhevwk3GH/TLELSq6urt9MLr
yzAfci0lFLVOW1guid5BgQaPcpXmTmF7jq695M2AwzjsitCP0VmtvlQN6oYVFMoR7XWrolZl+g9n
fsGq1rssBL+AlzD3BF2IdR0lFlYRTXhOeIHNLDfaCC5Hixpj31gx2iGzE3wbi3ExmrOTz9gdhejZ
lvH16V+hjoQZZTC8BRHLxYd4tc9peyfR4ATVHtWw5G5s1NdwnDOU5RfN71BF13oZ1g/UhWFvTYiw
IREQYAs5GNPnIQrj58AI7CutGZK7Vh/rm16BTdDyMYThIlOkNbGCG8iHvqti6L5UuogfnDbqnzN9
cGEggQaJw9KGv9+26Hvq4tKPEbNKWtFc9kFK4TaK+S+tDJbNHF4PQEvZ6rQkVF64SDVgTNwO1U+z
WZTBRAsnOI3yX2HYmZBPhf8k+j7CYU+AJtegkQuRoZWYSRtOte08ONNYYMyKYGpt6Igg55X1iNkE
DSCw9FjYJtF1amrIKDkpNYBKm9tLC/HC27Cm8ZIJc/qUdyUsQgE0zkBtFniT3V2d/kIHH4gfZ8J5
XCKsEAeZozZIARLdNr1G5u9Wbv1EPKq8U/Pi1j1UOnCR8tyQh+kFwziCd8iSMB3sCde3ssRGL2Rf
SFAaWv9G4PhZKPHga/0znT967OFdUrlfT8/0MMdwDPJxWylpSh5dq61Y1a6fDF2b7QUuDvUYX1X0
RI0RcFj5Vsz4erpQTk8PqR9cX5IxFZNcio3CFasxG20Uo4YZ2l6rXsQEdsRHyxfbkfrd6FANxhNV
yhqgpcC8eMF5i8VXNlLXrYnmaFd9y8Yh2J7+TYc/iYeJZf6uc/CuNlYBMuuQJnCxqeGaQ7E0NheI
v9bFO+lO76dHOthay8tdUDa2eJkYhr5K6sK86sKs6xY5nGZTCvfzgCUJGLuFTOXgnHF6tMMbdbm5
lxeXxe2trNVoJc7NU2UgO1nbNloQyfDXRMj9B2OYAnYtfTTC+upz6kljZChM/P8xAJpdBfb07fQY
69LY7xtMukLZUhcUqNd1zFaKSmBXLj0wB4BaoysonhdtXF0sfquLBmce31XhWyEBbVpvs5Gf2bQH
G2RJuYTtSOpyvGnWr7XZicJ08g3pAaYqNklu4LENGQ+4RhsNAFKH9tPpGR98uWVAg/cajxrqPOtV
Xep5orYS5VVlbWzccrY3ul1rZ/bHwdNpSQxIhHgcmpST1vdha+hzN3FWYZMXr1wK2P1hGDP7t6cn
c7DpGcahlkhI5fshvfIxseukm+aZSi1e/n3MJcH9oGtduJ3xCETJfEalVwTqTJ53bG6OInXlP9T6
xWrvK62j2A580ys63kxza71SNSsvpr7c/YPZkUso4ifdoHU6Xll5P2hZLL2w1FDnjWBdJXbx3s8V
KkWOnmArN545D0fn5rhKWBxvarSrMwfN0ckylAs8ozQfJ/mI8O+dqZ/Jlo4NwtItQRq8EI+Aj1/N
cBBad91eeu2c/QpRLtO04lGmzsvp5TtytJRgjxmk5HRn12UhJAmyHitzy5O9a4GtEYhKBFH/tWzc
+lZhHX9/erwjJ0sJOk+0Ck3HOAgl/jRbaVqYlleAQ7q2UHbEHdpSZx7vRxZPCZgHvJoE/c31w6mo
QjfKLGZlN4O4qIX85c8Z2qbjzZnZHEtphUVoIqdFbGtd5ZL9iDGbmi0vomf2GGlA19JGR3ytmiBM
iy5C5jmL60XQFAh0UYn50s2cS2U+dYjJ4Afp9uiOqwQuVlEGwBTTCLEfQyb5o5kP4z06eh3Q2mba
Dg3G5xARxa+mI2dt/AIf3EhC3uKHjWTP7vAJGFu0K40ElqGsh8soaI1XcCoYptBIUBc1fK7Aiv4C
wNvvM9ll3yqNXiZiToEHbtz6fnpxjsQdRR9Jp7IrQHisE+0+zbF6zEFXO/1wn+T4rWEagThVfA1Z
EMnKbH96vOVErB84RGt0PamP8H5dHUvUNoB0+pnyCkRFGn/mcVH3G4WI4ZCPt6PuPhVORaHPPRPG
j21p2zFcahbm0iFejeuPEUoPvFm8Gbvt68Avmzs0opoz75Zjz0iQI3hVUSheJrns+T8KuCOv30iJ
wvGMCZS1LJq/EE+6ryvxpo/Gc+aW7zVakwBMt7mP+/fptT3IVHm6OeRm9D54u8l1lJVNnM34Stpe
W6R0v6YL4d9P4ldHJQqjDPDEyfb0gL+TvvXXBFXB5bh04xy1in9hQdJvRdL2oor4gClMUT1hlGl6
1uyM4QUPbW07tQJ6UCFECNYUXz4g3OkmkNl8E4C4uUJVPL50m0psZjbSp6gYbWw9ZojUE4Q/W40z
GH88jXBKCdozm/HIplggRbQhXCBGvPc+fq1IxYg2jT15WYJovGsWD71enIlyR2L3MgTJvKvI6tf5
pYYYom8tY+CSY9xzBstNPeKoPs3ahEb3mJzZ6EcONOMpnmRkLFSJVnNq6CE0lWE7nl3Iv8ao3FHl
yS59lI1Y4/e20Ocze/7YBCktu5KOFHnLetcZgykySxMOStrzI4bE31Ojr4iW5qVq0s+nN9yxD0Zx
gkSMJIIiyWpy82TMuNMFLmKqzRtw7Ode8S46PcaRCOX8OYbxcVNM/jTCVIhdD0gQFqHDPQgtpP1H
oIWyfA1HC3fs1n8E5HjmNB1ZSIo+y/m1iR6k0R8H7ossFyW2Rp7f+fW1GWojIs6Uu9AfzC5rkscz
O+VIuOBl6cBGI1RQa1ot5lCVSYzip++ZynptuvwTuqibYpjeKkP2lzngdqww/37C5IKuc0nJyMvI
eT/OcWiNrjXr0vdmZe2kpu7y1Adpos61Zo8F4g8DLYv9RyBG/guBY8lAXUwxosiBAKfvuUJpZgm+
6ZyDisVqJDFRTuvcM2f+2MpyoVIzoHVli3WTQMcnzGqBRLFNbfPFlIn6aiMXeSXbNEGmB7EV1JzD
DYKmtXd68x57BbqYlv5ujYKbXOc69Af8Vodt4o1FGn1Oe1HdqRTKa+8PlyQwOJ8AGL0v2lHDtHFu
0BRCUPMe8zNMdydcPE//nOVzru4Hl5veJs2jrioPXjVtOSvbrx3PklFBq6N6DXX9qSucn6fHOfq5
aQbzDJQYofJe+/i5C4t4OOEW6aEptvSB+J90xNzkOVTFZYbiWADZDwuGM2XjI7GC2+N/hl3tsswe
hsLBZc4zRfrTr7NnIG5IIWdeNsF8azrs3chJuRejM+foWKwwSKBcorcFpm+VzrhN4OZ1EjseW3sX
ocbhmIVHWtpcxpV9Ji79fl6sv6JBxAVHYbmS0vTHxcXMhzMz58yySurHMEYebA5hsSdFE75PLVhl
VXTjTaFiCSdHAshuqtq8z0dreECYpIVOZIe3aNFPW6RfazgzBJqydbTbQZXldVqAeskAjG/6QcYP
CIxrSMcZKJDUPr4NClFao3XUAnVHyCGDkZHiinUmGB7uVF2noYWXLeAYHTjPxzmaWZMwf7SU4K/Q
ZoDIdKEJHLadoipuTm/WY9GBzAf8AggqiBKr5YwVsuitImkqFAXp1A/eC2t8pKf9tZTBlS/tXWHk
f/81TFtjKSVimkVgWpUXhEDS1hSkhn3U2Ld9Fn3pA3feZnpanlnIYzvTFKCnF0zvUg76uJAcBhAC
AFQ8H53hUuhvTQq3BtbYTZp2Z3bm0bF423MIdIPG6GqsONdaA/Ee2wt7A4Vk5BT9WV2HVYm5Zk1v
9fR3O9witIcgCdF3EzaFmtWZm9FzLjRUWz07kcmlVcHE6INKIcY6j2cukCN5DsMIMA+G5PpYbxFU
4t3ZphHk6Uip11Tt+tp8Pz2bo2vHZyJ1W+7idQQp6CV1+eyyI5r8OcmD18TAUl0LJmSPrLo9s3aH
fWO6rSaFQfprZNpU8D9uiyFDZ8JNUwJ0aKQpavJVtXcTGV1T0dV/pLQTf5SaO/wqTdHAMumbuygE
OTf6S+yOq3RX1v78GMkWs9LeRPguS61bOOzTmYi+hoMuSQmQIlCN/GWDTF8FApw6o8gta9drR5Sa
G9lOT4WFpc4wldO77M32utfk9BhivIxyX+b+BanS2Ll1km1rUUHEnWAARpoWvfLG13ZGA4tABBpY
/spM239wDbBFliI5+cZB/WkYVO3yyVwvn2bIbbTE7/VBub9KR4bfuqlxzxSGjGMbE2SDRW3IdgHw
rmJXGjh6k2NH7jkdrVs/QnE0maFk16W0Hn0TX0iKKcNGWFn2WYhJ3PQgeDYUZtTlFKL+iFgMmntN
gm1FVYTXsivUTc87fFtYdrA1jFEhoIA9zZgjPmvq6eUwTNlFCkJyd3r7H+u0UvKkgUXdzgYpcBAR
UbtBAJGZ9P1dB70eqhL+qGb/2KCQVrnJpzDTy0vCzjYU7vcKtY7Tv+BYOPnzByxL/UeGSkeJ/mYv
XK+fuLIj3J1ZpwRrgKort6eHOnbWl2YKDQ6Dya4PH3oomeb4ruu59YQ6toiiDd/Bfsu1edz2FTqD
f3c8ni90yEl+HUqjzvJ7/pjaUKHh6gRFsg91bKHN+RX0y8WAuEwntB+nhzpslS3n9Y+5rcZa6uYQ
xHEwhXkbkC7onXat6aHz3A/hX6hIQfwv3PGhVnV6Kwt9wFwiHT7heo0zikDSYACyc6tM5KlRfIj8
uwIJ7S+nf+ORJzmIAgE92uLpw8n5uBxuHDQSyXDfqyNR3fe+llzrto8orKnqFiPpqtEvhrGxzizN
0WEXGMHypgS/uQq5BRYvCWVX1zP6wEcbKYsf8YFEUqKr0/vErL/7AxpHp6d6LD7AIZKSRqwwDtAD
OIF0kdm4VDvAvV/NAgcbatT11elRjs0M5NxSCycMUar+uKCzbfgEZoNRxgVr/650rANGEMb7NDsH
Nj36tPhzsNU51QDcuFpkOV5XeH6AUio3FZ45aXeb6a/Z8NJOAkmm6e+CTtnWVMepHNG9FcT4j1MM
VU/fq9EcD0PrH2UcPA2jQJAtOQdDPLaUv1v5VAwp4Kwf5NwpZVMvAb2zyvuo8x87B29dt7NQAQ27
DNXr9swdcjTy/jnk6sQOpqan+L+5XhqEJjiJ7M7BskTDHkriBYEdwh6T6O9ukb/gAbQ3M+TRTm+f
Ywk4tTg6XzT0LHPdGsrsWOb1EGp4apVvc+HftLJ9LMor4RoThGD3uwl3/vSQy5zWTyi8Z5eISAfi
gNQDn9Mo23jWPHe+qnTM5SKUZfL4Zh6c3T8YCeY2dyrJy0GmH06cS7xfteUl3GJyI7UHdItEW5+Z
0bIBD2YEINwAFGGwQ1d5Eqxr1xjsINhHrUK4LEqHra16LKG0WZ457seHwuwXyhwtinVKpiJqLEOd
aJ6K82hPg8e5tessvRlyS/yToQiXJm16GlPrm3KOW6Bvlet70G7D5w77lp1pJtFejwbjzIdaUqWD
BeRwA07krXRQqF24h72jZZqXuAV2bkXiats2jYvLtsiKm8TCWoZJyjdAYvM1nJD5zPjHVpUjQMsZ
XItlr2v3QeBOeBK4wZ561HRVw79fHubyWvmiPnPgju3+P4aylwbdH/lAb012OnZ+sB/jfi9IscxM
/tSwsGjoM/397c9GoUxhGjR9D+JZ0DaqrPVgn4p8Wzb2gz5oO5GoWy1UZ4Y6dteBtwAiSSNriSUf
Z9UFPsTPUgv2zoALfC6DbyUiHn9/OjQPQLEuKKAD5Ihja304mzLYGyn89nFukEGTRv2cOs17k4vi
zJ44GpspflMAoSC8YH0+zmkch6ryC5tNYYX6DvbzzwY5bbzYC94YTQ4D2yzMy7L335NOoMEVJf2l
o0kUQk/P+1iI5hty+zFtCRb14+9IEAoxGhmH+17v7ieneHPV8KMq229lPW/rWr3Wbf0PSiQudDpF
mQSFmPV5GAc3sjJETvaZGauNANf7bCjVo1Qgz23Sw6O/5MeKdj5xGqn91SsKYKUxIHUV79tB3c6F
wBcx/5osBsV2uIks8TXqoBwipfz3YrYLtfQDXW01roiD0lQO1FKtLZ6GhP7+6HxvwkY78/VW81uP
s8bMTEsBJcZgdJ8hf98ayChhXW884Se4dd1fIvzRGGfSpXWW9ntIpXPvwYyhnbeuNPtJmedd4BR7
WAg31CZz+QVt3Tz/pfpP/F9rQuTSPXM4128PBqWER4GbNAJBq4MQirnxCO5UBE9R33deFfQgc63R
QKfNEuiw2uVNS4NgO+UD7osN7h1hh/Uc0h8FPllNtE0ELVnho5VcpmK8ciY0Ck+fo1WQ5xdyZS4/
keO8hPrVec5RjZjFOMyP6LIgb+w0O+SuTg+xLu38Zwx6wFQFSCHBUH88q46Wz1gMKHCZeYiQUT/f
jEOKR3LcebAXrqO5uc7cZDOOzhVieNsSH77Jwl14Vq+CUx3a/WZRborT8fX0Lzs6+f/5Yb/3zB/X
DuL3gR7WyYQH41zsJZxwXIldSYm1is8UYlZ3wXoNfsfVP4by5dxKREYy4lWxKWprH4zG/vRsjg6x
8DaXcif/tQqJvWYbseZrKZco/k3GU1k1Z8LD4bFls1Da+f3sODxDyIiksUS7YN9kbzNWyoILGu8q
FMSb9MLuxUYan07PaX3f/Gfd6BwvZHqqguvrOhnBSo9Onu2LMXxO9RS/jai6iaf4SWBEB7KVm9VH
etcO0usABUPXr85kfIc/gb3JM3JJwajwH+B7J3DgcxZYuhfzCuko+VjprnXC5X/sCdFjDZ/koEZU
B1W+Okn/9ulZDb/chH/snAYevMACSj5Ar+voOQRI8Ust2tQQrN+TMh4RW81QzrVnG+lwJFMd9zLX
q/EyHqW2aXw/9Sadwn5txmI7TFZzAyKj/HL6Ox3sPX4kFQygia4BTGHNHyvcvLBFVhkPRo8Oj5nP
n5vYKc/EKhrPzPWPlNjlCcq9CMUUGoZjHGg4CEA6aajF/UNm2l+H1EBmOcb1s66b7yRbV4sTCz8F
C51i23T2jea014U+vpV2dWNj9h5X/b1fIN8ugvLK7MHXhMAvLvjh0Bbxfqyd8tqqy4d6xvYRwZy+
04mKUm0tf7x28ny+GApzW3T6lxEwOHJ5/ZUji59Nm3xHJuu57uPnMFYItVsbo0txMCjuCkyV5xHR
fKwmLqN0vtNs8VNPg11WoWqmcPGTfNXI6t7myPw2TDqOFQ7MrTTMFs398s3t3FusVzdOHDgYpjbP
rg6PqotxfgJ4g11gAX3ZgWkfIlAYfupGXDesNL90kGSIZfE4h+FV3jWfWrd8wHB6upj9LL20g+ab
MYBLtxrrmRnyz6P9pbLF5kqVF5ouvog6fjOHJkJsXD2HAyccE++rQPdfJmveEJixIG2iTxmOYWAp
3+Yap8VeM1+bBF0BpRyxgRDUXtFTsjZjFP+ci9GTrfBUAG2hQSoLzRobHFLglO9NlXzpE/tNy1MQ
rXO7izBQnNL/x9l57LjNpGv4iggwh62o2Ektx7Y3hCNZzDld/XnYZzHdFCHC/2ACZjxwiRW/8Ab9
fpTDI2iVu7xGCQVt3VOHEhHeLI2J/SDKfgBldrYefSOpRtk6aXdi7LsN3eYU+Vvsoy1J3JulfD8q
pkz9Vle2eqtvs0o/ZAG62U6rYsWu5a4FnXMz/WVaistJW8CYiETykBkCjwCp+1BXroxI8ba3+es9
Wz+Mdajv+oY+SOqgiSx8+Uxlz5XaF/XcKlKxqxPhuyr90oNA6w1hztrbGqJuEAMNiw9F1dgo6hlZ
hx5EGuxEqFonrcxaVH0H+yBlcol+cYrOnAkKA48fU/1ji7g/WxIXIqqcIWBBZvCu69M7r0BwEn1V
yjJlIB9GSuqPUYZ+fBT+RYjsEU8iD3O7sPmQxbqxcj/N31D4ziwmnVED9iiolFmSI6kO3Q5m5XH0
g+jsGFH+nZLc+IhQ0BpOc3rA/nf6CYlQemKcidRN6UI3Zlmik/nBUKdD/dgpabgrfds8DGUTfO5H
23npwmjcR0Xt/7l9s70fFAUX2jz8YxJ+mmK4OYK3q0u9CgfZeO4ihFWy9r7WUwsTBUVzh776U3bl
SqQwf29eR7SoXfLUGDBo5ndpL4eQQb3MpLenqd8jUeh31ElRzLeiat8guVQiUSiUNr+Hs+0/mxGS
ZI4Hb/f2hyuzO/31d/DocViQYOH7Z6Fhr+hD1bbIxXZ9LcWIYtY/Y3aRm9h2sQvlKuim/RZs7SxD
jr1o2gcF06OLalXVqbSQ20gDIblaFBpr78C00P/bCP+/JnTi6VPQjCc9mvbkmydxlKK2akFYPjtZ
xokYz+UIw2vysJZxuKEbc4hl7SHJvcZtCv3z7XlZqFWAiAfMCH4T7Pg8mk0QEjXKxENuWGTFhx7n
XGITUV76CsKlkfTyygGbBV2vy0AXihwffgESIrOwTqIFLzu9yjJ4gBydrPwtlzKCmfhfOEW68wz7
2Fsm4YiU7W5/6TSN82l2dAIfgi/QOXOUUmhxd0eFTOigVvGlU3L9qeyEf6o7Cx3822MtzCq0VUpz
igGmnJrJ+yUtIioLTWiqz0lTeJusQRu+ytEwRgaw3vTcYivjLZ0yiwOtvjLSocvOdrfleXZEhq09
21Hy3cRBNpLGS+SFf7Eq/aPlk30ksKfplg4tjAsUayWsXDhdXGT0KIAD89XzaD30BDlZ5GvPqMRr
94ERaI9Kaasrl8nCEtJoASAAXIQAbd7ETGJRGZUvac8IOv0wIuVHFokfWi7+3F69JVQZ4wA2mroR
YPdms0mTmew11bRnbo0K15Xq0Mb1yRHZ3Tgan5D8+CWP1c+ywCTUADOjdh/RLNZW1nTxYykVTBUT
ICzzepveUScNFT62Lvs/fokzsxDy3lbz37e/duFEgsZDW0Cnp873zj62tsxcjpxSf27y7pB7fu0a
TVdvkqTG3QTEfpDHR1NI6PtYp9sjL32hRh8fygVPw1WYXVUJQuUT70IF3nXRcFneCgDfL7ovrzUk
FoeiRwDvh/rvFURxQLVICXw+MorCO2/M9rkXHCHIHv/9i8goQY4hmIBiwOx2g3XX523qaM+jWu1B
ft5Vg/NpTNVPt4dZOm1vh5klUb2ZJbZemtpzU6Ww1MPKO5hy3ayctoVYgTrs/z5m2jhv3qUgEZ4P
l11/9nsqpxsrj7KTlyMrGyB/7lqkKdvWwNj09rctrZRO1kWAYgINnr+GODnYWTKw7W1Py78rdR9+
zYMecrJkFysxwWs0N3sSGACBYO4SOkhzdYe+CROrimXlWYPuf/H1tPorlJAEiYAWPmE1ghagp5RS
VfnUGBCUHbCm+8If7KfOcMTkL9i7vppLL1bvD59t0+ruBB5bLqatJhYxca3eD0TUX0erb/dobeIn
lxnp3ZCpvVsTjPSbehj6r7JIKdPwnpz8bEgwkcnrbSu84iXS6/4cYp7r1r1SXHLkHvfWEGM30FfR
Fs91Z58Da+02bSZhBNEpYM/a0Qr31aiIQ9kNEfaBbXoGeDGcOpqQ9znEsM99jOmDpIZfhjFysA8E
LKuEkrJyvJf2jwEkd5pe6n7zC8yMkwBx9Vx9djoMJE0876FMp518ihL/ES7F4fbGWXpzUb3kPpm2
rDx/gmhKjFoRjMrzAATazvzP2BjneA3ngJRqxLZvjzYvhk6BzFTNpqRNyX6iobw/HaZo61xF3ux5
wNzzgrlivxeUEp6KDB1rI1TjD3ZI1qjEZvpJRloigZ5+jwDoT183u2OFXyTZXZB8SagmPjimuqat
sHRHmFTcJ2g0EzIvuvN66MBIOwxWs1Z2jXGUT/jNdCsX3tLjYcmyBiIFbMXVhYe0AuCXqNeeS7N4
UoCZ4MjcAz5Ho0UQ92/SVvpWRAFpqTVub6/A0kVBuEO+NvVIr1pfpJPgFPxWe3ak7scYtr+bxjsY
iIzfHmZpF1NmBzdoGjR+52iWdJAsT686OD6O78qlhsazSU2BHtkP0dHIVEd/BQ25tJGRm6E3Q5+S
Z3l270aNHTc5kjnPFCJ+NEYBRy2ovla63O3Grm5W7tvF0SgGTmRtkqN5xtvBE0fBJ1OfBZUbTuYp
H6OfMpTYoPc+357KVwW8+X07qdJSgCQohq7z/swg/8mjoQQGwCzDQs9b7tHq74cHw8woPyi549pa
Zbg2dqmukXTUAeKuj3dePxTNxneyAEdMuEQlMhGnDGzigUiaaBYFBbco4vgUOpWz8zF1Pkl0vPYZ
+gC7qGnxMzXQL3Z00d2rRVEdDKXUz6UfoHQuD9RdeF9SrCGoaWi1bD1E4Drx+kB2ZafHlrLrlEHd
RGaafk7ZIm5s+bLrZ2H7H9YdjB4ADYXuMR3W97MD3DGu+s42nmUFTWtHC76ZlXOUcvklhpf578sO
YJlEbFIMAlI2GywJ64ryc0bUF7eG75axKdjPRXrqvelNE8Za+rWUgENJ/d/iz4IW6nMAZnOfxa+y
c+1bd1qPDRK6WWYmvqKAgS59jnuXJe8g5IbbNFLPNa72yhDsJN1ezZim4WZ7kQovDUKdIgzJ73S9
vIluYqvOOs/uIBnLpngsLN+4OGGd7HMVl4ROtvwHfZRxGjVy/yEfh5QXWMKwoCuz+z7K92WUuqPO
zZp4UXwYieC/y1rsb5OoA8t5+9ws/tSJYEmjFhWSeYSeNlhcA22Gky8juaSOieGqozOeMHtB+18p
TWC3mgO8DoHJ2yMvPCK2/Gbk6c/fTFLUtV7dVJL+TC3PzcsPifHl9gALlzhccgSeoCAgMjR/tCuj
jSk5JMazMHH1AbUPtnhSlFWieE2VYuGi49FGyZjcn1hvvuDURLO0Cxr9ORmNs4ZrDGcAtyU9O4Yh
xle3v2tpt7MkU2t2IiBQ6X8/cxIims3Ew34eyqLFp3IQP9VswEQPyCD2QaWOsk6KwX2jGNglKaRZ
A74YlFnjnSRQ/8C6gcjP88qVV3NhL8H+BGKAZqgFPGt67t6saKv1verZ4KWUIL1EFoIEQ9d/dsB5
Z2XyR9W6LxV4xn/ewIosT+LOTL5MwD0bNGpNPDAQ4L+AtXmxA3vcGG2F2c34qeNyHtNhbzbW8fYK
XO+s92NOE/HmQ+lUqHKq1ZSz4sk4Vxbqsaal4HpsjX8+JQxFeMCrRqPSdGZ3aZRGvhAZ0KKmL6Cz
izI9Y1PerKzc9VlkFJ06AA8ERKj5LdB1qKEVuMNclLFN9nj8yjsUs7uVb7kO6BhlaqDDaQGzMUfR
ThxhM5dSWJJwdjAjHk41lkHqiD226v/Cge5v4XsHdIEu/75ctCWJJRmbIt20nG+WC4SGDR008J6D
ysGOpSm1o5fbaFLK6Zrw/9LOoHtBvCrTc7ti8PqpVadxkXnPw+SqZLfFS13QpAfhX65kQEsjEVYR
xlkI/IBMfv9RGCyVlOBb75lwBNHovHO2ZRV97YpgjXCytDmo3lJzgPCEithspDqQkEzKcumZd9zG
1xD72jFdnbnrWBitFgLSCeiOqub8e5QxjrC1hO7f2MbeCdRDHucni2LnJui1gxpiEPbvu4I1sqH8
kdJdaWZYVmD0mUG7t1GQpJhGVLyA9lOa/r490PXjQOlSIZtDzWCSM5jF3CBJjDQxSnEJUJraWnny
lA7cF6W1r5TPt4da2BTkLBhOTL0IdDBmt4XoNTszRSEumtxDwK/vqAl/qGhk/5dhYPQQLzDYvNNj
yqD9W78RlywAhFP1urPJh+CDaSUrYev1i0KbjMQIGB0POQv1fpML2Es1SXZ6kezmuRDjtxSDPxF7
0WaSAqG1Mnwam8pauQ0X7ilGRcMKSPOkVjR7UmyBBDkxQ3rh/+AWaXBSbfpISp50LoYp0YZSt+uY
/nFYZTsvHAJGBm4M3dhRrviMDU9VWyGSfPEk3Cjjrind1raaA41obVsamUxTVqxlaQslaWYZ2RL6
hDAbr4RL4qIErIIb2kWKNTfyC7x2a1yfu3QnoPyqHqbcifGkEMoiL36Is+xHHHsrc77QZZh+BMEa
qDNa3vpsqRPJQp+wt5IL5h/WA7rqmAbraXzKwHNhAZflD9i2DBjSEcT3WMpteso/bolQ68ovWVx9
QjmDfhnKD3NeVutpUev4WnQRgdviODM5O9LZ2ITYmql4aq9cQ6/FnPfJAghGpp4rltYVwJD3e9wu
eksTcU3bqAYmWoX3TYN1liN/HFSG1KRoH0nqriQvoPr2RK9vZ0benSZJK0HN0t4D1gariUiKbGq2
AKWp18LT8+iiZMOLrbXJJq8ccDp2fC4iH3me+HD7Flm4F423A+rvP1yWSz+hhhddYtrVuMaoj5WM
3CSeUlWirWiCLV0kb2lUs0meRByjqoJGNTjlqRu77ypmW2FdnPVe+6gm5SWqyjUVt6WN9AaaOm/C
e7kfGXbqhZcqS87JhPUYS/1X3kq/I9A1VSM/Ujk7W6tVpcV5taEUcl+q121Xo9A7mBchlLGuf5R9
Hy/m9n7IlftgxP34P6wh3dZJeAqy9zzkL/wwbM2GeZWsMtgAMTjXUu9tejCSsaetPDvThrg6KZP0
C70WzBfmxaseBd2hzprokuqR9gkh8fIBvzD5y+1PWlo2eELk76hUOsCm329LU+06uc/4pKLKg42e
Di95mT14eGLjyArbJLpPFFzoy+Q/CG3Am38z8rSwb+LUWPUVdJVTvi8b9K1ZqvdtJQFyHQ1KBRBo
O/+AZucvZcz0jaFk+//w3Uwqn0zcekVfQoDBk+VajS5Z5xvBhlo4Lt8j/r5iMIeTU6gJfsLN8JVL
wnixw7xaoQsvrS6gFR0hd54h4qX3Xz/hWHBRlbh3QUic2pY63ODguHz7K5cOB7gYxYLlyxU/r00V
laYNwgZdGlTpfZLjm5oUSDAb9/V6C2hhuxoWrMGJT0wHchZGCKRDgliUyUXEMsRdrO/6MZhkbvOV
KGnxm2BOIB/LA0IC937m4iFpBJaOyaWrsuaDrWZizwPWfYVxJG2DftWMZOGlmChRMGDRCbgubzm+
ldYgmYpL41nlnRT5eAcqGBMCeQFVWUfO0VI8b+V5WnwnKaeBmmSLLsixqJ4ZRQJ8q44bamukTz3+
xSmtDjsW20jBOrgcQDkilPH6Zo7x3WjVj0ILd7d30NI+hc7+KudNmXleSs1N1ASSfIwvcjV8qZXg
MRn9lW9dWtDJBwd+GawzusrvF3SomqbQlD6+5CoCe5ZM8VpCqyMMy8+Zaq7g/dcGm/78za3TOmNZ
Cq+JL2EuPqdZsUWbAQRj7RzkoHq5PXdLzzDpKlkXEp10dmYfZvWqkAXI30ukFvapq+xxp6Jjd5cA
Df5pAbZ1Q920foZKF628HdPfPHs7SPZ4O7jb8MmbVzjSLvHsQOjZBbOnh6yDuivgNIRrOPkFzQOY
4cTRyPvSwgOl8342yVUdX8UP6NJhyr5RuwLsEajsRyPLcleqNP+pFwKpdxPMTFTJKp69Qtnj1S42
BVLDW+EP4baNZdWVfMJN0xPRydCDAbx0Oa4ERQs7GbUASG8TqEYDRPf+t5ahZNRNN6YXQ+2ijR3l
Z2GLFSrQwl1hkdZPyhhULK+0jmWr02InCLJLYxU7FRdoT1M+NKaB2IEcPqPku7+9w+YUCsqwRCGT
zCzdu4mKNwtj86QtDRh/2YWGm3yvhaHs6p5Zb50oHA6BiWCUV3Zfab3h9CsZoxtlfbZr4kHeNFU1
bnjhLDfKB3RW9GHYaA5t9tgKwpVnaGlaEJDh/aF3DX92dmXXWo95bN9klzCuU5fW8wSlxU08tdJ8
OyhF+qEnBFp5J5bOwJtBnRkqdCizJhZhwVqkIGAlbcTeWo2Oftnvbi/C4tcRy6BtzfaiwPF+Y2Ua
7IrB07LLGJfc0yO6HZGGDbsft/oelEf1XdZFsgb/W/w8TvZEl50aGrPtXJfFECKszcoPgfw5Cq3m
Q6d3+b1kB8kKfGXp5JBpcaEA+nGu2EqlmlSylTOU03V/dHyXq3LtqlyYQ1JhCG0QCFHGmMN9yjTG
d6uwk4unVjvq5qdQ/ytC+49pf4LKfnu95pSv6dBQy+HYQFhBwWNeRNeDTKmM3ksvKPB+iKLmIBBL
TR3loDnf8IC8p16xRZXyLtSSlfO68PogmEPpj7gFicV5izgOZCttS6m4xGmQ7iqnDl6KPCvcoqm0
fWla1cprtzStYDRpvIFdoCw3/fmb1w5/ZB/YRlhe7PazWZaPXvDHGEa3L6CMFX9uT+vChoSJg7IC
BAx87eYZtWRVmuRbJJcdcuiUNQ5eFUDOX+N0LzyqwET4+wETsmXmHl4qxfYoQ6npYusv8cT0kUbX
L55UX9xl5lGXVvb+wooRgzF1lEZQp5oHJyGML7n0Gkw1u9h1LEBAgqKw54IAOdyev6UPo1EwCQsg
SnUFj5CGmp5u2AfsjfKzOiIO4bfp104uP3gRfu3CvkPcfs0RcnFQ0tkJnElRZt7K01HVbYtYDS7A
B43z6KQbZ8yeKFq1W9WP8ycZp8T92BbpyrQubBYqjeReE7CXMzi7vYqoCBQNePRF1soc4wz8hlpd
6g9qYKzFQgu3F1BFdj/0XCo984ty6C0wchMj2AszeS/KInymO/oflGuIglg1C7wrzMnZB9lofg6x
kwaXsEaJzpA2zHa56Qf7LrHir7d3yuIXwXdCOnVCFc6jLigrxQidOriUQSv2Yd/rF5yQ+k+3R1m6
JiexOWWKIKdYcvZqO6PiiaBnb4RG7/eb3JOcHNJLALPF2SWI70JTyLewDPInJwUo7YiyWZH8WDp9
mMmAK6RNRx47C2/Ktg/SWhmmCr/4AG7/WxiMT75pPpiherz9uUuTynQC45i4DVeJTo/vCPIiDlX+
BklhT3RgFPNY/fcK0tTEomeABTDg+dmFjDSrXTReKy55Y8vu4BlQzoKMsmv4kiti5ZMWZ2/KrMB1
TZKis8HyummwF5fFpUUYduNpTnrf4zKTqHV1ikIUdm7P4Npw013z5rHpcQ0r80wTl6LxP5dmfYeQ
/imIna8Qcl5uD7W4WJMjN/05nByd2WkrjNLLQlUXFOJMCJ94yyNgvbJUS1cUf/VE5kBk5aov4qPY
1ylZC3ElVs+U4O9r0BuyEqyNs3jOQP1NMv3kiVdBAf3pMi8aBEpyO3rw+uAQ6v1eK5tnIVknz/af
ilI62xEUPaxB/96eyKVGBMjGiTFD5g1HbnbCkCJvW6Cg/sWIOv/ey4GtSUi0HIq88B4DNW92xCb2
ZuBPN4hOpwdVauv72JbXBKCm22SWsoIAfaVeUDy6UgQ3ZGEkTi2CS+9Xx6zOcEuOv4DHTjaW1ouN
yP3zGHefckn/55yNvt4E4ni1WKGN/X7btnrdSk1OAVmDleCZeM2aivdRbbpdL/mfSslZq3xO5+D9
l74fcNrcb85J3Mdj1zZBdGnGzvvUou3v1ugYouqlFtI2lwN1Uxal+qFsnHEl9L0+N9PQOGMhHDOJ
fc+udFsyPQ8dvujSx/3Rz7sdGgT/fGxgr7CdJovKKR+aHc1AVSnjpPQ5aFgVu8oThjuokrVhp3Xb
25v3+sJhKEAivDNgthA5eT+RRVF2UpfTctA7yTlPBTM3SQE/5YPq7WLD8y63x1toHTIgDSPMx2la
XoUSsRX5Fboi0aWiHrghK/sry5g3FpJ/N9ADkPL8pOhFvBGYDal9fvR78TnE7fD2z7i+mIhmwCdM
lh7Q7udviFlAJpNiStejg9+zET9VcfhJttdcsxaHQT2GR5Gs/QoFXo8VvdDeii6qFONrV02Nqvw7
hYUvK5+jLpwH4gyZy49Y5qohmzRBo9pZGV+s0rPPSJimrlpGLGbP5feL1Q/dKAKu12mGOHX0hb/A
mMh3FPXNjY0/kdvKgfliVlCwPSyxY8wkK29fqhZU6DCO5JOsFfU2a8d6G2cWfOFCFsVOt4p4b2Iu
+CdoO+2+z8vE7Ulz761OR1V8HKPsV1V1ot5ksZMcWl+mU9wUCalTZwhX4u3eACdsPppeUcH5j/pN
2/XoZA/A41ysoYq7KDXbDR5A7YEqYE/JwxKuj2zZRgHHfygM3zzhNw1UNqmsAx2a+q4W5pqs18Iy
AlEDt0BRitrXvAhZAOINa8Bhlxzx4EMKxBy/HtXedwrs9tsruXAe2ZR0U5Bq5QafS6nYOVxxXTFp
jwnza+ypR7NwmK32QEL9zyEwDSt8OidlRD5sHpsaSZKMakITAMWm3wWN1BihyNtfszBxb4eY14+Q
zTDbUYmSiwaHVFGKaDNCJA208uN/GYeKJAo7HOt5P0PEQxcrA5ZtppCfGtly++HMLl2ZsIW1IZCZ
NF2gWkConN38fqzrdVGKnEwhfzSMB7R0Yhrtsbc2bdfvOIk5Y0yJEKDoeRnAU7HfCIwsvQxRNfmI
JFaJXU7idn4E8Wl0lV7aJfma8d3Cm0o5AOFD0iGLZsW0mG/eVCUwpdS3wvSiqt/UJj/DsCvS+txT
hjNRU9/kkbG7vWzmwrU1wcOmwgCwIEpj74ccJK/LVMmnikQELm8cGSVRRFyeEKQNs20f14XxqIpI
+l0Ko35xMqn4PgZt/WmUzBBhADFkmJJC1+9iwhvL5upz+rHbxmmd7nRYkZs8sdtD1oUIOoXNeI4r
uKlQewNf3oz0J8uNahZHSfIOvWJH0AyLOt0Pg0C9Qs4UkLKVPJb7QLSSt0HtQ9/mLUpgYZK/xJiW
DLso0JPtGBfKUSqy1AdhApZv2xl0ezbQMfzQRbkDr4FAxxFulNk5QahdvLy3bDxIgm6bKI1xxHKP
ak/qS/cm1ccPmqSHz4J281kkAUaaIML34ZB1W80bHNA9g3lB0bj96zeTtsbg/7OTNEU1JFMnYUEk
Pq+qQxl6QEOOBu9FF3C5Kp372PKHbYnD5pgN3wbLOHm6/dAXyUqlbeG2IKmjpDFppCO5NotFVCnz
nNLmEROyN9Cg87xto7E25BBrajsLCQPhx5uxpp35ZrNruWX7alXErMhUb3buMyO7K2w53VSy8lNS
vC+KE58SRzyE45orzULCMEEF6L2+aoyTy74fXDVrzLNT+rxloIx7+kqNsxlJG5DhcLoCN642cxsr
wTmwa/tdX8nZo9Z39T5AhntVQWo+6xSMJ5KHPl3UZNRzsrZhJoUSoL//lPrp4yR1QgudB5hwLPpo
+JgD+P4uAfsS1/5dBdhs0yDTUZlKsNWV+Ii/6soLqM8DbH6QJXOToysCIwI1gPez05kilZiB8jFJ
uoc0yrGzbv9WRrVLs/AY2+0Ox9NPelfnbuy3/sbPVcUV2Gs8FTIIlqgcXM3zsu2g+wcr9F70QAt+
hLn9pZGij3RxfkMifVQcD5UYeReHiQZai0JFrebK1pK4UXpbK7ZeW1ycUhZ7zHB/RIaFzIrxXYje
JTT3N3iE7rLcc0uBOxt9i3HjxcHnMLRat8qVH2FsrRFRlyfFpIJD543dMzsbNai1HgmZ/lFvfnrJ
hxEloNt38cIASKnRXuLgQ7ued2BaNdCyBKu7x1G05c4vNGtXtPq/4+BJkFWL2HvCO1/BFdFgjkef
Fs8FPqt6Lw2ivY8bp3lMUf9Y20dsk1mKiFg6jwqkdYVdNNtGVUc9req97KJLdX5AlF09+lUxrEXe
16OAxYMKg8MUJdh5fUjyhAOAtgtBNkBckMuzLanPcvLvDmqqgQAMUE+Yavz77KEEYdi1BUr8lEYJ
0qpI03AmXis+zbfAJA2BkByNgUm5AcPD9wdvHGhs9hJJUasFf/0KlpNY7bYuhDaMwdtCpYQAZ14r
KcaqsgOJg5rk2W9ajy/EQbvRDg6Zhr5Uab9obf7N8Gmk3t7eVxSYCeCM0jwoIQo0E1P2/cchk+e0
vh14WKRpJwwMNjYF5qERMKmwHRyjQxTt6bFvTfvHJJiuJMewPkf2WqVKnUdZ0+9g90OBVblvrzZM
W+MjyAvvnGPN3HjRU9RckPQhPNGnMcs83SXDUY3sndV3D00VHEv4nVBwJNjayVf+3/zOxvuFMByY
cBHtndf/fWzTz/xBnjVHoXy4PXXqXBLm9ScT706SpBR35+GoEP7oN5LsnAfSuf7Ezxza0dUzQKfR
vgq7Jzux3DhWXH5mUxZ7/qOL7cP0H80XK/7VFph0o1ajr+C/tOnSe3vEX38Yi0qsQNDK73u/pi0d
76HJSu9cASNKI/mghf6WwJwBQ1aux8gwHRR3QOSzrWVCLOd7PQGO/C8jxdyKiDou/RNTGXbeXhSf
PPkhdSo3aOF3CmvDf43YAxgGg/TMzN+5JO3azF+5p6aNd/UROjRxnj0wQvMToed9Xdep4p0V078X
I0JXJfIQJw6jv5USoW0Ub6UjMD+Dr9P2ZsTpHngT+6DyoRWF2Xln07MwnPXHvRqUgOSljZdW5zjG
mWvsf0R+erq9kRbHRXgVYN7U4JwfQUR0uzyoWu/c18G9KY0PUWF0m6bGeygtPhntcJSq4Zya4ZrO
3zxxmz54QkVReKJGy7Xz/oOVNg78LE+pABsgwGwBSN70TbwAczs+6EYwrOQ1iydmArHA56RDcYXp
iQfbIjnppHOieNHB1tJhy5f/8Yz8S647PbCGsf5Fj9u7q720OUIopdxBvprXGJuYo6/tKz0zP+p1
3P2srKZFkKtp9yJQzKc4QZzISO3y+M+Lw4tMb08GXgKgfgoT32yKXsuUIJMb6Uz4cUk96bFQ7I2A
aYlgUPZdaczPpDXb0FzT9VjYFJPUC8xfgLMTj+H9uDklnDxB0eUsSst51u3E2BmeHh5UeuEPOTnK
tsD+Cq0i0cVEWRhV3f7upYeB9xvKOT+C7TFv36Z6rAiqX9JZ94rvajP+bPvioR+803QYWu4xOsq/
40zdtlxtwWjtmjrcJVW7DYNg5UKbP8Ds0ymUMEEsT6swr0r2pl1Vcid7Z70LvyW29CAF2v725y5t
TYqRVCN56JGDmmf5YdcPHUQS7xwFZrfLhKps68Hutgog2kMFpGsL8wxFGvo2rokvwB6DWkp1qeL8
spPAPzaOb2ywiDU2wmplSoQtPjGNGh7V3ms2Wd46O9Uf10iNCyf49dHkp4OghL32fpdUdZtmo2Z7
nGBp05XKRgelxWMYINN3e4IWrmOAQJRr0Q/k8M6pso3IsPSpRtbA0A54oO2xP/1bqfHRsaW91Ky5
aF3lgq9rPiEMQS0QFs1LIH1cekk/sB5yXm77xNqavveDit3XtM72oweRzQl3Y9p+NDL7roA3evtz
r7I/thz6VGwFeDBoo8yeUDkqU4AoDmER1JFI7773EqUUquEr+25pWvnA6Z+gOK8AqmHSqIofNf5z
a0wS0fZX1DkeS6n+JDXmn7qTV27gxeEobaKsN0lyzMuoml2XCG7j2pylzsc8bUn0zGc7sU+t5PzR
1HylcvGaTMwecS57INtkTuye+S3WFKOqlOqAS7RJjzPLjH2Wokh8Eh3G1FZXysdAUYaN5cXhNu77
+FghGDbVVvz7oE3NO6rZDfkuYDfQcfEPv/A7N4RGeS70PD3mqZl+iepRPFfdqJ4Q9i4BH3X6hiMc
7+pBdFvPHqkuSULZybFtuIbfm+DGe3sba2m+6UutvB8qE0usyA4PNbWvOyyC1MOQRMl91lixG3Q+
MSmSrztHH5tflIAAk/a67u3kBJSjrMT2eRSYI6Rc1t/Rdo4ecqOxXDmXrDty8HiPfYK6lSYpoMau
nA0unMOhrExvYxLV7OjTaa6nNYgq1KN66HK9+AT3dfiaoVZ+30iIFSUK1VStwhZcSwtcxiIjcw0n
yk9Jr3ubOuPiEX0ubdNYbXa53oLoiZN0z9SFeyfWqt+3j8Zr13K2qLDmyRrIWPGwnF86lhY3ij0M
9rlppak0iDuUgw5rI+/IYVzc5nciGT92tXFCDeVc2yEBRfqxX1WAW0gZ3v2O6XJ88zQXQeHlUs1m
pvTnPdRlLFwt4GYQstFs/djOXGq3ymNiWdKv21OwcO0y8pQ/81rwr9m128RKVDpBZ6NC6xWHrHVQ
OW5F7RaBxMpLUGFvj7dwbOHlc/XSYJ0I+rM+cqTaoxnnavUMKHcz4T9rhHlT9ZjqzbYlbro92sJz
y7pOpe7JnJxG62xepUDvIkuTzlVmKY+isKNT3PTxStS7cMNy5026FXQ7YSvPRqEMmFh53nvn1jYN
WHlCedCAlWNAK69hhBeHQgFqouNMUq6zoUp6xkHqV8FzZfp3ZVlDAAjMQ9NaK+3+hZgNVPz/xlHf
T5zT+AFbj/si444gfQKvQk6ljl+xG5/yaI3q2u2lWjwC0Edec2eUgWYbA9ZwY0fgCM6BXjyPTZqA
wKmOVim9JKX+wYlw9vLX/DgWZxOHK64AyI1X6GA5TsxOtcoWWcUCzWFyl7tQSbo7OYxXreunGXt7
1YBko6U0ud7gBzkpH72f0c7GZr2QLchwepbeddlgH9uydA4NPQ03sLTwqQgF6naA8OwHqufhfYp2
+QNr4DxpXbam7gC56eoHAT0wqNHwkyAWzxEdZpGJxE/i8Jz7PkKorfGhHAz5i65glyaFevvLi5rw
2MEzOOmVXG8V0EQ/jNhUXiS/RUyMotlx9IT31KPt7Jpylu27ykAZkHO/9yJ6zwOP0DnxQUkOg+T3
bjF0ltuKmHqs3upfPU/GSw6e0n5MhvBzPATtN79J43Hb9k5wjlokiTZDH/Xl0R+l9ilsiv4jVIHI
zQ1b2tZy1yIVGIWPbTTUG6dD5D1ttW4bKFmwR+jdv69KT94rZRaczF410s0ItGMfdMIMNqQB9k7N
vBzrjEjE+yhDcqLLOvDvUan5oPxl/bcWimxX6lL6kFVNcFIUm4K9NmZ3uaGk96FV1Celpbzc/h9n
57EcN9Js4SdCBLzZAu272fRG2iBESQPvC/bp71ecfyE1GWTMXcxQlLpRKJf25MmKYi6AVsu2L2hA
P3pjepNDOeVnWWNsm3xqN55rl0ctDetbIk7pOh268Qk+8TTQm8WDd9xcDspS56s0CmECb1S93EZT
/FtJIz8Wuq+p07Wmt4EIVZ3IBbHBKF1uIOVxt6Iyy63R6ebeXmaWBQBbkMD2vGqiPjs2KeXT1TA2
93kxus+Vay8vRu2iU8sEkrjE6K4ijS3IKTP/Z4z09E7kvbK2YIbZRI3TrSCKTg/ZotA6ZQLZdDNS
S7FvuxyWcqtut1peTEGdWvFmzkW6mbvcW8+toEbe6hLa+0btevGGaU9BwLCrVdpYRTzmOlpEEVRY
5/6SD/nOnFN947VGtTMB6gtgMMt8q8S5eodRNb24jUiOMyXBVy5ZnT3F8M0mil14tloLuq5kLv0y
0qYD0In4WLvpiH3iZNu5yZQDwEF6Mlq1IMTWdH7eQ6RUtXVMEf+g+sU86AfbhKzdjrPp1SYMe01d
EK4fHUePbmOoa89pk22iKxos90MSeK1drEys3U0trHjbmDQk6SA538OjZu1VhBgdpkpY2ypT2ZRd
3q5FuND7ySvm7Uhhx9pTqmSr2ItGwMn6QrteCjTcenAFkFeBGSaMd4mchwlHLSgKbM4Cygc/MsSz
Pc4/hsX6iijjHcjnciSpef+wWCi4qAYH2skzDc+nHQGuCZpOx72B5Ct+bMdC381L5UDkss2zxLpt
bPoG9Hk078aEKqfPVcellqe0CpJlfADi5tABX4pW7F1YO2x3uKrH8Vc/6w/WrE7B52Nc2i1vYyC2
JbMkkaZLxVvZpePQUnu8UlRznffx0XTyO2W5AuxMJ4/yx+ejvZfNsmcZjg0gW1nxIff5j9WlLVU3
OX08XLkQ/nV+WFN755ODilufzkXDV7iA98dG9imGk/etOOddb6a6VttEM5rlRm2GioTzpMFXq4rN
2GbLF7bSOz8KJCrVmhIgRsEAkIALC2bp6rmHZS+5huVuecmjVrmlY4MFm7+5XHlxrq9np87XiSei
rTvl7i8CKv2RgIA42mTzDYgQ5qJNTsR51FWvbAXsXVQO+SXpwnXWjovvFLvCMJTAEka9GZvJ+Gm7
NdhIUElEBmtj5USiPtVN5qy1RY3XcyajhY1H5t1biitvVO6rUIamMldss9jQN1BnRbsmiqZDNnnh
Kopoe9q3ZriZG8UI0rro11kYequ5CptdPFjzY0f/1403Z8p+rkd737UVzUTa4uDUQoz+MmbVa4gD
t1qcqgyywmluI0Upd6lnNd+gN6FZEaR/voLWWmnUPGAmZxo0RaE9B3VRRKvJm+aXGQMER6Wqn9Sk
mnwFFp69XqvqWpLxb8pYqbF2iXLTCKN+7MzlvzKcvckAwmpAQkHkvIOT0AJinge3bs4D8eTkQHHV
IwzSftRDy/n5fXiLi/1tPUkYE34DkQpIDC6tQzpzdlplR9N5nPoAjQwz7n0cFTsTZxFB4xtt69fe
Oc+oztd06L2iAIIFJ74FwEadfuZX7VfZx/eXhonDkEU1CvyJ7wIQJCaJWrZuc16GnmIhNfZpU3Ui
9vsVG8iliyaXWUoeyqEIoAIA/FsYuL2NkZOUzdlNtB0tGnelCrN7nK1sC/v/84V+PxbUcRQxeIxG
v4hLXCpsMsTG9DiBCs6+WeouhAbTe2iETTTfuv18rHeBMSkKIAqCrg6iCAKiUgr+IeWwvkE/zEp8
bYGASxftvmv0wU/t8NUt6tNENt+Px/SxpAlMleRDYPTxV5U97zeROSKjqXXFPaRG8O9XiNNUV7pe
i6+bEoRPPt/3Trv4meZ9oT7eC3Q5DuEj+iqAx790exc3V+Kqr2NYQIv+BLtLdlViO6/cZgx34URK
yqhVwHOK1oqHbo6L1edr/V5FMjpEEoDYAaMA+vl7nggcBwtx6m6zyWwPRhMluygjDPX5KO9Xk/Ja
PHsCuTIPexnpHMOClLU5TucmLMz9kgvZgCCD5F18xfX8LqbPpZCoFsDTBNMlmOTvCRVWWiuzZ3Tn
DH7qm2YwsDPhdsf2hri+KZsKNqa0ffDiWds2TU1TxVwbVnnr5UEIggzansTbtbFbrj9fgvcLLckX
cZ3BJZCQulxoNQlrUTtdd47qGchPDMcbrlW0+XyUS2eZ2bPSVMYArEMAX6Iho2LS4lhRFpqpJ7Wf
WA7qrUqO6TJd2UUJ6yNkTP5CNuYL8fDeCvpr3Ev6Giq3OURTMZ8XMwns8OdI27DI9Ku022j2VzSk
H8iHv0e72OPaS/Noscv5DMmcdmuZiYP+vnJwgTJfs6rllHiJ9lQ31ORRFdHuZhKTlj8OylesPR8t
t2z1R/M9GEfekRSGYDjhms6X80i5H0AT13xyhFZel1Ee70PVCq/URhlWnFPri3zRBzfKJn7/xolE
ze+lQd9Tg6UVSbacZ1i8fW12Axq/n72p9b7Y2Y8G8vCPmCbALP73932yc9cQzrLM5xIfVx+v5qTy
m9H+YpQPbgeYOOxn0i9QA13atbbTpkLTy+kcpdEJzPe3xfiKsuqDieD5OMCBKHtlqAtJ12qx7qaF
3p/TwYv90Eks6ZN0t1Xh/Pz8En40GaA6cDsggj7AJigl3BV9J85GV2mPOfAJvwrD8tvno7zXyMgR
xJwkLpDMehcaChDN0kOk358H8INrz/5JrCoNRqWhtcQXUuWjCVGVCToAUwOiyMuls2ZH7wpaEyZK
3/gVjg4GwFdoxA/uEihu2QMBnBNR04v5pGndKKqrdue0dPeAVDPgh/QB68dK860wWdPFot+4U/mf
fUSWkZgpMX7qlJGdf59vUSeLcNumO4tcDAc9beagU5LuixX8aLMIAFP6wkXCsLmYnBGXNnlUMZ7D
To0OQsSD5LfIdm2rQhcfZ18om3fMIugBiSjBNqR8EZ17cWuNZXDMxmmbc9LruL5uYvzsYLwhxZRZ
VykVDL7SheYPq4v7oKwsENcZua29YjX9RpnoiivUsHhJF9LvnbaEezd3CyG7JM41FI5W8pVI/+iE
sQk2twYQ8DvEnu5RgDBObX+m8/dOdcAXJeWcrD6/MR9JAHAGaGBCHWSTL7a6Ts1Yr5pInEXU3vaR
uO6UO7MY7v4fo0i+GglzgfpIvsUfxqtR6VYMQx8Icmf063qbk7+Lvrj7H86EvQUpi/EGeujvMfR+
jOncF3VnQ55XC3drbaZQMIaTY3+haD46ucClmQrlFe9r3mrswrqeuR+d0PpVN1rf8yi67vQKjZO4
XzU5+OgcEPEDhE74GS6Ei3sy6Ppi0RByOHteIgpfWGH1Wxu+ZMX+YFJUziNmJOk85EIXw1S5KgS3
YzzDRJf6eXggkxGpeUNc9ouL/8GEGMkjVgOAlwt5sVOhHcdNOdJ6vSif8hkP4v9xFADvogAIC6Fx
LnNMkHlBix6N/ZnSmmfpbMIA9QTkZvf5qf5wxSRIR1ZC4dJfzIMNa8EgpeIcybRuPzZDEA7d76Wi
READPvbfRwM6xbTASGB8XOwPKXDVaid3PAurCg+x57uK5/eJUA9tU9tfxEbfu2DIgz8G0/++TFAs
aW7ndONZd7JnV2wi2Cxh8aGjcnvPeWjTZQ3jx+cT/EDZEVSDNVSeDWkq/D3mYjk0wdH15ly7EGMs
enNXCYUGXvq+l6VYkV1uKMH4YtCPziL9oFhOWaCP0vt7UNsGIwCDSnOeiZXQ9GD2+8r4qkT/w5lJ
4QfSW+LVL8SfWioLCS1jPLdqt83p1RpMLc0cEtsjo1vfZZOe+qi+r9pIfCARgS1D1Uc4CAvlclhg
haGb0oP8nDtz4U9Kd7SmfgLv+RWBityZi4ATlgIoYog3AJhfVoKNnS3qOG27M9Gl9NHt2vzBSZTi
HNJYyJdww8Dp9a+Ib941+UGfu1w60oREYrkRF6sK5/FUUgrYnd2oNM4mLbDWoQcjFP1Sxz0Iknwd
e78bjUYlWDPWKoYN4Sqrl/aVyuhko3RTFMStaqxLDScwTvr05fPz/JF4cAyuEU2sVDbg4sJOo10M
WTd356Gxen/UnK3bLCsSN+smTrafj/V+B2h1JAP6rIYk5L64r2nphK7o8P4cSAvUadiGkbnKnBA4
p/k8uMMXBuL7k8VwXBdZHYGR+GZq/anPC10pm7BdzkM0WPvCieqDx9Ffx3r0lYvyrjSJOMyfY10e
rmnuOmG2ynSe0uQRUCY5R8u4neLpRhsiMOqUUqp1vYYj6ZjMyheGy9sh+vtow3rHHSLpjYX6Do85
JxRci7dSSqq0Kcet7qFx1jdGDxN52GilT6S1IL6dJ/5SanOwCG1Vutmx7+2TbpfnVrqirZ6CJaJB
ThgDFoybX4MgV6qwVlFikbHwiGurHVhjUVdrujHTK9nJRl+pnGtzrr71FDj6RV/clZ21Nazhd1em
My2I3W+F5Ryd0nmSfe0piQ+EE55mr/Izd3mixRcBuuZJVWSMN45uc2GvrDmt/UJRXobGPOpl9eCA
UYCuTeR+TxfFNsLqtTLlxbCVo6kD/xf6o4oEIb29y4VBFxBn2iZDcaWM1RWlio/wPOzm3Cbg0BhB
HHYPNofPjM2tKNUjhAGzb9n5AXcj93Ny5/TnmY5EAm7zhr7UbvIYC1VK9d8iq69mRzlqk/kFadsH
dj8mgORAIsmh0XFL6ro/DqvVi6QcLY1i8G64mSOxq8N5vzSmP1ItPblinYwDWU4h/HaO/snqad/1
1kM4Tae6jW/ttij8pae8tDSSbW7H/9kxlm8niz9kfyegv3+/XdaUBWgZbz4XtFF2kuKGePP958Lh
vSD6ewj5738sQL2YcdcZ6nzu3bNh7Z3hO7UI1vgFUvS9JsWuh2SKUB6VEe+Sfp1BMJ8A4nT26Mej
0Dna+gqs+4HUobkTtdkYB1SDX4YxrSluF9Hrw9kk8q0OrzLsMttfsU18IHBk9RKZUerNJSb4YkeG
CppiKs60G8v4JfG1Zr5t0nO/JIHsnGb0r6Og8MH4Slu/N7n+HvZil7RsoDrLFNqNUmUj5BaA62BL
Sa1NqU7Z1RIO/bGve+PFJdF1Y4QD6c3Pj8m/Fdt/CjsMS4JahGSJKXBbLl0oWAqKRBeqe91ixOwd
regPYA0riKdK9VQVlniM02xeuZk3nG27SVeQr7jbZuid9RiHWmDN5RKkrehXIAycAGCUfaRGVrvS
3bkOhJeCnmxrsTXCaYB5Ph3+iRNq+rXEKjcLXu7joGUcnMoJ00eCh4VvQyW/9poIMk8L+E+aeduh
jemVB7GCaZLgTJMk0BJzo+cztydHGImcHuskvmmbFYNPmVV9DEwYHvw8XSCjbweYZ0Q3U46zuKdw
JuKuu2OyL7OhONVRUgaN2S/7ikiAv2QWyTCBpcqovXGgD3J+q49tdMK/gJx07LHAMctbutmPaPXC
G9exmi3rEb/nKRJeuEsdS6byq+EwzFOyVsawPM7K3B8LkRU3dWy3h7A3C7/tovRIKWVyUydVviqV
cvGrsVN8fRq7KzM027Vpx6Cul+ShwQ30VVUxNnnhZDuIB1G8/YJ1TGsufzGguTD6ZFlVTtScyN5S
jBSpsF/niwJ5hZqvqnAJ/UzMEF5M6bDRIr3cJNjcKwrOjVWXef2V5qKces2IydVpw3ZhKzdmOHfb
pvccAmqKu8+EvaxIw7irpBeVT8QEd4REwymi2cpmLuxmk42u4yPXFD8p0jCgpxud58Nl2RYeaBDb
6BYb6FA6BHNN4wQyr7afQi7xHwUT8QBSjzTAIHXGmb+UsFrVZAiVpILOpYge1LAanwcPAH3w+fW5
vL/y8kD1g7kHxdN7SDeVJDqDpM712DZgdMYbZ8gIsAtISRsAOjBKPKMAviU2xXafj3wpF99GBsei
wTQGOv3SM6QnmiNDB+711PWHOIyfJ2O8h6K3+2KGH44j6+AxyRCNl4Ixq5O4s+bMvcb5BGhBS4cv
ZdCbMr4UQUSjSFYR8YJP6MIJRMCP3B7buaZorRfU3dhRWh8tCu58iTIiWT0mQaKFIKhbE5nC1Qa/
U6q3uZmpO69w+ic77D10Qza/NKY3SMm09HCmtNNz1Oj0kM+c6jC7lXMu6QO7FjSSKfzGjil/LBXn
PBiDSs8MeHcowjVX7QD//+fbdamO37brjylKb/EPdWyHVcTbuONNQxXhOiI2EQx9G64mpR5XdAP4
wlZ/lxmS40licwDEmLE0Pft7vNYSpojgL70ORbI2zPYJoMq276INo14Xtb6BPHfrJuLeUqN9NvzX
RtJvw7OdOApQ/9B07e/hnTGKKBEKnf9wai69n7chsDiYJ3kMSBP/HmKI4nYy08a+TnT1ZiJk4evD
+OC6xbMSBeYAlcbnO/jRRYDf0iHoI/u+XBIWmFADuJPZiJtqiLWgyAZlF4KE8pGS6Rd3TlaE8PaX
V4IMgzSqTBiILq9EPrgwrtJ28WYYRxqdq2qSAHbptZ9KP0JIMDlqcu4b4JCOYneruqvFL68O60PX
l8qVSiI9WMjon3LIZ3w0p3jIZls/NkkHMHJR9LPZJD+HKH2uQm248rjjfmvOHmCtcsCQ83R/EDYo
w2xqtllKAdwkimklyNz6GmgAmsqKdnoJO4z33tTaNU2U9RUkYKrlV5H5m36hfKXwikAxu2TdKJX2
otYihVOAzNpjGifZiTYexq4y53Y7qMq4y2NvXkMTqR4GPugbzmyv4XlvKNlI0aGNCw3BrORn2r6I
RzWb8xNt8nB5dQ1mkDwr94BAOvr4AQwomyRcl45SBzUu0CYuG+CPDb0gsUFAfaKQdJLPqXE3dW9c
D8OcbyBMSkjmWD+AEjV7B3viBAl2sc2tNr2O6gw7sKJ9z0J17ZrOMukasFTqxxFpINw5Kk4aOgxl
QyqCKFXVw2yI8VpZwLzq2pomMcZpppZqZdBT0K/nYtkbsFzuhZfRfrm31u4YpnfF7BUr1GO7Ksoh
3egk4G+jyDAPTtdo14syWYd2tKgJmPt6PSxhvbWp6vHFlOQrq3VtP3ZS6ypRx+KU4qX6BEhwV6MM
9HDUzXfQkaV7YlUzL9xMu67QbWpxIncdjbO38ozG8ctmXHahvRSB5VZdUE74inY6zNveKq21MUdZ
TjmubnirxQyLH12qBBkitKjHoBW4mae63yltNmh7rc7N+zQV00bJ+xdNj/VvWSWmoBzI+XsxbmO3
dO4mTYthCrDR4n1RE0Lzq2R+6WGXa6GVUJttSIhjRfo4fyWFPcerVoQUnZSOgdGxzNd9Xs+bUG/H
m2kwx02szVTLLOZIh/e4d79TyWk+WqVRL+sEC2O4V7uU4r1MM9lILtfasCYVWrk+NO7ympYHwoL4
2k6pOyJspAKDiDq2wWw2ZRqz2mlh7+qBcwm210x92F+157ZY6udF7XTIg6Eu9vsyTV8KLzN3fSNB
cGaZqPt0XJLtBJAmCDuv24ZDPVcrs5urh7KAiwizvytWherRFcyDSInyn/xQtdxcWIq7laNG+bFN
m21pZxyeeBWOyamn01M6wKYKgeLUVFQGVUEBRVzR1pD0dxtgXz5V4KW7jclUFeKWivp82kDocigV
jPbEhQWSoihtj861Y2c/hFTVv1LCwO/T/MucHM4J9d/mvAH5s46bcTWE6VqZf8jafGtP6BGY5c5h
PwfI93N1CAgZp1njG6akZd+Vw1lov4r4JVJ+5j0FreWGIHKpNL6T3FT2Y5G9ammxxg8O1MX0B6Xa
9NpjYT9aMN5pwzfSdoFWq+saOgBcZSTuqxiqQ96lV15Bfbv7E4bHIDJhMRAb3gkSAD0D1JI86uYt
9fmLoa+oqwVh8hr2AOpnG/P3SXg/xiz1PWR2QZ0xBbbgwd3ALjRf/n2v/TAGehzZO2F6m7DJaVTc
QRu3icLj2GiV39bRKp9FEMLdHBJ8LFMFQxmeS8Ick3JLnbqXOBumnxCt0buc6q/piIXozy77PBV+
WM0rPF3gdtp6aXL+21huCjqS4trQUE5lEh51+zDqXaDxdTtSf/cZ+V5jKP2MLnihnm45BDtrbBpw
ftm9pgn1JkqTqzoqiYpZc78OhauT2DcS37Mi4Yf9yOmLrouF66jTUQnKOhXDpz0NWX1uDO2qgy4u
D71fqgPzjqzPa6au9h1POdPCENK+vN4len+FVtpVTFhT2sexKtbxqD1DQ3lK9I5OX6N3l2nVOoOt
tfYMG4chPze0JRw06570fenTDP6sDMbJYme9MAlUoz+ZCvGmOjsKszt6s/NTCemkSUkXJYZnytXX
cgkNR3lwxmKlG9FPoza3ajrv6Xvp443S+1lE162ITu5SntUGSaglNyWvwL39Hmb2fWZrwWil61nr
No2pA0jdeLytZbxmtJQJh+wRbnPfctt1bxWB4+2bfseBUuPqJFkxLGjqBwC4Qu5pJQReGkvUqFBM
KH5vP3feddHc8TW1jtapAeZ9jDecPgqBeu0X7AlGEftWUyFC7YBHk1+Dl222pjUIsJXTzjvDdX3E
DXRtXAI13UO+YU3jGa4bv10IZ2diU1WUTUI/pVFXkFCO0bY0yii2Ihko2NA2pf0LkomOw2XE0bac
Hfay2C6poI3NHETDo6ZdcRVbivMKMQZk4Q4WEeOlKzYFORbeSh5WqDTkGU2zVyfjzHD0YZ32ncHd
9nUHRYFqvUjBY4z2NasxQR4hxzbT+lFTtiZRwgkiEaeYN5463DiwYcTwgkLE0SvRSnKMuHPxXbHG
AOhXgJgp4TrhOYTCUApnQ//mDfOKa5yWYqeZkj/8Vh1/Z2obxF27Zn7mYK7m9MpdbpFrLBKLIdx+
BzVV7pvNEpC6ot0HsjrXSnpAQ6wJA4GPNpQfWREUXeckhjsiOlJmFDCVdelRxYW3p9a3Wnzg1vhm
NSrcxq0vPzZ0s9/Qnzai97cSc2SskyF+1W644yioltjaZToAkwufEKwuAkVI3j1t8LOmkoQaZep9
c+pRnqaO2hD4HXZdjmqJ9U2bjJ5MsVaKuSoLse8wN/iVMudfSq8dOnbKrH+zZyjNje5iZCiC1ugG
AWCesuQ1DbjnzZxWeNquFkKPUW+knFRB/J0YGnbblTF3t8hdxdKh8xK3qtpRU0PxEV2b8CZpl6Gv
I8/ayqMnT4Myv8pJJyi2ubfulsU5OWFFhcgG+jjiuNMmnNTdIqKdF7sBu6PwA43Ri27Nee8hHCw6
ICPja6Y7B6sgMMwyV/0Lfl1QxlFHaOPtxpR6ubLCBfpMosswlPDlslXwxvrdGNHeJXsNR5eDavmh
si+sKJHXxuU8yR+2cx9qjXybFIISVlYQjm4re2sMiw83jGmFfssrAMqBEXMT1rE8U/QCDiatoJuJ
gnY61yqGp/3Yuc91J5PeVNPPvyqxn0zDR8vg33Keti2zXsKTo9BWvA13bM9IorCAoyYOj/wmZ4vw
hpOGX2jIB/feQ8uNjFPrlke0yZM335rq0c6+Z+MRBsO4GI5KitHjKoexTleygLb2KEfuqzfdA92X
PGPoHj48RTiIrqSN8YxqpeoaiyMV0Ws1PuTcmcaebue8v5baZuGcy1XhPVgj3okl5c8zM+YLb0tS
li/xspKyz1JPUptyA6kP2BAZphnzhoXk+k+Owp2/XqKXMdmOXnTVh7dO84tcvm8uz3j+tZbK7VLK
l0H7wUt6Zr4qyDm5+gF4/ZteZPQSKZtrT2qc7FpPX/G5RQkpdlH9uu3e5GcFCN3Nfkv7ZKI0nKvj
Tp3fRM9R/uwa1/LFSK74KfOU57GIkpVcWUUt1wOV0bxtVcwrujVk2hOCaK9P6saGns2wxr2iA7XP
Ng6XmovgKelmIGLMIQB3IEUif5mbrt8Ov+u4DSTnxZDxWCOEgnAHRIX/y0ijl/1OKpUjqIEFinz5
71JOVLPqQ7mAXI+sOZgxMcRkvyzLEbDAlZ7at9gAsYMpv5N1aU5m3fEuUaZe4cydmW+WLJAZWg99
VO3muF5RUY0ttnOsko51PH8OI0STcVVho/HNKr2tLNq2mpADY3iw9kDdMJVuDXcXqvcaRt+UPEj7
z8jbb1YVH6p5H1NVZWy8IgoM7HVHi9b5EvNxKDRXw9xdK+MccMjkVAyzl6skZQBnI2SxqPI4iare
Vr3xA1ohKrAe5b3Lzlwu/iBFRNe4d9JW0tjV2Jp805iOHAl5j+mD5RUqoi6Tx3Bgz6Q6THQ9CHOa
Vs3GrZe7K6+CYpB/X7LsBhUam+JfQWB7qzj7FWa/bUWKeeaPRC0wI+3XySDPqziQeesbqegQM6wx
h1jaujxqUn+Ti7p2y+MSWg/VAl3fvJN2AhN9s2ytDfPUrFv5Ln2RPXCGNEwJzIBBN1amN0sT0qGF
ihD9BhzYfmpfJcmfvBagCUtzqy1Pck3lbeVRpAoog8zO8joixGIsTGkC5tN6cTbSEKew+00gSsuy
VO1TQqlmGuKVUbDE4OO/NoW88sZr3aDrS0pCFV+12QZ95fAtokWbJu8elej+zabCuk5LaWRP/dOU
a/IkI7QX29wsHaFueei5SSA0DDaE39QKZ5GfdphfybVkN+RvtZHLo0W/k3+k2fe/deKHwH2ZG92X
M5TuhYtCZvkibAP+1VXezNqW0n4gc9ZrbVYQzPdrMIK+aKhjUxzIziufjaOzyiqe0wfb6Vknir6p
ZGSPMBDR4wSheVEuhtwFwFsDWAFxM7oZ4bnpqA3ds+c80l9G4y4zurR1mko9KUt/5h8GiAbY8u/2
RGmRaLeT1/soZQ4v/5e7SFU+IrirvudOs82n9CCFtoexPmCNIpr9zi3lWdedbitlMmePH/IIczvl
nWZVI11dC7WSfwyJ1UtTdcnN37y367kHGnc+GckpjwDQ2tmdZL7lbrloEoQ1qz+3r5xf7gqfZ92i
QUAAT1UB3kS94e7sVUvaeAMGPkWbuy55licQgWnQ2wmemVfHajlHBc1H78Z8OfCMSvF+8sNJ9Fd9
Kk6xsLasRWuVD0ifZ/4lUYs1raXv+eMQumsRDYFWxrv/aRSogX8sU/Z2xObisRbNnWTSlfKHKfKm
rIDUH0hIEWkrDjpqQ55AbViOXreS97664UOSDbf9zsfQBTahoMz7pdVS/GJ5WUep00znicVlemho
pTDWPD9NlFOq3ZWhtvPUn3O++IvZYfG4THKjq0dvyVacaK461zOsXm31BQWLQOHay5OECXiUjQrl
Aoh+KxUD3ZxM2hnyAeoa5eEM1Xolr3Ij7Wv+eo5JWmuP/IKslGYTfzcg1ZlJOJsv8Fn4VWxiE+wj
b7yyO2stezV58W+elfUHqTJD3BzrjeetGNdOJi3UAaEn9GjFXNlbHonZ8K9nLVV5OL9yN3mAPFbQ
aSGisFqToYca6ClE7DnZd6ZXtXcLoqHLY38c5cer8Ru0PtKG4htu+91devIvv6XCI8D/5jcylBQy
zEXa6469SHeUYfg2QyJaoTmRewKUyY+Hx6K7lwYQsxPmSofea5hJbmF9YeMwR7FkQU4oYQ7vTc2V
uyvHkquGrYcYUM82JjphrxGXXBpxni0CKT3kOWWPCNb/6Kc6wOFONPhRGsQ0l8U68n0pN3q5TEhR
SU/E38JG6oPRxL2ygwRLXBhTMJbxRh4Xqb9bpCf+sSOJtaQCRjJK5Bfr0QikY9VusUE4EVKAzmi6
Esc5HbX1MKagSvEQmTSLKufA23OLKW9leaR/VqU2RfCVlJnS9LPqg1R4jRvJ/ZPHE6mE1VayNLTo
ltYB9fhSPgniOVJBcWlGeilwv5G0rKcO7qSvrtS4gMnvVvv3SMjNp2ZaapzIo1U9alxYCSwzD0I8
jggoOl1seS8WuoZMtcEtlwcZBcN7ZaygXS37RGtwWsygoJECL8Ds5Y7zFV5DrdQD3++7NOAiAXQ8
iTjFd9CCfibgu6xR9/9uXIp5wUO7LLph5dmZ1MS2etM20pzl28RWt1wLwyDBa7xO5ran7FhO11Ku
sqWVJ50t5hPSSc4tw4+918mqjvlw5wzDPpn0nxlEA2n9psF7C2+40bQT+1Mu4rELl7s+vXPRkzY+
xtjgyt3OYY5N3h/coZDywCT0FFnpd2wbLoA0egZ8WbkqzDulDYL0Ja1EL/2pp6uf4lzh52zkrNUG
d34CxGCt7cQ+Mz3OirE84wNAwWE/Y7NhsFvuwwgTDwsmjUQGnCyCc/E9rOvSb/hX8aqIf1aDRarC
gu7t3lViK5ja5I4RUHxJU4o15zmmPxD2A+QlvhRg0iJlJRQbIwb3h6/zYKXHl85rnydzJ6GFmCb7
LM8bVhPyMLTCA+7jFp028iaIVimQFHlpp4284fK+hEBlpK9rZd/HJpLLRFwePKm1Sw33HxNvKtQg
R8L5kEYCSwysWkp3m0/JZ8QcGy6BPZW/hsGGq8HYUwNylyYGUaVbjhpPhK17Cew6fZIHFsGrD97K
QcfrOpWh7fQWneP6y7dhjKJfVkJ41615r4avU5yu5U0dWgMmyOZK9vyQkQ2W6H9HjGBhQB9kXwp2
GdpwnUfpo7YuVoE4IfgG443HvSaeRoTvTiF4xgJIx6lM7LVpqsjbt4NnXJv4owg7lyXmBrCTQ5zt
ZURSfpmqb1/ejR5TguEnJXyVRloFdRfSRW4h2oQz3xK9ScW9/DFmYEe6zH402usGqwoCz9qOpB01
6Lc2GUQYppfSheK9C0KqptBf89hsLXKNPEieCLZZTncyiju8EAJB9xw2tmHSp0epCeu5XCVZtOZN
cprdV4Qg1NJha0NCSu5BgJbwKfolMAPqU84EP6tqf1CJ83+Uncdy40i2hp8IEfBIbAmQFJ1IqaRy
G0SZbnjv8fT3y7qLKVEMMXrVM1HdBQKZefKY33j9YCBuBauTvdUTxHhitjRbbtnWzH5jXOCVMg46
oZcEGERQ5mgO2R49yDnOZfS2aVFZQbbGgu0lDmEkgH36aSnWL1be5nKVVRu7zikswnK+knGXrLua
aLw0AzKK9kPg6vRefyPScAgC+0Uq7pP3K4F2ZBWcYNnUZbUpJo142xzLSffQZXmCRvFS2K/omK30
vPyM9oY8AUN5orJTy3bNBHYtSuUfxQwAXBX0d7q9U0Q/ZFZe5FKtCseNXj1hkOFr0U+5tNhuXChz
HwqE16WklIgvHWGL21DGq6D4WhFCyvBf+QEUTozsxRGbeTlikpv86bqhQLEjCsgvmSjhZjSI4UqJ
iyAXn3uWMZiKRJ6LQuWSV8XOVntffvv/LymQMpbF0WyR9qTAfaQ/mWYFayYPMj8Sium13H1o4Kyj
JXpqg59d/EW638h+XTI24wrqwbM6/VkZZKOOMj+cAfdNdNuoTTw3mS4gKcGGDqnX9zLg0JZTzPWA
zFgY/QqTgn5r/DRr1Sqsv6Iq5gdoDJgoXpqkZAMhRKEjIPirXYiy5hKe6HrJYN6TkDhImDfLGgbZ
aSDJ6eZx0xEmFhJzCI/+YllreYMTALolADtj+oGlb2Whx1Iu1biC5IayN9IoHdohFMgAbBMvoG2n
Zs6ZfkBInV/MuxTfmJU8a0Wnb3N6risuQ6f5HmnuVjo0EJsjMCN805BmWElAdKYIGEi2xsqcsrtD
T4AuhJQ3kdtThjJusJJ7n0zJa3XVq/RuPejDVhv0n39+n7Ws+zn0Q8eRKfZCJuDM6V6eHJcuz+DG
MmGENnWStWCW+nXRPsrQKGOFDKZtkMjRxQDF2TM6hVq7/TEiNSBtJuWFJd/WTdST1Qo+A6UwiEl/
ssJ1V+UrTjvnUgYEjGCdIP4lt6sM3ON4mVXuwPBfGqcE5cTQ9+UwbeJ02iq1tpf/lK/C3tE4KVwQ
8kTTNbbwkM2Y3PFNdXqUnfZqGpV8TiLUf2RAo9AX3YXVIuHA23q/mKoMQ5FstPxpU6ii26kFGJ9O
4BsTjR5qK4e2pcQEkOKJquOiwa+mee6Kelcl7ckZDM8C7EPYlX8Ldr8rJnoHtg7fJUDJxuxfxrJ9
cthXrFzBHE/oM6xhroO00V7tMjsEteXT0dtEiqmt5rG/aIopY6EdWg8UmmuR60f+74RqEmctLGJS
6F8cqNwFpeReuIZydkwXmGeHrBvfwZ1blgw1qoNMYW3ZaUhwIUhJhwjPPcpDq6yGIRw5K72y0BtF
6YfpoDJr40pGtCLsZctI7emUsIGMf+W/ldnWHrmFgRMmO+BaHHwLLPuIExgordKSX5lgwmiL3m73
EKBUPqXiXyM4Vgb3C5WQwYR/dopLYejcoQsyH4GfdkOEggI6gG0tIVeTkF0HeSk64Q/kNFaOXjzk
qIPI613eCUJzvqbcoqVmXeS4KCNhG0iELTGhaRV5bfyZSZU80GYayTJMqukXDpdJcoazvZW3aeo0
MPy7o0yPil47aWiu4too30AGHZGbh4m6Rq56oNv+mGIIgB9AHtb7aHD+5ddtdOOnniUeMp5r4mKB
g0XoRvsua3yNmKJnRAhOgF5FR4v4Im+smeSI70NYLVQQxcu2jrpHguGJOUJG1NQm/axPw2VCYc0Z
v5dE6bI/zUiNuPy8lnabGR9laJUsnLo19ux6eQZoZACsoO6wvCCuucE7OZPjDdOs27P2gZl/qiLj
uYzE2RDFSkfnC/6e11SVZ5WKJ5Oc3jTBs7me5sSEARR8iswDBY5hw4wW6rg1kuGsus2lGbon1J1Q
K+Oc5oXfCfHvUHznNAC1XSnst7gm10TCzXe4I8OMi5vZiMxMYEiSwFMfE7VDmznAwOKnPyt1fkE5
ycekZFUp45bLLpnb72X0VZ5om4gjFnUrW2Bm170EkqgT1P26afJ1SuMSjgL84dUUNr4S9L46jpho
t1uZ+xR4N6Hi/arF9aujjtFKGh4mZINFieSjkTMRz77RClgJ+iyMNC91NP8sahucwGf538t1MPmw
BS1Co8jD1TxHXqyHW5lyZUn9mDjmg672W3shk0iN/rGVjIE0a5tVpjGqpAMcRNXDaDD4EyQ18maa
JWy42iRt7OuK64dR/NTX6eTLbCNAglWYCzPS7LWbNXs1V/1lsesvFRd3VJNsCS36kiA2L8GGP3vN
8dNQ3QHMQt3VeBxJs2xroFUVrk09/ndM7C28UK+nMI3T36JO12qVH+LCeqxZ+qxlHIBYmryWRiCD
UewCMkzPAVPgnq2rMdkoNPy43Dbcdcbg15w0X9CHNKh9i8w8LUnBdHqKTC4FRgGVtexjPq+rz7tg
yXbyuVEarUMbHGOj77Kq2Wid8hhNy0PRW7SOQRNiS/JNiuKLefkEOaIk5Vcf2qF7rezmdzq75NMF
VyFDgcSkjIv6nYLdLmpna6SXftRG4/ht1BQeY+2Xpe0Ah6SvTsLYdc73eU41PkfogDU8nPiT5csz
1OCdTHKCxeYKQrO7MXBPzar6d5hY+spErAj+ubaCcsLBs4a9nY50e+sVFr2+xc2OShM/MvKEqfxO
E/OHvAQzS1O8cHGPiZi/6HhDWkaJEUjouYwXZa7TYRER021hPf5sXaF229bhPxrNEXwO2VEei8dC
T17zoL2orVizupaXtC5/OaM79ObDQz5134E1eVPuPC5VnRKXsmJlaSTQMLT/TFDlOLpe6pWwyufE
KV/zfji7GD2nzo9iTDA9p+sYKhxObokRrN9qSpffU9buKpJbh7CncVsuOubGrcWVraKjRRQX7p9N
JM8GDNttSSpU2flM6hj+noz+xbCDPfjWbVjXOEGOtU8c3lpCAoW6n23+BZ2alTNR6hCFrVQHyxR6
AmkZurbFTmsisBla8rOLxq3c04Cmv1h6vDYppNo82MZC/RbZ8adoih9zRhxqZn3To/RrJbpjLkMA
OWmq2WAKbPVFbjylMzfyXyQqoTIa+MUQg/k+yswwKT47WNLJe8KhxZ1rdNYJcT3pcGpSiWjVuOmj
z0k20OwnYSmGkiApvwuFFHD5rc20zhXdQYWwI/83nKDtgjYmiJSFqTnHvq/7R1l3ypvBnY2VEAvD
6PmVoF+M4kVGeptanbf9J1Gmz0CR2N6D57IiMiVSpMMo5svQVog0yrIdG1xhQgRvrbndxTpzKfoS
dqgMmNaAXgMkXX7PzaHdx0pm+WZaGN5ihOidK+2ppWidovKHLOO0qvo3HNyvqVP4IUdQFnqZAIEw
h4cRhJO+6L5J6qeE9XpWlS1SUb5b8ItGinACNcQdLwisfZsXnxp1ekmy5pRE5Raxql1BLAe5Aiqp
fLUzC4XCcDupTOdNa5O4ifCx//rNr93Jv5SlUEmcnXb6Ziv5CTroWkZWqxvXKAN/GpZI407TsYQo
tgp3gNtnjAcM2Iu4YpnTsWBsrurFIejSvRk6TLEV3DlrJrwkmt0zIDNOL24NTg9cmKRxz2l9Bq+g
e11h1HSe7B9ukX2Oc/PIvbknL1qXTHRrw9yhdLxtrX4vQ7VWBpswYYpgc/iDVPNo4q6BTdJR7wG+
L4aLI48Ka6KZDpMeNADSiaSp1hcPQ9XDczA7Npbea8dQ0wpfARnPxJO8oJ9CNEaDlm1Y9OVungLF
c8ypPnFEqr2WKc6vPleMg+ZQli3uBDbQro3vcxvNk5dadvq1R7XZbxUdgzAA61vdBVzrmOPAqKxH
lNUZJw+1SnWXpmgOqtFg4rYSMoC2s/FQG53w2axIOhZ65ymD4zJblSl1XPxET3H0etuoTzmoQk+v
zFc3LFRmdME/ier+WMa2/6Y2TXbKoD8eUG0fnwKgMQ9mkTf7CSDjsdPJGbuOTpRtwyNQkmTytV5l
ZtsYhRemQwDuwui2dWdGx3FxBLDueOQPEGBLStNeD6iDrtUxbBgPUop7ALHLxzRu88yfZk5j3zWj
ZzgxeT6WirtaqF+QdwQTOE5ZtdWtagHKPKBhutIaWgeYvyzHLOJAJ2nYn40wcfb1NCb7CJjvrknb
xi+mIOPMmeJgdgGZ8zzn1oPbDfYPm12FEnaQrus4Mr80E8avlG1x8CqKeXhGfKV8EnaYkkcVynNc
Rg4rYti+nlvTUQumBGGDovezeI5e2QUokwZzsoq1XHmYyc7o69uKbwcVMuwN9fKod8FThCTsUUwD
/I4icrB/UtTpuRelFWxaBRQRMCVRPdvq1NOFM6JXC/xrSVEUR8wrwvyxoTotd7a50JcwuuTCWlT+
kHbtqtUCfaM2wuEunYu9ESnoN2QUxlocgwcReOtS3bm+0JRwDQPAoicILiLIHbSZnb73HDAIK3Wy
DC/FXG9nDknyjJXaAHuvS78mbCgPHBQDNaVOL3Op6cc2dty1Es2jt8yxVQEdHz9XljM+gMULC/Bh
7kSvBNVyxEVbs+G8pDqCA6k7XtI6JKDqGTyGXE/8Dji03/eItDZqFD3RT2svgQO4R4djsqnqfDqG
vRCv8xDBJqnyuNy5CJfUK1sPtH/GKs6esqKsLhqtsUMWmcVaSbSvcZvVT0YVWOtqGT+nBnZOthMp
aw3+yDrUFiSiI3pQ/QDcsOmGmq1TMd5x0nKDl22OP0Fozt8SLRkoSUkMDAutDTiI9Hdqu9kkTtz4
KhqrKy5+68WY9egxK4hpGQfkUie6ts+taELC1c4+aZxeb8wLi1TMrPzCcibAdIG6N/qQ4QzqEl7c
x0Bk57KBi6LOx8WtqzWT7O7k2n2Cw5rmfgWjPG0QYP9ZdMt0sCuS+KqvUt9kBb1pmNQtHqzdvlXr
6aBKr5oFQc1tG4HKZAyvxy1dgzE/xbOLFreAmWNgTHia8LPbWujVrog/wCKVIfIXzET2bcR4rQLE
DTRAZF9FENKubtp+Ey4Wc+fIpEBz1Nkfw85eNU5lbRsotxvuduV5MlBdxpAvXw1aHclc3+XfU+p1
kpi2N+QDFVid/ahMo9/FltKtI2dY/GRWHerhdtjgBITgfLnU69LEzEP08z+9rox+GRr6KTCz/rlP
Q/aLATpzmFrtV8B1/g/Ti3BTuU21V1Oss1FBTn1tiF/VyH1Na04xQlYPRVLZayfK+lM1V9VmsEsG
MGbNuTPF7A0B+ipYF9VUZfRO6iJMGRYXjHOsQj9FiEz66LA0m9TuLW8I+QaLTobWhexw3GmpPppc
HDWrz9b1UomDkQUdE97O5NIZJCLdTGiyoObrLwpqYaFqOA+2yV4eZlqqFsK7XpDMNIbZ4YxyDZtz
S6SwsrLzRUBXO2x7Tnpn038YcBZaYsoiIPjqulxcCWEKCl+r6/JfG6F1P89aPIgUwN1qkQsQshFY
wTxH5J8rkPGa1ApW8hSRyVYc6AvjtFpYMeXYUh86fWKYJUA/Y63jrvOaYJCKiWCcaKHf51O4C1uF
8b9wkfrNAMGHo9b5oVFFzzDhUD4wsuJQ0M3zQktHNnKewH/nomTKbPUWjJVifgmw1SMV4bSGU7IZ
E/G5DO3uK6JbySvBCFiZGgHTsSLdG2sOTZmzMVV3aB+yVqfQmRKyk4KpBdcyapUCeFtEG22FnW+3
TsGW0RrUjfLc4w7iBTaF/gBOfg8tefaXyukeIqcbHpxMtOe8Kwgc1bI8VDblPnisHyj5DU+ce7DV
qLy9BFmmkqGH6icjbpoN9+60necKYV8Eh6GGLfOXmFD7bSEHAwZqhn4lAc2jO4ByqaPmEsaK+hQl
JsN9rq3aS42KBKMp/xnqpvBFNnxaFtynEo1+RdBZ4FYQ0l+pXRmvtRLUWJnGeFL0YlgjcaF4c5bj
D51MRiPtEEDIm3q6bhjje4pt6CRXbr8ryjBG7jkdAeggPgB+hZFkHnf0xGfA6IFVa3D8hvYlmehV
pbVhP1V5W63zJkRXu8rc5xDevwd4MlkV5JH7IbIz4EL93lCyf5UAPUVX0ctHx0kqv6wdc1eGQ+9P
ARl3PxrNptfbfjuCiEIycwEzMhX9c5fY6lrPuXG6TC+PajhOnyJLp29tz4wrFV0KMJNmhLobvYqk
Tve1OoC9Hq3uW9SXia+2GHOhjKQyXa/sndIvmVfkmnnpMHLbdGnf7o1lYaC6RMpDHA0zyCLYXl5m
xvMZADmN/H4uvdJBJ1rtNYZ1dRwzIzWyp8KFuxFWFgXe2M6UX+qCDh6Osm6VDSdrGdJPH7Nk3hFp
TUk8+ou4ckV0MsK6MZzCtTHKsNHvsJqDTIsrNzuhoPZSCueHGeX70NAIo909xVHtJm1GSKUn/Dxt
07pikmlZEvQC7s65dZ2INE1J0F1lnmiq4rfemPHeHZ38c6mOzS4si8rPaFZsYhVWSJV2+kmpbeP1
4w/yxzHwmskDgQdfSXJuAzb6W54S1Je+LxGwPev65HIVJNEGCkVPRduN4MjRv94FgZ5tF3RIvDCI
k2dFzBn6b3m0Nty52bQcZRqPNLyr2Ah8mUPS8poYDRfC3s69k2yVPFfWelzRx+niamXkbva5aYW7
o7XyY4wxMFeWQr0nDXqL0yYQt0WlyHEQDbt6M4c2i1CwjbpwsECkoF3F62ggwVuBknfSql8+/pS3
yJZoxKgIdFqIx16roZZabczprPYX/E3F98ooy500h2N+X6fnfMJ4nc8qVtNQjN/ypYjuUEpvEc7+
evyfnf8Xha8esnkYkt49w6wLV9k4H6A0ARJimGrGL0aa3hGcuubWy5METh6SEzU7RLfrvTwJXi4t
o0vf9elxNCIKl7C5J1ipyVW63p8wBFEIhdSmYfTwdn9CJ0MtP+yDc6SCCqZ3JE0Zq/S5cHsAs48j
XdCgJsD+wZR+vKC33/B/j5Z//tcXLUw7ncPM6C85Q8ZV64jvWq3dczi5tUsxsMCJjo4ZJN2rXRr2
pT62mO5cSNZflBKGc5o+p4byC7ba6eP3uUERlHrHOBXYmEa/U1ZcEANzNW60c0QOWDvVd6wZt0u8
3CN33jCj5DlS5gcDEpS75O/467sh5b4EwsDpOwMQgCMrAyyTvhoauWoYgcrVX7jmk9W01I8NQK+P
X/LG90TWBXs2k7zF1a6/p7CCpIHnF17aYlvOZM0zjqz19FIyPfjvT9I0zVI1oRJirsVyoY9RDadL
eMkwsAR6d2gAhMQJnAgajR8/6laURvPXht+MDoIUTnr7SYtunqqx1cOLYVdRt3LKhcRxoYeuV64N
IV+HuwYnbK1kEKwaSF5rtyIVUQNHWRtUaV6qay3IVtF+rdSxxzJj7JnY5MZDnzvFgboJpZc4qddu
udBbbJg1FJOSQtCEp4zolgWWYYTWpiIN8/Gr3dqUf72ZKzfTX5uFzJYX11vlP1Bxb20Jg40vxf6k
WfpVCFnSsXBqtYsg3jBfycxjI/37lOFs6PWdhboRhDnG/3vUVcjIw8DuO8VVzsBOECebfPRE15Yr
4XNAFj7+ctqtT4f0tYE4BvpryJC8/XSlGUdOgzTkBYZNnNfrJaFh3W0WHEzUeARWI3FkDO40UGU5
OKIZoJ8VAImL7ukMmDqPuorSvPf/fsrVe5s0r2rRLuIsAit7suc4kxxNxcuHBGQPTHL4NQt+AA09
QAxSWrADAGFdhVl846rFKaHVt8ItSVk3gx2cTOC8oFlCCLluiZfBrJNcFyZj90AfgYYzKhms0PUc
K6n3aYU3iIDOeAhxr3uwisjaKGajPzXmJH4GdQEdRXfDDdiR2XeTkYQ5dqeNWze1XyX0teu5dNbN
gv9N2ZqjV6doJroZZL6P1+vGdYJTGZcl1xj6vNdhcc6Tll9vOOemalDuAeVj186dEH8jB3ExyoJX
z/gEhv1V6G0Tq5tL1baQQ9+OFfV9VW+XqgAQ8qDS2Z+H/LCEwv/4xW4l1W+eepVUJy2dJZpJ1lmH
zLzrBnAvEC8LYPAAiGo1aPzKURM/gim/K4KaAkHLGTh+/CtuHT3cNiwMEml1Q7l/exoqfEPwYIuS
C2I5h0YZXhlur61c/9oNCR4Rs/rz4+fdykxcF6Ifqjxc3O8sDXKlx2VCaMkFXUdQ57lpRZAvKgx9
tGY6tY2eMtVmPtKl+EM1I1DhAicle0D85M4vuXXhujrEZo1sF+3aq1QsStW8ylrLOgdA6kEZV9Vz
MtIN6H0sqVaMGJklqigBZHcefCsAQdOXMu4YHNBvevvJF7eYdK7A8BIWbsgEsgvWiMt0r0miQRb+
+CXf72xkFARsQ9YWL6xrxSwmo2Na9BOFG2ATBSmZUG3o+VunyUBob4l+pLhVOktT33nH95eHfK4j
NRBQW8OB8+07mkES5mo/JRdRzudxLHb4jW1auz40pvv88Su+DxCaSkIhHSox8nsnBmxqZWu1Ka1m
qFHdyhpFubKHezrK1vsPqUvlDZviHNuPd0qnauFqTaPZwdkosTCvgQ94cdRle+H0kInCoPOGkUBp
F1HPME8s+kNZU4BOATjZrJao5lzYj0U+mttwrIWnl9/a8cUGh0Unyzx0lTlsnJ75uT0by7pOU/wY
EEpigFcW8WkQLVoOImHgoJsFaAWoK83cm97cqtV21GPzQVETIDuV5ucjvi5ibJOjM7SnxhLBL/T+
f5UB6KgYkuuRctql81djt54Pnql8VkQI07IHVKMqFnefCsAsNoZkzfXkepUBfDh30ErOVBNIuOM2
36KwLjIYTIENlrJCXrmCRPtfl1VHKMOyOJwkuyhSvt1BDMfpJUb2cjatyWTiRm+lcKdfHz9Ehtg3
FzDGECaBHRcMDT2yazXjrFZdu2UKc44LrdrHRVl+aWbAF4ispKfOHZrtGDU25r/pPeH599FfPhqz
CNPBuJvmxtX7lYGadsJoqnMeZ1QxI2pNwu9BnUmcsrUfsVaLGO1MZXnnsnt3XhzTtMiJgRLgpGBe
66SWjdsnZVtU58ZoGbdVYenHKqOqj7/sjfezTCFdTqiYEIG9thghK4/rQFTphTOlAlFwjkncnepo
n0FYW0zkLKdP+ojWRIusycfPfv+GlIUWepaGbuG6dy3X2dZ5WqoGQyARdXtN7yGFdvesed4FcQdl
aiSokKbHBgEvjrfb047VTHdCjGthOwExj3wG4TsjT/5r9sNj0KJCMJo46qjXu2QxAsbLNEUuA6fF
X8yKPq8SBHee8i5aE6O5jIlvPMM0r6u/uLcVe7Sj6sJcj5iCxuKrMEd1E8wjFqVJb71+vEA3Ph4D
bxvKp1Tfe2dAOTDYjxvgNpfJUAHyIFH1ezTz4CVCzeuOZuSNV+PWAxLKRU8Ff71OGaCw2c0wKS0i
+wsdzl0HY0WJ8btS7vqJyTV/G00sl7KC/o6D9ja5zds9QSsSXlobhZdUS/YSElIXOhnODNQnrV7M
trhjzvy+MeogFashk4QwLWqx1xsd3DnT9lZVAHGJ6HvqIlWWT25JbwehnE/AXcfAx9YwPU8mmpFt
aLjwMty6+LL0k/WK3y2U/DTu+zsR5tZ3IGe3MDxAxF2z5Pn8qziFuVqgH5qAIASDtajWhXj0WJTD
gTHwxoLteSfJuRFr8IigHWujvolu2rUvTFJmYau2ZnQJUAxMhLnNECCc94XQv0/CfjDimOlKfUDY
f/PxRr4RaVz8UQgzqHsQDK5W3CkjSqEFCPqMZNdPJR4b/MdMa/fxU24clzdPkX/+9/dMMdIG3KAg
e5eqWxIO+9FADWSbZFp457i8S3PkjvrrheRx+utRQ5cUkQpd6WLm8YMYoEv08WdG8ANoEfEjdtEZ
SREcifX8ThZ3Yw3fPvmqGio1xNtqoWPx20aUQMm5q1QvR6BGKEjTlK9jnjwlGO7UVf7l4897axFt
HVUvC/YM2n5Xn5ekLsDODa1ME07qQ6mmDrQ/N7mziO8LHz4t24RZnkXnhgLg7aeNW7NQQ5wmzk6a
XMagSRhw6+DRUSMKxCMSEC+qmPYTuTk4aX8qzDtB/taptIFN2Nz6hNVraTXyjbqfgmK6zIa9wxj9
mGXKJ8exz38mxnV1r0V763l/R4Gr902XRBUBWvvnbqj0NbqXLya4KmTIgj8qPlFzTx74/QPfRAHr
qifmxiTp0G3DC7XcMCIXV8WIae1lTwm+3X/dM/YfXVXbxhdJe6fEF1lGoTBwDC9qpRvQ+QADBjYz
u//+FAZMzAx0Tc6/rrrcQTTlZpEK5WzGTbuKsjL21Wq6t1A3dqY0PhA6cpcGzT736ui1BcZatokZ
eqYqvp4om7iIN2PQb9KufumD+lCAAOd7PFs63D5refn4Ld+Ht78fzwl8ezDCLB7aIG6iS2wxpDXF
Ucek17Mb654s7vvgxvBFo40v5CgRbeO3DxrHsc1wdxFnPY/J6eGxs0OgGkmGcf5FxJLc/fGryXD5
NiMgryLD51KyMEW7biwFfRIsWllNl7IL96XRHpU6P+sNltG2tv34UTcCKHmibpuoxrvAo66b3X1o
N5lZ6+NFSQKEJ2YXDIlIVUhwYdr9M42msU1BKWK/7UDfM+0GqSFShTu/4sZi8ivwUeR1NbLwq1Nf
Z3alakkLOir/ZCKlPqgbdpc3iq86TNdSXIZUhWMzH0PzPBnzqXHPvQqhW7tzdN5XdjJrJr0Uqk2R
dd34CLtIW7oYlJZTCv1Rz03zMZkrga5ACgcB0VA/W6BfVBmyGHc+wTs7A3BzOgaZOhqy7Ld3Mo99
mmfmsIzW2Z206ilc0Oi1aVx6Zgv+0zQV8PlW+RL1qbNS8gEsqDLg5F3WnX6ZE2sGoDOEhjcOGWS5
ED9aKIIdWPtF81S1J2ULVES9OivzEIhMmXajOxeqQ3KI8Jg+oF4bwWzIn8teQAMd2mxXSrkbcDWs
eNZoW+Kii6gSf1GMCNRXewYjaAdhc9HQhvrRl7SihRvlgCzgUnSGWMhjwe8h7+hA3KqrEwZG2aac
GxC7UY14Vkzl6hCrIPDokJGzHHDUUvVw22wo/HbUmVDvAN9gjY0Iigu6dVRhDCShku8rux2OQ1YH
3ztcf3zdzhCVstzvbYfDQjukv9OspovhKgq0tDxW0WQRNpjWNvkUL874xKcsjkWCmkdZ5Bgl6BAR
+3Qcd0TUBMGu+rPWB/E6D7vkyEdC5klJO6+lHfg0OVb1SoUV7EvdMD21R8YxXPQRf40w2rm9Wf5U
EjDji9J2j9XYo1czZVh/28G4SvAfeQIazasAmAEXKwwAe8CVQ0kEmiHCHKZCY73tIELNLYrtTYVg
s0cfXXmY8h4wnVuEXlFNwVZY/fwpxAy1x9JQAVXLX4YmBtC7jzfmjaNpSkFeLOIYQNPvfhv+DL3L
piGqlHPbOSHcnXhGq9I217Wl9Xfi3o2rGK1mdPB1KdaMc+3bR2n2SIJqN8mFQa2nai/z1J7S0tq2
sMfi9uG/vxeDYJ3ClU6OeZ39j9oUZi2EwEtmWSyAEUUrxY1OBYDt//4gBDVtXC5JE9Xrxu3oRBiY
zo19buZmPU3DWcnxfWk769fHz7lR11HDyOaMTVHOUPjqogL06QTcUckFAdxNHUhziemhmVp/QTZd
y74wgkGTMETVbHhxk3bvWsGdIPZnM1zdXPwEhy4KW8AhKbhawU5vuCn5CXMLQK3QQf5FVYrDEycM
GSy5lfHLxbFOB++a1Ah6OjQmRdm0n0czkBOoljYmFB0E7pFoaHJWRcShiW8LeOagpryQIw2/KyqI
jpGFaiOStNtJ18bHYozKR9GiX2TjhLJVYvRzCs2p75XP+vvbWcdkGGSTRvkGjuDtO84JAsNKYEQX
KeRdokkUJYtvttHa+SMMWPRfLfEj12I/a8ACx9Pu42W+cUhojHM9yK1Lkne1ynlvLdMSM/CvVHiU
dtggnK5lGZqjs4oCF5EBFOm9wyLf6e26Sv8gkw0s/X24nt6+s9EsedWZJK7QshXYVVOF3WHewtmi
9kIIJYl3LUx/FFKBdA6YNNwJQjcyIqAUdOzpkgg6BPKj/FVg6ugco2hfRZdJFbVfmqXhCSZNvqpI
fLDS3EkD3td2nCRMF2kIamCZrpcYiGqQRqoSXxClDXZqlRXHuIHm/fFK3oqspDw4dQtBJXn9UYOs
7Vwj1eOLXs7Pf3Rv0/lTrJl3Nsy9x8j9/Ne3UwDWgGmtkouNAAmoW3yhP7nakFxaprXfP36lGx9O
WoDQyNI1cqjry0KxTCOqrTq6zGyCFSq2J1OxMv/jh7zfjARsPhjjQOL2O98nt7EF036sEpwc4RCG
F1g9FGpMnxP/Bcgak+/osE4CGBPrtg2rO4+/8T15PAZs5EQyzsmf99f37JnD1IU9R5ekh9mRRvM2
zqyjmof37MVvnPS/H+RcVThKFlVGSBJwGRL9McuyU7RASkSLLxLRAr8m6e6k4bdW7683c65OedzV
mjrESnRpuvoQlcMT5+yedLp2a/XAsFFxgN1+b9BuW2nhUmBEYIanS4OcFGqR8h/AwOcfaoZKqn0y
8gcHt4yxX8ey0aF8z2LngX9o3edq+m5ad0BUN38S4znpPQcT+7pgNlGERtRPAGOinCwNuBOmizzY
NGe7zM0Rjem2QyJQ6y6yOxfmjbgmKzwuE1uTO+rqi+tZBtpt6p0nSO3ZJnMJZ4aliF8IalqPKbOE
3cdHx761xH8/8CoYUNzYo8kdfEF4t0Q0Kom9fEojnG3E8GAZi7keZmZ0fa2HJ+q0aYfq6bAGxo8q
dDssG0dBeklgD7xqUZOCl08FsbIQWtzoepMjaZMB+QDLbm9r4RaPuKb32ywb4xOOIT3m2wweUXmQ
7ITKnY+tVqsrvc7hcYfoNRuxUq3tXp0e7WFq0DvW5k86otkrfE3g9Q1iBmtQMWXnFkCHry1panBf
GF9bq6x/BV03qhAtYYlZao86HzIb26ZB20JAIBfQOW2EgE86qfcDQLNuq/Spfurt3nht9BmB6v4p
HaEqwXdrDqNVHRdYrlZTjv/H2Xk1t62cffwTYQa93LJTlERKsi3bNxg7ttE7Fu3Tvz/44o0IYohx
cmZOJnFylrvY8pR/ga+o18nWatqK35RYr/e/ycyJ4DnHPQ8jUc7DDYQvR6ietpOBvr+LtY2AgtHt
kvCtKUahmj8wbvnh3yJ4wUr5E08lQtlNVGDcZa0j80C8swpsfZ33C+V4ZdwKkzef7g5xP7V4Io5p
5U8yBAjktJAvPCD1a+XiixVHiYTkw6e2wYqW7BAxjmd0S/6EcMUeIhwbz44DAGVhfcZDcP1DRoAh
dy2GxM6tvUkYZZmXOIIbw9I3tMG3onJ/o4Z+UhUqFBxOr8UQJ4mKteXLv0o9XQDfzl34nFJ+AB5d
GB9NDmnSDJlsVb5J5UH94XeNuZV99leja/G/J0AGvWvwHVS1x9La9dOSWa3meFlDyV4v/lhWzg3Y
HVASCFyEkJZuvbm7Z7S0cwCFkjFMkXp5qhTB0MXGOUTIHAHtNBkpiF+dOPspHFBs97/i3MVDpVym
ZEgEd4ML9NxQyeGGmufYFiVkKQVhy1K2FxZwLgcyDNI6gmNwMpSsr1fQK2neFp0TXKCNvg1yjiEr
WD2/+KZA1Fo1hvXsK+khKMydnukwaMJ9U9Rnu1cXOiLz0/3v7xj//EOQQHyeclOF4aU2JWS9MOwj
Hsne7q/p7MbEJAcrNLq9N5jEcggiWW+4zKVcflCF/FhEiOrG2pf7w8w9jzbWnkR2QFjAGV/PxTH6
uK0QurkUwt3JXXyBBJq0zQPqZBsltv5YekJ3Qv9nEBLtDtDF/J0U3brJOdrMK+UmKTpguEV2MpWq
ewCamPyMozpAck22YZjHpnuCoONh8tOEC8f+dtoWhAasO3XqcsR6k2mr1LF0WSDqUzX9t3Ks8Ph4
ZWR4S8Oc3JPQO4cePcuBi2Mh/bj9rmMFBHiJKeu01ab139LTGyGasrvoqG+NF3+OFrq2dCJvzz/Y
FXkEeIEmAVg9yalotaex0wTtRfO036bi7So4lmvhlQa0ICNamNPsaCyF7Vg0n0ElXG+inuovtGWv
vQRW9iLYPXEuJYiHGQ9+vZSFzKwfafkIVoHFIDvTsZLMSto+MptL5cvtSW0EdUwI4qsh67KFx+k2
Rrdodo21MdogABMm903e0EzVPHDpg29/xbbkwUntnQtgoMsQJfXdhT059yhz2nW8seSxWjx9IYZ6
MHArQUiXQs/wZqAkojXfClMPz1letPsSRuOmihXcuUrHeS4AMSBQI1O6xKF6Yep/N8j1uwy5S0Ok
i/YPPrxTtkic6aEf++hXabW/VYdMWcH3fnBRp3MG+1Aq1pPjtPC012IdGytVGYZV7fjnwsGfCde+
YW+k/8OetmHKcEfRXSecmuwys/PpGLYBOsN/5V/LdoOllr/UEbq93Jn3OMBolM7UJwEB8LsmRXfF
wkXD+qzY4iiH+kL0NXNc8Lcki6YfQNNpurahEwVe3dBmjY1hp5Tan0RHUAsmqdFnS/HnbXzFdD6M
NXmrEgkypxQH9aVwwp+KHB0jbEhXai4/+vA4VxTMnwrJfmij8pdSmsfG1pau+tkFHW8hPNjHbuLk
qrVCAco4VauL7sWHTsewcBF5NdNeYRWp5pC5U5qgHHt9ATle6Hgmsr0XvN28dQLNeFCDVykpNxBY
DwBSsL4aqa/23mvMh4IKYu1azarXpedGEa9SiEhiJaKFQzRzf8BiA39CKQNI2LS9b0qacOzYNc8Z
Zqb7MrOQapCwjJQtv9jaoIgB5QzRUgnz9ovT0CRm4EEn8LOnlWLNqwxEnoyxpl90D8Lph5UYlGad
o2n4lfaOdLDstNmhFVBjpqIHG4xwi23eqP8MasYVG2qmTmlcp885zbwV8ioEgsBZBUJ+dkrpoUQM
v9OChfLh7YPAMBhCqBrgIl6GyYG1FNLOOGEYF0yqF36mY9uXxfv9MGmmlXo9yphQfYj5pN5VlEZ1
3NGG8dlXk29SIL1TaduofbQdhHbMdekE0vjdNNtP98e+PUAMDYoM4KQ9lmgnB6g13d6sqso9FwZ8
k8LAndNql8pDt3fSOMhIDiQfA/w/uVw1NieSHplLw99UVrKCJVSAzxqC3F8akWv/HDDQkdYtqr0g
T2lATb6ZXsS9JKktoxX+o1pUjzaeZWWZ70rVfrm/enPbA04FYF4a/Pz2ySNuCduJUl91z0nfxohw
iq1Q5Z9yvuSEeLOAvE0UseFvcvAsZ9pyagB+mZHbqBdfCbW9KyF4L0jya5sQD1D02/1ZkfKw4a4f
6BFkohqqQaMAjObkg/U6ZLnAhc6pOoWx00ZNPPr7o5u1g2pUFlFY6Ajje/nkef2vwM/jh0qukTKQ
6t8QaH7kmLatTJF+DXP3k9lCiK+MZt+07XvkGUiNVpsAOiV96XxvWyUOM86u0vVD3VkbwP1rf7Ce
ZVd8Vtj+hAfrsoK5UQxoavDPPaH1Q8Jeha/oPZ1D4R/iWHvzw6ZawSk6NlqINK8PhUj+T6NUdJ75
D53bYiAQfNE8891zAT1DUVlbrUhWcm/8xt7wEXW2c6MYX0upOtWO+j402QEXRAS0q1egpftudMFp
6c4KG9VqgiJ6Y/mjnA3w4e0EtdG+3zVqezSq+DN+llsrcGhsRK+NMrx0sfRIVHeQFO8Zm7rXkeXl
eMHPMumBnvUJdCxsRRpspZT6gtYdvbco1Tdx7tAnd0Y67edxeLtHyUPX3ioIHIMh9RgHxo8FHYZG
70DsI4SB1t7IRo9RCPNUzIsd89RaBtoS0TZ0rO9ZLy5+qj6AON/oGFP3Q/k9HaxjUiqHoS/PWonR
TQCYCas4lhNh6LBEJEfqtm3gb+UBcRoA+39sI3lAD/aHkAxMQaqzDRo5a4w3S4HuqPniCV34B7se
GQNkWgXKSpJbekcVwYtaHbCORPPFiorXcW6qh5p8WG8dJ9vVkKDlrN6mLRqZgQmBuNTRdUw7wZcF
K7CN1fAgQ+NZNSI6mpL3LuDPJbX4CbIURUi1UVDVzJEcyvVe2hqoZm0GpfY2VclZ0Zoi3LYlXnad
Heq7tOT9dmOMYIRsipWX8HQQqauruJK+Ip9ToflmSGsbzc1vSTuWAUG7ICTfqxfdbeTfcT9IqHoh
2Qlrqwg2oYu+YdkNQ7WyYwlX6B6lBHAWWFhWdiS61VAFMt4Htk8Lss3xMeKfWQSxixKRNTx3fIoB
2eDnoHd9LLgMT99FxoiCGCXQJQdBVC9okNfrMfN4ygj9XuVqSGCSSt1K5emCrBtqOzDGX1N60ao+
nCq//WJG1jE28VLp5b3bu3vPH74YZn5w0/hcK+lTq/pQS334qUhnlMqpwwgo5I0LyvbsBhi4hN0D
mgY4AzneVxV9jXhAkJ3N4FfmpSzUR0urfhde9+TX9jnQ6s+I9Z0DHjKvb59QcUNhunjIqvA/47et
hbLxCNMwrfiSps0PP4suRazuC8RbYa8OvyLeBdzD/FWSONk6LMY7xMNEvCiQI0BXOiSuQcvXjs5h
b57sFlHmWldfgji5CJ1iidUR6iK8JahJ1evE8X94nQ/2w/lNF13BL9o75kZzCdq65NA6j0OuPKD+
tA0V5XsqD196V3CoTGdnBGIfBOoJyPhDiJmFmuqX1pc3tSV/8jVlX4P2M3rt3OvR5zpTnh0Rsa31
cCtXVrqqq/4bciVo4nn5k1B91E/t59bDrkaTk0fdUp/gn/yxnYH+QHSg5T4ao6oPuhV+df3hUXfr
//R1j5UPnWHFQfY1/yuIlG07LP1iqb6ouG+5OO8iX4rpYOM/JhDLVuMP9AqFyrryPcu1Q4u0pOOV
31G728GaRGldx07DCsHY9LL5ibIoECll1xbNTx/Yz65CAwdmxUkU5nejQDTRR4JHK9rPuLBsot4+
jhtCo8jc5uV/0FpDTb/65CvKixyJdz9VjmHtnsrIpO7cPuMD+MVTvWfBWiRu9+SlyWuedMFaTd1s
XcttgpK5u9dj+6kDleP6Zrs23eFouc0JJ/m//x+Rt0dfMz9pcXzgZXylCUnPobLOrmYdVb7iumxA
+lQ4bTa+hOS/cK0tG2+r6fFuaKRTrMPmkRBqzMEkJQLUOowj08VUMkbj1PfebUKscdnKFsvCCn8L
1yviFeTtQ634XxsJyQwz5Jg3qcDtsfJfRKWj+Vgb8loiw13jG4tookw5Qku9o6GB5L3/Es/EF7CR
ZDIPUneYLZPorEbmxtbD0j4DyD5pUfrdkgS6Rc5CzXF2GJAfpgkxA+W3yTCKTzUirWzURTDQ0gCP
Iai7UMW9iWDGTPG/Q0wJ5BBLaYVQ4jnburHOpPzRN9FyTW38lZYwgdpMkgIwn4idCtwIa5lEL1lU
umGTCTYKW/5XESfAOaTQOA35KLSF2s6hwlD40PiZv1PxKj7GCGwfjciI8JctsBCo0ZFVRMmDXGZy
jC+TN/xSsf19i90q+pVQiDr1oZkeZJOaje/V2VMdxNJe9H52yoPM2XRFExyUXo0unlsZ6xJdzkNj
ouOQp3mxkKLcIA9HXRiT1vlYYuXjTcLdxuraHpkXGVns/ivP+AUPw1+hWh8SWX3TWvPBWSaST8ND
htRU1Gio6UIoncKtMj+lK9UzZFLnP3QrB1eodAtJ0e20iHeNMQil0KhQROY3fMiJlAG7KkeXh4uM
PR4id7HxBaOSPETKmvcoXYJU3ES8Y3gN9Y8YnpKmOi2b1G4jkIrAKjtD/7j0363kx/2jPG66SUgN
PQW6twlmA4zT5DPZNp5XUTMMZ2CDEYDA1IUGR4wwOCiBVhplC92ui/0/DjqZ1TjrD4tooJiLi8Rf
A3C0c3Mr/eN5ETY5FvcZsuSfyy4KF4acXUioq2NdCHrD9PAJEahuLDGkF7fWxgZRdcqNoly4sW5G
4TpBLAgMBWoG49VyPTFNqmC6BgZkAvz1Gl4TRGb+cenGEeATj5xJVACmYA0v0Ieu5tSNd2INm3ZF
MZDHXVu4F5W5mYykKigSbHLy1euZmE7QyVrtehdLa4dnTjNuMnmVZOvU0Xc5XZpt6roYHAR69AqQ
QTda82g4mbNKcst9cAaNl9pO08/3Z3/zq+yR4OzwL2qiaOVNKhI6/RLDTwbz0lu5s3ZF+Yo85+/7
Y9w8CaOGlozOjU3Ya3ClXM+8NjEPTEFpXhJZ+mRIT3lsfaqNk54vXJAzJw/OLUNo8DWof49//uEQ
JEqM5koee5fcNi/IK+81/NHX6HJcRu2BLlC/3J/XzGsKKHjUs+L14dmezIu+oYLGgSadQYRrBxJp
b+/ngCQaIA4L8cGtuAgtmA9jTZE+mZ7wssmhdwlgu557L6gfDLpqO7nU8+80cDHlSU1ctnwHxbnM
rPaWKmVrtZe6nzYujRvTzsSujJTq5FtyvVAtXFiIKSrICiy03gsWXhslgMULdsZq8s9gXBYALBw9
TCqzcCGvP64SYpkcNZZ0tqwYNJcZf68K6ejo1eb+R53BWnAVqAhp8dxxHqY3jmEB+/WlBJ0ylIlX
jRuvNSt8T0r3V1djh8VLmWN3VuDI2zQI+YQI9KRkJ/ho+OEG+UQD3eHW2GiVWa9KLcGUtFGtE89s
sctKeWHl57a8AiCLPh36InR9rlel93xbLnIfikvhIyUkn5SwfgxzfePDylDTduESu7kt2IUfhpsy
obTcaUvk1PxLHBhoECD6sh4Cscg4mYnrwCiPyD2Ywzp37/WsSnQmHYgW4Od6pUK3nWWmgIRb0cHC
VWQlk+SUihC4v/T0HdDCRMhl4RWfm6mG9pWFAgRIzymcNOzsQSsy2kRjSjiCK5ZLzjP0KD6ZBXeY
OfL2TGvOSeGhIWV41lmW0eA28ZrCFSqqXgYRiI2bYeohtLp9CkVjITIafdZ6k+pAB2bx/paf2UQE
lbwAoxoCDfzJcrdWJ+PvY0pnOg27DPFes6F6E5UyqhOY1PdJvXSbzawunRYY2rRgORFT7Z2ipNAx
lL1y7hCKyCFa6JSQqD1E32XNf6cb8iuIjIOFOaqBLaCcR0fqO8ir40nEt78/+9nfohsGfCoa6uoU
kKpEIm38NPYvOn26lTKYuJfH1v7+ILc3pDOGtkAwSHsA8k7OadB6sZ4PJbCdVn8LMyTwfeWFdsBC
LDMzjCpTpR77rfxcZzKM17oelSszuPSRgkNm5Hfo1Gr6A64Q9u/7M7rVmEL1BQohPVR2r2pN163F
+8WN0sI4d5iObOIEMxwJyZmVjnD1kyZh2B5AR6H2peIRKUe586ORq+7kx256tMySZLuiH0zuEVFs
cJTvhGl4L6ly6x4Umc5ERMBEC6H+Hepp+DSUGC2gUh1iuog6NN2M4blyRvPLFNsOtced1I6CBPNu
cnM00JVHEctUZu06fArKUKLFWw07M7D6reeZw58ow+UmDoLwWVPz4JOSI+RbNmFxvL9K44JfJQPE
5QbtFh4S8Js3qHTQanXpWlp/KUqxHhL3LcPhMwuyF4WCZO3YF6T33mBELkQmN3t6HBZZHvp2UPYI
iK4v0FyUeYU++EAVGJfh5jlDEv/+xOayto8jjL/gQ6wFdEASZasOF1EoYmVJAHKVUTaUQpK/Qrzr
Z9Dt7o94s7fHOZH3oiEI8gXa+/WIrVGoIf2tAVKFj3EBHmKNhvH3Qr4xE6uSXtvsanAvaFZMRqlL
uXRRKB8u/egcGyV7hOo2FqyUoFQ29yc095FAhdg83SNZ5CaB0k09zwVDWQm+Ga74iZ68t/Bgz30m
i7vNhJ0FOWMazDTQ48I4crtL5WgHKqa7wRP7yMI0qIQP1p+rJRGY2zSHzwQOk64tj8kYG19/JuhF
iZrVUnexteIPHi/RVneyZFPGjnoSUSydeHTrc9h6ybp1kJVzld7dNKC6D1njZfs6D+wTHmJLKpgz
B/FjDvK3M/thv3qNYftWkRqXMlZBzzbPXPQPWFw+plAacevEC62nrNu2CyiNmY88CvGQ9NFkY+9O
9lMeR9ngWmPuoxZvqNH/cJMqWDiLM4GEjkYEHTxwmuBfpyWHNvYRUCrD+Kx6+THp3d0gWyus1REB
K2JgjNLZNJtPeRtsC6M+wM1Y2GUzyAmDiwaehUVpUeXfrj86vSC1rqUiPVd5qMirzDFjedURX2N7
CGDch6X8FZMF55g7g/HglJFl75vIicHKwayz6RZj+OI3r6WRl0dF9MbR7RT/5f55m8mhRsSsrsI6
GYGD0xfLsqLIlOAOXyj+rqPU+OkJ7OnSeNv44TnHixBWz0YgVdfZGOfAaN2Gcv0QCXcvOdWnoV4i
cd8cTp5NbhkiaqDdtxJ5vVdrDY2h4awY1S7KB8SnvUNSB1tzKJ/iUJxDtVxg39xcb3+HBJEFoZvS
jT1esh+OQaEXiZSGvoyuiIn2X/4N0ORK6YNdEwa/7i/30lDjn38YSneS1g9h3ZyzIaoeg8HDtA+w
+FoaQrQHh0C/3B/v5qRZ7EH+Be8N6NUNzq7yjKAZzCI46+i9l7gE+v7m/gg3LxDoI9DJXG2kWyPQ
4XpGtpDpVSt1cM7Qn8I/qD6bhJMrij3+woEaz8tV2DCOBK1/xPur2g3mp4jC0E8UKzpLZWdvqzzL
1hWmQgdfp7NlGgVOA235en92M+unwq2FXYDAKz98Urdso8TG+U/EF69V+0fD06Id/8tiYQ1n4Ilj
/EuwDXqU8uv0qrA7oCNWXcWXyAyxqVCCR61rHzUtfoeWRSsMgX0nxMiCwrykXbKqwrFJ2t2f6tyH
JLvXZG6sEec1ua50q3XDrNRjOoT9plF+yFW1g2B0f5Cb0803/DjI+Ocf9n+Gz0ArMgZBd02XMAUL
fitK9LPuqrVqHyTJ+h+Uw64GnGzPRrLsoErV+CLMd/jQcE3d/uf9Oc3tyw9zMid8szi1geNC17vg
shzQxG1tecVQMTiHxvEXvtLNk/13AUfBh1Fv7YasHCRW7oYDGxJry0dUqsbmvZ/jIhKgLyi9+L76
pGvhM47A2/uznKFA8elQ1qBDoBM1TMNn4KHY6/pMk5qW2AwY7mFXocZnrUI6yO+s5lTBYMYOFcNM
x4nNc9401kpJjT/6+LhaLabOeal1by4C5fsm1oytQeXiMakL5zX1O/y0RqtP3E/j9wD4zWOZBcZO
6Rv9NKS9ulM8gYWLTmv5i9MKfydVpbnp+8HcjNIGK7dR8m90bbnBAZacyd/rtVNbLZqn9i8ZiQjC
fitYV03XH325cbZyIJptJNX0qwYfCza9zw+kPcUKXbT0CYFwwFqqcPtVMTZJk9bBWxjQ3T7jNsS1
pM43kE4+Y3Uk9qpr6hvEmkc8T2ZurFAv1ogCeweaxd5maDVpn+Ei8X7/i8zuO1Q3xj4UJYppUEkZ
rW0jI4kudQLGCEGGU5LqJ177vaPnn3g+F26pm7eLrYe0qUPkPHLyp3AvQ07CoEtg/luFnpnYKErG
c2mK/shOHY4RcIGFEG7u8qVdNEqAjrn7tP/r67LIddVD1hR7JRQAP1nl8Pv+Gs6FP6D5ue5os1mj
iMj1hdS5kds2bQ281cm+WaIwSAp85ehpcXHqkKRcG57Zbuleho+ZHSm/hy5LAOq4lvVYKJrYBSLS
Mcse9VZDoS4QLGe+MF25sWoP+IZsZZKxZpJUFQ79/Ivim/5LG6b9Ke9FuPNjC1RXh2GM14Dxur8k
M6sO1pOE4y8JQJn2AsuqB0PiYVlVI1m1qfIi33eZm/1zUYb2EhrT3CfkYTew4oCox9K9ILokfnaw
6+FrZVbfe0z17k9mZs8CXkZP3QJxTsN08nmzRJc6xQYiY7nmpWrzo6tjTGggbxrkfrywcjN3M9rZ
FK3pdCLjMC3g2ZIITXu8IXGbf7OH+IWWJ/ezWX2KgvYLclwvtp6/SXGxcDXPIGhRdoZSPS4n9Y3p
1WxkJscSDubF0yOMmcr8K7YQ5oMZOj1lB3xS+qjrdqHnEHbKe18p7YUwc4bTwC/gkFK5pGt4EyeF
iWfhyJ4kF623n5yqgHNobXE3PMSl/ck0te+mJh56w9uhmr7D9G6L5R+I+HaHF8KThdWDSNqNsij6
MPf5IZhQn4cayF+T1z8n8tVsNYkvblhhNOn3DXLXUX7O6q4B+GRYS9nUuJ8mMSp9Nkr0IIpJJ6Yl
TczRpNzCMu7SqMkXuuHHKlG2ToK4rxue3TJ6zZQMY2ZgnKAq+8UYbu7sQrYkwCaB4lBNLgxqn2mG
m2J0GVypWkcJtsyJOvgL19JcZkt/VLbG5jDs0unLY4fxQJEzjC5qXRQnty9HIJYb7wxTyo5Wrfo/
5NEHShn8+seIljhihdWd0rLpQSK12Mb3ef3DdujAeU1Yf1Ogiy1tyDHomn4IGLhkkFStkIoYr9YP
gWbqqb2uuH580fFPSHr5gPT2IdFGjWjUN1CJWrmtc7RVtF3+p11HOsSFwy06FuiuxxamKTJgUQlo
CmvYyia1HHNQMUZVYuzPPSwM719yM6UOqnNjX4g+oEYjYLLNdRBwLjrTyUWNlF0XlFsbj8XaTw8d
0r9q2aaroRm+iS54AXSSrbJuMQuce6kQRdUpqMGrJIe4nnJV+7qCvnpy8ar2UY+LVwlY7irKvP/g
zfYzj/OFFt/fYGPyfXXmqzAkmoBwV68HRJvSadvA8S9/aeeAhK1LZiflUz/o6hsAwGLPT6KarJvF
szZ40oOQExTaXFv+GaENu0fPeAkOP7MGCDSAukehmMbV9Cd1tde4JjI9F/wt4mj0ZX43kuxNk74Y
HZXZ+998XNDp/FEOHTtFaGpTR7uePzbkwk5HzYmmAqiaRk9dM+B+l326P8zMhcJ0eFLgR3Ct3LB/
WqrXtRSHlOTxwpNdyr5RHG7vDzK3cISV1OpGFgHBwPVcUiVroy4h4lDVfpdH8cZCwzp1BZ62yxno
7Iw+DDbJQPWQfoaPTTuGop5YhSo25Axzf0Izzw6CdBCUZJQ/b/uk8MLrzNX64FIifywcpKRDVIEh
vMWlv1BKnTv7pABAtkY5TsKP6ZVf264Fdzu4uMSHKD5glydIUrjpIt94HJ/cFBEQW64wcSzWGl3T
+3OdCXquxh/X+8NFK4s6iKSuCi5ZNzxFqb3FNePIE7nJ6/LUywnwQoHVuhwv4FrmxwUVOlI1kAWf
zLu3otJuVUFXzw5OJfh4XoN1GjcPoyJKZ6aoLRXGyWybhc06U8HQgUYhNwB3HBTW5K6tBP45cZwE
l9G6xCq8fSXshypwR5PBnVlbZ3OwFt7b2an+d0htUmDADLZsRJYFl9SPN1TiYvgB2T5vrC9Qix4S
2TzhUHAKLOnr/U+7MNW/SNMPn1YFVhApLlP1Q+7UgB58UGGOLlYF5FQHLHtg2Zv7Q85N1aCMSPMH
ZAtmPde7ycwlayDERrDKzg7oLx1FBVODXWSBNTWJG1MK0Fi5/Lg/7NyBRbxSQaYQOuFNAK3FvclL
jk6WkiMk7hfEiWELFrZNzURdSUUHVeX+iHP3N/LA+EYhOQ/MbPJ+KUGTxIng/i5M83no1e9AAx5Q
0l/qdc3lBnA36QHyFzKE0xWtRVtypfIqtZ34AcL70e+Q5KGO/6Zl6QMlxS9ZWZyFpVwQIlv4mvOT
/O/Yk7vBKUVmeviNXtxmBIgnf9pU/Uk7fuFIzg5DiwWwLC5nNzWxIgdR0bWsZZ6nT/qQvcpBQVGo
WkhZ547DiEsBI44e141IX+yXMCT1AOXDqnwoteESQFVbuXn63vcGgNJuk8EHur9NZjcm+rIajzwl
l+lt0xJVezjFBhcYkruuTh+Ep9KqxHg3W3LemytCs/n/f6zpca9Kufcija8llzUeGQo+cTbst2xT
l/6uQDNWiP7VjqofqE48uFBayrJYuHFmX7OPv0G9Pv9t2ulBjYL8pTPDJzVTTklSbwbLwvHK9Gnf
4XSLfMc6r/otkoXvucAj9v6KLy7DZNN2mj+YVhkFl2Sw8UY+xP7XpB//7qkIjGrZcfzvSvMRZUXU
gxZ1vmYSFwLaUa5nTK1uOvoKqgsmq8BmHlMGbIHDbW2haVskrbHSgirfMGi66XVRHJsC48A26Jb0
tucOFPkdjQAuRH7LpGqSOoniVh1fITSwyHUCWqZZuYlaCvb3F3tue0MeBRTOUAh5TQZS0V2sc4Xm
YyylD1Wt7JO8ZbrRSxcuQo1nUnNqMv8da7K14jTqffiqBCqlvSkN6yl1YOwQoKVZ9Vx61Z9WNKNM
C8TH7sQLt3B73Aa5o0AymeiYlI7VqOudnQrgwI6UKGffLZydiNv0qe/F6HS28+xgL4o2W2hrjhv1
KkUYW7qgq8aeDnnd9O5IJC6zomidc5xr4tClbrvrumwh0b55sMdBRrkZtIlsNJ4m0wqtLAhbOcfx
w8MuU7L2hvnkgHipgvw7taYi3f076JUhgT0BfAdBNIpOX6/kYKH1OKqzo2DuqCujdzpIS9qBQu7C
bXTzych5QAwhKs6rghny5I3GuD1OPdHwfIXRJpfsTVYrqBfqe78Ov7WDZy6chtu1BCXCRT9qvVBJ
mxYrfb1rtKoM+otIlO+yAxvW0DaKDsY/8QdkdLw6XilQavalHP68fxBv3jbKFIypjjg8xB6m6WQi
6W3PngWgItO6qqNmV+r0O0wIKPROVrIffu799Pf9QW+umXFQeOoI+OEkdtP11EUWp6nT9jxu7bvv
h09iSMNVmMtL8ia3QdBkpHH6HyJZc7ABggRdfzHswdo4euu+dOhKHWpwyyenUGWso111E3YwnDEi
VXPgDf/DXIH/gNM2aaJNG8lVI2P0k/f9BUfZo5HoT/3obE7vbCFgmPmQeMFRgwYnjEHLFHXuWEXe
eH41XKj9pnjbG5/zPN4Msvutr2x9NVgFct5IxP/z7DA0JHuHNQIEYHqPJ0OitLoEXSlAEvAR6Zfi
xbMc/6GvrSXfiZlDwikZL0v2K22ocVN9+JQwZBulcfP+4vSdCWvIughDf9OM4D96pK0x9HyRzPDF
b6rt/Sne3qbK1bjjU/Zh3FL24eOXor8MafOrrJRDPW7Wfx6DsNIcrSHAAHMSr8do0rxEVs2yLmGR
riWoyyunhr9wf5CZHXJFbpkM4rU+sDtaYpe80T+HFj7OKFP60jm1EUakS+Av0ThnVg7DJPyuAKCg
1a9NvpgDxwRN97aDphwpT5krootC12dh7W5CiZFzghgoVRc8dW7kZcM6d/0gxQGNGqiMDmRAvILm
cR7mz21pvtxfw9sgEaTLqDJEjorGGeqG118qd6Q+0lLDOoOUOyXGJ4A9X82q3lmaOOs6+poNKhht
pjyZhbcOPeOTl2qb+79h5vYkKcVJdHTVvIX26F6blb6NCERbwpD2B/er3NI0F+Lfx+EpsnF1YGve
tpnlOuqpP2EJ28a5v6mE2u8rpbFXkDHbf78kkUkhEBxF31X4G9erqtGtiWw7N876IOxfqhS1r3UZ
aBs7WLRhmVk9JCmp0aF0NsZjk1OgqMIjKe7aiwj0fh1U5d715O+2aJcArbf7kuM8WsoprB6h2GSg
GipZkraSeynbAoNh1NRcKMAkjvg83t8Qt+eMkSg/jyWFURNosif7HBmkvHOcSx87hzIMtkr2+f4I
t3cvI1AlsUlsbRVlw+vvYzdu1qM941xykt3Rx3VIi4PmQUQodo52SbWdm0oL19Xs+v3FzLKCxM2T
WSVBDdGxTl2wx7xn6XeQSVKAuATZ4P3Jjf+g63AZWg0qmzya6JNBG7qenBBuXqZJHLyAnLAORa9I
9C969aD3CdAyV3grH1e73b8PisIM0EO6t9wnk8Akb3WRFn7jvSSgDBRybSH7zzADV2qXNmt1WTR3
3G7TWbJJgKNC3yGsnXzCwQgGuTQ67yUbkZyVfmy86tBkioZzHo4nef+SBMExis1TRgykD1wt92c8
OrXdPkFYAlFmU+kocCqmmEH0bISNaph1rpA23GRuIq/rIu33g1x7+zzS3U0Z4qs9DJL21CZqtfb1
MN/jsF198TFP3FSSFh8TZE5Wudzo+06UX/K01dBPkZ4plpwLQeHCs94tc0BgRH/MzLLBYhhmv1XZ
v1ur3Kg4nm5Cvf5TIhb9YAxVum21qN5pfukfoENXx7LP31Lk3ukam8VqaPlbBUkCIR6QVtSGsQ1X
aio+TYFHW+/gE54cQt72197Lf/D0GCsPn5RVCclzjTNOvK3z4XNXej/GHyda49VTXERHa/tJieo3
tDAiUN9Vs/bFcNCy4EH31G9ZaD7VTS+OTZ0O6MggfFRWmbUyVBiwwveMVdzEYlWFdfRoFs4xk+qf
cVkdtDSXV6U/qhWZiI7yTOgry/beald/LejP0vZwsJAw92Yj3jvT/1EVFoIAzS5PytdA4D9HLvwy
pOLcpmjB1E7vbL06Oge9ePBG+aVODT8bkfndhWBXVcbOqNwNbN0jJO8N0mRrJWqeddxW8b7ZxzLn
p1Gcz31rWGulNpCJamkCZ7L+UyTOmQ7XWpPcN32gSSaC4lMXhF+FDIFCr7P3HPmelZ51AVoF5gkE
KgizNNmqejtstK62t3IR/gjCyPrlK8Vaz+uzS3JW/R9J57EcKbNE4SciAm+2QHu1TMtrQ0ijGaCw
hYenv1/df6XRqA0UVWlOZp5jWV+Zvp30NDt4E+ruFKD3y7pAV1Ev0ZQwFRNuQ6MjgNUXN0jtxp0o
jPPadadaN5JoaBHjWcvllfndS2YMZuRWCwI77WkZ1w8vJXTnoyORN28MdH1DbPg7I680J9Zhk/Zl
6rLntoZ8taMvKigPdVZMURPMXuTKTAvR/u3CYg6eh6k41lkVVWbC7B5hmObdNQacR5N9km16h2Rk
JIIuKuds37TVA0juCxEinezNaTLfgXAQCrR2WtOdKKTHo1ftDc2j5J+9l2K7n7diFxjtRW/zC/Lb
l1QpfQdoDGvlScKuAzYbWpC5iOYHkxDDEm90Yqe+DG3FsBvqSJ+snVXPJ5kZyBedGnrX9TK9UFll
dsffFaN7SkW9c2bt3ivaeM2tnV1bBD3tH+E0n0hh7bomO2ZZZSNrBAtN1Xki7sx/W+7sgsU6DIUd
b4ux69rmDu2IcPbcm9HVNgzejOxvbncxqmTnVe5XY2uv6ABFNE8wEOXWXViK+Qgrys0xIRjKGtS1
Jq2/yTn/yNOqCgFGjCiBvnDn0yWJ6uopyLYFvKD7zQLY++zxc9XKD7fo6J5M3payee7YNuNiRV5v
Ibf8kDkmhCB+DLNVJPV0DuckCQMhom3xsAMTus/jPkVhd8jaDCKk9ReUcAYY3aRx8/vxjRY9vrBb
fnLR9eGaQEsL3dPJzVKNIQT5ty+9qHGdk/D653nYzkOKFH2xxGCQEXRVuyChciadp1STT4Pvxlmp
P4wwSq1YMMrZsZBWwkhif9aJ+gYJ4+VQT2FCA+bW1LR/DEczoOfIuDRC3BmJVCJQdoT62yGYemJV
eer04mEFTogAA1PMwhZZBS2dYtn7UMctS/Yu2IOJZ76j9x2xX0t6It/0Iktgr4eqqaHxIA6QznLQ
s3YaONcncV2SP3MKhdF8mWHVgWB1N/T+qbOHy1QggMQNBsNvS8NPYsM0FDBhIoZI8wMWuWOfy52J
/avTdmf1/oc7L6y38YzaZxEWiShDb3XuxOgfEa8KG8O5mSYbrQnXbL4rFuyP/6cT49kr813bw562
LFtUm/QrrlCrecYQ9n1112YJhPW05YwfG7rMIofrRntTH+P0kN0EWEDpHgufvcAqeXP+UhpDtAA1
6dt7Qs2Y27TzJ2UVLAb93FSGqK0tPPsR3v9BF8c2rV+d0dr5Yxnrjb6zxjeFVJVGuZ/y8TzVa9QI
584S+g/Z7GHacqYAZj9sG90PYcF7JMSDyUzP9wZUVUHgnF2uzB1+ORTHGlKi0R1im++uWc9Blmdh
VJ9LN8Lp1F2GbPqxcEpmaT8nlfNbuxQnNNh9Bre6JjK/y1AA8b36kovgIKeKWvEWqdMqpBf58Hy2
cN9Wun5Vvcx52oaBM110Sz61aPNsMDVUzgbpRPtWp8+tSAkEy+SiMewSJtW8T+dbZbbs9z+MVhwT
HOMmlitE1D5cyVCY6GqSNnFQN3VEY0HMsd2cAHWCcvhY87aKTSO9S3ovWmEpCB340kbXezMr4zLO
kxbCNRjZaBcyKPlRDBYNbu2h8vqTXvnvjeUTRNQoQpgHDwbSTXa7cYAMxp8e1JHI8ulg986DWbKB
l7l6mJr8Boh6sCF+s3LryTK1Mqz6IsbrLsxv1n6YV91+ye5143vlnKht2fVMIstyp+OzTW7eyZ/S
5l00xdlNrO8in07bYB4s2oHzbb0IREemwPiYRLBPF6ECkfWxMyDEY7bKtIsnnNprOct9MfY7qq0/
laYfis4LM2OJ5Qr1ZVmC+LW7tYfPYIEoLQstaIPypDs0rgZVj36eCutQQ0TvrG6kNm3OflbGZMbi
TxLeLDikQ7sfBiTX+rNVyUe6R+4re4xh+IRjOJOh8OrDqGk30SR0EDx5m9jVwcYJg5KDna6ufrGL
u6AeL1aLQxf+wbXgXh016A3cZfnTG+1DMGhXBib2pjbQFoamepZdNHC2mWemrlnoiGI060NQTZ/j
6kFgFjAC0O413ziubCFY3g5Mf5+0gDmfRf/ppmTYTezBqksPtbQJY7oi8uppDas8O0kW3xy+az25
+MRk+xICMCj83hO3WS7emOex7U/nrZVXAJW95rTz/4+3wZVUaxV6WX/t6cbUzMwK/cSIg2SNEz2P
tj7wQsinjEO7ME3b19t59SkJG3CuNYv51TIffRomH3E/fJYzI59r4Y+0ej9YbX/MyuWc5PNyV05W
e2c1MOgz8xOijTHvTKgMB8uMXe6jGZ/UD2jdnjytjLohvU8qLdLxeLr2NzPQuxND+drI4AMGg/cl
K15qR35iqDYkpPIMLpsFfiV7yj6l0+4D1MSVu9K24bmQoNTu+LE41W3N/TeLzGWzk+tmmdHMoltj
s6+D/kEm06On09pjOtjSLSx5n6unu8Qr48yb7lSsNevN3q5dYqBWN7W4cNsHyxhfDJxEZRavGZpa
i1e2Rsig2l4EHHBn9oZQaOtvP6JgnCbfJeF7YRbvs2Q+ologtmT1osE1xUuepWfb4tJnOJWiyQRZ
CBBrfCAsPS7umBmhB9umFTbd9qInxp05ZH+C2XrwSn0N05GRfLOFFxFnnOTf9Hf9Lrr+rlU564Jx
7jst31lJz2znkh9mqmcASHmUVKP9xEjTfd7n9yTulzJZz2aZ31EziQy29whv75pY6GjDzz9kGDbw
4nuGGarYq6uGWdtOilck6ugWoOfO9mG4z7PDkiP10ugP0wyolpnEWNOKJmfn9aT+w8HMjQFVA1e0
TLsQCGK6YFCDuiAokhecYagHXaXYM77zSn+TqXvqmvFOD+ZnO7F2w7js+6Xf+cLT9kPpuPvSlHfI
bJCn1nEA/zw7oyq1MPcErvqfpssow4408P6vNIgMQX3K7Yn9tcbW+BHgxTJphKNBk6TzlJhKHIk8
hb7OqBqsu854d9shSgY7HhGZwSY4vRE3dXnU/OwadBpDldbZ2+SbcvbScDFO8lTof2ix+Mqs9EL2
9w6P0EuWTHtNs4uDVhGdbByJBO5Ljc77kM4elO1QCNqCX9s1z75eH60kDXsorybU3E13/PZTUC1P
i9Kh2tO8e/A4Lj2kBzCf7PMlO2+6e8Ybq+WrCgduzoU4aYyrIT2pp6g2mllZE7p5zq5B0jqVw59J
oEZAX5ZyOyKDzgFNNGeS95tAJVJrDnOV7BeaXPRtOdSuiFKGKfQM8bSiZpJjg7izgEPRg88v5/yW
5rNHKB0sLrq93h6xTztM/D72eyT28BlqRdWnq29zjPpVpubZc6QTyTWJyvFJraVlvAMvR23waxkk
PFTQ2iE4KY/TU+1FNjMufGev8cxGzKEMfgs5xSsDYYgvRobbXlYKiGGbDUVkTOs106E8dFmtZNP3
uVxYTjE+z82wH4KvokhfV7xG1ztPWYfIJtbnhaXn3mv75AZzrNvWkcr/faontwqP59RuGk+JVYc0
z/0s0gWSW4+Q0L26OYyk6EksoSgcnkC1HRs/uccfKgVatZ49GkCFv94XW55GS5qc5UZePPrTReg2
XnG8ragaDskWS7OLbWHuAgIfIsdd0dhQzMxHs4T2DPaiqu731eRGMGKe1U+vJ2fGcA2FBZlkevTE
cKitbW/Z4j3PFGkdBXxWU+1quB/2+eo/MGJ5U440tbN7OuOj2XkqU+ek3ArjDuTLQLded1it9qfO
p/3Yr6wYwZiPuNUcHJLZu3WdE7fzEvvsuBVn7IuXTmMvQ2mqr0PsQcwxG8tj1lTvs4F3cdEd4v7b
xNg3Giy8ZXkz243N2j8srE9WsIXS+mHMXDhzioPRMDFFzO8WryJbb9lAyAM8MRkr39SQtr4lhrkj
Bdj7HPmkfqdC+ASnE9PrxhHBpFi5l6m86f56Avq8o+QY94l74iWxo1nvQqtv9dJjawRv8cIxGb7t
0fsO9D6SVKM3opoaFoEU1vKuXfd4rJMY57sWeuLcN5+64couNfz8vljMqHblecvMfTrZPwVCVjQO
HCd/QLkAWlt3+0w0JRCa6GME9yYqwOs5NXuyZx5JObp7rU7OxrjQ3pWDKqcnKy9uugQQMN7Rib/b
YG4Vsn+stwqFcbNBu7gasvNQSeJ5ktFey+4lbCkpuhtqHdUiDcGMVpZjQvLBwVkDDmaePc7eeAJG
/lcmwov03DxmwYBSLMJhDJAnUZtYiP5CQ7cVwo+WZb0pg0Yv0PviJHnoEtNgMxBH8NuDAZYfiaTd
452Otl/GbWW8FqJw9yhonFVKsLDkLFNQV/epK3aTNgND9ae1LOKm7Y6clrhrk36nPqRke8Xwr57p
aNx3jnyb7PVLBBpM5JAf9MExgHMBKI/E3EhefdBCnDeRvCyzs9/lX9myfHXSdTj7xeO4pU8lVpk2
kb1ZN9gq+xel9p16zhz8tS1+dPiLZ0+8Kp3oiseMOY0wzpEnoQk1LTrys9AlbN3m5WjAwepwP2xH
plb2q6j3jW5FSTkC91YHp4drythi3ehO9uyT/vdXwamXxU9r1CSdAWJi477dJL3Z4jwl8uatzU+A
XEpnoWu80crSX9cq3bVtdp7G9ScAAcUz4qz7lKOZHtUzrKw5stw3Q2i7CQM2O9/qQBv9DJ+qVRwD
b9ptfo0RXKApZgJRPRLOM/yU42mzm8jfitPyf8xv3RWE9vkM3Eh0GFpdfzdk/s520ydnzE5t4cPm
vb46RO5ZZzPoPu3oPmU4Ow9nDYwFTd3C7k7+zMnyCtIJiJZV9qTVZDvBdNYX46xcFQsg2/WWbxCz
cMJn/mQ05D0pJ3CaPjGOstoOSV7uRwarZrfY0XcFF2v2kdBo6NnLq7pRBhQf1E0V1Xw/I/pcwwjL
W30S5pR6xWjIkJpNnFvLEwMHkV4MMPUUigBa+p/20q6xT3sslOMnbdOiPidhGYN4HsgoS8GNyEcj
MbsoGP0nYN5j38Iz1ETe4O1714gnNztV1rKDLC2CSJkO3mLfA411ZgNrgR6W+UeaVgdrzXZF6p5z
75CtMhq15DwMCxpwy3Gwh0cq4SVKtP4/Z83nKOmTcz6Rjtnpy9YXb5QsnhF0vmcg+H21qq9gTL/t
1FlDd5X/0LQ+1WXuMuBa/TOGCik3QXzJkTGkubeqAV51DTtaDsZd1rrP0zg9eGN9MWR/o2X9ytz2
obK3o6slNrCpfZ1s8TWOJrH6eFPeUzko9smHWwf3jj//WLX+VgVaFotclBHI7iNn5N7e5u+19k5M
UL31pXUYt+VTrNVxna37jk+aU/8ikc6KVpE5IXv1LrXMGzjWMdvaY76MV21ev5qtipWBkjBC14P3
ton118ggwCwLkEYzb68WAiLNujwSE0C94ZFhThugYPuwVc3JduQDs+eshUWTN4saAR+demM5Q/q8
V0d0crX7muy3kPnNbVszLBDeCB1PCZLzqfaEo7J1AhFLEuL6qGfgScSpmuRBdNOx0yz2IZrYBbxA
UdCUdytc4Rr7R/IXw+tIH9ruaZny/rEifEDYlhjHIIrsuwYVxE0eeJFHFtmf3dJ7G5x118zDl6m1
jznqaH2+xpy9X7FZn+ZA895cXMZAPJaLcd1c/em/EEn7bltC7Skjyqv60zYiK7BAfxeOWgvx/Xhw
qvWkdWQPs6zjTNavZWI+OMF0PxvDc5COn7WTHKGHvMkquZZD+Wdkx/qT2JPyHbKshDdSpm+Drd3B
4HpqdOZgMicvQ9GYhPlTeq1kf+/b2Rewfdy4+rHK56urr5DDV2NoAkUx42www2P+jsG0hFphfo/r
8M5G/qApAcKOjE+bxPy3nDgzaA7Dx5b0P07nJaA73k0Fj5Ucj75pPW8zANpmZ0/VVt7nhiSV6e2j
nyQHZaOF0f2DcuOlxuBKYlipEe3Uur530+B9yOkGTaiBWMNNbstuKweaaNar21ZHq5NECo0FQG9+
Bk59r7WBQ/iuX7d1OfebfU4tosRm1RhG8qGc0gVs5BY68fhHqNl1t8JXII/YZfWhKxIkdGTs9emz
I+wPZ2nuDDwFHbKRzgJDlZzDLu9nu9kQ2Iryn1GUMM/hRLLZteIhcQ96ARP6Yj1kARnbqIGGNAb9
lF3UeNOTmpPCvyQvZUCNdxzME9rBZ1t25zLvniHu6iMr1V/0NHlZS/k6AVqF3mDTHlG4F4+uj9zz
94jU/JpFinid3I8uxBPq5RLcia66a7cGz6Zc0IzQsmch8kMizSK2jWmfIjzvl1MKGLDtBUloiIDP
c5ONlxau7NImcZut3dKUe4zNoe+5Ua1nFlgDe7J3pM1HCP8ChH7661gUN/VgegUKLN1zCdVguJJI
pr6Hrx7Nw7r2iJ8RFjv9K7ojF4a2sn2wlcBNg0OhBkk0U3jHbQkOW0Vo1sr63EnNDUdvNUJHlu+w
ZHuQsHZM+y/miVMG5lgXXyr+0YzhpbGga28Inb2S/MOc/b9un9rkrdseRW3WtrfTnTaW3KVc111Q
Z3UU2FDSIC/4LvFaZgWJc+kwJ7/pIdn4QZDRJoYXeXDwzTRU2Pl6c+ryFQaHhwVmGN8dd+k0HT0d
lzf4j1CdftiF95lZxn0TdIzyNBcQ8Ouyks5YtfvaGnacu+Nr0LaPjT2QCVAv6vS5JU3x6ngejb2K
M2gpfNZ1oNvNAY9hPG9kP4TWxAMQuY9p8K8MRj9Pwr4OY30l7yBk6eEm9/r8KkV1HVfr1PcW/Ass
tIleaWgaBPg5Bt+EAz9s8VpAllDaW8E5qSziip3n1FaoYSCnhn4pT37WtKM2cnDifmpDe0xPhZsd
BKwDiBmsMoZhDYS7SaKkmI+TTo9s1gZBWG/OT+KLINza3qfCCJaaE8GrhySDdudjmwDk70TqRn2H
d03Ko/QsEWm5x9krps/JnuYoNWsY3owvtxjPm1+dMkBQXwdDyYcnswe5Qr5hWjQsR3C3MIQJGyfL
18o9XVr7avQ/lrT+Eq04coDu6qB5mPr+axzQda3K51oMb5hCuhAQXwZq9iOh8bRgaX3qVJ6wlA/Z
ZJ5pBz8aVfurdiS1uWMVpJ8k2MAH7jc9DFcEzV/oxroYZfqZTvqb1vW7Hl0NJtRfYVWaQ0703eDq
CA2IJ0TM7vWUvEDY29n2q3tXGzoceUkm2HcvPfYsr7Tr2NWPXk+o1IzpbiMPmEVz148Ls8GuGSL9
Qeu32ZyG1fq3mtpRg1kZUQccUf3XN7udlZKliR5YDijYoSCxZHu/kP80mfRoXYP910V1RPc8lmVx
yIsKyd3pIhOuUTOPuilvjR58N3ABHX3bee2TcqamZO+W2nzGxV9S5VNlu/3AI3BM/v/ExPhDAAr6
PFJ5pMcPwVwiHunUe8ujPL0klCnS11J6fxezQCw3OKX2fJrrGe9Q1b9FX7XhxrhSZPLyYRmfknx9
8JzmrwocB488rZyNS+vNImR+ZYgnS/YREe6foNhi4U+nyTOe6hHQXOMUSNEzi6QGvl3voe0HAKlk
z7z3vzwYH41tvhaUAp11ftS0audqGuQb5RWi9vuNiJpaPTPi4F8AHVVtHY0RD5dWCYAS1BZhlZYx
nGo3lRyNHvLES/vLHnyE3Ooql/JfO+kXIaW+I7Zpo37D1Lmdgp/rd7FmF7UUZlucK1nhWhy5J1dD
VYVgfvOjtc0oSdWxaY4i1voKTsLtp+hQxkjd7nnwKP214rws9X5BSRdQ9LHg91T3L7UBRQNc0bo3
XXWUXaDfPviiupilKmbUr9uUHQ0mw1Su3EGUmMrmbeyHP9WUvTDPelxk99qL9CJaeAEhd4yQOvue
0xYORUu/6Frwr82Nu7lduhA7sMRrmjw4Gr0hmtk8txMRVNf+q6Qg9Jx/Bp2nSfs66htbvJp4Rg00
3USiLKwdS0F97nOWO/8YJPmTDdV3W7VADq22l3aKwk0fOLE/1Jdqs198Tbfo/kv3vkctfxRmpA0J
d9b/FkH7MYj+WuXiaSsopNMxeIAG/1nP9cMojNfEd3+2vpqR9aW1qTHND6/KGRzDAhZ6cVPndKPe
EE3CiYegfbFB0RHqWajCy98lUeWsMf+jLkQW/iU1N4Xxi2hEUzxSwReZ52+emvQsGM/uTCbdzLFY
zSly5gEYdnUebfctk7Rc8OrfKtFDq2qfBwpebdM/J4X8SElJBzk/jTaA+gRG0mjduZHNec2mM73I
T5yRrzZp2jvldO18oS3Ca/dELLHRGk3cQ08X+VbzO0/dz7bY9/QFXvxhiVKxllHatGE342rE+CfQ
SfvLxAcITeB4wbfH2ZCeU0yyipozR59RQ8qqWAqHDTImxFhj8lNoJYoh61/kcP70qUAeuybgWbf8
6HfduRLmyXHyW903TxOuRsObNI7xkg/Vi/CTfW1m5ckMppfc+mPMGnVVkb5vCYQ3ZifeZnoB5jZ7
clvjpde37buop6vhdxS/+1917YUkLlQdrp0Y7py8ONuiOQ/CecjKdqdgcIIZEHxnInpE2ZlW4EPd
TitT7SrYn6pH15VfVtCh+GEeLb861DoiD7rTRfQvTWGadifhz4+FUf1RV6w37kWzl8hei7tJM8/K
7HZTe9WH+V/uVIjFtGX5NtR8bpC8E5Jz9XLP9ez81vr1a50iYkUxHyGXwSKmSANq80Kn3Jn39wYh
8ywy61T1ULnnYpekfjgVegRYCs9pqd9Q8znnxnRpkMUSQ32opqmOhlW7d/vpy0SbM+2dr8Isb56/
gREYgOn+EFo4XY1wSMc0h8pUMgMXp/XqxzROVREjRnfrhkIV8EOj57taQxIHFLSn/uP/Sid43LA4
nlY8z6APebFFObl+XzcRrgQQ1sJqU5Kemu+03QAjPfFclvpjUVLu2QLC/MTaK2vSWRw5O/gtU7eK
/ZRALZf2pz8FvAfzRjyy28yEgmd36Goef6btS50mHrILbR0/fHBqC1QlqmHBiVI/+1NPLF6PDLw2
m3fjxjFkb9VZ96hV/kORtRcGIiATFyL000rEcBA8SE3uPPpjhoHmBWMmfWJEi+TgmHeAuLn+Wc6N
imaJauj8AUhRPIMzZhP6TZzvrzmi+GTsSnixofuquDxm22OVk4zlTa2z2pMKgtWpagEUgVsCIlSH
3AXupmNqkS8KOFNmHBjep/ZQeumxQPOMQImdML56waeRoJZlrIcM6rKS7gfT/6YiNy2IyqAkxBc1
8xQGFEEhS4qbcUCIStzrWfApIR30icpWRA635mHIuwsaoozNjAdKYhb2I0Mdl2aVq0JYFPhWmkdt
1iILCTMDJ0D5JU/yI8OWICmJlKEz7A1Xi11DP5UlFo3GhaAN7rr2BovAWd1Vao9v6dIDIGZRmszn
pL2vpHZZVuuqtlpb1uyCcYqmnnqie2WrJ9UzhALhbAJUa3JvWnXsGwpSiRcqU3yjj79NBjJlt1Wt
AyxHbC9mXBm3sfNOqLhThviANyRyYG7gM1XwUGT+g01trrLNY2ds9+Y23Rk5GENxC+rihfLkLW2m
Jlw8e7fVd0yxM6eivixo7XCcXRbZoEY7RjSBbAwmBwMF99ajeEGPCNcy611cUkQl17HM61B3Mexo
9VjjN7UnV2SnzdqIMskVRHLs0qGlpFfl0UBfUGWC8j9auf1VWzLWCbBrC2L38ajwKly359FG9i2r
M8ovA2nUiJPAYgfzrkWqqAbhyAG82vbEX+xlfZgzeavzV9U1oI1BVHl7LzNie9inLjk5v83VoWej
9PMLJuymFsrL7TVkFG7X5s6h8uvjypZg5UynOvIOnQ2nrosrrZ2/qnmFr1IbyyNBXyvvGabCe9rx
IgFiMPbzwdfLw9yZ4lRbReyhfq4CS7X1h7l88lprJzcvLPU/tckZKa6cI89bYhtAYlB8b/Ucd/In
Nb2I+Rm1Ck3/D42rKfNDdToCTR2rt5X6gMLhB7B+yx2PXBOXzI4lZGep3GF4rNvlF2rdHX+i/P7K
j8x+MDWjoAmhIn3Z2Hq4Acs/c2uq7Fy072pXCjYup4BvH8EKEwy6WT+o48//MPDy3zu1L8oHBdtJ
vx91joFJP9JzzcizxM+6sttj4veob0UqyVALwKyjupma/qZSrYsj9nKmdxBcKN3Otaa9KP/e1DTk
1smloHukFlUcAD/ztcovDuVtolGFa2mCP6mwwypxd5gNllHByOwsipacf/gAczX8sz2rio3qcfD6
v23lhD2oCmdY2Xf1q9uvzISeoFU9WdY/NuGKbJ/mv1i92M+0n01+eiA1Bjl7z7YfFdqWvfsE9s31
+Nxgunzw7ayqWkmV7uUB7aVsTlbTzv/U2jdyO5ErzDjjDwHhxKD0VahCqRLRho1J6AQ1mf3fjHHP
DufhFZqMGZm8d9sElvRb3Z7kOj+l+R8Z6Dvfbf9N/SUf3ukQhaTAu8IaHnP7nBFJ66T63/8v8XLr
OJTUv04cYRzL44wYM/IVqqorvQ7UhDqplr5Blr2rsIq2x+KwyPU7L+AfjbKnsCoyrKpQbrEBtMt9
D+sefzS421X7ouzLL3y+MpzWakfKT3DnMKzsGJ/YsQe5UI/NWlNfc7xXiADjYM4vnKh+Tf+PsXf8
/G/TcrLV9RmLe/Bx61gwVxSXosl+yu2Qj6+1KrvbD/b4oQVbKOcRKT+2lDLK5Nj29KkiR8ddriPP
2K+fuTSe9OT/xTWo0rNuHDrT2K+9DI0so8j+TR0k7jTEsTf7mC2oM7Iu9JWg8bhG2/pWopWI0Vip
FPAR6oIrr3kP2vSozPAEiuv0nbI99pvC9gtIIjSXOg7rUR294JTn64FfKkISVtNynmqAYDMfacJc
I8970+gNMbL/jnCPDVIlNAdruo7evvD2sh530lLHmeWa3DXkEavtUeyRrQPx3COnGbrBJ2fCyJ+K
8VXtQfUmZag4lcr36gjEVQNQ2iz4iSzS+KEavZQhmnu6QTGbUvyqNyhzoLa49pURPrF2yqar+8QK
dIHyqdRAQ61Mj3XwxxJXzko6veLmMBj/PT+u1SUSN6w8Djiq6zaHJneU9Pr/QZCWYH01Yme0oybh
gbLeZfve+PAd8iqfM0T9mUdBDyuflM72y5Rweke2pUkJnyYpLk82yc6aAAKze1iPI1XYZq0Fn4Va
dAHmodHwyY74z3Ql8PaoLE4TAT2CW6gXImIFfJD0VL44ZXp2F5ozyhtfqAU0gvMQTFoaedostDMO
sVpOUwnWEaw/DhtdMTopFiaFBcLqcSo4A7NwX4LqAmPhrgKeWzGo0rDPa6qfsvwQ4Mlt7c3UEJlg
P+GQSypZBVuAU8v2ENipQQd1YDP3rnXlOC2p/FI5/0ylj7Ud1ge1//47ac5TQa+RGL8NQnFbO4js
B/M5Ltq+qOROtkjO11SNaRPPaMJjWrahB0B7434EOVyx6Gcx1XRn3+dFv1O1UbW6YgUY4BXjuZiL
mNVI8PnVwqy+aV37hQS+/VRWX+1YZluxorc5qe57JgsCgtJ+8E9V+h2k+xQr15OaqZPEla9bQPcO
OzX1YzltKLaNO0d7a4gRCA6Wajk43bdjUddq//63Gv/d5dAO9wGhHzZAfV0xX5AY4OzT6nCnwVrS
O8FB2RwV5qnEq3ALFR3xEeSKTv+3UyEv2rDr0UvugS4zyFOd4ZfV/v8BTe6F2F4xDuozzNaPdMx9
4d5onujlp+M8jcldW9vR/7+iImUkbMrZzpuY4qxhkCJ4qjE/aRrE6swW7q8wmeDHPmH8OJ+BAuz+
x9J5LDeuJkv4iRABb7YkQU9KFEWp1RuETB947/H09yvN3UzP6ZZI4DdlM7Pmt2p6IdaTvGJBTj/q
zFMoB7V0j3pN/Vpx793i+WylC2JDrpocLs5nimuU9r9cYA6nqiYnKIw7xX4o1RU9OBqqW8K1Sw+c
I+hcAPsx9J9y4w3OZSlu8tS9zgwXVq/k7suXFtOL3ul+YHoEgpgNc1g+3JCliU6GSEAE+wxTYIbG
P46f1qd0htXfcEVDEFXrgj+a/ifpS98CNCqfaRjF3WhrRhKrzwb7V+VHVdVPOZAUrfQQodbOhRKe
ldr+opEFGHOaMJQDIvxKobwxx+yeKq/O2Kxg4zw1o/3goOYTrjl+U2nY6gjdzlQSOZPiJ+GesE3L
StxDRw3dlAIAmSMnTCKNWr1KUCSWhTBEbBsvYTO+eGprqOOQ1XsFAgNE5KhfZaX2TnvqZdQvEzoI
A3FbWwdbo3hi3wOKRkjsfXM0WvBCapbL3ez2CR7dXAL6ziTbeX/FvPw+i0rEcQqH8IOKA2X09B1a
zlYqZ0yH8/sa5L+6nfV3Y0Aojmpx6z393iDucD2/x4UBmtHct05+FNPX1hPmWyyPyArHz6PLkn/W
xMdRaO7ycQZOWq7Arjrd4qwr1kKub2B5/w1O/KTTYyU3AalZ6dM6K6ttnVASqZj8QRgc6eNNYmCH
cnVoWHu1k9PZWea1TgHC1slOnInLYSKs1Pr6LJ/VzX+t/o+YADW0dsnAzOO7OBQLZ9owMZiH1Tsy
esJofksiD3EdWf/p0Ymsij2G80sfL2pTXIG2vRXUUEhrfK8ODr1AGrToNqvGJ2vE+eOJ8Fm1gAaJ
DruGNlUC4E9ceGi2u6B6BTQkUTffiitlhxPvpVW3DrAZg5jytwTe78VkDuN0W8rj5P6p+ugJPx+X
71bP6Fs+nE/MKPrHtX7is1Sn3AVWeOERoFQXKw36D+HPRFxtherJxKJXU3Qe84E2kelQO5avp9J7
Yez0ShL7uXTPqQ5qE7ImUT4WRpvmg5hoPp7/+jUhHI5fg8i2esu6htESM5BZTEfX/9iTCt3yq3cb
EmFNxYi1qyDEms9n5rjgtBTqFrpEuEbcfcuKJBKWz8QnAd3PiZYR30PLjkppSF+v28gZgy9wp5Eu
C6YwF5k/cNgZWVVi158cWtk7GbL5Gdic0o449H/LIOZ2ast9FBZ/6qbesO6ChsGmYqnzstzKi3D8
QeMTXIfmk2RfqdPtmBAeUGRANnBtJXh+RSdCpFNRZdu0uwXRN+5S8hTOtko2ipkjGSAsKtMvDnrI
ehBVM/BwXRXyrmx7Mf2ltfc85tWe903AOa/cuXwjGCqQ+Fa3QUVxrsn/xLxBS9yY7xVTf3Rmvq6A
KLq4q6Cy9iUkDV424YfkuThjgAh/2mp+5G55sYrC10AcTz0H3LvKq2o2wyTbv43t+UAIi6nxJw/j
hIFZKNP3anqeyctZjRrHSS1hX5GuYIkolnyLRWZxf4O5jANHPfv3Qc3VbOrIWP/upnwnSvP7SSWy
J3+VYClPVNyuu5H4OqZaKGaNnkdEm1glRwItG0N7ksDjd/3VayGjVIu72d96m+qPbh8qffgHYDyk
slv76TL2IAjrEiBy/+zqyZeag+XP8uNCgcWaAa12cGMisryq1j60LD16zPiCpbFm/AsQK3U2V8wc
Bs8peAEABXVMmU2ljCucq2vSObhw3Qz3rd3QbVD7u64412GCu2wUCrmg9ZyY8CWWCjR6BbApAl41
M+0dCac1QwR7VpAQBRCilatfRVE/moImvFq69GYsKkIEMrDRWuxCBTAnNiMfcPEeVOFtdqtNN5dn
A2XQVeQkDCQq5mmzxHl1mOvmsKTRP8QgFB/wmHlqVRrdDJ2A2aJ6X9GYPy/xBGqwg87jRO4trujJ
IcDGtPYOUaIhoHIaBepfJeBI1tS8/Q70yR2Oyr/CLQXL5jl+XDL6WqdAuAb9M+8RMvtnJ8BzS17s
jjylurIo4zBzfl4lE41BpEeCVegG88ml67RmdCmFI4ALDGXXCW/ywYFYYu37JUAUzf1pzPGphgcB
Oib/sNplOjLWiNJT8BQUcew7i/FfUQfuNi/CjygsZ9r+UMCsiWhYRVoawJly00VSiTL3EdCdRhGY
yTBzcfTiAF5VH/y15hzAsNlP64SJjmu7US3fnJe/ZaCRWmfNuq9DMP4qLBllLio+yebdx2Q+M7ng
HjvTm1pPJDRJdIwsA4RcUMKwK5uPMqBSPxnWUXcp8lVh/TzMdX/Kg7CCDUN3bx8rnfOcRsXRjcNk
NwHgBxm3wKTQ7BgLmECWUieXjAC+PUX7eDXrVbVWleA9Ry5qFVbhf3aG8TJG5plJO6w26eilsUVf
1Rt3fZNe41iJN9WSXt1Rfet4b6vynnVzAGtRl+7T3Ia3gsrIVTGLV0rIh35uDiP4za3Vj0czN64I
H4PttsyDVk9XFd7alXKq7ne8ynq0563ZYUsoKzgb6oTPdWdLND+Gd1iCy3GZtfncWJT0tJIR9XDo
0dTkasLshD7QxijWTqVBItqBSZ9D2/ciZzz3+lCcdFiSGxofIUWWuj6prUenrB0boiFN2+bh4K3j
vv5U4uqbPgSXV3cesTlQQkkx3IZX/mgLvn/FuORwowVD8G+GD7JRYyftVhqqPp+pmZV/eNRqOxgD
YenY5O1uaIrwNOc0kaBDmtG2AKi/0yOX7q5jG1evTNRDzH4cAtsxtlxUU6rcyX7KxviudFgRGYU+
V9qmDkDo9fY583KbaeSLcei8dl93zEdzvL1KVbfMs+tcEFgBBTqqOvhFWjVbo++7NfWlryoBzgZw
0GaWvJrgbKwpaTl0FIFpn6Q33QJX65qNRVnW3U7G3G8ApECkcgbusYXZSArvnBr0ohPaDl2qEroB
0fAnFC1fdSC121rLX7N0AIZcFEhZwh/Lwr9l3TorRgPe8xT/HKBDia+YjV3LrWus/GOoWoZVYe5N
ty3WZkDiX0G9zd35uR8cKj0AsKMaSO9iESJb/fOsJc+MwrFWCTXNtAwoNJP6B9FwziL7vxiCpUlT
wCQqnyfnvtiK73b1hbGA4E8BiQDLtCgElv2VEkpCg74uDCiHDTRCcF/g+SgebejPv9Sx/ZaE3TOj
WTZWi7nSGfURm4Qa1CphZLvIRaeVtU1Kl2uaqhd71sBYz9MlnyYQBgF+lebpQZ6koSHiDMHVBF7P
YVkzpeGtNFUArcl0E+JtqNM3G609i/UH2QxwQFhPdSqVtePVnz1UAJ0ZnFqZP+nxokDrUUEkh+Fz
Z7fPaZrtFs9M/bCkqGfELmy2oGJ2laDuC+/QLBHUcf1EyfUJJoSP5PlzYpv/WYMnrDGVznaRPesM
r9uUaWIDNksY5cu0UkVlFqhe6oD1+yucvG1PH6siRaSYEkKztT6Ax1/1sYTgnEfvceLemzqC8Esd
Zk/8e0ldZrAYjrMLJkY5ZbOvsX5m0bzMbn4rtfjYJs4dZWiFH/Do4evll6LmGYUJhsOibsQUeYNE
l5aOpgVbnNXWcipQlRRpgRQMwK300b7lsfaBSIuzcTIHnx5Z3rYzQHxAxpr8xmNEloumIdN3brpa
7+JmUGH92RTlFXuNDvhHXGgfg2p/ZSiJbuxg+dfSYKjGdtvmy0ddKU9dqr0bDVVNt+j2gEqAx/ak
VKVzzcaOEhQoTY/SWNaFcID1Hj5kvmWIIPgH7WtIO1xSAJYgt8+J3floarzryeTbRva+KAVNPCW8
B8N8cuohlISepoA9kY/UNKmNzrjOwXSmtfqG4/iqnSzcqHMK2ckavoFpb4MRgb9ReYxZAtSMKGKI
DGZjlHVEyArkNl7sV20az5oBJdsOuhctYmbMUl8MM70EzKBfDVXJeD9qDEPrvqDf+T6gE7uaQk61
lbUD4tRetmGmvK9Z8S6LnY9kMhaactCA7FRtVv1k/jXKdm/F3RpEo7Yy8/Q1reijd02h7ttJ8IOJ
F/k9aUIfF592oOWki9PGyNvnwSKMMDOzB8Q+7bM5uE9zTPGgbJneoeT8mz7C4KNP34IVVTyNGnX4
orvBs6PPbzjr1zp1TkVHcmtay5OlluStTfKggxWuWWfhHLEAOVeeMKeYcoosno6ElbnTjMVvNWrQ
UDozNXlxI+YSS4CYhgiWwWqnUNHad73wjq6zfIJtR0lwatuVU5GGDJF6dKPspmJgmijbgoe9TMly
rl33ezIoWcbDtA815QAupj03Y3Toqin1NSV89N34Npda7ico1gABGzmYqrmqh+RID5bJN8oeoEFM
o9TYODLLz5kq4CE1IXzqkyCtMzhGKwik58lybnVegFtYxnG9EIWtIsy4OpOW6P2WuP3QAB5Xhuqj
Hyt/7EhUevjdzbDQ4NLaLRqKP/VIBKqpcIyYD/WS19U5Vg0Kl4VyKQ1o6bX67Gp0VboEnI0zJ8va
Qo/dSpw39M5WQ1cf6hFhuayNITMSyQ18k1JoL4j4PcxeW8PaqdY5lRF4jgFIO6xcY7zofJEPz5W9
dgJ/RtRsFQ3OA3r2ziumGYUNmAlwsCAE5y8gVM6V3bxhN/bQRnyQnc8m5WNHo3CkJcd80ot1nzak
buUxQJ4BuQhaE2q1KeEWRWl7LSzvq3CmL6+uANRzSQGYMX7HfTTMT0N6fR1l9q6qHIB/BSwU96GU
+nrpUEhPIL0pTUh1UvcLDYCVYqCoW79kA6RxKyFmraJVa2onxWIEIDBsuPsv0Ux5R+x5AQenlYBU
7qjDyZ4zQj97Vt/ddP5JZ/clqsZjE2rPll7tahLUsLHetCI6pO7wUmbjOVim19blv1PvbHoDx3sc
y02wNJd4avYd3fKNWTj0F+Pp5NrJgYP5nVupXyTjtXH0o5IN9xp8EYo0m3rUCb8IgbfJzCDFMCjo
yOTbSHWPRRF/Ua9Y9w5nd1BDWttYFpETTYlSY0VAQ4BkgPkxDX0HInUDquxA8/NbNkQHvujqsb6C
8gy7eMoAjY9/XaN9soxhy40/e3oWAORgQKKi0knofEurgWmEJ7qxxPD0ZGLDAVTkMqko9AmlaVho
JyNKr0C3d1ESXAeq26pWfTv9dCkIwKdCjYgslI9Oc44euQ+U+cRfhuDYjtFJGx1KRN5B/nHoHcZz
OdGuomgB42y7oLftAKZvwgSoEOSGsmLrjKMcOi1xnuto3s5LdGGs2F8NOsXczq+yWDnd4JVMjKoj
G8xUMR2MMT+b5uRnKWUNCg96FxzAo0fwrLw/DAa+LdRR0OfciNa/m6bPtkOleNGOOmGGU1tHigIP
SvlYJA3EZrRXqwp7Z71Olv6SAJiFpQPBjs7vIBV9SoJZ1jyMLN8OmLDOzrbCNy+wpgNAB2qxDfrW
UWvTGoQ9K0R3ig0WIQgKjb7evTmVuYt1vG+dhatFg25IItlNHThAsHZAuvcZpWbykb14FmQGN0EA
jkgdqc5gO/iOLE3/OrV+0InUHVy/XuHDYvsOwWEg155+Ysc7Do7dbtG63yOrtJmaiAA3PWZq+5KB
tPKGUsj51BK0/IreBCw7qqfNeCB8Ps2u7asu565uoTAX2o4MdyPfq2mSQ0eniewMRuRwdJnPmdrx
2uiNXW3Xon4KD8uL93of3bs6DGCd0Vc1gkOVCKc+6xvflCkLRTIA0vG2yNZRflJpICCqMARM0RHg
a5STb7odonWQWqYi3GrsyMzOOPBL9CJ7LVBOh63+EAtSc8F6g2Yuq1zP4dlpF7jD6WZyk51F4W7J
4vtMhdIggZL5KtbCqqljcR0geQfqsGtIEjW3Wss4iJYJXVKSdebRN8nOswJwAMdEbss4EG3p/c5r
Au6uSpOEHi76myvX0/G04XhuKxe2VEF47VAi0fnCFrxsSqi6qgPrVtnzYe66N7QvLBN6r9i5zliu
NiZUHsJppBeaHdDFOS9l9BZ3iOUk2cMl/HUBBSIztZ6cmBJO81HXuBx3DsB2WAYUE/QkKFZTnDLg
VkIbnpBRYNdyJRtRdjPilVs1NKzGGTfA/ltIgkAwHX6mRnPBrKRXM+4bcYQP2kG+LIvXL34WLU/k
FcfILOwj6oGgYvAUXOU3gzx8qLJHJQX6GTwr2UnUq+8VmCImPT1Uh+Zvr+RPZLDv2cL6YJbHkhex
rH+Iu67UvjllVqBiw5JdjMek+3BrQiUEgMgyAIhO6oZiDKhxBep0ZD4gOw+ouJRbRpdte0QjFjgI
7I4qA8rWYhIWTJYDDT0ZmktdKnt47YhYsE2QLIqthkAFsg4WHCCbLbK0c8gJbHXjVFs2CTwPbJhe
CPAJFYF5PHespNoSVS2P0ItuAxzJMSvPFv0nfXlvyQYD5Ffc5G+hNusQ0mr3w+2GsqC7DVNsaMzT
+OBQGzt0rY60qAdDUh3AB1TDu4lg27a2LSO0XKP/O6HNz6iOrchIuMvNBoHSmf8Cez46Y/ZldLQx
59k+Tmb33mXLEWxfCfLNfoiZLKcO8okGNmU66ylT4E0SQLy+i6x/QggkIt/iRqbqo+y1P1MQrOwx
hsAEVLPpHd/gsEbRXZ30o0V25GJNAJ08d2QxvRQCu60ZNsfOCnY9oGmzie+jnT+nIL/tHKANwAcM
LO9dZmhJ2MbzVMHfLPuLzYeN9ruHdax6WlgEsLJ1eTBdOg9BiYmey3xskmDVKgQSQ3WUMmJLpiV/
kvXcHT3ex5n+3MU2/Yar0f2Upb6JK48Jj7EfAc+WeRFFzIOL3LT+IWEEjHaJW2FxV48pVs8oO60J
qGkrfMaQSwz7MsxPHVhS9qxlWRwmH8jWlMlIA7jf9H3zRwwotPxN2P4V8yn/LINcW6SzRhyUOPK0
v8Vq+MeYm//C7p3WAJEzc/7o8wrvlACPijbtJJ3xRfZonnqtIiSa7l0Wf8oUvaV170aU3OM838tK
p0wvbyi31jCVYYUA5Bl8XiIhtIKYdpkAiIYl5XTsRjOAxuXCg0DdTUkCVkZBiiTdLcpyw7bQ0k6B
j3T2e4RsM/LM4tsmJgPAiNrWVv2oGuPDcCFXIJ6j1rOPJsUmb0GQheFmHtEgcTXfZCQ37dkpO5m9
sQ+mam/SYQ6BgAV9fhua9nnhAifzsEWx6yTDMxqyqzAu757Df+cOU9fy7ZSYR3t5jNon1b01f3hm
B2I997Nq3tPqaNkWPQSNUB4KPXgT0XJ39Ka1F0Bb1HNPGPknO4TbkC17+rfHWR1IcagwO8SG0xwd
NTc4u2VerCQl1RrvaHr9QEPyPQ5QNEN8FAVxCvMp5jB8T2vg8WWzW7qchhV6KkHqy7UvYuNiQD2U
3a8YhDjOT9kS4gOJuKEJK4AP0yLYEmkdZMqogUOw8USy2aY2U+j4aWmQ6oIOsk4Z5Y+MfzHIoiPE
JEJqXxPDRqLoO5mTK0OUMOCDb5i3znRAiJZMTKy3IfECAxtXVnRjXfAhONpgNyFcIV0gL70ONBjA
8uzFHbY8Iwr0q4mGAGcvdtEPGtpXDfMXc2g5iyZfHrTRLeh5Y+APA+JVBhdqZJy9N+3kUaMAHb2a
6Uf2OyozJJEQuxgb4Gcd/F6o9p1HMlVTNMN8sk0Gv2LEt3ppntpE2YmZ9fjwjJhviaJLhiaerE1P
QY/XW+Xej+ybON3CmV80zQUzZ23llb2c10aMjY2XKMmjOBURjSFZAUw/XPH0/ItsH3+kbrpHglgT
sAYvraJ40Jv/hl64etnrwB7aC0KRvYLQGj0FHWKwGfsxYux5AvVY38vGjFnDq1xabpbM/pHJo653
GJJgI+VHceM9xrz2/iLA969q5jXO5VjP3cqtTeqcj9lzfts0kKAwdhWq+vM8rV0ysKR7kiAvAJhJ
iF7R4cjG7wzYXfhfN5As5u8d1q2SmSdccaAsk/Yp+Vg7xChBzj7DtiH4hhTjx5VdmU9guyKTXkQU
gu6tNgwkI4Dix1n/iELg1Ge+50VXkyGf7QxQTzBFHA8OoMRv0WiSAXyZE2AJPlDx6m3PCpWLsZaT
YlrniF6ehDgt8L6CqnZgpaiUxOvf6KsG2FNSgoD6s7zb7mdJZZNSJVR3c4Nj49WZTQbTWcgHH0FJ
xs6eK9SLKOtp8/NQoEPIfXdTc29a1SbzfnrKjbp1693vlhHEEkuZOM/B/cbDFXy6ZQS+STH0Vzup
nG9ammxyZMh0orGRyHVuvqhBbY0k3KDruh0N+jtVemLKUgn0d9rKN4cuEh7dRZbboLTO17U9idHg
7YaZ4ds3gymfRkbP3ep2ChcF8cadBPgSwmrecGgxpgljIkoCGe7XqqPf5kXkcJxQ8A64nKUa/mWo
RMgBLWqg1fVeTng/zcATAlBV6npKpMj4kw3K0yL3UrEp9SGUSEVoJKpUOwWwfrfjNyN8PIvppfGu
CeaEpi0SMtV8V5TkUwLOxoWxy7iR2KTmoNCOCY1jShBEH3zTIAGlgqRVcR8cyxCyBsIUa0x1geJf
WAyIMegnsUx5f2O3CxJvEk2/WiJf/IZEz8tiAcrr3rpR9UtSadnVwtnT8+yy+RQ5j2pCJCpX4fuM
6y6mYt9A5VZ2dRPeXDiaYZwctDkQOTDsVJ4Pf0y721nup+QquXjPTMVlK5uqoW1M10ZyhsrOm3WH
A3SLBrCBfSlJ+hwItRGqNGOVC2ng13oYdPtHHVKWU+2hed4zMhJ56o6YwHUIxetlXxNKWErPynh7
Mksfub93xXjS7ebcKrTha8OPiuokvyY7ZiOFoUZf4OKfXKKKLCVBZl1scxHJ/RC1ITGyTL31G6CC
8htS4ilCb6sVzlZMqXV2R4YuR6NvEVGLvyDtvdJt7TGqBZSHGYrwr8V2J2YaPeRWBiD9PMLipLb/
NbRsxRFY6Xzug60cLMxAYf/AtVwnqCK7kj5a8y120TAgcjC8/En2vDfLdUXoXqAzqJm3GCUxSSdL
YYRC9nuOGBuzVuhryolEcGfVjuk3ekW7FDNaVPmhLaddpCM1gfmEuhVzVXI4q2IiVUZ6yRmT72mm
A84ptR2/z4/Y+JaFWCptE8KGKO2HQTgbVykBDTCa7keKEtzfiVheTDWihqWWHGxAPWJFOHkhm0pX
WwvfcGEri30Y7K+IAgyP9vt9xCgVcZdYzoXIHbLtutc+CZtCBG5oJaw4TroF9QvhoYIU7SyLkkW/
3846yFhQCTGLAAR1bz57CHCJu5Cv58KX/bcE2Dn0aNoCv8cHNe2NvLDMyrDrfuNR5DL7q4QMYfkG
VZXA9lqRwIvvU0LoC7L6WHTZVcJ6SUy7tNxhXPBJ/AUHSqcmRUQJUHCQeXL/7/7EEisQqTOkAHhx
lLbXMUwZWx+3KP+KFdTHfw0nONVegsx7kpCOz5McdiCulGFkeCoeqgSWPIOhFVcgflYeW24LfhUf
LkdKBpTiagooGWmq7iqulK69D5hFbLc4VjmeXAxjgXSE1UGpBkjSuFaBuMjFdJEwFKs58/dTDvyP
2xG0KJtUKKkAfKP66xFk5emXuBjsjST5LZgBuVkRI5sz7SUvvMdC5158GmdanK0ERRIJU4nxzehD
vknOBru7EE04hJo8HiImayyPQ14kMTIxDMdOYhROFK+n2dEGTAfvKuUAnfREviRkj0cyKofrwpq5
5ry1VfMCsf19YMpvNPSHtlYOE3ITmvOH7JEB48WNvCQG/r9o/pQu12JQXoMRyjTwGsB8K4VCJdqN
ILq+wjoDWrL4JY37VicaTyGpcp5wLqN4T09dNyxXq4NqDbsfao7e2qvVh2P1J491i2zVj3HeFmqC
sMbgzENkWAr23UO0szh5RvSbR5BT04UffYf19wi70RkwgE6r/jQA9TW+DIcvId/RaH3KPC/XHrYA
lbCXw5PAdjUv3RWD6stlyTjyCVPAjRCcB8s7CSYrvaGa+tyrJdDTXDlJVGiEb8sQX8I2xOVPe6tx
jokB+ZuNlRso4YwT4BCABMisUYWYg3waaJt90HHlZvFERE2blvCmY2akfZILwhUt6v43e5DkRlOA
TzF3DGNk9Omuw1I5hEgcCyOO9vKkFhHtSC80CMz1QAmcghH0Sbql1g/wREmAxCTE+U+hg9LXnd3E
rpcCCc3nLTYBQUm51W2c7Byj3LiLdecQyZ3lSEFD2aE0cZFEw+x2qnVrGoA0dL3UCC5OHC5QxZBd
s9T6NJTVGur0dgKT03CvUQelY0EsXBT6UwQ+dHSafVkbZ/SDQCu0YA+KmSvY7MXR5laMdF+ykxnM
Uh2OW0pbrTGtVUe6ODDI8C/MiXxpcQRh4DxR0xFoWrXuh+5cptlz3cZPEtPZnnvqVQMRJPtaoWY7
etXHpDcvzaxQWo2fyHo+Iu4DA5xOdq08bCBukgDLKjhG9xkE5a5NiPzqOb0qgKuM6ptJ7u9dBU/e
HutPas0OUj8p/Xm7sfyo0sJNgZJM0+DSTbsF5Ng/WWl2AvC40saRmqRxLsb2zOE9FqiiaqZ6S6iO
o+F/dtL4iDNcAtREe8rUcgakFelR8ZYDqyPLI3maSfEtS+L3tK9J/pSzjNzLAmUP0/moluFv+i6B
70yiKpE+dyYmyw0jlRISktoQ4DaOM1+j2H0uTOtPP3uvTCLaOXS3EIp7SwE2S97ezsuhL73vNsOn
mTMyp0Gir+zBQnnVhRoeFCpMG2qPhVvcAnX5Nogd9SLeqKSJ4hIhRBy0wTpKPJBQU2upxSkcGIuQ
FBLbE1oxfNJELkj5aqlBXMB8w8TR1/HJdY4KujLywF00/6cxdJ03+MhmFUhok907zTuiZGD+Bpuy
BIgqcGRvmhfvmBNAwaS2iG/mrTNzNbg0BU1MCWB6GtZujozM1NISwrvAFkNOie/FuYAdA+/GLkgU
AfYZKarNiMkH1Pzk6cUOt5IDB+upV0yGCyIcmUfIBoK4jf7oEhqkgO8HaRa8KvPN+X8/1WrevaSf
wJUGryfZIRI6wgxghj0RQEmezHeKP5IYiueQsp94ZQQQdsDeeEDaepIdaVFKdrEfJXmtmNPX3/gU
UD0ULUhuwRrKh/AQjkITT6UJ2d9GWDQUMAnmKip36UtLiYKvKJIfBYVEpSgoCLcbPlQMvwRXfGJp
QyThpqf4XQw0IfAv4UQeDpumOOGmL8UZwdmlLVlQVxeXyTt4dXGmoCVFit9wGuMIY+KiL8iUg2UM
WE/B5w20rSM4hPRUrA7kqPLGK0qzAWTjX6BQazLyEZsdINJRhQHiae26q4PvoHRRLwEUshuBfvJz
Zfwou0ODMUzGs+yWlGBx8d7yR2IY/EvQNu+sO58vLyRbTUZSJT8gvGWVAQRmcjJwk+U0rgXgwILH
walbUtz79CpuQ7ZCfpjfls3jiKgh/U0EGESLigS10sA5/GTeFalMgELzhhx+IwvPD8RkzSPN517o
IoSkmvbKCmG3pSbRlTdOTsO3S1zD5+Or5X9B1Q/UBiXlz/tPPoW/1ABfO/1RylKcBHZJkhXJQEdc
snhbk2fDb8LPB9kNeJFlBbKDrqIE2RH+DHmUlUWdSSMMlwBEB8XDP9Xx47cVkvOmHIdGiurpNjUo
2gIm1tLmCEjRJtLgbwe0dEEaz7QwZIi6Ef7V7UtMukUCfdCC/gSx6IO4KSNuGplGKGIxCPP6pnoi
ahCwhjhMKTaUck/I4kxEsVEV2ZiAQrrCuspi9i7jqvk5CeqQ3tAs3R+t/FVxGOTFZeE5bDLdpKl3
YnBYM2g8QBMRrygf0kqOA/JTk/JcxXGP/Ul3n0BW3sS6SNyYcNpjzAJjWu4JOiQspwTQ4iVhHHD2
rfBQBOWhmRBmR+hLk5IJb24WxUpRaEQWt98gE93H8WTby6FNg7WkEVk2XULVpBpVee8sKzS1Y9Y/
4BtupKvd296fbPAOuavBrZJyNkeJPp+WozECeBVn3RrPPFzqZsJI5JyQB/G/uT1cYE40kSO0IH6V
5+ShpUADW4ifFDyJXphHE0eDxAhoeMbJURAOI5ey59YmxZ9G9x4wJjanAR9n2XubkN9aeHQOtzSC
7Ml9kvyHVZCgoIqK828VDphOsVQ3AnLfMelDgWI2aDOFuRAxbAph1lifYxM1NhpJ1G/GeBc7YA4Y
aJdF7lqegPOgc+RkjRXINAmgH62X9vwDSK7ehC82rFC1RybYfbLNa5W+8EGFaVIsy7Zj8N3TtENx
07cxcKGtX0uav9GgnCeQtsjW0RT2NnYcyLUYbLpHTvdRjpSIMWZ5XB2R+vkj32vTTxeEp3JR03AD
ahoeNPxNWodsqJTMvJaiEt0G7gS3VJIH29Tvk4PATdtUqHzMDExIF+TXv+t6PFBpW1UmkdryrqMl
kdnmhj1XNMwJl6smY2g0rKvz0qHGCr36jtltZmQiGu+yNOjrAqwYVG8XV188ea8d9PIhtUenX35t
OUE7e2/oyK4oMVYN2WIieXZYW947GlqIAkmqiGzNWkosRDLYihh6UEQwJAwbyftb0m2pl3JuoG/v
pcQutrwF3CGfyHYK14XLrQQ1mrQdBXji/lObvKRkNegkiFsAO7EbtIP8QiudFWr2/KIYi2GkyGHe
yHaoSJlyk+RUj7rkdRk8sE5xfkMQNzCvcSDm8hI7j7Cdj5IsTYSrtqf8NwThSQJ3zxj2NYbW0b8h
PiWxd1Rz4wv1oA1xB0V5BU5ZvOnhd/DxAhpsKCOaE4RndPekTSyBy0zlMY6Cg+BEUi8+Vol9NGBj
DtQIEY5H7svemg6woLReScIjDRtpxIhhkhJnPUEGQ1NpSjwq7zejp0Krf8LM2VCIlGvsecZvOhei
2C/HexQZZf2aoIO9aK+LeRtQ+BYDYSfWfzlQ46lr6DCiLg1xOKTO6Fl3M4kRrmFuRxoTwz9CrgbI
YwSgACfSNtBeATgDHX8CGLuRq4T9R6KMzEbSUeomYqkMxmBWcp6wnH0g1BOnNzfi50ftwXhzbPL4
m6ZKB4qf7zEKUgxxY7iulyRvN3EABZcl4x//Z24wdfI2M9VeqXxwYKVIi5eS7F/KcXLn/xfu8ESc
uI6Tzv/DxvCzcniL8SxZ39DURKLgPohLOBTiXyTJlDUm8ogoSqflF8kjjrFqkCwAW8ltJdaA9PVb
8ZEiA4aAx+LhyE5G7YDMyk5KFnyfZZ2xq234n3QwSyc8aCTy/FQ7HeoBMfHkRYUq0KiBmM2ofJN7
FN9IqXvIOXReaDrKk3PRE04JJS6SiJXcTfwy/yaoG745ABDQAAcNcwZ4QAZGESr9koI2lQqcTjQg
x+h4YjElh7coGxsTxe+qObnqH6qO2AnpwjdwMxgjLc8djvmmKgk9NDJXlCmCexmi2MdyS8geLviV
/+PpPJbjSJZm/URlVlpsoRoNLQiA4KaMIMjSWtfT/5/3mXtXmCGJ7hKZkRHuHh56qqrFVR/nc0jX
eH7Lb2pblEmrp+Hilstfar8JRuff//eDI8qib26zyoMdM2SARcWz56GCJfLEhGVos8zlDT2Pjgc4
21xSeSo88CHULIPlXO7b9//Wgml9LEBvHEdiO7XT1JXiPZ+iCctIEdNkK/Gp7HltZ5817sbjOUGW
Kx53JlbT/8bjdxb9Qbd8tVGDf8u701J089f8oda5lF8+wN9MryngDNfCX5AXLaF/3TXDgzYdf8Kf
R9kTr3JoniJqNpuyHLPt86Y4vdagKC7Ay7l42j+j5sui9FZqLBqZqpeUkgQtBZHkmfAUMRSgrAGD
MDCCeO2gCYad9Q1EQVZ9Ihthabbnyvm3Q4sAAWATbn2ssV4R11Ctuc5CAb/K9LH6tFmCRWYdNCFc
2iopJvhkEhekXmCgCepQlgm/TmK2YkYsADLz0kstMaWX3VRcLPYPLlSAUQ9pq120W3oa0xoAn3HW
JO9sNOWFbFUli3w6P0hjSYX75SvGQonwbln3IenuDrLiZbQ9Zc8O0p2Ed6Qry5b4SkkjnO+i+ocX
mXj2GVN+XnIgtQR8SsEUXEI3SsNo8k6MKo2vmTIttbIDF6SjU1seMQ7LvA2D+5CRGMJc15ChHfy6
EuSk/dIfVTCDKvNymDkLeH1Mh5vJP3FUfJQ0OTyVHHmyEnaTyeAIGUSlDMrPacG4YOzc2cLD0PWA
gm+EEvSbCE4AabT+knde6oBZIfI/wlsFuq6lxs5k0bCCV+YnIKA6VxSurL/VDHlKEkfo24dnnz4C
oWNouK+4YLppztspOZ8A//lgniurissU6zvZJV3r3wWJ9M4oDv+7LLwLa33cCAPsKXAuvkzBXDtS
kRzEbe7pns57nR5sxQWiUc+O3usip8kDzqRklUUf0OUJJNQEIxqQy4gFZYtiSYxmiP+6GwmIXtEf
swT7A1qhTml0d8LEXG9GzLadFyTEgtaV2lXQ7QkyGxRZutV8Lf7xX4IPOSeqEtfE6R3gVnF/9GDw
q4LxVZzGFOeEXdtyUWpTHdTvli2cbjrVbax5F/sNG9sXkjcPHAqQQUtXq0kQDK9gnwB6ev+SuSfX
Jf1YGuBdQe+mtLYS8yUiKUb7Yl/hQWF+e/+3zr/ugVdPGImr31HgCL0k2OBXDBzlX5/4SaHmQEJa
+ko8Jg5PAfEK4+aIpRCnCI/FJhnil0/HFVKR07pgf3SA2XWQvSQz9hjUL6wZfqgshRu9XHknBH5G
oH0qSQA/0u1Rn4lER2hQ+Tsua6RIO1akoBLsM+UhZPtnPqKzuDEPukue25a+G+2CxyLmIjBhOva8
MoX/KI9r+q5NxUKSrrJkR9RgTWyhFJxcuwA2T2q3YoQlBORrGMKRt1Txw4UyHRNgg6ckwrOj2tCR
zkHKBBRGg53wIjOvHqiN24wtsQe0h/RPJzaLljNhzyrEmmW6FbTEphIPz+4wkH3SQIvX2FlC8xh2
bsUOqbPTjAt+zA9igB4UjwGWS5mVKmV2IcD8Xp9qh54zQ1+kGt30N4HC+l/eJWufo1b3Q9jW/iR1
1FHy//Pb/3He2jvLSlZbCXkhoe1JXVVWB+WfAGRfe9/dEatncG2EpxoKM8dEKmj+gp7zPdqbMNxh
fEO8Fv2scky/tZrgvKgMhIHx74iCsNskBCElD7kAsOZG/kdWVjJCYZpedc7oG1hHYvW1fzF1AWTs
COjyFB4vMDy9TrsHFUo6Pf/Ljk6pJ5ldB0VNlsCqOelRWBNsL18MAaGbqH8itovuhStWrkRoVWAq
CSz1kJxIfh428WulchYAn5XugU8Q3cDLKrPuQBDxQYG1CiWv8m3/Oph+9kxkgLzTyufdOJuts1Kl
Cae7siJSFn21EXjXHBhMzEDiLOHT3rZIxSoASbQpCT4Gsx8dDdc4+mt+lWHDF8c1QpgBU73euwqy
e0k4+AZOXboD6LObfrNNJa7jB+Okr5jVFJt0IE2HfamfEII82kXzZAcW9ZtxHyAdLYII2sUqX5Ie
20vW+162Z7WFbgpRdWvub2kz/0mxmsxnG87LGz7djUI+2hOmVBhPpds/9muOFj8+xPhfn1KkARFc
DojVTu1LNXE2xAQIxOz3SLJfRcrr8aeVc5uFMU2p2VUxJH+AxvFBRag/9N0VCFJ1MS7Zo58GN3Xf
PW5zf80AhPuu9e/7ob+SRKocYirrNXmHwnxP0uFFBPnIkPZlojOW718C511cxFjiShUPP4Iy+q0K
hLFctwzBug2j7S6RIwDOKX1PFIg9aZQnh5bNaTw2Y/WQ9/Ydi/0VI2DGUs0Je9shjkXG7xzzr7N8
Mp/nOBXXdwj68Xod0bNlWCQWHGWemZI7p8AP4ZTAgdnFjerCcY5+c/pTvVeXAl1cuP4a7ExcQVju
sH2ldYl4iYE4uFExh4XpwrfSQMRd91aQNqRuhmiaIjgzukNkJVSNbJLID+nK6ZpnJgBcO3Z0y7ko
Fa3jG+QmIEthj4gq8VrvPGKV2u5+W6P6iaYPBiO9YtN+aSz0s/GcdQynGW2Gs3tHP83TSSzbwWDs
rv1PsS91QpQ7eCKgYRtG72gWzdHDPL0vI8YNtsdlyW/XYLrzEX6cddjkAoHclPvwNlneWTd8S0E5
UzyeaBXEDwMqgEk+UkLNrNx9ciDtZv9DOS6961I2Hyhe6XP+hXXs1+Yy6yRxGKhYP0Nwv+PA+dgm
+JaWnF/DYD9mi4+Os7wxYBKrdGUaQ2jdpGiAldmMBMwUbYsP7pDvu6g4GmHwL+AcF9wrbtWS4WLg
f9OYmB/SvaETtTmeVL8LOY/rYTLF+BvCj89TsGjk3MOeCgTALt/H34NhUgSZw496rNILEMp3EaJu
gRc8eWRLS+bQracY7aF7jLz9yyNvUmVZ7OvV6dgmiwvy4BIkQzWGuEySk5eRAlQC+9n92wFhl3s7
MpZo1Ri4jyh2L+k+Pa57iShgfp8z3LDBYs3VOBfWyGFoReFltb4U6Bk2+0cwPPUEUVaJYqM0KJnf
HDhHFIMJckqKpnK8Ewca0tcgSEXC+9Tl0GzJFaE4KcKEywqt59IyKC0HooGT1aZIZ3bPmX6WAM3i
vYjiI1kzsVZqKuGHlGROPr8oNyOIlcWXDkaVbZ7/HmftYUBJpFhpNclTkxU/SR/CqlBhPQ7LuQsB
k3MxSf171CJ0llcyKg5wPovrly4G9pn8T8wwl8dvc7QERXcneIXAruRgg1dgL25T9o/PUdaZ9sNR
oRrNVDqkPwjhfdJcE1k5SBCMYLSgQ1rIcQM0Zdrjl1K/iGE9tEBivkMXUeCKMqLGJx7Bxj30mKYE
YGJb9Kx7hbXgTAFQUQHBEUuNQfHAn3KtvPGt/t2bd5oBBY7A05Kbhj/DahrbVQ/vFspkn2eq805i
GFwGp6NqFe4+Y8OtZAU6D2Pl1zxQsqPTS2pfyow0s3pHD9rXtEDaeC3E8Y05RQ9CkrwI3wGGlsJW
8A3d8oM+fwPLG0Hs7Dxen6KUVEenCTzNp1UsRxeiviqQWU/Ps1w4rfscuWoN38xbKDj7BYpxVvKp
NokRJx0pGvaMykhIC8vjHK1/6DI8M/nbMWteWI9AqJtW71Qz6LC880LMXCC/PPhTh96sGlBNfLVx
4I0G2LqqrtYFgtgvODSpu4fLUX0JvY5zQU90lBKrxLSJtqKntapuJvPL6sKzBHtkQfQdUAPtk+8j
lDcrQyiS0sA4TVGV0MYcPyhBdOX0VUK6AN8Hb0X9U0CSiGlxKxZQA7EEdUkS/qBoKnmb3DUrsfK/
taAQ9rH+2vYF9ZHpo28nz6MU0YrR0wFHPGUvAy5H+GpbMYjKb6W0oDI9IjyyI7dNb/v1lzgVioFr
yVN1mvLb4q+4Kj5Sp0rI+t7oYCXb6MPiyOPnWwU+CULVVtxRhnhg0LxakjKxZFwm2MEUkC8R4LXX
be6H1Uet0mZv/9tSIZmOjm5Uzn2Guxuw9AScv5DaUhnDe6HpRRcNzj05T1kwYd/6j49grlJem4zG
+UK0cOkX7aUIHLkk8ZcjbXA7frUm0jYkL/WjDVAW4VRJIaJaApxpIItr6R9WeQ+urahG4cZVlfYp
nKiCxZNKpwVLR0KCMo4vldVTRJhNc5kEb6D6Iace5TjvKCac0SoG9ikWhffEXhzG9h5MRjy+sHDc
2W9tm36hDGUWXDd/NFrfFN4qdRHM6loo0bX0gVudDcdCIH/+NS4a57m3XwliYFTCWYAtGFCtYtBI
AZuzBsUruJACvC3emd6/pDm6fAV6FjVXRHsgG/zGMX90oBZsAKQeyqK0oVnrepEn4RXuQ91pl4o0
5ANr8MugR5zZvmiXErM6d3kh7eeCeRqoX6nrhHfgeCJ8TSKbwA1vmJ6d4i4jfbQWkRnT3WGe+9t+
kkZnzw3GZfV6l87YdaJAGDjUe0SHZMz2al0vBDszLOArkDdseJfl1X93JzZj8RD6+x9c9oIwuPX+
7oN1xRvkNnM2Mj+4TN7MwJrqywW0lG07Xpg+7hrGci9ayUKWMVXzuTI1L61+mWV7MTjWUTjPSF83
U3TCk3wpRj5Cs0byw8NTsmc6Ba69iMLWlyrCGqUK0N3QabQExXGCs937/lUfrSe7RNPD2AELTul4
21nmZx+Ej4lN78aIJdSEt5Kojgj4dSnhnKbA/O49dKIDOIo4sgGTrXX7NouOeaB9nV1Vu/dnc4vt
Ymma+wyd3tgvL0loUim4eEoGHXSvneD93g/Mg8lqPq9IGKk6wCHbWMT2zLWqH6N2+1lXkONuoBOF
dNutQ0yd5qNAnKaZcR4a2DvO8zQk+IzhqMYAVYTj93YwvQvybeMImCPp4kOCWtqyAVjjxfncCxf4
EW0ofqLbJ9Ypz1Owf7tG86PZfbxBTeNaEXhmjIIQH/Q8V05MJ2Ft5QnwZIo1HPb0kd/c2S1G8F38
OPvlt+XadwXGIOW2XyzO8Af3D9xT9gIBFoGJve8e5oz53hPWKcyp/mzdgsQz9+jBsKuzitnjqMZU
QQovMQOc7cdnZ94OmAoxblSVboteIg1e7O7L844V0Qg3zab5Q9SeYaj5IUz7pCASBmhOj2F9S4DT
aQhucZVA5vTkFdId0VKlSEjMEtkhIZ+CogJIjDqX8GyKaxTwOyztsTZKyGPY5e0ZYxCGBgQcw18x
mgLK8Y2Fow8gaukyVEMLToTpZnlrWytHElLb0jy8G9H/0yALm2K6NF6boh8FPDNXkyKGKIQeU89D
sZgL4SIXKrwms29OGVLxS1md5MDsbJ4XN36KvcGV3hqXQXyUyGbDNU/weVv7JwiuaHCJcnqmuDdH
7SB25Zp2n4pc7TFSSEuQu+Yok+eXnLYQjr4FNMK1cYbar9G1KZdgbgSZz+dqsAPBUFDL9dU7epJX
rqVD/05Y42I2fk8ch0prA8lYxpiPSDQM6YUeyW5MN2QVdGLCZOGW963zfPoJ2R/jm6bX6Lc3OneH
tbgRTqcPiwbaXdYLDhgs1ADkuFMxFTwhwtuGStPN0Okw9w19IX/oDC7iw5/cpWAKqd1TO6VpEt3S
nN0i4r53YrQzjlCVuFuZw9xab65N8ymRiU5FILP+idkODxTwJBVqC+BCV87tchoPCsN8LVOGLseQ
LBJ412/pVu4gJW18WOaAeaQcCDatbFtQX5OcsnoWdFj6Vg+sarNaOm+GK1zfbnoy7Xgo3kcC94rB
GQMyL+3+u/TQuo7J+C+Z+FotBU4KpcXKfXxQCXyl8Caac1t2DYyVcc/1SQTYPE2Y2k0rMPY9cGC3
6j/nEng7IFdZm7eXPP48wsemQlVHtZSg5XYZRkcaEKsvKkd75AE9hNQvRoKveBxkuAj7JXMqouuK
Kh0dDz4JhXEcUWjTREWMhq8Rq1OH47UkHFQqFwPgKqVNxnzK1na+R8oPtWXqRtQpOifjdRD6R+kK
8g7+wTBeVSO41KhiPde2vVD6Qkon2kUgIFU+13OQMEORCZOjc32ZmcWf3lR/N3uJzrymhXn65Y0B
vSbppWPSdN4wGQhcj8Sio2aIy/AofULn/+Yk4xTSlYhQCki9mT54DljDIzJGnIFoWmGaJmLeYVk+
3A2LkqG8TlWZEu4YlnbIRh4hNxo5gDmhUWAKDI6AqLja6D3u3Yd9fV9wkVF251LGr0ji2PMmwwaZ
onwGBnwpCglb8zNVEqW/XYolV4kiBI44Ai/WICRik9EqhfHUndF32mskityYaN/sukB/ywNSRqGa
By824yCQDyaTJS4ayiu9P5A5+h4WtXh8xn6dxxQ1EamZj/RjQjEDwu2RkvKD/1OMIR42QPj5PB39
lO4E6BpKFuGCsv2QEKovOBtJedKgfi2qFnl5l18HnFRLtN9GM9I7tHtV7T+ZwfCTn/rUyBtROQET
BeGFV/yyY5fWgS/q47M8+B5YH1FEpMjT/CbGwJ4px5RlOR01YGpPYvUxulypBUeqjI0Jun0Ff5zd
8rIUKxBIUq4+Wfg8FWghCTKnFEzKVXb3lj9zkecFLdxGGqKgp8UHaSxyDMLpCUTfHnm4TfPhrutP
MY0FWDHLdipP1M5MQ22A+zhI8H0eG5eDR48hQBx3tYDgLIwi9YBJw504AZGgjibtbMUFbG5oj8yF
w+Z4wlCAJPWrvX6LxwTOCVxY2RVhMXmfzUAfdn3pqcQC1fOw7SuYS0K7GTnP7RY09wv8uz/jN0d5
9t/mQ4gv99rMwg3dW24WetUsfJnGbxHs5fjI39mkb/XARMguQ0IVDDoGeaEsobZ/8kK8CfUcpEnL
IEnnecbsEVE/vqvtjQ8EYqRdxuMHEftPs6fOEC8MsaL0r2sWc04tSnSu0laEWcuOFIzKt9DTjgvV
m/zmalz1ifcZzfgdQ4WkOxK4muxfnPQgQDpSgyk5jMxvRIRgUzYVEXcOlIBCQM9icGT4esU099+S
NIujKtg5eMlm2d98xD0rOYlcRE3lTXlQsVBX6aOEU+SaMA/wCADLPZAnsbVj2B4Dyn8F+9WSlu8k
/LXGFqBWp1vkxYLNUDORglTpJvdGeczgKyRJZFbIZYe8ZPKoz9YLoTgsBO62Z5JWipuPykyBZzoN
dQ8cXyQXPNO6odGEjUp0gwPyGMWXxLf8+aQeaf9da+gU9aoaeA+z73eLB60TOKZLJw/e+hGvIUzT
UcCIH57ZDgEkLtOjeb/mFb+jYq2lEAQDcvgUo3UOvGavKO78nmN4RSxF5wCeozpJddCRxufTca2t
d2adnZsAi6ngCPoxgxedBzNcsU4ey0T3qBGLzSOCIoju3zqewF6c8ijjHOmWPUTr1fQHLc3CCThY
WHZPJPGed0Pn+R3CqKd1YARHQQMHA1Bz17+N7a9i+yWLQwm9dUjYmKYNQW1eLpZDtHvuE+9t8BsK
DUB+1pjdo/lVBBO8so3AL6NMsWlx8NAYbe0mMBRfw4BAqF9hM/NmWZWImh+UaKy18wg3Nq5YD/pv
NehKvaWUBCAEBH0eybhul9okUsfJOqLzUqA2ea6w4Unt4nq44fVf4c/xkpPm8Q0KAJJz8n70XA2s
NEPGVgT0HQdNd8vrls5QF7rQYVjt42NIR6vLKUUkO9qD8d7P81eWhbf6FJ/Co0NWrGXkb851Rfqh
ZaGbHBf7aIxMqcKvVCdYPazYr+FwSszWI6xr/3kY94edIkZOKolp36G6edDnjOtwoT9XYFD8F9Cl
gw9QLF3mx3j1XjiywROMk3ljSCo5QFsheVKnh7JfeIr1NFhez2Gvx4cWGLLDMSBb7nDTBsshGbFx
CeWkkb/zRDegTv2E0e0ycsR3ueG0YsVnPRmIRTUxIySz8vj3lJm3OwO/SFfKyrgBRqY3yjppBdcI
Ag2tY8DST6zqrdtphG3VMVmQPCu+670muKK47CgDM7esSG9VYub58s8fmosZyl+G1Tur1v/QkqDG
oDhSJ6uAMNKum4CnbhvJYwY54uEJlE5MaqddI2GgvHKMHgfmqfV+eMwUSYFPZw8vmyEJTpyguq1Y
mec6kiUCsI350aY9YnJXZbtKHimMIH5CGiEGNHwOJu0TE7AGTBrcs9b6U9kdoBLAJk3ax52KETZv
OvdRLYB3jEw7Jgf5IrcdVQob3q2kovBpEyKE0NgeOu5WTfnhDI3oHbqoZAopqnP4A5ftNtPb0Vnh
UXolMBhxtIjkQYQQYDUlI09Ydqtp3uGT+Dkb+6NF7JBsYZ7z5Bg5yV+SA4F+goQ6w70u2pRhhmMy
XEPt/lF7l2SPvFcDqTZ9wmh/gje3oW7KysI49yqXHgC0JfCPF+LdQItElXnRZ2IQJYgQklgJfkQ7
+uHU6Wda1U/TpomM9MewC+vKucBFGryBI5KbZgLCWTW7z4IMyHbcJf7aOH+ZtrTcTmzHaYKgDv+k
LfGKTmpOd+1rpQre1t2H835SM2hxijmsqLWIXHhFXunk0lpHUFDQPV3a8StdMUchi4Zl47zIjC7c
pOymAs2idXEyMMJuTkRJAWShjs+ZOKmTT7nxyvgZB5dYm0IlxbJgdeOHrB/ohAI9Xu4UpsKsv2rK
7TgGI+K05n5g7nXYmN/VYtH5C0chza4+s8X5ociRUqMcIX8Qr+xCn+ifCLb3qXdPV+/dmSkzvhDD
UEu7BHEKhFOPEjgId3s0g0UaIDzd3v0A6I+PLhvc2BDGqepFHIejCRkXqSOLV0/8FIooslsz+lg5
AltO8NCe7xKqSNG9qmR9k9jLSYCRpQCvjmYbjij6dtLp2IfWbcApomXqeN6TQh8zVB5Kr1EDsoHd
nY2/s75Khp6cXiEO4X6GwraEcxMH3aIy4OhUkBZaFwDxAa4wf5fGIYqJImZkHQr/fITz4hMoPllw
QW5ezmVNQ70Nf0Rb2DDdaMqQG0cXAOo6oKciuhcGrbtP2etr3SHye5tinCOb9Hoptx92OQColHfW
4tyfmh1ohu9j8xkXLoCb1rqs2vTBs62nIepf/SZ8HhvrIZ82Ao6RO/gFJO92aNPiRriy8d0o9uFY
BhWJP6FzzdsD6FKO5Z6xHIw+e6sZPXXFdA+87WPv2Ymr+7axv/KSPhdqayDoPiEhcsvotvDq6ldO
klvZzuUUV0hGt/Vgpt3Pzces/iwLayTiafjOnjbOuLo/i79+JRuZHrYLiD5N7FununWOW9FOl9hs
XVQ20zUTbsxIix/u6H4Ghf3Do2+XYY0Tq9oNrv00yvHf3qOLFTeRgxO7IRi0wUhcEw90qzoNSKoL
0gEGEGID33fkxIHR21CtvMS6xyypg/AteOz46g3buWMYJq0dLJ62IQVmKiqAcUVyj2b2HqI2R+3m
37nhTCGSLCRWK55tWAg/djZn97TaYMCAB1nRvIy48+I9Z17n1nRrtHb6VbsMGffHCQYHgJQCY3jd
a0RBbR8zQXVoP/qoxC6ozOMjOCAP3ZmWe2OsP0vSWavO6gtrnx9ap7rvl/Hn1JTHfN3+UMl/b3HO
7Ef0A4cd3C+i/zisfLCssntecd868wy/YzUWKDTwFssXz3oIC3v9bWJlxigH79kiSfTN6ge0nDwI
yE1ZUjdNsFWXTlAh5jD7y6Vev3wStsKZrXM/LXHjbePf6072O5qUAu7SYN3lxczRxY2NGPA5OUxO
Vg+pQdpFN2Vakn54b403skkX44j5sGagw3l0wfQGAZKSq1l/zRiFV4KJBC17b4w/fhwrM7/z/OqZ
qcvlo+fSjDSkvJ7BSW2ccD3q4mC6N5WsejjEeanpyC3sfV/Guy5CvT0kF1Xv4QaKWz/xbuAoa/8M
5korBMrzrHQoyar+2hhRYbPFwtBHElNUHw5vFVat/Nt17a+93u9sK/5C704n5ICH1rQ8Y1z7ieHv
5Tw2qAr2l7xKABoxBByq6mBszofHNNza9X8xJuiH07Le28WJ77yufRhBRzq/uGtonfFmt0ep55WX
VejgSh5k55U1fSYlBaIl3F4es27Tfc3dCjMQra9WXaAKZq7XEq4f2Du7TE9w372GGapYxzCIKKX7
zLzFZhoDn2FHWDChzS/L57Ro/GPszO5bMUfHvYnvCgiOiYO9WRjq4JSZfYyEKCXB7Fw2w1ih6h7R
OfQX5hA1x67Hc2ayl2PP+ErMmbBqjIZfIZoxIycTqpqECll4rT9Vx9Wijy5xmTe6qKjbR+eiM+m3
NvyM6SNG/q7TKcvE+Re/Fy+6L0z/pY+CJ4/FhAL2h8VEnR7BthEjdrLm4jof16/CklIT9pEJsec5
Y7brOGASRv/k89KTFcVO4ABxklKmaNOxs0Jm45qvCWUDHnbxI7nBy4puwIjpWNQ/2wZQK5f2zTyi
NPCYgW7VRni2YnZ1uYbM91tWRBpWxalQFgmCLIs8yolnVBBklkgt2DXAQBC4yJ53v0P7zAwNGgNm
xjZipntXM8n+dh8b8HD9KsoBuDXXtc9r9O0Dsw+FugQjuhbmJVVT+mEx1q7v4HJBhg7M+Dr3uLqq
CdGLOP6nO5fRZ7C4+N7tKVYvm/eWNckhdxx8BvZ0u9icpPjFEMJbTn7wrtzcGSC3Acv7NevZLxgo
2cZ040EMNNg6bsRvrNGsp95D95h2T/FG1CzsmzDfH7yKKqJ3mGCb+WH+MO7bvdl6+Hrn6KJCa7XP
m8jeEPNVj/6wP26Z2Z3b7hBQUqZvFipJJ502ZDYGsDHq2ShL0eTP7MYq5ZJqizqlresFlRYWUcOy
G0gA3OQhX8aXJbDpOSjvOr+8nHYgByxZbxnYfm9MCTUQ9s0XZowcFf8cCvGLrmXMbbz40w2UB+0H
FQPJAstvLoIm5zpaAPVuY6K7Z+C66AfYFSeos8wIOSivdwSQsY2YsSUpZLZVHs2KbKsP/lmc8kDB
DC2C5XCHlA6C5gFkZO4KOjtSFNMlvaMBk9eNo2VG13qnKAbdCe4ABIpcmXRhAqVsYUtCogdgSMIY
mh2euPSH5ygqbnOIMCFxlGFnwnvMGSE5wBnnLN2Y06Fd9vs6R8KymvhqMW1pWZnwnpJVdECHWk9Z
a18l8fhRVO6vlexSMOsoAixv3QsKs2vDJCtO26e2nLCa6ekR3EDcWVox6oed77PikwuJzdIT/GLh
32o5uFHVj6aVXDf9/GithQYxnMwnTTulNzA/FYlgZddFkuEj86fT0GnjXZRHghmggVUPj0rl3VR5
nxKMjdTLK4kxNbWebBBDqfT29VQbGPiWVw67VfykYptN8wqIhmtnaD5ZMYnnvq2AgAMFbGUxwJf3
V2LLVBoF8yIWssMQwmXC2D99LCBgZuY6tmN0nhT+D0/zz5tqYnhB9yRdQEGiL2aVAua9sVbE4M17
5wEiAaeohF8TOkcBagNSND3ogi/qGL7TBdVxiseTXNumP4T0jeHtTO6d7jNneyXRFMy5djgje/xq
4nQ3FpagFZCtnrQPOAmmWJCc2HF61FocJKXipAmgI7gLo+ovdpiYaY8utdwysPpwpz9zzS6TbL32
6/ZQputTSdTxkgnb1faIEbpcSkK4JK8MLmqr+yi2DknriBp+H5PLwUU4HnKK08JmdnenvoCxucwo
VteWE7pODzao3JnC5wnGIXdOqvQIPzKNWAAY7d1U5hjrUlumwRVzir+9vOHwQkQ2YHI2UBYviMEG
WhhJmE5eEFxTSZuWxff0pAQpBS05thDdZt5v1U0mV2ith3E9RrNzK5ag/m0teOBK+9ECPEurWrk+
pDxLZ8lAQQjCS8MyLoCh7Ut7Lc6xo2Zib/Sq3i0X37ASX73MGx+qJj8WQDp9mM5isIU52EFwgY4J
iPg+JeGdqvx5YJhwWUBcEsrb1XyOKyQXxf7bctQdtlyKZdV9e5NzmVlYjmPlnGOkapclbtzJnX4/
a0lr3fqBd1CR3g/zeJ+yBaA5D57/M6eJJEZ4afTTVQm/MVEF+7B3TZf8xBr/qgzW2zqbvsXY84Si
LfKYyUPAMVPULKitEFNfZxNz39BkF7i6+HvzF2YP9pJqo/SBKyh1JxcHxQjxBqTEQpKjlsKG1xgw
91SwtsZ3CrjWGsMLLLnAFwahgJ3fgUIUznDslVjTxGz8ckFsPG4F2VYZhE9jByZqteYGEUO61gfN
d16OX0K/Ud2+RiXTsolvQChHpyl+kpc9OHZ6RbJ3bGyDliVk/YZRYFrJY0wRuoSman6uhbGCyg+e
Sc1/wnOMbvrYUGDPhYvranDiPveAeeaMjsCdw29uNzP6O6wp04aKHs/b9GlYml9yQYrT/ef/FA40
Uu7ZVcfiSRvrV28iUerqJ/1kfdWA8pTLZ3bn3YmdwdfiOaEsyFZbUnHdBkowuA6qx5tsqw+KMXUT
sd5cMYBNJxcYNpPgcalicJF9gSa/nvEokTxCmpzRMQlg/CMlF3GXa2FjJ3g00uxRQpmFO7dcApoL
rjM71oXnAS4E2yFmoJBfMejY+Gi6/johZLUgHmmwQgswDy8BhOZNWixi03feYPBQdQznm1dcVzuG
nKNjgx0t06mHJXW/Cyt7S8P5BhH6jZc9W332HS2bcRaEmHAGwSeyeJ8YJaxAQasIvPcMBKnm7JUK
VnxBIPAfNAnpVNea5w6nw0k6Mv85hRMXrYG7HkYco+Gevrqwpns3e7KN6T3C0wd77rOOA4c1NY0j
SN+zqCuCULbkTCfyb/08e6M+Vgjk8bP7FSUa+m/VK6I2vHIOL/YIFW7cEem+CrDITvqu8VESb/im
CPmFVe23Plos03zTVvGoquypv4kM88J0zMexKx/irDpuQXzSO8YD2SjTdOHMDcZOMceoCTfdYWAQ
Bu3PtHT/bYPx6AyMKCv/yGVCVz+n8tKsDuD4oqBxYbhnPhUD4ooLZ7IJ31fzPDApl6YmhrjuDuxH
bZxpXl/a/cBC8He4zMWFiDa/r+4VUrIkeV2L8aEHvFZojAlu/e58jTEu3GZ2563rJ7TCSUXG1dGY
hKk7wHj9qvBgeuuVUyb3GQlCuNHYZ7Un0Q+Nq8Dikgxy9ErRx/Om0jsfrQAWvDE+/JGxES05AoYp
QJHC6zoeeZ0xTzwfD6FpPDc+eC4IRBv5CEuHCh8GhrLG+DBLG7g5fxdEn2o4Sc34yjAZ4Inrnp92
F0FVbcjZy3M3w26JOmpvTnwsL4zL2KvsEh33e6G8YGUG/Gxc5ul6lJNdFHoXEtwp5GOVQGNXwV6l
wRLixhyYiIK7WT5Zj7QSb7wJWq4WK7ljlo6eNjssM+bffvqpYGAa+cEaMP8NooDEOuxevWw6IMOh
0Sm4d0bnZXaT8qyZsQb2ppd5mL+1xqfGOdvS+MqDTYx83ID78rFrUtyTrU8fSJfSBTn1+rh67c1e
0Izv5VRjcfYxjc1La4TXIlQFKTUrSJhTo1XpPJrl+qOZRcRmnuQKPmKvt05vHZw1udiXGx0xPcFK
4BqpI1Ap8kZMHcL9k11jI3/VmtcjDqbyPM5zgvtHgD0XD/hkABibT2nwGQbjgzfQYM7wEh/nJKdN
nlnKzI6+H2ge1Wmk8Lj2jLis05sp8CBfg/pvUc1YHrNmIW311Wt82thpPV/r8N6K9JHIIaDDMepD
whCxmSaMQVMIUW2Oyw9ETT/zqHqyl/shwbDG+EJCcl10Lofhe124/3aTDJ6naI60pJR0uOpuvbTE
nsHBRRAnZrLuO+WwqxH+ZrTr6+D6Pwf2IkIA2H5ev2YXad2J//T9HGpeNXdBt4lJpyt3m3jO7eIw
cWRcVvJ0Oc9VdEHs7Vtq2YcgTO/6bLjM8uYlGfvLhJHHCJvvijI8WWU4VUoh1FhHWGEnDC8nk/4d
52AzWmFIMqS5xa0ZPTu+dbuY6H1y+9yt8i93k8dozCCg8qe5ehqjB+6pQfEMSDIW0E6z4Tngd4ts
T+JepoGabCI/LF6JFRmKdpkkm62FrJqSwC1vrXU6LxKafxZKJ8/8dglACajR4DNaIIsZkLpa4TPu
6p+8/L1CruAvT3DMq0drlF90z9uAVRzRz7DILszwgRWQxM2VXptOu4qxiAuN7nTr5d/MqMACtuF6
9sNgMoEaWCgbcobhGMyH7n+IFOdN+Utyl265+VI5AcNSbaSIDqZpS3Ab5vgrFH47Pgc5kqtxtfG3
KicWV77fO8n0o9wQwLdV9TUa9IW0+HW4+cvcF59dvdzuAVhhYcZ5gDll+c+d5w9rs17y0blDzvSB
M9ZbPUHdpYaPh/nM6vRi7GKVnyZArtA3dMVByvc/CPPg+6zdwcdjLqcsrv3wdZqxLNmZKYjXd3zl
F9NwYELmnZ11++3/UXZevXEz6Z7/KoO5XmIZqhgWe86F1FHdrVa2rBtCcmDOZDF8+v2VLhavZUM+
g8E7hmV1F0OFJ/xD74avwKfvusw+kcLqT4fQWNv8xhyZ9zki8EEb3ai6ebb6AGetKP2hR517LUgT
hJjcL4/u4N9NvQ85Kf8SzF6zyergtVvQD/CDL3U8nMs4ANQy2SAKnAxPybZ6cyhrpQRAE5pI+guL
vnqSbUMKnMovblf+KOKW09vsUMGtm1s1j9/cIqXHZVUUMQwo9hmYhLFJnguvRgVt0VUt8H46Upla
eTdm6skxIVlVuAnA7Z6/dl6/gxGHY0HpBoBMXOZpEAlwTvl9JLx9aw7b0CAaDrOXHN1gvYcseAmX
Sbs12/E01sQAk4LOnP1QpY28QXCHWvs+biZ6N/l0qHv/fqyS19TAbmjswm3S+bdeq3YqIknPu2jX
9rRKdagPL4e7zhEXM/wXzzJuLMflQE7uyylJqcfbHKZldVMh5h+ycY6BfPXwu1npzya1+2Xo0jdc
fW6RO78185HDjH8wfBBHGulTJVsMTABUYlWgZiAgy4ycUVtjbQIqLKncgwFO+F3hYe69vdnWX9AV
RDytHo9x9zNJX5wmRbL+K0eV12pOvX1jAVXOB7nLBJ0hgNGEx/qRm+xHWrik0hUazUToKLJiAknn
Tf9WOwBmiQgl+JXImzYjB6zTiL22ofQQsNDR+ZDq7N9cxeXrOz0OFEdtU4o3Z1qIi3OK7XSlO5/6
OGOxWx15TKvw4wQ3QG+NbLsz+8tO9vsJqQF984bnXJYa/g8JWkdZCd8A7FZHyza3YQfASPTRytkU
I0oSsycQUIkUU4kY9hmfJHt5P4mKhUMZs3COxBH+pQ851HR+0LxxcM7SMS3N0YqKZQeaIVmiK91k
WQxv5XCUmRFtV1C+KVck+HsS3EhysvfU7jCTIXQdgmHwBRShtsaRSioyQUszhWWo9ydN2rVBkOmM
OK6DNQxWWjPZcUTiyybMymFhjqSWRI0gR+mxLQcs3O5yFd3r3CqQ8UofeGlDjNxOx6yB3jQQnvak
07MHs4M9tyr9ryrgRaajukGf/U5Sv3Eb3F4sDwxjo+6rDBkg/bj0swnQCQEEr5cC0Vg4eDeJaBBf
B/rWULQqnPFR97tISWc/v45ogeGA/uMdzufPR6nibzoYI7jVmUZHUDua5UYrmoByfeUYO4veeimg
NyGggrB5SRKfGS1VZhQ1U2stYxxRkDqAoaMR7FMIN4S6TZqIu4GQJuFM0TDbOTFW0kb1nwojmBw3
/4E5x2VP9pqyN9Jd3UnoMdrgC60vHT28XyBxYeipn6h3nPQV2WxmfjARKiNKyseyYdn6JJD63+Y2
BCcHL5u/i+m7Pn+9NL0DYrXWWbl+eQabwtJ/5W030Jb0yumV2nbSWwv31CmKZdy9QvcxghwRQQAj
thDZcARApQJ6Xgi9JG8hmC39MQ1jcYzmchSwLNJTaEu6Tfh7uK9VB4uQfnsO8JDk5dhRWfPCAVvC
rfTMx3aZ7loGgqKwZQDDgaPXocXs9diMYSpD8L5AGOKvXWPtKodIMKQfNHs36Ahk/Y0KJ/gCCp4F
wB0HhRXPBYIrKTbQ8w3MO9zoL+l4adyKfhZLlp0Ni0LnEt25E32L5A0nllVuA50ZwPYklk0XHbhp
O17UFHLQqhnYoZxLcgvLmn9M3gTdKzG96yXX84RJ0gf5ejQzcz9WHmJ5ZnbW6cLCxbtOt2m53b4L
TmGUYjXpHKdSq1MQbBkPkAghnxKZ5O8SXQKjJtrn/Ww+dGEOX6U/cJZh1dDb21iXTUiFYzI/4pG+
EevRY4fqnZKUr4V81xbhZuntI+E2cUnlXKUdKjT6qZhufZ3yuTFPNorFhQcYEKZvAzeJvwBI7LXG
6wiVXs59fXDz+naJgpeyPyvNoYjlkwT7cxEkeL2n7DIaO5G2GOiwLrvE+4kF0rEIZjQq7Htl9S+1
LZ+KatEGxa3TXwlnOkauASdZntiRzcS/NXpx1LuwMIAvB+oxDpoz+K9dguWWxqKKVF0ZM07TtTz0
XrttBS5pqjQt+EHZA/nYOo7jnV8th5hDtrCCc8O+jpGT/Z5Sv4CoqVk1uPOB+rHh7k0+MunMGLZC
HWxp+m9NzKsoY7I/08MvKA011ZfEVdQG66MdNV98aj3LlHwpA07heunv/dShhk6KMxKS62zfr+cn
qNe0XGijG0+D5dKiwg2hm3507oSQ1C2WnMgrQHNbiqdhmraOU8FPP1H4odA/ynGXGVm1cVFMG0d0
HWW4anq8fDrcHmx3nWYRxin22rH73VIKwCfcSpFL+vsCV54q3tRd8qOV6oeu2TiyQznJeiCDnwBF
8KqVj6qg7Ld2qyuwJSUZivkcvhgomqxZw9uH0i4fDB8aeoF5JVVVECy2+VCDLEPCCuEhDFwSc1+b
Yu8O8mub+wSOFAxK9SYzpXB4QRqw8Y96+5dK3Rsd6jmtKG4B8q9SXT/qMaOJrHMno1vB7tCK9KpZ
osvMlgffGveR3R8KQHMT/YKpGr5E4bTTu5iHI4KF1sxS4G8higeM0E7o8TPVga3Ukf8SGv1rRagD
HL24qihwXWDJdV8aFKEnJfY9u5YarPsSVmAcm9d6O9ICFL7G+lrq2GgZn1rdNKlzNTfJtLXTKF41
Ud5uhzDsNilsAIQyD3napGDR8nWevvMVrtnESJOD/klE0Ap6RPJhHdAmhBSU/gSwAnJ0sKglW0cz
d3EEg6voAXKdg7vINb/EMyZQSYcpyJAtyD3QKSXS6AmN9Q5TZMGOvPMkqqC/iIkdyrziN810F1Nx
aSj46deatqaEBxxtCmrc3uwCW20ABKnEBNrTnaoyuhl7CqlYWhxaD63PjgDHqqsreOKruDEOtgVU
mg8C6Y2/YdZxzHOaNVO+6535VHTq0Mf2DU3iN3uMt1FGnzCaED7gyerNJ+R4LdCStQN7jd8onOcp
2WGzuUqdkspACfRcIcua9vbOzaztRCnGdsIT3GRNF/WPrR1v9UZkAXBvFuMQVQhjdfOuj3w0Aa1j
jvHiUDUnZSt0kxOMMrtubxPKwIJBNys00M/2MxL2/KFABPSiQJbTwbDbseDvqMVDAyTO88tFFR3t
CXpMUQm2LMrJleA9BTtI409QECiwK/UT3w8cpErjzm2SY4MKR1+2gHabGk7s6Oc0btQ9MpbkuAnW
tKaoD40Dyz0aim9pNT+jT0ygt2RqV1Wo78ESRj67CNtV7zBdPMuhIhM0uG0EL21QPCZJyH/5BenL
TAM5QAo7nckqEPKaoH4ZSLhdtNF0h8Wru458tacnHSNC5ZzHNoepNzwsSx2tyxKEUzpJvCm79ic7
oX85yI68sbFx34IjSdtcK8aWBarI+YA0Lpnq1k7G77i+4wYco+c0zAhVLooKaJxc14ba6cJVtBx0
zo5ENSWMivyDtj11mlVAO5l/15U8zOJelOhuBy9+TXhbkzFe6z9VKF+NDi5v/BzXeaGPqLg8zN3w
rORy1CrjQxPDYIEkxeMsyEJ6pjWh9VWkatDE3U09ANyn2M1AmvOSj91104/rPGJn7ydj42JKFeGl
CF3M4ZAFpUMlQbnUxL1ig8PkJbGDrlgTKkFJ1I7iRNwGJ+ZigPDfsDts9bZPOQWwDuEyVX6XcEDz
LDSAemyiK13doMLmgP3TzSlVuJfaw5jCDtUTqjzMIUITavV47OjeH4aDuhCjjwSg7asSNPaEhKfx
NumKF91l3O7Qxd/rxJz2XlF2uwQJOsx8UGTpLxsfawXqztzLMEDMu9PQXv6yGMW+KrLd+ylFBVzy
VFp6vLUmS1A68AE54WmDXCN5Z3riJOf/OZMuO+K6mR8OIL30F0N25DlwhfAL3QTwtfmgaEQqjhpd
1CUQJS9veaINs3sW0ZYT1JF7L/5aYy1ppQ2lz1e+IR8xmcEbjBoNnCcE+7SfnSdvK0AX+peQGCMP
NfADmhR5OYJ4/MSEmfFiQnXi5/TKLDIsvcyBKmn9IWH076ETL41mSM1GoesDeqszkEe+4DMwb7d6
0oEBZadll9h2CrDflGn5qMK9Gwiso658bXjNCUG02aZrnX7pbkADi97utEAWd/6ONiujo7Yw4Qt1
Gteb47NoAaSx4j068G0P7DvjgZ6rrNnHgn7kBgCUfjPQrOFtWCYByVKvpoS08RXKGnQZtKDR6tJY
MPiJHTaHcDR0uqUnILcwEAdTh9IpGg+oyH8aYbxCexKrcmTywxLM8yPVnbx90Vt+1COfHl9xxfgt
SPPQg7kmLtepq+4EFQQuZswJAY1UfZNJvenVA09Zp2N6zlECAKitScXM2wY4kmaU6jIhYRtLwDJe
kBC98LAFBXmg4zf9/Qyj+7XJrc5L0HHV3ST7q24vpGRtMZVvo3ox6YYS78Oq0JE3gThXxX3HywCs
LCcqeOaZ6nJggVZAxcgc2oZPFXv2CIbEySztg+5KBBzAzmB9m7twzfMYMxA/olh1WiUIeWqmkb6K
LDllCOZYmP3plc7U8JPde86OcAn2D3XSXeYCRTAIZeObbT7CdCgGB81fsca1Cl4TT4+sQ7vaNIga
gk5dU+PUNwdmiVDdtAVgFHratN50gk/pXYuscg+865Qp12EJyiPRQEseht4l9HIhZqsA1AMNjVDs
yzGPKxctsAQ5/aJonlSN7pEHI+UmZ8pRBStIDkFZ6Y/r+yjcYR01y90YO1c1Kcow+GwrLGu9mGT1
qOfLiCKXbvRWpGI6RtUpGNksI7/Hlay90YK+D32TXuTIMtaVwxwSpBuN++J9prMJXbvBeMnduOZ7
tkZFgRXGglHiXkbFhf5xb0XI8Pp3CYLr/CYxBnYlGP8k0Eo3TvXI1AF2BGX1GjWGtV6WvNICjHNL
Y6Qon6HaX424WgCt0lrBdwSPXgcLA6mppN5bPeFQ8YWJTI5Dw4fvZLow0bt0uqK8wKRVtX+gBoUO
MeFTEaFp4A+oP8C/CMt2AqBeIYpQ7XsjxN/IxhiL3E6cge1cAL7jhP4S2e+MeJ3a6NlqtRKZyapj
+9joMIohQitZIXedUJvPvldsZnr6TW7yw9YTjfTHSewVSCsAfCgx8MI0gNXUVpPU33gvheGv9Lpz
hoDoDzFaOKVWGZz6IlrrK7bYvvWczYdy11BbMWk0OQREkFENL4bAEO9ZJx6NO9ukrwFAS+cIulpE
v/ek12KfvsNeS/zdAbpQh2SztkFjNUGwZUfXg7NqeYbzgJSXn1y5sbZWeLAoebrA8fpWIjOFtFY+
7UdKzUL3ZLhJ2IR6/vLYDbAaESaBwsIdnomlz8fgNjUohGnURSMeUoXCeWICbU9uZ9md48B6shJ5
pXzwMZ4gnPJxRDVb81y5HizK8iofI8hncfcmxz6/9AyRrOYMi4+5v8H5b3lFLvxL7HrbyPfYyCU5
MEYlbQGPuEJjLoDK2Cxf0rmm0EuViOy0o2ndRjkV/NF1H+Y4Qqq6XoQ6j1mLBLaMVbslwgmPSuCt
FavQ36d2sGiQPo5v//7X//7v//tt+j/RD12HnEH5/qscCqRAyr77r3/Lf/8LYKj+6f77f/3b84Xv
Ank0AS+jX2G7gce/f3u9S8qIX7b+l7kEXoQ9Ozj2qryronCvFJ6LeaF2//E4rilcT4LwEjYqS7+O
U6dFm7lZuZyddIZ8Oo2UW3JBSp2ePx/I//2GfIJM0w1Mz5Ku/HBD1M8if/ACcVZ5ZKBGYlpnowb/
IAb68ynx4WU/+HSbqObLvzxL9/ehA8e1hetbtuvZlvPrPZq5EcVlGNnnTKbMSAzmic4zRxNHCaPz
o5v5y9Pnd/v76/NMx/Jc1/d5stL6cLcRTcN4GBSKYhEFU8Np0BzKJvd2qVm4nw+l39CvM8WzpW1a
tm/6tidM69e7A4BnUDEzxjNdJvvQ+WXkXAqF462Yy3ytkF9GwT2pz6IjfBkjm7j+8wsQ5u9XQIXd
EY4thGOS/f56BX7l1t1sxTYmPhmQ8yBqt0ggIgCg5hJxJSXHlpAPGYJFxPOevmp/SL0CV46lt1B+
NgXKnUvcQI1A0HL51oJDumrHXIB+sgwIb73016OdPIqmKm4jn20PRoyEQt0h19+7w908xg0pKaFq
vxTWIUMxHVMH2bWa2uTT9g5hfFxW0qYxoVrrPGHe/CDDor+KgmLZLJbBtOgIHKglmylK0gJs9+cP
yfo4I6QpXdPyHcv0Hc8ETPTrQ0rZkVqLDsAtr1Erzyz9tcjtd2vMFNW9TlEbH7GTv9a7bQK0YZO/
WGj0fn4Zf7wKIb3Ad8ErOcGHpaCSKYgCx3GvwxF3NMj857j9yxDOx+XGnXpSeI4VWAFIVFNfwz+2
rpqSy0jXo7oticydvME72gMoQpsvf11qDKK888TkcNvlGjLpekzI0se3oDWOdb1dOIq7+jZcUhjn
CLQT0YLIgyXmfwXqRX90DY2Ryyb4dHJ0zAOAmqBEQh2p2rTe033uiEPSuH+5q/dN4sMyEwCm2b08
tkrr4zIDcGgm3eypc2Hm0da2VHFou2LYtKOgA9W3TnwrGxMBkT6i5PIyuU39bCdRuK1VVwDiyoV7
9Z+9S+F7QrjCx8LWE477cesWJsoIeYrNXeQl3W5WDZATlueuaKz2+PlQH1+pHsrltaJYblouhMxf
X6kFlaZ3x244w2/jqMUd6QIdKe+h6LQJqBis9efjyT9saq5jub4XWJ4tTPFhwMzuu9aPPFz35hkK
ZF3G+Vvt2fV93DSwF0JCzcbvcBUp9oWm0Rct3BvHcaKfKN/Ga8+D9SfbvL0uaNadZEzJa+ljdx9H
VErCJR6+N1mZrsfKWlbcczaQXrXTFoyW2C42XdhQ5s4OJpZjrhovic+RRLwwUpAHQ7+SRC3TAIB0
KO5D18muYfXbqygaB8A6onr1Gms8BUUewippsY0qw6bapM0IjaftR/8rEDqQPtME9GhWMA1sv39B
C/rNjER7nBGk64/9PNvabSX7Osr8FM94p0bEilsOM4lvMtrO3ztLzG/l6Pervzx8XuaHmc5xKSQP
35X8+eHsCrLFrdnNvTMgmdWYdxaOswuQNbO8/HygP7zkgKYKU8sJJOfkh4Eqq7X91JTITMWYn3tO
7mcXWQFy285sePtyaQ5hnlq3jq+QD+WZXX8+vvV7TIJYpx+YgWmikUDz5Ndpjd+ebNKBAyGtwH75
ad3tB5slXg+qhTnp5RiXOa53t1CY2tVKYCeD+D+yc7AsJrts14C3kG1Xc50Cs+kRpFvSkn6F5x/i
ILbePr/c36824IS1iQwpZwrf/HC1sWrazIDbffarwAJMkdTUXoxCjEAqfeeZuDzLLmLTX5C3oKT/
+eD6XfwyKQLTcVj8gSfJMSz54eDIpAy6nO0GRJxNE6DO6ABFefMjy5ZmVbVLcSUbo/rLDmfpQ/Gf
o0K3Jl7zPd/yhRkgjf/rC8LAblBhuDjXbp7Vu2BSwY1oA/PB4gr3KARCYit4A0LkIQx0JOLcOJy3
EGutn//Z7ROJOxYOq7YvApcj4MNUhb6Qu1T689saBkgVindloYcythV2d/PdNCf7zwe0PgZVekTC
fs+yCV154R/ihTDuXVGrqL0eBlg5QzxhgNOq+8VJ0ZTtoBl5g/NI6OVsIt9AcCONtp9fgS3+8PA5
LywLpoPpEbL/+vDrIcMnIlDo6hVzcFPKrLuZZSkP4Etx4BMzJp4Yb47yBjvvb7Ic6Il3eX+V1T2d
ocSN5EPjRtV9703yKpq8/EirGZ0wM6KRaYhpPhkU05C9AOo3R90CKcuM1xAh3b/sZx8PLz2JHGaR
axGCWabz4T5SmTp05BZcBMvxy9hgDrM43sbxCD9Ab/3t5PrTQ3MI9cjeAOKaHyYKzrdL6o2ZeS0K
JKJckT22uEGGESzrz1/PxwX5fldOYLIuCP9978PSoAPWzviFmu8iM8nwNQ+jbyrBVSjxHxIv2nw+
2vte/HEluo6Qjs4VGfDDdDShu1XoqJnXTiQ1/LyOAVCZ34Z+emQd3iV+txlyGImVfBA8BNA7wCfV
GKYQbf1rq6gxARaXpelRdfBweQv84mJxp2MpjAtb+3JJD805ywJUE0dn35pfvDy9spbqu+kI6tju
TGs79Mb1ks1v9SIB0Vrlc4tIBvoWSgvycMomf1kCv88cTiaCPo/MlcTqYyTrGu2M9PncXVtV493F
kSvwba/mQ21k6bVJo/svqRyo2d+mD9tL4AeCg9chAPowVyc2hKptOnkKugBE/2QRPhY/it5CuMC6
s9vg1hpaSr+VvXWSDiJe9d1tR0WPr4W/3q1N3VlKfEPDSGCKKfWMWlkEmLoFGuqpK9Ob24Nb1AB4
lAE5PkW8Y6LSk2TLKa+prYjpzpyLHrRQF6A83r0UNhhmT5G02CWSATEt5oE4hVpPA+k8SmhOyfpQ
TwAccvpzF3HerKwx+1nmJC92M78EarE2SF6gvRBmI60st9gKB06X3ZKB1L2HFMlkAvlwKe/4zWXo
Flyvuh1H4uo4drApbTqgF1EPTCi1rkd7gMYKBMICWOXJNyfMrT2Kw9GqC0S88VDpB/sRPXgq+27k
5lugBNDM5WoOp1WYyLX02scoUPG+75SC3gBJj2gRGnzmbJD8g0jXvQBhQ983zx46Uwu8mOmCjg4E
57RPYactAWKv1R6Rsmu/tvehPVz6UrsecdWtPRoXSbpszaVbtq0RQLDJD6aLBLMvbse+/OY1wPEb
cSoBHeczsiCj4584tXU1kWJj4J/zvL7xG+8ayvMztSH6QQW4z3C6aUCpTLO3Q7T5gB/kSiXNQ1iq
a+nnd5XEsrIsj6bMtwNDRn4Ep8W1tr5J0xgiPaWKB+U4e2dMKL/O3wJKcmwWe+Ghk5oFj6mxqLWr
LfD8CDiqgsAFfHiH6Oq1707bUVcblftQ5y7+1CYYQTNN9z74hN4gSPVIwJhgwypM/WHbUKyCwA41
sUrAisjRQNcshVIFY21ViAogMZTpJGz/smD18vh1lwo81+e0JJ6kmPUxRMokXoa9LYcTdEcmF7Tl
v6a39u+bAotQStOXpmO7v0WthZyc0mn8AZzqU892Vs6YGdvjdWsqmtNzfHrvkUDlcYHNml2Fwdwm
HvtVUKtDAJJX+NMV82gPAZCns63TazVTEUDY0Q6ZhZ2zM6tG0x//soULfSJ8fDi+5RDAENoT3H84
MfJegB4BWHoS4bSvrR9Rml0EI65I7qtTvYBbvNB2MlU0Y4UFiQdUxzBFWmA28FN9E0PQvisHlgij
tQqVWnSnpxzPY6ownOFNWN6kGidQV8wnA7Og/nIcty7yEPwBfHmXGAn9w/KbDxxGRXhySGxDF7wO
UBuoaPaBYscO/fOD62OOIc3Ao+BC6EYW6RFR8VD+UYxg8zOTyAtAo8qNP4Dr782jV6G2hd+IQrvE
XYKvwL//MuofojeG1QezQ1pB1fHDcYk4Q1Q2Uzae8sGuN1YkoZDgXI+XSRgeII1CMkCLbl1awGAn
u42f/Yam+ee3/qfFwNlLAmdTr+Bifr31ug3YYnKDOAvMmPofLYbfQ0TWm7CIU33Ord/KSWZeCjta
4uQ+7XMARdDAkKpi8/v8Rj4mPrxDn6OS1+hzapkfD8U4zcqZaqt1avMA0h3WoKdYOslT1bfqqJZW
HlGpq66GaCmfPh/5D2ud52ezXkhDpC0+zJ7WbfMqSfrpJHIt0QIqB6X/v24pv4dy+i39/1GkDgr+
MUe9HJUn8uzxNHgVVnLdbTl09yIcjrmDS00wPv/lpv4QZPiC2jRZt+PzP/1W/zFeuKA/4EXZdLIB
+dzNoYMR8dwnGzI84wZ9T5AVY+TuZxsVO5pV4DVAbkTXo+87V1ZaEwAkPYyzwEDaJ7dluB9ruBEX
qgXyAVB+Bq+laoeq7PDW+n4PZdKoU6BnVnZAvst4MMp6Wjm9mr758ASfnbIv32gewsQrGYgA0DMe
0LdYzhSahuvGigMU8Vq4tLUwNklP8GG1sX/letRMw2VQb4aoMQsQY341S/BF3sRRHtE2A2tX0kK1
x47YSQXqPDlx8yj7pbviOsWZFoBazfC7NhCjaNT1fXdNZAoA3WKzhCQtiDc1IFqMTfPw+Vv406T+
50v4sDrBXS0Jyjw04Lr5pejTo0h647JxvBwnrPZHBxYb5SH/5fNR/7BgSRk86pC4AthUPn599Y0E
2SiMWmFLYfn3qZHgJZLBSvl8lD8sm8AkQSF0cClFfMyWNXOzinpLnTrTUbRqaYI2ZVR8z63Svgrq
IP3x+Xi/FWfZIbCBcAQHMzf3WxfL73snad24P00+QHhf+3YJAd19vCE3Xs2Dt6Jt14Be7tALMw5+
hHJ/YB4MQ64+v5Lf9lyShMCERelTrfB+26rssLU8aQ7ypvBj84DggP9gJxYaE427/K169dsy1mMF
76V8l87axwywtNrcFFnhnlSNQmCEfEqy5JdpDTbOrrxgFUzNQzmH+ANhlHyROM10+Pxmf5tM1nuN
gn4e7QxJneDXyTRMKUIOfmWfpjaYbxajjPCLMNJvn49i2XzNL3GLHobKC0UnqtwUCn8dJgmqOa36
RGJ5GNMNj6KfIygNJRWMC2sz2uDoXQvTr6gY92gVGqveQJ2iHqfsLyn3b/dLJ1YGbsAcswS1uA+H
OkDIapgQczoHc4JlRX/b+n8rSX6MLgNu0+WUs3izFiDkj88UXTTbpUno3IN+NneIwyRvgUV7Guiw
QYHfsVTzPEHy2UcNkgBzM94glgazQIqJfqrjJoBbOliCQ9YdW+wQkeoL8fUoZi0A1jjJMSd5PSk3
ac9p1JAVJH2MUZVnf5PekDhgYisLtZzO+MsZHvxeyyMaCmhW6AUqBWWLX19j28/kUYTn13T17vPO
2CdpYF8sQ4Kt3DzO2HaY1wFiFqnpXhgIEZUGXjRNGj4nQ3eQXXxuF4TL7HLYzK51tgaF+qgFWu+n
k3ZYItqvtGMwyqvtY1XiweUC7bRKB7TBlzjOUOTNtl3lfUXN/W5K25MokJFz1XWyhHfz/NTFdEmr
+WyPw2Mct9+EN69dxWzzK+BB9sZY4Hg69d0si/vSr46dGVIElTstPQ+RLh3QWJpL8FTmUUaPLSoT
bmPdyjndpFEGezo6qBBubrpWIcbtJRQb7j1zu8syaug/y9vUltBauR5rAqL5PZiSrVXFM9BSsuws
3s4JGHkT5CuYSwks2/MLMM19fNkHA7kZ4nykV9q1jw+7CzY/yPz2MZpvYlWY484fwsu0e7JH1AwL
6xgI68toi2czTXTsBIoeT6tQ3qppOISJsSvKJ1qv4OPagzTkesHeQc7MECqRkhpTSGvOdZF6Gr56
IHC7uANi9WSNwA4NKGeNKtYu3NYS31Q3mTc81IsJ1emGh6wd2AwIYWZY3wVLfzUU1kZVyToVctcY
4LTnL9T9n2o734WYDcYc9j2PzFQGMmNA7gUK9Etwj0zFii7g6KAJaU3b2VtehFBQdVLrS9//qI1y
T8y47XNELp3vtXLGC27CmMC/tvOXMnwZG6Tn5sK4KOPuoaUitbjeyk/HS/1SEqahyds0rGwddbQn
qWwFAeKxQegeElHsoXF44OZehtj1V2kG1g6vgNBuN6ET78wWEmljW3fkp7fFUF9FRXiKkLtY5LQu
izMPHsdV9PSql6DxoEmYj3aVd4h3ej+zecHSq/za1B1aqBJxvAphUWlfT11xYy3UIShCfY8nd2OW
6b1PggYJTeKWaEFt8DZ0ny5spDTdrt0agH1kN517Xz0sZHDOhORqCOIyl49x7l6bgXUT+MsdWpyX
tVJr35vBiA2PAOXOYxM+Z177LES5Mk3w3wSCmetdzBNRkbY+6utLaWjrof7KT5p7K/RoiNCkoZ+s
hx3bFeKS1yaRFdjrC7eqkXCfV0YLgSrtfor6/RMpRcMotVHgqTYyN/agB1aDz5Mwtd5Sa3svQwsR
MCjRZuypLHgc4YYBIRCViMyjh42U2Mpbsq9spwDkUZIZj8vob3Mr24l5gpuC5zLdve/CCs+tLc4e
Lt+2NI/u1KP1EQpjvZjo89YwkJaFZOw8+RFSx8158cuH0PKOqRFf19a8KwGzemYM039mVkQYmuLg
YLEdzTnf0Zkombi32Yjmmegean+5WHgYXZKeKz4IKuUiZMdGEP2yb9TFQJHLpdoZ9uhb8LR4qKuo
fgNSuPdr7zhgLx2USPQwrTJKm0YbXyVet25ylIpF/pTEJkDN6doeYnlJ3/FZr3rTMXae5h2B959R
EbfnS+mexjTZyspxt4L6HWjh6b4N011puJvCd58gSl07TfM4kJoAhCk2Qvlgw9oa6YMW/nfhEEzM
6wqdTIzsqEzpvQ0s2jBI5ECautoH2i8BgAu8kmzoV5HrbrN40OY88q0qrc1kgE5zHVi9+CwNDcLt
qOVhjrmgDGAb3hGGg3fh5g6ozikFLdhe6u3P7RPYY7lGB6Y1UpShdRP2mja1AJOw5euiDDicPvWm
nuqZ6IhwRFB/dxFxWVGcrq/MuXmOPRNKMftU0eH3VqVgt5sDgcaFkbcby4dGkhuQH4ER9HW77/qu
Bo9bAiIo6mPRqv3CCUplLkFwMWheIc2xvjPjR5QFr0nbPKPs8pYs1U07mI+4vJ17e96FAQS5UhpY
gBkCpM0oUE6Jl/kBNRwycDkr/coJR0eZHQITuaqAYtXV5I0jzY+yqA5KSndr1zErbnKL7iKZQ2S4
aT7teymcBzN15Mqs6FunQqvozUuPGrwXDyuDqk4n/HtoOJBmDH95Tq1WxJdz4NBT9TuI9DDg/eJn
VTX5IbH75EEkFiV76VjYGwECHnNN4KIb2+NHoWh/LoFKHznXhnU/ynqbVqF/yKiGHhlCrWxHtggo
uP4DQschfM7JnKKt1ZvNk8gb8PCGsayWKouvRgqnj27Wjd9pGggLiE+WXZFzhBe+rZGpC2Y7kQIF
GWP5Gl3kiC29BqY/7Qy4WhtHDfMhDvsBU5URBDnaKiCY0XVEdqrfKbABIDdn1JrbmK0bZsSqTYyf
5uTZFAus/0fZme3GjWRb9IsIBGfyNedBSk2p8YWQZIszGcEhOHz9Xaz70uW+qMIFumGUbTmTmWTE
iXP2XhuAjBELZmXS8BjSMRs9T6kdrjWBBIdMx9N21q5Dilqv5DkZWTQHWavXDKbWI7RqUEX7TOtq
HTDf/KbFkm5H39yH3IxD6u4YDZwz00Gww5kjVdMT5StylTplXBEOu6mVl9EK7wdgDjxiJ6mss17y
NhH9kZHt7Du3veRh+9vwBwJHBLMx07R+ZNC/QMvzAe1YwVaYyanxnK85ndmGzPq1GYOfKiNlgj0X
BQNiZXTPZvPQg4EklhJihoLOwTSE4OJPmlP7NAyfjDjejRHkEsOyoOaVmFmUJK/KRObZdNukKx4L
WRNt4qdfHaISTr79uzOmPn/Xg4qADBExW7BSffiYpgjI5rz5MG1zK0R9V/smNFybnFnfF1gMwgm+
Yx/cdUm6n+fZQCmSveShdyrYKydNbnvj8ArCPJJ2d0bXtWksgfI9ie8r7Bdc7WEQqO6t9j6eo2fT
n71zCwdyY8/EG8W1sYrT6Nr0QX9Mu6IgAUgYG1Mi+M+Xhne1nSrC0ns6DkMrjJvQkDhZzRuVWg/4
Flc5iwt7wnaMgfxJCtBlnx9LZlNzs+1UQ+iciZtp7MkC9OmEOvusMw+ZVMDyEMQP9W62JzCy9C9R
ZWyygmvJq/sqsheM9z7r62ebafjEXh/HPK5Tj5w0fA2RLMd0fFNa4WbrbwuHLJvlX5zL5q0R3k2u
o71wrC05VVQ67t4Po93y+wgql9KlxJYOLRvGw7tU/ZJesDWj8NNRuD4c3IXRzZziJ+6JZfdrklcj
/ZF68275eusAX7hqDzpYEvN+x5YgmR42RXpdirGW3cjo0Zp3417DvgOJfAtogTzndFXPKf8UWZyN
gB+T2QtmYy9qap0haF6xN61y6zfk2ANCqBOyBWh/dKuKvvmJhnBPUMNvvzKfS1vf8/6Wun6wMBpL
XCfdq8HfKEOMTHH11zZXm86qlMMmtMHjRYelGqn634LhVR5W68oz16FkT01CLC904IRQtH3qk/TD
B61JyDFeKAk2laq3luu8WBP7nVn/IPW9Z5KGIJg4JmM+I3uzg+5oDR+9YwAzFMwyG6gCrI+MerBE
MhjmR4sRzZHdIkk3O6xT6S6J8wWNGp2Vo9Z27P1Ulbv1GWQjiFpJfBdZScBA0r5ko7MzNa1zLz2F
dXi7fAl5212JijoHQftFdtt7G4OWr6zbob4SqhcT3xrum06fCzc4h43NSehmKfOlkX3lgvGP7eNf
UDEkBgAiBEc2DoaEaN2G4PDbftv69jYc3MMo+ydXuxs+6ygsj6457Ed3frLc5s4IqxN2z+PyoY+0
7TlGEhNHYlX7IBNKiwEwD6WjK+oNoilOi8jq9Bw8jUZ7nid2sD7+PdZgbrMZCDB6tN3Q52TJShR6
gjvOWY8D5C5uxqHrjkUPjMaVSOVzaW0H5OgImTep4TLG9S7xjHl6IPwhgtdISUQbZT/ln2bk7X2D
WxObhYw2CTRTI/IfRUOsgxFvk5JFxtPAPnA6GtHWsPsNoz7qvg7fSvwe1BkYA2TnvnkW5nhZjn4x
VVRK5WpTqwBTqtaebRF59qHnAQgBewOnTKJq7sTUnCoQZQVkvUJ1p+UUitVsPyoVgQ25C+t8uyyt
S8yGwzpcc/ioLOK+o/TSVQWRzNYVDuBD0kO0HWYCvT3j1z83QZbD8X/0QGgL/NWtoxJbdHjBnxqG
Nh/c2NV28zSpnYndwwma+5EcMvxo/gwDxFdrADbbf37RP5pZy4vaNuJwpNPuoqj5o/ESJblTdIMm
78kAEGAvRLiSiojJmj3/S9/szw7e8lou5yGEhnT5AZj+0VvpjKQvfT/66wJdwt0Tt3+eogPwecs7
cqUdkIhAOGvTO0qNEwUt///7Yv/2Bpae5n80xbN6FrpNUpL5lNsz3ZZP6OKfBiBP/9JF+j++yr+9
0B9dMxv8yigarrTMAHln+znjsAkEtyzw+AMjzpwtQKF/edE/B1L/+/naaBhsa5HC2PbfLw9OZgUq
yGhIHeV40rtY6mpO4jBgW1/cTOqE0mrV8ds5PbZ//mT/zwtm+kbPGU0D3+/fX9oXVE9uwAUnIb6U
HsXPcN/J/KYEAul1l5H/dMfiX77OP16Ux8W1UU7xeqZFE/rPbtOQDpbdVjZQQL+iwAu6Lw9Gy2M3
zhw5krppNqkoip2j2DF7LBj/8vLLNf3H87o8OGiOAhsPE4Ij+8/bGSDmaHoFcBx/Sj79KbvGovvd
QUJl4lpcumJq/6Xl/sf1suTaAVpZfBWIjpiR/fEhewyqw1oN+TWd6n3OBqS76V6LU9/2pHSM+9L6
0cG/DJL++zUdy6TMW/4Xmv/VDzXiypyMAvssqp61aJbsAY76dCRcIl8wNJKktxqM/6eQfhE7/+1V
rb/fTrn0MFNxmHkiyZ6Si4gOeVfWB1m9LLwKP7ooehnJj0Y15Eh357ZkHltXRczNP9/W//1I/fFG
/nyk/GZI8qgJnnK8mlZM1Xqym2ptOY+ubk9ddTLCjAyO939+2f9elE2aqIgcEEXzOP+pQ5/TWIFm
8Cb29XGxWI1dhEcqj3/njjlc//m1/pjjsGhYjh9YSJHYGZkVLjfAf6yJ0HMTIdpQPFmxTTC7RYk2
hhkxlYDI1oFECvTPr2djf/z7g7O8pG/TZEf0bQrT/rPZL1zdOYPr2U9NowgRMS8hLOq8GGh3AHIz
mnxDFBodIlO+en3xamPSjXJ1ClubI4Ob7XINOIvfkHAQg5jpWt6fIKFwVop+uTWqhDA85l2MIZBO
jJyHoyH9PbqzG0N657CsT+aYbozaXVX+cCoSC6Gn123HMXmP7fBu+QMTqzdP4KoE6xJlxGjY7iV0
0x962H+1cxIvAYVBKHlkVG9TkN4MiNS7KN7GMMMLf2kBZ+uKWgovqNfLawrBCh7SCLWFHE5cEbeO
DDaqtq8lyppVR/KXDcCiNN9F+Q1vGze6vhGZPKapECvfZbbl/6JR9RMQ61Ib9i7l08LAuHH56UU2
Oo/ho9eTUyvzA4RNwkv5EAOwJY69af1mbdkfbTHfJna3zWZxKsrPmK5UBLNNju8mMhoPT7lQBWmD
+pTWyZrm0VGYP24Mlm4KiVmcjyS5ngbhPNUsAWlqEuTTvFiltW3lZ8nEt4c+2+lpPQX+TubttbDJ
uc9NoMFleYfJdAtYZe3Pz3FuPAOGvzWlSweo3LWJTazSy4xuo8JVs86zU2rVeKZ7TbsZRWf3NOft
mtHCpovdeG9w1OHBa5LmtrHqzdxa6kZUfF+8e7Onb9kYcPb0hncfiiHehVUQ4RM42TPwF0E+Om5f
DyPaNcaV78JxKmlNk2KLObVwYBDwYS9w6JAjQzhxRl9+o5qc85gQHxVdWl/uLK+iMx8aOPX1Pkr1
XZZqcs8blIMO5n4D9gtBlYOezqFqbuexO4ccg9vAwnznffgiPNkmskpm6AMjddPfJg1IAYwmouZI
usBDrXaL3+siJ8yyXSYYxCPpA7nutd1zNzbP6TwWIEnp5WUVPtYhsABhcrpUPBKDS/JaGK5JH9jT
99x11LEr08L4HLb63poel0/JL3G/V+ErrG0GTt9FrYlsjr+dFDB13uq3zpTbKnBAOZfWOoiw43Du
Bzr6Y9CX2gzagMGhpH/v96p9KGOHyqL3g+bWL+3XYW7Vrl4+Wrq/2wHISD1XJ2vInwN7cO510agb
EJEhmpkaQKOrvjq3so6jqPJT39fRyW1d/Zp0zgiX0TbXSEzFi8bGFQEdE1P+ZAtFXugcRI+G4QSb
ATnpq6Mlur+sz6DNTva296IGNVPGVIUuPw5VYbzlBTGrcMf1tk5tgviGZrrHO5JISHWGeCzGftzo
BAWk4cV0eRRqxFsxMQne115Q6XXGzbNQJ3199doARGlm8+qOyPy3SvvMEAiBlOxIVfnsDTNdvRQ0
OmfMOTwKF/hY6jQ2WQY1X3pdRAKNhev7T0C7gufGs5hVpLLNz1OOWcqTzkHRisFetwT7tIRga7KH
qdsaoXZ9CQawdJEvdJED16E3m1MTZk9WGJ/iJL4oDDRb6WffviXrA8krv5AuvjpGCZkwP2FD3ypM
fIRzpfvY6phouBDTlnb12PiPYPje6zC8zHbprtPOeg1GryJ0MOcGFA4dGqCQfm2RP0meIvkQIBi8
SBzc6IIrkdY/ERMDsXf91YPJ3ehp55a09F2H6GceUDBtiFyz0fv0F+JNRPgBKsNl9kRGGgWF6NpF
jubyhwXOWgUy12lO8fBYGeFrn+o3OWfYS12mK7/z3t7zhwIGfZd3tJi6TRUbiIZJDVW7ikahWsz1
MbFlLikjw4ZxCHihfqfg5jYn0/DvSBPcLqIf6ZzECO4fGd/Uf/f1+NuqbVCpkQdj3jPuVQGVJEEk
wggr4egax9aaYxoolCWJvHbhnfGxuV7H3X2FEMnDgWa/ue+r8Vtn0mJiS8Y8r9DJu+USEbHtuagS
cQJ5Mt/onUBFn7B03BvqO1f+PdfFp9GL09CVdEaeRfQYEmGyvPZsNnsrHsMN0iWSmzghQqJwq3Zd
O7ezch6Jej65Q0QJ7MIqdyYwDlEJkI5Fk3dFBZNO8jnGWQVcH/+ele1aNAwou06ltPRJxj7L/Mlc
0Altu6k6tQlmQZ3lr3pdbMwldrmYDy73HD8S2JmGQHaCzsS5WJyWYcfyL1GpNacZ1Cqi0He/LI78
Z0JMzSN/J/IFeLdy2tW0nDwd0nVx6TkXPr/Zo2Hl+N2wfBb+gR+q8uKmskl58rs9/5TlNE80eHJD
9WiUT7px9/xidcNuMPuVOT0ufxf38fJe0EC/8Iexkkf+q2/LD8vm1N/Blx3PfMCgWa5EP8Cs8RE4
5+sq+6iVgh0oTljCl3eapOKOX2IstRveixizdwVlmvKbX2xoloTxbruJkr8XRGZaDH9G84X06G1Q
x1tSek9GHLwFtEoaCeOVfoeyja3vQq3jH2/rG34xdPOFkProzJm4l40JbNYkfvJeNw15FX51dAO5
L7v0nLozAu3ROstIv8Sl+en2RBpZbnnT1zVgNLqUUY5hnyLK7FvAQDPsiQwUQD/En4UKO/CZs72x
+oiupJGfRAaVNhsXgfYMzySNOrivJGgnAuYu9BYvn981O/EKz+y8Ml3aZ8H8hKghuvWUOy3tpLnd
j6W6U2mMbEG3/XpxR5qrMSvIiIZbb21nDl4rrHJ0f2PQrw5gnrCY+ByUS8FmkG6jrcYDvNTloJk8
LP+OMWl4CV1aqXUROCMhPuQUbJRbT+QfRQyA0skZqSpgM+gxumShaB7H1HCu3owsJsTDvEr5vXXW
tzCmc67RKS6O236VafpZMadcW1AZ1mOXf5bW9C6a1F8NcmLdKiN8/rH1XFSi3wzjcIdQpfpIw/w1
mAww5pLhTz0GhNDGA7kauVXvk8rPL54GNDzbNBt7w+uhI6bmvgptuvmaVd10SSTO0wlVYVlw/xHI
Em3zhJSeBLL7DnN+RgbFMF9VM74HqXOlYodI2pvGOaRmip/ykUXeSdQHmotfhlN9DSYYRPoLZM/K
LkDxZpfT1pwDIB9YbOFFYbaSDGrdamNbZOmgEH3NfcJjKm82NgVkEaahuiHlMHwHuBm8gSBbWB0x
FaXHqHM/Td1tgM9W0Bw+ksjEqLGYW/t+wdWezVRkJ6dJXpB00IAz5HOZltbGYE+5GdowZOC6DC8E
2hUnm/13MhR9gq1j9CYyT+y7LJDDmRN9QdiqQP4fC4K9bJDwppA3TDCGNzT+4ady+yUnKHO9Y8C8
5VAYNqZPy4J9Squ/tSKWCdtdwuRygi2YvWUcuLN4cRlh9oQxkrAvY1uF6Zo0HduyT5tg5bh9QmCA
4HAz+i7d1pjYo12iCAIrO53uKl3mdA17EzVtF6e0MgrLT+5ZmWMWWCsaweCGY3OM2aX3lYiJBWzH
8TaOC5DokYUrN5uNq+8WuCmZ7iYvYZYBJjdSpmId2tUYJtirDBp9q9Xsbhol1G9iJuaR3pBdwOyN
+ipnM0W1iM2Cii+HGFKRHZL1rzWAWm9thU36nWRTcTA04QHJnHwOQ/JjquBXbTHXZZyjXskuCrpV
2nIHWHRpf6VFS8Foeypi63Gj23Qyml2ezPJDDNG4L8rW/+L9lNtKu6DW8kVRaRVirUabDbXs0J5U
uUj3xewzPihBFVV+R7Rc0lYMpLNuyRTwSeMmaZkvAQ6HmbI3GQ5+pThlLMbJ0rGYpEqCp6OYoZHy
O0ZZhL+FmlUqCjvkfJ169BnHnoNlnGNOu2AR9lnKmVYa6N4qDBo8cIBexqnZlRZiF+ZjqBf2tYAG
WotqpYSBjwYiEmEJA7kiuUtxhEWLWB/KAYspTkPqdq0PCCfXNqjMaOwv+NTPMgFhUDfrspl3Sa6o
34HHaaIvk85OfoeKRj2RkDZN+T7I2fWNB+BLVBdeB7PcZQ4MhZCEMfIYGCJwDi3BjTcPRUTSuDLN
D6/OviIIbaveGzZy4kwYD6hi9GVQ8OHq4pS59d4PqudK9nRx/IuVwhSiJt1XRn2Zg+RLjfTdO5U9
jSFOoKYLv1rhkWpVfvTYhPj38Sd4DtgTpSWLDYlycG1s5yYJzDfXFkxwKVwZuDI732aueSR+9IqP
6zULI3hVeGsgx8gJhKE9v1R+sbVRBeF92RSF8TAM9cEhl7xiVhjoDOyb+5z3DISbWgr4Ar6zCSPW
0KrRa6sY6KGTVVzr9ks2QMzNbtp0anrPHAZOy3VSzQOBzr9T3d/0Mj4S2EyqHO7KvW+3+oavgwGe
GywR2uHFs5NoZYzdcXlzYVJ/YpJE9KkIlzv4vYSIFwDVCxWj5BxTdsmeufIbIh49gixlgP0JPTEA
TZBKE1F31gw6BzxB41PYxMRypPiPWkY7uSjuyjg/TZ69NqxSM+chJcxfWwnTyqoI1/bgOk/GlL66
nn6ckUisYrur8QIxlf7ioodtGQX7ei6v2jSPQTHeLA6IMMO7XqlDgnthLVrjOS45LWqlq2oVaeRC
fujOKzt3SWj5PXXhqyFAna1EJ7W7NTRZCZ2Y9ygKEAw7kMJdYoeNRl/UwOOTQR0rgtH8zqYqWYV9
vu7y9tcyubbZ/fx8OggyqBpjPEVFfDF6vfdgtuF/fRbzsK8R6ICreMAIe01D1AfAlnTbbhMyrlTr
/0QaTz36GieatjKU02pu/hJLgSCZ7x1XUdDFxHzGd4gTbvKkplDsb2XBFEzKSyWAD9rNr9ntGLdI
kKnjdJNHwzGZS5LqQH/UCGCSnkO5YDTJoGeruoBppz60OrzL/XoTJcEustIPJK3jZuJRW4N9BW9k
etZOKBa3cZJ7GdifIBFhmdPav5tniLSFasglyiAKVjNTMJVBXifaZ2UO9J9jgQQmqjA2zgNSDbMj
nCEuf/oO90o047qarMramn2c70IlWYWquNvaSWAcszLf5Rl4s2kcDqgW7pzSmQgmIZVYwnOyFSjV
YkgnNImc3RN4iiXviEhC1A6MU/SUO7u26d+YHV6rMugZ5YywCGUiN7JydrKxNm0wPEYlKDMP1tFp
MMj/HOVrWjjmY1r31jP0FJBfc0S8d80E1JIMVbHh3iCvpOvQVBIIVyF3qKSR/rQcMSl2nQLcBncB
rI6tpnKnl7kj3vfaWWw78OWyEn47DpVVT1wnyEQOYapTzPXzy1AiWclskC4ohMythJI1Et2QeNYD
zV8i9sb8Jl6EArGpjgL8B8pamC/MSlVP8FdYXuzE27N7YdUjBXujK7/eCR9TmCfqbjfOndo2rr5v
TX3KquW4jIxjGa2tIyREelIAA8V7iF0i6ZbdM3BuUn98WpItmxRSe5m0N36ZOisWkHWQ2NuqJdQ3
9U6O9C5pMv3yivqNJIxNbhMnkMuLbJO3uunp/VjDTi3PzAC4YT337pPTgZppixcjkuegs4JV1Aff
VgOVzkn59Noqu5BAtdVddFdX5WuXxc9DIn/6rIyeo4o41mpgAZxATi6rIHxDZRBeUD7LAJmuxwwX
9/XW72C9S3YkOzrYfv4xMbTNTWdbLTnHUTecVN5QrGT2PgTNsKY/fOt47omi8wYiMLA746Ec8BOR
yNGSlJ6J/pI20Re0uhv8SW9Tw2hz8Wrp2N2HvH9oTOdwIVB28aru2jMlwK0iFJWtmimUGVHZpA/G
XO9SW16XzzxIR5By3i5Cieb6tNu1+1LrEFGpgUKrOtp9tS15mKfEYPdEi5NmT3Op9miVv2Yi7Jeu
IBAYuMI+7FoxIdB3fw+8+vIDMWZJZF9PKrVfZi86zL6mOznuyt5ak1+5ITNh0/POLSxi5cQnTyl3
5rQ8xsOHRWxHV5HIIV5Gzzs0yWsuTbQJC7ct3Qg73w4MmVEEo2JL4KrWtzF2hDGmpWhMIY5P69bU
3TkxZb9yEjRRk+2f+tC59jZZj9MSzGdeJBLU1BerwGmIMzCvaTFf2pjiY7kF1VIBsb8inr2MnnOE
NXaEY01IG1hxYn+X77asp0PAqhVMTPHdGQ+/LqtXs+m3FmtohLSyLOZ9mtR3cW3fK6EPPXmyddmh
MhQPC/tuspeQa76J5Vvh/ZH1FZyzOP3q0/Gpatu7yV0yD7nfI5m8jc5X2yU8lXNWb4cZW/U0pAdv
QluzhHT1xomM74opN9NxS62JqXmYjQFXXLnNBsIpaSx0NEbM5NXv/X0Z5J+JRfit5uxSzZTV40wM
VOb5WyNBGderYteMOWx72hKV9ZRZ6tvBQMhRsvkUDdWlaeRb0udwjxM914/BPeIi1Hw1HOX/vbem
uqpRSg4QOn2uINpG/nxEwZVvvHa4uhWiJLhSh9hGvO5Q6zE5RY1QoC0ISjuDscih1JyK7TyQ9sVP
9fQwa8p9tELMo3CeTv3B1vydnkB7bd4S1v5gGLRwtQulpRUSkoT/nXaVgeOKmDFgmSOOinCc9p6b
3XTlcLA0oTZdvmvzaptlYk3xfq3R6UKj2Rt58NUTYC+HEJZfzL00VSgUEdjgd+dxKm2I16beZTxW
Var2ysofau4JM6QZPf50MWr2UO3nxqIdZ37bhkYaY1YeMNcoe1jSSTu43FFAgBur9oDJwfCdm4jP
yg8K1pRu3La8jKuIxDam5850L+5svjeMx1qiDqZEb9PlvcwCif+crm2agFEwvkvjweX2TCHVrcFR
A+fzfw19ei5KdlDieuY9s9LySIy42tBZdU/wqo21T+r7trFQSiPZfecOfUPmNK95BBuHPAduotQ0
HmRKOG4HXW+MWq7DE9dQckFDIK8ON35JgGDL9jjQaVlUJFHlXiK06Gqs8H/TqLT8vWyGA4xmYqcx
2U7aI+003Tlz9OMa9lp5JIh1H2qpr6MA/RaQcjjLWdpcOJGBPy1vILSf0yA4Ae69mLApeqO8M8lv
TTT4krL6SkOTfjony0J85gxiVsIwbuZxvGmBQruKSFOewEGm7CHOvu25l3wGOKPvdWufPjPZML/I
dLkxBIROJ81PLqYzpEl5xY1BlkjvF5uxrI45+uSlDWUp/72ENbMu3eILCNHBc/UhJq/KHAjOIQZ1
pl1H6tmC/GW4lP82YvJM+vzD5j2GXn2MUpaXGBZ9kZ8YpS9RU+fI5Klxp7HdsG2S0RHvIocnbnnH
GVBTNyMnPHXhEBZn5pI7o/E3JSqtyu4vAeLKjnO6hwCxQdk2uMmBBtK6hZa3SgIaEmE6QMx18H4T
aNnQHJXVWmi42lh/0CuO8Ta1wmXFPdgdhVAc39Ho3w8NaRvMWcb1JFzmReLFZL+pHYehFwOOHnlf
K9wdnZ+X5UbE6sjKEzEoG27zKDvKIbrt4eqbWfqDwO1aRNOxHwnRo7O+8pp600qP3A21Dz1zV0t1
KEVJCpTepS32Y5qbDgjf3pqPpjNvQmBymc1y3Jb2bZoza5oJ65jC+SmvXmrGMUlHM1Ig4RSufHEo
ulAsGeiYIbkjqNaqfIxDsSY09V1GKOtyVZLHnlJveEhMmfq2OTjWIuDDNn7ZHtEr2joEg31rz0um
0lOWe6ewC3cYcH7grL+5U3Rm+bYwa4hd1c1nisybkTbBcpuRw/BZD+b3ciGp6+DOGb5LyrC5bW4s
dmeRvKbByFCZdcBnVJe1xzGrDqOhTpxxNpkpH6g96H3AVUsUbYLMTHZ0ag8lEXcUBoiuehRT+h0Q
3Z49EiQfHfuExQx6z27W3QvmBZT8uEFilm9P1h9my2ep8v6YN9WPbMafRtEXMt59coNRS9mXUctd
4hFSRuwRRi1yUDgn22w0cX4FElZjWWnvgtZ4GofqwGZzEFOFrMuPV3kjFtxk9zGySxOQhGVFsGhy
7vytkU1DNeOYthxpfaQxAe9lHOxnU9OmUsvYP+rOHUvVsoZETHV7OdChM7KtAoWDPwQJGlCLMixf
Wjmw2WOiiSC9rvjwnnqVHUrGWkOrajrVA43W9J6ZLEJJsrAjo2FLtk49ETkkHFwHNlVTpN9NYGYk
7AC1FV30Oi/e9QUKxEpj/iUva3Rw6pbDS0cyzrLae2P+GTcmeUJqBmBBM6lz8oOmgbDJs/pJxXZK
KWi+hjzB7B4VQzRFR05Za7uXp7qIcV7M4gUS0Josy4dY57RKyQFeh8B2eq69nJwHVS8eGU424B+c
G5HkD23kQ0DLWOChXw8JPdY8eKgS9nOny0jxTfIlzK0hyjnCuDMn2bbO6pykhyK+i0omaVbrHEdd
2auioT1taNq7Gd+wS4Q1dJGes2bXGTs+eIobJGLbUQ+wRELO+Ah6TgicnhMBSX9aKoqcKsnyBbFp
eZhu0k6pjdu2b8uqFyeouVsdb7WmDJaJy6mG+wUoG83BrlgZ9DAoNfCblBGSeWTotI/djtrQC6Z9
XIHadXquE5BnTe1U3PhNfi5rMB6hfs+iNt42BBBQndiHRRoiFS1ZQ+LKTH4Tig1FTQdEfjQFFRxm
W7aqj7YidlEX6txarPWTPdrHOmW7d6X9YPj1s+hCcpP95ghP9M4gpmDNXzz7HoukSQ56zxmzDgL+
33kvll3Jk3KHzThQ4hSLTDDkeA/XUFZnPQLKLxu7YetGDmAYRkGuXPU+QOZtpHoIS5wVQ0+vQQSD
R/VdEIc0P+Zuzdir/Clr9ykPmjPHZsaAefudWkxiOcIfnSS/wwBwm0iD5b56yafoYsTRhVbs2RvQ
NDgzTEXFsXLGdmKX9f2yIVSyJORGVXzoljOXnJkIkb9OMlZX5dsoiVEOT/JkseW0pXvyJkYFQ7EJ
DZKp9Pg64kPdpVR8KK2GBCuS10ZggKp3GzYWezOoeJMqE3cDxUAxh7dGRoxR5A4j31B6DZvRxRiV
3ke1Ojppe8qrHtHOVECzZ4qnreQCBPooMWuPPIqZE4CU1I9W6B0ch4TrJMM/w3i2ct67bNiiMDlk
HKk7mMqU0HCJEzA3mIyIcei/cyBT2ErezKx8w4t5G0laczghYSoD8SepMyWPM86uDmSs/ZgLkmoa
rwbVgSRwTQMcXjl95C9bdO5jr3E1OIuFQozde+FVWADmAViz8am8lPu8P6g4qZ9xdPanJJ9PVamY
cTR9vUPv/mJYsMjNpQnPdPlBeH/dLSgRWJaaLWOTC/Y8DPUVOe0Rzg/CzRGQRBFPnpkvbHrtb+Yi
8dda+RVdAsS7PaOp2quDV5nCFBVzkd7BGUbcLIOMS7IRg9Ecj47LQfSW2XJxkdqsTonTozC26M3T
TgWMbtw4lWTziEaWVau9HyNMf7bJ3AgC09yS0NOWwypC8Q3UE5H4vim6cTMzFHoLYxcGhJWXD5y4
iB9cxMpjHzDh8sY5+N2ls/ZWHrHqz1WaUDebNk/ooqTbpK6X7QzHlO988vU5N73pRGeTeViDxydb
jRy3zxaaoa0d5sWjooOI3SdWT7PPVCIJQ3HogrZ57+F0boyFsBg1TfTs2QbBebHBqSIqx8MownpX
JwPhbHkxPoSisj9o7NCqDDVPPNiOTZr07arqoy8dI1dpDORP2dQd9WiQl1I2NUbNgPYJKYAmDHqd
XjNuhoqRFr1pViof7tFsFQyIlcPB0ErnO2qk4dz6aXkOtH0fyNLZCMufH2urlTeVmf2ySe7CiZgW
Dz486W3r0ESfKHzpc+qXZjBoQBfehg7MT1YbOYv8nNHDmfzj7CFdjFuRXSH5GzxA4XKMLVOS8mRv
d+uqToddTM4gGn9r+lVnnXewZSGdFayvNCDsehgfAnrtp0zY8fhkCKfrLjRo7WhX4cVZD4ZJWZ3R
j+rZYDceOmf24/qHeUR5W8fm/BQwusWOBw8TRWn72M6J/1MUTYeV02+/hpkYNDx1s9w5/hzepSU7
MrqGduiXbAHUkNbaC62u2OIgKs/TiL5cB0l69kQzbOpoHH+5UE3NXTEnxHrmYWwflTeGZDuE02tv
2xkz6wCi8GxZJe2cmEOU3eQQHbhJY4oxMFha+2+TTQZsZFj97WgPdOkWQ0kQpYq5hB9XzwQO/Q9n
57XbRrKt4SdqoEN1umWmSEmmqOibhmXZnXPupz9feS62RQokfDY2BpjBjItVXWGFP3hbU/T4KdJl
UQ5NMyFnTnhIwaOxuq2ZIW0zY1+Pj54NCIxGRfOUlij9C/o8D6ZP7zJypY1MloXW0onrY8Llipkc
jmI3ISiqQ6rk7dxsChNsuomAZFR25jFLG/19cooMLosvbSgH92h4vggoCyZelezK3hx3Xdu9mTnY
JYc4up0rqH0RkY55GR9Darj4ohkgeGzJm6MoqcyAWzXjMh4U/T2ftPo9jgDLzmKfzkZpq9lTjEuT
ZgdiRbvIJB6JrUXbuJAAgrABGVuhzfE6DdXPSRQ0TNKCJpjXWLDgKNOrSk8zNZ3wnfxjtEBI0uFX
ATaPAkbf2+km1pP8XhFS2qLzkYfTaXzMhiAedrhBVdMsUVNr03iemc9ZSpzTVDrAXcs1WmAYs6C4
GWyShho1tjxmd4jiGK+gEBXIgPKUMYThNzaasqlHgSqaqIoHDLzFuOspSrgLPENDmjuGl/9W+qz7
Rq5GAYMgQyMe9Fu4XJko5nXYGa8+4JeYUJnfgQwPPZGMnjSSV4rAjy+OtiYlimVk5MNPtVTdGUzx
Z7MD87lshrDCoFpXSC8c3wF2MbiIsZltVy4Bc3WrtKmhiunVtG1LJV3lJZzHQEW+Hmfvhu/SqFtR
xOl7BjXHWutqaCxtrRooPtbxMre9Ykvzm9AMQ+CFW3r2oa7BkY51b7wjNuaOBPyRj+0ALkOE9VZW
i/VopQ4GWxBx8bjPPFg7I3ZUQ/6oOHX97Bt6+5I2U7Kz2rQ8iJIENhVW+qzQ+QWQgKXTUdW9+rEU
GKGOGiXE3tMBYUQ8l1iVcqkDXUIVzHfiN04n6XyKyIZrllKthISjb1xlRpvxRwbfk0tQAxEbiwcM
7tvl4FRQf2u3mGuF8V7D/j7U2VCqFEPamiBDIZi1HJH+HDy9oHfi8PAPRZSsc4q78zIa9zihKZuk
QABfa2BhY38FchA/Y0oC/Qdwg7fYdX8jeUEDNIblhvFTfoswqdjDmPipOs0InTIakLOLDlT5f6Ui
9NcTBnvzaiC9U7iK4Q1P3obL3bsH7yDhHqGxUAoV+15lcncwdIDMBAMKdQAb6HdS4bR1+OghhgLY
0QSAsLza/S7oDz6g3IlCGtjWBU8BZmoR0jKZg4OyrWTqjq48ZXUuKpCMRNi5wD1zJPyAVz0Cqetp
e/YK/Uo/bKJl1psmWALEhme5kmE3IDNQA/IHoE7NWugCkKPwIekOk5C2Psw0KsrfbeI9DewipwhW
WqMfsfRggyhLRQejBdLLjOJbixJMJTSao/UO6Zxns8bIXOCWRkO3oFNRbdih9i5Cu3imqcFiCOMF
FaMXKmGLEvk8YqHwfWijew3VMsXE97HD8kz86Wc4d7Y6lEQ1Kp1ZK9rHKbUp5P72yGs82HCRzKZ9
pvP/GOk4VYmABDyzdmoTvWLRTDCKY5GTZd9wzVzKfwCT9S5X9Z9Bb+yDDC+RztzZGA4tU0k7o6gX
JNOuiZI7ozKee4cjVDavbTNsOJX0yAXeCbQ8RZYT4paPdmXhhunozY2RTfXMJn4BlI8tNz+hbQED
TGF/0yjFCrn2GZrNe18rHqI6BJSKv5neBx1NR1ChGprFEn5e1sb9kCr71Hoirnhvcl5g1zZ/K21N
yBumuHBz1HsN5IQwj36G8MRYRjqRRIjHa+/TnqNbJrE4fpM/WKP5E8TnDLfmmTG6qEuEG5NgIgXq
RLX2G5vmO76Hq1rXsXmRGE+FolwzoqKkPk/I+TTKdIBA/JSU/SEsM5rS2lILux+tqD7aUHnxMeRe
J5hEOlM676vyhgAnm+mt+sElswmH9CEtlE0ZTWAMbfD7ENwlqj0ww5UC76qnFRcOw04Oo7YQ+OX1
V0g3ItS/lvIHxRNV4dZ/Jcr5NQX5gVdVbNrB/i7/LWdSF60RJotOyYB2IZqORgBtWeoVcdYtEQiZ
44N4QEZi6daUXlP3DoODVTRRmCq9lUi6R6RjwV9rNf5DNEHa8obnAytBP3hqymY/uNWdNeZkmrX3
UnT+TQaNz1HIFBxuD8r7OdZu1CMxwGpu0RNaZynvq+N+H1oyP8d+r6k7zkRFKOKgjedjVac7402R
Dc+ymhf2pGQF+VU51tkmq9QVF8K8rvOlkpPh0XEQpocIZm8c0OzZaVXz4pqwAAMCxlgAcjYCe6El
03aKm/sKq5IZzxo249XwbZK1D91Q7/FzWepD+YZL2wsAQpEHpMJF8RyZfUGjIX6tQ3UTW/md2foc
b+3eN7KbUv4mFCeRqdg1gHxL11q5MU1+CeWuEzwqKdPn1qprEWBJU1Tzc+9FVbUjCIBXV2uV+eAb
lNjgXc0Kz0pW1A2wmBHgNbqkxR3ak14SzosPYxEhrubZHpE7cIUC7V8o94jQlJibTe+BEb7b+lBt
ekh1TdNtE8y6DAghE841fd1xRSdRtwXK+z1oe7QLAn0f6RZYT2l81nLSzcr+7RcE1E3qverG6APM
zpGitBelh9qrrhb6DFXQjwQ41EYL+g3N3k0ees8+uLrZ0I20N7nIb0UXpOtBFAkWzE0GzdC6zxvr
LjfdPcA/tw+reVnprUQkOoGyy0pcejAgUOllWN5LkhqLiZK7zwWlmc6Kf3Npgit0gYpm2Oa2OsRC
AWdfHg67HhY6GiSYTHFb4u2yBOMoYHb2XLp+ZLznrXzIddoA4Zb3fAlIfD1gNKHFRwiHHJcJg3dg
s1gyye2t0MwNUxN31pLkWDKmmuUY14u6onNtY3yqvaFatohybelAfo6FsZu4niF+SsWHkfpmlPZw
fScyRXQNQGc64FMtLZ6j6XakHOsmGIN7DzkYFKDvIBWfqSyOfDHFMedyJfTSv61rbZapxqNL0wN8
arzFAWenKe4+6yCsAqfszfsh9l8qqK2mmywIKLFvcNeorDwMBrVFwCIkbBTqhxeMV/AObCCk3ue6
cW/35nvLZEST01bREXHyXnoHsLoaStM2fdtQd/cp0kO6wvK7XTR9vc0Qz5TcVjuhCMtdw9TSuuSF
evYJMHwnQ5H1WYKJEXlbqF2xNpvnwXmtQsjwWrtpUmclea/Y8S6SOH/3Eq8nySpXI+UtAxyy/AOZ
VQx232krOnQApMYg+6bqxo0WIreaO8FN4KRbsrWli/xUaytH+KgL6lw7ZFdnMOu2Q5AdTT3ap+o9
b8kcBG4IirQWb/y2Jr+VP150GEXG1VKzvJlcuzGctl1xr0NKz4N8V3Ya6r3gwCUgq1LelCGgdR2t
SuF+N2r9qUmLH2Nt3oHcJLHly7ExWFZGkjtMwqV5Soyp1AgUCmXlAEzfYAATo4/FsTdUD6ZH8DDR
55YsXMr/CfIx/Zuae79tVV3VdDMTqodzuSRJ2ib0Netq4aQ6HPThWCrTW5saB2NM1z2pPEgGysBV
ex8BZ8lVC2oqAlTzulNuxx6wgfWktNYij0Y0QvHbVIqlmDizU6tuAl6oRI/WNkgBBAS8rTZZD1io
8IXsEURHT+UYXLH0Y1HSjUKL2KnNZekCbjWwuigLH92LaOHG9dvI7iwh87RhvGw67I1rIg9WHIW0
fGmM2UrWBDoznY8Dr31W5T9Ut4wRqR62KYdnGJyVSgWJJ/lArvvQmpZGWzykplYYO12WrvglXdht
hs49RCqu33x2MOKQpNGA4b80A+pxwUKjD1VmzynpiWbgTNZnNxkNGY1Pq+Dg65XpShMHz4VMbhbl
PnFdAMk21VoYxkOnoh/lOeHWKXma5Sn2oa/0QbCKWmVFcrdmAyUlEE4Mz3eSD1VXwb4gKyYY3JGZ
3HVEL22twwFwVo1hbBDsv+35c+IStRnGlr9L/rPB177nsNkpZtNgNkBstvdGFm091tfAezAfJ6qR
0YJ/bHrukrY89WR1IZddZzHd0KftAud9KB581f5mZVJUHf7GTH6DWMT3GH0uAEDcRnq0bdlQIRNQ
1OTBd2hMxdzkEX8Sy5oC8p4KbdX0qHwY06ulpLc2AV3Pp5qCjyKalnId5Eq7SnKjiQeq0uj6Tv09
qDLIUTRwQfdy3Y1U68MHyyjXCkVYi1+q6eJmbIMlmDnkg+JfLUJZGSCEODafbRaY7I0GNCF8gAyI
G24lBUFGXnJs+efadKtUzCgRu6hpJFZzAdKKcG2fwkpIU3BwOnUACh6jcxenH8aQ/0jCAXD3tCGU
R6hI2jn+RvtFyjd4SXYTNz2Ed954J7+Lh5XSBz/iPthCUwEY8VrazlL+y5KE3vBv+SH2JHzPsvfv
E64kK/OlLBfS7suez0tCv/Q4WRpJWRM0SzUOv7kaYroeID6IXZCBwGAI7l6k1cFy+0lBnZz6212Z
AOrXudtTO41nRZUCPueTiD5AtSXYkSre2HGDqbnCtS3CG7yR+gVEc8Sii8ciRP+gyJVdNekvKAIt
bS52tRkxgcHkUcfzMQuxTM/hGDMZjnmyB6QhZtIZaTaVQHOmtof6gfRJOwVPsZF860Jwugq1mt7U
vilMoR/j3+jOrKPIv0kafyRbisdthJhCTuFiGVEtmY+psc8H80gjaOPDQ9THKLtrcS8sUeGZVUP/
hiq4V3APOocSAFqKALdVVIey8wBV0kX0WWKb2aHzgwREJ7ZRq9K0L8TaSEJn1rT+wZhgl1Xh0oAb
FlXdmogRSR4aal2Wvnp2KWaB0j/EXXYwe//OZPWpjMUIZmX1i4u3GCaBy8DV+6UHbWeumiENNWK5
TZfXz5M7vaZQQdoajbfU0G+7Pn8r0UEpSAwLfXoJ/Qw1UIfmDV5X45sZ1cfCBqmIUwZVx6badXaB
Pqqybgb9ieR5aXjjjtiFXkv1ETg+OhshdDYaJfep2e90ohTQUR+uj5WrKF9FKO6I879VDUl1GUDp
iP0nf4oXkWLcu1mzxVdoTcC5FMhlocS+sbKYBtMAedrxyjsZu2B3sygqusAgsEmj7LpeUamr7iv4
GvTeP7oxefay5LbRw3uEP1ea5T8mSrvtQ6A3qYeumaLot1LtSsq9iIIXoufWdtp2VbRaubLdinKh
4AggZY2DNYeJls5WFhEV/rh0bL9FYztum6bP4NIlxaKx+rUUoetjbusIXTIkhkw629R5sMaty1mU
+Ngo90BwEH56NTOeckEZsoH92AND6iyQ15n/iA7dUc96wLoxEoCt1mRr8qFyjrcYKlDC2YcFlZ+s
VI8J3D+nR+HatnLKLUkrcSXePHfjbWDaL7Ard36Tokc0HoqBZNOUuXVL959ir+YAtQFr0zfVvT0N
+yYsMDFsALi60u+zsbjnPMzS87C5TRBhnuWj7s7pqy3DKrstVHVTmzY5mXZL/rNKVExs5ZoYAgU+
Otb7NtW/FUr3rUBpBDtBqpnGJo3MhW67iEZ0CO5r+UoE6lYZpA4ZBa3EWdJNXytdLllXnW4jxiML
0VF6aIBTa1Z2O9o8Oy63p9xqoZ1sMpR+uE1bpKP40TF+m1rw257UWWk9uXX+Ete4coPiS5v4WcTV
U45wEu2k1RDHt0E47ApksHIFOWxeo4xPDhIWPFfhLkhwnmni7scW/kRFGKgJfdvzhTKXfpysf0pH
kRzxO5yS162FrxiSiPiALRqQ9jPVzY59ZH0g37tQ1D6cU6jfBmDGLYzKs8jcuJaCm7uO5JeArqL7
YIprfR9GwMIvk5rPWPLE+zqVOsNWqX3Z+glNXPN7q+wCdzxGATTCVVP+9AMQqhNKE8wq8EABVsX/
Y0xLtVES/U/84IS4XdJlCeC59McB4NqINyoo9McyemtDa5cG3A2Qf6b2Cnv7VKhVakyohgOW3EH3
F5TUiV7I0HcSez21UtnC1R5K85X5UtIGuiV+D1Ww4m81SxSL1qOW/Hx5mc+56nJwunICtQcTzQWI
5X9x1R3kwRI/NdrjYPpHAdMkiu/7zHxso3F5eSTBn/SXtsOfaQoVUXeB6ZGtnenoi9oJTLdpj4Qg
zTcyhGlXN/UVmYPzXYMeCvYxGloOWLyJk+m4bQj0Pf9PNCPCrMJrk+8Z0Cu9o5NvAJkJv2tZfcVv
6XwN2S+ahtwu0uBSwuLzGmZUpOwiKadHXTeD99HQIJipfb/t8sxSsOHAVPLyUn4xoIFppGughK1Z
Z75yljslUaB35mNJtdRvhmdkmtAhIKPwrmyP84+GhMFfI8lf8tf2wDp9qEurNx+DLi83UZneKZGW
/ptNHjuDPQHInEfR0XREVD8PElA+NVO/gFJR9+V21JQfjonmqWW11Es7Q4f0enn9vjhy3CqGUC0K
QwI3j5ODTlVmUumLj48QgXiDH1T8mTDEW5WmEwEVUechixmP88KqKYJ78Qus5yt3zbkghY38v65z
2xh0Ck+tDnzDSXtzCCi/qSt2S46b/X058dBenur5VnFcRA5xrmBxTZb589o6A6QxqyyLR8wU4NfT
kIH26hljP69Fe2VKJ9rsfEeHKQnDtfDfJTk7WVVvxPdKJUN8hGDowB722nIDN4yc6LsRJeSe8ZUr
5fy0ywExqtCBx+OJd3LwSpqbaH4E1SP9e8cpAHZ9BwY664FSOf6dgLSb55vL63l+IBjS5RbjjRD4
7p5c1piwtB5c/OpRDz78KH8Bautf+WTnQ7hSQERXqZDYKFqfDFEOqUX7H4mLwk4+PKnDqI8P/zoL
zJIQNQJk4dgIVZ0ca2FMWV2JonzUBpChpJH+ugHTd3mQ8x3+eRC5Xf66O5qxE2pppeVjMWT7yYrE
qsNwjm6Kfbw80FcLRjObirCKUTI4lc8DoRxP2B8zUB8FCaS/MAE10X9cHuRsNijlIyGDHhDaLggU
nBwkq80LUCph8qSm9Qd0JhDgzqBCtYwf/3UgmEsmls8YwVgGZmifZ1M2NWAyJ6ue3LJeK5N6U0XT
CwW5y6Oc3Qu4ZJMAYPCCU54hTl1OLG1KtK7tNeCCylERN1TOV7llzSbzit7++bp9HuhkFxSw2Ae9
G7VHLDslWiH+gVX5vKmi8sqxkX/Qp/jCNZmLdHg0NMJF+8QOJBO2Z7SiQNTUecGc49hVc4TcVzqY
Y3CClIz/eQE/Dad//kyRYflTVyBbmcNBC+AE48gbGUt9SiiQq050ZXZnV52cHXg/hxCDnf7HJ/mv
w+QNlg8cKyieCqzKQrzVfIgFXWMsETcopqfO4wFBa+/yHM/fSUYlRzKkm6JFGnqy6bMaQVC7qbIn
IUVQ7JfQ++2XAwuaPCGMgcV09q4UA5o9vzv7xaeNc3l8+4vNgx2QJTCyYdrCNj4vMj6yxqhVdvZU
Jpgi65DcocNSYmwo2htLTRJmNCWYe0n4gHsl2dFHo4T5XNgdChjCoT0AqL7wi54sDOVcdD5XugtV
P6hphqBQq1nDhwKLBN10nKx7a9qGaY+wQiMgMvpUtDKQ9FaBoSnmpR+x+qH0zxX4eclPG9Rx3+v9
WkdwArAEFacAkdjOetXoYtqAbeaa71MBz+EMZztofTJTI6dodP93rY9HDt9PmByxsDaSfSElZiT4
VXZOooQ6GqUTJalvPMd46zzIggkkJR+vOo8uHwV2ePWNp73FZQvWvzaSNeC273BZqKQVP8vCO4yo
E2Sxd+U4n9213LLcThjvIEpnEBl+/iKV7kWKr1ODCmK/2bt2higvZjZXIsKvRsEEnv8zDACEk30X
5kB/zMaJnoouym69UYF8HGe/r+yuswvD0oQgLtL/mEY4J8/G5JmAS/KmfApt46WibGlg0Il0Q5uK
G7PK3y6Ppp/fTxZWDgRHuqPqSM6drFyvlZWrIgvxJL9wZjqbCK236L0YqDFIKIdrL4oY6EfOtQXv
iL5EQLFRve8QyzCB2aBuQX3U9ew7HxQhcR1l4GdQZDNAo9Qnub/NHl2D1eWffX4C+dUGVWhhcwq5
ej5/79IYXIiUdf402rHYVjiZ0i6K4nUyIjZ0eajzJ8lmIG4cncYmWdTJR8/0CXpkZblHtfChUDXf
1d4GM0sVNqFp/O9jOdg1E2PpjsYj+Hla4E+ULHRH99h65qxIg/s6mvYGFJPBLK88FOffHW1BIlSk
/ixN1tw+D6ULrYKlKtxjjwgBXCKUn9DEqaRGD6pkCupi/zw1l0eQ7JADRDh+8sVQkvfpBzTeMWy7
uybA9hYEx2S2C1xV3y8Pdb45GEcGKRi8SLW7k6nl8RSYJOHmEc9wCDhpc48gg7SHCq+8fl8NZGtU
gxyZHrrWyTvgIktkj6VuHAGcTQiqxfeurh7BrF9TGdXkT/4cRThUD2whBCE+u/BkSpoeV0pcmMaR
73mDZz0CVKuiUhYwfnc+qiKuUqPE0HwAfIIZck1v9It5/leKIbtA1vXsCPidkWWZ4RwtqJ3YGVB+
ViqoQECerknHytvt74kalNbYJjSg5EY5myiamhmKp57FCcD6uZU+bVS1ZymRSyzElUDidF5/BiPh
QKOWCIaX4/MZSOrRQhWSwaYp/tnp20St911/zXr5q1GIUqSrkm0ZEHk/j1JXtp1ieY/+l+LR1FPu
vdyZV5rxr7tRzoakCXc7Ey3JM1XhQSAbl06xfbTqBN4MFr9zQIAIrEuSxeUT9tVXoibI3SvIdM3T
DYGCDzo0NlMqxxSDnhzclvdY19Hv1LL3YwBY8fJ4p3fwn6lhGYQeKhU66zTgUqqkLbVRTq1Z0TH/
mfTPxoDi45D+vDzQmQwoI1F94Umx0ekihT/ZElhidHHVNdaxgouBZLGd3UKGXkFDsTzk5Uu8MsW9
Fh4uD3u+nhrVZDYgkQXKzKdFSPgwvosHAB0w5Cp8zLSFuae5s0SzQ8HX5PJgZ+EzAGvDJM3my1mU
uE6dr8BqpzkNZP2IxTwcnmI76NsyW3XBI381ugMnIVbeze6HO16Z52kA9d/IFJaI01RZl/l8FDJP
lmjyQT9mDWX6XIPHpobqNd/ls1E0LDIhwhtUrclUT78hooaJhYVB9VAKHABD9SkfjI3j+QvO5q/W
0H80WvTdLfRviQdBK3KMuwm1kHzw1mPuHS8v9tmX1ZimToBCKciAw3IyYzHUiDaM2CPFISztlOxE
hbGjmiZ647TgouIfK83kRGxczbbl60fd8uShsP08bxxdyx+yrHmlTzGjSf7UWy90a4FMhBuj9x4G
QIuXZ3l2xVG1pDZEqZkQ0j47nwUC2F5kaOkDfHG4Y1hDGG1y0JL+yv4x9NPngYE4nTq66WR+zuly
moUVCLKI9EFX3O4FIdsKy93R+GnATF2Pkwqpf9KtudeBIZqKsDoOIGcXIkKRbGo7KPaYLgE9MiAq
E/c+cTd7+NJkuDu4bvXQJXa2GHAJX4dWEd0ObhZvTaUIdrkHPrWh9IY0n7BgkaCZily9MW9rJ94h
8Igjn5KlwA0w3L3yRc92kM6y0gimvidsU5xqQQ9VC+Ve89WDgiREqPzqC7QZ/ZbcMUIvZUD55B+/
pRwPfg23H0V8Fu7zGVVxtcaVulcP5ByRPUNVy79WZP5iSjbxmWMTNtmCW/3zEENRQ2U3Rv0Ql8Fr
31u/Sl3fO7RZjcC818Nrl7o8Y59iCjYNKaG87ng/zlSIez+JtNi24KnWgFTRdZuhGlgD3QAaSvJ6
bXZfDGepsrhNXdt09dNmj12pSDTi7fQwiWHRVOmP3L0nMW96764Bzw6yimv2H7+ZDOLxJiYENTmF
7smCFgioB1rgJQ+durLaFuopAP4k7a9NTZPP3+elFI7rqCaNLNJT6/TLtRB2KIiA3AnGeF6p8O2z
xzp4yfRfAgRm73WLcFg5lDBs1PiUGHUYCN6X53qauBiaScNPisATCKI0c3Kj5gqLYGRhcjTUDqJK
1Xe3tCxcoPh0KTpb0dbNBIyyz4NrAdYX29YhswDWTnIu6Et+3rajWVTkZJWGThYyNShC3DTRBj2S
G6P9gXfS5WmehTy6blEiZjn5eDwfJ9PUjFwNC7RiDxrowUUdvhAJq0ngEvJf2Txn+/XPSEQD1KgJ
PU73q9/X9diMZn3IUUZUUbch5inbjenC7/cAMCBcOF5JBs9DEKIcepImTzT9Jmp5n5fStcZ20EMH
iqW1JamYjSGgSWsJ6r0cZR7apb8cdztp5do0/CsbSJztYRJelUxUaNgXuKfBVle4tVfZin8EJP7N
9rEVrpxvlz/e+Xsoh8Cg3ELdkJ7JycfLm0HJJ1hlx8hdi6l+jksM4u0r7r/nsarGKNDpOPymbJKf
nPoJIw+Ri8h7SEYIhWCiA3GbiQzAHaLruAoNvPkOeaLr0udoHiM1f7g8zfOjSIeZTJrTwFvMkfj8
FSuY7g15dnAc01/oL/At0aRYVOM2jHFNca5U39zzxx8BJRxyaUDwPgHn/zxcAx2y6gHrPMRFqO15
QgRARggASCSiZqX6+b1Z++q61BLx2w8qJdyGqLBL7KGVvylADVY+rJy7qbXDn/0kHdLEAJZmFSd2
v1Iy8PbImozu2h2skPqELSoQypAKXDQiYaRPySKDujs3sQhbJhMSKZqBrVsv0AcQGJ8iYWciip6W
+YuBpEq8o4gX28umiThXg1FZ66KoOgq0lnlvJmAbu1xP15oVIYHhw1sEbyZoQ5SK+CjdSuIqyvGV
eZBj+7m7SvQne8yXFbQDIE7TfIoS7MfywECVNPPTOQqN1rH0Krg4QV3NzCBojjo89oWZjogWqG29
HHXeXFBf9YcdR8GNgvrsSxK3/Yp7ZZgLX6uOfE8omxpaYIrfwsPAyA5kkBMuUetAZaHUrb2S9XYE
p6jVFx1C/U/F2OTH1EWuG6U8RVmNtttsrQzNu6KXnC8tMtzHyvPNwwSaaTsp0CErM+pWxDwwioI0
vnYwzk64vNGIEKXTO8W00zJaVdqukoZOfXCM2nxGF3LcKVPiQOH2AIjHerXgv5vuy84AvgTjc2mE
CEq5ogSw1Fr6vTlhCJsWRX8lMzl/QGhsuhI9RJ5Hh/gkucyMxNBKYtNDM47loo/QaMm9nYt73jSk
e+SALh/Ps1tI/zycfGL+as5MNR1nq52qg9VY35vSuakHbHeujXK+2AbRgOrIiI7qhiYvib9GQdgy
7y1A5YeJownsTEHYSr1y9M8vGtvkfBL5C1SHubo/jyGSYFRr/L4fOFdzMz/Y3atXvWuxAONZPSnZ
y+WFO/tOXKtUeqn9kEcSNJ489KlWhW1eBf0DgsHvmoFmSe/eewok0wQUvW1cyWrOV5CgQmbj0MQN
46zmEGKHLJ35pgN+km9+4Nz6TrO4PKPzaIK+EvgmSzMZSJx2b+0OEpBXEtRTDdjXCpICJohEwB4p
StzW++XBzgMKVZqZUPEy6JWwkp+/lrT4BgJfkbFUJfaxCqZ1evMjD7TnHNS28Kv9GKF6lIp0dnng
8w1P4iyLpIJeJHHqyXfrLbvXJswhD06Mqn+Tm/uWxuwMa+ePywNp5+v5+YaRn/SvTe840mCzJzpT
0DN+kPLfbW89D0a/VJV0ORaw/vOA21TN5xSU9uUEv9bkonGsBGsJ+Bh61e0xLbhyTs5Dgj83n01r
xNapPJz2z3Nl8k10h5tDj7obJJNqi9kfOYfa7iU5szOG7M6xcBlI2idleL28KmfH5mTwk/vGTfpW
H4KkOVgqKUjg7YQCLlXfeOje+4N3JS8+PzXyE/xvqvLX/PUJplht8LJIm4NUg9FRDb56s51vJ0Zw
KFZZso0AuOJkBF8NLOQFGpkJa+aBTDitrkRQxldjkE/RiKFOJY/o5zEgjqvuKLLmIJr4BWUX1Y3v
sm566Pryw83SPamiY6WrZpCw2TGSf9m2cFTrOHUX0kxgqN49JdngMm/ODCIR1BJ+oOxz3wz5Meoy
1F5/NKG3N2A4hR7fwoSTh5pelohvau3cjb5xn+EAGCKLMreTprhy8fzB7HzKGMGSyS4TLRKVst8p
CtGKSyczeR8O6k3Upc9eoFGICjt1BpMJ88vwje4aovpV0CBZZ67Qm3hPJzedd573Dc1cnEUC+zst
nd9iUlAT0itEiwwLFq66NlLw6i2vaI5+TFmad0CQ7+wRIdrL+1qXGI3TOQjcmXizKa/Tefz8keh1
N2WNEu3Br/1Xuyl/mdmmC36bTyakXwU5VXfUEJJrcM7Fwk/2Q0dPx9EnWSQA9kLapJrtWXOzBTyb
eEnwodWFcaUE98VxkF21//BfhBYnGRWqpGMdj0Z9GCsf+b3QSeeVJXaXV+J8ECIKlkCnv0Bd8zQC
TwrLj0q0xA9J2ZpbBRn+h8qspuXlUc7PxKeIQtc/L3cl9DoCUU1EoeWYE9ST+dpUo/o2pJDELg91
/lR9HurkqdI1jCsKJLAPSZz9gKDzK0vV+hsWawgipu08B+89F0awxqT68sBfzxGgG3qw5IenISoc
AsKpTsPqVx3DeW0l5dzXStKHECTJ5aG+nuP/hjpZTrtNlRrfAubo1sou6psttgprL4I7Zw3jj8Cx
9xq2Ehay2VcQyOcPglxd4iiiN40i3Mnl5ofAhpzWrg5GoTsLHOY68AQo5g1Z0u311kpnXLD+ld1z
FisS9f41qHkCuMp1DRHQwqkOUptvCMUq71rUYtUaKU+wNAstlAjazv3x/1hl8n2YQQaJ3hk8MtL1
zs/j+tCN/mZULVlCiZGX4v0LNIUI8j1wzfXlMb9YXxDeZMKSjyBLAJ8PSjm51BnQpoS7P1EgQvzj
pw8pq0eZv5IGtKK8srZfbCVd9rnJw+mXniX8SioUVa/U4tBaL+jeos8Okq3+xSNFMLflb8LEvXLl
fHFQeEEYFO9F+nGnkWtZGJCjIz0/oDzfoIoDISwaw41vldfg61+tJnBN8hgKbqpxWhdqWlqPg0N2
gTX9G7XPZDY50Z1TQDrShfJzsobN5c93HkQahknMZJo6Ibl+WrWNzb6PNdQGEOloFrEtyY7GoiNd
ntla5l95H774dAbBsaqRZUAKOr263di2iTPC/KCISF1M6nCrReWvWkeYpWfvNN3GidACs4MrOe8X
kyTZNWXNVqUadlqkGmoI2W1i9Af4Q/cBlKAhzjdqZyGn6F65zL8cijIUNSnijLPCntulXDdaj1KG
FkEKzLq7aei3ftd8R7vqSqz7xXJaIHXYj2S8BuH2ydGDwFuCEewP8aDP/ekQ9keiLKtB8QbnDs3e
du01EMhXQ5Jo02GjbUswcnLa81REOVu3P1AfTd0PSv34UKA1vpoSRKKyV7CIV16OL04Edfb/jSjD
gb9CbJjlXhzEjCi05sGNQPollnGDFtEeLNTtZCb6/2dADTAaMbfsUcvL4K8BlTSvswRdw4Obqzsd
lfVZE1PGV2xlbYqmhJ8eXqnUfvFaUNKX5AD2DAWjkxGJmrh20Ds+uKh2tUn5W3NLTMwyByPwOtzX
Trv2zX/FueNlS8xPYqGCoJBh5edpphHpa4DmxKHp0I0Uw7sfohR8+XL54t6UF6a8zQAdccl8HgPR
YB0lGq075CCGwsjfVkH+EVfp78vDfLFFXAPiAck21QWKg5+HYSJdG2S6cchjlFdilBxiIxCz2q3R
3QrqEZmR/ArW84uZoagr/2dYuv5/pJ3ZctxIlm1/pS3fURfz0NZZDzEHZwYpitQLjKKUmAF3OOav
vwvqup3JCBqjs65VWlmmUaJjcLgfP2efvSgkvB9S9m6aSju07n2/exgqSYP3yOFFN9LD5/f2wdxA
sjZvrD6m4ieSdzz6C+xLPFKmOHZCzdrZ6rqIXqcBVwaTHulzTTEfjYcoDxMNqms+//b+xnrPCvtw
CrAUKPjdsroL4rcBgsRFoEl5h7m/t+xLIuLP7/J0WbEZkDgUtQTqmuNahWJjsjECtO97R+u3gZk/
VUVWrXNYLZGhblJN2w0llnAlePbPRz5dr6nGUkskRYt4AFXC8f0KjZNGb9x3gw3hk+7Y0o3u5jVU
r8q/HW9TlZyLoxb/g9h9NE9b6gShrSbrfijvM+IilrY1Z4ozH91HdzQralBGkQo9iY8iLTZV0Apg
e1V70TQFntz+FWRUPGTtv73ZUb6a8brU0dHkHdcHfTdRuJAN9r0hcX9ti0dB0x0kmpWet2fWyNMP
bp4X5D9m9LXDtvf+PTm9SmO/TynX23gXa8VwJaWvLdtR/Ph8Qpx+AAyEMgnhM7ECMdj7gRSybcsC
Q3qPffQON+pXS7RPhRstG6+4EFN8jRf/9vMhT5SV9BEyJgGRwY7KUeVoEtJAWI5Bkpv3omiN3WAa
BT5mwKNyv/P2YYe+E/GhFqxGv8NpS7fTKx0bvEWWJOaZN/rhY577hJB6zBHh0ZWUqRfXSLX/tdz4
vfPixeU3w+y0M7P0w8dMupmCb+CeNovZrlbbCP9NnMXitW1HNPD39TdrxD+RyYNvea1/A7f2/PmT
Pt0peNBzwZ6lDYXJL2nBX/b2DppeXVB8uU/jqPnaYD+zqWUIt2ksoxR7UbtaDJHtnVljPhw1mHdA
bw7+joMmK3VGv2oT8z7PKRTK4WK0o63ZBw2ukMNKT+szWckPXqKJ+INPEynUTPV+P4UbzXU7N8VS
B6GAtnLjFmpJ4derFG+4M7f2wVC2jrx5FgZzQjp+oNaY1WJqSvfeCWpAI+F1hpn5YsQQ5PMXN0d5
77Nf5NNpe2edoaDG4vb+lvxWFTW+9O59Kps/6Ox//fvyFXp50T9SLECwHZwE7jVtV4acPIcFZviC
3mpnCuNNtu768xv56IERLyA4mjt72Xfe30jiVG6L4ZB7nzmFAcAgyveQ5tx1q4fN/m8PRdiAlJno
ga/seBqEdmQriqrePW5SeIbJtZ3glj21FFc/H+iD+f1uoHlH+stXVfpBO2ma593HAnIrHk1WUO0p
9yyqAJoIHlyfD/fBXADnrrPjOOw89nHkqmUSp6WM804xgVQktPxhJMmZ1/TBLc2HOFx9bCoYJ+Wj
jEOkkcXjeD/l6rG33ZUwSRQFzcPYUlvUNfPMJ/vrVHE0wZl4rA6IiageHZdl4fJYRp9N4z1WuQ8a
rdVeWN/B57pz7HCZ+eNjFMV4ovVbzHbuPKe9dDDIhNB4KUN/bU3pmX3ggyKOTYsRwrFfLYpoVN6/
U0y5fSyhWZ8rWr1cDll99sOinK43y3ECDi8xvMElOD1zUv9gW6CgMuu76MfmXHv0nYvBwe5djvq9
NdSLgvDPx1jaSXvMWeOl8DK8sM6sLB98kOh9CXhnJw22oqMPsql6mNwBIw6Rtm9cY6Ul2RPx6JmF
8sMbY+eZ12T8F47bikNcfkXaMwwwi53jXhO8W4hwTf/V62hpqs8tzB98JNSN/hzv6P3VmApQC+n0
+yyfwusmjoaNhfb/zBJzbpSj10V/X1o6Stfv3dzeclDaB5rx8re/9tnGgdnAGYAIfX5/f1lcegx/
pT3w4NyW1sbJvuvlcEar8UHE/G6Io/XL55CvqfkuEMBg+uWBlQYPojL9O4KbM4vXR7Ee8Q6H719J
opMNwHObpIh7adxjSHnn0aoWx8VAUsG9g5C0iexyH+XGLbSGvemE26iozDNL24dX4NMETL828mwk
lO+fqNsaNA1yLL/3+N15mt6n7eskgyVT0gDXojA54oq68dawzDNfwQcfG5I0j15LEhoIVI9mZdO2
gewbxccWF0sTK0uqN0/hgPny3540gF2I3ue8CmnNo0mTuqHIJjXo93lc3lAYfFSecWbqn04abiKY
c0ScHNHWH90KoUreu1biHOxKfnX7ZhdP30Tcb/xA//r5zZwKFU001x76tv9uCTmuAYuo8HosxLpD
3BlXUgVXurLWkx38jGJv32QTeLBy09c2pLN+0Q1DtJB+cibhcfqlv7+GeX37y2dYDi02tE3QQdFo
gwX6d5gLIKfP3OlpkXMeBdkErVAc9Y4TxF3WZWz9YXdQfv7coRusAusNQ7WdJWFqBG59FeX9XiZU
Pcfp4fPBP3ihjE061SCwoFXqaBVQKgm6oTO6Q9TV31JYQOtgEvsCWUVZRcnfnz34C+Bw4nkcfk4O
IqkWlzpt+bxSNrcVRGt3i9lRsMa9E0doHSXY5zc3f9Pvw4vZOMGjKYX/p4np6FxX0DsLmKHo8cq2
Lrp8xG49jzbjmFyQ5th4JgCiVh6qtN39/407T6u/TJs6I6kj7bI/KEhG2RBcUUe6VFr40FjWbVLa
e2KKSzs+1+720Wzl+ZLXIXojM370/TNT08kQVOTdVIZbY0Jb2YKg2Hx+cx+spDxVqgomyVQdNe/R
3bnTpLeDP3SHShXqQYNRcyVNDCvbzEMdEUh7PeWieGyLDuo9FgXLLoP00IxNv/38Sk7XVS6Ef1jR
6ZagK/n9Y67onR4T3WoP1FhnzNwY7AvE55tQCG/9+VDzunY0k+ZIiVQ1uRHjRIdgDqklitqoD7Xv
ftcrkhJAQB1pv/QDPsNpPp3Lx39wb6SPOb7QU4T6zjx6yOQfJkondXvIw2xApAFRpq5MOdO1gzPr
z7mh5p//ZbbCSPb1PBXtIcOOECFphM1kkbiLrj5bZfhoKNShrDb4cqASPXpjU2B0MkiK9iAwlY4X
FKicS8cLbWzvUopGn7+zjwcjN04N05s3/ff3RTDvKCMe2gOM+cJd0OAjrpR0y1eoAdaZqXga6OKa
QyKXdC7nW9bw92OVWSZaGxPvQ10C7aZFCl9UgS+gg8hh3QQ6BJpWy+5H0Tl//Bt3OaftOJt5s+72
/cia8EA791SJUtXeGKm7E25wpwzvzFHtg33CJXiaT2m8Nr7898NMTP/QbobmkICTxmydUDEui7sA
K89xEm+f39OHg/EU5zINYpfjfJxhJwNeD7w5P59tYYzOXNUg1qogwm/b1s6cvj6aJ5y8GGgW0VJQ
eX9rSWj0ORoudXBaBSzMxcYfCeUTO77/b3xpv75pDJYQMx3LM91sdCmImepghV2LWp82KD1Qw3qw
/XPymg8e4RxuMtCccDnR7ToyTMeqC5tDga3Ji0Zr9wG8G3r1SYJqidPl52/sdKedT82kw+aWS4NM
z/tnGDkeziLNAONkgnKVrZ3kpRx3Mv7aBrd4mkTK+9sv7f2A8/3/ZdESmbScKR7jA5ZpFlBkLVpl
elqsvBxyxuf3djo/5j4LyjTzSuyjfDsaSmEXQyZTu/dljot3QoqnxLV+adOMeGao0y4vss9IHnXS
EOyt9Fy8H6utkciMhZce4uEyw1bYgea4cMddpefXfn3I9Scvz1B2ijkLsfMbjHfDc/vBPMb7vQ6J
/Cw2IS8zm2gdferQiA3k0FF1qOLwVQ3JDobZ946WzEXfgsWJAN9//oA/CPXZ5QJSBBSDA/NEjkFM
TKCdWClxWo2NrDKuXWBqQZFvZadpi7vSAwzhiZAjRzrM/SE4SMOFPXfjH6gNA3rcSCI7iJPnhOj7
py+Vq5wwUwkh4Qw9nAZtZaZYSmhmEa2G9ik0oOHVGezgCqxrU+2tYaDvLqrMZUle6TbRhuhZDVpy
pbkCU3oO7pdTpHsLqir2OoyKZv35kzudmrPHGfOSAy0Z9pPpMgChy8k9HhzR0E5bhript8FdEbbn
xEC/mgnez4q5UGMwDEc/zihHMxPQ4DDEZlMemrbv6NjwxMoIQqy9k5Rj2GBoGIHrEUTMdBr+qEYN
l+YsD8sOFWGKsDYVwyPCg3Lr2pp7m0ddelkaQX1fFvZ03ciyPHcY/uDRULKiEkDWmdza8aqunKEv
iqHODxq2+HdmGHk7jMeGiyjzqv3nb+F08w88CzUKBenZsvL4mNGAzRzhveazLa2q7kxN0d50zfqH
BU8Xxmfe+ennyWhzijag+IAxydGhRhdt2kd6kR88Q/6Yw1CjkE+RFu1sZ/wZt/5wZk364EHOxhYm
nbyo+06k/VK1WoMsuD04jbMIZfrqa+lOwVv4/CGe3BYRPGE8XXX8C5nCo/nVh5lwPTPLDlVTrQfH
uzfCrFzoVrqpa5M6mZzO1FZPzzEMRD6QAJEvnSXvaJ2rkJZB7i2yA5IR6SwDM8YQeUixR68CDVK5
l6yrRsDs6LppeoScWWBJXqubuXMtO/OQTzPPvFAyN1RgqMWcdkp7kItxPWXhV8EgvqCcsjT8xC15
iHCG1xYWBSex0FWptk0N1g50weg+CcCMZ17DyVyeZQFcAQWG+ZB3vAROHSDHSKvTg6zy5q5tYQBz
itafiaX9ref23oPll8U2t926P/cMzOONh4wAuhmOlERhJMyOpoB0PcAtqWs8ZEYCwsjYRj0auWDa
CyzhB6+/DnV7HdnNdZU6X1vlXkdVdybMPYljuAT01RhO0e1oUJ5+vwNQO9KygNP5A8AgwFrLoAgu
lO1s5xF7zDmyjTD0Mx/06aY/bzpEa6R/TI+bP5qI4BPzvnJk/zD2ib0iUSiXlQ0P0PWLbp2jj15G
Fs7blcjLbaWN0V2dJvIrLnz5LvDCfhV5oE/+jZfhkQ+a68Uc9E9qj5PJLPOKWjw0dLFU7d5xrjTz
h8lRrTAewObh4A/WCYE94ul1Yo1nxj9ZdeZM2J/DW0eHN78ZcGlWUjz4ZncpHevW5hOl3fSMTvqj
YVxKuWxtpNlPzvWZrYcjiSrxAHVtqbvxrWcmu3ASZ76qk2icuyHzTY/ALN0/MQiKOwxZhtASD3Br
Lv0geVQm4FRA8HlXnzn1fjgU2Tx8tjDzPIlhGnOsCqtUAip2/hXa2+XkGxu/biL4U+bj52v2HNW/
iwnm20JIO9uLIV86Dj/sPm2cApDUQ+F2zTXwGMhNoisPn4/y0ffxK/JG60mClD39/UdJ6BEginAZ
Jh73UWOvjVzb53a8xvdlZ3r1hs7O1fw0ZQuA3VK7PrTXdV1+//w6Pr5bGjz+dRnm+8uY4rA3BumL
h1Qf8RsJ2htfyjPz8XQXnJ/on2McLQVd62pOFgfiQUTqEGnlWgLfQMd/12XTa2gaZ5aeD4djkswa
DaoGx6s9G0AvAN4zWaTWrTRtIr51SnNHOxKIjmSc6Xp5vP38OX78Pv8c9diYNVGuLPzKFA9ullzS
KXWptfotnazJuoRTsuYkdqun5VfhNZAk/U0fhtsinfpl4bRPvy7l/7wN/xn9rO7+e66qf/4X//1W
ibFOQAIc/ec/tz+rm9fip/qv+W/9z596/3f++VgV/HP8R979DX7vv8ZdvTav7/5jXTZJM963P+vx
8FO1efPrt3OF85/83/7wP37++i2APH/+/ttb1ZZ03hx+RklV/vavH+1//P4bJ7a/vI359//rh/M9
/v7bJSWucVLN6+lf+vmqmt9/8/V/zKV/JoOFzJPIiFne/5x/4gb/oJsMWwxM7dGz/woNyqpu4t9/
sy1+NDdWz44LWNfMZSFVtfOPrOAfBkdmjnVzTypLrPvb/7v5d6/nz9f1H2Vb3FUJEJj5bn6pZ/9c
c7TZ1AF3Ri7g/dfXVu2gUryGdoDbnDUt78ZlPg7KXmDZmgG/DEg5D9BkNqkRiceuwRQlaPJw34jB
uvUnv3lF39k/2mMksYS2eg+akxesUqOj1U8mXrBo5WBfhL2FUxQBYL2rvMr4A0e85JB7TlEvzF4Y
LRTzpNnit+/+CD3svJaqkOl1UaaAg83RNUYIQe0YLMM+wjw57qfpqsJxB0Vn1FZYEoDVffRbslhO
MMtnNSf5ElB43U4qBQZV6Om30RD+JnbN5kfo2tWeRGlxb2vB3MlSiH6dRbb/pRS5tc5jLCsXulFh
RuDJbFwb0JV3beGNT9FUT7vCi5rb1rIyb2lWQfBcNam/DWXlxCsEyiMY2RT5HY7SnXvtxo745qIz
zzZlzTFgk1eqKy5FIFSwKIrSDFbEjPFz5WvO97rtgEDTiKZlC/gu1Qq+6wQ+SZVNcGPrmgXzsTBe
tCawu2Vbpla9yYwoh/daGOY3WNHiRwWl8c5N5DAuW1SJbyDWxaYoACUI2O5imVRt8VrYER0guT8O
2kMfjQP8SmOsyoWbUNughtsZr+QD4I/5Whnva6Mkpazspn0YbXs8pKIxH5iTBd64QyG3NmYI1rpj
UtCfF8bdjenXZQCVyp7lr2AC251w4pHXDLaHXS+9MENDviWN0d9B9+3LrT+l4W3jVupatDVIYboU
vO99ENfTRusSgGv2NOMEY1i0WEpkU6WWmFF0T15UiBR4pq1e7VJzOnizsdzlpdckiB0t8KZxrmdv
Pc6OPA7a8d+iNNaCpVEldgSxtB6iZV+4GZQYIuN6kXRF1i8KO1CPyZACPykc/IkXRi+mbRVa9o+h
yqqLpKvBwnDI3pWh7mxseM3RUpOAVBeGKfNxOVT1hEn00Doz4s7FyIMYa9rRzJACXgjDR60N7J2v
PHvYdFNXDNedG47zdB1gPuVlBzLGUEO/sJoxSnFtSDJ3Yec15Bc8KBQUs0bCV29T0VWbkRJYvQJR
DSOpRmzdr3wv7Ga6VcqlYvgcLCq/hJ5TVTK+1EAnGQfhJ4FY907PC5Jm4xw60kRgCUHWb9Kgdb7B
gLXuprBLb80obkeSqYh79kMtaOzT3MZwQEaBwIFwp76EfWNDqtND/QKLaOqdJLpX5ZhZ5QbtfKvt
OHBDrZxApht55X8TZlK9+HaGRlN2Ji51lDNmAzddHfgES3eJxt64crU8+u42qFmWXkTzyLbFNEQu
QqNpuzVmIc5LzfQCf91V0Y1pjNE+7AFzwyd1atgxowFVU4Xlupy06G1S+nCHIrB8Tv0q3+hxrvag
01W17BO6XDKvt9SmHADiRcWQXDZJrr56Wt9fWxq6pUXU9wqdOhmrlzhJ6ouejHe1meqie6z10kmW
EOVQ3HTKzsmh5cG0wX+4/NKY8Nm3Wg8RboEhUB9uTD81xLKQPQy9JExzxE9Nllz5FG7qRWybSb2u
mNF0mEcGRLUhirSJam6SHVpsXR7m3OZTF3TahvMVQMQsrn+4BYbky7Kbs2m8Vn2XV6a7r+tOJz61
9F3n4oY90cmwmYdi7Na4LjpaBYdK976kkKfMjaunoN1ZVOjCcYy8fjIyXbwmdZs+p0NVlDdjoeJL
c0qTtZlnwU0/NsmjnQRhtjDsmqXTrEfW3DKw45YQMZy+VE6LoatrpXw90rDxJisc0d+20hM/8tKv
r3L6fF5Tz4NVnCPHv6DJq1q5QUXPe02UuFVu79wZSsYrmrBdOHieFS+lnQdPUckVswQZl7L1Jz68
TAzh2qhN66sfYU5ASrAQJB0CDxPI1I3+GGuNfpvQCeflgO60Kwx1iHTHcrzrVZAH4LcCcZnXdI4n
s5BG0zGW2ZRqJKU2Crx4ECG5r5Obde1SlRMdngJks71vWFoxGPaG2NsYCdsarOWm3Zhla43Lmm60
aNGaflyumtIA7yXDJLvX07667izW4JUwm/7VMCSdzVhJjBsrh9KIi7b+ojlC3gV+4TWLpqEnHG/D
BCuAzKn/EG0H5xtoQqEDQHNApUzCtX4GbmVmm5h+AGvBh6VFCztS3cFqOyt6tFG75jxApvKi73U3
W3LJnDZ7tuHNgCE6ijgVByHQkLmXQNZCLWQ5sPc5OBzcaKWLOCMxE4js0xSIcdM2TYnHHFC4ZOX2
WeuvbGtQ7UL5hRbskrFJtQ0Nl+NNUusqWdJv0t6ErR61Gwtj4XYxSBKHW8jgtOwGQ+CtpeuwYNsw
QAvKlW0MPNzL6ms99frkAm09HMXIo/a/HFmqV2Vf1syaRrby3qwVbBWvS4J0mTlO467coa7dBURz
6a6ayZ89M0xQ2YNdxi3Ls2hpgYyERKEk2L4D32suCd/LiVW/76NV2JkaDlPhWNzpFhvmIjAb0jNW
P2yNEL3yQtGNWL8wo6KvYsTs50nEZf1dGGDxuOpo+BFWVb8TDbOI5njK22vdbqu1zl5G92pjbwxR
RfW1UopSt5A+22ShF1tELNZWOj0Ax0FbO3DtkMBd+lWMYWEaQlXW1b2sUQCIvEjWbWwUtwoEeLWN
VdHdNn3U73T6er54WRdd9WAtLmshS7kmIzhfAe3BYRobl1aapkt9GvyFWVvmlec37bUpm/7arro6
XPArtRX5oHLlV9bXvHONXW9YfDYJTqN+6avbflKHuHbajTcYxksZjulCH2V26NPA+mK0g7wdRyE2
euqyy7ZuRfAwxRd1MfF4yK6ml73BCrRKRWFtKEOQ1q4TI/K3mqa0ciHVUJCT6RyLGGrqqufQ97oX
A+fKcZu0fZ2t9KgcL43JMDyxiCmrD2sC0vwZNRFWpMKKpzX5/Pin7LvsC4GwuXDaPN0biWNvMl+q
myav62nJEm0BInU9DUpbr03FRq8L86ce6NUr/GwsGCzo3zj9uQRA4HcLrNyws/1DBH54JRoruJEt
LptFWfavwnTbke7odvoJ/dG8ouZOs1jSC2slrciFYw0VaLx3s9aFakcO8F7lw5QuSzpId1gcwBEY
KiedWAdTnPEbPj92bFeHCZmpUQ24vKJWgCiK4xcFK9ceeUOj1bxQZrGSe6W7bMSVm2p3lUD7BztW
DYoiDj4DqA3a/EWKVuGhYXXS+9Jx9nmoVYAcAbxOJBHf2jJf6nrdhlsz8qaLktMARL1ClyttZGNf
STzZ0mUix/aHLELyhU3XZzeZCwRY5EPTYDOqirdssOtDYNaGs0xRywDOcPoYD7EejVVvpTyr1C03
cWil1rLPOq+m2iXDiPaFRD54RdAPS4Euw1hbbTbcdo5yv9iOqL3VhNHGuJgCTYMNHYyev2y1fKRQ
2NuJ2gQ0s1yOTjPdNMXgbPHmscvV1PoVzJjGNNd0JcJhAuenPTiycl+bnEISSTcnvCtiHHWvpSiD
h6qfxDri7t9wwJPfpGZON2FfiW8OgGhrbyUF5KHI6oZiodkDc4yd1b/E3sj9znZo4LoJ4fslBc6L
NqjDSZwWDR99NxWmL55DgpeFZ/IOfZdXPauPGT8auQWqrKwz+ax7vN9dlsoa8iztCvWeE4nnXqAV
taZNSosXSyOWu1iYuXG1LYSeZgvInz1LRGf45ULzY5w3YFYiyZdaXR04ANngDVPJYSO3oxQ7JKW9
xm4c7eJYOq8JGPKOM02VffPYw1ncnSTzdr5TTH+YJKdv7TbL33Qjn81fiwSbltZx0mqr1W4Wr8si
jTD+wUWuoIvIaJg2mvEzqozqCiGDuDS1KL/yzBKH866uQfbG4+SsRlt6T2noN4+K9XlfGZn4ERFQ
0dPs925/aftQqBf4pSarMM69VVWngNbqWgNR6w5XsYrqCw+xyY9h0OElqgI/ENQw+7Gzwi9aZUkO
U44qtpGY5zaOtYGzdFTm3Y5T0OF30Qn9j5hEZbsINdO5K1iAduFYwibp87xeZMqvN2bX2PcSAeR1
XWmlsXRsRcAYpdO30Sqs68SmmRwjfG1Z+52ZbEvJkkBvShFOBO11uc1zImeROxjXWaEaHtshrW9o
qU63k5EnVyDsVbEyY3v6ERZ5jL2usPVdaHOmNcza3DqO7J5NMi1XWdccPObYhQlSxzebVTUQKRpN
/+D0Y3jhlI33MmXOVgFJ2kw6xwKJ281Qpl8MIFRfwqYzXszQ0baCpWDn4k5XLThEjKsGv/mN5cLf
dMa83ftZW+5Ne9TWZtcbT26cxreGL3v8/1T6kMrR3VZl7y76JMKABuCn92K2teHd4PeSrpMYFEtX
sYUscg16CP1AlXUXYFFBz9VEEaGxvOQnj1O9ujCPwuVIH/RLn/dQlIdKPPVG0LJnKpnAL7NEyPYo
+YA0ovTKHL2bckqBhNRG+yIcaK0Uh9polbcuR8Au8EsG4RuF9TlI92YcwcbGfF672HblnT36zZVE
BgPKVlAb7lw2zSjk5BdKT9+WULiXsaeG59Kr2lXo05ZDkOIuMSbU4XMl1bCyMez/gWGLgxuR3d5r
sZ9W68Qu0jcC0OK7UJH1Nev8185jKza6yGIBF85ApEJGLV6UQV9vcZDuwePGLPTCSPhjYWe9qQSi
uOgkfOkyNS5ypZp1qQLO5+lUX8NVdwnTkp6TL4rnLQWxDLSOLLGgzrJ8abNR7jm94pnqGPGX3Cm6
ZxItHLydLtu1lP84BmianFbQA3Ngz36bXvQ4+y6jBLOsBOciIvKqjIN1XMLZtBpfvHLEU1iGDra4
zcDx/bBJyC5mN7VN5k7xCjMnG1dGhbZL5YXKwLZE+q2fONkyL6MA26De3IqwZQO302xUC/yQetyO
5OCtI98iHMtEDGgkK3u4iVHefROJ66WbQuX5H2EnjEPoT8G2irLh6yRis+bXlPB0Ec0iZDNxccxk
8eAAw1llOFPuI3bSFzOZiptJJWLtjwoiQDIO7qLNynpneZ216cYwvpyP52pRTaCtHStR21G18bKy
ovxHxEqzMfOm2natn3eroBlIcsssv/OsKHyoSzN66SvbWbWWhnkrRZNsOahsAMZiOSuL1NSSJuMk
2Wrd7AfndmXyrZmLFFd0TunzYb0kgZZkU2MvgxJTEcUB8Xmy+Yw6UqnPNoW3glN1aR8cdxzWwvS0
R4op+k3mW/FritVRA/AsQTiP7Zx3E4xd/531abp1tcQDVVF5zRXuLMZrg+nnNhSpvpSW7HaVyhpr
YTo1gKQIR808CuJlokOEM8s8/5Z19XTVOlJ/SgdlLs1GT+5d5KykiXpn2Xemc+XbGGqMpIt3uKVE
LyrIzBuZZHa6ir3KfUvSyVoHqpPXbmjU7TJyc9ym3b4sb4SvEa575NWdblTbqcIeXs/EtDFIPl5J
fEEOUaHHuyAx2js7Ddx7oOOEEpFrvFlFhPCn7J3uqqpxvdjmQRkCBS8m/S4Mq+6nK5L4Ouk6e4ci
0bnPsYaCH1kqNGW4Cjc3WIdSRY9SUc61xWk6yJAwyJxG80YzRfJmDpqVLUlLhK/ohofm2mocEjwS
Pvc6CaaG7Gdg0j9QIy0c8nA5cYp71FTDh2DHKZZjgfWMfrW6KRpDeovaJWNFQi8HRSEbaM0pqPW8
1a5Sy66+BaborrS6CNgZSEbpy6bQvfvS94iLCAeXmUsjiNlEapOWmlgHQpDGDCPoD1GarU2jUy/C
cNSmTrN0P9okB1y3jx/JLY+IsVqzXJqCiJZk0IDjXtBeJNqYrX2rncH1TfwcN5p61fKy2uYSLyQA
XBNWUG7tvIwG+L6lHnGUp19XfTXBa3/3uk4jOdNr/niBWCA2V/1UVD5nKW0YbiehRxcK2nu2wQso
fnUGs8ADiOzGFYQqg7sJJHT2EaSXlWfZXYvcYCtdbGRLTy8PVAjrlyhw0iezySBADWb2Q886s4Gm
FKYXQjj9sm6S6YLMsbs3UEdvpzyq1j083m9mWtjXpivD5wwzN28xCGnvBCI/LqAKOeRo0N2DJE1Z
2jhkLPFRgO0tRPigGQU7V2hSX16QWZwAlyf44iYhPboTTe1XsjFjVL9lpF8Mk17uSAHHP9Gw+DeG
VaN8w4CN0Cgtg3jbOnFzVfWRQdUmktYu8ir9mrCiu1LsUd+EVRhvZmvnzYKjTLdGVVQOS80L4x0I
3SlciNp0n+Zw8060sX8RU6veZ6MOc7ozyMvQsPlsueCmE4zAD8Voyn1TRYLf4LR3Tt+WN5o/GLsK
n6atZUDYYxeK9pNjXRC3Z09Suv2uquwEiUyGya2eoxsHM03izINHFOu+WjuRH9crMvnNgeq2vuiA
vd9MVpKt0yIJVlE+epcqDcfnHCDmWzkQJ8U6dPjanQLgOFa3zzO/qzFMQMXhtez+RacPVzzc5lIr
3BQz4C4wv08+9uX04GRbUyXOteQL65apNambmcN+GFgwDl0wWpxnHb++kWOv7SerU99LNLbLPKua
VzdIkisEgIDSRR9e11Pp/6TPWew0O4KsUYXdwlIdIRML6sKp9O7HlLT2vqq87MVMKRt6UZLQ7j50
90DoCPfGZFgl0CqLpfCj8TJGYPukW7HbcITwxnhpBbGWbzEroXYQlUb/UhQkGBYeNZGlk3gsdr5X
rru6K54HT/N/CrsOHtuyaw/D2JcwferiMpgc9re2a2mKpblxWaJ+yVch1VPWJUcsaR+oNqFf2w9u
OgKmMrPA7RaO93+ZO6/luJFtTb/Kibk+2ANvbqsAlDekKFHSDUKu4YGEN08/H6B9YlqlHjH23XR0
MNSSmkQBicy11u+q/ojkp9jpVk99bUnoXPFajskLWFgqjTXOJJUXk9dogeJs2cCkZyVlQsnzs1qe
fpWf2lyCHmdZzQ5HDwkf1ILHBNnYOgWq1PqobOqeHJAJ7yxqIdh1AayycG4NYmqHblukqvRxhGfH
AMSOYx92rTiomWkccDasTnjjW3/pBHWe6zBB89fRIySuVZPUXutD85GJRPHUMIPc4v0R3csuc75W
4SRv6xDFOJOeopX3iZDxMpnRW++bGVuHjdqN9ece8PRQ5obGCKOJPhhyru36IkjIsnXavT5WTCta
GWGozaQiQWcctEcRxOox0VSq1sIwvhcFLudpkYdEgmCR8cyPG79RkJU7HHBSCC4i+4B1qn5A7K0f
/xubPxozY3RoWbidumMK0nPrmelj1I+npJUV3+RJvpZUb1/Q3lc+3K3xxdGacEeGnfI+DmS5J7FY
tYmzr6JzaumE4Jb9HKVnA50p8e7EfHxMSonwByPBPxsU375kM8Yn/23U0hQXQxXuC5LePk+1Y5w4
PMennGkS3a7Z3RQn1I89IPxnfRrqU8FNOfWdWMLqR7v8XFRjXG1CvZo8UJSWbbwovCZJtGc1p9ja
mt1ARyL1UfGqSTp1pJNVfenqeV6KTRCwfWnOgNlYNY3R9DEuA17jyen2Kg4t3/ohb9+DWPGBxr6N
vsdt8KGQnYG0sbmuPCq0+K+gMeTZHfXcPtFZGK+Z7pS7QE3MrcUBdBDqmLtkeVDa/DfNbtN0mh3v
m6kccPCIuyfwxWprtcx+tsA86Vd1hLHd9DBiwDIcnZ9R1vfU6cEFB9maN4NZZbBzOPr/LZ/9j+Dp
f0aef4Gq/18I9v+X8DSsiv/9Pwjwb/D0uwU0/q9TWf/48iuozf/1E58G3/4XnhLYKStkEELb509+
4tOKqv8LZqoOWRtL7KV+/V//9W98WrP/hQEaWB9WKnhYrwTj/8Gnga6R9Czmc1iskCzp/Cf4tPZA
n1tkzhR28E1572ATyQ+0JSNVSIGVpPBOJti4MeqEOLDAmpmdNYLZjLMPQQ/VQsWl2AJwEyBp5Dlv
1Ww5lZkRboeEyc9otNd0GGOQGHI+4/Y2DbYd43UKl76Lj3UrRbsh48/bMfxLEkxHozhytXp8zgNh
7kuHEzOyRLuLeM2Y8NmiT49yfw8IKti1qTLuJWfOL5H2BvfokSS8fHybWS1YHuYLgCEPFJlaRJAD
ICjeZTXF1Eupp40WIp43u8D0pwvTW9vDJ1pnKBorx0aBWVaMjTtNbf1J6+yjlqinUZVv4WBJG1mY
+U6VSPj525L6N6ngFxLBA0WKq0QQBOMFHi3MJf1RGNRWZdTqVpbd0zKmOmdz93Vc+ja1MiTHoorf
GyVbbhZOkrtMEmUnT/y0n/6a5UjygPQ5/fN6H9F+bfrKTN6gAK0OFf+X4bBI5Vk4zH+5h8svHvV1
WOk2VUjC5n1UnOmaGT3c93H4uhj3uI1UhmdbYs6d1sG55ObczLY/OTDTsekpmg2kka3VVeHFyE31
OqllvMtin3O7Oc9ChC9ibN1qKH7ozdRv0WD/ZWb56LKkkw1LL985KBZBmqqTFHiG3H7V28a+AJoa
p6JMxXNtjAsxKFe2GFVYW8Wwxqe6C8etOeGiKOu9tOV0qDY4xxqngRAD5KSh2Iea/dcbD/GBqbnc
JaT8iEnxFSDQfo2s+JsAJA+0ZupEkd2BWZQrVewXqwFnVrUm3ffaVG1TFSfHuM7yvSESzY3BkT6A
QLW+lmaFPzqhN3QtZAKLSNwhrqRtAg6yt03pORyTZP/ny12dcx8eKhUYCkJYvhQZjxaXjVwnGCc2
xR12XnngzXEHyTy3XdT7M4LUXR6Ap8iZ4KhrtFOsbzoneMnT4C8lU8p9Z7+HqGW/jm12Ar65j0mY
eTRb8W5c7rHZO6+wGJM32GHKby/KkqS0uA9A+kei/Mihx8had5ifGbd5WQC9gX+tnpoua4cSLCBn
KJ7NbzUyo5Mh8psQMp8s1C+5AfmfNk/bEk2RXPU4PVjhnL5xdSu78JdbCk/OwoQOSzqYlfDXHhhB
nShNnFDjOySlGOKDrLnQfDRPyvjx+ELTMVlyujWtsnJr8POqiPaxwjwhgCEDUDhcukqL3glTeVUD
OzjW5lMZGIPr6DTIDVOyrdwz/2fIJLW8Z/woMAHuNt4MXpMa05ME+L4pjV3OdvOUOu03p5kLkLJU
3XJ3iP+2dswQ7IMVV29FhT1KZjC+XM44BmU61NElZOvXD58Zgy6Nok3uzWAbJ9kOXwpyBqBBqbob
aUG2i+TuvV1jn0IsW3Cw7GnYZKnu3MPkDco0LHV+1sODwM7KhE6wrG/1MfU1StqBqB01uiMKiXdh
lXcHkV/ipCy3jLo0X+vGfQ0wHqWzdWsKJY6Y80aKN8WXUdgNGpvpCIjHmynrDV1QS6D3p6Bw5DMj
TdExbkXN4XaMg7DBBk+wi8Rfv9CUiZ3S5pEXNepiAx4/F4zoXSYF8xmSh42pM+4pfZQUXjnZ3aYr
ma+lQnvRKCCvzTJZmc3pKEQzux2EmY1O7FJE13JGb6uNsuJao+guUsqx1Mquaswf8kj7nEN6OhRm
+iWLi9iNa+WSNaVyjcLc1apOYpbWMMnssmabdicK/S9d3ypX6FIV48uJlwSTwSipPhLGFPp9PFK3
1wp5T1FuPo2D9aEwbcr35Ba2Y/6dPLObRCKlFQXNvSuLc0o98xQWto8/iHJNWgVQR69cQzjBaa47
ZQNQFJ5zy0bT3+N9zpPzAmLowY47ngykE7frBcqxSv/LkGt256ANXYdamsHWW7EIy4n/sDY4PHCY
wfmJxyc/rNO8N9NaH1mnjhiMk5I7V2L89G0Wqd9teQF40yn1a2WaDk5SKdd1D4EJUB96fDL+vAev
jhGP14I4l8EGzEYYhMt297cjI3SyWQM+j+9jCAKpFBMGVFKnEpYjH9m0+/16CUEwlocf6hjIO+QP
Fbb+yoFR3cuYyY5bN62PILukVkjnt3ixvxWPGg5AWOjiXwgyzGv96/UBJ2KOUxvpvWpLDlTcbfNG
/VRDi9t0ooLvMgdeNMLSyDkL9tpM9kBkhVuhx3DXAQ8YHWhfo7ZjCZdC2XZE/tCxy/6fb6P+QBpe
PXcX8TYCDTSsvxmtzYnlCKMtY4bQxauUA0HFfWI/NZr+ozar8CWXJEKaJPuUeoXyLHdm8tKK+kWr
s+Laa84ngzBqb/1fbH6LoU8p9lWgCLd0KnWrF/WHaM7nLwNDTW2yXjLBpjJM+lmaBlcJjeiULyc+
2bCbcC7LS5KHXjA31rmF1wCjZZpdIwncgrzNTS2S/KVZogK65ixX5JNUVr3DvQC8o4ZmBF5JmmQy
b5dl+tZy+33p45MCp1DGNoDsAvth6RtSYsRj19q3ajkYR2VUrm2feI0zy94whdBxlJ6Df9lL8kTt
r6EwX0t5Mk5qxX3480NTlrXz69rnOlTo8wbzfbwhHhqTXMWKfoJcdAtFr2+hirmhqOdDJzfyIR68
2AgCtkGuc0pUMquk8EOMWeHGVnpIFJL17T+/nOWu0CZh20CF8aC0bIGjukwyhtukFpRmjnQJJEZ/
jZTJvFrxtDUF7s7rad0zfveKkMcl5X20cfjVrl1e2z9f0uqo8HCHqCl1kkDQ1dEnLsv+b7tDwOwi
lIQ93tRhehadXF7Daj5aGzXro50EY3NnNzD3bGwatbq3zg7isE/JsvITCdFqWtF9zc5GmYzwZA1p
4TLn3EqG3/Yx4gRLJ2QjGTetNMt7JcqNt5qa31cb/SuWEbQzMs9XfaiGclaUoLORb4i04p1uS54k
dRsrHbI94Vu5l2RVvFWCMbtgv8iZbHuq3DZeEPcvb9xI4/eltngELKFKRLggaP71RipGF9ql3uo3
huHJ2dD7EfhF1Qca3OSawmfaxw3zGaGG8ynXGStGfe6XIgAINo0tZtvDLe0it02GK1z2fi8lJTdv
tNNDlANuimg8SMl8laRIuGpsaHstTvR7xjD8zx/kH84LliZSS0XD9XvZkn/9IJXcOHhWqfrNas1k
58RO5s1t+n2WRvYvZ8z9MO3301TW7zTthfl2fQ2D/GAZJMjNU5G/L7QIzXRogLmIQDnAshvcP1/i
Y8YLezFWdbzWMO+5UCYfv16ibGYplUys37gKPBLgJeYtc8m+Mq4gKDpU268WcNBhLZHnSGyYsRWX
cMpuCAo/1bU+PY3oLph9aV7dDLnXG4Wzq+ZSnOHpxcgubW992fQYv1DwwmUqrEYe0ZVvfJRlVTy8
fr98kgeRT2dXeZ8OkX7Lc5PsvfioOMkbPaP2ez/D3eKeMZ9YxLqPK5PNLKnt0FZvqjNk9zIKTU8f
mDdmiZ67qRLUfq8H+WaOqq9DEX5M7eTH+ru4QMOeKRZf5oh5cT90NF7S0OzlsL7GQQrjcugdX8nF
jvGzC+cQVokTGFCyjfIgLPFleXH3BGJfKz3JT3pS1z6t9H4MnY94At0VuZRgAgQF3wNqcS5pL39e
KMo/3V7eRZkjiWMbZ8xfF0oDvOFgj4qOTtXa9xCO3ikxlURP3tqmn5EPynIr+zUyoS0klq+hCKxr
aw6JV4Krb1QLfGguav2t3kFfHuuvj90h9x0vIVPj6jA6/fW6pj5wejCr7B6Z0tmp8vIsLV8sZbrD
GTuvpTsADYUPaMspsnu3AnnaqnpfbmuIVpcUC/5gVCZPztp263Qc9j/P26U4XvdCKYDmbvSQnuXS
vhpTo/hW1qmv1jzoF21sgyeDwzd1FoYrSaihOUGEnhhhO0X8IXeYImPEQySU9gOmr7KTtTr1xN3s
32kqWjQRzOElM9WXUbNJSeIAcXWpES9E5ObAMxSakzpJGQRC+K5xrdsH+CYAQ0DXB5oHBs7igMnf
h7aS453QwZKkKvQlu2crrKDKlLm6TYOe6KaiFpfaAIBhPH7gGFS2JUGUe1O0xr4FTDzZpvxDK6po
V8OH9nVyUE91ZNaXqBqu0oKqGGOLq4Oabhk/JVRIoj2MlZF7hj1qF8jjKZ1uY9+70LB3mTQJf6bd
c8tYHMcM6Fnca9kcj6RiDS5cjzOR2/E2S8r0MDsVRP9hmq96np7qtu2gW/SJr/MjNsloKa9rzcYY
Ur8I497HheTHVtMcFGP6nDVxtxsziwZFNC0ql1TscvCmrYK1x9GunadJLo5T0qXelFVP9TJaGgft
k6x2VynNwpdpfiU2Mt6MqXNqg35RzzrbEY7sAa+HXVXYw6XsgsitnN4b1BJbWGOemF1BPzPtUFzT
KDjacWh+V+PnsJ3fmjeu+sTHNU6MuErOL/UF6u5f13gIRSPT9ay8hyh2PF1L9ZOsQg7s9fNIrNOx
he62sSf91CqheivDChS4dHB90s3Qj0vsa8s6VXfFuCmiXHrnzMEWU4l5FzONcBWcE6zBesu589Ga
lV0SP14SkA3EYLyfxlJv/K0cMtusIt0iqe5jjQVlWIlzhY/9aVKm1o0VJrcG+V8Yk8b9AeRlowv5
tHa8ecc00qjfq0arvSdT6f2fNzLtt7kfEYoaKZ7Mo5CcQm399boIxVAznPmTJ45FiOg2WorAqX2z
AR/L1fRaO91dQhC2vk99Wl/HWYV3s8x9ouWLlYm9qZO+yj7iY282bMhQUKDzh81p/VulOuT7WY8i
fy6c3EsDKLQdxBJSvT34VLovlnHTNKv1OY9rvMcQOQng1E2QVT6uAekNcU3NllkrV3A6Zk9BMG2U
UX6z5LMezzMd6z7UcFRbEOboaR/OTEsl38/opg6KBx1RVyMXE5OxT+tyOxpD79lYovlSW37sWrQ4
27Cs7XMoOqxrloqwyMW7tLHiJ4gbCApadl0nhgEQZaf1+81JubiwhLd1rCPrHynq2v26uZJOEm6U
in0gSBrdHQpIwyEuLseWiZrbqGZ+gaIcSKd1NNYbIPGJBffQsEFKyTQYLzYOIND7rPLYBvmFI2fX
SU7yjrFQtikTKpapzUh+aAvrlqmAg0W7t4fevPaDGbrFHH4b1Gl8h4PSh3WgOsmfh749T6XsbFFy
9Sdet0/Aot80I5COHHWli0bNU0vo/SlTvlNiIXUztTGic2buk3dG4eIG4ToWPVCk2S91WNdYDMf5
drKn05BAfG+KYeuIIzwhKECl/H5dH7mDOa8eJ++TEoJm7yikz+kVEBeLZJ2bY3gCDtwYiATp9Kax
9nqpq88WNhcpAb7nIbKeGNNnez5AjIQ5fu2gLeEkGm6aetK8Mot/SNZLqGnHBlLEpbI066mWc+WK
/x6Vvu6hIoiRXFmpa1Rp5EO7vpit2lAFolpQNRRaaiS2kO+x5wMjDhNzZjDXp8TFo5hbv0ulipbe
ua5u64eaAiZQYTFIfgH6kBes/r5Vq3ex5K/jXsWIltkWlhSpPX7BfQBickuBrkIm2li6vC0lMz4Q
1VAesLZi3mfjMcf1Vpw1DIJc24g5FqbsDJnM2ctx9G60IuXAjPzD0Kl3Ven0nVW3z11X79f+LzLM
FxV84qWPf2AMJft2buqHbGIFDgXvc9idJb18hvdc3ArGAr6kZ+cinNJTob6h5X+06rB1FHgW0iUq
brzf8Sj4dQfCjrqYEqWWb0E3RPuGiGZmviLcN0YE/c4omE1EzbVWSiAstRv2dtbob4yKHsMr17of
+JNXnn/5wEsP9rfdWTLaUS3sXr8Vln2uYPG/b0teSTNRjZOw8Zkz1ZOWB8Umtk3mSWlN7qkMFXoo
tJ0uCW2DXZ10DDtdfkbysCIJWjp/zcwuuUP0jt2UHDfX5nDx7F6BGsRqHmK2T1nh5YFNiFPwcg6j
faldvdbyvb1MmDWzEJvSCp0PCVyYqs3vb+z+/1DGgvxikcHh9A8zlZn0t8FQG+WmZlAh4wmpLJrC
87rZaz0xZV2u7MgthMCuR7ZvhRHe7BMWo0ppXGMJ48aOww46tWF5GLHdnEAwO4vVaTP0kdepinpS
9NnZqnFQ7OFybIjpmn/OIZLKhPg2pGelEN/WO5bU6im3JLx2q+TJNNDv6JFpvzFGWl17f60eCNth
yQEmY1bDZ//1Uc/2TIRlykfOxYekJ6iQuK9uP1mRdKWw5WiTjAKboVLzpXL8HHf2t1mSuzPw8MIJ
hBCeWN9iyTpYThmdMJJ9n1GEej1kDx4mA6ieI7BmfI2muvqCysXvhLDfeGdWu47HD8FpxdzJoApC
wf/rh8iEMxNJq6i3ddVQ6pIfXUn5aURtg6aBOJh1d1RqWKPw7Zbw3Od1EGvwTqfTva0zsmnqQNlb
kHIPRZPnrtSXja9oyjOBX0hRuybx0A4mZ1rJL2Y7wDSNJFo7td0jT+03Uw+qByPc2hRg5H9el//U
Xpn4bWBeZFo6lJyH99EBrQ+lMVFuofkxEl3sy2oskOTIG+xT7Ke18qAvVU5yN7zCPPsAkct56hoV
ACnvnqLq7YHQb4USVdLKh4AAy077CI8ZIwr/iiz4m0OpiDxgWGg8gyvl6jcFP5KtbVpuLKb858tj
5JYrt9nnaeY1Hvu+OZb2uIHH9jq1SB5GyIWXbMG5UDEYb6yOfwCzuG3EaRg4sTCDe8Rye5OEmcQZ
uNQVJGj17K6mGQU9UQ6nLkhRDgUFzzJ33k2ShkpRDuNrFu3R7ZtvXctSPz6uVOJcl+qfevY3YM3p
lC6r8UtkjsZhp4zdgcotg8hnHIIcVuGoh/76OEM9nfepWsM4Rr/sTQ18IgQFzr5OR8hJcxHsErig
FiljOwWd6VsX+nvnDNME/ou6JOj8jhbEtTP0XQCtbn2lCi0oXZj8o1so9HEQQh2UB6C2cwaJt8fk
hz9tiY3UxZuT099ny4tZkgker7H3qI++TX2DYlzkoXRbu3Wp0OsPRRa5k1bQrRdFRYLDVGzlsRUb
KQVqyhUCrSpmIyfbGr1iGE122JKZbwhKVtefs1i45IiP71vFadEr85IwS7c3laXv6eiad39+eVfb
zV8fOdfP8142psXsaDl0/naYqrGO/rWdpZvQhDfpbXgLRKVtbHU09lLc208GbPooDHqPUyHZwMSU
vLXYJrvJ3FS1dZSg+YVEj4/w6V/lujx2qhs5hXgtgJD8wnp16r72p4FGABgvhpk+p24gMrEtKLKR
0SuFN2SpdAjLBIW2avVunbSlOxX2GxSd34kIuJkB2hAIxIZF8t5DXxdkRoGLV6XfRnUQ2yAO5uuQ
zEcCTcUnJQJ9WB9iAIfohHbjkFbwcp1YjD4wy1obFo6Ze90AjRob0VPhoIFMdfPdUEQ/TOP72h7I
rf2Wx94/9KPQs5CukiGj27gQPpwgVld3ljaq802Tmn6TZFq6wxvH2dUMWlCkxZWvRCZ2DmvPFutg
LUuJvAL2isTsJ6ZLJS4yVnfqoPX+n5eQ/diJLXu3pdOCQbMAjX800rEGRbRWocu3PAs6Lx8qCT6y
LD71fWiR+J5pLrO3yjcc5DtYcHxroWJt24F7mqOgRl5DYG6oBn7btcIvtcLxaCT9QSsMrx9GzTUw
w/KTQId3k8KaBPJdwd+4OcdlPV5kbbxVmiThSWpEMI+HYR8aJH3iS0g91tji0/qrcFSYXiKIPmhJ
VXthWlvMsL9F8Hb8KC/KExDU3soV08cp4KKYBZDiiglF6l0aSsmV+GeThKaEDQr8Nj3taEdsDdOg
4zQHL3HzEnRKv0cDJfsSQEmoANyvJzuve3qPo+QJQjrzN5GLTzZb0xnXgZdSGbRtL1qI3IU8bxU9
hUUUZs1GEkOylyoshqV4Jk7UkNypVL4QfIOCQNV2kyyZ/vqI7UhHlC2pKOYDTF1iS2wbow7feMzq
T4z4171i4VxwzCucDxRmD8U/rhfo6brh34XMLMboWsn7tUM2qs+NQZJXZwlxsDAE3Yh20txagvHf
p+KjPeaemWQCArDpBUloXUPN+KiTmOyvMPQ6jMhsBLGaFtou3qKNp+RQu6dCFJuRPJ4tWrfIm46x
LkfvyEBFvSSi2xw7P1TNqjzG1N2GASDWNnimbIdOKQ8NInJJb0sEj6wE9SIo3e+dZNzWDSxHgn2Y
YKGfwjbbh2l1hQPeP2He6VkDNizsIhncuB5BVNIru0DKB18iYHLYICp0IWl3l3SqxEFPMgi4y1LJ
ECtvEGJLbj7id4MYs2U5pMkZVw6PwUTgyr2Y6FGqrzHsre3QjMKtrew7ckoGWaGpbeciU3eob4tN
YqECaevgx3rEqfI0fNOjMOTvG7IfI/Z1C+er4RT3TOIIydTRZQToFXVuXgugwtqQ4wuHh9Jt8zCv
rrhau0ZopDupsUO/6Ip7aJSNV6Jl+jkzzlA6gDThtGNMfwkU13tkRt/aoh8uo2H/kGzJn4KieJ+1
8rE1+c4NJssgVrS5WYZWGjEacQ2WsUVQH23Dcbig3eZVVbPvbVAZd70KXy25tzfE4Sn3FeJUHQj9
nez0dxV2xmaI5Je8v7b2OH1Ug45uGL0tlg4/bIcOrNBnaGPTN9jt4cEc9O+d5TAugYnoEUlWHtoK
ua6pB9MujBHsJI2UeLNcj74tY6I4NgdUnUytsGlbZyB2mihXpQF3pSRLtibJUic+PewQxgLdXIu7
kbuwudv3g5zGu3Vr7WfOaBvFYzjl36wS+krZQ7Uuep4Y3Kj1XYdFPe8anEFUQ6S7AfO4LcIRx8vQ
ZK5gEsPohm+c1R7mrBsTnOVaZeTojMX4xbQxBCtCgTKMXa5vxxi73eBpqsdx12Mus5Hqqdwg8Sm3
IWNLr+r9rB6svdVZ3NcQkb6ensOZ3lU0Tx3kBDkrgF4V+bLOosYKVUabmUgBMFv0IuQTxagYJ40c
NyH5cH+g5uTBUZUxNxItOG8nY1NTK/kHzHHmbaQH2P7OvYdjTe112VB7M3j11ZKdbmOOiEwNCyF1
QNILWKEOt0mSdy35L9ul69LmINgaWY+bVKuMr9oda4YINiAmo8TtftXQZz2PbRMdpDLDpaox/LzT
scgX8gV4Ut32MtVniXzJj9KFKqWI0NuEkWZt84Ul4chQGSyj3decIxtkYcYpzuQDq1TZMqFHrIlm
Gkm1/IrYr4bShAxoXYUCIr8fyNE3NeBS0iJlpOkECdqnXH6e2+RZi8arBo68m03FQftMF0U9FOzR
HFZ7CGDTVQzZGTqqcu2dGz+qf1EVjIgaO4UfP78wiUJAdujnrPEkhzW+fKwII4dNGzJcGquRefzV
CJzuNQUn3WoLBQLFVHhM270WidgPR/OjRQzCFhW85vNK3YJQuqzdiM6PQ8+jTW43O6cCftQ+nJXD
utQSRQ92ZSOfKHTaXQLdEYIZo1gNedwhzD+X3UcHOk9oh9l+bepVuZb9tI0O5bLwDYqyDGCBpW0p
2uiiwvzLxs+nVcz4XJXJsUkqaIdLob32LmvxlOd1sGuEMtK2qB8itiZb6j5gAokuXwY5doBdDIaa
GfseiGIX+Ime7uSWXXcoHfTSDFbWiUaOzFfIcX5Ekn2t8+Iy1Nb7tKrEZUR0AOxlBVvklz2s1yf8
QscsU1kr089nur6K8yyuuRZLu3VqWMm6/tR0xev6ZxAHe/Zf/M+SKZJdxMc/KhVZedKFp1HIX0eD
eHtRxu96h3tAxEH9DoctHNAHTb9p6FDcn51HJ2leYTOXwCMKZ5Jmxq6Ak2AxVekx2zqufwsz3/OK
xFiBMW/TqTNOuipe8fclezB1vldYQt3SpPwBY8eHyjBviiKWKYXr+HmODG99BJkcfs1NVCLCycUV
R02GO8ske4X5mFHVnh1GvAGAaGgQWTrKXmUl+Xlq/hCVUVzkUs0QzAtPXqbz644VRQo+sggCi671
C1vPvfV6nWgWu7Ym3KPOlQ/rch3K5i7gYillW300Zqu5xA0u2OqsQuCZpvcyFjTemGNVYnARdkxR
jIODeexBM2x61tcskj/kySROc6+qG5m4iF0w4qzWkSh2gNwBPijfS6txtpGkKCe7ilrejEwZtxiw
TUedHYnslWmftOO3suwYtyX57Edx/hWKBG//0jzrVTttRKYH/roU5/SLUmFkVET6aVr0+uE8HWs9
wEMsjRGhNTXeGjbag1kqdk2n0c441rQxu6L2x0KGS55K72oH+/NQb2Bq5sNl1hv7SZLGE2UFbkI1
PpzViL7A6BWQNyV6NUukapuIW3nHj+GCX99fTW4ox7VICobewrIjH3dqVha3UfqgqykNEJMFXm4s
ooymfrL4Fmwbluq2IVFukXmaSl2/BAE1VT4k2VGNa+5rP+EGbFQ+ukk0E5JU7hvQYE8Yaed1jQNq
wLdO8Lvz60HCubdHfdpO42sRaOEzgdwHpbERuWoor4rqOQtDbR9XLMuKaHBOD8gz9degrp2LXljn
2ACR7I2Zij3u/N5eDkS5SQ7qX6wpC+ONMdguSGmP/QuY8rhrUhutMtOdfSmMxcK4dDWjED+fi5WU
nR+W7zQiz7wWSJ4T7VDhDwZ+JYJtAh/V1CQ0mVU83OOkHr61k7VD95+e8S58mss82sKumY5ZyevU
KYEryfZe7y6KgzNYlCPoD1Os4qAT3JnYb6ssyDY/Nye1eypEnZ7HEreypbdGLtMl29np8BnM4y/r
MS9X4jo5o36122/sBXCm4c8/re813c8hNOXAXZk966tnwqi7S/M11Ce/H9GsBRmj1Z/bEIfe8l8d
v42Bv3wxjBIbg6akUpfj4YZzH8k2w/hjbTTWV2+2InSdjai9uMniPakBnTsMn82IbsdevxiJtlEE
1gBK7s6xHO/X3TKKyQ1Wa/nJqWiyNPwWFJEeUrknOiFsNljPgWl05XQcKLk5q9HV6BVWLlA/97Od
KtepUr5nTkkY4qBHfsHDjDtzYinV7ORaHXim0xo+JYvbiy+TxOlqR2VNMEH8PiiQZXRO4a8HV9UT
dTsS39AJ1Nx5S8pulVEV0gEizdn0PcSyFWKT2/aIcSBwnTwqKIWG5IQd8a6LF6LZ8jpnyaL3AV8d
ua6D1IcttC6G+kJHpMgxoeh4MYW9qE6Zo1f7Vs+XoQlOeGyhOzMcI68kSO2UN73m9vncceYo6blg
VBoqw3iJw0+GJkGGnJzBZXsi+cfoPlFPftNHTrtg4doxIthPQQ7HQLoFTfSS2g2eJ4iI7qnI7hhG
lBsCl6RLmB2JSEKml4Y/ZmMUhwZFH07uJn4IJi+FsKN2m5LJ5QbONEH27IrjuqDmiF0om/t0izdM
ixho3w6Dcg1bcYLIicucybg7i/pnbO95UgNa96psnx1730J4r0X6GuPi6dqVCPALGqCQ6uIZ4nF+
KfT/Q92ZNbeNZVv6r3T0OyowDxF9+4EgwUkUJdGybL8gJMvGPB4AB8Cv7w9Udd9MlW3Frbgv/eLI
cmaRxHjO3nutb4VJQCAPe5U5e2mUp1krhlWIZPVWKjwUieJSgLq7eIFCZF4UHyJp3quGnTDpHTiL
ERvo6wYJmZASCNsJ5kXGyV5E38ANoKpfZIowwzpe2RTzhqu9WqWC97pvzBVGwznQ54MNo+t+6C7N
oCpr4sh+hNxD27hp2LtbrO5Axl8rVJcx8vq9KnvxVrohJrQzhHId4liwY9G0Hiz9wo4q873Ks3fs
zPvtVc4jNW5DoWEcFzkAHnRWm7oElcSWQ93ValFBYpDwOjprpBeXbfNOVhvAbM4mydTuYXZ6jK8m
3MKir8fFBxRvsxYaW23o3jl1vcfrNBOKabd200Ierr0He042QrTmnZpL3NNAyPCEDyvRoD/mjXGZ
8/lb0SVswK0KnoWwb+TpWnHMyUNChsE2i6OUX6dvoyiL9kM6/VCm+AczPW+fAdjaFNBW1chFH6qE
EDBgDE6Oqr9J2dzUa1cDRenSxGjWVTEQ7HAUAuk2Z/lrlOqXNDKfmPEPt0AJfzim8ylBYnjo2MYE
ooRT6uX1KjVU9RgW9lMzFu6W3i+OLsOsOdGVsWmM6Q5W4bTBc53cJlXW4U79oZo1hDi1VtelVX3W
rC+tF0C5sXdKGyl+YugPDoiEIAMi/qgkj/GwLd0ieYoNUa5lWOaXDhXe7FnNw3XXKFDYraTp3WjL
diDKAIuhVyggC1HvWYtLIcvcNfyH7K1ixxt8Z3WleavG90T3paAypbapzcxaMfbCpp/01rrL4xfP
hehTZtjBWukh+ow03UfYVgcNBIFNbmpyf713nDC34cP2gIha3QxiML7+EDbRtlGN76GSD0GEm3oF
9oRU4MrYJxVPQlfqX9i39mwj0L+OrvNqTTEsuHF+mJHEOaZW3SXcH605YMRdds+2lT0no5RgULNs
f20+OBJhCdBQHvmKO6EgcMGfzLK8MWI3v+Wk+UABbpV6zO5RqsWuot7xQo/wOSoB+y2Dgk6YG4Tq
7BpiiHsI6+lzxQgdZMM565J6OOhF/QJmxDtXVviamWidrpWvLNRLleIFsRozuqU0N1ap2zOHqQ/d
ODpBXmpiV4B124ZpcqmV6NmyrAmFBRQh0DElJ4ChyPUC9tL6prFxvY8e5OSGgaJ02KToGdxeL2Ek
LL8D4njjDHeIgkPcRY4VaH32dXAtAZ0Ig7Q0TSZzRKXDZFgacaTX5SZ+DcrMatfNFTaYEtFgM7bn
JLttFPc1T93sovflVyI6Q9+cOrFFw3hqpkS7VRPvGSvoqne16ltsYRKwo2dGbNknV3oDqo2NZSfd
faMCXuME3iqd/VZtkHy8SnstXsftpF3SdkTVnHuHrhQ6jRLtc2WKlyqbo3udVgauw/AWos+0MS3J
uygXNDyg0z5nZngQhQ5eNhvqe4FxhXQ++0WaUHUinZUD7tMj4x6u1yDnexfzy9SBhvWsODk1du7s
SVlisBI1057DvkR612wUGXYXr2A4GMh4DFHYOCsrG3Cmz+I1cTcOkpNXy8mfbdYL08zyb6r6RczD
tq4M+7Wb7ec29Nz7Ck8J2Nlmp6ZKEhQ8VBtIPgONr/wLrU9vD9445I2Sf8Gum+141/dBDy91k+hB
ZY7ZURZ5EXRp168LpTA2mWbmMCQLeTSw718fJyGUIRhFdFzsdEGMNGKN5aA4ZLCMVtV4X2dW/Fpp
owHiICCeLtt3aMbOKVbUVaFKY6+CvcHGVaAgVMtXuAy7mTfiTecV27LgjAIvdfwJcPJqdhOSQefu
x5REHFc4qXSnuudmaUd1rkCUNzQ3YYJropEdAvDYcw4ZjD45jPntrBs/gYzUO3SIUDtzL1/HeXR2
ZApopu/zG0SKSJ4mW6xEP42vaq2wZXLslT603k6CUgrZyOeIopkWFjp3yU8QzndTaj0ubjczLjM/
LDoINTg5GgNloZ0Um0ZXXjgxrBK0NFZ1yW55enEKg3+rr5Wo2k2Ga2zsJDwoYThQN5cpukdwltJ8
6JBBn7u0D+Jcfumr3NiijSD5tem+ll1ariC9qSeWp9nXp8CqEm1lF1rrQxqiU5nOhAWU0aYPBaiG
lOK5GNPTpLUPpoigMzYelU+VH1pL/5wWnp+Yob0OC3mGg4cCsk0eG714bAvQh7LPprURYtKhGdUb
VCs5zT41uR1UAmuQY5ervnWSwGjdg3DNfoObGHE1QhX6yX4Kzor4PGB1cMD8KvMEzUDziSTEgrkY
U7MWGYeFU8NXaAUTM0ndZCoxEZO66+fjNzHzaMuuHjixyUmJjZ9exWjcXqvwSrGvecEwhDrsV5xx
5TR/AuJw51TKjxZIra9rBNw1UREQZRn6AwvYWpmZs7Z4DfeFijiYO80brMtIt9hXRl3z6bxz76Lz
LOi2JtGkHQbde8p1b+sWAPaQR6uI6yhdJ9EEbqpqVBmuigtChQZF+WrYP0w5DJsp1NajEYeo5JiY
koYR2DFrVq1rSPrZlKWudljEIzlF16Kdo7DJDBjL8RMOZKChzE0UXj1e38Jt0qtyrTpyHyqWt8e/
/LOJZxLBBmIglM7x6wlODO62S1ZLmnhOWfo5KZFrVSlOYUVHCu9PsR2scQ8Y/By5+zaOMTM5K6/L
2nWHSBiU3MxgEtjDmPqeEbqQRuWnwvV+0iWkZSW+ANDiemQV1DDX2guGaX4jjdDPi/RYNSE+FZi5
MNvCJy4PFOZh+gS+8Hl2RhCAHte4V4YzmPYV1SoiK3yqngKRrvFAeKmqWLNeXoQwf2ZO+xxH2iUa
hB93drOO1eRLOtFQSL07nf8SbHakE8CifRqwQ6+EXVrroo0DT1pf7M5qN5OqG3jpW3fnxlm2ipWE
H25yBokWitGHOeUd0F/0WETeywwUPSTacD19YScxBLXm5Fsxlouh9RLNarKaYHIsEKF1XbIrM2YH
LF+nreLbhI0pSmLI3mBMH6tRLWnzpAmTIvEjT8W+W1i9quh+2sNQ7kZnOCleCGYT/vdoV49qYc/r
ueCgnK73YVdnQTdp0HGys2MkQJLHCq5xCf6X/fwIynnlmtk+TJSEexjUCKvXNjT5gRoN4gP6s+9a
nA4HboVns29OVrvKay3dOgyKtr1EiugNyNSG6qB2Onh6gYCxF2uef30Nc6DfAl7J1HXqjXudAnYT
6Xa3htDU+7NtES3gRs4x5ajq+rbLdHMfsjruUFOs6LEFtoJ4r1aJgEuIdgT5GH8debTWoWkflVIp
fALayl3qXZRRUvqI3PWZIkNEN9kriL2iJ+dBpWDnZPoddGFk8NbZjpBa5XBlbSS2RN3OTvrSxPp3
L9cYzOFWFML+HkGVLZnW2MR5jEXkfWpgma90K/d8z44sKL1Jfp837mHShq+ZgV6W5KESfwqMP4jA
yBXqigEc8XG9VR1AJV68Xm+3id2Fd3rSyTuFmUtFZ09Uib7rRD/ezkp4SpUsBiyJfnKquYs5FzIY
ii4nL0yLNpVp4FIk4J3F23iNxyHcN17MDqFOb6izxEHogE9lp36CqAgoDYnvaR6ig200LkClBLvJ
lLs3YSlfRqUqbjX1axPa3zulyU5igmqd6wdHG/IgLOpm7dHPAq6PuKim8s+c8DKTnrifejPGR0yA
hDTJdvBgnLoGwwVnqCp0YjJZp4Xl3MVujNxtBGlot181YwaBy+OcL7gNFW+i695f/6jHKlpD0FUD
zym9t7/TSvOHDefycP2rNiwRSg/ztI702rq5/uFQs9904IF81w2dQHqAoIDTfEtFFd/Qjp180qWg
VYMu80vTlDSMOoUqrsFp7yyswmlKaXmDSofVxWBuzFfSqWAsLK2CZA5pcFMnM9kYXmKzHz4xbfNk
9hDllXK8yigzbZKbEXxX1E0XTFj7BTSxGiIgPCXiYakUPyNb0ECKeKd50501d/qjW43PbYt1pY5q
ppIUZJMBdF7RL5oWl1v8trl/7fxfNf5C7bydQcmi0JhFIppTRyVPLZtqAx5cY7i7MoE11WSo8FzR
vWhJs9Haqt66bQ2EPHXGE1zFFT1mjfapSAFTbgqvHD67E+5Pc95Ucmrv0Z6/fQOtxosHtxFJqYI5
ybaIIBLcxgKUPCmOCOld3KEdO1tdirPeipfeaofDAPcNNhySV8u47Uu5L2paK6ZVfbpKHevQ2yHp
Zsq8HMUolR+Oq7QbdfDiVRby9ohD99NVLY4c0jipaoJPkB7FkRA5usb2c6GAvweUfAhV/Q5T+XTs
JPTua8e57OPqhOLkn7JLRikd6RuXCbPqik9K3vp9UYIub8rGbyUTq7VH6+dAOk7MUK8CruRByQxz
d7ixPT42o63rCyrUdTbN484CZEgmhrikZFDs+QdyNDVDCSi4GMszIOtn52j1DKto+vV4mbsq9/F3
Ya81jeYgPckkv5r3KjM7Y7H023W9acr2CX8O/QANeJ7Tz77dIJu0lxjMt9FfZ9VALzX7hqT7W+lh
LEpKNNS1WbFPt/tsjZCsXBlA3fyGewITH8QGpTLv2VXnwXVaU7vZF4HadUUKjXVRKoU1XEDdDdl3
dqZ6KEt28HbtWtseqTfTUoAtxURCkF1BF5cHu4tcCGIIcpNlJ0O8x7XnGY34hsI8A4NYuFgEGrIi
AECEgexr39D6YQ90g3mMLS+FO7DjEoOCbHRpVC7mkYgSXhfHkCCLo2Oc4D8FhuY0Bw2rwJoyOA5Q
clSn2Gk+YSehcdvHF420EkU65o1jTGfOKHhnh1BoLZ51fzSyH2bctUEH0eyNKRE5kAaBjlnbMTaj
+7ezF2fuuSzEnTpTitVJajxCbt3JhWaAwuc2DiBAA6WqreYmKZ36K7P3+Kg05l5afX0cM7oZnSnl
tjCFuQvhsK9MWM1OWYwImWzq5/yto1s3aP7U8LGBOScJ/WCWRz283DtlW52NevwxDWD09Ab7ahp+
u75tZoh3x2RqkLzBxyZtuKKx4CB77zVoJeFAp1YUgTeKG2bzxUkl19Xrou4eAh2uuS4+u2O+ufrt
MyRrk4eqqpi/udX0mGZctlKJxkM9ofW7tgqQaIX3nRZu2PsuL7xoxm9R0cq6nUwKWh49muBJJVO/
z81xgwYHUbLq3IcLsGewaawIZZ2rNxPtnOA6CsN5YBy1NH8aF0TO1VMkOEWrNhe176oF88jFuwdz
GrGwOqyvs0EtbRDUWS2EcMQqjdADIjLcPakEMEVQ5o7IUi9xh3OrlNkJ01zkGzH5CLNloyAoQhZm
RKsb0TkuD/MMSW65lrQSih0dr9V1KNU06hMjCxFcpaqSvQG5GKW2vj5jNHtcyHNhv1V4MzN/G9Nt
oo7fU6X6bBfGF1trk03T2dRPTn3QafOOmju+TUJxNzB8CGELrPpE20Q5B0+RveJu3bCHmJ+Jdsj9
DNmNZzf2Vnemdvsmcy4E4u+liZNDkt85UfhNURA3LjdIr5kN0HevvqFwLDaMDOqvTo76IwKV27Nl
uUwWQuSpJ/J6GuGHy9If49bZwLx56TiLx1qfuWyjKmwa1MPwSaM2uwpNnURr173anquSDNXrDIT7
1N5kiUH9nzKjgTeORKhatrr2nTO0r9cK3JyLCUxpNYKgq+CX1ipARlftfWvRYuCDYTQJKJtq686h
j+WH0RwHehcxF1iOcUqNpY36qQSqvNZb+DcrWNMMe5o2uFJUYmMqAqsoooBTyVCb2wOdTCQQyo/j
sbKzdIX1DGkdjbW1iYJxr9GLpls4VjtlkExSYf5aQtsxNJZMEgq6RZa65pXqsuHTPBq5a44nBIEM
2FDqn5SivgktbFbLT48S2sPVEE9bYAnVZigSdAKL+0e3EmglzSPrl3axIibmsRXtLRqlbKEm0JCK
3NTLXDaagUcNurZLddI0FO1NyI8c4bvdjrxGaaxehzoJWU0K7YV1aUOS5bHL94mmjGD5SrZ5iXt7
/VrPTZ/mRmeDTNsYnVY5HCAV3egoFXwc2gB0EIYFNLWBHzIW35c0GjHzr/oS81Hk5kxqcV+ZXtM9
hiI7C7pGR0+46c5Rqrs+JhAH69ydS04RmThPQAZ/aoagv1HY8vsAR7HrreyGERFhy4xDZuiqOzdr
vo92RmoHY4i7lHz0G6tmRIuzKNFCXF0YVTw7eY4bdB9KXUKrgtK/DTOclm8Trjrl/RWd0HqtjBow
9Gymod84/XRopGufE5Gw8VpulgEryr3g8QAI1nxqe2g8TC7y8kibTJxRsyVBC3ul400cOpV6k7Ns
hl7YrGYgOdvW6u2gzzr8fTVTCFsRwu91EgssVsUtXHb5nWtEZQaddZdHKm7H5pudCdx2QmzBX+2q
0UiOrmgZLc7OLXawzq/iftgmkxk4oU16ai7dAMUkdGPNFKtQMvlsdO07Vjmx5nOjfc7cz0/wge2K
mHacO/1MI49YkZb+q6XbjLESEmhq/UW60OF1gbCkbEL1hqQIdhpXKQsU0QeEahWynNRCZCKNeTd7
Ur3Vlj8M2L2r+CFSacW7WYyVigUjivBi9ouhZAyb+us0Mz7Q29n9NFPZatj7nhhiGJt+RByicd9v
kCM1l7gdWx8m9j4UPL1p/EWXeb8G7Em9fIVhkU7gE8GVrx2FE9QVAnFPM23B59W7qrG2Rt0TXMYW
d4+nZoNqvtojG9mNHd9VoNu56iJS8b2QfbVreqYkOSOLvZMfGjRjOytKrfXoCm3jGOhkogpudg66
fR2xsKyLkIh0NyYtVp+ZuFj4wcYaY2Y4shdFCXh09eFyldhCCjV8FdArNkJYVYrZ3iqD+HxdivRw
yP05yoEMp9OuJATllNUbxxuZl6ifE7NmzBGKvawRUkfLnlbrLAJxiYmvhiH142qowRzpz6XN9haE
EVrkdsIEiSWuys23dxzCMIacRvJ6VTfbZQ8VPlbErR26z5YszwMGYIa4ydMUG+MdKtTjZJjHtArv
ONAMRVTo173QbmkumiuHLR+TdlzlFLublDK8dpgVw61u/TnT2CpZ9r5U0DlkRae/OTEF9+Ct19QY
lBuR+W5EQyQCjtZX5KQn1qIFL7M94z5kU4rzyM2abRlIgtSv6mUnxxYSnAVT4kKMazVuoHw1xgUa
rbrXe2PJGbktSkXZ2h0NkiHTmi2Cm+8zUR5BXx2agtClpGo+X2ewsWHGfu2YKUkvMGXSUij7MWEp
bBBtHmy2uz5dU+rKq7wCjuSRxDlApvHFJDoDBs22FBUpwQz6XM17MtRBPV4XsKEk5qmt2r09uW9f
dd1Me1V6g2io2dZFTEzcolJeriwze5Q1SrfT5p4hib4vif87whxC4RP3t863awFX1WslL8wtY7t0
KV54gZF7smz7/UiZQzBaLWUzb3lz0D8PFVQ7TFEUY2ECfsuZil1e5cDay2opTu6bBd1mR8o3ktwB
Fmvl8GgBnV01vRnuGqlRbdSq7fcFD0tiESl1PYCiSom6CN03bXCI63w7Onjyc9RbO5DvxlbiWwWV
gT24UvLALvIWGH3W8URSkeYWEGVbq7wzV4/EDRvx3aL2Sl0l2WOHnheVlBJE6vAklurruklunFnd
GdbJQIGPWKvTEXIYA5A8coPSnI4cmy7PIbGbdAbhp1G9J2zDYHsyPLQNIN60l+hZBuaNFR0z+Rmn
tb0TbjxtHF5/surwYfZUcnnTzas6DotANnl04hbCDrBCNWbdhGO4Z0Imb+YRqdLg8nLiBS0iHAFk
03lr4cR+jof1UHs6WBt2laY2wkoPEUpLtTSpScz0PlENomeibsvl3cLLPFhJEx3jNH3NUjGuiC8c
z0hUooyRUGXH36PazdcVZfMhHgnmyQz1kDaCJm/dnqJRv1GGaTkN4ddQ0+iMjNMV8/9sx+PrrA8F
K6s8gM3mEQvp0VviNnTUdkXEtNhOTfSVyO3sRtjZOvKcYlfM3NnEIe1MHrXr8m5EyKypz+hXN0gH
G0WinYpclB4ISVV8+ngJb2lsooow70po7A/XOs4TmOlsZrimtUhs4vpzlMfO8Qo/I0mFIRtpCvCc
fGOQFsq3WGOXAbIGUkK5S3TmK6hTbq4KiHBUis11sdUQk+08Gba40a2JX5Xa7IpReBqVxkDOoJeT
QVaw+/7CmoNEWWXkqSS5uSNbKU0WoFv4rTR6iG065YpeRxVS+dmf243EGn2w57ELbD0ncV6vz9Su
Ht0ODTpZFW9H9Gqwkr6FTRyu/+wd+IXBD3eWQ2aOqxkW1Nh3kvKGWM5qqjrtfFUcZmkUnlUthbZy
GHLEpt1A4Ub+8s5uQBoS+RCBfEB1oLWZs3VzGs8EaWloolcWLuMjF3RlOlH9BEAMJ3GsPHRqomGV
hIthMDFL2aRnxgdmpF8dA+Qk1TGshW/gvPe/Qcqm01Nn81klQghxu1MGdlLVp4jUgXnuiHECxtnH
qGVD0iBP0KB7YOVxRbEymjsjjHSC/4zxqzDkar9zyeuimA1/9k56DoG4PiuKXa8sZYyfpqFSfT1N
P5D2X30vfxf2uypsTof8dzpW/+LqpbWj5x3B8OcWutKmSaAIVuCGEN5dDJrZq7BDXmoZ3jbSmz5I
C1J2pMIIIU/Q0kz25+skfOI/3Zc6gxvLzOKVifNkH22vu9vWQvIglmG7Far+m4j+us8WWoErKNFp
h2vhDSsAqNVlQ285rbJhE/4hM+hfSVEcKZgr1cNV6nnv2VuVySwyLugoC+564PGoS6Z6fgVLD+9r
mA22ithCUxluXK89qIopg0gb87WwyKsi5SDeqqOk7uQuQCjoNP51Vbiq+2h7mWsvQ8WSM7jpaQr/
+Vkx/tX0xm8n2hwcKYN9Qsf/btWC7FvbpQKHBtbNjVoldF3aJPfzCXxcny+1ay+Lm8xgb94lOOyj
lJwNU1C5sNWMImJ0UrVNArQE1k0qct8tWOhJ3AmRauVs5nLjYS7Mr3Xd/ERrYjG8wMJX4sEOgCMZ
bxaHxsRAU2FFENI7XFflPx+k9q/OTVe1dOyHlgqlED7T3w9yIaPJSEl09LAd5efc9F+1PIs2WEo6
pmBmeDTJkI0OQC/du2gBFcWOXzHP2FZzjd6sz9pD21nWWqrJY5RO2boskHyWPWyaD37qr64H9AlM
czw8BL+8e3cp6qDRGsYOk5ALGWQ9pwx30MCw2YVvktb1QTF5/HVy2fDTMR30rDJfR1KtPsC3/cIf
RgAiuBIPshNgZ/edTVrqjT4rQ44xR0NNFI/Jz84TxskIamGoaysnnrd3ZkFMGl29hZkK/iFpiv3V
XmgLVyGWp60+8AXr/2qNdFXcatytuup5pv3u/GBRQfIOYORMlhzwrUV3iXJTG5N5hxbZXl0fNa10
1oiYTZZi2YBCM3m6LIZgE8GpVY/nC8NTtq6UHmRV42whXI0nvUVCVqnuTyzr6Od5MX/wSv/VCQX1
anFVCf+1bPWdK5JVr7JUKezzIoBGx3gYVPTIXo3x5/o0ueT8rBoc1wzivB8V4zGtTsgbXdB8uegv
1eKVz6uP8JPaL245XtMOlpTF+Ipf+O9PB15uxSzGzDpfa3XdqdH3O9rPcQb6Y3QI2YFxmHe10jAr
XPSL16aHVlIN/fne/5WTEr+opbJyq56BrfLvP0RpCa5eetHnfE6nraHg6EyNfcoqxQwSjBhb1imo
meeNc1btr2t2xfLmMUr0kQ45G7fQQ/ygAGbjSBm2aWjpmPDr07V0sxrJIlI5J1PA+Pzgpy929HeL
Hb+cWsXWwB1o9rtrSzyLitfVts+22ehHp5FPpPB47ipUW1wReFgBW9Kbj4vv5ajGx9DFrSCkTlEF
wkRhyHtfylhDls7/nMndgiefyy0qMnOX9V8KvTJxqYRyIxrtAsdXCZS0Vw+L2eeDA/nFWsaJt4id
oB1gWe+tu7VpFEpkOO45Vj0F6LMyfOqF/XBtGgNLepJufCb3yzybk76lH+sEmbrAgE+VRGF/LS2u
b/CyGnbkVZmkxGJVGm/l0UHtL8csfLj+4v/uSIdTAjdbVD+7//W3EIdrcML3qp7I14u7//3/VfAD
9MTfBz8cn+fnDL/Pc/n33Af+T2+5D67zDxoFOoZ3A4u3Cy7v/+Y+mPY/IEHBmzQtLEX8exz9/8x9
sKx/mKYOlQHMqA0MYVlJ/5n7YKr/WP7ewskJQBuKtvlfyX1Ynpf/fJ4Yp5lgmAC7L6//vzjHW1sf
pAxjEKlkIwrfJM2SNKehLj/95WTcvX3S/yj74q5KiHv9j//5u89/965raBXzRhvmwAwl+WWxCyyJ
8Ba9zz54I/zuC96tmoVkktHWiQyqWZPHZSx3ZLtdfMAw+TtT4T9Pz7s3JPBOox9zPr1ln0UTPhnR
x4gZIZmNXkP9ISGjb9WepKc/n66/v97+3/c576iyQ5cZXTKhgwubVrvn2zvCabFywfsa7//8Fcse
7BdX3FkO9S9XnE6Ukk4Wq1oBzmDjheYuGog5HFsM2PZHS8xvrsp7oAIZmiZxyuEclFP+yhikgGfv
9DTm/3wMPEy/PIZ3+0uCwPD/k38DRN0VLwWRd7cNmKwjRot0q3ttdEDeMnxwh/3umix//5cT5qXu
ZBiiI2yeGSkS8VG7EWb1RXq19gFM8nffsJzFv3wDshdwVTrf4Aiiw/wWAbeGzNOs2i1cHYIk/3zW
fndR3j3rEkGZHeVqGeh03rG+2rQPotITxb/5+frfDyPMwrTLyqEMaiV076GUTmekvsiH/vzzf3eW
3j3pCuqcNO7cIiCZpcKS1MU76Hg095C6B//eV7x73EMJwyvTiakerUXZzRUIcgV78ySy8uHPX/Gb
N8p7zoKFfVfR5nRcFNRn6rGyc7GoGWcXRO6G+u/WHu7+vW9696CD6xxt2KTE8Dl9d4zHheRsq80n
0NiEuOez+hAnHfK2WrGSzZ+/8jd3mL08r3+5kdNQKVEnxiPI6FBNVy3pvId0FOq3P3/8b+4A+91j
z3Uv8qJMZeDa5GHB5DfXlkOiWprQJ/zzV/zuCJav/ssRjInptZ4RyUDOFS1EjFbmWR8y5YMb7HdX
/92TTqw5JpsoRwnNGMVAziB5Fr8Z9WLfE5E+/cz1mHmQJ5mOgBnMquajnfNyjn7x2rffPfxkVYeA
vpw+YBQnwGo7IQqoCJk96rYcBAdYyblrPijBfneh3r0JQJxx+aM+CwTRiCvHyya013BNIBpgovog
oeF3l+rd+6CTIhJiqovAher8TSFmk9mMNUTmB+/93ywy7ytfgH825BLap16eWO3XsYmZFTH4iii5
y3D4kaoYcycD/uwHy8Bvbg7r3eKPkMszJPDYIKEPAOu3MFvnYUjDuLmraf9HGEyafDjMueeC7k3J
bvz855v+N5fLevem0AYNxtfcImFyx8Hd1R17zqAqF6HFEv8YffBs/e5r3r0dMtQUZL+qtC28pLi4
qjK8tiCzf/ajZPz950P5zU3xHrIz9g6TXjNiU5ZEDCYhNMwbsvWUjxYhNti/fpCsd2+IiNPO7Ntg
vA21QPUlYjhtR0KQ0gdWr6SAUUhElScKS9M5kY7a97iFzciGVA1caUvJnXZrD44CAviGXcw9+tG+
2oStSfPWH6WudScijuN874SqxHfpWchuwN7F814HDDqf4hq049cyYeqKbBYYz5NTZ4o5rlDvMF8v
mTc0z2VdZRNzgSKcvNeEOXjVMWTKm96PUX5XjV86hH0zyq8hOwsIv/cj8lx713lV4lzsTLHFHZbb
xENHWlnavW4KsmOtfo6QEiW1DgZz4B2ySmRlDC+ZmCPMUrMczbVLROGyuySA6EdnJmGIPQ9DlH7f
k0uCjyIbBhkjRa41gTIxtnTrJc0azb2g04q8I+CJSn8d8z4SJ6dE2cVsmEne4rCeUWvReBvABQ2l
6C6l24yU/PxK/TkdhIuWTeZTGa9yM9GcdiUbd2rn1WRnibKqRXtq25gpSkTmvUGgewrXXN3kcQ15
h5Acs9RgBGCpeaHXGKmP4K9V9zn1Ysv9DnBVG18ZP6nuS95pVp/7LSpcuUM7nxJ/V7qKEnmbdGxx
l5GkOAzaF6eraej6nNpCbgBDJz+0PKw3MInbclo1Yah/UfDw1ofKnFXOi822dsKcj+9cu2CFM7qB
iiOc22e3SYSF30mzusd24YDdl4U21CdDGmjvEy9ph09zJXKsMcJbGMbrEeAOcGgxkJOLahGgqLce
hIOlhXDpiU6Y4akRcnrdyU6kMDtFkItU8GGjmSDzWNV2lzTVaijywXlBQNlXr55OJH2ASMlNH8mr
rI3XsOS9frBlllf9apLciqdC8arxqAxOXMEH0MirCdoR1b6xmp1WIiTtGZmcxkEr9cdBgcd8AVRX
R+rKTTKJP5RBnLAS34naIjxj2nfaUwmYCjwRZnS4OjErcw18cb50CuXs4vuJU8a6YWuHU5AmV9UU
UaxpyAy/cFvTLyrh2bjyzIiYYonWFYvwDMmx/+ElUU22UtkpM1JeJBgIfxFVNsg0wfiIGKS8m4/N
zIqJuuXGA8g7RMEUI0gc/MjMZf8N2gL83lBthu7gEJpdcOKwczOLbFr5RcUjtLRkROORMtOkyV0m
QK8fNENmYx6MiRMX+1bzvBQoQMfA40KY8DTdGtGQuxfXrAbxwzZaL/xp6oU3dAAFXLbY3N0y0RPG
hIQrjqsww1L+4tqxmj54Ux2XNqSwKUNw0mK8rFaekJq7iQi/S3YFelSMEmrtMAtFMRHPyX6ZfNsv
Sebl4aOjRDauBdWgFZDnZi1NTGpW7X2Rk9eM667VMCL0UaPM/4e689hxJU2v7asIGisa4c1AgxuG
nkyS6XMSSBve2z+e/i6eroaqqqWWBGkioFB1TmUmmSR/+317r71mili0+Oa+78eT0VhJvc9aIGLr
Jaaa7lfQkOQtHkCnDwBJ2CgiZ01I8Q7JUqI8Z+WQpae+jhflwZR6TtypiWxkIP3vFgStyHqJfUfu
MXpWdGmWQ4HDTj/HyDnakDsYhtbK7TgelZu+chSinkWMADQhZwNTx2i8WPM4lUTWo7rziwYP7p0Y
h442FfCzHsEF2JrzZMaUgts6VzNkaKhr7hL4duamceS8RaWKCWaFxmSeHu1RpHYBgDZXRmBxGpMl
gH8QAtBQ9LTZIr1ueIVCV0vKpiBocxzsSJxMJB0EaaTXfiSOPkMfOeoN/ZC20uvEI++7uji61itb
rHv6kznO9ofVDna+kRVcsDcrMmr4tdWVS/I9aSTgKF6fFDoZyxb5Dw1q5w6fRrgMi7w2IoLWNrGJ
CggyZq7BMY71TLFP8kR26KORqYWgIS81OMazxFb4hO12NvyqX/rw0OedxoztxFL7cig68G2FrUa4
gxyBMqXzJCWuCgf/YMd42QvQx1rNQTVdFttz6PFNDygIQ8s+pZUcq3g24bJ08bpcREo5GfPUYEGk
1gh6qqnddl8Sqi1YyajDBP5wTK+MgGSS3kpUwqM3VkZv58xGZVk2quhmB1NIa1MR15U8pVJhTVFT
PuRzHKo7U8jxe5yjWJiC1Elg4wHWKdrONR1lircTjdForSWlumwLrWulF0Hg1wS5lRN4MES1Yb2D
B7TnvRXJUn8cHLuHJUSrv0fGVMWM9ak22KFrKwyf7BRr7UqeddLbBynR24OyzLkNcaFdYs90BNom
fm9HDdeaQhpo4NhlaL+Wjc1OiMNZR3uVm1R5Nhl8MqWksyQ1yECxbajpXTW1KiJUTGXJyoJ8pPt6
aPQUewt5fIEm35BN0GmziQbTCnUAUmVM4AO37pnwaUPqCDWZsNHV11w0zfI82hr8Npw9YfaSV6yX
B7t3xuws8I5bq5SVbzylaAPbQ0wAOAgSMZuYaXhidQDDKap5p5HG0t0ijQxkhlKKWGSLfDQ19+po
NnKAZEVCmBy2i7oaF9mUn1qnVwmmDodiXrZsUEt4yGFTmjDH6qzyWK4RaiYjELG3SFH16kySkhp7
RS5p0XqcBgslwGBEradmdBC+s4HVwR8zWeQXO18m587QWnpIVbQAW5kMuiQ/iZlV7bVT8BnAEsUa
S8J7EoebgrtcBAgsU7vmcYjbSv0eSqDMiGeWocVQAlSGprwukvrBHiCGHCaC7wDsqDWrkOaKoiuH
nW2b9vJpsD0rbAXFjOapIhJuXCVTmY8vSz8kGM/kZUJp7yaAvGFf0f3cCZrgo6sT1SWvRvRN104b
kPpHrVAxrS51ZNRuMmT2wHk/6hw/V1r60a2phdOXOTQ2z9NYbQv1tiE4mj25j5foQcI4Uq2hJNh4
a1lHZPHFehub0FricbmLrD7UTgRyF0qMgq81O08MCSLrRe8zSjERi4h+mk0lRxs894a+1sDvpBcr
G9vRJ42ssAIkT6b1Id1QQ5esYPh+T2NCzTYw9NTCUC4PtrPB0hsdJxJO7Mdh1FITZorS1iC5DMhH
qqHX7cOCD6Lyo0Erb7hNtSmELw9EuMC9qXFhiURb5is8mmJ6WqA5R3sNYxXuO9vuyyqIc02MO9zr
qvVCQj1Mg7lixnjWUnAaBI5T5GsjQQcIdSLuc1IIFXbkTCEV7NmaxSSvorqUwr2G3DkJ0luzj8AQ
yb7BfmSzvQ9rxvXREhX5UaNVpDR5gc7kVdCXNTeuplfzzBU5kvzYHW0zsQ7YPQt9zxUMTkZOZcAv
Q0dtrnQ9jXqj5UMxPchR2rXXStS/7IVOXr2NrD71cw/jOn7saC/3j7U0qtNLjRBX3atd3wke7fYR
b7sxkaa7Mmqy6TnrQ/vH7Ma5OqWGHC8bvIxaSAlyDufj0pa9eGsQ7M0rY1xwpyTYHCV0GQ3mGbsa
s3zbSggdFFdw4l5WWScXPZJtnnq9DH0Fg2VpDTZdmYzwLYAxq74z6UrW+1SWNHJ+4rpxdPSgFTTw
vBVJ/1YbCxoFXyjTbTxUQzw8YPjv2s1QK2rlaQulmdhDND2oANQ46ncuFJN+uHk35OFmJM8LRFxN
m8n3VqRIYPzlqbDmXVXTnnyzAEMuh4YRq32hY2gM0PPOPNnKIb4ZlDA4a02OWwx5Spb4cURJ9p4Q
di2/LHAli7ciQ5u6lZtEYS7aRYUwOm7bUtrUtnOLZJGWRNsVhjSEpOYI7NaBwQFn/pjGzE52ppOW
xBdov7CjbIRLkC21MW64IhTik/MBfnOtzLmRaLHRZne1Uln6KoftVwQt8Ukt+JBZVi8TR4PwR0qs
Qd8PFKkQ0nJtaz+nadGLTWL3sZOxuupwS6p6ks0vu2tSAIiJZectx/UsJMC4pjAvQ46eIOFX8mCV
j6qGU341GEDzMU2TivgyyGObM4+Yu8jAOHP+tFUpKZAqY+KoJWAX5FRsyimZWLTjhk8tqCoClU+6
RXIB/gktjzMcvjmuTq5UiS6Oqt4S+UbQD6lOdJ2Y0GG51N1bhs253mCUMYhMyQtmzehK2piIbxaU
mpVbx7ZuU8pqkgy0Gooi5WkyUsmkthyWVlAWBhBxhaCv6BKmoyCkfp5TRxzMkqVu3TXlzdsIsHo+
KKbs6G5hYRc6oS1ItQPGAskhIQa9HCfvMjcvaa1FIT4Vxxl8xHKW7t7cjbNfxwKxjtQLdeHaaGFS
CmcDoV5iwRvgsidZ6CfSTsZ6Z1DRRxpeL7VYh0Or3gCVYsjl+4KoZ3MnqVU/vs05vIPTog/CuQcu
t/Tvjspqt8VorimHgQjJ2c9CAFC+ZBMh44OCWMglFGUJmTPsDaFs5SRP05+45yp9VCt4rHSK2GUv
dS6Hw6vtgPeAKNWWXwDuMWPNiVZAVNB1mE0+q47Wz95SlKOzuGGaT40nhUo2FW4cDaCYkcfqw87Q
W+SxXtbZ3fS5JDjCR1dNYxPRMBss4mM9MdEWxmJpOQjLTiVVlwyjQ73V6oy2VhgJAbMZyMxAzFNM
HLdGyEwDA1apRjt+UdJEASRlyRMkXbMuqEvcVaNWoGDkoIo62FQTFLh6CTUCv482ASBq27F/Tqak
zdCJOBYcT+7KqujVDQioulbIMUEL9CmPEhQvsjam2U6OskR9UGdMaGH54sSNZh2MCSpaRu7VKNkd
d/nItn1DSUz7MEta0RP5UjWQfUYAzrrlzlMitTn5StZIQmskI61acaiFBWNzvw3712pxpBLHWwoB
qk3UOLkTphWpm1ZS6mkjI5s135UxDsctPXkJ56/BWhuvw5bGDCXmkaTes9Q3evLo1IkY9ja0FnSN
fW4AvnRZiWRuCMaYdm+F2djsnI1hYWLnFid5jBm0mFWb1ghQYsRp5GAlckfVv6tZ4pyutdu9RbYM
FL2cm96xEmVtvyqoRCA5NGY9VV6y6KhcSzWXcom7fEbme2QZTeJrVHSbL6EoGhOTX4CCrp5AZgKe
UInXRR4YhKWhYiNOBqUnAaZMSZBch2jfGcgqxcT1gGDYfnecCK8i2Z251rmLCRcVJTHqK3h9MWki
87qvxKjfQwInG8CLc3KiLwNnxdDtVZL77kZzsOsAKbTSPtIBt2d02nmsLJiFix5CrUGZPtooTa3K
cPlvSeBaloTjkewRJT0ToiX3G47RurKuO6GAVnDksAdRSIf80mqlKt9pLTqilQZUTTuGUQkApmzS
sNoTk901/swG7ew7hBI2WfBEcmZHYdR8IYQwMZO41Rg6eWW9bdXzWrKskUOuFCsxGvNKyeRQQSyX
yoiUnXBRVXiLLGtE2KQ2e1kEmTR7ShO7WoAPIxCyKT7VXj8oyyN3ihnfBBiy5hRRSKw/bGcAme1x
c1XkrwjB74ITJXSUByPNQ7w9Q2QaVyDMDmyiEDYOG8AMBcEbzJLypW8QlFxxZjRKqw3MSjZDijQD
h2rqTzPaD6urnZVqly1C6BD5U27sjFwvzdckZrN9bXRLjFMwxKrSgnnMnPEh5ejSUAlj7i+5P9Sd
A6ons1S9I/GjGDQH8Aamt6tuKKX5TjGMmedTei6kB8cxqZC5AGgTKijlIst2tzPIOKxfI43jGvZN
xIpqcimHBn7nnl9etP2mU2CAWA95PltD+ciyPEULMIE+V1c1COPRC3N8kkHaykazTpK0qCbPEsAn
LXuThTZEW7LCJOJKdjKiBCm8j9Mu0pr3YTFYDeG6iEXChYSbKbvkhGZgGscIZLxLfazl65DUp5B7
kbU0q2hBoURAEo6qFkFhV9DXkWB1i5MqYOw2LohxDlW9kRj9iYuoI36If+o1X4RRGH1hVlCaRwmV
Qb7Wm2FJdqKiJt95ppEDXPDQDWEncPGpoYUXlrQM36ZVFN1rCDAo2bQjRp2LmosFGzBLovJRNZzu
N3pGnh25S85g97s6I/xjlwBLZ303R8vUYLItjWLeVcw2absoJFA9q0PtVOj9o0VTNjOpdSh89Thq
N8bUmKAgaF2RB45AN7VXTQixVb2fnCrSS1+HdTxhWYv6bJBPBqhdTd1q+Zy181tehZrk1wbvdkis
YFXOwcDyWmT+NAwTfhNU8NOwl7owix3QXkOOtllLudXDdOn6MJnXJIem8laqdduS/UyalTJem4m+
FMqut9Km9GFvwCEmUCK2m62h60N9DsliNBoWCNQHFBqtximOLJzzfC1tBwpFpQuZnIrZKDjESmx5
dwmL8nTtZPRy1W7poqF5/tUz+N9WNv1f0iwZNMX+Y83S8f3zvfqn+/93/YNk6fYzf5UssWX8BbSf
hgqQWoVu3Rqu03fX/+s/375CiB3MGRSzrP03mfNvkiVV/QtqIuwAjqxBV1d1mn+/SZb4Euc8W5cR
PaJmchA//9KDRd/V+a89yu5Pf/+9pOhX6uC/tTJ/PQHyP51sdtsmK0/9UwMwymaba0qDpX3Ug9A5
ZZX2OGtHZh2l0nNoBOoUPoOAmfY9mfOO9vq79+q33+f3z/93gnteoMEb4/Au6ChjrT89v8xi26td
Ne5HsVqGXa7cy1N1KqNHSvgcKFTvzujb9zDHUB+ZuGs4V1c7SQ4G/doA+OAbZLgp5vIt0ysfyIim
fEvv4G6C6wdzfGPR5LazV6RS8Iv2g876PX/849eg/LHX+Os9NHFtOERGkwmg/vk1qIK2L1jRYa/c
ybtwZz5B1FjHd9kR88qdsctP+CQ36rN90h7+h8/MMPl9p51WiabDZxj25WF4ak7teb6H9nYfrY0g
PbWn4lXcl0F7tE/Vf9KUvmnmftcC//vX/KdWOMWPAh0Jzyzd5+dwBwZhE99hAjpqu/I0n8pdeVTO
xX/2rMrfhQQxXkyKPVgw0O0xbW4dxd9pC0Y6BrA3jQFUe9NQyHW1xO1ArT87p2Q3b81d/gDIG8dx
8SR2yrbZmAFX942xIgV5Nez4fytsaNtuRzPiU1uNh/bc39WrZF+eE+4zOT2cTRzSPHSJ74EqtNRu
5FMDwP5AYiqMpYg479JLiB8Ci9x7ZNlRxIRoxa6hHh1clx9K6U2XZPaBEzgDRmkfrm4aKAEOYovL
vXc4VauL1a3nbDWILddR46U+wL+U3WY+9ONFbj25WdX9Gpyk0u2ikzPtQwgKiWtpbs5W+yNKX+Jl
P2WCv8ww5gcAx675Y1IajN1iXVzkI9cPqpD2e3NtTs7+oVtr3Hpg/ChgHr3syOGCHSN3h5cWatcZ
bUG4KmDKGh6bKJm0vnRHXi5K/SBtPJutba2nPqVznbslxtp+M0QrW103xW5ovp0b7af+cV6y7jOv
X3vtSS1/InnbWhs83POnepz20it5HkZKud1P14W5gwAxUBL9lj/SIzzJn85w9dxvP6OP5RUC0Zj6
JDAUH/NZvjwlt9RKUBZv4+BFhd9qnmRu+MNA2/XGEtvI5u0PdY/dw+1+LJAmn8lJBMkm2jRPWkOD
IBiCWfP4kJxNtxd7GG3Ts3mVr/Il38YP2ssQUFRYxQzb/FhtBq9lQvX+FxVU31xhjLsDoAZueNpV
3Ed6L2o8SEO56kN3wpvdbzU/X2XrcmMciQJwdQ/k62UiT86zAwRKQXaiW0yg6wEs4Mq5k3/i8z7y
Ufd4hOy5OEx4+tSztvkLAR53wxPFaT5hxU81Vw/QmAT2FkPVCpX9jpdYb+lLeAJoXOLL39TW6mdx
B5D2DYNs71wisDDiCQqqGz3Q7WNoVi4GTlF+yN/OvrnWr+0rg4DotyYL9BTuhd92G5vqY8DwNIK2
cA0v+pFXZRkkj/nelKSVPW7tct0/EKfixXcKxIjq0bDw2/s8gFl6cMiVqyzuSQrRLvKZKq5dXg1c
51cONZf2PT3RfH1RLuLOPkhBuioC7aAGjZd5tC7c1F/cB9OLNoQ3vlgr43B7MyUv9sLdW791+O50
RbfdL1fxKjvCdnNfFQ/X/IO56tdkoWya1evsfc6BvRKH7Cvt3OS1f0/O+Sm8H17G1oOrYeCJPGc7
+Hi3R9NdZbfsLC/0Y2+izPaeaese+lPpxQ1FXa+bAuVDweXuy0FmuiC7RspOtdADCdN24+kA5m/E
5CvjbhaowIJSZytyQZisCOIjdtHVv9LWrV5kB6ctqcwTtCwaXyXNm9w1V919fTTJcxY4ut3Cl9bV
gZm4rAusIQHp9m52MALpFF0S6al6s1b9AaDNTIZJ4U8/FDJqZysY+BjGxnWn0UyBOruab1eawCCV
800Poo2+01apT5dzqzwrz9pGD/otWB1inbutshpOy3Y4NSdzVzxJ++U8XcZPnDtzu4HiCU6XGUmz
L2YkUzaBzfeZ1n5xwa6CmEWquFmsG9uP4EHIHk1zyjeJc7Cz/YC+APnVfDG0Tdvtl/4MeW6RvUbt
3N7gsAor/xyK0yyCZQ3vegLx8lzeZ/to3x+6jFrmk6q81taHk72Z0rP1Ei3ZKydWgiTdMJGBLNK1
fIjED1H0JS3Ex/ySz/1DV+YfOJoxCns31pl8WymnTXqcUzf5cMiuoworhJuPLvCN+Et6oWJ9dp7H
HLFo1TRvldqRfLsyuTpKtPl4MXzwoPi+i2/71bqqZ/ks7ooFoiqpwtwQPvv36LW/jpfopZnO+dSv
ZXMM1LkBaOZDDxPGADvwHmYi8rNbDkz03t6Pkr/sgRykskvFcsxP7RXGjdff29/9l06fcHST1svG
w3CqdiW7klzs9Ce2mJURDIAXKajsyGEHRufSbgyWgDAyLzzA4nc7vNanPpjVo/Jk3zFpvwp+nSeZ
HKSvEHBJ4ZZXMEHVlynvIe+ZqVvf20/yTXZC3WMrvRRP/Yt+kRmK6KYaDNIi35H/6nxww4eKWPHG
MfcrwqAwyo9Py7AiqD6pQcmiSKM+lufbZkZxxSjdyds5e0nt12442sNmGqCi8rZ4IvIrYliGh1Da
CviPE0U5t3/WfesIBGURLpUz4g3YhBpwU861UOB277X+3CirWrsbpDUnv3af4ZBG6nHAZnLX3Icr
OIvxkxF7A2S8BuObV4JQg5NduIizVayusMKBy5h+FAX6uEc8RTNlguoIgrZgECae/MoGyIvkrfSd
S/gZfcWdCywwfqrLsyheTTrE6Ptz4UliO+orGG24tbIYy/AaK7euYCEGq+QW3+DeY4DCynVxLkZP
ZjwcNljabvoDSTw7q4f+Ihie9SZu3zVtn4eHQv+gYEsnxDS2nb3j7ErpJ2lLry4wWqGO6SF+Yhrz
09kj3c9Q9lq6n/MPwIZUDtnBkW6UphdnT8iFENV/JeEDO6vFGadfSXfiieXzAn6oY2GQ9tpwMoZT
dsHKf83ejbv6Rave8peRWKjn5B7O0yNJ9q7Swz91yY3y56vydmbZCnqvfkzwoAd1I7kGASDxzEzc
lFlQs4FFoBpQ+Pq6Q0Az+BHGZznR6Hge0nIfKQqVVIQ4W8HGuKYxcKaxnIuN+KB5r94bNMrhvscV
KTHlw3Af82i9az8rR/mhATjoks66iKCKqU55qXDny/SpIUOg5l+7TRKM+Zb6WOsNK4Zm9lkFuDoH
T3+2HuwVAizDS9cQB8jcAUWa3fdvmBITEGjq2qn3lv7Q1vtE927AG1psWAU2UKj95oOifv5I9dfe
D/flJf+W4PMfGeuR7SLu4Q/VR/JDotUrTQB8/eZjfMiewxNBfpLmEm2oRBvYuctX8+xwbIs8Ud/O
Pqq6aciC08hioKngtiv5ysdMNpIqe/+SCLuBrwH8JglT4g5Zr+RB25h2epFeTE9/jG2XTSL7NlPf
GTxFPqXdUSJ1O9y1wFe77onwK4OD0OoGto/HMpAan3Dzdd1CMpNeFUo/JApNQ3HMdRFAu3SUlwk6
21z9/OObCQj4f++CgI3dwJODHkj+09XEcoaxSKN43GfIYzikGB958qZogS5y8Levxrxq6s9S+bHm
0/ipmJs48pfpLPPxOjPQ2PPk3OS0J+mV1VucixsREp6MelDUw7GXoHfcW9kjZTm3pXuj4cB1JyRk
XRTQDXtrfjJdEADnEuCz6TblsXzjxWKmX8l+s2rXYhMGho/24nYs9BefEX2gsuaSQhvYbJiSB00j
KO8k98NyC7cLOODGh/QA0LrXgyp8xpnE/r9S8webLfdgPWnfzDmec7mvLNKF91oUqD/iXRzlRyN8
VNf5Y3jlYL3pUB76RbbX6xUZWxwY6nOKZcGlc0r969C8kyfVcFJPgoX1ftUTImB6rCJoH0m9zVy0
etm7s/jR+uYxH/ag3IfHFjkS107V8G+6bkIWGl+YPCrvl6uwROjN1/LRs1Rd23XxMBENRdy2DAPK
DSu8h85aOwwvcffZlFftxb5Y4kzyXBs+SlBqly2vfeg+xm4znYqLA1q4RGGk+Epn0nlZpe1Obw5T
cdL7p6bcZQJAx0apN2a8UfTNPJ6b4c6OdsBX5HGrjV9mJUCrusOIkIoQ9lUmUA9wgJo4SEPZBD2x
kfWg/oj94bHT1kZ2jZejccy5wbmFHuSOb1y7ifuAWwdsKf2TpB/p8boY8/X2zmlX/IMghNA8eJnN
3HASdLQHqdpfDVIP351L6cqfgwbDjiUc+iL5tl0qudBreEjGpnKdORWS+Vw3nolm8c7+0OP8lVwc
CGaduZXmzXSfvMxqv2oc5ZkgeuIJTmRiie6hKxpvQY6CKgXKK2sRIwwdxeAr1b7IWH+Sd5NPJPLa
NdIB3qw4mMnBAchqsvuA3t5o1r4sfe1p4V8Oe9eq8IWxTcTTILjqZifT3PXOUzeumhVakQAjc5Dv
8kdno+6MlbMyVqhJqBR6MnCYjzL5a2zof6u491/zJJ7ex6T8qf7sW/yDjZE61W/P7L/373/4S1Di
yxeX4bsV1+9uyPu/lbRu3/lf/eI/ff96lAdRf//rP39WQ9nfHi1Kqj+6Cw1KCP+gvAeSAu3++x+r
e/zI36p7zl+QW1sKhTyVWt0NifHX6h5WRctU8Sjje1b4782q+DdDIiU8rIay+auyp9gWP/Q3Q6KC
IZHSNKnuFo5cvM3/neqert/KIf9W3vvNA6fSJf9jmaQtByqHSVgcBepWkHOOQ9aDzoUOCcR8B4Uv
saNrWxmRdsOowCOknNFraISkJJGE1xnxUEO6VdCaQzayJ0DzaV9F4zdyBaFDwy5MYYauAWG55Haw
VLlVsZqF4wDAWNPxjakRXezMGxelUbkaNKgW9F8MM+VdCxMEvL4uF2HzThKH3FzTcVa539jlBCYq
1J3QHr2SgJj2qx+LAVEYDYRJ0l16RYh+XRURENNGxINT07kVaSVmCAl9JkggzGnuuskyy9DAo8Ky
Mw03bzvU3IBbdDTsRiLM74o2LfVhoyVOC4DUhF+ZqV5vqPCPXLrNYa+4BjJpbQWFy6DUlKTxNIze
XAqJg3qtCRtZQCfLcnO0R0uLHjOLt+JtkdS6xgOuann2pEe60N8iawyVc7SERnlnI7ADst+odP96
lxQ0VOFKjUvmAUxpHp8TYZAwkRalaMogC5GQeIXdxdJnZhfSlxxOIiYfMUUuqsiSzQyyslmsB2m2
yIfQ1DxZNSp9OJqCeJ5h30PyUK9LbS/xxQaexnE7sic9PQIUk/Pec0qwin4B0LZtXNkmpPRcLSLJ
P5IEIWJQt21GTPFYOBw9I0AhqNzLUnlYFkPvkXLmVqNc+CTY7LCPcqAbUK2MZynq03qTAp9vD2Ne
GGhWUjJIJJlDfAnLzusGOmqpF460u3pIljHZr54BIyKK/UWOw5Ka2UAMDPhNtNAjrCY9z+YPXQB4
5+LeZST5uF2LX4ASglLTxa3l2VDe5LTqYq5wxJejDJ3Q7W0MsiGQ/kEOXU48iLNwIJqqMjnq9Bg7
9SSUXOfs2VlTQYZSNTFvArNoJus+lYhZA4Mt6yBDh6SXpc9oHjqiJUSjEYG6QWvY0Dp2ehFN9h6x
ZWY+o1C3m3jDLz0mD6k1DtO9koxJEvtIPqSRLpKm1gMVNesGiSGDAPa/TEaoDSeeihIppxUX8FxS
PgpFEeVTN1ByMNhSo9L6iefc6gGElk4I4SdXRLbtClMhmg19KDUfCKIQgdBIt28y7fMF2VpH7I3k
dko3R0+khRj9YdFMqWro4YVd8qAXsuhOCkraiWKl4dQmkZTopeotjwUvaKnpWl8JxjbCLYiLKdxm
0lTE+taxc8R/4IG1hNNInbVPJKCQ3+7VM7NWdaUWndZtugJE+BimzJRoyKqpVbtZnVZFAysPcca6
0EzuCXBezdS6h2DuNKuMOnt2itDk1odExxb8GgNzS4kULtTsO5czevqDbNQQyuMMFPYbPbCkg/yI
ulHeo96aulVbj/N04rs6ouJmhiSQY5tWbeVOaIJnV5JYYUhBJ10eZAoaEBmtNVKnB1CgmkrFs6yt
iyQvevwhE0hj7wWQQOc4W8bSBGRmomCrUpDHlF1bZ0HxDuMyH48VvUHwVuSmSh9zN1bd+xgaqdg3
VhHHm7gxQHaDdyB1QFIQ6N7oOlkzTVu1K8lw6m7xJY8qsq32K8WAEZ3Kqo6nNw3h4HRUNNFS5cxR
i2n7jnQZeqdwCiy/R9DTnuIkigg7kqZBECeVFsJGBSm6Nm55YyRpOIHhiDOiWoxBnOw6syYqDerQ
IZgyJUWe90gf9PIdafjUHkgcLGBBp3I5kt6cIl4yjqxYqbwBS5RT/0CmT684VGyN8HBy1vTk0Ecw
vLx5Bqh8rxdTxnocSqMY4K1Vi8l9fOrgl7gampL4FFszEulORzDsEEKr9+KsT21cn8LRlJfL1EG4
pe5OpMz0RBu5cei248rxtZJkINIFCL1fkYk22ZTLrcUhNsy5RbKTAonIzUnbeLyA1htG4sB0uvWr
qShQfBOy2WbOj6yxSIFKLnDHuHlm0QBzG53BgfFDwjyOBH4ht6LR7Zw6tk3IwrcmJSnt6TKdFe4R
C1XWpbXk5KGNDTM6k9bQRye8iBMa+tBc0oMmw3/da1062jtHHmZ512Vy3TyzLBpUAYp2aoIEgjsK
3LpU9J9oinratQSoGvOlcwaUZE1vKz9RW2bhT8PG0R9rcxLdvi3Jqr0XUTtMiGBqQcAsgS61kkDK
Apu4LnNlkINlzJPobALk7R+7ztHjl9ScG9TqcP25CS+2+poU8o9TU0bIUcQQhSlBwijPaa+qDWG6
upAIaYsi8v1IzLyVpKTaSndxZfUjakk9cfxaW2SCFQlOMeuPIunK7i7M+5Fa6YL+JNmDFCDxlVTq
ONl3uREX55tYPT6A+JWJ7m31LrWeK6GJfD9JqTEQ4yYGyTdVVEL7IVQz6SVN9YFA5aluYuclnLI0
28gcANIgQeVyc/U7U9M/j2ludQEarlJAGI3wu9SBnULT2YztLUOrjEetumoML1IekJbBVZPlzrra
jjPD6U7NmBgoy1xU5RAN2NzWxlJR2kVSp4ljuHRNP7qc/NDxaMDNJq4KIs4S8MS2nd86FlM7Lm9W
bZj6a1fYvfGWT8mi7HV9gShM6pVVJECXuNU/VHXYT3sH6ZD8EKuZ2myztKglRIJGkuevaSQP3JWr
0EKOj557/DTwbjn/n7rz2o1b6dL2FXHAHP7DbnaSWpZly0knhMM2c868+nlKHsynZhNNbM/RDxjy
BjasIourqlat9YaHogSgK2x/eq7uMr/qFFehkj1quaL6EUoypal8qxF1rb4lne+B+KVomxToBgym
T40e2FiQ1TAwa9AFey0a2ul9nedBnbhg+ZTkjC+HbKKcqPlFF+5iC/jffYjWBtKYje41T0MzIdTm
xG1HARKDQYi2FNQI9dh1hkp2GqAMOFPjHVbLqgfsEmJI9mPq6jrz9nmpqmQiUM6A3/wgGQNa8q6L
Hb2j2gLqE1eFiR0Ee59cQfFq74UZWlX7tMaJD0ky7Oez7lSrKWyLHcqEktPAtrB0cLJNHWpCAjRq
tLCE9cS8s0O1dNqVexnulvE7IoXIG9Tlo0l5er0F/Kur0HOe8md+x/k5/L//P7VZTK4hNy5C3xGZ
6P6pLy5C4p/8uQhZGtcdMAns+aipiBvNn2uQpf6XCacCNS7EzNCQeqPLYgkgg4H0HDpOmqMaQkXj
f65BkvxfFkw8xLJgLoKXMhH2+TcXIUWIDvznHoSvH1p+DM+jiMvQKwjjbduYTbtMpBRWGUA/IHhP
Wd26bf4RaDI2d+2OlgKJBULG7f7NHC3gG+Z98teBNVlRbJm3BN4wU0PIOF/KrMMludWxmA52MvwR
IzCEzySlcpTqkaQvWHyNDRqwprESUX21uNoMyJVRsomdu5UnWpoKCnJoPskGUzzXLgHwp05VXcou
X2czqQ33LJSoAvr2pER2L7lqamzrIbhLVzQUXiUs5x9B01VdUbjhWooqMAVvevdgdesCHTjZ5Ypy
iNW7NrUQXRZ6n/l3FKo/edJvWzEe8Pd44M6E6KJ+Z5oJ4PgGfXj/q8WxOFKClwu3GVzFdtzbMzOr
WL5+Kh1QAZuGjQmXPXs8SXM6si5yQbCNm+GjJg9uiiCjXEpuPAKwkKjJraqvLEamIfM9hLoa5dLZ
TV2kYtbkMWpsC5fpYAfNbZePCJ5/zSt2cuCNtXFwvGENS7EUB28GnlPzTUdyQhhEslt01OS5lWzM
pHlMrK8m5NEkxH2pGN7Juv08OMHu9kyLmbwIBNAyTLJiUi9RqZLMSOzoribIyGHliRYuPm3RFjbF
Fn8WOqRrIhFrQ81o+WZTAmSFo+UihQiiPwSxOboe3pGR0m9uvxV73NVbsWZUZKRsU0TTZXh3aOkM
chjI7gA5IO7iY0OvNtGSFamGufQd7AK22f+MM1ecszugpqHhy+6kgxt1yNCxdwyn9n4Ke7hJ5KkJ
LTDIXy0dNV13Pt5+zatlIoZXNWpNlmGY5isa6s0qBnlYDBai9q6tHGzH2JrUg/PRP/gmFh5019lE
qVnox9ujzoE/f976zbCz2Q0QaHMUeJGuCkiMK5w1uVAwZK45ibFpICSrRb6hxrUtuNO1a4tlBvH6
M7pGmmeyP2iIj11+W2gUUm9ofFuPfnSA0LiqHTERf9erEh7KuI2bd+i2fLfTl+gf32yOYz0dbK0+
WSxf3UqOktKiM7e2lS9+CkTHHBOJFkNx5k9FmBRhQyTU1Ocr0ZcOdpakH2vk1PHjuCuHkwJNgoZU
COclPjq6ftfCksfC9QCT5T3mow/RQQqV+1T7tPK9Fp+NE1zjADcR5Zt9L5y9fB9qjeyKL6V9S/Mv
WZ+61GYOKuYPISZ1RnHwLPwhbKSrdUg5HvUK/LgcpgxZhs1o+bvpVwVl7vaTzRUbX7+lSlVWKAWS
fsyP5FYCTm1rHEMjXL7B63ayNR666bNfqEAH2vtcdc40tZ4Jalho4wOtXzWjRlHRoKBLgAf2qGZn
hvmk3o9N9zhNyTn9t2cRi0yTVeQZX2GF83izSw8q5JTKLrWgnVVT47S7feOIOhtwLWbJitUHTV8L
qMtyMWkSw+okY2BPgRmTHczCnGqFD1EN8n3lnOqB4yD1PlIUw/0cofk8O6sYNkDrv2stECTl9K7r
eQzH+xytxfZS+JgI9qE9CsULaOjsSXrDMyiiTQCsKrpI9UEUrKnK3nMP+BliMItpCePeDo3rw5j3
Nx1kY02dowlt38tRMb+MKehAcqQUtUUzTCu8Z4ddNeVk9HxoSmGwUbB2RcNwRa9mcX+zZIskABlw
ByTp5dBdgqRVhDyHq0/B164d7uvxeYoC6PfsLpZz6ihA4FhhUhcWT6CP3sq6WH4CxYKJq6oiW54d
laUZY0cXeJNrZ8CBbbr46XjAhfCDbgIUQt9+uK8UrIMZPX4cHenryuQvBR9sCQtos0WiPId2JmEA
FgetDoAg6bE5jZ8hlQllgg31yJ2V0hW2h0cBKxiyFnI75UEJeGVWrX2Jq8SIIICcx+XDUdi75qGn
B2WnRFmEhKwH5b1FnJ8t1Zqks60EH6TcO9dJcsao6jxU/tocCNjsPDNi81GAEmsqUOLZAiwgiRlt
wSkn5bhBUhPCJUUTOs96ex+DaXG86mRY7Q4m0m5Q7lWzOEWDtBIJS2vPcjQdgqJo3s9DEZXGSs5y
PkSEdESfhrvCVu8AH9FGGQ/YQmJhstGzNRXpS4moP3sPV0G6aCx3eF/G5QKQsUbqHYlMDb3LnchJ
VVkCipgcxV2kx6l5JdzE75tPtc1S51rI91bmgk1BpCCxIGmizd5sw5qKVHq0mnsaIntDsp+7YG/L
xiFTjj0yGpxvZxUjTSnO32vF2qMIkPvVoxiIEfLh2fQEReDtxSjTAlTVHQWTdJ1mv5NuwvR9XagP
du1/QPTmUe6Hd238HLfZefSi08pELMUcPUhH5cDhpzwbXUkmaUhyfFfTwXYDytKaqZ/s9OeUp0+l
Ovz09fjsVSMoxeks29L3Mep+SK278hQLq46lb3PTR8pXN+ciqpEdtQNtpcEFshLhlGU47d4pUzdu
sLNVgRyTasrjcMgQrFkZWrzgbPovhp5tvVWM3eqYkr42aJaLlDbKg11gtgfTe6+n2oM6GXdd5j+E
SnhXDT+Kpn2G4HQoINBV2LfqymrVYGEFMhWoqVtsBIDdZ+cQPOzMl/v4fy5IQ3RXO/GxqnREoSeX
uvtH+j4PpuPfWaDDuhCXbys+1rq090YMt432oE/RU6bwbB13+341GV/6WDa9X9YOj2mas+eLpKib
Uovnq8t+L3oNbYOTezJRkg1+m/4O/cVQpZbXrh4SiyPbDAn7RVY4Ky+XCpx138+qjGCtgg9oUm0g
+e9hwt/Ho3lnOSB1AOX/Hqr65+0gWcoasUlw+Cy6BahJMHLerlG4rrCxQE25EgKmMdxNugz7vsAV
wQBbGJlHyYieDM5vo4y2FMW3fvdY47Pq69ExlMUl/ndR9u8ktaEyKn3Q0BCgp8614PZzLp3iBnU4
FrNGcY3/unxOOifceFtvZII2WoVyVwZuWS6VF0eOv8WThc833jyTMj73dQbvvN2qw1r8LoQvpgWW
oBPZqjhKL59hqospTnTSqEZnPuT0iN7AE3p/R0r82HogXoziTIZmwN+8O2uG15Z19erkVhKaRYVJ
0liGwUENzL38vVb0u8ShoG7iqqzhl0fFeALB6IwQ4LPVLG5hL6WkJtJHBNU5WmZvrtU18lhBwSKt
cAZs0UNI4yenlM5JnxzH/l4FFURwCYWSY8Y9YxzCDxDzVrZ0dfExHDJnZPstx9ZnW7qKjnPg2AYH
SomFVwlQVIERpADTxkN62NrT+Mkq5U0HdQGnme81zsyJZW2UooOSHb20vn9Q6pY+S4kmwB32U7+k
DD0FVQUEOWLTOZYrKYeycBqLcq9CqZhiKeS3y5AxKM5m2BoRLpr/sXT6c20YO6Mp203Rm7/MeHyQ
JmEKir5OEDobJTkEuN3Genofae8wF92uhNLCmWAoigltjzoVl5DZ80QGzH7FIZSww9r2FT7jZvqY
xIicdYpwQJXK734L4yvDQNWZMOkespdgHF0z4faa6A9N5lMHqv8mwokuXDaE2vjVWd1HJVdG3yc1
Cz1toyJ6h1pOfMQvb48w2N4uWfU4kW8mv3jKgA3jqXb05fT3yuwsfS3BWBQkLCr38xpQnMv9WGIX
4wZleiw1JJG04j0W2M8IkO2Tj8ghpbQBO0RMiu9RbH+M6umM39CJ/tTXAfLW7cdZKM4YKoV97g6g
mvT5aZS0COs4iPG6Vli9N6OOPpH9K2gsMEiI27HdlLn8898PqXFHFsVsqsXzIZsaXQhEjke31ymW
w9gVVdu0h9miHICpbHmitU+/kCQawoND8EHJk1/Lgm/qblWBXGDrDxxAivU1COSdMhhHPHQPdcE9
3a8evVJ68hUgPmi5gPb215aoCPlZmsQD0JIxbOiqtDMul2hp25PSVDxAndEyj2P/y1CCDBe35Vg6
W0Z81M3wKdeRetYlaoLtoQWvLZvK0/Dt9uwvnS+0hWwZ5ihyWPPFmdP47MZBmNAn26Jw3FLu7jML
GRsb5PBxkFESo1xye8ylsqtBwRMcBBcz8dUvX18NsSVLLA7WkPzLmWosF/WTtMXLurR+IwgDex32
A5J6iTccVsZe2o1MGakDAQw0zauruQNcEiATkGbQvf7v3rA/oq9yX9NO7izjGEjG0aJTQseETCzY
dU35GDT6MZcAy2v2fSG9X3mgpWA0DcMyuLdhenKVhjlmlfWOQim9i+7kLvgwqfWjjkTckFSoINWP
NK7hYKTYYMVHJZz+AFFpnf6HxvyWNnwdAFwT6SSJpiH0aXuWjEVRLw+Fz3zkaLEieZlNyR3omo9e
H3z7jgoFxIDjyhuLX3kZ/QwJRZp9F7OsqzdOzAB/tkiFrQauB8YyaBH/5GTmfTViBo6aQ+HDvQI2
YWn3VIXPobqa+y49gs7q45BUNTqmIkre7AA2JaDWSxKAzp4GnCg9asOXPm1cUSZLcgrOzPugx/uJ
ArVufI76xF2ZhOu8QtxJTF1F4I0cR5udipOvVYldUIegGncQya7VN6c/dd0YqrWx1Yv0ON1lxa8S
P6LU1DZBMG5uP8R1nQC8LQUa2kYWG9G8RpfJFrg8FFLh92CYDR0i9+OnEBBCXUBpYBu+Pdz10lNl
kkJOOcrspNMiFN9Mehv3Sk2qDa+C18Wu3C1rxBpQ8QCA+X8bSp8lj52cg1AqGEqN+IATh0nxvslg
Jxn92ma29CEdnaoHik2CozEbKtf01ABuRhvVawnb6skerX1XASLMSk4PSiLyVq6LjQSaZhOpOcQt
4yWqzHcSvt+3J3hpLTsGM0zxw8Ala7avUk1IyQstmkdhfsZJ4SQMgJE6fgg+FN2LBWdLjldrfAtL
ieQJtzJSdK7Y8w2kzlESACMzuDUCTkCMj5jF7bRaOpd6t5taROIQl+ykLyhiofSawSjzPt1+7euk
ha2E5gjKAWIflWdxhRhyqzSpMbjtzhzyQ0TOGMRfe/VLw/GF5PJaVXPhi6uc2uRr1FZBQBiXcazX
ZRVmJbR0tKHdzArurNz7iG9q0f0T0NKQdG0/4tcYO/ZzZdog9aALlmteIwvfmrfmPsIL00qbt16s
ujO1Ppd61yqlnYwLddL193oSYRoWbOqygwkSfqO39nB7rhe2DDZMBVVnkPUqf12+e1a2zaAhgO0a
lEM0+oRlYeAQAkGzhgGCtevt4ZbekroIZwQzjq6FCL43W0aXO0L8dYD/hmtryIXTCoQRquHGSANk
6X1Oz1Yp47UT6vpMVkUGrHAu485DZnQ57JQVlCiiFDd5ekbt8GwO0XaK4gPJWmZtZBnqmvwBadiN
Wv/FJqly78XkjrID5qWzN8Y1Vm9qHOtcMyTbVpNzD4GmbdG1C+KV9vfS5BpswwI7wP1s3lfMVPCM
Y4rCJSV6eIYJTsj6gyyHpxohR8hzu6A3j20wrGQcr3WT2fkPWAFzJ8RKeMt5V6ACtqfkjtW7jv6P
14Gqq+N9WZa7IMhfQpoBufVdgwOdWP4hSJ2P6EV/olD3fDuyljYNEBNiz6IxcZWETGUd+nqOGShG
ugec+TadoT0giYh2N0r4jrRrzLWiyuJ8o5uNvR14jSuBFjXSyyFLeW9kndHk7lCegl7ePkW6j3EI
zUnNLZJ25SRcSLZVlQNe06nQ24TWLKBQldbwM9B6V3FS1+48qHlKffSgIsfSIRa1+biAUu2ck44M
IFTr07+faJMMk5yPEFMFau3tEm47qzZjlYkeve6IbgPHEpDsfYbduokImraydpc2KOqK6JrBL0FA
Zr50NaNuKrtlgyqRVg3abRypD5b8KUgpytBwuf1yC21OZtdgbk2OPpr+s0TSNAJbbg2Z5Qp5xC6h
1v+joNxHDbcdh/0Yk+Q4T72prpz0V9GLBJLBUU/oOrL5CgW8mNQwp22VgziqFAWGt4mIXs9dscF8
XECAkNeU1xJWMXEXq/Z1SPyRVOYWa+LZmxroGLVaOcousIhio6bVQUJbHym7dyk9hsI2z8i9Vm45
IDk+DmtQGeXquzI8uyHXZtFZ5+y5DCOkVOXA7CkPSHK57dXoG1osjlBd5DDeFmb6exzqH45tv7ft
Q5xKXzw5/qWXytbShHjMiCZtMnxR4bbeDoDX69l8WsCb8e0pJ1hgiS6fq5bMuGcfAcOjOr+CRPoo
tYexbY7ozsH6kip7C79xdJWwQJPAhgQDWRJl7cwy7c2XIDk4yeekS852HzypjvzTkr10W+K5EVna
MaSF58mcdJODmGIdI0IRTYfAs+4yNH85L9f6N0uT7KCYJ5pHXMwdcS6+OW5bP9L7pAG0UEf9tsUh
d0pRKa77/SAnrlH0a3vT8nh4j5JAivLXLKYavUIsXa5kN2r0h7LqkZ7+ngcfRbdcNEkzBVZmhwRS
8ixcoQFDoxLQuxU+wwk8L9O0PyemspLhXNdPiTRyZyS8DNqZ8isd+80k+OFYWy2at24MZ34TyLCS
oxRBC/U+xKRA7Q+N3+71XLszPQ1fld1QtjsFjOX2dmRdH5PiOTQa+FzOhXXxLLLQjhibxqN5XoTK
WYFVVNTpg+fVP9hMdx5iSGhi3jtGiDSE/amrQdokULLTle177kQutlJyII5rygSgOebrXmvarkcl
igDXknv0JhG7ic4GRqyyDzlY8T9hBfQB6t9d4xf4ikhPhcm5TSHeG7tdA3lI4gICBdKFovmh49Y/
yOYHzDUevkeT96kyaKN09kpm82pTOluVAvvAGcv0XaNPjAFNQZgmQNxs6d4nhjbIKX4K9PBLVdeU
WuNs61saDT+atFuTzngYIThlYGwdkNM3ErCAwT5rRfpi8D+rvP2RtANinZKFq4wnVA2l9w56xzQm
VjaU664TUAHEWhUOTGrm7HeXa9DXigIHKRqCOgKuaYliirJDE/bBaGA2N/G3PFNPQoDVQa0K9sZz
pa9id0RkXc6eJQPfFdAByhNcMC4fYSxjx7ByW9TnpE9qw4GdwkFqqxNOQj/qBONnjJW185CF97Q+
4iZYK9BenzXkZZQJ2E4VqtDzDNHsVCR1NTqE4ah/tEHbTdnZ8Pp3KJFDttzVObnqgFyS+ev2mrs+
VhmXxU+Cpohgn+9HgVXrcseLB6r+UDd0IgPpHJs/GsPnIpm6UGxWIvU6geDQEKAsSrAaOprzNlcD
b63L9IgGX6D+bNThbJfyk+5lmIvk3yAO51P/2Bv6cTSVYCXUrndfC+03eptU/FXqF7NI0wcj66Ca
Dm7J/c2bwl3TTgclMu4KzF1CYGm3J3chsnlVXpPo5owx5ke45xfeCBRxwmrd+9VwVOpyjWBQXG4T
E5AYOOm2VU9RED9pPYd20/zi7v195SEWQ0uAVSzLIrLmsV1GMWS31BndAkED07N2yHWfx8b5YDzg
O7ur4+aU3xtF/OH2uCJy5kuKMxUsjoLTNuDZ2ZKSFMnQPAs2bsWmTRezUa1dan0HebC/PdJiRAF9
Ae/I1YrxZgn3OHhlIou2de+BXbVq4CaWU/zI9MfcHIXgUoh2kp0H3/j6326PvRBRUPFJ9MkRiax5
Yd/34gaGE+vWNxJ31GjZo7oRKr9lIHBKaa6k+s7SnELuZ69CAPTqHonFngP7lBNFB0wl2A8lFfK0
bu+dwTuLziGZ5EO7Vv1Z2iPYHmkhEMLXF0do18OkTOwRKD3T6lV+ZpL6HXMYtvXPhae4dbGP+vor
DOOjiS6JPyD8i7YRZhLkc0+qUj/CYZm2LWJm/37yUT+mlMzMK7jWXIZYLOEOosc9cAX6GX3fPPa9
iqznO8wvKCCsVcGWJh8QB2erSa2CpPxyNJiAYzhgp+NaeX8CaMSt4KHwij0610ewUZtYDk7oFKwl
ZwtHEz1kLiCqQMzTQbgcdiCaZVkiwkw9upvCBnMTtIxGIU1mCK6J/WWIPPzv8Aosp/K93MS0D8KV
xby0xADMkJ2RE4mVNnv5lJZg6TUyHYwq+Gik/j+V/wKXEQI/CjQoyGXBLo5MlFRM9eftj6wszDtF
R4Pdi8YBRuxigt5kpyO2RGkdRQR9GG97HMC0YTigTwgPE7Vv7ZiYw4848b4IaL2XJi952fwzyI1r
Ng7faDoHdXTye+NsDu8FG2jl6a4KZwJzQC0JtITiaNxNL58uB+Y0ZQ4xCN7sWKEb28X/dByomxGA
yGAVdynWd6qJIKORjYBpnNC9/QQLOxBgEY07Ob09IJCzE1yu1Ho085bOaiq/g2/+q49p5+P3LXeY
aEgrgbCwq5MoUFcBZSoD0J9FY9l5g66xw7q+bn4yjOaEtsI7KVJe1EhZq5otRT7q9/CM2F6Fwu/l
1AbgqSF+M1ajvC9g/wpcp6+GdwVm1jnCVexJrpZY26D6BMoT29uVpGwp8KDf4bUJ55pG/SzwoiLM
0xpyNUA1/RhQVR8q/TAlRNlYIvU1vGvyvUZb4/b3XBhVBUFPpZDiFXjW2UobbDu0JSQp3CGtHw3F
7Y2PmuTvHR/DLPWbhxjxMDl/kZO9UutoovDnKogkvwbGWLaDG0T+Q6t4Zz+QnqWuf6jSO9zRPOWD
idtZlIXZ5i/eFrYAlW72b8ee3b+R2++6KqCXpA0jUrRfh+JuyhR38PVjgY9kAGni71JQqt2wceBx
kO7PEwYU/7VJ0viycJKlGJUqLCm6ttspenWKTxWi1ZOE4FJzuv2yCwepSh0JkBkBzSEyW6q9UjVa
keVs5T18eE270yimF5P9ETesjYNgpKQbK/O7tHGrOoALW3BpKHDMWjeKiXxBNXSjG6vRnSf7B8Z7
DjNtqwE9rBqIexG87vAX3Oqnv3jbNyPP3nbQ5FQSwgMQxWs3mr7YdOgQsoXPfxhGYUCxBjJZ2Amp
9hJFcETp8M73iwG2vGfiP0qnpqeKgjlLXu+NqcLYjpNCW8mrF3ZCavo2IAJAFUAmZ+s0HCsllC2B
aDGMLSI8+xJM5yC9x9z5cHsiX8NxlkpTBrSFz5nNh5z3hEI8WjMVNpHbyOFBxktmC9dtQn03OuB3
2rtyNd558Pmhzw1nwxq2pqTelYYBA7Tqjkpb/B7wBDOK3N6hmGa7KK+sZCmLU09TAUQNKkeUhy+3
6s5Q4szAk9CNkNMjIT6APj9gELKBG7yHK7qyMy9GtUAS0ZYDRYwxy2y8aEL0QMCJ/Mjf4/52nuTs
JeqzF6U6o9VZh8G+nj7jC6iurKelJUy3mcOAq5QKUPZyYNVOSyvHw9ZNLSE0am4Hto1wAsxgClmO
fo//60rNcOlAMEj6gWLqlEec+btOtt57OHi7Wtdv1BFITHGwMvqw48uAiB22IscUsubtmFt6TxPa
OVRNhVLvvC7gl3hWGYBWXA3hJgVDTHQ+HhNNxv/GQ4R1eGfxgW8PufhRBVCJKpCJA9e8/FeVKBih
J0aYo+80oG9nUWeRWooxwxfFrzf4RR46XIWNwl4ZemmKAWeB+6XOzkVn9lWnrI18fcJQKprig9mA
UzVEe0zfBGj+d9HXCcVOz1jpaCxtIPRQ4MshK0Cxcb4/FnVnRSGDdkV4Jwq/pDsI2mjuX7RYCR+u
DlBPX0mL87rHgGVZm2gM1edgm0FUZca08am1qLW3susvTiUDceOHIgni8HKBJFXfR8PIAhFQARne
aNH29+JqOMrNlsnn6/lfR20tL10qtajcAv93XPVyXL9IkWyTuCVo0TnJv0mIwI6yjbjI46izbFKg
pdn9CN03fRT8w9uhu7haNKrnMvCqa/ZZE2kyuiwUqMsuPTtRv6sb5xxH+TloP6gTjQU6rbdHXF4s
gD8E02wBltB1sTd1LadrN8LqRMTnIMU+mhTVY9L7p8DSTjD0d7WXvWjFX6WLFK/BC4h7ALvS5WRP
ca1KGFFTNezhUEf7HPvLIpsO8Sm1k21b9JvoAaLpyl3rmkYhwphuDcBheE5XhWJNSro2yECQ4Z6z
sTtuo+NkTTtPQ/CyfJA8ic56qz4YqfrToFvhB+1pSFJXdC7GNqs29ehhcJo89EOAfnQdoeA0VNvC
0hHDV7y93q4xcZfiAl4ShVXCAs7LbJ6CshzVBOKRa1nTAZdt5IGQSZz6AxLN7w3LVdU1IubiiHQN
Ba7aEm3wyy/jg2bHmE8dMPr098rk7XDIPjZkAkb3gh8QOKk12sLS0U/FHD9CuEacxrOjv9aG2gvM
mr0T5qVeye9wlXet0XoOQuXorQbB4gsiyCKD+gJFOD8kbF2b+l7vqYWHxl3btCenyhAKLB+Ng4Ge
tG+WK3ne4vuxwhiL1hj8ncsZrZoJC72E96uch8pztioa4UKcIZseE6y8bi/rpd2ThBJ9E6F6cwXR
p5ocQQUiYIIA/qLSnCr2scj8XtcqUJxHOcXfQFk7eJcGFcEpGt00kOanA3q1SeS3FV/QgJau+h+C
CmuIGM9IT97l2GqnlYqi3RooenFYynd8xT9yppcTa2B/V9cBw6bYw4Zl/CQBeQn68SBY8lmcvEAs
MVNvZatePCiAsokqKuvk6hKGHbZvxArDhpjIFfUu8n8k00dFhTEISx3yIl2PLkHO3ay2zfAXaZVD
QqXrFE+438+WZ1ZmcZThq+oWP/vJ2Pe6z1bgUDQGOxljDDissfKXJtkBFEKrntbuVb+5SBNdRYeL
twV0W+FbWERHijsPpYwbq/RpiDFuNP4qPac2JHMrIq7MefYIfAMetA8sUxmbU6RCcQFlnOZQQIME
kc72FCXJi2L/k6KyensBLfSQyZTfDC2W85tqYZzWjTR2zPAEHygeNzVLdRwPATttYsV8bXOno5ND
HqT5CFL6uwjq3coziBxnfl+jEQHai7aPcSUYZRudKvuBxuvLE8Nod4aXnrhuWy+xYFiQ2Vafmsl/
L62yrxfTAirign4kpKrmSeWoVw00MZChuYUdV4u6yfAZn9AvZVWeAGTcIeK7dXKUz9k+v6y8ttjp
r14bTD3dRG0JGVQoJAaTD/Rj9D5mI6ZIsItE6ocU4Cel+EI/9xEzC0/7NSC5z/L8NYY1fIRqJQYW
jgh2aoG9eq2hzbOTsQ6M2GsGoNAGbYGaTkmanTPfO5ZOsg3p0RflGgZrIZdnSFIi0eyCOike6U3U
ydhQl2BXSLDJN4bYOzt4Sjbvoqw+rkyyOG5mk0w1EgqJaAHJV0ILOB46TlpRqZMtqKJewuUfyyAc
hyckT3ypOOAi4pqIGyQ4R62MrS2ODU5ENIIo2s2O+tCRIGcVCm+pe9syNe6Anm2G5q4v5H+GwX52
xl956J8SO/gAWuqp6Yq9Z/+4/RCLM00RRKCihMbJbH07ZqRMVLkAXyvBVwR1HCyXuvidLmm/bw+0
GEWiaYquhs7ZOLueNamtSIPJHpbrHr6uFGTlDt8VhHPdGv13kwR4o5kACG8PO9+wBQxCpDf8FFjr
ebcjqRTV9rADRi5EPojqhmeCe0m6nW7FW2xaDyPCTTIp1u1hr47FP+NadOUtZJ2uRIpS2WhtPZJR
i2jCnS/48iG+M8jg6yVAKOFiXz5Lh7ou6JM3qM0Za8E13z3EA9iUVjiVEZFx5llIJffwIjutc80U
OHf+LveF1m6I9R5idtGzecpKTJFLEFoxO7oSb+zkyQRFcHse5l/99Sl4AtCbBNhVqQ1TYFWyQ0Qz
SrPfSaCEE46ISq5Pdd2fFEywSyovt4e82rNfx4QYY+OlyJExX1a9FtVOXtmdG8XhncCsjhiAxD7e
9OM2kXFB+8R32VjKv03A/oyLCaRYRjJcjstNaxoRP25UZnxAyEKbgt3UcGPUFKTFvXdCzM9GhIq7
0uH2+85X8OuwMK8IcpMi2mu/781e2XsletQgNl21wjY3gP+P/GtT/whada2tId7g7WYphqIQAbOT
ka5LLGoU5rjWj6i+YMrkKCgot8UB2YVnQTnN1V95L+OtgGoT7g9aX5/jcrV2O9+v/zwCxH+F2GYn
mU2y1MRVpY1972a//Lg/ioEr1KRhAD2r7Ue1MIVA+YMWfL49yVd50Ou4lCgBuWjk9MZs+yJM9TCr
QAX7sb+JYkzmk5LOWXKWm29ThGuHyhJHwNGgoW1W3Y5S6Zb7wcqqXtrNuBn+71PMdutYtbsgUuv+
lVT/ymYop0Me96c8j1wfjIQQ7RPQuZW3X5x1yhOkguTaV5t3DOe70Iaqd8XuGQNEFbph1aCDu2n2
ORYq9Lg2gTQc5CRbCbqFV0aIWqCj6UJc10bkQqr72AC0iVX0pmpQxgy3yK5rR8fEfTrYkLis1ILE
JM6inBEFjgsIFyC2WfIxWXVMRhj0Lh7HLmCUByzUENbfTZazs8K17WpxNBSGTOwpwKHML+AtyZ/k
FXQdhCjigPt0oKPZkZ1L+XPhrJFXFycTNCh6ZmyMEHAut6g2VIvA99kaW7U9iStM2WDSY4VbUAHI
fyJ36pVf7eTfqjGyeEjnSNzRcUZFbJ5FK7lND6+UOAVA6MYK3lq5wodrV1bH0s4PoEIUngUEku3h
8vUiSWmsSTY7F6Xx/SstAwWd0grv4oiLqQFUC4fPSpJ4ZWnl1FmcWWSadJr4Czwjb4ymvMAC6XXz
99oXIRCV5OkZzlrKy8Y2PIJwTVBz4XSlg8Epj7AH9bt531VyfKkD/NfjxSvjfRDiR/lsme0JXpPA
zjp/lVUISTTu+aj1wW2alaNT05Zzr4p7t9G6nZHjagk+qwzz9xF2qfqhCJSDEPVEN3prxS0JFiKU
GJOV1krHavHN3zzH7BgY7CCMqQX+YU1k2Vdt+Bwo/j5qPg+Z20erbd95qv4awa9tBQOph6s6YISx
QaGYrFIjGu5FHbADOCCg3DjQKsb7XEICO0gPESLkQpbKq5JPsamuxffC+Qucm76zkDm4Ro51Re8b
cEU6t4nCQ2Z0O882tkFm7tQcM0MsZr1I2oVk1wgXC4dGRPVvHwRLUQ5NxaYaCqaC6+DlAiOlBezd
kc5ZsER8qUeAg8t3vZWVLyGSsQk5PAY1fzGogNIDxxEFtfnuYRe+XmZT27ma0mzFhTDgxmAfRo3R
U8DDD3E/reRUVy1i8b0RyAYjZaBOSSZ5+aKTWtZy1HHq0J58P+bcxapjGeGlEeKT2D0P1UfK+dsE
LbzEOqHCt5HN4YAmxC6w7I1fPdiYsUJSWon6KyrW62PBUCWbBgYLfuzysew0BRcZGp2LWcsmsE+l
+thG93rXbYoC6io3GvlFMBqFJtLtL7+04LT/jDznQ8t5pCRmSHIruqaC5F76/3jhj0B98SnwSdXq
/WUh5eAD0Pp26NEbV6dwkCkhsi8D95dQP2r9vdAda3uuT/3OaYIP3vgFrZdNi7Hm7RddOo+pNelC
LskUbKHLKdYTP+yrFLuKoAXBjaSWAHmEpFSV13xQYm//F8OZOgpNrGhxT7oczmujQe2HBlcmlrIm
tdsc2TVHfTIy7OjatXr44stB+TXAd5LKz7HLsV+laouUp5tGwUFq0CMz1Dv0p0DzknwozofbL7e0
XYhYBUMrfsy3C2ssc3VMCZqso/sM8Vb0MsbmG4SBjQRvwjdQFyzW6u+LqwTwv9im2CTZNy7nNGrr
SjJ6pQPrtfe1Zw/hk+CXExhcc6UdpxIKewdM2YbaWYmdxQTEoH8H2QZa9VW/ofWcCgU61mcvU3fH
cy/y0IOj2jBF3ll7GerK1Rt9W9prIgILy5O0nHoZoE5Er+VZ5kN+o2tZjRKgr2J5Z0g7CWHYWi4B
OCibptbvBAPg9sddiCW+KUVwrgRCYlscmW/unXbZhLZaQrM1lHLbwhxSq2gXNOdYMjHcWzv7FkIJ
VDInL/gyQKvzDTnz9aFuMqN1M4kmXAAwXKQXkbkVOlnagWbZtlWSlVdcHBRdGy5c6KqQpF++otXG
6eiA9nIfLKvZqSHFEpSNfK7yFaaikVTuf92e06UAoiX22sugIUcl4XLEyuqmgcymA1N06swfAoMb
cJRoAWaz2nMkP7dWfwDt9TfDAvaijQLw/2qz9Xy90wafFSPj6p7TBRegBq9PzkP0RUruaVbhTtnf
W+a/ru1zoqH3SANJseEKXemb/jdn57UbN9Ku6ysiwBxO2eyglixbsiTbOiEcxsw58+rXU/qx969m
c4t7FgYDzMCAi10sfvWFNzhYN0mtTURS1NkTutm176lDf6R9gC3xne00rvOj7asjjl4bb3ctTlB3
CNl7bnn5KvaiHG3PuczrFco1IpntE4Oy5JsjZXsY9nDTRirNpxgUIeqk/z7w6zRSaIdaKgyzJVJT
arVRrfWEUFwne0XLz9ywt4gp9yoQmWRLpGf1YNF9teE5CKbk8lqzk8CJx7CkPoFRXAaOZwdAqGFE
KfPnOPkD00KJpuM8bPKbl8Mb8YKZ2FvixjEE3/jyRBtTPwRwfGHjF9LeCXDbmIWTRnQG2uAysxd6
3kIIUAQpCxW3/8XJBoMLDgrwFb9/cRfQsxhNqa452ZqxEzdeNID4IoE3wm9gTJDcwykrDvaQJTfa
CGstI/390iJmvwuQam6y4UBSPSEUGtY4/Nk/Bhy7jAZZ5bY6j/KNCcrOLg4dGY7W3epw9jZ+vshW
Fr0MnoFZNC4jKyLik9NVla5nnDLkqEwkAgopP/bRQUdEW48icD1emJ0FwsSMzbNZ2c+4I93Y2OF9
/CBrkVQIaaP6QSueTuXlXijwsfpSLzovjfuHwuoPNnXjOJ1sZ94J+eaownRCKrd+/koSCc6dTgD0
erp2ywJ51LQkzZ22QwpQPcu7SO7g/f4tGrz/HMxW+OzlsL2Zk60wLrK2xbZz1Gn+G0K4gNbH5c8F
2pSAU+s6L+6ME16epxoCaWV+DQLzFEVuy5n/mZntbmzSUyZvdYTXPvaL5RcnT2sLpYpNbHWmxDjL
JeBoeB0OEDwZS97h89RxiXWNW4Fa+/g1v/XWr3+4mCSJ/rC2ROgkpWOVQ0PDLAJ4UOaQPbkoZ8gb
1V6IokUJOq2SdAC0to/Kp+FrJj1I8xYrXBym5UOIWQ/NcFgkSOdf7n6KyeNcx37njfFP2/4bpuYu
y2hIbEYXsY9XC6lCIp0uDEPExT7b0SAnjjR2nsRrFuLwvh+dGwSaVCt0xUdl8Jlt7PDa0VJgL6lg
l/malqhsKa9lMpK495wy3Buj4QppGRjgp36yn4bv486qQ+GBPsTxifzt68byK18Ukis44oqaxbky
5rETtH3TlA8Z88k9eu/B5DwWRQPDuUKcCn1ou+Y/JG3aDebm4itRBIAL2QIEB8ryZT1RI6yWJj2L
V32IR3Z/6KT4xxjlD1blPAr0cJvk+372XVnKv/hOe5tlzp1SW24wK7SrDTwt2tvQ0eud1j0i2rcV
bq5TYnpwkEwgI4iK7uo8VIE+9LXfeCavwcaVHL3SpAmPPn4JXRi6s2587dv81fchu5j2V6yM+LPf
ZTrft4H0IsIvI5aNouT6kJI2C7ElRkRw+5Y1nwzVOxs1tfHq4kdHEBjC4YAiUZC9qlZyjrNkKwas
Lgh2FJyKaEouKRLDxBl1lLER8geR8sP62jeGK5CNRv7QqzshUUfy4c0uWHtkb1FpoG0kUsw4OnUB
UArux41Tq199qKJ0+O8jLa8fxtmRPwyNVzY6LF3T1dWO2hf5gcpwbfytsqa6ofR/DDCaML/HIYog
gBpSMzttPMn19wNoWDTDuQMY2V0BCpNZKc1WqRHDwGoc+eqm7HDk5SkaNFciJH0wfG38aE8QPWys
fZ2KibU1MK6imOHfy7jY5rOJWalae2n+2ZC/dP0digSKfcDBkNwAcbXwLo/+kZwtmvj1Z4sCNb0c
Ek9o6lcNvAD0t57Obe05TuxayJHWBd2xmt/ff66EY1BAKTc8bPza62PIqozrwBowdrjyVgMDZiqN
ntWeHf3HW63NQLoCCx80jG1PBrbFlo4XD6fg/5AOBgQdNKfZ2T3hvIKIEIR7rd26nlawAbQHBI0d
4BaoyyUEUpcl+Gp+UHt4bYL7oJkcDm+2SWMfnEXhYxLWxbpWkZzepjTWj43Nuf4gKGBAU0GzJkxd
zeWnVjImNXJg3QLrilp4FucYmZLiVTxKhuxFryRIzhguXq5veZKAdkn5pk6aqKAvb1ADmCv2cwQm
knNjkSg5Sd0OTaXVXiwzVm2e6vQngtcMWCu3FaLggdsSsr7GyV53fnB6Pt6G63jN6kREIRVBgFgi
m1S5S/0ysWsvNAGW0dhETXSs7y0tdyOgEh8vtpIbsRoy4FxgQLqAG11+ftglB+UURQ1Hv37jYxQ6
kyjQa3YwHVtcsxzlLH2qA9oamLzq6Umx0jt01LeC4XV6ZEBOFCAFmnLMOBfPYRuTXhQT/MPXMJm/
SPBsCyQVagtgM4qdwmlIoAiwjvZECmOh4dz70h7zcOD33t+NTRG52OIA8BT0j5hn0NxZZsp2bmSJ
nwT4CdPRBorsYoENTDRLX+zgH6tM3KLC3pVqsbzBSV6rO1d1403Tj+ukii159xQilrwr1YZe4v6d
qD+a7m5KExC6r/30yMn8WiOpmz/UNlBPyfAkPcahvdk4hivxUVDfAHBgt4IihfhY360+5b4y94pV
QrGuMUZGbzTEmYsxWhYZOxVNZxK+g68+f7z1q6vqDPFMZKfoqIk9ebdqNgVxXrRG6YXRMR1R2uHl
CxEw4ehTQ3CUkKytzY1p/kpRTLuFxhYLijnWEpZkl70EPoHYZ1vfq1PwK0q8KDw7/eRGdYnw2J+p
PCXzY4LpWKdYGxu99gmCBqMVwX0EE3lZnnD/GIGkldy+Nggw6pLxydBfxRUg6sEJF16pxOYkfR0Y
xE8mcq9CyZyi7eOtX90FzjqgP6Lw9Q0wABqPtDit34A0YojX9rucWxjeyU6oBwuQmLggxSAPHXmv
RCMzrrca5W/dxOXHB7+GQZLOjXQlEBU7aW46Y1R7haJj4XUuAbAAZM6/lPFnC3a96Z+s4XeRSC44
TdRoX5Kk2WXTfftqSrtBs9wqeirTEeDL1ptaubxJpYW/B6hfgpRIo94dzlHPUsmGQu05DCaa+VU9
zngOcz+RttYooG28j5WLQCSIghBInsJVdLkcI3RpKJWi8oa++pxgI08+CrQ4ra1f6qT/nmcDM8f/
3NEiR8i4iRo1p9wY91Ji3WXFRFLl0zUZlK1HW0kY38jN7CGlBVXF5aPldlvK2ahWXq3Nx2HATZJv
VDS+pYiGaRG4egsJp3cHc4tLfqVjBhlJDEHRDgMeK0zoLpdWusqaR3Wu6Oy37vwUFxD4Sm4CurQT
cm6i8Bx1ISsX7xw6GuKwxg36emFwk5ePG69oZR9Em1bkCYAdqH8vH2Z0JpCWlVl6UzDuh/Tr3Ixu
qqhnW5/uu4DeHuijqMrvTGOLMHrFk2IfxMQBfWahmnBFO6qLCUuolvisWqkHHxlFyHOKE1KIAQZQ
A2GaKmNMi8WIJ8A7NLp3VgGuZnzUzGRvkmRaaFV3v6TA9LK0v62rwaV7tBVUVu51IorgRZFSCl30
yx0ivW1UiHKl50B2Ycblas2ACTuIAPtL20n7Scf5Rio8ObrvzfpmmiDMRzRC8QiNmRhNurbVAV3J
Mi+eSFxB775iMxrRBZ9srhgYvQ69HyxL7PScO68m1U8LjUoEPLFXfNaT+dqQfCrF/+YcQwICLwie
i7J7eY5rOc40P+J2b+vvc/kg4VbfvwoNvIZIMvbtTpxk8dYEFLeSUqxxyINC2hjKVgm29o7oSiFx
wjkGqrT4pOTBz5JYDiuv1RNuXee5JumN0/y+6D7jQXMjj9E38SRTb+y66FXgaGw/f7MyEJzLYLM/
Lj6bxRUAZZa7mEBLdro0kpiMaAjnIuEbRyC4jXaZDYslVX3mIEeE4ZD9Rk7X/NubTuSWONNsVGkr
cZ4WOdUZoZcyZNnN6ki/lSHlqxYKwr2uMxI23AqqB1K3ez3RvHCTJ7V2+XKxIE9HW1iHAClqknen
stFNU5o1rXxzPHasn1bQ7ARkd8AoqqzNnV2maCzcDWFxsJXqht3c1fUGWXkFYAIHnRYASGFM169i
a5/NNRqkTuGVMqT3+Bh2sVe500woBX7XmE81DBuGArvEJC3Tu70AEAuNBz/GdDL6U2bdjeK3W7fN
yhfLYwnGCa4m11q7DbNNiKcBX2ze3rTWM93GMwL7+JxwGzp09+hStGXkjd1zr6tvtCfmOe520F17
SwJ3w6EUCIIrxnyNUswoJXXpYYK609p2J1nZsTlOdXIq9HZfdo8lUJscV68ES6mIWfuWB/lanc4j
MJ7ksOBxpi0OijoXI8l+Wnq62rt1np1EpjZjUjtWiEPBMTMjibpUOkR1dy/slkuIDB9feyvxgjYn
LEzydDFPEH/+7qw6Be3OMo9KTy4EEqV786UfpWanTlsYt5VP8WKpRaKhFb3lWylLOd23Ogg+CcCN
kD92hmCfBwTE+du//W14ODD55DMAUkhP7PK3JWpnTVA3C0+0wQQNVFWkAyrimOttfG3XuyhWEvEf
6rAA2lyuFPW6nPWWUbzZVADOFPM/2N47Kd76gFZXelNdp5iDcrI8MlKZJEXbFV5OEAlV9TzN4P7p
zuvDVvNiZcrDrxIdJOZbiGYtTTpTvdTTJp8Kb0Bbk3ysGYOjbaTnEjiaz6UhBrrM8t3CktyP39zm
0otjaY4RkjPdUHhNU78xeOeC5nsNPk7+aYy622ipWyjOLiBkbCwtjuHlhcWvhtEifMlw3zIWO1yV
Rqz0VVngOF41h3aiXWVVbjYCZ761Ymev2PdDe0zq/t7ADF3gmuwoO2UZ3UacJDeur5UQwTxTwLa5
w4CoL50cZAl804BBqwdYox3RlW6zOyk6dqiSi4pSLyUvNZBVEfCqCuPqzXGQaNYst4NmskCqQSfg
c7o82kmRtrbf+XxE41eH5nU18cVyg8TJkx6lQGEZDkFPLIlWQ7el3rJ22vG/ElepOIZLUI4R6kWZ
oUnt1QlfsE5KTJ1KN9GV+cA23rt4r8sfCmqdxEmA5RnnL35oEjqDChoTPWvKZU691JwFn6nB+Juu
jEgkfRSfa4VoZe8UKqIx3gATXP1cVQMPSB0mGDCUp4swMnEFQKoCipP0wT5kk0XjgBG+QgHw8a+9
6oqJlRAAwB4Dlry2bNGZqdUVWmzmXmPIR6xJvugB3j7qFkThqgXEMkItBVSIgs7Qsh0ijwzrxoxl
xpFZZZjfRKa9S1Gu6mXnToBiKrTDtHgL83hdWIp16QOh8omr+NXdPjRBGVaNlXuZpJ/NfVE2TIi7
XWRK+5DUW6LtruLoU6XxDhmm8xB2t2Tw+1DtcOLempZf3XviYWDNI8cJ/hJ9nsuDJYXQyExJyr08
+OLAEssJ1kGOiribZQ//HynW2rt9v97i2uszCpXA8fnxzSMKmK7N5wliwqv86Sgn/Go+VatpXSfb
v9W1YjAWRnsn2WvFxjG7TrL47bS/QUfAH+AULO78SisKBFeJ40asu8KMJc9ZXWvjB2WaC/zL0pM1
pac5hRpS9sqXqQ9vUxm9/CLeEh9d+7gMYjqNWM49J+PyNdRxndOO4uaMqVibPNoLG9uQb70v9I2f
vbHUsu0P9mXSUdEtONq4dDTxrmMAJXrd8WY+oKyvxQgKxWAaKcsCp8oRd4qbuqB3gD5chhkMB6vN
85/yhCCCnn+NkuqRwIKVrfaSWq29878n0/Q9A90/h9LOMsON/v/VBSreOa6sdAoEOsle3Bih4jvG
nHNlyZKxE9Ckrot/TJ31Zy6wVsfi6eNQtn7GmHqITqfQGVms14VNHnd9zCWh8pl30b5sUUjGoQ1N
g33FxTEUdLk5e47zNe+CfW+iL7QFH72+qPnVCHDRvQHpR7q5uD4iCDimb5I2SNKrYFr59aEZZ1dE
cRuhIRM1JT/L3cC4M0bkFZSvG7tw1b5Cxo3hK9QkNH+vPUybJCoMbCoLMMjdTYkSydhYvjsXMSA8
/173P3cMwWpf84Jwfvl47es2L7hKJGzQqmLxa+q1yhhFKno/85r6N64xtC7J7EFLTMFwUKX+EAuu
kNwdUkhKgiFFMwbo/V5QGfO+Aw3GNIgPke7Xqa9es8B0i+Gfj5/xGov59oy45AKfFgdzMQNJaFCP
OYYAnmhxCilx2YFpCJ5EaujES/pOmLkK3q5uJFjebIWEtfOBljkWYAL+Kr6Py/CTzkVlNy17NEbP
WEO5oskprN/iuTsksBtUxPdQHz8GfniU7Qepzg4f74D4DC7yGzaAIRBZJJUKQVC7fIA2TKakNCwe
QKt2zCQfdKwTNeybPl5m9Ye+X2ex0eoUBXIr1qHHUM4DSk2QagbGC4NP0zDZNQ4e2ZHrpAR50W5Q
tu7b1VctWh+MQE18qZckRA3EQxiWOnMWxnvVvkj3nXZo0flrbdI5mslh9mcwZ9fMtpyEV4Ixky4o
0hBJ2eYlCrFqDb038NSjrlUO8hCe0sTwWvKQvE42ep8rWQXzdfSVhYImUwXxKO8Kd9SnJ5OQRFyP
5M+iZR/QOaFC43PnuqedEeUbK75d1ssTZNNNEtA3NIDUxZud/XmywgorHbUqdggL03VNdlaPMA3a
ijHQV5XWqpgz6wqexYFP4yQ6C0g5qGcBhYx0hMb1jXptJcVkH/77UIvoP+thQQHEcfPpIjVjt2um
p5BPesQX5g12iny9U20sel2f8jG9X3Wx+1pSZsYstqKQc9ewARxRjs/flOx74k8uHFg3nkvXbje0
htfXJZNEo4eO0RW6J8kTBVtgJAcq+TVXjJNJCSroAvqAKSyDCV9/6e0QzssWpmQ1xsN3QXKR5j+I
jsU+m7XemYHEyjMz9IANzrHIxhDBJ5d2FFjFBPF2aHfWhFqPTDFRK7s2vjGhVL2VTfCA+1A/GUAf
mqhHgJWuOIOLj4PPlRe6Ld7Lu6dcvBdVb+NE1yRheviTqV4hn9RRpUuAnloEDoIhkm+oXnujToWb
JTIzz5ddMIbIDPl735IEeHWU/hbZrTizgqc8xxvZ0VrCxiPqqFXQI2ZGLD7sdx9uOUF77Iwo90ph
48ZmzqBl7UT9ZGICKsrpCKRKl6aeAAoJrxeBYJpGviyNL48BUR5JG3Xn/2PbhLQlPQbmxYtty/QM
Zzs7yT37GYPto24ytgB6OZBRgqQSDyg+bVnrD5h5yX7lpfD/Zpnr2gyPNBZdwdELKnNXG/eVkfxo
bZqVg+zv1XbjyxNPchmDLMyfOP0Y/oi2wCIGyaVWWYmpRaQad7SXPV0vDrr2R3e2qDnX8ZWFELmG
7qQIpfbFa6qkfBxxgY08K5WR5e08Gce9MEYXs2ZoMO8G39o4vCsnQ0jTMz6i1cKvW5Ivjdi0OyYl
mPiY2acI2F6kml4fVsegmiLXt/yXuNTv7aj7mtT5g0M7pM2Hk1yFO+lpyhV8f7bofCshXzT+sLih
KYLKzJJEouZNOIZJxiNZDPMmeZ+U4XGayxe71x/SUTqZcnJKQ+SaENpRVLdR6p9+GHwNVPl3oLr+
RIvO3sq1V14N7QTUObj2wBktJ7UVkjvFoA0RfN3IDbEL7ORsp4yPbdV6RrbXpa0FV9+MwLhSxPJ6
wJ5ffrNdb41d3MeRR3CB8Te7mY3DJn0/LL/MGDRR7NPiCI89OKfWMva6aI+aRv8HBDmNj0A7KMEn
a+i3cq3rnA7lQQMFeCFKgHzrIih3lBKSakghshnlWW70b7Ei/+6rb22Q74u4fYqq6iBnxRnn02Aa
/gGP+8NBGQnTg99IBX8ce9c2SZg3ChNHgahYouJBAjUoflJOyjMnM6zvM6k5cqBbN8PgOCx3emlz
LybJzlS+PVdxcTOrsew2MdOG0M6PFI5bwNCVwAb1CXFtGjBIXdILWrw4JiwD+sHIhxb9TSqjMSvU
+yr1W50g5NImAd92VgMabVU3nO70fv6uO9jRFEq+l+LuZqj9z41+02j2i0k5XcuAqSWNuhr2Az3P
RAXtvAXAXzne4LshNQmvZoABi5fa9/Io94HNM5faXYfHfV/Nz5PinwcVQHqk/a4m66xk2l9HDx/S
Kj1pD0h33rZ1zjB++tM2dborpiGE6WYcN97xyoHj2QA4QeSjmHnLEt5dXlHXtlmCOILX+8pdEamf
HitZvU+C8RmSyjfNgfqEGhRea5464r0QRz8y/WaQq3+QTt5qjV91punvCUkiBHUZnYFuu3y3KTKY
kdQgGzenznPUhI8odL4Ig7Sm+WzV2p0cp4joI+Yn+48CarWxFeKvX9xEb+cKTB0Q16sEXDVSR87L
GCcEOfMQJUISiQmziu0Fw8Mk+muhnBOF3JpKfJiqgLonuavt9ldnhFus/evan52gi2gZ1B0UIIuO
H81VGCRtgGwtqgnoON/1dnvTmOFjPOdfZJ0WgBPe2yGdt3ySXjb2QfzlV/vgMCMSGFcSiEVdGQCl
kplQoN6HPJSFRbxAnDYq7hBJdyATCzHjmOqnyDjmmrbxElY+FVDfOvhC4epyNd3HcjM2pczq4QNT
1QXp3VwMrpNjpBJP+wEiYrNpEb9SXVLB00eATU9PV1/2Eelyl3KBcrw30jQQuihJjhckBtBqMLmV
A4/VOohuBqfylEkbP3ilumZ1AEoiybWw11mkJZ2emf9xc3VwWHFtv6xhOVi923eI+XYTRmWdidQu
3hSKXP2UMyEWkTP/nzYiwXXZJfoYeJrTaxJok0Vg7Zt4lIzMHDzbL74AdXkYwtaT/Xwf2PVZpfsG
zBPAv1Fv3DLXWCm+egYXjBMExIUS9/Krp4Oj1bJkD29Ap9kmxUyKfZl9SujqBlh0gGj524TRV7Uj
KzWdx3ZGzdRgeBO2/+SlupOCdJc3asSn0OMPG79Uaf/L0MZ7Iar18aexdjod7AmFzKSQC1oEckWq
utmWHHyNa2oiosMQxeceQYkUo1V0PY042YiJ161XNufdios8BTiKVgO7QEZLB+BL561j1cD8bQMK
F+n4v/593J0AOWinQTJeYgfM1pTGKENoMcbtsFD1c6Hjn5m5cLyPiunc6cTij1dcO/5vyHIm2hQr
V67CbZzNg9Ki2xk0vzTEkPpE4WqPoHf25+xVCUi7UvWzVRa3vV48Mjf7+/EDiA1cBDtg3IyGUW3B
ZUEWL+Dd/WdL8LnVHEXNuYjO5Ga3gQF4xypPqVUcPl5q5fRQJIKcgvEFpng56c+qvJnTCWVwq4h3
QnEBz6h9Z0peUldfcB6ooy3U8EqND4EWtzRyN7qE5LqXv05WxznsR3bXgbGUMhKyqps8sfNdH6Dp
iCq7EhinovgVJElLiiG9jEiz7XBucTnh7ki3dy5x8IhMjdZq5/qZbuzrImjdwP7n328Ogj0kIqKl
ejXgC/OpK1F2GTwLawsOyknptU8VrYegSc4WvfbM+ddmlGJ6R/pPYYaigHo1IA56J5Mkk8hT6vOR
kvmuavVzOSZu4qeHUN9Sgl4ZYrIe0BxReLHkklkeyi0Wv3lPgqG95LF1yNX2ZlDbg4YyVDH199GN
MTyb2a7I5V2Kr7Uiye4UUXjDQN+IumuX3huxms65EP1c+re0pS2jd52OSDPH6FAX96n20gTpw2jf
YEkBOlXdV7p1dKT2F8Yy/77mJ7sh2zTfmp1LIgGGU0ZQWGQYhRKfhSzHLOHXW9/ozRZR4sq7Trzj
Nz1qcFlk39ZiSFiOfVQ0QorYSvIvTjXe1qa+r+36WTQ7JLs/qE78GCvRSRvDG7XoP5Vt8NnghtWT
Q5EWT1bj3zcQ0Nr4TymnGyijlej+/uHsxZ0LtDPMc39ASneI9qHdHfwoAlUrgZhHwT+PN9JKcT0t
Y50tHASRLSbBXvI6y6KgT1WhNZNJ8Rte1Lf0HaTzjebTWkil3QHmAhFZKEOLjCau07JqRiQD6bpN
ls4spmVeCgSD8ezHQWNrpcXLRb4hzOKWbFFwRQULzDFxUTaQtjY2tm4tdr/7TcsBcBJQEwwlK/UF
fHQUxQYFUV6tB8xBZw1O/oRy68c/bmUMinOFaFSJ8hve3SJ461nJZDJBu03gV0QHr1DjnaF0h1h1
jhUcAvvvOL3pS+YTIBru5mpL5mX1xNAfEVK8tDeXukhDRM7mxMgxiQgcAEkflW6/7Sa19h0AaP2/
yyxOTNcVeYv3Mgx1+s5d+E+XvICHood6iDaHSSt5rtAWgVqKOimA6sU3V2dB2LcWejlixiHA+BZD
o7SSDpL2qW0n5rk+oiP/Xg+VOETSiLSJAp/2ijvldGgMjD2qNVHW3+qYx4rd7KbuVovyVylqPSfI
d1Kvn9Xefto4SCvbC3Sc+AdQgn+WWQAUeL/2I5OfLEQl4BIwpBQU1z7FLrN7RifpMS7/1kn60DjD
t8zSO2g67hCN/0jSdEtH6iXUk++ham/UPiuvgjST7pKAwiHXLz7vd7kXOtdWlY8U3CkDttyZHmzp
LkV2oYqNJ2y3rdh3m6rfuHuuj7QAT5NSK8hNUF8vEr7E7+jCxIhQqU5/0K0XlVg/5f9+bsgwCbYa
dSGMNXRMLn+aEcujL+l6B9zxsRsenRbZQflbom9M8K7fLMuAhOU8ifp12eafJA20r6p0HogEt5Fq
tyx+M4otx09VufWTVkZVog1IzDFFmQqo7fI3FbZSDvZcoZI9xfdyWpMfdnej4yNq+KezaJwVjttG
LyrAjY8P8HWYZ2E694gD0KpFsexy4VyzqtHvEQTqSt81JWBWs+Pq6SHdbC+u7KdwJXdITVhGWc70
ezlXg15FjKRQbuLRBxD4vSkeGIzVWbZxDq9vFMx6kEQFHijGfkssbl3kYMNnhxo7cWD7/NEyjLIH
ybW7U5RV2GZtKa2sLYgbOAILdFaAliy+NhrsajMnLDgmr3bweTR/BKEHUVH428QvH7+xtbOiIk7M
z3qjX8kLiJzmzDrGT3aLRvH319p/cLo/WXtOkkOFeyqSbN2Pjxe8DiUcSLoWRHRIIchwXh6RUEpJ
vQFDeXr1JxofO6SqZLwC/JOfwwsP/zb+RpKzclIE0UB8CJoorMQDvYtdsdG3aWYGSDXFDZN5hM1H
gVXyj9p8Axv141+3kgqgvYAuP11aSydpXnx61SQ5ZVkj/aXga5w7yTE3I6TU65OZUdTFB3+k424Y
+9mwb7Ooux8/9fqX/80zQLgmqxNo1mWsaTPZztQAGZkwehzau370j2EmH63IPxpq5s5OcpBL6yBP
yW3tMsNRtwASK2EAyiVzQtGlQolgcYB1iT5kHcedV+e5W6W/2vIlrB5nZpof/9K1VysOE/cE1RGz
sstXm+u1plT+jPJUbe+CJruptWfFTA5ZXhyK5uvHi60UKEAXeakgW+g/XsHM/DGPRiPTUKiprZ0K
VTBQHkZ/dOfmway+ZLOGwvaPwqYpEfyAeZzP2X7Ih71q/1Z5A8NpcH7oarQRcVfKQ56KqItkkOCY
L7OkZDDyLsHszRuNP0oxPEK7OGTBHzuxbn1nRGe0uZ1hAUv2y0Qn7uMtWQlUF2sv9n8IpqZUJoJw
motxZHu0+ob59LPSlocRpkeQbqE/1ldEc5T2DAPiJb/Lt+ay6nxGwjioujXTIup3NyrQje3vjAZP
9ULe2OD1FUHRIuuB9tUysdZq3e4diKGeHg5HXvDcPeMqe+wRSM6Q1fDHfz7e05X4yJ7+d71FAJni
uG7MGnmxOSVS9NoOMzkgejM6zPG++BPS2R/znx+vuXYJ0E7GYBNZH4UUZREjW5LeGSos4V7FT0z7
lZXajewnO6P+LWnaYTDRTJwBj6injYXFCbksdBFxFam2EKgUONrLL1hPgf5LqER6KimkDIRoLGWo
V3/Tgal7idBU2jPwJUSlFi6ZW92NtXervfUTRdV0hRlTm7SJaROzehm7ZvqSK8+h8w0Ya5vex9rW
2V3pKvFjaShCKkGwCBTF5Y/N6962cjXvvL787KAFMlDcN8prqO3T4iYbj37OjzXDndp/r+niH7Xk
ftJuNnZ87XzxrtGVR5CTBHGx40OixTLMjs6zxi+1quyiJsJ5GL7bS6L6WGHpnlw+miZi172b+rJ4
IBg4CrJjpWue7K52Axhy2bRx7NeuDKTHGGnwbExeF3uT4kca+CVpSKQ8icoiiTtm1Qp41S3J8dWI
CfUd8WBScTL/RV2phFKQ94wwcXj9Hf0VMH2ktuMEZibddAZ2Retl8uM4bBR3Ky1eXj85AXhd+pjo
F1++fidSm2gMuBXDftcV+FsSPGAQndThJjfP3Y/utwF+rThK8istxiI6kKc4Tw4TfPkcmt5WTaeu
bjl5uhDpIRlbzhDqKDHMXI+ofOJz3iuuEnyBYoeR0NPgvzTqHSBHN9VwQDn17fM8vAbSoau++8Un
DDo7+aHsHl76InPH8WBmR7lsXS2616fNvuDqR0rDGbwJUrIkVpfbJkEaktAZ7Tw1ux0DD3nprphx
Hwjv0lw+RdYXFWpU4/wynfnQw3JO7dsGaTYfi0BEScuDvYm2ECteBS16lAoUViriZe3RUl/piAuR
3ojZ8qDdmWN1NxKucXVr3DzObmT5PlCea3AysZG5sZSd0zR1zdnZuIBX002OsKhbkTxBP/lyc5pQ
NVNKFjYnQHEyaDw5GJjDPSZh5uZF42LV7BlSsrO5KjuldrVzGWx8uVdJGF1K9Iy5i4XgLVXn5SPg
t85gKJtaz9Z1cA+smxMx9GQnMyHYqKKvf69YDDEnehEEC9xOLhebgrYJKvTGvDz0JJpoyjen+afy
z87kKum+AZsWuhbW0DqjMHljs9+u+ov3vlhcu1xcxVw+wISEX6qcu+jhyUpcQfCuvSH8Oluf5nBH
y3ZXs9vSAQWCSP402PsydbX0QbZ382lSY7xmf7TxsLMC11IpsHx0a4td/ktNwl1kxzAclRPkjoMa
finnz1X7lDgPnZy6nY52c6W6ffEka5mLU8cOE+ddHqY7bS53yvSgZPvA2qf2D72T3YpU20ADcdDc
AKs57AQq1wwPEL6D/g9GVq6RWCg/ocbjdjGzw1ObfW5AB31811xdNewXMVYQzmEiXbUhcBXIpChv
WywtngUTSqgE55MHloBROdoQxLnM3H+85vWYErIxqQSDenIoGAeLE5JKUhfHEnKAokMp0P5CdAmE
hluC36RfViSvMWImU/AjNDYKr5Xfy2yKX8xsHA1NZ7F0niXO5BT2mziiogWC6a87fyVNd60dM4su
2YIriZtqcSAvFlwcSDmvKdwjp/EKMokIBrnZYocGRTjn/wMJRws+Cyy9hQjfxjZfxUCxzWiEin4P
WYS8uESdNMi5R/mtpRG5VnCbFaaLMO1OALKFtpys/k3ZfMNMPWVAhU8IT43DvtrKZ1b3/N1zLEqQ
Wh5Lp9B4Dn8G1ouJp4bUWzn0+0lGXEga8TWdvXIj5L1h15YbDwhEFCAOl+cy5k2NJld5ZLZeX/1o
m6+1c2qTJz/dTfpXyT7a3T896SvVV9xGnnFsfNev9sp4SKojMG1BELO2mlTXtzkvhKaKAObSM+Km
XAQnp5wd1DZoGo0HpT5Z1smZbs0amYvv5UmaueTdJHChQtIxz1pPs+9r2Ssi1/5WaHfG0RoQp9pV
f4xh5/iPWnrz8Xl5K0Ovduy/j/dWgbzrwhQ1HgZ9RNsnDr1q3hvZAZ+1+kuc7urP9YQux2Gs9rHN
d3mX3clgaBqdL/Z2Lk5zfnOXN26iuai5t/I+VEAA7E4AAJzhQbE24scbrPbqQYlV6AYCq4I/ebmP
WRyn/qywj8qk7212LUQsCsbMC16Kf+IAzr09ZjeOjAWgpXjMJ/fjoN6kTldAtam/I3fnYm/idv7f
Ok6Oc/kNXa191ZPpG9LnxPxryBAVrFPKGNX8VEYVM3wvku2TPRQnI0WVHsU8KgEsD1TnkPv5CQDR
jWU8kAPsJPW17WdmId/RUmzK56TSv0SyfADulmBtGnXpqZWUn5ieCm17VbgUvsSJV03mbdg9x/mT
ad7EIWmc8UnPjmi3u4l0F0rVvgP37stfAvlvp32JOMjgOxKstFPxQ6pzQWFSWPNzWCSHVKtvtBQg
D8LLXEgfHxNzLawob0ky0As6GosQajh+MI6FypUhnvLQ/AxuqwdjOJRoQ3E73sbdaQbrC5VOPSkm
sDYmM/th3OkBEi87GBmVelaandN9ucH9RI4TN1TQt8r/cMD3hnGI/oez81qOXLnS9aso9j008GZi
NBflyaJ33c0bBNvBe4+nP19SGm0Wqlg42hGSIlrsZgLIzJUr1/oNSXd5we7T7pXr+jXZDDWxae1w
PP82r9wrSbqBwxP2y1JHB2VFsUc1tnm4z+tb196gjBY/KDfFxrnzc1DGzQtc9TbcznyEo4xXbGUA
32S2At843St6IXWeVuj1amiydfq1Se9stBK/e7fSt4pd0lhYqr65VJZ6FtV9Yu+V8kLR13q8K8CC
NDdWfWGYL372NXY2RVDDbVtW1Urv80VO87rYSul68NRlmVLGqIFwXDj+rQpVe1RW5DOjvoExjUHC
i29srEpbIJjrPYItMW6t8GfX7dPmxnOWyXOSf1OdbhkpxabwbgwXu6qIEEgrCMTKreZue1T/VM9b
Zc1PAIxXgTfXbjj1oUBnAERFipjywaTOOMhq5tpqRzYIGYuKHFvSWwsTgkVavYIhnjn0Tg1HG4xc
m34Ul6bJTSRKNCWUrJTStd+vOdyzxtwJi4PI+q2F9MWiOfC7ceJ8B+0ErY32F03JSXbvtJEvdXJc
r3LIfEP+KuRahNLt+fU2N8ok4vX4dxR0HqmC+EQf3bka+9dBKeeSlaPrJquazAieKoWW48JDgkaf
l8cCqtg857D/Hbg/I2G0pzStRP0+GZ8c77YVBHSOcWWAtNR3N4A81nrJRa6e65ifyhSp55IhInIB
q2Wq6O1AkQ2NFPFsbuEEl061LyVUUFP7exx+9Vt1xaXSc5VV4ShLt74//9GPS25oP3DM0JgQrBNi
3eE545I0m36oUXPoioXI3QRKURDzVfe3C0gi9pFVA06QlY/nRz6RMVH/AUqO8SYCPdNF1XRO0oYh
hVo7IA1GZFBFXybS0qUJOTX76ayMZq6Te/JlaTKxc5hlCo2TJRYNTUIeFVZQh7Bz9Z8FK0z4hYhc
VWgdinIXWwD7tXpmcZ+aZSoHFO0JqLJBq/fwOwd2Nso4BPC60Zfc+BlLi6F6Ft/ZCp/k+tb2YXVJ
YChxVpOiueLxibvxO0gXYAgKAUcOOOZgmD0FekSIHXcRtbexqDKhEGi0r4ZVzL3qiesAtFsqTDhk
vos/H75qjvKzHYUQAEKg91aZ7NRiYygjttC3gmBXVagoWrBT0V89v6ROza8w+SH1xLWAbukkC48j
y+kaxypXKE0tzfZVqMJbAgPuvxBM3pVylFchlDMzrkgHJsnawbiTdAEvYrWBMckNHKn5rvxZ61dK
t3WMV6xXF+6IZy7fPUiWgsfnYRVxfvgTgVNIW9F/Ip7Rb5/cgepOKbuMiig9aPOiHvRd3n1z+2Du
JcUKnb4kWkhcpnXBM5oSwdIoSIkiNZFCfxmaB4OKaMQN1g/TVas3G7x/NibyyWp9K7TFU8/b1L29
MOWH8297ovYCEIM9RO+WWyeV08PlFUsQU5QBPT+TskKIPI+OuqRRfsnI1u3qXhTdWmNROvqit7mH
GdKqm5OOPY5dPAIuEYLzQWY0bcUbbpZZsa3nK8Gk0hBNFCSAIoEMGZD3oXnR5MHlGM9Qf4938eGo
kzQDx+AyCoQ8aZwnOwwMkCtAV13fgVO+KvL0buY7H29jwfIGjEIZnMPhvX794aqk2FGS+BFMTxdb
eUyJF2WpLNsKhl9s46OwLCtcpHBH9kmvZobWjpYa2abAqUBzplUxVUEymr4iWtEuHJ1LE1WtEOAV
ugmNmlylOWrJwvwaXJnOEgxBZAodcXOcc00+TrMOHmK6raI8yP3Q8MuVLHtYUaKEGxg7GTqPiu+6
O4L/mvMyPO7MwKNAmgb7BERTqGOKnf7hkxdtUaeaMhSrQsnWkQdo0JRXoVZfWIW0FuJXuRDmlbC5
MPRFpkqrpkvv6jje+RhIanM85RN3ecH8ROWVlS7anJOwRt7TRaXfF6vW8OlHZIu6DVffY9C9KVpn
XgXIkOuxh4y20W6E85M4R4VesImVHc4/qyS57YAVNegG2z3aD6YG0PI2a7B5yxcgWVfUic4vnXcx
98MoxaOClUZqH1VH6n2HnzDpbHtQhhr10z5cw9FDYQPCOoUHIUDv2JAzdW9RIkmj2s3aG5tFLN8J
v4jgIm3e9PGm4ciw66e+xUKxuQw9lECgNojqTen7l2aEK6BaXEh2ORdeRdg6enCacQItwT1iqlpe
4CipthYqqWn06pLNm2jcdQhBI9EqhCvMajui3NnxXHEzlxOf2OrUzm2Z256Qypqem6jhN6akFaw7
4phIAoV8SzQayzzfqgnKDhq2hGmzMauZkHYqmB+MPFlieBE2tHPLYhUMWOigKSAEUYRwjBjd0i/t
hLcnC+VPAWY8KhR+6+f5JXPciBPdEwGYBdh/Qq2oMbVSqss2X2kd1DFxHQDkmTrdJmuinUwxUaeW
XkfDNkK9wniaGf342zM6/mHAZATUekryaKMszaxQJapL5qYad8adNAo/zXAZRteNu8NWb1vl7eb8
sMfB7XBUcdh/iDRxBTHTHJScHgKz3FxXv9giilFdxFm0aqwZ2PqJ7PdwuElgAxbca7nGS46qvwAu
sxh8xFHwhEcPt0WSl3Um9D+9iGl2nwVu6fzrnp7j97QFHrsJMurwfYswHTHRlpF65e5ahU+qt5Gj
ZBXH9hI+t2/E7/a0reJeyVSNZwYXH/Nwa/P2Hwaf3LHqYAhhJ44sMLotCmgK9BUS7dpx6W0nElUS
ormYZnwDLuNK3/kJmuNYcqbFXHg8kSHzKMDB4DgAIdKm5VnLw/G4rQchlx0tQYc343M2tkjjpbsu
EFbrT35SEQrnIFLHt27gHCo673Cm6PFOzWPptQBqHFEEG71iW46/Rt9ZFIAy4QnNlHhPrGyuduI6
jaahyFcPZ9q3MsRRwxotMOyG1KBcDoWOTTldr3xLYfMyGr/PTO9x5OaARGaIvjDJCjJkhyOaueUV
WBRkkAr6jUEeAkFz27c3PX645lAujJ46GI10f5O19vP5wU+8rcDWUnMiHT6WrE9KV0kALaQrzH52
edxc++4ChSUf3+ouC3735a/z451YyrSUmEja9TChpr2lRFdjT0vsdCWT/coD0kZeOXOEv8/QZLsA
F4SDg4wu6MEjaAhHQmin6NlJer8ZNNSgQ+PaT41rSH2bIf6CCsoOSW/orfazEGc1E/sx6Ctqk9l3
R29/FpE30noy9ZUbmSvPwR3MvvHs6FtkIETQjJvBd57crv3eYAyzrIpwZxhtubCRZFyBw9kEoeQh
vKHet/6P81/vWCBBoyMoak8keghBTsmDGkbVUMiQaJMAFY11svNd77Esgkuza/dlfDt07cJWUA3u
kyvBgBFBEZrKtjLrfc79wlKrma997FciHgl4O/sSbVdKioerN0SLG2AeqnWDx3KldB33ZNpDutA6
TmHU0SB9oedAFytMgfhnCyGYmAzq1pNnbd1OnIUHzzK52rm6r/oKrCM0PMhzexK2zP9WoWpg+vGV
6dZ7j6gY4Axve7NwnFMrWzBW2MH8L8C+w+9A2orUQBxkqxp5sCHxNnrabTqMeHJpJzrGwklJ/5Z5
Blmu9h6i0z7fjLI3NyEi5Zkufxp6QCkVak2mMTkrsx4O7zgMKcgoSIzGnhYnpfMIZSvjXUUtN9vF
aMrUE7AQQbSo73czq/TUExDLdNQMBZZiCh72xlgZ+ypDKE++tbjLK2g+CfH8AS1a5D2WLjYLRu+t
Y8vbqjsDv4fzD3DisCCywPQT9HKQk2KqPiQnSqIHhhYZ7Eaf5rEGpx7vy5C7Qh3mM0OdXP5cNFFt
FMqgR6KAvhSmjdUlKRZBJjJe7Vp1rvKcxhp5Np0McaOp9HpZywGdsHjRG3dgbxed+vafvjIlHOAr
OjrP7zTLw1fuSimvUVVKV64qX1i2v3UQY9cqj1NsZn0d1y4QxKVyIjQroJVOa6BjLodWHcKfcXV5
EQ/2DZSya8f6Gbv7CnVKWQvvujb5zwEzjMrxbyjY+KA9ODkjOa5pt9UKWnU23GK9345+saeJlEiX
TRJcOmm5TJ12G6bJ2q2Da00yLoKmm3n1E+GX1QQEX0jBQOea3q+zyLPSdoQqKfXKqkl/hpVxwXUI
73NpkxolnUR2+/BgK/GFNkZr5J4kRd429ogQ2LjLguTL+Vk/kY7BX2aHwdWjgQR+4HDaUzS/pVRG
PcSpmkuSjBWaOHAS9feKdFXimIRYmmWgEDbI2/NjH28yhhYWjUI4hJNoEmuDocysfFSBSbC8O4Us
xbmzCh+ptuDu/EinVhybC34n6jt4oIlw82E7V7nm4XRJayzwqwv0EL6k1vAby+RVU7XSorbsYN2N
2VwP9/S3/TCsdjgsnTpfjoQGJHiYgipFfpmo0U1nlxHwg3LVOtWVK3v7ztZZbv3m/Dsfy2YRuGin
kIEKjP7RdT401FA1SvTa8vqiqPOLZMi+A9zfSG76w2+HncEiD68j1f+m4MhGYW9fZuXVaCqLYRHn
r02WPJx/ouNMUVDlbZF6IJTDeX/4OcK4KpUhIJL7fXmpDHunQR4oxg2F0nQrZxwxxkxsPTnvH0YU
P/8w71lXGWaRA8RRixvUYZ8kK36Ryh+dC8Q6Dq+9kszH+ks76s9Bp1W7ZgDtlY28ZmWuAujwQTJs
h4jm7+BtJStftkGwqUP/2na8mdc9PeUsdM5MmqUcX4fv20aRYbmtD/4n7rdmBu2iqq+KBJRJYOPz
Y15GSbqJ1XJZ5RmmpPbCsoaVlr+A2fiJe/0Nt5ZHLTNmQu+7JudhPiGUkdnmNBcJwdONbht95Eou
HLvekK68oPUXEehU17zzcidf5mmVbscAqEiGuj3pX1A4F4V7VcL1clRvNZbel8AzsTd3s5rra/Zc
jY2Jm1N8gdrXzzGUloNa3UIhOr9cTxzM74LOtOoEGQAXhsOvaReRjpE8vXoHiHRvP+fNora3Hrhb
K6G5033P+/rGUtBs3EeYW4Y0aGPf+T7zFMd3u8OnmJxbflRnUFG5X8HcWjNfi6/VvWuAVY6gVaEt
awXjOtTjG9kL5yLIqQAtKhXwcOlooOd8+AEiq7fjIsMKoFhUWbmNPeN3Iw80KL3s1mvii05zNp1s
r2WvomjRf3FlZ+MrO6l6VjQobOlM/DgZT8XRifG0kPSeVoN7Ja0A6aNkW8bA7RgsjoA5q4m/LTyi
l5M/xaVz1zW2T9PF/0/Zc6I0hgoBUig2Vq7TO+GgB47pN6SEnjxsS1uWFnpeXY5GvXGi6kazM38m
VzgVLtEiUCgjC9vMqWycKneWVtoava1eu8Woa5OZzaNrGNd4Bu6kYXiovPTi/GITN4zpRv045ORE
Bi+iWQNVfvRV2Xuhv2mUZOml1holkw2qRzOf9ERRTpQb4VMLg16HK8/hAqPx3eeVo1CF94wLRL0X
IwK+cqvsfRJ70GPlKqqyBe4wv0ssjqMhBoTmd3PXff340odkOx0G6LOs9KO+Yq0NXaLiXLIy0LyM
tWZrSeF1mwGi7sxgF2tcApuEvCx+aepgF+b+t0FrvlBOxT+S7p8vKT8KmWJ5QDvMLfViFRUx8Hd7
fLHiYmNptY2vQPA1NL72KkiivNm0Q/c11Xr4yIkNFlQfrnILIJpV+U9xHGqglFI6Pn15FYb6Nk66
pZbHOyM37lA17hfnJ/1YzQoGjij4czJzahyJyLm4AXZdH4sLiP96HYzWix0mW7NykECX7WZhucDb
7OFb2NZ7xet2UaOuW9W7qPx4BPetV8vwIa8TRGDIqlylWO6SztvJfTeTL4pwc7A6QS8gAkI8AsEg
IBSHq6VF0bgICsRwNfVFHz3cxOqFlFXr85/jOMqIYaiEI+wkLKnef/4haaiMTjFwiIpWg1VdRnUN
4A9kDHQOLW4fUiy4QhXmyhhdV4ryODP2UcRlbBpHvCAbnpvKJEUq/VoukgGkoq9hkBsO+1CNLvvY
+hqkyq1hJNc2DAeS5v2Q2UtJQIq16Lro21suMzvfcmmE+c3MZz8+B3koWTCR2B9sjmlW4QZjrkqR
Eq4GbdhWcoWYV/Qw+tptnJawvuXqa/pdUoq1n0S/vaH4bmre24DD1RjMeaochUTxJAhScBpzVeHu
cLgCgripdTvnSazOWRVlc1Fr6i1y1Au5KZbFGF1WrjuTvIhfOV10glRLNsXlkVTgcEjVdf22Ta1w
5UK54RrmZuUmaetNZIc705lb4qdeEGCQ4PCiJgnH4XC0ULXHNGjlcBUprwl9576oafa+OPVt+9bV
v/7KaqPfRxkVkwyys8PR1DbxSqnyo1UcxpdBdTMAppBb1Egbex268LHG5iJ1i6tBdxaO1C1ih0ro
0N/F8gi5ZMhBrlkzojXHbRKxA0D48a25rHHeHj6TVSWxb0oSDtRytQ7N8kpS+62t0RXwzbsR5qnl
ykvu8ej2j3sUqOYqgMdBhroyimfQMClocxgejp/misFVMQ9XPQ3mbMzXkntndPJMkDne53AGBAuf
ZAa+pTYZpR8cI1d7etly/tLkD7nNLXS8xhBnMzPFR0cbZQ1wDERhQDNAcyYBRS4l3UeVMMDqMFuU
dJkT6aXs3IWNFQmU93pt3dWuPzPq8SpmUCGObHCmCyerw2+YKW1oZLIVrFITkHhVCRXMhSwlO5TB
9oluLWR3Jlc63qWMCLMGZCgk+6Ma2pBqgZx5AYGhGC9E81ZS83vVHTeJGVwnrTtzZJ44IwA7kXdw
oSFQHzHgK7QMMyN2Q2Dv4kqC0rwp7/FIuys6az2whWqnWDt66YGRMF5m5lRsgcOQJPgNQMLZIkL+
c3LLG1GfbKLSDNEfdFcJoHXdlW/liO51MV75tgqEudro2rgP1GgxFg1Iyiaa2adHN2vWlVAbgN/D
2jqiK8tBm3qpzDP4Q7EoibyD3TzasXljBfYat5/vkdPfR+VMwnhqVMhz3EQEfpbBDxdWXPIDuSQY
Qz2CbzMuil79ghncY+3bq9yX75JkfGnd3+c/+MlRDRIk3GztY5POrFE1n5gRrqr0t+GW6yDtXxS1
vw8TG7/f/gE75Bt/ln5xYpLBxBIaSESOKWM+GFTDdvnATWlvlNhZ9e34YnMRTSQmVm+erfD7+dc8
RkKQeQgVW0BXJlye6XHgOxFpdwGIh9rtZdQ41+g6hyKhQNlBv9Dq9mmQq20HxceLfrcyh6Hid/dp
+RfOAPTUFV7epE3LE02uBUhZJn4dwhFM0HTS5f6+HM2fZhZdS1p377cyVsb6DYv9uVfCt96ZM+k6
cQYxvimQ9JRpqY1OorNqVxzQHWnGGOVLwxiXRrZD+mbTLgrX3eY5jpPIC5u4g4F0nQktx+RoZgFQ
MopbXEiO+d+q5MdljyvFqgq6Syl3f6MzC8op+domZrk2uuG10caF2puXpZ1sardf1r65TpA29+pm
J/6rRfiVx4VqCgQPrQQaNBlGM9JctUlMwyQOkY4LZ1Nad8eNi8RxwhKiL8kKiXIX9fd5dOVgVxmY
8bXiabdKYG8S1V/VjbUmglzLbrVAMWQj+bPaH+JEOXoUigJ8Ly7pR8ZGhmTklp8NpKjysEMdMc39
HQWyGxVZ5FKrLqJGBkBor/20uPIy52UE9pxzrz2/g07OnQUslP2KIjgn7mF8qnx07j1fKJOP5VqL
hzsM/VY56o3CVTgKhl2VjI+Ra37TChv8c1tsSnOf20ut8FZ6hiGI/MOI5VddTfEUMLRlxK9oxnEm
ir7DAaZfi3wWtrQwleCcPnzMoQgSVOZcf2UWzm0RGPdB0t1VqnnTev2ND74y6lQP3L2/MlJFxlLU
8BY6LZtF5pQ/7EoGP5Ptub/gSJpXt62U33RB/hAm6XXqVBv8f9ZDz2zfOrX7ICnZL71xrcUwJHvF
RCzGBqOb+PqTSXawlproJlULSmo0++zAmTP/O5GK0FFGeZ/mBsDz6asqVIBzs8Y0QSBWsw4AtFew
ieBglogOBIsaePT5RXAiFSEhgB2Dbp0DR2aScXl4G6SpTe2gyX4NWXRvEkOLMnzgQnvXjdZMxea4
oUS4sCCA48IEzRe9scO5jPUuiiD3YhHiafdtXL1ZTr+qx2aXaS2WAnDlwkbf1pBJPMz2siF96msV
nkWhwKVGxDViZZa4epz/CCeOTOr7PI3g65AjTT5CkLlZaFsYl0SKxPp5jZL8UkrKdVOgU9aWaxea
YzlHF9PE8T9d1xRLKeEQPY91HLq0rnwKh8GqHW5kq7uz6U07oVsu3UGR91r8SgXz2S7q6rouXFiU
pfM8WAhilgbsm8aBpupJ6MhG+cpynvqx8dd+I7kAWwL+jgzzKLPgiQcaPCsJnfnUFkKXeDBErpZc
OmMIPbIef1rJsBlSdZcVX85/1FNr2YFWIOSGAdpPmcZFEJUK2sisLN7NJ+CujGj8oifJS9Rke5je
HJaduTk/6KlUl97gn6NOrqTYtxdalfXBCmo75lp3CM9fgtRz+3zZOehy4Oxo5TMR6tTJ8nFMMdEf
SjChNIaoTyEaMcjxdRBJlBK8mQRW7IujtWJwnxdpLBnPJFSjJ18VtsdrKWiseKrymtXJ0nbTB7cu
546FEyFB9FjRAEA7D4HZyVhpVTaRNHCnHIfyavD7+8GV9mWXRrB4Y3s95uOdrRb2pijlN91zbjVU
XzRjEcXRpsn6naPlDxrmJPhJqdoa44173yqCZZE57VrO1G1ZZS/lZYuWQrjCLUrT/ZkXOFx4gsWi
ITeOrBjVMNGyn+zmLB2Goai5RAaE78dAesQZCo67suRAXtqhtTq/5IzD0/x4PBFdPkx/m7pG3tsu
5dekgoI6PoOgvuq8nHIpqDJVKgBxjnt5DNKF4wL2TrP2wcwhlruQygPcqjzZe2hl/17jJo/U7Tb0
nrtmWPXozQi1/hDPtMYHtuX7gGqGFW5t1tiuXa3d2zn+ESG48VEF6mQ/ev2XwSq/mL3/Lbypa3nV
SN028OJvnV7fJGatrLIK9QtTbp/aTnexI+fOV6XlWwNUvymxn0zMy4Rrb1vxtG0zp1qoH80NUtjk
GhgNAsDjkJvE/xEZELjbTrByUmeTF/7GCroVgHwEjJapdcuHWvdjC/O53Oe+cuVr+s1TDa6h6fLb
TsZUPLWaZ0MecOJN7nsPU3Uu50XIZdLXoL6aj7k33IaYhQblQt/g2LxsFEqh9AWG/vfAWZpIe19K
r/263Ctueq1hIjYMzh7vnZVSyKsqt7ZFdtEiTQ/Lb9cNymZQd702zFQADvcza0Y4PAv+IPdxkBzT
uo3eh3rjSKwZbwRs6SFBN9wn8k+7+Xl+cU6q5f8ciP7qe1dQ6DRN4qGG6VQbqZQaxgoSxqWuWEsf
nxsrrTa5HDw4w9Wg2rc1nh+l7TyaUvTqQD5+7e0bqV3FSYwBg3ZZuLa2yDTESzoFiN2cBcOkZPt/
D0kKQphEnmFatSyiWjfHPuJ6Dm5bDusvZlU8JjFlux69YN2FjGDGC725GRCABOabRhtXzm9cqZgB
9k9S4n89ifBjRRgHZNE0zpaZmgCqT8Xl2SXh6K6TtHwcpfJLEXbXXTZeqY112XvOpWTnd21XPBiK
equp2XLQHkEpLNRO3WDpcZHY+XWoq1dq718qClyg89M6Oeb+9ZzOu40EBQ1QIocxxzRiyaLfy2Vm
uA70S8X+XpaXhXXRGL8aQEkky377dH7Md2esP8+g4zEnebiWe1LfiDHllBwxyG/SzNg6P+Is28hS
ew0+GUetXE33MSE9iAuwQPmNPz6MynUPmECN8bhxlU2UwRsOrkvUayr9txGp6Bz2d9A1zj/ue11p
8rhU10iu0GSmPDCtO4EF89LMZSqLor+T9GJT0es18sdOz38lsrHPHf1GT70LC/bAMGgLQeGA3LXV
OvsiabTrpn6Nx5esK9EasG60QfmCVUwzqEulbS5bvUZRS92TUZOb15DvG7SBIjqRr3JmfFO15k6O
vKXpJUutdyBneFvbG3Zqad7oQbwYSXYLaZXZ38puWUmQWhVpbTR4I0T5pTHEK/FnUO1rJXmRbAnX
aWWtdtQLvY1W5sh5NSsFuTOAQlutiu7lsnwomuJesMvGzvqmju2d1/nfvCF+zEJEE7Tu1Wnncvmj
cw/ys2gw47olrBmnLWZbj9xyMFkPRTdih37lSMsR2GvXrLXiKoAKnY13YYJAxZOcIaKT/jOE/teP
/r+9X9ndP6ey+t//4c8/snwoA8+vJ3/83+vgR5lV2e/6f8Q/+/dfO/xH/7v9ld28Jb+qs3/pKUv4
z/SvHPxaRv/X063e6reDP6zTOqiH++ZXOTz8qpq4fn8E3kP8zf/fH/7t1/tveRryX//440fWpLX4
bV6QpX/860cXP//xBznNh50gfv+/fije8R9/XL/Fb0MVvB39k19vVc2/Vpy/A2nRROcU7S/Kk3/8
rfslfuI4f6fszj4BcK3R4BaApzQra/8ff1h/F2UKKvPckkiqFFGLq7JG/Ej+O70Y6nAYuwjomIDm
/fF/734wh3/O6d/SJrnLEJCq/vGHcZDnSiBKUeSniihy0g85VJImQUKBvtqSvt+TYa50Vj55xMya
PUxt//z1k7SjQqAQLoVfb3sT1Dv6RqUmXyrOkyyHG8dNZpJ1PuGHZP3PUcTLfXiJTPaprcIWAR5k
bNET3Pixc/dhLv/1vT5+n8P86c9fLYb88KsjnOp0XLjrbaU+uY2yrqJfcXNn5v1+tG7kxps5Xz6b
hkmIt/TBq3yzqLcm38hNaJKOI1yXuSvGYfbz51tMTi3Hp1zra/x6twgXNhpCsXztdAgQZizn/5os
q4+f6bPnn2Q7jhnrup5k9dYZi5UE/BgHeAZpVud//WfPP2llDL7uWnads0pbyNvgNENkumxvEzjo
AVkWN7/z40ygaP/+UOb0SjHSTsmdkvL10r8IVe7vq/Rn+i1aB+t+oa+AVS+bK/dHgxC9iWTXgsrl
yl90C2s1p8v2yZecAm2T3EXzuKyqbeFjkSlV3yyEwijWzJzSn3zJd8m+D+vZd4IU4kJRbQ29LmFF
e7eFSWZX9crXJmpmNs1ng4j//+MgXRMPkJuqrey0Sw+pCneUF55KXyL6i68x2fGV53td2zbVtvXl
9VD48E68XZfKwLS99fm18I5b+DOf+XMtTLa+lNhan2Z8qryWVGtRDp63M8bQzhZab7n7tlDU35Ef
6reUCMJdVeBo2ypysKIiMV5WtJwboEme8bWxe/ubpzTNshuxcXbyRL4Mq8Trl1GQW29DNziPDjrM
Gwl/1me5yuqlE1SL2IBi2yukD6NWSyvP0IxNWUQx10opoA1ve9WylWL1AnByAeUW+CYIypoaNhpq
vTQmmB6n1Gz9sr31NMe/9Lq+/xnEhg07xq6acBHmqvUkwYq40twqvK56qcCD3jerF+pe412R6OnL
+W/52YKYhDe5jfAybdlWALiWfv+rr39pePKac0XVz37/JL7hqp76fsWmKd3vWP1tU/fGl/MlXd1/
5j4Hqc/H+PbJCWNO4luVKEmpuaw3jGseTOzq0UycWWefPfskthWVoaZjT/VBNbJFZNvLunsOM2tR
VP9Rtezf69iYxLRGG6zIUmP8bZWsXCpVRCVySGZQsOKXnNgkUyTSmDcuZIy02qIe/NMJ/F9+Ol5n
ZfArkqy3tqqeXaXa6k7+fH4hif19arhJulKZo+30LQfB2CD0LSlLR9nF+ZwKzSdTYYj//2PcGlM7
bXx2vK14YGjHBafawioQ6JKSmdn+ZCFNOVN9VYZj04aExsIt9pnnBhsJENTMVE9ak3/O9SRmqVKa
N3HhMR3jaK6z1ARHaJkupeACk/Mmy5atIw+XJky+vdKW2lYPKoueQzHnz/fZBE12ejSYZR+6WYWB
AlRIq94BxFuPmfPX8gxy3oMZgmkD24pu0jYxXDjo2ZfSd3/IvjyD5vpsdibbPKzyVLfiodp6ZrZu
G1ofdjwTQT7JhKfoOLBE41gbHZsh9Jf4sdMWFwqFKkJzozXHEfzk+afWHUnVl4oREUv6tlhE5lUZ
znyYT3bGe3nxw85wEzlqYvGLzVTd19G3pO+3Xog0lDaTeX3yeaakxrzX9GTQkmqLpsBVatQXWes9
9KP02sTple5bMxvksw802eHYSY6GX7A8iwT7pd4rn/ysy/5aEj8lAiiexGltRdU2qsxrjMUf+7Lm
1lOkM7Hjs0mYbO4YL/BQH/hGNCevLLXZu6WPjXMy3HZl9PiXAqw+2b9xFsaN73BYuNn3gi7W2H/j
5jDzgT57genu1fK8y2QOC8UBOeipwnP6biBPAho/Yzf/2QRPdnDe4jpYNWwzEhqq7ctUGWa+/ieR
7R0d/mELDHaoFlbC4aAGYG6VPXO9aMZw5tN88tza5JAGzBQjvMGnKQV63a5TgNXmz/NzOqlJ//tU
mKL7sKEsgXbz6HUXYXkuG8gQtRkOe7UPl1DqVVogVRx/d+Mq2kVlIu/gr3YriTrtTh/H9hHpTflt
sFtvX4cVorKtZ16Onulh+WYnWzT/2v2oe+pVZYTjZeDgG3T+yT9ZMFP84xBAazENwn2VKpTkynUo
p2/tQLVNreu/FtqmoghN2ZWqO4z1Nh2+SOabr4zrTnYWSW3PLJzPXkIsqA8LJ1J7dbTsrt5KbryI
yhvTExyFcG2Hc82NT5bmlIac9lADQ41XcLvA/prWmXJZm6nzAFfB+31+Jj5bn5O40DeqrLgJQ9R+
S3vA0AvnTXO6OSmrz77RJDKkjh3rCk69287at4rgUWMOQIEiDaPNX3uBSWCozK5U4j7EcketHpPc
WIXynFTNZw8/yeDLEPyGP1LkMqViUSQ3ppsuR4XNMegz++CTCZ7azeiN0nkIw7KEKmrmvrviZAFV
N4eP+uTwndqa2mmWdm0a1Nui/K50/WKov2l9gpvJ1856Ov/5P3uDaeKOD2LV5jl1tF5emU21TsLs
btSLx/O//pMy3bSRNUpBq1V1Um+jqBu+uEmk7Nwycl5QHQ93OVbcC0jrypXnZO3MQfPJpL83bT7s
6lBtg9bOXDJtz/9uegh5mC7WFRHu00WhzJ2Yn82M2I4fRlEaX8Ofih5NWipC9BR9+Dczd3DJQMq4
n3mVT/b21KbedTx7HFSHvEIth0VZp68OqIOZg+2z7zTZ2XkaxElR852C7KXVX9rK3fXN6zgrxvLZ
75/s6z5DlQGINYmjj3ylrKdbtaxu3Ti4KJTuryWnU4od0OhMd1MxC/VXleN5oO/dyHfV+BtTxZkt
/skkTM1uzNhz61xmDIrw+cIImu++Ncek/2TzTZUUtLGTzE48f5jd+qaz9IZh6chfz2+9T5botKPu
p52Z6A6xCWnJixw1sE55sQEXBIa59LTnvzaImP0P+yAOW8XsHArYhpVvtTTf2sn4vexLBKHa9K0b
tf/H2ZntSIqzW/uKLIGZTyGAGHOeqk6sqsosbIPBBjNe/V7Z0r//7tydlVKffdKX1RHB8Pqd1rP+
Yw7/F/jwbx8EPdUCjB4dynVmu5gLGLQ0Oxp9tb772V3+8D5Htl22wcG4BcuSZ3jCHzrKvnhIP7vJ
H05otEP52ll0WyzBfgnQESboc6383Z/vwGethb9Emn+7MmRKJuM5Dmrj2sqXaWrMTjZ9BBqcofd+
hRluv8Fjji8yuXEbORyVxO3xwAr54g35pNX01xf7+xfQU6IF8NOlB4vUH1Ck12D9qdIHowgmel8h
OD67Qx8O85ULTWBEYEs/6uIjHadkN7KZfnEVP7lJH6lmwRyODeG4/8vcnpQMf9ctuTfRePfnm/TJ
l//oxZDANzG064bufkWvZhTtO6PX8Ivv/smL/hEJheXfYE1CNEdiieUc7wXnRtpxFG90BDTzKxur
T+L5R/6dO480WXVssItaszxEKZ038G3ew0DWvppq+nI9/f29+JdWovN+i/72OG1zQ1e5CVPywBw6
rMJTgp3w1Tmt8O2SS5AnonmO4BKhMO2ZapluY/+SmC8C2l+5+b99/Pst/NvH1/7cbLTeTOnY2gDZ
QmvppU4/8TzpEuxXcb/z4fyuquDi+TrhaUvhj2kCjeUzkFlfmjgAJ8wh8W+GlekMvjb0ZoRr6bUy
q4KZi2OPeJRRSqoG6WJdWVgiTd8n3zMHKQT5vcqeyFTAcD0nW788YZ3PS6dwcgp4h4VPFYWxSTwn
25M2lJfOqthX9n6f5GrOh0DV9oHYOGCtJQbD+AZd/7i265Fhg7Fd65ttXi6ad/+tuPu4rqOxdmYg
V+xLIWyY05D8hrHibRO5v7EQ9/3PL91n78WHDIRRu2HtkfflEog5NRrRyA9gJ6Yaum+Ig/Ggi9W/
P3/WX6fqvz02H8JTgufGj4XTlqT6KSlN4bR8hPwrrRz/yFHbU9gDr7h1apjfpUApT6JsXtCwqOSO
NDAICSDH9IcvQsK/hzMY2P7zIfYwl221mNuyirHPWHm2BhseEuiZNl+eO/9+eaG4/udnjDLifIQ1
UqmUJblYGne/JlSnQKR5N8Myw/ZvrPp8gIRxBy+aCGwsZ9tPuolymB3VhTe3QVk3Dbhk2IB4phT/
K5nDqPzijvx7HAEL8J/fj/u99pQ0mMttMiyHeope2TL3T2EIt0LWYpmxg+dSJmaBVXr8ZX9oFk8C
uxIMO4pXHfw6+SUR+d+jJ5j2//wym9/HVRD2c0l8GCp1JscCPJpVa1p/xQH7AGX4f80kSCn/+RHC
8aZab31TOkED8J72xdKlxFTsl0SOeU2SgXipgfDzleDKoJ50XQbX2dVr99gaG3N3GvovCpfPHo0P
MZRDtjq0U+xi2NCBSOjuW9keZs3PoXIfWoS8P9/izz7mQ8BiEMKGIQhU6PxFHnqXRF0ksdiLjW2U
4Zc68Jt1Lc3/26d9KJgU1fWwSoeWUnvLZfQIvwLfWp8VvLrPURuBfEPmaPlifvd+qf5vPIHTxD/v
ZpCsHfY2YlouSO32sNn6FgsdfxF9P+yZ/v9n5UO06hvLNHGkV05dEu05VgL2Y0WwJymN52Y+car9
iObDvTGhKBePtkdO4PQJnDfJG9aynGqWpGilw1Lqz1f33w+f/wNst5td2nUYPTghYXhYnR1KfrMB
Zn/rnLmyecFQ7r990Iew5Q1OW8FkwcMkTl6F3T0wbVngQ0s1wSILndW/XCb//FGfPJ8fnVECF7rm
xFZeOddtIaIgV11QuKhb4sReLd1/e9k+bpAPivWNx0NaMi7RV/cXkjlb2GFTWH7z+Phzdi374hX4
5KGMP4QYj24B0D0+LX2teSoSmG3ZmBZ/vlqf/cc/BA0r0NrmltPSM1LcNdUmTwlm8P/xKn2IFTx2
B0sURhuRSJZiw6rSDR+S/hAaltxOi4kevWVon//8Uz678R9CBRpORk1ibTCvphrcBabBj4tWTzzC
J2va+yAFzrtxDNzdnz/vk/UoQOP+GS2a1XVJ0uq59Cv7raL6blwniFsf0OM5hFNT9qa99mbYr+mh
aDs/14DAb2IsaFT9xsuQeRR4UodBbe7B7dPBaxchG62zERAFMjdlYOovQs8HH73/DT3xh9AD0wuu
pBNMpR/jOqSQoJoQpGG/z0YLAvHkke6EVQIYN8DBCAa9c+KheG0N1ogMmV46375a4YUVtIvCTeG2
CxUOgwbIUT3SLKRTpkDuMewZUp8dxJP1TqFlkDMCb1/LqDybRJsnSxZ2P/MN9l5awj6I1rhFX9yN
Dzvp//sTow/Z1zysauNswEnseKRgNV2R4iZyhmQNxA6RBUMSX7DcPN87MRzpco6S51fQ+9tXbelP
nr+Pi8gAWMIjxu2acgINBr5MQ3eCOVZMwV5lr8Dwr49OsiXuF6H7k9zm46oq82fsWEVLW3K7HAWh
BdLCR8Kjg2/bL+QIn17SD/mT9IVYoNGy6DFNJZi6j26jgVnu42xQ8AqmjMLmYOpSp4Zol3wlGvnk
UPpI+zSE+mFvnbFUXstAkRLdgWxrkAGyQspo4c7V6FTNnWPIV1CnT4LgR6lZMwVOWzMwgOoq+AGY
V/QCGflXzbr3MP0vOcVHrgchg6dtSGypRTCm2kRQZDXm3eK5Febuz6Hos4fhQ+hr5q5dasL+mkf1
F5gi8IsIugoCYZMkl0At9Ve+F5990oeY10kHUzWOGmdE+VB667AWPg/ktwAdibugWt3sz7/os6v2
IWC1JBBh2E7oX4PLXbabk+xWqHPgN4zW/58/4pMeHniF/4zfg1uxahixKN1PQ0dBjsobDMtzC94n
qN2cwPZayQIp2R717DHWz3wzX8E28ep/8px/3K6NyGwVw4ZzibVJ81bZcLtWIAB0IDq6a6FlWB8q
HfAHGusox5qG2QWyXQrbEehA2hqz6tgw2KAmK54rGDASkLWWqi0W1hRs/lVvTaEBRAsdTdJmUD9b
Fu6WbgWDUeejJaeBy9dxWM81UzCh6Yuu9bNgtUVQicNKYFAZtxWcVII6m9CBcYGZFXPuabh6WP4G
4iC2fmENCdVhZr067YcWfdal0HrJxLIdtSvKiLcXnAgpGV/kgt3X8N0c002gbaaHipE6lcE33qF4
BeA/FcNjmMBpQkevanTObY1tEc1I6ixNCqJcRnyZLowU/uq8yfCRdFXeeeQYre4uaaZ9874r+N5K
bFQe2LtmgzWnM7gWJrowwDHdiW7bQzzPBUSK19i9L5h/bNhPmDLeJMH8zR/0r6W7nnAqwRd55zY3
c/PbZ68CzAPciQXie7kfXfgOwgadevPOH/qsQg1La3/fV/25isa3llTQ0+hsI8kxYPsQeC/4f1o4
da/Jw9BG6E8YYG1va/FCJpa56rqx8qHu/HLY6pTRB49taQXQbafHbHW/CSzdaQn+wxAWxrSHIIEe
M+j81GoFprsLkFucBfNVtUwvvbrvx1c1oxCtYCy+WSg8+XK9JfEV9vOBm2mWI+Bf6IfPh1lq1KDn
al1aOOYuLwqUvnQV9pEnL20C0UANn53te0PrG4+/qfm7kiyLm2suIPf1Bdmpqlytn+xxml5siLFD
cPDcxaZArKTzBrleZLdsHm978PEMe0NPKLMsOFMX/dKARjsFbSSsPIC3aJqXAIoipwKWzk14Duv2
omMP/njXOvKWIVaimMbn6dTh/p4k415FkGlRewu51nWfdGcTwwW918DujejwECuLwIGt6gC3n+Rn
h/9z8aezP/ObJP5toyENZlpyeDBBGYqHscE2uZ/52sVyOzohQuyIhNsAdFQGFW4lioHGpR7RcQyT
FeBK9g27wqjwB/wDMB+m+K1HpjTFG6KFMz4A7AHgfrWr+nfhcQACBHnddFwgY8o3i+aXvjNRkCXG
2Xd94KMRgRaNDuTJhZh0M3A3ZLzkCSy6PP+Gjwl8Kdqs4g8WSizgOdtz62OO1HVvaPykBFSTKL52
9G1X39i4Rc67Xutog70UkGtWnxZwCBdsX7EGKkJ+6FY8ZDZK56pFpPtmwTlpu62ovXHfWJFvM3QE
esEy2HPv9dfLtn1z5zO0uWiEXpz1JjRXFibvSw2TeovnpPnBSHvC85RjofoYUXmUvUrJFBftFuSm
c/Met7qC9YHyqiNUzz9djbQLdBrWX0XBzyaROQmw2j395KsqOuIVonYRihReMvUQAZNDR4gOCPr2
NQfUHpd98nOIen9tLWzDFcycHPQdGpViDy+13qNmVebg1RiDn6F4Xeg3Tm3qh90uhP4eGJogAyW7
2GpY2QYLuw1IVGXLagoGg6vIdMWUfJumKXNi+TxVl37DJviC3xunE2xp/QnQhzB592yFn9i70ZJj
9kH3ErvitFRxGahvDW0z1+3fxk3BQUQc5xi9SKbczMbsaNcXY8ay4aW13alarp1teujNpe0By9cX
MrPvk4OZLccBAPPhFpI+3bUX+KgD1uplvo/otMqMoThoARptVJXV4brjtC88FDrCDtdkdaCLv0pi
1Bj+t0U1aQekJvPfIEcGu1kXpHtdmptBLzs3ap+q+sWv3CwEIBiGcqiX1x1rYAyH52EV+hTa8cgd
r5iAX55bBYZ+k6/8LX73dYh/dLJ90rChXqI+1dV8Xg1uiYnsUfMWVldjXjcjXkmaejAKR5woDeJG
6zXXzPQ/XEhnKcfTPdoZwX25EFhCQzl+Cuf6ALo3aDzRljWUZhyi+WgJ95WWcEdh31f5oAbgTkEr
49UG7faS8QClUmTf/MY/YEs/gxKixM5eFvZIF0WSbwOc1L1nZ64O3OvgRtfdTA7GmdWQx80J+oA8
ZpAHuGc14uaA3pQZj5aN+UHHH6qRBV9hbVUPWRfjyUVCAMEyot2lUvjoWvyqOeop54FqWHOnUHJB
UwQTwv5ZJKMYoXFv55MLbiZkBoFEb6yXlp0i7FXFKSSr7Aqkc3qlQcWAS2+lBVCCQYBalas3Z56c
ezrA1gO+YvquBqutaHr8Auw4yg0WQMtwQm91PC9kCLxdoNl8p3glLyNf3UMN+CRO5ET0xxoFT7eb
B8qPwg2VSteoaqbMX0V12vqgH3D2TnDs6103X8Y4giq+FnsMT6Mlw9jU/y2FTA6NpaCVJmhJBakj
xRxnBmQVOC4ETxVg8Oeeb8O1ZgsEOkETdQ98aaHnJ3tpnHMIz/O+Is2p99Z+y4atNTdrp4BpRG+v
nJDA5BVW2XPoO50U+xE/lV4e14S/H3vdlOuqP5jG+wmmrzwB6QLoNUVk6gR0NBtWkwf5G3SuK79n
WeTC8j0aTt3gYmFdDMVEuu5RVs55ClTeYyiMXb/wjCnIDGs08VKxBlXtUM/24vhbYcWsrvplvqar
0fkS+M6V3OT98r7DAlnImdZjUdNRnrpo6rPA0Dh1N2ohvcIGtvScb1gIzLsGwlj4Lt/WSaxSvwt9
EBfUY7DG4a6WsMCuYd3QJKKGIgYBrkmmx5nzZ9EnzqF1WwLczrhTcchSTF7xdgmAQ/X07FL3IBp7
P8b+GQzBg9fBlRVbqS8wqQWuoIv2QJ/B8UxiQmeWJYTGCGbdEOCmruxHmMGh1SC1vJvhWQxC675z
/RsAhK5MneyFR3Z6dJ4n08LdC9mui32LzI3Bm9/W59bFKEPw+MVGU3Lg3LmPYnOAdEpBkuPmJh4K
AySQV8tCcHuKh+DUbsAlNn17MoPzjr1Yvwu7LDuo7o7c+gr2o+w4tLWzJxVN0RR5ZFtSZU0QvEKX
w8DisQnilLZu2k4dtscmB4YmcBeSRbR1/q9OrFsWC4CFeTtFAl2xite59OAcBKJX/O4fmGiksIRt
yH0m6QFaEYyjUAUGzrS9G4cmUhmJfVQTg4vtLtJ5unDCmUKmzIG2SLyqfW62pNcANExrWI7rohj+
tS/fIq/TDbieHbDwCXFvnXj1TkCsIjnzdN8b5MvbDKisa7yfEfNq7J930kCFvTWQbm9T6O28hsSF
rJVzjnWDOjaRMrrAGNVeYndDQjnE9M5aLKdMNEgyF/+BDO9L7RURi2e9n/tt/uHS91btJFfACVQ/
hzsaG1KEdb09YhMhbDIyz0mfyW1LyqEfEFtiZ3BEkcBf4QhOY5jNnrCnmrIQ4yrh1hHCbNX3JwjW
Gp2bmvRo0OKqTb/8epa8jAloy/7qxXXRxJubW89u58A08NJZArghGMXBbyRuhaZ8MC0SjyHaA/jb
UGainlVeq4Vf5NiIfczH8W4mA65jNIc6PPptpJDRJFj7fQdo1AbhsondNPGNl+oEvCAvIQOO99qw
7uCrRHfH0aO1PUwLVAqZt3LDEKo5vKZEtWxtGcmhtTlnzlvUOB2IHBj47ZIVWKtCU2Yw4vZIU6Vb
Fbybr6PUFPt1YgvftTIAAgQk0iYVyGCQaCgoydXMl2wG67pP4UmwqXTChNyF/xtKxjTihjxVraZX
QI5DAG9994cdDdZ+VoL138F11B1Ysps5KpU0IJ/475TLhvv2JmSu3ft4nksQa4JTUEUCOQvQ28cp
8jckxe6YnDhmqnsv6OVjrFl83elpyCu1LncaN2JJte8vt9izHEkWKtZddx0o28HI3dKGjpPrZBz2
MaBdKNZW78ofInOBphLO1csy3Yve5dnsb87tXKHgyByc5IXqRF+u1dofMXEUJxXCPDV1TEOKOO7D
t1m6wMW1XnQFubz6uRCl8g6zL/wmGrYZfU8nvcnv4YejeVyCPQXZY0vtUESYYZSKVQGivlivWOD3
p417tghjEAV6WAthoSzw3QXHAD8lyP2jAPbyaRLV+jxLPw2bNu9reYhlXMm0bV2ggEw9HTtu2vux
nti5aueqkCpsToOo5oeKD6zo39PUwKlRLpPZaX8jv2l2oxp+rs2oUxBwbhaw6JHWY00rION4WkPv
2LcCgcLeVihBgL1ZaNZ4bN25a4QpjBa/3VVf6mDj32Uw/9gihpoSUNkd79kdpaNB+Wm+YU2ryka+
VcUc2ken5l0W181wZfAEF3ZKGG6RnVK9+U7u4O8QoftnCZRv5rbtE4EefT+wEY6tJER+4riHbgi9
cuzHeU85UGGxoXWhoDJjXrCcGBvBoYmd6tJFcP+VZvOgOhVvhiEqyZA/g/wARfUsu0sgkgkboGIu
DIPfaw0riXNs2fuKl97yKaHJbpi7FeTMddlN1Uh2bo9M3Or1fk6C/jWJVPxIYvRvl9WPr/ASrjDu
GGLYhcsqswDk3C86FoekRZ3YbTbOtiqKi27wwjxyJLtj2Jc6+QM3qZxxVbymbZCKhs/d2DvYq25Z
JhttvrGKElDY6FZ4ehAFIH9B2aIUrLGYlHVr7O9iZNqjjyqUBiRO4QO5Ab4ObV+kSfswcc4uVsL3
DIKUFkk844D2BNNRTKpOZwZVk1UJOy+0EUeqh/lOdASbJlWMKrpXAcq5KtC4FNvbqsMkhQjn2TZe
g1m2HO47jCEPiqqt3Lpm3gXeQBDsITYNA6EuxIYmA992gg53gvFD3D8oXeG2SA7uH3zrba1Erq1Y
MJEX43efT/alWZwImiJzLd/jx9jNOsO8ddqFPJoy1eiXjTQR7HihLDfcVBe29WHZ1G2CbRhcZJRh
3pU3a3lxegd+pK0X5BVKpGunT/jZ1ot39qqx2mEmH6cgfWGRJ4B/kcN1Bbaxq8hOLoPI5nB+bqgP
8l87LRkoSTjVsZGeGjpvu8Cg7G8r9btRzsPojbeLG9gMI7YbMY6/nEl46C/Nt5ALh1hi4VvGXfhD
YT1CPHInQfcTC8lpKL3HJo7aex8qoXxwo2nXjc2t7XGKKuqpMpgiUg7J8AD3J5F5Cr0Q/BAsWa2x
yVetjr0d48PMHZaTBaBvsbk732d4dTG3TWve/3TMuF1vYM8njGEcqGj35MIYOx+GzcX03XH381S9
iXBsM6/j/fVqXedukl2bwUoQj6UbHwR2WXIFWV3u9FGFJT4uQQ8Lnmz47tnoL0CcWhfS2sX4+8jV
Gvn+/NSrCu2NBdYtU0hRe0zbyeXyahFJjFMsHPfTmODwZSS5aqq+ApNsO/ihJieRwLNPU4g4WfdW
AYeYxWpS58DKHhMZY0DnbGjhd25ctq2MTz15P7hjd9l1m/BTt7LXyMMOeG3Oi0Qs8QjiXU/jVzGQ
/gZf/qaL7KV1B1XvJ9Mh6ZIhUGrR0KrrVY60znW9bBWIbsvtBIlMhspL33rBNr+imKB4QMDtAnmm
GqcfFdaA13TmYjjA8WTMzaoZqFkhXBBSFalbB74Gmdeu5G0wNMqE1/h3m1Bsty0V+pEj1znq0Pl9
Y3U+JH2X7DzYlsO/13dTyqEwZ8blNwt2BE8V3ot742zrI0rEFlvf04h9ntZ67msIE88CKQHs/hpR
3/DurQ48s1cTykbYnGzlssLqXSnXz9aVwkmiBv0fwNEqS5A8nVTbxBxpvJM8LTgbHoBTGh99kMgK
6c5+Bm15AuhjM9+udGkKKjnYiOjaD79tDaM/wJn4sluXrgZuRs7qNPcDqqukBb0JkzEpv/nVBCrC
oCk+xBtwmnDPSeE1RL73fq0OUM+76AMx945rpR7tYKI7OwD65S40PPQDmG1LS+gJFHeYnSUjotEs
VgcTwoj0T8i+Ej+P+5hBg+8u6/cJ6Kcu3cCXx3B9DdG+cScGVdOCEqCtJSZ+YkA9l26t31/8dZqx
jDONAaIHUL3uxrwMfhzOBQSW8NatcOvypF2TEgAIu3dta1Lu4pq/V2NjSbe1OupooXnUSjyFMAGQ
J03c6HHzO4wyhSMYBbLcmhcAu/zXcAvCMeMK0itkN2h/kbqqc2YS50wwUHhUPiRqExCYPyQdwrYY
Z6W60lFwjYQIf8Gp5cOS6skVwsD8KNbIofEac5jhYl80zKIWsqIcyi6IRzedLOYWDAHRXzpYQJ4m
DhoRVGQN3CcFRysR+6BYodATkWUN+HWYz/EWqUtYM3cpqYOrm5E2YleTiZqjaybxGkrUGWlcdfKk
Jr/6JabJ7kJZd9/qFgJBYLUhK08JYdMF/sjTEeeMizq4I0IAe1Qb2COjvThRyAnQHVhDN68xYm3T
ISIdXutBeNE11LbV07q18mDRi/1leeM+gssWvC6TF+2I0/ErVlVdUXEz3+BqmvtGUpxzTeKhrKiV
hOfNugKJL8CYhX8VgzFx5O143EBz3IThlV2AbQmJ3zyB3RnmdgrbMyWu96xsy15gqOe9TZGCEZas
vUZn3hZvgM4OIjyHpENvlgFp/Iu6JoKfRVTftBtszgNQBYAuZ2fMJrafc+IAGeok43ljINkHwdzn
cO5CMDfJkoCzPDS/WjE234IE1ri5reZtLKoZrQx0i0nV38Dh0FGZjCyBTxOe2XI2EpnntFQ/RaTE
zpBWwLI+ouclMXPuABCI83v6LdCmwIkBOE06ze/SNRWgrYZAfBeviCpTsB2IaUFVDpSBAcPSo9cn
nzu24plhzzNUOB029PdTh3/Bw2jM22jZKdTgYO3SKa2aBqadaA5LXU3v3rYrjHcifMAUn0Mz3rRj
fSI61OkE97R0q/tiXoWACdGMs6VDNbJTHU5oy+LpJDcnRg5oHtuRlfFI9uCUo203RbeRAcjNsS42
qxo/H/0N59ySoDuKvIsL893Osr59VwV3dDmjdshtNwE9OOtXf1q/Ud+971Z8KWqQSHf+LojrM5v9
M6hoZd+AjxGt4dGRKIRr8Ra5ch/DPXfFscowwp82lFKgRULh36rxNCkJtnG8p5FszmtS65SzGjks
VSH63njtVmYwomgn/9KQ72Y6TR15UmAfo0ODQRqYY9BRijJh+nskWV4N/lmM6DMuoH2erKOOnklK
TArKEYrJcFpLhKS4pPALQ7uw8BqB8lPhGPauSTOQbGmRpWPSEuIt3sp15VhmlOoyjLCWJVjKK9FL
nV4A1d1M8cVwEATxfx/cfmTPxAuQv2MU8n1SGUABgZwfn8F3XPNo7tljEKv6ynV65O3AaY13hseh
SkUl+l+d7Lb73gxkn0RIBt/pP56bKjZ4ZW3ad8sjzalI4T3en5uZE7oba/AyCxepHZyU4DRaQCA5
tLtVErgdodgfTgAZWJLiWRx/wxNuDTO/9eBGge15eRMMrfOmo949TEwCaY6OF0ojPviYsOltWr53
S0fvadfWT8BbhTF0KUuCY3TY5oPfjku+hhjBoPYO7pjynVvETLzAxMSZ1DX/LWLb5dZdgFJDDkSu
x2l0+8wOzLxbQXqgNFKraqRFzrtvn3Rx+ASO82C0Xf203UawVNx4etS6ZxcSSe9hiIPtvI6iv9a1
M2E9MvbR/hWbR/wM3eHppKPQIK3u+QVfYoThHRqq0JE59AB3Ofxph82YF2D+vPeXS4GoGWBAmy61
0VHahOu0lw34J0hRYWzjisF729YJEiuH2/ESol13vbid9zxEfrWvDCp2pCNJj3EFSJi/iJLuqcXK
ykvSV/o5Wtvu1rOeVyahHqJs7JfgHPgrAQh5cL/TiaKu9D2/ZKqKr/zaeD3eAQ8elV6E+RX2636D
N4XGcRMf/aqr3mrsAGJMpafohq/WPtrAW5+c1X9CjlodCMa6aGpGdf1LU0iIhZesd9TO3jlSHU4U
U0XzwY0B0Vwqz//eYSYOZ+des4d5DYMqo23v3yeNim8SA/YhQpHtcYGxCnfshxn98SrxGvyVszZp
tdTDpVnX7gDTPu+awbu3UDVIuzkPXAmz6NCFo0w7obxJLdFNsbHKPzK6RjnzoYjcx7ODYgD+zpj+
c/lsgfFFNKZYoUx95KzvdXoyPLGR2h98HZgE0lV7MfroI2azEbEBCITci9pi1Q5CkAwhMpptEvO9
rPzg7Hk9ZC3j6LDHcEbLo2CuYBfqNfWt8iQO+jBY+ZCR1Q7jjvoL2qysXT2OCSXFodQ1qj9auK8v
qTfF9hLBwhQMAgr75WBFEbHD8xQ/xUO84UsPGk+3aFa9r8SgYdYkF3YSAxPfojoMDpuZGca+S/Nu
+Ym8Ke1hoABTRsvuJzS837dtq5PBeOvETVAfqGw9uwPs1voZAN7xuB85m1UKAXJzFYWjf5Bs1D+C
acNAQOGBKEQr+vc74q2vFJXAE6QlGsyV8H2Zaul33Hb0FT0MB5iixavBuDfKe8RUfPihsMVV7VxS
6VtwWuQvYInZCY8dWKuhjbYDoKbRZVohxO033aCziLSc1mv8CzIe/4cWAu38Sm1b2SOF2wdoNZJs
qof4Wo1L82BdsT35Al1ocMmHlyXBbgz87oYnurWWoyyGSCFtFxxh6N3JlqdNj6odNQkNdhMmq3sC
j0qaj+/uRRhGtfyngutUsbqBKayq3HnX1K4Dy6aebs905uPbmGxU74IJbnDpMPbzbyJjfkCpsOFM
Ft0LrAKGIWtXnCFq86efXWTW5wCvyLNwGLmGpcN4IdxPnsFeW95iNO6LfhqdMEPC6l5FcRz9D3Nn
0hw3kibRX4Q2LIHtmvvCnSIp8gKTKBXWQAABILD8+nlZ09NWzS5KNnOaq0xSkpnIWD5/7o4KOy/2
fhya9OeQuj1RU8gCb92kIsjKvhTbcEripzqsuoPObXkXD311tioVvSwml7ejCvxHWuuKllKxIX6M
TOy7q1i5/VstkN4uB+5j39T2JZANWTeaivDypKeW5m8lFe+3H+dnZZf0FXMVJrDHdVNDr6g9T+dY
xvMaoW/pVjNZPii281JSnRE1T77sZgjrlGW01NVTMeWh3rhznz8n0YIe0yRJfRitmZTn0cvatevG
i79u2suYs8rox6BOaOisVdhU3bTLRASRMLbS9uiOtztNrL8gENS0Ur10SWrSQ0VaEjFeVRs86Xhy
D0sWqp+RH/dbn/eK0Ug/MlMJZ9XdBaUsX1y67d7jJGQIFdWsBU2Vja+diuP3bKHEljLVZHrKCCW7
7uZO/VjQOR/cfKiv44ppL4P4QbdbExX6JmlkfuWOATcepuhjuHGiUY4b7ccGTW5imph4VFHgPV0G
ihDriU+156Ok97CUwbUbmGWXqyw54dCqv4cDsoBj17Y+R306A9H27Mib5FIuW7v8lCvpaJT5ZNDb
qLb6R0pDFO3tVcfUJoinZR0vyrsrBQoRe4S4rZlWc83usLOUKueMX5m5IfTBl/dw2vY3MqCIlS0r
tVmWMkKT18tNFLWYUlLp3NW5YiZs2fJYyrlm8pnlV4FT2MdFMW0I6rLaRYCR50lY7m1Rm/JGG4YV
Wd/QXMq+LNeMhayvVQt66owzPcycyc3ecfEqrUFfhVrJYiyvGDZSP9FELiPxQclNH0T1Ng86Hkbh
RuvREpokfj84VbHLrhLI5ikOiDredfAV2SoKocCHwaW3NMnoS14FOkmTVWub4Knh/pNsAGNYEQON
7kX30ox3IyqXNze/3Ej9bAKaWBhdtEglKHNTnBS3TW4Fm4oiEW6RDbfkxmm8r3XU1DcqsUBtOK1A
uIBIiLViVMLQ0rayBzkI+5YPK//m9Sn0RVD13Y1nbPp5I7em97ZAm5J+zBquqqi7iZTBezQkJInS
mKuDh7yP0629OMt9x2jhKLwm54BEF4deG1skT2lExcMIXQ/L6kc5MFZRP1HTUm+d2dJ83ZruwbRj
flfQK3OagwpR1km7+XZwLKrBZhmvrbSzzpO0561pkvBbF7P8r0j8dPYt38CdXSWIwXQrrNwqorHX
J0xEJ4JfYHbS3dSSRcUO0K6tpbHXDSd+uJSQ/nrPH3cD3SMkFFbxy1CO4lGrqHuMXZKhQ9d2v9aN
X+7szm32wdSV26hEXo8G/22cXcahGcOgDV5kwTiVZKiHQMzZTTqLdt0NqXNIA7skczh2OaK0lRjU
pkCNXfH68e3iO9adDtw23TP38SfonklybA34ZJhX9e4tz46Um0J5w3JFy4N5yoOiH77MhvH0pV9r
oQNVy+JVUbPxRh9m8MUCaHNXmd2nYsXuKhSTTLtgEoncOm5I7HNCLiDDdMzdGv7LxJPEGTz2+psK
hdU8hlOYU2Gp5btEzmS2opJcrdlNsZlJeKeLU9BhGTezIXA/tXtk+5T5w5PVLFN0MLSPeMQs4yVn
kDBsO78ftpGTiEeVEb0uMzMwi49H+7qM4npnIjT8FRogWXQLyeXTdpqhrmI5Zy+G4/IucY0FJ2Jx
d4OxXM8IE9suaqdtT+nAwa5S6a3ywKMBOExhe/ipDrlEtEMh84/F1E9rAxH8rcgj8tDrWj6oOR+f
NCvwPuw699rz2jDaDrYov1ZeXt8idbbPiW6Wl0sh9HFKnfLkhzo/VqpkhF7UzoW7c9TKYW85iak1
39rWq+7TInxugZheWCLlkemmta4Um5LyVf02UHR0U7fjvGPbTr60fWqf7D5X57ELyoO9wGHRArRA
2HRRfEgG4x6FdtMn0IT4yWGjY72YPd5QXe2yaRir9ewzO2Rmnx5T3qDtPLQMFeh95OkRwAv3qcgB
wEoKvx/8iKUWaitbKIxlGf85D6wIxZSqn+NQgN1M8+CrrTc4THcDfzwPdlVuy9ZF1g2lhpNTCZU9
6yzS/V0NA8FlQ+f+VvVxcz/rPoouskB70nadHSzbRm5I2BA33Iby/LRYrnuaRTbctO2iDkCKMFnc
KGpvpSNo+cVU0xcTR8Ut8mlylsOIy7dMnehBTSNfAt80G+K5lqcl88uvVjbZX6rGifeIwX29vpQi
P/Q53tPEHrwrZen2NFiOQQcN+vXYdOIUWUxQWa0TmDS2hmM86v4e8YDI22opfqSdZo/LRmvd58y3
jOXBwibYCqZpZhqPaCyvHeFbe4av07YyCfslq0N/1cg+Bk+Z4+bGn6pqlydiIeVo0GTK9HiKsj5q
bjVCkL2aiFY6E7g8wjaqxrruLCd7CHpPnKlsWa4qtLqzX2XuLROuahOzhiodmWNESNBj7uc1Cm6G
4roiU2G8Sxdj74t6gKkgl7s5yjBrfmajcOA65+KHJZvyhR27ScnriIlOQoY+uCNXkNFNo1NUpNNz
T1HLYYzd7FzIsXiYhgHTU40hGJAeTqNc20x+Q0aZVohY7jQbFJ76dcyt6GBVtc9ZGTZgtXTB1DCh
qxub2ayxHIReN37zJiu4TsOlIbVp6ugnm5oB/alV9iroLhXVJsm/TNprd4OvvWcdWNWe6/+87WAY
D4yQWkpaUZ+xejd473lAUZN7qQ3/fRvesrmaK4Tz+HubWt4hBlGyTujtk2ZkVmQ/sjAzkDqlSE9h
NZVXBQG7x2ga8vc4zK3vcVrMW8QttRb2gkbF+aomo5L50PXYlC5wiI4Pode4O8KBksfIzdRTy8GO
nQV8DcKswWRiQaB4HQVj7F/5QfC0vLHSOz8mq/F+FAV37MWUYs24KA1JC1bJTuCZ/oLEX98mKpsL
8Dz01zV+fFoWeivcMlUoj7yqvnZ1aJ94GCJAukiv0gicOHIRK3mm+uNEMgRaDNxclEYtvC+jYLy3
VTw9tY5V3rUMnDZ5GbTXyOVEeyC87bCAOqeBm+U5TAO+i52I30J36ptNFcicrrg2g80cCiYtq65z
aio62OhTLtAO3ButQjd6dLN0F7mNujLlMo9bmUq+Q9oxK1NPtBFx2n7IyqXfNYFM75KuXs4V58Zr
PUTjVWtzvRtFnH/Nl2peq9LDj+O5xdon8HCvs8xZV5ZPI1Im6jWIwYyC2Sx7dx7JvGeOzHh3nHk0
a+Kqj5qCyXrdO2kJ2Wm7HchEGFeoJNZY7O0ysI6mTQFqg5E7KC72U1oUzaZw8ulBxhBi2QTslCbM
3L16jA5BmU/XczgKG5WkzPd1a+Lz0GUZ4/wg5B9OOjuTzMWNN6Bib1aJf2cN+ewycQK/4ZJX3dRl
ad+nfeKcWsvTx7qc8otU7NKLXOgfPkqovBaG+st4DnpyBTwdPJeD7F+F47jfR110uzGP6zOrN8C3
cMamX2UGtXRHNuiSrzVL6rucOzsFT22LczlP/r7VeXssBbvm5HXuaxVcoo5ScP7wLqosPjh6XOef
Zu7MjTPk9ZF5Pd+gKvYpzyYuO3qwS86sXT3F9YEgm2WTF9JQnhwChPhlOm1LES877pQjmPUSnrRQ
1jaRc3wSoRxfm8VK7znt9LuliK1NP1bieul19jWELMjW2ompo0z8kj02i54mP8H039X5T1327rwW
nk8jQyyrYT0YLc44F9WL8Ex98HpEv9SRLmwbzoGVKnwXOWhp7pwxqOdtrrV7Uzsjm2boWleGwqF9
ENgULnPqGhnT0EiMaXC5xdPgbMhsnp5y/FTxeo5kfIVQNaxYfMW2DFUEbdFYIXYxVd4qa0mHbY7D
O171pOkjgExQNMhaCnh+snszrDz06/UYLjXonKdeWAPt25EJ2rEb6ujO5wTxWjg0RGjY4vsoNs5W
FEn4SMWZNW6cNvLWHA2Cp1jRIcU8ICjPqi1HvSF6RzBn9mumjNoDW2jsbbks/j07jP/QFX9yIVU6
vwiUhIGKoXxYQyoW1EOp1NkNJePs0ZPeobQmKjm0Le/zIfdgtwDGCoCuczXVdCKxSF5EFBaRpXIe
4EmqB1Sp/EdaS3Fu23x5L8G7obenxX9kDp7AUJt5m9Sjs8raeXnnNHnRCShbRoMQW8G4dZPbFJGF
gYo20nQk5fAMn0yGhIpy665HVPZt3cLP2rqj9HXuveWmxPTwbLEOZut5UMU+9yazs7QebnH1TXeE
Hy1bXUxqXEVtw7mrZB4cZCbaWjYSGT/KkO/LkK6zuJTVjbaClEU+Kh8mMpOLVRqI4rmPJublWc+4
HpmcVrQkmDmTRfmXXMrxpiL2iNmUgSOtBfdnJGRGQXW6bLOplNGhUAznsCNU5Zc4tYZ3F3PPVQI7
mm3skSf2mnF9wqlTjuG6bzxGhWMphts24dS9luwbfH/DfNc7TPHHifbF1RzY8hwW8RCdLY+Sxk2j
hIMmLljMjI6qO29Awe19J3iiFhkyNDDDsNJwNRj8+nHnJbV1kHY/HrrRAmYbmOddFYw9rfWo4ul5
LG0kskq5zpWjQ/+GGW/yyJHIeajcvtqSVcYZKB54JtM8TcmrLjvYyCbIyzcGjRnPqy6Q20a6Q/c2
Nb0gNnZSOYx+xnbd+HreM/wz1plQ6jjc1lUQfp8uahnEWHp0B+3dY3mZ49vesuyNY/ApfvFMYMW7
zMlt0DTP9forBJiFGZ/juUH6aHC0fMvzZdpzg+bS7U60SV0Pkx31DPe66sWxAjHRLJKr9IkkoKDZ
mNLymeaWibkGqGZCKKxL3iZfTURF8vNz4in6mHCVCR3g3Jjqckv3fdw0LjQFzXjZGndC4G/t1E7M
VWAnszykms2TK0zshkl6FAkYiQXCbwNs+BazoTHJ+TqWbVTgF3DS69aHQnpwvFw9JS1zjU2osxg9
b4ZbWmeqYMYYD1n7QxbdYG/qTM+aN4ixwqmdUHRW3mzN9KbIkKapTI8Z9pAsmK11mUnC0L14GfOV
W8jkiblfPq7bkBP5PrCnejyhkUCQpOMorTclaRLVLlA/W7H5ASEvwte6QLAmgaOxAPRl7hd7L9D0
ibWOaZajMaPzmHMSs3dEf5UjzghVLcw0NPuxzgaxyRft3i5pF1DHpAgdZxJm3IfJL4Nvrs/JAJFv
zm+pduKDX+aYVPe6xrGSFzvd8dB2KHDP4BvlxmPIuQnHYT7RU8/dBqFqFxFn7q0hTpiZT6LzmQMU
BcYjUbnqIIWVbEPOYjgDgooLIlg7Mv9SlrtOL+kDinWBwYYH7QQ3l+4nxO5H3czVbnD8JQUKnfqb
Nsy64MAwJQVYh7DdSmHa1y6c+58MWrud2yWCMHtGiyZF8Vn3VpkzJHJLAE23mFdBCvHaWP6y0UNa
wTYHjMxuqnya/mjFRVsd0tHmS1rnN4viFJTbiypXnZtmVN25FFwQ0bc3xSLesrHAyoRA+VZnZTnD
NcfudZE0w1vf9eWtx9fzIYuKjsFf1P5cSjgJNeTLDqIl32VeYb2yCDbZmiT/cQujXp4yHY1cx5Bl
3kRBzMYy9s1Pd0nRDZwcAR38AXc5R6WgcK9Ea80/PSY8/trTU/MEkJntTDvhi4BcftCCAW6Y1tGJ
6Y15ZzcYmY96mnWFD6k8GStovxlal89l0MPZjDJQ7kpkzvg1rkKRsROS8lWoboC50DNjvAEf88+G
O+Di+kR1QrvrVUZMG3MmpzkzVohPMDKD3NVS2499PbBYUbVpNn6SdynDigxAYEmaLRBPyGw4WB66
amyvZtJ03v0kTPkhZYvxyVh9tGpztzvV/eThHNINo5gE8ay2hnPGDfQPl2PXlhHvZSucGYn3aRQN
axFV6t0y2v0WFCo7NZaqv9GNU74TXdAdWjOZg50kdBEP1cWO9GuF8xOHZXCxMf8lcqlRqbJUMw/7
SWjrEMIsHQbxJ3cIkv/rl/hMQf2QXJD4sZPEoZZ7O5/so7/0YmvTTPgbifazX+Dyqn/5BaJhwEsw
impfdNbAV8ND6OomKIt48X7jQv1QOvYvU3nwIcCAEyv3cJpKjxY4yYFkJrr/EsuSD+E8jOce62XO
Lu1aLzAM4pDawnvwm7Y8Lmnk3MMKqpMX9vrKKrzoyDPjF2vpyYmzuVfke6aa6tWd3fI+WYow2HjB
MDPKJRHdQsguV2IEcD+OIZDRrz8P7+LS/Rsv8scq+Fh2sS8E+lMUy4ThLhVIuPnHMgItlEv6wxox
G+CWSnq54YZTHLy4mbZS4mEgysnWm0UbzqtTNjQ/mXtHz4sMePKHdmKGV+BsgfKFm77GpOS+jlYU
3ZRJXj2GPUsRdVDVPsu9OlizIMpv0YKitEFqzm7raSi/l30l7weDuQGs53ft6J89Ix/sypNf9+0Y
wdd53mLdQVU7r23cJV/Jnmit3/iIP7FEBx+syonVTH4AIMqH7k3vbJ3191xbeCRmH4JZkdH0m6fx
kxfyPyQckDbB51OL/uglodkyzbc2/tzJXRZ6023jVen/LbXjY4uFl0plJouYjtq1q30L4f9ge5V6
EB77ijBBuhXK1Y+/fiY/SU3wPyxDdL6MUevPw1EBC5EzfYnqnwc6AWIO7TUHkACM9dcv9cnD8LHQ
IpWuzUmq6I6ZVhqfW2qGe1Rh+zmiDO/p16/xyZL3sdGCqDO/9afGHKsqa74Y3/XXswn04df/+5/5
p3/zBfY/rHntHMtCIKAf25h7WVSxfZvBep0jO945s8D+0VYAkVz6z94kHCjvhLZWxYFRkIN2pEWv
ujcB40XjTdxRuGusstzJtnjDi8NckAL0mx/0k5Xmz7bavyzOI/wKI6zCP5bgceFKREv/7opa2mtt
1dGTTIp5E0eK63fQXUZwfhcxvlXxCTkcaf83P8Xfh2RSd/rvW0RdhF5ekPJ3jJRVmX2Hw69eazef
Tk0xeBJv/GjdW7bvPZfygur5OrWfYNrtJw7u0fcRovIAHEHsTtSLuFjrxh1wENjdvBXC7l+MlUKR
k0Yxf/n1T/zZI/phvSqWWjfGz9hv6t5lBgCK+Cg4Z8DBdcnv3pVPggc+lm8wxM6iWWcKkboLTiUt
fRcnfX1ypS6uZFmXX2OI7QWAtolfcFUmt5VBMbHSetm2kJdfCI6GQU8LHzBpUoBoS+Iz9hcybw9F
AFzym6fok3dDfFjwikYRaBawNgQknZwI7r3uc83KN2NM/PX7/cmS+rHJI7MrRWKa4fs0cjstCje8
hqvp3xpxidtyy9/FPXz2m3xY5aBhOJBO1XDEmNCDDNfLS+ItVHByRP1do/tnv8vlz//ylYPmhI0o
eLdMnB5CoNpN5Hj4RE3HdNT8rpHtk4dHXH7Dv7zK6JZurIaO9dqx3Bl7ORbJvtHlfTZDcVbKu3gR
QRhkhoXyN0/sJ1/jS1nkX1+T6HuvTethOBbOZH0JGfdxkSSygk4vifu8cNw33zEMaJ1ydG4ia2CI
/evn47Pf1vv3V6beGSdlmg1H0jqYdXuiACEIewYwei5ZN8lNEl/wZKHplQV09/bXL+tcFqi/WefF
5c//8i7HgKIeggJIJtlQc+yV50HOSOeo8YwjdCeqQ6BzfU5MwYxuhBX0MSXuq7rmpGXa/nf5v59F
AIkPC1JVAkZ1sKbHKDfeOeiKkFlj6DjFKsjDCoWplpsSbXtdu7CxnCUlgDmMhP27Q89nqXkfm0a4
kzIsrnNzxKzjvkQJSswGnQfS3bE0/neSvM+xFuJHlBLBxPRdTs8MqJxqW8QKyKMYuT055G3hh+24
H/zmyfjk3PIfFSWebceGRNhjxdb5knQjrbsYY9a5MvZGJLnGCRnr/a+fh0++AB8rS2yVZ01eOcux
KC1BZbDrrR1o7pOfp5e2PDCvPsnKXd3SsZBBgf1mdfyzWeRvHsOPjSPF0MFym4D/Hvfjtum6/por
hHx088xbp2Hrm7WC2tvKxoQHLx+IfmiW6M3HHXEFUlfvk8JJNmyq9clmkvRQ4bra2jD3r+lYO9R/
TNVJ9oS8LEw5wy1cTPU85dn0PDOTeL6cq7kih766rS1afKclVFvcmskeZK68nvu0BrbWSUKEezDC
SmDuDrCWn7xx8K+LKol3v377/4yG/7v34cPSqixspMKY5diapH5PUrQeabsuBa7W4tsrQVjQmw9E
u20cCVmWD+5P4ZU5jl5EUrcPgU97z4/2MTQlkx0iHKaaXJ513Nj26+D0/ebXP+gnW4D3YXFOpItz
iP33aCvnvpiiJ3Iqdo0nNj0w0m8e/E+2so/1Kp1JugkNFOPKVIWHpe+cG2goeQwvo69f/xqfvcSH
VTddwixoos45ACr2O+qf2x0eDjxQQ29+80599hIfFlgWa1KMlCaGpRymfdzlZksqa7zTqfxnleH/
qiH6y9/WOv9bWfT+k3ro/4/dz5dsu38V4f5H9/PNz+Zb9W/Fz5e//9/Fz1H0D6AkLww9J/Y8Hz/3
/xQ/R/Y/bBqf7cANXNcO7cvQ4p/Fz579D+F5XhQH/IU4+DOn9J/Fz27wD09Enh35AWN6V7j/q95n
CNS/23AhTj88D4Ul5xR/hT6Ela/vO+Z5t3AF8jiSlIhlh2E0EkVv8KiPoXGep4FMjY2r8XvaZe0B
T9nMPRMtk0OezbgXEAh2EPD4xmVO6oM/l99Hb+A2UTIGWaH7mp9VBqdi96QlKWLeN2O7kJBsh+F7
jSvq0CZFd5MpA14re/dFCKmuheMBTA1kgkdYqB+XigN5ujj2zxKdZUMbmtYrbZcsxSov72PcUyeN
C+SmGNUFOmpa+Dap/eoupnj7vfbRAApJ09XiT8WrW5Ta3wJ3BZuxl0hBbPL2qs4D4jYiLm0nv/bE
qSZX4RTA35xrwp5exsypnlpXkVvVjzG2D4FyFG74BZjbt1VoHtxlEhUYYWa9cr9Q06qrHH4YjXZy
WPwBByBij3Mz8M8eogUT80q6fvo0yLAia0pp7oki85Y3o/r+LCVwyqqqZP41CUs4K1sE2EZarHU5
1qUXb3IJdEAJma8KIYcfqP72FWDjotb4RFwMfekMJuNadzjFHbjBJXpB62rfZpDSS4pEIZhjO3bl
A+9MKA0NmxqmXxFOO+PM7qsIZ2LIBtX1m2hQ9lsaQ/euXAURQZ5H82Cwqt2ZygZ0mPupJIncsIZt
A1mFIQaFnnDosHVil/Qrh/G4r6XzreV0TvxWGnNqE+ZixnfH6oVE/OGh7Gt9n/hcjleL43ewL6XX
bzVc8SZnnFiu8CESjayNvmqEBc9hTUgEF6iMa2qosNm6WTKfwlil+8oRo9pWnqecXUY4QLNO84zs
F0ubqicVm5yhMo7jrzIEls77NvzZMggqAVxn1a4diNp0k4jgggtGF8TfLJP9h2LhDIk6j4N94nje
bXFh8aeoRteaK5+QX7zVyT4cIG+DkoCA9dyM4fcWgfFrzr+6Lsi6+l6OiUpXce7L6xDtB6mRiBK4
Jynysyc05vswwTq3RmeZz32aW2yztkNwx+BXYk1UTAOQ5oVH3WjdrKuZICxJCc55gqQhZa0uqoXA
cY8TYVbO467yWvNSppmldu2FJ8WrmAJTLUGQ/sg9pyXUw7W3Tj9naseFsMVioF1hkwZoixdI3nAG
3uBksi7TQggcIR4JQLEeymaH2TvacnYfXiM+iUNtCbMAmU0kdImCbPOsJU9kJKfDuSc5FhNEPrW3
evT9L1Wh8k2M3SU/91rGN1MiRAPnoEcoxYk8nl0YpU7CCX/s/wi1i7kCVSwkKyPGTlKNyLZ7a4gZ
NzXjosBvIe84nFk1f9Om0uoHJxFT78SUOzvVh9OX2GRU1HZoIkc2bpDUvA7ilyqP2u5U6qgY1rnx
4/tgKTQEKktzsW4gSkEgDdj+Oq9UDASk4hntxSAXRoGSt57PKBg9HHM7uGk+9ijyMP0tbZk2XhTP
+5bX5fhUl4N+VbCjRLT5BNAEYTQTWeMGD75qikcpB3/EVUD2YZO2OKGz0uwWY0H4dHIKTmQsYl4P
M/eynPkAEnYrSjLXLJUTgWVF5XbRS56B44ROuoqAl48YrPiRfD1yI2h9pb84bq1+gubpr70XRfep
l3rnok6jd1FJ+YxNsH7nmqOw1wGzLevUs2SAlwMrdwt5qTZkirjTLm/N4qyMNNNV4IdWvQdJGdCF
k4sZHdQZemiIHALmCthsoLR0Wd4daYxFbFIoXuipc7Da0UqyYlsMb9k5bKRgr/yq8VUdSMtKCfvK
DMkIPjTXtzbwGxrWIfyy4xxa07cUafICEDQOrmzXwVzjVHlPEEHo63od+bhSkvKSQFGoyHTEVRmM
HmrpzHkoTAcHn9Izt5MgR2QO4s3KNgtRvnAKVcLkTrUNCN1UFA95VFH73l/mO8kUW1c+UjzGgBpf
JY73NmRlCJuk2qaCZwl7A9mPTRl41t4bMFdjupVEk8zeUA96FRXCTISJCRZSxZXp6+B36s0H59+a
0KH/VWpN7phVvrTVgJuRJ3nb91n43a6X7ls6xd4rMRFqH2Qe7AdZpKrFaNtH36o4No+Oo0mDyfB/
AyaHHX5GHc+xIFluCfTKzTv/tRaKCX0/sFaMsrOaFXh18r2Y0XFuUNLhtRZbTz/gv/gG9ZKix5Vx
l59OQ70DXn057SQRZLsSnOyPObDsa3RQ9aX1Jm9r2/lMy4W0iaskcBELRxJdeDZnvtZJrb75nVjM
qgty/bj0rDKbmLv1ZuEt2fhx6JFgZBlcDVMTBO9QSiF4eCCcO0jYi+sNLqDfVcugHmh+CV/SeMAk
bqM5cuNDek+D+Wkp2uZ7Wy9QWhdH9b6IGe4xDylHUD47JnoT+LJZlSZq+Rs6q13goyTatqEzbUnF
XE6SxyBcWeVEl1ETtHuTiuzWmubgMfNBJoJ2tsn3U45cJXEgvxUUQh/DcZnOuieRQHkpcWr9QhKp
W5ClyK9O7uGQXwmsfteyz6xbd4QXgEEZCqIsrebHLHS+Ib/C2dSBdsdVr4v02g9y90TaQ3kThrn9
EBY0ya5HfIPHZKk9TCqqSQiFQNnGwrp47Va1C0kmlpZfU0bgRyf3mn0XNe6xRys++OiPpzwMArIV
K77I2k7saWuFarrGFd6468TVWF9S9rWJIOt6eM/EjMUgNMPaJsrjVgCtPgk84BHHKEf/MboL4Y6m
jpy1zLtl73U+gSV+lFpvtmOFL0OBO3lqBdfb2tXFeilj7yjb2JzZYIKDb1ti2XTphEcAAni69rM6
r4FWhXMF7tzvMmbMeGxTQgeGKH+bs976SR830UCePVn7jDwmLkcEdUOi5d5mDhjz+2Wx3PhNRoqZ
wFW3AqB3CQF0pnvlDNVW1FrdKOx6tzoFwlEdSenEIYJrufO0DUWz7KrBKa+RmdQFlequeE/sKzKq
oiOwbbYRYMoS/1k4brzskqlfiXmHjN/sBoXfAEU0vooq4EhyK0f0KIZA66bp8HM6Ps8bI/Qa/kS6
xm8fDOjmK3294U1gkuEoOMKteRriBxUtNXO2YfDvqApeMGSVGexcH2dEFmBlvx0dJc6Mc/RrHCd6
PpUdBoJDTlIOyXFK1fcFSGL9EnhR9gzS2XY7RSTkHyn0696Bsz7Yap7NJnOaMtmb3iltov/ijIwy
oc2z6yOrJHFCjjGoFN7dBZsYLnd38u/GsMFa5TUlm4obtHl2qGTfsPRxzMdgBcVVb8XSyMMoXHll
EIfXpYJAXlmRZR9w8HTnueqjL+Bi5UOecW9uK2dYc0hOjy3BG9exAltaOX3rEfnaROa5SVpznIgt
2KW5f1H7+jy7p1OlbTGS9YIQ18AKLz9FdZeMmXc39zkLI1WeSXolAGpg3PIJCjMaydhi5EB4GwlG
bGE0F+CPGXRL+mPU45XKunDYDDjyHgq7xcdMnEJ7YGdiyp+TN+GR5NZ/h6uX+Q9fJKG75cPt/ou8
81hyHMuy7a+U1biRBi3MunpAElQuw2V4TGAeIqG1xte/Bc+sNgaKIN7z6ZuUWXlmgsCV5567z9rU
wFhu1a0YJhawXblvkL36rfZSZ6X2yq6OflCgiAg6T80G6ZTAukShvK4pJHovKY48NkWvrOtEylXC
r6L8lRYx178wl7ZIW2MKf3X1GRZr+IDPB9XOlB1AMXOtSP0KvbE9eGgmb3JjZK+4pnDXMkKvoCUp
8P4adwu51EX2HeTGG3KvyocvI8G5Vf3B2XOLmYj3sPZK8SEvoM1aQcowNKpm54CVOeLsVciIRbiN
bAKHOmcc5PFtCVP3MYSJ4uDpluhPA+K0Z29EGIHlwIY3J7ClNBFXs1Uj0PFNUWprwe+ElDg4LJ+p
qgJNU3ZZ9NXSFPWhr1LhtXCG0PaTGHWPW1Z2rmolsxw13iZW9P61iJP4GoEypDTwEsgyjTzexJEi
rhumxnVfDo63rVVVeRM903odwsTZSUo5bslFqD+4qUwW2ULFla1gXPg7FAt9vg71lKvDWhvwb7TU
4EmCoXIgjPAPmiY5hzKuUDQJRldvDArxYfgGiJHwxLpLHESoFlLSTU/a90spt+VTDxaFJHAVs8n1
WMUrYAi/dtmQHmKFsbEOpMa8Rb9OnR1MIFjRGTzvZh1yi3Djq1mLphZiFQUYbrZPcxKbIPhUPJTH
VW1FYKHesMQ7RMsUuz+VtSoTzve+QZWfAhcuQJx3rXD4ukr6LrgJs3pAra0R7YlG8ehC7/yTavr+
YBR5+90RJGI36oTuBA5F71raJKA+NC3aKIVETbAvZcZTk0ZWu8FolCUlYnt4J41H5lFRB8dO45L9
U6RMWVwroC0gUlF789qbBaJ0j1PlTV80zbsWSvKXIJI67gUkU93qSdB+BfdiQKpjl4B2GRZ3npM6
8V3WkC5cN0IjQPiNun5HBZi2kgXLuzUwD9qYQZccLdmNt6E/lHv0F8OmTY3hnsqp8lrtqBoXC1Yt
RRsPzx95m/+fU1fmxdTV/Xvx/uNX9I9DGb0nP8vfkljjf/lXEgvp+x+WqMNAEyVdQhL6v0ksSZL+
IJ7XTMMQDU1iFv9vEksy/uAMbZDFMhVJUz+ssf5OYknaH7qliahTVYtynRER/z//TXLQ/ZXe/5V+
Lif//x9JHd+nflKV//rn+ZsScliTuxqB3TxFf8q1QBHcApekLED9oROVtQGCRl9o7rXYOMicV2Gr
gPcLPOry3fsU4ib1FMr+JOf392udvoY+/tx/JMt5jYkeBhSknLZGXx6DTKTACYQfjHc2citOruA+
Ei1weiNVZgtKX12bGtKhXC0phB/qn3kgv0Sqf+vUAUSxRnpXDfZWSQBKa5Qcbv3YiLdUgTy1tdqt
A69/iao+XXdDEAKPCx5kw00fJBWnPycWj1Htv+GS8aJ0/mGIg1vYnwcvilX0vEW7T6LS3ceFoNmD
mVY2kbOLK+DwSzOdA5mPTTC493lfwu5ObS6Kn/K4vjXi0ICs4XWrxOwEGJXiWy6QStMxvVKy684J
K1umFCaJxMceB4ZV2vA/fQuN/XLrnr+SkcTpnTj1dnhJ5F1ztAK0wA2QDqj0lB768oNjwo6wOBRl
lrLRUf/WFCv6TnbdZ9RgJsYhHQtT1A6aalnuGqN9lxEbrHOtPmQSJf41buz8/7YFawakkKKapCUD
yo3jJlQ9fZWV1xYHWZt6VxfMe1PzZ8RNQw5MIlL1J0PiTqcxmi95bhwuf+55AR6fy0w7vQilHFlE
WW01x95p79HUXCE66FZAFm5JZ4irRm24hESEyXW6XkOzgeTvwzsiWVWttCrfIxrf+pn7GIx+Opb8
o4ZxuBuQxa5gIH9VUuA+JA+0o+v9NRlqNx8WuooU9NmJoE4u/cPUoo5fECk+xGLH8qWjErR32BPu
qMZ98KFqo6B9oUDordHFFz2s1lbsbUJMijKjjNZcvY7F73m0gZMTrGJLuraUcm0Z6QM4nBWpiOPl
NpbO3hrRxpPbLS/JqF40gP7WNfe4oOkAjGyd2ntAVcsJuHN/FBqDx0yfIiV4HIqyWTueK45B1LpI
s+s0ldqVoC9Za529muF1xr+f3H1XmdR2FZzVYxNnq5pKAI3jGAevy1872ysTMQG4Lh0cNDkGtc+u
8yi/LisOGLk+VFAnZIi7RlKtPVHnml2VdqzD7Oue76DTjx/duOQEJHp3jltRiQUzwY1C6sBw7jQi
/43S1EdJLvdpYPy6/LbjMD+zlqqTm7AeYxd4Xmlx1KRfHcVvqvvLigu0BhB2wb2QUVtolvMX/bT6
OIhPWl1jNfRjv86PUtoeZKgyeh7TRO6ukU207dpVK8Lx4LxqaUvyntmumGxYTuJS4xVxYcs9+qPa
m1cBSlTiUU5jZYsbsI//T9F3wnPoko7sA8RFGoxY/QGeA+FpUWHj6lNrQdlutYpc8WuQ11Apiua7
lVKpEKNyWmuGGa8vd8bsYjTZ2XQNCYbTm9mxapu37KPQzrcyFpCaVL7mvjd+sU+r9ImSx2ci0G5t
qngpyB6YYCCia/Ybmziu2lRwT0iMQ4jRKK3Qr9rO/4Fu/KHtM/JpY14okwS7jMUF+y/5rFhBItD4
vXMHs8xbT1Xyo5HlW1dLb0N1xBeCWlb0p8Jz74Zw2A7iMZfrnaODs8AOx2+qY00aodaEu8LM95gu
rbsgfxNIa1HDgRKstcm47lWxe6/xJBkK/7rXgkd0K+LCoPzQN5wZ/lPdQ5IIEVa7Vk5GWrETSv6x
kpHN66HC320I/ebWaqH34WPirKk8RwvZYu2gUzteOWQxo7rFIl1ydcxnTZhLABBNo6wp4AbIjrPk
SnPAXCROrFAwG4FBjMCDy84z1ZoviiM996nyzZLqdNWG0a4u/XexRPLjWsVD4onvpJTSDdSLKzPm
7NwmzXOG08zlkSaN8/vch0+2DicPKy5ZpOwIc3KtJ/4V/qnHWLd+NRoX70l9GxZf6c8rbVC2alFR
pKhvkyhZsoOei+GUyZaQmFWB1EjLjti/i2vMdOI1qzGYR6n07jOCDot64U2mUEhdpOJDqKg/qLCo
1n5tcMNlKcVOV7EJMHt3E/Uac7r+SVk9tTWaVMMRgBCsxlIN/6Ogn3A/jnE/qL6AEHG3vlxdGWDm
lKy4iqPmShUSiskTD+KnZ+JDbeYWtacy4PQ23FHhBSxVfh9gXRDGgUnPY6rfJGEoNyTHcZ8osWdh
y4oo+xcfUhKMSAmKb5qDv3SuOfeU4qgrJRVum6R6DiPjFc/7t8hPrk0z3atReh27yj7zXLtr9WKb
e+rb5R6WxzXjXA9PdjlDLFtTb+T6KI7a+dLNn8pGzTd4BLLpKSLpGsxLtkqBH5RQVyB62kS2YXy7
G7bqcGsSqKxhFb1bkHs3fqYiA3dcGI1VdSzYP1dFR+B8+V0/AoFz7zrZMrl6dfOG2+ujqLTXVfzQ
Nbek6+9VJbpK4/ou7EPb0otrOc6RPgmeLVNbW3NCBXmDKIq4BnCbAgAXGkbqDX8WvfbDGKoHWHVX
aUKBC7XiqSmuAbLtC4jVkerypc4xkAEkxOEuTL/1un7IybCte6N4CHXjiqv3eydObEH+EunXNdEr
D9QyWHTGlkLyte9F9uWvn+2pyR7sDH3ELUPDHixY6k5BAftIjYZrV4AmDpJZGGvHhESTinCCUt2E
OMMCLgzWrqb6692H0btXgwEkKrRZu+S2ZKPkZmxLcoPXgArKuuyBWy287MzhS5ls40JvkkthjzkG
cajJVA727gEqS39Thqnx4kYwpdNxzolKbXC9zinLxUOJqjn3gRLouFx5muffm35QP7axKawHTJRv
rIZ7Ai4RK5QKSrwlnwqqu1wIcT6KT86NrkkU0MP68AXNSo9kcqvNoIJcwftL31MFKoHphEaueBm3
3kTPeMCl7aaJE3Ol11q4it38Gtf6By4h7rRheKeuxF1lGqF0FgG67OCOAfhxQLvBH1vDGqjsKDKi
LagzcUVZHWcaAx5cHiIoLiX/rbbc+woG6Br2nsr1bRjuFTmXV7mAbivy+Ac55d9cGMNZzaoKuHIf
PGgOceAYSGI+mW68kBxNH72ZhXfvt9Iu40LxxlE9hq+LNDWxdaw6BK7MRSpsdbU8cPcW2kUzxvli
0u3KRn+twooQ28DhDBhWBU4/aoFOmsp2YZDMrT2TOEbKQ73mRJsdKd+lqTKOF2XZkmBtYwyPyCu6
a5d6zrWLPZRdgc7BgaLMoAGD9Um56rAxd3oN++LFV7UXlJWgYsmBNm6oHwC6e5seO+EFndZ5i3dJ
lCehC/xz7B2CLDqGofkKCPpb1dHuACZf1EJ7T2Xv3rB0fMyN11j27qikrHZRWrAk6qDJhgS5SC77
9yU6iz7wHy434NyJacz/nAbLCmur1xkJKY5c8u+kHoNq4iW5enTw9fYEvX3RZMj4ctZrtidBP/GD
pN1HuTCiCjxjx5qijflYDRshZ/B3Re24C9NptsEmoYPc9AaaWTHjSDu0zPPcWmlKCa0ioriY8Kk7
IFgCv6jfoZ/kVt6qYJ/ommgbMae9LurUOw9py1ZAlERuQUzXGYNwYSuRZtYneRJYSHjumFktNcdE
DaF5ciWbGVSJu9Cc669Fk9o6s7xO1K1SQaCUvC8LPTYTAX+E9CfHmxjsoyRH3EU4Pq4YXP2I8ZgT
880rzzHRtYi70oIxqhmbEIiUEzjPZekA4kXDriSaueqs7mpQ2NLwt1l4pZmz3Yet8Mkr0flam0tS
dzSa5lkJIuriqqZfpWF374D2WGF8Tn1AmPziSvYqYaXg1u1RJRewDlQM1pRKCGzgYXjh4LonFME7
BWELPugf73BmTZb/c88Ts1ro6mPtoYIip+N+cwiWsbyQqJZt0pJK5lxa4S+x9f3mKiRVVpFoCzka
F5hJrRtJ4crLbLJt39T+kXiy/VK5ur9BhfOgNYo96MGbYXC+Q60KhKFasKyd26w/jponjeoAazGs
yqyPYLufNWCidhmgNqhAoWVF/CaF1bfWZX9Qe/WoqtW7RiKSvYS6YSRRt7EO/8injl2t8SHEDJvr
2Y5pkHQklwBwLM3RcfE617yTLQ/C5+AJrVYfZQksqCUGN1IOP8wXk59KXiOjT907CHLPWTRQnJZi
dcVmZyA5RGrM2+WK9jSYbFe5gyCJYKxuN0ImV7uPkfn/lP2/8X8Ad0v/rP77Nx3qRzr6B+XBBQYv
1f+cl7f+9l+Qwf77h0e96G//ZwQkV/2X+lfRP/wqEd7+O9k9/pv/t//wH78+nvLUZ7/+9c8faZ1U
49PIeCe/JfEt9rp55er9e+iX1ft//id/5f0N4w8T6Sp0FlMVTflDotr+Kqt//VMX/zANUxfRIiv6
eCFAj/5bvGr8IQKmwbrMNDF600bJ6b/Fq8of/PuyblmaqVq6yD/696ff/zVMLuX9tTODybBMaxLy
SQDSQ2Tvut34DQwvTlVujlAg1avDSVv8/YOnGf0xzJ+O1vEHpqMVr4sudPgBSYhf6jA9poO6UGo6
9+hJJFKlihoG+LHYkd+yWbnFeLk46H8N5N9uSE5ffKZlzEnsAM7fb9M61W1Tp0BWta58Jb815WHh
8eOedaZdxvuh0yig703QnY2r21qxh27JhVy9cfL+2s+NhUht7gPG3exkNYPUUIawDTW7EMGBZpkN
NOy9bOuFx8+0vjnZjF1VyNWhizHkGdBqIMPUNkAl4oW9fu7lx7+fvLzSlAJKCIYNAomIapH0kMvN
s5mSurs8LsdWONf+42ed/kCmGX0D9GqsXr2CgvIa+uFVkvM5FbS9UPIX8n7nNmrGvznZDClNkfDu
oRc6zFfFSFjHSfu1GaodRksrdMVYFTTRwoSY+6bJZDbkos65ooC5JFnSMU16l0QAp+mowW891g6o
mrF7u9x+Z4Ox8cMmE7t0Pb2BPqfZZYGkKsr3UbcFvYXF9E2T3pbpTR2Y27DbGoK8MGXmRtxkvqct
qZg44xfdtiFxWnQ3sZovLFNnU9h8jjGZ7hFuw9Egj8cTOdpVqnDorGynwmGu1XDfxclj7lR7TSsO
RVH9utyEM98z1jmcDkEnqDuncFK+R0p+BpwB/Ti//9yjJ3M/jADyS+PSWCndRotVuy2dhdBzZmYa
k3k/qJkOEibQ7F4lVkPk1u+Ig9rDILnuwk/MNcxk8nuKJwQgnzVblsSDVxn7tNUXhu3co8e/n0x7
EhJwiESPVKBR3WRR85q5f0c+sxvG3KMnM71pwLe7iG5BtIjtgVr7cG0Obriwjsw9fTK39T7InUgE
1EnSB2Wmua2VT+6jxmQmDy030em4bATYGZtM11Bs95fH4TgozqyyxmTKSk7ti2RXNbtuJdQoZoAd
iiGUf2YZV2RUKigLlxQzraNPZi+A6UbMAn6nDPq3OLFQVKv2pz5h6uQh63HdO0hzbYxVqX3Ap4HV
YAWKZmtE1ef2Un0yXaksSLSuprwkDyx556AexskLId/lL5hrnMmMhZCto/kt0eg63YMUqHYRF18v
P1oah9+ZDtYnUxXSwJArfQf2vmV7E16FNLAd5Ysi5BAZXrAi3XT5NkzKjSEKVyYo6su/O/dJ499P
pnGkhhjR+biP+Ll2pUbabYOL4+VHz6xv+mQax4NeCwSUmPugx0NaiRqkQv3RWj8vP3/u1ScTuVdi
q0nFVgX+6IKGaJqdptTvn3v2ZCbLou7lOlQvGy0EGrZgwFYqXrrqn4lkpqiakvqHLCXJAM8q3/dc
48h4GlHOv8/R0zJ6vxASbC5/x8yyMYXVxGonDVZAH2AqeItAmCtHNMid/oAJ+sIOOdPNU06NFChq
ZlFDbA9yrwO277s1tRzRa9RF5udm9ZROoxc9BLYMBlKrmD8iTX3kandhhxwXhjPTbkqjKaClIcuH
+CRD2KNORtrCu1hTFvHF6IJtW4hPlztiZrBOiTQUqFDU1KSd7dTYBZQyef5uoY/HpfncJ4w/eTKF
Q6eDtWBl1LdRHhVCXe5MpKuwSyUNazMu3uKg2RpLK+zZS1HiuylThpqUIS9cCoxkWXiqCzIi5U6m
RKkBSYAUVpGGW5ICK51aI+xjukKnosD93N79H/WhboFTQlb0NoCsr4keXUlYd36ugyYzHuNzNzLH
MRZy3b3B8Lhb68hrFnaOuXk42b4B2TklBs/0kW7C2Rmdm1o012DNAHY13y5/wsxYnorSFBwPzTBn
jA2hgJY5tRPtKwxXkDEyjqnpwmScWb2mWjBXCBsVyCwwbqnfp7VxDHyZ6k7/m+DEdkyJBPrZcGFt
mZk1U+1WEGoJwOQKqHpWfY2pO0Z87i9kV+eePXbVybSJ8sGjSGlct3rqXUTHOgw+BmOXu2Kmv6fq
KY/i1gTj085uGoNKD+1Kd1LcAXVbFxfG68fVy5lpP8WxMIZw0S0SfoK7s670NiTE9lqCjTEq8/cm
eMBj6q2hTEj7KgLl7VkUEo+Uq1scU05kMdRWFdpmLDaQQtIranw//p281W5rFg08zY4mdYWK7G+6
6mH0OB2tgi83z1zbT0KDHDNG1aSoC2Pw5EljOxq8RVLJOKXOtcskLMDw1UB3HxPRyMKzIf6paddg
XCj+fpHTb8BCI9Z3FqbLHzKz9k7BLCop6QoPbxZD08UhOF6n6XfIXpTxsdL3OK8gllleeudG1WQV
8RTdFPGH7exeeLVE4VAVzboYqL0Smo++E3J86oIbzFFEiL66jHGpN3DXesiTrUzB++Vvnum8qYzJ
DTUcRn0aGCtbmMjUZUZRGi+sLnMPH1edk1lJeK2amkWxNiaif+LNIa0iJKaffPjkdNBW1K+5it/Z
itygonGT9zzpv3yuVcY+O3lxT869Nhfpm05tnkDw71pdeLj8aGkmxJoCRawa8B8s2L/6HeVC5Xxn
0wX++9HzYx8zxlJ4mxV3ZH0PvIWywuqLID1efoGZUT6FjVBmVhqeCm4tUpHU4diFm2qylaz2iyaE
2xZZuFw1ti71C7NqZpwrk+WBGv+s0jjLYQPVP1Ak+FRYPvYyxcEaxIUrqrlxNlkligjlGRYtuOzp
hbUN3cI7tgP+i5cbbO7pk2DCoKI5MB2mSIXVNlk2jqE9nqmf2xWVyTJghIGgZLjK25QvZnhu5Mjf
rdjfX373mc6eXvUHeifFZql1tlbBD+t98Hziui2+CniYmxpu1OVucUWb6ejpDX6lSDUmM5pmU0C9
bbERFLPuQSS2KBSsZy9/z0xffKgxTyZmiZ+TWAy0ltKhQFGSG7DXT5979GTOC3LAWi/iS4K95QPk
9e+x1H4uDzO9Kc/MrqykCuFH63k7SXO3BbCLz7312FAnDaLjtFC7Am/tyhllkVn93H42Aza9sXY7
2TUoOcOdtc4EWw2pEmg04dflF5+JPKe3yqFY9HqYFgMHWFzPqhzXy5fxqDGe2DCKsbNgITScG5aT
6esYGO00ssI+0UY/9d69Re4Ix6DdDXm+sMTNjcrJHPZA6WBgMJBgiNO3IRj2EsCYy8008+gPaulJ
//ZD0InWgKky1Tv3ZZC8epjJX370WQQXh7+Pv588OxLxFEkGFjZdkI6u8j11VAzpjNsee9mUuDG+
UdqbFho9osngsdWd8QxoDM2+Sn8SgfUU/Fx+k5kt8UN3c/IiyqDgHgOsxx78/tHl6h5N7IYq/IXo
eq4NJzPb8HDJMTIBUQSVxGqiP5Zqtr385rNtOH7SyaurcaabLEnyaNiNXYu6TRt8bJHlqk5rD2V0
LKqxCcXohdAdceA6Jpjs+TtmDjcUTI9Nqg7DQpfOfen495O3abBjcLSG1SDP5WOjOA+upW8uf+nc
oyfbuDdwe1ZoKEu0oXnluHLE22bhrWdm6EcW9eStkUObuJwjSsxc5b1kZAmB8N1r8VNRQ2th45gb
YpNVQPdJxxq+zkaIvHVw9CMuJ4iVPPX5c80zWQLQtagQgjPZ1rLuqjPFL/CCPrd7iOPeftI8vV9k
vqgyfA2XsJ/QA/s3A3uMT704dZK/PT1I3VzNOrm3+9TH/EveC261EOrOtLk4idD1yvRTMebRUiJ/
9dXusfSapya2FlaNmREpTqa17yGYlzWmXif78VonHW2Y9evlVpl79fHvJ23eiCVC0h6IQ+r3PwAw
vEHn/Wo05c/Lj58Z8eL4SSePtyxshruQm43Cqb8oIUatOhcCkuS9mXplX/6NueaZTNhIlNREdlLZ
Rm2LT2l5jANhYdWbyU2Jk3hbN0NwKPrQYz0QKd/9xlknhQQwgDoFFgVNNZdm1Vw3TGatXPSRUKZk
vIUmflEjfdPLFNWkS7n7ue+YTFqnkkNxINNti2Qsssp8bIeHFvtNWcSLz9p9ph8MazJ9qUroegOr
QBvV10PYURyfWl8/9+jJ3HV12P6WSbJY8aLryJLuKfxaePT5gwPGqL+P0ED1+7L0eWuiBKxEo3ch
TojLyp0jXutStVfzYZ/F6eHyh5yfD6iLf/+1Apue0oO1YvtB1m3gBXUHcCU+pta5ctBafM8v/87c
V02mNdVijRkZBUsp4L21AAB4p6hIzdGGljfgMas17juYMcjtNynKl0jVc183me1dDzXKwNrWTnTp
h9lQbAUbrJKVHdWe75c/bO4nJpNdjbU2q8ZjgEbZmG9aW0cv7djJf9Sy8+PyT5yfi8ZUE9epFj4t
Flftptsg7SRftAq4x08WnUHGUfufuT5jqokrEd+KKestsCPIbMrWFONV6u+cciwHpHg3KBdGwdyX
TKa9QkGajoENV3aRc903cFwss9xUDO7LLTXzIVONXBvpIG4sj5g9eqz7rx30DZwiKdvhsqCTnvNs
4XfOr/CIIX+fNYQcpWMouJgloSHdu546PIsRPJ/LXzH39MkKgIVWImLq3NsQcsp043pRd4cdoRou
vP34nDPdPVXK9Rnl85XJ/TuwlPuoxXu+Cq4rWT/0dbOte39hIZvpbHP8+8lWi7FXTIUOtw6yWO0C
ydyOITFeWQux69zjJ3M78TRRgrLS2+ihUREHkXdjBhAOStiNnzpdMvJ//wLYDnpEpS759TR8LNTq
AYjgEnJ7rpMnO7lhhJ0Eg4sN1omdK6sFsRon2cIV1tzDJ7t3LTqqm0VcDEQeHCLPpcKp6pecR+Ye
PpnEsDxLwbE4TIlehoHQkDyPB8fLQ39G9mZMZW9lYCp91DM2VSO9LeD8yNVLnB6DyFyJxd2Qb7Wh
fl9MnM2MoanircMFIu2hwNlK2P0qpHYrGulbi1frwhidmWnGdCYHcmSYGl9Tmk2ycsI/y/jV5ULc
jIqfXCZcbrOZHWgqgKvqOoUR62NnEYcvouUeg9DC3ENc5yV0kMu/MdPnxmQue4JVNV7IgJJzH1Na
z4ISJ+Go97mnj796slIEI2Cl0VhONTO/Es36S6gsBZpzjTOZwl6mFASypPaDMj06cvIiFMKt52Lr
Kn6Gvk24ZkxmMka+VQqSC1mF2O9NLAz0VFyrQEkuN87cGJ3M5VYM8j42GKMyjHWccgDgNlRC9Qub
zVwDTWYzFoDIZrDSswd8y8Ey9tjsFKPRvLup1G5/+RtmfmQqh6tCpe0UFBZ2USPKBcTptvELdc34
xKf25Z+YGaFTWZwbeRqGEfRCrgffx7scK8w/pcAypmo45KWmb+W8fVIiMkqbfUdHR6awEILPvfnY
aCejXwqTPsX9kzuUWnzzFWGPTueTbz6ZtrredEaQSMS/6rC1kmCbac66DpasBObefDJvU6fEJaGH
220ISoKHhnLVGNHCq889ezJxhSJFMexrbO8UVJeN9wgk/PnyUJlZlafGcU5cSninMUTSKo7XIKxv
gCCRD+ygeGZ97+1dQVoYlWNDnwm1PpAEJ32b9oJRZZbFJS++9nJgQKNp9rngfvLxk8kLoa+zCo+l
v1W77DbXMBYpfXXvN/6S69TMzJ0q37xBCSQVYbgdhLCKVfE5I1UNkuoLudfXy90x09NT5RtnGyHH
DZujIT0hFskVtkIL7TP36Mn+23nc8+cFrsYmDmEj1vpgVerCwjn37Mm0NQMMQCvM3uwMqUfl49ui
awv74dmyV7aU32Vu8n9lIdbxRTXmTI07mFeUfWv2f4E1yWHccqXo1NWDO5SdCofMcZSVlgO9XwHM
FuBPqHJ7Rdldma9q0w3qrVsImL/nXIIVQJRD97ZgeMQLVzwz43uqJMsyciyCSgM3nnCvys5VJO6F
ull4+lw0OIXAyQ5uc8g88ZGP/iz0d1g6V1ht7/rGwuAam2rpkYgwM4fPrcRT2FvvZUkWKXFjD9b3
LNe/VEP49KkxPtWUtRJX8BxTMrvNq+u2UbdGshRjzozDqZAsgv5Wh9KHrXZ4neGwpGX6y+W3nund
qW5MaMCoOx35b9ETXkxB+Un0B8/AaB8vP3/u1SdTyDMqUUjLIbMdo0RG5ZiAa/12qWBu7unjV52s
vWAuXNgDNEwuxvF2cNyNaIZLtT/nMw3aVMtRJ0bkKF6i2v7w3qYPA6YMOqmMEpkzNeEbiE8La8H5
PtCmIg6/9CMt6KiY8YTkG2ovJnt2KNwlseP5RtKmiA3FEiGZCzKV/VVYr6wIM7KmXsKTzT18Erri
Ak+uvUyo+EvBpY5t5FHasdAwcw+f7H39ANu5zSWqRAzhO1t6tZHcSF0IWGcePlVv1FzMxIrWq9gV
6Mkmcp3itcwS/VOxjTbVazR9bUh1x+ARMwy+JTHeWvqQfUoUqE2FGpx46jYOUwaMw0aA/aRgul8u
z9eZQT/lHdTdIDq+nqngXjo2mmKXJzrUqNtWd+EPGSvQlAuZl/MhGsaiv89dswLXL0BS5l4f4khQ
+JhA1E23pnYcTaUOySur++T+8medj3G0Kbug1iTdGjxqsAIz7NZJIr21uXAgRPTXcasu7GVzI2oS
z2qtKFI0nVEcrBiof1p3U+toRi9/wcwiMZV0NG7nGENCqZeSWS8C1saJO9x4lvapfVGTJ/M47nyj
UQ0BZ02/BQHd3KluvtAsc28+mcXYseUOZiBooiR/K8YdpHL1QQjKH5cbZqbVpyKOIkuh7Ol0bRGB
WBXa2IWZmsqbzz19nCcnO4zZY1PhYg9tB7VVknMuNlI+6NvLD5+ZAlNphqZZuuTpOQOmrdMMxo6j
OcdC7FJASxlgyytHDcJsH+sSDNTLP3m+tQxt/PvJ98Ryksl4twx2x3xrG3MTaUtVTHOPngx/RJ1Z
XolEy5Blix+t28ADTVWz/xvyPFvseH4cwR39/dVdQ+0a4IgaMu7+tpbJYtS4zPjm5yKVDw/yk5bJ
wdOB7AFU4goCxMAYZGWODHxh+p5fgIypBh2fO1FyYqJDkITOg5U2ryaiwRD6VxwV1sKSOtMD6qQH
SsPJU6p/MntoK1+08fmSHyPAWsLu8uCZ6YEpc9PpLT8p5TyzJTH5M8JgdIuRYTcSNj85PKcq8dQK
Sui2BU5COQaAdS+sMTJ7uvz2c60zWYd6GEaSHPL2jaJusXZ4SYL82+VHz/TuVOg94F3gdznIqQHb
zigTd2Hws8t+ZUW5tDyPL3kmyzAlS8aC64PBshrbRCIm9/KmE36i1w/Nx1FYZvkB94XaDtvoNfUM
HCK3jmdhPaDgmKZYRy6AV12aPBSk/FyjPuBcpbvFoapufE96tvivLBgzkVRsG015wqp7k2mlnaRH
9EK5I/2sHOCTPl4hVjFm6018zjGpukLgbHvWwhY90z1T706n0ISUJqRUNDHUTcuFPnIueYkhNnfO
nBIic9/Vq1inBlJ08p1B2Q+Fx1a5gyAQmLDbum1OobAilOvLI2JmqkyF6BzkAdRyc2zjzXNN3dk7
WJVDo6Z/Xn783IAbG/FkserdTDMTM8T/DsjmCrfhWy2hpi02023UaQujeq5HJsuJKoZ5XxXE9h72
NqvKH24KbUmUMNc+k8loxFh0YESjUXsS2roRboQRHKq128vtM/P4aXCf+s5gBDU0M8tr7pu6WoMd
upLrpevVmZaZRvdSaRid6gBq8awaBKFr/XKgkdmX333u4ZOMVgCfAUoj7y7W7kG3sr2uaAuh2Myw
mUb3hSOVoRKCOCmV4Hs+PHeSh3VLEK/x+TA3l19/htJhTAN7NcqrOm4yOLdNiN+t/+yzT8utwfrS
PNdOd4vl1XeMJSLDWXe18/Xyz871+NiaJzMiHDDkzYQAdo4m3WHPhIeS99Qm1sJ5bq7lJnOhybGL
bjP093Ik38QhVvd+uVFJuglLate5X5iEN76vN6LiM6aySn+MfP9PTDE3Cs3GhU22EIWcP91hZvV7
I6mDoctxCbOAO0Rwt6NpWmDatZ/cmiSrlCS7qbF+X1gC58bxZIprgChc3TH4MVe8LZ1uF/ifnN7T
mL9lMdfIiDLENF+6woIRi9LBSbeilec/L4+nme6Y6rfpb7FRMZ6yO6d5EQbxoDvCfpCj21xcmuhz
PzGZ6F6j9bKmk5gxDOetHuSNkRZrTJtWxWAtHOdnZsUHEPJkVlBdnnU92j5Yw+Emi0D59/lVlBuf
W6o+yrBOHt/2ZhCUQavbZDuAfxbhlyqSPylC+LANOXm4G3ZR3aQ0j+6VN1JRNNC/lwrF5tplMp09
UaMUsebFsevbOCkk3NDQ73zYpwszbWbwT2XXhg/NecDMyu67ek0y41aL088FSh/r7km7VLWmxy5m
l7bQptfOINihsQQKnWuWyZT1hNAhS1VpthMI2qoEJLXqa+/aFXE/uTytZlagqd66cqPo/3B2JU1y
6tzyFxEhBjFsgZp6qu720LY3Ck+fACEQEpP49S/rvo0v13RFVHjXEYZC0tGZ8mRCQhDrYu5qkgOM
xir67IH9upWvnpa3Hfs17jpE5cgG/kTR/mN16j32TjaP4It9/xs2VmkNvYY6rCemEasUWxW8ALAH
1Ttb2ruxkOo2b7aGX7PJxAWE1lDUAMFp6kDNhXP/MHb9x9s+4fJpf5yh2HWacRbgtYKC6yOtxZ1Y
ojzBWbrt8Rer+OPxBOwTrZRjuJNDe5i9APpd8ZEs4ooz3goxyMp8nRLULph7g3UJdUq0o1PPMtQq
w/K3tO63JZqeahiFIG5+qfyBrqUtrrz77zWbaA3P5rwY+upiIjbo93QmNablqq9DE/7wQ/bUiPka
i3mCtfpLxkdWvnp23MhA+u8y8fcZUrVIVNyWgZrqbV6++s5nt2+KK+d565NWVu9iQrLsa4hp82CQ
2QJe7UyXvdqBRV1kGqyjGTiCrvWy/u70QCX576NB455AeBsnb3Cm5ePEdHOGnqnaQVzyOyH8tsmL
MLncP3+cQHjVmVAH3GqQ4H6FmPVOOPKm6nu4Rm+7M/CnMNBwB2nXM9giMtar4/t283evAen4f/9q
A1V2ROZDuAsQZY4e3wHtn9/26JXFE6CAynjBJg9QFz9CnTsA57hz7Qht7erK4NvZ6z2zFKDcXIrs
km8Vs3xty/ggbH1lbbZesbJ5amPLRl2Gu39wcNF4GFGiKHsAjDvdXpNM+fvVDumSf2+Ae2EFYQ3i
pZDzTzMG7LMYY4Halu6VoHjrBSurHttodjyFbWhCSFFBodRBD7+yP23pJD/f3+mtV6zMuWhBgVUE
zsX5qTFfrCMfg96wzASoBr3/io1zugZhq9adwfiCvXArS/cMxc0zeFbpj9uevrJdNozBNKAwvoOK
bpMR+QDRbHvb+sermJvZuZgNSKJ3omU/g2g5z2VxJ6fbZgTDNe5aeU0DRWlkoZCUm9OJiAYsZXS8
YgJby76y4TlwIgIVdRRk/KB08wqalSoDGojv31/4jZMTr6y4U0GHnw/uFUAgD4pX+QzSIlcGh/cf
v/XzVxYcQuIPbgZrD18DvVp0uLMptNekJLZ+/Mp0Pa/FuJHCmQTXfZg1VTDkne4gcGTZNULErVes
jFc1eEPvgpYefPMPRWzPHSN3Esip29ZnZbhC8shqejn3ftGdE1OTT72Yig83PX0Nu64wdZ/UAkdz
8aefrXBOce3f5hHXGOvKqRERNSAWhgpPm9UlWscUbbkr4cnGsVkjrKNZRTyAAvCOgrEQzhYghilc
vr6/Kn+PssI1shqohbGfW2ypX0IUTdn+DhCVjzaMTwsSHxra13Iir1XTsCubvHGG1jBrRzdeBPkQ
pFhQNmgreRdHw8Hxh/z979larMvf/4h76ql0pn+UE8A5VcJ59WQfDeNw5cdvPX1lwdPMtUkUqtph
iEmoYPEwc8PZjfu8MuCgXpho+KVmywOed4L/polz4+FfWW41h8USzqglMAt5b1A7M9tcSQi2NnRl
tYVDh/8/QUMi9w6LXuPBO0ifvby/oRuPX+Oq6znhDvPwy/XYP7qOCkB52f2GIrV327KvUdUd9yGq
WYOyhPbLKSkhFepebVP8VcgNk4drXDV1rJSYB0Oe6c+P2k4f2sBJ2UAOo+pekHSkSRe/MHDt40xd
jK50xyV1W+g0YogIGdbjNJLfQnWocZCT8uQzDPHQa1xebQBzZXOZIuyMUlr3Ku+rABI25lqmsnHY
w1UwDkVxHsYAY+5M0EDgWET9XaJ7fZsvX7OYxskclk0D0KcYGLgmu9OMz7/tyKzugKITKJQteDQi
vgMDn3RYQmVdjlcGeLbWZXUJuBGGCUqU/XfUkMcxrN8ipq552K1nr+4AEijRQIkL17GtxAMiY5ZB
UeQac+FGCrGGahdgyIOaJhYG1dCTiRuM0yRHHP3fVRldI3nfstfVdQCEjqSY3sbqtJDZK2gg8hla
6inGkPiV/d1YpDVgeybgk/InbIBi/BcXk96VUyFuO5drqPYUFHFb9nh4Efd52fv3sWivXMIbS7Mm
J1XlwDnEJQL0UEofWo5hXEO6kdQjRsBYgX7vTcd/TVQKccWOeQavARE9x1hEi7kyt5oy12AU7/1X
/L1igl7Dv71s21bQJPNwTHupf4XOdA466AhWQV2nJJx+c48+v/+irSVbmTJPgrKrDS5nwsbm1RY/
oyrMlQ6DG5+/suU6UuhyMHyIO9Q73oWnUHUnnK8r0dXWSV2ZcxAwR/IRddhpFFPq2+kJSlzfb1ua
lUvX3GW2dzluuVA8LoWXd8N4KPz4Nr+7BopXPpVqDvHTk87bU7MEkG4tCohyxleGCzbO0Bov3rWY
GbENKuGO09SZDsMzteYUjWXej5rmbp3cdl+v0eOV2/X91GKPl8a/b5nzHNbJNYTu1kdc/v5HuEm8
YHTg0gN4selhSqJT4JL9SPg/vl4m1xhIN8zgH6HHP16z1GYhPcEnqLK7F6G8G4BgiZvo2qTu1vNX
9gyIX2yC4NJSGefHuYo+lEn0MluI875/VjfsYI3+mh2tQTaFZRon+wEKDzlKiP97/9FbO7CyYBo4
qgOrJcrE9SHsSuBy3AfgdVuI0JbTr/ffsfXzV2bsutBgB3UDGNcb7zKItOwdMJZfua63Hr6yYz+A
RugYhcGOJlWTWS/eRSge3rjwK2/sFt0cswYHR7PihZbsMRrnt/cXZWPh15gv1AKClupLh48HGUq5
J0PjMedJ+cklxbERxRXMxsbZXCO/hJDAmADUg4K595Y0eeX2e6mXK+5+6ysuf//DsjAmV4xaQ7mA
tC7qkUUhT1CjWe5YBTpkH0Us0FSba5Hj1stWEXXfdaNiPba6h2pfbngYZQ0ZzL63SZeC2CEEApy2
+fv7s3Gu1ggsJySNIJd1k6J7NYI/OvG1Mv3Wd1xe+ceiOY2ZOsFgc9CRzBZOcosB0rQGlEJ63nG4
Toa99Q0r4044IvlyQrFgKNQjqEGeoFv57f3l2fqGlU07M6bIRIKNDzvxdiGVlEp96OrxYWkCNM2c
K+dr6wtW1t0EY61dfYlVJyfHhNo9tDZvqzqtyT1Dp0XqGiE2YgTsjLLXYerY4drA+sb6rBFkdcUi
kvj44TM9Ootz4t2XgJN71v+Obgvj1yAygdmApbrkl6SVJx8c7elYlcuVi28j1VmPiJDYdyIXVZod
2F3y0XS5bD5rpz8v7ArWeONaWkPJcGOTMIr8YKeS8Ae1y8FF03WIrjG3bj1+5ZFHtw4mDcGEHWgJ
ktTDvCFub5GNprwSmm69YGXDdewPPm8DyBTx6BUtvb3vyt1S8yvmtbX+K8sdxjEsWuPhXk0ckUvF
dgOhS4rx9WM8hLdZwHompEjGEUKPWCROQUfQ9OdmCG+z2zVSrPdKzT2L0StCAMReBns2c3+lYrZx
J/yjhfnH9UmKQvuxj6WXTXVISgfkzP7VDt6G3a6hYUE8CAgvXu410ekXKJSOH8LBjZ888HQcYijH
ZEyb20ZbILO4cgSjcAGNvgyoST8ruDw2wDTK5FpL4/KY/0IAwvV8iB75IF0gWRARVe0rAfnHHWbV
2KkuFMvtOLOMUc3O3mCuRqob0IpwjRgzCXR064AEO4CjNbFp7TeYl4LA0eeA/7KQfrfiO4KbVHnj
lQBww1TWIDKgQRcR+xpJYk8+eIV8iqfyoVvEGXf7FUNJNhZyZewLTSAv72OfJO2Omps73xTfLQTq
46H82UjkEQQydrnocRbfd68bZ/wfTZA/zvjYuSQhMz5qCKMncOzfV+18xW9snfCV56YXvXY9AMkO
4euRpKYB2Ubf9RgGLxg9TNXg5ljO7sdtH7Jy4OiAcBoyIAbFSH9DNmPOI2j63bhKq/B8CQGTlwUw
rzOLd53Pn9h0m8JYuAaa6Zk7TdChk6+60bsLB0YyN5DX2sgb27sGmPVOKPpJaQyPgpgHGqABBeFp
0hfF7qZVX0PMCqjFCMINJjzbKU4vI56jE7VXDG7rx6/CcFLYBakzACyk7oLH1oG0Cuaob2MMQTX1
33diG1vw5Q1YmmYEN9GIvhqK/OA3fH9hNi6LNbmnccOqLA1a1HWgf/ggK0+JiE9NK45VU9zYiVrD
ywia1DKpEXZbE+YTYFdp4Zb6ypnfuIvWADJach0XBHMurUkOGEp9dOPFQK0Fk0Owrr0jdXmnnEL9
CAJ+bfpsa8dXRiyNGWXnYdY2ABSfAkUbzNfsbCOOIisTViNGtMEuCcQMdD104X7mpWxTZpcrV/ff
fzpd48WErLkrPXR//RLs+rFu3WwgzW3FB/ofmNhM5nGKoEMYRjwLofoVhdcET/5+Uul/YGIdKulC
uECJdn3eJ/yBGpk7qkw7SDReOUtb71hZsuwmIfgEqI+skEEHZQJtSflZCO/RGck1koW/7zBNVgZt
edglcxzh8JD+PMrhMDT0wCW7lmlt7fDl73+4yqYWkeUuCXcw4OYpaPiw05hOu3JhbD3d//fTXc8M
Pp1dPN3rNaY2xqe206/vX0Zbz/b+/eylmSsF0RUoWUs734EtQqXMC65F93/383RN2dnRwq98SDnt
Qv0TVGZ7wh6CxM+RwRU39sXpRW38z7XvZiiOdR1w8HE9fo8GiqrMXJj9+8uzcXDWKDHkz7Jb2hpc
AvjBR0tt9BaVVj844Zx8uu0VqwA8UY4UGg233cSg6OP77WM0eXdFqW5KVegaLqZCiH03DBPasoqO
EEXPh6v0Iv9E1P+N7ukaK8ZU3NToSKJPNTYPIzg6PbBESKxX6iTjm1T+nslkH4kwrZvge0WaT8EM
bcvCOURjdQh1vNOS3DZcTf/D5Il4RrgDImTmj3PKyprsfWTHeTzy6TZL/A+6bDS8Z1oEu2FIyl0V
dhXAPDfiiumayFN0s9BJjKc30uQJCQ4ach1z2+5Y0L/cdthW5u71RWvxDwPoi9v/E3eANeS1TK6V
VDauk7W8ddsOIglhg5gAI/eF9d8SdW3ccuvRKzt3p3hO6KXy6jL2fHl0FF8j/tt49BpXlvCkIX0H
99DPSR6r6pEH6qZMh65xZUg9Q4dOMYpA7XI0NYZEJvUFdFBWf+GqG66cy417do0va40cuqXrUUWx
9r5hj8N8SjCBXAzlbrKf3z86W4u0ctScG9C/VAsS0CIKv1E68K+kDu21iZStx69ddMuI48wVUMXE
v5cDqdOyqa/89L/HqzS6vPMP9+yQSSohi4vZDufECjczDKPSSvnpYuLTPNW/IW7dHgCla/L3V2tr
R1Y+u5Ed9YFbCSBZMgVfa5cTmc2q7SzYi7zoIalkX6SdkOb5/fdtOKo1vWcv2Vh1I0cZJ+bnOtFB
aor24wg40fvP/3sdh67VrnXoQ6m7hCfHgDv5OPfFRHKtIggrJBqcCrtumqmTNnoxbSaaxrlN0xaj
hP/eOoJgjZrS8XdhBYzF7A8/IVmQUem+YDF373/b1tFb3SytlYkpQRy2o2Gj0wEnG3Lb8W3CKHSN
fiMlRuih2ogr0QvfWt2LzHXZtYnbjZ++Rr75AxhjEs78XafHKm2A5kay11wjr97Y9DX0DbgKpwTT
JEye+A9QoTi7SXNyamRJU4jhBb/bAaNyDRK0cYLXWDUIvMws6S+fYvWpCBTEKm1WMvd40yavwWoz
iKwa5yLj3dcg4gbz1PyKdjC/AlDYuGHC1Q0TJjROVGViUDhyeKf+shFNuXQUsL56mtIorJwuLRMH
BGDgewuf50HG+kp7desQrO4aYtqZ1THqW2C9oNBQDJzkgbmNuW1Ugq4xZ0tiehKxOgJvk/Q+DpSq
8wwOqtuGrOlaIRtJMRdOiY2PwiIzPF5So9w4vWnb10AzT/XexDlsG7tQ5bbw7xQvrhFabSz8GmgW
hk5SxxYPd5Oq2xNHfu8Xe62CsyEdRddYM+R8jh4dPF3DV7F+yfiynJF4vBBJXiKDtnbJfzusu+vq
+qXHEL9fovemHJCp6J6kFOUADd1XUTg/h0Z9fX89N66ENTIN45udKgAX2LWD3v8zeaz7U8U6sp+k
NXBx48nFzOIVs9pa4FVQYCawmZS8BnUVGS0g8/G3y0TZ+1+y9ezL3/8ICubWtbUgCWaMWgZNVw6R
tjJ3A+VeWalLXPSX3GgtnW2EKgRxsFKE628jY49F6OVGxWe3cV9v+4S1czQYibMj7ud5ZmXmzF0J
AsnmWo116wNWFbeQyKSdDW7MwanyuHKf3WX8MCvR59qT1Y27sPK9oIvggecg56nGD77vHTwmrnR3
ffqP0MVftmCNT+NJvBA+ojbvBPEsQHkZqDp1/NAF0I6Qe6FB2NJPIKJzCt6cLGCjYD4K7KmaO7X3
hs4eIcYY39WOXT6VQSSOfCEGDDXR8oxB7yIveeTteDiGn1plvlqy6IMxfXle7Nzf88nH/Hk5jve9
H4fn2kvaF1GBwbnisZsGTuWeqSkAd0oCYu8iEdePdFTyS6BldXDjgp/bYYT/6Esv62M5H9Cnax8d
Vi93QCurPJwr86Jngbp0U0GfCM3T+2VcwM+Fon41PQz41WA6wjRLXIOxrg1F8+aapXnikBxKhUmQ
pY8RxupSjgC4yGLuQc1bkOJL016mKv1QCkhNYwg5DSJwi0PemH1n5dDeCwo58ygyzrkOSgfU1/14
nFjv53GY6DtaGZGWnv6fS4AlHaz4yRq0FqdqdvLZOGQHNJM4qMqlmXK6n6GzLF8WMHHtlDI6S4pF
n3yqlzRxFyfJi07VmdtN595V8uQkjftQua7d6x76b50jymfXA6tdAqBM7k2Y89V+VCG7pSeoN51n
D4J0mDarsnacqnTm7V1CG/dg43DZE7SevgWTGg5+F7bpWKsq6xugevVFzp4sITnPQDOggk7uK4xq
555toxyV22evcj7QOQDF9Mh/FJH6oUXVPsxUjJnXjMshSmyzC+eYHymNbd5Z5tXpJHuosw/IMBmh
zc6LI3bsOndEW1eY3DNjtYvnlqd0tKrJu0XX+7qy/3Ptkjx7EskpeJIWVDQS72g7Xz2ABEqcJVh6
YZ+SnnTUeRmhBD8fFaq0NxYoxgQDQb5bO3lRxPrghYPKgxbkqYJixttXBi33oSjyeak+LwFknr91
5diem2ZWeTH5Ly61PfBsYEjNQ3dJMr+eD2pZhjnVXt/dL0PDLAotbZgW7cjB/yyGnIAKdq9sq4vU
RfS+V2Ps75qoFJiqGts+TgunRBYE2IX4jEho4Q8LDfv4XjhNwZ+FFXrK/ZZg2WJbhl4aTaJf7qqo
ScY8jkvbfxJL3c+YTPTLxOSLJIQ8KOqW2H8AsA+k8DySi66vGdYYWjGZUJHn5/UkGrmv3R4NCs7L
7mdseJfOgw9mam/q5BtKANW8r2HYH7nbV9N+DOpK74SdGnk3iWX5hjWMH5tliCWYyKzHUygUe4+m
qIPqftQucdPRi7tn69fsTYEp5gzzGnQaFJDKSo0FPQTlU/UJco5LkgdkiCDC7oWuu+uN1F/dKane
oCTcHJtKu342uoOO00UNIOFkk+edRF1Y1GmFnu0+CdyBHDlTHi6lpK3Q3gHVFYXOtRuM8W7kbCqe
MaKlo5RrHfuZnUEriTHXwr90azx9UL7XBBnzQpPsLGpYZyheTc/o97omlUM4F/sIqlvqqUR4KQ5D
O9U645SNbuoARiGhFQKdtTzxO198mKukErmoplbsh2Dg6rEOVOLvS2YEkrVF1W4O0Sn9yat6T+7D
hbpTrmFJ5oTEiMepnNvYfK50bZc9nxqaPAVtwto3upio3AEgUBugOMC2X6VCQ9H2bo5d25wwa+99
axmNp49B6HtYayBsFftYy1CLx6IQBp/vCzO1KbRHzC+GEsn0kVdLFz1w3wEatE7G+BMGXVn02CWs
5FnQdtDcVjWdmrMvVOkhs/VH/mRQhPfSYEFX637op/ChikfBBsgt+u34GDYqVm8QPDV9Cv4Ru9Rp
hbHxxEn7cGjmNxuRuDklFnK8sMBuWmYFtJfb9g9kCO2IWkcXC1YdBUbe1LGHB3CeE3dqwyn1Suyc
yJeoVWj2913jt9+6aUQHLo207464hIS1Ogc7XO1+rFnhezkvkcTunEW64qI5SijY9fzIx0mseZSX
rA3eusjrnsLCE6DBQ+Pip2eN7x8XVlD9UvGgJzvDuF6yoHMq+JZ5wLTc1NfqsY9iN8mtW9Y8N1DL
qFMD2CPqlS4hZz8KcB8VUaemVJtm0Hlchn6R1z3owA6+mUGxA1hEM6dicKXZue7YNynxWgWxkLHG
w2bJ2gjUlQbHDfjHKbpr1aLLR60m/8ukQ0uxx9QzqcV1wY6Sq8I9XLj5q7wailn/rEqjhqOqlqVJ
xxI/5yEsxpZ8n1uidNYwr3DQKkbV+RlmKsqTxmhC/9JAI9JkureC5ph+iaPUoeHwpRChJk99YyJ+
iAMv+WwqQmLY7uw7qZhn+qHo7Ogfq8mLIIE1WHJvIx6pfPajSaMR2lgEEiQpoixwvMhmNPJ6flrq
evBfl76Xc8rlUKq0HdgwnUK+9N7RRwyHpWl9ax6ZmhvMLy+8bQ9hwYci5aGqo1Q4IMm87+rEujuu
Wum+EtXPAGbxytA95IVbntXOHNfPNmiU2KlQVNGJzhHcd9fZCUiCquPqpMDxxz6yJCHDjgg/GF4j
hbGcFLd4AtKfdujqj8kS1iSbUeqLQRY3j6B21d6l0Yiy2jDhmg5iCesp0JeirIB4cjG4iqYDpKPq
88RpfInqxl69+C6df7QUniWHmshAczLo5TWgIO2FJ02U+DokPRruBLUePy+bYnpkRV8EWRL3c41K
pufbzCeTgkbiiHnI/dwkie3SQjAwfSSJ87+AgfkDXDMUhy7VFnbxDHIn0uKMRdIxTz5Y+uULuCUH
c+yISb6UIXG9typ2QIeSic7X07d48JMEMkgAlbL7eFmkLHeQTtPDY1UpKvdjZdAkS3Bbe0ctICkK
GsbCnV6ai4702adV62eCcz6DjMx21V5gKjSyOfyIq6b8UikA3WE3lUBz2I7pLocuelRl9WQm+gsO
rmP7qNIOv0P8nciUgWvBBZ6oldVXGrT6cWKNLfDzpIx/1Mmk1SHE9EL7CsRTsezZ3HfecYlDptOw
iYl+sa7GdKE/YRh4h4IdBhLj2SdDRh1lYozIY/jhdeJd5CJRMaA3U0XAZK553AA1Gg9Bd4kPEUeU
Kra/Jfr+y70vI0A6fKJBSkKLqgzu/HJ01ZDpWdsepk9wm5xnTH6HD4mo+UsovZrmChODQ7pAk0ai
ABtOKh9i7ZePTpVEQ+Z4+A+PJIIiznGhPSYqg1655YewndxPukRsdBAQi3UPifI7+SQbsLimUgec
Z1CJcw1Ue0Y6gc3OyEin1rWDc/D13EN62a88m8bVxMKsB0oKUFsSJwtApReev0dEOWb8KmtlzANm
HDp2qrzOL75EbRz6AImxXuZDAJVdkMs4c33Axa8cnjaLjhXmFAbIXyOd6JvfKuhtnCWDRXGsXYSj
0sHtXXJnWUHggUbbtd8CDi+zrwdIDeP1pp5yw6a4zruOe9DCWkAWX6UkmQNz9JhXeXvomJUkZTg7
0SebFGhOhE7Tsi9+CRd4Qk3LVlnFJguC/wXTPRmHWluYjbDK/iEOo8BPo4WXZj8OgTPeIUhARDcI
FTYnBr3abu8x36mPbqGsziZ0QZKPCDAW/iPwTYW7mbo9zn8jVdGBA2yKi6yWk4gQz/hjZQ/RYJzy
NE6jVzzSyWUXgidEti9l2XN7YIizp6OnVajOIIQT/kN8mV88IgPhzTGJNAEnK5WD+KWiuiVvXh/r
8lOF+dfkcWkG9NcyTA7L8VugVV0dlxK9Usi6OL49tAJa6j/7yq/lvuzboX0dJbjP9iXiYD9zbKjN
fTerpsJ1wI2PuDUyIXQJCg40+j7hkUOBdISs9KMhcI2Z61tRHcYYKjInGYWyu4c1i/mDLcRAMkbQ
XcGxaNBmjmgnaeYmRg+5jkE6uy99VgGdnCDX2yeuBYnppMxELqR+VXFqBzdKUj6Wmux4BNTemS16
CXhaU4EYVU3jbL4MNFYsRYAgy9fFjEny2kbLkOzUzAMXWaSeg0y3gfkUCi8efi1dXLrAD3UMIVjT
DsPRp2U85GCQMObOCbldnmljR5Px1szDB8lBi3bfglxyyNyxmR+IKXq9D6Oke+ZL2zhpPJJkemu9
sgiP/UIVNEtU4fe/IUo2uJDRgct4TASKnJlnovilKGnfHOcC0NqczQX9FdiEeX3m1tpDoROwqUA8
OsnQOifHHVSR4U5ti1wGlDfAE/ZV+OgDr5UgsC/NtEtwOY7PA8U3nyjmxYM9BQ9s/YMtE27H3I+b
wKZ+s3An85lDyhycYo2PXEP0sUpN187zZxUJ7B0rpUf3GJOs5AHpv6X3cHGD+wZ2K3CS/lJ95Jc+
OrcTR8TrxhUg6+3iSPltcUyS7CU0A9vMiAtrS+CjbJ/svIVAu+VtKDwaADuPKbH53ku08I4T8NCm
+i6GUdcDxt5GD4PbICMnYa7Hxk7IdJdBZCQEQVwGfBFvd1E5et5DHRsSJCkCoUbZzODJ8Y7rcVxk
CsVO5RNsR22DL4jUeIewrRNl8UtiisbJp0SZeT9Cs5Ifm8Yzp7ESRZjGFp7jK01mnXxNCu2Z16Eo
m+i1aSPkz5L0SK0S5Y55RCpyiBB01BkkL2ibIS2Pj9iF6KyHjo0AunnLcyJlO52QehH3PoCWIXtM
nL57jRG9F5mKJATpXWN9zNmP/tidHeO7oHMel2HneYDyZgHYUSDO2nbTh9BtBm8Xmiap89b0Yxp5
jR89FqyoWR5Esm/w586LHt2mdMKU1554g6HVIu3ronm2FN57R2ddg6e5a8yDLSLAdlToFD9Asg1L
DFBpA7VviPZBBjrE8av1HPMFfh5er8YFfI4GDQAfoDMTSacWHF29rXS7D/2ZizyMOqfIkkkCIwyv
Y/WTO/ijOYzQW+xS2UyRJ9OBTKEE/XTEtf+hG8ETlTpCFzzrZ/9CER+D8ar6qQftIWfn8PeZ0zD3
pYqZAl6Hev8rPQPxicGbUIXyaOc960BF826Y0eNM1QgRdJAUdoLi8xuqAZSskWwU2sAlQIAdmZTX
gUl3FwalXyL6RKHpRYLtEcJKPMq0Fzg5Yt/ioXCId6YiHFOIPgVvTtnrCsrhQYc80k4B3MJQVrsS
1s1TAlUkVERoTc9+UIUyo6YBH4EjVY/YQNkY+TodyB3uheUTlEZotiChqHM7OeKINLrm+w5JyAP8
vTkkBZt/96b/jnpZeQzGttp1EVG7mPSfko6ee1OzfQUyuLumhLhkVVcuYl7IgqWMlxrLGNooJQXI
3nOEw9HZb/oFhTHgOZoT0lINRvLCD815GT0055xYgN6+EH6VqYmh7jB3X5AOPM8NiU+XA/iRL7P9
4C71hyK0PZLsoHgOCxTBhGck/zrj1N2hAjTEmdF1mcdBaV79kspP6BJLb4eaJyiRh4Q6P4geZTYU
4okRZN2yjsjBNWrJZIepYyfteu5mNrHeCRQvvE4hQFG/ztZt25SABCBvKzf6DsqaKcccFH3F1ugn
p2UzpnFb/8PQjMUvdBpVqhuIeYYAIaZIBtUHd2hKH0Kc8VeoD5NUyFECteb9H0fntRwpFgTRLyLi
4uEVaNq3pJbXCyGNZvAXb79+D/u0GzMjqYWpW5WZlZkQn86RrCZjQ4EoM6xQk8EJCDhlznKT6lbo
EVPNPLzFc1kHbm5Eft7itn6q+qV/Tys2LYOUTKfI30ZMf1pzO5h7AyC/AfFyG/VqDdMuiotnhfPi
MJJy4fVEEmHyVbGGPo//dCdqwFHHU+KYT3MFsyUTwbBUdS+lrM6iKM/CWj9ivSEwXdMJZOvSkwXO
tCra3zkeGp8Hc9/a8XPvzndhJw9tNJ8Mk2Epi/BvV8fqOWuKKz3eqxEtD7FMPqMe2YROL5D+33UO
zB/F1D8Ps/m9fbGSVY6/SPdON1M8Ue9OtskQsGrTR2HiXMp5VwXW0mLqVrT7CSdfvyLequmY9JQ+
C/Sy3DYSE+sEIrScU0fYxzkzXJxnTPNTd0jY8VqznwMlqvd5pZ6xT3zTk/g5VaXmOVJ5y4R7rDrz
t3JqFQ3BWAWduy6+qKkTclQJMYAan/v4kupFDLlFP+lU0yHvedPqwb6ky3plPHyi0wFEiRLfSPSj
O0WBVSh0L8SW6VG661X1117SN6bDPykRNtPYDZ5WJ1eQ0I/IUU6ryu1lI/FfX0GiJvpB0YVvpcUX
COIZ+PVNqPpZWeCLZPeSxLC4nHuY8adPgEYcidYhysW/Oql9/PYjv22VR9EtiQ94fouFe5i79ZmR
4Qos8RFZ7s+Q9l+6KF8zU7wCfODz7bz3Kcit0uuH3NxkS9ljNdYvbjePvm4V8PeR3RLnoLL1YZQ7
6YA7zEnqp0W1n3rlC7Nl3XOzWg0tQ4sPszJ6hp6ejRLeK2tpoohmxl1jc1q1Ei9NlDBqjdJbM/Fa
aQvOKw3rW/WxwhGaVXfrcXX6XZUbIfX/pSrc81Amu7KCInUz5QhQy7mSHcok2tcDoV7gBgNFV4m8
yml9VF66NxuVGs54BMlp7age7WeZcEUKqzllU3KIuubZXMuDCbTLAeNa3rxUnd/Z3Wk143AZqt2o
9t81hsXCnigfBE2Q7ifmyfRGUtuMwnhWaa+pIteYNMcaZCsa6neQ/i9br5Kd3ovv1NhOIF09xLJ5
Y0ayvGYZworvJeBmVMfGAHXdl/UQbNcdw8izhKdRJsOL6+mFTNbzjGI6gxfIVrL4HKIFJ8fed1Ga
HcykeG67/IXg9tZHsC89rSi+VXJzBwtdulVb+1lpbraWshu6RKc0Vp+6bvh0HP0dVc1JOumr7kKq
bKmdymzvDfr9ZIoucZPmXuKU5zwug9gu99UUh1OS/sGeamfp6g4I9Oy6fQa3kFL69No3I3koo/lO
RoTjA5QFSeUEWs2QZzI+T6n6lYqm8WRpMQOgqfIqmi8Pb54MnGeqAlF3r6rMcsp1kQTtan5wCNxN
fQzBU0svRpV2nJf1IY7NX+CbPf76x2R2bu4y/HMz9bNN09Ocdjdjnh/sal09O2GCKWXYkjzhiPF5
NCV/lhyUab5lsbgMdvU7d0mAhUMQc0iBDo7vuRFjRl6GkM4PpL0+K5bcp4V8q1frlGVrULjkKrc2
Gd2T4mUJB7HZWm+i6g+K5V5whHjZsuaz0bmwTXlWiXEVOn5CQlr/GjU7pIpy0Ir4ABR6qZTkpdSG
k7tkgaVVz6tuhQWEL3Tdbu7sJ7LZ/9huz5sH4V1Brnuz0B9VzkZvSZIwLkbH75XmX+Wux6Zen4pk
1HzOtXs+lDclbm5iaQ/25uY+rDnCfuWotcy0FLO7ZcwhmMw1tZzMmwzxmavTI1PlRzTGz8Ya7ZjU
DmlWflTNGthKSq/LyTDXxguwypU2qveybPzb8rw7k+Knxvw8J/W7XOJTEVfhYOfHIrN3sVOfNHrN
XOuPkyOOjatfB43qkWhuBMJahpqWBqZW7dec3DxlekR+/ZblHXC8uGhqjSBeMqpXjh5yCJEvPqgE
nNb906REKZgIKCmCW8PXqb7bXUOvfMQsfceEdm1K4MjMHD56MT+1sf491XntLfMEviVOgmDHOS32
Kuh8aeaIVoo7JgAfFQVydvvjqLSB0Ua8//LR7nlQbbnc7WQ8mzm7BWJNMqqvcyjm6MwuVAAIfpCx
/bzE9t7uoq9mmB4UrRy9rm0uSjNe47Y4CUN9cGf3xirTbV3a7+2J7aTma+2Y7ORa7JUekKXRTk6v
v8qsB2VR1GNRZc+Ig67LlBSeKTVS6FVBOCdsX6NqR+nKN33WP3tHmbxcmI9JlXD8pm+uHb/R+t9c
TqV51oNMG2+RFr806F0lqIpZdztnHA85jdi2weUEKY0IgUPywYz739Tpv7gjzzQ6WJz2IZFNv1MF
QDGV40MthkOkF09T6e7XwTis+I3h+OkvlbyQzPJnbhx/tg1cb3gx3Mo4a0vc+dOA/N1yoxdzikQQ
O+Jh7O3vUo+PbRLlOzR2B9ajDknkfFYWt95RDM8Gc9pVUIuMedwt2f4sWvK5fe1Ssk8/LmfNNv7h
I018L5eScIHHRVMPZVY+VrY84GNy70BGkn59ayrlOtSbwYMoj0T5ebhi6t7SpnVgCpQ/w/Ki2dlf
0jlxP7Qudgxophn1G6ZiZ7zILc9VCDeNiYuYR+VquuOrYi2vnS3/4at0axzl03BhdjggyiL7MaU8
tM58y9v6HK/NydLa0JTxfSyqv4s+3buk/Emq+cUucbwx0/f/H/QyrfdrZJ1G1br1o/2QTzxsqhE/
TpZm7bErTnytXN9gpoEfqnjfgHwFYOEcftxVdlrPHYnsPK97t8tvjRYfTTOKvEZoXyw4hJOILG+V
7tVqx9arwOJMF5w+T+Igyat3CsBVMbWfSdrnXlF/ZFcctwo2zNmXG7mmByjzIAbnrZR4DkSw0BbX
zSVLuuudi76aniwq3xySe5LQYrtbjR/ynB/U7xLLDWpOastW9ylx3LaqeWLJK4/H+s1N5sVDRnTo
l/EVaxiewlz94+SFBkgJ2Q8y4DUVORR5AwuSKe1TOjM3TUTlMJ3dMTw9L01j+aVV77gYgrLofild
RuUo1JvKwdIPwg4gth8VaZ+yeCGEsuavQUtGqqp5TmiJe8v6k/fmRcnM/lgyVbKgfYJv3HVtJbzV
0BwUPKp7ddr1BYb432DI83a5ZGfuRZp/K5PmElvanLt+csJZjb4nss19dRLfA5hH7snBKN+TJi5/
hmp9jUFGuBkNjaFNE6t8A5zq37TjMzowAYbP5J1CCOZpGo6V2p0qJyr3eY0+E9D1VI7cNdW1X3Il
WQ76pFqOn46d/FHSeky8ceJ69K4J6VpXoeyNxJNd+RUjU/IVpb5YBCwtXJPI0Vyc8Upnv+jr51aA
rHL529gKJ0adffblctIz4PS+tp5lYr22MXiENtNcQAG4nKfuR4+aYKzBoDLueqLL65LNV0NSsTgv
0hp2307UYjfnxlGf0nwbRksvE43PsoESLqY9/VnRvDn+qLjiL+55VqhbUoI+4rtrjDLy7IW3D1NM
hS1txT7Q3fM4IDb2oDa1HWC48pAl4/A1OVPkQz7AI6YFuEttIao0MqZXTxuG5SO27SwYpe2EvQa2
pppueRUVaPO6VKrqIQBcAsVFvhGjzCFsuHae6yHfsbnL2lQzpNVlnGXmei0vYjBi0/w6z4utB0uZ
WoGJqenqFW7KqK04peN605rFt3yqKiYake0NuSjvXVpNYU+PfNQLGykBSBYjkGHHYY6dP94wTrNz
V7azsmUlEqvQsy8HjvaFfpsApMYwK4iyBF4Hra5RTljuNGLyU1xmTN+cRYuowjCa6lXJlmGF65gd
6aVx79xRbeDiTx6EDAiXX098rhqlSLnoftPO1mWJGh0WutIn9BoYQ5h+Y8TaF97NWe0VsxV9FTxx
F2aq7hyVjnnscI+G3rDWt9hSx1PRQQi5WQbzoPXXRbTiKRnzWLtmk4wxWiTZJfZqs2s/k8yI5SUr
m07ZlX0fn1Lo650Z0zCMzUgBMWR0U5O0HbxydOowdZvI+ZDdrFuBjb4lDQo2a52bkY/lLst045G+
SC/8IlqsY859fjBco91NndAazLKq4Z4vun4ahsZ6wYAlu86QwdfIlPQJk6uczCZPQp78PGhc4ex1
gm88O+ONyDQWT/TctKDJS3unTYl2Ah9O/NRdRj+2HL5Bn+dh06Aj8TbmPQQ9XkICeZTPatSsz74T
8sks1OwEUNMuYaS1FePOPD5k9uDsm9jsB69eQXWXQo/f10GxbU+NBnff9zWpi50xgGagEJrK2QHJ
zPpjr5fZFDQATBh22OCVJUMVPlQvQ9EtfglcmFzWcTGJm5qL0F0YXVd9tjyDN96zhszxlZz3lPXO
/JRqTu1bKFUOTmUFgIoZ8EJzEO2wM5vpOBnSn2cBkENeOq1UUwV5bsKKlNobw0Lj86FiL3fUczoo
B8N2d/psPxnuqvJYOO+Ey7zaIn8vq4EGDaC6hdPCEeSR5vKG01LuFR1pcvoAsOM4+CPVDX/U2n/U
2v5djG70QXtLfyr6u5JPb13pqr50lMyfUcoojrjCSu3r0r0MVpr5STo/DBNUvMjmf7q9XkuzTT3R
iD3396aoor62UXrJqKFzHl27im5iUXKfhCAtGNzBDrV6OVpS/ywyDR/PeN/XIlws/aLh4Ax/c7MM
+ZMq1ZGY5DCq5INs0TfFhf2kJPPF6lvTw5E8O0RG4Ts5oIO9qvtJj3UvKYo2xPwfMYwGgTZUuc20
UDPobRou1RxoJjq5Q+uSB3D3dJdNIHVZeXbO0SBj/a2K1r/bbz1OYl+304/Av6seOJV5TgPXmXiG
CNTq5X7thoPSqbtJW/aJapxw0qZW9iWUBoK5tYHMKtd/hRAvGRU6KASuAGtTQocIjqf5z6Q4jbd0
w1vOI8NGZPXYI02ryqb3OwxKZgvmSN1iTIaYA3pad2tPIV1kXHlarFzH0bxZyxzairYvciKdVIcS
aT/U/ULzY76gav4SifW16CQDVrYAUQFkbPRw++yuMu9lY3HbU/1YaPpNsZkSlgQwaK6y2seD9qLz
kHUomRwzu9Zc7b3i2DLUHHFiPxSwtezuo7s+rHFy6VDVRhkTc2WoljdpuXPlNr+kGHG0+Op5Q9dx
ezBkWseIEL7efZz4SrNwn9fYfIl1/WY74h7J7NIkfWCk0Iqo1FAgzHswv0eFq67H0lMUltg754yb
UdiL5Fsrlcckjcjym0/bbzTauHGV7kduDA9do37qmhIOwn1FYQd0nCC4KcbASlQmYeEXQ54FNmiL
EbV7PO09Oc/voFwxVDMqwtrY0+Q+bFdU6+tHx8oPddTcjDT/xcUfadMaqG331Fur8AZUA9iO/2Ku
G7Ru+g69sa+y9CAMJGbjEIdSZKc8mX3m58MQPc1G/F5t0gehiD+26tyNyQhE23oyrd+2WwUZNgSo
cQKD5HG1/KOnyk2L5VnVtEfDjgQTkvrHgKLY/kKCq84uYKsDD6DUB/SVUEI1DZe9ehwOF4TXQR/N
BxgwDme7WfwIrU4pOCP0zq+jLz7iU4lhk6q8KXZyHATSiRkAmRw3/WcCgtOl7sdUAKHwmMvxafsc
0mqvqGZ2tVM8MCk9NoLnDmOp3CU9siMd2YPr/1lweuidLNBgdXHn8rNhOMfIEXJX8eOue1ZsJ6Jt
6tb9LPEB1sR84nGHGhlDtR8eOMz9dmS4dwFWgd5o0JW9W/04JiAsnB20Q6b7rStvdVr+02ftrhaD
b7hzkGTyewsZVBZJ2QXjTMZjo0V/qh5WeG5OUvvqlezRaIdDLsQhX78NezpWlc11ZA8SjXBrfigE
pNi9GgrVOUQWE5vT1M+uUx6wMSMZzIKEMAt/uwrb85FOc7AmOmm+ufrVynVfkxlvDhHnVVX+jkPx
qjTlwxBt+ZtqdWBk/fv/r4ALW6iThWiJgWkvPrVTvk8X55PidWZZ6ceJBwYHZeBBK7LB67PCc5z8
F41NfTbVOduvmXWYjeEDmdZwSTtl+VW0JB5PoDJl49V9isIlMvSCt64rw8FSl5OYo+GjlFzRIqXE
qC56CshyqI4RSrAtFTo0yF+jz9YzzY/7IMamfHPm2Do69ZL+jRBDBmY3qo/aSBkRttLzmo/JBK80
hMg3XCr04j4aupBg2Ag9VctKiMdU53cRMyflcf4wFP1CPwjlmU8wNFmDQdDCuO8lbh6tmCQILopG
K2pYrXVdIU+v6PzWUHaOfuzaRPr1rDue2nXw8TBX+0mTbF4Q/I3KKDNODUPf56Jara+u63hchijb
uU7aHZ00aSbGoeHbhOs+CNGm66Eqo/ieROOLhIsMhji3B8/UFRC7LWQIznjcJR0S4KUwTr1eWcds
zd8rVYtYoF2rtwRUlcA4zuMsenfa+lVU7CzKMQ81AiS9xVAfk2zIPafIGq9xp9yHzDdQE1Sqh+u3
8KDcY89OG4tJrpSHgp94IeXzoZ8Sset7vdm786r7mo46Nza1v02GCYw+AnxQyM2jXHWFx2/OH125
CoBVDK7iYS6vvXReMl29DCa6Twf7eRCBcNJa1dP5hN6cVedOV/725jqBJZbKYa6UikM2l89j0yUh
Ke0wTn3XWT8W3V/gFP2Tpbf9Zztkro9YcFOCwg0XXfcPJPkrEvI29OUGJY2uLxbj3bbFl1uP0CzW
AIJd1+0eCw+mLq35mOADkRI7Lzyf9nku+/RkpObjvEwHVZZchQkhxrR37PFoKuLNsePBk0gpz50B
cm13g/SRlZy7zHyOrbI4LAOta+VaNUVrLALYSKzrG/6pKJvfQnQ2B9fak3NvRvfYNj9g74Zg6oqN
zlP0Y5lX6z6hBHmWtX7r6gjOi9xh4vlCjsiYnJ7LiTNOaixqz1Z8mlvSCOtB5fRcAXcasGl/nYX0
tWLml2Z4ixdj9cZZr9j4WMSrYRUPDM8k0Ir4G6Pcwif33t21pLp6KL8g0fPuqZvnLOzjGW1bV7ks
qDrMWUt/r22z4ABfSs+2jcu6aM9QZ42HY89XrLEtvnmYMuuYYWrqJyVJP9H2Pmml9ZP0skbXrvom
RhVgR8yc67KC4ROYusjmJ020P609PMuiV6DYGEl4ZazAcGtczCbnI9GbW54uhd8bLjdAIs9a5KRe
cHNQfEHwNCkcgMs2dJvVlIPvALlsIZNLy3GDZiu/2BH9eJKPHyoDmb099ZDjtzEaH2lcXzLoXsSN
3UfJCjpihfURT/Ob28afGArnqCedD3VbRlrpHbRsOanVekVcO3pp3r6g3cwBu7ZoVgETHcs4Yd92
tj8QochTtgBDlI4FHlmciiU9CzmGS9IcWdm45836ZCqShdOpNVBjSevSuepfzOJaL+p0F9clRM8F
AGFgb/1Sr0egnvOhTRZtNxuQaEnkct8GoFmMQLmttZhLFCV2ujreVJS15k3tOt9BopMP1VmSax3n
t4kiWel57Dnu0DO8Vj7185xrya2CGmaDyTKRiMdXc+3f7WI9dgUkcF0Wf0w920uXK5nllBFrEh/G
sowIxR34NXt9j+J5CCrDNkPBfOltNvCTk+ke0O1RU9neMJSTZegO6F990HqUTfNy6drsUBvORUvy
/SpQ9q5dfCnM+C5V60cdm33hDLjy2XPLw2VTxJU3KvpVOs7epbvp3PLYdQo7rsZT0k1zSJjZyFMD
aDC2iAubqDj0NgRfPCAc7RI30GL7kY2fVy7pl5ZS8Ot6DcqyfoqaYVebCH5cFanEpHOxNkZyGE+z
YtnohoZot/kMx9HytkporhmBFyVMG7wqNe+xYwtmWJ0NjVQCIY3zX+Q8P6R73lbIxzKJU+ov/XcH
uOlo4BAyA7aIrfnXtrrTwqpAJtUz/r3PiLhDfD/93Ir3m01wv7qHodB/rEig/pxoZ6eCpnT6rObq
3a2qmzMI+gNRvOX1+uX2UBZwGp1n4zBTz/2jORc8XuyaVVLQBts+QZ2gcve2sQ8NvKVcvkcOdioO
B4hxyYgJMHCQcZenshGoyS9lh+KdOy3TcC7/9rlx623yqvj2FSDLtHJv5jCtaVMHOpDFvdDCxSR3
4/fkI9gNtn+9WVqYVkbcduSnGF1jImyg8eU/RTaCvTSxTyhpUIxgryPycopN67ZhbGWXuJxCZUCb
s0xBQpb9OGQHlfw2wSqNrqlPwgCJdF7i5RblGUWej6kp83n78LwqQaS0u275IHi70GaoXh7n0bwX
RD2smgT+wRKba7PqMlyxBC7Mt9yYjkTVIS2If7v2nV/ZoftXcxlOW0oULlBT3/3EcxG0pXMbcodn
vfX5FEJGvrO5g6TtKcJIwDANpurlaR4Y95Mv/k8z6N3VDoYDrkW3aV5uFiHJbpXv7Cy96mDpapH/
QE6DAqnzc04TNvgoLp0Hib7ipe4sS2MsgoOHYvzsB/M+sAmRcWXaHvwdSki1Im9UkwOrKdQ54vyg
WlJIY+0nLf6BLn1sKcz5BPbksqLdwyN3oCpzr6MdbWEpSwmfuoatDFWZ38x1QZRL87uWETvXxdcs
yl9z0C6CU5JviNR11/KsbuvenflRire1jTjnWj+qk3CayjPwsre9Baxm3DnJ91YH15WI3msHt6Z6
lF5v9r6zTk9jLMJ8VhCRdKDx9YFnQxjlAbFlUJmIiWEfC5k9dHl2HQ3rLvhBwDJzoe7hfS+siQWu
LR41qRzibNxneRGuNgwu4W2Knj8aWna35wlMkmVlTnzOqTWonAEwD/leGClFHWSKEkhjeLSM4h2p
+NFs2wsXAr30FidNR9WwF2AvpDJxenRBLvbOwPrm8qFiCOKViDEEAxt4EoJxazlzwxdL3uNi2k2T
G6xq/WgW+8HtvraHSFHTXQ5eHOtgtO1HuqX/JJo3D+PfzelDSKzYVgG1179wGzMULpG4iFwNbFwL
Z7t9IkFuc7uty/9X/2LgFhdKGHCN0t49pd2b0J3HsWtv1ihZeDAuwtLOE9pgZNHV/6+eajg/rtq/
bE9AMWO4ZM0j2xz1V00J0nC638yqCk25y45Xbrn3ebS3Md0wKMxsZR/6GqP6sVm+jWx8yM3hUCzv
hUsDMmHLzoOW0i1CVMjlWvK6lSPnpOr22M8kB2weLQWlf7U+GHQYWtsHOb89Q4xfAC/OVbczmsRb
MStTNSN00h7Ff4XSfjnOdXmoMIZsTLbwaj9hmiyjq5xuK0KYZFtiYwzcHiT28e65nh75pqdJKR/y
3H6Nu+VA1+GJPvI6FhoR7ZwqS5zH2XiwLWX2Dad72dA/rM259ZlmPuZJFCjj4OVLdygHWgRNJdH6
Ahz13Y/rpeTjAvDT0kbHDv88I1l3stuEU8tLtI3WvVBf/n/hNu/O1sw/bF750ngSM2H0cRk6FCly
1v4/mhxgWAXSZEQpXiInctGNs0NM8RrS+R+iIEAn9HG5S88e+7TLhwYob2nC7YuyPkcb656rRd/l
s3blV6jpu7hxQ7vsJ+7TRi0h5XhUe1459zdyR6aDDlX7dNyajTQDCVWBQEjjWLCIMJcxxDnHZwft
I5rqsNHKU6/k+62gi+SriQ12Bn63+0RlvG73hNRS3wYat+aUWVgPeHK38rHdYrOaD+n6rYKsbz/X
tphIti8xyB+YzWjXJXPocqbMTbhVFK6wRGiWsyxdEXwmy/ySNv2uXgh0k28JZXbCKW8r22mZ3rI+
eeXXtTsBI4wHa6v5c5o+xIMaUiPKsvMEy5MmBwRqPIhQ88NxI/RdJXNLhRRm8jvHPcau7buNHa4k
5GizE2atHSB6YiLTA2RAR36bAV2Yvx2X2Zq9mpPNjkFJCcAi2rMq/VoAjzNNHWbbet7qa43V5JA1
v82qnlsbORVUZHQXyLSpIRkPFjUUsGLfLmxjdm+5jB7yjAzhYQ62C1/BA7lltds+QG7UAY+8Nqg+
ldHkP2v7Ycn1rtfpMYNR5U+3283hi5gz2N6cFmXiVsdW3ImWZAKK0T3WZs78SwTswDWVj2f2tbK1
u8GQ2GcjgJa8rFy5lYc8Kf6gAIReKDx6hKI6sUUf8hGGog2AEBkZEUsvrF/otIruI0lsqD0abpn1
4KLj9GsZnabanem98ZItoQ09Vk50AN8WAEgW32kxfRNY8Op07j9qH2tjipH72do/ZDia+ux6kV5p
8TIbERZOgwX5pEYOaKC5r8YswTylA7Pbnp/c/h606EMT1kvTs/ixXUCYm6CIRnGQEGnF9g2ThBGX
Meul3ZxYERE/Gfp60wrglZUpzjSK3l+bhZdsU99tFXj7e4I0X8Uo/7bRJP+IQjza1QzDY3yxwcCc
0D6P6rb5Nd6raXnAnOSxMrQ/1qieLKXjqdAJbFHkcC6GibWa+Xd7TOBv/+Xm+o2vKtc2cX5GKZ5G
aYDdmWDbdvWMNWQVqqsksUZnYspc5Wl7GiFyn5D6X8ZSfubZ+pkaLZ1B/YBB+Q5QIeQiHmNl2pml
izBY/bQa7caWxqV1s2dh5lfb6l8UqG8DXgQBmfKSVyObw3X6pEbucq4JwAvZ/Dz1dfMRZ/rblGtf
saHfzYJGIDXdvdAw8SwNNQk0Y6LkuM1TNDaP5WTcVqu72LQGzBPYITcaP2T838E3s/tdXrI+5JQd
HX6xMLZq5a8coi/EdBfGlcxjgcHGaszcFKOwtXnBYLS9931lzZ5e1A+zNe5Xu3uoAQbI8tGeEOch
QHP/gnyQzAKgjRtJ6bdspnisJ32rIu28tlrAder+hhhL92Kj+qK0v2g49u+4HR+dvTRwDNpHp+mv
NPCPlmneJ6f6iasFi5lChuVq7/iVdwJQVrPslyzRH6zKCTsn3Y0O7e2kfTXCpMJQzThBwXLr4rdF
o4z4p9MDVSMYa+qBgfDTX+fi3ygQajRd5J4xUNk+YMEKlMUarkz7lY1QqBqzc6adytAw99lOsZvu
Uszyu+Zi5F1/r9j+6ieUf+g0H7c32Lagbaax8YtGf5/oGOqcsWYrRFsBhrTzopI3ZzKnytcN5Y9e
b1tX0I55U3zXCAraqf9Kzbny07L7ms30B2RHcnKbEBBD0HXmHykRpfQOS0atoe47K3plK+QN5j+s
DJhtQVU1Z/lRTQ0uGJ3iqUt1qlr3iRLP0lJHvVXce79mV5qzN6uOvuPYYeNFWU+OMyJENp/BVs5z
UXx0qIJkIQ96b59xk+Cj81EicHOxpCdHfA7wVslbnrhhJPLXqkDPhVQ087EMYXevOKZiZStqpcGo
teSu6hQpfLCeCflCON6jPzAyCts65jtWgT76XoMrzJ6XYv3rpGNoZetyUJJxClmXQqyDurDxVqdu
CGXjhM8SRl2lc6Jjj08279dgs7UfP1iiEvuVbeiw79hXilTSfM0xTn1kzCUE/3DHMy5/BMhAFc0G
Ft4Ccjq4IDwHtmLTu12k/3F2Xst1Y0mbfZWOuh70D28m/u4LHMdj6CmJ0g2CpCh47/H0s6DpmaFQ
BwcTjOqOqBLFvbFdbpOZ6yMULH8nqZnmgHD6xi9f55ru/lQKIz6UhD/gxh6GbZcTiqZn4q0OGvkU
Oj2B471C3JirNbbcJrUdmVxyrUAKyXgmq1FKQ38nBvp7p1TbRstf88x8kPxunwfag+PV2i7gUXdD
EHvs23KA9XV1HcBnF+kgv6HDmbkpbuPKFVaa1vi/SKO0CA52kuv/oes1eb+OikvPktOVm+3esqHl
rUgvbDcXTkPs3ZMSvOuicJ/l+ALjG1kt3j/F1JhKDWn5UJWZ5oPt8GPzgHeGa4pstQu4ixmmhjri
wj5ARyKxinVGnNJhdY/4FJHNU2k4rLdi+Hq5BTPosanSkOujMNQExIYOBAxKOu52Wb/JWM8jEWak
wVyuZoafomp/NoWUTgXnWQfDu5NW+EeuxThaQHfMFT1BsxhkEZH+OraAlxtyl10ZrklprD/34RNc
UqWWqZFGAHMjIi5sE5qn1DufA9aoEyJLOojAeQISy4WqfCpl8zYl+tH+3HdPeCzxgHcqr2N1YyJ9
uws7r7L1SlqiMEnjJ56DpUxILANBeoHfsOjCuMAbZBVyxgmzMaAkeL2WJxuyTpJvghrLDVGsMvfd
thpaUiP1Fsw0kOOYZMWMCIXPDZMyorY+LJW8Uf207OFeEEJAYF6WkchJgMMCk3mcpWdaO5UkkpS0
9xwjRAY2L+KK1y+nf/RbuTvJBCwG28sjNrPalclqr+o84BUNZGVsPibcPnhMJTVAfFKEr5crmMGO
KWPFH/qo7wOe7bwBtpw6+nC+c3/hHcDNXkXv57jaI54dLtc0Lr1z/TVZ7XnCpQexTwiTrvOatfF3
qTD/w0r8r7fuf7rv6d3/Lqb893/z329pRmCk61WT//z3Uxrzv/8ef+f//p0/f+Pfu/f05iV+L6d/
6Y/fodz/1Lt+qV7++I8N4hkVeqzvRf/wXuKP+10+Xzj+zf/fH/7j/XcpT332/q+/3tI6qcbSXD9N
/vrPj/Y///WXLLJI/+tj+f/54diAf/2FIx9PZOYn7+Xffuv9paz+9Zck6//URVkBHmKKuo5v/a9/
tO+/fyLp/7RkS5FNC+etZoyE9wR8oDfW+k9L4YBq6qpkoWBj8KMyrccfqf/UJc2wyOeHOWTp/PJf
/+fr/hif/zde/0hqQl39pCr/9dc5CJhuiFOsM6kaTlZr8XBCXXCvtt2baQQVbnDdByug7rU+MrfO
IH5iPxtrmxgmsw3gtXCHOJGx4NlV1ZyQKCElQ3DveYD+lnn6wrYjnZvk1DSlPXMShCkh5d3JTVVE
3eE2qSRS+PJ1KJrDF8vyIG87gXns/UB6TjVF/iVJan+qW1wxxNMm4oPJVQgHiIRbb8HqnzNU4zeN
Y/BhibsJkpM+nplTKxGPBFSj2hD5EV7pRlAurO1zB4axiomZ6sj3Jx1IVvZqRYiQqTyr1RABldKI
dk050Uuc+j9M8/9MpI8T55xBHGua2CviWohdMvPmRBJk8BaZKYFMDamjRpR5N6rnLB2zfuvwTM3V
WNHEXJHgWpiGn7UnmRCV5ya3tPUQpuS8xgmysGnZbLVODTe+GadbxAfFlyF1gzGaUq3WCky1mzbK
hpGLofNI5PGyYNZp9FXW0oroWsMhR79jAe5U3naePtU1U/xlWQYtF0dHO+IN05hMXJ4dk0f9ME+u
h1L89blaJv0ioDfKpX6sxbGytVvUb0aTPcgJqM0qcxeI4zPzaQrDLIfGggpEJWnKK71AeB4Ih5PU
SgTcatxcM39pPs0sWH1ylJP8JORSTU0VgSN275qAzYjDvNxXc4WPB6UPKw8bWnl4j/QjgrLKAX8c
F2gBl8Hl0qXRfJ2bomO1H4pP1ViJFQ9rJpM59t1R3YiUClckDhOknw1EkRh90yQQvSrIyLR59mpX
5CZJCzNBHptxrv5J3zlSMTiakDa4uzPiJ727XCnfUrG/qmLiAaN8peI3UrtsVXXkQlkwTA3R7gi7
qvFOthn+JMnccfcHZyuvolK9H9x4Q6zKejxVX+6jOds3GYGKJ30/dukiXiby7tCLN8WSqN9c0ZPD
tNw0Tiv0Y+9LB4QtGqaQcXf5q2fmjTnZr5ywRPcmxMil8aMXPbvay+VyZ4zn3yjlSR3GJD43p5Jc
9MC41U1ejwS8icOSxspcDdO9xvFI6Ev4cgUKxfCz9P1VV775orO53IKZnjEmG40B3Mlkf2UD7x/T
TOQdVVlYTXNfPv75h8WkRVCfgOIZR0Xv76JGfnR8HtBJ+fsikKO0MB3nKpkYz85qXb3uPGI1BZU3
cq/aginYsyS+64G3JCUyYzynrPJGIdOEiAAqGXTeep7rOCZF0N9IxbtWxKvLAzFzgBsPiB+7awgk
UzAiGepeYm7d3Fq5JLME9Yvq1DuySYkIebxc0dyIT1awrsAIFDTwfkYGJmcIca6YGZy2z5U+WcQV
qrI84lM6+jfezvfInASt8Xa58BkLYUyWcVArpB5CODpqdXHo1fyrgqdRDZOFw+ZM8VMseNNGkgT1
2DiqRg4cFOejat0LWfqJ+y0HoCkY3LIU4gZ7ik9S1bsiWyXk6a3NyF1z9QXs9FwLJqu5UiNCDgM2
34gAKReXLPE4dkZS+uX+PyvjNzZhMrrwWFp4M+y/HE5wStkxqxtov/4c50+dtGu+tnt/Qch8ZmXr
k7FOYsFtY9fixCL3yU5wJYh8Gnk9lkzeTWGan1t2Uxh1IOa8pPKMc/QSGLSyET/jfb71HIdsPvkR
ZhZ0TLNY2IZmhmcKpy7HF9Sg1vSjmrY3hDLtGuBVBGkuoedn+myKp7Yip1DEzDeObvWW6ARTEuw2
eHg+2u3lCTBjO6aoaXhESsOcNY6WM+xwSj9EYuYtTK65zhn//MN+ERRhagEBJTgT9mpKAuCVm8ob
ifSA3eWPn6tgbNSHCsiy9Iq0dI0jV5771le+5AKumKiMF87Yc50zseCGLAW9nDo64fPENUOBIwjM
DRZeMec+fmK1+zRo3ZrnhaNfQWdl0qjlWm2W9LpnNh9tsq49ATpxPAgkxXpQE+oGMHax63pn3WjN
TUZkudq/f24QJstaqDKS4BJDPw6i9hXU3nNXay9DiS28XP7MEpjypT28MJmm6foxMn4i6ncLEGoT
Q9blgrhgMWZGYuqNGOoW6hVCxccxJJN4qsRZp00Ha4lj1CermJjxMCR3S2wYbEMqXmRwcN+lNPef
CNzPFmqYOdJMHRKqRejrEFBDFDz0JgDZCHcfUAsFmW45WBJLnxuMsQs/rLgmUDJJb8m1LsqW3NPs
69BVEHmKMSpPWDpxzDVlsqxb9IpTcF36UQCwB1O4INczCA4tEZ6eSbSUI3xuc1Un67sAJ9Srepad
fIE060KHrKfg2txZeljuL8/esy/+bLBTZ4WrVJWAYkR0gsWVrwhhS7eEG8XZhlcS73s6OC1M8zK/
jvClk1VKxh2hfWJfZ3Zr+uatZXXKwqfMXUbViU0oHdGUoJ6mBMUpJIUZroZHLC3DASCFnHi2ho4U
cacG4RhEFhcQH1pEZsBWqIRoNIJ6l5OKaTu8LW2dkFxlY/Asdy0YdX4nKsQKoroE0hso5gZ4Ahk2
EgDAU0YqwJIy2IxRUyemBjp1h3aXWZwqMpjdVaZ7gNvMohaeNVkhJKRLCPC3zRb/LjkgsZ4u7DO/
1dDPXON/n54+THujNxLXteL+WK15LNoQfbiJN82+vGluo/Vw9UbQx1aK19VLYXOVf092JBCuiHnZ
RCtlwQxKM1bq9xPHh2+IjaBJZSHpj+Dqt2yja3/zcGfapl3uHVu0o92ik2qmpqkkruSnhJ9xsD3m
m/CBhP0NkhM2SXW2soLhuEGTaGVuLi+PmaU+1cdNJLkwNUQtjnIn3FSZcdcHITFr1bNuZug86+VC
7829VU4dXSE7Boy0JDoVRb4NNOVW6Yj5y6G4Ku3aKGXbMq3rhulM9MVBUK4rlxQ4WYYUMeyK9q2y
+h3aPLavCw9dUie2qXlLLseZ7p56yfzAIkOIXPiT25CiXam5tu8UlUjumJy8y90sjRbtzASeOsm4
sIcirNToJJLVXt20TiC4EKEMkWRajXTGxNJCiD+tUt2Q+1ZfEWBcE8BKB30NG3e4NiJJJgizqX9d
/qCZk9VUt7gue8HQCbHkWpM9am7z1PXll8tFz3Tn6Mz5uEWFHqk6sD27Y9EfWwJAMvO5c5feQmf2
P3Gs9MMizESYRcC5CU/XnzMY4VW9QYPs4MOwv/z1cx0z2fv6PgQJ2/H1ORTpxzJvyn1hEB9+ufSZ
vpm6MgG4AFZMs/Ckgetc+XgOIZkQH1WjgrHQAHmmBcqki+IqExpFsZKTV7jhD1RaM8O2rDp9J4E0
+sGPIAaQ9YSDgJCdxinELcnoCYHJhfLV0XiBJGivfNeBgiQkoZK2TYhpTRS6i1bPtwo2TGR7Wagd
ER5R7lPCyJ9x2asHL2uIzPesql84HJw3GXDVJgd0T3WLTk5VJtK6WUsn95hsCddaAS1YVxv/5O6y
DToQdrXyNqBZlrRazg4RtU42aQVgOc5+avUkZe3ii3OyZgX8aMkQnp3BlD/ZQ4ORSTSEWnds3tyv
jIwNc89W1vWNf+XsfiCfZbubxm5W9ZoM/YPW29qhPZFnc10u2aKx//5mi3Rr+sQ6mHotw5/sjhl6
rDl8+UoYrpw+3mfkLsd41vUS5BQv0QhuaEnwqDhfL8/+8wcgah7PFR9Wr56EWlOq9C1pXKtkn+3N
nXtV76I1lIUN2JZVuW7X3Uba1HtIUZts1y48FP0+Yp1r87j/faiZSLye90xqblfDtt4QvXrSbIRG
+Kff9Kt21fNPsK/WKSNi2OVGW9e2Yqc2Ifd2xFafrpAsONRv1o/gRn8jc2wcGWaes3B9OO+WpW8m
ZrMLQIb73jjvgDnfkrSQ2MM3/Y6Q+8ZuT+Ut7vVXaeHVRD57kKOyiY0wCyMJHZNJCI5h7ezkTXjl
cc5wN9WVc3JOxipfFxvrWtwGDANRlGtnY26UfbWtV4BNF5p81lDxERNTWwm62hciHxEU4C93crvQ
urMrjJCBSbmw+AsxUjCyUXGrkP4nNL+89M5ql54Ez3435U9uLbUplqPeYXhC5Fxd6aTQXhdCny28
0s2VPrF6rgS0vQ7S8NSQkrRKjWiTKbW+YH3OhdJwGVImxk0LizarpCQ98e6xVWLR9iNOlwZJSMqt
ZgK2Ix4fsNTl5X7WklLZxNKpLvoQpNynJ5dMXjnKN4lgkowgLxQ/c3SVxzZ+WNI8nBo9gBBuU8WV
J54qsnpUUGaxnQ8/Lzdg7tT2e/l8qCJp/a6q6K9TrA4a6HktB5mcSQd4DMKVJpAETcquQ2SdJKxa
U4143TSVYyX1/L3CSQF1FPGPy98yM6l/34w+fkrfeXoO9OckVvlVrUZ3cRq8aIl1Z7ba0kFYHqfB
36ykIcoTG0SkLmLmNdTFdtWto22+42C6VTfGVlojsLXuVo7d7tHE3BXXPCCv3fXltv2eEefqnZgj
vLSOSnJheqrW/Ubbvkp2vYOKj9F9b+xvp9ONsnr58tja3kZkw5ftx58/l0SFZybp71PUh34t8rRS
kBZKT3KrnCBkcIGsw3sJisXlts0sZ3liLJwucxSRnPCTm2TZiwxOdwvIX10wFnOzYmIsCGWGRw/B
+JTpXxz5QODUyoMPVOtLt9657pkYjIjXb8mtqQCsXrKKVFIx3UTiGVZOl2zSXBsmZsJDpyhVCqpo
tX7dkMOsdPGmKu7a+nP7gTQxFI3J42VpRuGpdKFQlIDMiYmXJdgF8sIEnmnCb3HLD5MI0aYwhRrP
sV4MeIeQbGmEqfHw6xD2/ql5JE0OMIWmi6Ue1JAjzfR+MKQrIYoXvn5mU5DGVn34+pIbbyCRjndq
qnyfqcYujkBuwIOUOlzwYrpKiUptFYiql5syFxTy+4XlQ4VuDMY9lKLgxJXjpJYyyVYych3mWqqD
Xcibw4hTElR352nBQhtn5vHvU9eHKiunbpKwHx9vkv4m1sQN0tRXSSrsFpp09kBlwJj+sw+lIgBZ
4lK+eW3cujfdGq0MQLOAIey34AZVvS0J2ojlbLyrbmFHOH9ipM7J4u9rdKlCnzpj0MTP0ffwMEDk
uTM25ZvyCw4eQCQpWLuvl5t4drvV5emgyUZRCoqiSIRuPejusxv6KzEoVybomWzJXXx2HVHHaEQ/
jFKfiHWgVD6iIvqLqd71ZbcT+2TthM+X23B2FlD+ZJTApIZi75LcnqCCmIruSnZfQ3lYXS597usn
42HFSBLLfTUcvaiGwkOQ5MoPFfyFYRCQF+I/XK5m7Iy/bZY0YmKSUxTtmMAMhJm1Oy1MHx3NWJhS
c0VPTHFtNumQOHV+BBH2TY6Mb6FFovvlz57p++mj5ujlloFESEfF09MNErF3KKQIttNF9YK3cK6G
ye0y9klXgjAvHfsqJTNaP+Z6tXJ6Y/+5BkwscFYRmpRYaIUYaKmtgVa8i2YDmjOIrIUumun+6csZ
ijSSJfCWchRQTxwdhvHJJ9Xr5fL3z5U+dtuHxVXykpLITW0e2qZ5zMvsyYkws5fLnuv6sc4PZVtZ
WyEakDmHOvoWK0TR5TdyszRzztpWXR5jwD8WPgA5lMOhN8Gf9DAkTkbArUu+catrtDbZZj9zlqKa
yfLFVQ4sWWqtg26WK8cQdoPkXZuWYSfGQjTMjIEYw+Y/NiSH/BLJomgdNAGfnYN2jPWgOI+oGCwM
w/loEtowWcA87lG83poHr9J5VNR3fa0Cp0g2JaMhOZAckTmNyZoO9K1GlBcZ50W90Lrzc0CyJscs
N8wUXy2hjrVkrFfhU1ojyCl9uTzBzk9eyZpMsBArXemE2x7afLjJIRiTdrKwd58fFcmaTC+1bjrL
bw3r0AMSBq+0ytL6e+6Rstnk6sLKnuubydyq6OtiKEPrEBEu8cWpgdhqShL+dLPYu/pcD00ml64g
m5a6qXVIumFNFmJqO5ocLkys328bf990AF3+OXUNT9cGMeyDo46E2YOpKOa1i5+YhHJIqhpE1r0X
QJ0WeoCPfAi8pUjMESJTnWHjNZK29iCQ74gsFq+CIMr2tQdCqrdK9VgkebKqZAOzHddfzIJLQCAr
2boR8sT2fFewGziJV5omDqsITshaq1V93Q8V6G41da5SsiZ+hDWPlhAAYjLpLnen9DvF70yTp3kS
TjiILNfUOQwZ2GApVurbtgFdXlvD0UjiBoCaJd+0WtHB/e+Hb2HTVEehRgOoaHvlSzqo8W4gkfvV
alVjEyptsYkLA4xqiGid6uvOLmia4uS4jgf12u31ewsGBrCXZKRYK7CPSRHdtcSTri2glvvGCNHR
DgrfAt/RNk+Z44e7FBDlvRI2+CMrUX9X5cG5EbMg3kpNYKEQhIwAyVnKDlR4uh6GvjkmsEKIHsD6
KBXIahf0FdAOiLei0wXXBu4Id1VWXXTsMhlMm4zAYNSazk6pWhQ53TI4OJS688Sm2weR/lQFknAA
rQvlFcXAFY5LZH/dTn1ROhT27DBQM6RLfeACre8eDU/UvkhOFN0SUdrbQZv1NxIai1dSrYPk1fEQ
QpDPlV3a6dFjO0jFTRugs0rodrTuAhiEpSqrz0JowWVx8ejbbiokV6bXhyuv1pvbPLFIN+5z7WYU
ZiM3uEIAKsur4clU1YGzZCECgABdtAPljC5nD2xIziX5Jpa4QBt99CrkmQP2XgdmCzsgvoIOnX6V
KykdBXCBORth1m7qpoTUURNCJ8X5AIhVcNA4REJekK362kiFkWkmtta2hH17KgIJaFBXoA0udJot
Z6jEATcKNyY6g6otdG58pcCKAOcHDcXvXfg/shOtCSrNX5G2Bp4i+t7KCXtrX9UAM3rgP8eqKghY
iFPQcLWf36DGJZLTY371HUGLbfKpvFNkoFMGTyy3UwTtDr1R65t2IIwKtSFlKXlnxoBOk3e8xCtz
q5Gsg4karRWB0hb1lS7euMHCzjxj/KepO8j6+T7HIvNgDbh65OJeL6zvl5f5jGH+e67OkKSyyYbp
G8wTX2+8NW7qDQor28sVzH37WPGHk5EC77X0NGk4ugg77LRMgHxdqP6nzqQM6Z+li4MgdoNqKEcv
RrwX9GaIKF/UwxyBN3m5AXOjO9kee2jEtdrRAB2hRk+1FTm+Qj/texvApr5cxdwgTHZHzZVqs40G
Ti0IxQJqPUmKAjs7/VRIuy5NXXo18ndOJ2fBsU+yfVTB29fwvuu6fpeKfrRwjDh/SiWR8c+hKOFd
Fgh79keDoPM7XW4tmTQdiDEwZqp1IEbh18JJtG9AW4iA/VTHTT15ulpz4Ipc5Tg0ZFIVQrwRHMC3
sSYthZDOjP7UY4eBT1yl94YjBmidunA2xnABHRS2t/lcGybXKqVE+g+4dHd0VUCpWhxIiCDkw5UA
FXWhm+YaMf75hzXoN4mUs+hY5CMzrnMOfda/uF6P5rWsry83Y2adTz1qJIM6VdM3nH4VqDW9IkEG
MxYutmNXnDmJTB1luaWXkhEV3NxcyGj+M+AcqDf8371Fw/KTnTRZ52i+h5kqMJd0en7DDGpO8MPh
n7pevovFcik9ZrwOnGvMZLE3hjfEDYTqY5ABQLSwWGydAwQpxYd3ijCuhTZZ4+ifSjXRJWNyLm4K
q0u70B2OopxCCb1WasSuwIO0cNzM98uDP7P2p1kUGmquIUhm8yBL6atqRteANfNtnPHQHKqIfJs6
zuWkWQiMmDGX06QKtQ9ND6gRUw1wdwPEVwyUezd5utyWudLHNn5YLF436mxAoj76aDBFe1d9GKK7
y0XPrEN9stRrU4o0XuKNg1SChvIfFbTqGwWt7wUv/9ynT9a5OxQZqWK6cZBBz3Or3ijwRyRVWrhh
zRU//vmHnjGkxDFLg+Ij3fjhmu3XFBHPwcHyXu6eufInm3lVy4Wa8skHQo9kmDQlUpfyF1/StE9W
MFnifpIhv6YGLHFtuOmL6Cg60aukyAsPAOff9XVJnyxt2axSkvdNgso04b6o/WMYi85zqurqKkmg
gcF2Rtsol4sNHiUZFYdOWxiauZk1WeTIyXhhmZZczNQ3AtkyLeZKufe1zxngaeaM7pvKkGbYkACN
4zY6KtHjoIPZT8mPe788+DP7xzRrxjVEMSgch8d8JTjonXQAIf25FT3NkYlL0YCdqRgHUJOQrTIf
uHYVfyvFbMEgzfT+NEkmqRK/UNBMOqhyvpFQdRFVhE5PdbiQqTFX/mRdS0huOYHYYsKzmyFK9oND
PIF3NJqliI65CiYrW/G9MpTVIDkW4SmOKjuVv2WE8Kv54+XBnSt/srKDygq4tSXmwfBVu1Beew2S
svqq5ksuvPNR7tAvJks77fBANbKfMH2AB4feje/WWyHLbmEHbglbfnKxLnZnxntHQbW1FvLvRV0t
3M9mDJc2XfeVh1ZCpfTHznhDHh7a0LH3sgWjNWdVppk0pdDFIQKz/bGMwnvyBPZ5fW+Yz5USneTA
XbkglOVb2NAL9c2N1eQcTxK/aSlVZx6U/L4RfyYw+xXyRuNP3jin6TSV33WOGmbGYaiGAmK+I62H
PEoR543VhfUyMx7TfJoqUSVYRkV6zEFJyrryYqX5qVS1t8uz+Xck6Zkj3JTvNdSp1kOWa+EreNYx
EwMYTRlPcSbUhRCFE9CZeS5J684SWLCe2la2WHfGo9FL4jfUo3D7mIApH1oi8ra63hU7tZdqaZNW
klLtjABcn+f3uoDeNKBdH3WZawf5gE2MI23TWaXx3Sqq+lTyjrRrTcP6laly8c5ziLCptcbYh4LS
vFVuEG9yAmFPnhMR6IQVXFjNM8fxaaZPVZSIzLkIOtVutm8QcAejGu8Mw/1RVtyJMyFZsKtz4zgx
Sz2wqYAw8P7oZj0ulXxVSskql18vD+Nc6ROjhBy7bgHEJkjbuaujG0t99pPny0XPrKFpXk+m8v7M
owoHgfS7BOuy0Lp91F/7wVI0BLzH89eIaVoPQhlonQaecYh7RK0DCb1kdAT6tRJXyk2HdgWaJojJ
D7mEJragO+nR7C1lh4qNhtgsEi+h4SnPgSgka62Ja8QkQ9lGddff5CLCjVrdEGIBlXIdFHgBBB/C
rlt1vJyV6APc+q2JanNLolqDbNgRjjIQgV4t9skIK/cMPzmRtF2ulAIhz8Exm9sY7cUrscmqp7o2
nIdeLjNilhH0qiyEe+IstXY+d7CNaOQoBTdyu/JKoVwXgv/qGHLFq1QS7JE2QwuSFBxWgdSiqJyE
x8gljBsWZv3FSoVhg/h7cnBVI9x6MJxXftf0X0sAlJsoyrttmknuzoCzuZc4bex14GB7GMqUWiRG
CFHXkr/VkeW+VkBFLQSzNAtgvRTuVbAAuybm8yvFAIEdO6m39VO12ZLg263Ac0VfxWBotnFdi9va
0pNTDVJnoxSh+OQXgbs2vFhDZEAuH1wdrZewyawrUsuSb7Vu/RIkqVrJAu/sQhGh3efqFijqIblC
RdlYVVYrHlUVKSNNdON9b2b6N783ipfcgWZpmI22bgJSDKxevPWiFLgw0MRtBGf9qi6D99zEfxB5
bXyVoC+0T2IQ6qZiJneh7PdXQKH6NaxR8mo6uX9Eq4PxlvpIQqAigKIdY6Uvr4q5BTc5pALi0BsJ
aTWgB9jNlRApApJvgwhUf8ik+8uVyHO1TPYvqR3dLem4rOGfbtVgJH0bUbiCqheicNC4v3pc11ah
j0dMyN65GSkbAVLIGmoRGnNZpV71mW4dHEXwbzQ3M1FeRU7QH2T9J6mgJXj8CFUcM+7vtB6EZGw6
4Uo2C3ddNtESKGimFdP8lLxRJA0OqHkQQ9jT8nMji7YDMPdyJ83Yp6mjvZdjjSB8bnJOJmRoEaV5
cz8EXv6SpUpKXMsoUPSZmv4GtgogIevMqPII5k8+JoWG9isrWf9i6En6a0z1232mImmaXxW5ZKrk
RtUf6+ymNO6S8RHK/OGZXy8XPzMe0xypvC0KQ2+D4ggyCgEQ585tiq+hm28vFz8zINP0qMYQh7Bq
ICgbrtwj3ZAhtKR1j1mgppsq19KF0ZhrxVj9hxs8HjoiaGMuWRCMwUomaKqD6ujeLzdi5go3Tbyp
Kr1A5Yd4rFIptrmjvHSR//Ny0XP9M9mrhcRsosEtjYM3oG7TvnoAza0aASLNX1+uYe6YPY1qL70A
5rGv9kxSo1pnGI6tRgDWNgcuuPJ9fJRRB4vHamP/EJaSR5yj7y9YxvOVc9Udd/kPA9MmsL6jjsdz
Nu3qO6ngGerGvmpcK4S33pB4iVqiyF5VOKW3y73QWOdZ4X3mmEXl8p+Vh1CudccK+yOA4Vs1z77g
ln1sFHTvLnft2XlB+RO7H5qxrJg1+TYhh4ZKflXACH6u5Imtd9gcDdJ5uiNCfXbp/4Dbfbng80dc
SIp/dkkDMrkPBj5ZyoR9N/CckmflqQizn0lfbKK8XcoLnato8tpYmEokJFXELYIzOio+tuIc+7Bc
NXFFhMynXocsa6z8w+zKMyMwBW4gRzFEjejol6NMzLFNlwJazw6wDi7vz/JDA9mmvCwpH1J88yZn
S+N7ftlb1mjHPnx4U5aJ4TZNd1TRDTOz7NCW6VZF4TBcio2e6/+JYUmHSiGZhblvkudnWW8xAPUa
xDp5ORu5TRdeBmcOJXB5/myIaBSJiC46qXxbuGrIg8j32j6/cm/wex/zL/lafou0rXpbbq1N9Rpe
qzZSunZy7b0rC47e39Hef7+0WtZ0ldfgx7NyzK/aVyh7bYaTsdVXyTpZd7a0M66dW+0Q/zS3+TbZ
xQsP0vK4xM9VOln6cVgLZqmT4oT6+2ZM9NOuQH3bwuqd6X2NtNPGtHETroGmrIjAWDBoc/NxYhaU
pqpUhK9JkjW+5ZhT9L4vm4W5NLppTAxgeDB+7MxHRAJIyuRmZT9HewLZ7NunzcPet1+jbXLb2bvT
95d+La1OANntl7sxe31MHkEfcuNvhbW5Wcohm1kh09iDPpf8TBTHUVXQ/tE3ivbcsXckXr9gvM/n
AJGvOTEegjVYTgmi5zjcGo/JnfAaXxsr1CK22kE+yVfJwpvNebwA9UyMSOYLjRD18pgbKdw2J+3o
38dfzFN3yO9ImD/4t+x5C/bw/DHImnJDJbmtg7BnFC13JO1vc9Q6BHVh8injgjoz56cxCQXS8XWa
UHqzVlfPtd3a/hphr533M7hzrzQkc26UY3f0vzhb87Y8NS/qNl6nW3hRZBpKm2aDSMB6aX7MLXtz
YnnkRm0jXBUkfh6yU3KX37S7dGc8UPejsSM27QopHjvYoAiz73eXV8nM24Q1Bc/ledMh40APGPm6
Y324D8ZWWY8JTdVVdhWSYvpD+OEg4XgjrXrbWpdH4Sm/0taXq59Z/cbE0HUB3mKUQFijPi9GvojM
Ubew/ucWw9+cqV6DQH3GYlB3zi9UiNrrFCuGAN2v8sk8po9LYLffCYlnJtHUo9oaeWI07jhs9/2m
3WW3zqE5If6GyYnIAm+O1kZ7kPfyPrtK7Jdslay8Q3Wd3maH8pZFudLulrpzrs1Td2vk6bEouLQ5
R+aGcQy2+l7cu3vOQzYvXNjty+N2PnEfbvXkLNT0qWJ2qDAea4VnHyjIsrHC9PinSAmc/QDlLCQ3
SvW/FZrQbZumNvadW9ZbHrsIuUOLfuvnTnNNFC4ynakT8m8RUlKR3OK/dxJEIhGfcBFrRJtQjjhT
KPFaLhohtgst4yK00IwZ6zL18qqQYdDYZv5pdrI377tn5z6+0Q/mDhHRVb7ywL/dGjcIgq7Edfi9
Km19KxzKJ84dC18wswCmkOE6D4NOK/mAsgjXiRcT8/d4uW3nU24YosmBDHa+G6QDRpp02efiSf0q
XkePxdHZVl/9n8bXHqTtwnllrhHjn384+skyQHLLoSYnCNeNl2xa97M2cQoUBhTFq3mhUPYPaNuI
zEtP2rf4Pv3ifHfrNVv1Jt/2+s45yif3rb5a4h/9Tig7s6in/uHOLM3M6wbOyffxw8Cu8Cv6rn6R
v+fEKhMPgAis7RPqWdnCXthfHrGZ8+0Uryg7caQPAd1YODxhuYS6RuRHuT8MASkvz/rU/ZV5MTlx
WeDTy7LvQSpkDWl0N3Ku2T6xtwSy7aWBg6bvXQWIIluoJF5u2Mz8mPqLfaUzUaAV2UfTAHaqnm9a
VVi4/c2s4KnD2BWGOA0rxgnJu7Y7iOabFyydiGcObFNfsaHGTaO7DAiCj7bm3Hbbat1uir2yHvED
4ardolJ6k/0K9/AoXohmf5DBHY0btLewPc8dCabIRQcAOgGZEtP/S78SN/W1fwhunb1zEv4XZ1fW
WzmrBH+RJcA2xq/2WePsmSWTF2syi/cNg7dffyvzlI8bH0t5G0Uac4Cmoburq3y8Uoe9dSTXbFfj
RVCiH/nx8n6tPQpcw3WUDaTNvByHTodQ1LyjOzdqD9PZP+R304nvWtAt0CtkosP6Zj5Vd/wkb7Y6
l9auMNdwJjoeYlc2GJsfs9PwhdzkTxw3mHgWp+YOLapbS7tmlMZjy7eXrGEujsEkPMigPrjl6+XV
W6lv+2aJuczbAXq7MJvpzr6br9ozBGADdGiE5A5sZ782Rnm7aT9wUGapmfDEUvzN6crd8pz9TG7Z
VXaCkmtk3ULa9aY5J/fpo7ytr+KNx/KaS3QNxzHOOVomUoyYXk8HfnSfi5N9Sq7EdXYmh+6sz9Dt
vfM3fMZaOGrWnjMLOnTZDKfR7Ju/b7K1TYCel/lr++Q9+i/1bX9GqAF+Mfdhuhr2eDtE+cahW/HD
Zkk6TRd0jyY4cyWA8XZVh32P5pHiPpcimJYtJPo/io8PNtCsTNtpsgCej+Xs9t3eDQji0/443vQI
UOXu5UuKp2N5cF+bY3EjdnXUI0RFTBrIP+U+jyBqhwjEvy9vtrrnV/qxfLNUvIgRWEcKT1rjOVS2
Qc+f5/hXy6AnGztvpVyI9Yax/6tfNtzMius29apcXadtkuKkQwHNoj8lP8j09+XT8Zb7+2htDSfS
WVpPBTSgoyF7rJufjnWfsXynRsgiOVWg6z98i8BlbRKGG5mJSOuuw0hvkpipAm7FfpiZE16ex4qT
MivHU9KWUKt8c/9+G44MqZdiY4XWfreR7QGDD69mprFC2API2oMRkXU99HT5xila++mGt6gWUde8
wU8HRdxzVSVQ7P4cDNs360fuPAsOuSjkjNiRJV+y+E0Ge+PSX/nZZvFotEkKgVn87NrF7Zq+ZlW5
8fBaWXGzbpTNrZDdBEsZuQgs8rWyfjbzRtJy7Z1gkrXNPUBMKYO3hCTFFduX4EJBf89jG8l9c12d
81N2QMPUuQM10hY4em0+b39/9+p3QSMPMXPsQp/etPZPl94s45fLZr9yt5msSN00QjseLCtRIm8Z
iqpxd9ugiW1gP6d8BonnJ/faOLt9ynXsZG8eDwJjarpDALt1bt+s/AMH9C/h9G5xvIqhAkzg255Z
+EKDfPfl5aYIwKF285pdHV6b4JAFj+kOqdUymEL/yJHLJcHfFCnIPPgbfXsow2+X13ItDjR5lMji
L6z1sZhdGVjP7f14U3xl5/muOHtXxY/yKnsaPiUPwn2TRcmqUlY2FayQOkkQ298r666xv27MY2VJ
TQ4le0ShB70XU8QUwrEavZYDCJhzGbq0CSDnfnIKin7On8qjnwvO/49SSUBp2/dg4VmT5qFTqKfe
2sKXr5wekyNpGgHWEwNmMws733lVvpxn0jgH3bVbDLhrT+l/f39nhFwTkjGZiDO0TmsnLIWS0P+e
85NOwLcxc15cexAa2nXoMzxQnfEDSZWNFCtdoJjcFzsHfvZz941J1+SDu6+bBKxQ1vIrL4oTCKsO
bsl2l61jxW3/K+a8m2pbWRyJL/W2VeLHJPmOxvmG3155DpqsS7wC33FdugiOG3YgEDv34x9cgPTJ
GkO33bDulVDzXyT27vfHfdxbsvLsc965YHOm/S/VzJDlHicED27+cHmV1oyO/ddlg5JHxaMWGKUZ
g45wKDjclJPe2IO1rxtPikIqiVyWb58TAV2iathnMf4pNr6+tkLGewK9v3Rastg+V5P7IH1+zNl8
AHf0sau36EjXnsD/btd3u9ApKxedZdnnUTKn3M85kAahy1UH0e1xqgOq/7Ux9S4aa2OUsS2vaQ42
GoGfWBZX+8ub9I+J6YO7w2RoAjVIn7uicM6ctV0bpLJsrAO6nvMidDRwX3s0ulGwX6aqPLtTkt03
IqX04Ce6UMHAoBQHfdy43bW1pcHuBMXmZARReGLV6NLtpXvQc59s3C4ru2LiEdKlduNEl+K8FMuD
y1FH8/hdFutDPKFp6fKCrI1h2BVRDpdDV4lz4eVhW9z42gLhIMjeIMt2eYQV72ESViUe7WoILYnz
mPv3tZZ3pBs2FmjlUPwLpt+ZVNNnvC9p6p5tf36IpwZSPrmeAiuf7i//9hX3ZHIdqUyiw4pl3llK
1j6ju1+dY7BCQBFWJr+ahapj1ZRbKbGVuOrfG+PdbJjoG1C0T/w8uVycLJAFHP2YOzuVpjQsqVOc
cVC657iUzlllrf51eY4rFmCyRzW4hmVtEaCl3ekxndUzFdkhVTVwPv4Wdn/NBgwrS8ZSjYAReudK
zXeDAqEf8zfemWtlxn9QonfLVrsAb6ZUeedlAEFC/Drm6I1cknPKOc7mPnbx7qN/3ZYCnGqFzP9J
8zEk7o549XGRbjgDCCLB7/LE0N6Yt2Gnv0EtWdfnGSGh497lFBCk+ktbfvdAB6A9LyiX58tLv2K/
/0eFNNg1ZEws59xMRD0VSWUdtMrr3YCE/8vlIVYs2OR1z0FESVyR4pnSiDPJniAxDO3DOaiSb4A7
b7zIV0zIBGlSUZRTpV3vjGaZ6wJaF5pDZ6ZII56KjSBsbYi3v7/bZcdyOwcC3M5ZDF57gIgQ6D1n
8KLiWl92ad9vDLN2S5m84jlQmhlxKT+zyQMQnHUp/2UPxFbQW8ynXWNx1InbkR7koiGeaWfdU8s8
GxoMLE22sAZrk307Ru8mC1aYwVEJCKvGVD2gBIhq38vs0+uy/3nZKtYMzwjO5goS9moQHroWSOSX
aFbIkxmQdif5e3mA1XU0XhSp4I3ltCM85+wdKc+Dwrb3rFDHvL2XJZoyHppB73Ld/Oq6YuMx+fGs
hAlWo4Ayy9iv/bPgmf888aZ/5MLRScDwzvxzeWJrYxi12Ynbls4nLs4JrccrSFWi+O0CZxM4SYfU
w+VBPnaXoJb67/4nsovzjNXi7LblVV1Nz5adb+z8x6YlTIhazOZiJAL3vadEmEBPvczuyvY201v4
47Xf/rZw72w35mSsymLookr3USnJ9ySbN4xq7bcbxwLlSgXiOK2iPnZI6KSO/6wnXURp35Z72pMt
heC1PTZOh/LtTJOuVRFCvIgP5NC2420nt6Q2Pr7nhQlAs2juo6uiBcZVlByyQMNhoXht1/UJUHc8
SQX5DS6gH/PgnS6b08phhIT2f/eEWH5dxk5Po6HRHtQt4voLxFhbHw16pHsEPwF0TWcNvQBoAltW
AFr6tg1ivxR7UOl4x8u/Ym1VTY/gIBhSU29H2iPP6Pj+WUzzc0Wap8ufXzEOE5HmD3xQRTbaEVC1
fyn6AXVBo94hPyDat7s8xMoMTIzZAGw6VJt9FiHc/ktZAWGdWd9BCWaL/2Tl7JgQs8FuiRYSxIUj
twcIIk/z/cT0Fhrw48SfMIFlQIz0S8t5F9WlsPDGGA98UuDByLyrujipWnxZuub755bK8ALDnMpW
MNZFiffc11UwtNE8frv87bVVMtyA6/REF10PYgJd3dl+dWzbLdHZj19LwgSJgT0stRIN0dl2Hl/j
cnosq8oGf+r8YyRolfIQ5H1uDkayAPwBOtapY5+Lqf2WEtEGs6sfL397bRLGaQdxal1S2clIlwm8
SXEswTLV9e7RR4mGL6+XR1k7b8ZxFmUqQZ4l7ajtHtLhqUX3I/F+6U0ShJVdNiltfADPB53XGt/n
8VXvFP0+s5MtAOvKUTbpbMBShQ0VC0hsk/yeEu8RRB03nuQbHnftx79tzbtLUFloBuST1lGz+Gdw
8V37rrW/vO5rv/xtP95/msbL7A1SRjT7CXGykEK/uF42Hh4rLsIkr8GHuqGhPo3yqXuYEuUHDaUD
Ah4gXS1e7WzGf0mffu4gm3Q2CqRLNXoLQJYnhPc7b+r0Ec2JxcZTfm0PjFucOd5QSwKeWWnbO86z
K67FRrV+5YSZyEp46ALhuEMj0mTkwdeJDyXe9AW9kfQEcDuQpbInG55ibSzjNEM60leFbmikGEjd
naw+xPNwrFKJ1ING/pLnGwd6zbCMA60L9FdDDYRGTctfaArUIPjtQNfoZOFly12ZiYmfJF6b+SpG
u/QIeupG3ZWoWRLk5xPXCX1SfG5vTPBkI4s4octMo2mcbuIeUQ2j5bng01GO6aNPoN36uekYZ3wp
JpGryiaRIHdeLHcpRZU3vV3cHz04+S6PsWLDJoIxV1ZTQuVRRg3NrxstTqnUG4C4laNuIhjTmFT4
nS6JdAG4nZtb3S5TbuR29KedZ23QpRakbkrn4XMzeZvhe7fVZgNzUgWyasJuYlKittx/v/zpNbsy
DvpQeUtfL72KOtqpXexA2Qfl8KAZ2anN6L0l2Y/PDcT+OwebF2lTQ2czqga03Y02A8e/5WdhO6Xt
vkvzF1HW8+HyWGvbYxx7WJYvBlnKyJ6dv42am71Hp3uoqZ1VA0hVP7FAZSBFuDzaytk3YYtvZEOW
BDlMlNu6OY2pWM6e1Vk3PnQmN07/iimbOMWpT7F0lU+iWM7ktoi96uw3myHbymvERCpOaazc0oez
98FLN7R9EhKePZAqffLd+c+nFslELNZinOysdmnkEDAxCP1UVey3n84b2Yu1BTIu9qSvW52WI42K
ZtmPKTCjQGV97pe/bfu7w0fy2bbAp4vt7QiIyCBLMb7Ww1a2Ym3tjaPNMtqBZRLGUzc3lpPtSloF
pPozf0qikAuT0maAVMcyJZJGcc++TnF+7Wt3w7+u2L2JJhxmUA2D6gBbqlgIstgnVaRHnSUbfDhr
K2Mc4nZI49brZxVlGehkgqHKIehY8SEqq4acwA5RbTjztYGMu7vhpev7Hfh8SdYh3zUQ8C4jUvV2
VgGWQwUSyvvLlrSi3Cb+DznI/VElXY1UwthX50TOwxTORZyGhevVexdZhgMX1vy3r2brNl/0EtYQ
+gQ77qjSe5sPEHNgaAsIizxtr9SIINQCVX8APt3hruH+rMPEn8DAqpyR+qHsUaoLkpmyLQ75lR03
8Ye5TPrZW7BSBeG7ylUg4VXpnd3Xr5cX6F8E8f8FRmEiD1UpE0c49RLF3jijEtFnHgcLep/Nu7jH
UyfImfwLXELxyhO7R1eUR9tD7cv42h3n4cQW0EizkQz7CZy9V6Kd/ghfejejJ6ewty0naHjqhFlF
1c0IOuWfIBMufuoU3dGW504v4NRwgmzx6jkA70UbkTn3x7DrUV8P6Jt0C8HqXvE47tAaQvW+JjF/
ACNt9Q2Ez9V1x3yyo60qvjukKk5D2sNh6G7cOWWe7YfcQitK5pfVsaLVd8VqN2rg2Q+sbdkRYpnu
ldQl2TPitGHVjv5xxMQPfcbicF5yuat7hdYV1jshUW61cxpVP3aLndsBq0q0f0H8+6bWvn8YLcLO
bqGqoyxmG+pnzRjlTd88oEVV7GWzjEkI3AgQ723qlnPYthUoXbtutgCU6rMHtIZn6OyvmUuDehrk
r8u7u3IrmzBOwNfy3itmEmWFc5IctG8TqB2zOhuCPIdfdbsJIMVsCyy7AjIRJoqzR8m879GyHE0c
b/2caacJ6MD4T95C8BStLdDgignZld08/y6zlICbJlZ7Ug35YWlcd99zf/n2ubkbbr6dZQ1fiZPf
WO0VYEJtoC31TUzkIGzehWNjkUB57UbdauU2NJmDessjoM2OO6gg1rsKEsHzstVqvuIsTdynPYKs
RE6dAjGK9bIkP+ZcBBnrzmKLUGnttxtuf1BUzK0DHzPO8a3T91889GVd3oS1T5uOPrVzIJmQAkcm
/Efhsceyk1uyNSuu0UR+coen1djhHQ1J4C91wWkQ59N3gEy2UNkrC2/CP0Gs5JcpeJkA5+Ui9Koe
Ha4Z6GLccoScZC+TjVt9bRwjMpMDdQYuJxJVbvJAZkYD25uSoKTil/C3ng4rrsAEhYLlaybLAvWd
Pj/PkAFd+jYgBdiWqmlHfYh0lxsB7dpsjMebowrIwctBRpLML0p0V1DcgM/p5785LvjLZrU2xpu5
vXsg+gMTbTJpiRDqhxzHAPqMgv5NcJVc/v7aYhkhml23sex80UVy4aG1JGEhnitnDOq+2sf2X9l/
zmuYyNBi4LZjNTDhoQZ9TOPTH6hlbBEjr5w9E+tZJk4lBxB3RUN35w7f8PTZWJ2VANZEdrolmO5A
daOipFdBJdxz63/v0iXI+S8s0OHyFqz8ehPhSZIp61oNr+cUFkqWrEWIJLZSziuuwwRzqhZSDXqC
7IXnDmzHmzYOktbtAp+SLTnmtd9vHOqyb5BssWY7AgHgFwWy/oC7m/DXtY+/nYt39l+VLjQq+tKO
HFZW11aX2XuZ6G7XkBodZ2yYTlBuQM92kk7npifjfepX3k5mbfUCzZPuWUg6X4E9xd7YrBWLMDE5
Ce3spILmRTRRmiF56RdB2iOCGId+V07Nd+pXGzmNlZn/Kxm+m3k7LpUQk8NwMvP7Nm5fwcCjNux6
zSoMzzU0TptLPO4iKFJEPovv6rz5xT17i9Hbx+588NQ2waMuJeBZpGA4a8S47+efCPujsuRhYX/T
Wb6XYxaWRbe/fH5WoN7CRJFmmVKDnQ525ENqttVzG9AMMi123BVnEOD9sbryNnbqP1LaB0hNvrZo
4Q4SppbALqEeTv3u6fIvWXHW/0Kzd1sml0S6+YgfMk/5H2Bb93HhPHfD+MtTzkYuYm3njBcMtDsa
W9qNGy0aWNaRBC14Z9JuqzF7xbyZ8YrJuUOSlCsWlSR+GJzloayt19rn57lrw350t4K9lWvHhJyq
SY4dZ46O1KDOTNlnux2BSXKe2dQ9dmP8fYq7z6W3TFzpUHErQx7QiTLaXqeIkUE7uQUMXNlwE0EZ
F2XeKGgnR00y/LGaZkcmflUqdbLneYN1ZG2It7+/s6nai6G8YaUgG9HVvkm6YOr0wV0QXm3mGD/m
9uLCBFMS1iu1WJ4TtaKC7gw68cix9d4WCt3YDQnK/Bv3wPnhf45zT5iASo/yJvday4nIktmhmG0Z
trF4gszLQdrqy6dOo9kH8FbAmhyJo5K38xMtZR40dnZyVUYRKG9hNFcOjIlxLNysE00JdiYQOUTo
fkHQnP8En2AoJGTjGvH1U3Mx8YjKQ6nVzVNkjErp7QTD5jSdP+3RW2Wh+upVx8vjrAFSTFSiy0Ag
Ws4oavV+34KUol52kgMrxKaGA8MJ6SAySQZZKeh/jTxOAkVmEUrQVD5e/gUr156JWMyQjKhzjZzl
zMQuqfVzPoIJ8PK3V7yOSSrJZ6h+tYVHIsDfHkjnn5w8u6pj+Th62VGV4u9M5o2834qfNtGK6KSN
JS7AJVIluQOq78Ds7IyEycYqrVyw5G313nmFhjBb1jbyxrHIEOcQlIm6OCRdui8a8HrPhNQ7NYOE
Pfft3ecWz4gUXLD/MeVgRrOm8U2mfHGdIOh5ziYQboSj3VV7noIGI4ynnm9VJteWkf13nqn2R6ub
ZhwvNLdCV06wUMqY/8CbD8Jelye2NoZxpVa2I2XNmY7SBAEWIGC3eZzlIbh5NqLeNZM2LlXeZHTw
tCzA/C6uypTegvHicz/eM5GVhbCYnLVnXTXtbwtNywRYYraFevp4ZTz/7Ry9szKrgPabYLmO6qIN
beR+k0rvhur18rp/vCyeiaXUmTcODvfGCET4f7LMivI+3qLlW/u2cWu2SCxCIcWPryh++u3Sj8ve
ImoLMLfiJT2T9a/ndlpWvZtFrgfdPaEZ26EqSBCd1zKQGc2QEizH7Ku/SLAG2P1wtJD03wEcMm44
gI/vHc9U21Rd5aJjn1lXnX5VXAUJtfZVViEjDxXRVu8vb9HHDtMzSQHtsXYBFneLyC70rZ1Xv73R
h3KobDTgDfrN76vvBOXcjZO4Nhz7r73Nk7840tfQc/R/+uqJ9eKBcbb3QTVNy+Sh7reyHmuGbRx5
N4eevWgxkGzt57knDxmUxkB6v/W8/fjR5planNbgAhDv4F1Yl9Y55/prVjpXY2XtiFo2wsOVIUxU
JWvJ6EihwC4OkcalcgKSZUGVl7sOWoSXd3/lEJmoSiYmK6YegwBoN9nhqKrme5xT8ftzX3+z7HfO
paK9isGiDsUNBv4AS9PnwVZ/Ln/74+vRMwGV0ge5XdxPVRTPM3Qc4zh9KhlLf+Htax9JSaZHP+fy
vllacbM0Y70VV680sXkmb58HdYUlh1xtxHSfHXsq/fPMnflL6fbpPk3QiYqyZn8oOlFfi9KlB+A4
rAP1QEnf+Wl19JFbOHBX2GMgO9GfbLuq9nXCwKJS18kn/brJ/6dTt3KhpexE8O0/SSXHYFHuPRjP
9adiLs9Ea+oFDTO9KuMrB/XB+6FlC5QmsvFweXf/1fX/P73gCcNPTHaTs0pmaLgeFzsLBj7NYVdS
b1eWk/3sIp28U0s2HctMQnXVHdEbKNRsQ7AuTiA4MYI3OP7mBm8aNY4O5GCjS/hvPjsspBDw3Lcz
+uICV2TpHjhKEQ4AshzKpJyODLxSj2CiVxCWkHo/xXu0Zg+3Y7LUR/Qlghc1Rl21mod6R6RVniU4
mk6jBi9HWHdt+5xkDv2hwVr/kAjXveYFOoxkPhbfpzxOrlN3KWRQ1pIfmWj6YJpgRPsUfcrXvJ8g
c730XD+A6q4+DzSBtFHLId6E5Id/UKDPvVuauCUbnn/l7JsgJF5ziIRAYODK8uhO9+VZTNnjxvbh
gP//7tlm6Sxxl4yqlnY4I/xvK4tfNFVXcqm38CwfO3fbeZvSO8cyO27VdIVkIBztimDw0PHQ96O9
r7N0iw3749WxzRqYk84TK8uaRcIf568z49mp5Dbb0s5Y+7xh34o7IC8g3I66xG9uheaQb/C1c/rc
+huXX4agJ08Z51E2z6e0nr2DsrwrXgBKenmAj98mtmO8dxvLdnp0srFozK1bexG/IdgENlqw5R0w
qTxsXPtTyREoxfx3q9UA6oUMRzFiFpgKkPjL0WJY8u/VFnxjZSpmYazo4wX4pUYiNqDegzWN8n6y
6+w8UVRzA9Crxzu3cbYQxGujGVdiV2ZiRinXjkhFX5Clv1Ye+B/VyMOu6V47sEtu3Oz/agsfnEHb
COZaJiGVh32K0K0Tim/jjYvZfFXB/XIlQfEmT+yHqgLniYD4FVR/P/T35nv1Sh6nPPB23rkMy8/Z
ilkX0pm1TJS0bpSWL03lhXpIjmn9C+Klh8Z+vWyPKw7BLA8JUMmVObTPgYxhp65roY3S5bf2nG88
xda+b9i7X9C+g2Img+b4m5ZTaPVz0G6R9a74ArM6NA8ttRYrdyIgftAbVjvDF07neEvR8ONnpG3W
hxLfA2q8Gd0Id5j4NvtuA45mSCyLuSx3EkqcG/fJimmbxB95T5kL3n0PAmSQj68z5wrdnPcNm9LA
aqY6LBrrU+hy4N7/6xOAgKosFttIwufub0n4WWf98bIhre3FmwG8u1k0T8qcxdJFpc6uQkfOVjh0
yf3lj69ASmyzaFJKUMCmKfciF7o65wKC6JDTqvjeB0/PCdqD4ANUXJ+KvGI3TdnSnWfn/Qn14eFq
trT9NaEx/9SpZGa7U+10xPNsX0XMG1pcD9W5hsY5NOniKG7jCIIAD5cn/c/O/t8RQc/KWNJKk1p1
gJ6rRDY7AMCQt5JD+qjLfgkd1kCYUiLLtMusrrkHp1YF1aYxuxV+Od24hbMAR1e0O8q0vErThO91
JqoX/I/xbGU5KCHapQusrm/epGQFDW1Hq5fCaQBuW3Kg4vx5QCv5TN0QjdHlnqhufLo8szVbMTys
K3KCBHQxRFM+7sYGRRo/2X3u08bzALpUQ4auhiGSYrqtYnsnky12q7VjarwNltKbpe/lQ0Q036Ve
GuTzeBSeFebir5f/uvz7V/ylWWRC/1vRWR0GQUsAGHd+yOovmBQ2rraVGZiVJT4VS1VDHzAaXLxs
Um+AHMMyFMduptXLPJECb+ts2vI1K+7TLC5BgaNleZo5UeFzHeIdmJ7TwWE3bmctJ9Sk49CG8Bl6
vArr2EB8CXyq+be4oPLNyouH2IX/ywdHhhkHdAR/Q1Evb3jARzl/G/KuPieuJBBVAbWFryuIEdhe
s58dJQ6tOzpgla0A2/NAdlLDYYcpt769Seyee1Hfjj3qallHflQeeUENhBw8J75eaAaDKQpyqrrp
z5K0iFf87ttYxWiatNskcJwYLGoMHSbTwLcyOyvc+cy8xhLiJyhYdA56TNGi3Wdu9UxRwr8TNOuv
IGI9f0WT+I/Zl1kErOBQBTSv/Ns6TeVNWfjeQz7N7DSDJz2Qsc02XO7KGTXLd6h1xKjb4yDVscuD
fBnBSu5vuba1jxv3kNUoQRqoy0cJb3W4DNCTjC09bLiXtdvCrNmNDRnTsU3cCLL18uDUCHCDBlIW
0Cvr2mudkj7Mvc5/TDlJ7pXVWodEZUhAAZ/4VUyDFfYFbR4vH+iP0y3MZHvJY9oQagMg3y1E77RO
hv0yZ+yQQBcdovGy3tlZIb8IYLpVkMk5/v2ZcW2zjNhyx9VIsThRGcdjUFTe3ouHs2vZeE6U1+1g
9SA3SAEkrpzD5RFXXJdZUxS+k2onpg50GdCpK4vKv9YlkgquhWzE54YwvHvTxNSVPiYFpvks4ASh
mYUevGra2Kw1uzRcvBXnbd7bOUr86YD4b1HeoZ2Iu3Ghf5zCtc16aF2CzV0CSxbx0QOva958V8q/
8X2wSrYoTDVzDxLS9vXyUq14X7MqWqsiRw4xG6JBl4Ae3wwz2Un527e/f+77b5N8995rIDIXd0kB
p4U8jBBuyFrIxSukW5Yt5OXaOTbrnVPaeXOigIQgdqHC0V3UQ1Ol1WOhBnaTc9+aUdubkxtoAHrH
qvLEIeNZcQU1o+6ms8oF6qsQ392IZFZswyyQolVr4FC/dSJvttEFqK/HYUtgaOVeNguivi0cUWZV
FS0igy9K2mHvkCK98cY3uATahA6NJxBzXt65lXNq1kdn6ZVtpUiNBtY8EAjQiRUHzTTtL39+ddeM
150aAYx1W9eJoBx451nWz64cnycH0imVxl7pWASA6T571D8rix1iv3rypwyucRNBs2b7hpsABY7r
kypGiQFaXI1367VyR/xTurVfaytouIlWD8uExjYvius06Bt+iqFCUPdueHkF1z5vxMyyH7oYLadO
ZDlpoJM/SfmSLPnG7n/shJhZFCVot+grjrUpRRFAXzRwWi908hcKVEEBaXXvc9VXZhZIa5/ZvkDr
B0DfKgAjctAUA6Q6tgjaVswMrJv/dUAz7vMeyOw6mqtiCH2aTujj8ptdg16UUCOHHKRTAZkn20oo
yNXa4b5Em9Y1FEHzO656IO0oTvHGqn7sHJhZVNFcjUlfDDzyxWvlfR3djV6slWoqM4smad6XcZZ4
VUQh1AOgREJvVO/5j+Bzc5FTydJqX45pia0cNAlz0vcsnGNXhW/A6K2S3crsTPqdNG+SsR4IAlGb
vspFgHJ/8DZAex/7PmaWi2faEo+A2jcSiQx09tBy8G6wKhSVG/RsK5X28ZFiZknYKuq4sSo08sYW
ECBaBDPgDKVVfOrEMrMWHPt+73I68kjPdTDB1gm4tTq18Z5dW37DnalxYLNboSEPaq8vzZBeF4jH
Nwx3bfkNV9b7VPdTjV/OdRZS0ObOC3DWb/FO80RyuXEnrC2/4dE0FCQh01eyiNZZBStV7mEp+zYE
OrrdeH2uAPWYWfRVjqd7rasWqt3d8Fs2YM5VLUpMrR7/LFZHdGBZrO5C6RNyN/Z0GgK66M7dmOLK
JpkF4QpExMsSA0wOQrwX7qevnrd1RD6+zphZknSGmGrIVqNrzepBqZgEBe2ALbMCmm4cwrVUk1mU
nLp2KlMHSMp2Zz+xKx5WV/1X7xXClud+797PobMv9uVT9iB+kKc3qQ99nZ/Kh/KlfgEIwdpdvvhW
jNGsXfpWC44yxPMRFcOeeuW3iVd4WHbgkmNTfPYKf4v7b8UghWH2RUPVQHKhI28ZycmhRETdVLDD
3HTeRgC9NoRh82wUTeUshEVLwpx96XVk71dVcT/atTxeXq+VIUy2mVZNauEjEMk0de7QL33gZYoc
KN3o4fmni/ZBAtLkm0FPI+S1yNJH1tTdui4rQVLQNzQNWiifghWTWQ9A+Oq/XHroVyntor9ByEle
JBqIIftlVUevQCuC0MUM1jZVHCkgpz9clYMeHsfkABFc+6r25/hAIWJdgLobcbJiTvVDLXm1S3o2
QYO+m+5IWmtQXCqQGNDsf5xdx5KkOBT8IiIASZgrUL5Nte+ZC9HjBAIJEF5fv1l7mmW7qiL62jMB
hczTU758mePG8LlOrKo3RVSMcFbIcSAnaSXrldcNcO2C6mLUVSV83mCmtac0q48BuiBfiwLKP2qc
+X0OVetdkHtO4hAF77VgMC/guol4SF076VJ0gQRdqLfBrIudl3F1W4gg3ZaM9rGNhqldRZDPumHO
XosmhwmYP/JVKWSjNqFurdVoz9MYVW0/l7HHQv+N9toOcPWWvdhNXeB3Udj2TRB1WQUCT26/OhO5
VsH6NMVjbHkRh6+uHnvIlezccGBRyP0Xm7CPfsx+mMo9Oj5aPouwvrLMPw1OeNnicDLVzGzYz6dQ
eOh2Qdu8Z66hscpxt6DpcA0j+3Sl4y2L/dqGHoKgx9JdWQQ7wF9FbDK1R/73cXknfYrS4PmLzSor
SA2kQcn3xNWPuQxKOAsQdOHpo+2Kj0KaI1RsP6iDls7LLzwzR8vruQ9/tHoaaborCoHu2FY+I4u9
nYw4OED4FY9qqH2vLr/r07DK2JK3rKypa0Ajt3bOeCiK3znkYz1QQxwgo3Y3XIndn2eqeMvp7X8B
AsTzKYwz7WxvKwnJl64ld/0Mv+Je8jqBOKmIw7AwgOD8OfEhMfBWVuEUTyy4lmR8egLjB5xW6F8/
oGoE83KeZnvE3R+8hJ49Wg6vrPJ/XdD/Fwrx8NPC/OvhU0XKup8I31dauvswyP+4FkMLfHqyNXaD
k4KLv2HC5gm42dDC7cnHXFnNSisF+9ixvodWMfzUwsc5M2Ose9xJ2Ow95q2+qfMSysJk3+p6l02a
RtQnOqKSPRaBeGdm2AeZP8UwFL9pRP5belMyO2ozD4StQmMbRCo4XH9tqZzG9q/PzAPDGfO9dCcp
ujXYSKoHaxhhdVxRDrKOV0dlM1xz1Du3Lsl/X1bPnJFxbLAuRQhrkqKvH6xiLvaBBT8PeEb3T3z2
7O3lLzu3OhZxilQBNcbFl9WhSVwIRs2efLz86DPBaemQTvMC6pfMR4JCxHfhpT9HIu6m8Bqd9dzj
F7FJUVX5vq74XrTvpXQiWbQ35eRfuVx8Pgl0iQcg3ikRcB7uJCh4WxmIxBPenSfKpzbUfaQ85+Xy
KH0e8VCQ/+9sF05uoD/gB7tU37SopRDVQAJZR6E9xRT0T11/CeBidIkMTH5debPCkeRWc/k8MQvN
EkTLt9QU14wZPz/16PJGzDg0akGmCnbIWPeuNW9GyR+HKXxgrb2+PF6fTztdXoz9AlLAlQ6sXcW9
7w3r59ifGxHrqv4SFIRxWmx2keeMqRpnUKfFXUb0z6Ls7h1JbomlNujXeSvQe3T5Y86N12KrwxOg
Y9wn6Q7gYKxoCUft2WniarzmbHJutBbbu6QDeL52jQRBuvolG41546xEU6jw8/BKkvB5CKFLQdqw
bGxQvLGGIDqysQVbcye8Ai6fG5/FHh8bzUrkxulu0luT+lFffyfyzRu+ODzLy/HI4SbDQI3Z+dNT
aMO1ufmVOz8uz+2ZCLK8+eaj0qxqEVlLksU96aNp/MnUb44rAXWvBI8z47MkXQxOMYkiRAwMgqes
ep+6fq28J5KWq8vfcGZql/jdbLyc1G6L08FWd7PMDoFQu8uPPrMylwieSMGmbxw8Os2RCRTo7vWh
3JHPV3bWuV++3MSF6JveYGepHtozPSxWxLV+2nMTu9i0ZeUMjBRpusvsLrZED2MCEUuo8VAY2ylx
rY/p3GsWW5f3dV5YHbd22v3Dhz6i5Q+0CqPy3ka+716Z4HOzsLhAUBBOkHJjmKRxwRc3kQEQGOD4
+dokL/ZvB7mRxvWotZO9fipl9soaXL30PP380vOXN/2+dlKZG8/ahUN4xywLJMNCHmAQlF1ZRmc2
2PKqH0JVFg5GVYpJ+O37jy6bIa5/714jg5wZfv8093/llROf584TId+nYyGSASKB+8mugQ84lFzB
sM5sBP/0ZX+9QrHCGyrUz3Z9wfQOtkBprPzymuXT5xJijC5FZpE+isGYiezHcrZBnkppEMFzZ+4j
1K2aLQCEOa7QG3eTzqnayVDL29znbOvIrH0p7JHFltc3+8ou++M0qClxlXDBJ+RD3Hqdiiw3/1F3
abGWRGSQne6KKyv/3MwuAkQ9pSEayRXft+kQm26LRX+H9iwcMfRrEc5fxAm4DHUQlXARgsp855Xo
IABi8g0EiytfcG7xLAJE4RvRkRHnruX7RQL8qUYLAyS+nDn3v/iKRXjI7EpB0QteIJCk4jExJaRk
XGgNnkh2yde28CJEDL7LcqDOyH+ZV2/g43mafY9sBjv4YhRaEgZLP5UwF4JBBtoVUd5KI3fqtyeg
+/IXnNlhS5FaaPVJ3oFwtCNd954PXdLJ+Zq81blnLwIEZJy0b5VhuCOVOkrOkH9+Mff0FoGhq7it
eguhrVdhDtW4onote8+7hTmS/egb+xrg+28w+z9GQJd9IaQNKO/AT9jroKi7OAXM18ZDrdgvL288
qN/pYN3YKd8oXjI3FuFU/AyJgwWXOXlwm1uWtSlaO49oRaotSqdQa6uJfmNa4KCqlS4PgeWXO17O
w8oPmvJ7gWbZm6510uwO5VznjYL3FBUl6vkFlPHX4eSQXQPxLVi+WM7ax/9b5apqv9VtOzxVwERN
VGXzqCDPpxnSWkvuRd6Se4oCKQoYRd1EMMPQO38WIkEfu6kgUKtlwrQ1QdJF29/rQRIJOHGojn7f
h2twIqpCO+5eF0EKwHdm6LpT8xSLIgAoi96QTeHlFpxnKpVGecXK1w4hMa7UAKoKwVbA/04PvZLq
Hv1i+aZvUyWiMRTgWXojfdSh5cPoTVrPM0Frk4EU145w0yeUe/MNinwnFcYOlBGl3SuH779crc8m
dhFCjUd5ChUdvq8J96BsONo3OgxcLxEaCKdJdbDz2JwnDU2RWtt+GOeMOCsLQuFrJSnL47zISxER
M/ePYdYOO5gmuFf6PM6kT0s1UIY2Sqd3inBvOzyZIBTdFhXYln/yMYyo068v7/0zMdhbxPg2KCUH
IxNoeucOD+3gf7MNXPGKilyjj505p7xFlPcsR04Or8r9rGHmGb7bodz2mUgkWMiXv+HzEiGj3iLK
S5qOgQoE3GnQZ5bFDhgAG0f66VFJIxL0P5ZB7BZi3hvi5z+82e7vtZ0HV66P54ZwcQDQIAiRLjjd
wRSQH4XyitpVEMVP4A5zjS5wbi2c4O2/ciDURQYSnjTkCpnrZHKGZHCdYyf8l7k2f3jQPVweyTOf
shQuLkg6aC/U4Z6E4TMa7V6ogOoGp1e7GPF7P9lwS9FiU2pL2bIkezmH29FSVWx16W0r8+ev/f7F
kaAsKARNpXH2TQqN1mpsH40jdukIhYbLLzg3EaeB+2siVNGkOeDNcI920oTxHx306H3VJRNcF6l1
zRfy3DQs4tLgWHZDoOd3QB0qhjZNMgP0noR75SPOnMlLCeMs1z4zipM9aJwaXfTFJvXE4+UBOpdP
s8VeZJCGaXjG9IGDEgunj0o7K8jDki5CoRAqqFbupX8qbwp+t1lTRVApkns1QgyfAVEvI1WM4zpt
EYIoBLT3Y0XtZzmaERpAplDffb8v7jk0WQRMbS26AaG8PrjT4P+5/PPPBCu22Mta42i3hSJ7z+D4
y7yWoqEWvJigCeF5Bgbx5decmeClbnFIUNNgwVgdTNPvC/CafPTsDLJOvvb4BSRbou3WCkCHPrjA
FEO2dTNI2HhXqEtnVs9SUjgoPNQlQvCzxrb5wM76sCw8/vIPPzP8S0XbsCthzthI+wAxl2TUbRT6
fTSkT4BVrgzNGbR62Yjb8LKElF5r7+s+/NYpd1NVvYpME+6p9Lq4hGJ02sGO9/L3nJvn0xj+FS7y
vvfcLJP5oar+yKpYz+HGmq9dn84de8uO3OLUCOFnbNzzCYUlIoYN2qb+GF8quEyou84GUsfrEEI5
TbC2MusrZG1Gl4q1M7gPHjEcNUe/H5/LDCo1UD/M0b+g8vJLhhB4ySKMIBssUXiuvX0K8Wa42cVz
1a7UANmHPIsJKvM++CmXJ8n/nHKIly12fVZUHWtamu7RZVgXKw997MehDdNt5yl1HJF4NQfjZ8V6
CkjzpxytHt0mVjj9MnU9qAiCuqgfT25f/4ac7/SeQVi63U6moiLq5y5/BzFt/H4KZYdJBUUR5wLm
fKLh6DMF5zRCaa4aokHb9GgLywdZxXW3Ppo2Vx7R7g033XSEWKF37NA5gka0zH2pSTGt24Lwo08D
vh5R9EKWalvvPrOrjwJeDZHX2WEfnU7lI6qZYjUMU/cKCZeuBpONijJq86K9C6HmldAZYlq5o+dV
mGXWmjK3gHJcLr7hOuOtpl6m67QeYABQWp7a5FAFRxmvmO+Dspg2YGuXv8cUvfjN4MzHkwrivuxz
vSJNCSFaK7UOaqb0wUG/nhNVYpD7SvB2bdB3difs0hUR6PNm7YypXENFrLi3ZO+uRgic3nhzX32b
0MmxsaXM/rhz696QUr8KeFJu2mzeuaCmDHPBEwuSWYmwTJ0gfmfrBqWvGNZBMjFVcMf99sZLwWNP
bfPuwtAWEtXdU1XDsGhoqnw7Qt8rgkrisIePWrUGpgUczrPNmvHqppRQG9Rcbp3M7GbWgCzS7yRz
4b5qzC+0kd5mU/PS6jI/+UPr6NSwl8g0LaNKTVbka/dJ4mIdWQOxIw3PNtjlhEcZVgUKwuG7R+VP
22Fqrdqa4pxxs9ie8wer9EnkKDnHgqtXLbo8ymhzsE/GyBTUmgQ1tzxi/ozX6IlAXbYIIXI+/3Rk
vTGu/t1x9s3jzdHn8FfFrO9sJ2SRxfOd61KoooY2ercG66MD+o5CdmNAtEHVpjZo5jVOCVt4WkxJ
nkFdVhqacKu2oTObAsadXbKqcrZGZ9I97pj6xg7KnzA5eWx6dYTkQ5r05YR/Fu4HGeobqyLPtKXV
o7DZB26QoCA2ZRMPTNnYaZ29nhXx/9i6vCcezyPijjrKbe3sFRp4MMZ5uOc+lMYH+OWmaBWPvMGD
FmrfPzWmg7HKrHbIlaztWA5+BKOSP9MM2QjKq0dfWd8rD1yjuu5uPMY/QlY+TgSijrR7yQL+WvTs
VxeCcznb7Y2j/F+TzUXEbB3GWd7haTZoQXNvb6D7YyIVpLAIp+VNWmU8cVDIXukcbKHKc34WcxV3
9CRlKyEZlfbNHUQGdowWj9YotlNRvuF0F7HT61OD0K0szdGe62+4n9y21JoiaCnuFcEkB7S4IRkY
HEFhQwUI9KJk8OHvUiqmE5LROyRXP6Cj8Th57nPN6a5l/hHX5CpWNrkFm0ZEAiXZCDXLXT/7ke6q
e7AjH6H8eesBNYXkIL6wn7e5CW4hRP3cNOTQqXCVdrAdFvOLKyi0eFEziSTle+qpB95OWyszaz+l
69IUvzq7tWPWVtDZb7KItEjQOvtPK5x3PbUSw1GQGBd+LN+huNV+pbe232AjsBE6vFKWUaPFEEM/
6t7mYQxo1dzAKLVfw2+hTeyeJNT3nmTgJ8AKdDRiPSGmOSsQP8xK2PIXkJgbN7XvsFQV+L5ooDeU
vnGZJmkarsMCepGVU29S0KSN6x5B9Xqv+qlJAvDCkrYmiU95hnAdoKew+gV+2ofOpk2hAd20OU+g
vrtuUmNvjfYioNsHz55XTIRh1HUgF9ulXLlADo6U2WksZP2goB6aKLQTxb6YtzWDiSwpfxholMQj
TFTiguoPcLdeBClbdII5Fkqk04dwQMbF5ds/Hdx87aMLOArstI5tPt+D9b6rESloJljcNMbZottr
jtIKInR1uCVArHfTKOdbX6kyKt3umNbzvQXj8Wi0vdfawgKSKhyPzcyi2Z2Plh3e2mGIUZ9XKu2e
OuJ+R0MqeWrLfPqQimB+cm6DmS0AU43NoRmyn1MxPaaeuxFIjGqr57tep+89FkiUz83thACJk2T6
Y9nlrcfdl9FxdMzcdANz4ApOEtZKeyCept4jlZNcOwO4MRDBfMlnkB0KtM1FXVPKdTA63xxt3fY5
xPyLaQDGAjmgSoc3Li3MyskRtzvur2pD6GaEY3vjGJ0wyXe8DZOcV+1BNliIALUQfHucfibcBwb6
Ddq5GWjwyzj8OBm6Q8D5UTQ11lhT/gh6/Rr2QDsoa1Y07TcZFS9h4e6VMu6GBpOMWsAErJhsuIPA
073GNYnpeQvzIzdSjR42fglXcjLDTqScyZ3bZgcTAgDLGvMB26enxgb5BfwsuLW3x7Bq3CjN23d3
bDrMQggwWnrvIKDtkFIANRvsGztE0PPs3gYMV4yQtyl/k1YEsVePXZxJfB2AuN+OJqiye9atB/3G
IjA3gZX+Ehbkvwe7VUkvgqeBZQ+FyR40w2/j6QzFL/SZ10RWscghK63LOoRXRNclpkzvOVYLakKc
gIeQ/YDXcwPNHZzwc2CNMQYfHh/SPIxo6Y2GXr270FJ5tmYq4Xgx3teSgslUry132FVYV5ObF4jS
jRe1To5VXYdOMtiFAJVTBZE06VuncbgCSJVYqfLFDfUdH6vbElhmrqvH7OSdO4TbchjBRs3NVmTM
3xYSCrYW8z78nD373YieMGHBH1oUMSSOII8IelgU1M7KkemjDL39iA0cUzt3It5Vd51XNkmrT/qx
2h5j4rTVyq77CvVOt49EOjQxzMfMGotnioaZv03obqFdu6qH0I5Tv3qYkVzUDf3lDTDhzOAQM4xW
Fxc1rg6QKno2qOwEGpuvzioSlQO9qTgOksz4AC0DuWlg4R1VhrzWmfOjot6hbqsnNWD5qIwkkDza
uoW3DcpwM02otetQN1E+MQJyLSincjBRyg38f+EjBufc3xla1iLek1tewV7H0xBPdwoo5Q51Nd3O
llfe5ej8jnIA1XDlYHC67vM7dPX9dOcwX/WIxpEfwoOaMmdkSTNy8GMLUedPqdBrf/Q2kClrIwXJ
AeajnVz2byTz3psSRZrcmNuhG9/q3n1qPHw+esweHSohGEXHFyBh3wTJxxiWaknljWkyBi0mSkgL
5zpYR9Af/YBJya0C0ROVvBvhgWWjIUptwe0tTlEtWHuOVHCbrZnykP+o5kGlTnHwCoXFEch2w9Hq
e+9CTXeECDnCZVdwzFEjTtRg4Vk/FQkymYhG6jTRCuOezUCsY9ui1b1thg7t6EqLt9CZIOQKHyQD
qVwbBs5tn9sm9pAFyFgjxX8Ler+fEo8VyA+AIFUbNL7LhxI+9bcuJfkjkHh+WzSkesoaKjeFxfJH
6uROGOWjV6extHxcYGlhh8cSrTVvg8vrGzgMtl1EkLBspEX6o4BL4y+v4GGdZJXbN3GGTGwLAFPv
ygbmr5HtmNQ7oCmtHqPaTv17YhBoeFmX5Q5GzSN7Ii3aR+IKh+drDjmzuDEBgSCQsQbn1FxfVwmM
7rIiUdSDQU2QpsNPpzX9XdqYCeen9MajwS99gwd7+PPyjerMNd49XYf/uvY6LTM2HdMJ1MdgDz7Y
g3ZB9x+qPavMFRWCMzfrpXAI2k16MQs67X3iJHUB6bigX/Uz/RpAs5RXd21eozOKwlPdGHsfCHfe
pCi4rcqm/5KONoMo3GKQOlwYKzRoHNArLCZcf2g8s5uKXWPLnYEq/6cThWuip6wQihMpf5iG5qYS
qOrB2upFybzaAAWfv4Zy/E8wStQSBg4mOwiVDR8Nst8nlI3LVdOabH15RZ2ZbnL6yL9WVJEHY1ir
SR3qIv8z4Z5bT+rJ9fQVVOjfav8nwPTSPwWFqzJ08y476ImjHQb0OYlszs02Nnb4ViLBXrdO1qyN
yNnvwJ5S9I/7fBMWBUi/DrOeWzroLZe1s7V129y7TTO8hE4QHAVsxoOYpEF/DIesd6Iw5dkAQ0s6
5GunOmWhc+FHaGEU0ewVfSLIIJKRF8WR965Z+RrlQmYTgiBJBndTzkFxk+dDsQ6Dwt/TaSQRcCa5
pp4BFArT7lvp6V7GYVOMq8Abd6anCeRMkpa78k5YDj8Y5ufbwExF0udoCysdMW5hhDatobYBh4kJ
ootl0U77EOnaUQwZXdOpbNZuPnwTpcm3lKTVeyrKajOSDEmFIpD0myB5IEeF9g5Kqn3Y20NiW04Q
EY56ezf1/D7jpV5RSDwm1UBwoE9pve5DsKcur5EzC95ZQEY5JBnLzKjq0Bej8+ACL14N0EX4qaBa
uzeCW7GjmvZKgPg8xLlLpJKUjCuLorapi++ufM27Oc79zXCNevw5TOkuYUqGKkPvzSLdo4C1wc03
jbCs9qddbJCgwkRsotE4FVdYimcAMHcpH1gJQAo4WE5fg2uG3wzIW0j4Ruzyyatx/Rkq/xs0VF4h
nbXlxr3NZVZGeTbFdjV9vzx7p1LW/3eg+z/AryAUgqFjd9C8EmBg+lPSOQP5xkmODK4L833DOySF
uS27J8tLrcfL7z03kQvsD+lS1lGDkVa52sDUKHYd+z4TSDqRK11+xefBC+3R/w1eU4ZlSVwoCvc9
WpcjTdN6E7Be3o4tveY1dOYzljHYmQVoCNkEESOcs9GoppssD1+zMXdg9DcMV77k3FsWYVjNuAG6
jUFFv3WfXButUMIKb7OsvRvmr5VT3WUo9qAo4El47yED56sZjkPchyMjudZffu4TyH8nw1UVOMSu
1Z2gWJtHQTmpVVWzfs+Fzp5kX7MrtdR/5fw+WdFLmb+AdGMtZnSOQj4Md2bWtjhT5p7HrQvWWObr
IBlU58NSQJ0gOAXJNp41fAUAQySZi6ME+kHtAa3VUPwawnQ1647toayaPqOyPEYzyZoYKBHo9i5u
w0FW+r8nDYbTACegdeqREMwP5t/aQBU2bUny+74unCjjMxhKqgE7hYW/L6/wz2tC7lJtUMMQofHa
bjzY2ZNn/w6zr5Uq3aUZFUCpySsdPFg2j7R/DmHO8aVfvNRmUr6T+6Gv8IubO8n/kOBrJR93KS6Y
1rCr8bIgxKVbJF1gRWM6JNppr2QqZ2LJUlNQWyTIOQHZoPFUElAWFRkqZPLaeJ/ZHf8TEhxL3dAs
gGx/afYDkN9D10ztHxaU/S2TIOhdHv1zX3H6+1/pHEACLvxgHA411w8OCze1yp6b0ltdfvy582x5
Oxhmb/Zy2+5gemEXDJX5NkBBQdX70Iw+qCEEmjn9kK3hm6zufGcQR3fwzSaEmMCDFiwAVFr1r5d/
zLlvXQQcbEh7boO0PbAAtUU0A/p5/Qq85MpF6NyMLa4RMi+63q3KDthZGLf6dTJAEZx7ll2TWDiz
t91FWtVAy5t5dgE3tbls415rGO26efZ0eXQ+71Bn7lIYj8xF0yJIdod2ZdZ6N+xQLN0TSCndwndF
vgRJk3jRsGp3w938NL0ML/SH3UX1b35v7dLV65VJ+jx3dJcKeqPLWocB9ji0mYcq1w8ZZEmNm/qY
/2AAWy5/KzszV0vlvCBoUmp5zYC+63GKNS3oCrrQNoxESAVINCNophwKB90WaacguFT56xweKj9y
1+Ho4xqzjZpqEJMNK594DXMFi/jOVsLNJdbjgFueYeOLI0y3Gr2hu6166cSu4FOCignZdX5rbWu4
wdxlNmBUt3TIK+4i2ZRkk6P+MGjT37euJ7ZdNQ630oRFGbkBevR77ddJqj0P95WcRCzrEle+CTsc
w4R3Q4UGfrdZE0PaGxft0bsBBZIcmt7E05GyjXwVgmT3kDNRG4AmOgq8MlxJzsvYGar2yHMArUEK
U6Ersf3zHeewxZaw5gBq8l4Kc8HwrukTj6+U96XAhSXx38ClyrmeBjjNHpSAygU0lrhlxXb5fnmB
nKnoO0v6ielckoHX4u4FKJI8Md4Arz3g9SnK3jkqEqoyH5SQ4j3rXQvloFb7kdsAfbv8/jNb3Vmk
d2iB7R23k5BApd96BrTepFee/K883SfJ0P/k8kpIbJbMxwYjfbOCJ639PvFe3s2ApRLLYmLVzYIk
DbjaK1AK5qRKUytRvZkjbxrNy+SIHLhkVVzTQMCEffZ7FieQFKqbmxQnxKy8NGoMzW7DVqOGzRSq
0FzC9jqT11bNuXE9/f2v4y7XBJlGiZeRrt6im/mdpdJcCSrOvzekzz6F/PfpsnFB4aJ5jzxTZ9CS
4ekNSZHLdhNn77CmNgdFU7lDox7uqdSmr/BAb38EpQ8hbznReohGAbVyEIV4f4uuJg70wUtvmqYb
V002TQmVTbHxcYgd+rAAL6fN+Mb2jTNEk50GN0MHN55o4m199HJAzqJrmp/CgYpzbNnDuJvg17Sy
ke4C8bemG9HN1o2a4UvIi4ofnUl3D3Mv/aPpmf1d4do+JE0OknI0OejwZOiX/wYxBX3s6hwW0k01
vmau41vRrKvgrRKQX6jNZG+MGQGbW20GHGbkgkdTEMoVhdbEXZPV9TaDkOZHltr9Uyuy8KBgHHWc
kfMn46n1CbcOAUlFru7TuUMHCPgseNac3lauTmPeDFOL9iLiR3UPtEYpUWxkAwJwNusPxev2IVej
s/KroP6gQ9OsUkEAGUF4FIadXbpROJ2PQd1Zhyloum3FWrrrQRaOMd7QfrEdcEs6Q9+yJkOZOlTB
TnOYngGNgskJDEzX7QB7JlAk9HrWdrVhwF0SB+jOmuc4NDxLj885gWNRpU2ImE8xn6MbitXomnmV
jmCNun7NViKtyyc06EhgjXYWc8+XeLEldr2gbZxWWsdIJvOXDPKWqyGE6miY+y5Kv1OQKA4qX2nV
9YrYw7sANXxDQGhPJuSFawWu3NGepNiLKRP3oyPDVcBLiZpsgdKr6L+Pwdjdd7AoQf2/Ir8CXZXv
XZE2v+Dq0qzqcu5JJMP+WtpyBkFZyhZYjW58a4LOqYcUIurHlTErs8rvr1pwnnvB6ZD/a1MjbshR
DzjMMxvezsO8yfNmK2u3Qwe/zxJhe/tmvNZn9W8I/mSTL3UKXK8G98WHsA2hKCkzWhWJ8NtsR06l
T5tBsdppJ3vVhR1/7vw+3QD1U0c/n9wVQdfTNnWQcZQjBLiMQ81q6LNxnVtc/bh8cpw5cpdSRjX8
RIUL7R1oKNfpxhfFBL5K2TAWmbAHz/8rb3GXkLkawoyH8LU4UI5CXXbj1EXEil+XH34uOVsc7Y7O
dEZh7HRQQGILrEPUv/gEVfjiCnHyzOkOHOm/KwaRKLQZLvGQr3HTFaqb3/q+22nsnszxd05v4J06
JpZ09tJSV156JrFd6pFUmZ4J2j9w9KC2futDGi8OYRMTd36h4wKn70rAavjjS0O4FCRhWRPAe1bg
kO8R8qns0ifGMwf0NOvbyR53dfk1ny82dyl0yUe3mJsA35RBrX1S/t50DHC0vPIV54ZscZ7C50xo
4OjdIYe8JI6O9YAKoDNVMUfpdbzS3XEueixy1Laz80mdNgwAoT4ehaBJG+YbxugxJ8yJqTd+1L71
5/KInUlAlkoWJHMDbeMiA+nOn5PzEEyvl597Zs/YixXdW9xz0xD3+NYAdRQgAcxwnnHN9MH7YXf5
HZ/PNuzk/7trHM4LtMJ4EJVvoFJiwYyjrmI6XVMgcv9Nrv8fWp2lgAUVpOEEPM1DI+mWmDAJy5ve
lWtGZzQt5bFUKye7Uc03kq/S8mcNyc48hw0pOE3ENNsq3dIcKYF8hl55Gs4bEjwXotzI6a3Iq9U/
nF3HkqQ4EP0iIpAEAq5QnvZ+5kKMazwIJxBfv6/m1Ktpiog+7UbvBir5VOYzkys2snlFFeUEhtAB
GJautaEx+xhBronnG8ft/Lb4kTQnwTmEvvfCFEC3QAOu31kyvouaKahK4Xd940fAYCgWzuRGWocU
t5oEhA6VFAlsSD65gDe81iaq4fjX6IV3AJNt6uY9A1TKJPj0fQ+AT1nuZms3V6eJwqYp3zr2IUqc
O1c+jfE76rP3DpkDG+jJPD7MMQcWBOx27yrqsQ/Gd+HuyDTuMsghmtbv2noHOAH8imxrwjrDUwjX
kGBsnstyfIEoMkBAQDd888xNnl4Dk+Bb3kaMCKfEtnL3Y3GaVONX1os5H/L0CSjbYIy/NS+JscEY
Q10ohXgy63yjbeE6bgQT8FMS5FoOwIQRQe9RlRsu91AlsgaAVlDEz2bAG2B7VkArExIR5e+GbYQy
/QZKZOVjDF8rlFjN8rpC9po82WcZCfjfOcY+Hdtd31xHtQhbpw/M6QfNyO4MJTPEvXD71gefpMwc
zNou4YcCh8EISAMKBhDwicOUH2twG9CaHDZpvYHN46bot9yBBJSA3C8eEzJAsKtQky9zwEAtKAgB
DjoUZdBY2wTsvmz2B/Kzs6/P72wDFbhyzjdjam+GsgoSqI/EKH6Q7FmIJ9HKoLTHjUiKDZkrKAiB
9esgt/zNKndpZSDolUFrnormqmlbvxyvouk7YJhQa31o6LY+wyPn3QRY61g8j0no2I80s31EsH5p
4sWM8oEfJbvWQe+n7+54B9kkv7BI4I54bsKmjWej303gGM7XPUMK/Vr8too9xEqTN8hEVN67MP6Q
9I+ZQds5jBq5yRK2cvaTT48D7ugKf6iDAiriCBUKo1HBULXHM6m3gCOEoPbGMasXGLjAKTy6n9zy
kTEFZHxj9/4csyc+QAW3lfXr5ZPp09MPP0U7/crJgEJMrqJT4RyEeVVCdpSQW9rzlXDnb7ryn5OJ
O7o6ADdZLIqubUI2ooTTFg65S9thvqMJSV64sKzvOdiX2xEueneFMpzATIS8MaFxcWhhp5UCaenY
fiaAnDUcA4qFHkcdAoYQNy3B3cZJZB2isbFvXJmNCEQU2JYZHG8BHaqMlYf257lYdOJ8A36Ik/F4
z4k7uQY4XxAc7LqdBFwqMAHbSguxydLmNGXMd6jcMw8+ngnHD7kDpmUlMv30Nkfz579/aB4MSoCM
p6YA1QYmLsNA8NoaDg6NdzaEEXyYBq/JOy8sB12ooE1md5oyOIpPkQnQenmH6OoUj3AXsvNVKvhS
I+dt8aE7woA74hinMSBBfxj/7TROkNHbSj5dXtILu8vRMhXElqaamTuGbVrILR/qeNPVOIx5Mj1+
rQUtunJkWXXjNHoniU0T3efT42x/bT86WkwVTYbr4A0cneKCnoqcBA2sQTN535CHy799aS1pT4S4
8uzJYTAermj9GBvJb6OSD5HzkqYDRNTomgPtp9Ealqx2rgwOrsq2QjPQVqfXxEtn3B1kXJli6p3H
45NjRZcTEBmHanIXQZJw4OQoKsCuazdiAex7kUPO7AdX4c5Mpuo5spo6qHGqbLuCQjuK4nHneWS8
Mru2qgHJFNmhmrvXRAE+mjDjZWJgGjDhIImem1dWBRhiMSMQwP8OFB1T9gaS0O9A6w2+bbX3dcxq
eMUWSRglCB7GpqMIH+zJjzv2I8lwoziV/GkBoRgAgW2/sR7BEVyi8DjLGPedDCz0IatqRBE9yqkj
NU3oM1sgreB/cgLRWxWsZtw/Mz/ToNoURZHa9YQ/J6QKAHJtNoBEQqww8RSAKYiYKqUyv6jb9FSk
9bTPjPa9NIcCkZaLC7Grop3NUMaNHZX71PR4UEkuy+BskFH6ppxGwE87gPNB+S8D6UaAMo65chCP
GCM7wKQR1Sh79tRzl3clqikd3NmDpp3h2tED8NdsGmnYty1s6nq/RlEiBYY6G5+sNPYK/yxk8Q1v
tsyFNknqvNVOT4IE+klvRqUa+GkWHDZQ/ZD73pCO8B+RfgZ6wzE3EHJYcZnvIEfogF0Z9Zux74Yn
tza574mmCRMkxoKyBFQJREGn7g6mmzIHJpjx+C0fOsxiZkKbuIR8YNDwKH3rUtu8JlbPgSZOIngQ
KmScVAyTn7lJxl+DM7Z7o/OmA4pH9h4J3eRYUuQhgB9qkVgyu41hG9MRb8/5iJSdc8t5Hd3MqUBN
fmgy3l2hItNteospYPuYNHZlZAo/d5S6x9kkfLwwpx0i6non7Y4FtGOAqyRpYJeuFxR2E2+8GPbw
DPWwwBygTRcVXrMZ7JwGxlR2Iygscth2hBnmHsm+lh9SpNMAvi0tpTayjrNu6xHiZLtKZF6+I9SA
SvFQReB/KDYfZ2mChqJIzV+dsUr2AKfWDxD3d0OzH7ytEDnH3CTjEBQpZz87eIsevIQX9/Zc1/jv
MxPnkg4FFAyTte0AZt2ME+RcAMJlj3yY+nt46ro3w1wKAMYLdmilV6KgQmVl+AUU29kLUaV177Ge
FhuH2AlchMBdcLIsiAhI9jbQlz73XO/BjhzxizTDIDdcOYCm9vYvXs3ZldOL4jiaWL5+TAd5G0Vt
u48gCrBNHOptc1omyMyl+QtxJDQ+zSrKTo5k2W7sPfdpApzgpYVEzDdHqtmCQIHk26SqWb/tGEQv
WWSxfQImKpLpUTG/uGVVX1uNIYKygCr1BsQBvOQUzQM4F9fX4zTcQ67IOrWElTsKgmxwtpzAeqAp
iYGDLtkL+OPFYZ5hapoQLgKVjNM2y/PvsdsdbOHeTKMJykijeog0GOIEF4x+n/Zj5rf0TAifku5I
DccO7MZxA6DbbGgCQ/yyouIpyZ0UM2A48P/KryNouO5bwUHEiapnL3HZKYF6cJDU5UMzDv2emAbf
ODKFOXxavGJQxufcqO0Twd7dTI56S2JE3OUw1oByu68F0mD+NGTmz6FuzBeP0uuI1xJxWZ1u+klM
PszuRn86i4+OVV6ebLhH+WnZIOqmKQ/gi9Xcj7Ns391c4b86eXwF/RyOk3LI3y5fb58nqLjDtdu/
i9u+A+06wtvQ2Ekk/VlUXRnmdKrV/BZTJNxY8eLVOJTgcxxcbnQhoNEFKAaXSRAjZ+Nkzred+WY1
zV5mf2yo8F3+/ueEdHRKiwrSAkd0ApZRyMwmAsWpHyJfitLE6yWZ92zgCuTBMnqecSIWGzbgAV0C
bnbbGrY8tpWctz1SvW9VGoG4WGPPZy6DsRmwEajEIpV+ZNLLHqauFvusQG629zhdmZCFaEyH5UHD
BqQ2Nbonqyl9u70yihtz/HV5XBbGXScPw3inLePJ8k6oHeD+BxsNCgPFvLVLFmMbiYL5lxtaiGZ0
vrg0gf9sxtk9Qb7bPeKIVo+JbSRfyQ5BivjcvQ/x8FmkW9lI34R1SqYNzjk802nxuzLUn8s/f2EO
dHEkMG0aqdIpOkXCCko5bov6kTdif/nrC7PAtddJZaGKUpRFHjKAKXn1IBykNSIoLRYrDSz9fG18
PO/MYUy5cSJde6jINPke6X4Je1qJJhdCYl16pYvSnDpZB08bRn2z/w18SzX8qJK3nK8toL+Kip/F
q1o8HDNSUYMVVeg5E7tJu1E899Jut31dg1dbz0gkIe/WHCKLxk8pGd1dAde5AFBFeJwPNTvmAwX1
FXXkLYyDils7N4praHyiwIZcMkSsTdMxUS4cx2+IvOguF1lv7DuUGpEb6idyY7jKeLKSdr4Cn6m9
cROEkF7WxqEJ885d1/MECcl+2llNm9/QOVKP5VjDosibnXyfOKa5tYbxtVc5fZTDmIKUYw5hDInk
NxBDDM9PRheszElUOPJrXORXNIY4fmQjPTf08BeYJsM7dbM3/ZygTpsGHjLEV2IGezJnmenHhvXN
tTp+8MoEqlIDKk/w0gY1YiicbZ10FoKl2NyWnamOnhrT48hqgdxPHcFEqes3iamQ6yNxtW/IKI5p
BzatAb/5PpicQcB+seJXFmf9QUEMe5t0pL2yihj2ninpwPpnLbD5fsnseW8VbrSLrZxeu8p21jBv
C5tEB0NnKKMKTNEUDhRcTZ6FVd+NQCnX24pVL5c34sIpZWtZ5qGanJQ6zD3NoNKjEGrTe7On6eHy
1xd2oa6r0wxJZc2NkYeuBBNGVZ2xAarqPYcy14pK4lIL2kHSpqyP0nocwgrAaYiNBRnECLI154G/
CKVPtuBfRNOHY5ZaECHIUH88zbcIsJK78UX9AJO7uU6fp3vjO31z38an/r6/jm6slcf2wqzb555+
aJKVU5ZEdQH2d9Y/KINeW4a6ipzqNSPJV5QsuGNr8U7dIFFacxNXE+KDwJIkBH0VNKKhXDkdl2ZF
S3bIHD48U4oLPIpeTVsiPy02MchKl1fV0prVIhsU6wmI+5N7yqBW7dfWOMINrVkrti59XUt2qKix
IYJfe6eR0CDOXRDp1gwAl6ZWO9DrgfYkcjAsZ9NTF6UBt4Ph7plRsIbyXgpldYWd0W7GMZYjMsFO
YW3SNH13ILdjts6vuI7fisp8jOMqjGP1DfW3tQlZ6JelpTp5jPMQ+glYT2rAbUiNmxpHVwCctgQ1
ZlzjnizcuboAS5yZ6QhsuRVGpoRnUHHfueq69jzUWcejmovd5eW1sHh1RgZkNGBO2KM3tfreqxdW
IkdhPX7t29oK8NqxGlw8zU+lWwZCgdgPQkvTvF7++sLS1QkX1QTsUWVQ99SUxfXA6U/gEVbq6QuD
ovMsqhSsT7Mu3VMnySGnUAFxosrbwMVrbXMstaCd5HKKgeuB72voJuOB8mRrJXLfO97m8tgsff68
dj8cq70gLCEMY5Nmx6x+qwqYaK2poy2s/78mGx++TVHTJnmSuScQaqMH7sbzqXFA8+27xjy4GfjA
l/uw1M553j+0gwivnrAL3BMdohk6NkhAFR585Ugs/0QomV1u5fy1T+48ph3ecT9A0yFr3VMZeVtu
yXsvm772atGpITHM2KYBTlK42+gtK7xbFqVH01mTBl6aY+3obptqdhGlASw0mBBrd02UJu0S9PfM
vbs8NgtHkM7LUALswj7pMQOi/oU0kZ9CsgOAMrC3wSeEC+7lZhY6orM0Egp5q35AMzFgVbOXPda1
OHRqDYSx0Audq5H3fdk2BNd+wd4NvBgkjKco6uwD/8GibHu5D0uNnP/+YbHmTg7mvFvCmATKBL7p
Jb9H06qDlNiHzEC+VY7R8+WWlkZL29pVSUtZpRbYWc7v1n3qqu/JWtHgc/wZh6bx/3sBuj08vpCr
CeXbMAftN+8VNVWj9PkVgy6JL27Mp+n7o7h3Ibqyckcs7D+dxOHE1QztAzRZ9rk/l+/Nmu/e0oxo
G1tlZstSCyXknPSQr4KmUVnFBuAC0U/uompaR8aaDeP55v/kDPmblPow+YrbM28LPoRFBywBUGUm
BG1qiK044oTMVIdyOly8m2nNrWlpzLSdb0QthEYIusYHu79LGsH3Ce+L98sLbGngtFu7jY1WWGkS
AzT97kB2rLdKP+qADSheUNj92ltJp2IU6Qg8iYEqniXmAJzrDUH82Ysfl7uwMEA6BSNmEMNPHSsL
eYzMMTTVmEzuL396YXR09Lwxz31uMNAO0j6D8Fs17yfcTm0H7RIGDZE5rldK6kt90Pa5wUvQyQGB
hK00ZNCy1q6OyIa3vy93Y+nr2k6fk9acRUUx/hQp67SU8CWAXO/ljy8cUbp7/cSMAmraIg8T2vot
DFW99ldZrEX9Sz9d29jg3kFCJIF87UArCzVTd0sN8SVRVu7o4NMC7Hd3yr0mhK+F3wAbQ6suqOKV
w24hpNHJ6xj0lMDVFCgJ70Z5VzKHOFR6XxU/vzbu2s4tUJq0sH3dk4x+KiJQDplRof3aetQxppOU
LPUyBPP27KIUKLZG5aw58C6Myz+QUm9StopMyHPK5wwv5wEP9YLf1EjiXx6ZpQa069kYhd1bxI4g
hkt2ESDVu8jsdrzrXr0oXzORXbgGTG3HckjDJaQ858B7mDUULuS78iEJp7z5brLxqTLkHe3a18s9
WtgF/0DFDc9ORhzUIeEQbJvKPZn5F2f63OSH6wzMMpFXXmWFlIJ9en69I/e+5ka9cDaY2u4V0NjL
BO+ikzcYV6mCBTuk2Tu/SNj+awOj5UtyaAa2dhJFp9Qb3lQzhWKiKwPzd59+ctHrCNuC282cK889
EXt8kh35YSbsMEzuL8Nsa5+mRroRUhzdiryfsx9ACH4tt2gzbU4EDAPiNEUFhCLXf5whnHbXKeDt
WuLOKyvq85mx9ZfQDKcOq3DMMQReAPXsAUIpfpKP0J50Yoj6XZ6dpUa02eE8ktxLExo62XSdcHpr
C3Y99mv6Ep/vCsj0/3/pNqzheHBZIhwF+d6V8W+SfskBhNv6Y6h35sYl3AAtQQwPRjdBaaXcjWW6
ElcsDIz+CCKq9yJXmBAAg7LWcCam0u90/H151D8/mWxd6EiZsKKrrZqGvS32sJV9FVCZAmYnDft8
+MVm8Z0b+c/LbS11RJvh2UzaoWCZFXqVhCoiC0h9A8eJlfWzMMH/8JQNKwKuCVbXCLd5wHiR+jxq
Vvb357eErbOU5SDnuqgTK0yap8S8ysZyb8LtjtnN5vLYLPx6PertgM8fxtGG7pwsrqdpfooK+evy
pxd+ux7yUneqYCwFSTvXGY4DZIx9Pg+PM9wYqA2dt8uNnK/Lf88/Ww9+BYQmiXAnFXYx4l0BG/fX
xkyN73DFZoENEdd3m4CedrmxpcHSrtMYnnExXKlJyCs0pph13UNidaUnfw/Oz7pyXr4fLjlPcDOJ
WWOGqBlCWzOAXB1093blvf3afAeANsq3XgcB1ID87EN+tDblVXOkO7Z1D1D0m+uHathAqS99rJ7x
j/Y5HXd49a38uqXJPA/Jhx83dCVrorFvwlY+NmPp944TdHbse/3KQjwXvD7rvXYLm8QZiYIdadgV
BzKgJFhTCA5D8XC4MSSA/cNjLr700vvHYrqSOGbitCKhBfiZP7ryrp3UQxy3w8o6WRos7czPmhRC
xkVGQ7BEH6WLcq6szjwVZPX8qBmblWYWzjWd11XYsD1rh64JXbvaANYYpCbdq3JemZGFz+vhtYqh
6Ae/dYpsHrmxG4QvsXftpl+rfP7jIh3TltUAJtGws9rHpKQPcMNcmeCFQ0HnYIKC73aiy5uQGMzv
30z3bWa3U1Rs1m6vhQnW42q3NB0ydGkTjmYKtC/8mcu7Oqp9c7XGttQFbQmJeIqcJjZYKM0cUtz1
sYud0DBQfjZqWL2vWTIu7DqdSAW1hgpGRKUFXQELAtdgVkNUP0uIL6ZD7d3ljedXKLhfPj4/X1D/
WAOXRiZiCpHGv41VJPPhWO8n3poCzueT8o8hsCKcg7Y8WiHwrFBOtwh4LgCvsRSC8Xx6v9yHz6+A
f7yAexu2jCabrNAEZkkVE2oZ3peS8/94AEP/BqJr5mCHTWTvHPLTSCCLrtZYAkuDf/77hwOcMgrx
lBQznWTPjfhpWdzn6bfLg7I08trlUHJedHZZwKxghujttrXmp1rQAwE55nIDS6OuXQ6kSB1mux5C
CRqxN1dMzbcZOq67r32d/n9oijE1eVf2VZjl3SvgKA+NNa5V1ZZ+ubaPq6GoazYjOvRccgVt3ysg
qFdqIUszquVW+joaZDZwK3SEDOIk3ajzP9O1yHDh87rFr2O1IAA0kocG6tSt3NkIPuLs6UtDrnv8
Ak/FU6imChiUJMDzc3Pjju7Xtqju7QtQcSJYx0XYDAqSNrHYubm7JlWysNR1Y1+XG57KkTIL56y9
y/ryNyjHwNrbwOxXzRrybGnotb1qdBmMMoRThxOTJEAmNwvivvCCbFBfy29ZOnEeAv/O6NXwtWvA
JdvkVuGFFjD8Dx213Kt+VP3PL020Tk5CgWOAdZgtQtusnlrGD2qQK+HPwtZytUOBq7nmBuDs4RBn
4KaelejWamdLn9ZOhD6KrHZGpAagRgZbX3sgz9JR5UpaY2kNaWeCMfVV0WUwkFKJejEmo9pNBn+f
ZZIBshGvXYdLfdCOh3QkPWF2KiAtVdKtm/bQ2B66tcTT54EDDEP+f2aqQjV2x4shJBb2lsOr7Ego
YVsnExT8WWsf9THZwhiAbKCl93J5MS2gayyd0xcjJTF6naBhZOfeTdx3fAtSLrshXWEeZdzA0YJ1
eBubWMuBU8uJB4A/JV/cNDqnr0sskkFiHCsul488iyZQBMC0AerzZMUy33yxl9r27+XQFQKGEWHC
pRviuHGuYntUb2WGOw/8FSLGvVMV1n1jmKh7VsBvPmfEW/W2/jz2tHQyntcy6CmDAgFsLYFfALVB
fxA7OGqSoFb0DSSq7eWeLjWk7WCE6TD/9ByoLKKu1347a+9DbspX6eC3yVoOfOEw1dl5opSGnBNQ
C4XRFS8j3n67oR3gswCboi+pgnPL0XY0ryxhO0zNwPElUFXbnc/pfFy55z9PlVk6Lc8i0O2EeOYc
1sm0zbOzRH8RVKDFJK4Z1B246tNaNmVhrHSGHnyVYiMDNji0DYhHQhfLdZLAWCvmL3393MEPIWhn
NrVpuAhBweSTr3PlovBhIe8uKzteOVqXmjivtA9NuEXUpK7n5OFU8mjjTXUM/yFoSwOalX8JvGn9
Y/9LIHXtngV+wL6wFaT7vYMj1yB2C1eDbvnrJVPXsNYqwtoo7V3RkXlbdEVxb/Rg0XlFvJZXXLgc
dMbNLCYyydYbwxS1oI3t8eI5MnCmfO2lp5NrvBgcR1Gc7SrL59Z5bM1tuvb0XjgzdFoNhclA7BSm
cZrgcuYWrU/wIDZIBRrdaW7Mldjic904/o+1aweSFIShwF9gstqWAjbhfbmFMdTOSk+mYT870Wuc
TicpwtSBw07jt1m6ce0voaotrt3dZxQVmxIqw8Zz/Q6cQht2QNaa9+7CItMx521HCK7RRkFoxgNv
FazTYutYKj5xnqm93WVrSM6/6rD/JvUsHX8+ds08Kxa34Vmkd1sPtUWhaeKayDE4qPTXztS+OGzy
3sEJUN8tKKVtc0M6DwlMR3EFdMMuq6Cf1TTwh/OdMRckMNKmeW+mSgEQnrM/4FogxTM2dR94Y97f
lhGk5kD7BaEz9Epi3yTKG+CUnDtSBo0ro7WH3YK+ALzp/n/UpKzJO6vp2jCJU/7szBPW4lilcRK4
mYdcetlZW1YaCsQdJfcuKE+bPJ97H+JuybbLIFNPre7t8kW6cOzp/rYcmCXRdjI6tdy9imT6R+bl
HiuoXtnPSyvm/PcPxyoRk+oArQQksezvBCmvk2z6zvrhgVbkx+UuLDVx7tr/muhcQaMZmW3YMjW3
FqK4qnuZV8HLS7GjDrpHSJ8V1SjdE6+Lg+jg6+31Rur38qwQ0exj+xwrZrA4gaVu1agVvaWlmdFC
nDriWBf87CQD3o8PkbwNaPAWXEOy58vjttSAFnrYnqrdKooAylHJJjWLY+uqEHtod/nzCxeFrgza
KgKbCWFPoQm1ooC3UOUpSrmivb8w5zpYniXGmM6MESggNT/4RMg1wlyxsyfUryGBtnYbLTWjxR0Q
3ATJvwCyGSIhA1zChidYnw1XpdMPG+pNfCUwWLiZdMIh7Y1IUY4KRi5gsmf6ebYnnumn8s9aXWGp
hXMHP+wRntnAFtkOIFI2FSdai8eonkgAnl20jc3xCSqQK2+QpSHTdmNupHneZ5CYccwXod49kMp7
uHjixXN5WS2sWp1hCir5UA4JQE1J/MCjkQauA8urmq9sioXXqU4yzU1URpoKYh+JyB4SuwqLEeei
mN+csTmkddr7roRVHZxe7y/3Z6lB7TIY0s5KphLAatRqm8Dpc3Xs4whCCEDmwSLSBKc5LkA1GDz+
uz273l1u9tOnAfAR2iuc0BmesJPZhCkcX6ph/JZySCalcfamDG8zwTTSH+t0pRb96epDY9o2ojDP
7obJnkMYk27L3ADjePbLtjg1te2jmna5S0utnP/+YY0zBamEyQXqwMmeiQP37glogO+wUUE8sEYx
+nT1oSfaPooEqcyiN8owaeuTAl/AVx2B2IbdrwzV0rxo2wdWYYq5yPuGaXQjLG8n+wnQ2ycP/qlw
Rz5Uw8rtsjRY51P7w2DZUCBJPQrf6myK4cXq1Ps8g9i1g0x8noXT0H+FfYIB024xU8EZTpk2OU2Q
jfVzK3rpHWgM2TDyujzrSwOm7Z+qyb186iBA3UJvT1jqh1UV8i0a5ylsatgLkgIeI74q8nJlmX16
r6FH2rVJ8tSYzQjF9ryeX5ldvyhKdpf7srS6tOB9TPOCWWbShArmaOHgVOW1bJL5UTU9OXypCR2a
M9sgDs4OXjxFNshdWxQ/+Rx1u9aKrZUJWeiETlFwqmyAF5Axh7yFmSAqhC/2DK0KSG2uNLAw47qh
hGtD2C1quANTZvsHyl43VU3vS3E2r2DwWXX6n6VYu5k/PZ1tprtL2C68BBoJ83UagZAdxeVN6lXX
cTZAkrA/lJ1x33Qy9m2YlF6en6XOaftfIn7sOawdTh6AqWNyzNvvkXmIbc+nsFRSZvW1paZTFaga
mnoGgPE08xSCQwDAiD8NlIQu92JpDWi7vkwTN6pzZoIxMF+bNTJCprpFmmBlES8cXjpHwYMvhXBl
YYYpNTeT1SWYAEhgG7Z5rCFUCNFBubbYlnqi7fYG+D4Zz413ohOzNvBH645lD1EmOCZ2K1O+1Btt
17cVraDePnbn6C93WFBCpN8kVzFkqyObfK0RHa2VuD1wcwBPhUBVH8DFvAeC7prG7REijd+Gsl07
jj+HlQK0eF7YHy6WCKrYHlQA6Snpsrs8iw7GAD8M6zE1isAqYfQEYXNV0J3ZIP1tfwmYg1a1u59M
kA4a8ygN87a/6ir2mo5FFXhxIVf2y8Ik6W4AkKs32pqp6ZQm12yObiuyh866X8IYb5iT/eVt87ny
C7pxXoUfBg/WXkYpYRAc0u/927Tjp910HPYkBOOm/8mfrEd+G9+ZV1FID4/FdfKc/lxpeKl7Wjgg
Zq80ejiQh+a9ON7WIriF4cyR18EtOSCBUoTlkUugLvyTSvyA/Hnkr4/542O2j1bW58K59zdX8qHn
Zg6dsQS+8KdayLDy6I8xhmAZxP7vuRg3Xe7mG4CQ11IwS63R/4+zYMNM+ZCJsBpUMM9/ULlsSLkp
oscczsVTlKwkA5eGVTs9cqcomWOUZ42DX13WBopmm8jOdhFOWmmstbIQkehorqnohcylg6pgA9sN
BfWwVbWX88L7Jw0HnLD2TDCyJPO6yiwRjKgNF7C4z8XR5GolOlyYB50r4VZVLCEZXIbC/t0hh8yQ
QckHcNqu4AULsnK8snsXrnEd1oWy+8ST4twNnNs7SPtsIvGXxFZcxTPucAlB3TxK6m2C8+Nrd6CO
9KqbDMbjCSuRfmV7iKJsM0mfXac/XN6ySzOjHRXxWMRDE6GGDe7Tg1ex237OTiBZPVz+/MKa0hXL
q7Gr09iYULBM4gPQlDsYyaxMxtIv14IDg3WDVaZKhAQOrNsBEbyfGPkDhTTNyrZb+vHa9rZGAyLf
loENUasdQ3aVVmuE8c+TgdgR2pYuxpylFfLLYZEO915inSJmghTWu5tibI8lG47KmnY5Kx9kNB4v
T8bS8tUihLiGpZzXQ++7z6UHi+Q2ME1I8M9s53Tk2JZy30ZtvOntVcAd/3TfU13CvFPc4yqHhDk6
20KxzYItS/RDym5rtOXKOvjLNvj3cKG6jLmRssnsKyyEmWQAIEM8M/ASBietCnL/7WCQq76uxoPj
KHaCbCw75BDJACs/R2nOhD9a47X9fmzyeQuBWeNnMpjUjz07vbbG4Uz6gO2mWdHhVRpZdkDM4Pit
E5lHWHgU25qrYtdkMKCwE0fs5phOfjul/MGGIPP95Wn7fKFTHU40VtDwLHMB0Y6ebUlnHpyJH5OU
raQKlj5/nrsPV+Yk7FI5IGmF8NraAHRyaKPkGhrTK9Pz+Saif7WtPnzeSFujmaKoAFIVrrllpwJp
wvnr8tAsrC8dRATN/Kq3JcwQZNXeU9lvKoh3QEu9eii8eCXFsdQB7ZwR1FEY7AjeDortR+FA9nB6
vvzzl4ZeO2C8cihlOZMxnI0n6iVQZz3m9EsYLpvqeuFpNxnxrKYSsWz22JvOFaSuH1s7W1mVC8Pi
nWOVD/OqKqNobS+B1AJQ2o8WgVInArs6Whn1z0Me6mmr0qJE8VrMRWhGYLT2pg3ZmiyMaP5opMlN
1clh5X5d6sd5bj70w825Eq2C6YWkd03RbLt22F+e3YUv6yrp4EW5Jg7WIjRmWGm3zFAQrLfbr/1u
Hf+UT0XlubAaCLMYCqCV980+S5Jd/uXsbyX2szP13KcPowJlxCaXNWnDNhvKR8Dm+M0YZY2AoYBS
DzPkAKVP257tu4ZAdretx25XUep9w16nj71NZnGV8VaeIAlr3tYWSx9Q8I2sDckV+xFzWDttBmuO
pZ8kZm79fWIdxqahz/9xdl3LleJa9ItUhQQivAInO9vt0C+UO5GECCJJX3/XmadurvGp8stUjWsG
Dgpb2nuvUPPSkpFP/fZmMq2J4Js3PzbK0X0cAGDVhQFrehU1ysrcCPtn2IumdbMQMijjg82r9L6B
vWlUeGcHNQtFQz/0oT8BRd0M2rBhq6x82zRVtiWOhEIRmrXfBcpZ30GNrJ4BBFEvAl/+Kwma+hm2
cOS5M7aIux7ud7AbDdTWQJItnizor2YpqY42J+2VP+PabOmC33imca6gR1b5IWNDMcNobPRgdd5z
GcoOTMWY88B2IjVxH7+Gdu6fltvlUfEamBo9qivqzi3ECmWF/kAOhCTe2tnf/CSzHvIh00/CYzRm
nZ/voXD7antjC6HdcvwtadZc170T7DrO5ruqNI+ecF8mW49Hz06CcO4CHcoMzrpWapOYpcMBohwl
Es+ExaCQ5VGCgcC/CgL9fNhBdoFtb+EGLaDnJ8dtVdQ3wuKvNTdpiMvRvWGy27jB9GBlXhbOlQWA
X1rY17QEHYQGsEdsZRPDiYHGzex7UTZSP0bwr6DsmnwHZpvFbQGjsESAJQGILHSUVVVvoFHdhQR+
gxtcTV5Aqa4h9NeDGWkI7vO+OGsj3xjH1zsJPFpYQcokTgH0g01GodF577wI/88YWuk0xISm0xYo
/GrTEf8XbgkcYrT8vw8kv00vc8A3PCeaYLOdz4732s2Q4ioUND5qD9YVEnKLNQzXVB5OJc9vWObZ
Bzf370Q79hu4piY71yf+JsvpLxSmqu+Fl6XHQORi11RzOkHievZvc0LNI4PC7G4GYvQKPjfVjZFO
vT+LluwsK/1dVI61S/viZk6c26qZoMURkPush+Va7qRlZGkHKuQp73A7S9HKaVGsgoWZB7FGSGH5
EuvGZzyAsWQw+ajEcXc8NoMlNk4AR7+prB4ASL7GdCjogOv6GugYF7JjTvpSU/Lolva81xVRd15p
iRBmU86R1EPTRfC5+1m2VbrVgVWFpU/0+2jNr4pkzUELn33LDfrY2kFnRFZzsKF2W+P13uAAKwwF
sCBru3sC07bI6voh6uHrGKsRlintEJh95hAQzQL4wQzUUbF2emhizzOHa4j7IkuBLDcf7dCM5tmu
Uw7Cm04fdOUR4Dpbc7Rd+KDYkPfedUENCbvW0Ljl4kWNE9kxKcDVzWvxWCAEQcDUxT/8DCgNhI4Q
kPvfdZs8kACS36zx4fUp4ATiaZjSBTKtI/Scn6EE9+aWrbtPOgqfPxRVoo4pFnLeeNdaJ/Jgl3OK
uWnnTdcBl+O6XmvtelO1UVByD9LtXF3NLXWecUi2W7eGzq6cSXWWf3di3sG1RSZecPQq3W0lpXDf
0+ld7ypg7KoGIaSsHdC2wMKpj2U75td+3RUb6Kw5P6asxLpsxzJyKM1C/BfdBse9vB7sfHqXTWOQ
apXimEGgGYoHDjPXEM0u7pUD/aWocoU7hwDIDtjzzN7B3zyIh7OpD/GmP2fwS2QxfDPuyBV67qMX
MWeiW3+EkG03duSn9gNxKxpZwpsb0thTVwAi7sy8A1dI5/zRmToh9zzxx5tcaHAVUSVubifRF48z
ZXAvq4KyhkC1n8R2Y7LnHvLTmwxuvpEeEfIQjfod3OlpbLsz+a1GQutoMFOmwrZh1lNlWB4Si9n7
kXvkXcGloY8GzeynClBv2OY6s5NFUvn93napaDaZD1BRSGsir2rlWlsHdxcU9hx4uwRAzt7ZvZsC
pOMByBLVrGhQV0kmjU2vAtlFXpHat1lWBd8hxkl/fH7Irtxdg8W9MsiwQL2ZSVBKnnRzZZXlfkRF
GFISX7sc/+eC8NcZPriBoGTAwdS0T6J4q4qbzAFDrKYXnr9yew0WKWzCIWHPMyOx8aw9cTyxoYi9
4ci6S+qba29YJKyZHMeuNKYCTsxEDAU8bf+G/urm8wn4uGoEYu6/dxxVc69AwRD2oaXQcIfPtkCU
R4kzvQlO3wc79UOwH8yFO9XKdC8JJ0VnZX5BqukoYGF/C9Pt9AFTruMZXp/fkiBn8edftXLrXCLU
A56UhabnfEv3V1nSw+tg/PX5o1c+YYk+z6YypbKtmlPPpp926TxPTXf00CY12deKOmzJ1tCTR3Gi
+XDt43ULYXxdPiWqTE5j45YXKl4rmYW3uPAXXV9To8rpNKWA6M9VnGUwF6DfE6bDxnn5fKhWVu4S
wQ5pLVGAMDmejPsLmxCuUiLmSXZhjj8u5ECd99+V69cFQVXQFqgIBLcT79+Enf4BWhHnmuPE8I07
qJZc1yL5Wq63RLDTAe0YYJimUzFNYQprAGZ/+3yc1lbrIoZAnlI0dq9Qq4chWpC89OT5aw9ehI5B
jL7qoI14ysUcu3LazLi9funRS4w6HB4co3MAAab2xvR5aNmXUvaVDbaUXE+NhbOHw+YzSL/PHYFF
xF0LZ47aZV8L2UvVdUYsbxjTqQKp1/njolcROq73a/KGh8+HZmVhLqHpaeAkvZly8CnUjyT/wwb7
CX5cuJjr264Z47MeY6/Mhfi9snaWUHUGRfMZqiDTKXPm0B3aUFkXPmNl9y7B6Qy8kAb0IqCf+yvu
QuptPrn2++dDtDbHi71LPavz4dnTAV4E/BxsfrRuYDsGT7Mw95R7rJq6237+qpUDbolUzweqcjgX
wSqUqse+sLaAHz+o1OwMEihCPRgTpJcgjv91/D+oGCz18EsyueVkOnVqqqC/5i3RcMlBcz0akcS+
zLlnRcNwP1s5oOx6dGUTFoHf3aZtz8vQQs4OZLVMMdhlKfpdKgkySrRZGNSDpvIdjBN5O1o9/CFh
P1NnUWEb5A5u6+ZHp1KVhySf1xfGbW1hLWJHTmonK9tpPFEDf0d7PtWpe/f5lKxskCXyXQT2VGYp
w6Mz+P3oUe8cOgnE0/wWiAN0LcsyVAHu5k3bXTKEXllxSwx8bpN26tICfs0zTCLIYN8xxwLoxB1j
ml4iOa2M2RIA7o+Upy2szxEUf8/sTV2SrFx77vmj/rrEqpnCAhA/9cTTG08es+LX5xOx9tzz1v/r
uY6XgmVGhvFUzu/N+EvpSwymtQef//7Xg9su1cVs48ENuS7qMsqy+mvBmy8iB0uT1EOxCcYlBvmJ
U6tNXXo/DOwPPh+Slaj3f3wCC2YJc5r2J697ys7ywmhqd7WMP3/62ipcnPTtMAJHF2AVipEPV5Jl
EMtzxKZhxRjZxv7iNyy2bpY3LfwfO3CjhiD5FpSVd9KNIvsxZ5d8dVbuj0vMuHQAGkdmBXXWQB0V
ZncEcjOb3pXg8Zj4F9KFlWW0VFTvYV3pDTkChZjauKdvVvLj83ng5wH/IFAvUeJ47pzXHfoZU6/y
JyS5+VWTVLDDSxqy91FXgWonxYYbfMqO+SDZg6EqeFUFbGa00xXgmrdFVJRJfzt2RRdDecHGnTOB
MBQ0J/elsUikW+FuaUtM1FS6fspyh+xMBwOOPku9bXOWvR+7oI9qw6dQuFjKQ5D7kFVFaSodZB/K
qWQHNibFrhyFvM6dvL9XcJ0/NUmWRknrwAJDzemN7bX8WNARbVPUpG88rshWs9YN/WCyNmDltHtm
+dZ9Lu15Y8m5RF2yvwTqWpujxYaUWd7Bhiftj13V9pGofaTBlqkPn0/Uf5iqjyaK/RtJcjuQ7tgh
ktBq8PajXw072GKVGwNCIYrCKSSUgQuYNjmU8CNHdO220WMOHZ6qOVBqUONkjYwN2u+hIy0YFydN
RaIMZpGRBQusG9VrfeG3rozEUv+8BpHVspIZ245NT3mgr2p6yZhz7dHnv/8VT6mcKkjvovcjVGL2
EI1kx7LpL4k+fRjzXBjS/Pv0AhzEsfTBE4Tf2Db15Q0Iabt+EBfG5ePHu8v+tzUPdPLsLDmC/QUX
Q8QJM4SNH1wIEh/GVBeOdv/+etsG+3oaYZEDjjmwiyKyxW8L2rIl/fb5Gvww1uEF57//NfgNrLqz
Jm1BWWrGg8Pkb/FScxLJud1BsDC78BkrXEdgAv59jReIqqOKBseENdnJZmP5Ugcye6qzDvlVlqGQ
PIgGZUufwOIvd+HunRQgGlGmoUvh8TcJr6pNbefJBXD2x/BDfPh5Qv/6cG1IjwqrAzqFX91Cq+uW
dqi3yly/9XAkDqkDir9fb9q+3vROcfDb5MIBtjali+UOjeYuoN5ZUnZ80Y0InQQKZM0Pdsnqbm1F
LmIWIU3joQQIojgd7oyZdyKx0Hdh7v3nK2bt+YugZXFhJrtCTRv2WCHFdb52cphXeheWytrjF7cI
VaMpwEdoZOfVi8qBxKies0s1mw8jDeZ8EQt4WeSWsiHRrIp+PkjSpPsZrsMXGtorv3xZbazHymP+
gF9uglsL7qzCClB2dy4s2A/zCtddVhfBm83KZJDwrCmmfmORed5Mgir0JtANQ2xzdhbX01GRzj32
VqsuHYFrX7UIECzwGtU5bnDs7A4OAiJOzbOhlwRW1p6+iAtJCb+AdILPT19+y2m2NzjyyuASd2kl
uC2RKX5aJnXtg4WcjFZxn6OUs6+7Mn9wRhVEfJq9nQfy5PPn+2JlXy+RKkmbzFZtIaBw85IhLeCd
G7aopLl59cUFttjZPix1u2k4u3agbRh5XvsQGPsNKaz+2t7zF1tbF5VxSwoDFbscYhQ0I9o1226+
pDywsv2WeJWmaDNQIeG6I2W7nVw4I/vk19cGf7GzO50JVpMaLAVfQGWunHF+tFvqAqwFUkb8pZcs
ARkZnZzBphj/vnTCqn6f/PeUX/kFvTD8KytoWdhv2ZCbqcb4JOM7r6awaKtY9TLC3Tj6/AtWgsiy
vk9ICn54Js2JlN8aQB278i1lj8y6K60bOtzq3Nt9/qKVfb2s8mcz07rvILVrgikaZzZHqk4fTAJ8
6NdecH7xX8c3Y6IrlF2aU8o4dEwDc2hYfhqc6f3z56+s1WV5n4FxX7QpTums6fVT2XlkbzVJ+yXx
BXdZ3i/tMigm2AUce832QsO6skrbnRFf03OBp8m/o5NXEH9SXl+cgnZf2yfelPCXTnYpq6NkDgD5
mb+4oBan9eShIw9L2QIepZNdhCRv5tccNUKoCpK+CRO/9K5HJUEX57L9wbi+RH9cCe1LxZo+aEVT
1hmub+W0AyM2MlW/AYn8AGsBN3/6fBGsrOJlH0DXIFkRiZegUhz2NINcQL4X2ddU4XGm/ztLfqfQ
9+f+fCoU2/TMAA0DvIxxLuzBlXCybAXUWs0OmaFGQK3uxYdpdZplJ9YW3ypnunApWXvF+e9/70Io
CfmT8pE9sKfaveklElGEd3ZJEnhtAha7fGoVAAF5YU5TBnCWO84/ej99LQpv8/kEr/3+8+7/6/cL
7G3GfER0pHBhMwIVDHmA98Fcoret5T1LlRrj6anrUcc4pbKgxwyq1DfCluMP2Vv9DYds75U/lEHs
pAW/CkqTHoEYDyJWDvoqHRI/TnFmbty0cS4kHythbdkwENm5d+8iMIzQ4NZJEOVFd+mmuPbsRSyg
U5F6CSzpTrqHz+9owTqrztK3z2dqbSUsD/iy5ZntZOY0luSNZ+MP+KO/VPoS8Xzl8cuqvSOGOWgB
FYfHATBFwCBm2WtlXUI5rCWbywK94Wh+TJ0sTk41JT9qZlVvLmXpN+FWZb1tap/Bt2Tg9aM1Ve+Z
7/ubPjNeCCO4S3IFax94jqN/rXQn6TLSkxk7KSBl6M9IH6oaUGfSZPzx8yla2UxLI1WU7ICs6H3v
qKSJymanYZpG/ddUfS3Y8POn/fUJcspMl2UEBlBW0x/ciVTxQATMKG3pHAffzS4czivreKniErhE
yBoQhWPF+KmiwRN8Z18+H6L/vAf+r+LnwlDh32+oWw45bQ7nUQc41j2svKuYG0/JsHP4WUPYcq/K
YZYPicjcTZ5XUCohbX/dQBMhBNiY7n2vKaPUU/YOzsrJz8HJdSRpM3ZhWdXzDrC94mqcOSgEtaQk
6ojGMEEFqLt0SV0RJYJu1b+fAFVPsDC0hjWroPYO5an+0BeoqRFRSThwS/+6F0rFloZIXRcQO7Zy
MEHmZJwik+OASOE/dwkivbbkFvccRdBhrQskLJ3VApb2HKg/jdLweGguXMmZs7ZxFlGtTSrNqY+6
NOD7XcztHN5XxpI6hiAO+d0plzxacGp344qxVEZIzNuYGdodxFg23wPHoNyVH8xs2K7i4rupAnat
PGLvApTz3CjxwRDKpWI0JALYs5BMPKeb3G6g5wDNY1zc0taub9yazFd1YqU72Hr7b4E1sJjTsnwq
3TzduoFKtzmqwdsCEJ6NH4z+rYvufxK2Tg7aVNdY+C08qaJapPNTgiLRDzhlvhkByRVITdtIBfwE
lmfjOJk/rQzyq7nLrZukDMbI8QGj0YCaXg2O02xxaYFgGJvLfTpzqEHYKX0D47WBNDwMPJKBFHsc
MM3e091PWil/C6kStrOZUfvZYr9KA4gaChd1CN+J8jBI8n3wnPl+hFLX1gYO89Ew8pKMrbNJSSn/
1DJJgbEl9cbugvnWrnP8e6UBGUt0nQAVgEFUaTpHUDol77YQ8CfzSr3Ju7qLK9BHQuMm1gZ2izqu
LFhmDb3lR8Jk0+Mg2Hc4agQHzTx17WQT21twIIuJHOQByUsQAdiYR15u6UgbV0e0qX5lXKSAdA19
mI6QLQA1rdwo+2zjZxmQNafaqTaSM3kUrVfDHkcq1ACCUUFluwLl8jbTNWIWV4MFhHsRAHMNcAky
Sxn31eQAYSneHZzQsc2VA+LzBGBnhMIVzIIaELKzutUvRQqvcnu0+cG1BxI6DWu3qGZC8qUGXWBr
LB48OE5FaOhnjrotCUqsTtcmt6OY6XbqhmFjGlHdwB74tfcmfZjzRj6TpKbbeirVQ9tP065pvamB
6p2Yf5STA/lH3vjAcDvOsGHMLjfJLMz3gkx/bHR37niXTjGmBtpN8IS2N3CkHje5r32gT7t5M+rE
bB0HAOPW5yqLNJm9u7QdihsL1kGPreSO2nKwoDASGf/ROGqGjUGZgO9J+PhW5ZW9rQtvCoFtp/u6
6F7FjApk39TJHWCrTO6MnU23mjQ6TpvzgM89Vsko1NUE/PmWpL0b+VaiIly3/G9jbkQ0JoHdh7zQ
MLafTAFLQb8Sb1PqT4eSTwxiMANTkdfO1b6pc39jF+odVkhvzTSAfFDBYV72sPCGo1+HBo1DdwJI
FT8iCUTZaqagYtEMwGbHQRHQpx7rR4bZPHsPkB+trYhNTEwxNeNDgTNh66ZVFw/YoHHjPTYDJbsA
qFvgf+tKwHiy9raWqJvnIsmfqsbqwfIu0qbcyABteCxZIHPdVEChu/Puynp6AWnZuLGfqfTWVA26
lhlBSCTGtXrspcTmV07QZrFSTpXFTgkB5Qv54Dl1+eB8+y+K/nVGJzpJsqnHGT0Ht/5sh8X8DK5w
CGLScVQ/UnlJJnclKi/FnWSncEbjCgVHHK5BQBAa3qkVkNpDdsmbYu1TFkc1QnolCUdnxJNQvSjc
AT5tObzN8rfOEjfz1Lwo8IQ/vxesfc7iHCuMsMcyUJBCmYP9OPcHO4FuGLUvsKdXjsml3XVKagj+
SmFOwHkLaN9Sjj7SnIYu1LHavLr//CPW3rK4opc0D8oGIrXH4WynDbgFHLSw/a9c7+lLL1hKUSEM
w0ndnuHv3HuhQuuk51bE+VMRPH/tBYuE3PWD0oaso3+coXWSEKxbUBLsWceS/Pn8DSuLaql1x9u2
h/q5gcBV8FKa+dbtdGycOfIYDjkcYpWi8edvWimQLEEMeX+ecACgj5OuQL4Yozx7Vq6C0ji6XZdM
Ez4mObvuEsQAH/qsdzO8Baadkch4lBK16UCvZcmzrduNB2HZtH5N6ks3vrWdsshjalOnorVQ6CVD
Alx9/z6y6hWaHhdK7Ctr2F48XjuQCRpG3P1J8Z3PLtqAr0lzW6bphfi48vOXsmC9Kelg8BEn40gF
XDL3o4qhfZ94Bbkw8Svpy7JTHwxD0U1Z4x67wruraflkwxjz8zW1NjrnV/4V3XETJgRS4C6sNqsE
eHr9B9i2p0KgcOKSdv/5S9Z+/yLuQsw1A9/LkadyssMZ9C1LXci+1n7+IspCqllAB0G4x5zKUKcv
Z58wqu/z/u7zX742uYtUIfGqFNhHeJR4ifTDoEk8kGDsfFPY2YVAvvaGRYidAn/MrMLmR8/NDpJ5
B8XH5z7Xu88/YCU6LTW/ElyuOOeZPo1uu5U5hLIK6b7PU64iOyjv4SmwG8b56vOXrXzLUv4LiM4U
5NlxOBU9vDkqwEZPisOBQicFu/A9a69Y7GbKSd47PSbclS7odn+s4CeaHxdSw5V1ulT8GkuIqFSk
7k6OLUbolyETv2qzqnz8fHjWHn/+pr/2WiAmCiVz0QEswd8GS3+vBveLv3yxjQ0TSR64I6yl3FID
q0XyjQVU94UQt7LLlraLvtfRJJmIPHnTo19kYZl7SM298Ew5+3xo1qZ1sY+54LJ0PN6epPTge8Z5
H/VkuoIGchl/5Q1s2SerBGM9rD+6U5Vbvxtw2iK/0jdWb/38/PkfT+7/kWCQEvVG00ydPF7KCHjG
AHYTLLuASTov7/+/hLMl/0VSlB9wV6InD8JqqnQfXJr9BDv0dZrSW/z9Qrj7WJbDZcseWcfO+u4g
6p1mqwAjrG56B2RTQ39DwtHs28HYN7OW4y2H+D4Qfe1PEBG9OHWUdU9y48RK9uy3mps2IqBqPUJ8
EwQ90J2fGqThsTPl83VnTeMN0gbrd8AGD4RYBUsvq7AOQzfZEdGeieqEcztC+wSaJsiyR0h0pOXL
V+aJLuFXFJw3txyz7tSn+jfg238CWW4/f/THrVhYZ/y7v/00Zf2QQDfHDXS2byF54Cr72HvVrT24
+8pYT8nY4aYLZ7/PX/jxmqNLCBblTg596AClR8eUD6aDmElhJd0Xd4z97+eoukGK3VvsBCH1W2MF
j2RKkHZe8qH9+MezZUOz5jWmuUC+F/SocLieaXdFbQUX5uLjkMWW3hoT5G3HMUnoCcqJAdtoYL+a
+Q1yoBcC1trzF8e2788s9U2AwZmyGQT99HdfZK+N4r+s0VxIIVdGaNlMzBshK5oN6jSq8efI1DWo
uRduZCvxZNlIZJKlqen1dKIcPhdBqqdb3ub1U1LMP3WNPkbYEDFeCF4fB3e2JBgVFed1cxbs7prg
Ju9sJ2xH/uzy/NI+WJmMJalI1Ep4dEyc05w7t532bwqv/F1RALakdr/UrWJLepHvuIMq6paeRyw/
DAMKaChDBuxV2cMlVfa1WVnsOFumTJLz+mHcTCe3QBdT6XIOdeGyUFWORm20ti5c1j6+GbJl3xA1
NKZZl+NIMZ277W1/3Kquz+Jx0hSt62p48tPR2hjbMl+66rIl2whbhtReMNFT5ps4m73D6Cbbll5S
Bl37oMWWlH4DmGE3OCfi6jun7+mm6MYYqppWmOTez5bmu5HwC8Hx41gPlYZ/g6Oc4MqaltBqdvvO
Au+8FqFMu6uKp9cltaDrgkpfAITaAJj1hZCzso3sRS6idDqUhGP4DH+oAMHn7bMB8+grRwn770Lw
193UtiVh9jS3JyFQtyCeum9b78KtYmV7LlulHskdHTQWPfW9GE9oIgxlDPw239Ba6iPEHCD68PlX
2M5/eJsPbkpLTpM0I4c4QYOuKHWzjdA0fW5d4xxQwC9341homCGV4gTeW/rW5wUCnfaqt5F0wSaR
LZpuUE6YoDPT8Cdp8vFgV4ZUITfD/B0GNcUBYpXd7cBd0UQ07+gtN+58ZaYBLTySEJgFVPpa6A72
PjOvtvBhTZ5sIB12DN2XXUW8Nh7TWkEXofKf3KBOtwVwHFcJhzeNj0r5xmEZ7Fqp8G9kmc0HDeAv
dDimoXmmc5VQuLqq8loAMwhRikrEean1XaN71UWNC5ZElEEe4Zg5HaqzPW4hYNQmVVi1zNw4GsIO
CaAKv/0gpc968OvDKHL6ALx760ftlAo3NJWAYnZVJvtWUO8OsMRhjwS42Gi3o6+9nTQ7VnnwJ3CK
KTYgBz3wmVZQoXFdOUdwFiPpJldNvfE1lBgKu4LWRZJhy7ugxFDVA0AQZM0BPWU/ngKmvyXSG78h
hcshwtjnD2gs1mUIlx5wCB27vqeOQJdl8mIUhx+xhX8L5qQ7aXXPtGD5jeDixDqw7ixctcIZhg0b
QVSD6r9fx4kC0C7JDnWaHYaMREaM40EOefPNYbXeZM0A6zzHtiPhqiQWojRbryU/SEnIJjB1u0Fb
98kmOKZAO3swgbeBVzsLSVP326ycfqNG9acTtXm0gqbc45XmmFoW/GMtv9z5Bbsm8/DOE+FHQzM+
MuOf6tn5ZgEUspu1ewVZkjOPBoWLsWiuVW5vC1vsPF/dzzmI1VSnPXRW/AJtYPG9mTsnSjqZRCkI
ChEMDL0dyss3I3D4IW0stfdonsV0LmHEOKp6QI+rYS9azvw44sYeKXiDd9oaty5yrYjROQ+9vPSe
aK3JrhbB7VxY/LvtNc1WoocYo08oTm0DJyGY15HzOA3IakQVyTFwd0J0UwRZnV7GU5MhV07nflDx
TIRrxzlpxcbiUB+Cak12nOaE7iTMdA9t1o0bR1jjBk4m895KAY5Ksg7dvqQVB2sqWzQgm+poybo7
2Ajcm9lJvPsCfqLP8CUcNWrQjEA+p5ugXmWzfZJAS6jrmhoU5bpVDzhi/LiqquDEpUB/p2PiuvTz
8c6XwSu4bH1ESgjkUNrFOre/0aK0YzkVTxQMHUJL+DDQb/Ms6mgqyz/o01hPdkv90LUgeTLa7h/A
x45EJd99EMrgLOAifYG20fXZ0wlN022Ka2ANm6lbZuQT8oMBpj6or9Ra7h37TKP2kg0QoIAdyjen
k9dqtGOdJTuRtTegFJ+yCnWN1r92ivQhs4N31KwhAhfclZmGmtWk903mVCAMzWYz2npvdyq7Ielw
rRMgTqzm3armzSzVI+QOrwxLX6dh3EHxPYZlCiAwUh4bC50brayrPqH7ea6vnFyc4GpzGNB57Bpp
hbYHPUFevqD9is4dQzc7LUREMvIgUnI9a3bwE/NA7f7W691nm/nboeDgcdF7C3oS0iv+gNtyD3XH
PSQebx2PPNY2iuHUSgAa9O6ISbYJTe8Gmpfx5EGBqKPZdeXbxxLSM3Vab5M53ddVsusM2g024k2Y
JUm/9+DMOjfJr0KW31MKZHnv35RG3GF9b8yE/6VmBzPmT0ArjmGBYBW6nCiIpmNxV8m2Gtsb9IZ/
cU+dcoD6w3nKttoq3XC2ugzAa5XAwNqFw0evIaYJ/BbADj8aa74iznxdy+5o50oAAjlHGIMn5qfX
ytA80tK7m3GpqEz1QhzQtWTZvbiafKs4eaVNcz37iIqlvc08/j1p5E3BaRs6vf+7YvqxmOlTw4Qd
Og7Wrdf7G/DI79LAe0m53pKAX9UcjDiFdjyBPVRkawhpt4RvMz+Iwdja+0SdZKribpQPPoSlCpTH
QkJcNL39A+6SN72V3zHTvPDA4IJiTT/dgMgItcAb1NFOmaVf6grSU00z34lJ3dEiuAe3FgruaOu2
/t0k6TZjzX4sxJWR/Kas0is3mNGVxFfoM5rKT12AD9trLvxvWWpf+9PchwZhCoihKdSl8xIweGjV
rv/Lg7zn5LEbaJ6BC+RzgCyGP/PsPqWIHHnlllC5St4CByJ0/gQYgDNBg85/QOHm5En5OMlhDiHy
tSsmOJcA2gyd1W8ZoXdB62+hYX0Y/OQV9YcrU5W3LunS/3F0ZUty4lj0i4gAsQheWXKrzFpci8v1
QthlNwgkISSEEF8/J+eto3vGrsoE6d6zln0oP9sdOEO2P2dOIrtbnmfcwCBtZTND9xDiJwP9DOR4
0U8tWU9bFz70MbsVqf+JZZ5UMDgeVQE7j5jZN9ywT5GUj6Jd+ZX0EsfEZNtL5FP6mMZ0uWQoOjgk
fbw+GMQygQFu4Z/X/NWsMyBdtLxv2/4YoaENp5d6IAx/WcJ/rsU4lzNDyhzSEV5SvD7ejLKRf9Sa
xS85i/D0jwM5gccmByPT4rRR+igywxG5tHa158MHWGd7XcbFn/zoxHFYZF+KzA+4Baiq1pjuiFfK
bImyoZva2WvqsUzEMvyXCTx54T1vG427vEwpeQrjBdl93SmCP6uMZxTw/j+izekL+oNuW4GuhXSo
nFh+rpm6tAmU87tKw5IqzaqYpke9aAmfAT7ogA/HfthfgnXbISZZPiCzuRSOP2nRvcGm89P74c1i
DfV0aRKUFSLbDXeb+IWOEqBCTnx6MT/vNLimUIkc2YqwvJ0q1Or1XT0UDKRkNNxgYm8GS1kZZ/a4
JWB095GXY+hPzsgTGgP+wXBa41wnh5gkYznALrSmYf/A7guw2s8zZY8wZDbjkrkjGcIQSWDbUy9x
AgGdPyetRBrDjg8zjX8kkiKVLviHYU9UrZ/f1cg+i25/62ISPNkwpXi8/FKiifE5oeLUxfMVOsTr
MiPxbs2H4UpnpGlAj+MumLtwsQ/vo/PPeqcXwcXZbezdsByyoy56zPAwdBB4MLfeX9L5a9r1O0Ux
3B7x0zoHUC6oGjML5kAsj00+KnuJ6HyKZ3PslXvYOn7iXXaLO+ha0kJfHHGIjC3eRru+rCEkGEPY
IxDXQmg/rrBm2T4+QPHxMIX8XQ/zZZCLP/e9ar+4C9xfnRv5S+nuYC0oSCSZmZoUweM4wBaVZodW
dA/oP/65Te1YIpy3rXaKl1PLAurBjJ5oZ9kbEm/EOVc9LYvCtYdIybjxqCaB4h9RjEgFnspUOgiK
QnQCD8TQMsiLDANIfhlN9BpsaXSeJdrQMk/Jc9cZ/RypYa/Q6QcOdsAzjwLftWYm3EBfdmHVujko
3U6+ozC3J2TXwMcVzwj/tZCt7NZ9tOGMKAplfpE0ubBCkNJmmtcD8ubqjQVLRSa863xoEZCoF0ww
AR6vZNhxhSr+GCYtHK7bDiFLVpTcZHsZMw1xvirO3TT92mOnm7zXv9su/xeuZMNHhiqkXAZ7uSwE
SZetw+EfJg+KoixtptuL7nHUJb39iZDJDxvjkVnxMhXdwEob98/A5NxBiKzHi73Sqwp3PFkq+xUU
4g1plLzCdlCUPc+e44jFD20XxZ9Yd5TFoDgeoxUGP2/9JeXyvZ+G/wfN4Tebu19WmWaEaXTgpprn
qYGn8bLbvlFRfsry/VqIoglHfNdDi6CPgN81R3VmIAuw5jA6vGsAdUrBI4yQBiF/cbUGSSkz8Z+L
dtksk4VDUh0z7z9Stx/hO/6ZZlCiIaHwfViza2FRggvReVBEN4uqWhz9x6KPbjRn71S0KQR67CGP
EdOOwDiLYp8JiYFzWzsEpgHOT30595yVOgt/Li1i59L7ADMu/BRlEIPHPLh3PKZN3+9PDmlS5Yjv
Bxw976BRWn+ylv4pYv6buBknq/ONdSr6Ne3ZVKIwaaidG7LDBpS1htM+O7fjmvzbTB8gATjpzmoO
lpNvo+lIDdQePuhorU1u4K6Ocfem8yifw9Yv/7YwgQ3L4zs65CLMDkkedu8sM+lWo5YLm6Gy+hTk
y3wF+6jv4mhRIwt7wQZW7EcbMlpjhCeoH8QvrXAGVi5PEGjv/HDE3Jy+DhCpPZK4sEcDPeKJok0S
FvcOh+w6TPXsO3Ha58UfI1dkM2rgpqxGKKl+2y3vziLN89dx8+K1W8atWlzrah7YoM4Nn+ocOuf3
dE/6V+iCTZO1EkKAeacPmeMpqoW5I1+QRbdVvxB/2NMFIqcggs5frAs5D0ur32AvWK7xQMIbpVFY
K6kV3q9lqlRq1xsj21Kvy+xugMz7EpNe/DZjvH/EpKMOs9c7iLM8e8Kt00OQPq/hLYL065Lbfa4M
sf7uDSMV1mlzWqCku2KelQhtdLbcOcmrLErQ3BHYIm0WzIHndaTFq8XnlWzddrES3yskivrVJ1aQ
iq4TABZsrct1LtrxifEpOg1ymK5LvkjsSPkSHSI8RM8YK7q+tFEORSHp+3OazMszGKH43EfMFSXj
hL0FPd57hm3pAbsZFjxlkEgZ9matutWGBhrDDpvV2sYNg8PwMqxpi4abcTwKRXCAIkvvwl0Gu+aW
tpVG2G0VGcqPWUCyQ66C/LRjRzokzpsP1jLdjMW8vhWJ/J1O1pW5Y8GrEUJWAUJln1dEq18xUe/1
PGVZaVb0NsO4kvzwlPXvaQffe0DH5Yhzuy1jP61NlyvEuZDMNTM8QiVdc5TcE5H/WDWxr920EMxP
fYiPfJXIadvYH25jxEpwpY6RkONUT1GOeka8ddkzemLIXg6dw1BCO4U/rp9IZbceoZ6SZGVC8TFs
6YpIk37qpSnl4oJK8DQu436LXpFKiVBbI0WCd8BiLOjV9JnGBiWjOCfM7gle3/YJAtmnjXZ/5iT4
YCCRmoKMX72QDrmesOOFTj3yQbzHjh4Jisp3hM/jWzkhvp1UGyLOcGkK+RQYN0PGGd0RjMTV6YCH
LU7pSabb7wiPVRks9EaDZT5m0kbnSelbyOMmmGmKHnudP3QBTzGqxO53phk+Jp/rSkzZ9CgDSirS
7XtNzIAbETL4UmmLCJfwbWLF710g8D9L0q6x2bgAF9FQhTuKxMM+2nBPDp/Fio4D3znI5f1vPeLN
9EXjjZvqHrWF9ab350Ju7pQY820Nuxf3btlh9Ts8+pw/9uH2xQi2OayGVWsE3hMLgSxaoXCYSrZX
Pg9+idXDurhOUBzR9ZGE3VKzVkPE2J1CEUU1i8hYJqJ96pK+Xlh+XnDKApN/w3j30BokjWB6qDCz
vcsReiW5Id3UsPbLxOwgJ3FIOW/86n4i9/8ttOMvb3ZsSioF8MYms57QQvKZdVNt5uxh3sN6B3hc
yqSFIHpfShpjuNmX/Wqz+DPm/vdI/WmGUXGbx5eMuheOqFvwGfdhfG5/IkWUl9mWP6et3ss8tOub
Fa170thLIHiSennodiebOJ8TAD/yFnT5DSBlfuDZIB8jSv5iCwn+LK1xtURxwZUjW64qYi8PrvDh
C+6/+QKgdj1Pa0afFJ8s2iN7vNr4XctAEhiVWbu+ZJxlNY797zXajjZw5z7BeLJ6OKZ7eCvDA5In
/zkZvsBCcEzDbCyl3TFrZ8NNQ8VYK1a8KdP/DFf+CCzi4nd92mLEUPvViiYNo38u5MdkYwevxmdo
4PYmHBC+wFn3GCW9qDG+3WSCR3GN5nMInrKOIR6twnVAJqFeCsQ7p23Z2jbBqjBFx6gz+EIilCxh
EmnWe5n8PmBxju7BMbMew4rNuauBB5EqYxhhyI4M5UMRq+ndtyK50alDYKycPwz1iLbO6U3T/Ktj
eN8hE59RiyOnF+cQwpuMLC0jG6UQBcLsmxbuS08jApbBGAB7akQ4nMNBvZlM/VZt91tkxZ9wA3I4
6QhglFIfgZi/k7Vvb4uDRTJJk1O6CoiFVX6YpuQlkMFrESW2dAno2bGr9kLiAcucuEfl4GuwJ6Jx
QvTcsEbN7Iww50/L6Ym7ziHZYvXx3yH37kzQ9Q5ckNEM8V9JXop2xNmezjEt3ZYsBvr7ZEIEdhZf
YOJYKrx98iMNi+RBd6J9gAISQCXflp+SxWvdYrAB/rIgCNKK8RHXnzzRNgqb3LLRAkZZkUsZuhz5
S3sWmKh0NkzSqh0xyAx5jxlrUHgtLEHytybJRwR9ACoysIIDqsr7CWTrnr7BYoLMo92Q9jFVUO8j
yT3x34Pg9peYBP3PBunwOyzsPUW3GPuHmRv1Bu22PGWIcagl9OFPBrn7x6Jdk7cUjPYNaBe/rTEk
b5Rm7SleZzyvq14QmHZfWWm5zOH+tnuFRjCyEtZE0Kh4BG1lc3fYwjGoMbQn7xtJAWKy1P+nneN1
EtPtc7Qzf0WhuoA8G+vq096ZPio7FozXCQVj75g3gDmgBhrPRx+K32E8RQmwKzF+78yqygN5P8eb
noGGxPNTRgd9Co0L/kms+5VOYd9AbnjYnYkL9BFm8O2rRwsn8u1E3EgwD698CMw50DHCzmcikxWR
UR2cFeA1aXhC0ZMdapYGqX80QTs0yObAjIFcc/0aZPPJYgj7AOwys3o0szj6lA1vkuQI/pxy7HfE
5KuoJ82zGrdhcsDvGNZZpINr0hviqgAaXJS+YP7Cj7Tw9oOCSjhEUmePfaDmpVz2nkhET8NxsenR
g+Qi7T+DOs/fQqseEDfmIBhLerxVnPgjJlOE5Ga6DapNquFBTCiAk0ZgHWHb4nGrJMhHQnWO5Q2B
GMSXIoz3i2XpjNrLKD05iIEqaubolls9XhWuqD/Ths5N0k/Jk9mGrZlTKW8ehrdTEJgVX+2SHzVH
cbJUFjTQCInsiKuumbd4ffYgaauEIQw8pGyuxj7Lj8SYAlUuSC53kcZ6g4JSwcrcB/oQCDa9zDlI
/cTRFXUCcCS/uELjhvWjhPrZSJRCzKKtoasjJZ8lmcqszRYIvan+CwIEKehWB68Y9PZjLzFwOiH3
d8z4+ecas+AHUlMxxRdDt9V2EXk990F3bGUfXpbdyuPM0+0NDy/itdBn8GMfFPxbBj/BYSRbB4tf
mCPbKRoG+wA8OfhEADz9XPd4q1miHAgnQyTOUeIsCnXS/lmBdP9LZsfwAfbqB7wWBZa/DdH7Bon0
GTP7eaTD9sgjLbvKQjH4SRWNDzvz/hJ18/yTGam/lQqRhYHYdSRgCHcMFQQ3EojCwU3ZDg91sPwJ
qUcvB9dTfm4j3Z9SiH2vSOpJTkziYghZiKERi/Oxj7ftutH2HvGfM/Iehdb9RgmR/N1igME/ach/
hsysrxZ/2RHCOXpAPibgXM7T/GfS6/5o8gjoQCiLU6+K/Sdn/XhBxe3+NkKbgfB4bRbIf0Yabe3Z
YCT7McXgt2pUrDNZJsQUcx2sarAl2dr0A9CW+xLUv+d77H9PKJj8qbbw3wymDCURAYoKYuKK13DI
C6BcM1YEBydLfnBpEjxonWzNmArD69aZ7q8LBoZwtk0/zdG4vKFiFfQtTA5/CDz7ByT1Dk1qRn4w
C5nLMBvyelmj+8hY0C/uYYotDWwprDEyilNY/Ni6vBIgmP2vXqPppOkXCWB3E+trMTMFWOmOiXBE
n5ZbwXfQW4iJzQB2NsPQ582mAtvXyE6Kzi2JFjyy+CCAUt37dxJ+Hw3BTKESOgjeizzaKhuiItTM
sxZV7OSMR5GjH14O8VOrcGLArqKSrkHXxY4Lg1Mbw9bEtj84Bv0tx155WAv7J48yeKkQANOocHJl
0CP7s05HavIKOfcsrvFvUM2Vj892NeJziF3yeG8/foAjJr6/aOQpaDlmlMVsz70QDuHreyqyO+kN
EhKxFD/M2K1VuGjS4P1623AZI1ue/N06/7Dn4nOGrKhmKwC/Qs1TpXl0HJfpeTPghNb4lNL12sUI
DwsYw7Dofq0betoEZqwW7h0Rm3rP47d9Q2eEzMbHIFf2Nqp+P46AUSrEXr0gdVHU6Mb7BNHWGBY8
QGbryj2xrO7vhp+CT19wQf1LEMMGBh+lGnws9trb9j8UbnMgQvSQS0UbmACx5CfLAEg1xLCNhGJs
+lmKM3eUaC+SCN/j/IQ/3aA/pL+Gen4gdxo9TnfdDJl7brc+x7mwbnUfEagrUiyqas0PPkYpFIKW
Gt1JONVt8tWO6BxhEmUauaEPEdBcLHkBgLkt/MuzFZtBD4RL7MVXhw0Qi0eLo5QFXYVdDxcIui0q
30U/lUA6+rQmYxXD9hzz+WPNk8veB3GFgg2E+kbmD9g4js4sUB0iP61kkHBy4WboFATa+25NyfoW
m3vo+hL9od8bLlQId9qg1DhkAIL1olxgqCrTsV1PPrDvBZ36Y4jmC0BzyVl04w+E5t6Sjtziufuj
l1GWUYRRETs/JMH2IUnWsC+z3egD72CExbfbPaMvoHiOYZ4/R8iyPGV6BqPhMTjNsXwxXV9cLWae
hqA27ggDoCmTKHlmA61R2hNWnd50TQS5JuIeAZx0HfK/8CckWfEdbhGtNmyY9R6SA6osdJns4aW/
s8C4XRvjC2RpSJqBu4TbFWY7WaZC/sWejtV+3UNQaM6D9gAs7gGJlUux1iZE+wqn2d+pJ0+IILbw
+wzFW9eatsnDWaL2evmA4wwECbQFA2ffvgiyw4CItvNkWFTCnSBAqU/zmXsEpakA7KoUU45OP27P
WbFe9pkWazl18z/8X0eI0BOY4bCbl/iFbGM2fIZzYodDNEL8HuAtLEHq0wOE30GlepgU48UNDS74
C9+QO+r38NUixKMZ0qG4mTwGLpuOT53N3qUfllM4bfFZyu1nOwfrnd21NaiQtEYYp8IAADyWEXhP
yBy6mmqgd6yABTPa1BsZWQiUgLdljicY9SrE1KiukY0hs6x5zHNszPpGyVocRuy05QZj3QsusDph
oqhG1KycJ9KvDXhMcB4q30qwyNdhn0BYh3gqiSVtlU8tenh1wB+WeLIlemeizyHZ6Snrhy/V64sH
03FU8STfZ0X7UyY6Arq0S2ulHakG1MLhm9uKCo6KY5u0rtom+WvukOiM1g1f7oUCX+lRFWTh624W
lWJ9YPw7ZDMMhJF5ydEs1uBNkq9o2NGXzOg/+IqC0tAcLt8s/LUl5g5i0bia4uk7a6MElTlwhBjD
fyAH4t0vE3KjwZrB4EqnOlNIrRp7NHzw1gJL3xLgIulYWeCUTZLG+Dx2CmIXs8k79qLxIYGv8xuL
6jXd5efukvsGGlugAUX+rAaw08vYqDgPTm2aLM1QoO4yN+D7wa3v9SrADZARtS9bvv/KVSiuOwrk
zh3plj+IL8XFQ/OhwlE4XMI2wcofwo6Lh1pWJt9+YhZHeCq5l4PQFP7QwTxFUytwFU5P87D3gJnw
XrV7D+4+UumRJMutDSNWxwiww+uEgVeoCCldffgb09B088FonxmWi8pEUL4AePoQAV7wJDML0qTc
XwV92uMkB3/kIWCwyRbXVfc7/pf0v3Xrkqe1w5gUkyHGvok8Uu4RnjVrdNhuG75qZRSWhQU1c+ky
3btxAIGk2DNx7txPiKzDsjaF69FD9NLsVP4RyCqs8OR8ISdtuS6FWB85gFEmRlEPgf2PEoUnJcOD
Ja3GPmDOSq+3Hi8aro55aTgOFFBXRH7ICSSzQBpjvS/de78mN0v8VO2mAzSdJP9cJmEawo/nNvkW
L/aQcwEBPARjYYsbH2DKu+ghJvf7GJRjmn7jo/iTcbzReY7dG1kC30ruxxZVQ1Ey/oOxA7DgHHwo
pPWUTqzg9Dbyt4jgnF6Ug714649joh7TlePvDO0hsOlL2LWIqxWi4lyxQ7ZtpM4wDDxMkwDpEuEl
TyL/n4+X//ptv847ZqhEolG6jFUMaeK8sOgfCPgFm3pYwBtAJk2gHGw7efe9Rw3+BPI0pSY7eIkQ
11W0WOd3jORBsXfHMOui6RD1A+7V2EDxhPNDb74sUJbAajru0RUT5vTArIUlHpz1Wz+J/YqaZHpC
hl1/pChiakyRDOdo7M1vSsh6DXcHQ2HKl1c/CnuZJ0xhmJ/aGAWzs6MXzWyuKjPn/Auhz8m/wGpk
k8KOb2COdrjN/WyGKs2AgxmF5x0X4SKxdS9/JcKJEX5Fk+4L74Y+eMdF+zoA0QfONTB+WpDq8LXI
FnTDCkP4uYjIzGsxaHssFLoqQKUuB6hovgc47B4cSeEORnXljXIRXjNhyN98mOULUC/T5NkAAZCO
xR8wvO5k/bQ1esznJlt8dEJstz2TofUI18ujGlhZgSjeqcU3bGIJlVVLPzu0OJ7AUY7Vvk7dMZmW
5UD9sh/doOK/m173C9ND/7QHxh4BU7QXSLDiXzvugm84vfv/rIafWi9ONZsLyMlu+XRiiIB+3Xqc
7SEVwPEk9C1lMZMVGjC7YbyLDHzahvaqztH+BXKunU8S2n6QHtAEjKUSbIYeguIf25SxA78Dbfid
ggMtEKyHQGvt4TKe2AD/Qd496qBACAFl5oCaEfILfVjtWnemiKtCz+6I/Wv/Ac4YKQH3wxII25wi
nCBAKsdLCB6qLbc1idEhN4kmCT2EckLbGDVzkcrxEDD4ujruu0sso/QraKlnVZgiCB/alqhCEFb/
WjCwb6NJ/it6sfyHp9SXwJK3mnfARpCREpZoggGqy91Uyb4FdTegt6rTa3iIEQD8mQmUSvPYuMMC
yO2tGDt5oEMMBV/PhhuCHcbXDVP2DV7V5BM7eHIa0F1WiZTKI3d5cPViHY6QI6DduZ/qGBdmDD99
X6vU+9pD8/UEJCoA9Z1myWl1E/nI5gyMpNEgm26QFxR3/HyDhzcFsCHuoM7sS7xhDHinac9rQQE5
mJ03KcJ1j12MQSkCZFE7gqzkchl7eu5aV5yR2q++A52YxqPLBDxUOH8QuqqXhfTkPCWF/Ug2t6HK
HoA6XSNzsK0GsDkCWEPehEqOaS8QMLGsiEBS8wz4bYJ8yNlsPSOatYWlJB7+Wj9C8x6H0XWMIvMm
ctfXG57RZvATOU2b1LWxa1QW+3IyK0oJXTYIJCpAKImcF0QTAF58xZQIWaKiejnpgQFX9h2tMoAD
j2rEBVOiU7b/rxUCAZWQOm1lRyFaROcvfismyHOmNwIUousORTQE19zDq3BvtBveshS+8RUx0scc
A/95WxdXsQ6CIxbP7jGDx+gY+5YcmV3SVyLaDlEJIyr30kVizFf6C8LhCNdCIR5T35MG2wk/WMDC
ZR6vA24eOPclJEPoGQxaJF+DO3f5zE8F2ydUYAHWYTgpb0jjowe86h16zKk+JPg7nyHzMjiGc1dO
DtecnYhWdbQUyA2gbEV4AjISrO63r4V0aDvbXFoqYLp1nydoVdQBwKcuXXU9dsmKXjXqMD7vSYhj
DXvG73wexLUvAOoo38OYv2BzhK7PB1WE0LMOXJC2zVb0+UHxTVVSDFgQ0ER43vHWXeXcDT/iJUkw
yEz7AxuQYgaqgcPNxHxd9FvyhPXGQAWAaJmE5eOvAgqLhzFvs2pVOwB2tzDQ3OndPQC+aLdr/wd4
EU7a3uv+BZvz+LgJMRQ1+sBE1Y/L1gw8dedtsLrCB4+P1Tl5BLIGXc842iPFefVQJBOihtCycEyp
nr6EAPcYae+uUQJ9ZEmXnj0xijU9LNLlTMZie/emi1WNHjtxY21o/3j0v1SLn6MKARDonmK87RjI
SQ4GUwMvvktZw/zBe8wahEfVjD69eKV1nmi8w23xEuA/OIYIilbhDI8Ac2PE7abxjozGfxH9B73I
EhzndngZivWIR6TGiY0tYF6hF+VIlIQ1OAibEdwcwJ7D1KlG5NmFQv+3d2Mdj+ulG8Fg86XJeQq9
obrwlR0KC1zLj/A4hvMxHNDQt/vukGuMMtsQPxYLDmoaBrbmDJMdFeNLAdFwg1HoHCTIjs0oeyLt
PczEYdHpYlFGQfw4Kv7cu7CKgvV17NVLu4PwUMvzHGNTSbV6LAKNEifGkjMSk3hthc0PbCgeBfwI
DxSHWOPQO3jmYI6rNug/gHoeR8ZuCAxD+gBUcXHc30gionIK25+rWw5hnOt6c4C0QCM2+DpuUPN2
5zaB3nwHMVhAAgcWNz4hjKGB6rNSyfSep5DlIGIluugOWTvhiNp5AzEW9kcEinBTuOcuWtcLIvEd
Xi3Sf+Q8jto6X/38VwG4ekg5jLvXXiqkPfYBRMCgPcb8mco5bSBYjJD2A+JMLR1KFKFdBmug8u9i
CmGdi3dVI+9EQFq+jKqGPI8eY0r5YVHocRTJEp8JTIyVEG1wHPCz1F0KTjLkI+5CAR1LH4GO5LOP
QMJm+XZaEXtbAddIDsO8qaseoHGNsbxc/Swc7tgxBiA7jG9k8V8q7QFS3bVzUKtn721s1Wueku1x
3qFC0JMuzkg0iS7rmvmLET00lIC9myjCoL2KNPkFftqeu5xC1h5Q/gec+t33eIdQEMOsK637+BxB
3wb0MPEHA6zsKUFJoxDYAcsOx817MiiUeGOfjsCLenvcGc8wDyU7eNeMI06GkfVIVIgRM9vIform
dYKoEjsR+t1mvb5w5Ar9LfDSvQws0uCTM3FllkB6kq3jb84QyyImYh+KQqByi9NlqsnUibhkwwKL
KWhNDi+3Nkmd6Q7vH5V7cEvHmELt0m0PXkYCvEx3y8EzlMzu+wXNz8sLpSqpVWDQI7qLDxKBzwYv
+lzk4w9FDdgOBDXtt3hIId6WmdIHDZUzzni74xBYp0vAwB+VGzqefwDZGo8euTXv7ewlZEoTkDKo
/WvX4kzlEiycKVBEijsNsWsZSaYbssxTyBzG8SFHAXqZrN4iBEIAUsRSRep+WoJHGRv9L8fVDOGP
bY+J4uocJ2bISgtdTYVXhj1qnssDFMYTEsiW9muBbXXc2+wI8L5Af6Ic3DvEmcNfQvYRGUALfAE7
SN8xtt2ll/Q/1Jb9wM82nFgiUcI7IY8s5MXV4wF5mmFLxccQQ9tSB/jYv5ml/gP40jNLqLuIAqVP
q7HTadfBfMn3UZzDLMda1OcdJjyEEXWj4802uu3gURxxGvbVN9zJBYhzwc97brsSkuAYmq69x20N
1S5yuvo3nCMzxAB+PkdTF12KBT8stuS5YU6qDysNuiUiv13aLpvOgd8+6FqkB4G14DglyOGHvPIN
CD0U9jkm2CIMxSPqfKH12NP2Bcrv9WkeN/mfJ5BwjQPSh9y8u1rTND9KORXI5oHDBKH2aZUZAX1O
36WHIVbuGDOPMNPQ+TtRn70GliH6qUihik3B8BusGQh4wFY9Kbi8Rj8+TmME+6sxc5WuNgWYmSAI
yuxI/QKbmzxtHRobJypZ42Ague+wxffMZgqIe/yHqRWzgyapPm+ZX6+JUVAiAG55BQsIjajSsoYg
SaD8Ee7zYHXtpUhF/0w5OiyHDcnjK3CyD93n9gfV6BwKo3y4qW9gwdmBqHvSoAbYkfUkvmrQij9S
26GVVKmHVIOulcajUnwAoR/EPXiM0Gz1Qv/H2Xksycl0W/SFLhEknml50963JoSklvDe8/R3oVH/
fE0R0TOpB1BAZpKcs/faOj81N8NzmyLZCkV8LYiGJt2qRQ2QteLBHTfkeoDISo6Z4XovnlEE7lIl
f5CG8t33+nsjMe+z2NgPdkeJIopOIXJpEqufcwkBN+Whm9I0ZMxsanroDFneJgKIvTV2YPnKEFuj
tE9qKe70uhVUsJy/bQ6pi9u0gpnlrkzoayzF6p7B9xBJ3hNrO72ikZ8W+imrLXv7ulT1axd7NPEB
KACN2G+uIa1pW1UbDokloW3M9AM7vnhDq9cjxbR6dJvOQcrIIu7EgbUOze7JzNQ/bpw8NlJ4dvvR
ukKjZKDBN650dO+H6t4QurGpo847CLTxG/qPyWgbosvpd8a2ZrKjtVLuXeTZIja2epTHK4VUns1g
RO9yRaGWPCyat7T1YAPRInADmlWKwrypHyWalCsnqLxdrSrRNu/Jg4kTy9xQv4Jbpro/87qqKWFk
3qoNEmeLKJf2N9OW/N9k1apWt1VViQUko3PQNhU1XJ18BZyK/Rs5MNW284mZoDL9LidwgpEEx+um
GPtshZfsk5CebFjqzq7RbZeKook8KsHTIoCijjMZTT4vr+uWyJ6DWaJKyDFfHfgSSA9mot5VwkSB
jLCAm2ldO+jXEZi60lXtOf4udseAbvqSK98PX5WqyilAqC8SkF+NevLJsZRXEgPkdS76jxLWjC7n
gB5iKjIqqp4t+xTjaGYJb20lbu4DM35yUgPgpa+t0rRBOQqhQ1Pcm0HqeQWQiHRTdUWyDbtcp5fP
Y9A9uVkZra1t+3HL5ZZdsjICdJIFm51T5lXSCiHCXyfSGHmIFDdIOwc2CoGzquBdrdrQv3ECj8J7
hWhLbtR8TadcXnuowxBD+NZKdMV9ormPfuvcSJL+w6v9+yHE7NoEzpWS4f+OWLu5QvSfo31Ix+Zw
ZVW6ecs2/ibTpHVqhG9DmL+zJuXUkgptlzpdeeUbFnHmcftQR4g+ldDpDorKZoVP7e6WEfke1MHW
642n0hsQjhhPaqHf2APrBhMUEWjYn4s+OVaucUSs8agk5hUKkjFsiGprHdLAVboy2IRd8I4i7YCo
Ud0oLbHjqdfcBGVOG4Cdws62ZWqlfnsc1IEcjaJD4RYWfNdQQlWkjK02T3FLw5hvbKvYFmr3mwD7
AHFE5/1gnpZ7yF5/kX/v2tZ66WHa0JTybiVNb3eoXAjC5OttFavaMwPh2TIYZpHcPQr6Uo7p0TYu
jQcpHZ4QGjtbOhcboxYj39CqNzzrTWvrL4WcXDsV6ucs5Sc6IvJ2mMEY82byZ+zhrfPQHbhQl/ei
c6vVpMK3LcgJW/EeW1c+ucLYe6LeGIr0rFTo9Y10Z6BA0Kh9rc0h/plJ3rYdtC2fxyxsIcacKjWf
vR5Zf2TxwnZQ56DX53+5dRtjT0NN07GviLI7A9uegxmhr+SdXMsv3JZ2HQj9ze7cvWeXB+xYtEy1
I7JH1gG5f0sFkLqqyap1M7gWe3XnuqhtpIlDuk9p4J3oJ7PtKFH/mohASIuLnmlEUobt7svC/0HC
QL9ucOYw8aO/0JakTSOrlCDz6IVO7S1dZ2ctqxQd3bzEehN5J6b5RyGafSe68YWOMpmXHL4fw90k
OurGCAXqNlAMOt85385Z5vJSVcTaQt+8ClL2tlGvFmuUBBZauY7idh0T3RZkvDvJfIk06xYlfkVt
zHgtGlRtJhvIa1lKu1un1Wm9YKvfmlopHT0LTifCZhmJSF3tkrhiwYkt+xfCGHHwnQqhVY403+zj
U9Nyj0viM7Y4/1+lPKD269TpySaPaxVSwT3GGWUX0avDrvRlunZZ/scQQCChBkXOrTT4zHeX0kWp
Rsih2bZVI8pLl27LgiqaCLrqGlPFQxsH9GRt2n2ovV6CWEl/FPSyjsTHJqfCET9w0bNDGBxlY8kM
ZiUmzRzVifioUwkRUkarYdflcr6jcP4aqOGuZMNXZcP1kPGxkaM5Usz+Xu2yP6qtbTSJASYPRb6i
rvfUS4SGo2ra920pTtRW5Ktk6PUTjFh5RWi9c1QMGiMUCdV14vT1ViDzVbJyj/bqEULmMY/7+whs
5ap02NcBW8OeINU3sVABG2bYspv0TzG6NG3XfaoL7ZciUfELK+xEtdn1OyVkNZGl6t0TgbNR6IOv
vSKHCpz5wZoYFaSNevmzp7EDiYbyagn2cS/khE5690TlPVz3JmsFHSC2cR3t6Ay5247qwgaUYLuO
wyjcFAadJdwULnpdNzvZiXqkpdRjqgDZZgFb3Ff0nnYSrgbfEbel7v8Sg0Vn0xzYrsmFRHkEZZ2d
eeKvl7VjdRu/q2u37joLXGLdO0yyeWdRPaspHru0I9eaLBB7JpF03/r8oy73YVLf9VFn3LXYeVax
pwG/ozy0gTPb7G3cBU+pVqsnWQ4MAJR8ceuKdAWs9dizo5EMgjb7Dr+akev9ysydPXvum7TxNSoB
w3Wqdvcy5d2TEZZvFjQHyfSOXm+PqqmjjR65cyJA5ME5SzV3I9OrYhGTUCJYxhNr5UNkaw+enEKm
AvmyAuDwp1b0tz7Lgw1V9FtCHl9iaiI7ui5/E3dgExszr1Hc+2n6yIfVXWiJK8umsp+yJK7Svt65
Rcguh5r4SgmqhodTvGOI4xlkKKasUKxlwTck2NW7IEwpQmT+FZ8U11js+02pKUd0On/Ntr02svQP
zVOU+A2vs9wvHj2bbII4ZZ8sWv+Ayq8CmKCf5br5oII+uoFcjRqL+2BKdOfNrHuGc0f7Kt33hnZt
6IzY0KCOIF0PhvVulnSehaVTrikl+vIIUV1Jvgrk7j4hw20lK+lVX3cnKWwSGs/U24VJepLH9iiR
6Lu0DtybtJLXoWx+CL9+T8YnSETtmCd9VHrt3o9QmLVKdRBMknUxSI9KKt9WpnhCdPLUAZChQN0j
Oa1OoypyJdL8PAzKVT+Q7+j6JyKPrpIuEXiezENNjQdn+zXRTUj7o5Pw1BNpfi8F9HbKru1Zzhsq
ZkmMII2ykZaF7krJ/cegGj5wRT6VWop9K+luasf4XRr2MxQg9vl2euMacro2Hfk6iFwKJ+Zomrkp
TIU42PG9FZumuw5VGuUK/M6VVeuncJDQUFZtguReBL7+kCOH2DWd1h6kwBSrRDXKFyM0s9sMEv7d
gJgKtZuLwq03SU3W9XjbRaicNZLjNhUiwBfaGeUVYUniFupv8lcq0voRdkwc4FEeT91lIrqKBjO8
U3j7/5biIX8QLZstvYulD3Bkzc7NWlp5MQNMSxNjKzUOfdEqoSBcht51rWJmlqUE/7SBjf3Y5HpN
GLep70xfJbxW7kxpNzSBfzLUIk62lKITD7Pvqrzp0tFfzH6FYrP/MNBZG0XZ7q7JM3WNE7C7KWWT
1mygYdQa5DEZLQh7nVP0f0Xvs5fRRHxOg0yc/k9VY+EHPKEzO1nqSR01Pf/e1fMjGKyXy4CEORTD
+PdPmAclMFy/UdDqBXZ1Dry9RRtpY9AYWmtJ/z1OxRTqnvNmiW2/F+cQsbXBe4z4PF97vnwBM6xy
RR9hOZ+uwA0rTYK2mZ3rxtc36K/ioz0ArWYr7lL18rsrr6zUv2FRtje07OW9EcTt2Y0RSlr0ClHp
xP0CREeMZJGvWBMTXgu9PDmsVYKmLdt/pBRPQc70DxmNJ0XR97qibeMiGl+LH54iKQs0nTnyyASV
Rseiyjrgv+eMV0aLZw/FInqondo/dQiFkPdvQCZcvtszyJF/caSfbracEQ1H72Y44z26Yit3l4rq
JLfp4+XDzwCO9AmxxTIwT2i6g1oqVE5JrUYbeeiCBULLzFCf0lLJRRSI7+Cyyo2LC0zWWGKo6+OP
yGysNrK0BJT/+iaJaeygJpPBK3WyQaHYujarCKSztO+bcCG7YCZpQpkCWdn2BnyZifyMlcr8MWRd
aq8qNzRv6EDg0sHGnzwPHp4QbNOjvEsHsWCHrNSddHP5OX19hco0fbYLI6p/ViKf3coTW9Vt7WvC
NcyTZ3RLbNuZoaBNFqZYcUOjavXhHCao4Gm8FPgPv/frx6v6NIjLmv1Na0BVUtPbNv0pKTiQn753
6PFqPh3akJXelQJM42wgntCVb/ukfCrRy1w+/NwQnqwvuarWJjIEbK2+94OXwI3lAWk1EtpwNLMv
n2Pu2U6WE0FV0JZSTz6rxb2CgFfgteZt/L2DT5BFbkI4fJnaAK14B4Tlj6aqeFO+XT74zEKoTVaP
oRWpkWENOgepf3JLgthHpr5qo2vXVbIXlPJg5dIPqe4W+FUzj2MKq+ZLomsSWw5hvglKxuVODcw3
dSDr11a+lURuKOoIt/o0ohD0pxAR4UqJFtF+Y66jfIH3Zc5MMXWCJ2TJyNBRGu3Zdvz+Q1R0WteA
SsoxjpW0qq7TrPdBK21yDjMDR0VNd0pbg9vxwBl0CMPUujAsiqSevnMcrMG9EeAFxMR97aa8W1cm
wsttYiK/JcTQfw5qq4uJKoXUoQlqJa6M3SKvk/6Af9ZC+6xo15FP4h4iPOddA2L/YHkdNkj8f4CJ
qKW5hHYfkC0l60xWqb6YpY0ErxqQ13eoI2ikpnwbWqJqXyISvg/0ttN7KSyLQxY0zkZC1n3qpTR7
sJuqX+dV9pTFtrvF4deDZUydF/zTxTHNbYQ+Nvc7C2zvKscJt1FQPxzwxoQfZqDUOyMmFqAiA/fv
YKGwozlAlclKMyIxgqznc8QMbp0hTc9Z2Kk/OzPSGIixM5wi0C79SovNMqNS6icLL865kThZLREZ
6A3f4N15IH3P6Z9G0QEwg3Xb/b48t2ZIdFPi9JDUujlkUnd2WhWAjb+vxgyUKv1ZGqAzOPkCsGvu
QiYLaClrCqIuTaD0Q72r5Bk9rMw4dIWjb9Wq+x6ATJ2so0IWOeRR9hlREYVbPkGpPuSnJqNmq0lK
sLCSzl3LZCV1IffITaaw7w3atRvS9xIrlA4ei+rlhzKzVP8Hr5wMctBHuXPS5NG3ZpG5waRExPO9
w0/Wh1z3LbfHPnaK+GTPNL7YEXXA7Vr49TO3R5mM2S7PE880mv4c9wUofsFUzjBkrVA1vJWNubA7
noEAKuO9+7R+Qp5ApJ0W40V0f4Scb4La5/NP3yd5/aQBKJHQ+ly+X3OnmoxdpAHoGGqSN4fSwAxr
G92+KDsBa8wyqx/UI4a7DDeDIDs8s/5875yTkay4kRYXHYuRQmltFddJt2lK+WfP12WFnNII9Oe4
QvJ2+WxzA07535uJ7xqcrapap1xCBwrycFRtogmSwf9sv3eKyQ4h6Kh0Dp3qnJRKvVJccVBLa6Pr
w7fg/4oy2SOI3EDROX7v/uspIIyyync6/ys5XspLmLlHYtydfBpwxDRLkuXqI9SSRhL6X4NGnk11
9vL9mXlpi8l+IEIam+YYYc9tYKpUiov6CnRK972NvZhMea9o4UjnHZY8Gk5EBuF9hTOjLkUjzHwg
G8rk6ZIugR4G+9vJa6ibU+LZ0zFMfTwUawl1scTjWBiqX98nY/qgjcIuiOMx9ZNvwDKS8OiOTcWF
2zRz8P88Y2h9BMe2wdnDXPS7ctwhXtnY4TaXn/HXQ4i64v8OIQomWpIigCVR8k/a/AghMCb+3+8d
e/KEjbroJTRyxonGJt15rHg7REs0qERnfPPnTxb2wIzAadsy6Q4KgttfUXaj9C+Xf/3cjR/v2KfJ
5ctSbORK259lcZsM1/Hw+/Jxx5/238IN0I//PW6d59jbeB2dslQgss6zLLm2EQTAcM2y17AnJery
ieYe7WS91p0kAmlidufIdA916z71qcBYZcoLI3Pu+JMVekCe3ipWyJbALI07H25kRD3Ic9aN7ekL
Q2juZk0mcQlDr4cP059b3Xiw3eqeTLAHY/BPdb30bTJ3GZNlGtR0bKSDHpxr57Uo90P5wGv0W09A
nqzPA537NM7wBXtmRHqxbR1ju7vBV7/wWTW3xsmT2ctHTl3Sr0nPhfIXDPDBo2GaxwCoUnXVmISA
+vBvDLNaJ/rr5Usa5+4Xo1eezGm3koIYKlR6lhTlzTEwUKAxRetS435J4nOfLkV+zzx5efz7p+nX
ILFrbbXg9RB5By2ExtqAKzFqdZ05Urq7fDUzc1yezPEcw4Uz5Ep3lvDAgRo9QFX+HhjckCfzfOjD
0HYKP8VV4790nXOoseylTkB/f6lEOnePJjO8cjS6zt64lODPuqYWR7N9bJwnMZF9Dhy7zeXbNDNF
5MlMp+UdNXir43OBN5Q6YEXnI18Kr5g7+GSKm/iJ7NozEySDaLnSH57XrotvvoLkyeTuXS3QvMbu
KVj/rmnfO9qHhbH08m35evTo9mR6a2rd6abXUnwN3ZvEjl5hBS0xsb+eZ/o0KgK0S1xLyvjF0j0H
EG665gOnFO7KR9nKvvVYAWH87xQDPFPJZSiSc6S9qM1dChS0eL58a75+qPo0HcJHreUOGoe27Btb
f4aSUuo/v3fo8ZSfFgZpGPNoSwKdSuqRIHWxG8FKSN4uH/3rKaXbk1lbZEj5+6zKz6C81E2eeQbk
RcfdRMA3N2a2FNchxqnz33VUtydTVzY9tGGtlZ6tNLqOQxJIguoEXRS6f3AeCPEAk0d8RN/LO+g5
hxLJ7caS1IV1b+7xTCa05ID8alETngOof2FkrgfEPSI2F3Ye4+vnq4ubTOlAZIUWZSavg0wYKCql
g+p6r30YnISdbm3PkFGpddvLT2zuWiZTPCttv6ZS1J8rsrZ9ZPul8beOllLIZ45uTeZ4q5lKXuel
4DnVP8PEw3SClLFPljKlZsabNXmDh/Bmakx4sB/Fk0+g6cjsNajjW8nCIjXzLKzJJLdavUvTKkzP
dY7MLxQDsPYU6xsbwRxOHaGl6zqQ1PvYduJvffjq/4rAn2Zo2zeplsXkflmmFq1a6OKrpKjTVeXJ
ayNAz3H5wc8sv/8o/J9OU6GdKQYXbGYw9HcV78HNEMhL9a6Zg1vj8/p0cBF2ke7iaziZfosgU9dw
jGvuw7d+uTUOtk8HdzxSk0RUpmejx6zjqO0rqoiF6TDz4rAmC1jY+22YGLp1skw72epDEx2MoJFO
SQgsrfOH7BgB/V9YR+ZONlnFEt/FQYZT9uwUjXcHbiA7ApjRd5WOBQxBsQ0+LSyeLt+1uZNNFi1L
MnuAVXYGRwqbP8Tr4oO5b24yofpAB5MGKY3vLbwH5ub9ZAlz5UFT7YjB5fpvRflXEBiMQvjyhczN
+cmKVVY97Xk3Ss9NAR7jqujtdQDgo3P+XD7+zG83J2tWZkSJL6EXPw1ptu4E5BaML8b3SrW6+Z8V
azA0B2YE+zUT1EW/z0nqWnV693H518/MvGlYWoiZ0HJcJzs7EXhMLb9RcfB979CTSZ0B3Y0UnUIN
og1MLniv/O890mlGWte2diB5DBcvIQG5VzBm3bQ6YETHP1z+7XMPdTL6bT21ugj/0ykiTNZz8CXU
FMpfv3fwyWjHb2GHpL87p56h0nflumt/yYv75JlXkDkZ7xa+fWdQEhze8D2wRZBo7gSPQLz3dR/s
CkV9Rhiz9Ek3c5+MyeAXlSrVQ2drp8Qr7r1Ofa6lYqvG6v7ynZqZu9NcLDjRuYtBFPK68NZqmG9K
qGVOi4c3XFjm5i5gXP4+vRwQRjtOL2fm2fSi23hQHcyPwclyoWxcvoS5E0xmQQdMzctcIIBwptYi
RjKrr3x94d0/s0hP47D8AsCEXQ/irGQvSXujg5TK3Qdffs3w5H/v948Lx6cbJAetaEsnlc+ZCg3L
UOU/bup+qL5YSvKZe8aTt1rptprvZ0R6qcUpAoklbvLwV9H+uvzz544+mciqA3LPjcn67rSPVHtU
axv72d9BUr75eCdzWaYtC+AohJeD7HwFcN/Dw2PVhHRoC9lw/zqxX+zvjcmEhl6sQqbJ47MNGv/W
1GBhpIEC5C4wjA0yYTy3ZeAfQbjlT3ZawQkoI2DGWVUhEw5x+7DpjfCyysjyowC9q1oBf0qLQv1o
+whDEjCGLV11+TGxhPwygD74ZQgJWWOryMUzQgj3QSN27c0PQggidqC9lnYm78H/iFv69v0OFffI
pfJIUXECgynaYTJa2njOjHF9MkNlOhdSoRT62YaDm8DnymzKbUq8HnMAcu3n5XEyM031yTTN+sil
Z6kYZx8Q1LFM1WhXqGNIUxR728un+Bei+sWDnMol47qr6zbLOih1UnFsyqbb5YFOXmFoee4+sG3v
OTPNpn8YcGM+hIEHH8aA06JtQopz5SrQbAsuMYZ8OSGUSm9HRUdBezjlW1mAkKo8e2+VavEjtuTR
X5aX7XtgWihycA05SyqrmSk1DUTr27wPK5GqZ6N8AHFMM3yFDrdLni/fprknMdnxRMGgJrVkGrTZ
HNBpWPNw2yQPlw8+s92Zakq9LtChCYyDyf1JDEOIb//yged+9WQVI0aLglrbaucIhn9P47RVQbEv
JZvPvNP1ySrW2hDVqtbTzq7XbExMwILunV2+tp1+oNQjnL+Xr2Lu9kxWM783DTNuXO0cq2OkQfVD
auyFOz93gyarmAVgnWxXLgFvNVqais8ju7lGwiNtL//2mRNMVaAwHgdcsZSwA+s5tDRU7i8ucS6X
D/6vX/TF3J1KMwOVbbjmVSbCyGQ1mL8s8TNrKE04j0N1o5a/Zesu8V/l/LYjrkCVXg1ybRZOPbMA
TjWZcE5CxUmk/qwB7EAXsi6q+CUcMBXL6UdeheBBS8L8gFAn5W9QX+1GUaynjDiT1Kx2YRnuw0F9
saSldMKZwTgVcCZmrwdJ6+pnJtI98iF4fca+huog++LWi/tbCePg5WufGY/a+Kw/bT4aufORoyX6
2bF94o+SoyW0hUPPDZfxlJ8OXcRF0EUq2w6fGA0JJH5t/QxRjF7+4XPPbLIcaFUtpY5GhihxIKze
3puv+0dEkntF8fe0Ohc+sWaWYm2yLhSugwRGD+VzG8E46GtzuNc9vKiDVQQ7K4zzw+XLmbtZk3Uh
EUnje5JjnB0/uost76YZmnzlePnx8vHnnvNkcahivLBR1xpjNM060jEH9x+Xjzxzh6ZKTktHdaIK
jtxH3r5Wr8OeyNjHvLLWl48/86CnKs5KL22jUPrsLBJJvQa4KYH+iq3obXB99Q7rbwTBnIbL9043
FYaF8uATVckqmhHcG6RvUvlr0HxQ42SkyPb+8jWNH29frHXKeK2fpoaXRXJSuZl6BofqrAUyK33V
xam9zWwgdJoJvZzf4AEiVeqVUxlkIF0+sTIzDqYdQhckgtpHZKEk6D53/o1y0tblGrOAtJLW2qro
1+VGugaTuHNWp0d349zEr7jkF27uzFiZ9hCdAnMuBAj5rKG9W6OHOyDzq0bf1VNXFgvb+blLnKwM
gQ3EyZDt/Ax/Bvyjwtu7de8u37+5Y0+Wg9hu4tY1cDfnHYxJr3c+FI9bd/ngcyN9MipSPmPNoncq
UvWAIfoKgQ3qo2L0x7i96pxi4SwzK406PptPY08pQH3rhaWfy7JexzX5XKq2kvPXy9cgZnr4+lTu
qmi2ME2Jl1deCXfj9pJx54CuPxnElB59GDYfbdzJ74C64T6kNjMA543u3CVCwn/WAD1SvAHDbENN
C1qNstYK6IaYu/pun0HL3WgigJBcxJBsAt+lwCO3WrLzPc/aM6I0VMq2d20GeNoiFSc/6bDuz6jy
+62wk3Lvh6P1tMWY+aDbSrJr7AR0Rybljx2NuF2h6d1u6DVz7zcDaUi0n7fYNaqdU2f1sSFN9EiM
NCA/r6g3hYVfKe1a80aURQJBMO7WkCmGU5F30ckoNHHgeSorjSwxch2r/hYPqfQHr9OLnjbte5dV
7l7KHHXd6yni49aIT1pvhPYqyPPsSurxH3l6Q5h01atbC4LSVja7+sas6rzBG4tvpYKo+6gVKhvW
WuPnk0mzrfSUl27S3LjyD3uQSeHxnY3c6vq+tONwg6txyFaqbjhXlnD/1lSAbrQBtdqmtltyR+tB
3VbQ3dasQzj4vVp7hDOR3hPT6gv4YRX5vKrSGj9L13K3UkBSZB4CQl+pheH3EEIKmBaxl8k414Fr
xIZGGlNlSOumAu+ngX28I7omMDaOBr4Tro0NBPDy6JsZ21NdbOsQG4nNXDmro0g+6EX+bKO2GV2I
ysKGYO4U498/TZ9Ay/hGjBv1/A8X6f8Ja53m39/v/f5x2fl0cD/ygaFYlUoH24wehW8H14AA1TOW
7SFbWIO/vAAawpP5b7oBKPzSHM6dhXEA9E4RRIeYAfSNS+Dwk/ujgEYn5pP4OIuQB0KAoIHFSVRv
HBkW3eVTfLkIc4rJXap6qxw6mFVn6NHXtONOgecsHHq8Cf95MXPoybsjHZwi0cCunFv/NSYJQrH0
jeXXTPel+6MoM6cY//7pGQPwcTycv8qpa+L7wTeDt7jGDAzSnzQpEWfQBGAKrBqR+XzFFf0paXqg
hhCmx8hLf6vqLIQVnXyLALtIPWtDlOKQcGUSQMgiO4IjtsCz5+nP2pW0K0XAOrl83/8JQP97d7Cb
/+9Pr+U6s6WkFSfVhoUjvdrIZzK9g4SZYkUqV3lobOPW36HCIDgHg397hM0Ir+FWydKTVZPRmdnr
LDp63QPL4cLPEl+PaGva0y4Tqa6kLHZOba//yTOJsJ9bNXsbFNqzFmtrFxyL3Nq6hN+IXjvIYXJd
hdo+GxO5IFRcvjlzg3Kygc9lUKuAG6pzUiTPsukSrlRFC1c4Nyon9533dQqyuwMg4Xe0QMOPvI5u
m46c6d5bsnjO/P7pNt5p7LgtK4tuJK7mG3Rewx7fT7yw6Hy5tUEdMik51bWZwFTq2NqY2UnLCsiy
rgoFjnEUeXzoRLK8v/wcZu7V1JklnIqYmQibra7kxzAHGqGGMHZDcO69pX/vgUz3UGGg4eUv8eLl
4DAtnwhtgkhuc5NIo8ELF+7Zlx8J3LPJSmop0RA4Ln0BG0fYY0kCO3RQsF1gxHXRHgvZ6qknF+Ww
zruWilUJsH3h1HODYfz7pzXKTaPABl0in5raccl5Kn7ltrPg/JsbCpMlNkx72VUGQ5xQgrN0qPa7
R1ZA3zj7Jjt7EYivywNh7hqU/70GWACRlgYR0QiF9MMXyu9KtxYuYe7Qk7me8QJKmz6QT2mrvuSF
Wa5IDVpy735Z/GELOg7sz/e+7rIkLuX8XJV1vLGj6gV56j0aIyBm5IgkWgtVsBwWPpa+XjvtqcdH
lauennfGF1kMzckq822vuu+tWS/UNb5mDHA5k6FUuE1tkj1qnTRdPQIl2lN6Zk9ovCd6dSXnxEgG
9jbg9Solwc+WJFM9rnbtUvN9ZrD9axR8uplDGjaOQ0TgyW4e0/g1dunnGBl4NQAnoNEvj7S5ezgZ
aUMD4cMZCu2Uh4NN6I4mXQPlqHZVCmX38inmrmMy4kTTtmluCOPUGvYxg28Khxg4y9ZUeZkaC89q
7jqmrxmj7nPCFY2T2kVb11V/R1DddQTSC6vKzNI8tX4EdUrkguU7IIJhhCSsWDhJ7TbCe7XweT5z
m6buD9m3FFuggT4V9m2SWcDDq33njSl+ENbLZnv5Yczcp6nTR8l7RJvA7k9J9aYasKDGuQlQ/PLR
565hMv+JgZE1QoNRammFDKegrzeh4ynvPIcOmHndwdQjyP7yyb7Wber2vz3VpwmCXZd+RNanZ2GG
GzNWpG3TkqjUE3V66GTFIum+80giiwNnC4DbWClyGW+LQdP2UaXmSy/Ur2+pNZUN6oPhm24R8AIo
kn07eM3aSJTfeVX+uHydM+/SqUmlqqI8xEqonsiIJPjCTnTr0MpesgkLLSVOoCQntom0U1GZ6u8s
lpr95fN+fV32v1Xx0+1tggLxGiF6Z0M2161urRXAPOQHLCwLc4efrDwEqudOGZYABxp7FfbHrlSJ
HPmOH4ahMVlzvIiXNJZ2+SyiH2J4oPVRLs3Tud89WWlMt40s2zPFSTcAr5QCT6Fq3Tst+LXL931m
qZk6VYLag3asoBokqBqEaXvU6gSivRm/KYRZLJxkZhswdasADoTDVScMqlDyVj14dChyC+2NuWOP
q8OngSPrtVAbhuxJq6qrOCQCliCmy/dmZoGZOlFA9kKVknUyNL0aDGoXhoQPJVH4AAUOcm7UIP5R
6mbhbDOPelpw1j3KfmTF2ydHTRmi8iqMyTtZrGbOPejx/n26T0OgwI2WFUy8kpOvkdi5V3AXxZZ3
ck98mRItTOS5mzbZtaZl6kahyWa8xXIp3B9Wk+8969EjwYekkN3lJzN3MZPpHHttUuPCUE8eLPyb
wSW2T6SkrWqN1O0arXAWLmbumUxmtlmQzUNZDx8X5GDTceE0ePiewgXN1NzhJ7Nb9yPdNGUOb3s/
G/VnReyF5S9svb8+tjX1qCg+YR0FYp2zpwXNEWywdSVU4LpS3i69gL+eetbUqlIS61eVDWpmYjke
jbS7Djt/YX/y9QO2pg6VAeoHBR+pOHtK/h63VKytyL6GjttslI6K7+VhNHePxrN/mhOK5cAXctnT
q8SMCtceaes72QsWRunc4ce/fzq8Wmk1wRSAeghLGX70cgvKN+Y9R7x17r5evoS5GzWZ1nyShA0B
oQJTafJTViEim1YD8Vf+SA1l4dNn7hyTKT0C/WPYYnzEF8O6SQhvp8Sm5z8NEkYuX8XcnZrMZ1hW
sZRZhHOY0nCrGQPR2mQ3ZEa2sKuZOf7UC5H4URK2edKfQk0F0MyHoewn16opXi7//q8/Ra2paSAp
tJKwEwNhgAIxK+93QNHGCKDsOhlAyvRasE1sdVi4WzPzbuoigM7a+j7JCafBEVe+Gp3SSFmYd/9M
8l9ULqcuAsctQzK76Qla8Ev2mpwGp7SMumBLfGxwDXU9iFZDbAcZrEQrKtb6oDXn3KrE1jHTKl6n
9G3onNBxeYHmUVibPjDIZiuaMCIGs1KC+6oqMrIgbRlieVYP4Tqpov57I9WajKPKdVuonml51hxT
2oJoeiNAUoHZr2wFgRKXH/bcYJq8FGSAvlaVCkiJVfJMvB/JE+q1Q0Hw8uFnZps1eSkEmg4cOFO7
U0BrZufJfnWAqq1u3SCr16iJvIWN08xlTM0Cuq9C4obATR02vbIt+cYygkOnFwub4n+fkl+MpKld
YKhqx8nYdJzaNji2rbn9f87OpDlSXIvCv0gRCIQEW8g5PZZdtssbokZmxCQh+PXv5FtV0SaJcEQv
uqs6INF4pXvu+QAo2bvIMTt5WIw3lVPeF96FHSnCfOo2YHNtjf2SGPhR6y8oiAsa551Ya7Hc/8/O
H/2cS7zy12KsYdKSIwEJ+1QQxjdxXbSHwQO0ue1Ae8CaqTZWFakXH0QKmJX2AONUpW12VETFMcIt
32PZg2voFECRDwLERqBvyp0Q4IUNvW0fq4h1b9cHwOUXffBLvdly20B54CW8ATNicNjZAk35Tri6
O5AOzsuwKpy2LkpgVkKQhZfx+f4B7CJU55k+eyU4fcbaT4A7EHwVJ8+T/fqpL+KzL8oQY/ZRmfZQ
m1Z3tOxkiKMzpJrthYhI4xPq8DfX37Q0qC+T6q9elvEIzWnimlNRf4uQCfSggclj+alzjDcv9nDz
qSyLxrJOUd3/pG10X+vPnSFRH/fvDyelA6NkAOFP0u4eDYh4gS6AB1Llt+sN87HawMUJ/t8XCKe/
RM02cOKlOZXCQCsx7IvMxX1PLO+oVGFS07NJxYAsvFmrpltYzMRsQYayQSkXlswnnMzOOeB7onvw
YGJHQJ29/mELm6GYrcaw2vHklKv0TEm8m3oPjghkZTNc2NXn5Su2H6uSGp+jFoDtOt8PIvs1Z18c
hOk+ytwSeEhf/4aFVpqXrlSW61dmKOnJkhUsCfIYGIJc8YN0eQcIFElWPmhhdsxrWCbYFdcKfken
NC/lxk/LHuyJNt8K4n3KVsb1+GyZzWurTeIOMYELc23eenuwCFBAuaZxW/qC2fweJl3Dg3nsz5w/
RfHXLtqlSOhc74WlZ1/+/K+1A4xCkLvSWsGmOLU2jYTXclE4d0AXrVlrfvgGzthsrGYlOD22k0RI
h0QbTWHdlE9A1qwNow/Xcjx+FjmMRQozeQd3Oci27GyAkYMRAXtuNyHe99U02D6ut9SHc46jHvLf
lmJ+XBv4znmnumZbcAh+CUDpV3ph6dmXyfhXL4CUPFHpIxFh4mgvJ3pXSrayBi49ejY2Jyh3k7bO
YHPZERmmovsjhzV7lIWunSc6CTG0l0Pvn/JqeoVZ6hOb5D311dP1Fv94+UaTzwZnmtSqjyYUu/sx
NCJNOlp7sDaAOSJMHOHQRUOfpWavkzg6QNdTP5a6WnPi/XB5wrsv7flXlygOC3XY0cOTv7GCKIdt
f36T8NeOrBV2Lb1gtjd1Dko4YDQSncClApTQ9M8id08WaWBT4DorA2thdjizrQhETYWgD7YsDYjc
92CMbt3YsFBKgNm6tAachReH6721NBjm89yhnhcPtoaz0FM13jTR/ZB95loHfTGb420hW92kBGXd
8ahAB4JJTuBDBP9FsIR/TtrrzI8GQJUlo5AgrxtuQ0HIvCKDRM0ewG5k8VF443hHLQCoP9cz9mw5
USLvI9KVqCqQsdhxyyt2URpnT7Iop1NZD/nBS+Pxc30zly2nxkMxWnexF+qBrsEV7oj5BOzWp3r+
P3plO/KTNsbT9VSFFD48FnvR7toCvzCu5hnvMRK84jAWhTZdFHsbqJZtY7Fh39q6333uA2brjF0D
+eQT0ZzLDHjpvsqjx6roupAY7a70wMIyPE90J44rKDJX7rnPtbUtGrsOQXjLPnOs5WyeyE6FQgs5
UAXUBcRhBnfqe/jVvzZl0a28YWG1+r9e7a/lMEplqngNTQtzx1c6iEevEk2gcvKQSrpyel56x2wF
6abOddPJsHNl2LZJpzC26CZrWAhYw8qs+38W9j/nTLTUbClJ+li7gHUwRM6KHWnbpLvEa+P3KpXJ
j0pH6pG0SKSP7dCHBsyjLfxiAAxGbaB18rAhnaUbORfY3gSWJEqRGn6hKg7GrBxNPx4nDp+1gfDy
Nsd+Zp+J1/S7DmA7eDkC6nl9oC9sB/MceyGphlF4SaG+jl/hEEWPZRv7YSFFDXBQrB5zsuoItvSu
WUxTtaCRxxKOl471MBoP8M4c1ENw3bxX1EStDMuPm4vNk+2EjPBphez7zKcjXIyB8y1XRsrCskMv
g/SvAd/YjAgvvZT2KLUVGnsmScGRXStGXXr8bMlxdEy7PMZu2YI11NpfdX6MhrVquaWHX1rrr9+u
/ShrIA9X54vp1QAUYT6EHQyWbidcna8EZ5du/GAizXPXLmt4ZSmen81k+4EgVQFkpn8j2tgNiGN+
pG0UBYx1x+sjd2Ft+L9C4a9Pog73a1HDkbkmgFlPGzd9BmsZxuP+9voLltpsNvH40ErqtP5wbhLw
AYtbA9SQL9eKN5bG6WzZ4Q2Typ9SRDAp/QZJPwiYGVk7H15Chg+6Yp7O7sErznxicMJi8D2xJAAV
ahQduGwwnt+IDEkq4qOSqOyart+wclq7Gvq4zZx5/E9d7drKdZ1zOWQnX3i/Pbf5ZQl/5VJ46fGX
P/+rz1tWIXuRd/a5J859z8XWK9HdbeHU+8/0uTOP8WtOULQaoZqrA1/drStkoZvQ0mp3/fELY3au
AEgaLlmSeh4oUXW26QrtwZ4S1CYElwLgZZWAknT9TUsj4LIG/9VSqWNxP5tg/BcJ9aoiZKqyC+uy
Gsqb2HfhtAZguO2ZB4Yv/tz6ONcJSA0rwxSUt7OkKkhEGk4+eIHgf13/oqW2m/U9rzvErDAcxB1a
GxSmC3qU8pQ0D4C6vf6GhQVsXm3WdwOphBLDOS/s6RvXMn2kOF1uiNd6bxfw1HcbhLETtydwBa6/
cmEVsGZHvsSNVBYnkG0gsr/3BagZqt9ef/TSCLD/HQFJDOKublMYYSXTczMAdC6H+k4lsGSPUeqj
0yEEN+8pt/Of11/48eQEUO/fFyIZN3rCYOcFKtwAqOfudEqPVlaJlcZaiB/mZpa06bNIVnl1rvL3
uPtKIjvsRBvEOP97QKVd/4oFTwhnrhiwxEQvSEcPB+8aDu/KmDDNRvDdo6HcoXg4QTqQF/vMJvGj
rpIKgQZLb+LmUiWmM3WwCS3eTAyo9dgNKtTWpLZjgbIGC3yzm3ZI/W2hIRjTMFgOL4L8LTyT1Ov1
X/9xEwEx+28f6HaCmZ6LDDJQyiH8rDmuKSr/STdgPas1bcvHI8uZqxIKZsGcth7VWTJrMxBrW5fF
xnUOTl4Buu1vRxgRjvTL9S/6eFQ5cyfNZjTxgAIXfpoM6uUZbphgqFHzu8Hv1sSyH897Zw6RKpuo
LCxHjGc7O/H+J+DfuxYi0K5/blWFLNCn5gfYnv/2TRIpzasIhuzCPPXiVkevMfl2vZGWemS2jPRu
1vdlkbTnqIOz1CgE3/okd3eAnAfxlJkdhzv+yWRG7AFOoSu6kaW3zlaYrpO1GBk0Ix1/S4kVeDK5
dZ37BCA+Oo2bqpbbNv/xuS+cLS7SdbxCkRjkNR+EGQgAWU72ZQU8qnLumk5tQHgHan3teuTjzcaZ
Vy5Byih7Z/QwJFQRRqkKix7ZOvbdXcsFLgzreQ1SXPjpYEY1nmX/ZRzux7QKXHfl1Lz07Nki0DC/
47ky+pyiUPqIMkz54LvuGBa+aL5f746lV8y6A/j0Nm+FU52Z8+xFX6L63oiVUbX06Flg7KpcjdSD
829v88CD6lsA5WyitU3+4x3XmWtgHE+n+AfmnHFS3+XM/Uoz8vy5RrkMpr9iLr/xsxLlwZDJcR7E
SIsplNKBhf2p7c+Z611oW9vw0ybw2OvT9pTYQMd7Et3aEC3DCgfSrZ112dPnvmW2WDleNFxwzPxk
p+KgnAoE3uIOtTiP1x/PL2vEf08ozjy739VKCJHjshPV9+63wrKzwOkIf8xRDxgK4Ek3GS757l2W
dRvovKNNPIn7SYOILsxkEJK5euvzlO4zmFDDFp2QQBsbl9nazTdUpfG90/b1d11G+Aunwl8A2xwC
Xp6+S+6xI7jZ7S5zL0QuKauwswnZlK3dB5nO4zCaLJSJT6l94hWAjkRKDu+m/FIT2HaPAzKiW5HW
9YmTRKBezKlCMbaIRtSU7PF/+F8dkuBew+r5oYVNR4K53VdblgBNlcB8ognAqUwC23ZArPY9+cAA
gCvK8ScM5Yf3KrLMr1pQOlwUU85W4ZIGzIjaCi1oGT8XrTtzjRAVdQshBXdPzQSwGGpwb6uqBPe7
ztbCtYWJPFe+AIdgK5YiX+LE4GtX7oCyTrvX96AOm5XLnqVXzE45OKu5Q0ZbuEjnrwNzQft568a1
m8GFWErMp3PPkeGroOuktLpxjPelnLx30pJt53vvJa3Xahk+rqngzlxPAbJzQ7sJkbpxKDK5vt6V
RbqXsfuWX6h63NfgGqpbICbv3aE9Frl5SADmXllWFhbEueRCawa74tIG5wM2UDLiYRatiZ+WHj0L
SxwwtaXwEfE44qexHjPycn31WOr2y6Ly10KbxNJvEX+OZ9fygxTKwtr3gqRYc3hd+tmzzW1sqxpl
din25mR8gVP518ldq59ZevRscysrQ+HgV/NTL7tn9OHJ9ddUDQuPnqsnRt+G3ZYP/V2smwi2fHIK
lN1/LqSYSyYGv2zVNMF9lU/xSY3WgWs3SDT73BicyyVqlN02ZUnhCFwn5T3sRaG86SI6/fjUeOGz
mdyg2q7IHYaQInsXuDnIcjDuYTVx/elLDX8ZpX+NxjhVLm81E6doLMtbWqbTMXcSsrv+9IWxPlem
USFjVF8U2Rliqx+kptGps12ycZT7OQyYM5eldTZUumMNusWAqia/8jeeA82EiuEa+blPmE3XFjWd
FICUCZ5YPOiqKUiSPuRs7V7+0osfhBJzN06eY6z3NQEFDJ4hU+aEPfZtjzuByFbGz0IPz/0VZUmB
fPGx3qQw2hosGD0VOV1zw144fbqzaB135hNtWC+RarTlLh5pt5PwpTxZTJtfRhFQGEaRHouuEL+u
98fCuW3u3ylLhSusNONYfKZ7x2R3limfyyYfAstjW1WzgOomCd18XNmmF3bSuZXn6EUAuvsTCl6d
x6LlYQ0OfCTf2/G7tMrn6x+1ME/mVp51QjM79Tk7KVnvOg5bce4f+Lh2c7v0CZeh8dckB7HLrgtO
a/Bnre9d4fwYYTEGa18dOml3o1iVrkyWpbE22zPrkg5J4jbApmfqXqb61pvEStC91O/zeSgRg/Vd
hoxJBmNc4D0sb9PpbwBVwLrnmCS3Trb2FQtzcg4vH5Ixm+Kuw4ypx0Amzs7L3p24D2Xmbj7X37Od
1OMGZidRU585BPS9PRzYCEpqbFaW3aWgbG5eWaapySrLr8/p1JAHt4AJWgD/IbnniYr3mJeo49Ut
NnBM3b1VVmpjOi/aSe2Rn9Lv1Er2d6Eh5y6XvucmugLY9mxbNkrFX1Tyi3pZGEXtSjsuvWAWQvsO
b2FG1bdIL8OZBcqKE+C2z2S0XVj59isjb2H2zD2EKrgRWXnhDmcvnex4K4a+f+66rH0pqd/dGJO0
e7+vyv31ofHxikrnEqcJ6ExdZe10bgmHXMB4bxkZ/QCpsJOdi7PdxYfcUiuR0cefRp1ZsDh0YsBq
U+DW27JDWaahA0eKSOHE1sE0i48rQcbH3UTngidZlbyassw7kcR5y7ymCakPkzDaiAOt6z/XG25h
0NO5BCkfKax+RyMQ5uVfJSPPXgfaCxLTB+TUo8CP+CGpXQ9nYXUak/a7Q8lz3zVv11//8dJH/6NJ
cmvq8XEQJ1K5MhiRwCdNsTICP94e6FyRpCpeOxzGOCc1iaBB1qDVP/gnlXt0rkjK4SpXQ7TFTlY+
tjAQyne+lW01SeLAHWqyMlWXvuHy53/tQZDBqcyilyP7kGRhOsQwzkxvKsuuVgbZ0gsuHfPXC6qy
TexRNBLO+ENQ8R440gp2VmuRztLjZ1tbkfYGniqMnTrWmrAdM4oSwO5yeoNO4/oQWnrFfItL67JP
L5FGRNnG1jLIKg34+ZfrT1+YhHOkatHXFfM5UInVwHG6gko66O3m2cO9GG4ph4frb1lYUeaCJA5r
pUg5EIJMY7YFLHMLexfsoT9yOsL54vf1lyzMtbnuh9HRtTyn8k/VRDasO4npc6dnOvfUaEbFkLKB
BLgwZueIesvY8Hz9Ry8s7HNtTyxtCd3nEOHyE1osXK7G7p2ttrywAt3/TLun669ZGERzoU9h5XDq
H4b+XPY82cGwz3+2SAeSQ0Han597xeXVf820nkas8nL4xiU+e4k9DQ18Dzg2vKRX4oal/p1NZc/E
BcQdGgoQPu4dah5wOF3phYXxOdf5IMKhVuZBXOJOD6BhC14GQ/WV+e8FbuCuN89SR8+msU+sKYot
H2hV9aNtQZRRP1ivA6S0d8p9GfTL9dcsfcls72aoMRxrHwXPk1PAVRQnoSmHtb2Tbewm3SZl/ckW
m8WqnCVqajOYDlQOCaGYzJgKvfi7nH6LciVr8rGpHbSdl6D/rxHl2R11ixTFCLT1SSgIse/cOHc2
znix8MzE90ax9sZt3X5TxTwKO/jjB2XD7E1EItw2RnZ0yFkjNxM31uZ6+y5041zuQmwrScyQlOe0
aYZNTQrvETS2Gr4g0KMAMCjvHV3a8cYv5RoSfKFL5/YRtSNLu7Uu8j9afBnl1u4CU7CvOeE/wZJY
I14vrBBzpchggXdUQn9yMsacRpFAw1v/Fjr5db3dlj5itlHSCLa3cNUDuntgsFWF4rztaBtGTgqr
QpGHkR+tnXOWumg200rIkJNpbKZzKgfUXY3y0Pd5sW3q+M7mjg6nidxaRLD9575sNuM0YWXUFAU/
5XX0DqUpHH2tISjclAYoR/+dp5+7NqNzrUhqUa8xKW4UG5bb26hkbNen0CRBKb1W48Uws/5772TN
hSJ5VlFoI6b63DI4rkKFSHl9uN5MH48vay7jmHINM1SU4J7SJFN3cRHBy9MpS4wA2OZef8XHlwHW
XMQxZA4Mk4nqzjX7HXflvsXJvIzGQCVxWMV5yOHwOtKv11+29D2XgOqvxUnghBcj2QZnCZ2+Asxr
ttJ2v8FY/HN3mNZcwuHB3GNMLgII0yLtWrzUURcKIHeu//yP4z5rrtyIrRJSOVY050JWD7qhJ1Wa
LbNgGWroyvnk43lozXmoA0/TOIZc4+S0XohlORw52xSIi237j6b0ALPN3ec+ZjbjY+C++z7OW2AE
q7NxVdjgPvPi82wJ9cn2ms3yqe2dXMLf9KyHajuMjzKDhirqAramWl8aT7MN1Y19pX0StydqhiMp
yI40fyzirbTQwtPn2owaxgaR18KES00j6GNReYTFMuQtLSLOT/XBXIQgB1qyyBDn1BeQSPJ+09WP
o5cFVWPC62/42HsXxUKzKTc0OSUIyJqzOsG69iZPcSERuDfiUIbxtjrY95CX37M0aO/kztyW9+pT
El1rrlLo2jGFm7MDO0q3A0rvMJIyyPs1M/qPd0ZcR/+7kMTYqcrE0g58Xshj0+YnXIuFZZ59NxVS
dfHn9NM4CP37mjHRSTZOEq5BlnbvygQ8ZNKMb6gKqvcejk4bJ/WLXQ3w0x6OCsnKVdLChjJPyfeD
XQ0IjZrz5JiAZ++Rv7K4LD14Nh8HXXv9RE11btPqLHK6I7Ve2akW1q25TQdYYzCULS/dnZjQZe22
4EUo6zjMiA6qxMCniK0M6YXiT6jG/+0VzxWdV47cO429rW8gcSdB6yVmm7uVvUkalaLaFFoGTxOy
hQvLuEUd+RpvZWHgzcUMvtW5XuSP9IRKJH8DHyk3LGw4gzLEmVsJaPVdw8fPVR5Y/0GAGpgSxAWc
9FrMoT45Z7hyi/KVip+F1W0uawBMwCF8cmCdqMpD7EXPVWafNPyvry88C3HFf8QMDVWQHV+O/5Bv
oTAz0ONw8J13KVB6nQb5lASqGlYWm8UhMVsPIvg0j5bBOTod1GsseLKpRfd9lOmP3BFhk/XPNK/u
KbAJiWWxlbPWUgvOVgcdiYi6nm+fLG7lx7Guq9uo7RVcImW30kn+/6PID6LLuWVExWQujFtaZ4Uq
lG2WNv2jNTpwVZ50Ir5J4RkRAF5dTruK1maXEBUVoUi4gYE1dLlF4PTCwvVXZadBXVX4Sy7hnJM2
1SFjeb7lXvs0NYYHg52Tc5VJdXKLPj/zBAS2Xnh9MDitvcFlWrtVefIw+JEbCk9aAGfnvxXSeIDP
+OVNXQB8l9EKMua+e3bS6UvfkG8K/gc7ZGceXE/98lvX3sD5egr6zJpCNWQoOfUE3TSW+2ZHgAZa
lltsmiragN144h3qBlwDTXHPpmrTm/I2aZLnLKEvuF4lQcIcHSQdPeZJboXgUvyKW2MFVp7eMpvR
I4qBesjPvTiQBHcqSkm484+P3C/SbUr02a5yDxZ5AqkcnBEzZncgTUzHCGbsYRPpn1U1saAE9I82
kGfJi934MBq9S8CrP7K8GW89pbuADmO04ZNxNgNrYlT8JU0In9P91LYPUolfKLOG+o/FPwHi+jNM
Kg4cVb63NG/3qUClZAEU+YGWUJa1g9S7ooD9e8fyMrRrNW7dcipDMhUnyvqz8jQP+jxmh6ZyzlUd
PxRQlQM7grod1kEi5Iy5G2QuQQY3lz+TenhTOa5YexzqtmmBf6sG79bJuQPjxvE3ki7stkyzs8X1
beTCGwYu5ID7ZAnZSF3i5iOGW8UwdjSQqiCbpod63SlFsym6CJAhI5/yKNvhng8y40rQoCHoiMrW
SPUh1N84ObRRcvLKwGG4CqfaHgOuirfOrX/RaXgtnR6NOZ36OruLfPuVaoMh5zbHrEm/mNGG4YSl
/8RtCf2nRTF8M/4E7M8PX483qoDlSOZ57yOSU0gT3NsGe1oWFXEoleXAkRr6NTgI7qAI3LPaSTd5
OnxxYvcP0t6nsbSOPE++QKivIeedbqtRPvmDftMKbjxxGY9b32RIUKflCx/QMKOqN2Osjrjy/9Gm
2SPT1gHYWBJw16Y4Jbc5QI7kjRdQnfk6to7gV0A+WNFs49SjvUNVz9Ga/K8FhINwGpF9mDjdvcKX
g3LgTIE70T5I3Pge0NAbqxMhy2qxhSJgj2xzGVCYhAU0oV9V2p4bQiaUaqO9hUeeym60TlZqq4BV
Dg2IPflbp9d1aAEMj4lGdmnVZce8SPUe9VHyWdQdCZyicIPStuoDCjGR2cENcMhrKS+uVPkGJ5Ao
9KoaNlRZhBJ0Fmfb/xcIZX7/A1ViP4cW/vi2LKqt7N0zS/1vo+wPlteLIBqTceMx9xfA8XLLXH2y
m/w1EeNjhYxzjPuLIC3Lexs/ZYuN3A+9ZDymeXrI5PQlJs4N84ZvtO1pUHrRTdfxNrR1dg8foNvI
AUln9OwNy5XajaNn7XrTAmfRNyIgqNDYoT1RFGIenKErgsjj1l4m3UsEdP05B3jpUKgB7Ec0ddlB
2pIMw85YMHFg0rp3tXOcqBIgxaIYixQwEgD70w48kSRg02TQQRQCWpLW3LcmbhHSYlHgZtxruwMZ
zfFuwbLvQq6pE9DG0gdk6l4wFLv9VIuLkw0cvn0KPFY01DBYiJtwzEgcDB4D0cMDbyMpihC4FnlH
Jjd7Q/7oUOcGuzJD11oxrn4Yhcly0btbmJ7tc6mnoGjZWXseFKtI1DzznB59YT30vHvySI3y4FQd
BesBPVfxa2SQHsK3fYWo+otvT0glxHIIdTzdFzbFOd91b0uHv9PSfqJF9cuQ5KYS+ZHAviboYfZ1
Ti3+oy5xKYS1DkNu8NTRzaI3S1hNqCLdHGz4P2HNcOywB2Xk4HNFgw7V2js2QCUGPSwITXW1YYn8
0cWkDUifP+XIAwfCQTKuU9mfJnJYgNH2BP99uUO9cxzAsO7FKduvomBRgMKib5Nmb4rBCDZr23vR
DVagWvOnzEsUEfvpb5PYYleOONHgxhsiUx1NQQbHzG1N2UVvC/Gpl5zTnlTbzkz5tkpTJD68yt1M
pNznQmW7iHc3Dmj0J7eDiaqKPNxZwiEqSpObjMqXyZf3VmypIOfj77wzvwnTPybTPblW325on516
L/thUlLvaYL7hyHytvYUj2GcOA9kKL7rvHyvefy9IS3COmvYV7DPTzP7lwaxMrLi175UzxSO1qjV
MSiSVqgZmpw+pJISjEd74xIkYRVSixutxQvIqWmISvCTmxIaJMRUOJbAUJ5V8i3xsFa4HZYZxMp3
PravbdtV6b5IsK3qzJyQEoDnA611WKWKBQXjoNfF/JnH7FFKa9rJNE82iJkgfJ6iEZQ+7GbulH0h
pP7a2Dy7XBsoxAhZC6K5CyutFO6w00va1Nguuf01Nwy3PdPjQMWTieHJ0csSYMocfHg7t7rQ7+Mh
gIIC5JqGyE1CLzLuAV46htCQx3WFgquLOqn5YqeW3mG8+HsC9UCIQpBfJJ+Ao/PwX02M8jLwO+jR
iFjf4mLFhJbCfpVi9QgaLArbtvXIORmwV6bSIIngSkQeXvUAJFsV4pSMrc6vzjSzsGGWyTHFY9qh
fBSR6++6JrG3id+XB0ePGhRl/hOb8qtDyweREm+DnAEk3akf2JV57aLpa6Jw566bONoIbT9OBOQS
e8of6FD/hPNptZdUVrfIL42AJStxdhMHTuI4VwYiHbyHsmj7g0YEEbYeiuTzNkONrifrkz2gAAIq
jVusXxZwDgDxxcOXNG++sjrJT8Q1dRA5FTt5mJqb2GlLcKjhmUBB/wSPg79EnjfgorWgsIhP2vih
FbU8GhaND+mQ2QHU4JUJCjU+Fn7UfSmt1EXlQlIdp4qpn3lFDlVnupskA3YMAd+FMDYVvyvB/Czo
ScZ2rY0iGTn18icAd304JLq9JRAAvUKM0QAUmtP7eiDiIdax/8opedFkmB6Q63SjUHO72VtKjkcn
GbF78vpFCXnAfdS4A2rV32XGtu9kLoddatByNihrNz70rtuIVNZOdhe0nnGHJ0VLjTAS9voTbIAC
z5jHEmjUMLW7FyNLGSDMGYFdk/5mJCk9JL2bB5Xw1DbLGA2Q/UhDibgYnDV2SyuXHgbt/Ybawt1C
/vq9TYFd7H2IGPumi0MHrm47cHO/cqvOMJDqaMcjnm4Z2D6XH8XDiAz8mEzeBEGIBSdFRM+7yOvd
XdVQLyRp259k0vg7ghuzDalidxNJXL3SGCS5UYC/lg0jdj3NMXtrngYdgeNAl9D2UBFJ32t4GN9w
W1soi5N2KJy4uKn4QL+6nYkPLBk9kDupeydMmQaxsJJNA4P+72XhX0hGrapfaYMCMcYEJBG19v9U
PYKalvER85r+KVA2AURTBMRPpPDNZdyFfVGnIU/ByqOCRTvPLicIEagJI1H8TobGDuOKxafM4z9Y
PkyIXcpmy92R/nIqy7lnIv+Jm/80MBIOXUGEYSd3Y9t2WAY1h8NHgcib0BpBqylCi2Y5kH1RvvGl
ec8Iq8KhHc0RSkhsNY62N2YsQKEsXGcj46y59TOeh57NygNKq1iAAughyO1EBDoaYXrASLPVZUtD
EBmwKltuu7Ulz3ZT1725fvpYlzIBYX1ALFtonK4QiO9kjzGRsOG7UKRBEYp5aHHWCcq+f2ANZgAW
KBC0WhpEXf/UqzjBhooyiqKQapNmzVNu4TATS9JtPTmkN46LWzjU4H8Bv0DexgZXSZPt/kSZh78l
vTCbyouTbV8gFBlq+POyiLxZZftz9PGLuWbPNNMehK0lTnxTo+BElFtBEXtmAyk8Tms6+i0Tz0G4
LfD/F3TcdSOibUU7ubUivDvJu284usqw6+I/pVbuDp+SBcQtjq0E+RlXw1mQQ3WwSYqOPmZw4UQd
K4LX0hb5WWivt8IersEwtDUyiCwbQWqG05Bnm+zRj4Y4qPORY7jC5nKcMhSBw7bkvuVDCq/bvrw1
EepYXB83AVI6/bafGvfAIDgOqM3aByzXUVB0w22rsFBBzTliU2peIBWLdKBMlm8baVm7fLCtHXKG
N1as8i3SGM4u1eZP5SABbVlJv205x8RW7SsilnbP/bjcSWR672BjXgWey1SQ9uWvupLFYYpyJ4g5
LDgj3T+ZZvBwqWMBc4fM/DsSX+ZeuxSH2wknARcf+Kp08dQwRwRZ/T/OrmRJTh2LfhERIIEEW8i5
5rlcG8LlAQkQSIBA8PV9slfubGdlhBdvU88BCRJXdziD0ysegKHWKJh/s0SJzK/Rj55hg9VE7qn0
dQFPSQGwebnUWNBwWoXTMG6LpGnSFu7JANr25F4UOJagnHwfEcRkjjKVuAZtEloh1ZfDK7yUHqYl
f6JHGvLUlM+cR9+ZQrXHR5CEwsZvH5uF4KbTLKFIjbmH1ONnUrdwxNR+gkjVqhTK4TzDJmb7MaHi
vqSef9AVMxlIJjiyrffbWPNxnAZuB47ifBL+TT/AhK9rut/OtzfSrz8bmtvUBDCkgP92/5MnHBrG
eONpZyt1C8euBRi4EuvagS85I/vPPN8fNiQqxnXkh2HmdVqtxxA6Y02H/IHnItiMVvd3EA/K02Im
H7bTZiVc064B2QozKJMfN1H56vex0amcDNznfRHBra6WO0nqctN38MyEM5tceyAJb3tGpxtKrbfr
6sVhPwavGGXGb101lccOIcgLbIjXSRzPyP2GagtaKU9rTOlvlHMGiT0OsAAn1kZTv39pWBHwLOkq
lTZBB00urQDU8Hl+06KZ8kF9hRRoGJM4k12bXzst3GcI2+GXqE6mjNcAhGFwIFrgC1r33nUe2RC8
xqegb2An4iBu3PhCvhd9Ka8rv2OPxpPxVd/Bj8DPl+gRdBxxXUd+tYM7kf7dNUDSZ4PDYDhaEnXg
YyOzpozDVdAPWJbGr3dxn+gtrIDj9YLW+1YodC/GQumDreR4VU+CZVCF4nQnrEuyoI8ILBH7JklH
yF4bYGniQkOOJF8A0Eqm8N+60Kc6oscF7ihBq3jszSoasY/+sSF3Sn3BuME22h4JVFF4XZPEpsh4
XxcX/f66p3mm4XfKflF+iwlpooNDbLyDrt17XPINGZYLPfTjSOYvrb5T9osvvBqrAwjugJQGUeQq
D55M46+BT7wwdj/3ACfDoC70BY8VPNTqCQCXLlR7ratb4S7xz89cn58MGFgiUMomAVAEE6pgMF6p
s5m7CAc6c3l2/Psf4+Mq8Emfy9IeNbpRtc/F+wDdtD4h/zjgPSXZzCWVufHNcAV5gTWMha+r0D6h
n/ZBvEuM6TMzmFOWTbnofAAWAW33MroJkanPuffz6+35X4edv22gk5FuC2ElHKY8OXSNv3NIcRef
P0YKX3mBDZX02dyGad75N0HkKjR9Ltlzn1uXk2XvQ5gs90nPD2i6l3svqcSGGKg00Hj6RyTEKbmn
QqALTQS/qTnUj5ZN3yald56YLsSk/2L6/vLqTqk9nSulR0bnH3gyNruoVmxFlTObYuzCNXNhedtG
MH5DdY1Mvg/rPYFYxLYdA5P6DvjhsPbKQz026qahg3zt6y5+/npVz7zcU16QbhIPesgAdA35eDfG
/TuO/yJlC7vw6GcmWqcsoKrUylANpNRSGoL+mtfsEefyN9bLdtPzZllDAIU8ff0wZ6ZC0UkAIsDz
1ZosMShHbbiZtJwOcoGfuEG1mMGw9o4XeiORbaWta+r91zc988mdUoLicgimxEnodyKXg5W4MCiF
/PIf39/xrn8EJYUck3oRTB2R/b2UdXu3TOF1tegPKJPdLHr59fVDnFumk2FT1Il8sEPrH+RQv8l6
PNiYXSVTvEGNt5/H5eXr25x7VychJEkcdP57DzQG4czHEI/kFmZPEPj/+vLnnuIkUhyb+lBjLjAy
IxQN2BAJWjk/eOjTd4CbA+727ev7nPtoToAh0kKfb1CQpp/q4APSxrdinK6g6h5dmEGfuf4pKygf
6gjpbQWCxPgxWowVMWJhO5Rwl+ATZ17UKd+nlmg0l0D6H6LxyWO/GCzg9PxRLUHayunCYpwLeuHx
5n9s3ZxMNboywXzlyQJDFu6p5k2SePmuaJT4q76JzWeLT2dOjQXuKQtpiQ7jAqxblx51S+8wmyS/
KhKEa5AEg7fY9mi2ycX/NzczoFf+9wdGRM2DIJO3D0X1KyjcO2qP5sLT/3WnR8w/efgZs+lmqdoC
FgMCzX1gr38UbGKvX2/Ac1c/CXShmTimWHVx6IuOwLigDG8Wv+4uECmPV/m/0wq//bgt/1g4OQ2L
zGGOuo/RXcxKUj6XPepSaKfv28JcCJt/3eO4yUlg86fOeL5u8r0XPgbsxtfPwyVlmnO//ySY4W34
vjaRt2989UmGJt65dujuZM6qj3xp+errRTj3BCfBLIbhrl9SPIFqb6P6uQ4e+PQvAQYv5ySQsRaN
3t7M8Z6Ncpf0b3ESos+SXPjh/8XQ/22BT+KXC71F4PzFL68wWkqbIfEeOgVl69ShMXHft3m4FyHj
b20TT22KaTKD/hjsRKs4eVOcsCdkS5fMKP++WtGpV4au6biIqZMoeYBSqzbwF0XTEqgO7f1LOI2i
U5CD1FMpY7WIAyvdKunsNoDnTfdvvmaQUz75WhjAW0Pti0MSmky1j0v3s+b/RFHATz9ZKfAfegnP
GHEICbtupA926GA+gqL9UefFvQvErVWX1HL+HlSAk/3fB5nyUcErHJMe330furfJ/yccexSdQphl
RVo6QwBpb+u3JX4g+Y1xv/7lG4xOIcz56Mw4sjbe506lAnMrXZN0wdTu68uf2Zun8GXmL13Uzh7f
g0mT5ejAJMEI8EOY6n8SGcG7Od75j1hbq2aAUwg+xXLyHnwxftRd9DAU5J8CSXSKWEb3XLSzFPm+
ndneZ9akxUh/6Tjafv2C/h4Do1PMMh8KLpe68PZUlRmy3hQ2YGmVXBL3Off+TyL50FNvVFx5e0zR
hixHUH8MAWuFHr+x77xfzIXHOHefk1BO+BT5Ba/zfd8CsgH8tZ92efHeTHJnKqX/LQ4lJ5Ei0mXb
JkOe7weObi36vYAzYugfh/zj69U49xgn0SIvoN4hEpLvp8jUK38Zb5cGKVUdJA+esJcUi87c5RS4
DFmcipR2yfcsXG5h2nLX1/5rE49AQ3QXelVnttWp8TJPhGIxCAl7DQ+GrHHOzzCllKlniwsAwjPB
7hQbTSdMl6xTxaHywQwCR5RdJKCeu/Txvf3xSY9Dl4O6E8pDD4/CHnKehS8vZGbHUPz/B3d0Cnsm
Ae91YcfyAC4oevcg1fu4Q8+f6oLmL2hOzte1H6jXocqbBwEc6wWg4LlHOv79j0fCF8itLPFIQIfd
IphjVjVegCOfW+qTT9yLKbBU1YLjn9xLW2YYLKTOv+Rde+7qJx92BB4zbHipPAgXbgrR4b8os8A8
ff3Bnbv8yRc9cdFBuh9HZsBh4hZ6u9rcN+RSV+pYK/xttU8+5y4A9mXopuIwdFUBizKADtxcXAsP
da3x+hXtJnEhNJ3ZWKegZy/xdIuJ71G6IFFPQcXLCFA7eFGsczbL+wWdKZJ2TW3eEsrVL1r7AMR8
/Q7PPOUp5lk0XQV4n8HeSp5k9KTadk/td0k+u5ZeCCdnItYp0hkjnBqCc1oebK6vRd3sk8l8p0BS
KleZf9sKp4DnJPEAxYN5+0GZn8sQZIH95MEl37Vz7+i4//74/iYAihQzeIAmhlAPH6/h/rlg5jRt
264uAUUJLoTFczc6+dArDJmpdYU8MIBPtzCjil96CLrC3yOgz3MB+nnKmuaS6m789w1+OvEofDJa
CkGdQzBZQI7C9pqyZg9zmk8PejfHzb7xEl5f2GhndsH/DUAsjUugFRGXw+EnXT7FqCCxhJuDG/j1
Vj4TDk4VwNo4Ngrd3PoQTuE92BDXU9HtrTQvX1/+TBQ+HVBoC0dXk6CnUMVITLgIvVUBXZj111c/
9+NPYlngOjhlNDmAXvobjeosqPvU8uAfr34SyxoEYScEllr0ajdjdiwApwmCS4n6mR9/2mAHk54e
yVT4QEZvF7TLBlbyK8B87v/p3Zx2yWHaxAvPIFvocepOfQNM5zfRfH598TP78rRFLuOpUpwizLe5
eykIkHTdjDEwXaTObNeUq69vcybEnzbHo3LOG7YYcYh8sCOVLtc97pwq6V0VNH4EFm4lQq6Rjl5a
83MPdlysP6IWOoxtHQ62PmC6DpuOVgzjpmDs5xy74LqMoIP99ZOd+S6ik6CF+b+sxpJAJSnCUGEp
l/xjaY36/vXVz3RLYCvxv4+B4YVPAkCSDznEV4P6o6zJdVzZrATeKafVhxqeiTekjdPZMNu1F9or
Vl86Hc+EyIj8783jSnYwzkXmBZxzWngaqNwgk+F9u9y3gFrlUl/4QM/d6OTz71QwzNRBvKinRF+3
3iBS6oUhfGO7ajX4sQc4hBtSC5HAC/H477SaKIpOYoKOPerDYhKpn6iSA7AvE+AofNSrkSbFTQ66
xlpD4itIA0xAxpRNputSvpRsf2ll/y5FFEWnI1kOVdeqjxZ6wC2Sb0nv5kew7uVjTaC9kvlRpX7w
gAGQTUxYDhlMuOM9Sdqxy9BkBHALyMBA7sJuMC/t0MAAEgJxywqhbnlASh5BhJCW0XVfkGoPEJG+
jl0c9KkKZWRTVfD+SXY981LFufqhSDWsXQ2YaboUjKBpOeZbUZLlUw1a3akmRgnXB7LZhIkWQMkl
S7uiJhfTKpk8B34Joa8DxYetGlK8YBAy4oseDXAxpb8xPSNZ04hh2w/tCI4N8besBsAIVIRus3Qk
/smN9ddYFMCuQPIYU8pzCYw8VKcSPk+boZ6AzetmKBxrO5E9Afz+edEKuOYGcK4FVs8ZKK3RQULy
5UcnNExAusX/AKiEXUuYXz3avGe/coCArwyKGADDQBAELpJ8h/pPsIaRR5x1ZWnXjVZTkEEiyKxh
4AkRHOh35XARbPIyozkrKDCkhb3pANW5Z4xXIjPDlPwKx4DcxsL73RrPgKPhCoAQgF8nJUOROgPr
v+hxhKzU0k4p3FTZWx6X9IeNAzdmOandPbC+46825PHB1sm876ihGyscwHUDiodt5/ViDz0PcVvp
YlrNfjvCJTyKQESc5lk95DyuMuL17FGi4/wAxWb9EUZts8mDgr+7yQ71ivtlteKmUbsy76vPJBYc
ctAFNJdTWXWUroIqaIAzghisz/QRgTgpk3qTVg+ENWOmh6hZsalq+kx3oscfZy23gT/CGWLOF/vi
dZN9aRvsig7U9z12aQ8gGkwfDfCEwbLuOzM/DE2p7sNQiJ+yYj5GsgnwiCQHZB8ffh+s4MktIMuA
Pf0u53LKihl+wpnXBOwuqHO3H4K2P8ReVd9GUzswnOYNNgwXEmuuZAyu0NA2OlVIiEFfGFr7ve/H
diuSMjFpwOAZktZzD+JFMUnklaaCABTIxCBF4J2CDzR1+NgmGAolBGDNhnXTDcz+jo4PQxOKNTyl
FF3nTkzz2gWKZnEQhwhOfcV3gBzb56Wq3ad2C+y7i6H71aEgb4AFw2uDuVIED/KypSADwWE8m4Ni
xP/zR4gig3O3Lmw7XQmwJJ5VEvProqq7+5IlrM961XRyMyuhvw8aONhUVYP9HXXWl2kQc38TVVCG
DD0SrRPgdJ8wjy72VV40H7KYxh2UHL6VgGPdDaMad5VXRw9z64X3XZGLu272/B3tHF07dL32uq/b
jcBntWoGNK3Dika7EcJEIBv15E6CnbyvPDlmRA1iWwfjvILrA7uFb+B2nLwaAGDVRLeAtHc/46qZ
Vi6I8icd+jPaBSRfYwq3bPE7428LHPY2Ua/kjQJeNV2AHs5CK1bJAMgd7Q4JsvJD0A7g2YY2GbY5
HZurnAHimInejcmKjlMCQLzV69EHoEhDbANCEtUmhrn1JlZqWuXzEPJM52SuAC7X3tovJ7uOZX/r
pLS/2iCOdgXRv03C6Bqe4mra5UaatRcTisZfOO0m3gBCDQ+5+AEuNuRWBV4INocDqA5Y673piLHA
j3Ik3LbQvxIeTa/xTO1VKErIwnC9bHlkyvWAum+V1HN1qFujoWk2BTeNpjW2d+1nOkiOnKaQkbsm
r/TGQ/6yixiLHyHq6z+HEfV3YalgVDfoQb17eYuZWG69jZ5qwBgKZE/g3yTRCpNGTJ9HMNNiimy9
pCS8kgqwV6sjcH7Cjqty4ya446Yzov+3QNb+S+JcdSMkEVsXw7QjwFa9EUiSD1PRmlsNPtJhMWjJ
29x4q9iiNBoKX6+VEtWt9hoD4j0PIRcxy3cdAy8wM2rBNbHmeokKZtKqdCwb4k6uZkvYatG6vi6G
Xt5YwA+71M8D+jCSZN6BuWa2HhN8IzWHON5QlSsbgIAwF7T9jnuCVaj7pLppRB19JMKrHqKw4Ng2
s5vXXWDK57CGNUTKRAtDMDjCHeLG2Ke2DMxewKdto3K/2kSs4Fkb9slrMYbq0SBsPHi9A/0CF99w
5rybmajiSsIvKUXpUELpnvPhbRQQKMzcsVUUhLz/MXMCTZSojN9QzqlNCKejt2mqMcoCEnTtClfe
9GzKr9DTaHeTP5Y7h8boS1JP6rYYBDsA5G5+5VSD7BC28luoWzAdxongFC2CLSiPwR5YRnrUqRwg
SN0ouBuV8/cmMm7TsQoo0qlU29jzow8KKvAA2vvsTBppP78ZYms/hAHCLp5K8E+WIue/Skzfd5Iu
SabqoLx1VdOJVGvWPgRuSG67dinTAEJ/r34sgiO8dIgfndPuql549GHDcXmdFPoWgXToYAiWvBIZ
RstK+qCcraTh5QG+QOU7Bxt/nUdi2sABwAeHUvXrapQEiBsv2kPyV2xz4cF423Ohv0ngELaaYvKz
HCUopgo9/S5ODDQae+9H3uG4m/gMpLvrJahQzKoNL6ResWbAG4CWRdYLjbCvgQGelpo8LV5LN03h
BvQqgbpBeSHeQkwbD8pXw140U7ma+9BsMK7r0GigASD1ymzKtlzWGtnM3QLC9SaebJcBj9feTKN0
diP6qLqXEdGrGHEaFH1Br6zozBoH4OKlmCUiRTDjbJd0lKNOE5EH1zMOq/UkoROLFdaAYAOofgXm
Ec5ZZBPzHRyqESEh3Jg5uIA8ugIG7blNQHd0XdJBgS+YdxoQ+Jt5qKYfrZfDHwYEqitSULyPjumb
QRbBI/GRQkaE5PfDUiYEH9/Ukx9K9ss2Bop7y2AotJuFYXehDysZ4cX9DmQbvi/msEZ4KcZdy4K4
XnUAXP+0RdXfQZIb3yaZQuD2+xnQKS3tu4mGY1SIwJXrkT77WeDX6Ar6jG+QcJSPUIhS9dq5Dhgo
U/F+NRMJiSp/btIlx8mjHIXwZRsJtHXgCBNmY6yHaTVAQ/J9DCvMPnIEL5FWUUvve7B/V1HUIcAu
04BDU5p2+ZlbU0CwwgPyeNB1nE5hiZO1j0sHToKUt/D+rvQ6zgO1RYoFdlLZMoDxB2+eEkgBicyz
UAqp4ZE+CAONgx5c6Vo3RZuRQBC1UtVIHXyJp6jYaI2sKl1aSAZBNUyRLK94taVulLeFYQk6hX7+
U811u+LV0V6DUPuwAAGwi6EzumkXXx8VJmdy10aBvKFhUa0XXo5vZABwK3XwEKpTj1X+rcSGCTMf
Uf+9Kaf4KfC75IAmaPdclEM74y2UYEZCJXs12NDc40fzK+uD1bVCnsxffeIt7Vo3o3w/wif8FYs8
tU7AwtrPvFvu4nrRv0IwdKBUEujg1wCjpts5H9vj81vvOqAlMvQOFCEDunUf4RwVwBiXfIFH4IzG
ohk9uqbA4W8TcKaueDKDPoFwuBpUJQAaxqGUJgXopzCjb+8Yc64FZX5CXtSHE8ajtVgw+lNDdV3L
6jmhRQg+SxDcebQHR4DGoFPHvQ1fCgGy/pUfjCMywNqGK58Sdedi6qHbiEpChAHpUj3zco3iNHwZ
UJGaxh7ABPJ3ZvCSd08Vukq1KZeHwmn+XhsGvlzA6bYba/BE20Y+cgMxch+Q3m8YhIE1x5XyVwa2
6t9YvIRNKt28/ERmBNKCj2rgA0Sf5pvzypKlFKfwnVdTMDOGYH5UPRhvIgrII4Yu/kGoqDSriuUz
fhGIQdADYizr48q7iXJT3tIxxjJ1bgdNsi2nPSixgRffJknVb+HNm6Mn2Hf0sRx4sRKMDI8GBvY3
vB6XN2yGcF3gO9lQTw67xZoZtiMjWyGnbkCA6/qNdpNb9yjYrq3r81XoZg4lQTvf13Hl38swHPcA
7BerzsoIZKyqhcDHRA4el8VtS0CbVH5SZB3KiSxpj2bNVT1v1OJTnXIwVXYFgvxLN9XFbQXu/iPm
MclR/AQOjEe7GAResYF5JThocCN4hU4pucJmz68qZhOwAqrikGDwv0J2YYBXKLsHWMGjiTyy/FAC
M7kCMhkuVMYsgKEuxTcuvB4g8Qa+OQmlajcsqIp7GGNtk6gLPrnQBfxiEjLwLO7b7nmUEN2ghIx3
yIYY6PyCgaUL+C7owhMq0ZrB6HKcOw++Nx5HdutEBTJVpe24FbJTd01ZB9eejn2TlYsK7gDxRb6I
7+c1ciKEANPU/xgaWnzaoUE1YO3cvmoYlsNGr4wm3M9xu8amENfO79o76cpmB5eEHJlnkExqncOX
aUJdfyxvj/LzW9VjF8AMxc0r30E6vDHwyOoCaj/LQrevzBKNjC22SOaaQHYl8q9GeGtoT00/4efm
HkPV1OW252oxSGxa+or9t7w6HrXwGko6l2ccgdig4LY5TJSG4aqDYi8sp0S3dwmEsUY849Zz+IfE
DlOZjuPSHpjm8940xYQAoBLvup/1vJpj8O8SDHnflIY3NOGmo+Cb+d1hbkwNLlFVtt/HOgggThPr
TDKQ6ghn0brEMQMuMLOQ0gyXALoOCc2sAr3AwmsyQ/9svANE+SiXS8GIwXm6fM9bW97woQx3PoCT
dz4kWL/3iJ7o3ll7W0/jgO5kPrUbeLALqEvM8DGCUaqHClYFFEA9UpQBkj4/APfHcu+Tysq1m8mT
Yo+mBU5kIhcOllmDNcps4pYPVscAA45BN26ipF+qbES7BZIbbOxMSlh761BUZNMS1/uxMFFqma4O
ExX+dmxLBUJ7CKl/AUY6yjVF0pmCvhvyUm/isVY72/TzD+ooL8AL1PwKxvH1Gkh12H4tsdmAC5Zs
KYLARvB+fs8dEiDESTTBi8SQ63rAxpIBHKXAtLVs5xcLFExgnNPfIWltM8ECsuJoJ8BelVf3DbOx
QEkiPFCJ+5x+F9ilGbLaNhumEGiPkJt97RmQNku/AvMmr8ddUMl6B5Mq+0hnA/L0VOXPBp4i6C6E
rIHOEHuPnWi3XPXlhk5gT/GEUFjTw9Ang89jD3X9bsTxVFXhE0YFAXbzKDdNXnT3pGnl1pe1fC0j
FV5p0LF2bVHY1yS0RaY4onQ7o/80jANfj9M0H7TvapeGUQgyKHTqrwtN4g1KbrMCNjXKJjro3wkn
EpNJkUsI2OYQiAh6VBmuyCt0CMYCtCg905uwl/6D0yO9lRZRMRP1bL4hfR4fwOSiKRJcobJOjvWN
ru24UpIka4uyfZ/gcAQiuSn2neyrFSzVYIeNampjk6T9tPYIToPCCH82eURhCD+FL7zkDVoCEWJo
3xaZUBAcBLl4+RXmGA1kvlbdtYq9Yof0ioDY6FUgBlq30q6Hk11F7ZuoJHtqBAWRty0px7gNyDdo
TwBAPDhxW/acZVER86fIzO0e3an4jc2RuYUJZnEIbCcfGOxUPrxiCt6WiLOdUyNuP5p4pbvQi6Cr
QZaNbY65r/DFGh4r0H6p87l45R3UQ7RXqhdREfXcTaH+XDhxez46ELOkkGtThhEU43jwGNVLtKqn
uNs3ZlY7v9RRNkLGB+zPKLztGqgU0cGKu6CA7iZRDkErMfVtPMENdNXWRf2BTzq/ndHbXinmg5po
WIdyPAEDUx0lE2Za95scBnbrKrEOjTqIwcA5B3VI1P5ius5TMIrJbdE4ug0rDiFBIs23BLX0xgPL
83cV4dw1nWfApCwlivbYHspyru/A5p+h1CPtp5cIC68OHkMkJp53ws+RjC1ziN4JIMIDFDBa/xHe
bfEdrT156IKZ9ylycrEB5oi/QocAwyQ+g81mmyhTkwp1CmI4hjTKLa2fQdcyf2pRVv2WolGPnjL1
PUpu8G+rUL8Cpi936FCSbFLBuK7Qf9uAntlvlSnzIIVCY3QIZQd+pBM6vwrrdtzPqFOrTI6LuQFj
r9xyw+SORBVenIuTp8YpvVIFvnVtFKq+uskbNHoHtmZl5L9AXQIkXlKgyZVxReN7ehSO8lsdQNg/
oAffp1OGKs/bCyzLhgY62WnXYWYDRPhtEcxY44V1zZ5JN97MOWfIeVwxQhjA81egLeEMgs0RCPnI
djoTq/04AZQ1Mep/AzU1zyIJidy6LtRP03IfwuJLFb7EhsXrBo2c1dAPzX0zL8U9mlB+ta3BLT2Q
fvCAMWZ5emy4BkfWFQxLSzItKz8qjxTOkr/lMES5CVzpbQEfHrysdgUMXooFOgwkEfN1x2JGoM3S
1+s5jv2tb6AYo8cJh6/x4jnTYFCs8SUuKQEL5YOysnmbHNJiBwWIj1wJ+yzhiIdOnKdvrA2O4b3I
12PMghsYjdgnnG4ClT6v9xNaMdccxXGXVq1pBjQVXYPErCG7IWr1HqpnqNxhbLhJoHS1ieIA1Z+r
uk9/rJH8WBCV80bJK2+qkkeQx8UTG4cCim+ksk/NDBWoW9ppsx0STLBszkaTQZ+t/eZC3jw7D991
Oxh1HQdNAR23yL+HUbF49jC8vdNemOwj7smNi+i4hr4b2t7wGsaSNM3DUulpa3q4/0D8ANo8yRQ8
dmjivjaV9bNYEfumvAVL7tFw2So+Vr+Ih1QaNW+8Q6+mv+4b5FfcCvpSRsv8gC61TRuCBg74x/kN
ajm5JfG4bCDtYrddlZPPKs6XrbUdmq5zrPcOLNcVKq7ysYS8xHUB6P4tsCbJCoe391pOxN1D0aTZ
OKy32FKw/epNEnIESKtbpKyAuLGbCLJch7ILJFsjweWfcZvD3zQaLPumIEPn30OetwGPmDT5azDB
yZK3YfWODgyYR2hA6ghSQrNhG4pz5j2aKdP4kEdAoIMqHt+DvGLPkkaACQ+uLj/RcYy+Y/mKl9hv
RIHVrvkd2Jl2h30RvpQBqF1prAV99UO4lWoD1EzaUP81X0aUYpqlDNpEr3TUcbvry1FcVVB+uBGQ
o9hQXZH9nBP129Y+g/hPWMsVgcjovodkSpHiO6a7BFT05zYGFbuFLizEmivvbbS+eul7w6s0BIPn
IWbVtGOwbPhZ+KOajjJAC3LWnqC6aRNbrwvdyftET/Zb2JJqBzmp4DcESKcsAhNic2HedWZQesoO
XEQMzVd0fA+W9Os20jiQ2E8eR/ldZdiVncwjlJ44TMuGa0XYOx1ybGr6E3I4EDlJlrevf8YZjMl/
zTr/GAvHkqH1DWuoA+n4c9WUd3UOr3W7hDc6ok9SDBfE6c/c55RFo3s7hkuMp4XxYJbwH4iRaTwZ
DGjgoc0vqdCeGw+fcmnQS/IH13hol03UHhyS58MoSH3XtY3D1C0YNrWKa+CoEi8NWsjMl2ULvKwR
ejfj1IfGl0p2//RmTxk3TVOoahIC+JMBfA1uYrNtwjlZOeMwKuZw8+kKOm+/vtmZ6X54/Psfy6iX
2pvbuaxhIdbeIuO7aZL5De2LLW/6CzPpM6iO8ARAADGdOEBqguaG6uXWMj5Cmsxp+R/OzqQ5bpaL
wr9IVQiNbNWz2rOdxMlGlcSJ5gENCOnXf6ez8svXSFW9cpUXjUBwBZdzn7O34ZS15hei0UXYinrA
byIZkdFC0pe236LYPmUNuffBYUWG7Svm6skAksznZE1qp1mEtiInICznvqgsMPdiD2LB+adIxIoQ
QvdKFLEA1N6VDxF2jm2WZe5x+xRvGPH6xwJ1u6c+l+laILnc0F9RJtqKWABMJkQuZMVDpB+QSY4+
AEKvANPy7kyfoiS7xmbSyR7KFMTEKu+el2ecbjooegFcLWNFl34clri6CuKxA81YfOUmspnLDWgi
hnWZIp+mNOUWdywbpbbIriILB/5Og9qwgUtkPUl5zAUuqEzeWN9ua+4ixfjUHPeMIqVCxGEMDA3S
bUhi/+y7GaThaof7t5VOaUbNunT2Uysz0h7wyL3o3DoSDnJ8Jmn3xxVrWAHNdLaUMIAvsAHZQIet
jqjvmBvhnD/1Nz66sv49s0+dClllHPIt0C+6OCvhHeaDQJbz9H35JeiGR1n+RQPtv+Xiuz1GD6je
KckDy1ZUY5rlaCkrHbfhVccK/DRrrE03fylt54CNF0x8ohUJje7hlQVvZ0ZuJmDshCVtfsIcqgqi
MfrejtRceQO6LigLHSipLDYqL75wBA6xG0OlOchfhMiHAUTm7fIr0ERgS1nXhVdnU29B4zQhS16i
mW9m+d5xO0DLwWjc+daaC7FOcqRaj7WO3XnIgEKGSD+ggEE1mLXBHfUGjmv7JC7vkQ15S0owxuLv
y33TLA/VbczzqJdOPlaf8OX8OszYLCAhPZPT8s9rJoBqOJYl1ZSOaYtUVRT2QD2BLyZtsTK7NC9f
9RuLRuzCayScQzLLDUst6D+wg5i/G/GaJFf3+Jf/f4pNzWCbws4mlLc1FzCgjyzy25Cvudnpfl1Z
2ukoJTVa/DplJChN98Hv3zOcqW4bemV1j25djpDCJGFT/ojT6sgL5KfJCnJa8yWiysKmVZbAchyP
3mVHilzMMI9bx/wSIVfHWXJY7sE/s6wrn3HVacw1vMTEEccKfUiVHqdhyk+0dnBriDXyiCJg49Qh
d7hBcrzczrKwoMievO+EQwIUmBdJiGnk1lHSqT/DNYucRheZnFziziLIWOKu7ON1S0gJD+Cr5YzP
pgFKYAuljd8D2Ip6wrXNjCb6qB5lcz9Y5Wwi25ub1smMCdDPpId2H0oeZn3HneexncYDRRpsedQ1
s1J1LusS6bYeRQ64spG/68vLHREOztbKS9XMHNW9rCmtLDMjNzolyFYkcVwGEypStmOKsJ0iwxRx
sb+tI5ew8WnxgtKG/FuNOjBzeuW4NpuLU2KsLC5N6PnnP/Xpt6mJexgBRO/Ji/37uBr2dg6aqlGz
V6OEhO+2DijxoSekrp0OQyW66h76sxgyMvosCnsN+HP1VaPEXRkhpAvShpiMhHmE8sUpqZGXpKMX
zNQsV2K0ronL/z8NFCqBuevBTzMcZ2Z8T3oizsi7Aj+e5OLPDcOEXijDZOQ9YsIQm6hqiD5Aortz
Gm4ETU9W5tHVGYvfVwIpChaRD43n7hx5uAo3v5kILBdBdZT8mv0108mrEwqNKAE1JXVUX2inYWGD
utw+UCQCpP1sTCvbSF0nlI0SSqdbpxFAgvSd/ZL54mNKvV/ZSIB9ZM80Xctp6LqhxEI5pwNQdwIc
6gZ3pfQA8eIGzHtILeLd8tvWdEQ9AzUthQd1ZskQqpv96MDjYgZFsH8GcG/XGbeNlqWcfKqiGIDi
bdIzoc++82o0HLzlIkBZbxD34saeXHr4aWkMDPfYVTRLaLt/uqCEJc2rab/X0C7wYj7cNlrKCidg
y6AeCm3k5beS3+H+xIMMiaUf0PWuRKmrnz+XWMoKZ1kFcevc2KGw3dfaSg+5na/kC3TvWlnZcYf7
QFq4MoR6F0nrj2bKt5kLbVWH6wmxBnjQdUBZ39QgHQHoKjmTwu2AUWzsLQMgcqV+9F/51v9tYjA+
ysqeGuJBYABMPY892EVAlQntV8RyKE7n8bHDjdJfB9hBpKUcecgGsNMh1XbuinGQb7ANYpsCpJbQ
pYwBvz7At9AQzhHExPjnSKxLet4wTxnBRO1S7Dk4BKxHv5AdVDUV0pbRIKzn2HOSTU9z/wBitLk3
LwlzF0j7XW+Z7pYWpvc0gh65q32eIVGf7qDh/j0lTO6dwo+fIMKCn4bP3DbCR4JlB2xcy/eYSnLI
aC8gbi9MKDq4xB2UGONvBORFVJoyczsMxbz3OCwikFaftuZcuwcWcfel6i3vGyVuukktXJ7zcbQ2
aZ9xCMX9bOelpn+CbktAGjZ3gPkzwN+tfuzvgWSxUHkR2Str8DJJr70cJSzSpPUbD9DpcLTf5i7Z
eOSRAde6vPg0wVA9N8auTIC7dZKzaRhQhxrNAGlxMQdzRpzQ7d3x13I7mgmsHhobCNO7iFfpuY4u
t0Lem283t5zfXKIeD51ugpNwIwFjFDbKXuyD2RUQx8Xb5SfXLHD1eFgbRCIlY8owqui5jSxrg0kF
ujRo34FbwugRplPstjilnhY7yzUSFFGk59Rkjy1uechqJNe9ACUEkqYFCzbCldzQwyImKQG5Fna8
Mouu5wTwDi6tfvpO+PUApHXsDecGNRNpVvZ3NRSZGwYkuNfB6KUvHtx0+JuZkD6YCJgrS+PquQPN
KmFxJr2f4iYpPeez4R3EYLYvlsGr52aIQU9tEGsMWlNYpUzDqZUsX5kSmhWpniynrO2AwqkQ8yV9
6azh3W+jM4CEf5dnnO7nlQUvM1b5ZE6dcOyTtz4VLyRNPmwRrUyyywbhSjyhyv5HRBCn50OPj6FH
xaufuOQegsnp0Wote8utuAU6rMIhkVjuz+UO/eP4XGlSPR+SluCOlKFHufCHo3SScisEpLW1HZWv
YrTS+w53hwc2FsUxx6YDak4gUOPR4j9Q/GK94JYL6BKjJ6ErI/OIj0H1iBthD7oQmT32Ekwfayjk
g5MjEvcD4MsGmLiPteE2pzaHpcEMmd3RB6vihZUtOUbeVD+OuFO6s2WLs0QO2y6UHEX3rAQpjXGZ
3wkpUNKFIi1UYfjsC6Sg5WaA39EOGtvxkMatA5j05Oy6tOo33QjpWJsCObWJRWpDhu0lO8/3OwQN
036FRGncduk0HA3X97bAzjtbB/iMvd2PwzkzSvhmuKwJkJnvTyyG5zBLoJCIRl59qdIRVyqj6R1B
VEm2grnN3jFnuaXMbi/QfX8LxyIc7iRs1JZfl241/9/xGlLbamINRbVE9NajncAe010FdlwwRtND
mUdfoUw/DSwqdwbvvi43qwm06qnb8xpKx95BJiWxn4a0eRg7JEEGzx22DcHtLhwRVlaAeVlJ1+aj
suVsIGGUWTK5uGjm2x72Q14ddF6zEVCfgm0ZsK7Zgkb/VMCloO/ytW2WptXLev8UJOFXwowJ+4Sw
yyfYSs9cbJyMPXVm/QqLmrUDs+aLbiqh2JihwPYMTs7Q/cCwAoqM13mCqjlvV4K95kvy7xL3Uzdk
V0FOYDfknNC5v+tZmt1DHmqsxFbd49P/DhLq3iAJrUdgZFFoNabACU3+B3XkT7N0XpYnmia+/psV
nzqADLwHRV5Nzk38E95GAYjhYBikK5NL9+tKePVbWQ4URmOojhj/uq54hJB/M3oriTzNr6vm4V3n
dZRDSBo2c+vB9SXLXvx+jLac+80KqEbzUVWRjpnZM5S3QrdvQ/W9rWFdlwQOUiNh5xkoY6yLLzmq
/wgxAZ20c3abVZ8Ke8wpjIe5qOCiF0Mq6kIvcRiBZN+ymJo3jp266id8tv3B8CDdSB7gGfToTwlq
POLbzrEq8pFVNovhHQ+DmhzuCFuYzhTbgTTzLvErCV8Zau1wvBnXDFavLhQA4ZSFIttZFPAo8sMk
b79IuzzARuaEisBtb68sxasLHS0o+xA24HTQTLYZZnA6pUP8Bn+ttRO5pmqcMWWZYIfT9h12bIDy
ihcUur7RXu4m+M0c8V3PXqwUkrCubqD8EALuGalFnyCo9LGXS9sbp9yl35/igDXO8JKSbIa38gtg
NkX9R+a/l0OM5ltGlI3pRLhb+b6FogSz8g8lym63UBjzs9078uS6SfpmQMzydFtjykzoqZEgBiSI
+IO9y6ZvbvoqSz+07LcsW/uq6DqkzAWZdCjzSksz7McYF0GXUvksd15bs7srS9Qppbz4tdwbXYRT
JkZDIeJsC6869yh9dIr3yDM2PQp+ln/9aj8wpy9B79M7dyvPZTnq5cJJZM1LwVOgDqndbwYRj/e8
jeFvFffD63JjV3faaExJ0Q0xDMCk39KQk3tePkHffsq9HYqRgwIJHNGsWUjrOnX5/6dOTUXBDVcW
MIeNHhkkpWn16KERUebBULwv9+Xqa0FflOCZ2EWbxQWM4UEDYGHSDiiSayAjMKphXJnHunhzafpT
N0Z3MMFxFTQ0IQZ+BKKA7bokS1eiv26QlNUOryIqKpeSUApyzhoG0yHQYro93EkCt3heHiVdUFbX
fTEBKIbyv7PvdGGfV7h7yTtACfhptJyPm9pQ2YGeD4l71Y1m6LTdG5vlzqDTPmm8O3hCrawSzZtQ
2YEU2+LShQIiLEyjPg1+Vt2jfq883tYBZbrGOYi8HGD+kNIaxYO/u1KGtYn6xGmN06OZrKql+kxJ
ZiQoXQyzPj1gUQcUJVS+sQbD1bxlFSEIrTeLeulk57nKUF2W7EzswGDUDC/aP7cNkTJZB8imbQ+4
lLPv5fsM7hltIoFKGIImXolNuj4oMzWFK1E/9SjDJThGEhOlcX638b2/Ear9lvugewn0v8t5GEGc
kShBhOjfKXaUps/15NDAmdaS4prw6ivfJC7GGefS3AmLzHtuoupkegb8zYz4bNn278pO7yQlK5ti
XWeUr5JEpR3qC5PmDDU67nJM4zU1rLDmxX55sKimAZUeWM592cMCqj/bh+iQHiGEDvvH8d48ZltU
l21QRrqh++nO3RfHNuSP5FgdhiNKInbL7euaVz5V5cRIIz0YmXPyA5XdGfmB4ojln76eTnCYig5s
XKTYCereQovHqA3ArQ6qkQeoUL19C4El7LyssDHBLEIF7J3wnJW8sCaIqTTBTjhkIqi2OHtpcYci
y2+Sgymx3CfdcF3+/+lTlbdJ75YFbGhaKQ/1hOQU+ZZ7a5sU3a8rqz+3uoaUnlOdpUQxtpX4QV/J
LzWMrJafXjcyytpHKmAUo9vw8yw4UAZNDAdSD2fK5V/XPb2y7jOYWqPyitKwSKZdN4INwEB9Fom3
Wf59TeRSYeENbD2HxJjmc2+aWzrIje8/dlazQ03/ytv9lwr9v/wQZqyy2ifpCuGjUiKM3AYFuVYU
4I079yaPrT/MIPm3mbD20QSpZDMNjO+GzIAJFONsMxZUQuuFi31u18MT8XK4QOOSZT6CKOM+2/aM
YmxY234Dt2sNcK4ZEBU67sYkRq0nbLpRdLDNuL0vjT8QfR/zLNktD7nmlaqQSS78mLpmRUIBUPUG
xsqwLxfWOwEb6LYGlC0BaBN1jnSsF06DV+1zB5It060yzHlZr0Twf7qXKy9VJUtmJgpreZmSc/tu
vfOH+Q2Fr9kur4PhXf7sHkP23S4D8mO5Q7p3chnJTwFicnID5bUphZ92me7nUbwlooPPs9f+rWfj
922NKHEiblBgCXNeaGPMeOuAq4V7wWOKLO2MUs7lJnRvXgkVZow9OZmQeKcgoUlT7hxUw2aAii3/
vG6YlFjhyKgwPA5RdWpH8PotQKhpnajfzw7EPolJzBUtoCbiucpWoe4Ba5rweQ1hToU6HJG9FOCB
LPdBN0RKsOhM2KsMs4khGlHCL2DRDBz2YM0r4U5zblGxnLFoOgN8HZxb7DiATn9jZu9dhnKu4YdP
0+1yHzTvQYVz2mQwXCcfXRCkTdi0fnQw7yUGgG8fy7+vGSOVzzmhLGDkw+yGtJreyrn6QwU2/DGP
Vha3bpAu/fq03OB273e53XZnm1gPUQ5rydr9yvvhmMPEtI8h6r6tH5f+fWonB4eHVUCdh23W7yvH
g49oD7xvt2YQp+uHsqKxZR5rI4690AT+uGrfXKjELCZAq8wDmLeuJL50rSiLukbpLaklbc9RkW9j
r2e7pnFeq5a9JjJK4J2drblJ6d67sr5ReQm/66a0w7hFqb9pFt/gnHqA8d1u+X3o9paOsrBFnACo
g9PY2RiCugjiPMjHHawB673rgx8VeCsT+PICrnw8VM5mRwl8LKSB7XkRtuMWwI3lDmhehVpgF0nR
G0BtNWc7/8uT99F98vs3uM2CKrvcgObB1dK6nkLIV4q6PreG4wa2J753Q74yj/6JnK+Milos57gd
jLwrF7bh4Jwn2OMBOw1YRvU1K4RzriWSbYHBJnvezP5H3BP+O5nLbZU23Z1tAf2ZZT5BBaXwXxuf
wtI2bVI4HI8lSvocVAVvBxRDA6FHSsCzm26/PCKaWKdKXuAYPKXFWE9hW9awzC03ifgKytTJLm9L
AqlaF8og7hS57M4iZQ8zqDbCyzM45rJwprdB+ZkqeunntnZ638RrbepwGIYdE+69MXa3pWhU0Qsq
YgClIJMZYnNZbs3JEb+Hi8NhBijB3s3s6rD8Lq7HB1+9YhiquE1yUiCeGj4uwWHUA9U7oQHANMnK
rev1LIGrJmGd1gfIchxFKEGwiel7ahob/OlB5nHJTrI1RyhdO5cV/unTwCP4wc4SSE9h2mTX+OM7
XA1eeta/TKNxdAzc9qaz06/EjevLGujM/7ZmJTFINIS2qB60LNAwjQIXykXze/m1XF8irmp5I9wE
FEODDKHXOUE2u+DkPYJ9uG3NYbvcwvW456qmN2U7wds+iniYuE1y4LNFX00AqI/4LM2bicL8tASe
7PtyY9dnmcvU752cUtMe2h7rL3vyUBzdTWzfmN3H8s/rRkv5yHWGU02kc4YwnxMTxFNkMuaGGg8T
7+Ojm450JZTruqF86ySq3p20cNsQPNPhMLVWDXa9kW4Hr/ZW1v11ZQQwVspmNnHxyR4AmA3twv4N
Ysdm5GQ/impvDfT3HDVDQOZGgq1bJgEvab8D6rC5bU6oiW2noYkgcStCkVnPk+t9aQAZOg4tEDpp
Pv2whUz2y29Ms21w1QQ3nytwMoZGIEc/XXhUjoddovywu/oMN5U9FZ1zlLMRWo7/u7eqr8vNXr1Z
dyD1+e+iNVGPgY9Z2od+P48P4AcnT309A+E50+kOchSUmrtN+9fq7fYt8uy1knZNZFKz4YBQDEPX
x22YGihpr1EaC0t7+4lXNe4I01/MTfNtzsRK2k0zS9XkeMZAz+rA/QvdyphYMBaAH5VwYEHBqQWx
7/JI6rp0CYufgu048BwsSgQoyDBPbQZ7qTptwSiMipfIIb+kw15moHKWG9P1SAkfU4kNlJkB5Ety
/lMmxv2FEYNKiLW78MtD//8uyvWV+JGBWOZHTdSGgCAfazY/zbiKvu3RlZBhTMKzWybai/n8M/UK
UBuy6sVJb5IqYkYr4aIpCuB5cjx6Zz5z9xszv5fF2/Kja6KqmhC3qhlC7anHPHIL51F6KDNpTKP8
XfO8P6YjMVe2IJovkeqdE/ejsKrOLcIMUMN9PGX576lywDJmtM6BHPLleTb7caU1zVxSc+HWBBwj
CuG9Uw8KJOCye2Q7DrhOX9kWaGQV4K//d2FUBbX9vMvLMOMIpHEOyA20jv2mnHE3nEV9+oizgBMO
te0fRyHkuTNYixKYC/PQl2u2nroxvfT+0/KcCJCZKKfGu5tIdbABoQCIXY5f0mzIALSPbHBbQMNf
nigaeojrKcHAyToT1UKNAxYgf8iyapu1FCSqfmOVfOsDMBajBMqogegCjDVu4dZJc3M7ldHKR1P3
TpX4wOaYVshT8pD4Npxkm9kBSrMHxT5LzJUjha4JJUSk/YhjFexpw9I18m3dEj9APjbZCwbV4vIw
6ppQQgVIxKwx57EEjilCVarLs0MNGXXgg7S9XW5C99lV8+o26k69WGTeCZT2D1ydOAGcIkDhTH8N
RfWTyHmf5+JNzOwjM+w1RyFdq2p+3MhojPN7XoVplcEViTyMjfNIYQTRO7wE4d//XrNoSyf34EXJ
ypzQRC81Yy5mp4bWpMowJxxU2iZF0EcMqWZQEwNpybWyf10zlwX4aaEB0VulICS4p3ycwMMefkne
f2VW+Wq3N5WAATenRBQC/LvZlV4ddtJ7mK34r2lGCfiIGYp8ge/d4I5tDYej+RCq5kzTgHxAWcZV
KM3SPImIt6FV2NXK7NP9+uX/n8ZK8mgGLdmow3HKZ3AwkyioraT5sjy3db+uBIGYxxI2ssKFKpo9
ggl9rjlfycHrXrKy+JskceK28ZqQA2sYZCOYhf0UIRXvNj8j398vd0DXirL+0y5zvbQd6zDlJkrX
SJxvYiMXWyEZDRJgnpeb+adDvrLbcZUtw4BLtBG2BBXkpD2Y+qB6ec84N/sA6uJ0SUjKgym35I7V
gzzEwDwHHQeYupEu3zoCxSuTdOaNYNmwchuq6biaYIcQ382FAZOBIgIvDUmChMhTbTyOw40HNzW7
LsyxADESKDtm/imiZ1Z/RWX88nBqNsJqYp22UZnB46MKi5xHKG4YwPPD9/CcD9I4TF4x9wE3JDvN
fi1+Ljep+VCoJlgisj3gWaMiTEZkFP0aZHHPcXYO6Lq3NXBp+NNCrWCi1s0gzoWJ3fpbQ5CP1jKt
zbRqCKXrgRoJ+o7B9IPwsC9EvPWw/Qa0V1qBk7CVOaVrQYkGBLzHwYTFUdiz9mvsWT/jMnsuo2gt
bayJNo4SEtJUJqApZG2YJW36lFM/34HNS1cmlWb7pibVYfWQmyCat6ENSTacZIyvwoMtxIyye7AJ
YV/gr1zb6JaeEgsS2RYtG9oypA5o5NLvLoxLbG3G8mfcS2MlfmqO3WqOfXZFlqaFl4cJ7LDuIqTx
yw2AoPIbIcMMBYEPzupoFhuezvMQtMPkr+zaNN1Tc++u6EAab0fv5Fgv3HxMfTinxEBUrhVvamaZ
mn43qQCpjObeyW2+JsYzCLPA1EX75VWomWIqeMFwOm8Y/do5wZ6r38VwYjjAJnfNb043NMoax255
SOBb6Z2Kyt9UxWMENYThN4E7vyw/vm5slDVOJtqUsve8U8rjoHFDVv+t1vKJmvWh0hZET30s77gM
45mbr5bDosu3WO5anhX3bmvB6GQYxZfljuiONyp2IfftqgI1Nod5AeCOAegyINh23hgffJe3sCbz
PHipFaJscN3lAN4e1JA8ppsY37U/eTKC+YHq26N0B1gzLD+TZgDU6wEk2fMeI8CAbu69PXeT7kh4
lsF2px7gLgbfiaRs5eG2xi5T6NPnQJop3Nd7mNuOjgDaoAwaZFQdkENtbISMbC1Lppvvyv6nbAtc
Zxk+hxuB0aKcG9xQeM6thCDdbFQCHRj7gpkulOBJWhziodj6xiPcCFdSbprFpPIm4p56wmsTKIL9
4oP2qJpzk/JjMrxjxrLd8lvQyGdclTchkOW2TagmTo3womPuVyZcewoLucQGpCOg7s1D7nm4rYPe
mUkDuzaHHyuSofje8C72IylI9DBELE15D9qDu3LQ0oysiuZzLXDEkX73T2VGg977g+quTQ0I7nKv
NZNCJfOhDipDOarHTpPId6hQOeXWGtlO9+CX/3+a1gWD2MVBbf8pJu4JjpSobJH3HAy15SfXbAwt
Jf5VfmJVlVP7J+p1zyAzmBtUnBxr3n+b+Xw/GTTdtHJ+v60xZbtTzG7Mee6zk9+NnAUVTu93ZnYh
y7Pa2EKXQaPA4rkI67FKVia97qrin5L20wC62E4Ry3PSkNEPZubwzoL5T9VsU7jTSA43FEAiCqD8
bYP8sub2tp2dispw4QofC7janVrULT86LpztrAGR18/qtUikia6WEokk7OkMyW3vxOwZRgHFphy+
u3YaZA48+daKu3QxQ4lIJjyp6kYWmH7wRAfwzjnDQ+tZNMNmbJKVfeS/NPCVs556Ex75s4PUOUW2
0zLgIQVb141nZgb46/UUJNxP/gyoiN37tgT2o4eGtkR5434oGgO7QTN+i3FFgtMFBuNEky7edXYE
UysDRle9AQvDzjbzPTGEhbQtJkDp5dZLBw7IezZU0Usfmd6ZV9IAfzRpHnKcbneEwZixgBkpZioh
KF6B3dnUjeUmzap0Fw1R/q3v/YugjrFjxzlBvpDHbzIXsEQpUu8oLJaCjjHzPqgJvIwvmrIu9d0T
kPbkGy7+5yQgoED/cLIygZ+biNlL0VnTg9vB4kTApfh+mjluIVtC34zCwGUnKeOHDE40+dZMfPiW
Wr5tb+wOyoe2Go3tOHN+xPg1myoSsPVI28a1grIc0qfJGyoO16Fp3Iqe4/7DKZPxR28yHGLL0kZ9
vWTmxW+3mO8mDwAiuD/Ih7EV+T6Bt8vK4tdtUFQtAngtUTkbpXdKalMUAcRY7rZ3hHwEOyU6uWNL
z81QQZmfTskjbBhgI9nxsYJ7a+dHX9MWZ71A+P6aKkUTs1UWBYxp3CbLsF/IUVdfZ+CGOoDBrOx8
NFFbJU5ksCRgMQHVr02dUz63WxmzZ5aylaCme3b1XGfbBYFhUoRyIfpS4vLDIcXKNkr35EpUsUqQ
+i34BqBK4mThxNvBnEPcyLlEGdV/v2Z9ASjAbJMIuXaYoLY/Wd5vc/pAs7flL4wmXKkECXMoLZiI
tNHJHoyD04F1Dv/mYtwNxFwZel0Llw/pp8+JsJPZb+0pOtWizyG4j4ALmueHaARCbU5+39aNS8j/
1IjEC0hiJzNOUZMGdYnFIl6b7kvVrgkUdek189K9Ty24lWMQWPdFJxK1HKQdOHzRNIk31GsyuCan
E9nGo539Hspx3ldFmcBLostPPDH48yxGZ5emc3nwDLtZ+WDqxlXZ5+SlCZMCii6XIt2goH+b9L94
WgdGtjKmuvy+SjzgHQT6dBgMvDnkR3sbIoUs6e4Zq07J6Hbw1LPvJwlPvoLFDayH+NoxiGFMr3ze
/gXET2N9Mctx06oxTn7ZvifU+2WX4NuMpEQ9RdVvjciYgnGUzZY1qzffmmX87+LvU5uSGw74x0Z0
ivpfBbztatQCzSsjqXtVSohw5yZmUweyfu2K8cW1OTy94bSZBpA20W1BqvF42zJQogU0HiaI0VZ0
mtpfLeysIxpQ86mGqcTy72sGSaUk1CgyMmqJaCSMmWzi2hevPKvhwDXItfTI9bGyVaQc3B8g6Guk
DLmMv3RecuZN84pt54O0q+flXlzfB9rqFj6dQZblkg7naLR/lZN1KJukDiD6Q+go4NUzVdFK7Ls+
XlCM/Tdo9CShhuHR5Jy5/DlP02PeW4+QJDwtd+T6OrHVPTMMMezSIDw5FzD0Kvoo9K38aexROcXz
5xRQRMgADzxaww3peqNM4yK28aWAXcN5JPbPERaEI/GLgPRQqC735/JJ+P91b6sK0kKOqQlXlvEM
wu0pETh41jR+IWUHO+T8SyXIXdEatxGYbXUPjXq4Fny+AXJV19iPSXFmMJeH0+3+pr6omzdrgPcq
6HcwpC74yyjyRzs3vqJ7u7LNwf8Bk5nwl+WmNO9FzRpZA4AiHa9liFTLVxhFFcDqpt+lW6wJyDRr
UsWnpfPkwnTKECEtUYoRR5zC3BtyMia/+LGUK29f1wr972KBhSj8D4FlCjlYtMz5YkUo+RiLDbXn
lRY0C19lSicCvldpXEwhaxvoYUOvgF10E+/k8Dtt11QLGqmIrW7Z6gSMpYy0zZn5P4f0uUmfXH+8
oxmqTIi5hz3SQ9oUKMyGY5n7i4DRddMsUHdyFXfhKgmn9bNhSpzRw6Z6KG+jBTu2Sq6apmQ2OwYy
G7Q72yy+awyB7HK9W350TQ7MVhFVk1/CaS62wKaA1H3PUx9J2WTskeaACyPQuObfAWoDa4NKdh/w
Xf/SxYJNLtmWE4XmWEb2ybJq8+yguPud2ja4ksuPppky//ZGn7YFcwesbTZn1ZkyuELV/c4i9XNr
NW8E7qswg1vZIVw/n9jqhxV85LZrecEv5+rn2eJ37jStfO00QVXFDmHXaTbSnIYzq/omiDqrDeIh
+Q057bZqUgGTTvs+r9KV84SuI8pGHHROsHj6tDo3IjlZqblLuvrb8qvQxAdy+f+nVxHFnt9UGTbf
0rLOKUnvKMxHeZ7sYQi/Us6ma+ISYT810eL63+vrZjg72fQ6FuZjR+k+4cXfyje+L/dCE6zJZeA+
NZHUEWesjMczk0CqUquadnDShhY4J/HK7Z/mHahHFRA5GB0gkzn37QiH7XaOt0Zhr+kZ/q35K1/p
f4v4Uw+YZF5hDVVzlqO1NbP2qZaA2MUSDuX2Jo3mB17KLQyLNpM7hGOX8I2L7ZX0nU1uWLAljTee
NQYtQHzEs/bLo6rZCalHlajvXBu2p3gmu9/BcXMD14CHcSz3zJl2leifp2EMZnelPkc3wMq2jkqY
ks+WrEAN5o+8m1/jHsfO5Z7olqvy2zjpoKgVwqCzbyD5WRMYnP60bWNjsTunD1OnWZnqunaUr+1k
mH1RjahVB3IoC6DZaTgcteH7h8RgMwdxNq7sgXVrStk1JvVkoXS9gaF2zuu/vlf7D32c9o92DRuh
ckCmbnngNC+FKGcfH5Wh8BfwqzPL82HTwbJ1O8Fkd/nH/32J/n/SWyrfqAdyuoFLFYxWpYjg0NKW
gFFCLWghj/HgeQmM6ZmLzGIh/e3UZxsAdoz9kPN4x5CTPRoRKbb1XOOC3K/ZXV4W9oOd2N12+fGu
BxVLrcWJbaQeumEezhXE70gFW1+mEr7lSWmszJbrL9FiSlhHIr6kVYw1b/Lc+WkIjxydFGBWRtNs
S+dy7fLh+ufWUstvKn9OEmZ21bnonS1pmg8ywxEvKcQHNY1hgwzo2/KIXZ8tllqJg9J+rzBKFKt5
gKdsIty2NvWNuiRLLcKxYTZPYI2MIjL4SRZPKeyoO/CElp9c966VAOEUKCmwZvw4Kfqtlb3ANXHP
5Z/lH9cNixIV3P9xdiXNderc9hdRBRKNmAKnd2/HcTyhkpsERCNANEL69W+dO8rlC+aVp64ycNRs
be29Gt0a1Lchyqwc+3Ea3ENd2P1GZFv78EUgAAg2DeYRUZNCMvlnWFb5Vwp+D490rtingg1d0mz4
7A+T1Fg/bhv8FjmHClk5PlisHqMurTcGaWWRLvk0TkaJm4cgdfP8rbzU/btoAIWoLv3wqXs9XbJo
ZEgLIh27v4DGj968TV1IcNjQeT9yERR73eblgVphDWFxqki16/p53MgWVxbAkkrDGj6DA9AFZ2Tk
J+7TY0rI90+trSVdZjYh6YYcNheqy+/MoJ9AEdgIz2tffV1yf6QkpGd+WtTSnOEge3aL8ujNave5
r76+8o9H0zSHDV7em7NXp7gAT40C85YMycdPX9kTbLGZqx6YQoq06Ox0Sn7pG68CQkID7Jp79Pi5
Vyy2NEQmSN8Xbn6ZJ/G1M9axscixy8nG41dOhqVYlC8QScsGQvdkBBFgfK8Emm4qbjdF+NZesDjX
0wJ+s0Tb0InnMtEBOhTwTg/BSTd+f/h4iFY29JISk3EPQt0jUqsufM4gWMtrK5J9FXH7ZqqCjYW0
8jv+hw/TUc6bvOwuV4DCHaRrBjifG+umT+dHAtTCxnz8Pa+jSyJMFnROaTG4friwk0i0CEWkOEzH
Z8d5b233rOEe2nhbpLS1t11/7B+7w20CGGx5dXspHCeGL7KOhODRCIyPTc0eLdeLv6ViuDZJiz0u
PFs5Ja+h/+vwS0Hckw7UE7Dh9yF8jy3pbokUreAf6JL2kpWguPQ+DthxpCCFZJYdngcpxA52czpp
mN3B+E/Qm66f8hgd0fx+bIX4WQ9etVHKWRvVRVQoC5hyT9RCFpSTvRLotl4XZJ7Hc+OcGnNjpi26
8NqbFsGBQRm8yXMHeV3aHJVvR7AxVw59SHW7qwzaaLre2GP/ton/kkEv5aWQw4Ww2caw+o/yhh/7
yI/3fXQqkvSb30ZdQh/NOThbB7F7zs9Hr4jKr/PGhXglyi7pMR76+6XirL2kBZ+xs4WKIHBfR07p
bUmfr5xASy6M4X7l0EDD4argkRh++xb/XNxYMl5YTohTNVVzmcW3KbTu6NBHY/mudPf14+i3Epj+
Na/5Yw+PvA6HLufjRcsxONTKUi8dOEs7pxzzI2/Gbv+59yxiRa0mjgtQ51yy6isZ3+cgP3iCRJP8
nL0c/R+aS12V4IdBYDtTqbh0HjugP5L42LpRO9tgC8kt65iVbeMvkoKOp9KAUEPPgEkVu9S0edKa
8ref2i9WP52tCWJItmJbai9rM7SIBxxX9aHuU3ruR3a+ZszAxRDj7ogsPpdALX3PhVBdmvqFvlAa
0NsavYO4kZ7YyMrXNsci89e6hZM17sEXV9EXN6gfTUU2QuXKqbBkvQCOQqGp1NsXT0wmQZVHRADR
2tGo0bJu3KrcyXrbT/0aFv8Sw5aUFqkq5piqSwGN+8egl+PT4SXV5TGv3+o0OFlZeAir9BbuNQ9u
N+zcYn7/1N5ZMl0oGdHhCWYoC3GxT/nYRDwYH9CA+ccbgo07/kqUXFJe7GoG13uWNvZnfbJZljSQ
Jwsde2OJrT1+sf1NnQ0hFoK5pAONWnLXwqhz4lutw7WnX//+RxBrJ6caLdJD8JLlr1k2ejEfxStV
2dZJ+fcKI/UWW96z3MEtGOsuOfcgPPOWFj/gvxm5I6yAidzDuzUBmT35eLpXVrW32PByplmBOE/P
YwDY7xCk8VSgm1tWv+2aHKyKbfH91160OP+nuRJDn44QGgq7Bw5wO3UKKKHN6VM3QXkxCIPo41+0
EgKW1Bc7A0hZzb65dIU8FM50Kkl2/PjRa79hcUHo6knUfqnExVTvaUZPorzVHdRd9SNoMBsRbCXg
L6ku+WiKjBiB8p9NEjnUgLDPEaRVo6qDO11hR33FNkZqBXZDl+wWjePeFg7EtK2cf5lpxW9A1PsF
Tu1uyqYjgHI7q61OIVxvOCeHj8dw5YRZMl64SG1lwVIOkr/+N2nDh4Kz/EIr2u8nR28tgpXWKF1y
X4xfck93JTmng76HdB1cgycf+ofQlY4rzf2XjHpBRHqv/ZHxfAaqHfe9q2URrDm2jrqV5eIuIkXu
uI7vFbAQoE2X1HVjQ4IlfQmVexrS5tHPqy0wztqLFhEDJd4QkFMon1RQd0oqPmcvLDX0rht6fhKQ
ydm1JWz/Pp7AtQW6iBhmBlTUTnFAqJZXe1lVORj6vh+3oYQ+Em+s2PanLKrFZl66VhJf8mdQyXNx
P8HRy6sItkzVuBu/ZLs8cZMafJKf0ARu75qH+Q4WQ/dmozK2tk4XmUSWZl4+u71zhr2UgU+K75NX
PygZjNIn8Nuy1N2yQl5dq4uwQirwPVx9tZowIj1nk5MDpDxWjzqg7j0rJvlM5867bQOUwKMS1M2X
GT7Tr7YlqodxtsVGgrPyHWyZmgVXHoabhv3FG1HwywNzbmp+dIO2iYau+DnzcN+EYWzV9T6v3MMU
hCZivdV/6thmS4XPvgrgZ61FdeHQYzjmFoecqJXbP8DidYqNkPf3WWXLJE6EcKdiRT9cPCYoGvv9
c9/2L1Dx2E3zlpvh33cjW6ZulQ7nGrLmzaWo3kddx5DFjZrcjovWitxwC8b892OOLfO0dMqNzXy0
iQagr3TnHWsvfP54h/89w2HL9KztbWeywCOHeRN9lcb6zvj4xuth9/Hj1758kZ4Bz0pl14bTBYYn
/CadfQt+cupztX/mLYJuWUHOUABlf3Fk8GDrpsbW7c6TN2wtoZVoxJb5WVFmvSYDHy6pD7s9SF6M
d+jstLuJQKCCGCVv+lD2hzowdWxrP08U8em+sIGfD5FeR5T66mvJjH1ta9PD4A3kfs5qvZGkrJzq
bEnz6k1hdYEDZfNUJW2fwLh4eAbYrL8Z+n2T32TO5/brkrc1lhxGPg5UwhmcDXhFYjMMUdZv6eOt
bKMlcauGWK6CJRYI2G2+K3rvUEziEHJ3V+knR1ZbN96Vxb5EgdoldXTlQForoOGrp8ipSrMsmjw/
+Xi1//24ZEsI6JgxFCLKAEx1XXARlTggH3BNtX5zQk2eeE5pP8yN1aR70Qn5++OXrvyopZFV5zmZ
m9tXhYbhKrcwjvY5uBYygSDQG3nqyiuWFwfNdNZA0z48M/I40C9D8GbRT8afxVXB1543wzxjhBtS
ntjWfOzbManDbx+PzVr4WRzsox14FBW68FzLh1bWSTay3cdPXpnqpcIs9adhsG2EniB/6uohqpwy
GUsT0eyeMQnRVLKx8/61Kf3f6gBbXhLcQUORf4CWLeAHu/ZUPmWX6cVJRFLtoSgU+QmuCifYvb24
N+wiDyLewmeuzPryxlCVEPjLi7K4BCpMWDYcFJW7tNtqyq/MzfJyMIqiz4ASGS6zvK3zV6L/+Xhm
1p67OHIqSUTDoJ11GRR/rTMbIt+fg0CxZZJf6LxuqTNgKjLn5AzmhU18i7u6kq2415/zZ6nBYZXt
EWe4iO6R4TTzf3Qp+Kuf28H/w4FPYVfS+PhyFBUGgZy2zeI0fPx4xFf2wjJlV4YoNPXnAS143SZF
r8td7pGfJif0Jpsy7ydterGDDxLdYCqujdViWxPLN07NcOq1eh+YvdSJynd1sf/456yt+2WKDv/X
vGVyuIS+SXp9oBK1i+r144evfPqS/D0RdL4dgoQimyYTWVXz4qTZS9uXewWb543Md2ULLAkCHdeN
3ddgjjUViVJ5X+RfP/f1i2itq6GXgwetlxHsIKypqKrcGCHPhBvDszL2SzKt7IMigO6bPFfy1Jkv
pg4j2m4FtLVhWUzsOBEfVmmkQ8G7u294+SL95unjgVnZAkvYv67ygDoVvrvr2QW2jiCiAdnbTOGe
2/mpK+fnAb3yj9+1kiwtOQBT3nLbGy15zoMCmHw0lF0volMdTQaLaUtBYGWwlvD/AkgzYQykZeWY
fwuK8gQJiy2V85VZXiL/29b2R7d1MMumd455qCvYu2V9Eki+1d9aG6Trq/8Ip4VGrRO0MmSUAbAV
tmAPVug8OI5/M0xqD1j0VtxeG6fr3/94kaPAIiLUk+fQjMdiZHY0OJBg/niq1waK/vfhbgUCO27K
wUmO5Hurqy+plFCAzTaqAGuPX2xn5c9lNQQmOEEhtZt+cDP/PxzL1mZgEaQtm8MaVrryjBuROIpO
sWNnCEMxeJZjudfu1WIVWs8sbk06/eNMnO2yPFU3g98273YH30KA3SoL+gQF+YlLsf3YMSrimYDY
pmaXPrpoll1YaTX/QM1qziJ4QsMIvRvAL4wAsR/tfZNxGGQ0VhoVwPJkkaxaeYvevI4pGi3H0iHW
FEmn6I+qt/kvMF5QkWjc4q3JeaGiEQKdVdTNtZMEngmP2gY4BF06UEfQ1QpfHOj4/ROEMxju9ogq
dM4c/+Q3XnlwQ8eqopb36kudQRdAQHllN7G2eVatMz9ArL3ehaq1Ej+rZVwGqoxpCziQsLrhW5YX
CpeFlEUzrzwdwcC+/eJDbzlBjaqPh8CxLyg3uhvxZGUVLLHjtJ2ka3emPRvlHWY1lvE4mjaCV/lW
P2AtOi4Cr6PrDpYouBc1tAfxH3ylyPeyW9Pr18oE38xkbupCbrTlV9bdkrGSshq6gZ7dnznQq+ii
WPcV2PqR5XQ3cOkCS6bekKpfKw4s6SuTLm0j2iE41dWM6zCKzvxHFzYEkAfpP7ay7B/HoIK4q9fO
j3Ud2EXE5plcstrVp7nxBMxO0qtjoJIVxAakf/Mv0LZ2PbXxiSvB6d8v/yM4uXVmqmrSBVRCCdZs
ZtvHts3Z8ePotDbS1xznj6fjubjltrQ9hxpFNZJO7KF28hKqxXaHVrUz1PaxdqGT/bnXLUI6lGR9
n84DfEBJBhwJqaoXIuh81jlkqAY7EI/5NMutNbv24xZx3Z7aKiOzKaD+TW96J3/PuRbR1OdPMzdh
1GSbffi1SVoE+cGg05S6EAH2M9UmeTrON3BU3VoCa79jEeM74qZaCxdylJntHmF4yg8i1c2PttLD
GwypBqjStlu+i2s/ZRHz5UTdVFRec2ZVS3epi6amWwizkfavBKola4q6felRzcWZ2eWu59nJ0OLU
4+L98fpaefySLYXq3VADIF6ca2Al7+dG0d+TB3fFwA7YBsVj7RXXAPnHjinz3Ai7IdU50z4/BPCC
vuRuOh78jGz57a294roO/ngFD7USEiLcZy2IBEBPkfzkNgW7YzhaNk6MlWlecqZ07wZW4E/1mTWp
2Ck/kLsisMRGxWPt6Yv9oFK44fXF4J2CDrJHnFhiBw2xZiPnWbmA2Yv9MGIFTdCgzs6j1QFWuPc9
GSn3pvc3Funa8xdbAMlHJVPZZmfbu2TyBt4EsYbAVaM2bkhrz1+cpVYr1Ig3QMzG6uw6KrWRXyE3
5B2QG4gbZxL5Fkb575EjWJJT+rYNLePgumQ79RlJzUNa8y/uJE8luOBA9oWfSnKDJc1krNOxgAyE
xIoN2kNRaxf2OBycVl5ln9p3wBf8d1MMqqMBIO3D2ULaBt8pYPV2YWY5kW4kefs4fKxoeQRLlkmv
JuLq0setu2b7mVvRBAt5VdVAcnVHnZ9NPj9IpLuwyuh5+aRSs+fj8wi28McfsDZf14jwx84PgkzR
WeFWVcCd8Ucj9ABRADUmnlUMSR52/iv0IYstaMzf12GwZKPMpTS+SKGWWWp99If2xs7po9emO1+J
/cc/KMSH/2/lM1gawbByShUsODqgi6GRh96GghlH7/Y/y4I9eOGAxGn63WXuxs76e9wJwkVkcOyO
1/aI7oCvc3FHWz9/goo7e/r4x6yN1yIu1DPaNMCRwZZCjvdd4E4np8kuonHQLsqzrTNsbcgW0cGx
De/T0hNnr0iz3aRrZyc9acHXw6tvPXvo7iYpil02BmMQqaEIN2L2vyzQv8zVkr0y2ePguFbXAv/Q
z/emZ5OM7GJq/cibyHyoaFo/V7kz3qnO8yBsMzW3PM2zn1Y+siDubc82hyLj1eNgNeo7UneCwvZI
/K1DZUX2KliyXxzu97xlQ3NGP316a7LKufGKgGZRxg04kQMZcCmxJ//s9r26s2wpEtsd2B4rQDyC
Gq6fg9aojUPi7xeiYNk2ToURGfxonbMKwYeh/t2YWS+0HG4qO41b5d/m2rI2wsLKwltyb+oa3k10
woHkdacOQDP5tYDsV+q9f2pdL/k3XNqtRh0NatnBvHPNC2x/Do7+kjk/Pn7+yq5cGtTIIYDRlIIa
91y+w9s0moDF/PjJf8+UAnZ94x/xsoNMO6FqgoQ6TwF+krvJE0dak+Tjx699+CKNQZcYgoB5Wp9b
yezbYipgK5ZtCnyuBPulC01b+Jnowy47+81P30B3G1QPmx1owe9E+fDxL1gboEXIan05geKGqXWw
TUo4QrvpidufKwIG/6oQ/jH8gpWBn6uwvUhV7BUktdAvQJR//tS3L8k3Ha1l3xUw2zWZea/KYo5Y
Zx+s1GxBA1YGZ0m8cX09B40bEFDafPAZi8gz/mGUW1YRK/O7JNy4Ts2txgUvBUArfSsJJA8TMx+D
LZ+Itc+/Ros/Rj8FbY6DEdtd/AByiql3gBBZ7KJz+fHwryz+4PraPx7PTIawOrnwLMfSMQ1kxFj+
yUdfX/nHo+FkYVkQAO8unlM50ZQZhcK33rgdrH33YtMyYRitJBj/DCqHMKra9XIL+rU2o+S/3z2a
2QDGQ2Fw39y38Bu2sn2A2uh3F8Wpjwf93xLXXw7hJRlG2Gmneoa+ISqGskA/2smOM3UbsNvCuWgx
Tl3w4NlsYJB95OUtnMwAmVWhguaIzwx8KoIc2xD8bje3zI75o/jpOpmOZBDM4J+AyZP3Kt363LU1
uEhWQm8ca+JX0BVzHPcYiNwvI7eq6ZPt5BWsOC2gKdPJirtOmJPVdApWg/60b6pufpUS3fedzcbp
K4cu/JfUzFuBe+WzlqSbHIrgcOeeoJpCQh7leX+plb6Ba/vG73avv+8v07Tk3vRUjCi59sGptUqI
6rgTPedZOt9AC6d6KEVNHvO6mFnUhz0/CugOJj7h+maCDKezn7SCMloADNWcW87RkSBvlbUIL4Gn
ykTIZr7xhD8/QysVpnV5k/1SbcXKqAlVfScye5Bx2vrtLW2J2hNmFUk7oQIcKxY2Jprbkh29tBh3
2TCgzF0QDzrhApDkaWyz+8bl9CQFgAF7p5rKU1i5A8d3WunGJWpl7JdIN4D/bPQkxisnpYGgxxDl
0sRtSTeGfmUPLtFuNkHvgZGCnIvAHHxD90aHh14MaJS2kfbpRhRZ+xWL4ArNFT4AouudxdxF4O1H
AoJDXvW5Eg/cOv4bSVSVWpXjhuRccY062DM2TgQOxMYYreSLS+KWE7KJ9derq+yEl6hWnjzW6ERP
nYpyTrd+xMpULI2K6nGwC4jpYpelz0NWJG76qymergaZwnr6OB6uTMOSuWX6KROpn+OkoMWdH/aH
si9efDZ/Lj1a0rXKIOstH9K1Fyt7mvo5Uh6wZPPGDWFtFhYHUTkEfg/AXXiyjbEPrt/wF1iA46jA
oUq+aE2HjR23Ng/kv4upRUu0yCxOzi0KI332MvfqYlHs/GKIc5Ju/Jy1++ES8Kt7rTlnhuG2U4oq
5gB+7a0qayEDPYnYKweQRWsxv42ztk3koCb0k1OPR5aWOm6yvLkVgc+StgQ8eIRhwq73rC1jjrWx
XpxDHSFtqAlzzhlgbifpKTsStg+YMJ8hfqg953M7awkmdWsHYtANsN99/4+E2m5wQAcpzrINsNvK
TC5ReoN2ZzR8UnJ22LAzbhUJ9x1I50SO/2j9OWmBYGllk5XCDLhFY9vOfM9TfuKWD4BYs4FTchx7
7Wcsbh1y7ECv6qDsW1oWeYMeBVpLVmidinnKDlmbIybJodkVkrR7e0D3NWKgAJ8a0dV7W/X6Ip1Q
31mhO3UxH3CYllJPUO6dzWXywuKhht3p3nKgeNyHhu8mPwu+eWUw3nnjDHdxSF/e5gCQPc0EcD5/
ok0MaomC5w139xKqBxGg+PclHZzEJROcz1uNyoWGFR1siqu4gBI8GE6MAb2vqoBE3eQ6v+qw1P+M
JuB7iTM9GsyQx5oP3X1bszYRjAU0rkoz2gnGF5Z6/kQeLEeWL6nNOgcpQgNDXaCn72GgOgYJ6iTi
hNpbcOZzp78PUOSL0dazfwjC7YiQZtrD1SP4ZRNTHtDMgD0mmUV7DANYHIe+dPakImDjob0dDwC1
xS56zwT838bcqTwUO42W5DMbQjh8aRcKTn3QIAED0Hn0rfnOLwzEc7WWcWeGcd9Rv98xY43oclsd
7nETBWEV2/0nJNSKXemr8jYsWvPNDYDqYZYA9qIXUEGAEUbq4EsHiBjmkjRwMJTdQ94FaQIQ3zgm
QZqld7nmIQbYKZ50RSFc1bvcj/gQFPcB7Pne+672bwOvku8dbWXshKU6hiGyRuRD/Q/D8ukfElb1
gZQyTzozVy86DHXimCxMBuN3t3MzeA/XzkyM8a8PcBKhX3LcAXbSHqY+8Wp8mKdMhtVk99RJyha4
bnsM0t1spVlcF8zEPZshq+WE7b5DISHuGLe/UE39SIHUewcPgiyWjuXvvMAJY9uuxVvhhxzK21bw
mmNRJbMeOUzuADVLYNY8HZQLNfFRuuMdm+h8mFrqopUT2Ac9ZOQyCEcnHkw8IjYQeezn0Ksj6rtW
mtSdm38fbTuMRTmyN4jP5xHve3bwQsjoQ4pb7DpevArYtr/OAv/GxIiThdcPbloIPD4YIuZpCANk
FoWCX2122Bf3kyx0wvhQxZYszRRZXtbdAMGTPYYSumxmCN+Vyx7CcvyBURjOqpbZde3QY00ohFC7
2nr14Mhx3wRIh2QI9YEAe/kLVmB+A+fhqYimEspJcQCdGJGQGjgBDkujyPVr77mdVXjH0Vy89FmZ
XVx/yneDBEEoJW4Y9TB4SBiRJGnsMd+NpBZxgVe8wmqNXmY/1B2c5C31LthY3+RQsft6Vcs7AdTM
kHbwYs9SRb8ObR/eTZA5jouaZ/e9Eh1q2eOItvkYnsPRFwcTAlNv+8RNQjMjLy41GLPGUZHuRHBf
wW2kiqy5rV+dPLOeocoNdJwdwshwDyaKf69g7xvRfpzfrGsaHgSS3s3Smc56aKqkw/K6QA0TonbC
afaggOYx9PbshPWzH1szbADgjNXDJGPM2shJwTgoVcEPjfKGg+6Y3o1akfssr+vfVKQ5tN1S75z1
+H1ywNGpZib2pJwBsGcKvgx5SSK3g9a4tkR78FtH75hXyjgUjjq4VFS7Ouz43vYQ0MqU2bsA5d1Y
WL4HjQxv2JvZZkk2Z9aBAmoOXzZlHWbT5Ucz2PIHkuwyMaTW33rYsnxTrBif7Mwtk6AvxE1oT/OD
o8oSIA3Y9uaV8xV30+EhCPv5kFpuakcubGKSgWb80nI0LVxnSuOUDCw20mFRWrHfstTsu8ObIQpa
J9/nLmpIAa3CA5mLowrdi2t7w0VSae7na5Em8Bxrl48dRD7dhh3yrpcHawYVkGEio8IXX3MIcER5
NomkBtk+YnUqIli4zj8B4ckifMYYjQEJbkbIrDoAJjL9xbi6+m5BqS3R1K5i1nVuYrVBv4c3OD9J
KBufcBT1RzftMhHB76vrIBXhsye4PrBfDfVUzHROvttNCZGKSpnEo5a7z6gRp0DQKeJSwqqnqwwM
GZj9UsqmA6QJ2jtH12ob9HWKa1hxPSCQvPSoaosgolbu2zBMxX5sB+/bqIi7a6dh+lLmafoqJqc5
pTmGoZAl3XujY/VROzaIOWKIJ6/3EzNNxdHhFCJsCmdpR5wmNmZ2gA5y6iSHh3RUQFE7US7cNSyh
VVSW4ia18XeoYN8XRS2O2dQ3OPxyemh6B4Gq0PAQEdk/hKYA+Luq3ekexr/SDvnFsSHHZkaIKTpI
FB6wb3TUeFAtolVbP2ej9rFP668wJHojFgNNrS/qgxhyeYHFURNJ2JUkMyj0P6Wu1WGwsz4qquBn
p/IsYlUzx6BFQkpv8rubXOIj84LkkbZLL0p5iRDezGMEWS/niTTuP0jlH7K2O0KVf0RRry0S20Nh
AtgSQMWYJieGssDBsr0pgTKuiP22zHa6IQLCCQ4Ev5W0Dr09IXsecaHWaNY+FeiV7d3MZtcChkqy
cjY4D8IeGwlM8lb4B7h22vAiQ1SA8sABgmn0Mgblc2jB+1Tifr0rar+AEXKZRR5OibixhjdVj3U8
zMNDnl4bwU0AFCVlL1mKslXI6Pdwql+LRh7czv0h5gy68KOPk5dmCimC+YV8GpdTi30toCwYgWIG
O7dh8qPc9MOuLoNwP+OoPqEr8aMc8p9wCKkjBSDM3uGEwGGO/i6pekSv9ZkUYXB0q+CUKXLLHIJT
qAT+HhIJVYR85vVqgHyEYLUDu3SMECC4Ih6rSicdsbBlygzdPZQjv1TE+tpZ1RDprBOxBEolLv3e
xLmZ4O7QoRgzmf5dDfoNDXYaDzgkd/4QBnHh8/vM8t8I97/NE/s6k/bN8Z36mHqT3vFaIwRqAxcD
p7N/dX6fJz71X9IGUSxE6L1r3Tn8XvrE2jmN1e6DyX/gCi6muds9+X76Vua0TdysxHFkjXgdotQe
Ard9LJX3I/TsBl5a7CeoNxy1zrYG1bi/Dwk8gEQxKcASw5+aYiki4tRRitiPhE7hV4pZRUPp6GiG
gF2Ull0AiiX34EbgPfCa/7r2PSIrKPvj3M1OgrLkXUuKMaFWMcWeZCjJadJFPOfNCTuivM+t1jlA
zmiMQyf/Xen0NysyPxKhg0NtUhNuTnAYtWnwJVfiyFq/hitb+tWdqmdACOxotkl38nD6xMQpux2W
3Pd2rNLEDyazA6TxKXf6KlFOGsRhPw4Rule/OlRM4zzTyHQby49561sRnWF1MLXKTWZZ5lHeTK+t
a6udM/ZFXHCkLBYkq46IF8iFC/LbAwsUQlz+t3rO7H05twal6LlBSTB9rW1WR4GS886ysi/axrtH
1A4i3xp4jP4EMOi2DUcdSLUlsFgcAdWX7/5IcIeDhXAEPPltVs0j8HVs2uGDA3xOh7Iep99nmj6g
Vz9E0szPLg1+WJJ5kRt4DYxKkCQzjSKUkjhW5grY4YyM6OXYfVzxcIh8XvixCkkJDAH806zQ/LBM
Pe7giztELayFkF7z34CEK5ASs+8NsTy8Hs5aZDJF7COSRK3u512Q1k1i/LCIitT7Rj27ji2No08j
3uzmHjcIbuOunDpd8yvnYbazAG68QQxWR4KDY986RZCEBXnuvalL+Gh4MpJB/WoUUHJR0EOQOQVl
cZ/VVf+iuLxpWjhuyFraCRCIBtTJ8Svj5q6osiHiHarCHQSqnusgB1bVKq1n+HH0Ma/cFBwn9hy4
BMqkEI5JjKP5Pu+tk8k8cpNS+liUDd+3imUR/MENzHn9aq/CAb99tI7cwGgRwnQ/uhze7lU3PKOH
5e9cp3g0hDC4vw+3WY10ByVscsoC4GbSaXrtKseJ5mJ655MeI2u8GkJ1aXixg7GIPS3fmdveqWZ4
KJvy3hQGUsAKUkaFlz0K0Y8JCt81StzpD5YH4K3D1S/psgLnIW5KcdlbX+Bt/EzK/P84u5LlSHlm
+0SKECAQbBlqrvI89Yaw220mIQSI8envqW/VP7fLFeGNHe2IZhBKKZV5Bmw4HeKvQwEVwu3S9p2y
KvCj/UCaI+DCM/KzbPyHUu1pLAEdSmKaRpQ0cpXpmG0soqGH7FYPbVVAE2/0QrT/ZJDaw4SyeosU
sSGHLHXRaczpLyuLyUo1483UFh2s3gyBoG/bjVcbyapFqgfsyIDlVo55AHCuCmxdHhswRlZyNvad
ZaVbuwB8NLGTLmJt+elBLCjQyOeDqshNrIqGXPVwAQ1xnAFuoqmgxKsKqKtDeivs5cywBGHbJyY9
KE+W0eiW8HC2ZrXlsL1dY4/OwnR0sJDMAFPDsuWVzJjJSW/jBUwv8bmUo+/USF9AxAHWcyhwHmbx
+xjL2xli11EMgvnKtKabHEDvgEBOJ2Bw0PKdgWS3Zm8DfMUtd5NoKFt5g/2rLaEVlTvtFMCqsl+r
Hg9U9infpRY03+y2rANRdi5cknPtG8wSITwwAJWuYRiVl68a5lnQ8DOxHOCs2qUMUGa7hnYgCuK+
oXAAg4OSG0CmIVlzaehgrN1jl8Efd3ZE4nsFbLOdFItmIa0VpPZF0LmDxg/hBa3HmjtWtW9w7mxv
ZNVlbwI+GGs7lixIi6q8Rc2iD2KrEg9Vz8D6RZ7n9xVpQrMerUiV0xwKA4i/SXG27aFkuBbm0EVt
Dl/wzp28yJnAVKDtQ1k0WFtt+RbP063Q7uzrDjyhCTnHltP+dZirB3e0vGjooQJbKg0hC0thkjSk
gaCtGCMJK7KNLVV/b6UgFKmWYJN0wUcWMVK+gqHuwdoZbtOVqn1HtcMboMFAyg8Z9i1k8wi2EjJT
Nqd+NSu9tgx79Kd4WulpmPbwG/iU3TBE+vx5ZayLYw5k/DNDWWircP7yYUGjoiEfm9ATHdrGE3hU
8N0JbaGfh4qZPmAv9R0ZVP5ABw7wf0cfpnmAYJtC8g3VSoWU1yV+RqZxAxZK42cT731XYWOUkJ0P
HaP4yMf8zbGszm+1wZ/6Zrhtmk4HCkj8CNH2XHYGQ5KDYkQsPOaLvMIFNdrXw2S/zK6awzmFfQ3l
WblqYG9+MAbKfUvWaYiOiUzOzkdJtRGuTRhgLAJNDpXFvT/DAy0JEuXC/5Ey4yEbtXU7WNN8EGo0
b3I66CNkybHJ4gQLs7fYhDB1QHXF0t1ojZBOhNH3+JT1PHulzlRuctnLVTkb2Yk2QGtKFel8nRH6
wqlCfBWyO4yusAIJ7ay1a+HYMhVkCIA3L268xFQHObbxithztTdMLdbwdqtW+Vg468y1q7WXDtXa
oqYd0dYVYZ/z5uSBTYpzm2DQeZ0Euspo/a0Mklhh5wxY6ZBErNzmvLGhJeSexZT4WoHjcjdoaoVO
3krUAFTS+2I28z0ppXXT6rhdNYDJ7mIsEFuAWCiEQczzXkx02Je62HCS4GjpzDjGtFO5zydVvBBR
xIh9aE85aeasYs6aPSA3c6jsKt2UpaXWNsyxVj0UxNfMS1FYyxPR+q4LIzQTToghNqguLDKq7t20
wRZaaVc+j1xmqMNk88E1hHuakRpFieqLoM7bdIdeonfv6snagXxX43ibVC/Yf4YAfPARqwEEEd9H
EyL9FXPzm9irh/U4mdmul+cmjhpax9dtCa1TK9Nbx66nFDIdfX2cpZB3THpVKE3XuTeQ2B0yeyx8
o3PsAYmdXZxMYlr4d653fYfj8WQnxp+8n6q7nKBg5bjnYsvospWNsIwy6nEsTBnJVo7O3bc4i6c1
FvIyJAWKVQySVMjCZrmbAJQUkHJiMBouex2HrPKuGT9fEBjgS54zAFLc62OIHPLSO8XpvKP8RJC2
ufl4K4dPOFB9JW7/LPPnH/VslmznvpuQgnNIRzmDRuZUT11oCLSuWSnS9fe3uFDuX/Ka+2JyvETE
aDhkfCVRBox5GWJhRBXn5fs7XGg8LanNbdYJ2p5b/XN2j477kJQoGF7pOl1AKCzFjqzBQ/7UATYj
U3qTms26NIsrsO5LA7PoK3Z1qscuwaXH5saybzITJt/NGDTlNV7qpXFZQjfaBsfMGbqglToRx0Jx
DyWo/s/PBn3RMYNFS0MyDzPVKHHIqIo1F+DtkitXv9CVWHKcc5oYNrqi3rZoBvnS1B4JJ5q5Dy1I
XcQvUUw4C3Tya/o8l0Zq0QRJZCXQA8iAHyYv0G0NGXQHs2sM+UsXX/S75mn2VDeJeTfHwndjFcDW
sBl+CP35fwxnT8DKo07qPaqTD5lDjrZ5zbj4woMv1U6qHhW3GN6qe1bMeQQdYAOSf01x0zioZf5o
Fi2FThKWlaYXm2pPHJwikJDhl8w+v7/4hdhdypwk0KucGLQedzJ+LwcH2eU1kOelkTn//S9QFJ89
lKopPMXLWttBbaKfhAPVXVyxnyHol9Im3CRG29bTvBNYlm0crMkwQy3yGjDj0vMvgjcbbFkqszZ3
A4h0HXlmyfsIMe6fDfuixe0mUjPSAy/hoVPl88a+MSBmEnx/8QuL5pKxPrQoW0JfatxZ7kcPV2AT
LOm5aVBU9K4sy5fGZhGu8AQGpqtIhp3rtpvSYaGj2VF5NPr+Bf7zKfsHHGnJXS/qLiaFB7NWzRnU
GXGou7dGZcLVCXbHU1ZH8PzVezYSOBlKW3zFMdSObWfTTfMt6+/r1jM2juE4T+id0EfOAB4YBC2f
9OQ1p6wEJUCqfL4CrfnPuvcfT7skXRo99j/I5yf7+FzcC5K5btNogLPSl1vP5RDEjpZfenITDrcZ
o3hrZnnegSv12KH9sHFSw4UME6coDUyo1iPpZ82fTGfdxgX0727IvOFosrx9M6cSbU23Zr87h8+/
q9pBFeP7Ib8A/14y+AfI9LkEKenOMWFKxwXfy3w+QWr0ZSTWUw4+rB+r7odrw5LJj+aSUXMv79FP
dDtYdcW/krR4VYl7BdtxYWtcsvmdUg4g7kAbnsj00Kdu6892dg+oo/CNkf5plb7y7S8EwtJCPumV
whGoorvctfawyHlIvWTHzPLxZ19lkZ3oskO1TOd0x4ZppXB2HgZsjcZDzZyooA/xNS2W/9bMf0zh
pSs1rXBQzlGc3GFuFgGaTxw1pNpCG4fHc5inBDhLU3fj/YT8N/KKsgu9riePM2nLFcQFYpymUOif
WU7DdGbpFMBeDE18NjfrM+LpmbuVcax0yraQW3a+nFoWmyxtjSMpk+lYNiQVvlUSfaNz4XxAX5o/
GVk7vSt0oMcA7BrvaXB5v67MzPudzJZ5DTR9YbFcMjhpZ8Huk45sx8tfLUNNxvgzeS34dz9MPpYc
TpFzN+ky3EBT6HzGdbHJ9XQFX3Ph4ZeWd6MmkGI3oIEGop2v8rc2O7n8s7Pev59+l2b3YpeaOmie
FTaZd1baUxiVuzZaRlW7QbehunLyuXSLRVbpuV3XQqG+31VeNwUO69s9KXSBkkrdXNkOL91isVlN
8GsWoFR2u5h7UR0ndRSXfF3P4lqmcGHtXNL7254rO8ldArmzbPjlTspb23DC/PAs3d11I2Aidko8
FcBYK70CkbuQti1Z9KPllBAsqTvIldjOqpFc3hhGeU3O5cKI/YeY+yt1A6q68NKU0Z2byy6qkJhH
qUd2jsiv5A+XqE9La70kEdydeDztxik/JdlNexYDaOcikjHmGOTrGXA5hjkfzcYNYLiCvs47VcWV
GXFhe/iPLvnX+7WlQpkH7Z/dMGu05qGT0FRQjIXINeqWvfpZ9CzNvW1jqiqIF5s7bSI7GRyf4jfh
16B7l6bAIjh5J0obAAVzxw0j7AgKM61FPr8P/EvXXkRl3sZ6UANSawASHpwaxUh1DWR74dL/Yez+
GvtBK9aSzjB3TUHXA01/Z8K6tpZfmLdLEniB1WTIelxbCuCBpgxIiQ8YOF7J2S8ttue7/vXkgMqR
qfRsE+TjWK+KFM1crzT7G+Nsel9mMWrU34/+pdc4D91fNxpTlOhV3po7G2pKUt511h9xVT/+0vgv
jjXeyE3ozAhzN6Gbg5Kkr9OHnz32YkLGkpgCOwMYhED7RaR13m3gFkDL51f2ikuVP7qYlr3LiqYF
/n9XoRHWx0n7CwiT5ED44MAKuknkvWcTSI5Ch9o+Jynp/eAAffH9612wA+VL30UUuYUgdtXv3KQt
jmIqi8F3pt5Zwdat++qtugq1KfW9LJT1Gs/O9GLnjRONrC92XcndTWfY/SqlHotQgygCnqLhmnBS
ALhaWp/fP+W/J6mzZMhnOXBHPe+QxztoKaLVgZ3OsGcfuu5DkAKm//T9ff69hBpL+rqTem0KUEu/
rzKgC0lN3u1UmoERH4zUCWHf8/z9ff49XQ3v/J5/xUI7GzNQ7VC+GxPWRJqW5a20autKCeHf3GRj
aY44xOZUAPCh9zyHb/Uf6GAAKfWQACERA+5h0FdgIH8U1MaSnD5TM+s7Dr2Lxhmzu6Tq+T5Bl3mP
xt418ZtLY7UM7SyO0STV/b4zbhQU50FN/dlHWES21zQ4BAKJs2f18ND0WUTNa9JI/17rDG8R0tPQ
II6Luoen4KErsNyh2AKQ1JUHv3T1ReoHay41eBVmKVBLxQYgfeGb9tht47r58/3Q/DvejCXJXFi1
F7ewsED9z3yODeAeRro1GAW491qx5UKoLWniqVXLXsxS78GKC5P8S/dfg7qzTOIrK7mSEV0IhCUj
WzRQiBvaArOz6AC90/29l2dbiM5vrIJW6PW3qF0ACS0kmHvfj9yl11pEdidsr08MjJyL2kJT3Umg
tSvg2zPxCAjND9/rPDH+Wj5mjg1JzLTam1Q/p5YHak98KgzIXmV19ZrOxZPF8k+zF9fe6kIMuosY
rHQHkRvVA52r3sb8Qdsv34/WhZm8JFdXbjEUVYcQRHtx1zj1Cl2327wdr5AcLk3jRRgOMaOGXWEh
HJuNi1yjAQy7Hl8EnaLvn//SuCwisWp6kgHrp/e1+zoBdkrir+8vfIHGYyxp1cWslJPBsH7vASIC
fhCAKwXx0g2v+m0z0DUn1fMw6U/edZFsyK+ceKHlJjcZiwEPyh+YNz00lbr//nEuvOeSg+1Cg2tK
cqxnvY3DvgRyYLiy0lzIfowl/1qrxIxdk7T7Hj42W6nrdj25zhzked+ujbkjK2OCpLeJ1ec0d7MX
oulnhd+/1oXpx5fBqsmYAveY7K20eauSaVOMEkg9r378/vqXhu1837/ilMwZ4GMA8++LKX4H9uCG
2fOVs+aFqb10OSRnPcfYhCx24dHXalT3ei5BH5ZeGUKK5sp5/NL4LMLeNM0JPNQSYsbug0NOZwzm
dPezoVlsvqiDDKpvETmqhJDnuXuff35/5UsPvQz6dCaoIGFjkWYV1tOdGnlAfnrxRcBnjmPD6zPF
1qve6mFbTavWvaLv8d85/f9XK40lHboBRzPXld3tYZMyBiXpBixanj5Iq223oJ72Aa9z8FuyBMQO
k6sbanWAUHm0hnEarN8pVIcea4+VV3aZC1NsyZ52QAxAEzA+K8ajUgF8EMt+QwQ/cMb+SvxdiI8l
AxZ+iwXMmOGkamlzUzbNkdrjtXPthWIM2iL/G3y8gMXybGHPGgDY+gSee0qC4k/7BlNpcSreQDeL
0er9+H7SXXqTRaS3rIarQo83qbsh36Q1BZZXKL752dXPd/1rHXEo8c7sF28nzFuXP8cA/X5/4Qux
4iwCHPaynsrrtNvPRuPjkBUWAu5oQLB/f/lLM2gR5HyCGVY5AqHuoNDOwCsxGis0JV/VtFt9f4sL
vqQAm//v2JiFSEY4QOk92fSrKYjXNEqDMrI2IGQOx3kPkkVwGA7qpE9iI+/Ml+ImWYkrIWL813v5
V9AuFoQCWxWWg1TsAZCkVjDGZ+w86ld+XvRd71uG4T6mgAXemoAqtpC19ADnrEqbnHJnqF+9HpXO
YC7y6QaCnhBOrdDqjSqHmCAd6XFIgdYj067Hv3cDOBrAAw0AGpsliT9tY4ByLkht6GeU0A3IAC8r
HA08pij7MEOJKCw5CrRlXtNoNgwPOanb7mTt0VMJ0dsgZUTejrzloDGloHOC/PY6uWm+AuiT3SaM
pyB0J8MqT3rY+kxeekdNVkdt0rDBL93Y3TRoVj5BmbXb1g4IC3UBIjtxhbhxDJl+zWOvweZBfWmd
5jbQgVORPbZW1TF/prr49BqZhqXRpFuAnEoHdB17uIXyJHmPScMPZt0bfmKXSYiNSD/PLeCzg+vk
n5lkxLdN2T91o92f8hGQ/7xl4OYDtAOec108uC3g8IXsNYgrid4V/ZRgY3Sg1cHBN9gYcH/YgEGg
DwS4fBWBXRWvRZ2hyQoN48isK+emw7AdKWgpQNil5j0b7GZvdRPsgw2oBb9OADz6NST4V41pkHXe
CkhMlhRaI0KbewpPtCAdiQfaLjGCurTh3iV1x6KZVK0FfGMTv6RdAp55raEoFE8piI2dDZScD+zF
iGJ+NRyBYiselXfmuFpCiL3V1i9xrhS0ZbX3Qb0EAD+YRll+1c99CIEWMlwLq/MK8I95vRTOKs1G
xOPo6X16sG7QyN3aK7UajiL1ySk7qn27KrfJ7XDI96Dj7NNdHHmP1ZXc5sIZaqlNUVew+dU50g7a
zB+QMXzsaljNMyN776fmLjPI+/drx4VF2z7f/69lFTrrmNMoCu85Wqlm+wqo/PcXvrCs2outp7Jg
yDe0jbVjHpy3csmAloaD0GQBDG5dc2T+d3/GWIpTNC4o16Qjet+DyxwJFfIjWJFahtU1q71Lr7HY
duxkrFw4Vlm7GqQooFCLjzbDOQR00Svns0s3WGw/XJWzTGcccnJ81uxBKMgQXDMKuDCJlvjGFI/M
bci7wNj+MEIFyAQyOynJBnRJkJzLK3Fy4Q2WEMe8ohR+H8LbpehQgqRwx3r6NHn2z9KKJb5Ru3ld
JQRuIpCQOmWgOKLOGn0/Ry9M/iW8cVC2rnsJV5i5q/2J3JXjlSG5UFE2luYtSCcSu/Ew8pZhnfkY
MJ1C51PbWMUyiKk9QIMQtZFBp5Yd9XS230vL2+mmbvxZZy9ll4PjwZMPCKAZre/J6bFloJp3wmwD
CC6MV3KTC19u2Ws0hLCcWZN6b7DDRO5LenKHzx8N7dIoKsdOlRezgz6TU96A533vkuLKV7swq5cS
8h1Ib630RLIzWQJwOR1eurHb07jZVG66UqJTV4bnvFT9Y/2ni9AsQQnvzWnMdq3TbJ30zyidlQX2
pgXU2/ejdKE4t9QH9jLMDrhrpDvetF3g0Nk5kDGbdlNr4CRrGjx7s5PeecJRB6sPoNBIra7cmZ+T
w3+83dIDCDs7N8puSPZnnYIUol2VnNYKqud2APONtNtWfdljKnawRamMBlkML2L5ak2Dvs0rpz8m
YLbsSW3l91Vq2uuq1NPWtGf6PGMP/8pabFrKU+IZFAzItDvg+0nfNlLvmdggU691R4s76XptMBpG
cao4A70uTaq30eS6i2JVsbVoC3mEtSlh77ZZHVQvo77ywmz8VZYM1Ih5x+Z8awDADus/HzWUQAo4
hhFfOIDG93/GpF5DUrDxjMDC6aeBNjK2pKMLV08OnhBgNxKRL+E9kHi/PcsKi+6VN2OIjwBELxKV
M/cCeZeq82mdFOwhUdXvQoI+V34AA+9PAO3n27h/M+fOV2jUNnpcIR8Lxzhfz+czKd3CYCIwK/BB
sxwaLG6z9UaInEFkC62bs32fdm/M4Y1aZN+bRjDzdNskXsTT5qm1pjUfsifHtLbA0cBpTe5jMsAT
nCMTJNAFGD5qSCQc+wKmKTGoSW+uJ3b2BCpsJ+bfc2Xd8XkAbXfYCGXveCZuvdq816zLwahvo7o1
olK9gCcbks6FhdzYgEWdQJo0XzP5TmHoI0AsMWK0tMgJrIy6lX6Nv2qg/918jqrxWLD3ZATk3IQo
hNrAcMAEPLZI0aglAM2emkkGdLzt0EJtnDfq1SDpQFEDHPh+BA/oVCB7c9dj7UEykW9nQf2iY4E4
v3wBuyV4HBYP1cjDOPWwQs+HmtebpjdBUU5C0PSDyolXiiYgZ6JCOGTrzIGuWJMGTSfBk81I1Ey7
xvrKLIqi3XOt3lV+UGMSaNjdF1DEvTELMAyN4/TRAUH2Mg6eT6mfnaAGxnbm0dgo6xlMJBuP7MNQ
hAQ9lBKMT2PIv0Bm3MfzY0XXOiYQGaogfowzws7LDrRYp1lE6ohaL3JGZyKIn5vsZOeRijf1TSrX
hjqMHs40gXp05Ka8z/J9Az1+EeDyeD3D9PmW1acRyXoaKPKg0x28DXKwwnUwP5A0GuXdxDQQoD5I
qlV9QouuHu5Qw4czIwAeUQeiXEzFdvak3z7zF+6RDeZ8JosQuKUVgwDu+AzNC/j5nTiIisZrh5+p
fZPCRHvjes/muJl2NgvzzkbROBDsZfoiyfhK2/GXtjEzBMh0ZT1urQz8HG6wFVwFJLnLIOswnZEX
YFjZGsG14qAFG/KZAkM3H+MbA1TwWYI7VeRRLoa1o0P51jpoyk2B8TutfVGozZymK8uBHE7FI4QH
3EqK2i/hflHdc3D4UH0laQguG1YG6JaMIJG5J0nhWrutkwcqDzNbeVwFwnyMrRN6WtnwwMtNV91o
N8OcD0gJv+uTrsOqxbq7FuXrKA5VDr2E7G6eo3I0fcy4nNxgPqXw1/R8kYRTtqZkNW+YF6S9X5tQ
QMV0jvQ9zOxFdUATR+ykAUfOVV53kHv46Pu1gZf8zFVoPdgsaIsNfU/nTWNEEphj9HyCxvHZe/MV
Y3VrQjTtOeLFPXn8E89WjKtJ+yW51d2OOq8JOXUUQol32IPQR+mfUzeS/aHpDnoEK3qVu4Hbbonz
4px586DZs3uHBjE7zmdj4fnYdJtq3g5p4zvdbTJHvdrRMrRT7nMEvgMuuIs/1BHLgoH78tGC8geE
inMULaQAPq/wOXRjIDtkQelAH87wvd7BYQ4qPGZYkIiXA75VZHVBBmJdOr2o/Fft3MVA+8dc7Xhx
pmZWPgQObhSFtAG1Nil8lqlqAxkjvMv9VP4hzWOl3lvOfB3fixHHRPMPLY9p90lHkHPTLKgNK/BQ
BWj79IZY+U7wFzWIdYGEasz3RvpnqCjoZE3Ym2+jtZEo15fmixXraIC2H21sP08mEE106A63NiyY
3fRJV+hwz2Ba1qGrjhIkZGE8cfdZQ5mzl/WhY/cDaMgxe27kc1ZvNV0nKFrk9RjY1ampwPfqY1SQ
FJ6s9L3phjXcz2GVJaDlISCv6EAJQuST75EPkWyJ+ERhwYAqD4WtKWpkQBaAT5YGCZjSdvbYQWNB
E3dT2QBG48EZOUA1lUI1dZ4zwAuGqGl06HT3vD+U8KdAay8EqTIEFQ7VDxCBdVCNN5KKcEIUeuTd
AeK6iNNVLNeWxjQtVzWI904CJdn8HjWJsBIb8FnAI06iVqU+Wv6RPOtVTX7Xtz4b6dHQEL8wrHsr
zwNX347pEA4Zwwk/V4EziUDFa5kAXGonu9nBZ54niHKzet16D3AF2U9mFTD+ULt20NR0L1pzrZP+
TsPgux574F+LA++HY1UAjlrS0LPhPWR7a1bWlt/k6FbiM/ZT/+BAFDTgeXIv4ikk7RefQKBHrUey
1wz0ZgeLiAXdXW1BhgpKRPD+ipDCYEjQ+qKvM623E6YwlDyCiv5yyYhJ/5W5r6lI1hTUuRpU1v7O
9j7OpsrdBP6/PUQdedKDC1WOJNIwca8gSxxzHrX8jmJrSijUSMqDVcm9Vdqb0UGS3kCxAk4GUK6A
ikv7DAUtlDXCxu2f55HcxSwWwahuhDx4KMckWN8AUWvQ9kPKg7wAhe1glIcKSgqNEcbuM4QvUDuc
WFAYEXOnNbNdX3sW9SFEumU58iRg6fo3cM17CK1AA0RPDzRXYFSzJPU1N1mA6XQQ0JGa224dF2ZY
d+yOQ0dENuwIUHXlF6W6s40XghBIDQtFta+ucG87Mw8MqYKkOLbDHZQaogaVcD7XCKDu12Akoe7T
nZc2t/FY3RaKvUoXZfJGZ7cZL6G6paMEgP6p159Fq1473YSO25zcWOwbOkazMD8LCqR8Bb6jHWPB
b1LjNcn6Yy7BneZ1KNv4qxuhGZq5sD1rYlhdK29jp5A4Ex1GS95atXEyIEEEwaIcC4nYc+Zuaamt
MBeu9u2EKR+gQFQ83fnNYwz1ROl8JTb4JDMS/JWbYnQN9OFXyuG/8R/T9UiJvcqVbNfuPHUnEecA
yXsIYVXPta8hUenntF73pVWirpboTQFdDH/4srrIrigJpsSgG+hFYHswQGAwjP5WWPzTgX2zz/Ao
YSYhPSnQSEhU7AVANX02Zu/uOClJVEAzIID0ToVv4AwrdHK+GFbvwgZrULbVJmMptErK9mhZim5x
uz/jkJgBLeBsl2R2HNCkUPsUiWVIK5tFZdtaYVuQZ2rIFku/e2fGeFDmeGDdzpi50OORwBLBmr2Y
0r0LNkZYWcAJKINHrhf3a8vh1hGz6LliVRKpuhx3sBL4kyaD8kFhbZ+aBtIyRSU60EWRCCbQ2X0t
e8v0e4gVQWyk534x9r8tIzmNY4s2RDEgOWigMmOP0LhA16AFgxvP6uYlcuC8K7AutfuxNLY5w8Y/
cQCs68k+1GVyY4tsA6trrOoQ9Eynnq0mjFjodkaGimj1GbtzlGNhqmuIDHuoSkORE1Lr0CisDQNi
MHW7yoY6KGVfbXOjvJsQ87DKXHW2OIBLvhk7QTas8/hetfARg/oQ74K5wrJXmHay0rBpsnha+Caj
MA8Zzrt/DKvcOquDFi3rMGtwnIo9BzlYYRZ3g/KGoK/t5rag8t5q4lVCoDaUFS5SwXbqNh7p04Nt
KMygdLLFprELN+zmpN2yueQvtgYcsSGte2jGRq1rM3G3uoEZXT4qHFy0U6L0yxRv7qDD03YRRDnS
PREu2ynXS9cwSErfgI9IHouBWk+1S7DlVkORGD64fs5KCwZydpMUIrBZCiMUIp0jBJCga1HV8KKL
ZUo+UAVVvwmZqmPiMH2yNSVhOeQdti/Rhymxh/dJw3Y1tmFFzI3c/lB1mx2z2qSbWrTjW9rY4gY7
1HzreuWZWWy2J7NLqlPtufxBoAt6PxZjXL73VatyHDXGWQSVcsyX74+7FyodSzJfQueEciBF9lg1
ObSJwHeJOc5pTGVXCqkXqhL/j8tnNHOMUgq8Vj33RiViW+CEAhmjG+xut6LlPyurLll9LBHJkMED
ej/kOMyWM8QF6nbvpFdgc5fG6fz3v8rBlYALinLQw2sytclaewWVsPUs7SulmwsFtyWxzyrysupd
7AdJpk4pIbuMX3PduVCsWdrQspwhx0zgCwwNMYaoHTA0qjjr9zz/bAqZ/zs0OYHy4UQ6NGqx2Ury
qCuoKzpXfAQvFIKWxD7TrjDvhxqGISXMM0RC1FZnNl17Eho0aY4jMUukFdC+qnaONVdXLPsuDBpb
VLggSFZ7g7CyPcQpH0RrfUGrbpM2aG0UxpUJe+kWi2EbkeRCm0TWuwy5CPYibQRe35iPzHPMpxk+
NVeIYRemFlv0QNUwwuChtXKYIFlTVIjZwjmm/+HEZYsW51DWU5E6mF19FgdwBUJT80r9/9K6cZ4R
f0WcBWYJ2NHA5yVkaFb/yaB2XqN2lUgkmNioBOcTcv2fzeHFa9g9DBqF9MDEmev9VN8nUN7W9ZWW
1X9l439UFJfczrgc9YTalNiXiWCbggvrQ0KixkdBz1pxKIo+GabNI57UsxVMfcvJRonWG3yBVuej
oMp7T7IKImOil1BhmMbcswLgeAcZ9JNLrwH5rPPb/us5z92kv4Y8dajVJI2EnWsSs/Ts+Tz9cUsn
fYxxaqh8iOBn+7RtITufxynceVpIQ2tAriK7bMkOFj0cGok4A+BFyt90jKF33AKv/c4dChmxSqPi
M9suiifWnL1o2ffv6FqrNyGxzQGYX2ZH24La7f9Rd2bNkRtJtv4rY3qHBltgGZvuh0Qi9+RexSJf
YMVasAf29dffD5Smp5hSFe/tt9vWJhNFMoklwsP9+PFzCqVQPNLC/kOTtFTWNFervVlr8TvMpZ/s
iMtRzGjMnUwtnOaYIibgWXjGriItfYeO8ZNt/coF+OEZMvhnJNWEvHQVPDrDnZ00q0a9j9PbXy/U
n8TDy+lLsoDZCaexOYYDUo6Iqx3nFH87tbzXEvdQAsOuXJC/MBT/3s54pVb8cD+9ESiTsPmDkfhW
UemSCA/Jw69v5ieH6uUIpoGYWIlWGi8CMmpPqzrSnttBfaeH8JMAol8E2Ck1xsIqgvqYoSziosuX
LjlBxrjji4m48a9v4Wev+yK6oh0XtKOUwSGqseMr5mc6Wtai+vsFB8LunTv52YK9iE5FQYJm9i6R
SQB2W9HZROP419f/k1dwOcgXMsnNFguq46ifBuUjY+Jl9w5n7SdXfTkjLqnGEn3mo6PoRrM+vWso
YL8y5f8mTl0O6xm1iZdwm9NYzWJkaEe1de+LFPWvFXBVddO1Qh5n3UJ0Cdk2DSwAJeWp1buAQkcP
j3nc6k+OWhnd2Ux6ixk45uwY6ndLUPwQ4dlpNelJ/hXFUcS6LEsb+BVdXBWaKjJEueR0aGKmrnDj
qLGvLpL22AAWenYagxjKtFrnc2vca0qM6tmwzJQxGqls6flQh+Vzt3eqTr0y0K7cDzl+2IUpm81k
IbGfaAZMk1rcIt0Ze3mnj4+GKtzNNBjyCmml9iENwWRQsQ3BlfC2ynZ2Hg5gW6JY16MzPuIRP6wb
VaN5ExnXlhnd9b05elM33RE5ECiKDQV8Jop8blPZjKUbgdCC4VToE6ImWAc7ngKF0Ih+sxvlzaYK
0ZmYesRgq8iYt06qqxtVQR9pVmBMKwLIPZdoP4vCcXaKXW7klB0ilEXvYqf7JowC3bxwumJuFwf4
iYA7WprtzVI+DmbyURnGZl3TvUbiUWm2ehY9k/8Ei6jlpxgeEtVCMHrasHSkSkaejBo1yKyy7rVM
P0WjSaEcYbZCH/AsKgB2J2W63u6ccFMG2r5Hx2jdG3XuR636wZHqs5JwGXLqcjCUdIsmb+SpBTcY
q47tY5OsrCJmPjd6Uz0kY/i1K9Pvbl1gBWw9qIkmt06knro+/IAZzTY3sZdMxFSuDHPkQAb6RT3S
YpAGsLIdA91DWm4zt6U8JFlmNasuGOYHNQZbG0QAdZPEVYtA2l1syBfvCtXtHnSUhJ0U3bZI2aOk
81Xo8W0uga/iEdGtMA6Vddc45XKQeq4KntmLksPTjDZDUO7y0A68SBqHFvF4au3hBhGGfDtk8r6a
6QcgzQlErrjoCandk5sUyc6xUVY35oOiJs5GprTgSFCmTddauyxEUNxOz0Za4IPTZJ/cVh7JT5/j
OX4KszLdVAhYrwojxECHMnfdlUG2DvTsKh+1R+r4j2qeHFqAwoIK3E/cYGuZdP2bjn60QJ0SeZQu
XDfMjK1tPbe9Nq42UHgC8MsSREbXUMMdEn0teuNzOrrfmf98EgMSljIKX7LZui5dC05dUp/btjgF
VXyu4+gac2JrhRv4vpTjse+NuyZ2j8w+fxvr7EV3wnBvlFVJK5Tme6WeMjO51s3s65jVT8JVTzxD
RrPNEjjZFOsyMeZ9F3T3bgrRjQ4l+IYMTqIsPoPNXRmzFa5pYn5JBkfb2WbD23NcGldGzbxeFjwW
FgsSiycwX721MZkH0ESU8imW+N8sIu5GZqBoloaL/r+9QxDTDzrR+kqov6i5dV+n4zZyo3PTWVe6
a5yCJJBf8n5AI6SkkFaN4UuN/zeNlRxERsXjLlQ47iLavvpo8Lc0lSbT7DzkEiVEGSdPZcZCKmI6
VXMA5TJuGxLLmDGe3niOtOHB7cptsGjrJs4xVm20gR3h0rxQhj3ocOy7DC2xsttibXTluA5z4cco
t7Woysa289iYSvGYLxrebi2CFWS6D2gTzuzcIPmM1mPkIVmnbhG3JraibXCbIhrqa67qrIxkEebX
w0Xl9liIgdElLdFZEQ0GCkH4sTPRMpyl9Y066WbIIECCx4DLL8qAIrSuQcPQ/U7zR4gQZ3wksNHS
kVYvSbBFZH7JtYX1GLi6h56avdHMXPcmPFXXQ599DYxhL6K69xGcxoPNEjttLh/wwaw9AAz3RlPK
yR9C9TqZhs9qnso1M2IGysE0Bdp5Vtbo8R5aM78mBN7bSaL5hlh6OoPJWEmncjSFmZ/mKfKpA/Q/
SJ3nsYTWJxtUtw007Unu20+KUn9EleIupRFV6rOyki6zhmhBJt6YkyTbSfXAEDwtD9v4Uo7Tx9BG
Nnpktnylx/gPivY5wamqMEtzLUSprerauW+NegONoj6iPnEyzO48TuFdKosTlh10SQdrWluF+WR2
46OcDB5HaRwqQd/YbbUnpviyVYJN46pIxMMUuM+yGp4Du92jD+/SjIG84Mb6E1qqJRp9w/McauiO
Dknjj23To1xNe7CxDpqskInpfcR/Dsj3ZpsA3yGeHDdVCOu6MIrr0Coqz4omaISVi8kGH6+KdF/O
DMSrTpoj7k53ctIzn1FCexWH+Ac74/jNccvS10mNYY6OSLc74WEq22dbVFBgx/g7B45EAnw44rGO
n5zbq97oApgin1eK81R2wbppzZAuhD5vKygzU+p4IqYY5LD1nIJumpJaG9sRKRYG3WYO0u8CT426
Q8ZVVvauyLvYY5F7gWxgxaoP1mRzMaN+4GA4ybo2V7lRfJrmOdpYZpd6fWBL36pFsVMnxLeFbip+
S+KwjXKZeIpiLmMPnOFFjRj8rCgvbab2ftPQr4EwhTpyZZUrxF5CL4jacmMI9VaG2HLkBd01V9Ja
lIlOW6dekxCF27zNDdZ1Qz85d+NnEy4o3ZBhXEPYuUdFWF+NVo5JVpEuC4Oi+2oc2u4GFN08Ki1P
v7DH9DpBFphjCi2MpLmaa4DnpIrHh7GfzkqpgDoL+uRzp39vm+DODDvs6+LyrA7FNZJAYPa4+gjH
Acu18A9oAutFGtYIMUYrz3xfYy1ga1WEtkVCNDW+AgizrjWNs1lvuo07mPpt2aAGCRU9pZ26eLRa
RfHY1fnrARauq/4wFOUKQBv3qhiTCQU2NM4qWFKYH6r2e55nvl3RDJAtHVFOy95KbrtCoEDaQCam
hXIA/t1WzcBhbhTPKR0+zwVFFK2+ntPmFv/chwaIOmUEow3ar51jQH8Yr2RZ+ZU6bnVmCld5V6FX
jfRX2bVXcRrjbxL5okwe8CEfSFEzdaBhKSF2B+YRKZ3tovRdldrLbMpdNmvbpk1ujCY9pFL30YI5
4IN8DGpU0fXhlLX1NjEX9fDAm5krM7F8HtBfTo1q2UyT59jTIjwWroVKzOW4gvFhKVvXnh2SuPCs
oysaop4KsvAosfykb7EjQVlXCSrcS9M7Hv2isJ7iwbrNnS8NIczW4ptswsplLNUVpORzH3anWRfK
qoD/IjrrtkjgwUwcy0Y3UsdZH7pOd32hWgiVzv0+y+I1lek5Ld31pBjPWsJVKXEDNXmkV5LgPAX/
ctLVYxyXKwXCn9SadWVweiWt+swIq5dzNDW6H5d6i/BDdY/G/CaM852JlcPaBN9cCQbQhnI6KClN
Btw+HqJmXA9N45mdPLYkV2LRxjaigL5mwYkEVBUoeY0WL8dvD7PD7B9F/aj36snso3VBZ8BvM2g3
uT5NiLSinI/9ulZs1UpsqqTKNmXl2mun0vdjV4qtVanOtmsabes2yqmTafQd8eXsnFtGdih6iF5u
kp+7xA43QlvkVIN+Z+kYGc09xJ0sgJyCVSdGyP2QeoGmaD6FZYNoV/ahtvtNn+jsi0J+Tt1hjweh
CWvKOc8BqlsmnSSj5cm1vbaoS92XoWpgp5E9DQbTuUGufzYWEcYprtcF+nFeaBoV4YYHBmNf20zM
FLi9V7sG1jR2GN8O6mSQWOSZF6HRxaFOEK4MZtH1pijWatSaq7IsSKtKM3xyiqF5qAwawpYInVVe
l+1nqcj0WlV154V1WexLh1vCSDLcR10+X2M9lpwSxVBPeHkkW9oCDSF1pp2dRq0Re81YYmgTkdHC
+282mKXzemurDI2dJmzh49ONGHyIpnmMbhhm5/tubMrPaTkiMqxDr7xqtEluukrPxIojLD6lmTqj
Td4yH+kP8Mbdd7Cen1S4l+IMkzEhOFy09h6zHTTnpdNcCc3Ib35dmmsLhvA3Ze6l+kLY6GNtTm10
LMtulxPQswbwL7cwZCG7SOyrJHe32bTPwu+h3r5zTz/5q+qlnMLU1ilYBjAP7msrfbb2FHskkAEk
o+wQqpHnlHR/ITk09rVjivdu9u/RGtV13mKPakf1VqRpdEQ42FU8lH20AD72pKGQHynVY9yJaj3k
uRojNTzXCZvTMp9CV0P+FkH7ycNrJu53saoMh6LVlCdjCvvWr3pruHLicfzy65fyM7xk+e8/wGGh
m6tqgtHYIWn6ea2NGJdMVvjNzrEj+vVfWG74b966tiy2H/5CXFV2LEfTOfRR/IEphD1W6TdNBQuv
c/RdAWhg5s47bY6fLOBLvZ4JU6ABvfjq2NQfYdcM4/df38PPntIF9GYvIUMtNMbrptxvkLiX9be8
fKeh8fcrRXtduD88oGgcRTe4VnWU2rpFPj22bpT4Uc0fhPnvCQ3hdvP2HcxzY7qjkgYHhA5OtC8f
HVX59OtHoy3P4G/e76U4WqdYqVL3aCu3bCl/2Napx6DTB+uJ8ndliLU1/Xsty0ultKnoi6mJdPeA
Gh0ECA4TezTOmTG/sxV+An1eyhoJkYtpwKHmkKD+P/XxGr+etWGrlPL3v35WP3nTl+JG9OZthqM7
8+BqVKtWVj3Pef9QjNZxCBLIEirZ8etf+s8v43+F34qbP55/88//5usvRTkxDhu1F1/+86HI+f9/
L7/zr595+xv/3H4rrj7n35rLH3rzO3zun393/bn9/OYLX7ZxO9123+rp7lvTZe3r53OFy0/+337z
P769fsrDVH77x29fik62y6fRCJK//fmt/dd//KYvQmP/+ePn//nN5Qb+8dt9LMPPZbFof/zxcf/6
nW+fm/Yfv2mq+bvq6lglWuBujru8g+HbH98xfhc8eNVyhaOqtsOxhRRGG/FLv5u2ww+7luZopuMs
kwgNUg2v32LY1tD4Fv8kv6Gh+z/X9ubt/O/b+g/Z5TdFLNvmH7+Z1tvIxWXZhrv8cdgQjFebr7vs
h2CQp7Go4lqRW9raVwEU/R5dM4R6YOz3il/YsDfc2q02Vk2kQG4fex2nvHeK+YijynqEfT4bYlcp
whuR1C+MxaskOzUhBN0+VtaQQBZfOrkNawsuVvZdKiMfUQl4rhVs+AD5bLgiiQ3Xr7cgytrmbtYy
v8RAbxUWWOBV8LecTGzB6jyD+q0R/Kk4JzNRoNzPG21I7ypGQIYZDm99n6baKi3zZ2fEjM8GQsxj
6kCIJAhvOfumfrEd62rCfsuDKbrKQ/h94ZfEQsI4xXZkAK2ZMP9Z5SlppguJxbyjqr01sA+RUuzw
49pA2sGnJzstF1NV1gaBJH8W7bnHKKWBhFiJ3Hd4kIIaYm4Xv7PNBBaMnOO2l+YtqMInKyvupTvj
/Ae7yYQ72g7yZvkspROe3WTPfWntKvWzY+e+xO4tdbXbMOjP1vTSVrmvKJkvR4wqIX4DP0v7wxTv
Q+OuxabAyZuV2t7BhhOT5dEg3asWdioR9EHzzhDBIYt2lTYf9Sh4UFMDelbN1JnSm9l+imDKjQsl
2YGMb5q75e063Q2+xtsCc5g8cNYLO36uO2ddTLG5knr7Ka4nhFHkKUr6ejUN5VPTvRTqS8qTUrQM
wjo0HuNOdXPPyi2Pq1yuXC01TEwqhNkFfirmTiTFTd/Km2m6W/7T8mqWX4SCtQ1Vc4tfk79cjGJo
WBBY+7YKv1qJuEVH59Py870SnitT+ZQquSeq9hyBESoJPn8573RWA9hfjBYoDCKmC5IRZD4XiQHi
bhr6tdDwe1Lvsu5OFni2Z/7yIqYx8JcFoRasA1vx5IMbiy0eFFsLxYOENGvZJ7rZ4SNlb+wOYzSW
w9BUW9vccnrvlxXTKRoUb9YwBmcdetOqtanK2BsXaxuHr929VTNobHm1FFtwIE/rM99qIIin7EHW
O71kT6LxO9SsMEz86szXbdOzS6DH/i7spJenYker4abVrCtsunA9ksAT+Ql4YNeN9oMGZWuqMEux
jy6eW8uagAXIfARrwh4/Vk7qL+tjyrMzsAhaWuDWud+1sV/XwRbNk+PScYcItilsRH6nQjmoSrbN
89mTqEhabX6ibU3h2o5nAtcmBmhvsYPJHO5V2ldtKrai5q1wl24QQFxzNstbW94ojkN+pRvbAZ73
QPCoGsWf9P687JgS39TlPbgY49qZCt/Jh+nGMIa9zxRrU2j5CYDfH8toM4X4FmnsbQyb2Bydvqwf
Zx848r7nkOukuwarP1tW7mum8iV3lylLxkwKMCP2Pp4gKwlXeFk7fFkshpTdnYFjw1xER+y8NlF4
NaX9Pod1ChoIb3DB2BlHd3BaZTrDLtgMFj2kdHI9wBQMaJmQyBP7OejKbjvm4pTgnGiZX5ugjzYE
5JPl5qcwL+iAFFhmdkG0ztzcOkh+x62ZaSjsCAe7jsEXndIfAoFkldYbLaLRUjaQjIsOIr5eXAGa
04mIGL9wp0Ku+xAkAlK9soCFQVle606AEWordno1oOtt7Ests2CR87MBWrkrLYwfGNy4icw02qpu
HW30YTo3unsnc6i66EaLtRj01Atj/cyslrVgfBhWMXvTBiGhvhGrYUws6JjmDfIy6Lug/9Q3OQMX
agz4D5kZ5Uw8cEfgwipeulDc5Ot1toIWPxBm1DGSklWLXbYlEfGX3y0JYzRT9HOmDfFOEdE5VIMn
w8nl2oiaadXQI0qE4LjpuoNjleXGna2107Zyq9PygScZPTF+uU3Q+t5UQ/B96OdxFSF/tY0lSgbw
kZB5HF4y3C02XQh2wkG0piAB+JiIwEo3f9Hm1vLlHD5OPWda2ORrxN0BUBz8VA3BXxtdAAxzXUbm
DmIGg0XxpkizL3mt7XODcl0Gn8os9It8PKk0B2zQAE09BlWyV9At/SHl+PNY//EYv8iF/zzFdUdo
pqW6grTgbb6txAIOlIlLTqDYkFYJuUQQGzVlm2gyS/02A4Kx+5fQxEcNrrbivpfpa+LvMglDmK6h
axBUxZLO/Fh3GbnV2xnmy1uE7Lb0gg9lgJ1UVzqbKOIcWc5jzq8sAGj4upyjY2Nv5gTjy6nWz5jO
fjaF9jHB6RpDUGOlROPHIbstB+ikQgz4wDbdqnKLb/oWYWmMxjQMe5gOWQI02xZc/8bGYc9Ke7iL
9lXcMYfEH0lgmVPZ9KqMlmwhWy1HyxIUw1k59BwEM0K1SyhfHpQ5AxI25lYt5X3aO9RDL3lZeepj
mzlAL9IbWfemae2lzSRSuLd7+TwQlSwc2uye3yfQlbpFx9LeSy08lj1c2iHw69H04tjaOVnuLV/b
uP+qzudYgylLDEzGu5rRN0tKDMjkYhS177OXAdGBunsJDY6/WeLrlt9Yi1efdjcsSRfHATXzavkM
ei3bIIBi7GAkMRT3rpN+V0qI+UuqoClMqR3C0bpym+GqYtVm2POk3SlUICQjLLjCBeRKuhxCMMSb
NPtOZ2x2jR1G7BDEyMFG7IusPTXedG7zABkFUa06c167k/0wtCwtJ/lOK6H1Y4YBwoDJinn+uCRS
SCjzaMDGM07jmJEFXNeWW6nJDrrMD4jfy5MS5H+2eUA9Y21b8qXJIfc38qkQmDWaL8UsrhREpMPc
eWfTvC2K/tgzCPqr8A/YsCzct+u1H6OGduiEYyydFPpEOkIPUUlAB+Q2D5HynnrNK/DwvwXrH3/Q
VjlDBe4YAG0XRbHaoOYYzk6xXfqeHe2RCOtW2zF3+D89q6Zxa84aaWhNHdhtl8NPYqY7cZyRJd/+
OmC8Kkz89VrwArBNHQ9PZ6lJf0j73SY00c6C4THi/fqabpCJTml5MzCCPHXhpoo5Eh2yBOugIB4Q
QU9LT6rRfkSp/pToggONHk922yDMVjh7t/g6SXLeYTOUHK/Lqoy+1MLYYpSHfEK6DYZDmdlXleXs
R828QoPk4BiPrWbu6tHaY/eBL6xjwAJf2OIvim5v4JVtGs4GZLK8PkJ0hmXesE+YO60td4XlGFsG
G23zBaO6+9I9LMlziNdxzy0s2favH9nfvD5TVQmwhqtRMOmX3jlDpcPkouVEk45IwPpeUrzcVnw6
XuswzP0lA9SaOzyi16e5LG6sKjwqg/Ue1PQWzVyW0dvrMN6+Omj6Y15pvLp0rj2s3DAZFdswZ687
d/X4MgiNTuOXJaZJjImWDagTVRzF2jW3ad/4S2M9dU1veV9d3GHI+lykp5wOjrSu4/FszcHBxjBy
GOj9HMqlzdStnZSSANyyYpRsauyrAEpIQShdbhYtYzLw9LkT7zGiX112Lpcp8sgwl4RN+niJr0l0
6qNeLYrtkkpnAeE0KncDbAkT88a+fCSUDNnLbISbJfgF2y78pEaQ70cy94AIWOOxd2dDDxktBpSI
mWNi7pazsAsVigIya93cjA4TPvkWiRJzxE6j9sdovhoYBitDk2YJ9aRiX+kGjqaOibX8e/pcrwT+
v97kUtALjVHwS5mLwQ3V1Ow4vFn4S5U3TubW6qFxtkuByZEyyA04+SqhHO6Q6Ync/KiLFyelMIxe
VrAlbhKtXQ/BnVpnp4yqJR0Jr2zo121T3i3bZKlasxQrkHxfgr6OvY1pHBYhzX50xH75bjSSOpTv
bZtXQuVf7s4ywMFJDTRbW8LwD5HGKJVYDmJk2yTZS4Mu6GTuHaFix8KAfBhZ+8IMFurryqa45cxh
P3fim5Fq15il+WiyHctJYWg/X+vIjPZGdqoICstBWYxLMGCYpnpXcGQJxX+9aEuQz1ioNjsXKLWR
VYZVhzgWLFXnUlaPSr92LAQMcnO3HBWTRBiG4cCZORZsVEs7PRma9DG7uzJsDq7sClfxvWLaVHuf
upig11ln55r9GX8Igor4RPJDdZswIkPM6NLcXyLugp8MaXQO6ujjsr2mWVv1LicA3e6WQGpR9M8M
t9rAFvyoGgkPztymZZHCRFzLQmymovm0RMBfR78LW50/Di/XNkzVNomBzuv3f3iNGVEhpaNVbJen
sJRgSym0BBah6aslYrepFzM7TRFMOKhrNLoy6S0owHKLavE0JB+WiONEkoFDTKOok9+5xCXw/eWl
2ZZjGgaMGu1S9FaUJQCfxiWWMEiXEpCT2OOJL3F6qftLnuJSdzKmeUpi+UduTJ1viOM4Ple8wlcI
RnD0kCUpdEQoTAn0vgXz5NfX+rrq314rQVy1bcvW4DMI9SJZnnlyfTCzK4zoCNfxrmC+KueN2jXF
LQkWfYudrg70DreY7PgG09KIBZ6XYy1tr8whXSPx+0dC9CeG+gYd/Bcu+29gt+f4S100xff2Erx9
g/f+/4TwLgT2nyO8D9HnOPssv74BeJdf+R+AV/xOTmDYhm27umsty+4PgNe1fzdMijHLMSC2smn4
zp8Ar67+TiIBJwvk1TYIMxRsfwK8fBr5heoSd5hZwPTD/H8CeC83BZbzXJ2pOyAShq3zaW/Cr1p2
pctkcLuLFDyAZTyExJ2J4X0lLa4oB69at7obNZlcizbrMIYwmK3Ma+ZLZyx45lQ5M/N5KNJSfR5b
x4fN5DKJ3Uf7QVEC6EVNvFO7/kMbx9qpa0315Ew1NQXm4HMJMXLsu2FbKW71nN7T6+gfdGhJ+ODC
Kz7M+ojI3VCsRxmN50Qvi0M6MgIZ6c31nE0nc6yT+7RuxSZOzXAXa8M7DbDXuZEfd6HFcQvRC4xd
I6Gz7IuzScA962UWtbtiSOJTZ3XjGfndkSHEcxX1SFjMWn8w+2S6iUHIW30mEQkJ12kbQoMwB1g1
dZtv6yo1V2aCKHBkB8lGDK2z+eM+k4QUwsFL/Fw3dbZtehMhBjmUVI8IcAxortzLUE/W0+u/Nfhb
/7BS/w4YWO7gxzukytAJ2UKzha4azqUWDw37zu67pYab+Ydt9eXJSCIk7gJlO6vxI1p95dOciSPK
fIzti7kHi41Kvw6YcVVIrM7Cyeut0ju49w6WfsS7/Z0e51/egi2EoTsqmDgrX6ff8XaJpq476XgW
E+lcCMizDQ+zGbvmugiz/lRmikF50F5bfZyfK27GC3Qtupvy9nNtSHdTCx1KIJkH+jH8qDtFN45V
uR/6dPAa5uI3zZRlfpKCArsMIXop9PObdmRcvwBcpKZG+0GZHR//6m6TWJn5TqllXOYS3J5pU/IR
BhxL53W8vb0y1RwBNweEF0Ezba0mjbFtc3jVdR1n99BS2xWkFgQTNKW+w4/cuFLlLM6CRrkntUj4
dpPMew4DZoXG/uvEZPGxnlxkKvS8vNJbVqzduumdkjUbBjbSI70+A2xCY/KeNPk89Yl1BE4p0s3I
aOEx1lN5E8akx++steU9vVlryAW5hqOrGixfjUr37Y2GlcmQtJP2W0cB/AlRIaqM6D6pk/i+K7R5
HU4D5WFAkTZ2u6CaPjlNEH/tZvu606v8cVYZnqidMsTuNDCOSdArBwhw7+ntXYiJEm8tXeh0umyA
MpLuyy2hudDmzBIZFSPUBr/UJpKEcOz9TEmrzWsMQJESnQe0H1lrStI+R224G2q2fKL04004Oi9h
FMeHP7a4ROd1W5U+mS8YI+y4K0WEzS0U5FWVD/O9pkMW1+Mw3rzGgWbU9HeSiQsTweWODHAMW3eX
+sFVL5W29cqNlyGaHvpUK08iVidYmBHY22zlX+bjOHnomzP2fa2Wcbaaq75FhCkfz84c3dfdZlpm
l2ugGjW/bbMw2s1uaG0nDD7L2qkpb2txb5dok/x6vRiXhexy2XQ4dVU1XRfCysV6GWAL612kdltJ
o+9KMRYOodKjR2K767wC2lWcrv4QWcNBV7P5ttCtj/UoY35AvgSKVq0TVwlOEWPpq2Kaymd829cq
Iw6mUJD7MIfoWElzE1m8jci2yo3ISQLdwfqoT3X+JetBCYZwp+Es9EGr5sIPKu29LfG2tb+8GQ5w
xjFUmrnw4C4PmCnO5xKdhxptlOXYq7wqTowPbn4GZtfu+K3Gn1JJ729qJKw0YPPWLVcMYDu3nNLV
tpLOcJYoxiBX8+un/2qX9Xa3svx1QwjV1ElTLslRsrBnczBUnJfrZJmjydJ9OLTNIdI7w4NLaxyl
Ve4NxSx24SS7tWWUn8baLlbjmAVe5uCoqa4mdyyffn1hr/PUFxdGJkWv3OZ/rmuTGv1YMIaWq2ld
m7TbEVOgraolzW0zSrFSmJVJRyh7ZXGaZgZ/VoWuTbuClvrKQNulsO3bQhlQgIHftJ5Md/5sa+m6
z3RYkzIAsxFTfVIrpz6Vej17UV5Iv+tz66im+tUUGeNN4upyDzO/WyeKOtJYzeyvpnk9TShe6fN4
ZrRF3fz6dh0Ww2XcdFFZQRTENDmqrb9kIdFAG8Rwin5bt8ymDOvJng5xQSOpVBlJXLgnvRjvI8Q0
vAETT/QFpo95ijZDWuWoB6buygQbdut+Z6rDAryhXlbqbuO3qoSLqg4rHY3RldpPH3XmyCITxrsW
crAMlbNpakHrKlflVl36H1Ws914cwQ5HLPk+H1p1X5fhN5N+3mqYHHsFMkcw0SnHwcnsTW9DUm0Q
BDEVPTkDUt/RgE88XV36nW6BBnhfPUbxzWRU2XqMFDjqnNSweX0jK1tvMOVXUZTPiY2ClO5ed/08
wA6ITrZWRH5Qq4LKv4LFD6B6skdBY1GH3h5MGuRpFN03ShvVKyRSsvUCYdhZJjZuHN5EPX+aodqv
bqtcB3IGAB90tHm+WkYR4bfyqGC5cOpRLI3twbwW841W9DgRpc0mahDeki06U8DtBkQ97WZUDuGd
IZXrAY00vQLE6KY42Md6fqRTmq3FGHhooYNpFG7pL9NX2cEOC6Ylrb7w8qBcFlu8retxWEU257VR
60cmBVZNgWJZE6rxKolmQIawQt9agur3ser15GpSST7ETU8zAPyqc/NV7yAYF2kIiBlxv5XJUHhR
/TlAzCeOgdllzPyYIXl7iXommQMNUD6own1BXWjTFd+wMgSr1GFEjFOF7UP3mFiR6jFLPS/qN1+y
sUawRndXNccWABtLLkUYJrHlBwdXTy8oGDfSa4WWKUqMo9F8VMta3ylh7TEByOSWjv5JaCEP7YgE
CRk2TjTJj0mnrrLSPPbq8KBG9o7T98Zy0FKwO0gAzKJ/jtBft1JI9uIkmTBtzKU/yXQXjre+jhLn
yomDsy0d2o6DvjGnZdFn1f9h60ya41TCLPqLiACScVtVUINK82RpQ8gTkMxkMv76PsgvonvRG4ck
v2fLJSrzG+49d2+kw6etzGHnifHGL4mCMd2YKUnI/sirNysaxCQLqa+sYxWaO9MyAJ4OU2S1eYV+
WXwkDN33m5QaI5nep9njsrBYpGd3MKU1n0u6HpqRWLhMpfOpKTaCHvrOvdf1DM9mzDroV9Qvx0GR
LZA/dxxGydB/5o6+9ihBDjqvXzsr/cRx8dYv65lWLGLaWcVtg0uw1eeuaX+mBaPrah7eU2wKh14H
J2/x4Ph0wLyJRIjIaQdlDYD6YBbbPLLCADD5POqi3/BBhJQoKmeNW6tCEoxNLrnL+A4u83xj5StS
Gc98KdMhYzecatabjr/bmPQBoIkq0ONpQeSPWTFFOM3b8jTryASjIRu/Piqb8wGH94+gLPSLV71J
1xN4dXp+eCXLqhBfav7uOm6xD+jgdl5LZ6S8X1Skc7wO6W3Y1A/aSLpITuHy5FvlqWsb983JZxYB
qzrmTaqjubT8r+rWzM3s50CqYjSo1b/klMpXxmkXOXvG3oBFdK81YzUL/8upTgzzoVP2sle16b4o
XcVUuuZ+SHXPToGapei9F2s7iDg3jGcnz5k8YZL7bQJDLD2Z/+zmx6TP5cGb5uxSiNb74ZpP8KSX
9ya3rZvAadZ9OAnvx5jPHTiyAoucNTpvkLsAB6GVsFCNH9PUG8ANsDuEPYLfh0bYGGT20i2ZfxUa
S86c+uaH2SHQVr3d3cnVKG8UgPelZIkZ+OQ/JGH/uLTBeBMY6l3VGt1Mv/5ou8JC5eGYT37WOft5
grA1Jzd+ntp3mT2pe8M1lxhE/ittAv647dVbrOUrZCV37zDNfoCHT/Jdkb+t20VdpgIH5KSnD9+Q
kcu69tfkwzRtFRLvpTA5EJbi4k6soAad2o8qYADLz26XNXqJvLk3QL1ZP1sXHGOeuS+TW0HppMXw
BlfE48ZbV0wmvQTKxGgM/XWZnP6KWEnIib7Xdp4Wjt9nAAgiqmYBRQWyJfQ/pBN+hQZeyce+6CPk
ZkU8rJaHND8wQLQyJDPtV+yx58Fr5vNioEMQygzf9ZQ/cc/rP4bln6ZWJTe5w0LZtytmG3S2rEk9
cbuKrD0G1tyc7KHsL3bCo08uH4+1k3gP69w1p1EqYnxXrDNTVlQvRWC9BaTi/XRzC4oftriHwGE+
mJI4izWG/U9f+c1tmBCJqDgZdiZ6mokslHfaZmBonKZ55bePuq6bS7g4RRzW5HtpbjciRZb9YFf1
16IwYgWUn5eQcuelNoyn768Hah2RDA2Q1LJ02OHTUfdO2ar7KS8RYuWZA0By5YdfgJXyjfA4ZEI/
2DZyJ7on5CpJrx+m7Wsd9cDFzMV7sIppX7ZNGMkuDe7K7Zfvj1BOFML5P1/oVwMJjeMjiVrzYNdk
rR3rJpH3nbn+98saQmPkTWLtv3/DsguDLXE5Rx1IsyvP+3K1nb7DtBmiKMp1evP9Nc3b/9/v/u+n
btVB55raWyOMU6wfD37JddsvwnpoNQhMSmd9loVjJrtxIp8xgQUmYVh9V9GVtGgd2jrDHGu5d4Xb
PftdrVGvqGuT5b7cVyWsoWaa0j1+72ZvNHNzP2XwK4MZ22TYkBnXVVV2LDBPeb3VP7YGd9J3TTuH
cL+2uY3fVXhHtXE7J137YRTmbbHW2CQKHkQzATQ6+Yl55IUXHutQC9HSEI2Fv376eNuJUKz8F5tA
BwtUw8mYW/SIZlC/AgkclrF+sJxXZq3q0XHd9Q4zx4EKkaX7bByawJS3/z5D5IMflkpgy/bud4Yn
eM4D2zsbmmt/9L1+JxrgiBljdZEt3Q3vmrLEbkeGQt72/SFImu7m+5fv37a2/yboO3VJW7DtGx1s
rECcrbweZKrnv2A+gNpklvAAovV9YgwOskL61DSo0LMpuO+amrrbc5+TBbmFu5TQdFteOjtMxasd
YApKl/S5WKBdWuu/kwhL2vyQMNaOa99Jb6mS64iGDM7sCK7HZKFQG8zmvTDDCgV/bmeknfi1kobT
0iE91TJAclFT4obdQReEztgFz1nB6sS15RMcGJN9kKaHCXubTm62DyWGz0dr9l8nuOhgBfBvlrWY
gJW+rt/tgzJKul4xZM+i2eQyeMqwdrdp9H3cJE3+h/qXWdlgeUcArs9NG/bXYAVIXW4tJfvgS+Jy
RUjSaKOsmmjwioVd0QLWajc13Xg2lX51er0+NNr841jd33EQxT1S702d6SRA0UkQmVWY3Q+IDaOx
FSbO6aZ8thz7M5USUxUS5pM3imc9ZdkPoxXTwemtJzS39mFux+bOrfzDv7+7s0SPf69p9qnp1VTL
0/COjaiZx/QiSmekKA/kE8Jvc9eWdA7fn45p9frvfxc15Nxie82Uvw7RnIYC/Qm5SFkvl6jM2uY2
V/lvpl3j8fsztmZrlM818eyGOR1qXVGn6zK8iGA2Ylww4lDVg36SSfVkWoN31TDMlBVg2c4Dq8IL
Dd1zzn/U3m/XTNYjUjgkMq7MH7JgnPdCY3wYsofRhaZY5DjTndGK7GYYX4hrGHdbeNYOyGFwx/Dm
vwlaV4VotYX320lASXolRd/QsqLruS3uHufcm5+UTs/edj9I4RX/vXJmNeXXycM9aXvau7cWTDpr
c+YHY7+vng2M1mU/7OraudM6cO6ymrHKdqGOYVUnOx7Ul3EO8nNNpPex7ab2zSnnB1WhLnMADl3T
4syhDmqBD5zaQupQmIAd513i+NPraEh12/Om3FnY30Gkl8kpL9DwqrqOgzELcT02e19n2e33L66D
vfF7nOBbY1zwXVKo8+ZzM/M+B993dIh5Pi+d+yVDl//ZC4rjyJRtbw1Wf5OZjAhvi3w0LwNTx7Pq
wt9YVAFO/OgnkX8gHC2BYEpQqF3/uwSNeL/OMonwpqXnOlmeqenL29IpsfL6ONC2nz9Ei7/2dNv6
2n7rQ3e5E6ZG27yUh+/xMlUcdNxB74qy6D5wQy4nK2udSOoqY0RbT8CgZze250ygLYaXmHLIH8Ic
8CB1B5ItNbnn70+/H8/vr1mr4ZwFyhZURsl8ToSx4v8rFHXHPL6jZec1mcMfbRXPU60vSOLYpePL
fm14T//7tG/0Jl8pH6dp8vHTTuXL//cRo4tXt6r9m+87WAxQCsIMT+vMy27n2WNqNbdu2pqATOcU
F2WYPbf3Yiu+islFntJjLccnVN2sFc1eiq7yFubXqxSGeJjDBIw8TfnOtBHAN4bvvM4GUFSaO+d1
gty2V1X+30ffv3v772wuuyI8WmJkeSkhhf6bHxdtMUd2vTZx1tQFkhAJYKJ1XEqQ7SZbxg5KyVDk
UYniCSk0XjDsM3lFkVH2m5swzaxrbVbvE1Luk9AgQapW+bejLtZzI8pbPxMj1tlFNugoh18OdwUj
O1rhWxs5/WA2d1bHfsnesB520TV331+zsVReClzuaulOs1y6j4rlE28njVXYaKqYbYp5+B68rhYt
SC3Afxd5uwlCu/rBDQpahpEupKVtBpEmLMyPo3rChvpJSzxdyl6xwwC1itg4BamKoMNb7pJh+u+X
PEFk+z0np55wiEFb/nzPyWtccMcZwVFIxf08c1YdKlXIo5nLS7FOy2fdmjWRANsTTs/4WOtJY+sM
ggOlQHChE5eV17w3ZW7cFZ0BTLpXRCkE5u3i5v1pbNw6WjK2J7PpV3EqcVc1XVbycCg2KpiwIF2K
dDfhfTgZrLjufHza+6nxdGRvml688hBFpZnlh1KH60tYiseueAyV+l1Ui4dRnqurGJ3xQsACQQOb
GGamPZRLa16wTWS3tZdgg20rcWph8WB/zChOJr8B2QGG+d8+omgEp/W6hvdl4vbHJRvdHXTN8m5l
WRI43oyCtmlPkrj4H874Z6zq/KUOsvvVAlNeFX0Ro3te41IrrkmLqxDd9za0NDY6wfe+awpksoko
ai6mjB/oFnPlYvbcazJw7sbSvAlkWN+XIMEvJmP3zb7OmN1v/HgS8gHAZ8A9OKUHaxqnuO7s5bOs
yVuoyktBpN+r7OecRID6YGpLXwkMU7ftH9No0p+MD1BsjPo6OT7zQjcZ5cMAr3lKdPaTS3A9BCq8
a7q8joLtuDG0UR7MEhlQy/Oo0ZeNlG4Nb8hx+1YhzT7/W+HZ2aGuPegBQSEfVgfGxffyqbIb4NPa
AXTBaHenWiPix2O/8uP8Y6Su+1yDE6cMtS5OT9ZMJ/IBsblMzlmguO6+Xy1zWqdrj9a+cO3l+bvq
NNegyg6rRFVeoMezeipa7RfyiR0yvmO7XGM5WvLw/UAkdf35/QJOa+Nca43Sd7JkfWHcqaJ/1++a
lwpPyfzU+kihqqoD2vE9hbZlec5xfCY3RdYcCstvCp5/dcY7Hd6y93gjM7VgDzr/NIWhnqxyca6D
sTxlQTruRT/2BBbQybqW0VyqNfg7bp+tjCFxJiv7EDKCuIQJP/kh6c9jr4y72YQcYjGHWzNrvszf
P6bvld+/RydpiCxMW/gP339Ubwua0QG+LRbs5RPXTXggRgv+tz2bH9oz4iVNzUs5ZsO9G+YXy/OL
dythnSCL+jnBcj0CqT+aKO7jYrXF+6IloN+A2sMIX6pkvdhTCSlkmKYbR4DzSpz63quS8nEE/x2F
qDPA+DTFjVO3E/MO2b8Xf4ulzrgQaYObQv7sskReslQ5UdpUwX7eJq/fvQUjqAXp+RBNAaCSXW1U
4tja4G1oFifL655C1ctTWaUvNSdKbLAouyw+G+e055+lag8v6Lqevz+qAx/c/va1748MhOcImNck
Kk3mX12x9E9zJUsyGLvxOGIN3qatioOH+4dermJJMi15+ZqL7S9nLxctLWEinsoZpaWrukwaF2U4
TCnv2dqc3sIUGJRGlMZ08ytPzPXJTfL+XM4Q/WuOoF1TlwSSbD2UV+l8L0p8H1k3v37vWIWbP3xf
Qd+/EEq8xzcCtEIhtWsKcU1Xbz7migntVA+04MzK7zosyBevNmL7u/f33YewkSVdDO0Kdng/7n0/
uOYqEOdyhWVfK/ce+XDPRKf+5FUU98ZYEFpnQxxLM+l9GE6Az0mG2XXFFxBBv9nJ7ZAXPBExqJOd
jwzhX883EDl4GubyT5DjJ2CYazA0AO7UhSF+nBTdMsjU6Y1c1bpgFV1XrTgYjS//+yi1UGUhfo9a
354vlTRWmHD8TSGdZ8Ne7qcs7A83z4NTHoi/mA3MuJWQZcyWNopZ1F1VSv3IEN7YE6WxdxYIG4iq
LnmeVCS5QuewFhA9TqYppINxHwzbdN8Ps0PuWOA9ey8qepJTwtiXVX9g3unvQyT06NNteXWml3Tq
b1YxvHHIffnSKPZcQ4xuzOyEF/ApSHjKE58paz0i6PYsvXdPmUP0iZhM0irWhZZvxl7k5Smmuq4+
WIJGNEvTD5bOC/h4iOmV+DLqfo6yhXiAbaAhQGjtRFr+Wp36YpFZFdilRL84rLCTtuA72Np2GSCl
M7KRSHHjtslOZk1IYag8GisW6zvHJ5ZlzI5+qPCR8BkRBuX9bCygoRmJcnunRK1MkjO8TbM915nE
M2MxcMuXqGuTPy3fLaAR3AQzcd7Y6E6FBZ0FrHaOW58MhTDL2ArMz5No7/vSkBcL1WcyJvRaARQt
HS2GyQ6EfK9Dx24qAE1VlCF/Zp6ynWJMkQ2kAVUGw9slhAqkVXnisf1yIafvbSPFcP3bMpV9Htw8
1kr5NyWIoYSNAkXgRqLvIisZjkNiMZMq/CJezCM+tiryTASvzcb+qnMmKxJKWZX2I+XGsOPpzs7z
73IxrXhkOzLn0Pf9/n2xM/ZWPPG73uiOrjwxYXnLmayTVQB2hKBnq1ifBjzC+9oOXukT8sO44nQJ
Su84NxUICLS3u2BUrz4qCRNH990EoS/PiLd0SpA49Qp9FxTy4nQs4PKfNL2ficr7I7ixyuBGMqV3
dUhiwgNAegQGwj1t1xgl223FVu19zG1eTjWzyKnPxJqVbx2LhZ3Zhz96hjRHvSQ/XTAVjgsktcaO
s8t7az6tTnptXffXvCg2fbk+hkXgHrj4rVNpAwmsGPXXWX8nWlMf28WObdvGOQjeo/XQPoHlT2Mz
bd+UAuaS6jvl2M55PZtl8FblLoaTqhx2pnSMo2FRN6XUcCH8dLru38BkTsvcqAPrWSBm1TtBZ0RQ
LB8M4hore6jDbD5YTl4eIZ29JdXw08pH8iR89SWd7FVsg3P8gUkcGDbmIHgvPlidODetS2flHxLo
61EsK5s6XvpKJepYGePtKLOf7LSel+zP9l4ZuBCDxMAsIIofHJnJIW9kgIszP7aMa1dL/4VoxWpI
EWo3Ll9T3v7R6VTsjVCzlwsQEw8akaSdGgYc9vC2CSYRr0HOBm+WeAw50Dxo6hLE0TDmzsuI1gna
LqDavv0w0fDrFZsEXec7oRCEuRT9k1OF52BM5fNSk5bohh9dokHbmeZjBfQMa+Nfr4l9oqyYebLb
n1232CpQic2u/DAXSqJAijgpolYmwW1q1c9eT/LBSq2TQ7o7JDQuVpM8uwb8pyTlosI8v/nvtllM
Vr12PRz+oLEgFAbHdCIIVpX5jSez5CTs9RwSOxWknbWDisMpkjqko4jeP3hZcraDtoOcWD3Rv9dw
MRKKr4X2fGaSQ7BJyMLTd4GqOaC96BKOlq5+8fYmf6XQdOh6IHoBB2HpM3X35/KMd+rjrO30CwRC
Rx+MxM3o8okXA4cyfrzVMCOr20YrLKj2fvKFGnXakH1MOtzq12gr/6Aa84eegPP1Sxs1pcHdxSIt
M+oUPGFxcmYiXJniENguP+zCKy5ZXX8p85yJct4PslBMy34PNnCEGaoPVYvPosxuIQRiegr1fOnt
LTdFjeo0AkCeCLsWKRswpkXEdnQ5prbi1byMpbCOdlqdAfIQTsvGaLf2RrjX6GFYJNUThb28z1q8
cqngYMqLEenstp1jLolFe3pOWCsdSuQ261wdsCs8zS63aOvYx8IscGFyJ2P3krbD4HZ5WTqCYdDF
Isn/NeYy4ekENFR13X3a52qvmCMdWrOAvriZRqupvyo5QwfL3Pw4ItKMhAD0EUyLdy/De6t3/ppY
1nGTurwyAwmYg9HwynQvlRLnBgMQon7+1bSbd5vN23QUeOnmtxvIz9rM6w/Sb5utad7idZdLnS5L
pCThWkAU64PM3Fe0PgNzT7h4/DgIbZiYCjA7Bm0UJZ7xykWyHHprxNCm6WB6dWqb1niE1SmhVJom
i7Z8RiYdfOSzbRy6FHqUsUWZdt2BQPLPKSOtySGebzearXXUmfNZEjVhJ4RfcB4eZs/jtmMQ66Hb
aVY4re40bkwgdpKsLqe+P2Z2zapz5PugsrtrDRwF60RFYWOsD1O87pasfnkMIlWHtxjK5QKLaiCs
In/rUeBnQN32qfI/yMpRu14kx5AucmUkzgobv5I5FUzfxB+87sDkUhJ2a6+IxZrtOyNgFDu0D0Qa
QwQM7/JyMq9ZaePblWgl29A9dn6iTzww53U0NoypujHdLoi0no+m7k7tYoY3pVHdem0p7gn/Oq5c
gYyN1QNztjPfPeFsa2LHamwiaWRNvLbzn8FS0TgGVwHg+0zTmJEhlVjkVckr8rVHOYQHSl3rOKbj
uudfLi5q+ZQpK+Q1DW5DvnWT7HSgUuMe6CrwnpmRXbXgYJ3c9gopc40zdz5Bqg0PZYZHptOfFQdk
4tJvCkLfUPFAd0sr+5JD+YRxNUIsTR8dGHxR73s3+FazWLfwzFgqgvkr8cauDslKGBTXAS+qUUy/
wXZOmcFEJyc9vPaG6+SCjQzNTzai+tj3ULfFEMZKtt1OhGCMKpM9U2qSwNfJh9kOF1KS2osLHPSU
hiNjDfNnU4qRUT3TubVky2qPKPFERby1Ct+IGBGXvJc/a8V8wkJgWBj1wTMaO146VdJvT/s17B6r
TSizLulNmODpzgyJESIFvhn6SzRM1u8Jz04MI/AaypLiWeV/zMR6KAzTOIqGfXUmKfwcndDibDax
znyfQ8oBZ+FRNZxIraaDepGSr2d1G8wILdYODU5uICjkAVZZ4REd13PotgsXrJnvjW61ThM3IL50
bpXesz6cOjtzqxOEkq8xsSdMEWmFkf63L6ilr81KcGNANbgzU0objCWsR3ZZIBbcY0a6J/KLA9n+
nbbFV2ALkn9RsGF2YkK00CiNsnF2yVoksT9WsaLr32WV+dZOJpwHUvrSAXt4OPr9YR5BIi9mUR+9
dgYIGb6urTU/1S9M6N6Web21Yp0SGUi390hm69Hz6KadxeYGxUmPXOMrwOHNSalu5MJgzx/MIylH
boWtuLJMC4+e/dqHAL5sB4icbXP0okUtCZXjKWrQJ7v44qoftlG9pPlC7HlhgOn8hX7onZoewVTU
1u4VhJG1d3KnfLRAJ6A79RNIbnV/bMsFdgBpPMrRyMKq/GPxRm/nel54aYz5MQVhbHpgCzD1E5vX
4wXkyjGx0EWatuuQ9CMAYQLp6mL+WiwrzkNRIodcFSFmHXvEgU9rMHgacTDZiQBGBzoNORGXyBV5
oijd4rXUU1kmN0ZafZTtvan1h8EcDq/WqmkP8G+Vrs2AhWZUbGVNw3l7VFaj49LPL6kGzpb2mPMq
X1Ng9AFripkB86SQLUGvTgueA5mqPGKf151s9TNY7THCA1He3HbNgu6TDJ2o8pEPsrTdlmTiYjsr
qAmZHj0/oWlpcY4qX56FUC8MVDxCLFVAYp77QUJnti/YBh1ma5nBOvwwRaUjPc737VIVu7maXV69
kvbCc3hAxiDKcq6RXOCvb7MXm0t2u26YmLpPNY/SqZt4IBmL/vCawokF/NGTdJunPnMmZkjesveg
NIzu02y7434dsurEHRqnNuHV5nIv6yImVqe5nb3xOluJee821HU0J/vFspngrIAoksHPtsEXG+DW
H08ZMB6gApoUVA080SjGW1Expx/7d2tJeNBQMbXZTYiOmjClCXAAuMPawsFdE13asjEiDJg8hCyN
eqXfteMdXBX8zO3wo0qRk/gyPCcI4fdZGfasc6eT2+ck3uWYX60a3uQofg5reFOsOmFyutBtGrDU
qh9M18StUET9eSkrKBxolALWUXCa3hLBfOuG90aftBdtO3/d7oXcYFKQ8DdxA+J8rhPmQIO3xJ3t
qvPUkYDXVZc8gMCUBuiYbNtgfk9Qlpx9SHnKjC0jBU04/HbwO+7yr2JLX+UImg5ua73ZQR7jPCRV
QFc7mXSalSLoD8uYuQ4JyGImiIUrLKGInt0FzHgi2WMBYLSoMEDVInBHeBWuqLyyrzlNUCPbE7mp
7YAflq3mirgv7wQCMCdY99p0/xoWulB3nMnSm2v/sH0JKfMpNP+0Am5kahNjbHkzQAlZnrjf5qsr
0p/sU3Ze0oD/dn4pCKAkdfLn2Us68DOD+uAkAorsul8zWKqmkhySYbUpicRDFYC/nhCUsHsZP5K0
z24m7baRnkF0Mt29CRFwMN2TexCL3sdc8h+qCsFC97HkhGq6116XdpwIQaiom+6bxPg7skGBEopX
NTNlfwHf+IPwO/IyKTv3q17vi8L5nbezFZsDw+Yuy06FFtUOZMafWVK/BO3CyZpAUF6qV/QMco8A
6afh+p/5ZL25SVXyrmvd7X0e1aY0DkE9M5CejlZGpt/E389VlJ6ybfQM7stE0RVWB3Og6M2htq82
bkWwjtVRTKDK18nm7Vo/LaSnRGENt9gFW5F36qp0x3+dz78sl0pzSrP0EKJupu77QEja7SXTDCjP
UNxLg9p/Zj3PCdhQrreTjk1BAmhuCwYxbXPOSU0dAerYa47pVhAQN3RcyKvx2aix24UdOajfv/SJ
i7LelDpCP8aPrATUmeP0wXfNo9fCaJ3IjZxKy0V6yA4BqCqn9/gHwbi586xV0NIATjNJB+3b/uTq
aToJNC1bRQUt3btSk3FYMdrwh3qjWsIkZU3YhQuDp3V+ZxrPXMc+g8xnvaEoSad6iW1FvhxDvWJK
qWOtqo9hpTIWsgi/tcAMISth/8CA3RbPw9KylTtVefCGgtAg64SZ8p3eNvoVskkKHH1ZYUXHtXT6
OLFue+KU6+3wrqVAR5F4xOp25nLIwoTboLIitySCU21yyd7g+m3w3SKi/myGiQhSEuUOjVxj5fO+
m7LkalbtFwhZf5ex7yGSGIGtQOBlGoxjyTS17pvACY+dzLdEQ1IDeLeZk3k03bU4GaX/ZNrtiuZ4
PYrW2ko2LlDH7HhLZ7+F1fWRzrrXoX5amRPHTOFyCJTtRbrlWz40hBgU2QGt5atLiuNYLeETugYa
nkmeF7CscdE0CRMOPJZ9Y2pKG2qKALfXo0eEM2GdRCxFlsjGuK6av7KDos/qmeRI+7MFU1MmvEBd
bwieT0H5VFGDYdLySa8d6LlIC9b1i9Skxen0aS2Tt9Bko5pAkMafeXCLhGmeN5LTKIYmymvf320d
IPHI5a21mq/sQscjzF5UW6lznMvRPkjNonnECsoekQIQH3ZeNxQVgIIpWKOZFdceZP1xaubl0BmD
d/TC4IuFdLHYJ/IB0KIY4UNY8oGxLoTYpsUVfSe7HZJuvXWLAexPc00Va+OQJs7juW9VS/CA/WD0
7TvwHM7R2SZ2tJGfVZK9oroD2bOWpzZJfil5N6ItJ+w14F+GZWKHuCwfeezKcrgpbYDnGOle6zD4
G07hPpwDgKwlGaK6sQ41d4cj7OtSVfo6ckcFqcQQnLchPHr/09DEoxYpCcqTvtoZc9chtx/TkWGw
Y0F4DhYnNnqkU8k4nHlCFQ5tvzzRqvrRVEdl2vnHlnMxcjP7pwjMj2FSKKXNDDt3PV8zsxiONj66
sc8i6RPFMbtcMG332Kv1abX1TnWgpW3h0ZMsZKqrzH2CBoIJKqHAnwR5RHMzspEggZGqcRaRC11X
KKbFYUdoxVz4NyYSz7Vsj00//FiYmA3pJKPOu6rOtSPEzzOsFrDPC74RnL3WMTO7Zuf6Sj3/8Vez
f2ax8hq2fQLcKFgPvmGdbF+zRczvBoRdN53lvqoe3aSi/D5UwTUE1cyoPO8uisbRrcL8gAz3RhJU
eB7YG23GHFjoju1F1jQkR1qhA2IFwFuTz9QJWNdRcBEr8tqJCJA+y80gKnLbBsXD5FyQO7YO5DwE
KYKYlkJfFgSSFG36QMTBHBsOn/mhJqDcsOPS8VRkuqRazP7jRHo1c2GjuORcuJwORlzgSYnd7KNA
Z26E9bMdov1JUlGeFMmXTW0fHJdGrg2HLtZyejdLgPeDrn9bAPb2XrJCS3CzE9UhfRfWooGUKtJ5
02M2GdSsiHzOTsD+YiyekhwUltQ9973W3nWCBjcHXPBS+xX7RQspUtGf18RAWM6obvWRIrWI2JqS
If1SBndsI2LI6GIvAsSuvl0W17KqYlmEAnUaaING4fygtf9SKcU94gjSpJpzHQwbERqyw1IfpsYd
9khSmFfKdjl2IbPwwUhbZtLTIZuG8KFpIRTgpeAod0/OwojMK4OaMcMiQOW7z4ZJnHpSCEDYww0L
5CEee/e9qfwVWVjwWtqoag1vpZNgxDsPw3hJB+vHWFWvpcfl2MME6z1Y27KZ08hUfDuQ7pcdmNo/
WTekwC+me0wd7k2JqeDQtd1yCFzUmAH7u9jssZytmRzOLY/8ztHu1yoTWOTciZ1vLBTX1gMyKsal
xbKeqsH7Ywr7KQz5CRUTGyEMI7mhbsp2F1JE35f+9MtDho+UU9x044AWlh9N7+fiuOIU2+nSmCJP
BMdlLR4Sx33SPmCp0pybiH8VArQumygiaZJVvXGoWraxWU/LylYoSXNAHdn6WvZwsMY0ZF6crYee
yFiMqDb9v7dpnUIPKeXyMLQ6uZnX5L4I7djyCThXYW3fZI33uA7THm3CdKRPyOMQIBkQ5xpzAhhZ
gc4V7cY7FdT4EPrIBloO18JCCJ+H7fqiExginCxv0yiA+GBIR60GPDid3IgsmJM5oaUPDf2Qyl8A
odWTN55km52zYpSviNBvW5c5fiebKMCMehz6pTmrAUQTjQYE/J4HtcMO/bxq738oOo/tWJEtiH4R
a+HNtIryTl5qTViSrkRCYhJP8vW9a/j6XSeJSvLEidixlbAsVvlYHZGq7QduJyEbyvHJRcwl3rlM
75lvnxdqR1delajTWF7q2UnPuVvulJkEhwxut6XgCGHdinOu77wZnTceJUHOOX2boH6ozJnjSih5
mFpz3OT8GdNvWrDjS6WI9oHikgoLXLB2GMxV8yjVcuWDat6akA+nNy7ZqYgeO7N5JgjNtNRyjnTy
GrLVRQdK9akyomfddvYVa8whQDXNevOPKwSFCKzMwsxyY4pO5Mqls5ekR9sfoToSBJkAE9js0KLA
Wg+htPaz8JByLOG/hGHymlYEs5d+/pAozFseejb0vRkbNMDpenpMequh1ztYDa1hrAeixHV6MLOp
O5E2fKw8NJNAmsuhEhhjuzz4r+aK6YzG46zF0eVCsC1pf96lOZ9tt1swngg+OULFWDaprq2rP64F
Udx50UuLY57xKHoL7YqSEGgpjtF8JHaFKNg7W+ngi9BLcxi6QMYzFliU33ntQ1coDPhzXsVVu5eh
sTWwxLcpMSy3ftJK+FgZFP2ZiREzpGew+VEHY3/IQ0Rsbom6BJ1Z2wRU/WhBKh6CGdkPkzBGubWo
x+/QH6kZMpBD6aF553H+7KioNgf3axkeqKyiJ5gI6EnZX4G09JYQE7unwDsjJrYxV4WfwHeaFdua
fyM+B7woDAhVaj6HltpjhGGACny5MnlDjvCyosH7gHi26tuyOcyy/qek+1yh4J0ML9z2QfHodnX3
0A20igHTZ2f9WLYIhj/0CuhzMcOKW6lybtciAd2XwRZhQycewB4B7hjT+ghtahqjVZnhWvNdjz8q
e5pZnLLHYUk952N/vxmxRwBa6M/dFx3ozoMxMZct0ua3FsxM3nYAfyYCZW18UXzrRu7yDOooci+A
G7rty5aJvkscuU3b8UbGkseOy/PCfjvV3Ttmgge/7MTK87CZNIyPRzfFblUtIVbwkTBgNhkH8qPv
tb4Oqk4eSteiFF0FX9QVYbDOPuuE2gwr4wCayQ4xcdOXruhdCarlhVVqSk9nudNGBuDEs/GMfme+
J3dFNfAYs2XYRh7EV8wRL438uoej7i56h0oUtk5pX/yQdD8U/f1GVA4wjAgH+dTIMiLwyE3KORdN
cO7G3jkAY1gl3aiQPjpKnTRWd78m8RZW9trV1JlXqbcrenj2OopDVW/5V9JOHIIa5M6+1db8m2L3
ADWYmacV3yD0otwHWtPJfZ70A4b0iHwecWyy46cAGglNQgpdxf1P+X2zjlRNIQ0FWVwN0rXjGlas
7WA3ZGO9dVWDF0PW4/PcyJVRUB3eoQ3jt/yuM9YiUa/0nhRZx4pGPLlOuRysjIB4lvIu1Lzg1qOT
3cBKxG7G+ns0nk1p5i+d8WVgPV7JirzNFACZnAMntpeCWaie6O0eBshxNX9BqU3ej8VwlYtmscE6
d12Zpjh49sBraG6OnIokEeIsH2ewEOVzmz0vIQsXu2R9sfRsGaPoVKWlAZYI7KRlGk9IWWLrmMOr
I7ndk5a6uF1h3Px/iKZiW4283OW0Z2HCrqeCicP6TrCbaLqIT4IT1R9G/uQsNg/RtQ0veTYglR0c
KMMRIsXOtXkKMRR6DmU/DnQ2eqeKX6gGa8rm//OCksGtyHiZltZRdP4HVB22zOW4CbQ7MqlzSyYO
lsrw4hls6ijpSmMvv2eiqwlFLPgyTF0f08Q8DW1ASZWuY5cKhqSwjjjPlk1otP1mzF/sMPfwCtGp
YUTUUHFNeml1dlny8touZFi6qeTHi02m6ivjWA644HnA/yD6dCerKV7LUHg7mBifNgaN2LAWcu7l
sk1Gk+9o8xXYLOfqnCb21AxpXaFXeiWm6oO7nWSOh9uVK+N8X3zbDv4TVLybClhQBP5y9Dqkb0ez
1KMQjsUYI9AyTmc09iu09DcUmmLLAp17u/UaTL8KR6lflMdQtOBRmep3g5le03Tv6Z6cHoUBBeud
FckwzA2FgUHM1SBpqZjMMIotzEQMGHwJzlZoO8TLI4YDoV0mkmhpN17Qv7FWzLZSMevrNvahoAka
s0TT9ztOkWdoXaFPa4o7vzJTxbpIaFqzXU4sz/rrZXBmi3Z1Wv3q2YW5s2qWJkQEeeLhiFZuMmwS
PoXrCF+2S+jCFUu9anvmf891zH2HcDw2KWqHS3vTOJvPUCu+/FFfizo4axLRFNWvbBVy6mTei5N7
x2BIvyzsRMeg4DQ0VA9LurhFUu36nJuLeW84xCD04ucFNs4G3cSsG4B2vBMMP1ebaONap8Gt7xXq
A/1QzntWWJdIcjTrM0VpD8sw6kPbwrZa8k2yCAjNOn8Ai5puCru4igEaYgElCWDl2QN7jGLHgt4w
8OVqTKOWLT47/M0NaBUs9cz4bIIu2TI+DLNb7WB84NMFuLR4DmfSDKeeGyBf+4KxN5vRi6P6CbAF
y9PqEaf+Y59bn/lbbvKrzXR5DLLgVfqz3s2q2cNvKI8m5USrCF91HJj5UYFNHVW0k+S6iMiSxqUo
/mvpbRrgqH1FzAPHZYfPdrA86ij/G2FDAJIcL5kwNxG5eh9DqzDCBzsPljgPWdcmviBcLZHLDZOu
ISq7+Pc2oHBWaA58Ahr3RboF3UCdC1NB6vfBms89uZ7BoUcrDWysFrzAxwy9rYYyHi7yACwg5gzk
4znnhxrCJZuYfhMYDJZu2e07kf9hEHFjrtnGGrPquG7Mt4ZEsnDak1ER8cQMx+UpT98A96EodwOm
xPGn04+QZ3ce6+yBPbA0feSTyt/kQiLcALOQoEWHWkCNKuP7tZUM7Kuwx2XVvjn2fIts61b1tr3q
LKoBVUNUNrqbeUZcTchOrz/+zJdhLg1fmG5JJDX3eiq9tsW/LCQ5JIgGo8/xLCgmUbOL/hNumO4W
CwdcDfxPDI+Tm+BJGUD56CN9bXGP4SsJl12n+o+8QJ7NBvnhle2fmT4EIaXHTk/thq22lvTiwsW7
FEn/sevGV0ntoAfxfjW1BeNbdmowSxhZ8hEG6W/l0dzDR+9IxvM0BBgS2+i1TrJiL1BdoFzdF/VJ
hN6Ga9a+mfb0U2Vkh5Exy8Z4r2deh2aC/I3RkXx+huvdggKULqRo+dY4YS42tIaDSg1OIy9l/LrW
fdaWAT6X9l0vP4KKtty9XxhC1bMpxfHBaxh8vk8+Aszp18IUyySWnJs2+NfCZ4hdcz5Nnp9tW5H/
VKH5i3D1mUfFgW2x2FQT7gY1X5JtVrt/dYrznPU769TkiXevwtVLJQNvf8zV1c6tvQtlRqyq7CMH
8kr6frdmPmdBTPDLSFmRRDZzcrDJdb6p2La59+F5kaRse6R9t0133fSfzCo8mku6CzHcr1Pdb1v2
wxTs+o9OY7+m9vg65N2XW6Y/+JC2lDPe0lpEdzPy3o/QDJTzl/QpOmDqHMI5eb4/pXnjP4z6D0AD
NrE+uizchTVI2mZmDmzG/n02SK5DfoSmTJ1XwCFZzHxWPIkw3xQbEr6PPkDxGCiQXPlR8xbk4oHs
ADYaYscVVp9XtwW8F6A+B34+I8uSeq+4YmGT0euI1ApLpOylCTFXsq0YOEDCVWfbqAk+6sFS2Jtq
pMbMRxteTXKsYgMHDSI4ZjxLvGYWkGCu7k8jzVmbucz0wRa/iClvi+//6yp+rY2cRkh3nWDPZI8C
LkGfhyD/xVj7WdlIOTMk2WqQ/xbebGtTRLc6C8TGb8ilZqNPcKqnHUqIG3/4LZx8YNFJsZ4KxjGH
7vg0zeKs2Bj3AOeIaNJQY+u53W+Ti+MyZFR8pY9ZwAwAsPEzSfxX99GNzDt08TsgZ7pbMoA9rhsd
8oJKVj+DY1sKwvzNKAjX+7Z9H3FW3P2QQazkb2GJvFWGD7jRLc8gdSP1PmLYpM0Ta0ICU4AdLmbC
Dt5wpzkrR+PSaoixywLmt7KvcAjgAGfe+9CzUI+M+ysR38ZA/IqHrqace8j2xYPvETxP1MSSC6gu
2PlJWR7LAi5fzoyInjkcxiW0wzipuc0O4y7Q9Z6qe5rY6KkS8jCCLK5UytdUzYBCIgpQIcTEE/7o
2ZT/moaB2G5qg+PX2wY2PbnKO1liuAaTeeH/oEp37FosKFSvVtK8JXQBqLzUXKTHgl44cerpdgUn
z0+4/ICggzTWfVth6658buJbgBJxMwwUWjJeTXx8dlRQXEO2g7QV5XHZ834uNV1VXLxdSOr+r0rM
Z8sovmoOa/Zj1vNETGrl+ACxk7r+apT7QcWoasGcZcNUxrk3f0I6AfrT4w3RCZ4bAFEXXd61P0mJ
hLWU7clbAngS7JEy8yMIpn0X6W2RYoph8txbqcofaUP+yivixU4ifpMlf65zx2Xr6hza0uzRw0ds
XFixV2a5s6ekfjC8n8AqfsLeuYyOEZsl9yRLYvy1aFLEFxocpyfm7cukJCUblaboxkiA6aYljQxM
ARZ1fMxbyF2KnVwwDseSKvM9WbFsg/f9ld5fc905/sEZh7sWfdSIMpXTnIehca8R/l5J2nsT2NZW
sTNb0upkkaDimE6OTXRG04xqle2lXd5ah3982XUhg3D3xQNInqLYAmv78Tyal+eM4bW35aFWaO0N
lFaJDBv547+m5m0kGcDY0BH8G4+BtmhjxV/HS5claFsTH6Jrr3dJA6dL8VLY+RZ70Ws5MnfIcSQv
bfBqKPtoLQg9s9QJaKC1s3dtHrL7dr0Vpre6Z25WKktZ3xi0zuUN02vY4Wg1sEcCl0tXljVfXI5/
3GjzVybSs4VCIp1wbXSYfBpGQhjxWbL27SKI7bk+NeJYulO6UwMpF+2o+0+6MmOQ0ifdgQO3bE0X
REWo1xv8lXJmc0026uqFGHNRDdRRTpdS1++mb5hHLLZXoDvg3zz17Hd5fZhMXKpoUYSN9JsIWJxi
QJ02Q+a2cWImJaYFwJM5FVk4yJA9bfcUpV60z7z6IOosiQnsJnE9ZP9lJi5mJzUEW1zvUfesZZJa
HYumeVjUXVTnz131HqzlkCt/oDDwZdI4ebLAadW8Dc2XX3m3gWTfduggh2dhd3TBNOAPy87u0oOS
cmxno4PyhsJkcEcx8aohd8QKX/h+ACDAEMZ6YOk2YnLn9QLZhJ3pDw6BXRi2asdgjNuwJMlU+ePW
7Vo+yGQ0yV+IVWQvOSev8UokjhMtFdPaIh25CaLvoocigYny5DRkMr0kRcKurF15bzQskyvTY75N
gnLmkKX/1b4HVOpkB3fsxG66p89i/s/O6TWFJNYPTax5LgneUZLqWIJmmP6rsMZfs6rElkOP8VLr
l7ylEsMp6V6RMT8hXvNu82gl7nFpzUvbc/+Markj5d5zT3f4RxHNMRdErbuXdlYsNEYf0oTlTBeH
7ARHcXe/Z/j5vcKR1KqE6mr4/0kEBEQpE6t7fqJ9AbStGd0UECMcFM2j4c1i58jnYB6ZfpBSN/gj
Hmw1QhTxm8926Z8m4IXs72ach4vejNrk63UufsiA7wy5wkCCPmD1F2cOaTGu4QW15n4ss/p1AIS/
ycZlufAmfZ/CYdzS8pYRpSlO3kRYQ/PBXoTY1TKEzmJzS+H1gsXJdXfLVA/r0OAPF1LeihqDXVJw
/GASnBVpldBz9VFbTrpO1as2SonVKzpnAS7JOdxSNGSddSj+M1ocra7Jl0Mkrkac4dbNRyssyzeO
1eega52V5kc5eyuZL2onGEnYvnFd5LdJqH5LlCNsZps5wREazM7V6dJNH2TYFgKnj/OlxDfIBSgp
Q3z4CY8IImvbBCCko//gmjG/Rj191Jq/odDDmxmyV4NyKWM3ZdfTPVDMNdNgzU4T8W7btbSoY1Hj
e1tFxzlLk7Un4OwsugmOYUqmrA7P8x2OOXrsLifhP4VVD+KxaLgVJ/WLNw0K4zmg6pa7/Bw5lGZa
E4jaH/JFxNmhM8VBFr0hit/zohOOtJb0CL3k+3kMERyK7tHOCHqE0fJt3S3KTdNGPE8dXRMZODO2
/hBZXHGuU+uheeMoL7h1ZRan2yNqb32bA4vbHTqSxQsqQVvgRPbNXab54OXZqwUYqplOoca1bfct
EVSukpXrH5PhuzOi6awtWtN7/4+rD4t7p4IdpfxDqPjGaEVQaLDlWyvscxEaSL73hJzZ0r36ArQu
veKf5nNDjncWhBIwt+N5aioLKAX/s+9oBUipdIvTZrQvI2XpqUG9UE3yhckxX5mttA8gnLZpRZYU
rMOVIzY6qDDIUFIKcjLcmVa+RMiliXTAPyMZW8LgpStFsGppgsE6crF96pNzI90AcM4hGnTAOzjC
umT461Q4b5Lcfw0NjBUFtln+cs2z50HDAaZk7PxueU5gF0auxU2yuGYY3mJuASVGDgZgrzZ/QixO
/Wx8jSauynBqm5ioI5db6wt2VHPv6r74FaFoVd3DFOzHRWFwA07Ugb1CJz3u5Pl9h1S8+cVSMlfz
wVAaHWhGzsAIx/toOaeNn6+VVwfoJqex6rDZ1gtO+rT5NkooOeE0/8Aj/YcmjSnKcddhn5hUIDu8
++F/RIv5oIjBZ2b9YVkNR/qybdzgnzQwrGLdqqEUTqjhOADsuuy4XB2HcuCsTBp7hStmGbN/xZzA
ih+T79CJ+A+ktt2hH1cI0BfOpvLGAjjulQu4SVZXfA3ME6wj05BkHR3KTH/cbwzMxNskGdZqsX1y
olWynmY4WKaVPvs0Du+dex6nDTuDOCmSDqUlWHXAhK4akEuWNNM18X0WvwkTORy3jvgs2uqyWRoM
9NnGmXx/H3T9JUkk9eomd2LZ9E++0XCl0JzBk/sAeIh6MfEbhvm7irbePMGtWAUBGCj5rzXr51z0
BVJB8ZtP9N8aiXn1vZy8vnfk8dxF1EoOdffVI3Ho6lOyiZpnuenr/jqO48ud4k6e4Mzd4aFKpw+J
N3QYTLRA/xaO9oEabm6sTXBJKTKYmuz5HsapC4ZloyAhV48+Bk+1Dqvhw3cI7JRG+d88W6gZQfhj
G02Mk26js/SY4r4xqNMVsolLc8HPQmrOao2zsPt5DRf/2Rq/m4mPWCZ2bGM/ZGc8ShyCNiq0W78C
iT9giuQeSWuJrp0jq+h4ytKaHh0vWBVldewtTEAM0ka5MGFB5RM2NNGilHGKEMtwTIWDURqEAqOb
G5pHz4z+WbOJX395N+6rD926y8Hrgyty+C4ZEAmshjtAUCBGYHna9cbAXxdBxDKbstgT3eNaMJTN
fnSWX6vZzgNbCVZyzG6sv+y5OpRB2ux0qgomaEKKVs69zbPohWdYmLqliyuraPdhsKH/jjIhYVnx
LN3vyOkeA92BYWU/yAerUU8p/CsX3kmNcscjzk3JqfEXYupC0XJjHpvtMothz41Mx323Dtvh7iI6
BLIuDrDcU/IK3Ribbh+sy4U8zmIfwyDc+HfgcujCcsnHs5F4F2ewZ7inz44conPtRs90koIDCuUz
zUdne+T6Ky1+9KNVASdt7f/mGuNxmvTbdE47xPq0wW4yU8ak9GNholoFEXxDmnVit5RU7lhRHLne
ystxOqt6uQaFOgaV8Zq4zaUPR2wvxHmQHVfVUNMs4nac5w0SS+vzo3Ls6FEKybjkpxsrNe5z7++Q
jufUbKfTYM4QoCJUtZ8IqSoGRJrSm7P1XP8MHr3bKoXB1pzZCVlafFSeTcJgsck16WarkuV3AD3M
8qunwqmvMHZ0xUvJJp1XXTlsbY/Kr1ZY28DJGp44W8eJQheJiCve5ew5moh4unTTsXPuveYXSeGr
Rc6/BEG2YXH4g5XoTzbQNMs62nndb1UPb52v5UZ37ROsHoLBStGORAC2uUCbeuBsYtTxmMWHaT80
7SnruTSrdFwTDnupOhw+9BHkYjoVC2gdzZaGdAN7ELakUD8TDPvWWYxkAgrP++0WH5dJmWscfz5r
Ncw2Ptgp7rfmC70KAgxcumxbqlh2oYHbnGUpAm33w3XSjKf7AjpoAUrI4j+ETWCJ/AcxCRRZbjCp
d0f3Dd05SWy5Gj8TwTlJSltdwmLOV0VAqtCsTbEtYe3YPv+83voYBJdUIsGrKKTDvTKP9kj0MeWQ
9wnFHDCMXGGuAX1MC9r0uAtEUyWuRtacjaUxtqHCOBbmU2xjPiAHE66Vct/9BNQQf7ljvpL+G3d+
tUWoYcMHF4DV+Xc2kmZ0wyxbWR4G6glvUCW7czHY9XYq3GNfUS9HkwsEI5Nd0soxWpNiH3YehU2/
msU5Xy3Dcp7S7jiwHKTwnFUuN9O1mcFvNXtgK54mG0wCpq7Ty8D9gNnmvZvHKZZdDiicmDgIwIz1
45IfGm3vcoFOXTPXr1PD1XEXO2PKddJIPz1MOVPJno8IRyz5J44dRnHiIqwJl6LYuYonhBYv4klo
gHxYdlNv74pWkMAqpUas4KWXJWQ+R2tfInJvoYsRJcQRb8BxaKbuSbX6EPoGNBbZ7YSGhUO+J7Im
LG2zfzFE9B4xr0FBpt/N792Xmq38IrFi+gaZraydyC/gzbnbHIMO+k2+IPkIrd4ZsLd+n72OEVlt
9BRKAWbOVbrUbXa35J/47XnGMTeUHl3sNiYy3AFD1BIQKxJOWT4F4zITbPOCcZfZz2Ku1N7Nrdci
tFGCfHBQc+VfMrq4YMH5DkV8RSx93JT96PCx5gOQDeANrQ4HdJsfOguBczRZm6NVYhzlO4Qtixwd
ve3uMrZrV+Z3atb4lXh6T1Xbe94QX0cc5raWJOd6iMieuUTncnuXtCU3jQC1JpK4BmbwP3iYype8
clCjrJ6Lsr2PuqLbjYTeoTJ/OMU0Xjrvp5y4LpPLzjHgBoX9OLPSxDUbPFeN0+z5ZmyKzN0WNZ8F
zJrztrVSOGD8/JnEnkwLT1G5VDudzF95oQOmj/+slIfWW6ZPjBcXLRRo1aV7oFXp1U3ZEhAN+jfY
CXoBobC6RTHoI6BjVQg5aFRsQ3OqOnUYh5gptuwrXjtXfwYUvuCb6p+6wmJDbAtvFaYmJr2y2CWm
0GsxompUE232SZa/05bNOsgFYAE+4mlEycSgyjdBUMPjN/Bu2bBSIhGcG/tc4brYiGVy2Y3dF7rV
gsGZq14nHoapvpWRcfHs5m71R0WscSsUabDhS72jPa2zP7ftRjnub890jmcUmL0IQk4b8OlxJJBs
kma6+ckQrZO+ZF1O+SQbIeDyVr6arTxkEsCZqKAixwEOy04te5l91XOXcCZyjIX8YhNXBbak9BmK
FktclwWoGQS/uUyDPZe1VZFz5vhhhNEtCo+MTSsrbfYTjqMdP15g6TPLN+xNd6NQsbLzJd8TiA0Q
pNunfGYfIKirXGUSc0pAM5Lrzlef6DweJkJMZTJvm7R45rxcdnk3k6wY7l2bwr4bkI7+hEm3LZkK
ElnlsbAAezfmyC0AMxIbHIe/XsGe9RKWB2IZbk2VKtb3w7Ix7Vze09bgz3tcb4Q6yjZyVxGMBVyZ
RU0O0+arDTcAij4ambzOeRjgVxZYx5xqP1ka+1zrlPFodUdZG7dh9pmZyqLZw+peWchGsQJlv1L7
7A69tX1MZ5YF70Uh21QBY08/Ctb8FcG31gcpkqWxCYlT+S3iT6CObGl2MvX9HSZfdndedOlSZ58Z
/nMfNTZyPO9eb8RNmzhsfUMhnyLffkLyJtCTgw9wspqDB18kZtM6Tx4EF0Ay6U33mCiOXFXb40qk
RXOeQ/1s3MNfwzza3KsHRGvD3OkBbqyBc4ZA1sHwsaq1pbUN/S6JrZRfzfCn7mQQGuKYvS9LGcad
ueyGiJZVbnGPKjcgyFQEnJycpX+DJJfctJnVLwzSYclI3sgZnhqeIFcn9RFVEMUOBnvs65Iip+rT
N+mmKXwNxKg9ek7kMzyoYtvMGWTuZbiao/cfS60nAt75uo4aQbaL74ldfOZh3R9aAjCZTP+NmvAz
L8xtYXF0lSI8jJqe5LzDpl2D2FsnOQ3Iy5+sUGc9lP9VYxzY4bPLrJJvswEWNeQgXEz/yaHpYK3G
8SISfMQCdiPdorEZ4HGtqeHcUAuKV0ViympekpbRLFCC94DJSsP3oALkL4ndH9i43iyAzRhLa1bA
hL3YheS3agpgOwsN6UInjGWsbnrPSri35d84RNMz3iTRAKYvOp+FHHF9iEu7Ic8IivufFoHejXLz
5S5Z77lqRqvObyvoXMZbmmpanNnaHtBAY3VPlZvYDFZTABLanH6BhopNiNdlypzr7GcXJycBCXB0
5TKacC3NQyINdoRP1Nmo1GPqnfNo3Xr6UnYghjkp/8FTf3P9harhkYyf1S7nSgFJFp6L0yBwPwws
I5tAyL8wwCIE3K2hufeIOtBBJbVgQjjpIfVVy96OB8hBpkx9hFVXoZrRZThlyYMDOa6V5LtZ+FN3
4ZXn2vMAP4fOMZJABs373mKksYHjN8jRwjkrumJUX33hxibxJhLiGyXL59QmX1JM2H+D7Nfuu60G
So+qfeyqHOdGS7GHrOR/pcsConeunJLTBjvxy9JPP3Zmbf0QG7PrACtYvOSq6tHZdyXPjQj7j9YE
n6aoxbgTCSSHNUaZBhJISECZxSLZQ+UZMMlwbBg6WVNF+5zME5hfC50hbDvAl8PNGpFD2wpinyf7
b6eBgeSq5578x2opLezFjHFAGTBNGQ8RDtx128JEzovq6AKpKDnRubLX2JR53zrpH+c9bvd2qB4A
nsaDU74QnlmXtjEfg7GGvSfu+CpprcBgE5rjnzQ2IEjHsEciEeAUIw+CL1nNKsVBrvLgSYVEH6rh
0Z2QNCKJlGJNlP0VUjJs5+yALOh8dLq6rbEvQ+tdYQWnaBeKITk8cFSR4MNRtiU7P5KckfavRYlv
oPHB394Gn6B6VOTJOyIVWFXwfRpKRYGZS47EUnCwrfIWRQLZ4NWlDMRJRzC8AyFUg9I4/G5IyS18
EH6TD2ty0xjGD37cqyeWn6lhCMWzascSVzAtdT4mbHWqouAPbxavI7caNqH71hF8iUXlfdcywTrt
mdukJWzScZDZo3kpZfIs5+bbCxRRtW7FAvG19a4gkvGNKz4+hKdvo4Q92ltZtB3U0a3Jo7KQWgsN
TyIrm2ugcU+YY3IbKwNPTZGfrBy8XxE+ZIvC9RKKx5wvFh1U76q7GYo5Eyqlk/EScvy7oWPfiDCP
xzp9SXVNia/7joReU9441AvqQcjrsXaWdaYI60ESeC311O+miKaAdkQdc1GNYy+RnzO5oLWbo1uN
hB2D4I5MFRlZZxARaxfPxNXtCftQoOyxp76RUZIIaVwOSI8OVfNv7lXHhZzVhn+Za97HU5J99nPP
enM8GIyaQ+f+F45/Paohyz8a/jisg0yrtXuPegkH9s+orJu0jG+43CsREfMD7/45kZxc7tCLfoG4
7Xn7dJhOvNDccWriztZwD4UiealxEfY17SMMfVgqs+W0MF72S7cOUI+ogzvaTvtLruDFw7swaPmj
Avv+mzmdRJhIUBfRRQ62RhB21mOTfHYOAV0Gkb8hpS7ICJ2HxiOnUVuYjoLuzkhpoKoqsBBL+RyU
fn/wYIyt0o/E41fQ8oc7O6xfkowIHk3gW5abN4+tggM2w1cQcQI7fwMfwSx468C4xW7ixgKfBjog
rBenhgiU7gP+nxVBOQ8DAOrC4P4iDY5sXQhs/NOyeaDTGYkytW6lVAS5JkljvLiUTnmaTBK1Xdtg
JmquVclFDwzSVo09UH98N00WmYgj+tzV4ttAWyuJyOIEPkn7RbklgDqMRqMi+MBmcpWmyX+lppkN
O/c5VeKW8A9NMHQY7YzZm/KanPe/IFYa46Ncg5Qb45JeEpzU+aN/J0B4mGMlkJfC5VAZ6DbkumHd
4DW8gzpn0ZT23xVvgX5R9CCal25qfxcG+Nyf7u3BTcQPxf+NdP4vyklEEZeHnxQhI3vJd+10Vx2Z
W6yXxxGsa1SOH0s+Z1CIec9ZW9sPabruCSr3OqD8nE5qUAMthJT5oTXVpVYV3/q2Re8tn/AGAIdp
uKqKZCd5DjdzPj0Q53loBCdk21oGBQweCXp6E4iQBiZmZvQstjk8lwjeNKjT4t2L3mUAYAXo7wz3
HkIbsw9uQ7eqQLXktfaSDOFrrmZzo0ydbMhTUNYUHsfMPLjLm6WHQxGFgkGFO4lpo8AuK22hq4gC
hpCPQxHE/gNXmEcvm1F0A4YSPR06AHtz0wLVD062Zd8yAgCZvqP3nfal1P1FGdU36vGj3Z/KqHhN
mvaYFBF7eKQeSG54id8nmswzw9n3zbztG1YXvb1dWpof+Gdg0Ly0pf9HUR43TPL/WTZ9LWq8RAN2
l97dFM7yUsG/cDXmMdOC8OB5m8qW6EDiJzLm9wTIvGkZ/GUegxqeb7t6mjnbtHwk+HFAvZzKOlb1
fUdDqXP3P2Nn1iM7ch7RvzK4z6ZEMjO5GBo91L529b69EL1y33f+eh/2jG3JNgQDgjAzt293dRWZ
zPwi4kQQnrW24Yjh4YpB1dLGTVRPhzZRD7zjDxEz30GjxLaAr7YUafRoYeqA0sL6YRcvA52OKx6/
0KomCS+3GZ4aph4QQjm/RhOmSvKQpVMPK43IYu/urbpe4dxdpT74t4zbVB9wb0/EVBTQVST2+cXp
FaHV1j2Xnr30J0b+0mfE6ZB5ixzn2RrsV8/12bWG/VeWZO9G6wyryA8vevkywD6gPGSZ1s4urlOx
VCaW6E492x0tuSUUOUlLjpHJI+iXFWrDk9tVq8oMET52vTVtRq9/8NL8OoyGXUfQxmpUjv+reCbl
iPtVPIOXOue6/0GCc1531RYZkh0t6gC2pGqFECry4bWYuB/1+qyj/HCd8RV9gKZi+2/zcQrJTsEA
Ixo54QQYWawM7dUtgcD2JpSHNs/Jy5UVzzZrHSbVWsdNxZq4rx0wFxiAgkC7TSPY7vjKD1E6sUGJ
jSdN619+3vAOoRo/FhbXGPqGjNAJzHm5qHDwmIyhyAoi6j9UFGllBOJsfRe23xM0Fj/K72SZwNxb
RD2pzSGAtSttxm49S0BLhpqVeKX106kKGmYzZIlFEO2jDtVv/qT7NHyNh+Ch44C1KBoCSO1V0HyY
UJOI39CgG+WPhux2ukMGQWIR0RFJV21vAjAri4OZZrdtHlGdbe/8rl+KQfDsLu8kx3hO5I65SXX9
3cNUhQtXULo5NBuFinkuxXDCsYRHuFQ9A+j0Js9hcZMmxcQgtTUQEqR0MjwFLq2yHK+9NiXumvjn
oOk3owsEpnC1By1CMLWlRKrC5xrdxN047qequEjAk+zi2o0lcU78TDj6Jn3RpbcOAnGlPKxkzPXO
aD3vrcsN0OfPNWpT2rY2FCA3gltvADdIxnskrcipH33VgdK3/UdnFoIqAQeT4j0Mg9d2aG0JJA6L
TozrwGvJGvzQ5SSW0GFf+tZNFIwxJYBLodwvv+aGycsqXDqO/NAqGAfMCB5iji7LGq01BtYo2nNg
OlRqVLi/hYiurHpTVWRlBtu7K8DJMEPmABV4n1SrYQI/ciqmZ8VcVuWwQ346lymUuzC46ZMqWWnZ
8JTd1xa97xwV6haiRVHrR5ZsmMp5CvuPMglkmfhNS7KbzLLKnR3d2nl20+sUK0xbFcmzHJz33gFn
N0gC/vKVvlxGgSNXtBL4BblgsyG7Twy6pI0KWEtMJYAelKuiMR5KlSLDFpAn6Mo5KA3lM8jA+OIb
xr9j3Bel0R8tC1EfkuK4EimbNm5vjAl5KA6CXlGmrN1L1xZ7B6cvRFjqZVB63L0Jn2AyJ9AmYJEX
RsfGKtXlt9nw9kDsNE4YQheZOx6rEXcMlCRrESmxg1d0MkX/hv2K/WZQfRXjvTtETPMZZmGuaL6t
2AeTnXdI0HcNU51loAf1EZuIXpqfShv2eLTRBIe6xMJWfJUYJGc3LLXLnB4SzuQ2rwODvIFQks79
fszknZ9Rc3DGnl/uwsm4N+vB33SkMs3qwrKMsz5gt1i9B6jpq5rH2bph+r0kmfdaT0SuSHO60nd3
ncPmlAyr1w3dMmm9kyVgJLQOywXncugRwTZJYC9TdBWxHOLLSrzvQHJJYDlcjAMzTb9HH/NiRtRW
dYirSgFhAh4zmtrd2FRXnSq1LQ/zm2gM14GtLlpZdWtD016nLjlC831WbLRJV5Y2x3X7DEd2Lt2C
oldspdOfe6FII6X10evbk+vgmKyrmgwEUdJFgpw+9fqGrgL2FIn5PgY+Dw6MT1g36F5nZ7HMsnbY
25k45yV9PyirOz6BWOeoKI3o0CCr45rBc2eAX3Sa0FxN4c62ui0rZrIo7YogI3CmUPe+7SJtFiZi
2tbQODtVo7FTug24pdYIbEtGWLK0rSt9OrotlvdgDFdCQIzgquJn4Glih6QT5cQ3xv73JYuMr0KY
yTEVPT0zQbQUTPMXuUX0Gq3sMOratGXXR/mKXhC5xtYj7QrzcySZ/oFEwpaN4GBMp4FnBoVLLYnb
ZaWF6RkbJIYiFC9gCIw0eM5Q2LKsncaiVT47lA4tCq7VcIWr/i3QzfumIRclqmQ2xc9syosgi36w
TTb8uuqRZJx+IrPXXOv9MDCWsesVBPzvehw2uc/ZUORyj9B16WzzjgvfACZskJBO0zu4IO+5oW8h
QzBYSu1h3fIgXdSRE+6IhqIPNFfQeNiM6jDuSHFdHO2i6x580NE4tZP/Lurkqi76CNsYRZ0I28sx
RtoAXfohcUxIbdfWFByRcWG0HF03LZfXVAX1MlTuMdQ59Bf9XOdlyW+hDw9WiD7P8QTLdLXXCOgu
rCTXt4UTHLsx2ROLWNamVl8NXrepmAKzEaVYvmV18BPMOhm707wumdZmnmQqQDBZDvkTlNFuW1M5
hZ6FtOhrGAyqwlmJrLqQFrivHY09SY+cGsmgXufBNXFKtAEdn78mOj71AmgvlzR+sAUdXjiQpHpu
dXVlT5eOhB09HmW0aoNb057BUUy/2bt0a4lASCeNAbcAvrVqy4uXpBMPtGFPWCTHKahpy+kYa4wK
vLhfRg3wgyZRIxqv9oGpnOI66zUAYbOWs0XQkjjUU2SDUDXJ3oH6R/sEkugIC3KpJcVtC9kLDghN
bFGd8fU8w4mYsdHpLPspEmA/sqGWm84LLsxO7lRpi+W41UvnIcQkt+zAVFI+WmJrJrbA3gCHT1/a
K91N4N8AvPdKgcUBD0Tl1uDLCSQUQ0+cy0qCDRBAWjRmSKumsTQCK3ZTI1rrBhngJL9K6h73rW2/
MlE3yYLG7HtkkzF8RiJSuQOWCKJOr06iboNdhG9tEWCjDUYicXRgxUTVy1vLBFBHv6UREbQqMvtU
FAbpHZeZgYuS0cfpjemQastV95bjmp2zSMexnx6cxrxppxJGhrdpaqfe0hn4PXb+pR87Fuz2GRn9
xugb0G2qWXqjyLaOSaEvdGMI+Ny7rh8dOvxPPWFaL6hu8959wkkLk7EL5LJYotnZDIah0sCuwJST
d59kCRiMod5bLh15mKQk14G2ZFMX8+1cd4NOSxcYcePRgttJZkE6cD1tRH33VpZY8gNWWoziCpF1
0r5Np3wTNhvq0KswX4qdYdYPHc+oVSebSxd4DNEY/vd1T6C3Mkim+V8kxnEahW+NgNfCsxHej9/c
s83/RNHaqjI6DHV/XdLWBaUs/kCh492QX3aSXtLGLlGCpje8hf5G45QO2CwKw5ULUfRGeSh3lb9L
nOFTGX6/lXrwZIS8u4H2qBclfG7lLqcO/lgF8WwhSq3bWG7GQZHE72J2cJYq/Kj15ibTBGXMRN8b
i1EPjisbr6hNsCR3icNb5muneceq5ury0Tyx4Innlqien8DXFDGumRLdcBEyLsJZO9zhC4Kou3U5
aSP/1RMfDQ+8Gpm9GF2eOhjz0VsO35z5HrU5Ql1qL1M83LLkUInmIdWMgrzmwAzH5Icn2GIs32Nn
4pRflqW98eiEbGp+VJPqN40huSvMYIvd9DljgJAaWLIyrYWVwRpXKvikqn2QzQQ/BJnT818Mr77v
JEc2m5WBYDTW7jD5qssEZD1vVBUDBuPE/1BBgvGc8PUhh26+cG2cdlgTXqrQauEzhOsmnYc+AxAo
30r3hbwuC26uanC2GaBUBkQNs9GI5YBMIHLMvR6WR+U29qp12TaUqb+xROovbcd7kwWXDJ1R3xbC
PR9LemBfLFy4rWbPiY7AC8cZnu1cEteQEypm9RL/LJipNuMkocXDMhXT3ndwsHZpTyk9qK9xPgWV
zOFsVbxadk/lne2xQnjetpuIHWN4ZM/LwwX6M3ONacJiHwRXWWSnK2YssBUNWgwHGT9TyMQnMyIH
F+1waXR0eOXwfKQy+8HwkJtGniML8q/fhqTaRYWExMkHLINtZY93lj9sgxZzwTg5KFM3AYfQDT1v
GChk9GbqCEZTEb5MM1OPyR8XKQyCNIxPym6ZrHOrZDgZU6fbI1TdVT1FerLLryO7xP2ZX7kCEy3i
F4lp/dNjDesNUDeTFWPedSjroon4FNcF1224a4H2HNIPIiQvoiUGG9mzRIAmCIJx8jYsgVZ4RTnI
vjIZ4jKMZ5iad88z1x2hf8GScG+Do2bzwIDOZwsRe8gcXWHNrgl3g6/uwsFvW6bWdZIANPC4yvrJ
A5UuCet1ePt+DrwONeaIvYycNKaEZvueDsG+LBoonYW7q6x+WMNPnEGKDHJQUPiou2xJVdZHm5hQ
s5gQgA4zX+JOSBwfr2FsTBunJkVVNi95WH248xMoEJMAHDsdy+Q1QaOio4tno81keI0T6kLQdhDt
CucukI+SdhlTfvrCwJvhJFeef6RyhpKqaUKRN+ttBDvf4Lsgi6i9wZRzA1D9S4T7KsGfYcaMwnVT
wSVp+oPR3I5cnMzceLHRwuae5rhup0yaJk4mQX2NXf1oTTC4W9Mg8cDeMiRCwYTbfM85eHHTtA3z
m9Q/1RllyUmtSHikKbA8DfuwnQ43hYAtkkgJwKVhu+WT/C3ZFMH+Bdo6C7LYJwPWkiXAloiQGB8a
/lsR8dlpdo/NKzwNbmBt+uFDFwTetWgefwo2hq6loasr1qJRJg+F6F+qacAh7YxLJ+ixUQ3UsCd4
TfAAsnUkGAj7LqQlY1BYlurmlMWhvx7N7InI+MrCWrNsn/C8P2UQQOD/DcGq9avjaCHWQP4Cf1i2
4LgRnbnW0dpLm6wAtExSMgnmBdAe28mGa9PNJyeOhboHCdtxmbm3EfTf2Ja7vBrX+FeT5TiY6YrV
ih9dYczNiRE1sthVDG3YmnJRwSzrq3Cd9sWtgoJjxP51EORvURmzb6uKDwhZk3TVWunRIxHq6UTY
bJWYnECoUIajQl3DGGFpaVUjlrrGtF3mVHwW/nNF3+ZlwF9uWtptXXWf5MSnDVpfs2rkFWXd6aof
/TdmIo/K/Zw6WKu9hznO12VH5QnZg8HTrm0dcc5gIyVE86Dr1W2vAs57c5bM9LqXedGQKZTAMbDv
kii6WH76oQX65wR4cSFiBC3kpMZGU/das2UW92R0DMoSMMFe2D+YBPFXQznuyqT8TECZrTOR39pV
8to6oWJoGsMspGtrFavsuR6EBbCsflcMdXHQ+Twf2WkppgdO9mTYQb1yLDJMHVbvcXygQGxgCxXv
g+HNYB0Os+6G3N8z1sCDN8/kKzN/81JuiUpaj50aeDxpDgWZnEgiZR/8+smcHeFjPtjgKJkzzTIb
0mezBE4SnWIs3fqUPWUu9Ea2JO+pWR6iDFHX9BCtHD4jXXfMJbci3bNcpjT1pnp0FdPawuSTYUtH
bknloOw5ZfdTmGEVB+kiRXgrXMZwtZG8DcF4NdRptKBzjrPrZM/BrXjtNaRURYyNqbRYE3O/3sjI
+qSoKNsGROLGtNmNDpTXsSYpwpyf7Md9KKAvdvmHTOGC5QaJjBIfmN3qKyogIF1k3Z2CNYIO6dx6
ffNcM7kHg2NjDFyqIrQ5dHAlYvgPl2Wjp2ts6t7QuAtGpt8FJZ5x1hXUkXBns7FuFh2KNpxywbsV
fmTsCrHK53z3qtrVNvBUxEQ9yt7MmuaJjn6PUPusE6g6TEjWhoUUlxcdEcIcipBN3LLu+w8FRe/n
X/pA4ROtgMINmWJuSi+AL4triXsFGDM+0LA45YIjfzzyNPOm7okyxrXVGWRcyxKXLy8tBrS+ZT+O
WJ9siwxvvyacdyxdq6hmxCRsjiMMnAZ4AUSUUAo5dqBBiemdzsolPi2oHG71WIFJNuv6a2pQ9+cX
KguSaH5cvCq2CKtJss5qmbd2c3GuatR7XPqaozPSJsVs2HAeY2Z7Cb59CHG40+cXrEtnl4PjJ/5g
8Lfj4jpGok/MQ+A1j+P8k32jTNem0uyV3a2gECw6c7rLifRAr0MX5aI4pKC1RiLi6zI0bgPOEASS
90rANyMx65L/EVuhaPHxiy+Lk+PC6nkNkU0CSxXHZCRbaPcrY+CpzC4cV4mbLPVCPvbY4xkR9hen
QjeprprBfyXjCSFOio+OfpQpA9/kpQpXy9A+AYJZwxTjgcsQT/NqsTWpmfSqmaqINK37nCu1ssA7
KomveqZ3ZLJFMrUHE5lpPnIG4jHPrp6RLnbXeqnPEQfPyS4U0DDrpc8hiWmX7ObinZAk6AZr/8Ke
ONqyL9J4+KhTKZamLgsEfJzcnp8jVEZMaRESxUbzzW9XjDvmTRAE2kBu0CzJZcPPcRESFdBbxgkG
JF/yCLUMH5kLhaey2/aZcT+JDn9TM9yp3Fq1XiK2buWmPH3htg2A9fyMpKhVQE5R8UHPhmSp2NBK
VvRVyDBz604XS1P0hnNkB0kOaJT4wGKg0QdECp+yG7IZljJ7YhoxXoEKGhbV9FrlfbEhOlkxs50n
yPMnlSZPbo+532tmhZKsDlm7QS4JSX3D3uVkHIl1NaDt5PmLcPK9p1MizPNk5Te8Op/CCWZm+AZ8
yCpwVxnHgzbCCcnpEyvn1jUONNzB46CACDZ8JJaTXq10iHaLJiTharIMQKV5EdLrlh1zZ9Xy3ht2
85Q7iQ7Em61LZTIIMKd3SmgvYzSVK70VEKKRO7VyZJEevvEqvQdZydh7CKiDYEDVlLxSl/Ixio6o
QlpKgnLD4O/LUt7GEf20zDIp4yLJhUtDkfoO6K6qsukNHI3aGD3lKLL/KvS+2Pm4iHJ9gjsjyz1D
poxrnZBohqkIT1H1XqNjLYzJzTas6Z2Gr074zRnPEEQilDY053CkfzTpmyP/cGZKhQsN8jXPnqui
WFcx6f9AthKYBQ9tQKTYfFKfDduxdBiIyZyEgVemGvLabDZKDD5tpvchht2FOwsS1BPdi+y7aTOF
Wk07UUCVH15AyODDmpjltLErF9UVPBWUJGvZDhOZCu6kJTVX/ToUHFVcnmI8oext6T30TEZFCyIk
fBCtUyPEyjsTs5fognWbYehhKvuUlNkd5xLcsLwLdEsNoz2zLjY/ubWIqpOxgHFArAGfbGucwgB/
tBpYywvFfthi6s5eazNMPlema1+nhrGmlZdxG7H7pWYywtWNhynVN5GVFrtUCGhWnVo0BZ3r6LTj
wm+OVO3i9Quf2pCTxeR9ZWbN/qFZCvJ+J4YvT9aM8jfI5SymJv9gQvqed7OD1AR3TUVgShZgg4G7
TfCAh3PerRsQ7DmOk3CqF2OCwoU+4fTcnz7HAaz2tHCDKSD3gz5ozFGrKdYYVUXhJYlgKpsklJc2
pweOa30Gg702bsve/Ewld6CTjnTgTGF5LazE3ukTgTCrIEFu1Ko5Oq4or4nI3WoRyVkrR6/KIg+F
lgKHtoR4no4sOiMrjjUiKhPtfmCU3q+6uHO2re8CpvPCN+qvHqvOae/9CbmiccyL6eXdfdPGMbcX
Dl4cjHtOgt0Tyt6xbbSGSZcV3kVYdM1k7Hgve7hvk4OSUAGMLE1zSzp5eKXCtlgnNSMSSnhfvLk6
rbdbuVdAA7hoocESczzGVlRf1FgzbOzmgMUESOGgW9GrMbXRZxXpVy7dUU/ZOH26A4rSWilOYzb+
hgff6uahV3PrOgO4xCSEiVp0RbUWWqNWmQfIldoucSCWUNxOyAm2jdJrOMG7F3dstsA23PKLvc0d
tq6pe3t0KSSpiBJbpNPolOP+PQXj+JJ3E80HZePsxyxyrYMmjs5clvjzf4b0n+ufUjbiuFhdrcY/
hya0sn5kQx5MPpqJKxWQOltjkqm3EzLbs9E7NUkYoAdeylgHRzoDG4NeTq9A24zCfB2oNN06Xf/V
MU3YaZPwz4YGVqSSxIiTEhzx/J9iU9O2IC7vSsqIj9WQxsdMMaDGIppwJ954TrXzjIkcRyu30qA2
SuX5wSupqBotuFuahNVo6lQY2qUmb1gA1Y1pm+7SD0NzQw1rDCA+rdbSGrurJHO7qwj4JiA3j719
PxcJBmLecfx8NOwwii2Xkr1pce/vpUHlbVlbvmD2CBvYS3LvWMBtIYTHWf+nQjnzIeBl/L0NbY3F
lTeCcp7Imyxju5m/JMGZbaGjEw0NV/Qjhe+ZhVQu4aT+8aZPphyPPx4ZYdvxlUsRiBqDcVc02u6n
CbTKaN2OzY6ctR1xzHSDc68s0O/zP0k5AU+Lm4xU3Qh+2oCKRI/GYxwEzaoUun80emt+ICWAd22T
OgA7JFdNM+rOSGbEwlxCKOYeTz4acQr4ALYKJg8ze2XzhI6feTBF+8HSphsdLuQulBpOIYabvuFw
QK0w5I7QENF3oux+VK5/n96W8wOtNqnLIirVPk2K0JpNLb3VPhn+UArOkBuD4nIMIKyFP3VpvhnE
x7rGHDkXbPrwzFZpFcm9DkgVjgZG8YaN10E0KUYVrfbLaxmPj43MvEPzx7WbztmU+aKOSfTtClfe
+VY8nGVIA501X7nYVqLTqCLtKhmqR6zR43WU1uHZdmLUCTGG7z0KyyIs8O1gAsx3XVhXxwyKHUkD
vu/YgYxNiZX0bFMBRQuwGoz+2HhEweaPex86Ckh7Ax8Sk+GIZU1HNvW78x8vEaqTt/6pjTRMv1hE
mAU2fo4RCKT/Z5qY49MIO0IvBvK3Ln6YmrzI+edCrFSFOUga6Y67ucPlOUR7dCiGSdYE1kW2RCPz
7FOLGlZ5PZD3//1PmR9jWpnfNW4Imsr8GXxi5s2ur8tPOxDWOqWeaWnwW7pECE48azPaSKtyORGA
3AWV7xyU8YGIMZxHUaTHFDyWyFV9CUzz7uczAnIzp66ZPNBakZ8mXVf3sYWBLSiMl87Om1Wic4wM
sQDK5sgVkRPOtL199BB1lVzTIMHnJSMKzzERLkw9U/dDQ82fhDSLad1jFNWAmwpSc2mRir5QtsBQ
BPKqI8pDBe30krbsPhy3vCGkcstG3brOLbt5KDmCBmmxmowKvVmh0MFRrU7K0ZMT5VDgi8YN1mTA
n8NY3lm0mZZa8R667vhc6paO1NLTdmG367D2GfQnQ3xUomQAI+voxnbLK7Nz3bWhe/kN80+yAdTS
rvx6fjfciVyk7oPz5rS7xBzVn8mRamQe6CkmoxzcVr1zU3V0dRV1fwsZ0NpzZMecFffFUzp8e8G0
lrBKBrIXd77nqjtLOhxYVPQK/EpfRhpHYL8prxyD+L2UMJ9kc4L0ql0y1sy5dApNPzKB3kgjO3mF
h6EWosYVrFD92ic4zcZ/EguwWZ23oXroinEHJxKjtAsA7R99JoL9UBFWKiyyip1Pd5NFnpvzKBw8
3fbHVxIlbG2Daps7sOC6yl6bY5V+9AlUW5BXxlkYGY0yQ/lE1A8AZARj0FfY8yNGsncgPqgA0NLo
E+1gOw7BoWoK66HEXbtsoG1d93F7M7tT13HXF1CeiOvbeU6jZgq/5ue26M04PHnjpJ96TR+Qa6gJ
BNbPRdNJ9zZcaWSPQLI78RWzKuolKxWeVJDQ2+hAHKxGGgkTITl99PYxl+yhyd+nh4Zhy0GMmGmC
e50xGUhkq1pOZV/ubWVX26yAeKsymbNQ4i4DKb1FK1S7KXactfIpZiJAdm4NDjdRYLDMEx6MnAhS
dAdRMTUHimAZCPSA/oKsuww4G0GoYpUJo4zhvHTpZWVRx7yoXQmCPUrES7jZ55hC7l1CDQjGohyI
hn7qWC+2TdPr8Dyni9DzntsQ32aIWLrGw8zN1EMC6IcJhIprL8uKIt6aRuL1YJLfskibRVp1bccg
5R0suCCIITU07S7A1w5W8bYCLwFvpV/1QDROeLjcXcxzlI45SkvwqtN+GZL34IkaQhPtTw6UUoDh
SbxKkbBkUlGGY6bMRCCuMsIJaLIt7J1JA2k+VGxqU4ejUOc9tE66djxvfjp571qVTjNKi2FZW6+n
Ut1WwvW3puWqhVuYWzur7V2T6C+ZKR/ZR6RsXQtnOTkYBF0TUq/g1iCZAkC2i3cpF2MW+cY5HGh0
GXHrI6Y5GDr1I2tbzrkMe1GmhW8pTyhV44tyDLb1XZ1uLS7KddQ2xjZPcvwx4Qs6WLhgUSejROAS
8vRdm2qv4bz+jbW47ljEGayWlzG2zsGIoK8H+rQSnf4omFYtcafP3i87hrR4wnk8PPJyUAVx6+Q0
X4ywO2lXktd2NkJbsA6calBgJN90gPgxh2OYFGEYJNUjN2QOVn4g433CkpuRvLFT7TvX4BYaqgQC
0ifNOgcDMDQ4QUWY0FvS+YehC18KNuqYoyEaEGZ4GIoc7vxEYWA8fQ9GalNXyY/l6bSBZ+GtMO2e
dZMo2Yz4oD4s2Id6T6Zw2uR2z7Ed2WmpywEJr7TnicxSelF1dOl9HkyCjY5e3pZCnNnw5tw11WfF
uN5OFFM1nEiFpRGl5suUChyarVN7PxkO9tbyWebepTH6T68nRFrX1qvLwS121JFPtNl6Mt4Zg8D+
bY+PgLCoDI37i5Z15T5sKK/sZrWySQ3mtTiCKwbBjaJtI+pIH4AtDzjt1w9GkztruM059a9suyyj
ODmOE2w7pVOnijwCNwYvrECgqEXMlLNIVxzoqZaYv2lTDo+D0DgkJ4bkLahyaucoIadzs5JiN2UF
iZk82oqk+WxAZC19/za1huY0hLJYIeOcZJ7RANEjGGnWsYuhdXfTJU2x+FfGeCiQXbduXD+Opnn4
eSHxBGeGeobFDRsX/exlRrqSipJH2kBZJhZhQrifkSw94HV3Y8e8y5pTQaLEE5CW3Q1h/GRFPPtA
TdGjAQxiITpw56RIKVEc9btIjC81F/GqmXMrdoSR0WEghsUwfilb9kZzjYqKJW7/4GbM9f7FijC8
ZB+RYgrYxRC37ImgsqXvY617pEHs0Rp5XoZnBwA2IPACLtdITxsr8fz0fUYJYC48e7anENC3nh2b
MvqobShjo7GRPXENqbmPLR1lu4JFDfM8UkiJYSNog5toat9lxVCLNr9kRUr4JVM2IbHUuLZG/cHS
sKFykGLikyevmB2tNfWAqmr3GbuDRZkzEMpNZlceCDdHKQzQDkN1eI5A2yKGt9GsDu80r/qoSZL4
o3qjcR5iSv3z/jnKwJkdlhtXkDyr+V3jomQgZYP/Qnf5ucnyqrxBQ4HjMaU0S/B63EDfZxm+ZpWO
B2ax3q3P7Kixwq9CcoZwO/++gJVDdTlnEJnrmP0oev3121///re/fgz/7n/l1znZmDyr//43/v0j
L8YKwF7zP/717/d5yv9+/s5/fc0//42/b7/yq7f0q/6XX3QOPyoqor6b//lV86v5r+/MT//z1a3e
mrd/+pd11lCrdNN+VePtV90mzc+r4PeYv/L/+4e/ff18F6wHX7//+sjbrJm/mx/m2a8//2j/+fsv
03R+3qg/3qf5+//5h/Ov+fuvewoo47Bu3v73X/p6q5vff9nqL4YiLmcYjmFJ3TLVr9/6r/lPLPsv
gsOgYZmmMNiWCuPXbxms8+D3X9L4iy5NU9o2bFtGEa7967c6b+c/EtZfLI5cyjZBxQPbVtav//zl
/+lD/O8P9besTa/zMGtqXs2v34o/Pur5d9NMQ9rSMZUp+O8fb7fgK/ki4980PwzSxB+trcjEGwfP
lZ+mB5+acS33PuJKvvzDe/Lnj/3HH/Pz/f6vn2P+888BISIipQa4A9jTr32pa0e7ccYHy1Cdf9JM
aT3DFqP9suimID6hvMxsPb0MTiUDxk0AyK1bjp4yHgLiuFtDyOEe02a56VVFELko2ysa0LG0Ri14
yRh4IR8FyjfcJXf5r38Hvtf8av+v34IP6h/frSpIndLhE94ahv8lC0evj35Ta1C/KjPblwliycrI
q5xAyziJQ2mnxRPIUGtlCWVjdWl89mn0fD6xlco4u8gwij5S0DkFik8Us/wGFdb6kJrt7ornuMQE
pbHZRnXk+UsPY+SYJ2Y1wRVIGbdg/Gy79W7IjYbS8SbONmlqY25m0BlceugoMP/MUL+OzIa6xjJJ
mM9y6UvWCggYocXb3/DEhjJi0Q7pKI4IoIGTi0ZfRMegqvY1NpLO+AplhF1V7Q80M0zM/SJopnV5
NllIWJmCyWUOZ8jj4KC2bZpiGu6aqg8fR2HjQWdviKU1MNQjRgYWMbNxIjY6dtI+jo3s76KmpYck
gDcagqUbOau6XWK/Bio3bqQFyzUziJGAyazte4NT/dmlbeZEMN+yt45dgtvClkbCfaId0w0qic7E
VigiruOTNHEjhEXRVV62TLySnlOyM9HZsxRg/WwC12ya/lVeu+l5MumIxx3OTpZArHlUecV4EDjD
JsFPdBmTnhlpAFhvGw4u7kMkjhlI1mjTJUqbMTqIXKiXJMUx34jOg+aPCE59qb93DMycWaHlZ98H
ndvIMPm2aDQsV8SBsfxjG/noFb86j4lpJPeWA/rOYh+rdlaS6bF1LXrF5+28a1yBNw5S8cbSrPxi
ZU5+CSTjoCWYKrxaUyX7Yx0Z1bnIy5lvgOF2meq+PEU9/6QBXz8n6M6v1BYQR8dbWn5QBj3cWLyx
jIi1Wh2sfJ4MMfh46Zomvhd1ZWwmL8IonAzqkqsGJyBB4W41kSx5NhQlEOmoWSdFMvtD/YgrHs5l
1J2IQVyFt69po5FCAsIiCGNxvx+KkS0q4SSgrab7nHtRenQq3dzoDjR64GzVJres5tSwZTrVeBXO
2D6xlZsh5ZaUq0fOrREZ1pG6EMQO5ownrUsVSVVFNkqnrPa6oDfzo8Kmcpv6PHZPRh2NBeeQ0BmW
URvMBtLAkTfGBAcQFEntO3dV18JSw1vYGEsLPPkHum1z1FTxH8yd147c2LZlv4gH9OY1GN6lty9E
KqWk955ffwd1bgMqVjICUAONRr0lStxBs+2ac0ztKKrIBk228qDKOoczUUn/EbkFiOQAdIFciu3K
5I9U7mTNA7FK8fpdQY1147O0fBMJivGWjpdnn4XfsT+O4qh4aHLV3clSyBKhNKAjy73j3tQcU9rA
XXl4OckX7ECT2yy2uKYkKrotmSHFOtI4Oc3vAgMHkmAmP6267m8Fw7C2hsp5eTq46VMKE3srJ2bx
Wmk+ogcJICajenyjWTWnoQWqZ+zjOioIRQBYwMEHHSjKwHxaVAgPBPFwgixUwTpWQF/mQahsOisN
ThlQpXc5LvS7qh01+j2sqyNnhASKgjP82Yt5hyOkq59dKhI/HUdt104g1c+dGXbvruQH702fZTt6
hsDnkzo7UYe9hHueg04hBwq40MHjLGEnsgFAKhwS55PjlswKqo150iASRu/0mvqVAu6ur4gGdgro
I1myoVBvvTbssaD1u3UAHx9U8ZYj/G4lSWnD+UpTMxSA0gpBHvXlswU7jFR2x8nsJLMGXM4x/Hej
1dIt3nrSXw3U00TJWwJ2jiraaBkwEd/xKwz4cew/4upPjFWWSljvJCMbjgTk6Rw3an1nkTCkS2N+
SceGvorz4CQYdYaxeYj0n11BGnsNhBSPogFyetHFg3/vOqr41SZqsRVadqwQ/HPb79XkKCpkBC+S
GFZukBvWEhSeQZKskEYrpSrbRwvVw4dXx8pNJpjWDn0i+pdETB9bBxVlCrDwERsLh6yGT2gJufSf
vRCov6IkEDcGZbpVQrly3zcF6j2M4ajRRLA4ap1u+jzpPiGzivdh0vOdDLLLBI5Z6FXXDZ+MG9/f
O5xYkWioMOAicEbmpXW5dIhVqWIPg/VSFzlBtUoCZ1IIhJsCBuPOiYPiPfR9LG9iFyRbhY0ZryJP
KnGbNEXIlgvvvN2WovXD73Tlw3CU4qHE9vzaJK2yjfu8D5YJYLp2zZJLPXrkrn2FTQwDM9I1Ch14
bZ0ko6bGADMsBpI13mS3rQl+07VHq8yZKRuG2UWNpHBHNd4T4RFoSOIN1YDnnQExF8ouuPMMo9x4
mWjegK8c3Z1GtddaCQVUoaoOYp9Agl81JP0K5c3wxbQhC9AsBTTOhpQyhQIwJpFLSzBL+M1ewtoI
D0c1WsoB4ngAAK1mnejiyHQYmnOapuyf0thDai7oKJBlFbQXpuNdpPOtGbnI9jBTNekFL0hqh0EW
v7RFQ3SthgRYhN5DbiMFVHNQKyqfSdC9BQXjHTJlwkA3aYuz1SYKDzghGSvtcyQr3aGQo5IjCdPo
1hyjt+zlUm/vptRoY03vjkoAMSC1CPIDZ+v+6Eodrci4y1E6p985KkiJrhWzLXxC85ectc6pDdV2
oyNfOnqDVn7EAaQfwXLLH1gIhW2bZd0xEIQUMAwmpHtcSsE91gXOCtJYQ8lIfY5UMl87GUMCxrdm
N+35WfI5aFFA+onQUMcEH3hUFLhWQamZNCgizNISblGpNCr+ACvIjDRqnpWcf1aB078qmqP+6BXs
1UHV+Oey4NwzQzZ+r7scACD0kksymch7JmIe/COP5FilIZbdLFX9td/3ELCQ1t4rKUkXdVYdC6lp
VyzNLILEO2mrt3VyDtS6vkUqktoOTr2dng7WvarjgPHTpnhNGoJ2SqNo9ljZxJ3Vqcbej/T0tgoz
/VnXTLgBrul4W6fwxkNCV+asHH47BTRDkj5DFAPvjakNG2p74IPkDmekmyvbrHWpc8dFUR3B4vmb
LGpwdmO99pRFK0XWWa+c+r1WS9Fu6p6agl+A7dSzvIOogVEDHasFPMACxKjXQ4z6MzdbWL267pxl
yg53TZyRedFQAlhkUdZs5XQwDmoDPRpVSK5uQW+nxoI9hvOqmnRHIU/Ujz5y0xXYFWQoraHv8sof
9rIKC8zCl4V2m7xs1mJy9SJpJVVu14rDZ3SXxVvABHZf6FhvONE10Ls16tkpemyjdWswj+pU5MNK
to4UUWN+UVh6H2YSh+G60Ux3X+kaGmRPcQi8El0N306sSeqNWsVd9hUDNf2hymb5MjB6rTqWd6j/
LE17c5sh+QgxHBnsGSiTo9aA4BxU3quhkPOIAxZsoWXVLOrr7ihlmkp4XKzglOygknJC7z12KqJd
AcbWTqKkt5akpnxjDqK6YkFB6n3UMDpIBUZtRGRmgg5A92vdjk2wGVqfGndSpUBqMEXLwHEkZ80x
VNT0PRIU4RjEcALI4hvZOj2nGHrg3NS8coPBLczAh+TqaxNU2D2aBnYdR8uPhEw5tjEU6ZqIXfxz
1lABnU4l1HjQGFAZSUN1Cjjo/YhdhcCZQVb9TzlM5fNYzIfUNgz3Ah2PrMpORxSljo4cI21jnB9U
bs4lyQTpLjJNWFdFOmCgQQfFYZuMwBEwp9g+dcgymMHxTZ+zGqIQX2MD5tSJsk9UWFjWqBWW940q
avepI6GBxvWkv8WCGD6N8RqrnAPdD7zTzCp6WQz72DHMVxHBqQ3nD+kHJDwYVXrjcvgHBaTeyVqr
rhOt7dahJdCNOUviHLNTvfjDKLwuh5kSlkQ7h1F9NJAn7SopSB+LiIMtsOPWofBbxmfNFdp9mQf6
uusslNZCKzh4CH3AAIL2wwz75o5NkbyKLQv1qiLxESoDstoV2ED5VZQQ79qCgaZzx+bB5agWEpeZ
o9JsU41DvaF2iFAtYJpjheMcyO4GY8RbWip2H6WDUMmxIdNpKqXZjdNY2GqcymTJh5wa+wIoV/Ox
Qj8fLmU0d4pdGOgiF2kGUQgOMO7NLS/RD5eoMEXNzooGNLWQl5D707Ggjb7YUTcFeumR8mT59zBW
xK0klcqT7EcYNFBT7KmLy4+akWWwhMOKLEnIePICFUZCuG+mYkeqicTxpHTVUH2nwMzRl1wo0SEj
VB71fN0c0Ec1H5wCmkdfSNMNqH/9HGokV7I8hH7mlVV9GjTF2KtmLG80petfPREOVKO7KQ4tLz4n
tVkdfdRzL22e6neGEDcYAK3e2VvkBUNSZNtFNVNNt3ocjEFdKJfXqSArh6R2AMYoQ989gIcw1prA
cYGL9vyYQqmE1k1WW0zB/M0QkSjldYB+UTAC+Y4cheiAKQw/FEk5H3miQc9Db9iSjSs7pzxDDKmz
kCb30CuFB0dO4ZMrGOV4dlUqrC2Ofd8rRevjcxg4QXQq2IQSjpgYOP79OtgYHaEUii8jeBGthhN5
z0dsqy5gutZ3FZuc/JR4JuiRjlWgvtDFAJIFuxfrh8sBqLBiT+o+1jiyNbAxZXAjhi1rN1WEssUp
EYZNFn34ztXsqyaN6EksPMGgptyFa4m56alJZX8rZJj+FtStqzsv0iJ29J4E5bpA1dWQpPjqZD/Y
1D4BcY5/FUUjAsmN4m5pWq5BMZL17l2QV+pX6XI8hfRKjns2bhy2jnVOMomgYpjIsyHeKz/5JmrE
DL7S7wwpS98YYIXboTaxUXiDk96SqdjcAdAkoyUm2IEoT9n4UrAhnEsdNQx1QOSoAKlv0hgqroR3
88waW//I0yI41T3IYyomZfmUe5227sRej3FARsoLiekpaQ5ixhadbSm17hjF4n0QidIdJ7P+XYuO
ilE3KllaBzjk9EUnVs5brhSEdXhmP2ZJupSnEAIDR7MD1tsFpZG+fC9iJ2ttZgGK9wGRrMR9FJX5
WrALupWCSCCfRYWySo5cx5EV2gPEP1WIwMfHS48rhaoqiPNBzgP0Qz58KnUIb2LVPZAYHq/9utQC
u2+bjIWJm+0VHDBIxAYW2tqAbiBLlfY9xGu/jqMAY+JQuayJspoKmckpzhuVL//Ja3rfTutGAneU
xVBh81QFG4ZCdXhi0FIeODEqD4Jr1QdAlgRX4EsmjlgzEPJFoXBjxoW0jQiqf2Jl1d4ZGEQYjtTR
7ieYWnAflKCr0EeaCtTaJoUHnqqCiPTTM+I3iaF6G3cRgKlIUNemEmkvbDywF7jxaFSIU6V8KQVO
XzmhMfC1SoXrP5IKS/gLp+VYxdQugLKZaJgLBs+5T4OAaaVrs9HJje253QRmlO4AiWtbxYvUbZC5
NaNSl9y4JFyAcjDdT1Ez1RtmwF5a8QgxozKwRjvdFa0Nthrvh5RY46fB2StJUGwxu0UZ5npla1Xf
34ao4U9olhuq37K47dy4vseBzIlR2js+B/1diJ82lPmxEDGqc09eIuUng4mAGEeEVh3Set30hyXL
Cb63mCFc9xkJGTSGndckybMGVX45DGiGqYuVp7hIcGg1WVvjX42q6NRzasg+NmzWISHaOM4yp7rJ
WoEI6qApd6FqGXvNLVlDeYNBAFRJDgpMLB+jT+Zav1qlqsGh4BZfx47MCMSwKb5Ty8MJgdaPK+Nh
yuDVrj1cpkedUMCfpsgunbneCfCwZob1Hkl6Dx+ag4gAXNpGYMZ8NFA2Ne8SlBO6fgrzlDNl6yMK
QsdYIy9ws3EuyJKlkxtAOYUBOtA66omhHxMMTESYau0TGpfHMEHZC3dUKrHxr0VUoAZphnJUs8rK
KRKjbeYOgqKhDdbqsDSLzjBWbM2sTSvCOrU7E+wyQq1ae5asXPkI01B+QIQwnpamCZOIpXDiJgkp
bo+qLLwXFX7CKjIp9NtswNxTYJXZTdq6WIO6uGxAt9HZa3T4Mk5TlE4jOiwn2Ef2++aRElPKgFLK
56FD3QtFkEhwE18YAtaKfqJq8MxUOSbK0U1vCiRZ770ZVzeB1/XYC6HmvFZKjc9SiroP5n7ifhrO
DLAThds0ZADBTS49oUDGkRMabySspVugWNqSuKx6V/dj6g4Lgn0NvmWBurZdqHFUnYzUGH1zQkQ6
aRSRb963HENs6DNUzuR8BHKRM6hgm4krsNc6epV1Z1I3pVDo7EOoLQREOCgS8chKp0HUSHDV8657
0bGNm1v2PcNjHpHVmpl1/FRqubm0MkFYdWXk3LeuBuAygnrq+hW2SI146PVgkjchWrX/WKa+tiGH
tL0FBSmu00Ko9yKRjIQEENDGSbgIyR4slCJsOqyLLA+xiCzVxIXzlsGLWDUdFv0FMUg9eC/PJXAN
A0szTqKSznzkwDu1E12oXsFOkwJVRpa1LASvQwBQtCSxIANiouHRCTt8mM7O4syUdJeGNOICK5Bc
SsGX0CGPJGQiyV6CekBDKlYlow2eqp1TaCwp84D6aVCQ6M1C9lAOIsZJbvYnNiDEvJGcA2oTu58q
ceOkKJvRzyovQiAVhvIwGH3wQJZU/ORF2L5kwCH32kD1XWKZti+NTPlJfIn0WrmKh3dCdJWSWZ10
IU1o8O+iNiMbVZUDeJUxYqY+9Ru04yJjb59H2qMZGaTYC2ry6WnonhHZCPfcp3IgsVd/0luOM0s8
5dt6MDkXbXpZPZUGia3Ued2c4mVO1rcJyhbIh1R8+gy2WGKSHLeSB4yTqLeKgadndbTuQFwRXeUU
0R0/z/ol+GyEIvQ0j7rToIay8vRkJW3Ad49QAnYZa67IUcE7oDy0geaAWHSTARNSazymhJ9wzpc7
zIZkA7O+KYyqPPtuYGCBs7KTaxgYGEymdU/kUJh4rOqgui1a9x5R1DLuCry0kpccYkErz62fS7cJ
eNDloPTy3vAz81PyXfgTlu/Kt5TMcepnAQgSmeNYO4UQvSolAQZYN0ryyqRcqkHe3bEAhZJCmKMd
e/guRLalgMAthRjqYUTRwvRdl3xRnGGHrnmAxaivBjSXeNd8Y0SBAM5aSn6OBNjK4h1Rpg52wLx4
jvrW+FlanbUHONOerRaUi0aW5qNoyeFNFzfSGqwRUW4sjItXbcjrVxP2CtQzlII70sfGQFMGVkOR
CGvWIv0eiQQ0rzHxvirM8OiXgXZfWkoLDzhMdrUMO8apvOE5ruR0W3V4Yamgi/dO6nesVipz1PkN
XXsSkLkw60imY9pR63QvJjEv/orzMJnxLtefRBB54GPkRqUO5WLoNxWVzE6piBEhp4VhEqeXIsrO
OYWBSIqG9b2rXVbzaVD4y6ED17DSKGmBe3ORLWCtis0VS1CK+hnpo5ChHLzyPgdxLnuGV2wAJXWr
HJZskjj5W6lEJZEyOaYhonH4PxUFV6RnPOamlT1lIA1B+lrhLVQi0pA50IzvMx8BvdBlmBOiRtde
8gJwwWhY9bSDXNB5EHVTw0HzW4v32ER61LgwSJrF7xrh/6si+f+P5W+FkjE6gdnyN8ixf5a+x3/w
39K3JMv/EUVDEw1FVmWJevX/KX1LkvYfC+0Ve1tZMRRR5d/8b+lb1v+jIGqk5G0Ziq7IJsXW/y19
y+J/NFOzdFExTSz3mqX+X5e+JX0srf9ZzI1FpZIASEYnAsPljb9h7uk+4oc/nsI3BW80Av+uFHNx
/Z8X73zHcmA/RqeO0Am8bKTq1RtOff1PVCyXm1BnmuCh/vn7VTSAvcOJ/Umo7gThpWpOl68riTMX
Hhv8QxOAZlpRA4XfPngE2NpRbEe4hMmaKtYcFGOaM5P/akr++61885Rmm5rID6Lcx0yIUeSESi0d
VjgYOAnxfijSxmfXjL9KufKwpLFE/6/SPS9kLOn/cVNd7mvYW7kpYDLdY3MLlnlcld9U7+VN817+
uPzs5t7JRCAgM0Ny0Mj99OxMleQs5OfLF5bG3/nd7x9f1h+/H5yJISvZGHP3FQ6c4ds+9r2Fci9D
//PtYu/9qreXm7K+b8kc//5HS51ZjFUoWsKHO5i7+qy/yY9A8YcP7YoaRBpf7zc3Y4695o8mwlyg
Wwc04X50n8ln+MVpwp1w72s2cknzszpJV1qau5dJHxfSFth5T0OAisvn4lG4F284vBI26c3lhzXz
ws1JP0ejkCbeeCeexhYwgGZ2ZQCZfUaT7u1YuAiiMo1g0S/S85harKGLtWtAQl/9I+WSQFs6L+6V
+xh/73dvZNLnU5FNPgqK8DSgiSZeGUCxndBV2uH+8oMaf/Z3DUx6OnQMrXGgjZwQtSYbt0lT9Biu
uNcjQBB/18Ski8deqTiG6tEEhzKF9Y60xeLk9u8uPunZrHANMuD5/YZ1EzpHsptZABWLyxefGwfN
Se9GQaCrpc5PTz4F0JrNAlFh9CJ/GnfO66BfuYXxo//mFRiTju0FimAVQ8i4/tk8Sj+yL+fV+svJ
yJj06EqpOD+HMXGqep2cyaZ7Ydd/ZUKa6WPGpBOLkR+GSsW1I+szHM6y83j5qc9888ak7ypBTRWS
jdkpaPFo9RZuLtG0rIXXgXMDF7m+3MzMUmBc/Pw52Fmc6CU4+SN0S7b0yKBNJd0oqM5yMnnlzc41
Mem9ST6QLMXehaWAXaaHZC3eWskBBPuVNyDNvQLln/fQcLJEog73UCNYPlMYu4V0AdT3XbHdN3Nr
Y7eJr/SFmSHbmPTiSigS1/g9UHypK+GMrugrOxE4u7n8NuY6waQfV0Qn/PfyNZcftpBr197d5UvP
PaRJJ3ZiFWdyRyfOJfUzy5iqi+DKNzTzqeqTrtsDwmvH0+9TwaSsCY+lGq0JOWTNVF157DM/Xp90
YLmKK9I1pPCUl5wpmipMjNXlxzI3k+mT/ktJQu4jYwhPnoBOT6YouNVzi+1dmVgrrcfLmcTIUPSq
og5PuXvVJAVc5lqO92lUpXsJq/K13zKztlUmt6nXdRoV7RCcYNqEZxHDNNVuW7jrnhgB/u4TG/dB
f3b4vOUw14ta45h0Kvl+1GgpvfYLRSxXeK4eoCkGV25n5mNWJiOYhZIwKwjYPTqYGuo8BOCU/Yq6
aDNYw3bQkisf9szwok+aQYSZVko2fhsj52zhvbpPWrEI2c9f+/rGsfCbqUkf//7HgrDmFRMPa4Un
uPM4F4tdHnxAGb7ybc/9/snwWEcEImQJV+8yf5N2H7Vy6whfpfkB0WHJ53llFJ7bY+iTUbKEvGTm
qPtOANwNC6MfVUK0G4v603nlsKsbCHe48ubnBoTJKGk4XlYnghSfUlxiO9I+VzWh30vkovZAlNhf
PrjJYJmQ6ajILa2oJ1db1CbujEV4KwKDSZeXB4e5YWcyZqpVTQ4kThTIpM8evJa2O16+8NzL0CZD
ZqK3joZ5MT71d8iNkS/rv2K83uS8wH+NbF2wsdxcbmvm69Umgwr6ldJRkpyFlVzZtfGBH6cyr9zH
zAPSJoPJEORCHhhMJlULBjj+Mvr95R898wVhH/hHlzOk3iviMI5PRkyBtzvJ+FDQAVrN499d/19d
2hsalB+82YIC5LAvSKJH34mx+8rHOXcD4xP7Y8zwwLUXCGjCU9VxcF1IhZ2VwoqUz7OWyM+Xb2Ju
261NurQiMcCaOD9OMqYRouAyr7+XyGe6hz/k21VKCszgWj059xDKa6aWVe0AXKSgIxB337SHy79j
5itQJ90EmAnAtyIOTrpvhk9N5TXHcauzu3z1me9XmXSVzAeNgtIhOJFaCf8jxsO6BCeKA5UB073y
usaLfTPEa5MRKxGKNhi8PDwBKNbjpYjxyl2MpyTdMq+JbLrSzMy9aJMhSwO75bXjYqOSn938aPi7
Rr3yEuYuPXkJA6FGQtsKwclFmyZYd63yM60fLr+CmZlcnbwCLzIryodJeqpInUaiI4GrqNp44wrW
mxgg0sgM4usvtzVzH+pkuKrCIs6QZqUnseydH4npiYwBlXujtbF6pYm5De14rvtn5+wpOABN5oNF
d1wUqKtIKrBhOsKRqwXism0E35fvZua7UifjGDlnDbmhtNQAOWg2xU+0awHgQeiWvt38utzI3CMb
//7HWJPlopfF1FVOOtIgWdnEiO+1+srZy9wdTAYydDihmSNhOsGgIL0zABwN/qhc9dS81YV35Rbm
WpmMZK2hVYLU0Er8PIaDYPkkQBa/V2JzwIB7+e8e1KSXR0mVq1GCOMd0zlF9Wyl71JuXLz37TU26
tiNTOwchHJy0CKFceRf5z0Z3EHoKSeXrmM2T43VX0isT78wrVyav3IsdFw693x9VIvt8JSPXBn99
/3X5ZuauPnnnWa/A5TSU4SiTodFQiS1U+dlozSuvYWbFq0xetmkg5ipyuTu60h7oaeqirUG+dEi9
FSSyv7uFyasugGrj8pC6o1c+VuWDb3wO7pVvde7nT960rtadGwhcGgJkTMlOXplELNybqg2f7vKv
n5lRlclg3jWGOcgpT6gJ36NsR6rY311YnozkYtyh/km4cId7pAofqv7x8i+eWe+MdtQ/x6Baw23t
jA9Fj5aisu4lmIWLpLvys+euPhmwkfXogdi5PeLtUxhuyH0lXdQv/27qlCeDdBL3nWshRDo6yh3E
FbeGvPJ5+bHM9KTRVvvnY1GSXmmqDqNCb2DcC/sDAT9bqstXlslzl5901DhxSEZMGy5fHwXWmKHw
ZnWvf/fTJ720kdpQGMJRTh6+ixwJ5tXWbZ//7tqT3lk2Dhw8hd9tFsSihxg5TfZwxZW+P7NckScd
FD8OEh6to/e0+ERU0XqvjHgjZdaNNmRrJUxfLt/F3JgvT7qpAmtyzF7ho+/lnOQRE12Krt+4onbQ
jfSI3+vsgDpfQOheykA57cvtztyfNOnEJvhtxFxefxTxWukK2l3ibUEcps6TEMpXGpk7GJMmPdov
8NekuBGPRPH5oFh8zH+9jrGyYHkxeAmZJ4MpHPXMC0GDee4xMWpQzL6jImOB+hegQb3ymf9e63+z
PJcm/d8wYjPVvbo/YhgQdkNYkOmo+133I89N9dQmEHsKThYAXnBUJxo+uARxIAjLj/2lWsCFViU5
X+eVBxWM6JglmIFuC8xx5CsM5rJCfPHW5vgBZS/QbmIvhFwaEv6cgSlY6gD7doPWuvuI1eiB8bNb
K3iOTi7Aqzc8PJAjXQGzk6/o7tIfLONoxhxXIgiKIW73sbw2HDW+N2CJfV3+Ar6fghB7/3NY0RsZ
9iLBE0eE8H7wo2w+EOJirFk5erYwkvvLrcwcrOOd+2czFblB1hAJ0tF6wGtk4Eg7426xLaLXXsVl
unNvSebcXm7s+xWgpk46bUjSdQAwTzoqsKQDf2PiQEEHHHc4PMqDRBYUpNUr08nMsClNBnxF7PHi
RggcjVTbDOIH0ixcaZ+Xb2RuVy5Nxnxh6EMRhsxwzMHFqmOQd/+EAQiXPLoz8U3sc7gcG+JIF1GM
wrC7MqbOnSn9fot/bANgjFeIH03xmPc3vuyvNPW1ixLbgiJUh3eZvmuEn2YIq66/sgj9/by+65aT
zzATrcxCVSgeqcXiiHg07xiFnKN1h0b3KO2FDSkmN8Kjc22NPX4L37U3+R6Rd8tx59Cee+6fg9v0
WVlmW5zjw0d4k20uv77xG/iujcl36DBVWHXf9MeeYqStAWoZ8SgZNDtEhnks311u5vdk9F07k7kj
r+Peq+tcPBoPSP9B5j22X+pzd0eQ2xkrW+6t/LV02++TEzx95JXL5HRtr/L96KGLk/ljyCrAXiJN
d8f6Plq7O31b3l5bTM1NiuJk3oCbWYnYF8RjL2X7ti3vwgF8uJYjVyfxvQpWll/fOUL3i+TZh8sP
c+6GJtODpZu5ZgkWEuKkkA9+9QNjj7bJcplwB/jFB+SZKIVKWLyX25sZP8TJ+OEmDXDIAslyJQck
Zsg3+LqPcade+QTnLj8ZQEyxTmrY48x2CCtgbViIkvEY25d//O8R9ZsvT5wsGiX0RxJOiv6I8nsZ
Hm4I/Tj2Nn6Tc3gCrLEGkW8jEV2mdrsSV2zOFuK6s8/50tpYd/n6Ae7/rl89FLZ53gMYWNQHYX35
p83d+GQ8SQRDZ2WDrrgXgdHXzQ8zcM9lH//dOl+cDB+4wkUnKaL+aAI9wZ75VTnlGYHnlVXK3K+f
jBzAPFQMGjxXEt9aD1qycFaJGLn8aOY+8clwUXZm6wWeOxCoZW0CFhdF/hBD/PZxBojyTXKNhfP9
TWjWZGwoqzJlAhPYaRElrljvpduurHZ3+SZmBj1Yt/9cUFgmHj7C0YajufEPGhDrU3SQtuGh9u3k
VtpWq+HD/GRcetJfqlP7IB/L7eWWvx/VIRL9s+GuT5MxW4cRovwcpAoXu8LM+5p63ZUhaGbYQ//5
zxZIqhrIW+TWoFotallckv9hFiYY0y83f4TdFhKY1V3Zbc8slqzJCIEf1ehMiwGoGeBuOua6aT7a
4KBbhEuVy6z6qXna6u+e3GS08AtSloy8GI4D3pFVYnYVO/tA32VB1oEMIObocju/l0f/HpYA6v/z
AbYln93gNwOhAPdteohyIIf1h8CnDhvPOsbODpNdYSVULvfy0ReTtae6V8bE3zu27xqfDA2Nq0Ue
su3hqG+cTf2c7IpjaRPBt3UerKdk2+xNQohITj05K2EXXGl1ZsWmWZMRgwEpTZwmZR7pohGm6ZQb
ISCLKwpicC21BTnPAyiNE8jdWH7kvBD76W5IRmvvLz/078lXkjYt3ai1ZULmZNXtn6uduidE4RFQ
4B5zFP8RebbwN+oCOuBtuIPeZgsHa2lce+Hj0PXNM58WdmS30JuiHVf863Arrn4Zm2ZlbYSddqWB
34eh3zUwGW0gkbSyFdIAtTH37D8r6/w+W4K424CgXhY7bIof0a100BfVs3ACrLvxnwhefrb2WALO
rh0u27V7AqK/Sx+ulTdmeu5UfqHHjRUXA78Jjr1tGDeYojqwA1VNeMgPvXjVo/5Kx50ZyafyC5FP
y8gqTTqSKLiQqPUbGGYN7cp89Ptw7LuHOxmCHENLSLHRpWP+bNQL/1yfnef8FNyE+cJc1o+EuxyH
PTFUC/I2t/KWpOS1u6mX1ZO3Ea/M53PPcjI0dV1boELlJ6QoeJZaUZK2UcmvQ4J0zTLdTdLinQKv
Acc2eL7cYcZL//uu1WmdMBJCsVNNhU+qNV9Cj/zSqLmyI/h9fPPva2vWZIr3LTa4ROcMx9p2tyJ9
rV1lO2LMVrGts9n2PiQb5ahd2O3iSg+Z2apqUzV1WQtxVdY0aW7cLfCVBYY229rIS2VPsuGVVd3M
NlGbCqqxndVUw5lC+j0OozWs1NU4vBTM99LqS/jpr719cm1MnRlVzMlMn7si0snAZPG8xiIpfNTr
ZhUv5RedgfvyNzA31U9l1TqJsqC7jf5Yym9t8Njo7wGxfUJ1AIi4EOO7KHtoWvVKR1PGKeibz8Kc
dLTESCwCibT+WKyxFa6ImV80Swz2S+gay2pJTvJCt4WFs8RPbbs70jh2+nIT7nybQNU9s9aisqMr
OxP5++8fm/I/J2nZ0ochbnQOBY/lqjq29+Up30BoTQ4gj7bWSX/Nb4Mt3Au7XsgbinlLrOrsYy8/
+dlnMVkjWG2DJDbh5car/J1s+7fPctcud7h9n9fx3jhg510wCKzMbbK4JbSYvK1Pya42ZDv+CH8Q
O/zz8g8ZP6bv3sn4rv44agka2IadxjuJ648h3aUByZTaDVwvKsfXJAkzS9bRYfRnGyE4rdD1lP6o
swzofqXJjeSfMufX5TuYu/pksOkTMk80jaOgSgFvoz/2VcAO+VYYrkkd5hY3U0F3KjmmNHJTjnEw
7CGN3cBHX0YAChZsnldaA1VPRHKDq/YZVtqnLmh/tQ/TpmpvTccq2o0dBjs+4LaYTTRkiTfBwxx4
+eHNTK1TzXduNZgSLYmH5x9j7w7sHJEQzpWLz8xqU+F3IlplZEQC1SgRen2uMLs2tYm3sBBdFEpO
0519I9KJcuUEsWn85Erf/v6LANP1z+8tdgi51zTWC3ndwc5L610FjabKIFWQgnLl5r7vOOr0IF9z
HKA7xiAd9T2FH3u4607plS3e7xrmvzul+nv6+aNTYqi1+jAqpaO8d9/Tjb4f1pAne9t6cLfOsn+D
xH+qT81CX+YN9VrhbigWwQKB/UFfp1tiQcgVvtK75HEg+O63TAZtJzAaVcrG30J26q370NvRTbjX
l8Zr/NG8yK8GsVtLwupOkh0RPYRedTmmbhpXHvPvIs137U/G6UIiTMLDP3uMzxZoL2DOdnOkxWdn
mdvRIT86a22lrmH9wLa7dvQ393Ino7MvZRGHNtx0SGKVlO/95kSA7CI377PgypJvbsUy9SsQ2gCx
LKXy4ZyEh2T3I1je9p8NyYSEpy4v9+7fH+O/H55mTB6eP1C5GsY2AL5vqqXFh+otWYQt0Gba5Tpb
sGB5utzW3IxmTJ6Z4EmlEYrsB4gg2wEe2jxLa3dbrygY2h61Fm8dr4bFL4mjNzb2K+IZN/mqWj51
q2wj2eXOWzxc/iUzn4w2tTZkuR+k0A7YmdwMx3alb0jvvsltcjkXxEGR5NrujDvgpafgmm9j3Id9
95wnI45kiVlVjC0Wy/i+/xo4zM9W3vJWX0h2viTPbRmwjHCXxbUGxwt/1+Bk0vNzWKIN9r6jJS2q
x+7B+B/OvmNJUqVp9onSDEjkFl2U7KqWs8FazCASreHprzPfXfTwN4XZ2bZZk5UiIiMjPNzd7oX8
ljWdPzKCdOb9lVxLJiz7IZSKgEepwzDxDtQGwwHJDGewux0162Mk6okNYiXNwKt6N154EB4Y6cfG
yCsruuyTUNHIJqcQfjp0JrMgVm0LVu4kdmFnpupMJqie9fA67sBYYJaHxgiPDR5j0mV0fgHDt3Gk
V+6vZUOFAEYQOGH8hon+jtrzIINAWwPi7azETje6OQSY7s929qU/7OYS+J9r6J6Hyid/KKInGZyY
eb/vuGnLg66clSXoP2CywgbRx1nR3rn6t9oFVi8h5IRCmHRMtQ8e9F4dSAslSraGXHm6yAu/0xDw
gQtzMoae/afCbN95F/pmYFc9bbVk/D2CP63Zwt0II1/mUwXXNtmaTV3mlTpYzPROBymeQ/RHFZcE
iBY9XM9wPZoTBjoxMrOwZS/E8VFxT/k6uK5c5k7zf8EtghzO5I3IgCS2/k4R+TcOBI8N7dzDohIH
V9sBfKIBXJtqabvEad12H1ooV1tb7X0rt60kCzgh325+sMBVTJyPXAXf2R1aq3UmuBLmcChg+KZ2
rE7RRXytDHTCOrKjGtF/fNrKCxeGniEkGeZ0Dhhk3/vrtOv/DAfFlW/cZ/6IZhF7em5vye/7B37N
uhfuC3xuNQSwMBgy6LpWXqHFDXJg288/UhpCXWzcOogrAy27EyJSUrBbYqBygFbjDvh+n39QqlvM
2wxUXchBVkBFc+BQSpLTGFxVPOrpjm92nOSW8da2rr2zl50LUL7LuXx213UCMk5TNrRr8QzxPAjs
HqONy/7nqFdadjAUSRSq8WwQSgqewSL6FQHOXOfMpCBsvr9tP4dF0rKXgdegVCrO0+jTWzE8y+Q2
gl+q9vfhuJWRWPG50uwivxkATf1M6iQM0RqSnZxLh7eRNLcgw2i94BnsQMLG5mzeq/dbZ/FvGvEH
TyItndVYx6o8Z28b8Gvq4Lm3QbdlcnppVTuovlwTszYCu7ZkA0RoNiCkVoxbCHd79S6Yue3r3Fk6
DnuUFiEdanIb27kWuy1bInpQp/zv9mlsJCJx59UO3NZjZBQ6BzeFLKhJ7K/Q+m9bu3A8sSaok1Zh
EaAvO6fp9MbaiiJWT//StbTRBNWe+dvaKVdOfAayckj9djs2ylAgBqT1yqA8cH8iawdo4Vo6UkAJ
dw5ZZE86THuUR63YnY7KFlJk5a5edhCkEOPBkxnfVx1qQkjOVewIqUbqAUp0ZmbmhdZm2n9lLssO
AuimT038vyCIszIbIIdnEKF5vD4dil3konHEEh0wnzOrfuZxiQ1/8gP4au30MFiN46IdayeYiiPY
KOFavRvuAlvZMNS1nza7iG92KvRcKwto5T6oD7z5OOji2ccYW7WFtZz8stsg8OtRreYLAnAmvH8f
rxNu50G/QgcOuULePoPj9xwYqg7aYbO2ngPTN7Z6/lbBYgsfxNECqYnZB+Uo2IFh1MuNnfRgCWZi
3bbW7y8A+gevIy68jqwGfgUpeOHQmD0SobEjONzDYIJqu9ErtzcjQ7Fk5ANLzFhERpQZv9+eApPZ
YNjYy6leuvftZeXaWELYIamayJGmYqXlW1KfGuAg/C/Q6G34lRVz+fta/HZOpgm6IAPF5ydoMguC
avTkqee3etPWvr7wLNLQ1A1ozPgDka5q9QsaLCV4c+4vzEoWRlpC1wMlQ7M/+OUP0md0FU78jtoC
NmoXQz/Fyh6poMuP0lE9Q7z6CflABJMFnkMnpGRgfcfcBpWjF29kAv+mfn44Lku4O43iaSIt1rH/
Az6SI15j9DW+xCD3dIZKL/5Qr7hWp/BBvt6f/dojegmDV6DWBY7NeeM+yev0KAFkj5rNV2wX7x2Q
NGeorIWTPu7ord+JH+XL/WHXyrjCwq8AjJtMkYpFP3e3/NrMRbj6KTn3Zrqb/mhecMscKAQK+9xi
aDVFAbQ8F09bibe1TO8SP99A4hq88fOWg5UfwxyDa2Gzo3jjXtG+zj/fn+TKqV1C6SXozYEKWeQP
ivLBlwwixJ9o29s4tmsfX/iVHLTukDzHxwFLsdhjtLExdP7/nw7g4r2VjLVIFMidHFoPPHI4C2Bs
jSI094do29lr127fOvxeAIcROUYXYooPUGTbh7+KB1xCaGaXbUmyuVeImx+r82D5oBrcmPHfEv9P
P0349y5KMjkAEwp+Gg7MIYzBOw1tTMA4o+dgL1zSX6Woo+hv9GfuxX9RPEilZ8VztJOufe+CBwvE
elAlQXpPNqLj8Ic+JxD49tQPaNb1L5BwEPbhwxZwa83tLxH9Ulf3TUwpf8h22mtid0hbCvoE3XQJ
fUPuVLgEL1BkVlxCdKm4ZgjhCz14C8CQ3Frjnlp1aZYNyv4julMUQzGjM73cP5ZrEeeyCQA6Q6EI
IW2UhK3IlY1Jh5qVkdiS4yPT/JsaUBMGlHPr4lmDUC3B/2SManUoMByYs60I79vJhkSz3tuyeSl0
anRWrGum7HUm3O1xKye6ltNadgOUvQZK9hzDyg4YR3eRhbSxPlceQWdqhO/v7xBqtSZrDpiKjVh+
xSb/Lvi3S7AS8lLqExzQJn3LQDkUlaGdbIYrKzf4slqg9HFZQIUeb9zC4G3ZUHe4wCGsctVO2V57
EMzu2DmpWTUbs+Fnk//B3paw8EIOOb7tkR3nP0VRLwqTfEBwrbo1ntA6IPz0jam3NltTViLNJRh8
6KHVUo8YrbI7c7SYG8MjN273QSxx9xlf58xx4gh78thsvtfXNmzp7EArMhUKlrQXxkdwjz8XLf1d
KgASdeWtDLOT1NcOr4YnsS+tIJmuaR1bkOE9xmy8xoq40bG6trMLxwbK3TZvowY5mYlCFBydS7iX
QNmoy+jv3TD6takuQigx7UNQ9bT8QXRGqz4Ne34f3wLkyHhPthsnDoxxv1WYWzX5xeMsEnMoCsyD
dXbuDW51Tr3Si01Aj0/dvttDC9fsz6obW6EHoqN+j0LWxjRXzuz/QYo3IDr2c+woGkDO+Xvp9U/B
g2Il7+rr9Nz9YhvX5MpqLiHjUwgFbqpmeBYJvZXxiNdzBPD5FnZ2joJ+sDxuER0NnUAEqJ8j3gW+
C7BCEt9U7VkTvC7eYtVZQy8uIeEdGeSUDzFGdaFolAK0FU/P4JdyzdzBEz7pu9rovrgJHVxbsfnv
33yj3CYJpKxyeK/gQQLHttREJoVo6/19X4lalghxeRI6IoezIZOTitRt122hWdYCZG7hI3iIzEFq
E+vUG+QMbnBrMtGJZSeoMo124UTmm2IExmBt5fdWUplLzHfRx3VUEiyUptMDOUU7VScX/3p/ndY+
vvACoBEfe3/EZCiKd5r+2OjlYasFeC3/wy2sXlRJKyUcPt4gYTKeoLmmx+5gCbjd7//6lRHEJdYb
4ljBOM4/v7TwXtADJ7aFHbA8jrqxPiuJeXGJ9wbAoy7TebdFB0j7Q7KDOLWpmpOhIU6RgVzCUwwF
eZ3bF0+Jy0zuZStgWZ3cwuhHhN6M57l5cv4Dc2dHGSHfNBz7Daf18+aLS8A3SKEAzhl47A8vAM7e
J5DNHvHwyhVa276cgSxaSqVXTha1jaTDykNLXGaSRais8mPeIQh7YFf6gpqNXhw5E9GK/nX/TPzs
V4D3+NevjE2mdFyNEWazRP1i45evPFDFZbZYUEpNLTp8l7efOxsTODaPpRNfo6P0AaTLLj+Ebr5L
bdxflRMY8YnfzIqtQAagYPzvnOqkFPIkRDzAIGNrcJNwipvgiUrUAfu43fs4fj41oTRhQiUS3OPV
AerjW4nP2Vr/790jLpH6UDXp+9IH4EWilpY/QroLLT2SXuyH2Av34UaiY2XbQDn9z3UwZBRaFgSj
0L6wilLzcgi0F2DsuH8qVu14sYQlEyBiK8CYkh0Sp/1Ds0s9+jK4rckOlQXlLnc0K0PykvcMDwAo
Nz5uZfxWnleiJvw7tbICxVE523H+PB3YL2pCyiGxlePk+DcIhaGiiCfoqXGity1KzDUzW8LyGVeo
0P/BanYQ5erHwBzB90wg7srzD0J5yNk11F7yNDbo9HR/gdd8ycLXM6JBr2hAhNeOKQToOb2nxGLx
lS8zE2q1upYmG1f7yklZIn79Xuz6dB6JaNhIAsFa+RePmt79efwcOIhLpK+QNjFrfXxdIR9d9xwr
dOPDa8dgCetNyj5hat7jGECTxupelbPgsWsDfDTbTQ/ANd2aUw29vffcvj+VFTi2uET5DtCTjoMW
Iw4299w+t6fAoyfkLU3Jyg8QITPppwwQTnblzC0u2ZUcurjE+ubQVyhZH8/rd+Q/pGOP7rpYD3bh
g5/qkOWztQM6rjewVCuHbonlhYo2KkkcBhutEjSWumRJQKv83sqFrp2Fhc+AsE2tkjhBSk3z7aji
7BDi3ff3Zu0QL3wCWJRZm9cBPk1zPdFaXWMvdHi4//GfX87iEnfry8HAqYxwh641NOTsEKF40OKD
ZtVla+XXfv/C3DW/7FWQP6NT24f40fg8QqsySrei95+fO+ISeMsLkD2WoNwy99U8iZfqWG4+Rdei
qiW2VtFYRKD5jm8flKt/6F7yQ25zH8Gfrd7klZS9uMTW8gE3hkWJ5Z/Ow9l/73Y9uLgv8lN/DdBN
rPPOwHRQSIJES/64v+Fr6zXnEb69pSDpKnIljzmhTtH/SW6d5yfGll7B2sfnI/Dt42JQcQMkWeaQ
rT2Fz8jTkbf7P3vFfJcoRSWIpxb67Yg/d3PU+cQ7idt+bFLVrZjvEpjoS9BzSlKNOwjZzaefSb5F
obxy+Jc4w1jlk5AU+N21NXwk+3DzaTm/un4ItZTFa0wG/x0YESP+wD2Hj9RtEJ0MVg228iPTN1v2
fk4uicrCdMd6KqFFiEC2M5HCB+AfLCH+F3dRan3yJhCBQGRer196r/fkrUFXdnqJJ8xruVVqsO4d
oNZbQGE7NllXHqe6v9GivlZ+Y8hQ3t26aVdmuMQQyrWmydB5mkP1wAUpl6fYYI/YR8hnNwZ54/bN
Q+NsUh6v2McSLZhUGh9LGW6JcCda5ZOyV16HHfOgQgiF6WTmmgv35TnpXRVpiK3ehBUXv0QOhoUw
iSDNQRCkEqgKNzZkva2uf/TJpFeNBIEtRW+6x/t2uraeCw+QZmIpQkYMu1ec2siG7G7BUb3uBvP+
9/+W2X4490vYIEpXao/ecwSPANuAXd0THIYkr/9Y7NsDaqvGaIV244Un2e3d1iVmZGqmCBSctOGJ
VlzFklk4SyGPDCoi+DioWXWdYGyS69MVm14i+/K0qzRo9sE3ewWQ0BK6fCKvecwuEEJ3eE96ADbx
XAN5Aylsg0O3k2xHZgg4DtArz+q+tkDeuduqGazNc+FgFEJrrYBo4yFJIDaF08ikjYBmpa9KlBdu
pYF8IYUEPSDDB3QD22CqyK+KrQG8WO17e9CLRwQ7yJrIl+FP8Da8R+c6Nqrn+nL/DK1Y4RLwV5St
r9TQ2Dv4vYmixKgZTXsNYh3N1/cHWFm6JZSv5cpGalIsHWueGkh+1cPn/Q+v/fL579/u15HIpNII
Fk6tPoFg18vqURXdftppiXt/hDX7khZ7kxZBMwmVBIdoik/TTnjimJ46/oW+zCQ3KBGhZ3kEtgxa
n9goL57zF86vDPHJVgJ75cpcoqd6H8mmeC7V0ijVc/nQJC8k27qPV26XJVwKgtFTLmf4uEJUa1Ty
d1BZmX0iOJmqmnJU7SeN/28AfFFc7FYX8CrhBjzmC3QZgP3tkrrCBe3J8r552mw3nV8BP/jDJQqq
zVQpbOZkhZxpDxK0OIu2chVt+M1V7JSEkF9hQVrqAavO/AilSxLZ6aD9N0sSF94eTG/xwPUYHBTr
1Q0S1z6UYz9aZcOO1k7CbF/fjnsEkjKBqGBAIvEvCmF6goJMu9G3sBbci4sX2yTHgpSJ+Hgf7yTf
TJ86j3q8hVB8QNL8vjWt3IZLSjGSKUogaAgr0zGwGol9lQpE0ZV2N2jiFgZpbZEWfjrOeC7lRIZA
kKGFJn2DurrO9VsZvXk1fjpeC3fgV3UpTTEqCoCgWfW1PabH342O3mxTdbtjuGUqK8Ms2RHaIYkJ
lNfnol9nKzpER3e8m+5i27eR59AuiXF/Q1YqMuJSdEJQqwYq5SEyK+AjM3DziM/ZHrroaCGes2ya
ETmTFVoMYgFvyn+LGJYsCEqp9FEtIPXQ0AA9+ydVud6fzcrW/0Urf7OPFpxdPogeOahbZFatfREk
CEJpw0BWLjG6sO1egO4rFGCQyx1eCHnNwtv9H70CDRD/ooe+/epx5PBeh8byofeGs+qxI3Q8RYjY
JDhW3It2GTdWZyXuXaIWk3rSpGLuSuSM6iZ7vzsv8zondu5PY23tZ3/8bRZVKJOI63HHB53spKlk
qWp7CPutGsLqKi3MOis70mgyfj1A5U5xQP/Jnp46Awjyua8Ed+79afwFlP1g4EsEI3h3eU2Z8QPZ
DmKsDvOIFVjg2H8TTQBsHC7Wq72wU5zgljjxk3Ihu1DTRzyKtN39X7DiI5eoRciXatEE/d+DwCX7
Jh6NekDWs9VuSipvDLFWFFkCFXuRE+bq3AzIFj14SUxS1A+QngM2X9oaZMVglrDEapKYqgxYSeLW
uv93oNToPECvwU0wmuy8BZFYu7r+xm7fzh5gJ8ApzNNp0bBYG6Ux9zSBoNLYurfmCOWHQ7FEH3aT
KIVjM8F0osji1dMADVcBIgS9ZrVAdt7f+BX7/Ps6+D4LMkGmTMAgTW3N70V9QsE6ulQP6cv9AVZM
9G957tsAUp53hI0YIE+8BAnHrvwdlk/3v71mn3+LR98+HmppU448Pl4W+yY95zzwaeQzFp98QIzk
4CTkXiE8plBtR5dezV7vD7tWm1piA7U8qDl4NuwMtH/PfAs5czRjIHxxqx3QcXtUpiwI11du9gzw
rdc8Vw573EIYry3oIhjI6RCOfYBwLymOzfSl5aMux4/3Z7by7SXSr6wEMYLuNSIA4Y8k/2kVIN6H
LdOcnfIP53mJ5xv9KEiLHh+fbp1J9vlJsKIHh3ckSQcg2vpvM1jcCFmkpp0yV14LxRUJAGfkAm2g
DWNZebf8rd59O24JBAP7MJq9JFodyhNM3lCRrt8Ii1ZM8a+j+fZ1oslCk6r4eme37yJQjjNInTts
sYyuRV1LZFU7hVMOmmT8+t5UJTtyeXTG6gmnQ4JvQBZDcKvYlEHz57ALmfdk3HjOriXYl2CrnMUh
XkgYOdl1aPqsne4QP0b71FJNyVFtPtHVz/GgbMT7a4W7JfiqnoL/HzSpUCEX9P45s9WbbKKTFkoi
5uQ1hvKIrmC0imw92NeqaEss1qAQzh9n8oPmNX0uAcoDWfSnbFLT3zUWt2f2FgHVCjJP5GbT/XZK
hKzholzAWg6foOlIKkisQ6/eEKzAEc+JTYz4GV3WmJl2ZI8MHU+4lqytS2/ldl2itLIp4YZshpxB
F1Jv+kkvi62c4tqn50fJt3nFtVhXsTx/Ov+SAwGqXVtZ+rVM1xKQxSA7OMQink/ZQXhHrgln/6X5
pHbK6cWhu5TH6AkLZ0EK7ZIfhMqFfnDiSW/CYdwoe67c5NwijCSlWEStCqfUybKejo+tIhokuUVo
PFEU877jW4MQLMFbQYjXrAAJb8DcoHtmd/vpobapUTi1t9Xs/3OUSJforRGYmjCXMYR2DkGtVh/o
hsn+7FjpErRFJLns4iYXD+GUGV0enIqkMGKADIUsOEoSPajT9f4y/XzDQU7932MmZFPNxcOEL0bC
H9IA0KGOYAItss/7319bovnv344xxAWEgFdAdJxTaoOxx1DRUzGEjZ40/Abyhl+JpOkS4dP3koL8
YI0nZ1L5buLLIKpEzt/Jgy4zNakvAGcNQ9kTOrzq2jz6VNRAccvcr92kCTKzapXKmAYk3BI6spMc
TodQlWSrpCWnt3xX6hkfdmbQqpnVRTz6+EgX2nXBZL2oWWYESqiZyEajLUIKNS8ZwtJoWAQ+m4Qo
jihLrRP3ueJWjCJyncbCjhhPH0DU77+wzhd2IQzyVxz6kwGMhf80jGWp9xl85vQwES22p0oD62U0
BEZaxokZNAlIvgVO3XGcL7okh45o02eSAz6GUU/7IkbZvJUMbhQCp4j7yvDDJt31/hDYat5VxzRH
1VsQ6vEpGXq2l0WluGlpR/VoqPLXsJgaBz9zADNNW/9ukSiw/FhMnQoXPmDcIeAwwAtTl6hZDVmC
QbA4ohRgycp7Syxwl3JyTgx/qlKrj6vQFir0qWNRQFvMtNTmsiZwo6JLwfqvgYguiPr9kCTdnmSS
qisSGMyHhnHG5LeylauBqmsFflsy5lCXJ7Q/QuMstEvWxmcuFBJXbCphJ4skt5qhGNy4aIdHEUVs
QyvjyOAnRPENmB28Ju0BMItjZePgrdnO7Lq/ne2mTQYmzZV4QSmMoPo99qB6j7coANYsZ3kBjBmO
1lykbZvPOJB1MXOZ5nRkwzBX3mt0ierqCspP5TB//woRbKy7M+Ahnx1x5IWNDNraAi38PBNjcI3N
MIhWOyXxW1N9avF/9JCLqL8Vc6VtoUd7EI9o+TG5HmkBwWT/EfpLlyAt6G2BlpXHHRm8gzaGWJ0x
SHpgPPFbBdAVF7/EaSmxUgWjgAHi8jyIBjc8gglSD0lmVP5Jjh/uu9+fY2i6xGzxftv51YA4rBCg
SVAbUnmuxMJgxVtCeZ0q+6zpNh4DawdqidYKVK6oMzjiwxC1Ok/exnE31RehOhVSZHCktodANRXh
P2UCwb74r/H5fRpVdTKAJ6lnluYfKL9JArNieUtUVsTRqBwYaJDJ3veEP9kjCn+eYox2cqpc/iF/
zJh+i5/u79DPcR5VF2Y+pURWmwDzkAukr3HIGqD97396xfxU4d8l6iuiqRqrp0MigzKrFc0seEiT
1/sfX8k1oBP636+TSClZI4EIkkMmkDfJlXczcNF0z+UuRJWbbCT71yaxMPQgSxKeVhhGba5pfx7z
wEjirTbsFYQhXQK1RplqeVLPk3iQvfhNdZBPPPI73mRet0/O6RHPBQLir/RL3G9Fvys7vgRwdXwt
jQnKiQex4TmzTxVqVjH6pO7vy8p6LcFbKtW4LBlxnqJAfRxT3OsqZ0apuLEdaz9+Gc8prJkU2kO3
hdLuJEGrwx783t94Ga/9+MWZ8nvkXRWm5Uc20U7va2Ev0eaLcO1G8m3l6UOX3HUMwgtFrZVQ7ckr
8YsOVWQVOF5m083CipXW2ZFYNw4Ew1QdryTBU0LKez64dnZhBxhcycmVLqLKbfB1yuvqxEBER3tm
R2mNts98EnQ0hjZWJMmJFVZqdhX7gYMYq4re2Q2zXnFPS9SZBqKZMCcJPaS0740gnNEeTVAdEY0Q
N+/ErXbJn19pdAk/E1Mo/nB+SZFMLMgvWR17IxniwA6yqrnVCUmdItW2bo+1nV/4qlYdO36KGnqQ
yzJ1U3As6RwTFR2KlKVz3zLW1m3hSVpeiGMuI9lRbuXWlcHS5sRRTwwhGkWrULktqayVO3eJFasa
Kk+yokgHMYZ0uCIq5Q4vlPSVayCn2YW5mullzUvXgQWABTVJ/HV/fmvjzpHGt3A0y7J+VFoF6LCg
kG9KxerzGIkxJDxDmT10tRY8RaVWH1RtHFHNbJrNQulsnv83k0mXCLJSDLkxoQK/57gePfYcFarj
CB2vQI+kPLzwPZTDoA6uIQktVeAn0UMqlr/VCVB7o+RxARr3V2ClRRpCb/8uAUcmcKBA8G/fYHi9
KfJbIUOuIK/pl1Z1u3ZGlWJP8jrz8gp8dW0KijIWfEVpYqd4CLa5liL+QjCZTc99yX3SkEvdWKu3
QEbzrf7TSs3H/9se9SHcRBCWdI+iHPHNdtK4zqqrQGl0UKfKriyIsWLVUsip+IPcc3rCaIO2B65q
DjIVuSdUvvuHHgIEuzDHduqiItJdS1jznjLNVyFqGwAoLSukeROjcWSQLkig3pp3cmxlrVpvceSu
WNMS8jZUaiKwqRgP7ZTKrT6weLQEaShufhiRc0urrXTV34r0T2u2iJC6ggH5CjE5wJHDw9lMPX+W
CdA/zOfaZY3OOeBM5/QXYgAR9qVUutfrtxY8eZETGYHzJzA+ETIcUSzaAqGthT5LSBwLsilVtB68
yjpnfEwvA3j3Zmb4h14H3YF5/zBLK1a1BGyFKhFqogT0kE8FQZteKu/FqGaQndHYNZ8ItLAGHCFW
UgM1HzhOBMGpZuZteZhyyQw06RfhYmom4QhFukYFVUCMFGknM8WM8/KJp3OBvsFLna8kDzp9YC3g
cvRIyTWQ3bFw87PuQVK6BrJ2EQiLWLhnHXvV0hhC7dSkwegMbWAVfvsnTZRIr7SxhGfrmClFfaQH
aYXu8iZ1iTxKOu2C2JgK7UhB1EPKKT4Wk/wn9EvFKDNhC5vD/0+r5KfTsgghalUM1KYRwNkNZQ9j
QvvOTpPijtOVqdQ+MqmSMz1AxsCUWRejvBcGamXQWIivUwj5y6wdoN0+jemlYJqql6huiEjFxFLn
dY0wTM4YZT4gqkorp1YbglULGYoQWfVMGzojilut0SllaKrkhRqz9DOtKyxc/mCfqYXxNpVNaqd1
AD5iBRfdGIYQnCDZcGnLWBhMJiCvoitkEATkZ3CBXP1kJK6GT71Bm2+W0gy1145NnJNPkuAoUGUN
dMQD1W8pCUroBAncZ1BpwF0XOACIDkAcbWYYPrPJ1BecVSX8cA0ZJCKhZIJ2zBis6cPINMWJwrp9
AUpQFKwYIulug99CjIJm7W9cnYRZxRREUNJEFewFggXdoREh2F1KYnXxa34/kBxnLeI1XdVq5uaD
ILnplCW6BOYxoAJ7MQPbsloXZgmh9xPHK8pDUEHSkWT44bBv4SHkSJXqE5/nh0rIEqfgRc4BDTYI
5KoEnfW5NEDVMyvhD1MNciIAGdlBlaXXIg/a64iXU6tLvd+eRJIA7wWKJaTueikLT5UmImlFs6HV
YyhVvJVJMuzbmA8sMpY9FDyH1uxjRd1rEOd9o9RHC/SkyKAu9yX0jRdA3vQ4QyK0zAwcpjfOB+68
z7USaT9wmotjdYkq8azVA8Tr1UTURyZWRiDSQydCr33KGpA1JjJAx0qcGUQWVJ322jHJ/d6gUScd
ZNYLIM6Pmfo5s0aALoxw1b7tONBCySQV3xSNBGD7hKznVauUL1EqfkVCis6krNJ0n2SjMfhM09Os
fCe1XHVoyIEAVtSjyqMV+UXU6nE/yGFmgkEk1DshBdao1LJdiySEO0APpdSVLhpsUYlVI47rL5YR
zYtkSYP+GcikaRBSh8cdY5Voz9GHtk4dDjv55rdMvHCEA0MWz1I98IH6C+mpbxSAdPpbXbaJQSTt
WPTJVy0pJyEexktYF9A7Y6nodS33lmWTYIhzhUOK4sEdG+lrpAGCP6U881wHpQoou+lEivlrVYa8
0cXd7AbJLypLxa4cOcWsZO2Bj2B2daowox3jj4QVlyAqOXNsKLfLe4DKMzmpbTHhC1ucceZUrk9F
Ca1wMEOit7vmP8sybi0/x32ZaOMx57RXrswH7H0u7rqWf4CSyVcWUy9K4OqKcPojqT3o42jqDpIy
6VzhZy4p5OeJTHQ3NCV4aJKG06cAPRBNFYLdXFGYlWDJUIeiz/WEnoWuDiOzC9pL4OcnnkQF3CT8
SVz472Vfjjrl0srWYq4wwtgv8Yaf3rJqKEyNFG7Adw+0UVQbiWZghUux6Ryq9afCr24k7J6BcxoM
tWcXX07As9fG8TvY29CfqrGLIvPPo+LfGIlucjwWRu/T0Eqwm8bY0dFhkRgeCylNLSJ16i7JBw9x
CdULAMZ2o8CDo1aoPG1qRDvxJXE34tHpyiwn1kSD3khVMGxWwdB+KoCcnkfCQLTE8+hdTXF3vmR8
xxm+ELwnflnulZGGx5ap70mETvE2pB6E1dkpZ4p0zKKaGCxQmA2ms9AuBOmqyEF06/wQnrxgvski
dR+G7UfoJ8/J5L9qUKwy+Sa8KGLtnwYtLPdi30HrE+uzL+P5fHBl55StxEE+sArO0xAoL4Uf7qux
d7MQPl2MyPgEgSukmXmCd09FHuWkeBP8EWVoP/rVq9xLlObTM89P7KNNo8Hlq+LQkLqA5MeowsTE
BoctqQpqxXKEdns1ueZawOn51Cne4HPoMJ16XMcRFF51KrShPk6q3VSQv0oRjka0by5qr7JdTDIo
tLfCS0CqfD+NvPQeZYFC9AoCFXoUA7TJKemetVTB5Q5yEAHydOFolhOINnP5PeiSzigVcNzH462V
GreqOfCfMsMvgTZmvkEHfrQzVEx0ydfgBpR4uvGx35r/j7EvW3Icx5b8lWv9zr4kQILk2O1+4CJq
CSkUa2bkCy0yIhIkwRULF3z9uLJ7pqdqrO+MWVlVpSKklEQQOMfdj7sy8Za7bsR33bQ+3aSpaT/7
R9/Op8afd2ShTbosw5i3Idapr17gkaKLPlQyHeMeS7EP87WB6UO4nLnP90PrZsFk+ZFJxT6idlkh
DCbYs2WDxK1ySrt6MGMy9Bqnk3YKtnQSn3L91QeDRIabHXO5Bfdh2D64LGpwxG5ZU7FsmadMKfB6
vUr7ekup0ve1jUDxMAv3RTA4R19CRcts6ovmvq2GO67Xuxp3SOihNQn95XttgCOuzrQXC9IJau5j
7HOZMCsix+/S2UrEgdYgg1ZYz48yGVpygSBdvc5zeHMN4nqvypJ+E5FzJuMG90PKcgOXXrthJqmB
ihAZ4btqCHPRrcmy4q7ECSyq5oyPfJItReoPXZK65ResjLdhdWHMV4577AvPwoEzWIMcCMG80zD1
J4er4zxhx4z611sx1zK+K2N/zavF7YvOLTEBVXsoDcMyl2s4gHoRuwnQ4iDnQlKNGyvy2bVZF5uj
Pjrhe6FF28hd7Yw5aeOjM7d75Gnm0KTmkamv4HCOAxZOrfp8Y8Ex4HBxtvwi++Wy1bCO5W7mrjXN
eWX2jcSMPdw/E1l7S0Zdch7pssKXuGLJoJ01mUPlJqVqBGwbyukyriUcnxA9lwJHOrQR9K6xd0+A
ayQOt8U81bDUYUhur/adglv2KJGZoA7lGCVwJy7UJH+zT7toji9bLHTWhOWui7AFLW1t93613vOF
q5ya7uoze50QR2KTgYox2dbgFaO+QToZ9XOzU38R84IhJ8NGnjSuw9MYOvI5ifzozjXNlKKKqMBN
YRCqbluZGONtp0Bo6DWIA3om2p56NcikWnQMmjbws5vO+nu8+jC/pRHO/KFpCnctD05d5XO0TcW6
+F3meuTUO2KPHIItC4Vo8fVQCMDBLd/atymrYgd7JG75xipahBN78DR5DOMyG7seRjeBPU7hUO3M
bYy1nM33cNre0IzXCKeUJu2X+tzBWHmY2xwkYv2CMwV2cg3+Ii6VTfxxEfC3nB9qLp6s0wukZS9l
mFDP31uGaU/oHNTOFbhVQx3DkG7cUMohRe1cBi2MyKXS76Rl8a7qkVlQYz8gHO76pCSp4wmULU2n
XhDHvr5M1hZtue6447Zvju+YIgCwlFaT66UIZYMx0OxDoDFjN6SDnK7Cg1iJk+BDKUSnUVaE83xQ
S/+t9MNz7fC93Cw+xIyZ/SBuqn0VgozEcsu7Ue2msnSOdd8f0MR4hYi89VJq76laqgvtGaT7QzMd
Rr8s0XA3fho5EndKCHIErRKROm8V8Y6NY8LPgGAazhCq9qa0h7mPUJPxvdd1V7s2c9KNHfRBOKbZ
htTAUlfYvbfcr9jrUNL7iK1dGkM/KqLxdWMsXUf/g3bBB1/A6I/V1qfGQx0olx4oQFQ2CQurh6ay
z37f7jbS5Eh8UodAK4xY8XhGRY3yJ6r7HxZrUPTcKapAwbmFuku+ErXmki08C6jX5cPS0azf6iZv
vBDk6Tco5T5ma8/uvFzkbLJedLs2nqD9EObDrZpju5UXpxxPth3OHj5srLxcNetj6SEpCH3DU+DE
dVptOBNshYNUpq4Ofm0Dnc6c+VlZlVu2caqRmAwnj7U+wJfSObhl3B7QBfkHijmPvkEAtzKdm3GU
0GdqWp5pT34GK2YpDcmaJtgNDSe54waP2+jkg9JbEsp+fBoiFVydeMxKFlyqEaUhB1yPGRLk6WJI
ol/SGenHOHzJdBJagblfcD7yebwhLldqnWffVkXpLulmxtxKlpfbnEebQok11QlhC8q+wc82iQlL
xY6RDJ59RzeHSrJnvyV3+I5abDymEH2cVWuTdWGX1zTe2QnJDtuS60GnGk0euq018eiioIaE8C4O
OWJigzVxY5Z6oimsxpvFVXwE1owNxJ1RCi4/5diH+xq8ehKqkh5DAIWQS2C8roN12gX19r0/jKms
1Yl24kE6y13cU50Oti+sF3/URP+aHVWENUkCEx7Rsf6K+u4LWxDShZvpux1aXVSbc/XW8MW4ELbz
ZdjFes6QQ5l1hqY95ynmK7JAIR0xdlKrvZzOyCHm1SePyzP0saD2kYfNNUMnG8KBXtnLWI0/mYPX
RVN537gMuiuv2WHU4RgJLRJOfZOVBMYyI/wqxeh/hQoff/U35+hsTbF24afyp9dOTEfZBm9z2F6i
GqkgnI5J5M35LBTKd4Wyykz3DZqvzcKQYwZ80CrMlpi4Smmk9uFCc1F733wMTKFog7KNcrtzIrkV
GyZGdgNA17QW1b3c+jobQkUPUcV+0pWskMZBSsEIcJEhfvTlQBC94PvZWlVX4dpLGAVnj3nnRcPz
n/cMH67Xeemhy4oD7zhCUUIdOSZj61+J4GA6GxShOCwH8mMMlrOzinNHx4dl7sHCuWm//ZRYF52m
D9X81VFIsiHOpPSHrj8wiPDQe+9B+eWUs01GtE+x6xzIhIHE/svM0X3vlK+D7D6bdgQPIJB719T3
nHkt1IMbzDGqAVuLi/BWRR7nadoyMpYllkiAjjcS4GEjZ4NaLdxjo0/rVrWpHJrMpyGcv5ZqTAcS
nzD3ifg+35Kj7aEKUNan1zWy9t4AOnn0b2f81P0Q6Bx7b8qn3sut6xaVAwSkdR+gsUFrj5gnHSUG
pUuC4vcStp/AM1/r0T1H25qttP4kVj3UHVCaUWV6BZkot8+xh3550HlXs2sgQvApqygE+rYyRiz1
5unjQt0jrBugLu/Yvp/dbC3bLNTTjsTYxTXPAX0DzkW754p7f6L7VU2F34cww93igokKDQ3Ku9rF
VkdbERTrphfIorHOyXK0c5OIxiY2UjqdpSyG/jVcIBTij4vl/bmJcAO7ANmwTO5rdzhXQuTcLXcU
7k0JUnrTLUL7OsCB1FuHpJz6oh9RDDkvqGb32gtENtJHeOlCge+JXJjt0ytX1Fssn4P6xybL94Wj
VV5hOEJtEbSfIf7TOzQNWvqGgw69LO9+0NJ8diZ4k9a8spi+QoCfUoc899BiZ400R1YCvBqmB/jY
LHxM/bK65812HXSZOMy4qadRdlUV7p8e+8r0ynBWD/SX9JsXUkVPblclje6zZnyd+WPTzb98+V2Z
FzUSqIi/LfE1aGq0h9+3+VMEOlkl8nnJs5SIbY0wFgw5xrg9GLhQ1i8Nr5JpiNIRjf9WxbvNQuGq
zVdl6Qevo/PSv8M+6bihu47mT4z4XrxRZsFWnUPSvg/o6RBaF96Jrb+sGP3CJHr002JWcseX5eTj
ei3bUxT7F8FJl4Xo5yeAQUqeahbuPZ8ge9L/yekvy/btrJ8H8VL35LsMB1AUgMbIhBckmY5ghabi
LMDzXfeRxg83ZCAw99ITKTbvA9MwyRswjlXtffLlsGNIgxxJ49B8GYTpDYDfvftB7qhX9O58qQ3r
D6vdMj5rij0MwltYK84Vzwd7GbZHRc4L/AQkRsNxEXgFsbE+In09nWDcrX455fNAHsqxz+C2knFY
7TbDSS3+YZjxHlsIz9RzWPsp7XQuyBcTds8XJ8Hrcyy+KiklSrfgevuUc3x20Mpv7hMSTrO5jfZS
/gpnCTtX1JgRUmKD2U+Xdb6P0BEaok8RVLTV+O43k0zgUnwgETtwtmVLqAsqkDMBSKYbPyYl0oAE
vyRjBWzN93VMioB+8xFgV5Ua9emaWX/J0bQGI8Z2mjZtNxhnLuIhjuaj7AIcjd4GFRlg6OZQg73s
umFHQixgBi8cbGOQ06GvbREdGQBSa2ihouWkpHoym0pktcLkd3X2JdEHEobvM4A/bCm7dQkvc4Dl
3NrEQdc2rojBBBaz+G9eC+fiBWKY8Htdfwx+mbs0eB7g9DPKT/QkuHmXtGzZUcnyG8OcsbaYxAay
vzp3peN99zRaTfm6du9DWJ8J0kqqjWWavpQjllGJL9+tUH7Xw9MUIoeni1GRYvts9R2fyOtWbz9G
saPIYR2nHbwRc+0fnWn43pTE7Ciadq5LANEBFl5Ay7QzXtFxyFbLh1nDPt1dIzdhpnoFPg1Zhx+k
GwdH3nWXoWnDtHcCUJoey/tZYwlUbL6z+AaPYA3AiK1zIjeZGXeDq4456uqLGIwxB7x67bFYSrhw
J/Gq4XRP5wPDHdQYm1WRSq0tEwPcD6ICBhRq7vDVhyaZWkiXyhbxDN5l6W7ZTHXuLy1g9CmhCoY9
9ZC7pd5FzpQRxE4RO2QrrmeFocOIXRmBkhBFsDU3u+hd0EWwKIooLne/Y1EJhHV5cJwRUwt3gBSb
fsi3EgbypgO4YZIhQJ1O3UKIcN/zd8TLF+Eq8iG4ht2YtqWbut7XSpszi+ti6sc9QiNfWF8gVPG8
1GsOsDnzxV3gzmlpCsXJ2SmxKqRO/fmjYfE1bo+ifl2Dd/S1QA76c+BI1LxV32IMpEvrRWXVhNRV
hE8GHRt3TQdrqhCbHjY+VUOTyd2pIGV9HsixEp9jeW4wYWD7mu+VvoaRB736YQxVFpE29bqrqu5L
3OQKuk4YII8mgfdCEg0WujacV4v6iOvmY+23F2z+b+OCCxfGv1w5Pq0uxuJmk1CNO12gZonku6Dw
qsLXDT4wjT20w1q6L2ihugyiHUSt0e4UAgzEFa1NRrwRUD5/i32a1oN8Ff6uuUExTfXp9DWACYgd
munVMfemh5e+LAM4rzUX6K/OK1RGaaXR/PFDHbdw8/v0AvSs3vQ6ul6uW4clnDu5drYj91ekXVEU
82KQJ6cUaj+Pn3WzHREakwvaX5BWmNZl/dD5AoEZSFwte/oEselb1YK5dpG3OYggYxA0qQi5XAGb
z0Swu7Ff+KGXMFObFz/a+577Fvh2ysXQf4s67oD/fDTbN/h2534g8sm4DBjEgnCl+RYcPKAFAktc
pY374IXm3TXuRzkMbxMK/CQK+ud1WfxH4sYYCbnO03H2cZ6YqAjFYUOTPbXHEjh9ectyACY57cm4
piF7JvbJ4v52SR5hvNop+4JrOELx3k22he2wyl885AasCWpFFEih8NydiBX5zrsgHvaR8R2yE9YG
wWEmaFvTGHmq8Iur6+hXNxqm71Bcz/eTCpfrVs+QpoRV0H6LxFS9174DmKXuNU2IQntSCmfcRVaT
t3h1rxN3nG8hrehL726uTqKwLgdg0kDSuepJ/v+gMP8N2/0nxQWaQj3GIIXvVvk8zWdXPtTRw3//
0v9Gh/RnuwxXW+EGTNE7HvBjr+0z1Cqv//1L/xspSvAnSbxRvGmRHopxB6A1SFOYaGIbG6fd4Pb/
4Hb/82P9H/wL0xHtxode/f2/8OePYdxkzSv9pz/+/Xno8M9/3Z7zv3/nj8/4e/E1XN67L/XnX/rD
c/C6//x7s3f9/oc/5L2uNQqtL7k9finT6t+vj3d4+83/3x/+x9fvV3nexq+//eVjML2+vRoHi/qX
f/7o8Pm3v5Cb18N//p+v/88f3j7A3/7yIg0379v/9Yyvd6X/9hcnoH91Q0iRo4hS18UGCBnQ8vWP
H0V/hXWnC0M+QmJ4UN4kfP2AwXg8jbp/dSNCCJ4SBp7PbgYaajD/+FnwV0a9ABGizA/gm4Qxr//1
7v5wff51vf6jBxI44M5Qt4/zW573L2IZUni8fEADj3rED0LI3P4o4ZAjAgJpN/oAD3y68+tJX/zq
yW9Hdf+vf43G1ZfQe/z9iC0JwNffD/HpHw/9fnxxS3Uvb785lg//eu7vhyHwMJex/8fDg1ag0P/w
0O9f+v0ctlpzKcPrv17y9//FcWwudPnzw2DG5wtl9yr2kpqdgFxPL7Al7k506159iPg5Ecv30gOD
2zshxdgmfKGBjz+7gKBTAL6AoN3S5JTG684T6P436dG9caOnfh7GnVzWc1m71TOPhxdf2/qwNeqs
jYovuF/3M0YGjk2IpkO5MB+LtLurPS7vGZrIJa4VCLD2Ble2Rw5PEIhK2GFu/TIJa2B6jld1hcJs
+D70yE/SVvZQV83eaQKzX0SEYFgNrzrNwT+OJJ3W2ibLb55FWm8XNhLtqAZY3C4RhkKaXxAKxHkL
TPxORrzDeQJtRd+09tSU4QGuyTiaqZkT7kAz47dGZoM/viiF6kvPG039DsCdlTM/sCauct3B923F
G9vZIDxRh42J10SvkTdlMe85SAvnIG1V5Wurk3CCEqkUOsocuA7kdY1xDIFCdgjICW5cTepY8OA8
L9s4PkEH9F1X7jWo5y1ruw3EAl0PdA4gZkLmXDZ5QIbqXwhnYSdYu7HThlS4g2VBZkaKEnsDvY5N
AWKGeJ73vgRKFzSnxraHMCAvDenuRq8neDsNjqiBHMbyh9GLe8S4BS69DXa+dIcUSiVgnL7TXE1A
X9q2DgHzTVE2D+gDSlX1edc6uETjvaf6LIDn3uN8w856E+7m0Z33Iwg2gMZNvK/t9uy5jX2e2Hw0
JO7yagLq6eLq6mhxdnFA13SurNiXnaIJhorhHL8WMb60XG+8f0WEA8OejKFvOFsPeQd/5yflOvWJ
e7d2URSrI9prazoQa6Pf5Fsv043xuNAha1M/DoOTHIW8KJx9T6Gzm4kTJhsyRI6znbZnl/dBHvOa
4524z0oZmNuypSwaz6yZAyugfd8DQAymiD0oe2iDrnkwI/r7ch2G3bYYfXQWVK2YDPMfPUxkp4y7
c1H7dk35TKZCQ06DcRtxrW3g3S+tTbu4/dFsoFlKswLl5xQtJCw6cumDFJezbpJa0HG/ipGmuKrm
Al0sDKJeO2WeNO2eZ+QPJVTiesgOocyk7vZVzGkSiG5M4ln+FHaBM4oT7PlQBHX5PN1IEF3H9GBx
BUDehUWs9PISjj2WHUcW1NQDMuz8jr5prSANaijJQ+34KfFd8hzjjQRNC5s9WJdkEBcCLHS3ISGm
Fa/rAry1hvQOpJlzqTo+XStwdMfe7YEsOby9N5I91vjrIcyoDoQuXgHVJAO90aNlZAE9LC1UTMpX
BUV5mZeh8zI5i0xqDu8HL45+yc673VskjdFZJ9u5YmjfjNuCzWTrMRw8JORsiGEwZ2ig1dMqXpQL
4su16Gpxg34uXqVe1jpZpO8XLp2qU1Q6Jy9U44cly89tEQEEMs527jrkbgZBfamtVHnwAda//Wp6
C7zQ2cYnx4i68ONRHifV9gfalr9EY0jiTN18VgbLN9bmaNd1F8FKvhCTZKmjwqsW3S/TNlVRySbV
0Sj3zNS4XmxZknBxhhM8h89bGeHqKe88RAQRwSV/GCtsRlU9D4dmw0DaKsAC+mzbg9ZE7toA8zfc
QaCBy5feD6u3oB7DpDfIwHLIisiYTSB6dUOVaVv1LF3aHatuXo4u5+5hjATItg02QIsgO4IKCJIW
G6WQL4XGnkq22QK+LkNi0aN7Y+Tl3GN7ThD+1gl7CFvVZehRnqsIBbq/oSkIEV8b8YL40ATVDdAx
4JdPs769BIA9TIqtGgFGkZfG1eplwA7Bt/HqbmqcZt8N24H40dHtiV9UZfRCKzMVDsFRAE3Wga0u
vJ/B56qt0ynRToyRE69UuU/bLXHKxpyWRhu0GPi/TZoPzrpuVwfdDgcFMHoSfcctig6/OkCF0l+W
TXgnC/UcHTakL6pmLJoGCEYb3kdYIsfQvYvU1AByBP9tIjYdA7AIoaoL1mA2vMUOmgYiQLrlXAMv
o+5raFby5Dq08IPpF75qcc8nsLMwORVoT4qhqYcz0f5HK3xRVOuC2KBVsT1IMpXruBepgk8EZnZs
kOuKBflY3su6PjpszgWEFxhlBiS64rYVK6FZ6Hj1GybgXgSB2t/tIDkWwYNnJjdl1Moiom4Wmgrr
nbI+j52o3S8jhEtzRZH5jYmBZHDzwVdnNPEjZvP6J63FnMll+SyF+6UEM8+Kl8Ftt+yMAJvkgn2A
ntfr3O204a7lM7YLNdOc0e/+oBSEWQQMDChgxBssGb6zRz2nDZSDabfYJu36je1KM+UjxsSPQLAO
xAMiyQAS2XGYMlAqK0b+mmi3oPCY7QwLCbTm4GwT7XoOSMBD5U7hEWO+ImPLXPiujL5NDioH344f
tKcGm5Fwd25cPRHNQvRCwZBqfz/xftr1cfMhUd/Urol3YTe3adjA7nII3IIzO9/PwJgxnXVyoQqJ
hetl4xJ9Y/eR77/AsfLF73GYCe4MiTfabG7Kdd9PLZItybxCMbF2O1MXFaUKrTv5FsUhFFNtjwH/
AcYbENXwxBIwGjcdUYo0yqcQW5q3dF7hd9GCHVDf9T38I8VrI5bx2+QChh4ieWmCst17wu+TGFIt
Qz112OButo64zVVkQftCoFc5aR2uPGd6hCqDAzkYmUnn1rpgUMZTwwXsLKIus5594kgESCB6SvsO
zDbHrZAC+CgAYiyJDzFt9U1S4Alx4Mx7D4B8DwrHnTAG21ahm/JyHpAslEuIKVoFSQNBZHaAvx8B
kXCbiRFEG9HHYTBLimAW0ClqzoBXwvgNJYIQ0ZVJGmQQUaJHtahKZPfeWC9MfQzPgkk8hpWH1rmm
h951kCJKvF1UizcLW3OglS83Lh5g6AyLxPm0tPN3ee/4yksbZwt3UFjV8+xg8LPdEcxoJjj/mxRk
wHM72R9uFfwkDJ5Bswa+uyzqbgDKvA9ZAOVEW2K3ktkyQDJVT9HPeilFwnz9YuMN+rKFHBXrQeg3
D9M8Far+iidzt8gRo7oMIgADa2RL/EfGRjAQQXnqGRLjggA+pxUGDRpvPSIOJ1nC8KTHZTuxFoBh
rbbEtcuQ2Xr44dj41YekMUHYECq9OYIacaCApgfHz9tIfHV9R+7Cmb3P/bBfWMMggO7xLz79nCEW
d4A1mZDWmePUEhBqBHVqBMpg3bwmnVp19bUegX6sH8S8LZ16q8ImBu8HNfBAnxCz/uya4cs0HOCl
6x+1AHUwGfFQKe/SyHlOZWRSE853nhNcKzq+livmn6Hp30fVvKceKDvThrdys7xKrDhH1/iSHeke
as+cm3784L+1oDzmmR3Jo1HwbGmi/qkR+gZF+SevdhFl55gExF0izdLvF6hAzHzcpgFyjMwzEDi2
4xjktRR8V+nxowNy5Qj7WDo+eNZpPSgjTN6VQMRAVt9FkM26vznWebll5hFsByN0b06UlJEv0gqo
WghxV+TLZ9DI2B09IJuVhzAMV2Srl5p5eGcN7YHr9BolhHQSD1EZsY6bFHMeSTsA7oTNDk9UYM6Y
9/iYBLDtSgH+qmeAz2sSmSUvfWjT3JiIo6wrWI6vN6hX2bftJsZoeifKNgJZXWjqR7Cp8VNbmS2f
QmBUoQNSvbc4WiLIiFijrqzCsDFgn/ioYx3lo8CSqTBFiuBs0j6PW3+/luZRIiQ1ASuEwh7k2d3k
NlNaZsr25KXraGHqCDvSZAsbdLhmBJ0NQEN/A+W86frLb+u3stMPa1m6oK9Nl0KYe5FEm2eIFDmo
cegGgSnqyjxg3uki1c1IfehuSpEkWD3c2cvCina+3HDeQfIqhabNzbWJb8KzO0BXbyG4o5RSWYEZ
icMUQfJ0tzAnJyik0mZYzAmCAQ37rSW1zroCqYUyFyLC3dQif6CDiG51K0QA8A16BALXT3/7ajpq
smkQz5JFfoqNDRYkCnSAhPJv59UetGNePm9xmHAPN4PfQltRQwjMQmRUQ5kACpP86C2sK72RozAF
Oy8wK5+RdRvyehIQgvxyHEJT5oyIQuwccCdbVwBDzMoQiuK4s96No34fO2y1POou1a+a0DirHSrS
aNOp8PhbJQxCczdrUh5co6gCwYiLFYU0BAXTQvihvaMH/WgtbIppNJiwR9WTnrFLdey98x2sqhGu
gGDhwcv0MK2tsST7oMfxMuOrhyT5nRB1srV/7Fj8HXOHDTTM497a6Wha+rPf7vqhpWlFu19BDz/V
bUJX0D4TBi3EJC7jpgacZLGGdK164dJ/wB7TZyXqmnwt33iDFd63thB0za7Qx12YdbKwnQ/AT7Bi
IzOlrYukOfiCQQAx3rmAvndN2XQ5lci+kITkEk4FiXXHV8NDk68GUH6F2RETbP1efhsrKF3LSb26
/kZhQoA5LeikqBJlEjWnSGOQaWlA7DRxvPO6OUpLhdYq8rF4exzCLRpX4p6mVcGTykhoVm4AMnqX
hLs4E3TjgaJYUZDDYGVbQJ0NE3shTZQNejs2LsGuiCoRAgTsKb16isNFpy3rTlNX7mKkbCQIp7jq
4Ydw2++0kl9LV6oMO1CVLHOcb5JfPYphihoX/UT0eK+Z90UC77WTTZisDVTgc63uas+5WIxWYFpB
YFex3XUbIYb05fIAWHhJetwnsuPRjtOly0wzn+u6/cHW4b0qPZMr0cmUTeP9oWQ4JISrunxmI+Sw
oLsolxN0dM5HEHcbSoMeR5q9tJjlww0NaQgiSKYgeNRQwTq3DxQ1t0opcCds8HfSckAAnJ26GTtg
KeM7DfFvBsAFYtqt7LOd04RZQAZWeBOWwLLFOWsJ3gNfXyfn0eWm+s7PQLl8yAb2URPVoBLbwrEW
+jrmRVB42zwM4zemMderRhxXgMO/MynPDjyWuT6t262yn3AzRdt18/GNhZof/AlbNtruTxX9jBkA
iMhCxkZaBEXAqWvqMENRL/J9AWW2coGr2YJ2aKfHKI5f6GAHYAAQfE12F+hgzKipsAQpfE/MepLh
2kL9dSiJV6WQukMmry+2ra+WIGSnnUAora8WUMVK/URBM8ExLXDAnP18I73262ieqWQ/xhhjmWQL
1qzclp+DFEhzWuJ7KhtkXQIHqGIBg/NRRolvwcHLV6/EA5USr3259XlAa5U67fY4D8iqre1llmiz
F27OkLXfumyIsbYYKiEIFsfUke2laiys721LMqTK8mQcPijZUPF4NWpQsYSQj+qnRW7/k7ozWW5c
ybLtFyENjTvgmLJvRaqjQjGBSYoI9H3jAL6+FnXTLG9mVdmzN3iDN6FFiGpBwt3P2Wvv81Wh0W21
7WzwosWHPoWdrirg/WF645rtncme4fWhzlQfoIdM8N/W5+irW+5wsrEd3GUy2/YVaIHMBBGQZX71
nOIUBOqrNeiENmtYCkYuR+LW5OO8UfYmJj5k7fKG5Oy/DkgGXo4lWx1yA0OE9VoVGecHjQ9hJHQo
TMuVMdTX+/yw05BMHywhF7OwcN30kDhKQitEZ0mpukgne5m605qGMXlz+fDTLfN6GXJ38l4+QFL+
glw6xDWoidf6+y5v2iWJt5AIlMtNSExdYIlsw31ahXa0zlvWS8d/SlvvI2qfAHC9fZg1R/4UziVT
+yXt+Sgj7qjIT34FTddg6vAfOtt+1170y0pyJta3xmL0QULT1P/l3ClRamEOw8n0afagzml95gM0
Sg29TU1hrMeRE4QYmXQ6GCZ3nWMvZTssLc+Olm7f710tNfO721diWXDq9Mkapm9f2NyIJWpi5ND/
aAKPYD2V78O7zaUpm2Yha82JO23/sOst5XyyRv2p/H7PlJ1zaZQnw/JOIST0rhhndF91LpqhWhWD
v4wIuuaGCl+KCu/QzJIju/oW+HeYoJj4k03hLCKsDqDsxa8qZHRg31gLk01rTCFL7KTYmdYvsLar
39BJyyekPDptL4PRzCuvHn7ZVXVzZvu5jaCeAo1QlueL3I5B5TLjS7j+SYiIE2rin0dzequzn4NN
j0Mx6wQMJI+Cl7ge+nUYtjbYxrCWcfOieH2Wk8PxZYC59G3ESWXDlmWPRVJ/AjabrQtZmdUvuV4J
Y3xvbGY9N8HCZ5wEL6OBtWp8UyOKtIVfdm2F47YJxSkpPHay9LnMpAtai/OOvUS17ZXezA/Uht/p
0sosTu9RcWiG6Uc41jsOEYuUPt9QzRs3oqaiQpCbznjvtX1q3Pkj4cBL5vey0/7S9xMqNBpsAcu9
P8CXjMZ7NGU3Oxrfh6klMklmiMKeyLY+6zdhLRUmzwUbAivx8AuQBgArNp/jNP5T2+OzuL9XJoiD
aWA9nZDcwtzfEb/ITHSzFtbarmlLqRaIpi8NuWyb9DLC0q4iMd4qBjTHZr1x0/uVHtqv3utuyg02
8xy9jlX8kObdxs+rYBWa5IIVOfow0z3YmRaNVX3KOdhZgwLcFE/e4Mx7mFeA/kcdpbB4MHew9q5i
7W+PKmbnnaP+Gk/NvrfcJ3BYimFaHXFU/TLJxFgyM67Yv6RoMqusB/UM8AW1bbGw/ei9iFia46oy
V4MaXsuPbhg/HLv4YbOr5TRfKyxfwKGzgtfBjNxcKa8nrPvikrhljylGPgSVjygsfpu58gByDgmO
gS6kmhoS+6rg7TQYBRrpu0dlRm+yNteCHKF1pbn3UE5OsVFcy9SuNn3ivdnhvfmWfuIDTBcDoyOX
89T+rkyOFhzz2K7qMF89ZV2+KrKe2y8vAdTLcuH309bACrIwGvEgUxUu+xB8LRtQ3A33h1mICfeA
y83HBrzwRhVjKPHX4CULM/Q4Fw71h+ZC0VuA8OhLD87fYsRqmNlrtyw+ExGuNaf/lMtctXKLVLOa
c5NfT1Lke8r8mQOVnchT6VDlS2udROSd4k47GrF6GDiGKXfejXH/NbKoQiJN75KIzbC4jwzsAgFJ
O3XH+dODYVlEZr/p3KlYqTD7GUZxuLRt/+QZ6TVV9iOY6bygOzVvfK/8ZJ81Df0ZFdZliJpl7RtP
rTZfswIUO/QfqhRYVnrpp4sVtbx7SK2a2LBe/+zc8smjj02dMCydJj/oKceOZbgnj15ZbK9iGsMc
AIxV43Y0dqqqXwK2EAOIO+gZCO1HKlWyJdOLfbLD7IU+/m6Y1gjzr3ix71PfqXstoU9S1UyVsXyL
2tL8Xdh0jM1qlgtjghgTzGrcGoG/U0V0EV/xHeeeOugW8s3qVSUZhdHm86rTY7RUZvBmF9bBNzjP
25A0NC2LT3KHzg3Sl+kTzUjR+oxQsqi74hpa+i2QgbNg/M/ZbaIv8Yuw/JmJf25Xw3fUXgGAgYE9
5Kc32cnyCB60bfQJpw5hr+NYb7BhbTry0FpFiEkT91SmNjM70uAdVv/Ni+xD7BRrGkzPsaB9r5Tb
rIPR3hetz21K5aP7eB85aYtDUS4CUoSXwXjN4/BnHWm91uz1g46fkra5RBHqR9z8sAnGaGduEye4
2ULn+4pWHIXMazz6BNCSRkxXgL7iWAOVMVDeoC0gNkI5P4yBPnOYWk8UGm9hMYo93MmLa8KdDiZd
gcw3PsCGSZ5+QgurWQK631kfQIaWcDhByi14q+bE2HchG5PZtfEuqykBwQIo6Ob8qJz7GRBcpJ3j
DE4C/F93OxEXyaIrp69MS4xrao3z41hUkH6pkRHdJvIjGaHeQghqa6+c+qV2nJUZsRf6PqaSqP5d
jmwuSH3dWta1d6k09Yy8N4VNlSAUsa7CjJFmUVXzusVNszAECmBrTHJlduPBpcpg5oO4T+AulylE
SdDYERoNrfpZp68jGt/CpNuCilY2y7htIKa7+E6CCmLl6gYrEZ17B9PkU+MG4YriO6bGLgbe8212
IbzgENQda70/b5Ko7zfDxKlTu09jz9f6xR09KixUveTq99lwamGwj0HcL0SLBdfBu7JKqMeclpV2
VvNH6P4kA/wdDaJe6jmlAehElMUKysiEGJozSevQcM7cBNXGQ1Dbz1Ycbgus2Evlpb9Auql2bJM/
MdPbqqtOtTGnDxS+DT6QvFmH7ofF3PDTHFKE2EG9of1KIpwgZ9wIcTTBhS4r9yUiMATts6cvXBfN
Yq69GEg+xk/udX8CLzE2JFxwlHUIcp7WnVnh0yimYVngehsXNqZ4XIztZ5X4x9wR/tqrXIy6XUWF
xMXk6F+uqsjiPs3oupFl/55x1N4Jmqjagv2ab/jamQo8euOGsS3z0faqc9+IWz/76XOvMJdgNm59
YlKcQfBOmQkUVD0FL77rV6cC0i5gcJdp0a/oNHJ8nZFpspmKus3ViJWk7ChVa5M34fRDz6N1CQ1H
rcjE05jorjan9nTJcOUaJRQtD6rndwzRQ68WeZODDaN5DPscNpO96JrCweCHX98ozY0flF99Y17w
B1TgUpRrsmpAvMxhlaf9Dy9mRKtrwjckpPbJpqEfKdqFsD25ZAjpcG2K9hilb13hOjcVEBzgtNvM
83d2XTMaTuJmFA4qVpDq99q+g7QM5uXPnJ9S2quo3DvbkZ8dmvkuHQGFjVEvbbLWFnZnfqZu9aCY
NIkQawXbGIN+nzjWe9lofxvWh4nQKXqqr1ExPGc+Vqi0SB61TtTTlBfhik5ov1byZuhCH1RY/fB8
f+8U+c8s7/SeQBJ/ha7lsDw5K/LIfGcEmK5qa1ildGw3EvVgBf6BvTwaGeYdNqTjWuIrGSDQ6T+5
qt/VfU6EpMYzVJJLiGLhLMMOV7Xk1eZfacuSa6absYQbS7x0FbXOpi+Kaj00WbY0y/ydm9pdUbuS
tjcf8fZReR7nopyOzWBuQMfjx3EAbZ5xIFoKAH8WbnswojECjPUxkPvmlwJQooRJ+h3iIr2mljyb
tKZY9r2aHchnMCbeM9fhthiHuljMc4KL3EJjH8Ip2lkejoygQxl2+tk85OP9RXJEfnHcYD4bMbu7
6ZcrsM5mrRtrlVn8UsUE0tkl5rUXnflUz8ObEyXbeu7GZd+KcFWNaBTNFNAxAVpMw+gDC2lxiFAd
jLxiiIIt5pVKR2tNqfWzMd3fHaYQrFkADw1XrcspxoLBWpLAuc461rZS42ibTKx4tTCTVQn5qU2O
en7bLwOZGqc68442L2WaxzAUGa6dqB6YzEa4wWosJ9BcOqzjFI8s3/NM6zVGQ/V2esqCDT6b/MHs
yaoUFd0MIyrPhjSrL1MyrsIV+64czq6Ifosi/Rky+tB2uHh+Fi4m1dEKCWhLsV9nOKnNbS0Zlpw4
r0lqHHJvvlHerD0XHpnjx4sK2eXSPv5oLZwvo4MqVI7HwMdZU4PFcJYHzNYcSOP8w0h423Q4g0mh
uJS2woE1vbSG+dmFoLwJjbjNWI1PUyJefTv+jJNyj8hfU2piTY0RSTCwpi/SmWAb7RIwIHwCWiW9
6ub54hI78Qu1K5+OdbKnOFjMozZx4FZM04pXUy5e8wFvlyE07zVhbcom7tC29aazeR8qJ37oiXiQ
AneDle+6OXrRk740Fb+boIBXpRhYfWiL1NDbKV0Nu+rPXTYwXcbFzOkVOGBVdhQmFI6bJy9yGqcN
qHKzcMxwlTDXEiOJ07xUY98BemPmZRPER2p3n0Z/P+jngtl71p8gwpfQ1q61mpgrD1g1+RvHVHdm
JGKjKM1+1dSkWkAALUzGAa0TXm1QHR89w/AxfhX6mqVUXtUdGcnLgxN7r2NnwPNz70fIDQui83bu
6BVbyiC5HMy9O3v6Vtn1ZQAkFaAXabX0rC5dqR5GKMpye10ZFRvhHB6FPd86Zd1q3VzC2F/1ELS8
IYtoZQrAJMNsr77N3psk9oVFCWg/VVtVpiO2wRSpKS4eC+n4XyXx8GSMJFi5o9E5+K5IF94A9Ewa
8MgJgmMwF3WVFhnZ9/5+8KFsRzdsH4Z+jElXMA7jCNiTohVcaD6l7IXUmWFwkQiCez0DVjgd3dks
9dQinalJ8yQNUYLLi9c1WMXqH3RbqVDu5+Sy9I+z0R+DpAguTli3rC+eXOVl/hZZomDyV/w4AyjV
evQxswbGPs6nn7TiIaHr4DDZDiGQQY9QTKwMVAMduHU0FDNh3aRkRCISp7izd6lB3koPJMBZnCsc
x8OydYeY841bPfs+/d5WeT8RnYNNkMvwvUmHs3HfkFPSr46qnCKazZH9INhnoipF7uz7+oyNtFwU
ZVlvgJCFF7jPd0nKuTN7Y22ggdCnHzn2l3PunPVsfGRuoj6qBrHJyrR5LJP83HVe8soCHEamecmT
/M1wEt7MY6TWXlvmjwOQcqKgvdIxetO2ZZ51MoKuO038hlP8ybcwRrXY03+29KoT197WlKRHaTUP
mC/dZ/KjkvWcTW9GOjr7SYYfncNt53aFj2WV5zhK5Jd8rOU29t30aIzJUuUl4RpV/02LF0ckS9zh
9//m9dwAbM/eWhZNdM7uNoE0T4qVgPvSC93XejMMY7aqBtHvwNJY26c8uqp6BhRrAC8pYlSz+/4g
dnWyFBw7OruSI13rp+qvz/YNb8YzFqjVvz6vv3+y0+iVZffT+fvj3w+ZZbR076MNgQmYNE1vev5+
yElwknP5LNxifq6Njv1UpkS63v8ro8JGC+SF+X52FmLEBGVgsY3aP5Xk9EbK2dULB/O3mwOUtEwj
QJPaWaogzMhD6JNdPDG7Oxv3Gb6tX+PQ3pJORB9zF+HV8ar4B0HBIXa+snyNEyQpz5LmE8VPvJaR
yK95hsfCsD3/PBEovs0FW07bkGxaxYoo+9zsjnZBLeYa6YPRF8nR7nVy/P7X94Ou4mA31Nnavz/5
r4//T5/rphktUSfOVrZDkgtHdQ/3UqpusS4uRmnHjypquptF5t/9o5Y1VNe2l8/fn6OZKX6cKLnY
Px3vpgYz3WYW/YvvZxOLUQZNW2jauzxrRPdGfDzkD9/P1ma3EiViYw4T+wzr8dcXaasX51GQsjFE
k7rViUj3YoLs//6iFPGFLbXtt9//tYQT0jkU01+/cuEZVwKrxDVNPHEDq7n/WOih+UoKzuP398On
0B/heMgguj9JQYY71IhR5e4/zXMEaaJSln/9xiW048LVSp07Zxz+31DY5/irKdvyT/efGPa/kdv/
P7Ha90Fj/zur/dI3af6beJXu498R7/uX/QVsu+4/kE8J6XYlj67yYOj/4rWl/Q8h8NX5FsmwypE+
4D6rxh3JFvY/PF9K4f3FUUsXyPuftLYj/2HhzfBNx3dM1xWm+38Da9+R8L+l7GG9E5ZyOdpIvpWl
xH+OIqu10tok0wQlznVX7UTTgeZODuoTGRc2sg2myzNdGWM3KTqrGZlZJ6sZyHshehw1y9i0FGob
r8nVyhzcmR41ye5ZH/2qbdvY/e3i/hM1/ze0nKv4335b3+Z6up5UJlOGeP5v2YDoMkWfJkwzcmWg
tgZjAFd4QYi+stpVTiW1tfPwfZCaro8dzTgNk+JkYRRyOQwvm5b4ASx645KuXkosQvxaT3QA4RCT
k9XHFVxq8ZL4lfvKfZyD2HD6W9X1lO+G0r8mfkqMxJCH/4fk7+/Rlf+i5XkJXOVYFmS+g6Due9Z/
JDKmypxUX2lMkn1PB093A1Wtpjc4IiIlk9OciB4CB3cca1nZ6NQD8Rh3Q1r8NpI6xolo4Nxftbbe
j1TwjQ7aowjSD0pe/EFhbj9E2b0jXqTTQqc9zUqb9o6pJv/qxsYbwzP7Q2LbqPPjeJQd/QCftoQf
3TeKcrDgt7Swd6YcN9NYDkcSrIEIijinZzT6OzN3D36Srr3Yki/NDHI5BDW25cqrjpjiLG/qH2hw
vnuZKP9alP7NGfL3t4P07PsL/vdrh0yA0UAKadnSNa3/dBpUuTlYjW+3G0YTCOx0EWgPXqZtiLzQ
mpjeCBMNH3Jo6LXjVdEz/eFqOXm5+mEXznumSzAIRAvyfxpc2bI/KZfNS3onK8/oqDEqQDNhfCFC
ND5T6U1osRh7tvEc4h9eButBpP7Kdwrsrn17n/4MjHxryTVaeQM5JrUfYh01gmNnk4IryX+izgkP
pqXag6OH17Qf1wQSMpfVlrRDTIzQ5lC9x+r+s3clXOUSTEhxoNL5OrxrbbBvzVKSy1B0nT4k7QE2
ivgejuuGh7eATli26qPQPPiYI++x2esi7ZtFV+sb4MI6pqBY18RCgU2166QH5R8ym8qldr1Vn/3x
jARTPNE9KylHJp4OYbsz+vv7qENVS+RvN0qbRVGTpCUjr1mZ01lqHz9XfAzqJ7PywB3jmfrJKX9X
Dt847EFcY5+Gp2tTLrqc8vpI/6ydalhN6g6AtI53SHJ0QiMuN7iL6f6pmjERZkEIqTwWUf9HRO2j
JAu09EsgAyW2NgkKAKC7Rs04bgvvae5oNzJFQiBGmEyHs+p2aaeiwso217tyFvRECpvsfjECxAf6
pCPKaKvuCS5uD7zXN/NgQzmUwVWaNqkcAwEnqjapgEpwFxGX2yDonyVTJ/bA2USVpS9+Ek4o32jy
gLbMm2gXE74LDE73XAcCm2oUqbRw1l1cg4Fg0CUaZO24IFvabAXHzFKAu1nhEtP2+OjFhtyTYnBQ
Y0g30osfbQ76i8oib0t1xvCQRjOLNL2CfASe9g0zXg+mfAaaI2ciM25UihwMLUA0ctbe2qnAq9/k
SEfiCHxF+JZwYTrj4akpw6NXpWjUYdycjGLfdiRwpPoeFCoHvY087S6kKQ3Q3+TgyK09Ns0pVgBa
JBA+ta1H5JFSxYZ+xJ6mW0yOprPNHdjV/h7LN/tQwxl15tL2Jv7EfCD6YWRsr9/3PwNp8t4MW/OA
HJwwW6Tek+zqnQszfM/natzVXZw8zGUeEPmUrAZGAGyDcWypUtP6gZKkIiVhSliXG5jXkXEgPToK
2DRh2PQFY4yuTICZcR0NJREfSc+WoEiu5ftTw5CAMQssAzJwV5WPOqPC8pjkY3pIq5Q3oOhJctbW
vjE513/b8Zus3IXMmHB4NhUP5ejViIPei+cEb1XjqActWR/IK8txIRJbLPJgWNJ7jtdw3ahSRh3v
7bD8YpLW+NBW7rDvtXqmVdzvgs5587VDW7S41V5frrLOYbhWTfwNjY0EKqyShJ44FrAaUTqTE88b
+I+rPeRyWebkNrh5tBsKEg6ZF7w1bfecW+21KR3MKe4rs1CydRNF2S6u+RUTiUCfD4j6laN+ZL3Z
ndI6OANQE1mVbPshC7fhRFRWS2CTFwR3utS5K7IYYXPD3BiVnEC/e0x+vr9WHXBSbIEwmtUU4nyZ
OXL3fkMbw8crGiQNxs8ZXNY4kqg7YPm13iebpr5bxjsmdoiNKcbXcgQvqJH7hruHBpX5S/lmhEwl
+CkGkr/nTe+IHB+E36nFqKJpRzlHMhW/jymS7kookDiYtA2Z01Dpo5dNJ85bzcaqspCYh/YPflSy
XKp2B4qDJyVoaAV6fHerdOMHgex9r2fpY7qF+UCRUi39mN4l3uiPkfyAOuIT0Nytm4HUWPo9J6TG
ms5Q+X/SjAG3RlSMbBWSJn1K5gxhj8U9NTo78GKQH6HzajsJUPA4eHWHgNJCILjm6HTGSOMwj+Z5
1Rp3oBgN8RTdH9D7Gd6YOjtr1vo0msI8uCDD5Gl9udD7Z6cNl+7gIDbNujkGc0+amGe4q9izX1My
Kh/LbLSuThZ9erNLZFCeYimuI29jxKGzgZ6Mf8SyXjtKnE3HkdfRccqLbal7Hx5NSzVz+Tg0d2Vc
prAULNoPYUdIowhTJgAUoEDt0g1840pZs7CkDZ44herc++JHh2S3k5pviSf5Xw8TtpukqN1NJHil
A0KIln4v/ky+IV4sfLtr0UTJJmpm8TJTq+7xi7EQEzG370beA7iZhgedyEdXNtVLhnMKLhFkuMZp
T2YAngJdWdupOMY5qt5smPk6s8jgSRmFuZYEui7phozbkdIevrwmM0fVNDjcZh9yPDw3rToVlfUV
OmBe4RTepF0w4IVUrzLpyKEwSVhowg/eZ8Ux2ZsGd1LqI1Z6pvvVloCkum5/YruIW9chr0V+gUm4
m7TP6kPo2PXh+1/fD7geog3L4Cucc3Xw8sY113ZELWeayY45MEsywuPdmCh/V3WSFV5FMWe7Ol07
fuy80SR91MYUv+WW/eqX5aGZ/egA4Ks3URbffBG8S50PO8UBRarOPXw/5BEZDWU0SNSYyUMGqueV
b7bBLqG6fxvq9rcyuvBSAG++Wv7Bq7NoeedpaXrkDil667HiUDQEHEk5hMIeymhV6gLpPLKK9Vzf
0wiw8zFrySzq5NyJnKGZAAObWup62YxVdBruof+9fK1z8+xhnDkSommv6txNgK/RS6skO/numsaY
Oo73h9wfCySHEVEyC/Nz2057DhHBcZh7YtHv92XLh7u5IKwKizan1unU5fMpacsPE2MDBsvK5zbE
uulCv+SWQU1zJ4SIdXtHb6fvF0fTpvESMHrOS4tunGZ8FryqOI1Il0M6Gjs6MJaVyrUcMlAr/2QH
WQpi7qhdbEFHGUT07SBDYKqLRWUHzso18T+26UxiPouZpeJ4kWeuXtMYA9FtuXqMrkfHiVF/dAM/
OVpI5si9tmNiiBiqF2H1e8zB+Q7sL6c/RQCEl71LcmA53evPtA1p5Jc4S1Uxu8s4Cn7N6fQn1F6y
a50hB2aZfo2xWa2dMvIQl9wQmj88wI73oEu0gQNONctBROiBXnkMJsyknjWS+xQ797zGTB09HbGy
tiFd5hjywSfVVpvsqO4g6GcZ3ZbB6JscluDqBka5ySQNEihSa6vDojiNWZXvjTbuDixhxpZJEmia
pQlomoS7sIOmscd+TW7xlUsIJVUD3AG2PlPp6ENu9eRTabmn9XrIsyC9tMnvJiFhsKNrtZyoe0Zp
owGr+JyAwYSjU9Mf1q9llFHXWWODyjtWD34SLAflfYxmKB7nuHkXZIxmo3r9CfoX7miH3zxbigfy
U4g37ER1HIvwKydLfI0Lr15kHmQIxXqwwkSGbXMq9lNGjKBSAVuTKttfnXqcobIiK5HnyhupwIJb
0zPorJnba1STemfeA0/TdKM9yb1aN0vPuy/dAANBI8++ZyLsuTbQ9uiyAOAFXBiOjNiVpm6jUbX8
lrgfVYk/aUiARuH3l66tK2aEs5sVkNmyIN5QqeyxFQ85/Uk0LJ1tSWZ7ZWUciLtfU61KbjKDFh8J
oPBG8RYp39qYLcK9drpmZ4blYzhhCvIKKvzIJzmn6c5YM5G7iA/kpgWAyQL74iqC/uoEp0jg27/M
ufPWLKscTVKMPArBex0FBBg3FaeRgDbsYhJTfupThupUExfVbx706NngXmxk96CfOYTdUzDnzUiU
XFXu68TFXlCtIwmabFVrzVzCRVUofdAR5U0SiZfKb7JtEdJ+DeFA3Nb1l4jzBPkI+5h0ut9YDZx4
MjbOhaTR7ZzIN0wG2esUOFea5pxKe25PF6zTNCgZMBu1nLFY5kBp/ISKzM/3EU7jFfz+z3CqfgB0
a1l/TmB/sqyDla1Jpa7aO3aSLW0u78pOc3WSLiVP0wXFRgtHnKf7w0y+O0UTmhb2KFZQ31uNNqkv
Xk4rwsxLUmqDcKfv+JiX6fr6/RAYECjsRJf7IQm98ZQ4JAxSiT+GpVGDZPTHHHUAuazI6EFMcvpN
ofrUzmN3IWjUei3r5FWbeXzJFN6ZqOzkEXjy0uE/uI55X97mmET6+IKJV70wsM46+o1DiSfIh8oN
+FWKHTEN83un6ddnlflWutziSpXqwaGQXGm/8H/WTQ8GYHm/ki7/43VJ9GoZE3Ux/cmlyO5F7FBb
VzO15D2AJ/kSsVzbWKqHetx27BPLVLB4N01y9BRW6+ruDSlsPAYtw6u3SZhjEw9x4onxPhCxbo61
l08H+LWPwGbUn+djaIm6FEU/n2+qHuK9JDaMZXgILoPIPoJVE5OsF3RNf0r6a50T1MZJ2N+rwouP
VoIjw3BnPNmSuX9d608vjkmDNiAoJuM0A79RMB7RaEbsH0Ox7hwo4HES7ks6y2SH3+c3stWPkJbR
W85UyHWsWfHl1Lcb29bhziiI60yketPD4G+0Zp8hzGgblUH3LCwgI3xRA2GR9nhg50aia4PpMnrx
auyZgdITn7/zyNbb9D6lAFlkaLruFPxwdHDhVRkh0zHHZaPH9ZKuv2t1+WOar1FZdi/+iFe4digg
8x4HgRxfvSrkkGPHO1UNW3fMcHjHtIwNrZ/1MI/HnMieGv715g6Yh0p/iy8125SF9nY9bMV6lj/d
xHLfsgHBVzEKb1PcSVgCG/1zHvi/zbY5d401P2lBL7uy+tuUPPDaGG8lPNUGhjfaeXnMdJVZIQ8S
yet3bfU81SkjfWMUVK7dySDA+tVpCL0l1tHYCB86dyqF+Ra5xNamOTbfAa7G9U417YxNMNf2Ng0l
CQMune9wwNdfO/ZVGGRHIu9+MMXSeZp0dXF7sNyEVLBNzMHAIDefESHY6tr4RljDAfrQYnhkYP+U
AYFDdoo/SuGM8YGQ6C1AI3ZyAtfNq26T0PZ7EQPkQJrVKQ5c/H4EvKZwPVay6pK6wKpCBjb4oY0d
cX6d2867ECV+C7SXPhDk8MmGYqxCQSCZIi/tFRN3u2zZ2fcRYOh6MqTFCf0eLdkRJJ6n7vzKsB3I
mXvGgasfrGAqn3IsyD1QXqv8V1co49lgj877gf9pQz4hbq4Fcyz6PCpeO5Tzs5eTQWWBNrz1gUNU
ANjKmpZU+hZnLMW1N9X772cJGvkVzcp4+H5y8kiHMJJbwY3fC6c7CUOe4IrG21DL7qwns6DcmvWN
iMv0UHnWTJeP/461W29NYnDX3Rsl3vQWBBZBdratOIsOMwdXc0dUePbsmGX0ZFn6/P1ZTlDFRBbj
PgKmm99QeCaSqnW2//6i1ilfmBAqWVJy/aLIQ/3+LL+v1TEdZLIcXIHRaHZuWo2fRT3vogF0Wuj2
pl2mT5mEeutksNfFNO+IQMKJhkFjTfLcypYVoXQ4jhZVVb+OXhdsfUGi1DRwqq16bmZBkyS2L5wy
afpFBrm3xOovesyrK9MN8PoT0b5wAo4KpBOl2GeSYD8pInZLurSJdzEleQexfZ1NgLsO//RC2si2
RgYCHoSu2AyohNAUpA7WxkZl5NAVCeAUVRexHPamk7i+mE9H2txczkvCjg5la3LKJB6az0Ll6d3S
WkpLz5uK97SdKgJW44HcxYmlJvasYzf7i7n5L6LOa0lSJVuiX4QZREAAr5mkliW7u16wlmhNoL7+
Lo5ds3lJm+k5czorKwnh2315Rk7Ja26Fqz5pNY4Ow7CyzevW2GlFYCWttp3rw/YzgJQ7ZiKfcyso
0nA8zvmY23oo5UfVcKARbXbTgqMA95/6Sfrga6E+bztGFYYjjocZv1Jwir4VcGbLT9Uil1sHW3ob
VlczJUZpR/AnO/NLu3y1PXCNQd8SFpimkAZSnrx5lvgLwOnvJTLz0GpjH3X6lBN63WRnazS6rduK
8KLiv0av/phNQ9ZSL+FaJPFzaVc0PlE7byH9H+KE83V7nNPIvMg4K7AI2bu15edYL0UTpFgo4pJj
uq8Bx0FZmAPC+G2yb9r8RZCOZGaO+U7hF0puMcAQ2m0NexPpLLoYFKCncwLZd/HZKgjDxIb1s6jd
bmvr/NJzoAkE7isAEOR/SVaCiZPstmGcg3d0OO8ty3sKxX9H5OoTHeSFzER1xHbz1+0YiU8och7f
dPZOZrlFwVwcG4Gx12ZSEInO7pltoUgA5wX1uTqaHJoAoi9aOH50+bit+a0bnDARS9WjZEKz5cS8
bMrS665LBgbPKw9VP1qva8ijdML0qvHEAi5P+vdEGE+v/2E1ibxkE7bAAYjYEKdYsBbubGVR4SbK
i30fqu9iYh0pwxQFSA3+IRMtNWEgDnel1xxrw/mJ0Dnu4Q8HVS3qQ1WsI+UWv0TbZ3hZVfI3ymsD
Dmd/i5F/dvN8YGgxU3TBPlXhBZYZR4ZJohOz4vQ3GWPQ7Of2AncasDetUPipCuxToutPxH7GLbmO
cs+wtgU1vJTKuhpemu5rk9s9U7BzTm1NIMo0SHD+7aNevFEusIYE5K3NGKw7TobDEXIQlTXUf0ww
o9vIW5gRYfDICyzmmQXnLamt98pzSXGhnvTxiC3acFlaFEl3k24tu5/+olbdjVI0e1gchxpJNlHt
ayWhQRMZVBfgnJeZU93GdPNfvut+RJZVHyJ/+eo5mKFo4X8L95b1kZKyOk4lsbrML42AUyMbCfgf
DoO2x/coFJuKnIpXNnh60WirEGPOWLo0YmA/Zb4lwzBAPGVDS2n8ypL6OlbYm3K5BhvwbOV2jiuM
N9ok7Y12CQGqPQajwLUvlSfLEOcUnIVn8NTPSLHbOoy++8Ps7CZJitJ2Jw4u1nSUVDNgEZyOaun5
Vhs5xmgDbBOJqLGdzh78LVyPQcuqeiGBN41XL+dIzfYxYJ8bjr3dFsd6VkwDIEqxk1XJpuzc/qpL
GNX+yGeHHiHcoT6P7UhCdcxeqFPpz8xoH2CtMugxfYT5ZpnPKJSNxOjhGgtoc1bMvINGPOvhw2gy
bLXK+MwREq8LIf9NMqcmtx3vU5bgeUzcf4Z8OCgOpwq+FYvRnLxTU7hxuvDhh7q4+2NBptZznm4N
B5F3+1WzPOxGd6pOQwtpcJk/atpK4O52BA2idl844EIgLezi9Y+cVKOvsRWxmfuRG77+dwayAFr0
YTi+aT4ovh3DS5qRMiqYLpwrjhljUuevE8mBLe7ziwnHi6sb1yCntn5aLnSG0uqLA7+qswWGAJw0
iVRMIJg9mA6aSv6ykGq3bWyZW2xR4alZcM60CxdmodbWaU+cZNY+p7K6qoGhDTG9+qQahRAsV6xM
T+Iq53iMq9v7W3ByGQdyaa3PiXD88EKaH6d0ETc9cwNUITpQM0O+rW33y6Ar6G4M/OSgSpJNPX1y
eAJohXE/8FxOE4A4DCxK8bdB21d79IdAWsBMJ7ytTURST5OpOrZ28XcyrHskqx/AD6BilejKZDkg
juTcnVr5E6Bu6I7NI4QJOk89scWx+R23zWG08Wc3NWqzxzK8bYD9DwT5A79sbwuFB9I2C2xEYEgL
2sCssmw+XO3vCHP8dhxCNK6LDdHsGEPoXsvz7MibY6rijF3kANSCs2uehzuq7vemMb0mDgzStF8O
UYZfx1w3w6qGOVWwp06KLIEVexdk6nFH+unoaPuUQKAKWjbei22v7mFvvHkOkxzuasvOthkDMZOy
4sa9Cp+ugSQv3iabiPtQfB+wUT3GMr/kpRXQdka7hbahaFA91tUYpy2rozdgIg8QQaQ5pAXulCUE
dGhJNntcPWTn9ZLtKJ8Z3sDQNtvEHtd4xrV2Nd5jSDPbxbuLAla9QTAX5ZKdZIFkY6Vjw3WZ+GJY
mXSoqnMbUnymI8LkoXYDd1oeXTFwTDMzziGT2hUtk6uqcoBDshD13a5k5G4aQSFK7wQNdIN1czjS
QIrVvScjYukIL1xe0l1tPvEPjmRRBMssl0QngSHvrSCNrI3gri7236Ip/wzKezcGRF9hVb976i5q
MXKCULQLzIwr/bF3t0OFSA9gE6uS8d7K+DOKxnrfTehcxJK3SYETMqWICsQxYRVcPwHVWeNB2XdF
ECXwFD4AnyDDRr039CtfOQFZ+3pAnzFG8j0SGe4icLn1Mj7kSTH/8JtuPyZekM9Sv0W0PYdVRzDA
Lf/a7pKelcWVhxODhebfnQwDsZYnuIWl5b07xFF3/ln6tsL5xdtRJBZdZ225mKqtm3VfCUkD3thw
mJiVYSGeRmJzxivv/9P0kk8jS3/EyEWgZIcXLoT1wdGmPhchcmTOuNJ3sqMRx6+ANskXTS42Z8cp
zmpycFU0xnGUv7Vdg5Ff5iPwFbS8FGLIYFendu6P81w3RwZLJQSP6pk2LsLoXL8wrTjYHTTiGnBZ
D8B/g0W22zvL8DOrpLuH7469MRFYe7nPH21CuPSQkGCjrLWRtncAGbkEYUowssr27ZCX+xKeBlrt
uGPjbzm6E14xjPQtdfOCxGINbMAT/J91+jEPk//euFjsVVUf2pFQz+haMMGYDR78ELi9n7EEpBzl
2t5Jrrn8oMRc4qisfuIViV44wxIm8KNXCLwKmytM0LGEDT0hZjne3nKAhK0MX1x+O1FYZ8NosB44
gOodOH6OVJSM+ERXYs979oOxrnFlExi+uXcEET8dLWpT4ejACvAyO4UOtMCTb2pabzomI5t4IeoF
87vkUNHm5EzUB0ZW6DR8BILSNuRfvIedDClI0OimMaFshwFgZCxfFcrLp+SiwQJ5gk6LTy3PoARM
Gjs/hm9QVW60y+w+RV8m1jtAi/xwxulrsqfppuNq2FV/m6TY+euAWAG8uqNFQ34zZH4wO8vYqqXr
DiQd51NaufXTsjn+0xnX7VxukafYFY+kSeFmNxBAMOEcOWZWF76nTcOZsXWZYRINsANrcsH2Wu84
X6uDjsp38KqvGK1eOIptEo7tgQYNRpRDo+3/VhM9KZOsSf/4xS8D2087uTji7QJghrA/KRpmo6ON
K5iYqFSeCd2/645wF+7+BH12qhAWOan8bBj2wqP1vleZFe+8FCq+hJhUwi+Pp7o+FVH1bNmxj4P/
jKJ8uo5UGh5nVjIbg/3RkeYVgBfVmQOXoV7Kmx+66oS8TLgOweHoiPEtqqCUGa1fBqMKzVteHofM
TW9I9M6ObmQB0TiaT5nvnpyBHhTPdooNzjH99MPmgNdleaQROyCqcaGT8WXJcWrQDdkHcxn+SywE
eEFKm3nDJ6c2DoQtvZ1Gq/9Qz+QfQN3E1LOKFW5F03jJ/hHlaudWBnS9IR4441Nmk7rlq3ti4tHc
7G65dJ5UZwgybWFftHJxAdlPFo2bl+Nu9zOj2nUWXUAFZ/ULHs/9pBcOb4V5NuwQ+d0I8iYCn51V
PoF8Fz8qZJ4tY3d+AeP8JZyD10/iUi3ExRYuHNKId81MfaIU9bOWY79LC5dK1xaDEo0pt1ErmPyu
Me4LZbLbVaq6LR0GqTYZzvXMEu7VE+eQInRvumNTL/CFc17st5OV10faX7T6jU77S0bS4c/WbxRZ
RD9ugfMk7P9SmwWfH1z8xbk27nokJxbFsSDFPmRNO4g7+DggdhWx+1olPvFtRU4i7JK30VOfWkWY
znGoIbXYmpxEe/QcxWIvYZgmNIj4VsjvcFQ7wn4Oo2FO+2A6t0XG3FpDXjKtmUqgVZXuypojottl
AA+X9m7S6HMvVPVPTPFwiBUfViPTIeg5WCXV0oCQCs1XZYmjnY2/2Qz5bqXhTy8EHzebKCVxTl6t
Zqavtp3VMJ1f/yY1ZDffABM/EdjucsM46dLn6wQZYnRWnbGDqt51XEpH/9kZDBV8TQ6qA7BVoIC1
qbfVM7e45VvrRl/ROP21hxzytsSpPDWM00SFfZWLySU15vcFNtmmH/Pb1M7wmODuBDOrGcWf6qql
1Nt1p6Uexf6Y1vQUmBJsvMmjb7rTEjnDkW1MgcAiqWZP+V6lYX/SWrw4OrDnTBzsXlNAMMBEIIvZ
j0zCfZU9Y+V1B1BYr4uTxIfao0sSB/ifoq1Nwu7xd2PJjUtYFNuopfyspDExEKm5aQzVsGm4fMJ5
95YBtMRSxadF3I7Up7x2SXyZ0VWDvA4JxLHX7vNyBk46JX/DeRarYJ3u2tI/TnCzOSbGHJIwItmJ
TekKl/5Z5kxTDJNrXqWWU50WDDuaKmho+wjKygX8uRAIFTUETF/U70kIr7FuuEtGFI6cINSgY4D3
wz5yzDrwoh4Pw2HoS/0e26TdGAP26XQe0fjOXDf2DQLgxVV471Iz4lBi8VCnvrtzRfMV89Fssth5
VR36k52nd9dN1GEww/FghsmTk9yjJI9zCAVT+CKKnk4zXCpYNTfXidpH18U7rDfqMDY4KLhVDJ/E
jFhzNRVldlwRE8JmiHD/QzB52Wj0kwvNRPxRes38MfqoSqKHnlBvVimNw8opiGy19apaYlCfTxEX
nI3q5243Wn+8si8J4Gtj03F4ZXdfkRnpaezFyR3RVUJp0Wi5MLDJButb5NTZGwfiFxVyd5qs6tSJ
FJdF3MXPgzsbbMs58a50kFxIvUM3lOGZfPJH5lUjmbbfUI6iTdZ5twnde2sXScaZtnufBe2l2UBu
kytMdVc4nBj3ZBtMXNNuKtNHNjKZxMUPDSqh20166Z+oHgAwpkBf6GQlTjFcGyxa+FG3VX+zc2iR
ABzy7bLgbuIujrqRy3qHwm1p/4+K5+7cC0VOF67CCEDRR8l2I1KIzB+uKSosgWmPqJzhQ78x+K4A
OjtMqvuQLsg5smqvhl+Yh4LRVcTGmFFpgxhDAZpHqHyHS8259Vy5qKAzsf8vCVaQxfuN/IrUlz0y
uP2fNkfRDamCLCmy97Rv3sDz76hAkseZUqyEMqlkGb4bYWtfHGYztLdYtC2lp1727zPDxEOHclJO
I1K3me5nm4YWKYdj5NgEKj3hnhnW/3KtcJ/XHpaYrmd5oa6sp9DGryjEXN9tstCxGS3JWUQ5JdVF
lbJAEXEhMA7MIQdaVtBvRAcnc7/8I0t895ZPXbdpOPK6JZqRVWJfdYuMjGbU5UE2yhiwyjwBOmpy
5vgUNFBJhPNgfal9ssggE9Od4YO1C9fYqJlR5uznbnSBX3KdYEnScDNHl3Gs++MU6UPfKBJTXuhv
k0Zcm65gthgy7bJ1/cVb9dZHXwzaO4ZNTqpvtC+Gy/4aVeJbz861T5U0YfIZ/1wQxHtlIWngM/tH
CUd1oUGnvuj1xasKAn4cPeqkck9DffjfE74IXDbIJQbSRRkm4T4lp3kRtBR0ls5Oo42vN1yKPzPN
cbupTW6z9Sc1K6bj9IsNGEAu/3uZp/TF83R04FNWJ78vKKJhlFBO1WeW9QvnPye5MGRILgPRoWBW
4YxhgOg3ldj/atJ0uyEkUjdL6e5yorzGCLXI43STK5DBZoSrc6B6I6hc2lYXC65BDkolTjOQ0S3r
isvwsfeFA0ybMFoYYeDGXHSyuujc8N3aDU1MmWfpghtI4ifZPwoEXNwUZLvtwLM4QUXgLC/ZHP7o
nerPiq5lPk+/RGiaFtgNmCBA8BLdv5mpRnCwkZyLtOfC7OXbFEcOhZiYiGs3o6KmxP/JobFSkGGG
6HejJbl3V7xaXHKC0qzPTUzizazxwujmi/dfbKsmRvtJlw9nBrsHDhAlMrVeW1s1p1qAPisSWp2N
OU5ubi/q+8hQED1ihVEM7IjUdjymBUl5X8qh/tVUZpBaxk+3cJ2/qYeRPUrMIOxyl1ob/iJPRCpI
B+etbfX0mtns4PLNsjiVzR3goDLu2o2qVfGbplqqN0AUTtNfkVf3IfnhV8MDrRV5WcqRrLY57Vs/
TPeyKL4xFmhvTWu9GgYRpzKs1Dc7iW9NPmMKHkzjCsh8/eD0QObOaANYwM2hzct6X+TpeWmWV8OM
2ruU5YNwrvVstgCa67M5I9LXjQF2Jy5G9NAsx9PUg/I1cydA/od4ERGJ92cruY1chvh5aM9IKnlo
S64QORMSEcZB51jqZvXr5KyMaHTHMHVJfE45GvZI1uEvryz/p9Orp9/F6oRl4Co8OjEZYR8iSxJE
LACIm5L7KJnlibhvN+5L8pY7iDTI0REcrNRri1sUpi/taBf0gRN9NDpmAjoExZKOAPiiavQD04KF
SQl1gQHBSBgqcKFCGP45iVEABWmetS/DNxsgFTPFT6RteW96Iz55FMzCSdxZNkLfgtxO/7emu2hO
6HJL01ei4fNrDOI8xUr/aDL/e+OD9Eip4GW5BHRmjhPRaYaGOyt5pOABYMZnX15cqY8Y3MR9KM3f
0jc2cirkZ5hXIuCDB6TRUw5Wav8aKol9wgL8Vqhl3qHaY5V1JD1iDp24vGE3GCkm2pNYMdk4GFrW
KehbLRhDaMU/0kaOEQyz7RypuWTSYtnVduhSExu2F19be0yRNvNi7ZILFrXCgyqMJm723VNv+Fgn
7vYfrTk/Om/lTyPmtmOXXDzXNc7ksWHFB7KmQcbpomsTLoKJB8K7FYFUM5EJZNRhS5owkPlOCRep
CM906UA+8+d5G7F2nlHxly1nLR5AA3GYezyDrkbe6losmzhqjMDps28ytJoDj4i6tnHmXu3hrbUR
5WGTUni+7QbNBSxqPUwYXQNYh+CsUtl0LSbO1VQnnXPXqq/p+jLPLoBqh0HEIuknkairfEOuvpg+
Fh6eUyVH4JikLoNwyEF1xA18aYf3XRj2tcsqfY75VG7a+hzKrDwVdvstFKnYE16gV60wpmfTshxr
POPnkmMoZpuR7RhplxuWvYUdTzcXvYzbij5GYG0NqJxy6Te48hMxxPcYgn5W58nrUpvjXWDDSIQr
0STGjiiltaMxwLgTtV6o3xGv2USD6yCnx38v4Immx+ieJuUDPmV95pnkoIo/0N93FX7gaHKHg9u7
0PqS8eHMdnubh351Ym9F08aUOOGGjoemYKDFuXhirdzQcRR9wYs54TINsfh54R5Ap7w2ot0NXsnD
Xy/yF+jAQIZDscPncGa2vy4xVQ40wE33tPeSvh3bzyk9DYna5Ix4fkgc61jzxmG3WNxadCsVEXLx
JBOSHEubCj878apzx4hsl/gfuUcBAynvW1VRbVTX6oc75iWSaYKGPsZRANZ/vNgxzX8gXE/wq+RW
CG5gHeXlqIJEYwd8rZrGnJL3uQEnKu9h0c7POvfXKf5ldhD0uRTBBgFa+OSYA1+qUKt/0l92BMU+
QnKn9xH5F5PF8IaekwSirVbks32gg7L9MGMcAfFI6QJMtPBOlOeA3bu+YSTZ90z99PItb1N9Tzyv
+EAjbdfUZ3JNl7r8iGwNdwQ7+qa1nZPIuwl5NvwQRoc0QJKI4T+Lbdyu3aZdFUS1si/drMcNSye4
MNkCnWkiGBW9WN57/iQFojoxKg5cLluBbWK0DAXMAOy7n1AYPrVlm2+tW/xeRjxbjS7zR2z53wvu
bJSMj68dfQKAPCOHSqRNpFT/g4W1CeTSQ6gZoYnbFHaR90GKhRhAk52Wr5Zh6601w53xR++FHlex
LUIx77vBSO9Re+7Bnh+aiCnaMjFW8tiKDmxFGT7DcLypPGSGwjQstthb2wySSIUc28OOsvV80UzJ
A2mSj4B7T7TKieCsIvB2i1terKET1xz64C7EYLSzumaAwzGwVPRhHSRJJI7bjD3ntQL1+Brhd9yX
M8lnKeDNFYt5S/DYgTG02xNrG2aYwYtPJDfwKUTRoXItUjyQJnZVS60mMsXCxZJxCfWGW9ChBS4m
x9kPnVfcEueqGX4TO09+MqFYeLJG62FCUT8XEk5UuexoeMBzIjKmTov+XUaYpfJleneqxD3U+EX9
MZZBtaj6nf30ovnQjnBbvBooaINczGNYJ/ykXE76538vlt3QjrBgIjCmLt8YqaYEtm3kJZKgXLNp
BX7Sdbg1ezv5XunM2o7YQcj6nLx6/NCUHty6FLibBWKQwgm8CBbUBHeuo0cSdl9F0htnYJH+zW8E
/WF+/lqsLziwAlOI7KvmELqwV/K0Db+QxsLz6FIQzlUFN/es7mVvfVK/w/nZmk+EdJtgBoy0g4XA
zykano6pFo+qXujxG4/dlNT3CoF5C9fUPi1+QgRk9ji5TPHHaGMTGJLpM8+m4tRNXnFM8Ge+GFlN
hKglWpKT1vftSHw2AOr9zjwuA74XKwnvixrzR0hs7wVw2sgNxuoxKOMY7BuTygNYrCV0hm/O2L3x
L8MqlbyRjP+WzLIKPJx0tPTaoMgih+WLDmYLYYBrGnUQUD5etF6Gl7r6XnExOSpJtgxHxHzuVfSP
c2iyy8FxHfKC3FMbw7YlBZduYSV71yJPjEvKpO0aF8kNpg03X8OLXgZril4ib4VhLP34oEuGaN/i
YbwhBD+QGn5xKslBGveyyTKP2YLSRsSfbpcZ7jsIC4enAuKgkmctdb2HRUdIhQHc87+XFTWG8D1S
6jGP5zl3qvdSp9mLUendXPdMkJsGJG3T0FA3Rt5LmPNIhWF9tR00Ld8EChZy9L6bgwkhKBx3KeSe
s+uuzfC9WWCfHQ7k3ucnBjN0RkKQlzXCnsStuWOCq47KFsWmW2eBbli+1ELGDPA4jiDaikvjjTCx
HX6YFjsgtXMT+0ZYV5camYyJquUE1EGIW1ntMxjNaj15Z6wmPbeIn2CYLvUMp6yyLJSPhREj1s5t
QbKLehEsQhWleeu5iFMqTdUw0MBYFeKUrxRmxpw/zCyyH4PsFRZXprFGBiueOYUJcyySB1NF08Vt
lk8Jwu9GxwmwVn1KMDrcl1HO91l4P7vZkmegaCWQOkxk48KDW1REVBPQKA+m0cOjXGwPXcGwDuCE
ilscml+S9CLZv0yxusjxRn+929TORWaz9yQVcKiWAVQzEJNdjjUD578JBI+b7GWwmNR1CeXwqkv0
QdNdyLJafjWmexPmoh/d2LinlFDmRs+Ns28UHe00yvsU7JIWhGt1aWuu0oPSE8rl9CekUHU3UQFP
SIZsKhLgtyTIBLJLhEU08MrZuBD83E9LyB1XAgLRFWHWRVfxwc6jb4RX+QkN6yZhNwfw8ZZnF4N8
Dm1pfiVzeERfG34WOT1ws0djAh5DHnTF0xDqepvBuTYYBs4EGiRG73Tu+EPtfFNVevTnKpi68X0Y
/PkurL57ztr70HOJJt4U066sS+esMnvEPuw3J7sFrRK2k7rhuuNvUiOGgs6x94xm42OSmyaBrrVs
fTa7V5AmgYkU/BsTwpvkGLiZlrjiqlF5uwolzJaak9vYd1eRtc0pSVhKw1nv7Uow9yqLZ13fU539
GyPDPU+5utkCZncCSWfMh2TX6p9dhLwsyuZOxhUWYZhWJNfC7mCv3l6LtJXL/sNAEXZcb6toh5Jn
bUzBOcnziczS6td/AedDeefO/JCGNh/Cs2GTe+M3iAz+r4hA7aaB4f0mqX86wX5ZfRzlp2Q8vKmI
tT08Ye6cycEwmi9YYkSvHqv1pIRi/taP2T9NM9+17vWUBv/9x94z4uuUgJgUnEuwF+T70u37M7T3
5BatL53UL46D7UPbbQcafKDeZTHv8Szn0zKvdgWArWa+vIrMSW8YoklXGjbGmtZ7aSUKr03/8nZy
+CdVOfvXqOrhkmRGMI9ElzL/2sBNguz6IzUphnIHEPqqyP1zWBsEhRvzrWgtAVUl81/+e4kGEnMQ
pIuk+u4MotqPhR1CAbSMFzhYLY631PjV05lq0f5aAgP7O9bA5PmuvRQ+VHgS7TdVKvHDKgabB07b
xxXROpRxfY3j8LXxlvdM2OGbAH+1nSC448yhNtftdA+fGVe1xz7rhO1zIMMekUI4kbTBi4GhB6Y+
lAB+xhE8lArT7AMd29opJ203TcjHVy+mfeu5UG76PnxmJSkTpDIdZL4zHXDJ7TPVdg+zbe0XGhym
OG2rTWGEX5Q/8BRHSfqhEzY2kVq0BnsUa7TSzK4YEemfdcT33NdQp430NR/a7DUy8q8yc+wDktxD
FhUgzm/MJDsSNdSKethY33k2zYBP0do3IoKcYQ/iQ7M4HllInHfFdWRdRiF5t8wYGlF+VN3LkADi
DOPwRvuIBquDCElHT/ydA90JK7F+i7HO79087+5SOz9bNzRuRTlMDzUxKbL8QdGAuEpgbsXKYrbh
l+E/CH+8KTpPHZN0LqiU4b6kjfGJoxTHH1o0clDNSbKsAwd0Nhn96pKEDpH3eEk+U+5AeWwgReZU
yYiuhhQyof4VNTBxk9LFEG27KkVxMbvqupCcf9q+RPBJXz1v3xGC+eFjxWqk9ddfXO/KD3FF9chv
tWUwy+VlI0Vo3k2quO6qcfCH2g0OdC5hlkqrtxqFpm9G8yhAkJ8JRdTXwVDyhB2i3+MQ8J//vZhD
IXBBn4gs22QSr52JJqHNOCZHgjFuRmW7YQ1dAgsHClfb4l53Pr1Qsrg55Hv3Y5upo5nMnzPenEPn
5NGu4VbKQZX1nI4IhjNN8yRjftS1a9/iVWBebIZlieA+ZhW2f7A6tJ2M39Ru0H1ynt3lytmDBhWe
xXNuQOhmNQR5b31o7lQnYxDFe+25B7eGlZSNDIoBRrrnlsqDqJOrsFl2dz9bNk6ih4NPNuDQinnZ
NmHngiL4twyWc5IWDpSxpvFso4SwAteHRdeNCtC+5NpoNi5zJ07Lh5Amsy2VZsTRJzX9aihpbZhW
waQXZ8+V6ljYI+6VSJ1x3vRbqy0IQFVMEx3vEbXjQ2Rxd2IKVL3abnZgDYWMmsj6Mfti3pSIL3DG
sDeu8Oz3ISouGr8mOFgR70nZi6vM7bW3BqsVZ1BcBHb/NleOZrgJI5N5p3dvM6t5rZR6c0odP1Nz
/qQCXj1K8M5o5QxSylW6DE0m5K1TFa9dWvyecQKzh9jpsdUDKjSeE7wi7d1oGgq9U3msZZ3dUQ0e
lJ4sqBakXUw19u895J9dnJhxEAujuRQOHbSA+E8Tg5wDjXHG2Uu0cVbrS+PXnOTWiDiW8Ouicusa
Ik72iVBnk6K+anAlDPzMuDv9EN7534qNCbg2mZZDHnogLt2sOfp4TTsx9Zf/XizuhRd6S/XZrHm4
syrZk1PK2XCwGdVMJm4TM6PbSAU8yRSUz8brFcftpTo6FQ6MvNT9a592BKTHojp0S2jmDC/BldD8
fXcYSBIx7d9Fl/CNh/W1Zqb69wJPNP4jING15e+iwQ4ZUtMEETAabPbV4knEcRrXJjE/abiglTFm
x7AqFyKhwtXuNO7bUhn5NbXGzyi02gPFixp6rvMB1Lu6ukn7/y9i/a+tAU+q0caxKlw2j/9Cj9D1
oJSW5aNj/A8uYVt0s/flezD+6ufgSaIM/Cybqq6/mY51DGs8uS1DP1QfcG1Gz2TT0HDIouhP7tjV
RjNXdYtBbsICbQjFBBGZrrnefS+R2zM74WedbWvbzbhIrLXzoB0clog6QrxIvsFrP3KvgVYe/lv4
N2/7rswCLue7//4RVCrMmU3xN/tslvB7KWM4pGOt2UBeKVXWN6NhAkjQZtzGsQNEcQ20TvV7Ohaf
M8NNblPelkQE3GtorxNJ8w09C95hFuoY0uLQGOHv1Y9mZ9m1LMIfXhU91BrTMaZil9jkLyvlf0us
ZUd4kvzSDHMdjv4PrZvrjCX8lKAYIdfmlDDxuE0M/TcDXxoa6vSmZLPCm7Lt+vg7IcCHFM0PTtIc
dCJOks2u752jSNTX0PgfulU3hL1zN9ZBin7LWfAwt6hYpmv9i73+jWDVj5IpC4rGinsw3kO3fp1M
cQyHmqIKSWt2bmHKHi1nNzBNwk764bJEsLYSmJefdmjdIJG/o9ciIbp/vCacTpEjoHPTAcZgGD65
if1wZ5dAAM2hxKlvf+nhxR3VT0psyLE20UCvQ5zjbiPEltCzPtlXK9PIOc5rYeWnPlsHbygg/nQ1
ovgXWHU2t5KEIRSz44gIsHEagUvle9d2v/IsH3ajQ/zaCk88odEmVMlvASLo/7g7r93ImSxbv8pg
7tkn6ElgZi7SO0kpX9INIUvvPZ/+fKzGzKjYlSkcXR6g3S80SCbJCEbsvda3tC577DO7W+uaxsLK
M+9lj5VXZ7nQ7qSrtoUkrjgZQgflJSC0xqN2zZaIWYCvyK63tEe/ofGOFoMTjNW2gprRKnX6t6Sz
1K1JC2dhQJOk7VSy1oej2lKkXjF1XxlRjfQ8zMSuCfsxQTz4VQW41EVAdgPTcLqoA1pIOj1X3H7y
TRhmHzYw+7BM7KNsmB4NbVY1IVuVYEydH0jDmZXLHo/tNRtGGlT0XZ9koAQLFYb3PBnEAz1Rd0MH
N1yGA8zgqI7GyhyvlA9KmyPVMBGsQ9RhV2+KEiQmsBU/kZ+zamdqrKBdN+PmUP2m70M4Wp5YM73x
6ID79aPk1guSHhmEbAflAWRJbWpHAK0rW47eqfVgKjb6T9UrXzAN8jngr+yvaWMlI22huQo8Fn/j
H4gDRtpJFtYcoC9RMuM2ukHtAo/gI/bjXzpMBFwne97CeShshLIKS7UCBVTa33dhdNtTGshpxtS5
4YFBPSq++6j0FIeKCMuwOsPWsQ1z6HMN/ybuxUWc2goET6giH/mo07+gINF/ilo9wI+417Rui1Rr
rSMv/X0IL2Ov7SfRTYB8vue/c4kODKbrT08vdj3YKUt171B63/Vq8xkp5ppuKTvwlA5NjT0zDknG
6SswtB52/1KYy9B32Nel2kzR+QgO706Z39BjIXLeKEnb+SXn/bM/IBxWVPNJkaV9pEkrD7RblztP
Wa4AOoH2G9jxkXhBWJGu+gEM4VGpgnVsyRj3+1eDdSZLU2WrNfE6NGgwxXKnzIdKXaCFew0i5UWq
2/fM125YDbNjze8sNvMU0xpmUMnaqHr9HFndXi3Cy1J3ynmkS09taW5t1bXmiq7jr3H9OxxJbLMy
SDpJtCpd+YXj1fYH+70P4DY3KuV26vVLOx+n6MD1Z5Vn30MGOPJVXlqtuMxdk2nTWkUWIxUcA4X7
W+hPkD+0hemE+0jS7w1Zeney5JnctUuQUZT9ZGhH4a5DmmVk+muSJneq94yhYI+A9N7JtHfHax41
T1pFcYXns7x0KbFTBN2yYd0WasQ+ViEIvTS7p9AxPj1gBWx4i83QBhvK22LheT3YXrna6x1JbdXo
cGajScjLkuIg7s3aSuYeSzI/sq8Y1u++S0sWON+6aa0r63KA8TdPcPaR95IQ7zCw06c8NrO6EFkI
g0szo6PeFZt6yA4WK8bZ78N6gbIlqRSttkG8CjrJ9yG7buKUvJ4w/0y7/i31t3YkF6C+MTyTTnlR
A3iBKQaw1TXZPic7zbqtCiICRQW+3m4/sRpfsdS5IZ5EQoctnqoCEGu66sjEBCX0C+oGmoR6GVg9
BR+Pvn6xrmWToCmT7SZs9oH1d7INsmofpxJe+2odlO6eaAGUIepR0ndJnhzYcMHpoCDm/SqKJ8kZ
Fih5l4I9WWAYV+RfbRwr2hahddCiZhHQN8wUev39vVIxg9hq+quE6VxfGoI+S2Dg5TGjPQ0usPpF
Q5mONklGcHFq8VVK9ZLgMSt6qhyApDHdgXx4x1FHwUAPvCXUnzdrUO6pUr4WqVPMu3FvHVXyKGqk
TlDiBgAkgrjJPnpo1Wckh5GGYnh3xAXM1AyERFCtJXqzVg9cmOJtbsJeyTBoWiW+eYNsqbaOCQ8g
yzBmWq+i5aCIO73QLigMpLIDjpLcshk6/BsfGRN3KRHSBgDRA34jcvBs62VoNgAbyUQjJm9W0BQn
qZfQkCUfr3DmterteyjandmBOQn6J1eol7BmqplF/7lr6RJqAu9Xh2MO3GuFSDGTmcp/QxzmqY7J
PhKbSK+e4UPf+0XwavRIFlSUWqXi38IgZjFVQlC3X8SA8r4wFyKq7ukbHMn9uCqC9NH0LyG3LYI0
5L9JvkKT/IDw66owsf+m5mUlqtsM5wjpA0yDwbOXEdVsevvIB+Umhzchr0xds3vRqvLWwjOz0LN7
3WuPBmpOPIV3nWriJW+uFA1jq1upNyx7XhXgKnGVM7D72wycpeoheuueMVCSn5iv8yh5HmKisHw0
eHMzKbYByIA8IhTMGuxb1kz31Mn4vqg2nx+TPa8jbiutx08m35UIbRxpeNM9kiriYQ2b5tkO5HtF
hghGBcgo2VLZsJJmqmiu+4Ftkt49FYrOuxE5v1qSW7S73NbfVcRcM79RmV+JZ83VN0O/ApS9Vd3k
TRAVNW/LomBz1u8Q72OSSamR9yOnW9gaFKaK9A8qHZKifFh6B/yM+trMTroX4c0z0TxRJkEgaGnv
af4wuMU189SdHssXlc5ANJO7ujMfBqd5oFTzLPdiV8r9JqPKPdMMapYpC8XS/9TVmEWVF103RNPR
R2UEFeqTW86g7b6Qq8fmfOhePEXf2A1gmVRxrz0XtIngCkPpSq6r514CHyGk/NmRDo2KGs1RwPuZ
fnYV0z4wKukX/mlyFjH9zyKf7BJSE9kL8CabCvGOIlpnsf+GQYA1ofRGK/y6WitW+dx5Nu4k+ybj
bZH4wAzCxRJRoDlGnVOb0aNMQbKV+OLoJuJSt3Gv7K4kRzQYeSxbk/wOJTapWdnNnacaRGL0BwMG
FG0r5aE0uPUFbIGMZOqUOZQ5n/w4wDnUehiSriChISbrApt/B2IkwEai0Owu7ymAvEh69VLkmPdV
8TogIhvy7LOWWGoTglDOaX2sEVQyWxUEOVJhmfld/JjY0OMT/V2WjAvBZNL17WXBdpqXRjrmgU6y
hoZFM8wuMEDOiyYj7L0i6DK/b/Pu1dVzYi3w11kDsoaKSFW/YsGv05uNNaotKAVuoqS5oGB840eY
lw03miUDJA9KO9pQkRGkoTR1488it7AIqogq2VyUfMndOPkl0JYiDsdzKcL6EJHLVlQyS9+2Y2qW
CD5oG+CB8jxPqPvHhcWCVM1edT2B+i7UGRsQnnhYbFsbOhxp4Zjnq2yO3eQthNnUAlaa9dR9wZCw
panM5k0213WpskiT7M8IeQ2xUwwMYcIXqj/sLGZcBtJV0MoLL7EYwiAWZqJ+J+4D3aOfvtDtG9P7
8k2JsSsZWeSy4qLcNsiM9HCoE2mFNKh+l0cdOnUcCZRIeNMn/AyM3D0+eHHXW82np/D/A9fMyxhZ
666tulkSeNmsHbgzbWTsvejVzdHQDOM0MZ65s2tstdJt62EXJajhvXI+rYa5aUDggV8cm1dR6/QA
sSi6WrtDIHHXkbrGvg3PdRar71IZUYXslhI6tJlapL/stE9RmdG+CgYxC7RS48DeNYnINwjqO244
pyKWeka1PaxEPz7tV0fNLgfHerHNB3oKTxUsfPqrSPVk1DOqFHlINQVe9ADOpX+pD6MKXVxFeIoW
igumuN6IhmaVZqEa1KWaOj7/gPLDiaO5l9KOtiwEP2iGLEXe+5V4lRP3xukLFHPsFHKPQBefGSHx
iKmBJ3WdMiV4RnsjZeWDYvGB7DoTScejKtmIjQgpdW+dvEM7HNsHiS8Tzp+dkvYPIOpWLav6JADz
AJBS0+v7fODUct88VCg/hN5i85ArkjdF/NQhUq8aMA9N8iuT0mDOXobQd7na4OBmpCrZHv3Gq6fj
4oxrBx4aq6mmip5JKb4wzI8s6A61HX/mnXqDTfxXXTd3YZgfXR3fuWOvB2nTEMtJ2QtxaqMdCz++
64mwgJmGta/npej1B1DlulM9BJl3qbDCd401ptTcNY4GulosPmNMU6x9JAMq1rC5Q1byIQyIgRYp
SlbtMNLwH2JnyWwajXQ2cbRKCipfAmhkKdgHg3+tmGgDM5IkeTVTnfxxvwKTRKqTgnBrhrPcZ7lC
EiMERmSvbI/K4SF0ogf8yr17J3H1lWLfgMUK0K/THSUhjGByD131ou6ZDsguoLde06x794G3mEGz
EnDZZ3GPdDhNrxLdg/BQ77R+CwsQJTjwPDyarKHNh9KynjolvMVzhHpQr7emYhytgKYPOjKgT639
6jPtNHqF5h6eANi+5MXUquemIcHSiw6V2V0MrX1Zm/1GFi0ANPWam7kPYc9QSat+hV5+Z0TV0Q23
pXpHufeKJcKbYhMvgCOX74ijHcLo0xjYjXjls27BdM94M2wSLnoatRHEGLAPV3qdvozZzQWyxZmj
FmtZY5joZMiimsRrHqn6RamrTEkGNXil3AI0DKkedaRCjE7cRgUo6Jr+pkjvMZw8FmmQjA6mvabw
FMoK9lBMukyvA8fRqyJbNKq/RlBzoyTGBZkCFI3bdUTSYB/ihEEiU4v6EQLlgyPrVwFJKzjI9jQq
Dl2X47hzwg+kowLwtZ1alDLMrQHm1Edb1HvZEUvsM/LBg46VsWyCg6jFbW71a220IwUb0ZGTAy/N
kdM1zqBZOHJTOKVvsamvhoOAgQQF4qgoKytM7zvsmqxQNmaXbDtc4xBtD1T3n8KcD15ZM1dZN/6Y
LdAQmMRqhlxHaPx0ikCLSHOaPflMVYl4zT1jZ3Q+ViEEtw5W/DbWb7uie0XcstcVTAgVicVgpvqZ
RWaczQzVk/VNdUtFIuIRIoYEtRpfYbeCYdfixRTI3efDOFPBDGbWM+8i06/mvcpc2BnpLm2tT4EI
awwInSsiQMXdC5gxpa7Pc6lIAUWsDBVoUqFS7KeaS9Os8UA8PNE5J5F8/CuJIjhhnb1b4KsBrPBL
7W08axXdxAzXqTRaaxEJ4ng1wl+KKLc2mpzeiF4Kmw9pmcefQy8/UB4CA/DahtZl2CY73SyuYSOs
2+jOi3pScMZGMtQQ2dmpVXDPLSSgt9fuapNJPPLUrW9JlxWRPiJ6VGPrBmHfQZPdB7BPq8BNL4Ok
eoldGjtSUz/LDu5DJ3fmlkH1YOtl/UF2oPbVavDhFdK1FrXPvnBWaTM2xAo1Xzg+CuEGqYlPOcRX
WRF4vvVWpxsjqdBLlDcyvjHDXo3S5YE8BzutHtVRb9VK8q+wHjapQsZS7D+JVLuzYulVV7SPIBFH
I82vCSyHWkX/tJTXrtFbS/p0Ix5/NWbBDFZXzSp2up5HPIjll1jNS8I3x9JQNvdC7U3lqVpD+6rJ
1o2XyEfH0C87wzsW4Xtaulegn8j4tBmig6b9QkrYusgXEDERu5y0s7xx3VUHxG2eRes+Jko5zleZ
RQyCnFMIx55CM724ixyDuQK2FLhinD8iuKrb+r7Ac8TGrjwmBEcmLN376qoNsMd2+S52oyW0NqJ2
KLriEwIUkFWPBsppnONAUjqEY7AlVcoQxGiGAO9iaU13yqMWIh0rUb4jCJmT9YrjKdrZibUyTPc2
0Pq7JSvdu7BOD74rVrHqvsALnTWWtXWsp6IuH0KPHmfmgi+QTOchgNOUReIzGzkYakxnVK/zW1ve
Y155Sgy+93Hyqg02H4fU27XAJ5AowX82UNK4bLS7Y3qEvnLhDTJ53dljUYpLu9KOdfjkSPHeLUkI
SkmYCek2+3J3TYzv0TD4ZJJmMusHdOTsiO9tCvhR0r2FtFFmDkdFdqJSjYlv4mDAhCvCz44gLMPM
NyGBjDLBdnYVXDSls49pr0sBpREKaIqqvdmedOyxLClRdMHQZRmt3vu4EQJdOgxB8Gm2LfXUV5oW
H6KC9BuPt4MKNlOkfkwkppA6zB98hTREPmmgs7CoF91nuuG7/gh35tGHkNrX8ropG0rF/bLRqUUY
NwhmdpHyUXreVo8LAoaCa5UOawfVUSPCLunwhbFr0qmrzrUMEFKaMvWVafc5dlRUi+x2eCUgr1hU
RV6x0ouSAKgGfy48yYMavNWSeR8E6UutqRde24zP4CXHFJoCu2pROMiG5DC/MZOgXqUGGqX7koBg
MwAJ6IriUzelxwHzCjkuqw7sEKCLWwoNN2CTnwBVizw+VKH86LtULSVJ/WV7l3CHH9vCuFKq+h5Q
E1FhhoAT6exMpTbWtTFy2CzefLsromPiv2clvmHgUD3x0kGAn9hbJWHkwMwg9tgR6mei55jC+m5t
F2Zxjxzuo3bQrksYug5ZU63SPE2fA3Ogx/7B94AuX64hMDcMNPhD0+4lukMrFuslrIKM+CApJO0q
0YO7ocEAHrVw0GTvhu5BtpLiV692pU3QNHS1TaKvexBCaRjfdZZDZjLREVmK7lIUhKGQD5cQ4XtR
su0n9bhYFz6YoygmOs1RN4HGa2MT2034mrz7/R9xHCn//F9yZUfL1EE4VchtseNrkO9alzVnxaXM
hV0M8zZmtLNi7EysSkjJu3yhSZ60V8b/QNvg7Eu+hXNCqIw5krR6X3Rhs//9v6hvgqlTBlxNXcQn
Jq3MnfasAavZl9lY4XOVoF9hTHmRFaYhYUsru+tzPBdmvnebjFS9KMJI/7//nEMnWlgedKBS7o5G
r5OhDgicED6rDq9a2XkUoHaQc88a2m0Ij0vIzulgztSQpHm8D0NAZrkyMFEZyLJEgMBKDtEHm+Z7
K7mHwO+eVC2uAf8StNzXPfrtobrSoZjjk0ElZKPVomRVeVcOpB+d9KE9BUbMzQaixahTSWANnZWw
80PYiUeXUC+8slRiC/FQK/aDWQGLsvVbNFgR0iGsuopIHmOQjjSdx5hqe9R6e/JFUL46ACYWduGH
7OuMj0zboZUUG5S4ZBopIFPhmVmh8apLJrmvyBJnQf6Jn0YsSTu+TqzhVkBJ9WU4TzUclESea5W2
DeWgXBCHtQSx3s5NSV/1Q5Vj92DQaoP0jqTulRenZOmSrtCM1JuKFGW+JDIlo2Zctmew20x6j4lq
XA58SljZvaKBv4Uy/6tVoS5Ct3o2YogyfX2H7xqBdiugThEw10Y2AinEt1rHVi2Qkc/TeqR85G9p
Ab6VeX20KlpIatvV82VlWHuBFMEDuwop5DrXUvov2HkDLL+QzZ+yknE7smv8ElAdl0Q0I6WkRNwg
a45xEm2JfH6FwB0tDIkS6ID+B3+5s3c6e2Fg0l79fq6yqPHcWkSCZsltGg6UFXYwMywIITBKKu/d
s8WIBpU2hNjvBrVYORI7URiiKF4Vyqt8C7S+P2TWoqQ3U3T5I1X0Sy2/IH7XxCEvH3I+nviKWNtg
90RfOTYITWupO+5dV3ZEJpnOTujdA+DFfBaUFAl9+yEpjbusbZ/kyLkH2BItFSldexW3b6hZA6od
kG+quRSqaE97VEQkp34u3A9rgGoo28FjXibmwuiQ2rasDGd+bcCmAn1Ey2mLb5XKnKc8RarGCgZa
daglcwf2w0Iqil+R4MdlmIbrJ+JrwYAGey/NqBWU1WcqtcFCJnqvUnIWkfGQYaVzL7IU+4gyM+HZ
LVvbblmoSgtqm9XCzD4COIDstDGcZDH3kqq978hLjcI5mzU+i3nub2pKI3OBuwIjoov5qGIdLaQL
xxuORnIfeODnhm7lNAjOwohoUJe7sOADHy8EfBz0ew2ZeC2a0gjGUOYUb5kbLtvc3QNDMnZhvmTj
+hi05EVTu18gAgq3yPjuZIRM89ZfdQG91RDLNuyfTRBh9NLweaQGzRThxCtNCYKFOaj9DHw2JVVU
wdvU8w6WFuxxPd+WMYx0SArwoQX7NzOiM+ebNF/RDFkALRM7Jcjwt3ffWbBAe8vs6s3KagqMeQLx
qdvTEiT0dCz9WKa2CZSUwDGidKnksR6HK0hHe+wCMHHjhUHKgIdKfcNq39HqA3rlSSUSl47M0qYS
KwomxDjoNg6MMimoBVxIfQIDBlHlE/KLuaHK/r1aP2HpLjfDuIJHBrUOOjiPXgRtixrQErhwuFPs
4c1MA7EKumSYazFbJQ1VRjMre9JyrfIIOIfudBBp85SlxkJCLcOimQj0GtmETXTKHKFTueoQ8s7C
JFdWqBPcS2p7SLJMl9gEO0Xc7UI2JFtxrfhDsDUl774cUu0iCkjpo3S2R6DG/Bkb6xifybLLCX7Q
RgZIR5Ft2de/ixcWUEYRLmS3f5W8sHnq001RJpDZaMuqqcE3gPyFjRT23ehbeSBVK54HZEXvod/L
+zRJnntavHuj1t+CIEcRK7Gna0xU1+5mMNNyXisKTlLLcde2SrRjHPFR5aunLjKh0Zzxa3KoEjkZ
83GSiyxQYiqiMULQ8R+NNpAXRmVc//uYL/R//gg9Kf/rP/jntxS9ou961eQf/+sujfnX2Yil//+C
mHT59436531avFQv//aBEAUJ9Ev88Z///uB/VMlLTOjS7z9u3//z32ER/XcGkyzsf2iGLeuaSmVc
FjIRO//MYJKFQpySZmjQUgExmbb5PxlMivoP1VZMTSiabeBbtYhOgpQ9xjNZ/9Bk/moT6EpMk8ZB
/l8ymIh5+pJhIymyZmpclTwJM+KcPUiMFF8Oi7cMrJPUq98EJpEt9ddDcyf+yEkKOslJJfpbFatT
PoGA/qzwyi+1aP7lLh//mbTzb0kdH1MfIinBVCdOIP48QZdUqshRTKI/IgMioKYyy/1Qmp0/+onL
F2No1ZeYp7TJsIzqcbPzUyJcrJJ1b00My4ocXPubDKETP0CMSVNfTtEDPyfJ1ah3vUCEaMVLTbLX
56+eV+dvN1+Mf/9y6Db0m85Brs7+KkUI1EC1KekIC1M9mnHLNyeIUcXP2ckhqTp/ylO/Zvz7l1Pa
dBHNoMpqRK7SRSkUVKbmr/OHPvUs1D8PLddynZiyWdPENXuDXqnIrxWv0hH2Evxx/hynLn8yEvrM
75qexeAOXId5HcjI+a2IGOmfHX2Sr9VZA1+yvgN6NbRLtdeOua18nj/0n7lk/zOExXjTvtx3RYmz
qIzVeicTAEoDAwy6FRRQ74249HZKO5YYg7I4SrXtD4fz5/wzue2/z0kI2p/nhC6omiUd/J3Sox8q
3HrXCfmt9zApWdkLJaotJvBbmF3pj+6fsCdPx7cqkkRatdqFppUR1a2jm2E1hLfq/A8an8P/Znn9
9w9idv7zB7koYD2CNeqdWRq3TpYfckY+Tq1qHg/m8/lznHpQk/kKpjO+FJc3zHS1EJdV1qFm6Crn
obEcf1ZjOphnbc9uT5XDl/On/PtLDY/xz5/lma1tZMIBx9gMekKLsC0SwGVysP/Z8SczmFU3RRDb
Xr3DrwClqUrztQzA65uH/vdhj8j8z6tX+opM4YKrzxGIg+m9alCbzSKSQc5fvTy+rv/61Gmk/nkC
vJly1Dsa+M68t/GUJtqiqcOdhE6y6It1VlREpGYvZQT3zZTuh1ZsIcVsyCdbnb+Cv78Swp6M3Sys
Ld1XEqYFoktb5uWNEagrSbeOwdB+FnrWLlD8f/NzT51sfEm+TBR+ZaSJEwoa16LMlplCqoOGSaBI
4oPTFjp22a2hYJA4/9NOvXqTEdX24DhLwdl8I9GXKaQkWqie98NXYzKWIsk2w1rEhHzEdr7XK9nA
YE6rFWOQ9c2zOfH2jUuvr7erssmp6kPeviEzr9Oses+JaZrnsn77oxtkTcaOEuV91rpmuXN9h/ZP
gj/cY6Mph+/nj//3KQ197p/Xr4GS8AazL3Zx9p4oCQE57OuG+55gxJ+dYDJ6ULgrWih11C3ArZMm
sUwkVhpNfCCGZXv+FCdeInMyPlCapy1WqmJn2sOV3vp7HU7H+UOfeLzmeMovo0Endbp3dLnaYX3d
ZSRgxHjLRazuzh/+1JVPvpCDWYVSHfnFjvyeORss/CXmN/f91JVPv4W2cAYZVOZOT8MrBCnYYsJ1
o2vffKZOXflk4GZF30mpmxW7jh7bsk3DfF17dbj82X2ZDNxMUQwv77gv5NHOUzFQ21c25w994oW3
Ji98a2R5aQHP35lZAvy/xa9JQIsV0qSJ8p9dvjV556kyh42U8cVAGX9nJdku6Kn9n7/+E8/VGv/+
5Y1s6zYoMrBxO7vxDl49LHIFbE7sfjMhnzr85IXn65dwfJZqIOzisYfz1NbBZWEQnv6z65+88p4J
1icTrNHs0C8vWlmWVjka572rVMM3r/6Jd9OavPpE7UUdmYiEeBTrHommkobzn1385K3XlaDj06gU
u7w8REgfy5YW7Xcj9tSbOXnpE9kklT2RGLF5uY6IJVc0UogK7w5f6zcz5Ymna06+Vh11BynIhmKH
nwecutCeqqwCvKA+nr8/J36COflaCU8p+riomBVq6coP0kNgASkxlIe6iO5/dApj8hMaa5TPJGGx
Gzz1ygvkVQF9GPSejUTBHD7Pn+TEG2RMfodumCRcGjxnWVWfvT69DtJidf7QJx6BMZl/0hZWVWhB
BDGpwpLSMa+NGygIPzv4+Fy+TA6ZapFLNc6b0nDp4yqAE4XSqFmeP/qpuzL+pC9Ht0rTTdyMp8ul
v+cgEmdjjODPjj2e88ux+xZ4Zw1TdBdUrAGtzngtM29x/tinbvlkyrE09D95RAKx2SvrypSXfZcQ
EdF8MymMT+4v+wNjMt0YZUZgLWIFCBDqjePqB4CwmzTrbr2iWxty9k0K96lfMZl7MtJ4iKpmKdLV
aU69GskJKJi0sYOVBgvs8vy9OvWMJ5OQhI2rRHtV7Jxa/mxE/9hGT+ePfGJu0CcDlzCfPutKngLZ
sv3MRuVAEyW48ZPmyi/CbwbAicvXJwPXLVNRdZXMAEi8vdDxDDXlz1Y8+mTgwtnW8OEwPRue/FnQ
mGfSAdhw/uaM1/eXd0ifDNw06AaIb3S4fekY+0QLt1Dz7rvoIe+eIcB/8+09dXcmAzgGIQmpkjVh
547pCA2yRSlTHs7/hFMHH//+ZQTzXa9Lo2Zi66N0qVgbvfhuB37qyJPxW9qDFNoFRzbwNupIMCL9
+vw1y6cOPRm79LX6OkVhurOSFgqDv2RHenQH4s9Sz5plUkwDa4XBJ1Zv6Yet8haKFJIHJU4356/g
xKgeOwFf75poVOEaGHXhtGndUikat37Oam7mg1Pr5v35k5waepNBbRe4aZHv8s0sCN0C/lYjeReu
NMstZ3H+FCd+hzYZ3XEpSLS07XxX+EQtFDWkvZYyyQ+LPNpkXIclU15FVMFO5B9VutPb+8b9OH/l
J26ONhnXguhVkQ5cuVbGh1wLN2BX1lrYL6zoZyV8oU1Gt1ZDwAShjHQl12BAolNE3lcsz1//iVdY
G5/Il3FHQaDFBcBOTNhdvHVrX5k3ud+szx/91HMdz/rl6FSDbUezxxuPStxwPgL5ORx+1gxA5v3n
wSWl6RDhc+uFjmc3SleV1H0zrk7dlcnADgPkLESZ5rsq0cFtp5fwmL7ZtJ+6JZMhG5YqrorMyHd0
HAi2Iva2mMO/OX+/T133ZKjKrVubXs79LlsFLXKxThTlm2/MiRddnQxRWIquKsB27/zmPs/3mVbM
U5z2wqy/OcGJG6NOBqmombEyVc93jkN0RQ5qLQdjEv3s46VOxmmuAUuuel4WO7fmhRseOtLWfnTT
1cn49IM2T4CFceF5ot6YsPzhYdTdN0c/dVvGv38ZQnLYtyagIqZGTb7scVL0qrgr7fab13H8/X9Z
OqiTEWp2JaGqNUVOtWtMANUYEV77Tkb5oHWm/Y4Ue6Q75hmsrp/drcmoLfAkhXUSM7Qgw1ta+YpN
+buHPL6Lf/sx02Hr5D0455blp6s+JFWMDrrP7uGv3REs+iz75bM6hNLcgwb+sx8zGcx5jZursPx8
lxbZDvjzLvr2Pp0ab5Oh3AdjIxV8xU52BSbmaCMGsUdYt7J945sO24lXS5kMaVimNgBtmSGtAEvX
NkYEapbwvfP35tTRJ+OZmlhtBi57gQp1HBZ3s4qv4J84MzlQ8Nn+7CSTYd2mRet0ZEbvGl9CUWPD
i+i1Wz0EXHP+BCdmVGU6uAtNwBgKeQxDQIKyH5YLM1b1xfmjn7pH49+/DO6CSENHhaS0M9BqkmxB
Xm+H28mL628ewom3SJkMbw1hWWd6jLbcho+Tp1szJRskwAAkQWs//yNO3aLJiKbcGirNwBIi72Kh
LFrHzX3y0LNW+eYZnLhLYvIjmgFFFl1zPvTA8gO+njOTcAigvbc/+gFi8gOcMnPyMMFO3BOjIOXF
i1nE301JJ65dmUxJddwrWhDzgrK5nFc4BHNgdH75sytXJvMP5lcT1SmTBNlcUPtk0kWab747p96c
yfwDTTBwezvgq9apwKN2ZnppUThQZGd5/q6fuDPyZPZBvWG3o3pyh8oc8Ji1bEtSE4P0h4efTD8k
6BWKK+Ji1+oliAVzhOkoGQTIvC/9j/M/4cSbL09mn8D3AjCXfbbr+8i9y5K+2ZeDpf/w6JOpxwJF
E3tBnu8I1nmT9PJaMkjS+dmVjw/ly8SDNNpQajli6jfs18y3Dk0R9T889mS44nyW0lbnpWw74yOs
kHMqdfbDY0+GqmgIAtYMnmqWx0a8JPOKzA5Flcvh+kc3BsXbHzdGBJHnJVnKlt4yNkro3pme+rPP
7VQHl1dWSwI8kz2oPYJeYAxhOU5L6fFHVy5P5gKf5LJeThmw9BUu8QHsgMN/Uxc7MRfIk7kgVXOA
H7LLTYnjvd4rsIfrMS92VzffbeZOrEOnUjhPDfHJZEWxs4Uc5peDool808pJ5uDVTnyxjlzXUgCx
B1L3za86MXqnehwDcV9e0SncWSYwrFQDbqje/OhZiMkNq8jNy8IhyXe6O2YeUk+32x9tIC17qrdJ
Gp9E22JgzYDV3DOeg+Qz+vZz9dd7wsEnsybmFfC3JpuwMol/URlYaoHzcP6e/PUl4tCTyRLGagSz
t2WtrHZb1YLEZMY6dpz8dujrbyb9U5c/mTIJaunQB6JiB1Rx9JP2KknCbwrov8fRv2wuuP7JlEna
S5k2PqsQUrQXktJvawBzVQo8z/fuYS3ftnK2azL5ttUd9sXqd5Kuv/4mW0wVnLWbqZEVMSP5bf7Z
2mm5CAq1nZ9/KOPF/8uP4uCTh4JDr6ggwLN2M3Vk93E4jxgIqhpYi/Mn+OtT5wSTJ2LZUmvDhcRZ
mfcP6Nz2WQEex2hfiRL5WdNhKk4MVKWLgdCxUukLHIfx4Fdb0P358fwvUMZ3/1/uEQ9+fDBfvpUs
IrRkGEsHJNGTTKQtk8azEFiC7vYCIrYNiu8bAKj13OisS9TZKxsw8cwYbOiacEv0YAn1/bkAAaxW
w6Xk00pKykU0JO9yWh6EOjxZvblRyDNPbYykWbnu+2FvyPbq/C849QMmH02tG/3pJJXvAh9am2zy
Qw5y+6SYJZnY0rINvvl2njrP5NtJPJRcyONq1DZBlDkqriFpHcHfCwuMvCQD4rQCB/KzHzX53Gl4
nzXs+Tz1WscolVsrn4T1oeHbV1XbUhOPtR18sxb+6xDkDZhM5yT6/F/OrqRJbpXZ/iJFaAAEW9Wo
6vbU7aGvNwoP92oeEAINv/6d8tu0+VqliFo4wtELREFmApknzxl00LvyAnn0hz6TH4xw/rn9M950
QC5sBJheBvBqhBh6dl1ozqNz03M/Diq95yDC8FY8r9BGxZCm7y681F9BCPbJN1tn3JuejaHt0DHO
ULRMcFQIJt/1ef+5LsgXR0NkXmxlvtc+YQUPSDKUoE+6HhmJm0VjJmJwIe618D8O1VYSZGVvbUSM
8svSQ9sr8lETqBtmiJxqebq9t2tDX//+KnC0uULb74BUL4PutFtClgp9treHXjMby6WnRQ0F+jvx
8jAUbYUihzT2BJ2xdMOV16ZuufLAUc0SC6ZOkDcAxzB0trcK3mtTtxzXGdB3yTkct5f9x/7KJdGN
79up3Ehors3c8lXezYGPhit5CbT7JSNXwt5y46BZMUcb/9IKg1ht6u4CVt/vBnx64Hx9D9KBz21L
vt61rzYEBvKxY1FeL0nooT8FeQ9qvi47T0u4YTdrP8FyWkpbWUOMDuksHEdH2k7D90Sh75A3tfuJ
l24e3f4dK7sQWp7rJRTNQD2OHNAaxqMBXx/pNq7tK/Zj4zXrQC6DSWV3aWXwyFO5S336JUjIh/tm
bjmtoZMJxIJDjNEOWvU+TaIyDenx9ujXdX7jLhFafktAETqYzEdE6/Rn08oDlJGhyiIhQwvStBJs
O7e/s7ZIlv/inuqBxY92FzCLXplPwT0ZQETF3UAzrA1v+TC0EdoMSA8JTEz5u67VY4oGcUVBBXZ7
+mtmajlxqP2CpyPMNMz1Qwrtv9GMX5GdO7B6ONz+xIqF2kiw0KlM21xT984EKsjSh6qHt7HJ1wzW
G5ts478gIFXNTo+cX++A2p+a6RH6AV/BKvCpR18JRNjPKVgSwGHx7fZPWVktGxQ2JsMIJqIZL3/k
vptef2pr56y4f5ASYse3v7Fyt2PXb786yxqlqYLwEe6QlJ4rdiVwyL+Hid5DW/oFqmoML558f/tb
K9bFrn9/9S2W+5By0Nh9cOafOpZDNKf6DNbejWN5xQeZ7eFl2RiR4+KivHQPxZqXARfGRQ7v0gAy
F6m5z0eY5eqp5zNGNd7pxYiecS+ddFTO9a8xRJ/47XVaM2HLyfPKyRLTqu6SQH5wTOl3MKXVd45t
eTgk64pqyYAFXPrWQGEY7BPDXvjptJXwWTNay8XFBBmQrCPdRREnKoGd6UHygZ7zM5hlNk6KFZu1
MWNjnQ0MwQkJ1DEHRf4cQzDvYQD9yJ6PgqP5vHyUmbeR3VvZDBs7llU0XBIcThe3Ct4RPV1CFuxu
7/PKUtnYMeBvwOdXcSwVNGPAbbBc/Ko8iL57F4xBthEPV5zOxpAlE3QhwcvWXcK+OoRgw/NSdZzT
rTfo2vCWTzekkGDpAHgMnWLHUNe/8dbhKAUuGxebteW3nBrCXoPDwfp70Q19cGqIlBT1+fbyr03d
cmSk4B3agOL94ufeS5CK//zMPM4MTGG3x1+buuXGIM/SwOQjfDMBPUnw1YNPvMvYhvGsjW45cu8u
YEZ3i/4CWbQLCjoffdf5cd/ELRcOZu0EkuFMSFuc/I5QUK0DWGFj4ivLbmPCKgFqoRKleqgQQ4Tc
TQ7FlDyZkH65a/I2JkzBdQKfOXhBjfMXUDGfgHr6et/Q14Pn1fnV+77fAOTcX1BIgExUAKA2P9w3
tHUMFxwV44WgaFai/PE+HAKQtUF0fONkXLEVO23tZwy06KoVcePLPZ5mkDomG8+yt3cTOZS/12SE
nJnULYYGf8sRojN7AeKtebOJ6+0zHdmIv4fPwE8P/JARcT/5L6TzPl2VmkBFE55U6n6lTjHe56w2
Xk44nQB0ekSc8Z0Tujn+HZzw2+29fXuJBLFC2NTXDBc3ROACFOSqyXd+5RzKYMNZVw4RGy1XQTum
qYYUUcybv4Kc7iMUGB9QIf2A4tmG3a/9ACuQeW5bToOPeIDi6+8yyM7jkD2WPjveXp8V6yR2JAM8
IpkdJMIFVGJYnj6lnG5Y558a3BtXdmKFMig8Sh+Y0+t7tSx/8nYoDsKMASQreoCIXNBGmRISDKLr
3yeF8SBkXaAVXU5Hqone8L61CoMNsfPwEhfo1JWXxkAzZHR+MO09oZb6UMji1CNFXLXud5BFvbui
y8Ai83J7XVcswwbegeHCJzU0my+p/wlibW0K6Y76EwQeNgL5274pbOhdSDRY9wzOz7QxP5YmGI4i
KZ8YgQ49+PNCGW4dpCv2ZwPxoAYHkukO9gcl1ZPJxV6Bh2vyttJ5a8Nf//4qrIcp+pMEqC8vNDky
FJ+Tjj+Nntzw/rVdsLw/ayCVBkJf3B8dsAa37scCzG6ggH5g/p0Z28C6yHDQy0kPEQz5f4jL+ToI
TiiYdSDoAw/ePEMH/rZBrS2UFQeuqj6taFBYRTLrUanxoMs87hy9UYlbiQOBFQdykVU6kMA05SCF
ncL6ODOycdVbG9oKA4lrijBV8EANDZRZFWAS3WKSWVkUG2yHe1LjQx1PAqq/nENwezWE7kq68dhc
mfif2tUr26x9CkEC57q1V7VbtwYFOmio7+It4SAL+tvyhYeA2DWIEOgJ3vXMfwBmbSPyrpi9ja9D
mrlC0yLq/osUjHyvQ7N898FEZL6SCne9GbDv/q44BGqyv38FBe4n9X0p4jyD+tFQ/VtWxY+EtR8c
ql+0DJ9uW//bW8Ftwoci0UsDRlQRE5DCI3EITfmNu8eaCVkBKAmgepzk2GTRFR8H6NWLpT+WQbJh
/N7a+Ndf9MqIMgFKOJIIJA198DPzIqZh+AgB0Me59Q8mmyExEexLCI7LpN4N2fKcQYmBLOn7ROFE
LPinexZQ+FaYSkgFKXYPNavQBVUb1Y+glNgYes3arMiEE1YnrcIvrJk6iGB5yDz/MnneVzD07e+b
vRWdwgFsabTHJvGregZkjZ8HAATutAArPqVZJsYxI+2lA+NwBaW0JyhusG/JPJ5uz/7qC2/cg2xQ
Hprfasj7ht3FCZog8mfwdPL0EXrVJwpcAMpxh9vfud7L3/rO9e+vTA2psXyePdSX6hAM+qPrDRCY
bec0qjwNMQ8eXGU8FMlqqASRZCMArOy+DdfLkx7wQtDH48knD2EGReTRRbdB+C7Uw33VgysB2+vf
Neir/I9G3n28agUMAXaeSciI3F61t0MLkAR/j97mPZhSFWqVzciC/zLX1QCcX0n47xve8n8vQF8i
eInRRQs1mC+KoAGyBfr5Psf4Q5Dzassnp5sgm4xKt/GX7AEvTGcPflS1Mfc1w/X/XhovyEa/p3iX
Tch9O10Wl9V+ZEnUDzP67cr7yio2xg556GJkHlLHOhzklcMagtuEuWlERbnVZun9wQa/5RyWlzc0
SIsmF+2lXwwkRHVXfV0ArIAuoCx2aZKTA4jvYV4TGmIfAc/tDk5G6E8HxOFI+QvQFylGdmEi1KHL
2gUSn2G9K/2qjoYGOpyyFv5hnKCZMkFDbE+M+bcmWXmqTJPGPXAbUc4W/RW5wBSivxPoZ51sAP/l
OE/RlCUZxJEbKCIIp3pYtL/sGTiZ9nPqprsJQnw7MedtDMpOChEWPUW+3+tj0VdyN1UGbLkVFEUH
WqY7OQgnVlULPWQCxVTwbImox/Nrp0yCHu48/ZXypYEGVDicwt7JwOnb+3tuwAja6izfLxDk26Vz
99KD1+9MSd2/h5BRccj0NOzQtp7tpg56ESiFzREONf9QB0n1qenH+cGnodorR7YHSHPoYymgdaGy
btf7JMCG+slOFd1zU6Nn01WkP7oEnyI+aDAJuIsjBOH2N+ck2NGsh5RAO0Our6HQpyvMT9dAzi7x
E7NHpRi0QSENoLRNfqecAybRi/z91HnqqVYkf+ka0Z2mtPXfSeqqc1Phy6E7QXIWAukP6G0Wp4KT
z/5s/ktkEe7GAAKHgQAbyCSd7tg6aI/qHFPtxhAlBhese19YgPt2L6olKhxwdOeFC7bZIUwPUECA
gqQAa+jtYPH2ZQEKEJbDuSQHJBQJHQfKnwEkKSHPSIuNSvva4FYkogvqrpXXiLhlXeTle7BbRGL8
5/bM346i3CaWK4pp5Ea1LA4R4aB0iGu+B9KqjXVZG90KRGRInCqsISVMpKv2XIOOasmm6q4AxIV1
u4AQdJI6omexk1N9SLMkfQrB5XbOurbcKGS8fUpyG+w0gZCeVWHH4topQJoPUttz44CpDCrKCxQz
yF1sIpzbyCcoPfoED3QaFwmojalz0ImzkyBavr3Lb5sQSE//ts9Gqo7U3tJcRrRCNk6IEpb72OTt
xiP0z7H1RpC2YZlqXJoQFfDy0paOenbL3L1ApPqqo9lU8OleQAURcEdPh/4/feUHD9CRmf/xpDY/
5izs9hDo2ALzX3/SW1OxHjb5NBoyIrjGs2l3KqsvS+uBUBl9RGAxnyEgIeGfQB1sXKPWkmU2prMS
bdOLEt+7ah9/0+8hKNY8+89uG8l/nEtAIveuMCBsZCcYRQcDvWaB5AFOcvpBBZBcpHfepv6nrSjx
cobshIhdUHB/qmnjPyELSDeizNtuJOymoqZFo3bKMPqof/Tmxa1/DAJ00vnv2+b9dpgRrhVmvLTs
K5N2AjLkPxRE7dp0i0Z0zXGsEJMUYydYci0CqMPoP/QDzlDwd9+e9tuDw+v/9krRSOg8LYbGfcMO
fvudJSfebbEhvL0m3EYk5oA/jgpCYfGiOuhU/2Tjf/fN2rrVk0S7AWihIBWNPdyXrPxIOggzhVRt
GPrbxgKN9b+XJXSQGGocQhHWk1MNFvOi6B7UqJ6hSnL7J6ytzfXvr27fc7AU0kspjbWvcF0l6BgY
W/A43B59bVutJ3vasJzQZaRxMo7HLukeKHpQekWfbg+/tjy2sXM0VbklhtfdeCzMA7lCpDUaXe4C
CnBumfxoio4DDUTjbAY9Zznj2spJ+LsDn4AYk6MwMokSKI/fuVrW/b73w8JrtMBuT6PeozWthZKE
AoPI4Gw1162smA1VhNp9AKEW+JkLOU3ypYKQmiefFiih3t6RlQ23cYrjCPQvbTSNm+C3hLpj4ohd
Tr7cHnzFVm1WSeinFN6SzzSePRBW80K7B+GRrffV2uiWM3ehg/KDxujlEo6HYfH5zkUs3djbtdEt
T3aQQVb+CFOdMvrY6uJbu5CNNV8b+vr3Vy48kIxkqkaQaNtG/nDm1BhIyBaOOt637JYTl8MoIdnh
0TgHzvVIq7w5jk24dS9euTDx0HLiJeMsdzMH973ye5st8CoPomRgbUcoCspvheyhW9/8Qvo5gmhn
DKm5nSydjUvt2tpZHs4rAxCNj4/7Xk6iybB2xzi07O5bOcuhhWRt4XmcxmNaQCC8JoaAdhmQr//u
Gt/GKqKJO0QXd0/iBiq9SM7u0k12s5VAYWMVq9ZDV29bQfJjTA94SkQTFBzlEu77Kr/Prmx44ozu
BsipQl0nx/WU4Uo6+eJw38Jcf9Url4CA9FQ1qPDHMim+LBJ6iPWWxaxEOBuEWEOnsuwys8S57hA7
R3QPL2Jfi2YrDq19wHJnFphuCBeIqWeQpR4FmvnmWn9XkAi9vTZr49vuXPdmkXW2xFArQ0qnyVN8
QXJ+BGq92LjkrrgVs3y6KYvJD4pwiplm71hTH5RwN4ZeM0zLYyF4SVEPXaYYKZfdQMhOQjAVXUwR
l91Gsntt9pbbLolTkj6ZMHvQLkPYVXxm032gMejR/G2ZDRJ2PEX+K55olx0yCamajCCnXY4O39+1
wcRa/JmgdyWng46bLPwIYpN9PhVPJrmLXBtXUuuqjm5laPZBUiDWLlinoF3fZMlGRFjZWxvQyASk
4nC2jzFSjgd/JD8KkZ4WN3yfzM3L7cVZ2VsbztgCH5JC9xKf8PpHXk2nVt9FbIKFuTrcq6ADiWHU
vpSjY9QT9qHKYg7F9RQSP7dnvuK39PqLXg2PbK9WuclM7E3fmuoDIX7k0I/3jW3FhBYMn1PoJTpe
wBjtApzu6fG4bL7u1hbdskjIXCLfDEAMTGYcnyT6Vk+q58Pu9uTXRrciQtVCBzPIXB2PfRjufV6W
h2DcYi5eG9yKBdVV+TUvjI4VLY+OhETm6G3c21Y21AYysoJMOW9TEwN9cULnSpyFDEF/2HCmteEt
PzWBTAmVrYllraqI1L9QebrUnvx616rbBHdynCT07hiiTEhOw0D24Zg+3R56JQzYxHZcGN4lOaxx
Ii3woxmbkQP8WvafgWHgG4u/sq82Xo9OhTf0rqfjmtIOTONVuisEn/a3f8Ha6Ne/v/LVWhagjncn
HeeN8wQFxmNesp/3DW25aghWlIm6hY7NAk2aLrzwpdrY0jWLsRyJdhC+xUNFxwPeDhNNj0qj9bHa
4kNbG95yJVVk8zQ6OJdIL1HXceQZNCk/JtSHbq/Myvj/A5OrigQ9m52OBc1BKsh3gdn3TXq4PfqK
UdpouGaoBspRFYoddgYApRHeKYfEX19s9TatTd/K1vpNRaDHNCIG577pIcfSTbDJPEARCaUnw55v
/44V07TBcBMEjNxWaB0XC+iKeygWN1tMfWtDX3/ZK6svNBHZUidDLMpuh4LY0e23svZrQ1sOlSxB
N/stGeI+ZM1XCACxBzLh+nrfmlg+xZgMcYY4QzxDSmLvcgIiiqmdNw7utblbp1+YmUIXNMfpV3i7
igfHMs0/3Tdxy2MDl/AxGLEs48BOgVCPIMs93h56zRwtb21JfdXXcFTslstOQveGBMOh03TDWVcW
xYa9LaVJvGDMhph95+YQtHcOax16IZ6RoqtA9OAZZ0fDIp508uX2glyH+N9qCv8fsFtYhDlDViUu
w5cF0uJKDR8KuSB1v+wTxSJIqGz8iJWlt7FvAZmMm1VYm3Sg3T6Z8i52jeOdO3NvLPYtV60nBrmn
KlRxX9AvRPbvhmz8DrKMrUfs9Tnz1mJZ/lp1lQRP9jzE6AY9S2NMVHK6Fx7q4E757KKdYDeP5Um6
wX0gOG6jw3w1BgLkiCqeaj8udfk+hG5t2G6pJa2AsLlN2JZlYZGbtB5iyemukT0Q+J9Z6+9cpF08
8dy5LgRy+z2tysh1mw0n/MOk9NY6Wg7uQPcaL4liiIlO9iplx0lKpGL6s1qGQ0aDWOdLlHD52CRy
45tr1mc5Pht4z4tqUHHKTdQF+c4F58h8FwkYMurW+5eCRcFPBmxTAgBKX7ID2KgOtx10ZeKe5fvj
PIPHjRUKOE6fnF2nSvayr6HGWzZbGiDXs/iN7bCRYsJpULcF4Q/oEovgMgK//qNRvMrwDjbSPwRF
YlgUSFQLNk6mld9k8/AI8IUnkFGTMQ3+S+syaiEOnlT3Na1wu2DLFFNQQsfoJuzb/ZAA3Dxwd6sW
sBIwbcybO7cjeic6bPXCv4GHvoxqMewkKz7JTJ640z9OxL0LX8dtBFwNCmyHm0rFjbN0Ry0127lF
cR8XCP/D8/7qYlM6w1SzHi4BEQM3ooyPB57ruwQN4RLW7QNInnkoQt7HFRRanDaMQRd+zFjfREUw
/i4EQuXiAeTTJXrDqlYOX5txbqy8Nl/A1Bxz1j84XfE4m61H7drQVsAKeMBB6wAlcj7zfQXZLx8i
jff5txWYkArFAQU4VxyML95CdgnwTku2xRu0MnEbF+JOHCoDLocveGKfXIXDM7m/PfG1oa3ANNft
VVZjkXHdpumL71YZeGoq9+d9o19DxyvjbDXkyWUDJ5ZeAaxedU6nLeT32sSvf381dNFnaSrSCvzv
tT/sSZtOBw/saRvLsnak2lCI7to0FywAF7bA400BWotD4JYJpMxPibhU0KWVPycvP5JZ3ffqt9ER
+VjTPHEnCG4TD2WmpKnGr7Vaamfj5rZWzLK5A+FXSaIAr4lD+VIMTuyn/kPVdWflA3FT18+j5Gdw
sL+Afukd1TrSqKoEfNrwkLX9sjwky+ulNyQPz6bVkAFqE30OEqd+usfQQrtVcwbFjYb+GDvTgEVT
LqIi/+++kS0HcYecSEAbzVnNlTiCn8vbo8uu2bgXvH0X/SNx/dqKARbqw5Sm5jyRAZlBkBZ4SUTY
Y8KqyGPqklcfhq0epLfP69Bu8mi58iAIiXWvGrDnUFkcAcv+5NPi8+2VWhvfcvZqHJUP+JM55/38
ufaDYzeGT50j0g0LWhvf8njhQHKjU1grmmgozk/le92h1Qk8KOf7foB12AWQgSPjJGCYizb71lFP
fgXhil5WG09i9uYVLbTVeuskM041hfo8DPR97n9Ay9MD8eQuGTdKxmtLZJ1wfd01am4Cc3aqbucV
2f5afEKP3kYIWZu/5cNeJmcHmHV9FoBVu1WMJqtIV49duDH9t2PEH1X3196ge682hM3m7KLaV6ki
bt1xAy6zNrTlxrQC0WLWjnA0Lh+8xjuAnGJ/22xWHkKhjeHqUHbys0yac1A3HyVVX2SpDqq+enPa
yl1L/B+TV2f77oqmk9V9pcDQ1lwUBPh6pVtzzpbpyL3ug/SWjXC6Ykc2tsvUJZIJgH3CUL13fppW
u4yg34z2L7eXbCXsccuVgZswSO0Zc2ZsPk6m2+n5u6F4oTrOZWTDARhtGFa20a+3tveWX4eNm7cy
K815VMsuxf1vkMldBevQFl5UvQsamBJb36T6kLUBqJPkcpA92+oRWdsJy6MdU0B1263MmeSjc5iL
+jKXCztA7eL37a1Y+4Dl01CkMegHr815yZz95LyY5leQ+RuusbLyNqTL5UOL1DEG104BJvkSWATv
cHvebz93QxvNlfTeLMMSQ7vdbxDhRwuaHK6NA1L8EmrrmbgS8GxUV68lFCxAJnQukOeIaqd5l6Co
3Lv0R++5G6fO2hpdv/3qIivRfEX7qYEJFe5Od3LvZ/NGvL4Gt/9NCYQ27VxB3dR4+HcWQYb+tP65
JWZnnEef++eUNIfF3JcLCG3V4JwIpOwHuFiwkGPrQju1oum3btgqda5thOXCTT0r8ORmsNLUf6/Y
GCn5SYcB7kdbyOq1L/jWNjSt8FV73YY53Be48JdURaFwo1RuFYNXXC20fNnVQdEWI7ajRvpvnoKz
N6gHPW3hJ9eGtzy5JchneiiqnienRBPvEhn1i3lb2euV0W08V+8J45R1gSNhed+YBRLpfTShJem2
N6+Nbh3PlW9a3ziOPjuM7ZYgiBidIjPWG46wEixsOJcr+xmSu4iinaTTTjrhM9qejrO3fMrqLm48
/uv2z1j7juXLIi1Y6aX4GUL0P0PuPIlxeecL+QhdmR3V3cY9acVWbZxXWEHxqK3wGfD8e/xT6JtI
hu8m/u/tX7E2/DVSvYpIlZctzAW10JkEbWToh4q+5ObSFBtXsbW9tnx5SDNGhwmWxOskUnl/5UPY
pWrLy1biqY3vcjuW9arh+pxcRTp4NatdXRL/cHtt1iZv+XDGSwZuR7wRUsZawOrbz+EiPigi8g1T
XZu+5cXXx3849pg+ulhP0+KcRlwh75q7je/yQt+fQsbw/PDlPz3J9oPOJiA/t0gKV9bGRl8FOhjQ
6h/oc+eE7jHlnf8OKn0SvZLelqrDSr9/aMOwxLBwIFfReCiVvu5CssjuQ9YJneyoZ6rkuSq8gp+7
sh+zE+O+RG9m60j3mIVumh0TcAVM+5p15XApnTLMAJ8TUxINZUbuvLLZ2Bla4Rw0Y6VwFla/9OQ9
ZQpvYGg5/rxrG20WMFM6NKkhy3peuvqfhQSPtEFf5XJfqSK0wTOmDUgW+qU6F7JCoqv7CYakdyPP
73MgG0CzLLUsOUDh54LxAfzY6a+SFAcyulsH1YoD2eiZ1k3zaYFu2nkykHwlZOmQ5023TpK10a9/
fxUbtZGtGiQWf2T+BAx4QyPt0fuQ+KFNeKVRo4HqG+ae0OzFHcY46J3TbatZm7h1vzF+vmSGJP1Z
++me4PIBwvu7MpeIUH+vicAF2fMGWIxxPuWFrnaCojBwe9orV1ib5Modu4rmII04U8//UennhqoY
WZ9jWpojzwMUALfA/ivRy4boGGwo+p0rfS4EaR4EBLD+hcQBH6PGU3fpYvDQRngmhjLTNJM6s0Ye
0rKcEbQ2ZStWdtjGeHLj8r4QSp09ARmzkTpxiYXb396HtcGvf39l93mdUsjVjepcuvowchQRl7Tn
G5u8kg6gwd+DszTQWZ30COpNdlqaBLcO1jz26HnZFWnyyBfagrmKvK9c9z4e2pBa7gAGDbcGzu7P
gwUKE3nbDj9kUd7XBRraIsdFUWel5zbqnGK/47yQ2WM648xpEzNueN2KvVLroqDFCHpe8PUDwvAl
z9JIpN2p1FuXtJX9tiFlHlIk7uBSdeYNOE/HRv1KTLfVTLZyTbbZ1YIcqtlV54M9oKh3lH0tRvCT
VnvwImTtj9v2urI6NpQMtwSnWSQ+kYjwa+az31Dv+RoSSGnfN/71u6/8IR06r2sWjO9N04W2+gRa
2Iuv70M4QTTz7+HZVLYtBfvTOfWwtZ12IHKTlj8bcPlv+NxKYLWJ1WpG/N4dA3XOx7KOCC1++ei7
IL48lYXahY1o0eDO7twNy9uGYFz6vCMKgjEoVF9jn3H2HuCWtzdjzVitAyiRYOYJwQl55mme4+Kc
Qb9Ny6373NrolqNlfdCiOR0r1WgH8l7Lvu76810Tt5FmrHUKMBZg4iKvTglrQGLINpKeKw5gs6u5
7ZSzeVjUmYzfS7SmDSbK8jtLMTbejE4AloCoQJ0rdOzXzSM4RMJpY+Iry20jzAo3KzsWYmzpMvq+
QXsLbuf+1l1lJfTY4LJCaO4GvlbnnjllF1VVa0Cn0anHsJiL2Muz5B0617L70AyhrWXqg/uWd2pQ
ZxUUJ57674KAPt22nbUNtg5NQTs55xJ3iaWq2x0Z2vcJnz/WoG3YCHFrG2E5rexDiDgOuE+UZDgN
xuzTxr/vMvo/GqBehTayCkODsv1S5cG+nuoNkou1WVvemoDEYDGBwYo7InuXuCw/BpXDNia+clOx
IWJXFDcIXd0G1yDnfZrKF0ijfks18qiGexe/Zd9UU77UfOD3eYMNHFtqInpPyuYMZiPXjzTXJY1q
ysotC10xIxs2Rp25KWjVNWffLy6N8l/Cfjxmxfz5tpWu+JsNtKoHv5dJKdV5rg9EOhEgUA/eXO/w
1YibrdTnn/V/I9NtY6yyQgklvVqeUwccWtXvKeuf0g4KsN2wa2fxLvUeKuLuXfIl5Z9LrzmABHWf
VHofdj/nunzkDtkXABLPm1odaz/8ap+vLght6ekcL9DpjExAV0ZOMBTOvigXCvZr0tfLrlWZN3ym
PKm2cKD/D457axmsmFDUEr2BpejODfo0yWdoNWcXPlV0eMRrO+mex9Dzi88qLfM8iFy/n6sialC2
r7yIUoZpRYhPqh+iBCzLTUyyysU2BbwNn+osGcVVgkfnFzVPV7yfqkzxHT3Pmp8qQMf4AWRQFC0U
Xj3wx1bJZjiWLujbD94oXfkfamWglnPJULTQxEwEmKlS6iDRPqLfYje7KWofXjCk6TnJVMqPc9u4
v/LMaSekTnXAzgF0O8BR1NcaUtCozdRRO/VBul86ZHMhbteS9hlC3ea/ZQLdS5SPxYJeDlfp+TIS
JdvfgeulA4bJrg8KHeRd/oDWhoo/1GD6n5+1GdP2GUTZsz6j0Zo3j3qWldkxU+FZmEkwxn/syi5J
PyZLocpD2aJJZ1emomG7OhCJe2wahaaOqpTEPOCW2y0nVNdyPCGvYek7qHbCYCeCBM0Tpk2DKaK6
N8UXaKyaf3JQxbtxQ+sFYom6QyULvbYaIhxJh55vBZ7zcDeNdOERG1jTHBlosqqHxOeU7KtEEhp5
koDVpq1K0IMtc06aXe5PTr4vqrbo9kisZ3XEOXLhu1QmLIwrsbjdiQetl50yTyi2F1i4JMpwk5oP
RZUUyZ5qtrQ7nvG8O2sAhZIuMpDbTC8KIG1+1POQAALQBbzZAz3bm52U8/BI6Uj9SA55F0Zp7+U/
XdDIArJRhMtj0aISu0/82veefV1BJD4Z81ZHRDRVB6yqA/RcrmnofQunNnT/DZzO5DunaMSyr1RY
kOPc9BmPENhBIkinZUl2bdOi0YuWofIPlObM3zU1D2ChbJySnTH9Mu+mJUuzaAgp+j76RsB4VFCW
bM/dUpjP8xJmYZRPwPqgu4WKHjzsNCOHjulhOXfuLP1dXftZ8bHRQPFHYLmW5hQ24wjS7bLXzWeH
yWqoIoCq3Oq8eG7VfvBmkU1gjgMgt/03zEUv9gMAcfMhLxiENrwJbYfgRc0yLyrbVD97vCnZjst2
Cvf1zFhxBOvG4kZDn870A81G6HftSog4LAfQi466jaq+Gau4SQMeHh3QfvBLUzvoO06Ey8BS0OT4
/1yhGyVWMyvdo1s23TdIsT4z6R2WJBB4WrhEPoSVqbMvA4citDeS7OfiDl35MnS8rrpDMUxVWx5G
ZUj1KWdJ1fyHCoHHDqCk8LmO0BAXsMs0BCCQihqT0qzZleCD70DGObijQOd/ob3HjrnEnMqRUfrI
66GsIOtYAmDNsJHLF1U5tfmQgu0yPeV1WSf/+SnUVyWWI6jT3wrKCnK/IAk07cpMGSDXag/lwArg
RXNJBgrhSfTrG3qsl2DK/lnKvpSPiLa82BEKU31u+xLBGEWydH5xBEvzJ1bCLQ9zhl6dd3VYiPJU
694vj3Qw5VjuhiGogJ6eqSK48tMSHH7/x9y3NUfKY9n+lYl+5xsJJAET0/0A5M33tF0ul18Iu1yW
xEUCxE38+rPy6+7T5+uYjpl5OxFVEeVKJ0mC0N577bXXggLbEhW6jX1/aHzTtlA8pxj3bjsVL1kU
D6a5AWoqoQmWxDLahbBXEUW/8VTcVkGwvAuTmP5k662I4PipswXyNj7X62MIBUSPZ9ugdmGZKn22
RcP9JqGGqN25DoZ021UwjfyhMbHOc2GEGB/WyPLPRRCHWWe/qRrCL2asjjL0EL8tOKvyCITwl5rN
ZMgFFWFmengSxqmG8m2JoGfjpIbxpW6jAyav0ubEpxjmFYgKH9Oqb2se99VJTVS9t11HdaZZTfFM
VEHzCoPUesv8TPQ9r9wnPrL+oD5SP8OOdOZs60RAWmsTsNaACg6Jd8EGFdCrUSfTliNtpb4Yu2qt
z01Uk+7OS71N+UgFHbKybHoIfNtEyNt25dEenn4mm1JyC3VrBM54Fdt8w2DINxx0551RWT0G47KH
/Y/sb40dKC7WgtiVb9Vc11lvaR9lKZQ6pkzVrkxzs3WawHUVMzmZEdaVeS89yBvDNMn2qmN+8NdR
Pc5dRrZ4gicqhqTS/RLZ2hzStgl8HnLN01wFSQhtSaT56xWxEb31Ub2iNwoNBpEvyAs5LLNoOO56
iJ4gDGgipmu3SgihhmyxOIqC3cA2pJPKZLT5NqviMgpPrayxGaYlcKOidwiGuQDDNbnVbdBjaWwe
F4SJamOZkFYMP7pt6vVr7JXlGfY2Xu07OrSsSKcltIXbGlrnJkqb4bGRG+lvNinQewvgORhi2BHj
ZDcV2cqL4WOZVLs+sF2VRU0sdTFt9RSdNKYh4A4LKu99QFRJc87C0B+CUCdlrjoTVIceUqk0s2BB
k+8sEfMPjo27g8Zk16+5XQxlhefYLx5m1Vq705ux9MrytuSHLWw6kIsWtuSo/CgtVJjENEvG0Df5
qrqgPYK+5as+gxL21N4Sv0xz3k4zCKrzAGNYiIMu46vjiZG30PIX/IZ2STpBLRk3GK1FKBq+z7Hj
gSpARpmjsxQoQDIYCKTRYV03fnQTcpYfYxO5MoPgdksgY98KjcFhYw7rULL1Dv4o0G9KTDdFhUno
0OczBIuWB1/C7iCTY4orykuIYJ0Ds5rqPtoQs7HU2mbyuaLL0uRzN6zjwUK9UV0NMdRwCjEagyhb
dX4tsH1p/9qAMBnkhILblWM1tVDLljPGuEwvmvIIqWPsuOhZNVEBOoTkp3ZohyXrE4bnLdbjUt7y
WYAggZEv0PYHPEtNnsDeZXyvuzXZHlrI5YgCT6kaMCvajh6iq1PXXSNbDsLdEA4gD+Apb14wVATt
E14vrj6xdCynm4ZFvn3YEISDLzI6cCR4y6uL7UMDlnLfw3M4oyNDq2gLgpleMUddCqKDwwgdzmb7
mkwEzJjqMtS4x3Gy7UXnGr2jG2yc7uMWCnH72mLFAPaincx1AFFqCFwFS1VoEKJ5Npd8fgPJsSJF
RYmO942ehX/EvHrEis2bes7pvGJW2kDJUOc6hVnWfooH3WRqW1ywa+J64ter0pgn4SVLeVHbtE8z
r0JL82WawrVY+hR3FClVKy48Cjvsp4Cz89T6aL3trXTy0LDKTIeuGzeseePLcUcRtVv4vmvCs06i
TXSo27VhRVmPXr4G9RjGmbcjjCPirSXfOQhw417HfLE76OwrwFZx3Rs47S2jvY4lxHBZW/FrgK4u
OqTgL8iTr0zLvoVersUcbffriAtiQ5jLTiUb7xYN+gGi6dZ+RnDzgfeQ0R0sw+Y1tO56hOY525fY
Iu4iAWfubKNNSI4Bg6fZHg2OerrSM6RpkC2SkRcIXPXT5uicXociXNosDceUFqOvtmq3hnNPc2QA
Ciq+SJ/aXaTXrrmDMnITH5KRo91Zdczqg/Zl498aWAtCRnAbA34Pk0c/Q+82XSWsBsclPPVLbAZY
wbV23Cdw8Wb3QSgWWPK6xf/qzRxBY0lv4oi6wWHHXWmMEFelgR2y0ET6JuKS4AQIZft23iAyBI/Z
pARJu2vFrsaYeJkj0ozlbuwQdDPYGCThfnEqwQa7sfhXqGKqYAg5lmSnOuwSmQONo81JrEay476C
wFDrUvajaYfgo+yRKma+im2QrymkP6/LGt7pxYJU/gaZJzlAkRprfJvqcVePMWT747IGSyAZNew3
SE9ollIVrxkbFLRyu2ldwytTTvGzcnCKuU1WBUdzmjR9eieRYTX0oBBOgseyQ9kF68J+fhAsVhde
KY2+66luwFGqW3PPm4CNP6ctXmWW1EyIosUuTY4A8hn0kUCWRk7QUL3ryhme46C2YWuAQ/SIqIxH
RmWgZYZ9HqCfiTKtNQ22whmt5tM2VVGT1ykSoyxBNvRYwds9hK5yXb9z5M2viaqX9IjaZWjypukW
dih9uNy6aR4e7FLb4IDd3cH1NL6ss7mZl/ggY0FUsSaVkofE2m7BniR7fldLMru7lLM03tNl8v6c
DkPN3o1U7nPFM/Ll5wDizQtWIYTK/SqXvPdR0hWuhE7IoRvAsbrpp1jUhwinn95z4vkdW7sIm6Ke
okdiy+V93PRqDrOLGaowBfygSCCdRAsDxMvs624yct+IFaUH3zbIbxEdxDT3Sbotp34bEpPHWnf0
mxn0Rm+jaYU9lEVoUVBa7niXy2rBCkfcNJehS4GR7cI20OPLyDJJs2d1y1wxDG3a7OPIOH1npS3r
AvpBotsJWtHySGDV1N66kV7CFpS0out2CCP/HIFT709gW3j6HMq+d5/KO99/003t4h38DsRyQNkQ
inukMSb9GjTHWYIwTyOfVX7dxL0IJwAAS6O27qkidfdBYc0Vvq29GKPrQPVx+sP60S5IC1Gc5ryp
SLpLpVXsKl4IImtj4QCX24AsUFA2G4XUVGAkZQ9BGpB3lI4o0U3f1+mucob011BfncihAhWq3q8V
E9tFiHLqj2SieoBLGhwBUMAbOuQBBhcraLxsgt3SHgMrxy1crbvrVlTqKCF52+39Vi8T0AYRj3BE
FFNdwJCuDk7tKDf4V4xKfd+2vl+LLkpB9Z5G0CrzUDja3SXYJcOijFjMH1dDgi5H7BgXGMG2ZnqI
p6rf4R9QmZkj0db7MtE0/UJhxpediRveHwOSgDTTLzNtHlcUpAsqhLVUp7mhMa+Bn/hg3EcQ60tf
I2yous5cd0nUknhow0w1PvrVwfh0OPU2CLdTi40Ig+aBSbXPYta6GebPpqvnzNa9X35VC4UCU7RW
3eMIRfB3Q7cIoIZa1ZY5ztTnrKqkPTIhybe6YmmYBzMpIctAPcpgO2EfAUAfbyAs4KOawq5kjncO
8uXJSzdA0/HUdByil2SMVHKI6yBEzlZKw14SOMGGWYdivyoqT1SsgUKA6OmwrZiVvQWjqvlHsvWA
CfzcTyiExw19qqkOV70DoEJttjYt9//NGOW/aFj982Agzq+udGkxrwTLsWMct33RazrnLg45tDTC
7sHYTRygnf3feVj+Cyj5n5XzB9pRS9qhO64osgoIkWKceR3/1lb695/rf8hf9uGvsJz7y3/i55+2
84OWavynH//ybFv8+c/Le/7v7/zxHX85/LJ37+0v98+/9If34Lh/+9zifXz/ww87M+rRn6dfg3/8
5aZm/P34OMPLb/5PX/y3X78f5dl3v/78p592MuPlaFJb86e/vXT6/POfKA8vw8D//v9+wt9evnyF
P//pNOIJ6v4NI6nv5vO/eOevdzfiMCz57WLcQznjcM+hF7bE8uuvr4jfIE+GEMY5IDN26U6jrBvV
n//E+G+cw+MF4qoRoxhyAnLv7PT7S+w3bAYMgoARCCipwBjl38/wD3fpH3ft36DC/2C1GR3Ohv7e
5foHyorj8EstwWNCCJTzw3/u3nW+NYMNGvFt4PRz2uwtr/izIIPLoaaOzE/jX0sfjTlL1G0oqi9I
qpUnEvi9vMiTNVd0tc2+VO3NiOIR6JO8kvUVI+O2t3N6diIMCk+BVAZ2ux22u7js6EGuYaEtKlPY
1p0FcnGALElyClRaATRCCcstZLL4pA4e5MGWJcgAh7bfW7OBEXkBMTxFGCfkFB76cFVHp+I7E100
/Z2/udROXV0/s629cbCyzODaANuBarqPGQPUUz7INPXXTWCuF5gENCQ6xx3mjPzCzqQDSEzrfWjr
DzgyXFfeHKKLTrpOHzzVsFoIABamSffUenlyVfKDohSjE3usJxR92J+7naLTcWhrmTGvHqale+At
qrULHmGbtw2E79luDz7RVY7J9lPkSD7Y2GWUBiaTVfmTQ0W5bICZGa1ul7o6lqPckS0sgFlkQphD
5bdd2MtvwYQJ5urVynTN4i45hW3wrijQ5an5qtwr5N6g62QQHNmd3uQ+DKLhBPpLn9FTFLrvHm6n
GDeIMNTDxFUZ2ltrNS/AbfvQNHnG/npsFbmDrNATgUZXvjpxV7LgCngPaoqR/4gM4DFa34SOHuDV
+t5L9xawMClUpL/SVX0Ro95a7e9je68hCX9QIaCnYBt2k8LXqygyyHUlL9qD6023t6YtnyfRCLj/
pQUT8Vcpkx9KR6+9ab4g/0YKnTTPAGhRe77Zqhe5nx2YsWL82dJbJVyVtR1ZgBhQ9CeqTwknrmyo
v4FqbDKQgTugmXu5pvdj3X6UMfLzgZsHt60k8yNpsqFa7xTsA/ajTe6qGWw+BnxSRpCegIHjAWh3
n9UisSgMEpdVwg8XCPkRgziTnsuTh2xfkZjAZYAoaywSXxWbAHRTQs1k6sHQJIv+aZaU51PYnIky
C/oS4Tld2dmuzVIkm35zc3LXRzEB/1RdgtFwSiUE3oPGFKrP9DjWOwq/WggX4T4ivUFatUTfbXvg
rvKHme0CN/BsRJMghxdIvQNn7grF9VHHcsNE90iybuzyKFJPyABdIYj+DBp2TuPgSvpHhlwDgRlu
IoFVXyZQX0Ovf01H3S1h3vG6mMSMXtSaFFGLq+1k+Nis5iQB0eG5utw5iGpm49rnjTIPg679Dv37
j4XTKcOTo4GOUVwe3d8kuvnCcOGZ7yEfYTJHFMaaSHoPNPHkIZuUTeCBZf2LpWlztZYVuk9qPbaU
77FlASyb59uxQbqhDJSjgTPcE35dVWQH4PBlThQ7zDZI8FT4V/UcOUhBDiYgRwkoNTGk3gtpYPmh
HlPrihXOToBCQ5dJ1by1c/yM4Q9VbGR5gaeEz8eCbFIVQW/O+uhYybNqNc9utgfL9WeDAl4ScTfz
JDoplxw38IEUfIQf4uRdSKwGE5g+68Bry2THzotIXN514YnE9Fzb6nNmkDcvz1UvCYa7xCOJtxgZ
GvqLCVKdPn4JcfF3fiM3FXNQgkuDTMQQgIKoHYa7n4WYAXn4/tpUq9vF8G+CYo59UP66nNyt5j7d
Y/E8oEbZsqGjZr8Cbs76QcPF1u86T19SNsNIQJbP8Dr5qBcARrM7gCcCcfsKNyK2yQDnF3P1+4IB
xLqrBvaCUHcOqAFpPxkrVF3qeqm7B7LMt4g4eVTHgEgoNC9W/qMcxS36MGtGF3MqAbpmQPBV5kbs
AXzlh9RUj6gD8niarlipuwx8QlXYcfoF/YwcKWe3S9vkRBL7wC3OKrDmYV7tsut5AvtEgyLO3qBb
9bpV4i7Ews0GsLCO0bjAJmEGOgqI+WhH+7QiY8zm0SRopNi33m0vsUj39UruPAlfSvCnM78AX43H
NBPzAGXt0aAPhE9IBPobmwVKi0Cl84rBQZviIZHoN7FKZJ2rRdYm+YAhvUKx9lvQLrLoTJTPCyfF
CmpgLr87ji7eaFyeBGLKRbDWSC7RUkr4rgmGnSO34YaZ9YFMtzJpbrYOSjgx1FEd8kJKUeOJ9lsr
p0+Sxnf9hqtHoDGU8TFApUYmAIu+zkMb0ixaTVdMQEDCcYYJMvwOB/sQdNNt32C9RyGYxD1Kz7wi
ZYDOTKBR1do75SHSZ2eonyA3skXUjEM2oO9TWAcQKWwHly1TUoAJfw+oG4aEBE8YBQZgXwLhwxy1
ZOGVUAV6Vd+0o4+ih7dPXaEbIde7vlnTnBFsXcgo4qX7MbTJDV3umFM7t45vLaC+zM7xU7/kJZ3h
09gaNIH2wDCXgqD8wzgNKnEaDDkJCMaaouGLJICZAzge0SF+7heYjXRaoVSd/IIOgtuXPUlPa/WE
Bv566jp1FcUddhS8G/5H5Z6U2x58RnA1oR2dbk0W98Mr6rdXuow/BRyW4gnnqqMJD63x2erNUzxA
bkNtsIOXbL6P0VPM03nF49N8v8x3ZeBwoc8i9pys4S7QbVK4GVp/BN7rM3tK5hQlunguQVC/oPII
22Z47cepqLF0VVe+M6G+SuA1mWXJABTorGb7EXczxIhinmaNAu4nxAkV9ooD8NMMzKWsN7nz3Nw7
15is3uqPNXK3tELYalEi5mH67iSm2cI0PogNh1ULFvK4RAej/AsEar62Qb3N1n/j8Wu3luuuMf4F
AgG3aw/NiCqYL8iWysCxSzK57K1qbrDUbvoWB0WGeYdk9roOMuRJ6w59gCYPyvCFx3DaHF4nTKQd
0jEBNtsex7p+IcH20jmh827GZSeNQ4t3uwPR9NnzvoSGwL6k0t2LKblBBI5PkPOGOx2K/UNJsBYh
e1IVUM7WWVLBLNhtbo88ecUKsQDDiUiOvNbHDiXnyUmXT6nrTj0HSLMmzZF186Ept/IaTU00paXf
sQg3gTJyl6p96K3LwdVSu1DxnSaeZAvCZ74iJEcdksSKH2sZXKHJ/5S25i2JgKcmqBKhGwOmAMtY
rfK6TyXWzehyycpfLFwKCjI8AJgaBgeNuCMl5UUQw3xrTTLosic54kx06CHehanxXThWXR4GwY6E
yK1MyJ+AmcI9SmcKznN1U38tkMVGi/HQ0SYCIDaGYKoPLAu0zxdIlF91ZfPWfYGBLwsZsnWnu+Bo
tR8K0VcFr7e2wAwNum/pN7Ayh3zc2Lnmn45ZddBhGR2hIAAfs0f0kHLwfnFBAnzEEo3FWornOtrN
w3TPENfXpsOSosgKMZ6C5PE4MnvaZvO0Mfuw8vqto5AagWGZl11SQJ/vQ3ocDk6AORFjUfX+JRgF
0qz5tlp7X1SYdVhXfBLwEKR5cxaxsC5I/DGI17JprtqtwYZcIbyNSfALDIAl532dNTI+mbR548vw
OlfnxboPjIM8p236swzUJ4qeTxmhIVc3iyu8a34usPKyesG9rVRaoG9mslTjoS5X89DU/sWH62FK
qv3YoH1KCBLcedoANkRxFpl+zriLmiwVwS9uqxPUAe/Le/DVPgMCyKRvYd6IluobHt4cPIe8j+Yq
t8+YEPkMJDZc3N3nMojfOPR60doOg2xZ3eu6oFVVt69jW75R3PsNvZScoL+TB7F/WevmQeIj4Hc2
XVmoC2RJWL1yByu0iqxwi3kMainA8JfXQY8Qxvjwc8YqOQg+P4R65EBJU5ch4nJefzar/ALeuB9H
+bkNLb5eCz0Yeg4b7An9WH2BI1NlkCg+jgpXpReE56fvbC0fLs8VBo+yUkC3bNEKrnFxF8Awfeuz
o43Lj3lb0XGAjRUUurB4G3/VLeaDyIUV868y1apogurr94sdNPPJJXJASoC0tNO5meJvsKnP0F//
EaI0SPNaN9COxfaVtsHzxC/pOXEvmlTXoB/hNgikHRMo6hntdJ3LFu2rBUHCeBSLRAw9kq31efHm
G8TkbTH0EDOaBS+zKSLVnvixzcxLEzIQI6ZBH+CYvKvIcTabvELnE0Unrd76mwUgHUQ0kHJVPSjk
Di5+Cun26sca6YDKNOiFB43ofoTYANxjwNc+lApkmS5Nn8olT931PN70ayuLMWgekBCwghCaD9Ew
Z2mFZDsK1pdaT+hlhPp6iuldZzCTM6Txs2zMdaLeRo0ZXjxrtyGyGFyUz2ZkP1kP78xot/UxrKRL
pOsVaTOZuKSQ0H6DzUx9Humkdh1BU3aV7KfrQdm4RP98cusL11jfHsWQTcqhsHV3M8wigUege21N
/xorJMZJ9SIxL675gJSxB2JNC5ugpIORa46kAFeaHib53oWIcUiXBegf6fMCXbBYW5DU9L6qFlw2
Pb/28WUhE7kLm+ZG9NsL+FXW17xAb+4NjKFn0KtcDrzjUNfRVGDErYAj4qeu3atZke8lAjzuKFAZ
urCPfQhJyF6iCDc6RJjkHI1cP9S70J21FCJDzICJhu5efLmKbBLI3vSMxCYAvyeDwabB4wBeCWoD
hrhdwe14F6PNcgigMbimoDP0HWhLnJxJFe9BMXpd+bIcdFy/Lda/ctBjhCl9fqnr56WEtD/kpsBh
eVrS5B1agZsG3N46RBWtLjE60h9b3LzKwNw06MDk68gDcCPWfNPYtZMxsLmESE7WxOqpTYavVscH
yoIffsBGMF7YhhuYCZeMTUTy03b12+TQoh+jX0NKw4IIWMO2g0xAGIzPsEp/g/dpl1sMRCJLjXBL
bxVg2bxckUWpMnneYoB/aZe+SGEsegkRmDfNkPP5sH0gaRy0Qx8rRALCBSDsJe3GnUCoyVwyFluM
OVTWtX0WLCPWuKvB2oKW6++R3Egrc2/VN1mGV63iXwJ8gmoGuDlMYZ/Bcu5Qjf6FmShBBo+EEs0P
B5PNumAJmsXJFrC8nfGLcvgBg8UxRyXHc/Qdv6cKbRRpkGz6DhScgOziCSFeNWeM7zyhHrpKffxM
G3o/bvURc5pNVkOaUAtWaMDu2DdprmJsBLFcryN3v/K8pdOuT5EPaXJO0uRqDtjflFT+V5Dorf45
WGe/xn8GPP+Akf4PgNN/eaD/H5HTmAlwNv81cno9mXen9PBfYad/fe/fsVPxG08JnLwFEYzxi+H8
37FT/luUwtst5MBWAZ4C7f47dsp+4zSOohj6WSQOYWj8D+w0+k3gIBQ0zogztBHC/w12ytM/gvgA
J1JYfpI0YiSJ4xDg7h/ZsT3IPWFAq+Ebn1HADifUNq9jaJKDkmB+0Kr5KXj1EaQAH9MEbRMYdxYe
47rI+NAs7hZmD0SdmyREm7xKn5wqIXIb+AMKDoOiZLxCl9keQwz7LyzZkJQzbNHLxdfabHtZze+8
Sd/wMaSAv2uwgcb5O9JQw48FnWNyLVUPaK49MYaM5bLvsghFSTmsaFDR/gQyUj4NI+QKGnT8Fup/
tq30B+/Gb3QAvRFTeBbzLaAngP+SJ+BKFWAXRdLLGyOmc4AtaQvQY25MneKc3+pyaArp2BkZepcv
tH6//O0EUFb4lQCpdJA77TFq4eBn2Yo03Sl518ICDD+grbtO6DhicALT7t8NJlUObQychrj2Btab
PlsGpJvLFsBfNQJNtOofdWWfTfqpqNE5YvH15vq+IN13mgpwBNN3s/1MpUGZjyplSqDDqIS9mnGU
DrT9Y5w0F67XOdl+SFcd1lntU1Uiy9QfOgbqkZj2BmzYF6aQbASu3Sd2+4Gi+0N7Dbmu/mlKmxv0
0RBsB00AaMIgaEVJPgf2Ld5CSP8Mze1s0W1eSvY5WDDewykB6bLDpJJL2PmvAFrPtkyAr10m9VeY
lFcTemI5GYeirdiM3Mp+Bm1vC83rD7BD0MUsx8wp+yTj+XbtAAGCLtMjIdT3LQuuAeVfAnz1USLh
oHp5x4d9aKQyoLfSY9PJYzzEj/EMEG+q46NxZ2qR0oesYwcyopG+cDCn4qXM6aLnE3jJ2I7pXoFV
cWy3jeawSAZ3ram+GkVeOnj+JsMDtK7Aj0PSP7P5BVNGHzKsGDhX/ntITQu1HKy+/lLrAb5ge1TM
hxlZ5ITO4MGL9aHr38iI/0Dt+raGCeZ81C16oBkn7c9gaFHav1Zo4fz+upv5LnHytPjhyXh5XWLq
ZRcavFuN4aecH/3LFEwhhOmDn7/DT3wdHtHUxIIab9GSAHJ/Aeg69TnR4LpGJ5lDn1CyJkuUeJ4M
sFCBRNMNzRt6iGNmHKav+VIFe6CDd0uA0OOILPzIh7wal08umm0P/8AXzcqtSH0kcuhEWhgho0wC
wU6a5C520bFuUCJinFvAYav+JFh2rEcEbJEq9DIF8Nk9TFvQ5rO0NyLwL+H62MF+E/q91dcFca89
ViQP+FMg7tO0VgV2zGwb/GtL7EOdoknZhj+a0Ex70ShkYI06LiH7WH3JUeFg4HWWBzvgzlCAeBG9
KZuwOnYvdEVmvPFozsga3y9BeNYX1O+CHqQp0pQtlq7ou9nlYZd6aLDhTsoIpXfKpAPgjJMAewX5
kycnkIsafM98lHF/NfB4hY1i91ZBbeUgzOKPpI+uV4quO3ODArDoCpAlX0FTPoQaoNKWRkfJNWil
ft9R5KJKpnt0RUCuQDoo644VaJ6/uRI33nYcjPhvUWWeHC5Q1SNPJO2DZv5u43JnzLxLBNIdcDBv
JquqvArbj2hrHyG4nnVt+T0N50/GGlVoFgWwbw5PjUtIhk4Sei44OdMDF3KA1xS46KLRH7GR160K
rtSAvo9YfgQqKtJ1y6gfv0k9n0dTfyI9f6aAdEuLwoqc7cXxgkOZdF8n/UM9VLuuQwUR1WHmXTvt
/bCcWBvC6L11hYXrcj5BdALc3KZAEeH3MJKedGVuDHhHWQwKXN4OcJ2uQm2vyL6skTeilj/C6jsL
B34c10AWkTRPg8eGGlzc+8JT7PSee3r2rP4BZuYumqd7OuN4bCAQ2DVfvBO4ywhJ+JbzgYWoLS2s
6HIeVB9gI92wyJyiGM9J2QIjdKC6Fmm73AZre5+4JdsEWjKBNPYYi/G+3+ZH3TcCrFd6CFe25hC0
eJ1anGlpa/ziVh1UV2FDHAqp8b/puNgi6U0FjDcFa9SzJ7HxcS/Sxu9q0T6sfXWzgeCfrfyy/qGb
nQUVCDOyhaVWgyk3zUZ6U7XFFBuUgM2A7QcXsp+X9vADO8KlxDbntMbFAz8Apuoxeha6am4G60FN
QGm+wDwOTgrAI9obEPc+wBqAILCkWQilHZDr3X2Ah8qo/vUCD9TY9Ba5vGxcnCJ2hvpU3pHSHUpX
vaF0QLXcJKd+RM36O0zIib0DVackvzwHBNRggeZloL/KhB3Skp9i1d3QGEaU3fYd5IjTrotkdb8F
Cwh7uP71MJ/+D3VnkuQ20q3ZrdQGkIa+mZIE+y46SoqJW6hD3/cY1TZqe7WSOqCUKYm/IsMyy57Z
exMaSZAACbg73O/9vnM9QJp6gbW7TO9jBqNVRAZ35t8jiagWWP3JknIHUuURtSVxtRhVR0zEeKEj
NJYTj7xqb624bJRut7kEqegvOqtd31DHmVwhvAi6A5yPs5+r80gh31ub3CBbrsA8DglK6ITIRMXo
qxesuNQkUeZI2XzJrRwi2l1YI/aLDWMh8g+Iji7cGfyZppbvI9v7KEfZc/Royy0FW4V8x5nyFmpE
zE5JqGKfc8Ij5F0+3hdF42t6xPwg0iG+g4Lm8tbyokysDxkaoLlNUcqZiJxLFtisKW0WmDnRwq2e
i3c1StVF26Njh6ytzGCQ4lqpDbdongDkF/PIxqRjpPz8iMHcVJVqEWlZv9BLRqu4JNAcW8aC5Ku2
kYPHPDORzQRIreN1XVh7zSRJNqDtncZi9EEq/c1D8knlkNbjco5bo1C6hTdYn2SF1hUZRuo6UreX
bMKHJlpzbqXmV0P/DkD9L1he/I9aO0xO2ddXDtus/Pzyq0xj+sK35YLm/KHLumE5mAAMhyT/X1IL
Tf/DMRVLxmOGxuHblu/LBU1DT4HMwtJsXdY0hGV/LRdU5w96vw0K09BM2sU/lFqoFsf/iWBnqZas
I3mmdrxBJ1WJWvy6Xojs2k81ralpSrm5yMqk39XgNBeVExUfK8S9gyxegCskbpY0wY5+1d1lMuHY
6wdQz72vEZA/cmdJN0os+mXsO+b7skefH6k588PaQKVhjwcHbd0xI10yv37TqJI1Jq/hHZrFZAXs
GZbemOZP2Pvuvu3a6FivSFZz1kPhcOOW40UaMfOhMx2JS1WnwSe8HXdB8lKZCGMDO7fuSk1J94Om
h4tK6pKXQW53JfrjJ69n4GocYbnXL/TmPQX5rA+G2eAeDhMPKy720qINvn3PsZlzYm/pt0zcg8fM
EffNtD8TueU87MbmgDsGr6Ugb9hJvTnMUgbBQ9qGzkpXgk9MdbXDcN3w7alfqQccWOp8qCQ4xxFO
l+9fuX5vepAtcSwAHpCy58Pf9je9f91BVXvdLmR8vb7/7fs/PteZXrhsWtZzP752fXb97vVZTV06
pq9+tjSI16w0q5PXxFXu7aawnnpawWnCYueVxqskqo+2Fb1ctylIuQ9jmH29buP2khxsaiXOrhux
NYyo14mZXl9WRuvvu6CjYvK0W2M02l3GXXcWa+1IsXZH2Y6FgqmxQ9pmK2l2yRw/Xcp9XC9TTc4u
ZJCYU3lxtL5u9TuIjWno+Ftz+rDfqJy1Xk73160iES9EemRENnzVVoadp2f53XWb5OszmB1oL7re
RE8cd8c+Q56MK6I/9vqo4OoK5KNPObClr/jq0U/CcSk8VTv2lLBcJp5iHPt4xLGrCEoRSn277M3M
OSZF0QC7GqRjn9jVMikG/5RVVrnkI+FJhHKxpAppfEoAWSDITNNT31XZlO3OT1kiJXhphvIkcHwt
ez2tT30J9z/pnOYELitkq+hOfqUHywQ79Mlv4wmtJcmnviH0lgB0OWU2haFJIxgczXTcvtbNU4Kc
1BV65Jw8HxWiVFvilKk5TjJcgWfRRobbe1Jw7sdYdxNPjc69go1KhHpy9m1LcaGn5GdGApm9MDXs
VdQ8SSFVTHca7raS3579WO3BoxrdOfGqjs+l4xm5P5E+u1DOWRI17K/ROJpXu32WGOdE2KXb67l1
pph1gQikds4ZP4uj2dJZhGPmQorx73qBbxjBTHjXByNabqmP73y8D+yvzu58w8c+rBraUerK+oSm
fArTsxiaXpFZrk/XZ61V+JsuGD/fvI84flxHCjrdmw2dlKRr/Ozp7MdOrh+ptcJcmZJgDvPX3q8b
/NYn4acZw7cNTAu+HztDurpqlZDl9F/vXb9hUBJ1mSM0nvHHFLDF028e2hDvCRPb+fXljweB0nep
I8K+3aB5QnEt9OM/bbgeKYP97mo5Rqofe7lucGLZd1NoOYubDbLk4ecYjeZ2gxIRXil8FS3UrycW
kX2yMIzMd282FKbtYArxy9sNCfUu5iTuldsNqV41c11tJPf6I3+cQE0Qs8lqtUDj9udJvR7Nqkhz
cDtUbje0aWmw7kONd/ONyKd8a5UO/qJsqoxMUrAl/GY9MagsDFJX78BrCLC5vk9B60p5NotsLsme
NqvGQDrmCXfBYJIVdmUn7zGp5Is2yWZCVqsPpSMtJ2vbJ7NAdoCpZkEH1wlPZwjUzMhcy3U2or+v
ukfoAp9MS+if5KQ5ObribIge6fOK5dKqLOR23YZ+8WR57Z2G/uNjafcqf9Mvz10I/VD42juWE+o+
M5x9wmLm7vpQ2g2T98xwr69MLaBPGVK0UK0iPkXhWK/aAqFESPD81Ad4jdCsZfa2sZLD9b3rw/XD
deV78wIP8j4KxuKuis8ozMpzmXmlP/egmUSe7Zyu264PFr4WBLvBKRJF9O1hQLB/jLE6KUpBzifz
DjV28b0iBQepwH6oUpOTdIUIWIPR0v96q5Hi6M7z0VUGzfn6tl/y8UKJV9hujG9fvn4Iu+lTCeOD
DCIfuL4F7RO/S1xmm+vur+91YZvONQqbrH68VxiiWpBr0twfR6jVznSLlgIfP/anjl638ghXfvuB
3/ZXUO+JagGMC9NfuL5n+tmw4xb6EOEk8+aK1EoH02mXZSreocfQFpqt4j7OveGpalBaFMMyKETs
UrlkfLI6Y1jluhgWgphNW8UXfFHKUq8c2/U7I74glildTDg5lTyk6NIRNFlUMnVk28x8rgYvvUQW
yiuU59q2mV5y/0SWUgb2Ho9dcqns8l3JXZjRlImPM90qUZGs67L07q+vkv5BDnP/qRvr51FNxN7z
5bmedqg3dYAeHWQP/EPyJTbRXuh6pe/MvLMIEjbDxc8R6sWTihCH4zu5DLpTkma6q0lEUfpKHS8s
0Ya5I/yMQGEoXxJBMEbtimAPGXKOd025SF22kiRHu6cgXvIUEyQuY/VSKEZ49nrzYRRlstMna7Df
CHWXI/GfRU6lXVoMkCsqOQRuqUhPAtXSKSf/54ZtRVsPUcPLvkkNvHqShNh5tGUR3l3MkXiRggjz
cH2pSsmhUOXorsr7l4657bEL90j7x6fWVPT73DDwo/C/42QkVlNnnwdgD48N4esoGewtk5MMPQH/
s0O2vsKSkbk6q+OLqPhdllw6uGzKbDeQ8pxfH1S46zsZwvFFIX/uFRojAGb9i1az3lbU8hH9mblI
y7ZblkSZcugFFw28xDFo+i/X/233bbF1wnaYXzcWKdKT2mduGmf+Umll/QLsPlygUmo215e2MBIE
npp6sHLfu7OIhVBbY4UBRdx3ptQ+GhzboTj3pcSZRWVl5ZPoVPPSdYm9cvJ8aUalCuqmtC9cuZLw
YT8syfxD+KrpQy2m/t5vpD0lO8wHlFSHMDEIFxrSvdeT9Z2M0nmc+4e0C+Rdo/vRchDmzknJ5MnJ
qaYA9rF2MABrcvcwCYOpjaEfMColJ+MuDL36YJvdBs31klU2ARdJRUwUIRvhzhPoTbkazWAN8n+B
edrcMH4buzjtzd312fUh03tjY4eV68mSQfK7RIxqeUu50bc9dclXpS8jveiGRZ+wmO+GArlN53k7
G30X7qop6vbQpp2xF6KWt0RuVqY9YqcLPfvc1YKQBnnCOTSA5oha1VIl89mprIOs20QEAiNbKnHa
3oeyeYpy531TpMFjigZ9U/rRQ+5EIQXLfaBIkn/W83Fkelk3c2cIduU4PuoqktG+S5cl+IkNDjJS
8aqPyAXj+EKrS23u2cMdrvBo1mKoTNWRbI6kPnsdyc3CkgeMNeqHzsu1VTa05soa66PvdEspM5MP
DISbIr8PZMAwJtPy2tmljjrzYlufSyYEXASUm0aQpLC9Iza5cRlW9tdcZAxIdb8qymKl+Zh5dNRO
rhDZcniC6AoTojdJWiTFx5Hik2lUHxwrfbCj4aVOa2NZCvtrp2nrzMSW6agu85fY9XTnuRPKZ2M4
wFC5g69RuKKwXjo1WfS4uzE6kR1FP/lSFtFWHZxk6RXU6tYKeSdKiktUADnUPJ0LDUpilkBQqVW3
SQhplvd+UcYkf0uMa9VFS2AaKEx1Fc/fp2TjMe2GKVKkkAZQOKc4JFDYluaC2xxZ7jJv5vawMyEz
L4sG+AX2UtQXMlbAJhi4x9IMM7I3G0fVNmo5UGQSVMV8j0Uem6ZV7LAntUnfrTLHhDHiqOEhbsfP
SDDDIn3IC810M4u7pJ/VaITVM/KEU1CRjlMpguLHvbbLy3GbR104Eyyek9KhYEOhLOsw+Gwg3wDk
UjwVI0bmCTdPaJgTFAp+dxFRh2S05nqRrzTJWKqPWobSJBg65JxFeRyzop9J2M5NQsfhupuKL2YR
1UVkmzioes9Iu46xGM28BlmAZ5SuYpURgsrxxWkReTfMMLKqIm+kB8ejKGhOsaEwr5TNuYa+Pg4a
RnH5nd2E41zVrfvOqR+I084TvTi3TvSu90PVdfTsqDe1NBOhN4+NXN3JiGrG2tiSgiA5pWauZ6UZ
fdFr+RH9Enx4tQz5ewuVBmoGOK1Q4Aer/JiVqTMDRNvORoZaWnE6ui3Ya4RfsEQQ1utOJG8ePNtr
DsOjVej5SkrUhPgjStWkxEbtpakLMuid6oXPioMivqESkN42/pxwWD1P+9hcTY7teRcN1UKkmuQy
klsznyVeksjzSaB3PzrpAkmPvDJ1XAdG/sVv5SnHJSf0Gj3eoTzx0OWkWwo+BCtp0O9UUa4iRyoQ
o40apd1G5VJ0/cIISm9vmsx9AoXpQl8ozwX6uHltmd1S6/Jqmct0ct0g8OuDyjsa6OdnIRTeZRUb
TDjlfu/ZvXasx1XtDd1xHMZsU0TtE9KEZslCw2GwItsRiejZUKTQ9fgPWs4cEtRGGs/x3p/7IWNG
gPaOlQ1NkZH1LkUTYsvhncEqsFK0bSSnwS6pPkh1PxLmIZ9UldnMyKpy29kI2GaYx71OU3fwjChK
mR8Gx3xQfVvb92bxFdd0fNS9DBG+DKWjGYxHYyAqgLjZmI2S8ylGgL2yfCVeRCAV1pqVrm2j2MWt
Xu2d4gjXWEWerLVzq6KA17o2Uv9r6K/z3EOGWdnaE64sdMBxnG5likDqtnbwy32nSLpbZgFX3k7b
3Zhqh0YfhrVaaHeFZXwY460vn2S9U14S6syQOIZWYcj6gX3JqR7tfdKeSlEToABmhP2Pa6ILGqA/
TChereoPJJ5PQ7yUkky6UPAQ3IElIXJ1xFLCXk02aawvoqTMYh+U/cLUnaOTqubGae/reMz2mfa5
tzt9Rke2FjBGopnhFQg/unpft216kJJxF8V2uo0CK3QNW30CrHA2ZMd7rKZQGHbnXRtKGhH/1DwY
uY5SqO7lNfGUtdnViD/zaFgkigj2nvE1iOTuPe7pcqWBPpu3CI5z0pmJIa+DqikJLJStgZBIRkKF
Cpw+X6zapH0Zu268D9XVcchrRMQaeI3czpbAPTrX0AZtjRECoaQILIg93nMhWZD/eyY3cYzIO7B9
rnh2KtBmrgwsUKs2LR7TNC43olIWEISUTUZamD6KFlx42rOvlfLJLkZn61T9ybQ9+WQR/jJRQ0of
QxH695aNJcjHMXhwSsPe9ZKuuKQs1Yuiq08d3o0DJlpp1quqsaK/fikauvIYFOeCINlBNNFck4VF
PF9FOetxs8MboScrxZcsBHcmOeA6T8+j7p+ttq9WeUUswOs9mT6t+suGs4a0fW5CI1h1pS6d7Cbg
QcZQM827ubJgaBqKRmZwf9wcFTfBScEcIO77ZRB29146HGuv9s9O+gWguu32URK46OniZS0z5Vf6
F6Hl5j4byK41OhIMyru8J6Ozq6rUWhRlb4KdYlgOZLLikI8WhhKfZXsEuhKRYRK2TVMq5JfO2ZAl
leYVHlMxhemI/bwQeMhELs0VMxdo4po14hT+nv/klDKG38x4slvlsTnHqYXRVFDCc8DdPisN4Bfl
zKGs2sxDYEQcl31p1uewSWc5J2U2ivFFT5xlW5lPmlJf2sEUG9ggUGG0YTf4dX5AhM3gMD1jBvP9
mSAzPgfpC6f2uoHATA82gs9cHyIjznZOCQ7lx4afnqqDjiOgUMleXr9iQ6r58eXr8XpoXSu9Nd//
OObvfkeYOfsS7TYB2F9+34/PGmlUul4xoimbDpObWvznL/3rsKpMoBO28s2vYbVmutc0wz/Ktvz/
yLR+0Xv9D3LBaoo5OYZfz8g85OVLHQ/fpVzVzz7Y79/9ruVSzD90kiwyvFPnu6X1u5ZLUf5wFCBO
2Fx1tE6osv7UcrFFN1XSNkhibU2RDXiP332w5h8aCRassaivHF2l7Ok/0XJN/+mn1AxZOx1RuMUK
4iYlI8oQxppWbBy8I5n2mCgocsmf5rqzGD1n4Wnzgpu7EmpPMi9/OlPf3bg/u29/y9/kuDd5IMaz
mshFnm06k9WFpnDXqM/NoDwVHJXCq4S6oo9dGZz//nC/L+3G8SYd208Ux8ZAdwt9QtoAGNh1ibnK
AnPRj9rK57XK2CkQisK5IfIo/g1idDq1vx4y8Ruj75BNb5Kh3Xkj1jx4Go1JoliMK2jcO9npyBzb
bxzutet4Tb399Bcrw4PCaJfOxojEKgCSqVLYnTK2GEiB9FTnbjAWdo4SeUVQ9vIvz+tEI/3poIVG
/QpMzM6mU8OP2HoITJbbAkIW/9nWcJFw58yydwHCgL8/4msNZ/L4/3TAuNCACjaNs8lj9YXYv1vp
xg5WzyqCtcYibYfmaKcAo/r7w135rD884n/1DuuGxOkECqpM+t+mbxpEHJgf04s9oJEOZXUmGdbM
RFQWAlN0oD162xRVW++970T93GiEm1p1ppX6whP6Gx3n1ct8Q/ON41YpO32wNxX4wsh6bxNBLsSl
Uq2ln447BUevmVIBLo/ORaa/dRqm0/u703Cj81TbcfDHmsZVDCcFAzMBrSfZd3Yx/CqpkVbl16rA
UjghP/QKrha9y0RObIRvQYxf/d83w1SK/q3WtNHeRKGySlQwrwPoxQipjCSxircWlDhcqbE9R5C+
jPhZbzSAXzPXfzWA24x15qkMwYgztkEBZNIhsZNXWJ5woIh2N5BRk3ibXpx7Bog35ykRGuQxNCgM
aMXgMMAobzT9XzW3P37JzRjWFqmCjlA1NibXeBrDxuY4MJ6EnVhU9Hm1ePNyTyf1N5f7ts5WnCoE
xUpsRWFincpc7DTMWUxkyaJByiA3M41h2DrPYxa+NZRMPep3x5wuwE89G8muErAksCi9ba0GdP1F
au+y3HlJ9GbnFySbGVO0ASwrZ9YJ413JmZbgpb5xoV87/s1QJgdybU9S501oFk8mhh1DxMvc+KzS
zA37McHZmdHM0CCcJWPYWf64o8zlG83slWHNnPrdT3++jCRHVvrB2CiZs0hlbWHb56lvWbmK5kAs
Ol+mEt8bxS5/X0H6m9z856NZORISnMHmphD6Tgz+ew12E+NIrcx1jEqhuUtr74JQZJf1O1OTFmPd
vDWAv9aRzZsBjHA5+l7cpRtm+atWPtdcbqP0WBRihUYamFdn+ES7wkYY9Wbfee383oxfttNLGaby
ehPhrMo7Z6HJ/UpqEaERG8fZtRKjCmj4zQ70WmO6Ga1kD5JSLHvDJmruO6Yz5N5Bi5kLIghu238U
Nk6sQN2V2uSWwYFYw4EEMfr3TfmVIeu2PlhC9cNYrdR+M9KQCuBkaiMjkB4DKBP5x78/xmtt6LZI
GEE/2SGm1F9ncCMplIAxURMqMYXgHBuoxxki9kmLE+LR0IANJeW3BQnrhN+TW14ZB29Lhw3IEaMq
N8Ntazu7QscAFLQ7Erc0l2GX87qhD/3Lf3kzKOla0laaUUJU32Bn28ZV+QQvad2TTAwzz42kQ1vG
Z0OhzZrqDuOcs3njyK8MwdO8/+c+Cv1WTRBRiA3E0HMKJj7NbcocaAsfK6kT5jt93LXGXZrdv3HA
V5qscTME6SSFA1NOxAZ6IaOOQRggN5i+cElnWXbvtwNF/gh8wy0NEdFb1r89x9MP+mnsw6LlxISU
xYbZVVi8dxzvo03Fv+kcT8OfP7ooMu8H+2CPCLBBT9CV3zj2K8OCcTMWNT6QOgN88EYRxcdpGZLa
cIG19twJaxF41g7pJXAA7Y1p1Gst92YUklD+1NWYiQ00xOv6igpPK/Q55KiujdbHIP3G1Xyt+dwM
QCUWzXbQG+6mAFqM9JNQmZur4ilVlBVTdixs2dbpTs2bKzplOme/uX/flsuLzUQBVg69TQ5JTSST
L06aZyUK8SrhPnaWdQCmgBtBTMxRT+/TZP3Gf31lBfsfhfQAA9pFDTwpf58/BF8kb9b1c0As4l2J
nI3mOvuXB7J+bamaIwVOikxpIyFftrMVqeKNQYjY84ZdI9NqCmtnsQgq4eCL/s3DvnZmbwYh8OMl
2pWmYfK9oTzy2i5abMSlG/jMsFk/j1+TEDimAM9ojlvo6G/83deOezME9WNVItZ0lE0rUEVg7BTd
ve0Q4fUjt1aUXcDtWQzWaRJzG6SfogGZ4RvHfqX9Tu62nwcFCsbHNnAbFZesfPaFvLWNx4ky0njV
k22m3HWYiNfjjHpTb9xWXosR6DfjUKQXcCuhtm+G3nVOzTE+1e98ookXprxvndNJovvbXjKd658G
O2r3jXB7vGij+Sg+0p2gNqP6mMofOKkzg6Zq941rYzxpvX7eD+cKWIgT4AjGpSCDhes3ckr9AMo9
mEhT6mBBkpDCagNKQdO98yPvrQFkusi/6863Y5XWgX3sZSoOTXMyhkFLcWBFqZSUePZFAKZEoC96
DhTawLQYqPNzEqgr7Daz+s1p22uTRf1mGFO6xPHAdKuQi8mDIxTu9GBt1aIAThOewfIsFEHVGZbZ
Ns/hVXxrf/8o6PmqePyXiObvQ6PTgf4iAf73oPrhKsQuyh3wbyKafhBRJy/9jTv1r2//8Kc6KqFJ
qHq6DiSEdv6nPxXnqm0QG7EsCIC/sP20P2zbwTKqKIrxH/5US1ZlB426qWt82/onMU3tWiT0R+ud
0H66rrM/FeusYaJx/7W7maqIMy8NxqchL06O+kUf1G3pp3dhqXwKJfldZ42fQkPbKba3ZG87k3PH
zHV4h/aFDw8PauivME+7jWYclMkBFFbqHjkWVTjvxdgu0d3Ou7RbGXFwieBWzm15apS+OjdFuMYV
27tthmCyyjwE4cMDNv07Um+XSdPuRPGChGkxPNuZsUttKADYnWaJKQ0gjZnp2dW7hmWQk2Vf2gi/
D1DyiXXkPGqh8pCgcQ1MCV8booKswPdRtx/g2L8jBHRqanKhqrWxFUhelvSIw/gkEiaRdrAumnjd
2NK67JMPSRJ+pGI6Jp74U1oBIPdVdEVJlH0ZumlAipdDfSwcCsrkZvkY9WKpp+BHjMAqZjImd0pZ
1POivK8t5SFLA4qO9NGHBJAENQGQ1/qbAXHhrIZM0Sbm2VP6BwKlxaxUDBxWBIq6tg1nZic9UdKk
o6ZB3tinKYBUkWycRWp9L1XSOlSqZZdYOF/Gj7BR4Y/ld40HqhYmw0ry1aWui7WTs9+qrMDh6t1D
UaHPC5sLGnic8RSh6LL7WOEU5r14SCB0mfEgZiOqpr6lolGiNlSoyGR0suGzLhdzuQStEUWwjm0R
4EvLKDjYhsmdak0skSJhaC4ulClOZoptrQfT4iiZtuykfFur9cao2WIjfQq1loJMyFBFAPoJwxhy
B2lchb6CYsqEmxTPfT+a532yacaPZqypM7j68UyzqrONE7L31ImswBXG2nsJkcR1mnAHWTqZsbyj
+kOGE0lZN3CRpE7+hNh+uoPo4A1V9L9c0XulMR8h/R4l4zEmz5SN1QL7WJXb58ALPqQK7hyyfF+8
gn/o2MvQQW8s7OTLCFFhEevjS4kJ18RiO+szVlkZSfw4j+dGV69I+Q6Izod3Tqjt60SnEjPlKhrv
zMmdYcFdxZbkzAxN+tr4YA6y8cHTjWxWDVVOCRgpcAv7JVWHhS6lAlt0zGxGIB+BAthm6bJQpDVq
s3dtXFwixdgYVnaBaX4nsEMManqvZICnuiy5xNbMUfo71Ym9hSSND36brGobYEymLajOgcNpQL5i
5Q8EqikC5FMBzdfDLTz/RWsj41HFxGiWXOrE7B0VRJzA7L2gNvBCU1qoTLSgUsU6Hd21jnDtQZ9b
mr8mYLClUs6X1o7Wka24wdIf1L0ScPEsYd8FykLKp4vRlq5VCVeySXaHJTpCq1g91Wm39+sOC3Ij
TlroUCIgCD9IYY38MMbqN3xVlWrVqtJaDuO1jDMtqMIPIpefuyZ37U7dN118pwx9PKcegQaaDpRL
Ue6LTv+Ut9q2CqDbOMYmr5PrD/WydD50UDEN+yt6qq0VWxsqQO2T3HuPIGGvO/7HQTYeFU3Zpa3+
Ednpk2BmNbnmY5mCJFp+X0XIOgtpbYTJerBpYhIFZqTO3haGN5PV/jnr7K9tKp26QtvKqrrTEUDU
42OYmRtAyc+556/KIdn2KHIMeyKi+iurfqueszJNDP9jxAcnC8iVu5x1WweNXFlgeF0/PuEPhOJm
Aicq8vchKhKoh6BVc+9T11Pp0DKXo0j3ovO3Bnq0MGkXWfdW2c/r0W5/DewtwzEUy0D3fTPdSwiR
FEVZyk9yOKDrTGh/BooYD+ZcHhnropWgNcZ7LBt+JU5hnjyj897lg8AGpt0lojl3oHLqNPk2yf0v
mNe8Ovv5bzi1wd5GMpQpyOtTm8NL/DK8/K8dQKP4//7v/1NF06v74LP35ee87V87+jHLYbpiqMxI
HMOSf6Vw2CaCepOABwBji+nznxSOCbUhwzWGcX+lHnPt/yQYa39oJk44nASqYwBX0f/JLOfX4MXE
4DCZYDGrM1XTwaN3M0ceqFuFhFsun0xRrJBh7BLdXICXQ0TYLPjyMkryVZi9xe9W/mNyNR3YmayG
tq47SM5vEhIm8J2irrX6CVt453fzEhO1PZSgkvxl4ESuFOMGlZUEXwaUBgnmZIqljFVWC46IkSWr
OiQiGo49uEfIkRaVXm313lyqfvIcjoPrU60sVRG64tWOwwb8Wj1vwJHl8Oks2PNd9lFJjBX85rnp
GXdJHD1m+UemTUuzSPZ6BrMsMR/DoT20SrEH/L+SNWzVfbah8NJCdoCUetxrQ/NDx1LGCu6pVvBI
uWQwZ4VMASMHV2sa7n10fXIVH50ROKYevLQTuReb36ei0U5taT96CXLTMv8QePWurHS8Hf5s5Ag6
I2OavDPbcyL773zuckOUuQNRHrPs71uA99TZyp15WNpH2EWPOSAnZ+hX0wFxHG/argAwK3UbRDun
zmm5iw2+v6jqjAK/aHLIKibhHov7XIqq5ZRbxre1DUmO1QC03T5w0I3JKHvFp2RS2Kee6cP93KRd
uqbWz2c5hTGEafQs4urE/ZN8Q5e/d4RwxzF6pmYPlIeZXVT+HOXJRe6lpYpK2eqVp4l1AVLIykGn
QaGU5tjCjkZiIy3dBxI8SUgpCnUQGKKV2ZQ5I26aQkkiyZDq2J5tyTUzuCniCDgFtAB0w+atletN
JOraMVTZQm1hMNUyQdX8OvkvqiJpemCZT10HbhhEV2/sfKNaOgUcsMC407voq9m7mtmd1DB4bE1v
5zvc9EoksLF1DJgoACWYbKCrHAZMUEjbTB/ejUH13uN8ACGjDlyOONpYq6JegCyABvzFV1qElvra
StS70LEobJDPAuFsBpLlsySLj761aaoOtKnB048JlYoQa6/k0NzHVbcdADUqoiFzD6cNWFORprit
8F33YI9HOlM20UiN9lQV9SaFS9grzb3ctBhpNAPLteaWVE0pUZ/FfksVDzLjPi3Rj58tkg5RbOyL
iolHQtUaP87WHb7SpEHOP7nwmyH/EBvldmyjI4BELB3GLB7DtQOIIFGtfRj3J0/rT3lRPDieWMSx
tBNKcB7bkx9ka81BMVh6S4U51yCSs0UX7n39GKnl0tL7Q+t9QoOyMJPk7DHzZh02j51oUSjCzRWK
LcTJxk6bLb1h74/ijcKrcN5vZgYMV6qiOYzRmqprYJB+bQ5tRJmOtDOrp1J2HnPTeaTwomt5bj3k
7tCU76mk8zlrGcqU/hT0hpvX4aHuiLKU2b1oVxmoA+ycp5CicQii94HtuKhll3mYzdRcPeRGTH31
/GwK6VEfmkUQW/t8RH+qcfrldGHrwYOk9LuyKDYT8lcHX5MAjh5YCtVW58ZFs2LQwOloUgKFoUnT
Vyk9PLTAGPvPkX3KzWwl4nJLaHGhleFHFj49/ocqW/d98172gYKm3aUEDkptK35f72bUqjEr0Kp1
vWSBstI8BleqVsL6XbbU3iqYfxGL5XJAcmvTdTh0h4DaSz1qQBDRdPVsk9X/j7zzWHYeydn0rUzM
Xn/Im20mPSlSNJIobhTSkffeXf080FcT/VV1dVfMeo4/EplMA7wwiQQOFN7hdEvtEe3JTbchR8Ge
3CbVC9XZdhWKSvY2lWeX2l02KY0/pLfm7BAVJ8Z36JQjrKvzoN58ROPnyTluZ512S33IUVh6tVS5
/XOpMpQq2V0uF+9+PVGFvdTF7tisSFh0Q3E8kdB+My71fhP5vV/61+9RR6IS/ElJ/JJCg4N4yEt0
xKo4vX7zwqH87Zvkx7v2m8sdpwby+w24WjbsJenWrnXOaZauVq120J1nwylJLusr9ktr3Du1OmZp
c7JvJQ40vphXoaDX0aw2tu7pAh4+rPLNe5U+Yf1SNYW/Th/0zNrFutTrzphiUK1O3alcho9lfKIG
5+t4H17bB7daq/XP4/WPMFgVMMCkty5kKBq/Oy5n0NxWbXjpdH75tv7j/pn4Pn7XTWUSanhniEgj
eqyJEvKnSajvqmeK63xu/UO13hc8rPHkZ/VukJeFrMzjzT8B8t8+sN5okJmswQ7zX0vVP0qXWun0
RF+oH28eeWGslmpx4uSkW0v/dm70SUfvvx+NgAhm/UImvLbDzvNiNe+NsPIYr7CrDr/U4P88BbLQ
v88B/iEZebtCRoIyPirRrX4jhFpju2zVno9n/0nZtc/m7JY4rbIGfD7NunM+NINHm3xGJ3SqXd2+
tOrOhiIl10P6JM+AHOXaw4ofunorDS+tlt5QM61d4swLVapIibgkgyO5FVf3VnAkf8rrcOhxKNI/
g+DVx8E9du7d6uPYaxOLSrp9kzyTQ8p7+Y9zQ5PZsV/fXJDMunkjJ83hfR/u75tw3+h4q8ZeX3a1
gISe5EBbUvOKyGnCT9pvSRTQIJ0RMaHtyRXNpNp8RdcNj0Qd3HFk+vipmGRSImX58o0D6rDfqNeh
7eDxGlS4ljz9p9GSUg1kt72QcB9pUy1l13IzeNVWxOqTUegfOPHf5r9ZJT6eLHakhaAYrDDqb/N/
qozJCLdi/pulmkNck13b/VFL+v9zU6ch2xb/2cxJJ1Q7+V9qQi2V+W6+f/9u3Hxv/WXYlJrV/2m1
OVBSrkgmv9/zC8pbnSq6U6f+DUmttFHv/zBtKq3/6bQwX9pNkolUkab/Mm14q90qtyi/UC635J3/
pwSDBNP9iUDQ3JrYRxXpGWGzwOBfGPRZW55Wh9u4auRHFXWLIssS1QvsyE0y0ENxnMq46o9ylyo6
qmniFtFHJR/VXSvXHNlZFq3V3raDXtI7clmWvFTSsz1+rZX8O+e90XxstMyTc/Oe1iZ8mdQVtp9q
a3GYx+WkTEQKWV1WztrAnWDMUm8QB8PASwcDJ03R6FTsDDY6Tu/KyO+qoQp5bbZXg5dxVIvuzElj
x0kHfvxP252dPxt+/zY3f90cqe1vh/fhQR4unxKtys8fxluTBo1PkoOpspfn/qybz4y8W0R+UdVX
5faSIo+spZpayU4FofbC0U2VNOX01M/cvRndpJe4axXl3Tg2ctd+qSjJ5r2DGoUHNWzpxM3OKlP2
z1kVub9XU5WUdT6oKf+jlua8R3Y3ReI3Zfd6beOmer3ePHGnUWLj1dJ20C8rj480li76sdlUw7Px
s9SLhe/ni5MKR201qWiOWum+569Ums62yh8wtfEsDKnJpp4qbpt3hjhYWsqJLyzKzI/933jlb/SD
X36Zf8mFP6aWA9fsUxB6jQ3xZ1yqfzB2KpxcNLpH1VFFUcwMehGnejHzN3qwV12+fZZ1o1ccP7bz
YnDXZd0tPgZp8VWSG3nOmRZ1cjm0ohZCH85iD4VsFWOHOooulT2YBIcdAEhWFmCrxnoQL3ba70YH
msmWSmEpK4i4pLL5yirpnuq5WZIk9hwK7mh7z8olyVqHXlMlPy/VQ9VUa5fwaU3lCk3qYv3SV2OZ
PcyXflsXc++WDeqdmfhb1UX1+14cL5aGM2Mx/adijYOAl8dq8k/ESr77v+Nk8usTQ1clzvyvO7ot
XPHL75RW7TLdXlqck9O+UCqZjS3yqGvO2qm8FZxVWVNtUQ0i1yUXLiTN0XSjmGZ2L7I4JgjTM2e+
X2xVTr4xtYWxo7q2l/zNWp2Vu9XJNIqyvQcWJJS/cZjKoqGAkC4oEfefKo3jCEKmnbWacvosXioI
m9Ub+GFfv9XsyKJXde4bRQHwJB/90YFLW/ME/h74sFC3pvKC82DWz1GzjQCckJRZR1f1NqdRU59l
MGujARE0GFDZnC6VeVEf3Svplm6rMACmqCH5HWwyZ6H4jySS+gAb3rivoWcUO1YVq2J1+P2CUD7W
03wYV5ONGS5N1t70yEzme0inY7zVW5E9VLGY+NhpLDvT5rfHL2Nw0rO4AB/zQb6mzVyWoHiaTRv+
Mmpqo3f6ai5W9PasoifdwIjlKTPYa3RR6SIeUCAP7jvy6bdN6v/omuJB/lvFd8VUrdWM+A49uHrC
24P+jOPQejbIqzoqZrF3UXnVvhlnRRE64wP/ro2381RXWroZHaNPzjR1Nm9W2SuYKOqUQvYkVtfk
hmBhI0qw0CqVI0x57p5OWOSrgzh2zHxvvrNIMOlFZV1iwCNOmkEy0Z6hkAfT+gTU4jPKJtVeIlLt
TFY98luesmMI72RUXuWilZ5zoM9u6oMhi7m0H07bfWtKiNJe2xgHZbdOz1cy2y0ZMICr3amsRNme
xS9GNHen5BEEBF/qxipX9MTOpme5/G6Sr83ISmbbICDlpIcbK9sZmX3wy71n76RG7PDp4KZ+1tpc
WTv1tsrWQw+b0U0NgRLWY26PGeYwEU4AGuiIsbVP5sOsq3lJZzKhQzr6cH46+qitaRLYbNDrsdGb
k1BTJXUV7LUrktG+qbfhhQ+1guNkLaFzKwkCwLmkJxc18X72emKS3ireGXMykjtj4+Fv7Z+tnlOA
kMsjoal8rMfmwo+hpVVU0g9nZfQOztiV7vcPejbWd2esPSQLt/7cratxYlgUC1XD+VJmSSUVtbLj
DTz/Nj8M7qbulj196sGsBRsqspkiPs7cxsz2HqDZnb+dODUJlFS9m3rS2okX7ZWRHBn0S7nBCGOW
po866QkuRFlTjaLoDEr2Emq5MeKStiJQ9eI/1NhYqlpCmnVldxhvxqE8q208tLxCBXm9t0kioYfs
9DHstq6HbYCcYmOao4P6YpGaRcg/j+yk1/spuhm57M2mETzU8AYyM8qGcdc4xyDvp74L0CE0kuRq
zUGnF8Bun40MXGIqEtvuhV7oBaE5eum2wXo89Dp4W6WuIMUqvJlvyxuHTzVpqqvxQx6ooNXdLdoR
R8rpH+nTkSdAkp1B9Ddj2sMxZRItqML+22pGbLUybSaJS5UMJ3owdEYFZbC7w+dBRUVCWbpuXS3d
CfuNlHt6aj8+aT28Gi1tY/BzXzItyK1vj52TOeKqMWLYbCFjltBu1b1aa7pOWLxh99oKCF0hLlNM
eb1FjHsje/ixh031E5A1X40OLPhDB4utmqWL2Z2JvasZNblMKpfZNRSxsRp+dDj0xqqq+ifl4kX8
iqzwpAIRXvM2OsJS91ZGsHc5kadSWtlo8AqHgTfp2JSA0mnIE1f+ZGeu1EHf1WCWgv3xRomasdAL
eFVm4qHmQzuVdUUGGkTmMulPo2W31Vjd9NY46KVIfxCLS6htowZ8vZWPuHjrC3jMzh7QJ8oJUYPG
7K27GYBqwwFblqM4GfnVBB2FBJ767NyZko0rlHFyt+HNvQWIMs7MMJ6A/X3oGs+KWplt6AcZ5w/A
XoqBmZR3YDpFzsiaI2tmSwNOFLzNuzsN5yAwUIgGFAwF4yN/QE05Y0ZRVKRG0xN03DpA9dvM7+bD
ehiU13Z37il4eq306R0dDsWbLYoPqKsTr5TTUjmLiJa30/k0QRMaDGJa5PPNA/wUtQbF767Sqtoa
6eJm+G0muZsvLdadeZap2jB3s4Fphh6M81Q+4ylZ/iknA5sOSFCiWmYQeksDCR+nw76343ofwonp
wMpuawra8DzRb2E2mV+ZJxAGAtN9oHhkBt7M32kW6WB79nCl/Nna2EfklPH1vXd3yejSextlC6o7
sJ7kotTo+Oz9g7DKBJF6YRt6mog+hH7njUYBaIC6BCfy+uhhjmp6wWhitAbSzgqMiX76dk9fIi+r
i+ZmL92oyd5IVypMFwd7aT1VWfVN5DpcONko3x84UB1ybnHS+A7UKPjZYclAuDGPDcfK3HLpj8Ab
vaGZoGeHYdWqaVJ6wQRLfTfoyViFuI51WKGJq0vDULaJWr0z034/bPNYCBiTgzkkmENJz7+8Fes1
U8Q5cjf2c9/rzxYIaR2mkE180KMJsw5Rw4RtuKZ/0ouxWe12UggX1WtnO85Gox1MUBbv+n//yzD9
W2Vb9on+Tdmu1dhE45BDg6igPyvbB+Jrnp9aExvPz7s5WlrhJlHBnz6qfRzPfGc2gPpyXipaqgvs
ouZ9NTneNgZofFNQ3Z0niQvuJpmLiRcM1USA1U7mCUzeU3YAvAbJV3uW1zH8xGh0MSmtbC4QPAyD
ILGHgViNNMMNmuWEFNN0QXVEqMNJF0CZABs/HG8ipt0C3WgRx2MdO+jS8X+fG1JT/sPciFP7NwfJ
dkVm+itJ9o1BXnRj5ibr0o944OfFWll5Gs/oX4z1lOdFxA8ENFoulp+QgI+wdqeZTFVXZjL2U59L
/Tz2wj7GC00WGbPgFtxfQADdPXDjIzqjRex3mViZroTJKDD8oqzgAbmsRLfIWYWC20U9hg3RxtGF
s6SHePFZMZ/GMH+x2OmxPIK1sZM8j7IsQ2KyMqzEL1PGlUe8lP3Vru3ATuxMnthLsqnLsiAMe3wH
c57LV+TawZwWeCMMQ3OYRUUWTYuuPysKaVyelSWYn9F8RFuM/9t/nsc9WP5BABHQbGCOQnNihqHX
px3dF/aGV9IYA49BxmnfM8NJqMNR6PFX34MUYpYYCIv9gT+CmsI07iMVk0C4P+Vl5tjhHkipBxkF
XDPi7jTN/UU84TEbtQA00zR1NoqHev0Fa7cYIE1AByZMbHfwcTCSbnFBGNj2yDQhVegZwAhHgcnN
gyL2Uh/l+b/TWoW6EX9HbITdkbICzzC+8T8T2/HZaV7OpDEwfLEHMVQLFhLnQjdiqaEuxi+EAs3M
UMXieCD08GtZutACQ/BZbyEMISEWhF/FlN9+jvWRRZCXn6bMG23mMcQD6WU0LVT3lao0J29hLmkh
LDEIebPAwqE/2M50yo8H8Qz6h1i5kl9yD+3KxOFTYDJ5acsPfg2g+AE3ysQWXF4UsE4RxZ7GBeEX
HSAFzY35TZKiYPFiaSui50c1cyYpK+zAaJHcGnE110LEfLjQ20AgqQA+8gWzwli41R8U6JtqmsEs
0jvIiLeEJ+FV3oIP4VthZN+QC7lGOLdgkiJ5boIhy4hzuJRJjrAliy5XdbmoizxERexrpp2WuYXu
QvEWz6W71lEBhDB0VmDHyiQyClqkJ0wU7XczuDfuwsOYuVnE9V+kZfA850zvsinsw/hZeVnCGO4t
YCzpQBTJImMr0zrN0hlumHanWJDRlMfQJOOfFlGXlpLvwLiPW4RK8PZ4Dj+9FLI2xfPzJQlhVtri
cbRNq+4UX5X0mDdg96ygdZjW5nFMCd0ST14W+UYs8+7yT/T9FhJhmL++ICeWHHQSygMLuAgPQiRw
Mg/skQrsIbwUYQhN8XBBNKwuYmapwH0QQQzNnMG4oIYADITxk7jSJ7Av6s6TfhK+lRN4gFIPZPxC
FpcN4fPANNFMA55i8hSTn0Ey/BkGbWUi9oECcziaBDgOg1HIY5JMVg14nsPaI7QB7qZ/AiqBPZ0K
NsIc0ZRvhs+AgRlaRMVPkE2UDFaMSaQUgCcTNvL69DjMvt1OeqEdAXdDEJAmadQzh2BiEG4V+s2o
FwRqyJUjIe8wgCORi3LhKJyYQFYgpCY/UNS9FKk5FAxl7nb49cAkRtmTyRnaiNSDsgvXZoAAHUDo
iWsUYKYBz5OhQmH8oKcJQ50zhoQhAufcjBUgKCc4Rx/lOvgxSpi8Ic/7w/HGVHAzT0NGS588czJK
XGiGfoSIgl4wMuMZYtiboBuF2Ad0G4slCegay+KxLKG8xByNbED/pKDCRdgz6TDtiXz3POkoj8Fb
ohIwW6RBvHDC0ZBO2Xg+A7ktmCPg6DdYPBrx4CFLzZwxGzwD76VMzSjsI2BeWFXgf5h6uJ4D1sGc
sAiwBizNqsmMcOUipUMsB9QjiwTmp7Ewb4qnc+KNJrzch+U9bzLpewvEPgQUjiZe7OBOwfkcO0z7
MOizgDy8vwAdsOAnIqoweGC5BWpKOKGylcadSqNIMRCxj581CJkCPvpmEmTunKlkItD8Fg6CJ7Ch
qwj6BnC8oM9LzBjPSwdMOw05ohVxPbIINUF422PNID8HDUmeIB8LRBX4KYNibVKaAnTT2PBzJ0dt
gestwToYjgEvjHzgF6lnAqRxGnqgpAjbNBzRHHogOMnNjggkDwniA9aAuIDrwPslkRE/grZ0R3oW
51Gc8iTAV0QrL+K55cWsy+MGSDV07jCU6/9JhhKg/jfKLOWVymUiztli/cuGRae07zyvVY4v+zgn
UaMQDKIMiXRn9r44muMUEpyJql8v4VeHQhYh2ZCwX+Rm/r6KlkgB4XARuWAhowH+4BH5LjJRrqzC
L6LAFCn66/VfipkANrApICzP/D65kMfy/QfogvVlLa8gXX9dKpoccIiKLf63/K2LrygQ8dzlP0PE
MFIuRwY7C1aaJSv8buzQWWaYZffeKnXQTWR9uIqX0Rekq3m8kOVCx1zo1ONeX2QpCA28F6wnHURU
5SxfDNqilGasX8r6fcXImf6hX8gPVm7BzRbyVCZFrkXywFcRUvg7WYKXdFf6OcCSRCTzN6qKqA3O
AsqS0dIWhMBvqANlFVKDX5BSzgLhLLPGIJlsNm2+ohd9ayaaBW36QkhMC02LvkCHvyIOzf/LDgiq
IhLAYpvlqzsjmUSsuV0DshTdTwRiH1JEArMqkL8oxOi8dGbP7IE7jqgEX22E92hEvrqD2EHoy7+M
70vsX9nFwLMkmvKWK69H7N1k7GvhC0JNsX8wZZHQTBPqG9aTWACodkwZY+eB34nN7JEoQEiSLAOd
WDM2Y+gzGJUNpHkB32AuujhKsyjPALkNwvZsd2iiUMkcmD1pAvkgYwlCFHR0WBMr7A/tHa8Pgi60
R0OAFJGJl5bJdgAwYM8zgRsR1qg/0gvpPOSAfEfqMW2pbNP1Ai/ELJTFKboDFJmkJ1cKf4Crwk2u
O/SyX0P3PMwNHiJy6ysqcX2OQGOIJJXfQBryYaQDU3qLtEqFnhdpX9N17sGGRJFyXW4SQZg6I9uN
8NE5DDVGomA8MGERz7fBRggHcBUdgv50c6Yb8EQUsyKoMCgT39WYi8z/ale8zyvIGhvhGI68OESm
AO10IwxHNlD8JVYoHSk6Et1mjpwQEeLYQw+4T5F0wBzuBTdD2fiOoI8MQAsQI0HkkP1x5gg/LJzR
HGUIK0wUiBECYdEPWS30CF4RDRc5x/oNkWEmhg63yyYQgC+KmXzhLsPCEWEh75pu5vYQLME8GQ5F
bcYCYjBDbkLVkQVf+DP8un6M6KJL3CbakbTwViHkYIq2w6LLrHlYS8ikicfG06iHG86VFZ1Ov5qR
rC26qhj3Ky0Thm6JIY+rEj1XdHp5jWFMj5oJlsUmseT3E3mG1Y+s91gjUSQYBasgWhNa0cRkcdgf
RhfpDdkX7tnmTcS1TI+5SGcxjtIh9EZ5TOmpuINGZh/6g3LTPsIJUQygePiREP+sgnwxCGYDTYE2
TJw8o5HwU/JtgaBR5TDkERzC+DDII3hUiAL9Z5QCmpAfRDYJJ57THzFVE1SDSZimoqMtMIxmDk1+
NaoJ4p2W6LSN2kCjrB9OTagyxRWWsnEV+xRtwvOTQigoD30xQfusJtjDQ2RB8xr2+gj1ZKQn3kb8
9YtFesCZNYM4BKEW+DNmMMMCv0v+DxKSOOe/FZAkwiI6mqRXfz1zzY7rs3wqlxGQYFK3mLrokaH4
3OBiRCU+AnBOcIBVEhECeIldABfwqoChKITIDlTkDAgGi5EBoBP2jbg3ZIDAIVNNgziQkKPEAkAo
aJDCF6CSjeMB8SloLvYkmIhWwT95bn2fgFEH/iF3BcsCUQ0JN0Czx7kvbcBIqHXSa/w/iIY4BGe4
NLFNUVeQC6AKL/DObIBaa4N08nio1w3QsNAX8SuwoPAm3kthqhBMETWKh0xM+BOF3BaARDuDbQQF
pGmxyDG+kKYohZBiLKSIYibPxO6JGS26jgi0AbKkQJPScofvE4PgebHvDJx/WM3mN9nCv/nuCK/9
v6v5l6BK6vyu7tcrq5lj0zBTTGk6EFnNfj6mGBIM3mQ2UFbEjBKtADcZ6gEKnyw2bCwinDWfIqij
aI6yI/dAGgKvePSYauHNr32CTzT5+pREgHOvwVBpMvfRWZAAzEEBcP8hvLg7+4oUyAdagCDm+AjF
zbTXyRw4yOhLjvqUuYjMIscBDdug+Xshbu4ClQWlBl/D96ObT11EVOYWU+ssm/KuID1jwyT+6h9f
NJIdHJxSNu9igDLsX8oAQxARZsqio0mwZOjlLL8AN/EWdg+KztzA5BfuKcwbofIvRQmlf+EcywLo
pCEgFmUbROVPIVCcxMgsET3yBZz18Jd9yfXrRQKSkXBoHUEKLuMVFrUFv7DHRoiP7xJBSNcQUmao
FyOYH40JP9YMTU60f9aQPTdBLgxbOIHJ+/UpPjrceBiwgCoqDJfSEnyCMoFQIrQkTO0QpUrH/oIu
i/xIF8C+oUUz7w5Q6BeAV573PXqCZSE0wxYNqhvOFVF/UKzwGGATOfjCFZpb9y4GIhIBNXAGUTOP
sEbIRiQf0nNIoLDyRZh2iM/AlPl+YBgKZ/CNBki0Dt5JmQMuF4sgigxRCujJ13T5h7AHzof8G9o1
JbKNqnedMtFNcnLkd//te1Nf34m+BO1EV8+FWX14Bep2M3RjSBUZmmRos0BPwQzCNDluJkihqrvo
oDleGV6HIyBs3oFecUKhYyTYm2Fiw0BoFeKho4koER83CBkE8i++HWECm9eTZEj8wrwnznEeIMSF
+LPpA4ACe+JihFLwnIqfIIgBKbiOqV94EGSI7obAwQrGzIPyeng3oF2eJVQoRi9UPzJFNQEP0Ygw
DBkp1IZSLf6qX3zve/IQ1ALACPGPqisLhywVgzII/RQc9GM9+2rV/oJ5Eh5Ha83jEDsj9b7rFTMN
gtu+7/gLIgsCWJRR5NiYCDyh4MV/N+pa31PCfwY5FpHit9TfbnIErvOXaKDG43Jqj+/ULxDIQaRg
RcLzokbzo4TajZ8Mu+LXJ3o5zkGBOaBJ/MnCQmIYiZXD1y8zYiBAKDtiWA6Lrxn9xXAASVxq/D1L
hThpheFzH985+mQ3Yod3kGM8YKqBelxjiIXH+AVPRRj6glue8/WPihO1+yagSK4QuPXx/KN2hY4P
i3wFa0ZbeRdVnP1QxpDn4vjrFvRJQJoRiMcST8OvRVsMYkKbeB934tfknAq0imQWChbaMSEf0YOE
gL4Wq6wNK4Yg6rIn6drzrJtN5SYRkohxsJTbgW1hy6/2AUPOGAliW8R+NGWu5QrgzURBR9cKuY+H
Qno4oQTfQLEp1C+2F2YEdoO0LxazuHJ/mYiYjF/tEsWCNvF0Mkw8H9wNu6DTJnhApUvywldWIy6+
YC5EDvZB5N8P2hdDi9Zx2oisYiLE4hOER09HY2N+AxPlidGgEiR4T3pLFks0CrkMxeGL3yL9bQLs
uBfu5Jko3XKrPGwk+h2qwdcvhPsIJ5JsgqBL0z/YDleeKT4frpx8/Xk/Ci8TXnHxf4DX6BWiHYK6
DGGI3SK+OETV1zE5Yv1NXFyQAroGF8E55hCPHRw8oweiqm4Qgsw0zh5+coUj+ihKh7ij6CWbR7As
EO8hy/87t9Vbf4+ZbYKxSYnKAfXWXzCT+pWrLeXBOEtMdM1ZL9ntZjNZxVXtd1zS/6SlPLlELWdl
cZ4zlJ30SvY2N6PHcBs+0mv3bl7jOumPVdk8E8qwZJce0b2yD/nHoDoiYoKgHrX3SgQflcMS/t+N
UbHe9kY7hWWtu0WjF3dGd+dlUfuUFbz3m5oqauzNkFSe3zVVYev8am+dmrUmuGdvzo+6al6MDz3e
eD5unS7J+I2Pdcre4WGvr0RTEdE2rFiboJJdu0eP6i3EXeid2TQ5xt3f0GeKnkowKzvmF3dtUsTA
vNsba+23LHo9VsQsjffmq21XG+ryHO6q6rjgEDl5xEdv8qYZh/6DSGACC3SlF3KixDyY46RhPIdH
/2U8bQlfGJHEwzg7ZVXvVj0SdBGOVreoGUm4wTY6EOW6srEc+G6yTZ6e/Yt6s6PvEEiSvIo9kRDp
0drFxETYZcJZ7kQoEP04Pzq7oEnGeu/kNadUGbU7o5ZNPVK1Mbcc6NerkJ7cFAfAKK1kLhNKmfJg
Ymgo3OwS0YYP6kAUxZiVKjOLL58cQWsCkDx+752GejstFp2zTlZJ+QddLJ3GTU3rRAocow5gRQKC
so53HjXMCG+4FjfnHDaYNdKCeFsdEaJEtVLVHLy7r2BrLp13yDk0WjuuCaXgiEt0fJuXn+eS4uRq
F9+dGyEe5I7fGySKM9KlS/CAs7U6blsv6vF1WCbqrODclNdxNt6mS+BGd0/iARrfO50HtahVe1Ch
mnC35twGnP0wSd5HTWbCy7rjl1GmwA21Tcy63vQawZZIjerEIv8ACmjNTijsE1QkAwBnjzzORpap
FnKzWxzEq5ubTnS5uIdTF8I5cry+obbMNhNqkbm+eBJoZr2MSlTKSidKO6lD/DlZnznJ//2XybFy
i1mCjVZzil/YdYfKCBMiGOJqWS2jh0W8FvGGJBTX5WTpo3RS4YayLC6ZDCCIWtROWIzzgoqhXs2t
nFRpdiD3t0mWPpeUPAb1+AhYWY9O/TV7AMdePX+FTWtHpoToYB/TknGz92lDX+xxWOdYIaf/+5QM
sO5XvYlvnKRxKdSeVveq5JayByRLMcRhOSgHB00ljJXqtvXOo+43qRPMqkdtZ6PjnITNTgFl471L
XrHaUBCMAshfLMoHPyGkJrtSa2Jy4lr0Jvyy1VE3i0yG1l1djHs4Noo2TH0jTs5/GDUYN9qa+dIg
kPEbKAXLEshc84XuqG+tG0Z07l5pvVibdW/vRxxq9ygUQexNJV1VCbe5L86DpnfVW2Iw7aX38M9a
nku9e5NoV5ukBgTklYAQwtDMpiYCJ7sZHxcd7mBUsr3ZcIjHItTz5e51Hd7/IRFB7OyAlSfRa3u7
7G3NuybOjLDNBrFs05pfs9rMf8e2YRticniQvtpHTW1WzVhd4C576ejhrN2DsXHfpj+jFmywNC8p
5/rAgIhgQ/ALP8RaR3eeObYr2bk4WedwM1qavPQm9O0S7K3jkLjDfX9KbNNWndDYW8aOMN6rOgV3
DhUSxHq1PwDV0uzosSdhgA9vZ7Upvmuvi6sH+loRKVoZ3pauXo29eVXYGJXRPTm5d3q+9/b6NNz3
u1ff30UX/8DMUvFyUPkh/HVYW6v73lhWKdOiWtHyrFfZZmW049fV5CDq6m2NY+D+c9dHIjuJZP24
t4rxOBtnjr8Vb6QDoWW8WfXI9TEmss+sSVDMw3agGAekYvnW5tUhwpZAI84+SUDiQzVI7GCsQPGq
USJ6y3hFn5/zpNx9GZDKdtDIrmaFQuCfXqVktZbGyWiRomVM/Tdy0do18j5kjQ1ZEjjxqupl1Xlq
yHG91XtC1wzK5W1tilI0Bk9kUdUql+nFzR6noI5KbxZF/4zLYCOnCIjLpggK/pmVuR14bZU+jAHH
Bp0Td0DMWEXoW+lTn1yg/QmTV4wc5Xo8XRA3PByIXLmbrx6V682xfhtr623S2MXdW2U/l0hZwKW/
IV6wLM31q1TgMSmnTtETu5nXut09kEGU9E4lT/NJ0F/9ok4WVBCINEQHpZLOkrBZPK1WtoQBDgGV
V0OK2di1YcPhMCDR3EgdIispqENnwMkSNBq1dETtka1XUgfjSjUSF45tz8v9W+/jfIyN1dnqV1Cd
H8OKmpetpMTIZpve2il3n/i384O7dipO2+jejOqk3P85AwFl8xYddZNgKWq06UPUsq4ELpIkRp2i
PYG9ebGxqDtGFoaY+L2axeGqbgVRVdbR2r5bNXsck79qo9fW3UFA2kmddCSEUsd50xMtYazzrGE5
WzX1C6qHDEogzYaY9LJ3C8bdo1Ud+lQQJYxwB51XjCfxwdChkby0dcjeHnVfkw9h6S8TgaT34RX+
onyC98k2VsPvEIY8ttvET5cI1Tq7XsU82T4n31Xbq+uqTahst6pnC5/1IkD4ipgmNpyYPnNp7A3o
CPga24MpSKhWusISsTnO7+xIXMEmqxD9egwH6CAEZu+MsUdYXNs5qOw221gtE+4lDJ9aDXaFQDmC
ctXPsvvEg12sw7F99Cj9QTBksDOqBNcunWwLv1/1xwU8kl1v753tsmWteiVOoVQ5e8Lu9cHqffSe
kGoQP+DcuUOM72TLgHeEiVb43Qnyo56CZsETgXhWCxYQaiEg23w6L9vfY/Xe3PwE/RStyJ2fnEuQ
bHVBih9vihvCrhhyimAdndyrruTRJ1ibNc+tEkdHQULVsZL2z8o4hjdj13MJqX0abyuqtjX1z4yq
K+GQH+vo3VS2DTfWGZ0s/kDZvRAlyJmXiCxu2YfefVA2E9QBXXHeAxbyqAkjtOokfSJquLNkpjL7
TNhmCxTr9tb9XVTRW7dKsDfx98tg9AyOZTVZ9zq6FXc+et2zKyaZQgkw3Oq6mtzszZXHrd2ncbAf
g87FekxW4Ta7utRqgpD3uv22NpPmXVMVa79Wu8X95zCpESN7Guxh9ZAw8OENefJTImj5jVZ4UJ3e
xrxNdooEjya6g7U27inp8g7qMzmYT9+rkpRnZ5w5SDF6l63DWNdHNTQGivxsfy6kSMo6BHQm48Gm
N+5CSMHYruGMOHdLinjRLdVqvDqBre1F2z4me2c1uoyaA4qhqGp/7TyAwJNqDbfxwShVAHYEcdus
Gcd47VF+yr+CK3vnyGmMkppvIqBpPh4dBht45aq23epsaS7nL12OlgjNqqre1etCVPK6SkTuzduE
9eiQlKnBRygjYBpVnU+36a+jerKBWMjlYx3Me1Cvqn1Wdrhoshlsewf7oigPom/6MagAowd7n5m3
RYlqQHpp7gu6XDyNOmW7yKD48mpNTvD6a9Qngiwv9gmBHkH/TsvicHqDyiZvUiCpj1umjt1ZlWs2
2lt9h1ZB1c2TejqTsfmKjoNxcRxejFtQASe33rvbmF7P6jA2xlmJo/r6GLTg7LFRjyYkQcjH00O4
3VNazBp3uo2iFr78d109/g91Z9YjOZZc6b8izDt7uDkXQKMH7qRv4e6xZbw4IiMjudO5b79+PhZa
PV1SS4IeBphBoRKZsbpf3mvX7Nixc/a4bx6Gr7Gx7ewqG34uO/cv5rP31zuPeX7dvXbPJRdBRyZ/
yn3Tn4LpmZvtalJeuM1z6fT4KlsspvDK1PF+gtn9Q34q35vM0jMb76xm8YvEehyRp9F/at+LK1HH
KLYS4vapusoXzGGmHnSO8Uwkk7/vEXdDbNrcAunO6/nig+GXQdU56dXk4moflvBVnloC/fsAhz53
axGi/TOZ8lk4mczZwbG/pW7uJx5zZYUT71OXKXGGCGBBC27vvhxI8MVjd90ZVvv0cbdZ360I0hDW
IOM6im57kN1su9aCfcm1K17YS2RXRFHNzm7yk3BZI8UWA9XrofyyVINVHG6fGOo4iQeZNkC84qY/
xV/Kp8l+OMmk+MxEjHvxh+LjyeOhlBBnDjpu3CWJU1Gx6NyPD2+dHDTODK/4FNiVv7KTxJTsi3ZI
tl/MFXJo7LNAFpa62iE73W+PA9e9PVBmPukExFu+X15ZRHckUjHUROXYfN9DEnofnr0fc4hP1U95
DHLCJCnIrbyOt+E1safjjlu7cvJT6Wa0w0aGjq0xlPi1i61ymTYcK1IfmpSrrUdvQuIopJPaO7ak
XuFlTxxGrov6Wlu7A5MwFjf7DyZdfujezzJE4tYd989pMD9LXmN/G5ZiWynxXoXNz9zLqZD90W0/
q87yV4YbTvKBYY+zTEkQZpw6hhoS56s96f42tLB81a9yiMtEKHq731OwOJsiKxSm1i1OD+fp2hyw
LFVTd+F+J9vCF3rCG9fC2lB/HcLx2Nv9FfGLR+/i5bMyefMlvLSf7akMJRK/2UEnTI8SPN7sSrkw
Gq2tp/lV+F1c9TLiNGiIOUTGl5KFwkXFLsseWytvHU59nji7hI0b7GDivwufsS8+DZk7Dp7eWX12
qwmCP++4N45eN4UPe6wD/AwUD7MwZqutzsVg8dC4HcqyxykauCAk6vXibNrPGLeSeCeEJHaM4Ry4
s0jZG/86HBQmdVarD8ZXjChj98o8ORhC6V8f3AD9Yn2TmbSFJVwMyfrcug9v2BwTdguL9xb7g9M9
yc76e7U1tu3iqb8eRylgLOqgWfiWOTmDDqc7qYvoiY4B140unhhMO5e7QNsLl/p3iYgzmQWJiFVy
zaR+9WrCjertH6wdd49h7bjX0D37qjWrvSKjVzBKl9tij5Z3ZP4yf6gMaxzbq8ZcVGOriq1TirXh
IiGQFolfQ+yItaU9TZDdUS885m4e9Fu9UVj9mZf6YtpWuM1kfX1GnbNeMTkPkPqjyLUK/Pa40tTB
rfY1UUCy6totSZdnjK8tMfMNbp7Z31WBFTN+xN2LDVlnT2x3vPVqG+G0Aff33O0+4tZqsJwnPFMc
ORJzDcXTe09OKLy3xC9yIoQaXYNUcHT2CyMbw7H6NR46t2bQa/CvJqcnd6/1Lbk19tM79cqV6aIz
U5pc09JbZ98Lq4kKAIf2j9PU2AImIE53ouq2+PQ2RMth51F3nDVSVkogJkkIKwz3s8aI3TAhk9x6
d8fgGfIgPNneiu5kRex1T2X6S3wfvIofEj8bg72eqt/zBeP6eArSD53MntGLn7oaNowmvO3UkM0O
7pA7y8sONaKGzCW7e9OxrsnO1lBbyaNIQ9NPzu4PM4w9IpVHJW9fjoXzDlBBUFypLcqTSklHWhi7
6TUNyOND3UPq8cgY0zaJxQTifncEhgNl4xQPfKDYYhHsLbJCgp37iLg6rMfHDNdyyy23q/3acQvo
HgNK5pFZK1aW+SBgrc4HFtnTcN++5Sz/Sm1ycQqg0YJ7wgyolzu/72ShMVZg/Hu1fxTW54Oky43Y
O0No2g9WnaOROA01xyEjN7ifc96qYqXfGoNoCQ9s3GNkuM0MffHoqEt+6qZXBullK1vIDr1tMjAh
V54YFyCb5FL52O1LAiZqOh7pmHN9XkhE85eHTdWau6FCgJOYutuSec2OI0rfM+mh15GU52SQfN9P
1f5t//r5mkSFjx6njZYSCWLOf8N1WxUpILFuw4ZZLMZ8SN6d5zgAz0INjkfHQnW+4C725X1mgCxm
WCfzO5aSvI8jtW0qI4zde5Dx/i4FP48S3JICk1yToSw3jdyHz5siJU/AK7oguSz+e+qmvrRvfyqn
iITaFdzE/kjOi2LtKNNb3wjQguSlfpXH2Kf8TRrrRk6J0SqInLHFejRLnU/c/J5SHkHHPqYbXRF2
kOvCj/HCRw8r906U+pRnzC0pfmFH5lZy0bdF/NCp7e+JJ5Vs4+ZbVR0fFudLsrEu3qbxjrE9R/1+
jlbbVyBJqMfEtHffyZ7ZUcb95CALBMfwdq/S784z/TJcLxK/sifoqJZ+mZ4YjntFa5Iwfy62dHih
EP26i84wWEaJbteHxPTQlSlplqZi4R5gLVrEreLk9KgDtveZbXjVg/gSLzyf5IyYt3sg6eER5pbq
Sm+kSMrbfgPIwiUjVdE47jNxs7TNl8Vpbe0r+sZB169Ovb2+7uz4B7Z1YKAlqFgCT1OzhGigCkR3
jOGsOuLquhavNclpGab+V8Gw/FfsEFELvPdIzLdl472xZiQm26O4k12g43Xt2AXv3geDc1uw2cAn
8sqPrS7ZCj0AU+tKf/nr8c3QLLl0YT2PYXJ+h2N8PPMQ+j3FylZ5ZQZjs7orUCUxpBhwm+yNsIk4
x5fhNGysGopWi0oKaOu5PB7VH++cAetZewLv+PlERz13xW0KDdTwYw0WtzgPdr8fOND1z4oKLtQA
ulgkb2SUGxLkbJHY8fZ9gKvVaVh8cDS3vExAU/wmLjm2MrdD9LZGTKQB6g/eecvT/J0nEDEOiSMy
LFzbPwT3I3P4pozAkHlHMqotRvAotEPt3R2ltJTLCznY18jPu9q3wxduG7bEWqDCSjhIyAf5ROrW
3tezzCoi10s+8wBnenwWB5Hvt84U0rm1BjQbBO9MkU84LV2TE7eFQMXjHLDciUslw9g+34t0/1aw
0mJw9/J13eaoOp+z824wfm5az9tk+Mx0KD8J9M/9eFCsNT6TyxbypGR+qa8SRHO72qdRRauCCWIW
AVjAPpK12WcgF8h2PEUgPTanDDB5vjuH7HJS+cnmht491+EY6EeEwkDz0GYnLRRezuqF2G2JIQUH
LxQ4hIUmb7drIGkqyz2+UazIu3gCvLPTfcc9d4U1NnCkc/D9kXD9TvDmCjwbTucU1JItfIf7Mw/Q
V05krPQZDG6EU+u/jaQia5T78rPkDxBlRncb2EVhCkBYfp4JgQZw7kF1oGIvW7pI1Aq7HwOQSmX9
XqwfysccocrBu1N51yQiLNCNCqkHvXZ6u7abZ3YKI6aP8GVwYuQlhkN3uKF3/wSKA+DIfiE95C9M
g7qqo/idbP2WreHAJ+3kwmm8kKIdKj/5rg5otrLF35HSBTETbmxIztuewhb5BUok61MHCZbhyycA
LyotGV94Anq7NC5rejYPFYDcUQd+CVrnlHBW7tYFCHkNgLeTKPNz3rxiRYgtkO2p0RCVb/QwflTH
bRUZLHcmrkAK8m/sH8m2BdQLWAlwbFdhrPtERgWkLjHuL2NmsM89ALootsvb/L1+5z+WgzDbgxnk
GHEBryBKzfXOL8PMmcFGAA7G6nlWvaUf6/0KoQ/9eKsOyPy422K6SuhvuZ1z/Wi3a9mn2mnfTjFx
RiLpX7bE1TbtN+QE6NDwhEv7OzoQ01miwxx07MUfFc9pcShc7K/bwaBCih3uGv7jgluYVWbA8qK5
MpxAukke2Y6tL1wLabi7qjzDu2c6n8XRlT4WJxy3iy3suCsytvCVK92fbRzMeIgdD4m7gilxkA82
P4K/hCX/5YfJMVnY6A+mX3U+cfeYhGToGRAZ7ltJZn1HZYO1JX5awcOdvTrc38TUEsE/UX4jckQ9
+i5MZHJKLmZQANAX9nEBe+NLQkyQQ9QWweE+DGaSeTUOvUf1WnA90jIAuRu23xt9iXYc3IqQMVf7
9+eN5pmncB7oyoi+5IWqPX+ZTsNYcW8XZGvcBAAZXnVKQM+S8FafgBkVRjMp2RntZVAvkLxXoEnE
M2EN3i8mwbR5ONRN1QsVNCCqv61v7NUH1Pi3XVSqwcOrLiPNK3d2508OSsBO/ZKYUqXrA4S4s/ei
vSf9cxZ/5yxsi54U5BFmVscpULed91ZZ7SmJjKCgeTHbo9vbQkjJx1SzbHHMDLomqcMSR4yusrTj
SfDJF6xDYb9sGGjlC2x4gJLfkk2vh15SfpPOhX3a+frT++ct880wO8o+qeHT1meKSkfAKY4uKxWg
eZM8PSzfkMcLumD0DH/+UfmLjYWyrXFcyCt+0yV8/m0Q8EmLkiVaUk8DTQy/e/IK0nQJMOg0c4WQ
nnyAMfDOTQ7wsu/Jkz4uBkubehQt1v1jqwR4CvadamBvStwltL2cIhiPcWL9Emj3ZWA4jRuVN3p7
du4VVP6p3XDkwZNcOo570GT7pT0mL5xyfwgSd2Gkm0SCZomfXJjebnimcDvcS8UzuwQtKR7jU511
qfzsKFl0OXoPkhJ3JXfGeeA5/KLCtO770f00iB/aqQrJDAPFXTiaR9qoQ5ASN4EI3zmalnYaiWnt
kSBE05TwaV9mTwx+iQgNoFdEztGF6tvit/474788kfFbdB68WEARq2HmF/mQ4yOkZfHCO3Rel+Cd
/oK9X1CbtEw4oaJ9E8ChF3e6rN5FP8QkM/ToeMFxcH+S9qiN385JqJLcvonwzmR72k+Rwez2Dl0A
klPyTYPoueGGJHNHgWadjihKgXrLPjt0CwPjoh1sbY7Z4yUutOpRsObdSORKT5312uwz9EA25YRN
dWn3oxy9B29aZRfHnHG2DV7ybjcCpdGzmG6yCLEG0176Wg9Sy8F5PENoBaZMnT2QVZgFT6fKp4O3
zx3ttBCNkRY6YR2PMLh1JEV5BFgN+ezKkkPPmHkw27dNXSjzJ3o3cAzSW+PeT6vuqrqVG1Z1fFnQ
REeMaBeatVdExuyp+Lj3rnwGpEWiZd84IwIaW3mkWj9cyTzQbHW2N5W5j9bvOfbtB4fUGXlQxVHz
k9jmZPMnx5oOb1C8LCI4q0yGAlLwTUlevT4flPlCpCQITZPd0qlYHlZN4YU6vCc3R+naFlRhj1cg
JP2syvtDrx3zz+EBtIiDOm2Y15R+aJET12GWkkc5KI7Hrkb5nLuZdtXIK92cYgtlR0e1K6bSEasj
HUorvNZZ+paHJXjTe3IFN6HFG4roPwgR7SVeDFDqqT1J38ONIbQlQFaxQKnkj5IiPWeR2tmar76h
PGdHw1vh5o7xRzxpL/2lPP+ixefxOJKoiuD/6LTjc4IcG+Ol92GRiVTtd3awyOFmhh/qAZ0jFa2u
0nubgh2IZfR47m1EoaBbpWjG3I9oEJC7I0STuIh5BYSFQ9S9JVEgxFF6Lnx1n3qxLf48ka0cX19X
L+PhENeAcIpoIpWTvOpArzNEs5Xdi6bHzxmiRINwDkpPbhW2Hjs7YMEt7RK/apAFkEap3WbfSTYB
xbhOjzAhQitYbFMr4CzztHKNIQvqKS78ApFLFb9QJoJpDnbnuLK6n4LzIqH5MdEWb70UENonkL3g
QXEuz/pk0TUc9p2bPdCaBKqx12+MHWiTT07mw7k4T3v+vBnXksiyEvWyl/5lS2S4gBj4OcQeMe1F
PYrB3aqQ/4gS1Ao0+vdT8JJ7OvEQqNCtaURPiDQJh+JlEK0qSiJ1j+T8BViJ6C5ySiv68smB425J
v9cWjHSg+dVTe2bkQ8Vx645xebSvLfENkNk33tJf6qE8N5v0x+paRbAFHcXbIvMmVJFz6NInyZWg
pu7ORjRczY3JAHpH6jy7fFQkrGj+7kf7nfC8vtvLRPuRlOzHsl8/Rjq5zysYm9Mc1tcHd3Z7MZ8o
l50OoYntyhOeiBL0L/0XgufhUjq/YDeQqVZ7gdtf2+sgQQt7oHrZODgrl5LI14d3uoVDwJPh7rvS
RpWd6oRchvBLCGJn/CIfEMh4tirEimqn2yfb7Q+3QCMp+EVbN+qd290WAuOCDYBDU3743g/7FwI6
CT4XrktTfaDYEM4PLuoCNIZszmnE/2K+2/j3092wGA1E+XRI95BRN6rq30kJxFLXol7dIyUgMRr9
PnpAXtweFTkF1pbBxMOgcPSVfQUiWexJqqhPMMBAnQjg5jgH5klF5mUAqa6BhlN7dwXA3/KI0qNo
Sj1a0zqKeSTCdFc5boTRjbNosi8L+62w0JQwHepH1NR+BdDkyLX/c+6YpP374YI/v8d/w9RcNCNX
1YL3CLWCKqWMiW+oAp2kn/en1uAK3khGokvj8m04TrBgNmCHuqy5qi/bfMgapJRbEhJLhG+ge1p4
fDSngbV1QYDc/C2J9WHLwtDz4eHCcEf1qAfF01mzbyATRnoN62nJKNwHb7UFX4iA2o2nyemIQL3f
3UqHdJ7HvAXMEiYAx9WrjlNwP9250Q9vkL1IVSaICYigEbB/J+5AZiRfkyOSMgLLiSu384JeDN/M
6QlLEhLVQw7YEy36nADOGtFgAbohvm48rdLZ2S9czg4Qz/JwHj1FTPnTuP6x/P8XlDb/vzFL0mUT
hXSGGv5jqc3ntHy0wuG767//XmXzb9/5VwsBWf+LomJ4pBs7VAU1ndP5V6MkWf2LKJsoLmwyqLKs
sWf/qrMpGFi8I1Bs7mRZF3cibMi/eQgI5l/wvBI1hPdNjAdkDe+Jf/nnPynf4jf1p3//vSSyJP9Z
adPA2UjTVXySNH6WwQDrFj7+LjzMqOuqPS4s+xi7nsisBqAoTbArPRWu1Q6d+GIZ33SjpiffiIt9
L1N4mfjWSOAxq9o8rdnnjnysXrL0PCUCQkRT/b3GHdVBo1WbG3jntEOkoEA+D6an51m5FwwztpO7
jMwtYtn6FO+rHvz9kdE9SblB87Ff9uJ0XcdaOy/37OeUvDdpS4Okrj1xV5TRoI+51Y0jSaQZy67w
qCJtCNsJ66H6MXA87mpuj2aGmr+I9g+Gdi/jiu9GlvqKDLkPFxm7WDVnQQA46uKWZEFsDceo4LGN
83rsBOnWQyxKxaK4CoNG0zFZWmenNlBZEPRvkolkaBBVqx/SNhAW40m8d627Ns3dUrP0dUjX31Jt
GD5+LPtZNcld47mK6rxdnJyVsXZNQUozvtVF/imwkuG4tGFfPOVtmXiDmgE2qgtyXr30aSx4PlV+
n3/V3NySKN8vu0U9x3fxcRRlGvgslz2P4+BIY4LOu1iERkFjRx6pd+Q0x5JFCzrsLZx5fZCKmhIg
YyI2/iOXxLA29H0+CKDhU94c1WJ8wSiy8WZJtO/i7q1BlNztManSd/rsZuOPvzs0/0AGSP9HG5DD
hokFd5Oyw0vszxvwgV/AOhp1vRfuWeMNGEIH9Ugtla5t5z2KcY2W9eEKYt3bd6WYMZFpXoUeD18l
NV/WZJkCuU1PeZPC52mbB87w/c6R1ji+6ijPS/30XA0ThMi4pRia7w5WfGgmG+JlHKrfaa1BZsu2
VhL8f6suS7uPU9FaH23yJpy7WXPWbIRJJvVLKJeJX/R42MSVa0qCeFuKPliQr2e7ixdR0F6KSZR9
YX7UTpLV9PvWUvYzPDgshYbjUBjKe1LpsmMqq6NrCeQr+YEI7drIdqk1pp+u2kQDNEuCaoavxt4E
aE1ikKmqnhxd+NixUTsZW6MmMxHRGwpovPKQX9aWelroq6BAvF4QZbweNN6zdlfeBkHnTrsXot3X
dbK5BFiZ3jgl9iWUAFpQ6Itg4zklBiYQsbRIwpMi4rchDLKdbeLyGiSUZVU7y5BE3Zr6ZKBpOuG5
pIqFpy0KF+ucfs3VIw9ETavO8Rwfuq4FYMjl0anuMzbIgpTjpLR7bVPxisaqfFlNrlvCSFBmVb3P
d9rgLTuooMo8kSSqkvgcFyl9RakH8U9KDJWncQ0fj99rd5eDdlCnszAW8LO1ztOlZnlSirENB3WH
oc78PbeJeSw6GLJZse7jCh5hLsUdnbJaPCTbH81D+n7Ia07HdzzWjLId9HERr4OW3rI2H3lC9GLN
Sp8RikwUquAJIyFzlsmN1yXFRGn3cVfSo9QO897Q1pvYsnvyupKjtSXlMyfd1tTyEc4CL1KsZTUY
i2yy4wHGcy3ef+Yr6DBmTu/yNNjmKqRYfUvCpU1mSGDZoS3jh9Np246tHrI9ZCXmGV4LIXFZ5Nfe
1IELGxGaT3Yw+O4o1th72twfMlOBqzTyPaugeWO8ZM9KrVF1a9jTxc3tng3lacrVnS/NS41b1/y4
iK1wd3A/OWtxa7ijJNde/TAXVzEHyDizBm05y2EjzY096WYWqJ1x9yrJOAjCqJyntXHXTJbdorpT
GivpYYrV3Nk19HNjWQLXWQlFO70n5RHKNczvFINt1YRrrs2HWKU9EacqXSGzqW7liFNJVt3Tw72g
3skLcXbuvSpHkl6Wr+mUes2uMdy+G1DYlRPyVjzRIjSsP3RFgvuOu5i9dBN12ixwP+SNas3Kw+lb
ffTlXMHoq6abXAy7A47c9JpiDr6xpAD7d83D0yYNdlK/4s1rGodpB8e4USlSVhk6DyfVFjU9wyOF
huvQ6vTZh8cdZ2JDvbKnYBUKDTygLgYZialcjPvuNtyNj36znBPSWXbLinIb1/FdqGplkNWNtC+2
P0zIpo9J1o7DsjEIW+Pc6Gq5x4T1pdKr8bC7S6u9K1q3L5MH9qtVthcbR6DQqHZde9nlhqfoVRuy
3F9N3s1QsUQ9GPN6wUuQAFMIMRDa0OnWbkiovrGPC1OlU+1xAHi/53FgqITRcQcBJ18xBam7DJ5O
Sf9ayg9qlS1+n8y/B3k5qes8OVKswvfpJaete+r/tZ/OO4l6rNxutFxPMI4dTbcwRDiWcjx6mVRH
RW6C7vY8mhQXSJcV5hibw2dtjsd8rSHGTayCIQrTSd5d9cowrEZ92xlZccSRrPTUIf7ZpRoUx646
SNU4kB8on4tW9iflagxVfrgLjacrMQe568J6HGNX2il5WGXPdfbWNArSlWa/u+ir0Nva0qOLvTJc
kev5jXDDxEOqe9pDo3rpyo+6UrowFZtLb07KfjMQG7ic27V7K1T1qdSz1VklyKujMJEKJMtLIRtE
HnU5iiOt6F4gDxmM9tlMczGqygXcHNNBK1WV1e7a7HjXlY+7qpzxiZwt3ZjeRfm1yXe+Jq3wE5OS
JoRchUhyjW4Wm5WT5AI0hGwlNiZcEas8szMwgJPGSrOWZUf5liT0j4X4OFLaDRxAY6cKrnRf230y
GhVX44hZq0wncLeCcMvmLZdj+CixLnpJLrlE7HuUiT963MdtYZc3zj0ty32TcxekD3wxGkVzk14x
XM1sAQ3MhcGQQcNy5qHQu1mlXwO+EnaHOrwzdOvg1XmMqckjQfuyXUa7VYyOBsV7/egP+WMOl0Gv
7fEhcEMMpI96aw1KnB+FSb9O6YS9SaIDRGYJjbrsfh4KL8/Y2PVOt+sc0xihG/xJFVER5hk7woOq
uilK1Y3THhXGatDshz6yPyta6Y9Wtnl2P0hgQEtIZ3kd8P5G+Y0LkeZVCcVC1kklhRKmpSLJMiHu
h1EMWtRrynMi7wS3hWSE5RNMIbV914wJNkLeeFj/gGQOmX9PNIyAJuC1VaE5OOGnMtezkxLoQr0W
XpY8X51K0ygI+8f5nj2KY11RmGZVorpCKrljlee2cj9V3RQolQwskeTgeo9DZwhNqN8H2mmpvEbm
GKsO81OQ17N62K9ZA94hkefl9/5hi0WnBcLd7PwunnNnFvt0P6hFbZlDOXNZxPcItyCaY8mAg88w
D744G7K9k9LMekjL3Z8bFXaXJDywpnnAQHg04wE7FTGYB3mfT4Nqya1GmqkksVPV83Slff+QJzLc
VjlNRANLWe7qsdPJXnZbSNLGR+toqXl9SNmCJeaT2ci5u+s7FC519VbvWpzBRr8i22Tkg7xHunta
kpybcjnWi/yCj6slDoDiyndl5pdiwHFR0m7i0hx3XUkHcwFA6ne5vagtFa+gBZXBM9fEafDrNnXn
9o7R5dDvGzNeIjWtnF0lQ50ai9HjAjpoWb/aeant1/twnEdsSHcm2JEkPYkVSM+qHrWMmKVoWrQq
w0BRiDPHhM6P1WLpEuZjHNYJmd4ay7fqvoOwoYH5cIkEcg77Mi3uv6pqN/nlgDr0XaoOMq1NrQHr
SS5C+qmoD6S9E/2XNMlBnzDEla+HeifChu669x4QUSxzyRoMbtCsmp04HkaXYl6ZIPrEcYpatybj
xFxWz31ezVFsjDPDEmaUz4JCHFjBevLUPKi7cIofctg2dWmNa3fAAiT25rK+JusSlZ1bKvaAmbJM
1pysJlXT3C4HdQaqGE2rUsYOkx+w6bGMHeOeVAelEgBashddXih6yhRAOGayRx9PqoQbHUJCOuD4
UleuVMG7j7Uu2xcpxlTxIcyqJpp780bR+SLJS0ZnWmgA/OYkdwgk25W6RA9Bgui3EEN0ifkIkaQ7
g/mlZWrrNg9VBqaUaaHXZqR0M9hto/gy2UGcsuiPDtPskVV4NDljaxlwqZb8KqeCWTIRU9mmhKq6
o/EJAbuRiKKdFlat/HqXaxpjojO2dzrzdfkppIq7k0xXrgZg86GBRr3TP/KYlqzcqDYGtphKJmHx
yH9jgN05irh+i5myNwdHjRNgpKTC0kWiSafCucr5hKGbRGA4jP95FSX/GeSjimdgEqBAkXSTCurf
mQGu4q4t2l0z7uMsu2VGoDc7J53xq9vVBcY6w0c+KkjUN4SyLr4lZIWxKnrzZuNbbUlAR+tBMnKn
XBhToXE12bj4UgvPlEdxzXXy34eM/jEYBHLxN+Psf/kPTSj/9FU+syCf5Xf3z3+ypvyXP//z/w0T
bpM7Bhz27x6u89l//tN31af9sr2J//U/bt9V/pkPf/Xg7v6nk34+lqH/TP/pMlS/Ph9/Dzb97cf9
K9ik/mU77+BJ+r96b/8r2KT85Q/rJU2Vd8BJMiDwX8EmeYffC1YwprjjM8y58+r+6lfJp3ScHg1R
VkxDMyTtv+VXiTkklfz/macXZAmbN7R+jX/jxr1bJ1VPx0w5ZmG6b6LuJJwFGuC1sxnlMo+2/ROh
9RNnnZ4RXDY9WCLp1nIyz/dLStcTgPS4vC0BFHvGJrPz5KeRDMmzi7JD/lmEFV4SpiXT9w9Vf6AR
EjszbBgJrlLuyI7matEIGXEMVAbw4Pk7Mtg3sw6R7Db+vE/AwJuA5g3zKAKcaDy4QyFYoCxJQRpA
eYVyIPoqwy65n0HpErxHoEX1LY4UuIH5qfMBxQZGiuqQ2snDH+oUn8ZNjFuBPAexZZuoaRgRPeRH
nTlVOaLY8pvTckwcDduONSpOKVye2isDHMc8coIAMnP0uNyfhFNxyyPz9DiWQRP1QUsbCb5siPGf
KxxptNv30IAVqMMXTM4F7eTJ0jIrf7k/USVb888y6kPVpcnHj1WgOX6HcEDuHqPR4Gm+RjtLdu+/
mUviK+pA++NlwIAL+AlO40NWClTQ/s5z8Ys8zHD+NnK/8ActcPBJTb3Jo5hzFb/dkxn4baD9aPeM
+iFhrTlKlDPwMCGenYeSP+EWMAZkbtfyAl/RNy9UmF1I6nwB3sA0AGCPqs9HuR5uwUIfNYV1kNGE
yiJqnN9SlD/lv+Qvk2lfaKiw50kbn+FgwHMDiB/dXdQdJqTvMcpESn6EfFYH4ga2B8NBv9zPCzzE
BlVw0dl4UY2jnbOreCh/ra8NIzQQjcgNZashXT2JTgtlVzmZxy7Mb/ULYxXh/FtkoHYXonDOD0mf
kj1lZZD5u5DJGxeLLS87qscdM5J3Jdx6VbRLGDjAdJnfRjuFRnxO2vFURTiEgOenjvimMtMq76c3
ISyB7mVeLPXtV8rfaSoG6rXcK+EANkN8to2TeiUz8VX/TgOgcBvOicjHfg0Mk0tP6U/OD1+ZXWhp
+Slk00j1BS8957fsmB3kiIntI2Lv1+wIz8lvD1m49VzVffdfDfPLBI1/eNT/TSPGEOa0XB61dGSk
OCrCcsXXRGXwUvuj2+VS3S8RiQnq5rwwOBksw8RYA5RyNhKsdjovKkyHzYNjM9ZhsjQonqAdMB4r
wWqjKmW/crA5hJtTyXq+v9yP92N7YEya6asxnHyJrWEyf4uLBVMQozdFOw5b91o8L4yB9+HdR1Kf
frTiMWO37fCA/s4Rm4h9G1T8r8Hg1d302O81OLa6PXjGbWMrgxx649v8hvGI7ppu6Xcvq1Wdu2N2
63Ai4Rc/Q9r53+yd13LdSNalX2VeAAp4c8sDdyxJkZThDYIyhPceT/9/Sam7JJZKmrqbiH+6Ql0q
8hggkbntWmvTPGI6A6xeBYxfu+tvrSMAFTGyoxT42BcUoZiwAqTnZeYEBWQQTEa4JaD6gDCL/loA
0JkGVkLFDgQpBEiacd1RAvuouPbBfKbHCC8ncRtgQALVxeJxIrFuGcd7cxH2F3A13saWAzZExCkQ
6yyioHnQ7trJPl0pMKEKr6bAAooETAHLab2Mm1HfbYBoZk/YPRXMZA9lRyzE4FmBFJh+7W4vt5OA
UYYfRgLKEwGcCnCr8er9doCf0ZsqGCz63xxK3nk1g65k/s1CcQcAvMCfmXfcurdxvjdvegd1h2Os
AWXSDsCw9gawMvgwAJRXn58BBswOK338bNcD5gf1EnS+4YrGYgVLA5zpzgY6xOh2FAaM4dq5ac7y
++y2BP1Gq93LznTH6Zs14JqkeLcr/Q4AAkljyhYEN8CepJPpdkCtQMPE/gP8jx39BPrEIO0BJCwm
+JyOd2fAelKBWSNKol9N/3pF8WC+hngK3baHagvtwmtlX0cE4VDQJS9gsyvnhYUb9/C/wA5TSeTS
DShMglvSnKAaaycxxYvy6k5MGuHDr+ZT9Lm4xPQPFyxLFk6IK2T0CWmo/yF41KyfxUv/csyvWsNz
Paq1WbcKWjEiDcFnMpsCQGL/0oNssBid+/wsZAQsfCiXuhesYRm8+uBK99pegxwjBuvMtK9lIDqD
QC5ybCEWpADuRm6HSobngKQKqRZBXNL8HPauxYb8nHLKsPmcgpbzrPmWTy0O66zhk4ajHh/KAKYQ
/4hxVrZbBktY3xpHJYRGD5oxFrDDr2gwFNbB6Hf91+1T+TDBMsiD/AEG+gLucb1uQgdflUPqOb4V
A5ikd7rb8bMhjD7C3toXR5I4cMv1g/0xPgMWvsTpycbyn5mf4uXsRPV+e0tBih07HaxzCWZ8Px3i
U3HcoN/0vn5tBBqzHHm1GA8BpZxHbewU9v0ivJcvsLIKP3+GjLZ7gtfwucKHz3gu9DvYAHCI2bVf
njPePwNJE6+NAOBluxVMEp/k9XvjMJ/EDuD5n+1LC4BqcaG77MnsBdt45MVgcHSwUQ7eQzrG7/EP
bNInExwwehfCenFxX4i4TgBndirIrIptN7nCFNYgOBzQtKBcvPyy+QNwVPutDg6HhnODowDAxzFJ
QWoAY2ULGlfVXrpeD+J7i/P6KaZyfAVQQpwvME6+6Fs7+xb8JU2AUAbYDG0c/EQHVj4F+mAKcQPs
vALeUfAgUqApNL5RWVjB1YlNRekBxMZzTPwmeHOAyaGgGgyMAlsDpJBXwSx/2zKdwrq3PgJTY/ul
H8TJNFxtLxEvSmzjjFtjlIgbvQXGI0BpgRTSlHHRLKEr/qccjDzr517qX+dI/PyHHupspTltXls+
U3g+CxkG0OIwjph7FZZgbnkm8CUBd9gc/JilBDR/SngS0PlZnJmfSi6wQ8QksAoSJ2cGCXcluH8M
jRNzT8TkKcESn1hJC0BfgTEcwd4zMgwPJ44sTRlM+aMdmMEErMfC2mdwe0A8sMc6v6BOKXB3/KeY
ShUDFIZDJabB+CaI1W5vHyLCig5FjYrgQqBR5McRDy4+sA9N9pgMc33xW/6WEOK02DrQsF5H/wOH
CmsedJT4Qf4k9nMfGi6tOB5vt8/fotoCSqsOHbYEuOog25NfcrPiw1sPlB6bZXC/3QgYHNg2BsYA
pQeEA8DNeNmedwE7EqIx7buRu1PZPiY3w9a6sGiE3JqP9eLOORt+/ZTd8/msK3UaRlahthMM8GNg
uSJBAbYYh0UOcODzWG72lHRTPESe7bVc0vrMYwG+zQH8BBAovovQiHnoj7QlQZ3BR2XlaALvTAQ7
xBw2OOFkJRWPE+yU6/gJZxYEnYpHEvOUBFFTQaFA2HdUbfCZwmt+WzNYVTzM2AdhCapRhLEGG1kQ
EWZOI4cOOGjui61c49Hx3y6hDeA3lGMA255gOLgQiwHsm3zJyK0DxcJJ8ia+KGKuGSwdnrfYegLo
Q/Vyv32wITFS0Pd7rtrm2RP9IwACVX/fH1qxUV0zkJiY1jITaA0rbAAgVbBNgBVBBt+VXD0gZTYc
AqKC2+Bwucha8J1iMBu0foQUgJrxN7HIAxef80do/MjkH43K5bzgjkL1OARmaIKNUZmyiS8PpSM2
6CjdzMBeVvax+C6dnEycEWYgecnLxgQ2jJ/peEBN0EF5AHHE1iBUoYD/siVQojgAoxQ7GeuClpSX
YDwiT4AvZ5csAQ8s5t5tH7YPyZ7glD5JgLkK+xgbZBGYW+xvPUAlpmDnyYSq7SckqATqjzOrBgl8
a4lTLHZqerED9TD5Utj5DD+bwYsDkcZJM9aOlwCzIpTYcAcrSQMYMeyPDSos2Q+fdcywA5JOImEY
WVKVLS1uVYCuBdOAoISvEEEZbPodqFzghxypW/thvtUv2DSetYgtSlesd8PFwOmDmcP34lzA1fFE
QEMSkbTEO0wMAo/FeuxSXrNy/zUWwQ5mnst8ERQ3YfjFlD2kWTgJIkLRuCqm6LEXcCsEXfbZ+Gxy
fGVoZgwuxu6ubvMkBTVmreY9TBp+xw4gR4cah+ER4YzNlobVwTc78LlFYFmAbi93JFlMmavcBkAa
j5fvVva2AFqDxOf1LPLgs7CuTHAmbBso55fDrWCxhOcRp3XdKcIMyTxqTipkFzEjDL951Z16g00i
YTVFUA4XEbyXCrViSFhGwh3h9biUCYUKm0hYTGHM3yZf6otY6vZgcKEFy4D15PdwVEmg7SC7RxPB
RVOEIW7QIoi7RQKxHTfzDHjudv26hCJQIFAmfF3CDr4uHy/kdXiZc3GovR6pIZB2kEOf40MBbtZX
Qv7zUPnIVh3iQx0U0Dx43zWCZef+3H8VE/FWaHD0l6FoLACeH0S2kYZcC9QggTKWAZwx2w+9LxHf
p2dyAXgT0GXIkRukbgRjSSD3IuRV4FaQXXRERSLsEqx16DPiH0hS8hc0CsjwHUqyIm4RlKHKX8/j
ZTnBdCcLIGL3nABYiruEDcA6Pl4FJZfC5NCinXOB4BZsXuvLpHJAS47GJbo3gA7xF/nOemjNB+rF
5olAjJmH5UL+IjILGl9ExsxaTFkWgIeeeT9hTPbDMdrXD6wvG0V31WuAdYxPVG9mJMUA+z/oe5UI
TnvUv9j3+k0asDy8NrsTxBLzY/rVuXRH86YMYq/wSzDhlN09irfxLYQprwtF8iTCTBGHKlTYvRgu
Zst9lkSKMT8WKR+YSHCrEJauPg9hTiQl0jMGaZPJ3RCbPlVPPV2o1ctPECZBL5MvasHsNx5hXtgX
T3obVmgm7J1HA9gpb/ug3kFVNNgn/KW+58XEfOLxSqJEQxjWES9qO5s1rPeiauK8PDeHDwTB8KQv
R3AgZ1hcrtSfIric9lV8rwHG36egV8nVoEu72Udob+5nMcws+jy7M0nUkxCkBlgNz9DmJHKNFnxA
HdaAye6Ch8PeHfiv1RVhKLIZgD1F1BhzxiFcouli51dUSCgGyUzrU31FCfjpKkEseSab9AY4QDBy
wQzcq59hOcL8Ty6b4S/PKyNoI75ORLdRCqh38ARIHh0MeDGQu/gmrgJFq9gOpVvVN/3WF5cBGNrN
KEB/Kd4WlzUOdB/Oy0tYRxCEWQNFv2tCykZnC94ZBAHMSAbqEf01vkv2Ae0SeFYBPocHJ7LNp4Ek
M2a2mkISvAFrF6wC8QBozvoi2BabewMf//CcwZBpoFPZJMzcIlTcgS9ZcdHNTn5P242PRO2K6yZZ
w+e9GBRSNzp1LHSGQSI6JxEgZ+TfM0tGxxTv4pAx1kTSIqqTyEpxaiR4FcYOCopwowIbLxadolFQ
QclR/dHduBAYOBh5EQ46BNHwcjzbb+9rjL8D/Bb9Ai5/86RAvBL3u1uuSTF3ekgfZJ/ft+g9RDil
2evBOoshxdB88L0IIcAIbsg2cKQQ2MDQBokww15NAEAKgFEmLDgJ/tNzT8Qo+Q1fRM6LbyFwAXgt
aHoEUjCb5EOKMKOIsWmVpr56RQaiuws3A8vCa75SGMPDiHRRIqr4oUz+CyQZ3ft/KDqJn/8Qfpd5
Y+RFYlvn6KtyrR8cyFp4XjzIA2ijO5Pu7plunytco81iC2cFvv9Gup6pMg8fjX16Z9zUR6pqt9vn
4sTPn/MLSoIhVsOzDzZGLrkWZHZhj6Kb+FDdTcfmqKDGsz0LQRfBUNs8lSrnCt1dUIXRhcJdaSLY
3gtqE2Gh34XQlbFe5k13tB6AteHo+j3HEN5FTaUjPZWnnqD1zOQgUqidK1/oAVMeQbVB3qs36sfh
gCoM76p5SjM13JEiZ0uyA7pv79zasTt/nlaoGa2PRN/RuS4AsRMjEQHTeDxo1+qlB+1OMA8FgfQo
cL7pHv9vRgKrBnjEf0YBX3XpkPbJ/3mXdnFa/adp82OP5uUDvvVnJFN/A6BXsxi0xkh7W9cY+/et
QSN+ZRuyaM4A0wcGafwFB1bsN5YO3lcGRmw6uqbxq+8dGn6lyaaq2qZmmY4BNuFfgYGFwupfDRrG
nxu0eV4+CDwm4OJXeaxuToME/DBy11J57Iv66zJb+9zUD1mKj1+Uz1qtnpeqCqWpeZf27Tcg+T+C
kX8uQ33/elsWyGaBB3VeQZGdyHAkZ8zx9Xn8EJXmvle1Q2U7XtTZ+7mOrn94Ur8wGAJF/bfbBcjn
qDaraqvKK7uRDOaQWbPpuEahv+2Vw5iB/umcQ9V3b1UZQphefW076LgIkWSlcuqrPrDWKLQ347xN
2lFW1FNSEPSo0X1qw0mcNDfe1KPTUOAxlXNRE+W/X3PqyINx6YhJOzjf2CNgFq5VWHu7rNwtIhwn
BZ0q5xAr3QkXWKSRN6u0gIbCTdHPyq8Xa/scFUQ90DON+LY/GVp2mNUMXQioF7xczfWDBZSnKYfA
mQnX1eJgVId+ykIFvHNWDMEot28t5TQP8b5Witthk66NjJ5SE4VqjX+eSCMUPmkcAuBnhzz50OeL
50jyUXxob6lHfdMv8mo/r0nn/f5R/OrJO7qqaqZtGowEfdUhVGxj7IHCkK9Xl0Zf3ElQnIluADGY
nfKHeuevv8wAi4+yt2Lar3a5BNamNicDZv4KaM3pghrhq6w7pgL0hMLI729N/eUuM00V9D97zH69
q60sNYxxVqDDyFaw2dOe+98B7X1oooOkOcxXL6kSqt4Wn4vIDEtLPg5pAYxnex8PC2AUUzkZzvqZ
WannVSdvcpznUf7TYRCNmddHHyqA4ZimrJmO86pxk0RJbVTOSnBS237Jdik6674ykouxlX+AfKvG
36abYmdoK9OnNizLYIbEzw5b1wY9sgq+rDDLG3NZg6Y3QmdGngnIvZrTozMnP0bGrsrSQx7Pl1EO
tLy/1jiU6zoHmT1BgqM7W9U3WsLbG1LjOTsA4217G5Q+Ep7TGkQTeAj+TLLm6vXXvAXy0uWhUwMQ
UoxdvSw7B6oQaF1v3HhZj/pBB7nQTg/g5wOGX+w0QvptpB9SjrtYQc4hIrUfZ3+t0LaaKSVE01UV
p57SU0NA4Lcd6Mp2xs6Gmj+oLXDID8AmXWPWDtq6+F2bHjroCfLy1Oofo55Y0oRWJy1Bw4fl1Rpo
W+Kp6xpUCsKwShGuIEh6YHvFnHhmMx9tI9stahl2rFBhTT5HNdzy0tWaYZ87EP1lY2fFFP4QtIzT
9450uzSPhjJ72fAYxYlXgwW0esZ5X8yGaqye7YyW/siG4pRKPbBf/FxmfHPqSdvm2iNU/1RA86K3
apUEUR2h+TzuM9UI45lKHbcTg7IaSqL1hqaU5nirFvtzyyxmtDSU46gmYT/EH+LVeWvyqUkm+euW
7dQJ9tlchtLIJ7FW2QJY0dSvtHzyNn04phY0iflJHRVG8BaJelH0sQ3TTJ0vvUlrRM2COibhaGd4
2e1g7ReruNlWFY28uU2AscswX4EhKaWUHJva6nZLWU6BBCUces19EZE4tP1RLSm4JUhTgoFpWA8J
1Ki+ZOECWnkrGfaeGjvxBDJ+XoArs2MS6XTcpxXdpHE8TnVycDoAqcBWi3y52A1PKqPxZveuU/ci
/lcJF+vueiii09Drh7hl0zRwtB3g0fqwFzZ+BAQG8pxywPSp47mZI6wzm8Yyy50bizdGfhNvbj3Z
D80wADgbd5NMNBtr4bixfvazExdhEwMNa6iFzXDF9dgbG8gxoG/Ncbm08TFKqazVACh0Y9eC4u55
dvlm3m3VfCnT6sburlUlPfSNdTfP3DUPoR8oWKbDvhpjT9yZXRCwSqDQ2iiwIkBQEAOS9QKBwEvk
JFTSm7ragjQ2DqpVuBnw45h3paN26FI9VKLB1zlOSRcHvzexwlz8ZLsIVkzAT7Yqm4RHrylMtbTo
bbkVNNXUx1WffG1BEFkt/jDUw/gZvkJ4Ir5Gg6SiwZNirof4/Q9phuKM2SyBZXQVZfIki1qnoYdj
QgXSZOW7+K1RpgcgtqFRzlf9HPt1S6HfRh9Iqm7WZfbFqjhAVZpMdsFS7mJ+Z8d0g2cDYrL5ECcV
PKpnaySdTMpwaGhUpEmgC53h5KOevRv16N2aUt+uaLYuSDobxWnJIy+Z1yCe9cMqF6dV6a4zLmYs
J68HcafwpY2BuNY47Ot03C1y5InXFlYctPPmii0uNudS1zdKB18arUlJav+tzxVrpzMPhf/h4e1X
JB/VakwLcL6DZBx99rhyW7U4xbmx01QElzkPv98RivEzIO7lYWlArSz+gIh6ATz9+LDmRMpKEKKI
PHTT0Wqp62yzLzfZoYrA1a7+kOrndUPRZd4CnsspwTY2a3JQy+E6W+wHDXJ7Vt72Dc3kAuIUapod
EZKqgy6a0Y/BKBgJ6k0LXdmWs2lZaBFQd8PY2zEzBfjZ0qDPBCY9H3Yvd4vVLXIUwPs8tFXwS3p6
aMcCclzk6canQkdCrW2vVUM7FA3MUlu+iqolkBLpVKJe6wBWXzv9oOYU9NVwlUa/y5u9J5XTURgQ
AwJ6n58X6AuJntyay7Qr825fqHPQjXCuOcNOAdikmAMbHtC60D/qsf4Op9KePHOI0a7egrHGeSWF
m5g4tKR0HcrSiCDKLUV9naikm70oUg91FHuy0e8XuzhZkDxirQu0yXNmUtElOVhqfCep+nlMdDwY
/70UgCNFRE2Ri5OzOVugR0jS1JRj+8gTH12twBZwzQT//laRfEuWu6kg74uzYWW3Ketg58khzZO3
Tr34MajaBJ23xQjBdXvFCqUKClJW8YdPVVbjLGFp9ISi2gC4p1suS0azQc1udc15X8fdU5LXN4Yy
0UHQ4BNY08e6QlpYXEK5XDKZ/kMtnbJuusSQeH6/Qa2/xVviQBiqrDsw4tigryLezbbwarJEbdmQ
P2c9mKaue4IQdLvGs58iAWzhBDo18ja5vU4w5+binKwa/IMmeUtuHCo4mpp+ccz2qVbM/qpqjV2C
O18U+mHWCKocpdFVPSR2/lEndmoUuuj49Eh+Tjtce07HNX0Y6u0sKXrYyf1esrEEso7iIO0cTJfW
l2HE70RwMFnaoS6PwqZP+JU40sNFqiAdwnivHgUAO0uW4yI9J43k8bRPmo7gZRMHfY0EDqYnb5Jd
PtzYMiMQZOSTEyNM8g6tSza2sYvm6dOy6YfIVj7LdhEuKZVU9oywoErrnH6/+OovjAOLTyiumBbk
oJdC0g+WPOnXpChSFl8sdJPhGJcN0rhfR8ODY+H6N5RSmiUYpOIGsP29ZhfUZ6y0dFumGxA7ul1P
wRC0cK7R3OhQVei3YNHiPyTEv/I4lmIJlwaiU5FFHP3DddYgjZc1c2x3bqMvCnGKmgEPiwG5sy6N
SZGf9CHTiz+kLC+SAK8dKphPNANEYcExXm3OSV/NTYkHmpMwEKytDO21POVqhkAy8yQQEJ7L1LPz
cdc3/FkQK9xNmRWIqEh3KFhqk5842lm4nT5bL7mTP0ZJebISylpZ6m/TpS3HvTXMl9Ri7gbGcHaK
sC4Tz0i3YCo0T232NfMwzJgNDf2oV9bALOMrOUYeN98uuU6iKuN1Z8IguQjFnvn9HjH/lqNwQKnd
yDr0a4Miy2uPNczyXFUNcO0E+SptF9McdGwsfUbFToZCJHZDBPBCJhrL8QQOghqY+FyjpEsqI8LF
yTLCbgItM3wQLiiX8XWxcV5W8F4WobJE1zbNDnnGR0x89Mq/M7oJBfa5oM1dfU0VxY3yyVdHwnoY
NDUi/fAuPElMu5goxeoEWXGOTBDROKFjX23u8KCiSy2RVAxK4coqEG+UVlNOnVwgxIf+ddLR5NOO
Mwp7PQ3/dPTjley/RyiJqH7ulkBNAI3Gw75cJngj8h82mCo20N82mKHpcM8NAOvqq1CqsKJMbq0a
3ENW3TQDVi2dfQMXNChAVaBf2ojMyJvrtGWItsOttW5BtpSneoT1Kqvnwr6bacsbKiXoEWp6zF4U
i2/3RNKxsZuxH2b1KEyIuO/fb41fhZsa4Z9iWAr8e/3VqWy2OkkhplGsSJERb+k824sLoeEPh1+U
IV6vEWeQgiApOdUD8fsfDn/XxtvSK0S1ykJEUBhh5GSPv78T5VdeSJdt2SFggjrgiNrFD98B57LL
lyp33LJL3mZsQ1kiKlw1KhGk0HkKg4JwgPgeUront0SQRJ42J0FCAFrX9fOActTvr+lXW+PHS1J/
vqSq4WLHiEsaIwB4shFCXLnZTPOkbgWVt+kPlaeXIt/rZabUCTZdgNwNMO4/LYFhtnE0yLHjznXy
Vp9mP49RDqBNPOaxJ5xp21Q3GlGSPE0owZvUKZCPWvU/BAT/cB1MC0TWwUQT4pW9oVKlTOUU0f2k
jDBJDN/oE08EAGmL60FJusAtwpOtNMQpJYK5uYFnuP/94qviW/62GkIOwtDQinmRq/hxQ9RSNyXx
hMcZ+mE/lcj8R8ulpsDhOPNFbIa1EpuEf5Mu6AreIBv34lQKjyTV477qH5Fl8ESAIIy33uV/WKhf
+UT9hyvUfn5eXd80tgKHlFKdl+n59TrR5e4/rA1w05EKEj11kWP/fl2oo/99XSgbYbLEeHfrde6X
rK1kmQT0bqT1uwrpfVGv0dvjKFJlKz+JJxJh9aMBfG1L/cE4//4KwIv94hIsVaY8r8qyo7+AOH84
q7OhTvrWcuMvRRqDYo2SeL2cHUTWturAsjKmbHF+x2amZI3It4aYAIp/seaNSdgOidsRg3lbrd6I
INMpy481m8kceVRWeeocnjj7btTsq7lJ3XhAsVZE1TZuZj4OcRxUdvFRkZKDNBlne93rq7wvsH/2
IKwvYhn8EcUzEeBJxIFDPuxjdrMgIksr0qDkynky7VtmLDiMHekkr7QMtN4TT2z2jLrZXBK1EmAu
U+iotZ/phFsiaiCJE/UzncLogIcUYVipAMwnJoH4vWtGMFvdSSORiUhBugEsWEMQgneJBulhMfLH
tjQOL/VDNXorwn2RrEtEH3pmwv6kuIEkaM74tkmkyUjmUv4kd9hF8RRcukTflX2JW7lE46MwBDVz
CFJQ6DF5HN+fOTvVyHxDUg5T2u9jc3FbvLSok0l8YAfuKOmZasHNKqsrais5/Fl5tNy590TUnpOG
ylkBGfa09vuIWSEoCWmNfhChu3mfbHTmmzw0Z/tkY39Uk7q+pIXrROI3EmmpwKUIRUGuKnDx7OG+
wWCPyUIViEIbKClFAiBikLi2SxBbiF8REuQOV0/h0sy/FAtTYiQgP9sW9AmUbfbXwASgkcoeJQy/
nVCp1p5lU3LFu0zsMBIZ+1Jn4grq4PQNtEoPReYQZ6BqotGL9SyMOsnvKrh0E/H0ihBlCW4r3kiH
d+swwbynbmmvaBxIXkUt0yhGCHrWvd1Jt7Jth7ni13T9u3S+mho9zLPJ76z5SqSxEY0N8Zhikod2
oJnMhDL2BoTH+3FsPsbd3WSORzUlMexJVWq4R8PsRxuxkPKxLdn1GzfHRludxU1WxiPdFCuigAQM
Bj4gmUiWuLpCPltVelVt6ImWvf+HI/2rQMLCoiia7Jiq88KX+uFEK5EWa6VjYWwnJmnYaESkRlgo
KI0vkZfBVU10NiQhpYx6+hwf2l47mDNtpH5hWgmRb9J/JfqMnlJl+ipOUUJ+58hxICyvKMWJwtPv
r/lXUTGDUrlW2ZKZifqqTdDbrTQ44pJT9XEDFD8b9+3KzqL+KCqDQ/wnVK32qzDIRjjEhLBOd+i1
2euVunWSGLPX9QjZduQDCXLJSfGoU1PvCR1RVTmLXY4Yz0G2qT/gKEUtNs+kdxrV7pySf6HlYc0p
KCNUK4gjRcoR12yhfrfKg9tZ49HMZ09DE8csbws46FG509D6GaLEX6SvcVd+W8h/1Sr/38iAVCCn
muyfH7bd3yiQxyc0k9L8xy76X2/71kq36Inb9I5kVdcBYpsqZ+tbJ53fIGYl6whnIUjDniGA+E51
1NQ3FF3YvTbCWmxhURf43kjXlDcvjW/CbLrzlAbsf9VIf5XgfEOCG/S4XiU2kUVDue5h0sfFfO5N
zLYsIW+QTMWnfCqCWAWeDXm5nfCWqbVPFUSazfKgFNI+sRPGBhJ5HmK1hiNRqKBA7ZxBH4ZSBVuB
/5hL9bgUiLvwF0/rqw+mNt51iU0JrgvyVrpf1K48K3aW7CwEIaVqJUMGgaijt2i/VY3ky2JGCBpa
Iz/rH/Ks+tyW2j52lMxdkqw+sXAXU+lPQ9Yh72d3rZuVRPpd0lLhs47ZKKGVR3ziZrGZuTKyi4qz
IgdZoJA7MFuoj/uvUtcwhmgOogGgWZNDZW/S4zwP76cYutZqhm3yxXLSnVTJQIJl626LiG6zD1Hy
PPZlsFX2hzkxkNdc0vcpo041o/H0cXoyogHQVv3Q6eoXI5uXHSHsrSJv3jpArqv77D4vbfXcGUhu
LMZ6jeCTIDsXdGOqhpE26/CopBN8iKFWmJIyvysbA11XbT6YptF8sNYVskmZTcFQdt0jSmG7SV3o
Qg1dB0AQUjnDTgyzIiIwdeglNrOIoi6heNzqUNO23r7ZZqW9jGbLCxUm0uRzf9Az3U/bmUBxq+uv
a5Q2D6Wkpg8oO+HBa/lUzIXlDvNYBy8n5l/Zl/87+vSvrZD4ov8Ssf/fIE9/twG4nH/G49w8SRTu
Pifpk9T34y8sCO/+bkGcN2BMbJwVABBaRwId8t2COG8wUjapPf8vYDoYq/9YEO2Nphm6RWkMvbxv
POr/WBD1DYkBSTQVRRkyvvXvLMhLje2vTOwvC/KquuCoa5M1lcTuyAv1gqAdQ9RMdKUIu5w7Kytp
CyxmF58t2YozUi+VYQBbDOlTzuZbi/71oZOX+J2h18Yh3ooP2dw/LmPbX5rZAl9flfdmNy07ks2g
EI0+A3WtKzVqmt1mM2uOwg+irwkuMNEWCboEEgB3+lTFtLE0pTp0ZaXXFJZRW0PX5WsXbZGrmv19
WxX0l0ebGjNCA33URD7aQ8D3y5XhxGjM7SZl7Xa5YWENYxTf1bl3lb7PzraGjF0VJWtYN9GyI/8H
0pjP8tc1SaGR9NL82Uir6G6y5+oWaRwDhsRqmo8xXuEQ5ygzN60QNJPsL8oo5RsjQEqLLr5WpG4/
S3AL54XBU3aZX2rJ6o7NWlWfS5lxbsVWvO82M753So3+rlPXYac3NUmJvZwkEvKQ1r5229ar5kFo
3PyiyMdDolSWq1j0ua8cmb/mUdxTiTIZGmZVzp3Z2Rt1tIGpRGrVA2xF4erS0aeiIt8lt9rcjJ+p
4S+Iv7CJiqvEltsrVe7mQzvViEaXsukZTq8Ful4NmZuByzk0hrPcrJJZ3ThFWfuNNSrw3vIB6R4z
Z95mV1dnfTDVkM5idjHtbno/plMjInqLtnviXK9LIZ36PIoenM40911tkC8mLSrLZVlcb02dX5yl
BT9v6vUptUpmC3SNAn8FURaiK8z1kE1wA0xpcAllGdNjoGSi25uCCW832mvKAG9z25qvNB16NI0i
aISOvb4r2M0HUeH24qRrzksNUSznY6+GWkUWKVri27Tra2+wMjgrgxaHmpoCT1z7r0YZwe7R6Ypa
iTqH/99AfoutqKj9s4G8e6riX5hF3vNfs6ijBKHLumlqsm2ISO2/gZVlKKYs9CAIoyhB/GUWlTe6
bcr8z0R84ht48T9mUXmD4AOAIpvSlka7xflXgdUr6NBfZpEL/rEwRbVXL80hJbDqcjWcwH4EA9o+
QR4jh+NkrRFIcwJ+ebanXdUtQLXjtAu4CRolcVGcsqmgY7NJ7wYQNF5uJo+VVj02qlXfb4OSva8n
Fa1zxwB5IUWlrxjb4C1EmVedjabSgvzYLpMKB4GzZIXYXVhw6mK1uYzTjHx51CM2byzaM7aMcZxL
lPpNm4P/sTpz/rTOg3wYqwzmDbqTnpNvCT3ZiTCOMPXQWvP9amfTJSn01h3swnlrlzoj6OWaKR+m
IaP2MHea21tlfVqs2nzXpirUv3ztwsVanNAmEPUbyjk7s9qWPRhK5l1oG/NkM2e4qxM9ukpoeb9L
nWW92tJk/UopdPSdzgJlblcItcr0N61x0QipnDKcu1iibEEYg2qIAuRJTtwpW+tnJLWIXhmMgD79
bjSU2s9XyfJoW0xhlAxIZ5oKA8KbdmOmiQXWQAWHUOgGiamG0PE2OgwRaZUyHOOZVrLagb8aNtD9
Q1M+ok5lvbWriEZPPW9noESyuzhGdarSnqIsclS+bU/9YXXSsDLVD/ZCsUHpE1h1+tjvmkFG+yDS
GVKm6/WhkLoFUU1pTfxxsT4o83KftMyVW1Z6jnXOQAbTOZUD+gRGF8MR0nUznLTizONkTPwKebuS
83OkNH4X12dwFxsKdCWS0akBE6Bj5tS4FQIYRbZuGMV6V6Yk5uNQ5bdmNxg7ohNg+kPhPPbaALel
AQQTLw3asFtNnh/JzbvJmpu7iZqvm8SjhdIavbirQhsigsm22BUzSnvZknbvxhGxM2ujUqRLJlOU
S7V4/7/eFmqEc/9sBS9P01PfP33Ha/9oD8X7vqO1LeMNFo2OgIHd+wau/m4KkUxFu9lyUGEGLSns
HZnk9xARSLauqLS1LJsalWaJFPC7LRRobduheKxbKqkCOesrpebfKjcrojnzV4RoGIZDUIFqL4gk
4OSkvD+bxL5WW4B9lN6kGa394VPDpMjm4tS3iBhXxinpr0sEdibmkK2uzmTnCdHPfLwaZUQAIWzL
xSWfPpkMk0OihYkVWIma4pqM3EHFWLT/oe46miPnkewv4gS9uZb3KkmtdhdGW1qQBEiC5tfvQ1It
Vtd0zxdz2IjdCwJIA1KqIgtIZL6n3nTfcUIb12IBTz0EzRRgiE0PaMWPNvcXTXTO6s8IvEmkvADJ
3AH0KWD+dvnPip158rkBSKT9kEfnCsmbRrOwwFUJBhb/vQfCLiVrLiNOLD1k6ZUoIga5XfmAo+0O
9U3GR2REIYNqUYgX136onb2FYhf2KJsH3UARk7/MfFALic/++C1C5TIojPHsFCgbBZpOfrbEiwCk
Sr/Wo88dO9dsXfY/rOJr3V48Yyf1j1b1MrpXbgOmDCirB8+5cnPnggBBonbKWekoBZLPYwKIouDg
ZF//tx62v+7f/u9uzrBb+ftTd/pSNfGX/PZxe93TwW166Hz9XyaCM8hDtqZN1O2uDCdjCACiSEEB
qWMh8euRs/R/+b4HvCkTz6rpYpXx9shBhRRjF4+vWoGblv7fPXOqCuPmmZuXH/dxTyBYZ5JzbYtU
Ho7MGKR+9H52KLJkD2jmblH18aeuRkFXiuyhwfiEQg5wEWrIwutOvK/2DaIHepJ+CzPGl61VfjKM
6Fiz/pPQ8E32zc+J/YxTiWSbto+m8EB0arCfIRvfaebwMR67d1ijYLUcAHdUr4sFENsRJa4T4F5Y
8QXJWApoGDlOKTgDm+DSdipZwcu2eVUgOOsVYCwa6k0fS3HIhHsaK7EojBZbvvxngDuOSgDuyuFz
3hi7ygZc72i8M2s3WFoA5166vr5z8ZuGHcBTIeQTqhQ+xrX7rW9sEIknP9ogPg5mC8Ru0/yQAma9
BW5x2/hfc45wkTUArjrsQQzceg+pn69qLvF7GD/3HHdR+yAtkqDIYl62tj3xVObGuyjqcLTiiB+1
1T1VAxDDvDw7dFHigxW2aFcZH6PNEKBENIkbsFwXwE0xY3czcHnRDcDW+QzlnEkSfU+SGKXcFZ5k
TQO93Tiilp6j/j5vFgUb2cFBWvVCus2jP5aoY3cvgZYZezeztjiHANETmNux7f6EzAqkvZmot/fE
pUh0VMQBr3NlIh9tMwwDwKjcZhcNGQJIevPOG3HUYAWmxLlUVFqophgBENYm/Sl2mmTH62yrS4ZS
wqCVD2MknO+9z6NFan2Le+7vELkEcFGECtTe0nZBGKL0RqJkrtKvQS20ZWU2CQMBDMr3BiASpup/
U4Ym39kZstaRHuP+RGLbGiu24PK/9eb6fxNTsvAW+fsLa4nq3e9fbt9Xyv51eeCYCCAhNwprBCRK
IYcPqmmnhIQ5vLZe1wO+9S8EqBFXtoJgClW/vZxs41+up876HdedYtj/xXoABV+/vZts9WLE+YaB
PFvXskEscRc5GoFKm7ZV7b24QYi9s9PIve72WFlWnRWvihG/7pXhAko/87yj6ErvSOo28C1kN8yW
OiDlmqE72kHcAvlcKQbVTGNypCmmsV8hEoq4Cg5l6TqkAka1lKBj+HWNPLN/Dn6Lc1+um/FqvgMx
6L+uMVvrsQXkIZAUFJVssMhuk2Q/lO52yMPsJCw9O7FKvPbuZKEGdq5GlIgKK2OyK2TCkXOGQ2nf
ivQjTt1eG1PWGghE1ViaUQI4TNjMaurZmjlqy1ir9KNXCbypNETNsK+jflzyMw5Vw+0kBFb0OE1P
9nE35gcbGR2eldnnvEe9vIP48ifBGEp1SwHgOaFb7xoz2aOmrv00prqzya283dIwLYCfgNK1FxFr
IOcRyYkb3bXXR3ZkLpjsLcSM25GzYzPEoNToLAc5T22OlqTl0Nko8K5H+1VwoyODWvk6eJsgJ80D
Z1MgsnRDc9E1UPuBqebxfCnqkQ1paXgzY134SycEid9/tpvd7q5BCpJNfwJdiYRRlXnr3Kt/0mjS
Unf6024EkwFQiJdMonoizdpV6zbel1QCq1eGTCCbyNGvtglcnF763hds8L6YlVk8DwzotLULuOSh
tdmJI2gFQofsq9syf48qB5QNj6rRSoWhjn0iyWZFmxdf0zj0JlvkKKCywovKfY7fk0U4mOxKtqRQ
8yLjOcfZuA+UdrvxHocs8R7x5+yjKtXONALQc3PlyHarHQfHnUz4EmDlwUeyT5VTECT9titcHGYq
d1JUoQCItEqxmOe1ZAH2xKjo9th2gqMdKwqrMvOz39T52Whaa5sY42dDiWa5nkfsZsh1kMobhQL2
fbMj487zzQ6ZB5gK0NhLvGPEkRSzHSnLdgAQZzcEyD4UP7MkUeDoyDYY5OA9xH7tP/G2jnY4IOyW
jLRJBOr1IO3Ovmv7T0MD5j2zDQZETmFMjaMjGFv4LbDOlSwce+c4yuYbOZRBhLMvC4nNXmLXOGaD
BTZv2jm15Hmeo8a5FoIqibHVPFgkg11fLQ/Ugm9XsYvIX+mNnm4sTPcYGScWm80ht8LmUCd4cBfz
mHpz8w82pCbraZ55fDfFPKTeX+0MK/9o5BIohW93OLtWonm9a/BOfNWEB1gFTbNP1GhGBaIeO8qB
86CEyPj9AOoba3tnEokmw9LShHU9avU+lSkwm3/NMk91J9NRc7m0hxY17G/GdMl5OPva/GNnCvtI
V5nF06VpjOfXR+mN9Xqzs2GmISbk62W5LTTg9A9aVm1N6ZoviT28DrndGmfhcsDFpGH+IBDQebAt
zTu1AiB9akRyjlyjw80i4jpt0X8jXbpDwsVPNcKnhjpotpDPhRjBXbIfwg02b1D28lKUqb/XkMYm
mGN+8nA3S8kK4L5yVKvprAaQkWcBVDTWgSDVDf07P+NgBx96LBYtrC9T2/5p5/ZSj76xHJwRWDo6
de5iSwzw/jiTDIlGkYuiK9UlIZndDTXZ4l1PQlLP3iTTUjhjZhwDgL4ANWUAfdSwrlCNzFgQr7ys
8o+V5sTIJPYN4AW1/VfLMxCXIM1sPtnMwsEeH8HxA4wmNdnIxmjZGMIAoZN4xmoZ2LVc1A8ZCHYe
hOopuSlMYOUoETV2bE5ysp9F1Pt9HpriTT7PUzg5iF6GpnlO1TXJgmzp6ko+MJBOJSkOzkxXJVCX
vDhSoxW/eneyNGlwTJLlGtqBxTDHChHY6yZOt0iYaa4PVTW+zvTn8WRLc9MsZO8HMkD2Hdg6bqZ/
uyUymS6pZAGrgOPTozbUwD4PSd+oiKSmLZDEuaBuio3Ka3fWF0HxpZEdsPneXJrEjI9305D2TtYq
jzTBAc8/PDnBXV4+Hh3s/H3AA+Bc1jD1f8MoYAKVoPFoRS8uc9shfDeMJlsWbl63q7rESWIDDqiz
lPKlDYdqpwF+PsNJAWRZ03XbUgTfxprzV+MwQ9kKlnz9i1aJakcTxF7sb+y0wh4cRbQqJAsqoNxW
oWDTDC8sq0NU/KOHipp8F8ch0h7KCoYkJLWHBAE5BsOZRvfTkN3kEjg9EhqRALgwUM934GXwgOoy
6xzWunU29CIaF5r1LcuM4XQjIhPU8shtIlsUiCOkfCbZ7EuyqM48nL3iFTkrpklpzIrvpR8Pp0lU
tqMGMgvXfZ0Va1DA7YesOoaIg259HJjuA7uOkVZiV6uG5+PHPgyvSHME6krHcd5hD18KHQhHZtiI
R2RrhdtRmMPezZNXpywZx49m6F8by/iWISdrb4FO4pQBeMXQy1PUGu6JJJ2FE+sVdf14BN5dpAES
SdmSTafFLtK4hgp8876PNV4RA4nN73vwUyLOcQxBV/TaNdWYhFpevfZmWViirirSgWaplGPj1Ufq
TXPR+N+6d6Y0t9fyS20N+vbGhRR0KT6AfqePJN/mel5dqtKtLmkLBrxEYVuwUFYXLEFHQIXH3ETt
GQrPuG/niDYoc9Ljb8PRSdMnWxl5j02kiT0yakDHWnhudDEjx10FIGNahkPZAxrM1/R9mHFk26hh
lOQxqqZzpF8O3pFGkzOKeYaUs7PvZW6nKlL9ZR8GYiVA7VFuE0QXdnEScY4qB/BcFNjSxTjTaATY
ezJwpNMYpHZinbqhu0JtEnKN5nFnZAJfm1pfRbL/nPa5eEpAKnbSa9NYihzhpq6pPzPeiydZ5eYp
M/AhI6lh+FwgyXa2x+7kxl4f+Y8+0mIBRs8QwJQWiB9Kx/uUo5zyPHjta1OEJUdypxp34JRZJyD7
moZ3hvPQ9BoA8orCRkI33GZFVhlIFKVxj9IcRULIkNOshDeXIb3eiwQsGU24mW9lnmiWBXmL83b7
JRx1til8Ia4RjsOwys9KsEojm8ND7sMkI22S55cwSOxj6+IUbYEUxwbVn6zHwTjsND1ogsXogcrP
1h8mkybI8IEPJjCv1cyo2RTXRufRWfPGbWSk3s4pNGOdtxUwCNpq+IyUg49RX+pPIbPkKbFQmxvZ
1iTXdH98Ao2aPM32HuxjA3Kyb/GcLiPzwCu7vhSaG75HLWbAA+vDmCEE7yeghuKetD4wVwJNKYnS
remC4KnCageMhknz5kRWbuS+OoGC0tpVmtmgyjNdjLWNdDTfdh4qK/E/jbqNkigvCB8REnQ3ui4G
/NxFzhE7bqBmpRp74oFeLZsw9D+FvN87WuM8l6XrPEdl9LnD2+NEopwhBJIJM1p7ysLqguKBp8kx
j5Hw7DaVvy30UpyZGfKzbFDe5oFvBvWTGhhYSOikQB2wOm7szDD+Ovqtv2dDBRIr2vwB+eN2ozjt
FrH5I7t5U0i2vA9vbUmrNpU4fnzdgE7ull3syZb2oyR7m5c2q3gH4vram51EtSnQ4NQW9G2TStvQ
u/nIQnAfR8wVK9aZx/CKVk1kuDl6ewHSzEliuyXewSPq18C2DF47VMLjGZo9isqHfh7/bQaa0Q0R
SMF/HkstbHXZt9DqXgYt6o8t3kmPVTeIx1lkuHgXqaHnWN0xdtLXYacc5iH5a/Yv7TTd776G0SHT
Pm+yLliUpb9LvFyeO93AJkhLn5JET58MNhbbOA4M5GxiSAquyWxpuyNK75SMmjQHdEqf2ZdJ9Gui
2emvE/VVbCC+bv3wYk8/lHHmXWxwZ600cDJ+TiKcZBmt+z2om5/gsoxegBrTbxIvNSbTOM5uTLU0
nExrJ701zUG5dalTDcjHfLiblUzDweoBNIAbSBJwmuI3oFvOG4WRxQCOrHVjTVuErACdyJJ2Bje7
h5vNxp+7NB/yvOKbqaZtCW1TaD42d2sccaAMAi86BwhHlxDVyj0qvp+pwbr8fQueJKzscueZ+W66
Ga2hWpMSXHvWxYmBxv1mP6bifVAlAOzf+3vbi6oPmUhfdEtvriaAe7A1/GAqqWt72SX0SyBQqqFf
58Bi8GwAEhdt9UF0FhiVW+nv+24sP/hu8ZKDm/QaO6X/gnw78hm7/nWKVjPafW2EwJ6NTEDKdPbP
Jmh2CDX2qD/XI5wvKPCpUg4bQA9Yx6oS/tGI+3ajF6X2hDwCAOS3nvNFwD345R7G6XDvbiEZCwVq
OMXUEL8Aag5SUlA77S+K2kdiW8hBC58VxXUSvtm0qQ8MnnwormRXixbcYsmiahZmEIGAEN/eS+8Z
H2nEkFcCni/7oxXr5qRTo8mSNZOORpZZVqfIBCOJi7yaIS4vBmLEl9ofYgOLIZ+dlIJko1LMJqbM
i5OPtQDPzVs5WZASwELLBIUVZx0nhoFYeg1+fGpTs6xoKTobVPLmJ78HRBnSM765ThT+yMU3PQ7S
73mJ36GqlygPsWwTLHJ+DII0rTznwVCA2dG/8akaHGDV2XeQtYEOXpb1ruKtjpcTcjLHq4gytg6Q
m7bJ1bevcyU74/X/wc8c+5lEiIGe9BincZ36BiKDMV+7Rflq34T5ZJ/4TrjqwhH53Ho3XDWevevU
9wr5qdGhBTjXEmx21QecJhVrZ/CSHWmBVYKc58zWzqRtu+8OL8yXtylI6mCrfsBKA6DEakZDeMU6
7utkh2/Ws+yBJda1joUNk7TORWG6YKhKgZvZB9gHkJDURp+C0K1wnsFE6e1ITiJSUsOM0EfyorG5
k8+2idkB098sxuV8xek6NFazO2p2FJ7ruwgnfu9UXXKGoE28UD3kfCFh8Peepuuvshibh0mrW0X5
ru3az4AGqY+GanC2UR+9osGGgMZTl6Son4aUuloFwO1SBwCxMqdmnuLPLmSka1oNXrO82nDO+C5C
UusD/tj6gbttsC0DIBxYYV4/SGwtHqg3K8iOPGaFZOWrxzxVURfBlhSz8d01ZuN5Krr4fF3k7qaA
D7Dr44DiMvX05q2XvnS3A9RtmlhuvTRJQhpDvQCY3aYv8BnVoFQD+Mwa5cPSHuxtBY6pEUNBVQ4O
UctLPjrlJXSZsR+a4dpWslSHq69y6vUy+F7UFYiZsEePVlHQGkdqLFml0coObX1dVjjtxvHJq+be
ZjL/XT204skukTUTf0PuMihueDMe0rdm6LPx4CA1vwrqfgt4lAZwV0pLdtOYqBZJSNaz+m4asvvz
FL09tiCwVBcjJzKlIfIIknWVt+02cCIgMeMQapt7mfZYMyd89E2kKVd6iqwVjOLeqK91W+DgGQaF
apyKf0fWc5V/SU2UI45ItkVybP1gq+8Z8LHqhzI1I7ykemtHCpKRdlaUWj4gUUG5eKH9at13HaJg
s7ACQ+mOhtTQPFaWXAF7iJee4FvLdxuUbgSDdxaqAacc24fu+IgkYu9Mcj+X7YgcaIwrHciHOgpC
gH0F4xt1jaN88iNZ1fx0kJX4GakjGyetgo/M6Jy11JFBx/zIvOoCZZogkmUI74MuqfL8Gwsnqf/B
guaw8tJdJD1WmcJGhKcawTAVFP7Bdjr/IAFoN/XGNuyLxTwmNRneycKiG5CVobypMd96EchAiwWN
py7pkfhkgwoUFIE3l42TEXjgf7iNGxnZ0BQ3l7y5zZvLzXdDPbrjkEuOLPbqwyS6u+JsdzOjDqhw
AJctsrYt+wXCgfzcVEnVg2/clQceeBuSobCnOrO25WfEAjwgXxQAWfcG4+yAuhBIICVg6lEmzmUe
HEneKmWHgMCwSJDde8B68hBnKQhFyXjqRsx31o5pIMHj97loSA0rkblR4oRiPctoBroweCqXXNfY
3hlB37ggUldq2hEFyT3LgBUXW2CHM5kET4PqzjaZnTnGjoSW0tyMS9+vMF0Vd/gcFVPsNL9MsDcc
RCjyR2T+ikNd2OKRqyZkw8kxMg8gohgRb3MTjMgYbb0TjUiurOp/F5HjaKT15KisZse36SdRWnl7
kK4iNJKZABAOAYmH5ZFcV2NkXHSvG8FbHQvjUqVrJILnl9HOdRMVrtD6WR8DCSRDjSUJyYWm8QV7
imLH3pPrNMtosG5vBPU78p2mIWMdG++FgXf95uZySKEFvzWWbHQH5ELTt62s1q1T6EtujO1JlpYD
AtyiOjSaWms1cshxPurJ6qCrZhpb0v7VJRWNyYuG1CBXgqHaukPpm/rsPPr8RToIlB9YI/BXUfg5
ffaDiCCcVLdmt32agxpkR8N68tHxDEzfl1lPsptL0rgPUPZtIU102cZ6f6UGde3FybOqE40ijYNM
3HaR/sV8LEF4yMJFkfJsrSpeUNWrF0gMHix2CuCCpBQMewtASzLHck0vgWGZx552ZYJFj22mgUY3
6wC9pGTU2BIIgwZPf9KoVGYaXp7nXOFcqdFsatqfC1S1PcyWTRE9WQ6qD2dLrkUAFPeLakdmpNDx
PKzoXmh+UowxcBT/di8ikRrIRMQ43QdA+wDPT264B9uI+lPIfGunp01RLCogHx3aUivtpR3ZzsFV
zYiCxmJB3QBlfDaw7KRzuHEg1TQurLjaDA77QLKBJp0091NNOpLOzc2l6PrTrdBdkdHNRekmhAD4
Re9lH2ow5gLFJeGfmiEFty5eNg+RXuIXvwleSJ5zOQKDNLB2ICWvPhXFT2THAf+VC/cQRAVQgpW3
VN6OK169DVN7IfOuNoA+Hj+BwblYNq6WcJT6N91RUFcPTRUhwRiU3P2RyQb6QQlnDUrqzS0b9MuN
S5NoBnhb/uo9TQTYox/4gc4V37eKvOAyk2Ieu0Mi8C5QE82XfbvizZ1yFLSvw9YAhUdl4dyhrfhx
AHk5EPU5NvM4pNuSrKgjKN5MaDg3s0nFOXzn8Z0NT4N+UbopQtlqQmoCvS1RR0AtXWFWzfM4aQ4A
/Ciut0LI1kZWDw6R4sLkWxbUsbaqVFFcb1npatIjhTt9cIOk2wEWFsG9GAF84KVix2hiAWjGAtoq
yh7q1G3sRSGH3WhixTs554D0DJLE2hcokyhxPODhpM6WBphUmdOuXE1TZwZK6KcaDKTP83hTkfHk
MrW607J4M1k2XZ0c9az7bgFZcJ31iHRSM80w2fy71zTDJKcZJJgOpW8cbi9/6zzdxHRDdMcZther
ETV6HMRVeMNtgtHpr6PmFedkxGFB0qsvQJ19kmnYHkhJTZj2Nqi8RQpWew0vPtRfFOfeAzHhMCST
h9c1Cf6nOXf1tZ7VONdpUraOMlT+jp0tTtT4iJafXNVw4beA1FDdSaOsNZGDphH08+DqfvOhntFI
2Swmd2UZ17D880RvU06T6wGIndRdlEZprYM0ktpzUjYWoqIhvtOIl1881dAw7kBhhBMIJOYBaptE
1JimxTZtp8q632xJQXZ15W6w87ePaWb/AERZuEXxp3eOk8A7U891OWqI/L7czAogv2HtbvKqO5hp
vEesEuv0Wi3Mpy75DDUeXBJypel9wIVrSac9132anoWBIlWVUzGiLOyxiGIcKejWi+xT49Hkyc4U
hfUSJtJAuQCCDmoUpRgp3ez3Zvnm5zPnyKp8zbQqwWFMDOAWahy/fe31LADYqVKQrIr1rFiQkMat
lxnrGodUS3Axt/1C7y2BCtPOOWL/gD0ZRiQSY/Pam2V4533wUUGPAqi4PpPFnVlbcHPFWt4vSXFz
CZRRfhSlh9fxQjT2k53GgCjjIniXGNqAYBMbD7awg0tv+Rp+pyzts6VXU2h3ts0FG3GSEYCtXtkW
RmctmXdkiayvvEm1g6xaHRicRfXJ7ywAKo/sm+eYweI/WpT+ACr43P37HLNF0rhYhNedxb92aZVj
S6KZ+M8lOMFBVOqFhhH2qAtpS/OlzYEkd6dtdITMZmOhhrMxaech+Yqusl4AgwZOsDff7PuIWieU
fuFBmb/tTm3X+Olnk+juAXKSGAyqvAQd1O9PUI1M8YOFEuDU79MLMi5dk5WXiKVfrYw1O33UM32r
hsxrml3sBrm+dYboq6G0EudiFxf1XoD3hwlvcfB4JyM3ZygR3OyY7AE+pzWbCKCjOJNs4o0VjuDj
MRLhoBjHjQFE2xnIuoc6zQG94NfBM+KR/qrsM+AjqHMyZA+9C0zPv9ZpGr1LnRpI3xAjwz8+WiPS
hGj4N6dei5w1AmEJXgWyePYQQKeQDTfT4rmOUGiLOmQHjMfI4TIcLQYevYufNDvRzoA2C888cwE5
Vhp9szP07hPJqJlNcmXcD3IDcJ8M1WvKYbZzqgBZoEBlBqM85rvz1dkQ7vXeO01uo6Xle2D1PlhG
Gp+Syo1ObdLEJxpOshwHmY2tA1FbmcwK6s3Gf/JFLsljqRX29q+u5DXPSdOFKPAHomd7/eOU6ibI
7E+uqHFHCB1vnvWsnW9Ra9x65eplDYzg2l5ZbuqiHABvUdvp7VXb+s6UqEZaGhrqzTkPKY1tNv6v
fPMicQ9My38UlpfVPwpQixxYL3zUiuYCmWNAE7+R1boGzmgLPwWoCGlL6yClbdmAUFJucVKhfDTs
/GWel834Cbxe2pik5zDyTAABWVhGMWSqbwpd6ufURfIayvaBp0RjYIceChtRFxJ5nYeCT2VHQxbk
iDE4k3kbpKhaJTk1Y+51e6t0J9M7TxqKZGg2MQcwf+LnyTK2GjA6h45z1H3JsH5WXWRS3zazrAI0
7J4b7XaUCWi7ZrvZZJom7ntzX3BEHcx+POsoah89pBoDRFPED6nXPyEpF+TaY8cQOlGyMYvcZeBG
1VpoRvxAMmpK6bhbP9cAWTBbaxb+JTEqXJDG7ka7zEbZTSviw+xGs/g18NNKk1XrupCg8EMgBcnO
HntXDd4zzsLAxqRG3IlRZcqRykxDcP7aezx0EaqHWvbO7q3mkUm5MvzWQ9ZkjQPw312rQYot2co2
unU1ItQrKVdSvl15EFp8AVxD8Q5xMNCg/+6u48duurKl3EUPWrC3KwctBxGwxj5LPxuO1ABw/7VH
w9L0+uOdjIZGb35zRrva/NU1AswF0rreZp6nF2Hyj5DnvwP22VglmDpAFFGo7IHYJzDv6jN5jm+P
XQBVcvotLZA4ugbUzs9K9PZn1fG1xP6cWvbPMomdd5kOtBlncArQ3kTWU9yjPJHCnACgeQCMXv9+
bFy+QbHnlnPAdRSeHZ2pEYCDA+J8LF/HbiJw3BLn1TIzkniyma1n2WwXRkMJ/oU6R4kZXl7Yl4Ja
rPGLi00/adT17EQubEO+alr1ozgp1E9pIjTQVoK6hb5r9E3IpHRObu98w3E2ezd98/gHEZjBEw1M
1vcLM+LegYasQ1F6KTwQdBkCvIayBPe7yp/nlQdOxWGQy5RSGiKVhV8BiBwwBc2Zh774B6xF4h+Z
K2vVJ4cVE+prUbHjBy7g/n+vrOUJgLal0OSjVpr+qQPkzAG/lxXiJJb3oWLACwde7jcwkgD/yDeN
TayXbgaUch8ghjWQUygdoQiREzuUzhPS2pCdYI6Rf5RO/RhnZnQN4jq+Us8UI4i/UW2+CZM4vvqq
IYUD3H47GR8C6afI28hxnc4T4BNV/m4zZOD948kHZxzKwzS03Fg74IDpkWby2rpZlCN+4WkPpWtB
s/WkBIkQ7aEqnPQ/pHI/bbDsbLhGDhq9BHJk3ScNYAXUVovc6g4fSJqZiFBhe+M+eNrkNvuays0p
eLNDlE7t0BpEZf8h99P7HS/P9nEKr5uAmQDqLkii8Gz9/rEEvc7axLbix3xskWZVtw2KB7MiPTi6
/VJlKXKfSIbQX7zteemBvQJ56esmzvSVl7rGqjCSbo+qPYenm8TOgR2g1cmVtb37kOQoJAyNYh1I
JEwCPRnQOEpJTalZydUKEcDwZXic5VbIw12OKN2CZGOcoDB60JGsx4aE72ZDUTHrFKIEGmE9XMPF
t3tRZiBJNUzQj6dl8T6KEvRKv3wf9T3KPHQu3iPnJEEEqa/f90P2PbDEitJgOpUQ00tWrZwI2Lw0
JAXJkEEHekvKebFHAc5iE0Ug03ewE/GrD5k7dVU/zrK7eSIBsH6yy0vQpEiXgd26YP2Zl6gMbb2Q
I1HQ7843Tdn105BMYtPhK1t5kAn5jl2Z4XS5MV5nQJEqUg/nKcixU3PfOEo9HRZCTR7W+NECMg8D
FiBnwrtY2ahv7ABJEp1VFg9FErIHrR4LNEDGsGv+neTUkDyuyuGYCwCXmpoPVLCwSE4g+/gR47wQ
eLpVijJKxM2lKfRLWcb6xS8TCxmlwH/4XU7D0Maf6AM0d0UO1DTKlXqRaax5rYdHvQMhfekmCVD9
Y6Cd8XjQzgUSRoCRxAHd7xUYqoZ5BtQAtdDOk5S6NyqhEkGbxPM2JOxSHJ+UHYp0NayOn2qO46rW
UfCQrDOepC/zixxAU1NnI04aGwDX1wFPNtPYzfmysSN5Jd+uL50dH0ZtwXlmPOW5Kf6h7OG+QBHP
r6kDrwSg1qjjNoEl9/vzW3Mdu6+COVcHWGu1uZSRb59EL5znIGzqlWnExTaqNPu5FKZz7FycWJOW
ZNKONthUZYceWYlwTnu5N3pR7ymHjZLWGsAM7bOm/0YZbXNuG37IosWoh/HKBOONBR7UTr1HJcKL
hhYVG552XyNDBf5IBnAEBSasYoLAC+FH6lGTReMvzSwkG0TF2AHHqRsj0dIrnZUnmoaNJs+utPOK
MCIdnbBrbvxgIm9s0qlRbdvO1veQgKFlLjg3M63b6bWwLi4T6Vq4dv+uKDxzgTdg86V0+GlsweCy
cNKrEyXypxf2HyxgpnwMdUT9G561T4hkZJuxr7QT9p3p7j+/jO8rWNRn6aIM38XBgyqA9e4+y6ge
eFM2oXws3Barl0Xchw9IrDHWoZ+2Z9sBux2LArETRSEeECIAWZfD8veBgzr1IKir71jyLaWN05SF
1RWHsk+Q0ITMzIUpADgWgQoRFB76V0BAAm8a6DjrDiX4r6mGlC6Ix6fmq6yI8a2IysOUioiFBqrb
sxT5iDlSD9cRakW51gVfysRe51lefopaSweifRMeAlOrrzJA2l+s9f2qynq56oGj3wHuECspn4/9
iQP9k0RMLbYs7/1//i8qAsf7ol3bQCGMAeACK3BB9XD3f2SDSKrC9qMPmia7ReLg2UySFwqdmeJm
8EtDgTMMMlQlvFBMTQyvZn1mrmsPcEgo3SyvDcPDbiasBIsIOKZCO0u3jPfxc9MAR0xpaeQAXfUZ
sclbi6yWkwUpyayzhnzFXBMcy2oOukLJAAjWbioXlTu9HPxjFSKtYeNTLRB1Y0CXJ5bF9kBk68Gk
6/eAgdMifT9I4IMDzcBfyNRs82UJPN+lI4Fo1NBYapeUB/Uj+C1QReiU1srjwPehtKauCoPtgLja
2lLpeUlUgb0ZTEgH0ua18zQAmhnUcYCTLmTsP4NngIHTpkRRJTO854pHbB8AanLSdl4SPmntmXRk
H5Q4UavKuDt0duM/+wmuZ6Jka8kaL38Y0mqDskp+aBG/OWiC1/liGhveH7qkEqiEOlBvSByRL2g8
dYFuL0AhpmahLs2a+SEqKGsQ5MlOYzsArOmL2iztK1fNkOkdqgjAWSgD60oNYzFgl+z/Ye07muTW
lS7/y6yHEQQ9F7Mp76udWlJvGGoZELQAPfnr5zDZarbq6r37xcRsEERmIlEldZFEmnPQHZvk+UmK
xN/b3AO3fSLys58D+6Eyg+iexSzHESPrPiFfyNAKmtcvbVE/Ab3C/+m5KRhaCmC3SYtvGbAJhMNL
5LFZcV+WvDzpRXelWYGiSxSjGAWJ+LuV6cvyZGLhjeh9oWVU5kkNfYViwKxZ66UCpYPhRefeAj9i
ObTNF1bHZ6c0nB+xoz1EVZciEvbbVI2mWdL6OMsGzRduCjw1E/dHMZ4oAJV6MY3hDmmV8uy0OBQY
dupsi6T6RrNZXuZZ1ayktmidQUym+iDbDpkXLCU7K+l+dRmoIbsWpbbAvwF4ddfU8aZB+hEwWwjM
OrIV6Iv1oxVS6s1rBbisUhTVC04CBir1HAQ40lQ8+BGKOkJUt70idf5Fy1CglqCtdOfltQtiogpM
RBI82qPB7LuJHXwwaf2Lb9Qg43GfiGwz5GW+AZkpWmkt4PnVXjyccJIEJ3aqsVenXQKyIHlNgf23
GqLWP3qp418BshgADSgQF6Bu9evCRv1+OkhATY4DXZGMhqZXAOr5m00HUMT9ULRXLw0A6OqimC8J
+/CiWvseOCTOI4nKit2DQEtcNHS5P+osMdag4AJywDhVThaiH8LF2QizXLbDoXWCi1eCXGWBl8Ol
6hNwTmkc0JAAA0BttlmwkyuaYVKnKQADpimpWWLWDpDHvSVpSDapJx9thgiuJjTEd3MkpPDZXmxf
x0tcxaozmD+GU4GX4VVcs/arZPm2LDTxQwvadGHnXf0YJXawFXoIWnrgnjzUXooj02jypze91Kpz
yfUBRGcgteW13XwtfblFB2d77pGL3iZNuRvg6BV13v0Sob8AJa0gzAFxFJjH2068RihQRY9X9yxk
oW2H1O62/mCcnMpnZyCLVafe1EGmU+G1uCkGdo7BJouupvw+8vQMHK8pv1opW7qseBNFZlbe4bBK
ehzzcD+rW7Db2giNhYrZR+lnzpGuaNBwEFl2PIxWPYqWPihoChSs70Yo0HLkVu45rsFnG2VmugI2
PcrBxkGGCRJLND8PRuSeyZJUsxEtDGIArtex8N7WkKGdZcdSVZ97215kViNfIzvvl0hkeNcw8ex9
24tsq/W69Sg0tLlyJ3N+JI0z2XKcNT7YCoeVmxptUVmYH1Cu2IHKGMMUhscBq1+gAB6FSNCSjLRi
DNKHpG0yhx/6Np3WCvQpoHW4DXA2IU3QyUlji+Jg6a2xtfGSdFChqw7BiCC3pMtE0yRbk4oGPdZU
sphMLflmP6s/mE+WHKQt67JGRhHH1uqh0ZPqQU8jsHraSXWgaQxCjjvh6Eua0VAkZbYFygzo54pe
LPHXp6EuRjhXo8RzNQGYCDqo8PKJ0vcKNGuZeGqSCrXzafzVRFq7C0AGn7gIgyRZ+Sly5dFkmvNi
4fy3CkJwcA5MmI9GpR5JzlCEtEzyuj1VvIkeKqV/t0d7XYIzDK33zjnwUOycd2NqX3bOS9sCoicc
0uzaRV50TXGHRZm2+yCzfO81KkCXDpd7vTeOkckDYBVB5OZ6cJqndEUy9BM6fgr24NGKVtMVDbOV
cnoUyesFqARg5ueFeXTSYe1rVreMykK8BlqzU0Wdfxa10yOP0gVbdHX3z24YHERabFtubh0zrdPv
0edA+cGxzpyow1MHhBcNXl81zbFBYuvVLyCyAJJh8s3Qu3gTgXN1j7e49DlWxd4o8/Sb44WPWqXO
btx+R7UvPkjFrIeuzZOT3zVfmyK0H6px4D2ObL2swSUvtRUqQZ1iYYAg8KgNVjANPPQhpHmoldE6
RUIcAaDf6ltDQeZoOy+2QJ/8HoXOgHpHdLV4VGGUxczAbxsgTSHVJ6kMfQIN2pjH5PaarOvc/W09
NKmx1QBdtAC+E7AOzas91fXjQ/jLGK8sq7nMf+oEqPX2HxrqB6DOgCLoBd4QiyutdZEU1vH++Yev
TAacIfaOFgLZ4B2NLCchbvvmAo9vfx+U1cZp3OS7rgl3YXf9cNcUzD6kmWauAa7Hv+KuuKFgK1kE
AKU7xkEO6K6iepANUmUojeB7Zmrlg25X2j3adczM1pMlngr1DiRQYknKvy3oxwURW+IRoZ87hCVS
p6tOWelWpwFgyRt0yUVo0sCUFDSgE7CeprMiGU1Y4gi8gLgm3sZ/eyHFPG09B+yVNGd2fmRgy9nN
/mY7WlaB9bdtegncdP0OWD7tcaotQ8YkXJvgjllReZrnol5YH3BPKdB3vHbiKAIQZeF9toP4S5iH
zR3TUvHEPZBsMN/9nFpAYXeqEriio5WnbMSuPJ+B2gRaJGOPQRhbD8XAjXvNH+6s0tSfme0BkebP
/AwQgH4wFlebOo+cKW/zIY+TZQDr2FCWhlI8raV+hG4HOKM+eEyBSbYN6wEMRWQBcOKg3Phh/mbi
jekgACs2O7B1Hnk/9hO75osUKMAIx17kcLAyf4P4Gc6UqPJedS2YdzueAoEh9OrXSOBhTloU4uHE
2cqXHO0n09rJ3aSlFXXuXTVpRlur7toDE2BlRxHPkmY0tEBxOdBVlDrtdPU3WThqyWTA2SVdlLgH
rZhRgQlw1OT41aegflZQTddx7oJotHB2UeMOJytK9JPHwmfH4NaWZrPcGJU3soI7aG1EGQea4qEl
48aq365uZE5fdOAXiIz1jWLeY3aQx1q0dA3TXpHxzeZ9hZ5s9GRu0GEP0NY6iV4QwlHoBBsS1BLr
+kPL/E9IN8QvvXKaVWw37iHlhnUnkwGNxG6yNxPrlZV4f8Jr6dtUEtRDMWJJGL9llmpB3UQ4ErY1
TMv+JiNciAmQIgE6jYaj+8ZBucc6zpNq+p30hepxSsO/kx6CRZyqOKtU6+5K2T65wNI50s+JBloK
SKm3pSQLNEs/dXgLoUU5QEK2YEwaljkOpesINTtbOZYBDFYncJO1vIuHsrTnuvxSjGJPQ5RZgG99
4RTC/DwvoimiczeLsM7wFQPF+ntcy2MZ+A4bZf3oJAoVprAYBbtuYmEIM6IEyq+61Y1iNp4Wa2MZ
HwXWppiZ5ct1lUZAHLXRay2t2N7lbWk/ZQyAwn6VgQQjsu0nUwBwAOlmCV4rTEGEbJ5d7n0lW4Ye
8ociCRD7xMrJoLfXQSra+8lZq4doO8A/B03/f2xVgwPSq9gUqKXo6xTGpeBtAxTG2Lf2H0TvQV1T
U+WqYQBzp1XzQMZ2jPdNNCUcZ7lNQWKaCxlNjmctXdHS72mIwg6ZpTUC88jVA2uxti4cUIYntxC4
U9vmpU4Dbi7oEu1t3bLNeb0mu2lJHHv+SQMYAcnIjgaOYrKLg4TeMk7Len2jaIr+wx5kGwgsuNmH
FLyqXrhRRZeR7HBRSrs7TX+sxq9Aj8WzpsLo6jY+n/5oC93rwA1sumuywuPib4s4Yrb7nLc/iw5v
sqLkzRMD8PPZtbrPqLJpnlAd2Dy55qI2i2iaFG35WqdmMhYONk94ec9XEWIwW5oaCIrtyNekRVkn
+aIZOYSvJLKiJ9orBXJu4xWoHzf8bTBIZR8YPrZu4gY8oSnYqwQdiU+1a+FGEbblXlZ1/KmtQ75m
2pBsUzOMPzVW4WxsGz2rSciiTwCV03ZNW1oogcZU9+rmiEoTAPKOUy10ATee1Z9pqbKM5h5RxQ3N
PI5W325DdrQRgrKbThY5AI7EYXBbfmfVJbqzdHYPWgZ2H7mag5fe+AI8K3ZP8qAGUTMaYAE8/m6G
m4G+9SwvX5IstvP2nA3BIe9zbzUggwgyUrwh6eN7UY/iLSlT/0yiukL/J8oDnklHAy3yRO6uaYpE
SPkQAt5JxJ537uvWPwtA/SEeG3n5sGwyhjO9w8VSighVheMUnyT8OPViEL2nhvEpiNiEdQlWE/4T
4HhJz/PsI0YT4tn/iMy6DBywI/8Hsy20+/2ZrSjiynaSqC2egT/Wg6G7AVROXX8pLNHt8qwrQO9u
9C8SZ3/XdOsvgea0O5upYhPp8fDiwL5+t5/lf9qr0U/D8/6lwvP7xp78v+9L/n3LfLMf/bvSjUGg
pnf7PC2yU4hiPaTpeP5FZvGwahO/28doXf/S2RLsqV7ylDqiuxZgCFuQPGBxv4nSGKgi4ypjkN/c
1lB3jXTyx7DqDt0oNpGO21k9/nBpqtmau+ha6eOYmNefEeKnxWHYI2XDO1B8jFsCoapYodVXR709
8w548dLONCiZO8e4RG77XaTpYBFZ0Lzt45ewjdBqO2o/KAz8R6wHVsllHZtvrlA/wJZ2hjMB10F+
ZtqD3A2NmX62dURqiqAWFwTjss847OIENHSfUP7o3DVMPpDYaCKgySNcgYxLn31O0QW2Fh4Ha9ro
A+Ff0FynYXwmbQG419j6ERcNO36oiZhqJBaulqcXRjWEqAYfJy7VRJipMlfWQqAr8+JS/eDfFsix
nlAV1q+sbCoN/Oc2kPtavVoLNO8iHWfiOJYHYI1KmHDvUPXq4kU94GejqPYkimoPdkjJAL8uZcCW
Gad9nSOkXOg4cPchpn7l3pE1+ZcAvV3PsnkPck92POjCs2jUfhbRgnEfMbTsMn28aR8AykyfhYxd
t+6XWVWARD27T6RfnDhS0SewKRenGi2B1YLmidOjCBstOWIXwnC2mZeQbDJ+d1OHMcqJdTkt+OBv
tsuQazp4TbUyw3zwlkYJMEQdPXcLB+AtR65bsQRAE5dHGjKrf7tqmhSaD/PRZjKnlWQOKCh57DJ9
42uNtbuRk8WAI8jqX1JFRCv8oSgF8K6AoUfS1LRB6DCSl/95PxJ2WBl+1wWfSrAJouvdy6NXeyhc
vNYjDUCZAdFr+loCOWI1pwZ8yfxDr3XPs4iupPHTx18QSkB+JxFQo4fyOPJo+whlveVmowH0AxY4
E1aUh0Xls3cnfB8Mim1SLIUDnARUATZHZLjsx78Zo5hoZZFx4oN4ejbOsr0FrOg9AohIX4wAHzQI
ZcQHPDPfZFSWUFjI/NZJFS4IDeRGRlNS0FqyI1d/k81raQ9Q0ai1jTKtVY0eeEAvoOR8jFPmFLiM
xrgmzVFUki0dJEjAHQb10CfWAIKKclrywTqxWlTWk7mP5Cd40jNkP8PR0Z87kO9p4c0OkwsSAtXg
bR3cLGkJ2CNejKB+NSPNAndYVp6qJkTU/s866XxwtI3ro5+SFMBSCN+aDupOTSucHlWuK6vOOegw
UJ+JH7XwtqPDVCrjYJN/4HSCf/jdz+SsaOsLwMcHhj7DRPk4lJl1+EhDrqsTqrKLC83IwtCsNwtl
OeFjg8DKjUVal4//8nsBEeDtA9x1kDYC14KO9yBgxd3U34VOoJd4562eWYOu17aJvSOORp+Bdci3
YQIM5MBAvOK1Z50DjCyUXpWGDYI5rVgLSw8fkdaKL27TnWnWmTk+eQU2uQA9KzuSeaMF0JImC2Zx
8QjuQdxwUbUBQhQ9P779VPtll0TeJVDurxIxz8+VVZm7tET5L03R2FGuNKtWe5zgASkSt4DGitmV
xZ79rLwlSR2j8i69wSYPMeoOd66LimFSkgdvSNU+kXgxLgG0M5WXNwE6blSUusup+pzmKWvcJUW3
a2MsWK/BEFwAWGpRjl3VkUiOqam1n02hkM0NaxfsC5F7D/y8N4uUAVsSLE33Zglem/F0a/WDuTek
+mXIKCrXMi1XkuOVXwvGrka7D42l7Y8ozOPxuBsHmRXmXkbV7QojbTdv/2pD5autljHt2viaPOlx
ui8KLbjSQPIKESnEnzV9RbJeKm3SBqGNtpacn2a5h3b5Q5ZVX/TRqm5Av+NFaQq8SpVsGztylhmo
/B7MOFYPegyWF6vR7T1a09WDEiNDWs4ufaKldwBXcxGcjuptkDHAqaQqu8OvFEFYJzyRxSyv4s5d
cFPVWzJLRo4dFdrOugIaxioqDbwt5zI5ZVWYIXfrO18KPEjBvx396BFjXfRDJZ6QXhy2lTWeDUTk
34OmC90Uo0nsR0seOOU38makpX92jD454TaZrbPRm4S3GCfPH2bp43YK4vqnxNYQ8E/VD2aWL42W
JdduGNizwJ9IKlLtMS9N/jQwa5mD7+aZ+yej7NYDgqerXvT4CxyHdhyydgyQCtwPadZl3kUbvDeL
2ABvZc3rZDdpgcxlLjhHQ4IUyK6TA9IILXxC77h3oOeQgcY6vUMKaH4qSdGgpC4uTGQhHK4tEHQF
vigod5ZMxONcs/NTnwanafruxi8t9zzJgqTwFrVjm9vZbZEFaFFxQOiA1Mg9ByHPEu3d+jcRZxtX
49rPIYzus0b1X8o2UivVVPxa+eawr8BNP94ubxeBKC/46YTJfWX1QGIrHOZsoz77VUoTPMljqoY3
OLJp/nnOynQuXu26EjcVUaPvZenib24RowIUf5DJxs8S64r/IBCgZFlyDKzhgtdg66pAdjLJOyT5
NpUBbr5ZQVqck9A9nATaByekqCobpNFjF/G7c3T02yc0Sm7IYHbUKkSbtKYzFrMtmbDcAtdd1rnr
G0XAqgcPp1v89H5/TNzPuovtfbvxrYe4fUUC0JlcVsgXkDos6m6FF/URSvD3evr6g/J+FmaR7G/k
erRDn2R0ncVSE8mBlenzLCIPKnHaNXc90HT/6boB2RRak5SznRXTl/SalUhadZ6/I1KwxjGPgBE5
/tvNcrPgOoCXePLBOflAQDdZqrwcbv8XhlQ/ejJlx9lJiurOMzDmVvO/FPIG0UYlXrwEmqpx9gL/
m17HfJeCjhzo16MsbBkuiy+AqGnPJAHPuHGeLOwCkKZAJgWdKmTorTVwZPBA6D1IPV8ZdiNW03pa
SPr/uNHsIvhEm5Fg+gz0QcaBNkSJ9JfZYSfrFozhIW57voxBC4SXzEXGnkN/rMwaRSawXsS2bxB3
lU51BqtZXK0iweNz2oRdC+iMoFgz1GovPqhIT4OL3/miiG19beP4+7ZyVjcuPwIYq9tPOzOrwrGO
1CZLTTzFymmWBP4SfWM/Hd9KtnTTpwfB0Hlrhnayaz0+BzIQNB5RhFMM6iCV/BrFWnUX+fnboNvD
XebJCn2Yv+VdY8aAgnTx5kZmoyLxNfOaIukwSloO9LF+HAKJiiQf5HObWUE75Xbxdd6EFow71XzA
Tu+bc98HUO+4E3kjRVi4iJ7nOGPhXRY50Xx4SITfPwBzoVubAUfJv62/yXjY7f3Obi9kkTn9cACp
A3hGxgU0dNxO8XpUqx2t8oygvZdAm383QP863wL9n69mmdUYn1kt8hOJtAL4n6Bfe6IZfSApEIfz
AD+1mRdFYO3usxG4YPTdgNpnBxwWAAOMU1rVKuAk+VmYHkgWBy6/dka7nX3M33H+3m7T70XSfPyO
qQaUnnlVYOvg/faZ2tEqDcVu97hpzxtLZvCtFofhh+/YRfqH72iElnFSzR4lHMqtj0X+3XYfHQMt
1sGYhQWEg12gmBll5DR3vCSAEaZF3A0CfKtPoFEMjyj9Rh53sibDGv52hlnaaDRgw1OJBr++aORd
GNbNY4XfGWLAwMmhqe8M+jXRxC4F3OZj4IbNI56GaFYAl/KBpn7o2vukcqwFmmx9udRTd81kLO80
Dnc6ikIADWogoj6uJXegct6RknYgd6D9mz5Q2aKFibIj3EGe0A0TvqU8yQSsLd6Fbd80YO3jzZvR
lI2Ja1st8glcjTU98L8vrWeFW+pZcbPW31d6tZv7W0g+t7HMZh5A2m7kyXuXDJkpBPz2eK/8YIYK
EtR80jLaIq7RNQ1osBbhdLDcZp4XHagMOY/0YWc5slnStMk89oA/SDoVkwSBDXMRoMr5gBAozsK+
+w97kT2QKQ3CkkCNHv3/zT5QKOGGPZ2rJ/8hKi7p83hOGJ28KHqoIys42Cph9tKxJEDhAD7rAg/j
wzX6uYMDDe1oHNt1v1CiHlYfjf55nYVoJqFlH3Wzs2mjUHexaUQjTpyveAwCZtB1AGitK+Nox8Ax
MMrQmAb9/YpkpCW7m6np5wp8SAzYYuOKv9mR4r/vAWaZh17F1Za2Le3eAtHu6O9/8DHITpYABE6k
sZ+/xt92/JuMtqh0wCxU0eF/8CVmk0Im+DVMXzkyhx1oiff/cQdaRgPn+cbQK7UfRqoeNg7lSL/D
x4MuuqsPVWD24NSDiJQ3ZqQo+5GMZ14rAk9tARz8NGnf3c1e6Iq2mE1m9wH4R0HhZ5TrSUvu//ti
8mXpQLfQ0+v8SW4+7bwFXVlAjkN5WultBAu3duUFF8pBADBZHQ0mf3zIQRgNoGrBbrSZZWbFQSOb
aX9blKtUW2p25C4SR3bnbBwsW2vPeYXAN7NQ6TXOAASLyp92sNqVaZW71hg+AZ89uovA4XoHah+Z
tuoeUUd1H/uZficAaTNOSCz7NrlXx+LdhKRVu/Rz078jO1MOamM3eDZZKGxc16GFXuvxxkZDPF5x
Q2Xl6m9qRd2BVNPuRma0Qa4XqTZHeBsPBHSfh7DcMzdnr1XUB+iAGbzr0EfasQxze1WVmXytkgUZ
tDoC05nvVSgwNosrUAwAsKDZ+mvvyG3OVPpF4nkJFiW72ndpkD4CyPEXrRRx+poYgf3oIb+0p70z
zWppb8c0/7F31gl7BfjPeW/wRr3tjcR2cS09vG2zqhRX1wWoEi+Qm5XK/KYpBrSEomquCbpYDhbL
gMRdZvmT0xrxgsdAxmWtMdkCY9pEbFy82YLzs0DBXPBA/dVBA8qsQcTujqYJ8K1XOS+Bmj1USDeN
2nnal6H4YDyvRdFEc6k6LUDBTJ6j9ybjL50OmHzPNBC9dpJLyRJvQXITsd9FmenFBfSHzX2jpd/V
aI/bOWrzkYQ94tyffgJhAIISkCu/8kDyFtq7xNLyr2kDoA6ILdRNb2PL6VCXD8hQ8E2oZTRY9sUH
yvjKynHE8kRtX8qszUx0L0bFOUfjyzQlTTJao8sO1eCarqGxeDQkDbrrkKb22YEckt2kDUC5uwiY
ybao4JEeSiFcb4fY0rfJV5EhW9g7xZOqjGHvcBz7Ogn+Q7n0GEIudSWqB9CH27umlP6CpjSAFSBY
NDw2dr6urFUaucaq8kNjXzag/aX/mBxJsn09TqkPfp7S/xNNK55+NO4CZMHntaSdjckVaYtxo//B
2pInq7YJrXsjV8Wutb1oi5BS+aXpglWK0rlvKCqNV3bY6achzBE+QopmQQrNlp/dzvEfOzux9hKU
Emsjyd0X0QPtAwvz1hTrIGn50fWz9CHqzHUu+AU8Iv2LbqNaX+9LExxRRnzvZiVKO0YY9zyLM3RS
iDeFkTRviorzbFrhgVgQzI5DjRpCU5ohEpm6iUrNAMUS4xUNRlWgJ6bKy+WsSHT1D7vJOO5+CcX8
yROZ/c3nZOsfQUQdnsgqKHO0DZN8HsBcoG1RFPdkCb9CMQi6Nyx027tAmmwRmg7YLquAX7DQ49q/
irxP13aLPsdC2P6Vhhg/9OugmfftIN3DLC8DxY6N3pxIRMvpKsl0/HWxxlgIRBOqosWNzVVKX2hh
mO8NJ/PjpV2fFbh3EAWNsgeg0aJC3QBw+DQdZQ46i1ZONPjrWdbiLdBtVX2y4yZ7sGUqroDk2swG
XBMAhY6aetkmyt7XIKNeoqWwO+LTByjgiIyvlROitpejXh+Ev/WdU1Zg9+4Y+yokS9EPWkXHiDH5
nAXaiuT6YEXbPpTZVo7rCxzA0eTWPqci0w5JY4LcaJS7wJ9Dfzlq75Bmta6F0tGRGqEByyxQFpAM
4KjL0z6/sjrzj5y5fI0wjPlioxDb6Iv0+/+bBRt9mH/4qLr7SvXVVFoe2wVgFxI0NoVTwbnFh6/o
1rY3+lh+rnvJr3/JE4zksB8oXS1Px5nedHVwyZhgjtUpjfD9G96sefl//hf73zK1TPBw2PFjXZqb
FLAIS5CMds+Oxq1NmOThxmZ695yXslsFyPnsSNtYyIIXCcPL6agNAvUlBwvJlZT5YKyCnreP+dAG
T07KF5O4LXFsj+QdLRnwOD1lWocOBlRdPng49yztsRkrVhYizR07UKcVDcoCZ2og7RiVpui+8i1h
AEx3mCxokQsQhqWGO82u536HaiOJ9oU/m/9rBqC8Ls36zaygAw8C5Xm5mtUFvTDQcakdeLoeOI41
uh+rY8VrdWzGgabSl2iHbHr7zjKZ3M4mdDXb0TKStbUjdlpvHGbbG7OCfJLa6807PEjeHM92b9uO
H8Ny1cZza3cHvi8Azswb0WeOdUdspIEe+hgpuWvI8CxEAirfOLqoo3Wo5T+Rwoxw64XJbDd0wGK3
iv5kJIG7rFo9WKPpoMBRUGPpqUeyYahbe6NAVXCiwQq9Bxx8xsQWt5diRHDF2dk7aL4Nmus4AwpA
rVmodwM8LCJOaYDMPmxaQpclacaQCFrcGqCGJTV3JKUFHaLrZZM6j4VZinOkR98yoBc9WcpKnnyU
CXU6lw8kymv8xEzLSw8NsEifuPJQDQcSL7P1wjs2Dmj/rxA6Lqpl23XhHQ28zcSdJrz7fBDoj0xY
5qGroAkPrlV8vTEDpIeGXGx9/e8/R/OW38nTAbrge47v64Zv/LMhchDSsAUQAz8NKvRXQ++a+5AH
yLf/7tdgOXvr3JjaNzKknkaLqSFjtqMeDj5qAb91nBo1bvo6GleZ+5HfZmjyFsBxdQh4EPLwwVyM
HSA+wEjXIz/HcnZBhqQlmcI76dqMEMy/UUy+Zg+3X2D0T0vIBOCCbx7+thOZzJvQsopoAzjwpvrc
AEd6HwBk1jz7kW7cu+NgAshhz9Bks5B1+SSUMxajxKBGsUFcgQrCHAVMV5rlzK9P6MB4RGse+C3q
0EY2zk7S1bwgwXZoOzaDHa0gxX9wQgYKDNc7oCG1W1AxNduuxAPfHtEOwaSN0P04KJ54RyBWbd0/
5WSGrmY0OoK4ZrYXgYqvGSrbFkNkFbtZQQtQPZmtQku6q9kdKeb9TYnC48jK5YYUZOcyHJTHD9EA
MsNCP9eI7JgCgC4ZNye7eaN5c5TBCg24Xeh8oj1nG7pyrKHZAuG7RrEWvjNq56PDAHTJLdrjSxxV
eG0c2jx308WEuzTOQYxgHGjaMbv3j8AvNg6dN2R71IcsKkBkoLqJRjKazRmitsuwR7tf36vgiCOt
vS10dkezFFiTwCYeFSLDi8aCLmlAcYa5Q3Pl/oMiAoblcTaJsjA4kiymxa0IjH2PFoF2dDjbJQFH
2JLmt0uiurUOEYA7aMnkZjIct0pa3GTeFr5vXbSGe3Q/7JHxrMdRy+DdSpQ98H2p1bvpEXTqzIwD
Kw793zQgnZH7KD7r230fDftQq5roEfXmoAuvQr5p4gSl/WRJ3eQoZQSYMSrpzM4x5aVDk67nafw4
mGg9cBMUEyN1oJUL6XrZSTPR+7Wiy0nKtOZS1o7cOcWQIRnZ4Mj24RIHg2oDyOw/nBSjJzIiR3Q1
y0C4fDFRGLr7IJrdWibnwKh8/2y0OHXUnTc4fO+H6JtZaCUo5MBVDkwg+/hBJNoA/HI4LJ+RZ0w3
CZdskXXc6Fe0gobWcJJFr5JkS4YM58k1r9BN5Ba1ieaB2DxFgPmartDg+BAgjL6bRXEAUrOVzLLq
pLyvnmeudS320Epsu/dtj4rUlCXpgqbD0HqIjICHuR/8bEUyGvzW6ZYBItzbWeZl5YuKw+KI+Cwa
xnucbXSvL+/IwknQVyYR1p7t68pG8GxAFmmW2W1lAL9TWqv5MzWWjJdFHPId2XGnjU8Bt04KHTfH
dNDqXeR4O5rlo8juOlMCtyCukQvEqytpaDBJQ5e9E1kSmU3Yk5GXm+DsAM74mhbOinl664LmNHzY
Fn8VIJsH0v6HvVyZhf9GtWjdQBN4zLAB7+B6pu/5LmB3bupnkAxC6b6hjMca3S5r4D/eNU0f/AAq
4U4oDkiNZgASM0rSBPgw99zAC8miqy/IQeViEatsBXiI4JcT6fvUK4wfMjPu0aXdvppF88osQ17Q
a/Azb6vsoqNFB4hMgDEpjYZv8wA1e954ZALDAALmgRwWvlJqr+tp/kCKutuGKNO7nyYIgBwMJJEW
8yLHA6yYkEm+idG/s7Brae7i2gjuC0t9S2xPHg30SUVL5FM53jnuJ53hlKdI6x8Y7gHodRZoacUS
1ujtNs/TeimdwY2WyJ1oyyaojE1lq+Ae6LzavUrzb46bqGNbFNlGb2WxEuPaf/oHXvfDtDeiYW9+
HeNRGYN7R0tm97Q77TF+6qz1BHKpDgN4URZENt5dAnuE8XbMAGibVoMyPzf8lNdWuSpFFWxDlgNK
gvfZpjCBo0/TOOnqXesBC6VXTHxCMQkajAPHADoljHkN4DZ90L5o+jjrkuZe74FvNepo8C4VoJme
6DpQj5WVp4e6k3j5arstWhStQzUOtsrRkTokaEu2C/xn1inu/aTJiyEwl0Dyhj5um0LfkQ7xNVTs
oG7IA1oTHEyX8dB8A3Ghv578TZa/d5vXfdgSqFEiA+jquD2J3Vol//bLMP6B7Gagsow5NjMBfYLy
sht8sKFA82A7qPbRdT65InGjVWCMzwnQqC5k7IkTDQjtAE3h9tJBKdgJuaP82Pt3Fk06lIcAP/sv
60wuH/sc0KSVVkeT17/aTVtZkcIZEr6XZETOWwcI16tJb2hoe0LIAuXgsdM9Iwwe7FqGsA+VSWq1
Xpwqu79S5SRVSfq/RROiGU1Lr70ScBSZkQjwCFdy8X8Zu65mt3Ve+4s4o0KJ0qvc2+6pL5qUE/VK
9V9/FyFny/Ep333hkAAIeSc2RYLAWiT60w+ZOm41u7bqgqPahPCbAIL70CT4DYO5yDkCofA7jexJ
js9xlIeHamQgFK9jlLIMViJ3btQgGkUziqE41LJH8VuiccDC6BaS1Fj2anMAHuwK3Lu1MUoZBwk+
ORDLpMEa2B0MWKSh/xAzOR40O8Yr2gm0x9CstcfKRNZaHgbBLFsUhTFkq9JMuy3Jomgc8LUe1c4N
74h0zG6bRVY06begww5jES22iwwFLMlZAu9Leq2BBRVlWu12MURxRHb67/MVYq534Q4dxyrLsvGl
5Rbnf1vVE9yAYqdQla8lIfxic3kKR8nPODvwM/VQcn47JAVY17+1LaqE55GyjeIJgIDL3IKhehNR
rBvRnbsYtcpAStDtbKP1NrK6lBst6ACFGhQcm+/Uv4RV/rmRzHprmeG+WFHvacBEfMMW2noDPfTW
jmTxTCKXI/4W6dVwpiEIRcWqBrvlnoaA/my2yC7uN5LV9puWD/wQVAglkqfOMqNt42sDyzbCiHB5
XQFMOlIN9ahBSIEfQVRqHetRAUxTd9FQj2RkuMwjN1gY09xbXCzz7tygIrnaAKs7mv0vvgzyQPP0
RqAmKhvkxVX38WkOvNYBe6l5NDra2g5bY0vDpk+yB7MqH2kUUHYAb2IAvIbDKVX5AA2WdBAjA9eB
tG5ZIbHVRmBeMbXonflNZoBeHEaG1CIn6NJxnXwyclT+kAE1ZZAbF2zGkYGk98WeS/aZ5GNTY5JG
Le/zYh3leGct86hH86gH+N//tTb/LZyHNRmBDYMDI8Oy+JwVfBPOi5MWpfK2KV9HaxKeHSPhrilL
/5L36XTKO7CY+xryJN/l1KNGGwyckB0r3y2yxc4tw3anMdxsL1pyvAxFqG2mLK1Pd3J64oTIlrpy
x7Kjnr04pp5vtBMubI1ZucxfPmwJ/Cwvscf/+HQDYERu/uJlLj1CfTq7bOvT8vzlQ3TRVK6Z1V4/
HU1dPgXSv6fTNOhrEg0Vw94GO740dL8dwIUgvgnci27Ak1fh8CqS167ovk9AhPqmpRnCZgCIAngi
j84OBySNmGS3tkU9bIQImmELZnW+BvsPErx4UUQ/3An16gwpWz29F11jjM6zZaVekW0ZbqogEAdb
43r6iWQskr0HuE25Eb1bRT/GCNUzAszJHghJavYMKLR6o42ljUONVe1lUH8fVJWOLKbsoVUNDccQ
B0Dsip4XEcmbwc0ekPcpjlJaexIB2Ri4CtR1Uzc/6363otGdSylx0ArkhnSL28Uq6D+FwI9E0Zzg
27yu+20g+Xhxq3a8+PgxXaKSAT+lq9JtVQDOcUeaIWj+0gZr2vmsr0YAD2WITifG+Og0oIUlk7SJ
JjA7l/mwTttxw3owtyM7vfxtzXFnC+qvC9K9a9QIGLnY/K9XjdoG3VSsODp+iMApF1zD+QGvm7uK
FQCTgrcPYEKvZczbM7LZ9xoilwcX5wIcr4r+bAPqu/VoLOIc3YKjijfkoKpcjKiH/5n+PNs4auY8
3bT3WE3lgUaLfJk7P4C8Nj7O/vdPJbeLOfXeP2fZg3omsMCFFzrOL1H47luq6eM2s6rpCFxU58FE
BvIatXb+V5miiETBVsUw5doAzP/KGbc4QlxNNVZgE2Im/lc9qwHZmdk/EYOKrExTmQtivbD4Jp0f
P7mbmZV3AtQt9XIr5rPlAm6YdkgxuFp2xO67WPnMfbimMXXA4NmwPC4B+4IiBmosI7wUKBh4oJFt
TR04R+xitghV+UPF2PnOomB+oTB4gSn3D1p6AlLQkgIl+n/zTnMLDs4TvPkTkFJ/4KhKTVYBahCP
rhngJM/C4EVoTfCSZIHYxLU5eaELVk4sJKd06hVAbo6QnxoSxlwxBFM9j2+6uNaLonXdxCuAChRH
Mh/ALaw/U3duokGu3ASMITRsvf/+5puG+Nsuy3KRBWm4wsApWkcJKX4aN2+hPnUKmWRu+cr1wjn6
VsHBWTfq6yRsckRmE+ORmlYvpnPu2tsQr7PH2Uwvmb8rsqnxzLgrks0g4n7dWYhn0hTfb6+TwQyQ
e72Q7X5xSFr1IETG/vagIEHOx/t0mkQPQ2Vc49Gwtr/Hbd2dKa5M8Wcst8UpwYuJRNTcBNr1nOek
XWLVgGsHkhKN37U3M8wpRtmUaQDuT9E3mUC5wXlNdRE/t4+Faqjn2BbYnEiTaaO200LnRjsReROo
sOxjQ4xQNHGW0vSReKEWn8lUgH0EWPuodiku1IyDq+rdeLP1tZDFswYb/gDlze6eTFoyHgQOIjQu
teCvnhdAAmLdro+sFLdhgMFuVDMzQqi6T6Vs4ijDfRnkQE1GVlAD5tc+B8uT8N1pR2U/Zoo7pX6Q
8kLDzIlXSP1y34bGLZ5NJA6htBe1Qrh4OWY9AGfIinywXmqzj1gmtz6mKQGGn+m+lQLkDAELa5RA
DoDkqE3kW1MDQPnkXKZhvQHoHHLHlYJkWVknZ7tqRtSJKxsak1q3fL7yfQlGeIDib8YKL4yhtXFq
IXX57vvOGQ1pSqwedeeV06PI5qapOYCmUOACVMn6QH9xOfpfoi41HwOLGR+xVNI/C4h0rIeglgHA
qlFRNWlIC9Akt9ZI0gcEcBMCJpc5X4Opy79Yfgqo+7Js3jSUVyKpqU+ewpixrSZieUac1DqEupMc
elBLXlLciW7Lugmeza4AjOiUNx942Rq4F0rqr4ku3hog0fwVNKjATJHZ7g2uDxLZNvrlIlSGwMM5
ArfXiSo+sjhAQmqNkNFc39Fl4HfCDyw+UA2IJSrnuc02NKAJUQdEOCQ3xDfQXbmwfyATxwRm2yCK
XVeM45qK3kPuRLiEkeOaKuRLo7kd5kYttoYbZbvO7+WbX+bfGuRh/fBz5zOu+PmbVVT+Th+cZP+n
QV9+AUGyeaqJqllTyErYnEUXM/5+IwLCX/EwjKDn5i2Ct1b8vQsCBCpGLQec4/id9LGB7YZjAuOI
1gOsC66sivmyiy7OZmA1WlV+K29x1X7PArX8dRZJlqUIucv8AHbjY2ckbNpGyLBBfjnQCDywFudn
ILEVZxt0ZxWSiI8JKRJlQ9pc04INEHlsbDZQiIEcnWxY5xPiRTRvajpHu1DXaYCA4Gt8KziqA0Nm
ax9y/NN6WeHkvzauLbNf3VDGKHTLpw9xZyKWYGbZJbVKBxgwMdvqGUdQEf/g3iRNkD/UstqaClfI
qBHytLpzMCmooaAF6hDJayxI61qvrJU+IKtz3ZX9Rs+C4oCbKwC2GQLUxkszKRpiGiJPbvIimdrr
yhymq+E/zrnR33TJid3Wv6Qpeq8S6S9cHk6FVzGenLRUAlbCZGF6Yn4H0hclpIZkMmxqsaJuRd1m
DB8drgMqrXVBSVa1v6gCfGRuZGxzIByDUgsIIOcmX7FCNhm2Uko2G4USXTmUAQLwjYfrHKUh/Tzf
cSJ2yHCKGG1gvd1q3KJEdk4O2jSF3hwTtk1K7d/7cnKQNxAoKGi3No9MNyJAnwmEcQkE2klT4HqS
Oo3znYyj7ugATwvf6sLJkGGhJ2tEws2Lo25bUDEl8OpTY60FyoAWhcjVk0O9ywuzO6VBu0771hlx
F4hTwdwNS2EiHQCnn3kckwHO5LjABVqe59t67iHpIwRAS9g/toh6PVJPsxLNmyykN9PQxavJRrwh
/xU4COuRHZh3GGATrfEJyLr6cTYha1xKbEEhPJwXfyRnAOVrx/FhETcZXmFV+SOyje7m6UaNQw/K
13aVPQSe3iSVRynqcRqWDzwqnihrnVLj2zB71ePavsw5771ub3ItBN6oypEvBDje67B6IlOa9G5P
otQU9sYfxQAEDvNqr/zP1edmWryOLLj6Tt59ky0SjwvstLldfTdYbKxGHRQSocsGJJfh5puaPuiO
E7KgLvOorMsHu8ZlqDKgq21W5PaOlX2FAqbfk/7NUVVk7oVmIfw/O8J21l6bSPTYtH6w14fBwnWc
vBLAKpHf5NaFKFyJAFaJysrlFzbyn1js8OkU7WussZ2jLMmIPPzpzxyrTWvizEio52mZYH+bIgmU
DgvUAIg+Qw1ZNYsIL53kiopoJUEasGXdJBxPL/zsApzg7YKfTnbks1J22YiaBVxswR9SGLeNbbJi
4yg39MhlHpkoV+RgPqEsH+3OTrma/OBDX/AHNy67k0jaTdXmYIYuxu7kpIZTelZXuGB0xHXjyYz9
0seuBN1ZSpNorGYOAzilZ8XNpKsX3TloKI85WaEBzuxaFdr4qbPredeDweN9rBk9qlkkguaPiY69
Iio8xW4WhlZ7HjI+nfwy+ZAaVnscVVlx1mioTx4BEtI7AJFV1crA9LmWLKcONvL4PbO5WnlRxHq9
D6TenReRY4Hx0WzFN/LBRyQnIERsNCuXOdWWHmPkijOkBNduq+EN0qCK5Uy91pY9PhwQDZ1OSzxS
WEaP4zWp5y4vsLDxGGFQEsq2vySNrQGvHW4WX9S7k428kVtfuY7AD4rcxbgHRxgHydjGxF3Iycnd
7EkIHR8MFLc/oj7ZpH9a2IXf7KexCs8aGHo908jEzzJ49WNfglXFzFdBHptYiUpccgYZBzOpI17q
2Oq9ojDtd1PcjOZI5d02LpLnAePeVGItrW08yub7UAm59hs9uLhRGj24ZeGsiLXlDwML2PEXw9Yf
r9VHwKYzsFok02ek2AO1pA5/Fsgk2ZYmG8xPZZj8LN1IbB0LuZxrU5hyPQLvYEXGvs8BbPI+jwxp
lCnkEsDv/NZ2S1d5zFIxbvt4M8ViBNtYNj1RLwt+gi66fKQBNUjbBeOWqCVIEmA1m7pdsu/DGK8C
NX1qh+lptF35ZL0srshcj9oedYATEIffLZ1IJLsckS0cPFJwaGhR7iORAcxZ6gFV29XIv0YgyXNw
L3voIvD1mEjh2wiFgEINQivX3uQ6aektmjt1N+lPaqe+u5PT8H7u4nXxRzLfRTTaSAp9xXJxwfqC
qzTsyUCcbOjaKuwrcBk3qKH09GESO9fKbW8e4yYkfEAxG07TynwQpvkkQyz7ygWNqFnczG7BJHp1
05rMBmQDaMk0NzA/dODQqxWZnqFGzR8jBylVtqLdM0PN+ICQ7WxJIzVPdPJ1kF23D1WkD58PTF+q
56uYX1ynJX5cKNYjBclISw1TEcEEt3nrpqna1eLgzi4PwNjCB9Gvl7mLg84pn9iUf7ITiUsYPzf2
0iqyF6vXshfUua+QFpA+kSjuQO4YtyBwDy2vjO1NanDnsUYS5asqTNllE6JatsL+qM0ofMV+d2MD
M/+RRIsFTSDZu4/FIu+bq493C/LxT08hi/98StkiPc0o+hK5blrxAL6VLxwVmXsadUjvBzenUiBL
bFbUutAPTms422JqtRWAl/T1zbFkPo7IJtVWjW/p6zmZDwRPXuFEMfDMpzp2dkHY7EIDyUeABgNq
O1KV/Q3LrOAL8vu3CQBmP4AEGa/fnDP1Iwu/AMjSXA25P5y60c4/FXHs4eI6/NIHcXlgaRDP0/Vp
wr1Q3buPoCy3n4XTfiC3WZ8mWytt/R3Nen+KMHh6Qdom88isMwFaOP3xFJLTU3B43hiue0BRwpcp
a5MXv4sSsLy7YAvCEXZNw1kxhUib0gbtQDJATDzxPnTPjfPDANLGE0mHNjFOyleI0knE9d79zOMh
SFsvrErtYPeNvWEuKkQScGBlTOhvedNGR9sBjiFW1/xbrA9YSPzgyzhoHRJo/WnX+ib/jMxZjwy0
pq82IJ/KjwCZbt8sN3u2Yj/7BmrwaZW1ZXlhgT7gOw7MO1KMrKu8ydE4kIvAXMu7BNi2iDJUk8y/
/fkxwOKAfYeSq4+hYtznrO/7LTg6jnHaT48C/22vlts36xwphLt52GshcOwskCcorSMmH/vS11DE
1gtJakAHAhmtag40lKiL3CPE069oWCYRf8aJcR6RaASIqqdpAhVClmf1PcgNVEM91v4cXcBg0wD7
26sYF4bJAxtAJj32/LDIyYwa2Wmg/rb7eEe2d/MZCPQApdi560Wx2LEMe/YRd7yrxTMK9AdUSeit
uxO28Wt50GLC8Hs8jhLYDfTpQnvU5j+HpVX4EO0WywicDhfpH+ct7pjLA/jpKw9E9G24Au70dcz5
j9wvGuQAFyXDbo2lQt92rK2x3VKczlY3hCtdr/mahNTwWDr61sWZOyliwB0nqHXHtvUjC/wNWDfG
r77gOEgqufhDHjiQk700Ea4fRkR21CRQAI9fhT0OuKyQw8HJm9kZyZdJ7w/JcXY7pdZY7SJVsc/N
8iAtWz93qvKfRIMvqw1OjM06UiABJOvDqnoYAqzz8QSCX5JF5aijRAOwk/NQGYusxy55jBIPSIo6
0LmVV/WMMBn082Ino7zaoJ4Mz1Cfghq31qoHMHsjbR0iK5gmfH1Q+Rfihv6zGXZ/Ie0RVxBW5z63
tv0KEiv7cxmKaWuWotyxCVZZ0QKIguuocgADATgFLm4yJA+0fsssG/btkBcrfdRxb4BUyEvUiOSB
VvJ7bQgc6jtth5SRFe5TVFL0b8+VdM8gVkzPbt82Gx2w8esudjIQo+RAJ1e9KP/S+EH42EbDVVx1
uBJcTMkqAErkJp2EWLVuo/VeOkbpxQQ2Se9hrX/m2Fbt7UamF7fJpmg36AhGOBwxQWV3Yyyi6UsD
9Pdtiv3CSReIzRSBGFAagbgCiFj0tZU3Y4lIWCNPN92OxT+7Ad9MBJS6cyjQaFWhbzW7DbDTRRye
FMPY+GDyU2PHz5p8ndj8Y5xV446mDBFIzINDKVqAeWX8B/KzQco2AfuVIF11McpTn6ZYLYzCS6Tr
7LEX658a1Qz4hu1CzQ5WNCQFrrJybC69RUI9FxFfT09CY7co4LbfuzreDjYW1x1ycwApMqRrPRci
9PIo9vBrkrEXJusmcsLEA8yDPskUEtQ4o3wGebU14pdO0acKk1Lsarsx/qqT8jy4bvEzLflz1THn
O5gCPvNcG76BH/IvDvaur7aOgommA+MV7uUR3w5GufJZ4m97t4nfHOTaUlCURhMqnSSqMj+86yh+
uozedcry/zevBpmbLXMgVLcRiLKnEHUhEiEpJNtnP3ApOX4NcdBaVZkdXKbc9EmedO5VjmTw8F/l
zljP9uTH4uzeD8n1wO08kKbvGI8eqWTRGsH7EFrRI9VCCjX6Uxe4wSOxCZOlGi3zEj15pDpIYwSp
mNKlQ2+eAWvbriZkka9Gpief6qTPPcCb1d+xXJ+SNEqAyBdu2hys1t4EILWuyPQfmQvcIz5Vn/HW
K1eMWf0rrugRGkvlk9lHL6beOJ+TenBXDLCbTyav872Zj+OhSZ32ocfV2jpu4ulj4ed/2Xjv/AJA
kh92v6wm+4WTevux812xNuo0ewie8XXH5muwzCcNiZirrDDsT9Iev6nF+pcc8fIJcUsAkprnyWrN
L6K3qpVgUfUydXW3jbmbnWsUDGL/Yd76sXgsPrl5/+5H7wb4qRCN0QWSbaaomfZhi+LoqRHiS9D3
qTeoXqxkwVA6Xxbt0vtvuzvtv/ojOxTGAkisswExyB0wThduinok8KgHvn47XLS14m+va+uqpeGi
ZdUIrCdwTwHeM06dA+L29bGqkelOp1+UF2/sJsHXHtf+u5Q3wH5RDQL+H1AjzE40GpNIPNug0xoS
hgVZDWyjvYhmOs0jlQOeVSw6yAipQjdzwPm2CWqGW241ixSFJtIVPc5W00jRdemHFgnmN+4icabH
0ZzaDjqU6CPXSX24xrWtg44USs8cdP6ofQnwPXt09Io/ksCx0+5Q99b3GkShYjZqc3z/cJk/rrNQ
sgSgsMUv8CImh6Gp/WRz9SGmGFwS7/Nn02Vqz1ANak/NAX9RcqKGq8C5TeH0gCF8TuNFPQU2Au3+
UGCJLMw9KRa7vJHOUQLJW7mbTe8sFk/UW7yTkztZ1/Ma4ZGme7LDak0BGHypIy+ug+Et6oW1dbu4
OgbcyR9xtwI2l2lovoWsWlMEJmsspHiLqX8rkggAT3G+olxGXI8VCSrjf+dGVnmAm0OgXM9qSm0k
bdNayZl64BFWlJbv4zDSjzmuOIDBpn/OK+QPUS8wy2svUr2+GPTP1Fu0o5Ld2S1e8qg89p3zU4Bq
e5VlhoHtOMO7l6Iz4JxAQIcHwBJve2bMAZ05yoPLExTGBrhwFXrhPo7gCPWKDGVHlhqSjJfcfoii
DySpUN02i7WqRgLolIYrUvS4la8sXV5ojgt+QrBIsKsfmjXYkVB+aBB1+RsyAYY39mxbgY9KRZF6
ICoIPkQVszcdKhDOWdywk5bpIco4+PhW5qoc09X1v9hzOfS3c+ohFRvgEspj3k/gOUIeSFl3kyci
WxxoOOElfJ4crNmjSvCo/9SieAGpt6C/o7xgM+ve8D7XT7ivArVx2+A7o4aU/0tNrk03IpokYaVr
XDst2cPKqmq6W9GfvoRMkPcU6jpymOIHYkWc0qB6qhDNoRE23POIeBGdvJ5HVq6ZH/60fB+R7t0S
Nz7OOjaK4EHW5ZM2tdGbaKz6FPrAsHTDbPqq5E0RRW9uHn0MnTDdDajkeAC3xrUZW1xKIxoLJvY+
YJpi3bhqbMsGEKNrdKtFtkwGuzDQDq04m7WkAJKFixNVibhsKhPXW6yxJly9ovKy347uH08qklge
AGn4miHt7SE3dLmKhtjazMNm8B+ox6Pe2vuB/HEnp2GJ93GIuNc5sIISCA3usFdYp08xb7CHj1jj
0RAL0PhEvTQCOTWQpkgSKvbo0cTXQY6IDC2mI0uHPYrkEBtVJjcK7FCDJN1orsmBZ1w26YfY6OXj
0PcD8KH08qGwcvcYKtlEMguy2vGRCMJSROY5CFcf32V2nTlAFAWVm4H8yigYTsK25As1jesCrbDv
UBP4LjN58dFJ8wJBc1Bo/TmJRAaYO+dJEt+Dk8xtpCysC1xGr/ISWQL4z0H+8twVMQPOapYjC3AR
oozV3IDVHBsflWEdvTdsSp4NMGntyVgX0VV5N9T1jh2C0t2SnKbPT7tztzw8ogxrsrz5HPQAXNc8
uzgtbtPSGlDrGmiOgwJyy1oz01YsN3H+VuhacSxBoYl4KoaGbiUvievgD82FXFWy/twyt73ocZ+/
AW7dWo9iup06+gD2oqlJ205PSSt/dhxVBaOQ3RsohIx1MqTZjoat1iEfkANMnIYm8HIfmtB4phE1
Wv7NZ370ihSn7s3EvhZAjb+d5eA/mJ3Fivvhn5zpoLLSB8ZwvJuQkIMaAWQp4JuhtSEyyyqVBUzj
lOMG03J8fefyChHhdwX1Cuay7Vhh0b+ZPKEyBGsnWIgjEbin2SPpWx3JNr1osq0v6gAhnvITH0ep
P5RW5KxSlmdI4nOALYbCUGAfOgW6XHV5xF8iI+r3skcODhKFIWsUPiJe1BykSBXQLzAKet3sQKyE
gkIRGpVXolL+QsZlmNXRjmsGQroxOD7mx8xPQKnK1AMRnm/rAXSjU5YY3bFGbcChDazD8qz52dgK
ZZuo1X0vVjyJem09GqUqhweaUevprjaeLT28NqTRlFpkP1tccZ+6OscLmkSkJNtliFSO0AtqHHOr
CenI3uKqFdNLUIjiCIyKbBf3YOjkgUCsUTVx0KdPfuucS822TouI4S5y16Pw1SOLZYIvnRfkvbvH
RVQknbaPwX/hdWGW3fgVTvC1jNMIDM626QBIBbC5vTH+MtSTg0zJ6rENPW45+aHLe+54Kba8xxZw
wuSe/NEHcIIARLcD8ilpSIoM2AJgjh+fpySBK5I5jUAcB/fUu8VBFkh2cmPrBIreaAWE8W5HV71l
X2OlRSnyHAvzgWT82OKFjOUGyy1p1ZBs6boYtSrzhNmChqPLZwsyIx+Ly3cfVj++JYavfexNxE47
ycOPoksAgwbCpyeZD2yLcHdwLkBVcIy0Lt9bwFN9QPFTvumlI15xF49Ygsb4FwuMJExz+69JlhSe
7cgB3Ngxf+rV1UtYgnhFD0ZcatJ9TFvgCh58pZu6Cs0G1SHlRYgxO89a3cmnFXlAkTBub1iB2SUr
gUvl49RljoO5xcWrfLxpgNGOL3zqg4FvwvXtOHy2naoHYnnYIUMIoRR8lvZMQ+qRrLbdS4GCOYCu
geoH6T2wm7tkOKjJXRGFYOTNX5ZpNyYZeJ5OBfJDJO5pEShCfpkmteJJSxrdA5R2+F2rrbcYVeFv
beJmh7hu2m3XVN0XPQhXwGBZV1XkPndVmL+BLOYsHFw+c1T9v0UZtxEC04s9KbMREOJjA+CjeCiA
ATGG4ZOZwSGN1IT36WRvNpO9cquk3IcIvSMIjyTcKhYnB3gPL7ghcJ7i2PxoTDro3JpY39VtzDY0
jAzk0iV5lYPUHuwD4JnyuDIrkMVxMgWi1rRdB4gIYBSNEE8wgeJyFtw+dVhpn7q66pD3lDiXgNnB
mWQFCpOfUG+LSKRE1J+GpBgZ1ieAkn/NlMUAbqBDDeIvphI9KZkzKMGX7VmUNmpMo33E8l/zFWWC
klWQgsWgYoiF5VMJKh0SknqeNCIXxN3MbsjjYkA9aipy+s9PyUcTcYsAOBuXgZKbmIVft2riYIhO
/fsw7QTQyY28w9IERcyi+FTFRVV4s3Vk/+4miDrv6qH8JJzY2YNQEYnCCgneCOx23YIb+hCpIW5y
vjWTbB/Lwg0+5R+ZLYtPQRcCBU2P/6IZINcWNw7ykrVrqRyQdtTE7CDg4DHwgdi5mhSuS4yqI2fF
BiPdTa54BoZjdZKqIS01d7J5BmnwBcKxY7GchcpXjYTuRT5PEQk/AjPB2YUmio5WDhbDwnPHITxZ
JqKeUznom1lYFbg3QzVcl14NbmfMfZo3WzgDQFM1kAHsUBd7usoW56S+lc7ekakZnsjLPBbqgyyf
RjYmYhLK5mY+qWlMmnkiCWm2Tw+d/4TW1sCAmCEQFsaIfnYKKp9o3pwRVBOjPzzMZIsk8y1g2ALP
+UrAKEfAn0TAml8TFRzN/bdpfS75iSzIdmDCQRzWFjMnHXl3HWafUDHyQCNqyFY9laYD50U7JWU4
r4m09FHImVa+BkCQpsZQya2WxEVOSgpSU48UVmlNW0tE4RyyXhQ0dxkuc2MUFyJQmOymPAdi5N0z
FvcJVrID0puRE/V7FZ9n0HPvpiV26+AWFMHJxcHywe9kHGB6p9be3306X4Lg7ubPoEfUAnRuJW4I
55eJXw5biXSqc6MuHqYADEuOvZ/vF5AvBAQd12/XSAJONuWEPTeQjc0eb3NQ0BfQ0p3FYkLzQPzN
Vpa0+IpeXiHgqLzMSYYdDamhN50vzNZL3AQhefX2K4QlTl1eCUB49o+2G0xAEbGzx6VxWIwUjVDz
d4uMeqMtB2RvjeZmUfRdmj/qU5xvhijxAbaAIWlJUYJIeecq1pC7GSmyVpBOnX+4k08at85TPq4X
H6zH+x0Fa88cNDsP5HaKTmbZp488KOsLiKfWqd/6jxmYsR+p57fNuMFFIVuNWj9lm4xpr/iLp+Ni
V0qwedaVew7NTzxtpkEcK4kooB024eD5QNu/LI3eWoCq1VOGW3rsznakAQiOsw+QJOFn1tU4LKwA
l9Jldx0Dy/86j2Y4U/uj7MErouuovPe0wtyUIWrUAEBVnjss49aB211xprENuu4V+HD0FfJ7i/Oi
aHWGycuY1K40miM3tVUZTCjPQ05UvrbsEoWsnYsYoi9H3OogGevUTkDv2VOXGjcytUMscR2oDBvm
w5C6iwn1kJ/224XZJZVYLfrFnPcMmjjScAyp+YFMZuub6SSd8N4AxJ36RDR9thrUZyDhOGlPY2jj
TUOGyyMY0kndPY3nvyrAlkZHvtwuE9ioMK3qcXgdbPtEDdNi55gan0iJuukapUD4UQI8TplII/jd
nXWp5hfbwDR+kdrqxgkQ3spycvimz/EfZMYJmGtUow4mc9Niy+hEZQ8unD/kFXKyb8zmCUo2II3W
C2ynpdPN+c6n7aSXtvXBlywyfpIAWwQDgI6zXTi5YH1G+emAmOiRFNQsdjTMkK9WISER8+7UPC1Q
zDTW1YoU5G92fWe4TCabZVjj+5wiaAIEwz8+1Y0XmkF6mpYhYWA96emZB0i27tJ+/BwZABuIclDH
RW00fjaqT5IV6acY1A5nN61T1EFAjPDU1UrgZ3ueAAW7kg72y1Ytwy9BUoJ5zQRyqp+J+lUUuJNV
ct4CzBXwltGOzLIMLEKiHF+ToK8eUgSlvKBHzkg6psU6AQndUYSt9jkxZjFgqKJjZ/nDmqwA/FV7
kQN20cHvqpXuWvI8jv2Hyc9RWdPFAK5RDcmpScPmdkgyzceOXJ3HF7N/tbUr1F/WjcT5GY+ihp5A
z/onWZcP8R7kxc//6vLuIxWDpm8QNOxAF/n7s2o8ztdZiu3v9ArKOPsIUIL4RE3d+Vhr2z4+UQ/F
5ebeTsH4qizABXk1o2HrV02BNHgI76aR7J+mLHZgkZLXyQOQg/ZWGc0PufO3DOMRia2sG/cgnXSP
YCVzj9QDTeW1V2NVBEeAGs/dOz3NEZV7O1tDGMmLdTDy3SnI2DCxU0fl+u8Hks3dcH7Uv5vf6MUA
UF0NZfIb5PcDPAnXwB7R34IsEbtlMNmgBbxOdSLpQo876/9xnCtPTWUCeIemz6y9gd7iUTSB/LkF
AAt6e58ygQi2QEVzKwFhbksL+NClPwWXxulxUnvXzIakMQoXgAsG8LJoDsmo0UiR5n6yAwRG7MUN
MBIDvFU9VF6CM0xnxaFC6fGpcTsTxazc/5taVOlLE/rIY0pG1GbWsttG6mi+7GmQTRCtxtgZ5jP7
osi1PlihzFabFWkjEfyNuONjpa3MbREUEkXt/0fZl223rTPNPhHXIgGOt5pHy0MSO77hSpxsTiDB
eXr6v9B0TEU7O985N1xAd6Mh27KEoboKmgxxGLygwNt/wHkX8CoixRd6oRlL6pLDAYgFTJq2u7ES
zZvi8A3w6hdjeaQwslf9ya+L6IE6cTKYJ1b4l77UUJk1ZrG2FfkIaRc1C4XoOq9XzPfiKW3U5hKI
7iEDyZx+8cGiCzIvVC/gj9Cuu8R219CJt55AVgKaXu49aVIzn8j0ES9VgFVp1/E4xAbhwuA8UbKP
eCfyyzvqUTzj+GOLbppCOj2kXzDFkORgdHW87hJbQ4WT1sZHRUkNZb4+4UBZdaNxpAcYP9kRB7Hd
stZSyLd/OK4Cq5LHwYpcV9Z5kI668CNvPVQvRQPkQMocmk8Giq7Oddnycwu5rYUpoJ7eNRY/zw7q
4pbXPvn5E3Uofo6ilh/24QbvEwhKcf9tLEdtQ9eHM3HKRKkyX0MS44rj94fc08zdfAs5xc3jpKJ4
cAZn17AaBQiFhjs6G+AjgGH6pD1eNXveF6sw8bQFlmftUY8GYZ1olJ6P/RIH/wlOXMHpjOWUorOz
cs8/4gAACh/UNMJ7J4HQGjlNocE+x1ELtUv+5P41IK/wa6uzJN3ghLWX2wJkWudEz+/SrKzA+5+C
nh1nSqjPHOp1xzlkxZhd7zTZXLeiOmomW/DRuokbfh/bGQ22FFn7rRh1kESk3McKXMfJo9eA5U3v
vN/6pa0OjkQG0B7FRy1fouKO2EhyB0esJW4RqacVPW654jBdT13HwungCAkfMPYCNRIFQHtK0eyJ
pSSDwNChsQNIhypKExoBqaCD4Ngt+Eq0JNKw7qR0FNHpzZSOOE/k2IOr0MFvp6hibQ9Q0UuJqm5n
EWaxB3Wf0lumotDXg+KU1tWDHH2hb1C3YoPx3no3fYyngNk+5yBHPWLl8U4r6vVFe5jLaUUWjOCF
kumXsLPKLRW/3tTGUpcc8zCyqVGDHlTbG/tVOS7FOY5+bgGy2lESzym+sFKx96jC3imWmnMWBrnX
VVr1OPS/KpgTgilsT7CnEjh6XBXVUd+9rZabKudmH7VUoiwrgv1UUTfFOKo+T6DU1EM1r/b09yJ8
T/du6Sdczwa9s657ruNZFrupwXex3dYkSAaesjpud5HakThNiUdlQuxuaqr+7LFitS5N5J6cs526
pgfWqcU8TPg2+tAJwnNqz75pCmmgHDvmOgA1H5Nfj6J4S72EP2fhrieiDQXkwMluI62cfgLAqM29
W1qHdGT+pcJ9zUMStd8SkRRfm65L16wE+pO6IW6+fKjYdTzIDnqngcxHRYHXL0HFXqhdgtIU8+i4
YCBnUqNLB9gC38N2BDeQxmIMA29L0lKTAlUdZHttcLEUULjR2QGtPZxsZMZptktuAtpae9WKbPTQ
yhFCBw0uFY0UiFWyTfN4ABPPcQJXj/t0xAffLKpF3kyv9q7l6afZXqh58hTsd7OqVsv8guYBLwfm
odfZ4/puMYCda5qnLp7AjVrcBQZOThQfxLeIOU8Ktf7JTZJqn2JvtdENN32t4jfy1xYqZgx/eGgs
vK8UWUagHlWZsiVzdWtLtiRg4qIiSBiUTIWKwFv2PULTA4ic1M2uH5NxkVgu+GqIYJA3PzHFcD/R
C+Jc4Rx4w51JhIWuGLQt6g9Q3qp4B4ki0EwDqJpkmtxMnIOKeLDW2D/xoPEDRZD9V9rJwltF/tLf
zWmAe3pPPfMazqnnPL+nJjv2ErEBYjs3akegQekJddqhgdRkHZ7qaF9HkXGaTJO7qU39RA98r4Wn
rthTJ7dARoG1K1s7biROHSo5wgg0/vjqT3AdokyqZX20bmw+tjtHrwJfw6+oOYBsZtPq727qD2Ve
H1JQy4Eix9tVY6e/lqBciPyhfM2bFkr0qcbvRRGlu0qDtImLst5LANmUFeDa4gWnw5+MIUdhYAbG
MQh8im0H4DaqxHX781hJe4PaCn2duqHzedBYs0Gpjz95KwtyLLU25BvNRzAuJqx1mZv6hsb6Gq4Z
B6vrVxbYMZgI0jPPmTjXsWmiZk41yTjWprussNhd8bBIJxt5izJBIMU0rr+FRm5y0FWaOdfUUsM6
B6yiPLWeZielq8eOvycBdBjiaOWyeRvA3LiusZm76HHlQ2o2M57lmGm4Vmr5hR7JwJoLLv6mAIpt
AODdj475jVfMsxcUNgpTrMFuka2ujHWDKxwtrJIdxSC7dxYcIO8kdVcyC/qDcLLsM2+1A6H30yFw
V4Ca9SDu0LPPKbZ9HEvQI8ot5MqrqnE18NQ7ytC37ytcfS+qro++B/34oo857iwbXd+jSCjejG2T
vnot0MIqgEaO+KmnkdpgtQvg3iJgBfsX8Mu508gQ69dNxPD5oEZSAI3Mm7jZmFChcCuAKhdppaFA
Is/3zZCG9/TgOVCTDmjZy0pU2ZoDeg6FFmjzzSHUwlpKHYgYd/hgRaaqCrPtAHpjkKKOkI+ZYqT+
vRwF27eKzp1MohDdsbb9M5mmVyFiy1qC7cABgOxXnB84CYA8ZhmwnS0h4lJCOlpb2rWrH0tDQPDe
wbZ5AYp6VI/kykBW8tt5vE5Y1+xn0xR9259Gk5VSiEw8Nkqci0wjCI3XuHuHRJ1Cz3P1KOzcXQ4Q
C17ONkB0qyM9/mTTFQ0CrvyPZeD4W9Q5AHNPcTRiTjo6OPKZbX/PR945+CYfdZN4fEnwrXTK8xif
fqMtDFCquPopTJz4kKbemnpk592gT06y6SqMWo0RJwdQBq19q19E4cYVkK7MsfY69kkSTi2y2cpB
Leb5kVzcuP805MbmoAJILnLLLZbRYBhLclNGyjU6eoxdChiFcSlTH+nhKZpjKBYZqmgYRuoTrfHc
naNxHpjgwj5OVhSHShd+yKHi8Wpw742HYfdUcR//CShvg2RXkb6AexmIMRNbcM8E1bAQANFEg/1o
A7a6jcdEgPrX5/emC6BpLLv2rdfuDaOxf1BojcvNq1DHyc0pNBHhbShLwFgSg4I2ZVwssJeJ8Klu
hOBUAGSCWjm09dZaL7XljQM8i+beLpxPFAttjxQ08Wos855RkumfJ9MQdXegYxwPPQSermag0HmG
tMEtwGyjFs0gBu/TbJ9fF2ZhEEE5k8+xRAZ6+t9/hrQKg6Wfgf93U+QQHgUBzlnVBx6IjIWYXAZF
50ItXziTczbNYeDsn5wUOtsp9ve05MwhL39HrQ/nxBUzD/1IOZvmoWrUOPjBodWB+MO9R3rClx4q
izVABKTSNepM54JanORT5UQFqnBQ3U128LBc8r7uoW9re0vSDQlidSFNzds+CYRcSYxQ3/UdfW1C
FAeFU7+kTWYlEbJNkiOu3SR704rXQdIy/TONK1EFvIBUZxztTR5+x218n0TLOsJuipYzPYAzp8DQ
lgJoz8O0/qGl0Ox1qkhvFq7nTTHTEqr6WB1RhsSttS1vcxey5GG16eOcP2coiQZBZ1Sco5Hx5xFH
Rbiue47cCn8LwKwWFIXri2D7p0HkxZHxnwb5ahBTM40m1u2N23WAkv4SnKuABDvYvlz3JJ1JDt9Q
+nPksVAoECvtmQREhMHWwQklaGugU1bZWGhFcXOgFj2qRMO/4dynVqwCS7OGJ4jHrfRiZ0vjJttV
k8JvUqasrw+3eaf+9JyyzEOrymUCTMJ/eCWUOgldnEuGmbdKk8q/Kzm713IGaZXKt/iCbFBUQclA
ztMphGyTA4X1x172h9nUVwcthRAn7kNrfzk6rD3KnPk4YwIrF6pXY9CEBkF3LMhI/l4Fidyv/CW5
jDCzVmwI2zuedtsslGGwYEaOTZbmo9QlH5f4TwE1lYmqV+YzJwKa994NJUpKLShHJxwspnlg+3s/
8tPDaFnXjz/ZKpQOAjluvMdRdx5Gjhubh9UP7owrsbxx0LCbOeaQaQ7JTr5maRvoqJWHmMXlgePI
BJIMqj81q9ApDhILCLGggDmUurPN0epEX5JbD/X4vTkloajbJFdRrPW2ndQs3K06wT145uS+hrbt
oqG1k7KRI+ExvgkKkMSXtLZTDlfLUVcZGQub1my1cqTcAjNUDaopSoDi2dhddON4CEKQowZCww0z
rsEuQOBfsLM3vlolGwBg0tKHuu7bbZmK/qAPiTiDTXFcG2AC+xQ7Nj47ssx6gwAivtRQgGTq3RNr
g38qgA13KCEC/K1xcGKOoo23UbTxfuqSB3zA3+JsKK5tMdR+Sivr97HXjThoV/hrz62e3VKaqIFB
PjJF2NldalF9Hq1Sex9PNq9tnirUzR8olh4Qpa0gSMwfytSpJ7ssssPfT3xM9i/CUc/mBnMsz4RG
s2cz/XfWxdhOOwuaceWj05oKGaEldz1WwXeVo0EbE8w8q1Z1rT6v2coqMrFxeqjPm0DAgsxVuchf
WHG+01rjO2UwC9mwlZca5mG0gT9BoYM+5e4yE/d5qYea8nXXWT9NIGzvdGbeO1UZHpjqaVFi3pG9
lmm/Fe5QAAbkB3xBHorJmX3P3Cg8TA6y+W3db+0R/7/SaYBl+0jdyC8oOPTi9GyU46qzjeTr4OX2
WpbleChBSfAgE5RYjzoP3oIoPjhRxFC1l4JX1vSNPVB5xWMQOHKKkENwj88W+aW0eYZabBFjM8Zq
XG+Y+8HBfpF4JeYH8U9oeTKcNRYBedjbR3KSHUxaoHuDmF579tamWYJNjewU0cYeLhicjT1q1dmI
eO+t7N4Cc95QNRuck4N3BFL1fOHEnrZtvQBMzMo4f2xSy4teq1bYZ+qUHwGUKUvHZnMTX4zQX6Bs
05TktvWvcxIoV37WDf+TW+TmnXB8fueEl6Lr3bOtLLMZZKsAVUlwVVzZVDzFDdU0iDLQA/Bz824A
c9wqVoPIZvLkpR4ysScnmTAQghHumTp5ULuHJJJH6tGMQQmGDQpvuK+xBXlKfjsbvSaaTRH0TrNR
KDl+vcQw9DuUf6RJAghCgDPQDxmoJHO/p00rsQAHy5UXNPlDakwdsoA9CPQHPTiDqEuPvEYRpmGM
OKn5jzwR0NyXMsImXJWKO0CAQn79zjLs5g4nK+1dUer1ntXOUwNRCWNBXnoYZZ6tExOwX4rDF/Av
t6F7+LwLrXA75wrrCieUrivW0EZxj8lUvlV7cbkyAjBhEQvPRMBD1V7UN3KUrlaWAEeWovqZSHmk
ouqZmmSlhy2y68irRIbeovjfrLZzME1AudsGkGcgTgSYu/grreKwpQJzRzmdepHlZilIi0Kylfi8
/ggl87wilCBylavUW3DxMxxjAwvOXtb6yRGgtRD5+50q3a5CP806AdkOHjSGohovL5uNy9ME6HI4
UIm9boscpFdDVaAybtSPBEAr9Cw7SNt5od4EVOMe+yqB58A2xCxKlKUB8/RJLKnNlCGS4bMhBvds
2H73ya/AQGNVYthlRbLLseO8mAUwXXqc3jOwvoHrAuKfELZNzI2VQum8iiGnPsgDhzbKA1kGELJv
QWEwLqlbqABhGl9ZK6ITmZiRVSeWhs9OOHLoNJiNuWzZ2GzJC7C0seYj5EdSVwu3HDQlE/zLUzCu
Gcs1AcNqHR+dWmbtbqFeBPCaM8zjyEGPKYOpiwcjCqxd5kXfuIv7qgRMgY9Olw4rIwe9GXUjZSut
YdmlSX7fp/3w2LSQKQJnAl+Qk2xpAY3nOpb9Hkw9Giqn+3AhGgGCdfXooua9ZVW9FNgs/+rPMfFH
9DykMSCJM+W5cc8xcwbXcvPD2MdsPTigFXelD0zvoNfLAOfP4TIsUMtz1a/KKt02oqtR8an8c192
Q/lgVnn1MOdACXf5UPEi2egAX641AQbqxh4/g/kQhwWtO4JFx8xeozF9hL5h/ZQKozyZqSK0UXa8
rH80aHI/BJkX35UeygLIXts48xQ4NrqAtVm7OEUDwBSqvF4H/B0AN/a6sy5s6PWw4JsZdtnp72sQ
Awf/N9dODBdOIH/3XCiLcse8pX42bFWkaYvmsS8rnOc6jnbI1aNnpg8RCeo3qDEAynCTeoN2IJOJ
GqNscdufxky+qT1YCRgxP4ZRS7Quxk5+mqoxzH7OfzNkykaT0ujbPnlozL9np+wQtP0G9t96o4HM
eRP4ZbDQ3MYAFR7I096baZYHZ7LSo/GktvFM80tUMhwlmqC/ORqgyArO1KxtiZFhGnvbMY3vaIjI
m6B8mEbnuA8Z7HYz3Vy2xd5NeX+s03RI33716KITO/lXq4nSS+ukxhpVf3LHg3J46ZvykJdSfwIf
hby0If4JyE5h5UfYoFUHBiDoE5ZD12GcJUtIqeCMgj5FExNAT6/IT6b6sI0ViiVUD60D06uyQ4a8
2jFAyVARine+TML0wKEeuaipXpb6IOcMFtM/ytyncPrPMKCANI2hLjnIFoVWsKD/pTk35aIuOYoU
sslD95OxoYXCoQiforKRD1BTWrTcRnFv2NX6ygLVz4b0ZBPlNdIOWIYI3lh5aWzg4Ng3KSB4xorg
ifMk2g09lOmp6zMW4JoMXCe1jS91FdEPYbNzOpYvyUk2p43uUotrZzIBPGrt8O0F+m9K2ZnLHuBO
IzWyZe5k/XNk9mwdNKhACXKjf3ZEizM0ETd3pl2Vj3jzrOUY7Dm4D19QOSA2LO6zg1dG5QM4Wkb8
VfGW+H+LEIEd7oZK008Zbv8SyAm+xCA5WrO8BXY4dqsTEMnlGnU87XMk9QdTsRS6Qk6hkVGF66wX
16H4zJ5Cc8VSqEIbsPMNvHkGcMjY2HbZhcsoG0zo1PzeD3uJGpswP2hYnC1BB8oe2BDY24A5IypA
3QT1Xmm6Agdt8hUnZOfcdsyfLTj5CtYUr2wwzWVuyeg+1ri3ayqr2RmRIsQI3HZZoZrum3DdTVnW
6c4GyHMVlABPhswKQfueGfneFumObJYCKVOLqxZ1dYI0k5Eedht85+Dg3VAImSB6BxoMC5R20KIF
ghnENnsShKLC797Xf9no7T/3yU2BZAPxVQLJddc9R06DXe+6tXSwynS+egvU4uImBX8CH+yeqf/p
IHaKndTyEXdmXv+C2y3AZ7voKsxUYT70da7CQBGdgok/Wgf44twNOqq2I+44nx1TWjubYW8+6tL9
HHW6+pX0/Qolse7nWhPGFmtDf1UMhvtZr0EX3+SyWtNYPUn0jVW19prGZkEJ/CIY+zfkTSWWIVWR
QjFYjbVsLG09IFy25AX03V4NHWgGqVtC5Gpl60WNErQ2X/McSnN1XOP834zUbZq6CmCG/quZQ24G
1THqRkBqxqoSvrajcAqcxtwOp36sIOkx4Kg4gwf9KSl7CtLhVI+I82yDg79wEuQkB6+Axr3qkxGA
1mpB6hHEIcCzbtMyy7hQD3LIzbYA9/My6XvwNylv/eHtlRfC5d6V5oSM2k3RQxxhHs9VxERJ8JFd
cDd4qpLuevzv85OCRWRG1iYH6N6V+jaswuY5bDPcJqNQF4foY/1ciDOYFaovaTEOl7TXvpG1NlEj
z2LbXFEXZS8xGFBiez+NicbHvm38+zGr7E8m6Bwpc+I5y7AOKpnsU8iyFIoSP8tBqE8PWcU4DnYg
ejA7sA8E7wX1tbYGawZF9ky+R6ZOmJzmcOpSyGwLCguaIgJLoqE0vxK0OmUg/Y1TP9tS13WbR9ko
NiGrs+5VFMG0PZD5XUWFdjVFDaFr3YNvfspFUW6Mg4HI84aXj6iPXL2CfNOMFEXdf0fR4MwNL/3Q
bW2Fg5vfaKT/+idbm4btipcJJBE+3pX0Jp3er2Ss6K07+13PaVZ+g+8WSjtFRoILgAUTe9EB2fcE
6NUjAGH8LEN9fELZHbZ/YWqvyFmPjnXfZuMqbFBEgoKLRgfpGr6HyduFgJxguxUsu1DdSvKkALhB
QC1bpbLA1boaAcLbUnCRWNYptbuvUyo1bZUn5tmys/+ednKqiAaniVdTO5kLkZtB06YfgmZQ07cS
3KxWnjQHGvqn19Dm41eKd1Tejx/f7fLoTgZs3yhgY185zZFaler+3daFqAzGAhN1QWrY/9fYP82R
V/g/yJM0W99MbhP+koYUbg8EkFajsMOJsWxy6uge52ThIw4BnlLTtV9GPdNxXjzm2166qHMvsgRb
W49D4xcfoTo2p4/08AXWcsyM4l0dxbilrIrwwMGYe87NMXwsQ6j6mFq0KVWPTDgFwp4w8U0QdyKJ
iFoNOPk8WnnBLott0F5ZbbGFFp3zlrf1Txna9cuQVhLntu7wpHl4HZnIiguvLWiWAq167AzUR/Qj
oJk1LnDvXBtfHI2o08fKwp65SUvnS9zroLk2gvj72HunEuTUweJ/zSd9OT5FaZSs66iA+qjVgNJQ
VXf61YiPPWqCgvoNxFZi49lOfqQH2anFs/BX3OymlvMRPeWqeNSvcxTzMkgMLg0ZinubhdYOUsDG
DqCT/L7JOFs2haxeIZm0x7ed91MW46kozf4rtL+0ZQjJ4Qt+wmSvjx3ESPUw2JZdtsGNknehBwTL
vUtraWwNSTcH66bfHGMSvYJRx4Fm9S972fn+6fccvjqEDL06X3VKP16g9O48qJYroMKSN+YPXOGY
3YpsFBJ6xrjVhfNDdH4MzZKPYRXkjA9WpRCMGKoiyNe0BcLm7B7APpSY5prtUT+gQmXOrl4JhWSO
Adzux+uhERnNPWf4GJb4JYgosO0dALLDROpleEOXW4ePBFO+RHezZYklxTJwIX2h2+ZzXoORS48t
/95pu/wSOCBpUD2y413r3zOovXsG2PRBoOJoC+xYIoBNGNtTHD1sfK4tuQ5u8brKEAMpwmKDDYOz
nGOibhj3/ajFIKJAfnKwHjh0z/c2U4/yMydbGHFfX2hyehmFCJ+teAyOU5hbDTtTB/N60kGnZ9E6
vrjLzEcDtQR4jwTXD63P9o0LEb0bu5sAw53HHOsrNSCzGh0lhw5k+GTrocD2IwslBdzA3pRBZC9m
B5hvum2d+uZ5NADfGzMzvhO62Z1DmWjLuE74d9384Zml/1rahlw7pZ8eUYHL7t0kZouhM9h3YMlO
cdVaX0TP060PspFdIzP5Seft11BlkFoJKsRegAS9j7s9itXAOFu34gWUs9t8KP7BpuSRg3LgPiqA
a45biGOPFRs3geqSre+NYStGHIS0vWXeU7BmFO25iJMt9bgFRJnRcfC4idY/AEv8/hg8bmUKkQwW
POUxP9zUZeUQbKPBvL8ZBiTaf2QZI5SqAeKPXFfNKVmmm2Bu/H0oeXoaRM20Dx5i4Ls2FKdz+dMd
Rb8O/KE9QLK6PTjqAekobA2oCV5qNMkfU5OiqE9+as3Dp5jZPUdfeaacVzPNM9PI24nmdNSy+fgT
gnK2DzK7CALqczXNVIDT1cJcWJINkydTpTlXVTiJ6QXnOWYqzSFjaOSo0vlv/zwRtSgH/5hn9hoj
6M9MMBMvixpo4HzAu4+ZZbgX0oi3PNbTLxAMBPNKnL79NWLQRjFFDHn52cRX0K5IPFThDVX7ajje
I3Pb9ikOav/ogVhyhTvL9pWP1ZfK1N3HoMBW27FKa0n2PBGvQxUXj5Bfck+VrfVLyjPa1Q9pOfwh
8cEhm0FFb7Ib0gIFZZqJh8EYv2oiShegxioP9HA+Wn+yOZnZ4P2jYpIkf/sfJ4HGrX46003bZSZq
XUCriFd2I38YV33k+UPjPWA1UJ+gBR2fQd4fn6kFRoj3VgrwkoDU247s/xnG5JsYSvDDqBRC5xW0
kVMWg2gRiaQoq0Nd4L5B9Wb7TTYDVUtbWRn/TGFQueoWFDIPM6DXvsoyEFndOOYutQz17k3DUV9f
vRaoRWRLoDXylduzfMtRq7aauHtlYK3jXn2hs7p/FBDEKgzrSA8j0Lp9quVrA7Tpk0lYZYbyTBWS
pFaKyt4Pl4yC+hgZKw5pbJzs5sFwFDWU0U/UpEcom3CbGdqnsc2H42wvfHMbWkZ0KLEuQUU9t4pz
rUH/2AQajnr06DWUC6xyrOpQXFP+xLd8sxUQsDmTt2p0MDxRn4O5H+qEUOaYEvYyKbdxjIpWf8jf
hjrNL61I5fOOO0H+nODr7hL77K3rRvls1lmwh5bxABUJOAvOUH3RQvSauiX/H8UQpvOvQ2lHx2G0
bVqOjYoI/aYWQhb2GAyAzz64sSPGL23tagebQauOVOtKDcsKbMPkdrYFqQeufIjdvXsmebsR4nlJ
47JzJZmBg3Xw3OKws1tYpj9eej0Vlz85IKBd7uKyzLFpwslv4OG0mB7U7ej011KeGzcLsIMH09fL
bIdWVYAanjzcd7jFuWvUI8dVCkoIen1LXfDHlpu//zNb/N+/P24xAxV2jmdaunfzv2zlnR115mg+
2IH3kOA9cS5BDni0ywaXXKqyUqiPa3o0Bn5vYEwQyzLh0RrikMaXzmlATh9oP32sRlwjMKFyCx6d
0MzDJ63y3Q1rdfvQWlF/dlIwBbkm6tSucGwT/oygaCYHqdiC8GkzXI1wbo4T1rso47vbuNFkAfDV
3FqGXPaArwED4AdxdnTDHJ8duQbtUibiL1kT/Yxq0/+p5Z/D2Kx+1CCZBglYMkDeIR83bozNxd9/
sdgQ3P5mDe4YnnprehDuc211nXKllCnCKOtLgGAe7OJLG8fJHZYHxSEKwS4e5TjyTcrBXzhl7n5H
RTCIe/FLFIH/pSry5tntcebn6AkQy0AdLJLed09mpOOc289Aj51Y4pVs9LiKmZqF/rWxxicfhRe4
X4OWMWoisZ3QjC8o0wh30rarLS6S3OemTQENV3LGqABdYlninzKQy15cyC0sspT/A2ETuU0S6Jkv
Y8sZDm4wDgcuiwGrn5y1O1v1yUgPbFxdKH7WuKXg2fsQUFoVKdB8CGxSv8SnpUrkVKjdXXpdINZ4
+/GF2zTVMSvru4Lb2sVA3RTg3zWPsH/I2jUQtn66LlMDV2S+fXZwDgtmIAGUktfJHUCR1WIK6YYC
4m4BCkkoD8UYhb/Lam3E9DVHLT3q7c6637brPB6ipeFyaIOrBzmmGAl6r4VZ+NVmds8x1CqLAK/c
lccbO3W9vk4PZWfvKSeZ6CHKUKmI24G+zoteW/xpLNmwqBkXKL0BZa56aWXbGfu6S364jm5CqaO2
UCxRBkc+QmYal/jyUxj4chH3cfMTJBZOlDY/QG7JFxaEMo8SjOKaWI464Iu4TtT7BejsUGMqOxdK
1T5voaUC7Ipf5PVZkcWtUasol14+1ucg4Xq69fCb2IFN8LPf1TU7aEPLT6FxmHpjIn9EUfi18KIE
lTysw7VnPFyqHFSMfttHD5EO9SKPa/pj2FcJzrGs/BN04dqlgBLGF9NuIHBUeuNZs1p7M2h+vW0y
xk8lN4Zdj2vdI0RL7b3p9N4+FzI9xnasNhniZ8DaZgFBCnmYH7jfBxtumPY6sBu/PHj7x3I396mF
AhZcwFOTBt24Z5sJSmMsplS2zPRjsZhdt4muQq+aV6Om5u2wOeHVK5+as+vq9c4v9WqWq2ZMPy8N
vZrwKuCqSbnmWZJyjN5/VbPxauqrkVc/1h9f0JwZ5Jzu/u8fr5xZtx+vzHRMju9+kP/oqHq5+eL3
gh4iyaUZPVRQQwYVGOjkGqd/9GUK+KQV1Beva/pjJca3wa7fLNvk/4BPUpr/yDR+q90gfs59nE/4
ZpVcukL3dnaq+7vereKL7kJ03IYO3XOHoYaLd6hjF3zn6+6bZrHmqxF69qquQ29flA57ab1NY8vm
q+hkuPfaollTVCL6z3XHBFaFDNJvDKuJtLf7u8AMceEh9RHo5ShfZV6efUohHHaX581D1XnpJx73
6afC1dd1rwUP1LOFLnAazpt9oyI8rRq3Do6/VjRAGyXo5WX1QMlogGMpICWYIcDajqWkAnTplizv
UpRAsBH//2QiAJYR5tmqk65+Ba8ihwZ+DDXAjbbDEIBS27KShyGKk4dE6Kseyq5QcXH7YFkkyX0s
gPUkp2ia5CENwLqtMxxkYS+LEM2L/QVD6cs2Vm6KsZ0WhUG+l2x4NQ4BjnRG3Dz5rmJFRgxNx1yU
wbseb5ZTHhcL050fSrCBqBiacNBL/4Dq6pfp1YRjnZ+rtETJUNPfv1OlJom7M/MCd0KlbP1jw8Bi
Cv3fu1z1yDQ//mSbxn4MQ1GHf7Rd4R95pOsbaWvOIhbM+xzJdmnmOThiepfvdbA7rOrB6V+iAcgn
iZrXM4XlIXgIlD1Mdb4HQTbeEml/mHFShKKaAFGmg29hpnXfyAvyvtreOH6UoE41f5YR+4GlMX/I
GiizGqZsllQ7puwcMMU/2dM6+KPdd8AZbUAjd0kUakSmpvMI7NxBcpkY3cDxgEqVNlcYZh+yRUNS
ersxdCUwzKpPZG1aCkCSCd2FyeaEocTdQhmtUKT2A5IX2kvW8RPUnORPTRvvQCvZvaSxADmgVQMx
WLkhdkJWvcmiQv8U9CxZgDARu2rGXpuocz57opGL0m+9t86NVn0VKv2CKoQiSeR9Czx88Y3pkHwS
OLFdl75k51qvQPHW+v3O89zoEgOxu3KxPN+nTvmSZkB7QvbTPsaKN4laZHMDifK7Tuf4Zv3lsFOW
49hODZmaFEn9qzwDtHbtwc5XV4FlAdQqAD/LmHZ+odoElpWP/SA16VFnkB1KpI2aMb3MwlWlm89g
p6shADxah75xrUNUCPtA3URCFgabyV/9WDPQb1XQFPkxJiQPGWc3dWurxlll9bUyMm9nqB3b/1H2
JVuO4ty673LmrEWPGJwJ7rsIR99MWJkZlXQSIFqhpz8f21npqPjrr7p3wkJbW7LDYQPS/ppYez+K
RpS3tGD7yHgsXjLsK96GofhBMXt0YP+atWpJKz6nYNMSDxvGZTnIMB76A+LX+Ml3S+x8qvo2rgoU
Ek6uDycHKP3aGbTYEzBU6eCanoU7q0x+tYuZ61DWFYLUX3/JvI780n3toCmoeZ1WV/G0+Oc7EVZJ
X+9EDgPkyjOd0GK2aX9dQoWQKAVEIB/u0iyReCyU/oAdQi6/cxvC+LNcvXLKx04E4YuWxbTMtWfA
jsne4AaWgHCLg8vkewVlhV3A7V8hinst+BCtPZbLLx28r5M9dtbuv8QZpP5vYeawVCGEuWmOLjNX
TmpvgRIygbYAyj8u4/oVrqP9egRQbEPNIlAvodWGZ9fJ+/syMG/SsJGvQwpoheZCr6gp4bseMTwi
3Nh9Mjzh0gnfWaS18DPYT30BTabJk69SgU1b1LV/oF4vX9ROGLx0fdpDvC7dDDm+wOUyY+ouz/J8
o+wJkvAgIpuHXAw3ENSszwK2p5dDDxuVyLf6cSv9ioeRsMZwB9G+75RyiaWB+86aOttfmgWMsbag
IXQRn+e6Tsi9/hTIqthazHzMBh9YttS4z3y3OXVFzQER4sGbkWF7uw7ATEdBYLorcu+bY6fsLQHl
YhmA57EfNS5HDHoEUuvgDVId3prF3RoYnXFx3WnoElgM0/ZCwrEG8i09bKh57aBk6h1QLttQx5cJ
sI4Ukcgz7NVjxb3LbH3TzRwqfMbWsZ/J59S8nA21Dwi/Wa2uMepo5zw6o4PiSm1t6MS3qwKShvdj
ruW9MYbVLp43R1g/QdJM9eOwaExhby5tTwwLVsJ7h7KBDB62lThDdwhOKgAvQ/AvcAC86dLyYCWN
t700h86tjg0r0ENJ1KazMOZY/TEJ749AzuKC8xyXzNTq9VbWqY5CxzJWccrHV+UFG0JBFdqyI5kO
6Z2U+bDXudlEQwhpAzxc4D+YG8ENhHYtbGsVNqxRi+w7U3yTcvAFUBxuNi0QR9tQlfy5avSREvSQ
CFBG4Up3HZmZSf4AZkoeVQn0Wwcn/Wm17Ws58Pg15kMDRSfPuW8CiB4B2TGcnI41O5MlfIfNV/fk
Cu2sOjDpH4YAekneKOVbptpnOWTDTyd8HLU9bao0ZzsgOZder8vXJgEqSNfNtAHnqX0tUN/1mNl/
G7DgW5qVJQ5m2ljAimFTuhH9N1VpJzKBql0IMxkWuP/iOW2GtnV5ndpL5qr8Jmwg8gfQ+T4beFge
sPnQNSPKhHNf1srEXnauOgcMeG8vBWEcRilGiFJPJlDsM2417By/DbA9WoyO3d+0NqRdWwFIMrYJ
7G8BbLXL2DYeOWheu0FX5dozQvM9yI+G19rfcgacTNwtSmApoSWC39VFLDgY8mTV2LyNUhD6+zP1
8AHWhu9+3OSHIm2RP5Slv3W0hYU6br+LsYv3I2xGNpYCHxy720G7n+CJ2n6YKfS6DGjgLXqr6MCh
77n/QP0+Q3kl6n1xbrVIIoHysa8yVNdzz3s0S/1Rc8bhW8L9R6Aj1aJOWLG7dKIcvgIUJ1xByt5/
tBwmdmXbjItwTvYyozppZeFOh1bgNsW9D1IwjaQQQDT//EosxNWe5jL/2yvRbBn01P7bK10SOHBV
v/8m2El8eCDvcMc313YNhzR3PhjAc17OYoh+QaBtbtPh0r4maRCaPqVX06Kf2uxThEZ9yoI02SI1
K7+Aw6v36AN4uqpmE0EsbUDFKJJnmBcn+7/GeeYYTwpPbH8Xb6F4tnfqtFxZTfIDX1EjSn0JvWsW
Y9bYeK06rPPCNlPHfI5Djwo+h232BkWV6e/i6TSo+xawuEt+j+WLhcoyMIhm6iYLgWfyKDOBwu1h
dQeJDjvha8uFO/2lbY19f+zHEjc3Ok1IX71THAy4ql5TzCkL/qubax+TeE0GHczs87hLB6XToXHi
ZiVhoQAuKBTbKXbJIQH2yysKnX6DT2ixubwXymw8CfFDC5SaTdnG9xc8Fe5MLVyd9w2hryhGBz5j
ta7NTzGebZLRaHcCku9QmHpvq7zBWi1sXxlMGDQWieAOSfcGV74qorjbCWfFbJlvhdl0r2ETYEUN
hkPXtQOcCfNvKCt0r5UNcEpsufGaBslBv3I1+XDes+t7a/Jv677NQJLoynWVc32gAxzEp+2InwS1
Uol6d9ELQNwVLB+Bva4RoCj0SdBmo/NrIAVLGUI1ZjCK5WUQBZnTQk2X5sNdvN542DWEKUXJ+Lul
rfrWa0cLe6xwZADB10lWA7TtFtwsBWyq0H09YAkXYq3W1hDxb91klVSDtcy7egARuvWS1Yjd3EUF
FbplPBdvC0BdN5KVRwYwj7sK4Sy3d6D37q6oG4w9cMCMr9GB18kjJdAApgID4FDdreIu9DazxOOd
Gbg/oUGs3jlPmoU5Gd2JmOJ92VTLEfChpZ+y5nZSwbv0euMZMMdsz1oIdVOzA4d2BUwGCCOwZ3ru
HZB/48oFH3dO9jS/HcJS3E06C59gvOfNSTRhmXjv1KIJPbP0F9S0AYK4TEhNo4YEExwxI5qUQvOk
FWhFdzCtD59K94Ze+a/vcgzx1EaTfnmX1ITpWf7pXZoO2DbAhl4mdLFdLOvk5a/vMkt1vCgyMcCb
AcvzvOx+jAXXa1qx0xqf4nT2LzElvw69jsc1F+r8nmesjLCawPwG/L+3JOCgvQJ7aUrcA5cKVZDf
vQYfZ6shkRvLhVsO9dsY+O5OtnGwlEUj4a9X/wRmCHfjbJrOeY1yBaQE3+qewxUbHumwT0Zzi0vj
r6FDnGN9Og/FcuCn13N1hojMuIPAXL3FB2DtrwcNYPa+loPnryiInyRUeek07cyqgQ3Dn/mWBRxV
3KkXxxwyBzTndhEaUL+Crx3gOGVUWQZ0OmZB+aLFz+CIqz8UYCHSmqwTDs6OnMJyo8qguQXtstwm
KsV3IoU94cXXqJZCbkcOZno6E3CV5uiplNdtQSkofgVp9OyCVOdg9uFinEeXRLJGUmOgQQBOYdU2
YnOrLuw7XtbyZexHQIVRust8y1/lpst3UJb/FM81IGnAuPCdP8c11rBY9E7vfI5Tfu9ncg+8EIuK
menfAUSe2Yazgy1ScqJQOcsFTLjcAarwlxTqcApI1Dq8w5MDBJtT6MsuIZdpbQC795cst9gSz0Ld
uUud7gyuaHuaxa3iMIMNLnWwDvLOqHSYW+60EPbKLN4sgxbWWZmqj52oBO5Q8+lQd1CV8PPVJeZO
JbolPtblp8w0no7YyNdb6q60DwrHPPhr9sB4v3D9qlwmJep0EfV/OqVBNNyqUBqa7O+u0XkA5U3T
wtVTv6WmDqYae/GeGVGzrHzvIWHvfuB191/y8TTtPZhD8CsfG/bZAowI2WYbDZPYHQ8nfZsUrgEd
xPS2ckJ9SyE6MBdIZAaSTHSNUYq2YSCfQUpnSR3XYbg6xhG+tuH6GhPzpKq0nvqB5fvrTJ2qzFsb
5HP4giY314mazGfHrB5W1xCdJYHD4e/pfFynpjjM5ou1tppuQU2dAQ4JGxFcjiflTZdZqIde0Blm
fEfn9luK0Vz0Dusp2wWFDWua3x8CM4Vxk2L19TtCmdyHxEjmTp8+KZragJL/BpUTDTo9iK1mk4T7
XHAguMDC+OZrazeMGayioPuy6NtEf2S1kUWOgXqhFcAYMQBK6pwysDbG1oBE1eCOx9bu5Dq1C6Cw
2SjhfgynYLN37mU7jUkEnjZoUhkUG3zUHPPafwWNc0JJyfLuhryy1/4YwN+vHuBJoepuYwC7c1ZN
kS1LLLWs2lUbMUA537XH3IrotFVi48Ms+fApVsw5E6Qvzbp0D5TWzHotFMe2d702oQKNVaVehCxV
z7bXTZGoW+PN4t57rDrrh87bfRVMOomwEYH9J+nCKjL52aHwBeWJId3HUB/9EQ/le4iF23sHTSxQ
BVL7pgFB05yZ0IFR1oCeZH3UEY+ZggVtt1vmjVFouQ8kCNfefOgr0/sXcYDA+rr95IKO57oWfka2
7fxHIcT30kS7QdHdMWk8kZwrybW2s3wrnfEsyeFyP3koJ8yYaPDiD9e8v4tdx4Zu0RxiAYx/9UGu
qoo18el3a5hbRiE+yJ6V+uaWgPcx3L86vGwNAWAb0MTlxAZn3cziv2Fp9kdA+X5oku4FYXdb9ZZz
60Iee9FZwlz5cBBhx2SSwaqd3/wnTMwV9XIJZlZiLgqrNlZ57PcQPTcKeHYH3p12qw/oK1t3sHgr
Ijzt1McJeywruOqmT4ON20/X4habvveFYf5Ri76OcgndCdNtsnWb2/EhEYL9y2ah/1W6E0Ur1Ktg
JeZZXmj57EvVCiIOWW60Q33XgmsJb0CAu82HdrDe4YQufuTMfNP9aD16+Ds2YznkW0uk4+M/JWDt
kN9MpiOP5QjYN2rmPX6YuLGS5SDdLh23A/eqYN36GpMoJe9q2Z+FDwpBKSow5LPceSqxlIsEpD/B
QrTtS/PaC/EdP0Jhdt6O686GcVSukd9nmZnfM2bHO5F6Nbi+aFJH7Gp/aZqBs7rGjLH67nRSHigU
d00COOkCJQJshIel5x1GlfmQ4cJZbGoE+9/ta3fTdvdpmYJ2AUX4wz9v6LrOfyA3PEA2fN8LoLYU
wrnzyz8p7dw8t7QczoWJXVp7lruoe4AB4kpCmq43C4YSdbZNOwc/JNnDjubaHXOdOlGXtdYRWxdL
uIixNVA941Ll5vCQjj6/n6w37FkND31cDuBtWkDaNMWwpaZlKe9gtyGkWOZeH1LPD1DlhEpjGp5o
VFHVbJ235jMKTXlEoaoU4t72XqlBrzO1MLe+zpri1rrk8KZephxflKrrZBe1WFgdAdlpjnSWzz2h
KO5zr4g31Lrk0RBqU14w1u9VOjS4yhrTuubQMauxc/NmOy7gYrx9QTWx37fCnFD3YtZbYkw/PKvh
d45M5e2ksTnhjr31lqvRWTQQ9j6AxMyfCqfc0jw0rQnw+iYenoJyP9qFode5htTylLvl0TBQC4NP
+K6FOJB1ohgdSizwcCeYWdJz8mUc9dDgsnKMNppHl0XYwwVvnrbOy2CrA7j1TVzBqQx7hVPV9RG2
14yz0fQe/O7xX6QOJr4nGrh/O2vTtVN6zi50c+fhbwa2luMdvKnD7n/tjO/h+CPMwsiTOrshUL+c
NZeBdAi3YwAk+hXoTx2Q+YSIH8ev9UvHXyehTj/s46+TNI5XHCpWvDtYqCnw+156DWoHHqaxoTU/
HM/xYY6Pc5z9JX7NByjpU749uuZLrVHkMQJurPjs9/438/vCTfG2Berqngfj4cQtN7gmwP88xVVx
TSoUF/fhuSd1x2lHChNFN0AXs3ewlZ4c3ZTVL61Kp7Xijr0r0zq9F4nTRpnyxI/fGWEAjhNlxNjI
uS8taE9TBkSXjthV/Ic5KidfJoofc7it7+gSCaA/7OjmBYdQ5TOg7cFutIwhXc1NPqcpMmr9nfIp
RhfV38MuDq4MK/FVjOcoiKV7XlosLxZJ8PurlzkQ+auELJS4IcWtdO9JjoIck/pMiXM8p6VzGu+U
d4JGUQJpkDycgHPqppupCjvjQZZ+sgVBOMTqStfGnv314LLgBIhUu7nG3RIQIKhKJSDug4S79yWH
HmC7TxvQjyPSqyTwYjyT3n3SxqQgtemMVadxGvwTHDxixypuGu05Nzme9SD7EybuMrCbYklBOgDw
hR7YKHhDU9wkOSSDKI7aNRSE5gHcGbZDn+HVf5fhaU1uTY6HwihwFk10Oaew8AwB4MIYrP55DT/V
UDlsBjC/U4vP9JSp6ZfaMX2UrjPpQTcQbWkM8GmzYyMCDhsKr6w5gTk9qEgzg63sooLDCrWpa5im
5kRnuBb2BxaqRUa91AEJ41+91AR55r7xY+AQC0ioZvMPfz6UzjDT3+LRXIA8ES8p6PhVdjPUIQ55
NOIxEdd/j0dZjkevBVBVEOXD7hnZIFjaLUHZrLoNNc1WqoONn2yUwjrgPnZOccy7BspKYJ5fD9ic
l8sy9opFYvzu7ngHdrqcfYUok9qXMw0PvQj3lEdjSJpNCNW1/QTwilVhjz2Acn/iHM2ps/G8kTWQ
yZ9PsZlXLStp6YUNi0/wb679TeXYRwmAdlTHg7n61A8E3J/jK57dB+lUbj9108BPbVQhoxGSxgfu
EcVnfgnw0e3Lm6FXhIVPv09CF1XX31Nf3uUA/dJNMPpvX0ZQs6Y/BAXNZGWXTbKYWgjuO45vR9Cb
tm7p4Jh9jB1uF4YJtX0JUbwI7GQnBdY6145mTvG7tlrpChxbZmrXBwcGwaAMAaGdBmDc5plBrZHR
Pz+9BP8BiPYZfKVhsGr7vmtaX8H5ivuF3QJJdIb6A2hecGa7dbyq3Y4eG7GQ9OGoUepwWbht/ixC
gDs4IKZ/JPChAuL/5zT0L1hqJK+2lfDl2OMKmDhpseAFSkPu1PFTPksyKgd60m34bCrW3fQqwI9y
Dnujm4NPM1VratKg7I9f0pHtToJO8DQF8tBlPDg3wAFcW9SXDpC5nfsqBut3PFQBDo9KxS0d4Izz
hseCYZc5lb+PO6EO2G6GKDV0DFCz6SEV70N2rrC6/KOq/gAxpP5uKTdcBGU93WQ6nEChcqZVH8TG
C77PxyFk+YeRND9S0/Afe2d6nPy0VHdgOI07z5qg+pixfhEzYQH4rs1jWIbm8UsTYmV6+8//Qvvr
IsH1A4a1AXN84G1cm9TgPiGHY0vhK47nikcFJjDUk61jOo6QtndGte5DDXacyuSb2TmrpDStJ7+f
+BGmJOPCGJAWzFAkDszZaQpNB+IW1tGr9S5QwpbfzaTBs6wCaSxQznJwB/tJuEdIj7ZvwDjsUUap
n0KVjXte+rBQ0Rb7l++nZX9dr2IFBEw0PC8gJWOFjvlFyw42on5SxX3yGNTNyoEtfc+cDCodZfeQ
mM4Wm6TBSw81n73du0AMwT3tJYEW6bKD28GeejOW7bJmkg+qBTvGBDuUshrd6e0UQ/rpsYcc1Ll1
tIDle9kvzcxMvzuBjirhum9Blcg1eCXtTiWAzhqZfKaEysQWiQOjoDNk28Wy45A4r1WBBYyo7h3m
l/ctT5NtUJnV4hrDxkK+8M0B7rBzCnVMQ74IXYufbZ42mzRoLbiIAYkL/fQflFDxcoLsQmVFYZq1
x5DJzF4D8KDWEL5NI1yQxi6C3s4L1GEBqiqZ/wbpthUee1ECM6G6HtjwD/GaiT37JnQi5ng5uHrF
wq7fKeHxvUwVeNtqX8w/zElXOb4O2EyhZmA15Tqcar4hrVSZtFCl8yF2Aj8Z/xlAVw836JcJUOyD
jT82VsV3sAeSepU6bhrFs1xk5sc/xrAosQxrz5kFITAPMkVRXRfmY6sNthyqqbltQBPbGGkQ7nud
6UOCbYJNIDJxtgrjkNjAASWNzI/jtOxNbzj2fjvCtR5nINz8OqMYqJ7YOndtaDqHogNFGTLY//yj
g2Hql30UFxKUzJmZTSYunAH1f/rVtYp3U1WJ9BEwD3EouWefYEO5rckRhppTDpG5NIYBTFzmzkm0
3VYo0d4VgJffJkm1SJJsOFeCqVVVucM5KfA/ozOKfeptfXg6NQNbdLYIH3jVrdwZewUd9+moYYAc
2XOzhZDJps2afE29fTvVCxlAy456J7M/COGKe3CfACCYXG8TC2vfZrZ107h++sCLsdjWVT8sfKdP
H9KmnI6+ZN9jWUZ8MMVT3Df+HbeSIwooxjMMd9JjAX/hiJrca/uNDbGuFTUblIuAE8/0jpppNv4h
S8OFIDSGzjPCkoHtLyScEZbt6g4OvXG3q+JZRK7uV3RHAP61WDBPs4NP37CxXYx+KZ7GKQtuu8b/
Rlm+arG6ngd5Vhdp2BV1uzYY3eIE8MpD6UKmMomhHQq/LbnHOgruOJZdvVr4+TtTA5kc0wbICbuZ
DmNB/VppgLLMeGzXJhvAufKwNjmA2+MdrCHDBkOrqxpqKFB0ja1QpMtrf1VaP+y8zvFsHA7NoUu8
jTs/+BXzfz3MguYuKNg3SwQwLPkdipX3DUxBPF6TLE5p2JcmDaK036FJueBLUPF8KhlkVeth2tWw
/QLjA69AyTopwYmeZjPh+QUr1/XWPZRv4JVUQc6fDR+h4cloaovkyQTaaQXMXHPqk7Tfo4KmNjBQ
KO+aePbTdjP2VvT8hona+gkeKwBYafmjELGOAmHEUP3HNpqLdQ6wRYofSlym1xrAiXsvkIDH4Pv7
jUtvV+Ru8JL65R7/ZfeUdtw79XWAs7mpzDKIsI4OVxTzk1ZiqTVaeGBmK1871quvcol98dyZZVjH
e/WzjlFLh8mH9wEps4V2Rv9bIz0bwj+uunVSke3x5uBjihr7I+WWaS4jGdgQbRrd5mjOh7phfRcN
Ro/tDFyMmtzMN9S6pGigGsYyKdRdzODjBh1Ie62E0y/pl0K/D7sTC7OR7AxRAHnX0fcNlib611IN
XOVVrPlwuq7VDCds1mCFjgtatcnpJh89Z9UDVfCSSrhazF9Gt8Dayg6NCq4AtdoZbc2WNr6u5YYl
sllfXsfzMnMHP3oYvCRgv3fQ+lsmkut7gdqea8hHulNz961m4tqAvIt8pAcnpFEPnPTaoy/E/IPJ
wuA9NO4hwQPB5DaFG4XS8qfrYoGtoekQBuWzJ/r+m9cAqB0XOX/j8XNvH6+G6n4MdRclmnhtSeSM
fa6fKyvrl5Vn2bejnrA9CbfwPVzeshNqAWyVDXH30FdtHMFuJ/vWYmt8/nbVAy/u6nl7MeUCGnh/
tiaz2FciNGGZoXF3mHctbUifrVicpMtsbjrzkvzaoRlPl7ifoGI4zCv2azYl0hAO1mWWS7UaUQXc
l1UKxdf5LJFDs9SzOCZtQ4hZEfMqb3nZlejNg1/AJo7ijNvlAn+gGxkjLulDPya7MQnMt58hG/Wb
MsdsZ0sxroy0tt4KLu+0U2UPLcvME2RHoWkyJ/MmSRfeVKkTNsb4Ay4M53DOh0OlWjFeF1FQJB4A
7yiBpHZaL7QGI7ZVz4ZX+h9pC1cPSybJAyDY9mYYpmrnY61VVmZ3MHKXwy8jCU5JDoQbnVFsnGPZ
HKMzimXMg7FRUt39P+T+85zGKD+/Is1n5MazEKla1rPMqp9N420Gx7NLaxZRdVNpb4sShmsUowM0
n9KlNWuZXGPYNz47sy8huBR6aZVZDR1VVF+Uqx5jLBO3ABonW7tw9KPowrd2lOLHvyZwAFYhFBD5
pZ1/YMd2l0rUpCCsBYyRFRRHuxLxyUxkuZzyvPtmwMdxMET+ETSoZWo8Zd2V1Qh1lBGkCyWq7DEU
4Ga3TuredrHpRVbTeVh4oFqZibJ6KtPEweXSLeBuj6YJO94lbGyHDYoV9ZPgcY6LN0/W1OsKX288
L7SX1OvHcFIZsIm7KDPIh1TCj1FNxa2wxjM1fnNqQkFeVd+hnRwNsfA/YHgI6kBc+A8VsLobBfHG
HeWGBTS2A2B1v+TWwK4/yDl3mHPDUAb/Qir1v65BsX3ueLCd8izG/NAzv1Af+87KzDDt7YfLvQ3V
7E2dF8Ha9Pr0UQJuEEG7vfhjyn/IfGx+QIofH3jpVneqAEQfYJFxa0ol73LZ5YugD7ofrHm/DAHl
JWJeYTx4ogO7VHnt3sGt48aFy/Uy65r8nQ3tlnKNqbyd8KP9rjL417CGNQ+WsrwteKHbwrJgawB9
WRNixN9gxPE4WFb5GNfg9IRYJq4obsOUj1vlt7GfUtwJy2HXh8ERUr/pYYyVu4K+Xn423ObXGapW
sFxOjOxcFq67muazJH6rbAdwjM7OVyRdhe9uHzUgfqJ06LmPtmhhbgXz4GzE7iql6dTs/+XxNvzr
mtKzQrClYEdiYmnpmFiCfeH52igjw9ahAh0G4H2U7P09eDT+ns6s32fXWIe3AAm8cvt3ude06/j/
rxjA1SgbQPSdPPQuxnzhbJpHbbLP63P+OJVdvP4SpwyKXYZR+2K+R6fXfprmYsg3TzYUZgxZ9D9f
hJMb4MWpr0++e2HedZBaLc1kWaI4vq//eijwxLAfWwYQzdzRtdrDmul3DvVAFsDfqe7pGv4yijoo
RmdANbsiurb/67hrCgNv/WJSSxupBSvaVQ59yMXFrtaXXpQGIHGXjfgXAVjbJsbyrKoNJ7qP//0f
D+si2Hr6gYO9Cdvyza+MZldpm1VuE5xLy8F2rlqWgyc+8jJO8EyfSEjPcm/rhGaxVbFX3ds+cNrg
FOMahYubkOJj0gMUN90TAUSTLseqoenNs0DfTRanKXAEQI6CTw6QEc9/dXAD7hHUkcJ2GPigeDyj
VKBbFGxFYe4guNRCC0q0JsotVXD2lA7ObluybdqAGHyNyaYzTtmkV0C/90ZEebAhW7s2d07UokMA
b53InqQFukEcnGk8h3rISqc9W1KKM7+E0xvB5SUoRnlDMNwlsxKx5ta6MCz2kCSpcQ6bFBBp5bwM
hRVsZ8f5JTVzI9WLMlDxnpr/OQjsti4qOftx1UCFZ98UFN6Z5x0/VsHwCncFwJuhj4XtWWz/SDyb
LaULDC1ICsFrIRcjWHxvEwRzwAFX2Yo2j5xY/gDmKDxXsRBnVMXA1Zs3lWj0rOwD9rHjLptQTqfK
MwBULev8ycEDZyR8QK5H2EFBYMX9yZrwzu+K/E1bBuQ/heWe4a/obgYpxL5nya/h2Pf8NVwHzX1e
iFNaokIDCaQ7ywyTO5UF/CkvLNiWIpx1w3RC/amJLgtfJ/M2UoMITr1NkLiQG7ebPfV2cXfnzHMM
f84BFFAUZ2PoQMLMh4CC05vLwRqAj5yFIfAsBoqDkEF1M8oaXxpXJksP6IrNxa0TXCno30EUvgjE
I4yuxKMC4DJSk9MdW6cHOxPkS9AmeLmmFI6t8oPApQpOjkiGYEv3AKtialC+TCrsDtuNuYvJDrR1
2bjuc1Vc9vGCAaKmYQvstOTB0TbKckH/isBL+ALWYcZx1KN+xF+yo38weOXJhuey2NCu4DzcNQf3
Jq3UnvgjF+WLfK40AUKxvDJO0jgr4X70Qh9DMyc4Eub01KTDRRqDle6voWMDkrqv22FneIUCQxsH
203LvdRi1/v9rxDFx7lZpBk+b7+DjoOLvX3QnfSGPgirFAOKgGCV0EfSNEZ650LHjVqU4cbqzmSq
u6EWDRdZOF2Gi6Efdg2WE1HIhpVm4V70Fcxy+7a7LSTcX2TqTK+1AaQB0OB8680ETPhxHcqa9Q8V
aCm3qYzhZ+QW+lXAteu/piUyLaA8iOHNPBuWG3yKY3yTUicR6wqUwIPXS8kWeVyD/A8D7xomqTj9
2m7dLK0jGnA5xaPFU9FPsPWeJ7nEaGRRDzCEo9NPg6jtlxCa8qERN3n+Sfvw2IAcBFsHHWpw3nyg
M7uGc4TfVWyvrGJzjUMtGxaB3ZR0C9HG+YryULNGLYbGgSWiTs5ckMDsKsgQpxRqu5D/WPao6QCb
gSXhMivSCgYnSm3iWHxcjRFkhi0iCMpCQXZ+9KeOsTfLSLZ2sacYHVq1cQQf7i6NOM4P/22ePvno
dNy8BLbG79wwrUPB6ua5jdMlwAfybYaYbYtQibU3N7HPfOt2RvYAYYDyZiwh3zJOQf12Hc7wlPgA
Z5tN0pd/iCKYgPSHh2adjIDGT6KAe6eN0uq1TWeUM4+Ab5peUx7FC8v3I4jgTsvRRnWhMOL4gc66
ujEuZ83vszot0p2OfagHJkUJqZhWbvCE4rzgi7MhM0Y/tO0FWC/mSdWa3fQa/uu0He1J9+j0bQEc
NxOXkVDpdl7S4lEpqFrN7/7L33FtUq89+dlWQVqB69reA6pu78MMAoaLqinx4MELVA71EGfYm0P/
JejFLroo15ohw5f2rwG/p2FODilJ1X2Q6BYpfDWo2kd2rtr1VYiLpLy+NPs0P7sBzEMNMFRUD9kd
OrSQGrqcUbO3W5gVT8PpS/xLrjvzilIQG9dgWn0ez5rW3Xpy6M5jO1WLwhsdOCsU8aPTxhu6jHZ9
LDas6eM1XW3D0gYm2O8f4dyRnwRM0y5X4evwLBjjR5CdNmn8rWSWuifMW4DnAqPmT+1czfqzQUg5
NArAzJ7+TAMK61XVbAXoCKj8LnvmwSTuLKBS7rENMME0EMoc1KRDbUzNgnU8nmu93T3FMEj52N4A
rBp1udGNF0OdYec/T58rc0wfwEoqjhnFAxtb5dzplgme4iHBDbTMsYHjb4troMI+b5zUy8ROYEc+
N80pm/Fm7BYuw0ihGOW5Lf9LW9gvMRbAB8qgSS/TzdN/iV1eDbJlYEFDizPS4MhvUSeZDnRoCg2d
q2vbJt2ra9uwpl+ZE6Cc68zXf1DnNX6ZIYyrBbalv6E2C+/Dsu/uhy7r/o+0L+uSE1e6/UWsxSjg
NcmZzKzRLrtfWO0+bQRiHsTw6+9WUF1U53F/X997X7QUgwLKrgKkiNj7eUJnx8ZPnfJMYq+75aON
lmOSaACbUH24W2Wx9jfBUYOvbwa8yFGqIRJxYEiW7aYRO+66SIRzM6xhn2jjcNa6ppvOyMDvAC5W
PaWs8F5U0wrSK9aXD8mUzFwkQPPjJ/4srbb/u3VlX+vIOml+0Otm8s0FsSO35FuXGvk14y4y10rd
orZ+h/4BEPwq0Zn9Z1D99U/YOclnJroreeGj1TvqTqchCQMvAHglqBTgDTIxS2hbr+SbrUXvodHO
mL2Y2jSGE8u726AG0ANHwLQA7W8W17qBL3P1JpdeeyvBQVQbcXlSrH7mwe+Q3mrc9Eoei3MUZ304
+f6+mFFdvl3W1rOLw3YjARck103UL4Pn3jQ0M8j62cAFVGy6fjG475dervBxQXLJhwb1jLWlHfDZ
d4jjmOGALk+eaj68OIABQNOz5x99I3K2k9Hab4Ml9aACJdIZdHvWWwX0VloEKtHkqZAmsHy/MewL
jkbnHl0Pbfr4H528UGLjvQz4i/GRaZ5ndKUqZUxTVpsXFLyU72tW9/sYi1xE3A/sZBwD8qSYNLOy
HGXS6/LV8nFXywVXF5otYWm62BvpdqGOhk0/u/mRrR1WKLpEQRMQaN2djgx3uo/1tUJQIA8aUP79
HHspAIFdy3r0xqoKAKQSH0g0Ud3yWMasRHIUtamko8FIp+Lq+8kRWT4AfpIu9syTaebeZXTxS7jx
y+w9FEWpDXSATMCzcPzS2vccoD4y5umTrOsE3eUEVeChitQwABWjBj9ndohKgcWD9Irz5GZn+MdW
i2ggfZL8Uc+x87CqZaJd7MEfL6uq0kGUiUJC9Iio8GSY+gIISimvDut19ap2tmDQK3eAoKjjwFL3
68yomVlj0f3ir67drDoxpE6YJuxp/bFk6aJVr0P7ZNq9RdWQfTd7tOaZ3EKCUomsrwKdD/NXoyrt
sEN9V+ApfdV13gZZofHqYJ/xWiEE6cXciUMNnKc9LefVAHDlyn1BI5GLjRizN6RHny4L7NgeTpWM
Npo1Dg8ajhMf0IvdBNyr8300eNB9GDrAbm4MWWsHMnjKSrNqsL44BRhcV1/SJwx5EbAuXe70oJgD
XpN/W9XxnPTX3lY0griN5brqXvBIiUO/7m7maPZX0wJ2D6AlANDcfh5I5yqqdTJ41rYvBjv8lWv5
i5XehIqK3qv3a9jVDZ3aRnt/1QH5kEPD5+93l7gTJ1pLUXOkxLZgYGSoRsW9j3PrnTmab0YbyDao
6E03hM9CA8G1zMAvaLNyuq16vUELPxptZ/xh6OMjgbMIpH3v1+c2Mj2AaSqAEG+wC0edGVplJhHv
ByPrN/E0VTgTMRt2sT+GMc5riZp54zQCm+FEBlq9eC+yrNEA1g0/iMVAm33rGecUJHDAm720jdPs
THQM7UjXjpX9nGWLA2mKfgZTianpO/K38Ux+rtFKrogSKr1j2KiLblN2Ixj1vEgck9FLN7beZHie
oYmlNlp8/aKEAgx4GHLlV88NEviDVu1J1zLUMGKfhsWxWgyqJsg4TU0Aam1il79pUX1pR7kI18H8
u0gGP5IirFv2re/jdr+q1lVG5KMdRbmtOpr9YzhasTrTWt6B+MvtUTfa6gW+eCQYqYBiJQ+9C2ge
7BpQnyA1QE0AWboICqdtntrCbp4AgfeuI5EMpOuaPSC0jk3iXmfwMJ8NNZSRBQYRmtJgjQKo1olV
R+dlupoW18KNGTZ9k/ce4JPXNPfNQYWnNXiKm8deb/e5Y6NZDe9U/NY61gWFXjh4o2mVJMDOqRPt
Cd/hFXBpEtQoeXaMVBhNlXs8AeCEIVF6TsEs4sgM1hR7kL054PiBevFo6LgHtsLeOzYmQ8se6ahv
jzr6/u5CelK5oFg6GAl79jWOTdA0G8im1wbAdyHSrFQizX4l/otl1pgbObBYhrc+Kl9kYRnHDpu1
m+cN2rYx9OoLqvzwHAHF1B+m1eCtUeIXUaY5ICKm8Yfmoa51cqTxOjhuuTN6oHf7fV6Bzaz1jpNW
6EskNGNWX0Az2IJqpgSXr8TLBXQw9qXqxvcBUBXmLmndaUM6sroodqu2JBfKsQPKzaaZMmevgxkc
vbWpa6Nep/aq7dgr6gvAr5FEBgoxtlUCx78HX5Qa6LePqAYC5QdqK0x921WxfuF5LEOt/VkU6BDY
kIoGvStToJfzvaHhgZ1ElX4h/eInlAwMMSzhyKD7wIU7k84BsWByJk+BY5QI1hPY2+2mPycdx94X
je3DGZtxYIg4RdcdW7ATn1GdElngsZmUg7L9l5YU/dy7RkgOa5jVfwBPqxGQJ8DhRTB5yGj3dtEC
u8VvlkEO5q2b0cV5pycxwzFUAe7U6+pPesdJu4tn98GdnkRQxCJFlVjPiwQo0U0pbRCJBPjEL65c
m7sRoJSo5Dpp5SRDdOY9oPZxOERpJUNPDTSzGvTB71F00X+WyQ6qlYe2R0OhoydVFJA7OVLAGPnO
KFgDkQWESz5oGv5a6GeAHtqQzzKlleTpGS5Av9ysW94AUYc9K9r4b/QqmHveHGc2AHjFKlHOpN4f
jq2FrTXlwRCBgTiKe/kSV7k4aFNdo0iMy5eMV/PzhN/PnOG8kDQZPhETuwUGjBLB2JxeUA3/H5JQ
NgO3qka6HR9Ji4Qa3iUgiTj7H0M0Qn6TERi8UMbEgR/gDVenyHGYpgYSaRhioI94ymVEG+GwXSwl
8FfIMgp8D08DeG2xsfwrxLpwjb1a1wusEcZRPQqW2CoM+Uzq0msEoRvfxs4yDoQa5I0JoA7xlbUi
At0BBBF8EPnyEfipyndV0SoSaUZuJH74kp5CCvzZnd+PUFkPBoAyaV9x6oM6xtnjKMSJ/HC0o+rF
davXgoBDPvSlMVUvyt81HSDDjBz9oQwJeTaXQVfZh6bFFgahOuCoYWYPosevtGZWm1Wm2aIk+7qG
xHmyakDC6sB2+AhGBjaO1nucSlnIvChXmZTkLqzROHqaudzTqr+/HbrbJYwz4q9C9y0bbYCpURuY
g9OEII4JBJlEGlBHF0R6rZ9WFc0+4SiT3KZWHS4wyqu8rlmhlVXAth9YoOnfNDzYv/qTv8v1wvnu
ysja11puHEhMQHqWl7b11mp5fHY6IBGQfjKzrzO+Q59bPY3BQo1dBemLogSgChi7rp5rmM+8jF9N
J2XfXQ8FEq16VwyGcfOAYnSr5ti4JZ3+n8op5DHGc9BFvXVhnC2QoDLlseh6ZnfoHC4m7P6ZboIJ
7a8IaWBEfH53swtT381Mw5mZWoujQ+SwaNqhT6BJDTDVDziP29B1UW03gTGu/2NGWubW6x0QP5En
cy9Sc5IwAWp8OAmzAgbRh0zKIi3x9UlTGsi8eJKMHUUdpMmkyj/+bYw1kBXjZM3SUTxfgAm9n7Vp
I3AqtkPhWxmgOiQCCvuALg/GzO9DgU+2qNWtqxC+NQFagOthAvYe8qjn0r7SjFxoJqf8PRSJNBTV
U2J+pU7MTra3ik/ZlTo3q9bkD+g92pGNhhpvr2MxAcpz1bVTz4KOc35YdX8PBNj94WoU7ICKNyCM
CaSuUMAcDtIXIZPI3QQ07bVoKjc0JbvXNyKcfZTOOVPub6fc0XGQN3we/q90SEi8r6Vl3XmaIrz7
PyL+i2AVOKZylJ3hJiia7mH/3RTy2rldvy95gpYxEbGnLur7TaLaeetWAO/KGd7ysuj3LNJNYHQZ
OP8yQXxr5QM/J20sX0UUFfsY/LK7pHEglnGC3uN63JBVB/zQkw8i9hEYMK80AMr8hKxD+kj+utGg
1MzEXpqMDj4Tlmit8LtTnEdAnis6gD65AEYIZw3EljRbRRQQ9CCYTJId6UzXbENdDQWIkEWdXNvJ
Ade8Ghj47pBDf668Drk5UjVptsGulV0WnRTNCa0u1tm3KnzdeQUasVwjCQlb/hOY/Ag2dGDenElf
Ko6Q1cgLDzDXrW8ECeBB497lP1oxgZg3bosHLxvra4EmugDPy+QHkK52BWjPv/VFgfc0E0Al93D8
ysV0Iwc3wYaIVkao5E18vb5WCiWglKB1bIfsd3yLljc+8fI2qZlrldPpPRWM6h9H23R9D6QRwnVS
/xsXfPoDgAlA8v3Fzyb/MNvihSQtgaojFKlPjsPkVUFszXL7yRR1Y31My/S5VIloGtIYhZpj67AD
JadXA82k0fzpeY04LpKCFlxW6Vl1s1r3904T/WJMlcqphQE+TKTuWzZNeGmm/rlw3PZVOparcL/Z
bqpl+4qS+whpIT5tyJoByf4Jj5pg4tncBajBvHmVmT5ERdm92qweA2t0vSP56k4mDzVqjrdISuLM
peanGGW59WZuuRkSAe69zBs3O+Hgf0/W1W92OryISbkMfgWUCCb4JSp1gfdqJ8tXU9SqYwRk46ql
7boOOQBsFrHHYWsIbNHFY9Xf+0qg2klhH3Ibvw6/cvsX17I7ZCSBNgQy3NkZN/ZcJ7uVz+GXXBAr
N8SduVYRTBWBDFpF/4yAlEJ94QjC0ERv3gTSGUAWZa5/aVsJqP7CQca/zXegGbDBgDtn0WWZAion
upAsDHDEaYl/9j18OW9p8bu7N/8Jml9xWESKuJjVYpoZHreCOq7LLQV0I6O66MDu8c2h3KBzR4Qd
tl0lcNDwsDZ7Jw1JaSjLRE6kJHPmzH8apXBVxw8e/78M8SnaMiXfJMbDAP3M2R6csF+p1aXmpo8W
6Tq/8K7Qnqu2/SpUR7LMx1/qf+FPccqPOJk1N6caCJ3A2B63KuPwBa1GDnJJw3b2Y2uVDCXl07zY
ACnyLv19HSon7qKs65QtO2hNPK9R1ysq6+qrrr9KHza6NxeFItIsinjDq3prCa3fpG3tRmjNq/Ow
V4PhFGm67yYweoz6nIc08/rMQevAhxPYiScAKcxXRga3BXTGZnXXAWmENtmx3Hrd0F5LS/Z7gZoC
VHXn7ZV0NBtb1l5p1k5xE2oNNoJqAVMDzdwa/OXLMr2eQwuEPadFt0ahWQMedpxsoYHyzrBeg27D
zX2k7dVtrAZaQdf8uI3GB2ScrHq0Ls26fTZap9aPNLVo6ve+fUbnbPWuJROTWoJqM6exz242olSN
ps6sN8D7BHRCMJbeGNBSr9Ec8BepKEtA3TPEBh21DmBXePEoPZEf82YCZPlUeeDkUEp0/QK6TwMC
DoC4HkmFx/G7H4k0kJU3gGXwTB6ueorpez1iGm2xrCer8s2RZQujGVchFfaHf11f+UZydj1wLrz7
retZ5WdHwzHkhq66Gj58V/0aU+CBvTMVf562MYXZ7AbqlAd+N34BCrfayaWRPlInA5/kSaVNxiza
omxkhx9nCu2kn0KaLeI4g4dutWgGULmMusXjSGFci1oBX6uBxF/pyGWwpy8LhvaH791SEmk9hRMx
6w/AUPP79CSqONtogBrD3otdvaLhKLnhn4dPusGPT9zyFg87nUHRBFJBPJvx1+lYzkuZl/ojkI93
1L1Ng2eWYtMkhRkuukGCXQqfKOhgBlKORsys6MusPS1X/evNFYlFE3x9KA03VXeJeEGxb/RjtVcV
+CnfwWWmSLO3Ay/KhwIkjwc2Nv3FM9PmlIgmOnlSs0Ij7ezDZAB0WQLheFf65fBkShO1AUXuvvLE
A7inN8hvpS0SoMSk/Y9Jils3DebPDqytpjuOqDscvjJNMXnqcX42Bn38o9bGH7rnDt+TGIfpBXAt
ACno+gHHPTzzaup2622h6k/BAbn1cltAsAdypp293xYA0j0UH5roYQJW0ykXDXu2DdVLP5gX8FKx
5y6x2HOtGLmMCh2NWY7HtpPG5lOevpKNvFKcj+wEQOt25EAGux63QI1NH8kjRqfUUbPLNqCLkI47
wxezRVMM+eNb1jvPLmoZKAZ59OiQ27ARXJIkdj3oZxOcrq5XcQov3kZlAoIydbuT0ZhPvvmCZPiE
doMJ2BgADeZv5hRhH57qT1yhXOgcuMMyQqId73xAfGhtfvjwsHuZBeg88/eDl0nUqNtzg+Nz9LPQ
rAQlJco6ai0gEfn5djGsfj3a8v4XaCMD9eR/66BEfbCLon9UCVs2jAyFS7B/7qDUfcAVY4Pw2Dgp
GMjRYG562bCRPMt+B73U4ww695+sBqDynHocdYLz1vTz5M/I1b/JOtO/I9vobWq/t17dRs7bfrab
xxxIRSiQR1Oa4BNyTaDXPpleIOqUH6kAEnWqm7TKkjc3SfMw4yzekr5pwJxkCGbfpoZL8NtmL1Tp
o5eRuzNaE5RSOEzKGUiSbdAFfPfRwNnhuPBHDw6UrYaCavy9T+XDmDpJ0ChDbs4hysXmrwUQAbFX
0s9GBrAfFJIwpFK74sHVrIdUK9irN9bdq8yDTAmkkTa/4Dg3eihb13n1k/a5H+bNUPPilelxdsvK
6oWkXqnMydwit9s84VmQvw4iQUUG4+apsbridc6y7qCjz31LC1zRTPt0apIwm53yltnWgJpiJ98x
fPxbW18T5Q1EBkOQKaWVz7+XXvGzFTbP+00OAK+NnKS20btGP5pUm+ScarTCPleq7siOLHZM68rb
6KpSiQbyd4pZP3Y6Ry1THVZGXj7nMw5VJqQAndwN0HWYotRY4FhOARDTQGIsFAAxqiewF21MTAs5
/ezLHp2HynFWBrLerftHcQlFyygeeqF/+vqfvaHQ5MDfajqlezZ8jX0aVh1y5gx4j/+TC639F37/
wsUDcssBG9jLv/BdL9vOeG1vFvnvd3oXph4uoGC2zq4BVCxAJXchzWgQzAS/oBpoRrpqsv191uZf
VtXd0tVwt5T88LrHYesa2YkB9+Ia/5FJyhUYbh0qEBN002Gg2f+Prqn8rQViiVPtdv8VzskzBrju
dNgZrj4ETc/936TEV085Rn/2jINjpCm/e+g938qxHx/s0chPeLxWx0xP2GMx9bd8aC/CkXsw+gB+
K6lQ+VxrCp6JH/1ZY8Cy4/h975UGtsXLioZ9VQMZ3spYCDyyAuwmznMWc/mjdqbfJzzwfvMLDhKL
PhLP+GoZ9xFS9Nd1cMHzd/VEnFzH73faVaRZr2VaMOAxtvV4x8cNreSgOho37+sBhga9DcTbQHSt
wZCYGDjbAbgSbXZAuTtTn5Esnhk2DG/AcawvOj5FA1KTl2d7P/GFy5ZeNMONvSCy0EkhVOMampWj
rcT/+MFpu+qLNgJEQNi5v0PWsvxiuK5x6IE2saxtS/bex0ZrAZ+dhiAGAzGsWmv4OFWKbBfnHWot
gDASPBjZb8Vc+H/YhvMA4tXkTTg8289oojzjtMvD09WugM1ie38Y036KC/FHL0c7qDrp3KpWByMm
wFu3OOsK8OIc8VoFmqyv472Dg1P/EfnB/MY9vltVkQ+9UjWFyG/kRcZI74V6+Y6nVaf1KAf0M3xE
gL3afyS/vMZbmZmsCMiPwims/NAv2eu61EtZ9cjTgyM8EE/hxNPEcQu2LeN8lb5t44NvHtodvo9A
k6GUNPRaMYzbrnYAwAvSku1U53hGeXLAB7+b9ft7T+CrvnLmG8fFEe0R2wY9OSH52cDLvZqVbh+l
4zB1tN4N5dbhW45O7W92KvHLa3Y9yBKa6Vtugk8xS3oRksjyrc9K/k23uBtOZdWj2rIC/0fDgDKS
SHFuBzQI431eoj8zEoBMQtuqjduOu8n6vQDudcAcv39Yfeuqf/cF6J/x1nLjtIAsgDMl3bYZyNJ9
1epuohr+PKIAWVz1qbqM3vB7ArJRUNpicIvufZCx9lkkK/mRy69EMpAL04RzStCDO/YAHQAIXCQu
kmGj7BVfc4WcnuHQF5lzNW0sXVzIIytGIK+jTHh0fSA9bTTPT5945KZbf/DiKw1MACtua1h6tbc9
ifqzduriQ1WL6MRl66GiqswdlE0KQAianQwbt6kjwEFg6tUaEqSraZGr0jN3uot7JcuiJP9PMpqz
e6RWZyTJDLORaIsQ7qXn6A+zcnR6fFL6dudeyKxJE6Q7OCJhB8+NzJNh+i9UbYwtSPdcu+h8aqLe
2PX0rkcl/rVH9+2VXGJ/mC5qgUUfDqszWScNX6hFY5zXOvBB1DjoFQDZSo0y+kQdTVXi5LcQQldp
OW5qiXrSxmMB8vllWKm+iXUgnUkNGL8yo7/v3TtyezA4lTOak1WE1RnZjnDA5/XhTn8fNFdX/7Qs
0fN9NgziseiAoS/BKVdhog2gmLMBO4D/+WXCR2g+fJRpcJnxlgNXy633nrS9zVJRKZufqbCBmrTS
A5PhrqTyrvLyY20MVvU9SVS0+SkKkvsov8OWw7jZs1afcTAwhjRUlhjDLLXexalEUZio+O5OTyIt
IN87cY3UgBOk3pAZjLnBKDXwbamLIQfxfgkSf6VbXVg1BbHJynOr/tbSHpBjqYuSeRIL9Uc4yQQI
cyQv07E2fpp1J/ek00fz6LXJcOSyQi6VxRUqIFo8BkmmGUAu6vAfdSYwbUL3y68814WN5fe7kTkd
HhvoX1hbFARIJnadIk6+M5C46gDEs2vT2MLJxd/WayLFCzxRUWq0Hy1R1rVIGTVgKMw7UGt6Q2YE
KGUDw7gw2stURebeiqI/SbUOgBlrL6tIM0ctaCuN79AugJp2FWQ1rOLd2hnVGgDsjNEspwLQZVdn
0pG4GmLspDaAp+t3RVFr27Sf3XODvtKTMQi5N3kt8RHShI50sz+aHLsRoCt6T30Bus/I8/s9NoLy
zXSrsFVd/uSBwvrh+P4HZBTg1fkoGKZS4aVq+B8LhiUVEN/VHVMVMZUht4I3O8CdemEkYz/0cR4W
kuiCFAlohB+WCOd/pwFoTasLraABBc3FofRBaovjWhaYBjg0utTHd/dkGDv05Dhv+FGulm0m/2n9
8UcHmoxXjuaUg20Vw2nCDvopszPU6SoPW/uzRxHiDxw9RAHrcFCTDG10NmMpt2XB8y9T5WpH0zfs
gMQUsIxhmzom4Lz17IspwLw8VfF/yNhMQ/bYeshgqZV+3CUvvcUA3djlX0hVAs05s4AioAFDXbDo
1cF55TVRfY12NeIrZMjyQ6eaIL3c107cEECoV9YhB5QQm2WA1yCYm1RlIghg471Emnq71CgOsn+X
qfQQCDAtks/eb+8omb6H4i/qHkMycTxOyAbiKOCvjjKtRauD5kbunnQ0sNF+QOlIdCEp4Xn9UHra
pza0u0DkBtK86FOgAV9/zkIMAhSaAsXlxbxJTFE8giTAx6aXRQ+DTJtwEXGKFKHOsn73aUyJ41zl
4/g5YPwrwvtspHybsmH6NqDvH3Wm2WvZ6M5tFiOqoJS+LfV2p03tDBoEiNNfbqCGdm68H3/DabYM
q17HZ5aoy1tiR9jX56l1zkbnRHqbiwTEMcJ/a8F/GvasEABZLEGlq/pnU8c197mU3QIcBcLhNBCA
D1+Ao5pUnCqAtD37o6hfCiM/UB+tRIsgwKdaf2m6pRg8Mbv9qHjdLV+kQerb/Gyg+QxfuWW+XSFU
mNEOh6Lpv0aRjQMpgk9ZIF9palTAs5lQX88zUL+AYXB8pAHs0oDgB5C0LaZH7mAgte3UIDnocJrw
yRXdlAc08CQ42frLz0QO+sG2l0Wkdhxg3zb+cHOrub+0ICbTkqk7A/+uv5AK/yX47ffwJ5B6Ph7g
JONEYj7oXfGVpDu/VUcGCiU0mQRF5+B0VcWz4xGUP2RepusavxfLLfyXz3oZuryWZl8p9nJfdItr
GO6+Fqlf8wi1zlWh742keEz0WlxBwdo9d+nEr5NjP0o9Q/uTGqJ4qHdl0rQ7Ehlz2uecV4+OHb8v
MlHvduXMXBY1KRCimS/9zaBO4mlw1HE8zSqc84YGeNWsQTMPpI81KwU9GbmMYARf1nGgl/xt+rFo
jRh5Ld9MQ4SvPxX20xLyWR0HikuXEIKhyii3Dp90y5Tc0aCLm1lX9kikI+MfIWkvuhO28+jGsoQV
GNh8LiLYfCwwR8FqqVwfiauVnP8f1wKSyEWvW3k0UaqzGykXkiooI7Q2AB5VKReIYIISztoW/R9o
XdutCMSrgby5Wky6fzRUqpOinQGKliBV16ADbUAh5o7aSPOriWYXAHexdtdoQj87fSGfLRwdook1
SX7EnpZuUO2M44kW72en4R8Lx8xwf0/KuFsWlmgWf7Ra71XXDmnZ9le7RAvGkLrxsCVZTvwwdTnI
4fUY6Wy04vaoKFdTs+X/SUB7jh5Dpct8DaTjKgSIjtELmchitzguyo/gxgyUXNm6TUDXWq+6+hWo
ZkXnPn6cctZxKXXGc2CD/2cPRreQBsuPUO2fClntRIqMYcOEjsQSKEZCh0w0NTmwd/YdAMKTDtDc
i0jr0XA0a8Eajw06dn16WVU7hnLcDVkW5eokUUMbfgriJwkW4UzqUOIw6EiOn65L7qTUQWq4H8b5
t5EjO2iqmjCa9QkSgKvORAnK7JriRKpVv4pSrV/FX7mQ7l/40V2oK4LA+L+umFdxiYSxupoD8oSg
d3i6Qx+pfmX59wbdFAvos6Vw9Ek0gJYCphEfHIDKuhpokW9/WzWs0DUT7EFtAIY29HLyDkgOqX0i
+D4aCK3P/YD0W3V3LiSixWVrVq61rO9RVr4AAa6+onL6bWZL/4iObzCEGvNzg4TBVdfxYswszfwO
JjkeAC1yunr1rD23ffJM+jl36p0YmuY05bEGMP4Dqb16kEe3A9xTjlqB7wBhCxPsGF5F7MoLfhNx
Lk9Rm37Y4EQtfvBwRvQ0pxYqm3A1HK6iM4e5Azqxm+QNTU+LvzdG3aEF19q+VGF14NQh+5V+FXOU
oV++zbZziT9nzakA/yiafD9Vibb1Jrd4iewGFeL2IoxGUb7YHR+2jVbbe3Lg+ER8QIvasbXn8oVU
wgS3RNFr3pFEIxXDxbXYd5JoKBTdh4d2nZBCzrPlnUoHiKNkLcehfqxKfEFm/vfCA6T0TCAsvAUY
PdhYqv0iuwka0XKzAcKqWSAr0VX4asHR0xNhrHTAXxajyx8IbCVWIMQAWV1hWlRwpk/zmeykFwKE
O6qQeE+6BeFFXcRE1U+w6uhCeDxuMxyWOhU6GkQ0RyHggqKQxM6YFXc4jWRa7MwXO63RZ2BG/LXm
biGJptVNB92JX2U3IZuoBvDPOTisQRkL4DTaHQNg8bsutlNgaC92SxVt91r3Rgt17ttoxyI7+E+m
ja/1/rbNB/vs4c2yDDO6+8859iIFsMswJQv5+CVgMxflJ/unaQJ+GitYQ3kg60IfAHvjuu1tGUdZ
apM/2M2YoabTza6zGmi2iiCutgF4h9ol8qsks4YNTTmQzjw9ys+LQYuOsgZpyBpuDUIzFPqBb6AX
D3qagdpcXSvxXszYLy53nnfXJP81LM1SIOyOBXjiTY9186b1JxdVI4N9RN73C0mOXbrXwdFtZB7z
8WfE8K3jZrJ/dyazB/xNWrE4N2K64isQMA3dM0pJqg0lbzPdufZ15n0tuGPvdd73J/KoYpDM0F72
w8MuJnvvluZnD9oP43Pgmqa2ex9D15A/dcYDndlnrsm2bqO3JxLBg7Y17Ln9Usepc2UKspv04H9i
6MH3AHis9hs6iNbv3KTS+zYO/v/JzVbRaDlF+/tFhzHulosCG/D9ouu9UXB1UXJrNCQVLA+8CKLN
xk1klNNTOhkcQK4V/kid2n1zHf/UJSLHaTkOAcfMB030hwfLgN1U57G3pULlxiyARMFwuLdWII8m
TslBpw0cSEVFQ0MEpHO9sOZHWjWNoFkZ9PTb6pDjn+p/CTSaGXrDO0D/OaY3n3JdV9h84EFjauhF
wKXbvpBGjnkRaBoQIokFbfUn4jNyMcrFX3ZGyONsPoq57xS9ibVt8RP8Lsvf6XeFoZIkSEDoe/sH
By3XpoDbzbsDw4a7BA6MXw8oHEBK4NlyAJzTAZ71j9Kbz6xttDcvnrWdcErjrBdl8zjnIEIlD1AP
BFMvomcwFz9mVppeKgvoR3TH9KNoaXmQ+EB+JBUqcEFojgqfPY9AqRQj/79zBTppIze3Q94DXh34
ln/JpKTBcoYICMi9sVl1NNM6tYSmv1oHWhAHX5MglgSgALg7UYFi/vTHtjkS5dbCu6VoufxcS085
G76RCvW+KlHvRtbNNZyf2Ck0RyLqWji74qoQ5GxmoILBJ068p6c26CvwzF+f7J/ksgHNdZrc6AWx
POLb3P3vF8Rggi7LGfxzZVgBkMf5bS3rYpPgaEJ1LYA4aH/VhSk/YGTF6EpQuqYEkyFSbjXe/kGP
N6V+ayPwWqRsSPZGwytAaLu9uBb+uI8H2Z4XXdqh874FI+MggLWw6FCPne01bIVRMmY9/s/w2ciB
KlDHv6HD+ZZn6Lrl+q6p6/49rrvNOwBYjV38ICUKEwtXkxtRoiYsN1m+69S5f27FmrZnQDPFi8M3
A1ebAEEFur8BhWCmdlmmZHdsG2WQ3JHBovRNfLaPmleU1JZ8oDIBKglYawX+sXSgH5xki1yuCNYV
dwGWUoS7WH4Delzb49cYvft4U8/597uZbcniO29x9F2AOuDe2tbFy5gU2d7UuBZqsx2hfKRq5L5W
ZCekrLQK5Qci3pB11ZNIg22MD22dm4/mBIZKMf821D4/2B2zDo7me99de4fTH2cz8RbbMLtCL7Mq
HaP6MV48A9TFeCaNxfApCFBgHM8ph9wD66HgubWh2rRBEY/Yff+nM8UJYDOzCrC3o+4GGhLAO1LW
eZM8APMzeUD60DhwlMziQQzd4p01WXLV2z4g3ej7OIzKBOCAUEVzowE91XYwA8Z/h/KYytzguP/d
gsZLHJm6fTiTgbx1v51OomxeFh3+66YbrcAZWhSgEczd3ofxAIuQCYFKGF6DSVSr2iPglOOb9Kv3
ocHGLupbJF6hSWJsSZGBxlTtSzfqYG9bVfzEBWrl8WH8Je3+D2nX1SS3zWx/EatIML9yctiktLZe
WLY+mzkHEPz196CxWozG6xvqPggFdAA5syMSaHSf0/Ez0DCCLc7CxXdn8c/mYDZfgWvGzxkHHiAx
IUn5HGKFPOD4/0Akd4GDYmNEUM0zzkLBlGk2QEXkALQibZv08UvDeGS6sfGJoWDDrDk7xaMvtn5i
ZhuvRRXCPs8AGOJhAUSnY6nVZjyy694GYMaI4lxZNDEGHBdqsxgM6IkxHMt1qjZGWbmnVHKcL1PG
gQsxjHsaCitZj8zHn7Xhg/uFmYJfUQuMjCw5BJxi/bIYprI1MviXYooGnOt+IgPO8t/m1owfaDK6
VNWO4P0y/Qdij6NGhMmabycc+HrutkD97WYAgsETMhXGp4DhxAkYK2cSmYwL3DdQAi8g4FMyN2WA
fZZNAz6+C44aziSqJzzhljGrjnFoboguryqQYmWK0npqE0ugEnCtd0CQ9UAGC+oGz3fMyOIlaqeQ
Vvcaz/Z69SQQvl8DxHytgSJvIfOx2QT2cqN1pZZ8zQV8k8DOX17xda9XQgrXvgFnHG9dh0WGVZfF
AVW2AB6bQ3/nxgynOKMEtKIG4d7moWlEg8xjRM9Im7ROdsg8F7AZeboe/DoDLJWRm9/iyj37sq7F
RDHfJmUdfzTjBTV2Wb9sqBJGDNbRW0T9Oo1VhSz4ed2rvUkmNyz0KqLGKQ3ksQ2gfdnZo3x80tbF
tsWjDxrro4uDtBPSDB90YY7wGM6sqQzHBFnTCYmISqvLc1peFCBYc8LkoZMntGuKH880AYhhQFn4
ky0fHtRruwxH6cm8992ydpSWFBMqkOMAmV7aluSx1QMIxkPdMQ11kza1A8A2XEJGnU9pAxy/eJ1H
1mwMBvCygagiZMMbcw/cIu80o6jlOhOjhJS3Vs9rAHygW/nVvHMrY420TUjkEnqMvDcQ5jJj3NQI
gG0XUPJ9tt0MoWZmAusCI2ocd/xzGIL1ikxhLAFjd93XWf+fdKq++tmMt6w3ZCY2eNRSLSxkho3z
OHMogPE21fE1MPALyO16+WqhjAtRBXP5inOlt94qZSOSVs9jwYK9LozTdXJlsqyAw5AldVo92xMw
qRcDf0upuKmtc2Ogob2Za08Uu+On4LDdamVgyslBMbZm6bzLa9DflOvQMdSzSaFUd2vxHViY3pFE
hWPjQY5q6vKaxs5Wm1EvRpWAleOC8vdCzVD1n1ve9MdciiZ6eJFC/wrfTdRvTf/2yI6j3qWfZqA4
1z47g7KDnSvZmybDq8Bahe6gu6Qf08LGueP4gX7NiLtIznLTVXPdTKunaar6Kck8Y39/pRt3sga2
93nGRMf4V/og4hACDZR5nXzxFan/3kGLqEcN8Q2Rq9IKfm+bCsCAuGkFEkMDUMQGYOseh6XG4U/x
fQBA0FfG+fSM7+wLSXGgGoLvs0oAr+U1r93qlLss6MojaU0fZOAcBeqI5iK1PAw/MbDRRSmWC9jf
YltMG2S1GQZy+fPi52AYkFto0mo75q7YeaAoBSy6dbFL8x6PoIpis/FTTVgl3a9D0NHJyG38xHJU
RG6k8eh7ZQT2VLd4aHNkSXtx1gQnwBQ7OFnyyt0bgyBoLtJVIrRtuADVMuF2EKgHwXgQh3fqpMOO
5Q0ea6R+wwABoiJmgoqE1GjoDy0zXR5E3KqHnaL71pOrMUqOb+dRQpoI61yUuLk4+RZukSDjQhjn
3vcNJGCgR7I+z16N1hmRbwg5zuPeLBbmxDWAPf7p5ojOqJF4CMubrp5bzzGPfYr/5USnjfcSKqfk
ghNJdLvcEvxU16OJDGe5HtWNErLC+2QmRX+w02mI7FS0Ow3Jd4e/pxUak+8jEz4gtapAbDGbAFg4
GO4Xw5rr61KIChy8GFZ5Gj63mX9owQI1b8r5L2TQt59NVyBT2km+ZT3w+8lyEE6Gc24DzOfSEcQ7
3Q5gxSveGb33xc6L4eg6ebIt81U8FV56yhYBbASk7PGHzCyQNJll7V7UwD3lskH2Vi5wUIFuX+B1
RmqypsYb5hxl49bXBDS3F99EGBXgetbX2Lf/8AcGzAiXH4zFzb+zfGi3SLRvH8MGgYAuGF87MGbL
IlgP1Rvo6eZGZotwwws32biJ494b39i9TwDs2NupPrqG8GL899OX+8hGTw1OvB9v5SJ9g3pdfB/g
wpb7DJzwt5ucT/yhCsbqJTsrbp02AQTAmn6PJ9buFiC8XOZmdJ8cC+TNtt2jItIo2s04AWC1lNiq
KFVhRzFUYFKVcKuyoR41a5CLIdJjcmOWizTGnx4fud3J2jx5LoA39ZRUvL50ICDcMK9zXoFzlOxi
vzaPBkgmXntRfbN5YSGsYTRfwLCG2x/Spwn0AYdCAlgGpQ9kTNmjZgCy0nax2awwMhUUJsFdaqRL
7afUk3Fgi48cvvepbhA1zdLLEBNBnUzKxXOQXSakjL60XPQvPyU0cId2eBlxDittSMKloXjzogGJ
w8rXNr/ME+bB13B2+oTJXQfe7MUUPhFlLJ/X9iJ88WhJkZaDgJdt47p1thN22ageSMKHhiUjaHNW
D0j3jn0KsVpGCjkAFenQlIYhKhywg0QV5CjMWmnpwJW0XglyadLmqPNqQ8DWSFbpfGnLk2elwUZt
GJDhcuoGAZC63C/XbwYAvLcAhHCf2GI5qnFY+oJKY9AWvMtDsA8+OG26ISstX8Y6PBSiAGKZdNeK
fErdjcgGezcEtXdkjfHbGNss3ftxn1+CqnGrr4vH+g2gFHEvNG7Lst4IP66L4ghygA7FruZ0XgLH
LyMrA6ghL+NmtyQe0sbcOIkAvwXQ4sVIT3HvIuHYBaRYXCzpKx9Btmsn9rwN5JDhUbNraoaSIz9P
X/MW8EVBk1YPNDQWPKqR7vXZBnf0Zw4q3B4UFpn1JbVQ8w8YuJltmxxpnX2F8uN59tNNKOP//WKF
63GU5wEyJI4VSJ8HO+rixjxbWZFemZIqp6g/dZ3Er6LAcbKdkP4TYmHBjqYmdQq0GmR0tfku9jgW
dl0tkksKVhlvc98NyCAs/eSiuh0Su04+zv4/tmSO8RqKzG/sT0ay1MB9SJG6VCcIfq7mbGywFG+K
7egze4NSTfvSmp/EkAIRa7W9Jw9MXt85ltSIXXYrgh5mtwcfy3hlYCo5o3Z4PcTYjz6bFSgFq2Tl
r0Yx/zCR4PUX5vGqDimu/nbMQF2VgU7QkhkDcsSRPKlHghUofwNEiSlLYTKc2hxxjwAKlkOqlgHT
iBOhFi07kcxB9tRLALLNobWeVsSfSqwIcTqe4j3eDLZxpkaNSXUznhxkoEdK5zCPbeYCvzayGhFB
u2h7LSN3rWhAsnwKihRwBfs6BuplaVr7QXIFsiCfdnYKduXVcOdvH8h5PMdPflJ0h4KSUlOJCSrW
2L0AHc690PBGQ+O13o8VIGjILIvrz8JJUKn0bk/yDz1/uk8IjNxcwLX4pwEkxp4PFujUjID87V0T
u6H/wKCVCk23BS4FhK67HsCaE57YkjtgJiu85GwZ9Z6qoNt2ng6isx89K3grjAbQXXWhpllbr4nI
jtQkpCH1SJYuoFDF3wI+VBdNPWqC2U03/tLV6bZfaiAHR2Ev8m2+5NmFmo4Pb707Wbx46QXUcTg6
75oW7Z056UtmIvvcjQGuLue5MVSeYZ//1qAiVpIPiCAEh0OFFT3K4+6ow61iKfdpsHCl0I9+3uZ/
Z/kCPkfkFz2hTjN8qqrVepBzVMZ0HvMeKyCJtoBoe/8wDHG/IKKLMYDwts6AF9qNjGxIa/Og2awZ
GHXHBmT00cg7OJJ+NoLy6NvlKxkKBo5hHAT8odNrF0rbXad6ATjIc2JNDc7VZD6vNqH83ACxd5XJ
S0MtUy74/7Ifxyo7AZv4Lj+JBCrxqG/j4LyE9xlPlEvEYv9PgOv8QMlrcKGm9Ma33r0sM1xAN6Bi
XNvVvxr/uy9Nb85nPMFRQCdHd7auCMtdEjeTemrQ/3D1ZFBPCfp/X8kHikXPFjLo99yYw7N+HJAB
md4+W1T/7pHiJ+Cj6kuckwIBFrFvKsJWXc9hqEWsnRPJwqLKUeFAhdv0rQYz0nFqj/0AN6g4BBXY
JzW5V26a3cZC0OPgreAEI0VaekcbfHiPJEpXL3yo4/6MqMNcbGgSkKVuWhtcbLYkxUQBNNjTiyA+
cJmXCMR5eepqeQ+kBfYZqGPG+WtgTM5zZRufEpkQaTngIhBFgLrEoMt3TW4nyfRkuCAGoUDknPIf
XYeQFwUeQ1CyuEDfGW9kZEaBSCkfBwTPtIh673KyIhE1cm5tr51qhgBZ1p9tb3b3dJ59d6hNx9aN
8Ndr6B/uTtpJp4+5O29M99jbAUD+12N5bUeKEDXOEV0wsbLs5Az+N/yzvuRF4+ywlMj2nhwmKN0G
RCxvN6QdUmd4tATwgv3J+jKDtvCLADWLtCTJ4nnPIHMNH8m5mkS2EaDlPKXBaD4PFjikuhRvoMnk
OypgzZEefA3yBJSC2LMOm3EA3mJsfqZy1mHKcYrWdeBrlJWwCI7le7fqz7nXmjuVU6r4+zzgwkdV
6goAGqK4HffnPuiM1NThSkEJqGHntqfStOV5fgyStrQzdmPJUZYTjPGWhKnpA7+UulPuxAB9gGUH
YjjVW3FkaOy05mYiEgIdfjnxPlC8DJqcQfNG3MkaL+y3bQBIelLUcmNEPWpM2hjpMTE7IAnj1oW0
/lR62wCADls/7+vg5MQTUt0SBrx9SYtZy+T+NmOV+4BT2naPxUARdcSVSXrP9RBamfGIVSoTAGdA
GpCuvBGhtSevxhBFpMae5Ct2Ehw3iAJJvdjnJBeflnqAaMNST49ZiLBNpHQkJoMFpH8X8zvS7rxz
QgtH7edJZ+VGDqB0+wtJGNk+iTs8zOmBM9NTJstfrMp1ziElft4oHDNuN33rV/s8tOdLOiaAA16m
/jM1YZF9Ld25eqDRIILgMPSxvaEhk2YzolGWvfovJAIBcrobOlQhGmOGgygwPD+BgGFPytXyEMtE
bmE0paw9kYwuaiJMzGaxTxBxRMQ3dZariEPP2buzh3pTB1G5sQgchKqhqdPaqLfJmIPmwQSsl5Td
KLppQrGwlYpr3cYTiDvSfkuyvkxwWpYHkY+09d/AUfscNmH2aVz6+aVy5s+ofWl+w/vEO4wG8J6K
aq2xUrDxXyueu0djGc2vTcqxdIF304UC1L0A26AhdnjYKKRrelHDtI+yLGi/FaVwH+IFtVs0W+II
nPUnSX2kobwFZMqDK9cX6z5xPFQZyqZuOYqPZpTag/PNUwoDwQOcm5QohB48nOVJk9xzbBYpaztv
t00TL9iK5hDqedbBilxzSR/8qmRqalJWST3vQUPlR9Po5/4WRevW42RUn8XKLTwf5IimcoehPq1N
9koXIgVNxcC7Kdj01DjTrouz/MFu8be2ZBOj5PS8lMYLiTioxcFhGSDFccS7ZKvtqOdMzZ9zb4lT
BqTVpwkx5CfAeM+PDDkUZKDlxhiuB54OyJeRtnqiHMSdmyBOrb02Ju37zaXx8rigEvhox6y/AH7x
rUEMX2YYvY+pp22sBcG/AMQCWqRtSYbDqdv57uxIeyejCZIuwJ8OJYDgTv45wUd2juvOp6YHu6Is
/jAG190Vs0zJpNCvHqtAMQAQXTCOFyDplfjV5AOerH/IyG7Eamtr5PPwQsY0l/YV79fTsv9+vhw5
kRucYKLMC9zQHruh0SJCLc+120uyxHsiziLANkUsRorcMfbKTDKOaQauGZy/2ku7Uu9XJU1pBclx
6cP2rE8Tm5qDOKw2ESb/9YQRK6ZuAh4Z+Nhaix21Vp040hgF4bfOrJ1RdkQa6Yf8I3bEsV4/bUnm
Jf7fYLQdOoAV5uEDz/wOBGVzDBwfCTCQSzAB6mWtGQBBSlwB+n0rJyU1VZADKeDOTatpKnImWYwC
piiOR6QWvV9DG3vy4npoEwgBjf/18ihTMjiOwrTVjZee6u42Prr4GCwhKqcZEs1/vQ1t7K+LBW7C
X+/8bqjv1AqL57VopoOej2z1t0EKkjX0Lf6rupB/Bgd/BvJYgYCBrdsQOTPgF0e5f7SzBfClNDbY
6AC6U0qpuRlbZKVsjX4yN5Wwhw1zcOiHAvX4zUGNPTl3nBuASlVuJPAXr0331NUXx7KuWyTlqHRR
sysX4XTYl4rF38UVfrx+vT52+Tp/sa1AbAA06OM3iaEoUJjGWAd2QzksSjZcwdGSAazKmL84WZh/
RiCedNTIyfp5BJkVoJuAscuFhG2YGvuFmtWLX00kHV+0KJes226SPxnCsF+413XPOftb632sg7Bu
LZ+1qB+N/rSO4QjsI/NtZgbs2T22XShYk/OQMbDA5m3FgxCHl7gDUjhB4EWAHpiPJAP5QQdqR4o0
hmAkFSiR6RDzy8A1F+BVrcZTnTkXO3YQAAPCWhfpMQkzNtuXMF0MaMpt27TD5UZEJtRYcgbqKWMy
WkXiHN7iRVYY2lHSfHP7NcQCr8G6A/kU4GBZ3AXJlQ23Ig/cbDts34OrU3hNew6Ai7EHpEaCqipm
VZ9LS3mbK/AvDRBdbAFXB1B5AZKfa4q36jUYWbCrJolpYBhvMq2teZXPERkmyQosB99GSgzSpuaI
jHLkNrRbJ5ybKzLXaQal7VEWH9nO4u0mWsPOAT6LmcwgFperV1rdAgChkzmynh2hULHaWSPK5dSa
mfTxmKUnrDQe27KJn60Rp459W6mRM63xsxjwCO5MhoI8aUGNbSGzxgqxztayImSoE+0ca0NugR+E
z76xFGfG879IRLbOjJ+9y4yNGskrUC8Zi503V+znrxi8S0Gk33PVAjzeacRCll579J7zFyvZWAae
Bfq96b7LMgHChbkIXRyrui6IKwcPhFxZ3Uc0tjML3cU1rmEtFxg0JM0sqyWMntlRiBzCvVeK+nkG
cyvKqEZ/jyNcZCs67QwY/32dM+t31+bdxsus4ZPHrWG/ima4hu5kn9u2NQ9mP5gnZOCKjbeYB8rL
Uck5XeVu1so2UQ2LXB0wTg5PVrPeWGSIgG8WaUEO7xbJ4BWbcQWStU7l8BhPkNclMz8oHSQ04wxZ
PwXfk81b5odMFLmxzO0YwLCOeNTzYBezgFqbKq8BHME2FqipLgFf3xp3KQBfqsfCZ9MFidpkZr/b
3njZOG03MuIoXZCtu5tGB6wGWWZdRxfkmma1nElEDYgMkC8gG8PxkZFFdi0IBU+tNZ9vZKoLLM/q
wFsk/L5g0/YH7YCrBmRnVSJOPn7H7gPJflUkZZKNnxaJFiaNgeoBjssJf7PBRHGay9MdSARA0Or3
44k81WbcQvbmHIIx5KbeE8k52EVmIzJAffCBqGrRKQTfZ12FC+qNVwNFor45X0PUOF64lf4iSxp+
JW08xjMeEmiot4KiEtVFDt/SEHSP+ONqwy79Kpq+ubaL307bEKujKM/Aw2tIxJ0Sm0lQHHEQkVmJ
+RDXrlwsteYeqGoeqKit7JH5to93XVD+aPsD/m/0f6IMegQHpnAPDRszTAS47RbLTQE6pA7I21Z7
yJFLhUxAoHKTNmkAZB0JlAQfwTP1KaMhvsE3NdmgLtsCQlfibEkRggDj+JbIgC0L0o0lDJaPFIsT
dXmwIMSFwNQSpQxY2GpMqgJJmxU27iMI4IZpn8x1DgZtNDF+8oCedoYmovE0dbGHs5HKPE2mF5E6
jkscffXyha662lM8xS7gQSjBsO58fi3j3Vuiocw59Aa3RkKFVIgCD16/Gm6TEX8qyF1BeixxOQC/
sLMPKTJUvKCMLxYAVPYsqfIoTUNkWZOwl3kK9+N4RaICaYoEwSDyoaFWaOc7mZqL247Ypi7r2/Uz
Sq4ki0zffA5Ttnf9ojpnmQivrjV2PYoI0LUUxK6kGmgZ291oQNLC5miyvHVnmiMDl6Kddco/sbHc
mgZUD8opqKkQiI58f2p2FMxX0XsVuKdgv+r+Q2dYcXzAt3P+h5FcrVnlInDaJrtrb59lPvFRZ3GE
8rvSQ2xFHQCsI2RLCizy8U1T4rHbduiSJY1Vhoj0bjLPAevcyjZ3Cm1c+UBGcN8S3IjrAWCQfzoF
NhcGs5D0dpsAR/rCzH4sBdCGb/WkqUHri1gSjh3pCe37ODKyhfWbeiCrp/Zdgh49zzt3eMUOmh/0
U1o/5+9kYWFtuD/jMKzECfLAOLAZOqvd8j7p64iE1Pxfx6ZEldPu/9MclsSaIyO6hYK3R8T/sDWJ
jemiWVDuOFVI+7+QTdUgNm2RW4qUhQhWtBv1/k8yvL/f5lPcLJIdpiorxH1H90ThTx0sFTHgKtvA
HXdaAWSrnwHVD4OnFFu91zhLB9qpfhL7oJ7LU1i0wcWXTecZ/k3zkSzLkBuIKjzgBv2b8X8/3xxk
+7n3BwBB/7zYAmKSpWLdn7wuPnWSCKmRDfV8BpxP6rUhA7m4w/yNlqGkHOxHd4ZmiezPOU5OJKeG
5rOIU4nGoDnpTmAxPOupqFcCi37fT+WEAnNAtQ9sm8kj2drtsV67QQYK8P7hfZHvStKQkeoSOFBR
IZh+ay8nyd6d9EQ3EysfpMij+jJFLpeXrSVei8BhHwBn8gsrWCYJwtoyXN+4w2hMpGBz81ovFeAj
JLuY8rvpfuhHenJ211q4G00uBoyo6QyGJRSwi20WIoufQMcJblxBh/ehRCYnATWcEMeRsjiDZoL6
JCY3QLYZO754P0hEoOMkV9baTs2M8sE022vpP+b0yvwxaHDkrO+J5tQui3zpPhvyBBhbNJz9Ujfp
7PqtS2NqkF8AQhLSxECvvdA4WUxjVy/Zjzu7umFAnNHCClijhzdUEst2nn0ghDxNYxY8DmA/lYPO
CQGsR72givd8xtaBFFbomX6Ulzj880sQL5GwisEFZI2rO+D/iee0QH1vgOuTtPOWbi5v/STdq48U
9sjCj+h29Q3pj0S9m0+sPiKZF9XCkD6KScmoQtri29LbrxBANubiMoNjAVTw2YCqZafAOxFV2Epj
LsMyXklKlo6RlheRAXV1Q0IQ1iCRHOxya4+CZ9Aj80vlxAKsyVjChWmP/z20SPOSeDo0JYjflVAv
8Wjp11WLB/i7PNzdO9K4C/4Yh2a9Gk3ZbVaUOG4z1HldFnm2WwTujIj6+5h61NhTD+6dEEDIUqkb
clul751MD2tvqXcgCEW55LsduLhxwuWPSO31zHnelbnpVUjz7ZB06pfBKwAj6vmZFoAoJBqRh9BK
kh7sy6ksP+8cB4Rw4NbGmg24niQMsri4FDkDgMzkIs6eFYDXxcGFMszJkIQIGwKJRdhvhhNotXex
AEFhAIDYIxiUn2/KV7isDtMgcb+aaDl5mDjm4BFqgIdDXmzXbqx+X+v53DS29x/kZn5jtcW/zVbh
7mbHYxeAmJsP6SzMrQgBcI1a0lrttRqcITcomBKIkfXVSe+/FmcyrxZCK2ZZ99c0YWzroGruW5mW
fzMkkPzddsCmB7Ibvsfvg8Hn12qq+20xjfPTuNQWFv7AFu3XKgXRUbNNlhmsex+QgwGQmj90OL/e
zKklifmwGUZ1z08CMXLpmMeV+l7xTvTVVgbf0EVowg+vJC+i70Nd+H0CGtIsdB80VKRk6hakYS0v
otVqBsljpufS90G3qn3JhGTaRGvvPhddKJNfmVbcX+39O9Ez6/mU8fsHpqHW0qQx6ipOq4eN4vun
0hdTf4aOPtv7hW7+Nnoufas335aeSH9YIEODxqiXYKfviBwJcktQiYYMWikqNIKGAtMgvA3VVTrV
n4FH/Ya0QX534CBAasGJnocMOcCmPKwzKE2R/Y2iQwli0M2sm/c0dqky6Febf6jJMgmDB0vOo1xI
hvpPlDDSnL/aIJsuvvggNAKFSajKQ1Q9CEfNUSk+LQwbb10hskrxELfsUHlTFd3XmZR9BQC8wkfk
iPxt8ESbpgCGhd2FC0AD2hJLHGBoq/u5+WDUpYaMugppLHRvSZ6jIoq6pJ6q4pMJ/pp9bKGAz5XQ
ykyu6Kl3JzNyd0RSorQBsOx0GN0RSWcYaTsaIlHsbSoa/n9kDig5tz0iT9hmLm85yYCmNc6p+JMk
KuXYkEpt0QNEZbjxSEpkzhQDKAWSpK+QiP+e34wz9vR6M4edg6GCt/hebUn+1Gd9dwiX9CWYY0mr
ItmjVJfUN1I+o5AX78nY2IWAKo6yeecg7fspbQHVkSRV5UR+0/7eot78RDLSUhPHrNl6KDbd3iny
dVyOFWJSkTamnmHLGqW3K1iAN84Dr2vTl6XK1h3hoRoJ6Nyisgl/mIhm7Um2DP50mSTaKvXuZAB6
hofyC1pQIS/CwZFEKBB/7zkyjQRSwXc09l07PqzDPKW7tQTV0b3+fjwPU71fB5Z8jdch3vnW1B0d
3na/A0EYFCICIBGN2V5qFIZt6tnufgdDCEcdk20+9iCZ/gSY1E84WAwe/aBbuNgbvEGGNKKA/qEu
neqSu+HWRKD8RKMa2EHItJEKUaFAnbvMbyKlkkIuhaQhGQ47YqyLPHM5Tsl0UEPSGHVXXwxW/PQm
x5vZDUDF+qiPw5yr04LXvPMB+HQ3e2kgxENXUzOTPqNrKlO6u7XB43EdkmqnLiLnvJleuep7JiN1
Z+ojyovqTyi/jxzL65OaIrUznK8PWKAY84j8YQUiSmC/pcQTDYswQ0p32uxJQw0pQGyHnU7lp8DV
k2CkWj1UXha14MPaKxvS9Hn8W9fb/l7HgKlHEV8kmeMxFQ94dr1HjHUo+CZ23GQCPymtInPtfafQ
F/ho2hh8ZVFrJsvWDMErqckfge3/V2fbxo7k9xyS2o7Ud756SD0iq6SenHSVD4A7uWay1LYkw6E2
sFm1WvuRLDTzzz1vkmtQuM5nMBx0SC3o2wOn8svKtS52VQMKuS/KXuaq7PDfNDzPsfViIVv8wUy7
HSrkjWY3TEBYCpMUOxbCU/DWTqlTScJDTSVJcbSdMSObKkKu8gxKsX5jiXS1+j8K4E+GAOk6q2dB
Hqyfb4YgkvoMjgocZhnZMyEFzw4ACyMNGqwwhUFIDOk9vrAag1/oFNRhfdQQx9Rzqub7jAo31OWh
HnVChcHPLRtg0uJtFuR8e7eXcx3zuWSrcdZyoIHYlzjFOkC6d1nX79mMbJqkwhGhRdFmWwaeWcWX
c59/JrlJhAooXfdywJ0iu7pKwGnBY1kzxQpjW4KNZ0OVUmnTLw/UUyVVaS8BX6Waiq1u6qxU8dWv
3lSARd6kTf2y2rxtW41+bveGDX7Rbl0eAVAwPnuyYUbTbudWTDvLQdFDlDBQ7wHoCpkS+fhMDRnH
GbAAB2seTlpR+LODtPTSkYeE8CXDJAsA8WACecZDQISiIrJZHAdo6DlQ+khmLGLADtj+M8ys7hwA
QfqYdsiVRlKSQILaCH7StlojxD8AcemNzXMGehYJbBm4Rh0DhCU3oxmwWKAUgEUZz4C8nBZ2yHLg
sJJsSaxkZ5tIIreRuPWQ+aP/EICHYOdLbAUBXNQVvB8uUIl6/PmGPG+vbVpiaI5es+HACXkw8iIS
QAHPIhTiv/WkjIMr7Bl/6xybRMAcj8S5mfCqxMYUY92Ei9f7AHGGkNQrilwilgTVVss+tA4yPE4B
KdufRcmMLbJA+YEBs/crDbF64wdr9oC3KLUoW11uhqS1xdp/bX/oyQtZwUw3UflxtVmHOlA3luKr
xFpY3iPZ3N1ZReXN5Pjh5+QjiFVBfbGoLZde1tOOgQd4owLg+fmj/QPJ6hjsUGA/f/6Yffmnv9o5
+MABWnl4mqrRf5xt2390CCMP1AqbUQ5JRtowyPsH5FtEJNcONAyBNCaj7saeFIk7zDbgairr6LrZ
f+6MaU6e4FCi4ECIlZcWDUI/IbC+D7PIOjyHQPzmVEiRRLgqfcTZbmlGseyaIaqz2+ZbmpXpo2uH
DkcCMrIj27U4kSxE3cObA9bFzsbphLsloR+uo7XVU1dYnm2wuqk39B3TBkl9KzxpgW4xh693X77a
TpE2gJa+br2v0sbWkDaAwzaUBZm1EjQ4bdkVLEH+BRw5oGozAZmcIgUvkQ31Zms09zXL8J9Vaq2x
5Y/azgRizqYc2xA5AVCQh9aGaXO2seQ8k1xPPBXDurfyakZ5lI3iYpAhEiU2kWOrIxJ5fqswAWj8
bncju+kq759z0TT52qAag5yH7u0iTcFxQiXEMrDNWPvFsW8N4PPmQfU8yoZ6gOf6PU7y8kwjVHbX
zw4yro+sy0By/25GCr50vxsCL7opW6pnErVhBohpabta7ZdYeMlJPcV1Ce3SI/dyaHx7p98E9ECn
hp7vZGKNqSMZNLh6WZCiVi8UnqD6aq3f1G9CeQUy1xegIV0Fb/WntQ2eCsPAAosFAOGPedhEapyC
DuOhaG22Ro0BTqi28S652cMSZamAMJHqgHUpYOrscUtDUigXe+LFxa3H/e1kdJ3MxnG1SPv1cDOb
8GfULYR/Z+13WsncLKtaWunQ8sexbdSy3Kx/yJbGiR/jhzX/uDFxcwShOuSBoj6pHE1EcpfWi4oA
sd+Gnvi5fDeksuELODDysTmAVA+4ce9y6pHMtJMnE8flJpJDg2uYj2yTSWDZRDbTDJyZwukrQF9j
aOO09kbR+9iek4yaGVRLT73Pm6NW0CzkqxW1gXxh5Xc3P1kDkvE3HhcgkAUsfLIdee8gEw0NuOkd
4LLa9WUw/6GcAM93GWRDttg9IjuZxqQxcRYQAe2m2JNaG+qh3/hw0WPqUWP4/bRbnWRQE2qFNlbO
SSj+Ay4cd8f9eD1Tg++eI7QqxwD8nitA4oBwmvsMXTtjq/zj/DR4U8HUMbshmnsUc96oldOkppb+
NKt2oun08ObypFHu95e/s5/oxsiVGj/eA+28PceSw9JXzJdIxDmHki/zZuyycjmAvu+iZMGdObmT
D/VITT2tcAqQpOE0GvNiUQOMCeoqqXZCnjsqFR32RSe15U2YbOoG2cCCEuP+PY1N6Skxjq9uf647
jt818uLIRSfMfZhAx2nyxvUngIuWFwBPvIoWL0zkqMxXU7I/E9MzNUT3TD1SxICVOfed2NzJP7Kl
6eaUBVtQ4BjRv8555/t+OyCFqK+oIh2NCQh9RZBdEdnmy566zlLm16Gyr2BNGo9eVvNM1rpmG3NY
xXZFMiRYU6WPsPiA4zxp7uMsId9yKykB2BXmAKayV+NFT+eG+D2DRyTKKquzTg63rQhprjGwXTji
a0jis7d+i8IBNb57BKXWl5LZ/vXmuUVPJXJDmZq90Q8u6oFgz39QvfTrjas2I9fBrGykKcBWXZYe
hurab1fUN6IscPKIQAVeHAYeppsuFcZD7de3Dee5c/bW/qjl7pTGa0Tj3uUv2CW0p49c+9Gwtn22
ekjv+WVOMgaiia0nLt8tRIY8hsj2zRcDJTon7aouO8pJs266nfTao/4BgUgGTJvSY+yMijt2XiwU
CqJ2EF2lqpIJGDmuPfg7ga3G0e+qHQvcwQZ8GoxITb0bn2CZzPCiVcoeFbRR0g1p2IGB2rJRZ5GA
gDzBhunSufMO8DH/RdmXbceNK1v+ylnnubma83BX337IeVZKsi25XrhUtoszwZkEvr43grKQzuM6
9/QLiogIILOcFAkgduzNgF5EU3d+eaHuh5NClZ2uyAlGr/WdneYgJ14ks/NuuAY1s8Xk9w1Qpt4i
s4LkGnd+9FRCkf7kOvxBT1j8NJsE67Zca6E7ICOo0ZJJYAMBRkUkBd/jEte48tiwoCaNsDbLqmtg
jAs1KDN4uB/TDBt6q8myJXjaqrXZ8gLEMD8nMXu8rVHm4+xpHDmM2Ft4JkuvwzDoeJZk5ThAtluC
HgGhPA1SPEDDWdau1MtH6vE2r6wNeS1SFajttl2Ocdri3PrnEEcbBv9s+dPGQqHifg6cx3R+Uq54
49SbNoygUlE43tVADf+VdSingYRWuybb7KjHYqc5WAcrG7PNFKQK6V6ZpqDzwK/hoJBzEheyk8kE
RSuk56xmH8mP8cB4ZYzg2ZN3hj5OOR4K3bSNCoinLFSpgyk9SJZNWwq8cTtc/2WMrokI5T4f1k5O
fFdVQV41G33MPCV5jAJbzJvyCzkDxahZf0YzfEv61o6hT1B1+7VuQw68nbHqFr4WtUAqfRCe4YgG
ot54JhN1mXKA+do6lyZOIX5lSKMuiqqfUXgU7qnHxIizclDYAYcIBv81GTOtFLt2xrCbee+ABjbC
utdml6Bz/YMtqfKAoB8hNi3q2VY6EApZAM82x9l1GhxoFDW/sZPpY16KJ5Oal2xzlz4RdIlgUTri
dIwdobuoP1ATAE3+0G/o2gi7d6sFDayjH0wXFUhOc4j7Lfi2cYzxMYOQo9yxF3ibGObqztGiUg3P
oZRv1ew0QsOhXwXi0SMy3PW56fwVt1j8LLQKeDfWjwfqtjpof4th/B7bevxMJrBRAganmbcReSG+
kxOCP9FzawIwQ3PQqLhhzvEjgsIaFl87VItWIAEZwAG3d3I8i6ipQ/P9StmSoYnB2QGIDtnaj5C7
YFaH5aZKGBhoP+ZTk4rOlkLdCRitPWA7aayaSsWpsUiV33w9MU0v71j/PIn6PYjm8a6gF4ZsUtlA
EQLUYmSEDjbeNWEFkCN05eceORzA2PDW/xio5mHyHUUOst1M1qp5kUesreVdKA26CZo/qPAekgaS
cpDmtQ46yigOcfXzStkMUIysGqOHLo8MUY7G7YNiNpLnzv3/ZVOz0rBsiML/aGoDSgKjFgNEXIGE
IwEeOk7CL3bhdns26Pq6cNpLV9XVCbopJ+LG8fxxun70QOY494hGJ47wnM4L4OTMZGRsP9fBgjfo
6A5msg8gMkemm/LZqrXeMkhE1tkxwc4YIDM85yId5FOVxvbUU29kehkb9uAAil4Dsvbzza5e9B9O
Mt0N/9tp9VDs8XeqdfswCtqtLTiqgmRjDKgPErKhbhpNP6Y4N9bU03HEMNupS2E0gLr/gS2y8xqM
KnL69w+y0KeBah716aaD5YkAMxAEniZgdyAZEuR5CF4f24hXXNo63YI+EvIU3pEa7vZsG7TFZ2UC
ntGMV/MMdKlcWYmCJBH1fKVsN+Fjw41uQ58D2PqqtnycTeugeM8SAHNm2hLiIFHcJTc8JXdUJypG
DaGrIQh3peWxHUWQ6W4o2Yj2pL6jSlFDfhvzMTV5775B07uo2LXsN6Jv8awBC0u6pKYE95THkxN1
WOVXA6pnXfc0X/ZW06ymEtVhagRd3U+TQKaSYZ+jwu4jjAk6Bb+bij6udsQzk6J7bVBlZ94PSLqK
6GuFYp1ka9kiA/0hGjPm8coc9GjFcKBzDnJjArOvz/gImQEMLLzpa2MCikfRahw5le01KbH2IuPN
PNQPRc+h4IWVxJJ5dn0Ym0RzX3LI6bIsEKckxrODO13/WVhITiJRHP4A6x92IvmPPPHbhRMH+adK
+GzTgsAZCHu920ZTIsCdqOUo4QE51Bo6PTmYrgsTtEcdtMbBgfvmMhtUYIDLQ9Eharz13JfRoZMC
p2uzdFVkbXgBTj680FWipSi2AoBtQ7aWVQ7UNyusw0oGSkEVOHt6EF0VTX9p5ASziWbQkI/ZzH2a
lo9YMdIMs1HNk/A1lPWg3yy/B31QwkGWvqqaYOvqbXKCVFoLCXMUqxlgHDlNycv9NpR2kBlKC5F1
mmww4I7Y0qotaG/yEnvGmC+8JkIZhVxZ0FqgZ+02wyLmgUw4zBLbTPecpVpexGC3ycsW8rdyKUER
ag4aJedIZQT1Gr8EG7D8FMOS+oICGbQ7AFzaJ8bBBIsJ2Qk6R8A4alTsr2EqAjvmDGRIKODogwHc
WlB13gC60aPaOXEEKnsnf6NrVg2yKmcadzl4Q7Zl5excLowDNe0kgmnu61YFdGHX+gYIWJMETAof
USqe3DeR8yX5yaUi6Sqwxso/KqNV470CjqTI20amu6MhlrDdhVuD1Vflfnxe8u6k+iqxBUIjwD/J
M2eNWl5l69wAvGNOEw0FdK6HJlyBRBAnGl4RXlRTIZVwTvkrWXhZov6XT8DBm12tbcnYupAxWvQp
JCvBHhcuwqi49GF5cCWpIzVI5Lo33Ttbl+MV++9DaARPOzA7qlnvpqGu/fGZQ5g3e63y5gF/O30e
obComRhUhuSJH/Rk7EMjvxB1TazMyoXy0BW5KZC61CRysOqSF6AWDFaBd+P0ASfZg6P/oSLupmq4
jhNC9W2c9s2xcARHCF1VVeUa5iLnQHPM1Vdz0VU71e7W9OrvhNedbbO/bQBybkQPxSSq5epAmwCJ
IOSTKyJGGbS+wVEfi0EzxHDEMKLwc0VGO8WdvkF+CiriUjo11XLP2HiyqHSOolHgqfMWN/HzfH3N
N5mJ5fRYgfcBjNQFysSQfcpZPVximZuirmHqkM7GGnFNNvKqOEvvnpLWFFAJ/TmUrngBUpPeiOYp
lZPmUB/YN24EJCIrtlACdU9DlpfBpkk9H4qsfCuytK9XqMRxT/OlW2ViUfPEWhuTa1WXURKs6RC/
DmM+AZ+BZ9XC6CBLTWNoyibpUILOh6ebn65PheGv1Y98c0/duJwg+eoKAfRSjffakn70eZK7m+Jm
zHyDMQcU1EbEg1Uj2VLsvATtisubH47vepu5Sx7XzaYTXYWSZoW6eVTgZcZyCJF82CikKbD9mmeM
ElDJ1MkfFGGAT7dHHTk+SY2oO9RZdaE+aQVeZ3q51yWDToynTpdq3WG+T+g+AB02SiNTeFqA0A43
twmXQ6if4eusYwhth9BtRCGj3kVLYGGSLedhu0QOGH0N6YQ9OI+gPk59M2kMmcF/Go2gjZaDMfaX
MnRWkWWlj1bTpo9jFKePTYr/pcq4jknTR2CD1LcgQ9fP5KNQ3R9fw0kPD3NEP+gc72yd72gOagBq
R8I3aKfN/FkN9hDrBmCJ+cM0/BKXMA4WZmVCIQq1Djg59RrA5SJoEUqb17VwyC5dka2qcfDBLX68
CyOnLkd1uT1tx0z/82/nIEc2inCR6PrFSYse/w4akHvWlLCVlk3QErzr8zz77ie9OE1u3V9bUZ1N
yWUqZG9qGiztoA7Zhsbsc5tYP2X4F4V0pdFvsxx/zn2AG3br+aIJHvLWAJQtgliAxoUs57VPAIz7
O6xzwf0eStZvagDz0U8iTPNNOEInGJIQzcKqK2sXEEoE1ND51gKdzVKjPmi7u4fCevGSCZzVrouz
zyG2PxXMb9ZKDneqJ9QgTcMDmRwzcU85DjapR7q6pTnZG6vvsJeQurrUuI7j4YngAkFgGlh08Lza
9MDVXTsJmUpGvcMaG12yARgVXYvBey7iES98aSdTb0PzMXKNTxQ6m6STAa+wtLQBr8U2yPyF8J3w
IVtSwDBN8VXTkvycJs26s0x28PrqrFe4b60gv23CNGo2A0hhF3cOQ8YZAQh6E3B5rZWXHNSF/M2L
ZZnhjib2J6+7mb2zz42j6+d7s/wykH45Wy4kHHMUn/Ms8aDJ3HmPYEnaDKj9vVBPL4R4CKFrC1aa
Ll0mYYQsbK99p3i3cbzH3hiiLTZ6Mi+C4eToOojCVtnYb0oc/af404ZyEs/19EBDoJeAfYPrOesw
HfD+tK3aOVAz+TG4X4VwwD+LK7I1lf8XUF7T2lRhqFMCd7uMU8Po6m7sXZdC1DRq7N9O5eu5jz18
kYEcN6hBtUglNqoZx2EJ0YR+n2QM9dPkCErHDnZUluPiZJMtyGrTJWsBxjb78ks0Aq9ctgmKmWTx
9lytTZfUNDhiTEPkt6iKm0zYIrIzNvj1qkcVyqJG8VHAt1aEwmW8vZL6q9dPYILSwUPcCr36GhTV
DzDCGFeBJ+V1LMK/yGzojruK+tHdO8zKvw7rwNeLPdAswE5AVGbFmlLKtNjWC4jpz84gsqeg5saT
1bFjF9bWS5Y1CSRWQTPreKz+HEAUUbi5ceK5r59QUanPV2TzMnM86sE35TPDpl4HgWFAoqktr2b1
Alg09HYkVjEUaEzLadeTwOOMbNRgf/PDEqOzrUDGtY/5AJULO8KuEw0KSCAPo/pTOc4h0CWCI/sI
/E2IMtFVaiTxuYmH95lpphFl5qICiQkIFjrZ9JJLwSHWBerPl+7Y/NU0Ul6SKnl7Kc9BkWoM2Urk
KqXm83UeG4F4GpAStrbMBryvwsZqpQ1Q3mDiLwYc79ytLlkAvgIwMFOIIeNc5F/W2Cmaa01iFkGW
URjPZd3pw7pgB1qwgxZmwqGqKLZFN92u9WMIDW7FqE+LeaF/s7ynSwofqnKhB9OjBoYKaFOC+1fz
AugTm+OWSIDJlKBqfFOlol1Rlxxtnn3rcfC15i2P14PF2k2flcYLOO4OJm+Kb/k4IL0mPOuxiNNw
/z9HgGSGLW3dEFs7s40jNaKNzfnq39t6kTwj6V/fDDVC7Zut+TrocJP3qqlfC6ywjf9iDsP0hQ+h
vYaWtHWMfOPHXCIbhE5yGGtZhWyCqBB7KfekGpR94TfkHEc5E6oKTqKF1DlMdxFgzr61WWMCvE7U
lts+1ifwjWjTlYMOZdtGjrvoZJcckNsor2CnoE6k1SwEAgNZ1TIO0h3Yxj8hK/hsfrCJDw5zAfXQ
UOP+YaOreLSR+DM1BzTuP6nH6aovuyWDlNMZ2lkghvbqADySeXIdqCvCeGE1AK4nImanCRTEp9Lp
GDIC8SqTJrIDhlTmq5tLbLO8hQ5RylXQBXBRaFplGkibXKOBWsMAIGAMosNeUnrPV/LRf9OVjjoP
45XX2v4czBoBUkOKdmqWAiXw6xSN7JLN101Q1vZyysG1AwjRycsba01TqQF6AVaNd5IiNwR3J53t
zeeOf0ufrM4J744W1ZmgxrCAzrSwXv4ueGzMpd/n9WubIjMRtMZLkNvuuGJJEm+KKBzBLFTx450M
RZMJVK+WkCxGzZATLOY+RYoaleAb5H4EtHV1fjDd/HtQ8PAZAPxup3Pb2LZ+XHweQvYljdLiG+rq
vydT+PcBKDEA23DubMtw2A5Ojxoc20jjUzuYKLKRV1HkZ4AWffTJqDfQc808q1/fOaaki0EPi4bi
JpqR+kOG/QWQw9uhbfvdEPsHf9RxNldDKXlO6c99SuzP2XvK5mu13llLukSyAHwLdDmjA+ZLmQHq
dIkpmIcNHfAdo6GHWKJ8DJgve6Mzdn0RYvkT9cMz+BDBywFReojKg3uyFQNEzjN7TU53qq2HwHK2
5IxixJeZDe1a3PMHspWB4e1Z61s4OoHXxZLLrOL1zZ46TLETFy4QJyc8cA0I3/jx53jYkLYAdXq2
Id2Bnx5dcrj/7JDHFeBaKBNoLnplh4IloPvQVp5hgSYcWZgoAJkKlTlRgVOOo+N0PwxttmbCChcG
aoAgBAcR32ohvOdBIA/moGxm4Uh+bupyyRDe8xh5Numlpvu4Ug6KC/ocpOL/fgjNn9jxvinZAIRn
xF9TP8OBbMMuCVKvl9YHcAE0JaV9lA6QhCJlXkPucnaP2FQeczgyKDtsqyDKFh6YZo9W/oPKXFXV
68wcpNiGfobdkAuRk4YR/xB1cTgwyNksb1lh6XS+B2v0gp81vv9dekiTvtq7STqpwRHyY2cvPVDO
CeKA30SXgjBV8mQoSosy7daObhV7ZVIsF0FuypIuxgfo3vwyjGxN4OhLPbBsEMPV4xRLRoXmUUia
SKuv3sYeCF8P59zx0o3a224q+jeDCxeqU7gflh/BdQmKSgiONGp8ZWbJY5ijyisx90MAcmXe9ewP
0/oR9178JxdQmzaT2jv2ALxcex3YYWa18Z9jGH2NwbnwbOOsfh881s3QA5kF3bGiS9OriQPjHE+a
ZzJpwvjLYS3EVqSpQ1nWZkSyAIBCdDWQKat4ikh6+ya+1fRw44RAhfnQUTqONW/X3hS9jIPXnNrM
0J+E15anpMhemRPwYtlblbMMAUrZGlFsPMXgX3hCToJ8o52ANkpW2tNIakCJ/mK5wbRkfr3zZPUT
hKSNI12prs4jVA3ahrO+c6iuCh6TnB1iKDgREhznIByZ0k+p6UEY42evKauJAXoi/yyiaklcmgTp
ULiONLIXrgVybYUoUWFRYy2GNtel2ACHyAMYvIUIHgbZmCBSAPWxdnAlbQLZJ5z/HkNTO5JJ2etI
D6HB1o8rsgXc1bcCQqHTY6YH5gH1Yt46MXL94IOP7TqZob3ohFt8C9142+isPfs9HtmzzAJ0jrtV
6EIFlsQSSEvhd9IK5FUhvDTEssuAHlOsQBHRAFG/s/FL43Bd0i6ZmrfqWxP6uh9ypYoVSNlm5iDV
91P3fZwiCKIrcORKHOGg753GSa9R0G1Eqg/POBofngXomCQzc7ifpM31gTh3MlcsZq+0JVO3tSEk
+0CmwgTQHeuhaU3dvGscPIabatfFOKBuQ/2JmiFoug0048ZVFzO9WJZGfalQ4XgeWG089bYFhmm7
SW5G1IFZLA0wWu1oAmyk4kc5J3eEsWx9/Wvkj+bKiy3tmIRjdnWmwl2MKJP4UwtjpOvs9otWpFgw
iCrZgZLe+Jyy7koBkAEUi1iv7WtpB/2xzUW0LnU//rNFoa2cgabmUxKsprYX+Hf6U8uT5Do/W6Lg
7W97SfBW511y5X2MZxTGGVb3pw+2hk1bQU0TFK4MJ1FyUUR9alweTv4JpCoXUTjWlmx13xGEs1m3
oV2+5OMn0viOrFgcYtdKQK4S8FfP8/JlX3rtaYKi/Ivt30Qljo+oPuGvZozqMBXVVZ/JDNQtP1R2
nM5Roszeo4oA6kWeXmwmQwyQQE5Qrl5P8XNoWual6vlB96I8XtWS2R5bT9qEztvWQS/4Vu/zN7VF
vd/oUoiI2E0I7V0hpo31nRadYil4gfwMzjDyB+pUUv3CqCDUihQr+OlkgHLoVYsqM5x1bDMvN7xF
mNaLFGWPnAE6YwxrhQ2+g/8K1PGixH36egchpgEZqjTxUSmK16jvFUUAQsopArs0GI0Xd3PdhGsi
XuKQzT3QODU3EjHlCsVwWI7m1bhwoj65gkzMR/q6r5fctdM3yB29tKKonsMCKlul4RqAM8CecbZN
B9/54gNqsTPBybPJoYz9JvqlLwb9DzDvOZtO96odZIisF5ySrMgPRcBkreGQ+DCUTfZp9Lsnms+O
CpDHDkVxLhvbvWqjhvWO/CBTb1HjHDnJFcWzh7IYQPIkkLh2qoq/Fl3rrsE4muwCOxOvXq0fTRFW
z3VnTw+oi0Z+O7bew3gzJjvq/hqm586j3RQrrAE2OJR0PvVTXF1wYNDPGvZJiPxpNJbRnm5RG2GQ
FTUAwh3Yyk4s7dktmy9xKZy3yoO4cmDn1sPYjsWZB3iUksOJ813XdOmLX4tgW4DTfMtBNPsSTfaa
AtIqyVADWYkTiFXaq82QQOY8c96A8n1LUGD9bFppe2hdpNPJ7qIUEeCct6jQ3HXlVN6+s2vt2Zm6
LyES7XGJt/kEJbqnzhbTsvIBS08+BO55lh31ERoIZOrKuL9UeCClqQkdjbJBMnzA77vMIH+cIXGP
CQoIGN9MgFOy/2QCmj7suvaS2PmmlRzUSYd1deHzI1Dp7NxLE9mpS01aoxy08ya2VDa6UnFc5M1p
0qHd26z8MBwPapEJqXWPrWi9Sc1HiEfaqi6prarV6UcMzvGmA7Pjv6LMxbHtx0KcluQJafrQmpzW
4ORWXbqaY9QKPsrDZDl4U7xSgTTOdkPIbs35H1MDpYFXol448tt6HcuKGltW1KTyypEOT4PiFDnI
Rl7lGGWBDdmUAyCO9xFR4kmoZ5phV9baDMA/KhAyrcxbppA7PGRa41+bNkN1qzxTMiec8Iya8Zqx
OFj/LiJ2m22FQthXS3NRwZxozSoMbXMLDZj92GYCIsNDqK0yP/bWMXg0C6yJq1Xh+fG1qTPjaWBl
sudtDdwIRQMKWQPL07ND1Nv6U6Sl00XOFfESeayqbDe+PKxVx7nzmW5qWhtjwsl1+OH14g6MRiqQ
O+XF7YF3I5Nvj+mynHAg6tpI0SdSrJSubNw8HTJGygzhBiA62qLgqx6r7eWECiKBbMnPYRiBCjrk
mKSkKSSVUU5LzmFq3kc00kNucriFeH3fPmDdbqzwe9gXYkgC5sZaxY6WrbA9/kmbRJRIyL40CTiE
KWzmVMpksO9k+YqMNyMQzJ0wn4ONMUkv7wXRRb3vWrPfYgeOhVsqrn5hB39145vnR44EGQ9rVFtP
38H29Ob4hvbaoPB5WXRj9CnCMg/y4q54cPIEm4i+clDvnbUHHVIOO2FWKIMoGn89ZGzYOHWB5Glm
QD5EaoiAyMrfV1q4ViayUzPZ3tQtbvrdIPASLc7KRMzLNDbWURYGxNuEknKg7KNcTy745vnnXsug
FuWMr5OWtnvPbtxVPzXjqw62Z9BAp+KsQ3fosz8h1SrDCs+BClHqQyZCK6ZX5gcoQdTsBud3qHTb
hy4LlwysC+eUASSrJ3jY9a0BVipgf/28zPah3qCsg0Ko0dIIh/91Zi1bt7WHLY0Dv6Z8uLv6Kh7N
C7ODL3WM573f461pylrmXODZSl1DVjqrLnmZDA5lsC6D78aSN86yFThbkMmtPNA/zG0M1MvP69Fl
H9cF1Dtc3QQWJuiNIzWWPPpVXWW7HUfWj8HzZ/yLn4LSBlseHmfHuIysszENOD/Uo3gbGCBAwaoI
Rmp8SYGbAxzZGbNBWQlykVUQNcmRvIeU729GdqOHs09UmuNl+XNKgnQU2HxzoOsh2+6A8ow+RoWg
mjhZRzbKfkYnZEsP7HnIKkC5I6/i4SGVzdgjmx9E4DAmBzWo+Bkeygws4nHl97u7EQlPX1O89vd3
AyKkxv0SG2M1B11pY7MJEz6eqNemSGwuEi9buDgSuKjY0jSAEAICp0ska75scEYGil6sZ+cu2cK8
kDy90kjum2gs4DoPcvQfalmRHpQQkETukMSzyNGbwXM/xM2JTKi+TldBEoGfpnG9tWUjmQRSHnZG
XgQPU7pUjdHrWyPX2EGZ6MqTz+DZluq3s5AjkN6s3CU4w3kKwgF/+1qDjLDc2GH/MuyLAmsZyGlC
jCcIhpWBcs4r7f10HN6v3diDOgBEXJ9tIyofChHs46GH2uzdVHpVD/uBmcGim/DnUWSmuy3acAcM
UPwMkcX42e5cHONAr2db2y7g/m2RPOSaP0fw6Csq4dwc3FNhCCK/CpphEL8Jwduku4DOMz08Ub/M
8fv1QTSsqWtCIVXbkJtjEbzC0W69pK5fxhjoyYFqtMemb7atNTsFSSQwY2Ca+PUyxrZ4mQKcUnR6
uh09VOVwFmszXLGNoJrFxvw16XK8K4bcsi/Y89kXJyj+AqCs3VFP2YthSvb4a/iqG619MWUTQhf2
HNVe8YV5/ZcMSS/AgBYTaWMy3/rcYGXwGnaaWJpmwh9BnBHgfy4Uxz51RmgFlNqmwchHlBljv8uZ
9VpO7Zcpjms5z9BM7lehmc90pAA8wkttj+GGeqpRyo5kq4LSnSUi70LqLrgf7wKd2oNSlbZyLhJP
42Le7jWptigbQEvIo7aAOKTzliGEYKQMR/tg2oBDOjgXU8pqKE41TpAm3hYmKCu0pvC3sywER318
BJXWFSjWh08uz4xzWvBXnSVht8QbJHfLT6QmAXQHGF9YdaZxgbB+P83gSy2pJsj3XtaOu8SIxRa5
p+az2TfQD82QN9DSH0Zmu89zgDvgNeLiiE+30q0RNN9I590jeAiJwpPaOzXk+YgjUwtw2EoUjYO3
Qc3qGJIbqX21ZFMa/IcNAp796FnWlexhz/xVlQhtpWyc4ZUZWPhlcXighQu9CPWrjzpmDBo9Gxa7
M24m8h3wbE5YQUAZ2hTeuhNJcBhNxz/QVfObrgqhOFBQvo9Qw1jaLprY0vcq1hubF+Rt6w224zrA
tr9+hIqjT1Rdurr7FjT2Lm6CANzCGhq2dCXBYtcii1WUvruxZRe6aePckJdsKgS/GfhuGskIqAIT
Dr5MmoGGtJ1o9/hhIUYy+WLHtYrv9cYBviTohnUb6BCys7GKsaw8/tNLzV3vRZCutQPg7XzD+Qbp
ZOg2TZ71ucY3XQV5oF1oJlCH8n0+pJCqCMphbQL8dgnivNjRk98NgxTgb/GZnvzUMJtXG4eFzWpW
UPQklBky5YCkOfGYLafYWlhawq4UbbVlpiYwUtCtaeAZdjQQXLkd5O/wPx2XfDyviF6DmhvCk6jy
/jD73LtkWmQ8Qbq9r634mZoK28C1k9rmOgWc6Rlr0PahKt9YmbtYjWLds+pCsMrPfe6AlH0CXdMB
uqHwgztxwTM3fPCTRHvkHr6F3wnU/dfhY9qb4aPPoL1bWsjKUJccgSjEKm+dYE2j7MZLH1AjqQOS
h7xrfAoDLz9iO3yymNM+tFP/3jDfyddBkW2inhknr/b5aghS/20aH9uxLr4FIHrHNy77S2CHkGEw
8d2LGNhAw8vrzeT5eMy7ATaoode4SwVfA70YcsmESaOmBDAjELzZ12K03h3Qti1mJJw5cmODn+OL
XptYR5jeEfUeEuiVd97RxZca9qULVmrq29AeWfHeaJesBRJ5GFDW6YV/VFaGMw8hcYQk00dXDWRW
9+AxO0d5+h3Cys3negibjSa4j+PyClx6Y52vXC8a/yjzYaOloftdhjq2W8+hycAEMGKpc0Bma7iM
KTgJXBC/vlSTnm2DjJebXJjWiwhwgiIES8/kxa9ZlIH7RQ3KdIddhahiFCJLwj3wzgXVoje74Yhz
oFMBRk0g9j9snaTrm/u38fP1BAaDY1xAE8/yG+c04m9smaSi+FZnnz3um2+mwJKdJeV0GlNjuuTg
xFrWoKnf6FkMumKZEwokpbkzMHwJ6ocyW0RXkBeFAPhkTEvl8CmjpPp0dT9FVUd8Y4j6G/5VYhSl
g0ZHNWQLJAlu1Ob+Cu/gdy85Uj15jIcu3hl+ypH27x0kdcBIcup5BcmpGqgDsmHd9O6gK0HRdMk4
3iqFk0FxfEhAFFaXyF9K5XjkSJpHiUSdbbbUl1c2LI3TfWe4SGepGHIzv9AuThkB1RROz+Bs4ptq
DJHYzLL0rNV+DcUmLfmSuumPRtacaOanwdba7xVq0BbAYvFnCPLwjTmV5THLkFcGtv+zqY3tmSPx
p75aHpezSX0zMlWuvw+wbLv88x//+//+n2/Tf0U/2JXlPGLlP8q+uOLn7dr//qeh+//8RzXb99//
+5+AMkKXxw48H/+1IAFuS/+3t6ekjGT4/4rzpinLjlmXAsjXLVHtEK2OYeUb3UCNozIR847qzuw7
CXRa8CzfeFmXzIQ8FHFH9jMEAQheDdsEui/MTo4LnoMEmcUlXqfZCWfM+JnpEiIOGXBhiKEuNZC6
yJZ9pj8m3LaXDPnKN2iUL/HP737n0A9aFJVWfdKQg9rorZMfzIJ3D5ad4Zlggv6NpH80B6f72OtF
u1lRj/rYWUa7nLKXqj8r8GElEy4iN4l3JI7Hw7UIVvP7L42ydFNpug7NiAqAROo3ss/dwhlXAEtr
pwwPNxRdPpa+bz4mMaTQG+49UM8qkulh6PqlFyFhsBxA6XZE2fgnFW+NmbODziJKvimkaONiU7gh
W9EE1EBjKF2Z09Ru2o/P0SFovjBjL9rPUyel/QSSs/xEU+uGnVzGIAFDVRA/U35hqNklx0r2TL20
0g2o/SB14YUjW/5Pd5pxf6fZPhCopulCM8QILNf+9U7zoMfs4k/CPCN1kHZ7/6uevlpevVSZzbuE
qEp0/m0IziW0vZwkNl1x6ELoVoXDA55r7DzoeQfsvR+csmB8LPqpeyJTb1Zs7fRtv6YuOX4zqAz5
IwVQ08pBnhykJvoYNNpDvYiDIl+E3CyulQ3mA5b7fxKbYgEWU1D2iTheAOlZ78lomBFkyqdhADCz
QPX8+l8oZL30HFiVeRiJUJagGCWhMOjSBKf/xrPT6hHK7tgrZv53u/J+IGPDX1iEEh4T9WiPFgjm
NlnUR6cWfBjQZunsbSos52HAfYMEquF+jibIFwds9P/sXRCbYQED0dfBXwTjNnBs8wiIKsSB1D44
T7MAWucl/sGZE00LtTme+52J8wY5MIHw27+/gQLzX+8f13Z93dUND7gr8+5JlYasq1snHM5RgILT
yAK6fFGLGnhrli8tyFgjR1QXUEDz/BIl50A7gWWuAol/XtgrMlKjCYgk4NEmwhVEg9plyAxrDS5b
sfRI7Jo2T2kP/q6+FGJJXUgO4bxaNhStHPhH6B4oRDkojkaoqWJJG69XTvlH2DJsuIGCeh4TDdJe
fgKSe9cFeA+AwGWoO8A+Fq+oxql2DraMy1a++hVdL12RDRinbOtq7FkR+v5t7E1IHpqbYRzEIuVS
nLot9FPl2v6X1vrhypxTDl2cQ+lht9hxb3qlqCYe9RNAYMEXp/xhy6iaI10TOdgMUpQJ8BwodTAX
RWEuMqsoGkRzGajzPv37O8OwnftbA8cUrmEZnu350EI05K1z8xIz/x9nV9bcNs5sfxGrAILrK7VL
lrzHdl5YWWa47wS3X38Pmo7paGbyVd0XBmg0QDmWSaD79DkgK5Gha8izMTXOalKsbnQJYw45Cwv1
mYuNWtk4rFD+F1/CwQfFKfnxofjsJxUZnF2PeBg2MTRzo+DQS6PxijLNHvG3TiEeCt04MrNXkR5b
O7IBF8Ju7C7+Okd9Jqt+0Wqh3ZBvy1H+meLXvybfOq+qx/xm9uzDwF3JuhbzOlLExk0Tt29OguTd
aoyyV8cGYxmtw6Q+7Sq91VBhadfrYjSaQwOqPiTVuXsYbS35AhGvXVHp49dehp/tJaB5ZHfL/LNd
+ccsmb766fimmc1jaxoXlD20D1nQ+3cOL16iIKhercYuoK2pN9sUQlGvIjDO7wH5WBhIWQQ/CxQM
nSnmq3pTEPhnCgh/jJlTqz9/9Cgc/NH7mAf6ik+r0Jof81Dp45+plwfxfIcsQVIxCJBAVUv91+QU
7n/6ePRhPz4CeX58vMlpVkMuAUZMbVNJHuqlDbEiR7vVuj6DCphZPgYjh9xb3paPObPebcvo0iI/
rWvE//hbsNn1nwJDEYcDWJ7lGjbXhfX7n0KdmsGYBO50YbYenEiu0KqHMpw1DmcRwwJF9FGELMY8
DIG3Ewjrczn3w44X4fp3HzaVfrMF9QEOEcQUzHCKPbRjG8zvPHqr0UDSDj9aIcQBWXmoIo4R34zY
u221wMvi0f6eq/Oi3hrlOYw64+xygc+C+gZUEZjbWUrDDGV0sapDMaDyeRcIEMAGjWOsW4h0bAXo
A1FUXcXaikAdIN9G5RchOGojhXD3mN1aKdAMcw+0/dOuDtLqBvrc1aXVgcmnmKkKkhYCLzJoebdz
lPTDg+GXWKzSsMGoEb2PBubX//HYYv94o+FPCntuAVylC4Jv++qx1XXaUGSGM1xQ/eCvhsm5sV1d
e9SrxrmZHKNclV3A3xDrFR4YMsqLFEn5YOnaM9n9UIs3UyGmA5Jx+muoHY1e8jdUzvf7MdL9DXlZ
iPJaVWpvAtm0eyMtm9sc8M6NwjOtqBu7U3MbqotMxOeBEgXwZzkBqFXzeBWrg60PgdlNHpTBfoxL
8dJHoP91gWnNG6t8ZhKUyMprrAcNkmyY5MvplQdNCwaOBChlhu39WhO1u6LIUuE6SHRi57RuuHPj
c9a/San5q8buxW3k1OEBwq7470fQ+I7zCiXa1TR9LcLoUKozVpGbN8aYb2ItxHjvNA+uFSZe4bT8
SF3ujsbtkHXIP6Lsa1U7WbBDzagP5cRSO2ixjcR0pL+OpR9/Vw3Q3iffIzR6ZVENsnwM5WxafDC0
43lanSgou1woPIsHur2GQF6xogGBHf3/2A4Zttov/3ZyE5YFICDUigTer4JOdp9eeqOe2EkQmvFF
A7B9VVmOcTb1EX9SbmaeW8F/Dqrul0w0SHbq5jHLTiJkmys7dekS9l27tmWhzev+m1/Lk8PAULhZ
qDsvU+kO4wAtPjvhL1d2+gx27nTHuAx2Jt6xR6EuDK+YHAW2ln0ctAFNGpqbZKU+tUDl5BwX27UP
LbcMUws1/fsAJBr7tA8f8eekb9/v959LffoQy1pXS1/fmRzp082rk/vyuTPwuGfq3ov9k99yl2WZ
xTZo0bPVtc3Wx6/u6CYJdFepSZcYEoVHRFHZcbFR68oGENsA4iK1BF0+9WmJuW9XEYgQW2R7/m2N
f7PRbYC5RzDsajgEF6xXaXW+5S5ghLzw/wK0Hagfd/rSpjVon4yyP1vDZB9R9QDpXFuLHpFtBx0x
gHk/lEJZ2ho+Djb8G+jJpy+W0/+apGIBVTl027a0zwiVpaD85mmOXXwzocwUeTEt18JL0ptnTs/z
UY0WMnkfzboyolEAssJHmjDJ8PN88ogwnwH3su2dJNoOQC/e2LpIV0UHhYo6wmF50BOoXHKpP0kp
gOwtqzeEYaJdIkCN0o92+abn1t4aOH+i6aMDCKGp3JbpLn5mmg6wSLgXPsKnM56da8xdh22An/UD
yj5D22kEW+FtZedy3RlF+sqa7mI3uvUTeCacDJP+xQD/3abPjRbSDblzkwkRbrJGT1/doV1cqxjK
UG3oPDtVaVzcBodPowW9tuqlti/AZzjh/GKNnK1Qe1ZtyI9G6IIqbVC/YMaVfcrx/8nGetroPUre
tBFHtAVpQq0FR9JbJgI/GTYlCosyw1QIyNJhH7yVfvw+l2ZcYVDUXLxhoHOlhTtS5E0yDfwE1OyA
Ymk9bgabpo3iI9mK0kWFOQ2U9qQd8N6wIIE2uSXwrYq4ozIrfqSWqbrUWgYkyA+OHdF8UJO8DWLn
ICcwloCoY5kpq7T0RrdBHZM7dVs7a3+YatdV8f79MnURxAupz5BKqz2pNKaX8aFIASDMAEPNVaEi
XRpVgVhTWSP1B4RJPN1n1iZRKNHFEYX62iFAfnv+iemHjxxsbiw8OGZJ4kz9h8z/aTx+H6H/KcA+
+SpuFfi6k8Upb9P3S+W7EHBY+jQ86qomhIzUh4aavsFGMPLmkf/PGvNqVlNvY42J5OxkZYrsLPje
Ndd175CS7I8c+9PNyHEyBSByR3VK5FHhb+VOd8B6Rx4MPNVeWefZGgA88wbM5ofe7eSBenRxlX3p
omZfHqugRjkJCvJLIyhQhsmGzShkVXlEKWZFcjzNfWqGlZmXW2rSJQOcjFWF2IKjXRYHstFq1Ir8
UlVmqdVNcOgjm2m1N3mD2HfcAJJ6TyPLfWgOssE1cPS9Fq/qnhcHqmYYwdRzqOw2xFMQ9RFk67eI
l7C5bTIEUcndUToiKDX+7B40XbOy/LRcQZ3BtXRPdt3PiQvcCfv1HTEBRBNYPqnLVUGRaIxs06pR
BFTEM43qcVrsiChgzPwMEiD6H+YuzjTXMfVjEaSOV4NN45So75mBxHfhYYuH7xRZWTnlQKCg3H9F
/RQkBiibVhPoEutZt+kDE1gc5Um2Po+CZEt9WnTxnqf4fbf+88bevT6DqaC6Y9o2R7gK+zLzal8v
e4Dzg6xPz6WNijHednj+UAZqTkuBumynG+0EIYRf+SnhVsiSm8ONNtXIQKD6ZAXSLOtJ04LkjOjG
X0Fsmk/G6Pj3rTWsbZ5aT666oKwbmhxj9kAOrl39iJlVnefegKLzTrbFgVyR+gSmMeTBlrpcT8aN
bvRv4ClJPbAZinuZS3FfN022G0INsFplo0sbVu46qW25WWya9JPVGNr2zjTNdz9AfH/q0jWPUtgI
NAPSukv9oLzQrKzJs/sCvx91F7LgiFCdAdo8LSuILg2OyydKTDMERCHIjxNDKWjRNOYdSu16dYiL
EQ3Pp2+jBH6v8dMXN46ifd1Fxa4qmf6a+mxFDlDJ1teDiaqDAXvAB+Hg6E4DtKTtrDQtxAnZy/3U
Pvz5m8DFdWRK57rFmG4IwzBQG8DUV+XTJr3qomCACJN2E5pgU1+KSExk+UzkembB6sW+FJNc2SDP
3a4dJ0AJC6rYvDALpk90rksxT1hAnIC5xjiPLgPEGatnkESgucuAAAiHezRiRmmLMtDmriXkcsGA
fEpiYKUa1TSAbt26RjB6NKzh9JPsqAm56YOvB8ERn607Mhcx2azQytcSHFCrIjLzbSG7S4Hw2c/A
rK8aamiIy+bnNLVXQwMskxr6zQc5kdQT5lDt643lVuUt0bU6FL2t1mSZO2SvNxzPj9vfLECsxV7D
FHChcNtVrkrfM8V1RZd8svhNDKajltiscGAEM0li69+rQrP3n/zUNBsg503HQ7maHKCReV3zTR+h
CEqMh4XHJipL2XpEj0S8NstFVXdOfbntFF7AL+vw0eyhp4cQO2CuqgfFir2PDSj+kqWFclQoM6cp
pAx7YPhrj5p0yZWRWo4zgfQiltbmeqAbH//8BbfE1SFU5zYecKaFyjUuhHkdwrCaCWx+NsAAeVBg
64qC9ue+MF7LWLea1QNUqNKnCJxITzLnqKU1Y/PUCpk9JXEJtGNcmeA7QZdpUKQABjMD4MlCYYV0
FSNmi91OnDIXcJCk2lF0iS6QZU9uwio+UdSJci5kZ2VxQCFDMtyzNPZ3ZiS1tlRUOptQ+zm0eCzh
6fctMGOkd4E+RuHiR5dGsZP41n4kiZNfHnM+mDzAQnwf4WU0B4jAC8SBzkSsi0JKjsj5Te+mLwMd
RjohOVTHuvfRuB34jcRo5aLk5s+/BfP6hWMzAwquyI64FrcRFbhKrXWjBVHN2GluWrDUIDwYHnMo
LntzqpP6xTT86lcZC4+lGh9VkSflN0UaDXscHbxaF8F8enK0EWo8tQ1CrBRnKwP0m6gedKFgE/Uu
MIQajgmr1jC3VF9J+w3k20MvgUzIifYYmR9HgJsl/ZpGA2Mq7gBZ3qatdRZxfZhBlVeATNRcjlDK
E+WcW3IWqOaSa/LBJgTCHES8Y4Od/vx/ifDJP77SLp6Prs65y8El/Y8IqiVMByEnbIe7xJhQ0gmW
92kVJF0TgmOSVah2CszhRzWy+FJj3/Sop9kGvLeQSAKc61ErQ4HUouwQYqsQio/4tCncwHmIc/AP
DLktIPfQOA9JqXU3CZIDoBLt8tXkVjGUJV19T845A4UjWJP2XVIN+aruxmxd5oG/nXxmP5SpMLeA
vdvs2xTl7N6YunYLMkG5nyIf2RkQkTTIBX8Nw7JFvGFA+KPux1fU5Xkpco6zffFPsZFf7L/70zq5
TH72DsRIqDaYQbd5Z2D7vzKpLnjp03Cegf3Q7HQfmshDeRPEuJhjDnGuycIl1vpDUaQ7MtHg4qan
eAEBPQ8/PUIhvCOd5FT0JgMyFBeBwqSLLNhTWRfdoU/jcmfmAmnXIJhaz01Zc+NQc2jTeCfH+tvc
hV7WfTFVwXZMIZPgadg2HvPJZUekv9AyXBip/6n5yXVufnKYp6kFlqXmqTQSNhJiORUQqGXFT1Ek
37oxFNs2bsGJpY8arjQCYCk/ferP7moOtWoByoseL4HN3KXp8yIQewXFWen9+asv2NXTXHDXth3H
QCIN33H82Fe7FU1zRD1kebiPAAU4DthoCA9SnVxPy0teVJGDUlLoDzaAB63n/ihT65z3j/oYmxcJ
tnxn3fQ4qlq+X2/mvhtpzY3LQGMegbJ9ttUNiNuGGHUbIi/tSwgSy33Ns34HhV33aXSTr77Qph9i
yp7SwHWfgftxt0KT3QG/Rus+C5wBIGbJfgRtuw31sHnzQ73cTDIWJ6dwQWTjQqfOnPrph9Ov2n6M
fli+5a7Ar5pfdH9AFYcBBgPg3+qvlUB+wcDdkqCB8pzZayp5mK4C1DTuDTd9FBn2pMC4AESnLqzu
Y1RDAl4iEbLfODFoichGo4MeyS0CQeBVxLYflUdqSlho4ihb8zzboFefeG2noxCoH7p10iOylBMc
0NfBkiSivjm2CuFHFwA6QIKliMiUaVIQQMscTpFC/yXqYoJ3dd8AXIUHvsIUghKLr5tSAqT6sYhZ
GJnHkbWZFwYiqTogyIfv/Qio2gjOwO2Eb55Y47hfXsB0WXp9AmmIzKywfVe2NgN7EP7Trb9ChFH2
szeNGKj8823p7ue5agZNo64ljVsN8ZkDmeZFqMkLvFq6FvzllsDCZKNVQGv0pbCindnFMYgj/PAy
fFx0FENetD6Dkmmry+3VAHXDADjToILUL3VpxuJnWJo4ZChfubIvXalFnu3mBgp8cevFTt3eGkMP
Yn36jgZsZGGhlwWO2kXICwQka0cD8UUArrt+3X/odqkBXw0splnayzxnYITLwf5ZZMM3GQGg2zTl
cMuNFLDZyulAcYgBgDovdeLkz7Y5VQe8dQEB0cvsWwZiUTXugL7L46DOY4oMLslUhG8Ay5sdIWZq
2BxUIarrxDFyaUEUWB6qiputGYD6CsqomMOq/FZwIGoMoJYAPlLuZsSqS7ij5cgwj/lVbR0Mq0UN
uHKiNfLAyLeJyRyPvLsmS4FMLZLwOUnb+LFERkBnt1UpdRAqFOb9NDjGfSL2pcGjuRPnmXsWMj3Q
kFROljoQJnadeTSHbEaHTWKWaxZQYXChASO0UYmX+imIpH7ZdMUfpxlA/NJ6dCl5cBn6QrtZboHa
OVkH7T0E0cz7MhLTuQy6Y2tFx2QEwDDUdN/yZB2Om8mcHGArkfDqfIYUlWpVmYESOd0ZdxBAgSMZ
XQZ+6dE2bmabrcXtTaqbELfEjNkGnGa5G2RuePMNaKgxB32VNo65oe6nu6TdE6Bu9XFQNyZ7NvXR
bdztQajlWh6ZgP+pDqILf862KmjPf35F6I77++4IqSbHcbkhbNNF07iObeB5j0Rm2aFoHnsnUIaA
WDHdDo0hy1f/EA8VIm2p5d8ZWikgLQbQsMGgXTZg91EbeJVUEPb45IHd0fBaZmGD+gbgFgBY0oG0
HVBl7TQgWFVVZFMIqByNknwmjU4ycQ9mzgAS/3B27bq+xZ/WnTNp7baJ+ghvIseMVslYqmes426A
ctPvY3UZBAdgetIyVWev34dR/SUCtdJpcKzvCWRdUSub6vfzhWm7pgFUhHrkTi1ahyctBuBRFY11
h/RdeeKKDl+4IRDLU4zMbaVx9U4EMX4zMhjnpuoHoAY//evIeGu5k/7ZQfnTymD+eZ9EXZpONupK
hpow3w/YfBu6Q1F2eM9+utl/rQWGuvsuTxQxB+6xLP+Pj7j8HIUKYSDXeFo+1rU3rZNCRFTPAg7K
Kss/Dz0X3sDt7M0pCmslIAZ0Qv23/WV0XS8WBXTQ3XHYcp/FJweyA2CbEBD2oCZdTDytCm/pU2sK
Ua44mohrp1r0PnFZYnBtEW6vRkyQaKxSGdgrWWXDHVCpP0bsHg6jXsa+Z+u83ia+zlClDDC4Nxnp
eBkz5CFULVbrvKJ0s0QinA1b2iWb3V+J1OzZ7PRJvrYqy99lvBedN2WJ0XnhoCFX1FfFtuOI91M3
VjZqzZ6AYfk3LU9BAGJBBJDeLA3Ym3HG5WBQV4KRJBNpShQxQc5N/8sfGUBFH1KS1EIIolnV0uxX
FfZdO9HaKHsXcfpiOTa2xgUY7YEKXolMD87g8A/uqtjB6903xTdfq956h3cAAA350anbYUN2/JWi
jrxGLa2P8ucqNw8o0kqeEi17TjLweUy1pnnIUqGuArkn10PpabNNVP5oNjr4yzpBCmFHNmZNxqUV
vgZMcIRDPh6FzZaMNAyhnjfRg2gn9Yz5nyGSya6sNf/kiCYGw3bh7ruOgZnWzOstcMTJPR745dpw
8+a5kBlAE1JPvlpZ9SVxkvavckjXeR4NpyG0ppXUNH6xcp1tEO3HVs5l+mW2ZQZgylHfHWI8/U+t
rN4HatUyoFG/g64rvn3kR0aaBw3WH0FUs30lw+ASx5CUw+k6CMMd86EQO8OKhQnUverOR/O6iHYT
ntcXOoSHeFODwSnoAAERjZmcuWu0Xl02d/HUj18HlLOvExDknwSmPCm7LKN3e9wUd39+1At+HVWw
XBw3dcMUFkcixbGvoETMB55YqyYDUOweBAxLDQLVKUQJTzaxE8u5bKHRUbswFyTQ8FytQJM4FyxH
eQjKFKhPMx2UkaCYEeDG2RN462jVAs669kXA8CvGxe3FdKIuwqXA2FKTjDSc4Li4tnJoPZPNEi58
qLlMvFpnmewaWoXynzQAqnt8Kia89jyCBspIABIbJd2euijDz++GZIReHfwq8rPSMb8jvx406fvZ
SD4oS3uaIYWRAXS705eQGvPHvwlXN4imXukcL2UQrSBIlfSzfYyGd/vEoamn/AmfB2K5z3blD8Df
19DPkr1V5vys1QM/U0tVzJ1DuXGHMftkhpjLBER45HaHMKsv5BpoPrQBhH2HSOz9YEWDjbB669xm
gKStbRQLrKlLl1I22T7QxhOk0PKnweqmdVHIdMfjHl3dwBvf9V0vrEQGfcpKoLLCXFnKlyYgHP6c
hYV1XqYnlZPuyH9MQ+0Aeo/36Tz0x42D1OdB1h24JaUpzqiLxpZONifWDHwE2j02zlFttthVGi/k
1g2uNuJpw/3REyAOXdkCJHU0mS6fnKBUPC9GNlpr8aNVnUp/ITtndnPQAuOGdQWHSL2mQQ3+4yLi
sv3UNanLhupQ+vp6caMW+c4eav7VVHK5vgf5hE3gbMw8Cb0Oj6jSWya21G+0GFZamIbGCALQILC8
y6NSPiSJI4BAZ51XOUw+NOoCpt9ixewp2VOXBgoJosk2fKBJivhwXwoT7zk96GYbTkAGZC0hdU3+
moknmtnMY06Fd05si4tomA2q1qb5luji6JtGHXgOS1Y8d+XPgCFZIcE0+SXQzQGQqKi7jSq32E8h
EjX42PvAat0LwnAKyVpoXxkAXROX1s+i9P92dd95yups2uK4rYi14doLR1upF+tXFFhtuHKF0p/X
OvGxhv7WM4pBxgurndfO6PRnKwHJU98JvJR/jQ2u+VoxR3/W9BIwyV+e/zJPeWqFhhxzE+4C2xjO
wo7Gcww2EQASUJFOtmXAVKPUdcCGBC0AH3WlyCgDl6omy0BzNlVd1xuNZ84W4WP7WEGSFdAJQGEY
iqC+NC3/1jal/5eMSi9MDOOHi2J84NqL6NEX1m3e9c+hA2INb9Rkc6RLyEVzjIZhTL3rJo0jad4c
ExqfJ+FYMM9cpn/yoWaEapk/v06s60wYpCcQUtEt3UZu1GD6VWwJNUgdN1PXPtdDHk4obQZZVmgj
4xygLug5/mgVY/huW1r/6VcYeEO6kd/d5/4TQNbp25SBPMuNOn2bqJemUz0X1pC+cWWOAJjdaqGo
zh0CPF5SBL4H5CGg2aXRfjE6hhpKsHf5XRgdORDV61hRfum1892JTD05p6wab80JeY5V4Du9Z2tB
fQ6yTPE6SHHnI/x16UD+Cawkbu0WJRTjoCJ5J8Go9GmAZvgIVc0zRgPaQzQD9AeZF3QYmEDPPc/w
HX/8msYxlgJA6s+/E/vqMKfbzESkTwhu2czlNr96w+sIA3HUvmc376XUPEHJ5fwudAL8Cedu5m+B
vHQdb5xQ6OVAOfXTKxAyOUertwG1vaU6R98J/ZsEL0aPYKCBniTbsWyKHY02rkCp1hjyywi5nS//
nJShHg4Cn0Ox71UWxtcBROu1oDiUqmiPbGajQe1U2UxVuUcDgfjNT6q5i61FDhLVt1BJzwGSctqt
bQ8vthtkD0gBBJe8GhwvwP/PW5Yn+DYIB3Kibls99NX0hewyS811CA7yo9lkxYsry1UvfeuNN+oH
0/t0R13GsKcszOjFDVl1jPDbXdN0dTuW8fShS0Js+9TtyL9OQcxMt8t8RDP+/IvFC+n3Yzp+sxaY
JFyHmwIg43+U9SVdZRk2QGY3bt17k2sgQNUh7aXFenQ7oEtFcbTrdP/DhCTLat60kodag3a0NBNZ
ovhWeVCvr5CKxe/5NCasOIL+K9nqoZ++gkFtb8VR/kNgX+9ZTlDdx0MNj6JRZbT5qxWy+ymsmvu+
jMByqId7+uIAhcWQoZpwR4UylmBuhGaFkRyoi8LlT5N4EO8LgYMHkHPtNvZVEvT3S8NRguGREXpN
2d5s+/O/+S22iuVnxPAN62uotVDMVvSysWWIfZVPr9RbwHhEQBuqQezdXkHDWFwWTlpyo5kTBme7
L+6HtNc8R16I4dKZpEqXaPUlSWNxw0oxrCugY79PyezQIMO4Cq2qvoQ26gX+5GD5VXmYXHcdAY3A
sv2fv1Wuehx8RhzbgqO0wCTMsWEI8+pxkadj2I4OD0/gusXT1euj7pjJhH9pDdtzYiaf7KSYHv1Y
X4elYF/6EfonepV/B0Mg+9LWg3tkPAcmWs1xMxS/OXZSQ98FvmOV+WvcId7PK5pAOTFzGsByi7mu
K74w32e3H7djvr0WA/RFlrxwVAzT2gV10Waxpa5u3aIgmixLqjhlCNwurjRArk2/oqxyhzO6Zxqo
vsOfTwk20tyAoEJXsgblhkH5YlXGW9vhGRb3+FlYuSErEKfGJeimwOtBf/mCjB/fTxxUSjSa/r5E
afN5CckHWoKrhSODvS9Bc1hjs3mJIJfly/IpEqf+e2J+cDAVXDJUjF+oErrTHas+2ETb1SiernnU
1VMkYpEBgGisDaLOXwN6mOz+/B1x/vEdQQ7aQdJUQMNbZ3jp4zv0CfBiVaFhTeXUHKF/BuiFCuhJ
HbyBwPpXJ4rgNb93Wzd+H6WA3uLc1MZ3l6EwIC6NfNMylm4D3zUfXc0Hq56RvADOZT6iMt18BMr6
bJst2BeUCcoW7/40mOBFfI7b6IV6H/45UuqXecGq7sHKO4Iiq7AkByWgH+0JO6KnWn2Qg/hKEsA1
wN0z1kTUeUN28upNpMfcLloJ6IJu7V5PHqsJx6Ik1gFPsnUc1gz/72wEhpiB6dTvFN9rltiPupY4
m8Tq7BtL2uzYQMIe0aIhUo9DALytMX4T2fiQg8P/7yb9GhZx9teAh7CH2E78JUXZ4Dp1UeoDNvUA
nBu2dgd2yde2RAyKVX68ZRGzd0U32K8pQGBaPiRPQWxp/+NXLq6yhrrDUXiH+gQTmzv3nzu7ZOgN
PuXgWnU65xFhcg36W0hmp2ELKcbc0SCVAdty8aUqqzain4uJWhor7bWO/Pq6L8YvPaiE/0K0CFI3
9RR6btms29jyf441/+oHbfimg3MB9ViW8ThF4PVuZJPc1hpS050c0lPYlvEJaVeI0eqh2xf/61n4
j4ehpSNdyhy8aJnJ8ZW/KkdtTdb1wirG85iCwUAfOmii15FTnOgyJggFM3VJ8QUHYkQ1Ry43+MDB
gVy0TJYnq6gxet2fvdUUGlm6je+3WwNZJC9TGoMRimo2hV0Vt/HAi1tqtXairZGJSNdXAxP0vbZh
iUpNGkgUKopaEGkDGRBKPoFt/bVUqtYLRz86xmJ4XFYnD9c0i5tcTNtPa6iZFoo0LzLbLe60DM2p
+xzZVxSWBUPCT3E+DJeqzCJA/gugcawMvBTKlupNqnsIRVQq1Vg9Zxw1AEU2ip+DGXl1bBh/R2X+
yPrOei1NsADwig93Qw9quaYGCzoP/BOKbRqxruvia9z34Ky2gAzY/UsX8PZxbxL6DcX1K20MQfGS
lXw3IPWBg5uFc+1MY932EOZOUXEphQ7REmzSQaxxO3tAHYHvZDkxLxt893aeoPiwLTVrcuS0ayG5
dJlminUhftjE0glRepQcjzxfE2ECNHZRrU2cCtRfhmc6hlRIa6sBeSo96P5NEGmE5CNkNNxi7RD3
5zzLsatTicqUtybr3JUOHqOzrYOiAvD/et1F0/Bd6mviY5LKgSmHLEMgh8eBcyJWm0b69hZsdACr
DA7YKxa+m5kEZxL2FmRdKNdRZEF0+eQYfgwLRShEw9ACxDqxkYICnMdgolZg8yAIX7Rwguw59YwJ
JnWRhMqfXUA4u9eD9NYdhP2Q1nl0XyYgbhtzAGZw3q02yDdNm7GPnQdy0acXAViNF5nGHuce89F3
DG3dFCCJq4bafAxRaXLTl81XiASl9SrvUHeSR3IdV5aFCl6QkkYpBMZAOz8dEe26IxOeHpPplZnd
Hg2X3+PUOKGIwoYyVizdh2UWtUaJOESXJk9XdtmMCJbp/fOnJUGoDkK71vlCNy21VLFB4oFzkGn+
SrZ5EfW5+t7vDiwx3swwgGJO06A+0uDVt04xpC5uYEtKD47hf3crN9ilEGfHJgb7A3rl08sfXFeo
9kTq9Mq+bAqSaMxXHdJpm3kfsWwwOs7nueT8aXSebLXv82g3QtNQp2oDkFbk4EOOjhZOUd9FYErP
zSR7bsNuWANTr932gxx2QxdnJ6Rf5AnySdUuRvnJ3RAMzdpo/eBL5fTIneUl/55a+h5CJ1HoySr2
kFPQ/nJz8Zr0kfs65gilWklWXUD2Cmk6KOkWvo53+CheSBWXLmSn1uhmWwY6ihvqdQ3SH14NYaWV
lrf1Bo+Gd3a6ediQ2Fv55svsR7aPVXLZva9iJtuy2lmqAonh8L7qbNufu7bpuJcJ/EU0aFCNUmV9
9rDq3L8EiTwsRUnahwfZfl+jVtR/pV7+NDPDAz47OYHjCHQPYHRiicD3KbPT2UZUT3Y3CCDNWsTr
utGBEOA4sZte6EgZivSoORm/cdt0ku/DvhLnU8PZAH2gFCrIzM7OvOkkFEkyPUI8Exh3Mx1wn1pb
gxPAuiHK3sLXBI7pUQyYGOh+6UIDsQ6h5jBAddTU95j2zvz7y1jQ34CeQwccFD3HWSFywcr2zH8R
zQiO3kWd9JcQKZD0bu68RINZIzxdQFmS5s16kyMmcjVx9gZ9UeYNkQ9Jiy4KH9oEynNVmD9JdbEr
/hLGOmJ9gIU9tQbIIzTWgxlQtPlTzdMMZ5gWtPfKt01l+FC1EWhsMEgTfp+uRaCLiwJQkCFQsPEh
rLKXzjC+4jS7TeXAnnzJmgveAi2kh2Dnys1Rbr3qNrW5jdyEPcVVtcpE2t9AXxAk6UwbX4FzTpVy
lrsP02ReMVYrlpb/viLZ6cbkpmUodU2hc4kSgO4pjkJFo12+cM0MzgkQ0Z6hzh964Nc7W3YWICPo
2pXoVn6MAj3qOol7RloLGXO1RpEFazKPCLCcM7WG/rFGVADiW2vWukqBtpiB1QowLQuoEuClP5sW
O4oNxIr7oIMm24y9HjLUDptm+jJ3p9DaVFYPjVlUV9yWQPL4ZnfJa5tp6zgYsBGe9GPAJHgINMv6
P8rOa7lxJGu3T4QIeHNLT1EUKVKmVTeIMt3w3uPp/5XJGrG6ps/MnBsEdxqQogggc+/PpKep5beM
gO241RtoXqu0GGIEqftgzboiXIKbwnesd4KTPOjoOO/KRkkXFVULf+VmE9+kvuvd4ecIr6GKu8gT
+ysOV8H+Fsq52tBoK4iZPGTF6D7KwttJY6Ub9j03eTns3i7Duf0rMSlqaJMHjQV9um1iWoDxAydE
k7dRXvqyL558JSmebh1e3JfLXndhDKGTlEqxpM4eEY6EIeh3Ja5u9zakzhJ4fwgsTXKM7JITP0fL
SG+qQ+367oO3NnC9/EWiW16eP1t5eDWnUV61HjaxQ3m66W/L69pe5UOEf2VkvQZNoazq1kbQC3ku
4FIR4BDYi6Oxc7WoO065UN5RKLfJPbkRd/3SRt56A06DxlxrbmPkNlxuzDFXm7eAzLFMFzphiZAS
+83su3CHA4YvNTUYRtwPLXxRoUn3MFbjM0qZVPrQWL3EXbKQUd9Z08tgxUc/TYaTbLJbPViqYx1A
8KPTh5q/Zqlmr2XvHNfo4bT5j9JKChIUSf/R9BNrbUsNDtTGvLfeKpatNfUfMZWDbRsX9UYOi93g
kXty8JLYXXqElZTchileEy3Hti9JjPv2Ncnx7aO+BXTccR5ICXWXoNJe+0nFhgb9yQspXf3oqM5j
yk3nkouDUlXquuitaH1v0/XmogeW9ShHpC4KeXmTjRDvD4OuWq+jo7YvrvYhgx7btCu5LtQm6bL4
n1wh9OMMHdqvUaj5F0i1q9tIt+kv3JG4sn37hQR6leBfEKGzVioRKSHKuhg566hZy/R7ooIjC7iF
nVpHmU9TRjrFLwz3lV3FKxk2RATFoQgSnkbSUGlwcCb2d1LyHtf1lkWvVhlbWGkzGCfzjLZT/hYX
WgyFCoGAarKUi9W2yUKS/hLfPhuw298CHKtuI8opDa5VW/3PI8S7+JbqHfSEvM6EPOcCd1sV7FbT
uYu+xeokHIeNlYwBiqw8xFcIlUzrPhzjsxlmyK+Gbnzu9iP7+ZNslYci94y1qrPo/nkiMX6K+20V
VfbjL+Ni39oq+K0uOq6eYj3F9kfapeGDPO1tnB0XD4Nmv99GlFFqLLJBmbcOisM/P+JQ9yDhxAmw
T/j5EW+x8lB0kXK6nw59LGNdjyriM3KCYrfbQnwoPR2DVdA71VYp+i+OxqOqjGLjVURqVf0SJaHS
PDWZrr+a1njra/zeeC3M5p/mffbhTFOAmFP2neXwm2uHb7HXswcQkQ6Jbuf66FvLcLSKt8yFDldP
69wHQA/wRhisFXhI+3UJcjjvr5M1cR15yosnNXPqcP6WNFn92IrOOEh/nvDWO5jryDM5UakOyxzj
u61dch9J7OnmpNhm//JUdJv4GCll9ChdF2V7ZaBXrxZquO6EHaNsm/t0PCj2cJbD7u2f01NfQWg1
K4eNOw7JwkTm6WOY9Z+v7m2/vSrnMPgy45J1m+GShnKy5tDOpXkcxkl/Q49wmzrKeClS9swFBY46
1d/Eo/9chuq1E2MwUTEOKb4GC9uO82NKSWONsEZ9KfTxUfNS830eMmc/hQE7UuHfqsxuutJ8OLIy
JHq047G7ZHWP1DAexKYalf6S7EaP3XY6+q9B3yJhFbr+8qYQWRt5spscjAOp7qGAp7ZHW3ywQfXg
wdrhxTZL5TXutrI1DmsLtwblJKMGH+PH0EC/XIYUs9VdyQ15JcM2yLQ1Xz4VGHHC3CphcQFaf3Cs
2t0pNptM/EJ0Y4F6DAuKBmTYiFmxt2rUecSEBFSGDGtj9J5C3fszSrxxxz0PfUkSlw+9RzprqJvh
ZKApfYqRqN2WauAAA6Xt3jHxL1yPKOst723yVVoNzUrD6HD1W4erDvVyctt0IzvuvYbZCxdakgny
LWWHfDfYid+8pAPYKT5KZDvz0fXmeW1NHz4sWX7bTv4oXzVuErYL+TLo6Ak9yGMLE7zIUpu9CTdf
GmW3PMSyW77sM4uaZt4rK0MtkqM+dOfGraydjIJhSvCtEfduGRuj4x0CktyR6JC9qTVr/4VFq/9b
dZIcMrtdV7UszwJy+rvgm+N6oTmUU3RU62Jc3NT6Bn/E77fLN3dtvragylSpw5OU5puQlD20qvHl
PiD7f0wKC8vetIgwYZIeZCs/FcBx4S8sD+RKYPeB6fpsuTV/DvVx73YXcpgXfneackkldaVPengK
Wid4KV3sNucR1XPPyMMX+HgqCIYJMIDonU3PvyIuJrpkAwaXpDaUxnyQw1W3Sbmnxfy5YngdAX2o
IE7JSM5SSHr33pyiFmZoiyGIA8za+clbQ+4/1LhtvzZxUq7YIEe7VoR5HqMqbWIeJgdrIGJ2Rj5Z
SxmOZF8PkVhLysFlo1enOY/Pt7ENOmXZQBFasYNh2aU8xeCJXuTbzFr2ain+8CSH9hrXLI99oHPi
Te3QXjSdki3VZvZ3sgDAIzVYTX8PZa+sFshepXZ+HYzs9q/hP82tQFn0SV/sal9laZ/06jUYKuvg
RQ4wJ2VsnkWTlYXWIWFX8SzbS1W/NXlts8rLBCEp3cHRCmsC7zQE+jJyxeo86bzTLA5gVrK9Nrp/
yQH3dvZqPVbMfraRHbeTfM6/Dw6ByuBZrXY3RpzlIueWDPGXO4UOWa8HpamLk2TQAXpBtSK1Wjhz
FDbkeCjhX2RU1bH2bLQIp4o8nN0LbW4pqyR1uP0esQ4KdhoqyCL7JgflreZtevY+lKrD7GR1pfjh
FNOXBj83vr5uOuEal53aNNIWudCOa0mK3jrkjAgD719mRL45IYmY2eTgQnUrvUVJb7DY8l6MUNVf
2/yX4F89clil7OSwf80Zm+gCj9rbsBVYzZM1GO9aPBUPVUICKEZvY8OGoNjdgJHxrP4hH/9yZQCS
fqPYqn+SUY7W01oeZCg7xAi5BJCLBGRhNLI8sCBlKF8hIo5ypVw0fJ5OvgNWaT9PJwdH/NBPrs99
w+JKtsOeqzLU3H3X2ikcydl9ceJqPmbG+FVGRp/hk2eqM1VEx99HyhS99EqvssASQnEiNJOsPIUs
LvKyQ48ymaNjCs7oBPkpelECvVxNmWBGVUr0Mtdq/BAjILyQU40kyx+naVxht1UcwJo+9lU5hGtD
iUsZTr5OlkXJ8+y/FH00yez9tRhsO7ajeRYkFk3TwYn+hucxyrjUyF7wkA6U8sHQ2bq4pfLD85WN
AuAqXOALOXboWwqtZqr9Jorqs4FcFhvi79wevpqKF3wxTX5fwIKst0aNyTTkinWdemVe5ej5PZdV
H2xKt+me4tGfsSi3Yx7eVbcPqjl4AB7bH5rYj3f9qJrsPvNuMylKAfkgDNZGHbZL9CBgT7PcXDr1
2L+7aEfA/dfLb1YaHPF+nIJF0V3UtozwUhuCdeVlOMjbCOcYYsml+UJ5zWleofUWq8Sfiuep7fNN
VJXzEWSYtgtHDRhWM+AhMY/a1gxiBdsTChF6wqo7bY1gb1uWfkDH2ltofq2/maMT7RyjVVhbEY4q
qhpJN1pbGeYFYKCepNlBhqLubZaVfpJR7HYLHBXNF7vuEyptMRB5ThEYdfk0I/x3e4Oh0B7MzDar
b5ZlYvGwaEXBFSoodaYuQYpeiC92supqz9RkRYm2+QyHkLQrScar72fP3ZiN7+k4oCHUzWgIOZH7
qBdY3KH8mfxBceBJ4u9IcD1D7R7efXYF6x57y0d0+qlqRqm2MoTM6FAPWz2r8jMIkexsoEWEts30
2Bs2W36UjrOz4uElaZTJsJWhHPw5LjaqbqsqfrQAIDCulRwolG61WAyJ0MQuAIEpREjuvVKTxFVr
PEqUKHmUz53QVJZGUIZXGXUsU++RPQer0iKl6SaqiVoo/LwZ+9HE5GnHBtjFXnjIH8fGsFcjDMmv
qvY/j4hLGFwTAjv/dI5YBV/9n0vwXIC/4TRcdB9Vh9q4gSAquK7favCJZfTcPIr6YKIh8gjZ2Nl1
1H/2bVBAfnItAUDU2hfF456HlFj8TcXCuoKYxS+ojFesLpXveYaIgN6QedcNRV2pXVOdcrusd9Pk
uthzOtURhQ2TPEA3X0fAHIso07moZ/6z8kxhBz5yKII/5yILERSz3LcpsMqVQfX3rOqDs9X7uH/g
Z6ujhBFlG7vprIufYBPsUzr64jraycosFCZ15dy7fviXl2bfwlC13jEd9pfyFBEuXfUJkECP2ds4
bQv0Z5d3A2JFr/5DWyM8iuVgOa6MMkpTFubHqDe5y6oOyT2MQ30hm2/Ntf7sm0l9sUGZ7BO1xYxN
9IXj5D6lI78XqszlW8iaYJHZU/+V7+BU9WRIF5r36muRQwl7YsPZuP0PvEe++hUlbBDD0dJlRfWE
c1a8DLPoyx3XVjQ9W3UYDBLlJmFtf2/KE7K0BeZe2yCsl0WlUib/+6vYSBA7GYsK+rrGq19610BT
yRrp9dBcJFJWRNj//BLJPombzYt5bYqREjf7Oa8RKFrRJ+fJvpLof5v3eZbPefIs4CW9vdcZ47qO
pungaMp4KHM1Xcxdqd/aAqRxDveDHHcP5SvZ1qfY+3AH3A3YbVYU2TlfkY4QSqZeX9/GTdUPV3Wm
veqM+cVBhmIbhWGzlGE/e/klQQx1Gbpzu5NtrWjjElh4elaeZRMQ+PIQmc13GXVBTM1c1dQtQpwg
vgPM9QQ4Xx50iceXLxsW49uOOyo6BwLKn87qUZXdMu60kMLu1EQ4qwkM//0c8lWQoJWBjly0NRGh
2PMQgjFB1exoQ9M/4HhkPVh1eFMHKfokmPZtV6qbckJROvEMPFudttxPRoEeYuCmxy4vr6GJG1xq
uMH1PkK2wbZOj5TernK8PHDf+cdzxE7xBLD/tbOi6JthNCsnHs0//MCxNgNkwl1Za8lr6efPckCI
XzI8MB5veewgeaq00WqO1PBbpbUrhBbMP7JIt4FbInIFLgp9lKDzN7AKCgBuhJoZRNeMLIVbZxRr
RRN3xZ8jZKds+/sIeY7JtIoVZdr6qVbtK9UV9M61CJYElPRzTOZpaY6G+w2vXlDY2IC4DepDgIFL
rJjHn2PLKbQexzbbRWk9LiF72l/MtN0pRaD8WZomNRW/+mi9NlyNuTWdGlAce9bL1U73SnyzxaRB
TGqRZ7D0rL3YlAb5xyTJS6FkezW3rT96O4UuZY3hpoZHgcbr/GWaFQenI7t8dhXzXTYj7qCQ/ccI
DpvZk5cOy9SonGc9VuzntrCch7KwftQIpMbIiddUtnEW8N3Y3YdoKHwk+CbqiBTCY91rsH9XKVZ1
H2qt/4DOaJyVsm+Q7egB9YthmDFZKwOF2j3aGBGT8znp3//zE0wzf6ceudgEWFybnmPpnoDZ/B1F
5ls+ruW6Fh9ar4d+v9AG4UsXpmusjpGoZ4G3dsPR/W4nfrKAWKq/qS0SzIGWjGe4l+hCGGZz8Oee
A1oi25qS8rk1U0zEZhaketa8mh1LaXyk8iVwjObV6ef+wE5NXSQirByKVrU1xAsvD9rXVu3Gp6Eq
3uVUN2/zc+EGRzlTMS3l2W89NECY2Kmhe82HHy3rnlUThs6qHI0CTAaHbg7KQx8NYPvvsZ5FIIDu
sWK1j6qdDDUS42GvLXuhQ95FY3ZubT3bUjNXFrLtftDhBRttXLLqYqw8/DLW6synKlU+gkyBXVlH
gGGyVg83YQKnkfW9OoF4m5TVzVAamyDjUHG/lR7RUr32bjgmQ3mYIY8dFKSm7k1ywm9j5TDY4YuV
NaaqsvBrzT1PmnFsCq14dFk7KFhH45dK4d5FzV7ENpvxNfeN6eccx++UXaUk0CU7PuciKErtCO1o
I092mwNudRk4xvTkqYF3lh1VheqgGuUG6cuL2VJ5V+U+foCk0trD5eZdLdtycCcrK4Mm/0tjNwwI
BNkKoGax8xcZAYrct7n3Jtle+WbNJtXRl//lOhALtV/3WC7rOLB1sO11Nlv/ZpkxgB0LjHaKD06W
oYhUwZeBJZMBoQ0rJJvz6NIJ2ahCiUL48Chcht6M4oCQQLLljP/8eczfwZ3QNzRkqlWPvZ9qAJD/
+2UZR5ZVgt3HS8JR08eJZAA/VQ7y1T3MikrY3pag/0Uvd5pu47llzUZ0wl0NSamn2mnAWBDdD67d
PWdROB3uTTGiK8s6ZqMTZQZkmkGxy10OOmcR9Z5xTiqPrU4q5DIhqeo7L4ENUsIG2UjYkfUJQLpD
kUxT/dcQ4eglx/1yEG1DaFz+8/cmvpzf/pNCWEW1IVtorsVy9Pdvrmn8EUROWz3kNutfi3uptfZt
dTg2oqACcDJYyLDNqKEYNWrphg0zqBVFlFxla5dAOFnV6G0t0HgMj0XcsqU1soOb1+FRNsExpNYp
YztTLmoyus9h6XvbSe/zdW11ypuuTui7jUq4l6HiqMkiMSd0jERviuth6bn1S9WU8wV3nZ0dugpE
DRUUSMGdUYZu9F0NRnNnhnW6jBtgADbGMaeCBMbkNAALaqt/4SJbRmGnPMsBQV82WD1W/UF2ImSD
aHfajhvZO2uJBpYpQ2UuVxZA+Yp3EGz+pmYbvJHwAse382UXczOXvewdHqIyrS9BkptXM3fWEnXA
7QzreIHVbmNkYEKghEvU6xTzO9zOH/FQ4nvnYZE8SXmu+j1Oa/sikTgGkoLr3keLvOqMld2moai4
vSHgoZM1zMNzWAwspiYj+ChyUBcTOeA9KfzwQ0EMTO+z+L3pI+1Q1rq2lNPBfIbLIqsjFmRd+kq1
ZoP7ucCsKsGuH3wu14HUjTngi4YKgb/roiHFT4jk880wRmuSD3cqMyQoRFUcZeJoEdtuvKgVZCOA
cUxsv81n1axJm02Bflba8YtsxsC435hRCoJKkJn6zH42oiBi0cqosBu/DGKyk5n9Rp6rC6etDx+G
PZbAKaEjs1SCrr+GIQe9XZkmPyYZIOafrsyhr7cyVJopP1IQek1UG8fSsVO+DoPRPvpO2F87TV1b
NuL/M6igVStE3qoyKp7sWLugx8rV77vKqoeR+pwIfTjVK+T+Z957Qw6wpin77TTgfxi505NiKTnu
TdFoIjY+vPmzNZ7lQcEk/lwk9g6XVffxNiyLDErJ6BSt0xE31MKIrChg8V+9Oex3N7mPbewoCDxD
Hf1ZeHHyjM0iHoOgRBbm2DgfpooAbmBCC2uNtL26UXPGV9z5iHwNu4za7/bZGPWoxr/K00Rx4W0V
wx43MgwMvn1Pc19b0q4HpFVwx5vAeIXcKBfgmj0NkkrlbQYv/34Lg7YMcaBHSLJYtEGr7bUuBLuW
hhOPaE17Mbre20W+Py+nqdBe3CZUj3rhfcjIHL32GpavSsxI2cJl94g/nn6Sky0ztRZpXs0Pt+GZ
VWOw3S9NeKRr1VCaC1Ih7UUDrlHjYXWUTaodjI+5WryQOFLRzU+0YC0neHaF+bxjvgWT1S/IGvAu
QR6dSn1GOi5FcUx2OEVgnCaAsSe1MX7t0MUMRcGa9rcZ945anCoRImVNXK51rw67Pbaw2zBx3E1Q
xsVTUaj/9ir+7B3ttOfLLuzkOFGgXLKE/26ofvNGjR6/3UpHHDWpgwN0IiBYoJX4BycaO6Uy/OEo
fwJ79v8MoSz1ffJzjlHA8kMgL2ARV5sb/LGZY7kqBsLmfU7SJt/7qfEf0GZQYKPCNIO65+wVt7ZB
S9kdihyoobRuiOSXPb7fR5glilZq5P8+orbmfk0l+a96xKUUKA6WfpbptJsO8ayFo01XctvaKQEe
ckQpAp/IzlI/mqDhztOVw3FiV3Q1/Pms9Dm2EH4+rW2cJXfhQOit8NkcP3TFiPeuRuFLTmbz9Yyd
Q3AdqHwPkM03aWN0IHM8+xpo/MsrxzJ+2OlRfk1pQ0qXtYL1mnkhjsHDyB4uVNsDPLnVNE67ml8P
+zsIGr04NBget2ZlnWWT11XFioJVs5UkDNK102FyUHOzBu274zloFpFnX9yQuoWxG20AlRLFq2qk
OxxoE7sbqNdHKQ4w/s7y8GeipI1O7Kcx4C3uglHUtYSP4NikYH+MId207dzweYZ4fgOVCMNbJBQV
/6L5/vCii+pFblz1bvoZRPXVH2rhk6zq1beyGYwK/1Innd+irijf8kwoJnVGeASDZrzXBaY+gfnW
59b4ZPcoEstmB61AJHGTbDMYw8inDnEaNLjF2eU0PWW5pq8AhMUrGZqiTb6Sh9aczkPieXs1jYQz
pugN3cx/qIPo4dZWA/7aW6Bpd5pvaax+2UtHof7SQmN66ZQhg7zkdRu1jYEn2Vg2iQFNrlUrBxzx
YwGu5NyDfh3HmKexUnXXIRu6NYguNsqdP+403YmE39bwCExDxbm6LZ6rRsF1BZfUN1TOM57z5E1n
AWWLmxyraRKlrpnFfwWp8qbgLfBhpnG6zNKC1dc0+uhCsGiIknJgPagoO5j4/YvagBAdlMRayV4c
vPJHKJ3JQvYmSuVdgp7Elpjai0PoGOc+gHw1zu2wBF8a7jpuW8cktQ5pXyeXyVTii6kAAa0acPcy
vHW4enabINvkQZ9Rz4We9iSjMcWTHHGtaAGlEtFvONrwjILqJdVMVEmBYvrlrO8cBPHWEnJpau2f
hfWuhZZ/dXPbW2fohT6SiPIf2Dgk26TWrGcqE/XSLIrmS5x3j54xmH9pIEq6Ogu/D5Sz0a0KzAct
sr9bSmtdnW8FS9yrfO0FQ7qkOJ7tHdHVR+Owj9oCpzMRloPaLdVOGdFGBIA/OHq/LEv2ofdFsFzw
mnWHT7OL4HaQgwQOSgDVeZX/fBXRNlCcQeczpgAlX93H/b03MmtzYYZ9s3Wqxty1qXK6O33KV9LV
U5p84i9l7GvH2gUZJspRXVPtGGvQVYmR/S3u/cZZNwbv7Tkbc/aOLqDMozew6wbYHBztZC6aVYSG
4r62nSOWR981P67fR2t+MVq1uBZ834eEhdvqJm3Jr0QduN3PrQZFNNPCVaPg9jnAkF7C2w88fgZF
+MXsgJa+jpX+dXb8tr2i54/Hq9dlSDFCLDaCqUX7zjUWOK9QZ+4M5CjwpTTwA6P7lqq9t0krUTlH
jpGncCMskQOzMzdVbFO0FvVXr4Iga1iU3A3XCnc2ntSr2s/MQ9auMuF8Woo7WiduYL+FsuPeVo4U
fHKt3zeTEmBbMCivHmXTmz5RgyZ7HxnBw4Bsxr3dn1Byv7e7Yb6TX5n1Od5DRqtouDWHenOS1naB
D8XErYa9bJJGd5/tI9C/vWzSkfPcqCKnhI5wTPKhDc51rifPmqV/7eOp+sDCO13XaVDvE5l1ajao
R85/sCbOHlwF0chRjGKTHC9G8DF1jT2IVWsl6W4tOXdp/JVMGNZ6NZsLVZaAxtZYaFnYH2RlWfbK
kH8KKvVi8L03FYMnMdcQ93sZDn7dLn3+H0u5MI3R/lo7SQhRT6xTZ+otB7kwlWGhUqO19ze5Y6z8
0kWBhN0hDUjG1QVUoaiCMoHXoHWYxUGG8lDmVbloJ29epzCh68W9Rw6UU9KAR26cFSYrQ6NUa/Zc
KqwZCwHeo+IpyBT26F1nLBklbRos5NGM4hjAaGBcbBuerqBP9xFqSUKLdyVHwTOqVmVcnTEFy8bn
21IpUV1h1jvnx5I0+RqUn/6CRkW7UJXe+96F6dLmafaXgQSFWprjR9sp83JsrPg5bKdxC8Cje5jG
4uuslxaJcqxZ0MjAMHp6tNUp+lZF07CiWiGsFaISa7J/DWjKxyge4m+z2fxtgJ5cxtnmruJ5OXSQ
In8Jk/4kf5Wqgd3JP7RrPUQefjfFAfhFJsfLX72mNN0qdHnSFL47NzrgKzd6HJThQPYZlwxR8JGV
INFkpAVAdkmV/wxnoeOUWI331Epd6i7r8uPoZ2xhoHl+w51goQoVEiC8LcInXXFFD2rYgrnu9l4Z
5LspyGxw5lZtY8Ddaqb1ULr5r092PR02eaPqh/vDXj77EzZAGIYWb7LdCIx/PfYBnepLHuXpWp4p
d9KKG7A5LeT9x517lnfNBPRTCCfIG9NvbfJGZH+Ok6Ec/HsbS0wYWCCDC3QZEF9VvrIQbU439kYm
2ibD/ce2QTCT7vSPuEI4yzeufc4vp3e9+FvLQhXJafuHNY2QycbZuwZ2m2zNREAObd08YWWCiKtb
7q3eMs4ZEgOrfKraM2hhnqJ2AhkJ98EH1AUUtqRTclJSavgFKIoX6HIOXrBT+6Ut9Oc6Ektozfq5
Jsmb4NCZffytm/jLwnBwXsc5fRt9EwWQMe22spgctpjlNBiQbeXKUIayV64N76EsNTex93Pw/9fc
+5nlG93nhn//GPJ9+Qrdp9vCsyFpCMSigdcmyNywvvG2N/UxPwKy+o3kfeNpjWR2lghNjStJzPL0
Kj9MZrtrGsV6mTVSZlVXPs/WZL3ALYtBSXjjYyc64xlyXN/O6k6GuKtykx7LETVMBnt9YO5Nv0TB
WoTagIJn2nIHF1Eb5+4l9ceFnCnfKoGLN4BkTSc4R9SFnRdPbOcDi528fOWm9teyN9MHpy/Z9Vtq
rayTSvGWvswC2EYyHbHa3jS9aj0gqWAtM6sBJSdIMJlj2MBb8+Ko2E30NvCperBZf5CSs/dpYq9u
3x4P++dmGkBdVwE3Q8Nx7IfQ5x0SfY6veYE28eA60boo3bInkcnI1DuaNgSEMhi3uPIkZzyampWK
hcMbVbpCcEKq7/hvbgb48UAuumjloLPzo/BGVMNDPXmPKyVYWV7unUenD7eiaHEYNCM6yHO6vVIs
G8VzHnM/AY1sk3Ua3U7faxWZHCrt8xW9tQoyCxeMZgzsB4vhOfNmf2m12sGB1PJkVvg663pZInRD
7gupSup54qAJGWIhKKeEZfXqJfa+7oP8WeK1BxWZbbBIzxKTPWjmra/LnGoTtaAf0K0P1qltZYc5
MPVn2zbyhSzS1Z77A6SPfzGaoHxwnIFqstuWXxUN2xnKf2oDlAX+2bNRtNrtkoJ7wTpUhPKHL8Np
UgnF4/ceyksKDW93pYZttSlibyFd2KVPehXZz6hDB49313SeTWBVpvDx5tUu7nqiSQODAzzWq5/l
UNEkJ5IyLE+1Fr12ClA4266HcKk3RbxlT/a3OOIusVB6qmdKvM2bifxbPv188dny6wulUL2YJTOA
eXM+koLFMEtHpEJRgyf5GeSnkU3kgZ8CuYb0NUaI8P43IhhEwssNPOp+8HXnqn5EEMNEQLiP7HUb
YBU8DxrumHo6r0jJWMNtsilUcZq4Xs9BP9zeUZ5UNNWgt2+jPpvkxPsXFEbVWjaF4t9UKSpCPNW4
ZLtlvPOIwACd7OBOhtA5X8ni2Wcf33egrulGNmMAHh1WKaqAp9bWxKdNLjOaHZeJe+sOnQJ3Idvk
IeVxuuxQjdrc21AVO0dh7qBIxKw8jIuTNpIG4TLAgyDUFdSty3qbiZ+1N1loeyiBSJOhIidzPl2R
PoNF5gc/l80uE0hPCffsnPFn2x0QasQ1yambGlXDUsdQ8CibSdBS4qg/2vgs01AIolu35mxM6w+Q
0bJZjiaZh/w3KQAV4G+kaT8agQjuyoYlQd0clEDJvkJVRAqTVRJk5Ib/HbvwI2rm4YNXRNnOjOz5
VDlqvzLxinhrhLpDr1j2k64mf4FcMp8m6OskxHxnK8M+87FiCxRF3euDezUnqnuyQx5m30xXaaK+
III+P3t1ssRTOGGj6SSQe4LKe7jtILUBNVDLcm9bRrStgtUtE8J+ZiM1fbTE8YBVQ+mRoTzY6fyz
TSoB3UQr8/pnmwzJeeM6nHThrlZNC9AjRf/Ks+KLPCDouoJGjwi0aPIV6KVNaD7LCIfO5NIOpGjH
AWmwexskgmJRcRmkVEU3UdxOT/IA0Pvnqx54ehBZx8gEuQOdhBE68LKt6+HXdR+behHdfUkhIBen
sswY9dchFStZQfxFPX18jFFBlPzgqUF+dJU15dfYrIK9JPo2Rcm4LMxRDY0QDZGNSTLZm96qtJ3n
IIxulixatFmtr25f1NcxAjVfwj5L2S5djYgtmE+ybi07K8eHA6Qqa9kpJ6GNFC2txoj2cgTyBgbO
KGL18nnKzPXf9BGpLVu8gSLelH/PY1HloGf1SF04wOpXVdjWzrIiRX5wmqBrHw0lTA9ubpke1VRa
5UE2ykkGOsGgGPw8SXYgSdR9intUBl4wjTZ1lLXryJza02xSe0ws/88ys94tU0XkxhrtlVLGwVMb
qHB2e4cMl6v0FzcL0UBpyWfYQ7nshKqdOTnvepsX71UFkE5Oys2dTXJ0MhCebDBwPMcjtQh5UDuu
u0JF24IW2Weyq1xnKVwxl6TBL0M1zBD8otae7qcIMQ5Yh86ACqcY6wcW+k1ahrUZpLpr0SMdIZCP
Yzr+En32SYjgpJs/WAaxqu+4fJqk119A/c6YDk3xcUQq+2FWCkjFpjI8W0XULbWszr9kmv5YqIH2
lwpKAQij9U1F8HIBQhegXJSmm7mKCwzC++6AnK6xiTs0XsbaDZeeqQ9fG6vc+Y49v+pB++70brcs
atZe5J6tq1nE8QO+E5DURSgPbfLseop+kcF9fFAq5lUX4yPUvG/jZ8O7NrqaHRF6Ws9N4p9MwUG3
CgATWhriES1CSTOvqN8MVe+fZJOfAjJr4iykliGskf+htxK9NxtOcfZm7qnkF83/MXZey3Ejy7p+
IkTAm9v2jk0jSqTmBiGzBt57PP3+kK1Rc3TWPrFvEKisKlCkulFVmb/5lpK23dVJE3/J6undy2b9
p6YHp5Js9tcCYMvKBUKzMih7Hmqnh6Wf15+TzDeeAqVKXusAG+Ml3Lh2fFb8fljbdWS8uaHtb8j1
WSwHoIKpNVVsVVBHekPzjKyCVg+8aXP3IP6bVvpelIPzViu5duLLhMDMYstZDbgcZK3bPPK2NJ+R
Z3qzrfK9COc3z0zmd0wIHkennl46H1gFAOafFe6C797oZNhZg0fui7BZpZnR7ub+mumh/SJvV4q9
sJHMWj9IM3OCEPuy2VwNRmh9QvHa+sT4fNhR064eEp097Knp02yTNE280lPkgeSXVEuE1BSAYHv5
E5QkRFdVl6tXyxrUL9F8lTBVTB+mHpNw0tk5LKDDtPPmCyfqp0rvKR5C4c6fTLOaVg7HoEMKgxQ9
PxeI+DJmkWtbY3Fv3eyUIiW20ZtUh/1dLYs/hnvuwl9aW4E+lsdbYaa2az4R4Czgnkbf5xjrhClQ
ipfSo1SXmZSxJMMcrBQ/D76nCt9eHHT0E6nM+kUmBjr1RgdZ5mNTu/XLCxl9qlFLXQogjXEAyI4A
kFShzApJ6ZZ91cG2ZuvZCnfWstkpzZJkmt8/3PJxS7Mwp+FBTrMz7hObcp4nhG2zAhtTLnLHYTlZ
R0ZkbO+xCvWmD72WU5D4WWbcO2SwzHWWXumQCwWGX+Puvfcnq3a4qPKn66gY3l294xvkx3h1BiYw
qriOo0+NXw2XpDTXZq11KyUz67O8gbLZNJG5CKlOLFr4Tu3CbF965d0lzXuvDP4/zEWoAnzZvYoa
8nLvUhBrrpy4Qjg+6wEFp52UV2Vc57rKcWjHH9IqUabFDLN5jvOSzUiZZ+gaze64vjm2uyr8m8T1
LvVsGfjGUPZJOyVdG03m/CPEJ5p8Y0eJz8W7Aiyt5Y/HsXBqFAWLnizNGCdfBMnUZHOLDQmYRWl6
XcGnt2zds4YSyw3x1OgZ/uRpOx1QbEfcsy2/lnruNut44Wi4WvkiRWVMkpDj903UUJdUHo5O9s4b
2OpKL1+bY9RQShFRDMfQu00e5e1aVDEk5i9yGHJxl7vINuND4xjP01T5pG48lIdK+7HzM48DGzqE
93jV61W/k6CvjgWi8loyfxn14rHLK/x1AuzKjID3Y+lrF52jwCe3xrrcRqdyhcTp9I5IioXcnh89
CGke4dps7yxgKWHJ38XtyqY6Ld/Pi+VU+cF0+2j1R4JYcsgSK1z3nepWvL/nlu9jx9YCUkjycgO2
u38cQudXwttnO/5Y879x+745bJGsnR13DjkB7KmsEg/WulQ/T0nZPbe1Wj43Q/tFwiUJ7Y1Dvjzu
Jojlamtknxo36J+8It3ZosgTh6g8FZNjL7VW1jveivvajtqN1nFKRE7FsZzjewaV7nNdxOxxeB9H
mTdi5p4ZqF7RbDNehSMi2g8aZQ80YGC+J3gXPZRqsS61EUVjtcyCR093lGvpT59d4DzHewjJgODR
d5x+wxd12Mgw6ZUOY5jZeGvDZxPIDkiTZbAMGeD/yY+RsSA3AjKlXDg0WKvOTi2UUGnepjVLu1h6
PgR//yPloTkfvQ4qmp2U7rm0Fec8p61zfpbbe1Ca/y32xxDTsnW+lPBg7x3u70ffY388jx36eOBU
f4l6x1+hwWP+EgW6ZZxS1cwQffe2klO6xW7pJhkfRoZ567oFRSZI5lCv34pK0G3OPWN1/zmkuqcd
UldYWfSjxi5mCPYQDuwXXpEIBpZ19wO0Gpkl9pU2ZB21mt0vjY/KR1vkxkPUaBnYSfaFdVUGb6hW
HhRttoD9lelrpscbgTzNOMY8mLyCVtKsJ8M7xBm5aGmOVZtsq97jMLPgo/I+m0j0xPYlqUPnFGC7
vg2gEZ/l4qpIbwVOlqDgS8dgBxBuJHi7vQ1KU9L+cuuMU3VGr/3X9Fu322k7fSyCDYuvuZIz0O0g
1HbJBg3DeSfHJIl1evOCCct4kVCYBCbQX3t9n9QObIDkQbMZPkdAUS6yKgYxSQz4xdlaMZca1r3d
Sb1K2mVaUBDD+vLK4WUjCeKw7qa9xO/5YhmLTkO2lkf/8fxb6rmOyYFTrt+TmdU4PVT1LlTQNES3
3dKOs+L9PdbV9HSLNQ6k81BJ0ZFb2PfLZbLma7g4g8d1idp7KlfLGpN1knntdugs4+EW5OWGavxy
0bN2HZKCPkvrNvE2UMdbudfcb9IKIkAhRtYH6zYnPfLQ4AC+qgP8dzLbicJt1NujbW1MFe2efwML
BEyA41FzGlRccJYa3Ychua4Uh8LS/gbmPO0rvfT3NS/tLxgtnILOCb+rUJrWoV4NV9Ufg6sx9ePa
S6roO3XxAwrn+VuRFTE5G+/J1vyQPRCUSowIvSdDiaiwDN6rhKb+0BZe8ioRJ8muAASmR+kCDN6t
eryyztKJL1O0yRKlhPPLsxrLrndIAs5b6dUazDMrFAPW0lvxgrpoJqSV24ONI5CJ0nee53FUtqOd
NRdYLliaBuZT2ZfjGXoTTMBFv210F7t1afcVj6uXwiXL4T5REmArmHerMJZpuyqnWqswSgPhHHJ3
Bpy4FQZXyPy6nfUlR8VrpfAhB8hCM+67Qx6o44vCf8xn/rPYwRKuo3h6dMbinWSh9SXxGu/UxaDR
pDMMs3RfVq21lWbUdSXGV2pydENI10kcc1xUk12C/+FWMCkt9gdXlKfAt4BXCRa1UT+cvtRtt+h8
V93ZjJq/xLbSQZjnQe7kwilxDZCyPt/jdiiE7sXessrCBHeUCGbT0pQxWW+VR0Mdzz3IcKo3ES7i
t9seXh2FwrE9ACM7SquF21gcb2PYpZ5vaWxj7sZdYAfNs+8m8b4tew7wTUAy894GHWFcfc9YK0vl
XMrncsmwpTsZ0bi/l9Ul3qWWvy77wN/MJBweWzDN5sDZax0FXXAKTFQBk9/Gc67uG9uiKc1N9DsW
pqTg+wYfFBknHW0VnuJ+pkq/DIvjwj50Wfsf2J3boDPVF7koASdr/MQzQBTunK0nxd+PlO2u0utX
lnd0tKTHguafGW0KuAwbUlR/qkR7GSZffRyKbhsHOpZBsfZZ9mR3NegPQtAS5L10cbK4Ofwxzuos
dwveo1qphUf6RnfHalMrqb6+6w8BwKOn0533G9C6CALw2abnPjqL9mMdhZzzZ3NYW0tTYtLruuHf
qJeiX/47TuIO/k/srWUAiy3lDXW8wvnVOKfmOC8qTXoaarXlCN4mL3aCQNFYdvN3dQqxYRz9/3jZ
9NnTcutx6CdjLQc32RjqQMs2sdkjYL6oGNw7jiHl2aep8i4agBMSVJ51MNvBvOLB7G0mN+8/pxSc
VyMM5x8ajGKAu9g6oDSwp8refO8UfV6xPxpflS6qQUVCLDRjq8G6PJxRG2DbFcPxF6StVfLXhDl6
SyVgK4s4HgTnNQiekQoBKPPhqPulitWQauD8pbH16lAtyk+YsLLWDlTQ1fFdGiEr1GVoImdVZaRy
0HnQW0Dm2FXl4nKV5n63ztoYQNISHCvEXzfq/RbHJucsFwnCszj4VaQcJHR7mtzeJt5uAxJiejQ/
2Egy1KsPD7Oywlp3Y1hv9CULC9W5XwesZFtJxUpM7qIsNi/6OK5byd3eUrZ1+kOPdVSVrG7YOmMz
fXW7AC2ZMP/B+hCsy9RNn0D/Jef/MmJ00mCtJ2P6tJAuz74+22u9avPr6BjGU12nCouaEYCeoikX
dewaTkzGix7F5i0k8bn3V7rmkW/+HSfpPq5gSHQHGVEVyVVPFvPkxSB7TB4sdUiuf1hmu+ls43RW
azubz6K3QWrF2FO6KfE1zEdv02bjX7dDT4ycFqyYkh2WyZ0UQJTgv7TtfvK3tw1JxxFuk7T+54nl
4La0+DARss1tlck8NIDG7meopsW5R4t9pansL4EaHfnqGif2R7WxkXM677SjusQ0ZQ601T0roDOY
N5dxuh/2ZxmyzJCnREZWGbc8wu8n34/9/37S7UcYCixSnR9dlNlRVn0dZA6c9DC9GoNVXxG1aW6r
Phynk1r11pcQJdK92nf63uvT6K13kmM3uRjg6NUzHmj6NUqy91tyssfFMjbiD62cdXCiqncwvKCH
41uh2hWbYbNVrcFd1boNPyApjeoy5Y833MPoWGs/mtlWipNvyvvi1sbjApeL7nf/DRMBk/3XeEFM
QHgqnnz96hrmorMnVzkfy3HZDHNvj+jVq4S6rp63lEdy/iSIlESATpHTh4Ar/5B7TJoCuZAYCovY
/fzGaFgtjnoSk3/Afa7TdNhJCT5jxkbj1OKBvE/SaNjJGRFk/F/Z7AKA5xd7CUrvOZtSMMo3ZEah
c8yugR4IH6Ei7XmACLhw+gCNabOmX0EVPw9LS0KT8jNwfeVFGrzkwSbNRXmjP6RhYm7COkv2ymIZ
UWv9xZ1j0vcoTHxYIJAjsB7iabytD/eFI/CwyrIH3mKyQNw72uYlRnxkYN15wX/QfsY88yl0+uid
Fv7O/kQqpfWid7uwWIDzxr0smjFvGWbLUfReKY12wTOVOtkyp49aaAxRoB6kl5I+KydP9svXWx2t
dQYzeXCadyPwlX2HN9yrZfRfgbJlP/ia/DUAFHmdobgecEuZ0absvuXLDkzz02I1tpy+ZUPWUYVJ
HM18AQTmvHYTif5l12b5sLaTyP0qcyLeM6fBmZvbrk2v8EwzWs+97drIrCGUUerlkddvwPavg2uF
Tg4fahAG3cC+YAxIYbYLViGL8uSK0tWXfmn5KTIJepKip6jky96o2kdmET5LZ4qIyqoo6voizYR0
OCqgBfvpZarhKMMitA0TLS8m9KxAhcjrUGe7vQpGB5Xo3y9XyGvqTnGpJt3fokYV1peI/30QWebT
Pe4ULjXWxnqQkLylm95wNqzxxUM4V9+yODf24A6KB7ZBScKZF1XKUTffZIQv+87cqrrNyEFxw67K
WYd9+s3ncLD3pUMGyqVPOPYGsfOGqAo6G7cnyJggLL6FTtqQEs6AMweYyOq6OeXHygesDt51ObT5
Zv48QJO83F7To5k+1yB32M5TUnc9itJe5Z7RAwtAC9dV8XC7BTBQbpVxDOGEBAVWXly6pfvDmEnP
NrkTsXa5fXquXXV+RFHV23tZlh2KJq1fPWf6hjxZ9iM05vd6au1XoJEUvC0Yt78HiEgDcl7vfprm
L4OXJdvcMZGeXC5yN8Hp5K2nReEDjMJ4yvoL5KoAnb6f1A/IROfju5Yr1db1wYuaGp+fwimTjaKl
+jcPZkBZavHPCceLVeeV2jPJgeRoFyqiZblSkklQ/ta9zn+KfJCFnhN8CdD8+ATkOL1YLfJoaqyj
18OpNcHQvUFcYrFFtcYThcCrxHDE8a/3i9MNl6ir7NM9JMNaT2k2XoH8lXQYOIhAptjbZletGy9P
fqTRtx5Nxp9atXzLRj/+pGjUKAIEKI8a5Y8n9BkrspngrCu7f0CPuvwE4/7oLS+NHCnUo46CwEaa
pN1rzOt8/SzNqv8Wx/30JUfj4MHnFg4akyAZoA2KrOxeRuF29WYbvfYUJjYbCGd+8xdpOMVXOkw8
uKPi0N/uEH54G1TX2EncEh25+xAPfd4ST+OpP2chFowdNtUQlMpDJdJOimpYKxji/2rnpBU2UQ/0
uBtMaP69p60E0xka4Xy2rAUNv8BD702Bh8pg6a2ywGCfE30WfnuMhGDMdo0jLaTyZEC6yC/IvUun
XMJ/RkjLVLBuhEr7a0SYtt0hGWPgR8H83U2q4ezYVvOihL15VSNr36lp+yIhoAD1rirtdnOPLZPK
zt70zZu+CPP1ZveVFE76BLHffs2afNMtAn2pkuORiHTsWmlN482EObfVwxGGZKg5+7gYmx3fzAKT
izbcaSqWXjex+wC6BqqcS3TJTIBAZlC7XOQuhmdgI5q5r2N0z0c8Gb/gTDLvi4mdqjSL5ZVcZVZ7
lKZdgXfAYGq63ga70yokG/4K6yF6mTrlpPl98FZzArnw+rJWnj8ftKr/4RsJxrkL/7GbPHWj4Ly6
F8Jjr0QY/khzoUNKc5zxjJ11Fc30c1mlL/cNl9wh/YU+6GDNO9nAmaLqf++JSB1QG6eYk9ZhvuuK
XDsjET3PwfANq/pxy1ulPRUxCiReGv0tmzXTQCxIjQL3uUyBaSGbHW/zno16jTanS9ZBjdUvnZVp
V6XD5E7wLzYl+f3g5tTtBDRTJoiHToN/kSaT7L50d5HfQBVYTmRKqBjXGGMWad0PaX5rRGjKsmW6
xZbCWqyNsEaoIPoIDx3twGItF3DHkGxMZA5v5ADbU/K1bgfhsau+lVhZ7UuEhB8UtfZn9HO5JV/e
rvu6T7ddYiiI5RLTCwN91ZK63wGNgbdfzaXnPkZxkq2ddcMZc4lg5zpBD12tQzrYK8l0yq1KCgsY
Npd+6flvsaGj4pCa08sfY0t5igT97FJWtQs0v/bXSDJSFplUsutZnFxsHY3/WD+VS6rftSq0yXvH
usR6kj+VuH1X+TBdpZVKSCn0rW2VwUZirTctWaSepbAjb1s0QXUeJVF7b0swCWZ+J7m9DYpqY83b
pQUGz5xAg/KzAln46xkSrJJdlU3jY9k5yqosmuxDBVXXk+pCSeYkx3I5h5NIG5Atc7yVLPbYY+S4
Klzui7eE780u6PJNgI3O+t5xW+9DPGH+ATd7Zh5tu0od/wSURwsQ/X65gc5vKHPBnyd1yQdimQjW
18ypm/VhvE05YDvFyhmsCRexJNp+3LDK5rRPwEHWqRttpXm/OGiQKE7vn1UUB5xVluTWSS3jF2ya
6wekeznropvKCXd88rT2pzY57vGuuNoqKGSmDnaiMgyM/vSUNKaDgOivmfOADbMJzMvba4WbfA3s
goThHBXbJGAb4/jhW5652h4Igb33B8f8ovjpSZCLGRuwNaAHJGvtMblOIxLUIkiCh/CRje+8VcI4
2btx3547Y1bX7eSM72HDRhdS3nAeFL1/R9bQUopX1Cv3pR4NT94I/3Wh1iYKmdV8ADcsfNzZ056G
Ii9eFgVrlup05n2Ir+UXxWu/45XU7lE9qPciw3cx7W74y16CetXUe5Hg+yrBbESktvLh12qD1T7A
iFZgyoF1QBqpYfMLwCcc2/qz3aq7G+gB2bT9oEbGrVnlxdnp6vgT/JtbDQHn5xV2QOZJKgaxXfnP
zvVeXsDTvT+xxYjBTbMKr2Ee4HxSuPVWxjeGOV5/iT5HVICQfbRPMwnfe4FU7u7nQSmkSrNaUjxh
7RwFI3b/kTofuQ3gIhVUM/gw6VjwYQIUkxBpfu3RCsLNfZJAzORBPRqEG12AronLmagKhyb54gdB
8ALl47Z2h/O0i8ELPsqyXVdGt3eCwFvf1vRlsY//lxGyE6jGIr2wabjc4MZ5/c0tvempm/T0ZUqy
ZwnbVJD2LXLuuwFr+NXCXt+IgMe0eAlDdTE6RGT7GFCJROZF2ERpUIWUWMbinbua+pAE45dgIWu6
fhRt8yrTjyrQzfeuf5g7qJ61EnaHErvVnTQLq79USR696hOy315mwWJeZneggeG8qPW1Yxf1sjy1
DL/mdZslPwde0btSqctDGzjsL2H77cXZoHN6Fd9F5KmkaY5F+ay3qNmWDtxtYEYvLnKXV/E9aK32
PAiZBCtDA/FT1D5tzx2PRcwh0dJZelN9SrfV0kSfYzrrXVyvpFer1Pil5HAmnXKpY2R1OLk/SosP
AnhahLP02dBQC0+nc7pYirtVScotrGBfFfHfErL0GTSCLR1W9hWfkPA4oYCLEqLyGgRRUX2Gx12t
/X3ZldNfgK+r/dCZmKMnRveXvw9YRf+illXtZxUnLomS0Ar6/8x499ql4zW7oo2cZ9i8+FT6dfAU
pzjAW1EBrFDlz99x1rig7MQWfkyCXdOo8AWXjt5uhovcATiAcyDt221l16fU0eOjrQ8BZtrL7Psc
VC2MbNHyG8LYecbZ4KcgapzEz1euGyBK5tb5mfdssBUMjuXuDHcovgGe1raxZRSnBgDpqbewEsYa
uVwJ46KLOYVEVf19bPURolLqP07maB59RDL3sGaMTzK27K5+h9uCr1ro/iWZe9EyGzOLbFgjcjle
LHQrLsZysWfsa3eN67croH1Ac1orbK6ph066FrK96a1+7NGwgJimeqi7K3OqX9iz20guKCABnObM
Bh9Ja+kwyqk5W8vFr41TRH5yH/lkv9auX8fnQpk1F2Fwbi0/xIndqpP60PSYR+I4ciZHjbiN3Fpe
2rF4zXV7pBT6IXtvaE6HG5e+uqXxk8VRINRKMvpy+7v7TyMBaadwFrNgRoLMM8MDcIj3zLAqJD//
uXDUbcaVtCePsm3aU7Gx+o9DsEGqbzOqdsrWbsze8sO0+7PgYGW7jDpC56Tot8UAghGBAwhuVFh3
mElxFJBNJ5nl1MvygwyUoL/Ah28QnWW0qrr50Vgy1dIrl2Ho8kONfMxKOvTQOtYAvU+TqvbXYbm4
gRGTUS+9bYqAx/XeIXd+WJyShtOqdIahgvj/MqxVFftsKWgwLC2Jy3hpdhpr1BwgQiVN6XCrkK9l
CM2vBvH2CMf/C0qMKO01dfgoF4nnFuToEqVdsHL/7lDV4mAlJYZAS4cMljsjLrOrlV9z1M3NW6fE
nSk/wPdExj81Dn/kceUIkXbqe0pF4iAtudzPHF2AL7CduvuxJIPwanpRtr5lUnBSeXYbJ9kEsxVd
laQMLonrl1tSYvM7X/OT2/jRT63jyARYtHiliIoFQNzE+J5P+nPnjfpKhuBPSBZGm7/J00jE1ut2
9ot9ETjaBvUl5bM2x3h0NV38swqtNdRoKjQtMCqcYYxvZgYIvrIN5ROaEzirF/VEQkQ1jsrosTSW
RvaYqsW8wBePQch+L8419yyUkHYSqGD0sdm5NTCU5awmg6HxfWzOtTauqtTqT0hjaevAgieGwPpa
2CoADznfWF34avtBtA+AwZx4PUQnPaC6OI0Z5aCuO1s2Vi7GcpE7V+uzczpzyM+T4Vp1/a+4dNad
ke5qldqFNO+9Mj/Q0A1oqEXv7r33p/z+gTXHzY59+SfbRoy1cdrumCwSL3WNikUyvGUs42e/a+y1
hC3eFewhvPoBRrD1Ctxkby0SMN6IditAcFBdy2w3jV6VVg1fmgqtC9PBacRZhlkFYgnuFD5KPkSS
G/fMyP8hJkNyfVaOTmljtkoq5ZYnGbrncI41KmnQSKyGD3QxnqjoLOZ1MXtG9gDp7o9ksl646yTt
tId7PE8R2Vuqk7KDDyxlR/GuOs1J3FUbN6mdQxG6D32SAjKHjwovql54UXmHnqKVluPuNlK3bDTs
RiQwUMucniq7fSaZ056F2iWXPM+TrY7LzebO+aKGnF1MH+2YZdKN6FUw1VymSuw+VcO/fhMnvAM4
n/2aJr33cctPbdXyUCI5cxZOXemHuGbGSfkgzfp3U4hHiZf86pXmh96FMyy6s/e5MljN7OJBWEr3
wYlWdttZnfjtFhcdly2x0odbb7HKsTYfGuEehWMstNyYEh2JB47viamd75e5CfWPTf4VIAR+j8kK
UkYYpf2YpUOd+2iTN5UDnU6lRvEc6qN/MmEwb9ABmf6Kg+FB7fDAbeK63stR9Y+Tqxx+wwXJJL1y
sZss3bath+ra745ejsr3tgyUyW1tIBED2hahSkQH6kWRHIF3/8Ah4llaEhd5cmneR/RG+zyNYB5W
9w4Zp8y6f+gtpMzu0uYypJqwNglT50g26FXQ6vaCW2e544vRJO3NXo2MLUYtTvUqnXJBmpHSyIyl
lMxqizZ8WJ5xHyHPQBfk1zNkxPKM+0+5P0NmyU9ZngE5xTlPpfkfNdeCVy91P9uAIB7QTw9fowqC
/dTP1U46I7CyZ01HzkJ6JaaA1CyobbxIyOOUu57TaD72y/wa9TsyZsBypbcKi+apWuwBlk6ZDjdk
31jQAxeWNr6IvpWHfyMTQd0Jo64vaqyZFKlb9VooU8mxy5sAGZXzI19GKrFepr3F8/zVI2V4MpEC
qb43ASTDlGq34by5hUl6a/Ghrwyq+POU4EeG5mk7x6iJLVb3DXFH8YmnDbanyILwkUYzQDP8fCeY
sDSG92loGh4zgjEjD/avtvS79uCtBVtm5sFLaDrxBjQLAuZ+lY2nqQyeTb/gi9NHPa+40n/id1A/
D07KSbm2jXXa1NF327N47/f2m4LpyD4duuKQxVb4hZPsgwxoAfevOQkj1D1q04OpB0enhaHi8t/0
0IVIeSOO5WxT16u/uPH8Nkyt87Mz7GNsFs1XR+mmjb8M1exsPk+YZd6Hilbov4eyZEanjtxHwWf0
4hZtuVX9UnsfIEEkWhv/dB0jgHXc5a+Izw1715+jIywj8xmEDkpIy5AycVdp6Izf8tlK2f4M4ZWN
YEiu6L0x83xNHQewntUXfylN6J2bVhlfMtUtH8JKebRY+V8kpOAUvykdO9r9MyHfAsFTH6UX5CLS
MgXw86JXc05wo6WsqL4aB+k2DTvn/PHtNlXxtBBklauspTNo0VRpqFHvMACPDt2sZ6AKtPixqXve
CUnaq5e2wdx3ieFL35u3bhX7RZIHOYY/TaTwLuQjHBq9ue8RFf01JspUld1exUfqPlF+jNIjzaF4
xSFEmO7iqip0YTJMR3tK0B4fNM7lS3Ypac1yU+U45Sr+gjrMVfarLvByvwryR79Eaj/2ivYJxaeQ
r4vXHaU5wWZ6QiRH36PqCvhamss46UhwhVLg0uB5sQxb4oEaoUubwTyJXRdCosoH6JI71kkm3Mb1
DejGJncB1/edl+6qyfVPmjr7pw5VKFjwSxtL54chrRt2J79jkVH9GiijZdyH7orKobKVrvul8A3V
WntNki9foBROTsTOvkwcFY8o3XJPdqD3ySWESebzId/zssekjRQGiQgW+vWkx1DLFcN5kLtIs31U
mOZP93hq4llHRbl1Hlr8fFZZmo17O8EaeBMvQU2bblOk9aFjUNxwZXn+sJceeeLQcRKyC+rYJM/w
soB9VowdTmnY8t4iaW4MtzYQj9zp8JKjL5XR0ieXHggjfTLvHnVn3JYt39u2borgqWJRZMVU7aVV
qgBhoJ1RwEgCOId8sB8oESzlpa2o/aeyHu2LjFVRGDoXo/OtCRH+WHPQmMCNNu0+HjaSyZH8Dc4a
7t6wEwy8FtXWckZ+cIUiyOPUdu1ZhrRL7sfqWnef5aH6Qc5VnrKMbcv011hI7Gd+F+9hbJNmZeh2
cpJ/jG4N2pVKzjFufPVFQoMF44xVx4RdyK82oJHyYlrjJrFL/1FCgQOgxAXSurrPogz7ozF/5u1M
AUdP/ee6Cd+9dlK/ktzwN9Zgo2I2dcV7Fn8u+kD72jca79QGchL2DNpXkhyILabVaz6W8wUbx3Yt
s32joE4CV+6ap93j6KLGgBWfyJKSq+WDieX0iSO0stIWbgs0yl9NcSS4N6X3PljsC5wIt4C0niFj
lrOxz9JWpTTdgfiGO/ZNMZstK6H/HyWeEDef8/cyCBANGVKqb0lvHUdUUtbFDFBi5qxy6jENfYgS
eMZBbzmvdlo0q0T34p9IBqwcszD/jmPtyRmU6muuedq66gIFQpWj7h0PbXzHauDjO0F3YuVTjkFq
tn/eJeD1Tn0dKMf//zi2S8VuQGYKXyutfkYFGXbf91FAnS0ehTTCshwf2O8b7PiDxjIQr0KpGMzX
6Vb0ul2b1r10mAN9wDNZv9lPWuJfymXG/UB7w0MtHSkrzs5LveV/yy/Dz/AWdyFOgn+nIdYjVLi/
WWgTr3urq17aIrJ3amg1Z8iy+SWvlGynkdv6NPuutVJNMkzLdAfs85aKU75TbUgfP/Efe7HdfFfM
HgbIuT9B6KOZInC5SikEXNnd1chqL/jif7svaUP3KWgxRpR4mZr+LvNMd+0EoDwsoHy3Tfm9Kdt9
aVZJGD2I7MC9+aGXIvSD7P6lty/Uv39xYRsHQ2nHyTx/m7umd3JSaCwHuU2X9jCNaFDIrZ/F7q9R
Abo5p6TksBQb8/NgozMNaZvYYIX+CdCGvSuG4ZMzzIg3LBdzTNjky61qur+C926JDYrxVS9bfXeP
t3YES98M0vG5ZldyQgcEhw9vbs9j0tqPlZJCAR+t7EfkcEhQK/PqOToe4L72iDU2EpAupDMbcqIN
mJXgMHB0CxLb3dVjqT9KTC7WHFxdmzO5VZV8b+pR0a+2/Syj2t9DUSKGOGzOf91nS2drOZQXK/ul
6LCx/A37SlrNveRJi0HpAjeT5jICo/jHtkD8Bp4WCNDlIqfN28HTT3MKaX28k9h9SF5SGVvd20hD
w/eCybOVgRUi2JSIJw9JMB9cpJsW5klXYRq6eZFth8SvkZVP4u3d1wnsiPfYz/MpL3Nl0RWCkBN7
HEtMLTChWfL6/U9m16tBMNyhX5bValjg23L50P5wK11OgX34uMg+jcB2vGHYFKYff198JHoFaIrl
gqfE+qCClZo0R6yD8v2o6dqr2fc/ZYTjwAhCLP49B5GyzctCJ/OZd1dH05S1prPVRw4VYJqT5ms4
buUFcnv9ZifP41Kjqo1BO8UZfwlp/r+jImgE70il/hoVLVKyMoq6XHUBcyzPkrA/WNoJt5EQQX0e
fR9VdU8pNLZjEg3xiwLACqsDLfzu5gBwbKrr7FGj+YSCSLvtk9b6Vn9WgyT6bhgJ8sC64Z7MeVNH
nPah30KLc+IOvt7CvJNLpLQQs1PF295j5Nhg6C2jJYZEL7hEGRj3qY9rbeLsx8L//L9qm+e9CtTb
h3941zWXO4Rcg4ebQnpUoRkjY+IFVdQNQX02kE1H3Ck1BmBC5KfDHWa08RmYOflpU7LUEggljR2V
4NitmA2xiiLCuZWMdbIkr28THF2DUhvrOjDqKtcviAjulb5TD1qtT0Bql3Q5AlHkyDtQZ2gl1Wg0
1pZ9gF32P5Sd2XLbTJOmb6XjPx7EYF8mpueAOyVSuyXbJwjbsrHvO65+HiT1m/7cEx0xJwhUVhUk
USBQlfkurG/G6TMvovg4oy6JoR0Chd7i0hq1eXqHHux4NzYeOQqj34cD8veiGSKSINfYVauktfyP
cTJEBl/HSUwGS2xik0D2byEVXcdcr3+9VjzY47rMWp1iIvpFQgwTDtmcaPGmzaFoS1M6LuSxSlfV
c/T9OtSsfFy8rSDbdRPbXWhfsX3rYsSBi57Vbm0gwrcSkzM5qDNoh52cGpHG1+86PNDzol5Jl+aF
abdIqv1kmVLtwqVyLodEKuVyiggd06dF0w3E5wsvjWr/95i68RlznS5nMkXOfs+7XJZNwMePcbLx
RzHy6mAXyP0rtzKiWM7Ngj+QW1xCl17ngrpdbnwYFM5NBvHpct9f+vliNWTh8atxjLa57XsSAH+e
jrbxWEZevtfRDLqVMUaYFfpJTrXQzm6CMZpZbExO7fGphBmOc70enoaoRV3n95nLOliBSnf8Kx7L
jOu469zY476thiWV+Psq13FKQM4ROZZ/iFXkM1Igi3iFmjZdtIsVx9vpjfJU/Ba0+EPrAr0ohrMR
HNe9vCFDvhGbvxk6nTYjMae5F26OEHQSAV52Gn4ZA4DXrQRd7Ci2H+rtUNfLdaNAM2iDPj9IoRK1
QmsfYpC5keZQTOmZROR3a876l6D04xf2hNIlB6XS3rxhNs/SkmtFvvKiupqx7fpYebOrYo2k+/wV
1nS8G3HE26TgMTGi0PeQTa1VtGw6w3gG0xuzG+Whpd5JrF+2pApIiE247EYj2Y3Oy240YzeaINiL
n9ey2S07DZviZbTMm35f2uMNjiWBddRHzbyXA3+AvSr7nhtliTlaZd7PbWDde765Nb0KDYLfY1Nk
Nm5bc7y9huTMSEmBOX1Xr6UJRKbctLHVb2DhAZEE8aWv0YGbMExhXyeHNg6wsC61nh2xHl0s6qlS
9wcDYDIZASzq+wwnvdgep6M0Y9N7G7sseIicuHlVihtxua/drAN551TRV9vFp77O0GaeEoq5vdGD
afc6Vmpm6/C+5TDV8a8hSo0baUm8nLx1krvs4pZJqAE6d2Qcto1ltfE61WGvhFqBrNkyXSZQMx53
kY7sosxw256iZRJabP3TPqyOdY4+2GqMYWXK4dI24JNbCgxyIJV5upGey2kyhwUr7MrcWVX4nhRo
JKApTCxi0M4sc523FtoSgACW7KuovQa6VW2aGPG0a+zqdiD6sDKkWobMdsY95o5PIdmzm9iFhSqS
3uASP4FTSZ+DYg5PmQKxJ+nR5/4dTx1ktv4fcVS2wlPYJnflGKCq5kDW7Vx9K2KwV4HYRizapY0l
KiaMJe89BQR8sL+OlNk+i/AN5AGXXJDKXlo4mR64Sb3F1pzvDTPB2IpGD2wDKhap+V1iotPTi8hP
7YPtNSf9ZNeVvonLybzBRuBHEXjlt9AqLyfxv09+dy0n+H1V3ySiW/lXy/la+sO5XRCKaV23D0tL
0Iz5P1q/+zLomWufz+l4ASoY+fhLQR3/YIuyVxGjRjvF5mfBMkSundy1+UHUFmMdyUWgNV29MMgx
B7wffosr/jssY2S0DCDdL6PHYSB/+l8vICObEXyCU+S/6mRm5WpCQXTNMj2ofYkLhzZNt3JmYpOH
fZaMwW0iVdYSbvLEPBSDAl2F4TqTyZSkh7rEOvnjgn9MlEHXw/XqEoNghxhp9nny2/omQg10I8W0
NtIBGVZIaHce6km6Wp4lHo6ZAkYoCblFqLmZhnNqfITw2f33d7U9Usdf4knQ1xtjrtobhJKVz+8S
NEJ+Y4rce5ThY4iLLGxZS2NlYbEPWUAtb4X+ScL5BCUkgf58+XvlF738YXJ6+Viuf8jlo9EQ7l87
Bn+QDOpRZtpqVZNj0B4N7WoezPpkxIufqeFVn5SpVvduGDWntGR3YqOczzp/hwqK9WxYhvWsGp6z
Aj1jHbGbNJ+nGoJ67tjlWnrbCIJDV25J6NtevUaQCgHw04TA+EmzfHPt+421rg0V1eDfHddmmgcz
3seZMR+cQLsJlKCw12U+Bbf/3amLaD5o5iEuVuD855u520rIXuJyJpeQs0pH+BSNTqSBZjS5P/gv
TbQDQaecpNIoFcjI6O0jWuLYgQ5ssaSjN1xkJ4PS2F6CRRI/mGV7F0IejKoNCr2rPMYmFJ+mGSkM
cxUi3Hwfz+N3/vTg2Ixpel8tB4uv0r2m1ugpWIG7labTWmC1C3xMtglgPgoVDjXgKTawkjb9H39N
pqxgg8lB7zEBwL+SXrlMNXpr+Q0kRMrmiJ6FejI8Pbw1CnuxsdAe+rHQ/JXrm5tO8cO7VpppPqfr
MinTfZH56oOJCOIDElK4gBbs/PplnkxOc9e/Q07nIyRzy7L9ljpDeSPD5OCS/9jCI9E21xj11Mtv
AUpm4Ux5r2NTo9WLvfQ+Xqo2NboJaflVohiu/I4atl58TVR0fSXaldEydtZ75THP+3rVYLyOkdig
fy37+tw6AViGAuF+LbCzn30ECgEUqv+ad1jXxrGr4Fnee3jddfVNWKvOydFrcBc4DzzLlcyGFWXa
p1UTgZgFSR0uJZMEm5qdqbjpC9ubdLGGsd7bYl7n3Wx9GxRWCl4Wj/fNIrobxf33dmSjWNs6iqim
DYrPiMrHtOgQP4pQuFrqg7iuIO22jJDm7xHSkklDYqibJo8eGkxRLo+GUvFfzXbOHvn6DY9REl4e
DXqLN0IdqdZONspjab+a2Js+RsBD/xqFcpWF+xHuC1mcshpbnuVhFjxpSd6g1UJLQsbyWKd48tT1
fv1HPOtRwGoGzAaGxVRwmgJ72Ax2N57RFx7PXoaGax7ZJDxRnNziMjSGGOw5j11gFJf9yXUD8seG
JM4sXJNkM3I5zZLFrIWy9spLFLwk4L4/1C55OxUC3VZkRE0ctJ8C3rWLzqiJlywiCeG8Dydl3OaG
Zh2GRas7Hr9p42i8Re5s3Ni9VgCAwk8utHmHuElbUkDUnMfIBOCz+Mm1iQVKYFBeDBt8hUGe6DHR
FyUflxSglgX+o8qffNE9TVEo8ud3RBc+RsZe+jESZSHgqyZZR8Gc4FDhtup7M2900g3nC+/hQnHQ
Xge7yc94qcGMECbEhf+gvYZ+lOOCgkMeontnwRSo5te4cKp7l72EvyrdivcE6639BaKgdIEF3mrJ
2120auNY2SP3CQrDs9OTsJfA4+NORfLiKTJT7ZjZw7yDUZa9kaw52aXFnlNS4qgakBcsircMQvEJ
Qof6xI1QnPrCeQuEEI8Zi7VGHqHZS69tqfPTu5zKgYRtBYIqcdZ9k1C6SNTqjTQNTMhaOcUmgItV
Msz5GteeeespCWwPr3PWg9ovwhrUenMSOQ+wHcM7zTCjtaz9knb+6NCpdtwNrJ3XZm1GmMIuerJF
hfp+7mvPVGrKFTLUzns7kPQv0va7AoNu3UcZFcggNI+FNhf7iLUehvTRvNHyYbg11bHcyOPFTKpH
PTCcZ4m37G9I+lBw/h0HY3lGWaz+4Zpp/lYWvYKzuEORylHb/AxYGuG0Rc6PTFx+HmtwYFI26KeV
hXDMHUAR/1ZheSs4rr/hXktn4MI6XzgwV6RXNHjlDYoSGQpX22HhVqkNJVkj90qMUPP4MJapfWiM
Bl4w0nNoyFDrea79EnmvYdTuHNe2z6VBaVRpkfzAiHFvdUX3hp1Fv6/RQFrunebVMYC0FnP+AO4A
E/YJp2m47SZQdVt706ofzayiVec11iELxokqHk0DTSUSxu5jsYhI1X5frbQxAgy+zG4ihIksqDAf
pN0IEgoUle5wybKqVv7RvpB+eXx/tP8Yrxtqd9CzwViPbTkhCBmDxQCSvul1tOecrgh2iVPbuwnD
zVcj1ihD8CY+Si85hgTl9tw6S68TmwejT8qnbHBshLYPMgjSlfOgVdW9tAw7msBUh1T9lutnfU2O
NUV7N4cX0VlOh22Dlz2rP64u7maOvKWOTtVejNn72p1BZhdfpSVT3CZ6c0w1wEUt75+BMPX7GJnF
TVR4xgH3L6qgSx2uMgroE0lYraVeJzGpww2eDWQBjfhrXME6frekQC+2jDJWevME4O0yVkJ56oO5
rSY2/3zma5Dzn6p8nDBmBc+Ax3B8adoRnlBUDkYQ+bl/Z5XNq5QgqFD6d65Svkq5wg09T/qkWmEt
Ix1GCvro/zFvuYqM9AuIqxb1sV2kZntZPsqi0VdQrHfsECv1ZZkZ+mGw9/Jx3Egvq9L0YTbeBh1L
4UVIWQ4lstZnXxv214SfjR6fhC75PrwgvHMMltGvPRRskiI9pHrx5i/MtDQ0h0PfjjEoSHhrVgiE
vAm1mswnTQiyW7OJ+pfcjPoHC0uJKvrC4sf/6Q4/E6Ab75mC21I4W+UzdnjGLgLHfssGCKW3wFqc
K9Lm1bfLH148zRs3sJs1suAF8FXcW2Nds/eOiM6AH/9HW/rTpb9Ldb7CFXSRf9Nf57ovVkLIq8Ku
ecJDhadPOZ0lVCsF8oqx/iwEPjkES+WVNCS6sAvP73L4/5xUhhQbR2HjquG9V8z8OlnsbOOmc4+u
6B3ondtuPhi6PSDunRN77O6KtgK4MimfLDjUkv+1Xds8oqozbZqJNQtmDNH8WoegA1MSQxuRPxF5
uovwXj9tqNHitmwb1h4m/bNtFs45ijz4NssZvCkOFQ//sGyn7V8dMmSgzoJ/k7ORVp7hUpeOiISk
k2lvQ+TZtkKgEH9hz9whONKA8IFvoZXaoaFceKNhmDatrhCxMfePXlBGNwL6mqVXTgVKRhoAcP/4
j97LFZYemSeXGpxY3ZrYvrLad3hJqQpYfqfqM/1k9D9GXu6IyJP5ZGXBYt6Q0yVR2moFUoBsMhpA
m9qqCaCHZ/2kby43k7RHz9A3BQBudX/tv9xMQ9LfXQQvstGDe6Ih5BH0rXIbz5q66/CVf1LxHoWL
azRfBsN9ikU1ms8vKSz1l+/0X1SkiT+nYQ6/u46CxxT7vP04OMNhtPQf89g9t4KkauwGcxGal++h
FevWbacPz1GprOdWv+gIXPCgI5/Xiv8lz1bZZ7lKHN3hXHvZcF1iaYJlC6udGoFxA/Bl0LwM46i+
dRuen8YbxTodz4y8A1LiGW+Y4Kq7yGiMnfTWLjZbZmgBG7E6MNpmiaZC50Uox5nYDSx206Y2hbd2
i3Os/Pcl1tdxvDJsYPLSNFTnY4g05SBX2QMlHg7arCbqvg7tr7M3Fh+oV/4SjfxXsq6SbNxUKUJW
aFS3wV5I4HK49lxjcjYIRVxOtQ6DBMSOoTFF2o0+OMc4hIvluMZPXVFPSWUH73kCBAYGJ0iz5Huf
KvpXu8rRGOjz5EsdQIWfW1BjWgPUCMZY/Br4SPmNJLZfhlL31naXQtXUWW6kKTuqOeSxmJXjneZZ
2R0FMMqvdWB+S3t3n2YLmg8iftTV6rfeY12uZ439BHBp3FX8wrfFxDPerikJi+VZq3TJUdHHg+iR
SUgO2eIedDVFu4xdzIRk3GAa2bFPk4NomkmoUqbXcHB7qDNd/zxBle0SbKe9xdoRwlOy9UMflMDS
hFEe36dhf+NTRkB4C9Q0pWSF3Glm98/o+dVHX1uKysuVSrIg7BONxeUDyKv2G+h6hbwGlaNXqxgM
3s508y9X2Kuc/TEu4b5qEd+YX8mYGMsOz0Olss6V8FG2dEmPXB58NW6HZUcoMR3hSt2dw0cJcaMi
MZjx6pPOCUH1EwTbVyRV85fIyWfSTvDm+4j3lavjZjuxZhE+VI4zyxqMRHU0PDV7icC/7sfZyDaK
Oig7vbKLdaEEXgHvK9JOSOzu/DkIbi4xP62f834w7p1VaZgFwj+ZhYWGTTlwWcPZhvYrr4oBdKMx
PwyW9VPCVMs8ntKOfjTyInzpq2r/lw2xFWkwbYIZDu9St5YDcjj93Rgm2OJaHyGJZ2Wg77raSNf8
83sgaotFjUPO6CQyYBd3LVetcZghzbYWlbDAiniK23m+6hB3oH4Os74s6nM3O8EDT8HwoV4OZhF5
a9MCXCAdEpPeCGy9uqA7lvFyCTtQeUAY4Pj/ukZSqN/HwtOOMlE6DX34hCSfcdB6BB0KFwc/qctc
Dpn1pxxbYjcOwBLn+MeI38pr19hg6b9q/wnKcH647PC0MJn3eTC6qwvCXBun6CE3NzZGY80WjRgE
IJfRvdPsPyw7DTYw4K5z63loAvs5Cj+3jT88SSTNhxF0RTMcpC8op/xGKV0S4QEIy8seCuzzvLtC
PvJo4va/tgXq8Qc4pG3yV4pOwf46RB+xW8b6Jj2KIR46kBZQ9GfEbNGrCYoAS75QPUlf7jvjZirn
Zi+9kYtqfRROyO0CHH9RLLW6myLtMrWetHqVNQsWegzMNToSOcWbxZPFJqdxzNzkZ4guRrMllQMg
P1bOl88Q48xtOqNtWheaTf0ZmnsK5vGhDMr6Loa1fsX0SFzlL4GDxlgPVZA/xpIJ+WOsv5jjXsdO
5fgL8DXwYySmjOIOLva4VyalYHlISlfzsx9NMFYPtRl3T+Ao7yUc1fHHKME96HP55yhDv5dwSJXC
R/RuE1aNgazP6N3oPh6kLG8N8BNlsybjXX4NGvOUJRj3tf2wMXQl/hEW7syXIwpfsqRzt3gRFut6
Ql0SNdv2yUa18Rh2XrNYTTRPchh5ubLq6NU9nBG8VmMXYiTK1w/xgmbvbNu81NvsmI14bM7zQYpu
Uj+TGlwHcHVEv+sank0/wB+5f5NB13gROelWw7xqc+3oseD+d1GzanwIcWXhbnxQFWsUkDBAHPBY
uJxp0XSHQ+xTaiGXe41Lp84+5NbnNg/NxYFBYnKIXTijnaP/Ym/b3ecOSMXShtVFnultVPv5lvRM
ssaDo3yrRnRBbSXCbMNuijcYcu7KSc3sJL3BbO48bYofuxRNTmuTFn6ylRTNPITvVlj5R+F/CKdk
hn25sxzPWl/uSDdQ7DO8jcsEGZKOOC8ryBZjdoyZVG77zlnOIqVwz0Ogod8Uz+55Ws5IPLh/9sbm
K/mmYI1JvfkZJZKN+N34rFU3QT26p1Gr9HvXJ3MvdPNRwRiw1pJPg4sbht+01i4Aor22+9Y5gqMz
14HS+Hs/4AXJa6E9DVgpy7tV3plRNH9CiS4/S8tY/Je1EV6hvF+NxZ2Z30D65OBieAU8Kw/5ZgwJ
6ffaCvd93hmP7XKwXS/HIFu1j8HMG3TdZOapAe57vjQ95UgZ0H+QsVbBy8O3hp1ML4B2Ps5lGNxa
2vj9Y3i0+FmTtlxrXcv2gJzUtNVqZKP9abl6qvjqWn4DmW1X/dtk6BhQLCXKjATZ2mnLYHutTkpN
8tq8DnGdhMSn9AC1oRIg9U5Xa7TNNFf6kmTrjeotTIdH1ghkpOvpBhPt8testd/ackQDqTJ9ZPkT
ExGwcsEq4McZ2VVG+RVCSZ4b5RMU32pddg4oKa84afNQ4zRImtdmUWXt58n5u6I9DUW0SQIegvKd
uh7grrywTaxuJCTfVCfg0zT8d4mw80bEMKgx9dNnr1hJsHaUzeD5iGEZI6yrfPa9Q5/WZ2PRQUTO
tepXl9NLt4EpZc/9gCrIMhwGOVW6GMXsoHTCe2MO65WilPreQMDxfkC+z1zNE4pWsaHgHrcELwOX
M4Pq742i549/DJbTxkLocU7a83Ws4yrWoXGdTwJpEghTnAXueqDmvM4F8oTAV3wr3XK4wJoE4XSd
8wcs6jr8EpRryvCsQb6bP+wbDsLvtuzjI7K+KPiO7+qyy4/RuESkiVzD3Yh9iHRcxiX/HudWc3Qw
1PF9+C0P3HKznDUK52clMt5NII176YxFW1hOp0hPT22rrq5j/5rvhFheWWWOW9jvC09xeNTQ2Ts1
Tq/c42Aiz6grP60Lq3FVWn55uHY0rC72JbiFlcQ6x5vvq+Qs93oBmwQ7r+nJp0Jr3Ri1QlPrnmrc
m4u9Heba6V//8T//z//+Mf6v4GfxUKS88PP/yLvsoUC8vvnPf9nWv/6jvISP7//5L0v3XLYzjqXr
qGm5pqmr9P/49oRCDqO1/wEoeiyiIE9vwHZnWytKoNC5fMmX3Khk0CVzbsDQJV2tP484vTR6Or7o
vL2PuIa5W2zW529yoFzpbklRaMc4r6cXz6qR11korZqWovBfTneaDz68Hkakcc1Y/Yb66dM4dvpB
T2YbPtsAreEG/TzzBkG729Ihr4d9+eIqgE/4Cmt6f2fnqqJj9ZcHJ9Qhd5S0KSPhjnvJ0AWjj11A
BQNcy6MerMTSjFLkllScIpzCitekImIcKzgkE/rowMrSPXCH5BKLpuhsK9z/MqKoZvtuxPn4OgkE
aXaQC6UpzvP//X/D1f/53zBU1UOanWyN5VqGxv/jn/+NNDFIu4C7uEkTcD6TFdQPqVvXFAy1ZoPb
brmVmBzwj9DOZRNfQujIwdrqgF/rZhNvqLii75JWwz18mv5ywJAjByta8N4FWI24SxoOoJQ7bT9F
QxNt26Z6R7d38yHzUbqNe6e0Y7AOVbLLiGJBb7y2KTRQwZqD5r5ezqRDr8gPSMzNHYAIXYu3ngQv
s0ur1VEM2KeW4UNFZsN42WLmKGbMxceGU2l516ea8bHhRC4wBnVU38hQmTSZDZvOsDNu5BUIp6I5
Xi95iXHJtPbsB2nJJbtijHfSRM8vvkex6LJnlevKJcFKG5cfI5f0dMVH441Nr84X6PDf/6s111v+
mX989XjxabbqUMbTLNNTLfuvf7Y6FClfy17fjR2pIZ8C31Frm4A9IDUEmzTVN6jrm6aP05+2Ff9M
zLb7FJshPIwqQ4KjSLWzCz5mo7jT8HlO87vJMd/neYgRt8NDYWID94YSb7RFTyk7SNN0+ORCtjOs
dOg1QnOT4/XxXGqD9mSCoZFw2JjVyRxQVkUPHQbamM3HZvqKDJL9SXPH/qGLDOT51PINqyX/aAwQ
w+JljRcqJfrqqZpAN6S37KM3XXnukIh4Ft8TTblvxyF8kghyseiUjXNAqjDLCzZOl051rLJDGIDq
8PQ0oXz878NYjm9Vr+V7N4HHFJRufOk0WndoVte2dMs0dIaRqjICZ1tZhbUyNW++y73GXDduWHwa
pixbZ7PlvvIU0VFLS2dkh8kEl4hsf1Xa4YdK6fB7kanPHfZJ72Xp34aqH/2iXrXT1TGGAeVQ/grM
HLNjSnCjmr22alqvUOgd3lxEJwChd0+BUyhPUNiPEkZENQSuoLyqVnPq+34o9pY9w2vyM+24xPK5
Z+mjQ/leQe5Odl23V0rN/4FiISuudI4fgZJ6hxjNtoPq8nJwK0OFyYYnraYhAJj9l6HumMUrWzNB
tizjwSP9Nd4JIcjIpXXggwc9bD8u/Y+h8Jetl6Bzf0RzrZ7CrJu2KiWtT0pu/CqwtP5pDa9o3Obv
Rcc7Ok7V9BmQZL8q5+jTGBq87xzdO9ZBm7wUFjos0WxQYDLT9KVHffoOjMi9aiK7j0FQeGiwKH8o
KaCtdWpt+2bsgEEpw2l5Wd1Ky9HCyVqVZX+ys9bYk834kqaK+ko5+puFF99PG3F/tw7NH3ldGChW
dtGzGVfurlMz5yYs0P+3bIoR+TIJoftvzjKJYuKqHIePSUPQ25u0RUFM0pIJQjgIP+bnSwsc7dEL
Z9yVllTnP0foCVL2kVI9TIainVKKA5dy2+/mpRoXtiXYNCr7KFePIE5KXenvikgrH022n9q+U/oM
BGDl8N1Q7Xsfsajb3slOEkqNvmbTkTbTlqywt446xea5xkEG5w53aJqlyOIMaeOsBqUObvQOzgQU
j0eRah/c4ka1ArZLS0hRoISEPHykT0JmgHJD45IEuk7SJs/c1kFnbCSmtukmGQ1EG5vurJq+da8v
Bzmr9Nbmu9cYa95M2mHUwETJkwCvUW3TjA6eb2UdPrt6WD0aEXo4y7NCDqmdahvPY00lEwIUgB59
6KrXEXKNrCisbZ+BX/W0Fxe1iptqtBG5lmbbZvf92Nw33KLdGsverrKSF+kz7eRTB5v0TlpOjVgm
2v/H1teqhy4u/a0aVNomH1q0sGAWtwiVlPrx0m7zL9acuA+TqcRk8s35Nu6tL5e+61zpTZEGfbrO
lxglmekeRu9KBbY3Ta79fSj4lWOYBU9tElX7FtuGm3k2Ft1tslE55kRvc2W9yg2KduJa/T0pM9Tq
yU/B26ACcF/pWXZnlwp6fL75JIfMjQt8snMEXayuvtO6NHkN3XjdITr63IxV+AraopuS1yxU1OdB
a9fGMiTH+P5xxu5CJqhkBu9t3hNAdpEUgzaPu2WJiMgMrVmaJavL27pM3qU1LiMGC5+VuKmC29hi
p4x72q51qSuP6EQ+ss6I11ioOD+s+CjPrjFHZ9Gorf4pn3VlL0Ptzg4vQwvMeX9486Fr4cyYvvPc
LOIk8HRCyDButxdcZk6xAdiN1l1kJqX32sxgS/85eJkLo/ycRoF9W/egTjJ2Sl8Mw0/WPIKLsxuV
9XOcZw8SV7Rx2NZuDgGD6vwXrJpQSIq3alEgwgO/fF1NYf1tLJQDVnz6rwojEPRfrW9NUimrfKyc
p9Grp501xvqts5SGuhHHjyhID5FvpQcrV41Ppuv3G/Zn2UE0v4EUDpuxnj56U7JPm5xNADwSPdlM
OU4t4OmNT2OeJQdl7P9sekuzVl39U2G1H73XpswtUZJ+LkpejkPo3hqIE0NyD8EEI1H7JeqrfVAN
0zuIlJ+Tnzovvhfau6go2CrUNdnsjpxGBj3qezz8lJF6ipDMXLBDyOEi772mQWzKLKubUY8wEeyi
dl0uTYkFVOAvZ/99rCQRNgdjt2aVYeO4SM1dRSEq2M/LqWvZ1XrIR8wkmzEkZZJGZzmTQ0aifutM
rb5Rh4X4pcNhU/Pi81Bhi4I7UL9tS6347JBdXi1u2+csq6NXw0BVbBkWoIRwkza9u+6n5AsKHK3y
PFSltrNQk1w5ujV+RR7MZdetDnd6qRZwfOkQaT+VyifqFMpHB6CfaiXyftJxnSEdnuWuktnMHkOW
3E9Axo8sztw7afmgCw9+0MdracpBadpXlo6vE4/5VR1mv0QETSTSBE0sh8ENgZF0GIsuCmkSaqLk
oXDImaqKqWwV1dFf4KYXq1S17Z/hZtIK/6dlQbOJetN9UZV+3BrRzswK+8HrPRPyc6h8RoH7SesG
55c3vleYKbzbtpuuaj6rT8ro4GngdvldYVjjUce4AoBxd2NleXaOgtBlTZrNn0HDni74mqGknlQk
b2jSV2stsm+MsIQ2VpT5j7kvDu1EHp432Lk0B/LaZjI8TGXqf+01TV35GGh9KvA820ysRx6yEUyT
3upveKUXD3Ko+woV2LSq19eYnM1IqM4ZAIZrfLQ6bZtToN5Uv+dLrxndoik93GNrhy01eCl8w5t0
xWpfX2tKCQfZ89LvmToYt6j/zE9+BBFEMaPH2bDnJwmpI1p/lh70O2lKRxXhTIp7x4O2DKvjxj5Y
JrjRxgh7BMJ4DmUdRcYyVh/UwZtuPZ8Ca0yR6nv4Elp5/z0aI2ujGK5zG45V+TCY6EcNgDa/q4N9
Hn1bvanTptqZsY8qtagJXU5BtOIfO0GO/0uGWQSZrxpFl24RLroIDxlpkBwCJb/tEH7Z5hTf8Bev
nPWUwr6ak3LZHP5uU2+mUOCA8qlI6q4y1KxPXWHHb6ipYUiUek+5N6nPDYKuvPviN/RxgrPTI1ou
TSfRyNA0abPNpzx5w0mQtBsAfvTwGawbxlcscvp76XQssmKjwuomDh9zMJ0rFeujT3mjjiD/leIh
YXG2n0Ydx6ZcS2+g36mHtC/Ruo1ta6upU/uUzaGKH0s2vqE9E6/UqSl/KGZ+iEdn4gZM2RSWwyKu
kt3rk1Z+s7N0XI1hZH6KGqXYDEXvPMwW9tDKMKineUZ3awjc8Mh/rjvHBYt4yC/2Yxzazno0vGPV
VQ2CiGFzCjK1OcnZ9eD4mLGj0lKtGq/HTwJLh3aD7W++6dlvqfue9e6lXXZqQdFyGSRBXLPzTb0E
2TG0p6ZOXwK15LPxVedJDT37qUfOIMoGNjIk+J5mx+hvEyv5JS05tDALwWVS6pTxcR61d76RXsYr
SuE8DVgpAawdoz00DdhnbjneNHE1bdRKLW5y1ew/W80hWVCgjaUXR29s820vWNEi+oboTP7oxHhi
tqM17XwU2FfsHYov2sh6r7PBAo/grD9HaNUv4RnpSxyiUCa4NNX2V9D7/UM/KwZPpfrdZWnwxe4y
8hlN3B+Dtim+9NYWGIb6OTdqBOvAHW4kXPt4z5q9o5GpU6fHIhk+J52KX+DoDicXSbztHPbaIWMr
/tn3Ub8m7faJrxcWPYnHMqmarc+D42L+7SC6BaXK/jxB03KD4nPVq8WtC3QVSQLCjQ9WsTPBqEUJ
gMIxV9Ktj6zu68jL/rVEUeDRnit8BwmZoROfdPZWK2kinBAf8rAILhOiJkLrkVc/LsEMlnE2ycF9
41QtqIz5cxSG42086txfyyGp8lUedMXDsDCX7A6bmBBFxeuAsqYO4ZTgha8xv2/RmHL7bHETZy2j
gTZEuoe6o1xFBsJn+VWg9XIjLYmHZr3JdRwaWhMjciO0h3zjB8UA0tVG3BL2grad0nRYmbY+5ojN
+/1Jy8k67NBNO2jWPKJHT2zW/Em5nMocPwYaKT1yNTkbKDPHGTuYyB27hyCDkDAp4fDVsLJozR8d
3gWD5j/kmolX2NLhRNxkjqYA42rC/hGS/C9UPoavblZ2a91XknPtlspjHenfLxdaRLPU7BlfnjR0
57s+B8rkxKibZvM439XU2PSVnMZl+7pAAo5/xPB+t250N4AfylwYqthk4/oWbixHNzcyLTB6d+fV
oJlF9EjDyuH/UnZmzW0q3d7/RFQxD7dolmzZsmPHzg2VnZ0NDTTz/OnPj3aeOPt5T52q94ZSDyBZ
RnSvtf6D0crkQSkm/e7SHS9++PC6XfF4evxrlupanNYgoQa0EbpryXa8NUKzXUBA+Xn13OhOfrFM
JNp8z0gpZTjlq6E56L2oyV7RHuHtdBsv6bMKcSkTcRo5IMDGpWTlxaii1NkusTqaSZo/2fbTx1QQ
Mn+JefyKGkn18c7SavqrLRCeXd9YXaEpq18f5uOChpAfH0Y11aFMmz8+UJPH7REIFtZ961uqK/37
Q/Vefxd38f2SBNkj4pPYhes2mwfSWaA9AC7+7u9bY9yg4F/tPwf8ZK6vovRDNU3157mewpDx1wwy
j8TaNBFnhXVAEEOTfLy8p5TxhCn7QKq0YdtJPkgc1SjY0ugBsykIKt2lLMbmLNGbCQF4ZTsHNQH7
JOtm2iVp4h16qtfbqEzEXqkfqMOUR/m2RgD3j748MFAMxSFoXyYuRURkcxt7avad1bSvbmc+114s
/raFQWVfFGRX0O+VbHfOgZ+KR+AR7KvXGSN/UFXqP4zWwYPM7HpcSklyuHjB7IVraq9laj026YgU
peN/dchKvgyIfe9d2TR7U1iPNeJowN4rHPNQ4H4rhPOI7lT0s7GavYb70/fRBTFrsqW4GXkdHeZc
zid1Uhphs5eby/KWc5LyJ8ORdw9ec/7jJGmJ6DCuJxWw6B9GoUMWWU/6/U7eDE9o2812/g7p29iZ
Wob6hslvvQYwh35tJn+MeLz/3zNmZiBC8L9fA0ZI/gPRro9rwDjZLm6c30f1+5Rr8lEdTHgdjzXU
gG0JMWEnjQw5H3vokwempUvPfl/Nk4kMNvgbY8XXXZ1+8rd22eWvWi5FWGiG8TPNz7KwrX8cw//a
OWX01Vl0GJ422ASDstzR0OrhpM72fp8drGfrem7+PjvwAdDOpD14/OG01rteqJDyRSVAayxW/mjE
+GWqAcXyqSadexYdY1U80/rU2SXemG46BXo1n1qBhk5m7hOnzY660WXvvv+iQpZmYgNTFiswbPay
d/fP7n/NVnGMmp2OhhuObf3ex51jn3ieFnfderDLVZoo8NiTtuVK7AgImGIeH+zvsvzJSFvr4EyF
c6jXCHUxyh+ezhN8sAfzBRmZP1omrQwEMFUjIt11pmolTT/9KLTngFDkwbKM6iWAZ7wQQ3yN48zE
vmEuP5r9mGc7wIHTUY3CHH/J8pFaAyptz2ZfHAYzcL8Ky5jPyC+4mz5PyVtOrrEZ18+rKDuKraMO
eie6Y2dYCHcYq9xjZbntR/uT22NWRQsrl92rE/cp6cPcIcEVpFBbSrQ1HftZdbnzXAKakdUlXWfo
ckBi9N8ngHfewmfHm9JJGkQy2mxblwg92om+3MVRMsDdQKBI3dedfB6t3PlOuXzZdhhiwR5uhys3
ACtGIt/R9F8BG0BwSVsAFLaCaa9SlibMqhu662GKO3G5+Rz1dVPsXOCeBwNOIZFUPx0QiKve6n78
QiGruU1S126+Fz1OdlW9gTIIDoOmOTs1yyQ8CgdwttcWR/kwhz12GWdrqwbdwtFOuufX23a9YpZr
FAB6jazI2vRuAReDl7NOJ0t4rjDy+zjUbJ6K8LNtlO6vEczSiQBrS+4I/r3z53lFm/hkhKarWSAx
hJaae0ITsHkaiIBugXyKYPo+qZ4c/OCx8Mp0o5pqYEliqECFMI+qTx2Kcg/9BinqDMaJ9Pt5M8q6
jDcLukYnJJDx/EWh9aYOow89cyzqh9SPq5gsUTs+mCabL9VEf67cU+wrN7rdOltLOLATTWFPYVoF
3b061GXR3y+zPh3iIPhbdUXV0t3/Mc+LUnEpa6AV61w1JSeXc0qhQ6Sl4Z+JFBd04bLIP6uD//vV
f4+o6Yk75xt0haDKrxNVn3r1MXsWvXWI0fOy4lJcAMGKi3r1vzX/v/qCdICM5jnp9vN6cEIAlwMl
0uQ83qsDKYnxvlxBJRVVVJ6z/u5zMPg9TfXNOsZCq8e9mq/OBE+H4Jx6qY91eoeaTajmqlNHJ/6N
qJExPPPJagygAbZ+F1tLtO2bBKs8AdDTbYXeh54YkO3QTIPXagL5wfhjgl1bA6loy4fCXkTdPYGN
fBK6lt3s9ilGNzBDvEOXp0h39dC00TFMWfcrbD8OYm6tnd97yRvydKDMmgAtPBKpX7GtavlhvjWx
kd6V5pqsTCrxNpSpT5qrSE6qGfXTXa7BKuspAt/GzHh2ZCdfW/tbZE0UhQvqMm6DtoRqOpheuWHU
a2/o7xiY/zLFG/3xAXQok63qpFHmuKiW6gdiKq8Wzj/K6EaIOgGTjjyeavaN728r3XeObFQtSpD6
lwAQwmOJqmnp6Vtjzv1rP5SI5yB1HkEpa58aNIpJDwGm2wrknsxVE+sPGKR0Lf1yy5rhaz9oDrjx
MX5a9AjwTwcQxo+fCpHHTxj6JIj+yb/V+LhOqvss3w8+PAo1Qw0k6TUwblXqvZCxrB59c4xfy+lZ
odRMzLWurV7mZHcpaM56Vx5nhLB3qhmsiYgks5wPSNt6Cc/VQRMB9dvhtlJu7d423rRs+tg9wfDa
W9o8fJ9a/J8dsZQ37J+1AyHYdBKmJR6y3yfhXvdxUjlPHydZpHUKdl7rAqBWDImeiRkk8qZaVj6K
bQcslXooawrq/MVFt/MqVCeovqIRf5wwgybo8DvJ7ntbvnRx+kOugiNNFg0b1+zS+9junRuprL+r
2py/IXaHcZAG325obf3WJ9ZPNd/sjGYTW5S3Frx1brWP3aEaSHRse6qpne4NUVWrbUICIi6y75PC
D/aGMhRYDwUO2IHXU2dcvQQ++1WzdcpxgBZXdFvcB7DY+/ccQU0eNvgIj8OVGM2u15N40px+gUMn
3/hrXrpXfbLlWz+6a96InXJtoGHoD6N+kkKT1xjLVSAGafQie8DS/uK3PzudDbJt//Pvs73GTj7O
xmj0z7OHLm5wozfmrUrCICxeXgV6tVdwtOZGwx5mO/QDVBKVjqm7xN11lvGjQ3lkM9eR9wBhFmKG
hODBhomSupWwTptt9SWYnOuMnUY9jaRjsdjOk8B4b9YTl26hEOh5v05M+nl4DFLC1skPykuJc9ym
UfyVZE74JJBrR1LQp4+9n8JPrX392vexP+Qb/miqQRzGglNsp+POLXa18L1H121gsKW4/Xy2en8L
kMR/zCbZ3lBxaG/0zFb/tR1F9VBC9H4gtpChFTfzG6k5OIzuSKC3NvsImxEy789qWlRSNSxtG+kx
9IM3MRI4yAmaL47ku02sebxTZRDr3001iiL6eDdlRbwzrZ4VQNqvmEZlL9R72VmCDzlmRZp8qQrr
hzINlNPyatXmrwmm5gLXFdZOc+L2VlPLepy7Z3fVYPzsGZLnDwKfGqelhlqjjw7WOGuhLzymuySG
xJAUx3z9Jhx9+NVXiao4qmb0e57qM4VO9qq+Ir3nP4keq+eK4rdqIYuNN/EkWAI7BBY3zui/L5GU
d2rU9NoKYrxJOhezXFBy7JwHfTZOqqk20qqJ4+e8+Wyq0cLdf8DPLct8dBIT5A5vc/Ga/tiu6B3V
pV4lQaNdZNwdydR2KyGz5lGdJseKReYo3Gj6EhjlN2VcXOY4enbB8kVN0MdEwBkF90WY9zEhN6L3
2h9/TVBXSEYzC1ffkbv/d9ak1cmRqPPXZXDR/qYMSH9f5nOC+iCtbL6ZlqyeiazcfYOPZ0Oudoku
qLESmZkOeA2X7ddFdWaTua8wwzz9V78aVH0fp6l25JsH7E5NyILSMG6G7Jx7qBVaaE2t914FgDml
iZdUMCD9z9bybSQl/38DhEw98P8LnGd7QWB4YPIsB1iY7pr+v+FgQg8K1zUq58RatxwT5FiXTWDI
4twSfcwfL3P+DdRM1l4Sp8OpAkdnmH28t5Fz3RlTHXxpk2itjSwgBHTXJrlHX9IV5V07VUVIRSr4
IvFDIWPonHsPEdyNDLFK8L+omWIRF8/AyshcJ6I0WsCtA6itBpHTcKhM+fZRNamdaDuSUtpOTRYT
Ys5+7L97qHhtonJ2vzjuTOjSkWVXTcuh7AXKcV8POMaqLjxlw65McozvmI/D6yuq8OVVtTBETDbC
tNNz38+gkEmVn+04mE4Tia1tgoDWsR9BKQVpWW/5imDPdbCQZcO6XS5p8DFqxoELzrevTmryUlkb
w8dmoUSh4NR3S/cyILMIC6SSFJxpBjpmeHyuHNi+7F7AZ8T7ZOyRoltHzbyP9qUca+Iempq1WtnH
2bRNDV2AwUUlh6xfeu+tB/bK6f3i6sF5DvqtaiGM8KtfTfvsIzhEVzojnPC98mdf6hirrgdXlNXH
q88+wzAfJ+F5x88uEk64FqwH1Yc4DCg+nkEkMP41oEa1ORJw2URzJo3hnD76IuSGgrhrwsXJngWs
jvsijyOQ9HAH9laKi6zq/GPksz1CjQk8Nwa/ynmfh48rWHKVe7P7R2Myf40upQ+BOUZn2Fyk/jTD
nK7t8kk1Mh52hzmx541q6uuE3K1/GMj9XlSXqruVTnZzVi1k1VXATdsCi6bovvZ1XZI8lkO1rbjB
yHY+uJ1M7+JkHJ9IR+WnRXY2tDWa6pDZJuiixhMn9ILGJ9cloJNy9ZL9zwyI9BCtWcthfNMXrNOE
qH4604Jn4NplYgR3rfFJUS11nQmq187z0nKn+qCTkiKunGAvy+Xeg9J8L0XVPyXYu9xBF3tRrcrX
gXlhiAciHiq+6lMH6OGnAeLPVbU64PiXIGv+UvNVFwLG1Zbv+tXKRopGut9+G+y/tbG33iYtXnD5
kF0o4VNwt5swG2pff8m9ydoiP5pse19+c5pSO+MeVRy8MpvQv+krJCeSfmMsxqMY2Slo1kK2rGv0
98EQ94Yvg2eByj163sv3RcMcrQHzypuMyw7u4nCcpjaBqlVg+DJ1Z3IIaF1P6VEvYvc+dqIUq2VX
R1V98K5NYL2UDewrvyPECPgQgdHmpxa1+l0wghEeG3moXbu904p7dIrlGm4FAzKnBp9odI9Gnu4z
q8qOae2kh7rM4d/Fc1jNiwiBmbk3PcLnztK16Vwkgoqkb7zW3tR9R5SN50tl61dsMh1ANTH7IL+K
D7bXGLtuyu2HTC6bajbjJ3WAFqWfFkAOXPw/fSAts11TOQ0QzP/0jQFekomWRye8G5OPc+PWIsWQ
549qmg6U7Y7q9sPnSXqtjTx78An/PCkDbr0xDC89qL4ZnYG7KAkugw1GI7TauT5TEkXuWrXLFXmh
2urgali+xLN+V6MhkYcfRxN7iLMB6eucaYOh71TbHOzqrF5BMmHqso636izV++tUvZrCSFL/USuR
WqTiNEJNcj2ovs/mZ99/zUvVWqaGP15+jn9egh+r92vB+3gp5YAUhRE6+CWdp7b7dRAxorvZekg9
J8lD1VbDqlO9+uz7HMhEA135c/i/L/F59q+ZKBweaquZNghSh2Ps+DcNwaBnkQ8neGF/Ax9cHvQB
RWh7iM1tC8hnPxgyel5yie8xWZyfjv2ziidADyPGUjzFobTGvX2sgrY6QsGxb8Mo8b8RXfZ34R9T
y0h/1nIaYLdH8lnrqvZQGrl9srTcBJKNOocP0Pd7OnvbRccwwQlET7qmwX4GNZgLJpr5C3riJwc9
2fckH8TejxtQfyOmCZxAvThO4xej55fZt+lfHXXAF3OQO8+WFuXOvHvPlmw39bb2MrZLfRSaE3aT
N15clJcvyG5i8W3vTNnNpyAv1pIrGQ8SlcXWcpvg6JjFSSypdepjqF1gyOpL5VpvK+hBPdjTNe/o
EwhuoxdWz/kg3Q6tBM0Q72lDwY4v9CkV1TFBa+BK2hTZYztHg32ZD0WF3awvl+2sde2ulmthvOqg
MwMuO1hxrFMAAzHNfZOdZg0KrgcQHhqTn+N+mD5pjdEf7ZkdTpSS6AeD7f6FvOYxXb1GkykZ7/oM
KCbrykZqmAAYs/dzidObHWg2NYR0Y4/ZSw5F7Tsh1i6N/TYkLZ1fyyoer3hhUpJbfUNLX7tEoi9e
kTYojwXKHYfFI4QfALIFDXV1X/Q/KjAJ4eQ3w83SKPDlczrt0wh3ZhAH12wM6jtoGMVWRoW9QaO4
uSDvnL/p846noLFZJDcMShHB1kmA9NdmeWjrqbjkPsVsry4fiBUxX+vifNOalr01KCU9DIYdbCdU
hwK32o6tax16YQdX19TfwP3BOusQUamRJz6llMs2SWz+7blTdkZSABkB+9nnMYZVR3EeUvDUWqWv
mLq4OpWW5aP+I2pSTJV+dDV5tsfa2LRuFQYi77aBWdTbEpG0q+eK/OyyoUuxptW6Ogx0F9zY5Edf
+xqZn04G3nN6EuwrEQYgz98EbE4cSbpXAP3EZPwwp/OL1dfFc3FyRnEbOhdLPYisqImCz0nIO+3d
rGErv2j+rpHswmbzAUsy7RxZLdUdOQHtq+R3KaFLp0FK+lNv7vp0upluCnfipqGDH85yFjzus/7O
1DdxlJ6in32KMW+Lf9BZHeqgybczhhlz6achdNjuXFeoOtYygLBfZEdHs/eNnZvuzs3qflMN7rvO
BM9E/HtMntkJdTh2T+VZHcxAVB+vVFOr3PIcrAfVxBk65TH+e/Z/Dedk6Kj5j6FFTHluVmcQQru5
+Gi3RflX4vzl1Q73QeJtcKQwz6XMzfNiJw4hOvvbPHlBzSsKASx/Qz8ec0eeIoCCMQ0L5ilYNuol
qOcX10yqfVJN8NpS1zp7sz1ukQeawL+dokwEYZkMZEhGJP9TqR2EQ4k9DHyuUDbVJk17Vv0GDHHt
Iz2H5u7sQZQNEILb8IwHaMTj3UopU0/y5o4697ce6uacnZrGLYzNlMtXT3qYGKyfwA92bqBXp7l7
qatiOgfxOJ219YADeV4nKK2UQ3GO1oNaa9QreK/JoZ9JYYZurBnbcUTvQE/H/kwSCNuH9dXgDD+q
pvyC5q4b1nrGN1CvSyxZOecwsyJgFdFwm4/RfhHZFbFC7dysdi/qEAmIhFpuk/bP0PNo55Mj+MPU
/8+w61cHNO8Or5LiPM5LcWYD1Gv5cG7Nwj7ZDgAP15DEaB7VvMHqi52t9/AfERI6l4H8ZpWtsyv0
dKaYgYPpPq2L19gImjO/0mu5frH2pF3cFOuefj5kXuAd1B+WoEWwKSoJ/gP/1bOou+XsdHDESZ+j
FuBXZ/IV9Zm9vH/wUsGGpNDP2eocIZuq//iafl2Ir0m9yot6+HiVofB26izivgjiHnB8U27i0gdD
qjfLvnWdm1VKVDLiANlMLWnP6uDrdXvuswSOUpOCrYSkEVZlGcZd156liL6h735ravCAVVx3G/R/
tqDQLn7Th3rkXwxnOsdCPqU1KDQLHMhpiJtzXZCWNzznvXG16D6dhmXTpcWtTOWEjrHxFzqRyBu2
40VSrkX/MUYIxy182B7ISblAEjK9e6qzNt66LjsirLTbvUBIbhNnHpXX2oY+D24S8OLrbEZyD6kz
3RqB1+xiBxVaTYwxkZ+9jbWKH5yd74vI/55pJMAdt3uey2raTlXsc0oQbRrTTEIsovN9QmTvLvb4
nHhUV6d5AIW+JsDW4mrmuFgketDJwdXhfOR1uHikXjivjLDOMXcGYql7CLKgrQirtvyo0JH2G+cI
Flnft0HH5sDB7TkJEhYJeQP0iSuOPg4wpifnCAHpIYi3WAfHsFv4TRhRMR1gGFu89WSiE8HfkyYL
+c7JCGOe+FiFmfyVPXsZskwyesyzGEGmPNAOscgfp9Tpjr7b3bkR3qFZUp1S1qyziMShl2nHVzl4
GzfCNCnHPCBEgF/umqXEq9vUcDfQ4msmJC7xTaPveLa6O4zogHl5+StOMPrOTSEXpVqNjvkUuzeB
5fIYmFhUIrKyy/z4Vdp9i2FzE8ZeN11Z7B74DTWXIsFszhvu1mU19PrgXUf7Yiso6WwKH2vUhl33
1tc9qpWG8W3wJYTRrknOALc3TuPOGKG1sFIHke28vuu3QVxfm0ScisQCIRDYD1hCQRYqAxuWTW5u
/BYoeZ+3B36fKJK15c0sKxgKTbvjn7UcXV86h9wddtNotrBg7CakiMRNLTFcTQT/Vy3FZN3iljOt
00LycE8wcV13/3etgBOez1N5MqyB0GDQqVWyG8+WGeh+z0JPZWMzVoiZOPDjL7ku/knnXoLVX7nS
A5p05GWxEbHxUtAhDAPVxeUoY/ELxoc4m73Q0Rb4raDf7/L+sV0Q89cr/v5uzv52qrrYGb5m3WsO
Pl9kYP4J7BS2fN68EExdltZErc9po93o6w9pKtDdC5aDqQX3dp6Um8zogrNjAHmvDJijWervM3QM
r11wP8VGjHJcIp69YooIf3Ln6GuDtyWH5ED56R5T20fFg/jMdLG3NQT6hsmayA6i6D53DaR3SZFd
67rRHhYHhXygvWZZz2ct75eDrVXfyhK7YByXm8dxfCnzHPXWEX85NnzGjn3UuGka587NE+eIhCW6
TkbzY5rZrghSIxdWo2uaO/Vxnh4QynBCpxvrQ+N46cXNdcrjyb0XDC0lweyuGSr/IZnQmbWaLj10
I4gkixx8mEaZd18vOk/9pXe3CE8YCPuzoxoH6W/jQJqbrreq0AAAt5+qIEQVwXuCcWSAki+3QyC9
deF2Nn2GCXY9oLge11jXkNpC1ArMHsQrBIZ6Z/1Q6TUZikcKLiiLxFG7M0w0nrKA+0S6lCa1TMSU
+jwXjZcz6gj8+WgHL7WfbLTFprafUFw2fdJyhj1slyp4nTOTJRrJh0O8VHsMcb6Z0L22EV7OrB+g
QstK5A/lBNYQPPQm1qeO9yuA+RdOhds2cATEfrLNSOpmM4/edB6l8WjGfbOXLM8PMihgVTgwhlgE
ksc4Ll+wsblD4OLak16+ohU1YydAoa8a95E/BDfbGQ75zPpTy9rauTqGqU0t5MOszVYYTP3697AV
LWp33jd6+Qzwv935Vt1vS63/nhWy27s+xqdCgriwYtw8sgRRCMvGwVcSOfGPINiPFn0Eq1SiclHh
L92OcA0z/2Upbe1LkGqP4KQvJjqS96Q+hr2ppwRAbjtejaTb+1llXJK11XdivLrSGq+6FjtnF93l
MSuYIRLQzjwhNjmMz0VqEJQC8yqSxbxK2GvbFoLxRjV5aJ+nOW2RGcad2liW+i22wVd3Vd2+VdU4
hr3V929Ty6cMXGt4I6c7AJyMp7eYNTuExwgbkogkFH6vvxnF3AN3oLgZLFkPoHWw3tre7cL1hn6z
saHAcKTx3oBLtSGSIf4b2w+inypytlNnIHlok5upQPu/Ee9wRzWd8TVtF0Cvlp18XYVDQyuSw2uV
JKh8ZqP/0ggNYCd2R01fv7iFmDad3jlfkr6wNs4UV1+E5Kk8u9TNvCAqjlPbwvkdXecJChwRoG3H
IDDuzRRosNGA0HYMYGVL45kPgTvW+9iEDQobEQlu0cz3QSrsQ5p3813pNePRxhDuQpa9PnVea5x7
YPlo+WAm5gMegF/lR0dtznHEcNP8OI+1de4AU+6kdPG2d7wTPEJvi7IqH0nnsTgWLf6qQieMFf0t
n/VDGbfyEYR2c+wQgVj5Hw5s6+JLk2Hjki7V1zIWzRaQkL4pMeTMC/viCvsOLwGDKMj4MbTWK6jd
fwoX8120htkE16eM/QMgYLmdatgUE4F4n/ADX5Lx12HItHPBZ8EA3A+2VE7vnCCZDo03v6JRMm6d
yF2fe5O9F2M37Kpc1heiE+yioVcYnjEdCyQFNhPKH6Fv4SY/Y/S18dZQInWs8WSP8skO3n1PN18K
bf6ZDETmNvdroh17LU4fmrwgmAi8twh6Ylg5Tv/ixzC/IqADh6Gp92lMSldrTGDnmkUw3nbXQYz+
Pg4KM/TcGaMk8reDeSdNqiFof+vsY7I3A/z4tg7kyQnIrVsDD1Qhk2QvEQtChEc8zZTbQyNPXiuv
hXgQWuMC3qY/V0Izjokmbixc29FOp40xd8jL6s0/iK0ZblOCDen+ISE7spp3oNx0IUKMV52zXIxh
txR9getic0lMLzuUkfFG7+OUobyBZdGzo2l3uYclcwV+UmMT+FG1GdeoMS9fSAAQUiICQ0LQJwVa
7JshFwfTfjdLae15Pn6pBzw/TZmO9z03PGVHbISRJjx4fZNdpAVQdaxwW03d8WXKa/cQR1GHWPXw
TW9LUgp40S5uwrNvioZ7QWrAjVo0NmC97qjSv0ungw9k9S9xNAsQHmG+wPPrm4j8iGBl0qpqV3YG
rqceC3/d/8yomO/AoFLtKN3kS+vv6xy7mFIfAgStC0I1+7pU2IrarjinSbA8luyk3XT4oZmIDhh+
hhZN1IeG6z1L86/JI2lGLZwd59S/37wk9/8O4KSlyJaCZIU4UcTnqDUyiE4TLn7jEtxQcXHPnTn/
bObCOmTj+oUIv3mYPfQ9Nq0g6YmS10McCHM/Fkt7bnEnATSHwNW45gpk3Y6kikhRSFzWM3dqHnRT
5wYXAXFHNRNyFBU+gACq+xMb4eEwq2E10kB6wqmpTZmvOj4u8MeYuoop9bMt5HxwvX+yOmpOQ69R
N2n8jQ4N5WzhZYkeN9Q0o9LdI5LYmwp2+qZCzMlIUvdgzbuMItZTErnXHNWgjeh6YFwFalQT5ccX
qKuoYg9wlvDXHjuo4VpW8LAELUT+5qAVrvcjTqn9Y0rEQlAuW3cpyeFHaOsKhN10klBh1lrE+dV4
qZJu2w/9I+W1Chv5Dg6qAcDUtfpbv0gLeEhlQyTrdkl8SuKsIczFJ2rO7DrUoZrubJlheQwmCOGE
5KnMWa/y6qrhBjYHbnesbMdCgaOJtlGUfMGmNdiY3rkbBuOlz7/ooHK2WRo3174cf9rUfDGErdNj
rSeUzwzWtwVoE44GO6ia1qacgDlo2nyNAlRHq6Z9EVFDZS76JxqL4oseDd+J73okB9v9HEerhh2/
xarKri7izSdsseJN4Lq7IdLficNRu5P9suu9iGC39b/hD5QfFw01aysdKB1Z0RLK2otDxLa5r5rX
zHZj4qf2ZzMiOO+lyxenyvZZ8VaXif09qrt7t6kRsEXpSs5fYynLEJVBzGzm8gmN/H7vCe/JmvKv
ZYHvo2jfs8l4ifruZ5GzT+3j77qY//FFU7CjCHoqB3FMXU7oF7yCHgJHnNq6P+huv3xHOBdhRiy9
zHzA86gOy45UilYY9d6orW6XOgU8fPF3h68Chauyux8H9GiknqeABWvUe4JxZ4i23WrmmTqCzPBm
k070T7tisxwPIgFCb/rj0JN5484VHvZnORhUdL7gILP7GIBsBIvnEVtH3/RuxHDYmf2wl8u3nC8G
g0nikf6xrK1gP8kqeYwm2wExdy0DdysInN+8djo57hiFNsS5A4pnL5ovxcNKIz2kkcYS1QVH0tEB
/q3xd82T76VuxaciisqnuMl+oPAyhb6Bu6VpaZe/PB4QbB+88hxT6gsR48RALRjyjT/xgD+y685O
WWZfR5+dV0lKbVNiUkNKoQAcq1v8JJCFra2q2AptlDz+CagE+Jv9Qsplq5s22t+lPV3VK6sj3erB
SNPHEl5J1AxQeBpxw7HwFLeVd3RdV9uUaaVdrZI/1UNh2kGImls4t661mJ17ylJFyAZJew1mAHNO
ni3rfkl7tRYdunrs5kfTaZNHLS1TiKaJizBZkBsPwKJb8ioBae04XZqdO3e8E+aE3TNIAtT78v6u
iyNqPNnSIW1RgkT6JXyPAX2ZDcm9PvAUtpc8v/NTFwoPVNZN6S3RPZz9becmqFzVY/pThyjGbj0h
92cgNoS3gbAhFK7WyslMQYr8hYbKbOqECqzTxLK5zBlsJsVoLgO/vvRo2YcK2aOnJKo/J6tR1WRD
uXFSDB9yErlrYXhAbDxu5FboybiXUxQ8uEb56zBG6B2AWvnsNi0Dm5cF5BjW1MrD8dfURsPqMp2h
raCRiBJfb1IqJFPIAxI+OnyH+a1FgJPSmv8wN/ASmxlZiLVbzXJ9thA4InzM8gmzHpbW8Z9MZ7hX
3S57SC+g8pfBkcP8pbmx2wMRNaLolGfZhd0ncafX6Kjng5JVg4DR25vqWmeQLkIzXDXXa1iZeYKy
n7BUO96jOpjyZ40NwQMag6whOv8TEAPi/DlBela6XQi7dmy5AKnYuT8dksmIEXJYT6GwirMAIhPq
lKJaqq2bZhSS3PSNXdX8XHVzc9ZJu3yIORnRfYOO4Tcvmdt9jbLYyXDiGVeo4Z57b/mezPr/cHZe
W27k2Jp+olgrvLml92QaKTN1E0uqKoX3Pp5+PoDZoqq6z5meuYECGwAzkyIjgL1/M5AWUs1zrjXt
FTt1ZyEHIJG8u2Vz7kYAHZOHjmzaJNQnAThvFS9+63sv3M6xSpFoBDHp52H+1Yjqd2n3EUeg+Gaz
/yjwOl7BIO5Oqf/GjQ8+DqoCS9vuYGTGeFhTDmg3aWo6Fzka4CF6ttLmnOh+h/8pBP6t5qlo2Qt9
BhORzwsontdetVcK8MznSiCnCkTrZE/yCkRvqhP9WTIQfs38xFjZKxOXz1XcGlf05DRSF6F+vAvX
zlaLH0RmaMdJ1/LdZ1CM/0PsNh7taC8cRKTnIGhd+3j3JMTBoNmSQn+RA/APC3KMsKWOd4vCYo6g
g98t+arBdU53ZTzNyZdhUxvHT6Gwf3VRqENV23Y2Tb1zHNe7+WiSbgx91pae6MoGmlpymIrsr0co
iBDmgiS+RInDVFBqYS5eXmunLjPAmv9aOTZquHDzztpTSfdvKpn/2+ySqcNRrkQgmHlyIJkGl7Mw
aZjvsQEJpAyz8SnJIv08zH27ysigrvSwjq+asIiXV2NkIH7pTtXiHwOTPeenxEo3Mj7creLF2oYz
eJUDJ5Ivgm4b3vO+MInP1SAivcaUR6PYarsq4Y8sum78S2pO5uNsrUu3b7YS3DtO+rioYOCc5WgV
+kvbUfrXYm7UJ7eLL5hQF28J+f5D0NcAY0DscorzpnUBP39TDQhaSjuDNid1GlkKez7hboA0LB6V
phWdZZf356R3avckexOPR3v4qqW99lQBG5HBpq2Lc9ygJSAdFTgQDXujCYNVN8bq13DKe5J8VNhM
1/5D9xAkzpq+4j8U/ApCU9lrEk4Z+Bn0//QSefwhNN6LAryunKu6M9mkLnI3cq5lZJ9LeyGDLJdy
tPxc2vfWfWk8Ftmr01o2JWTH2dznkjWBCF9ThBRF48rpMKz1g+TqueO1ED2vjLTXOVujMRndO1mu
fuEWlV7kEE2zLCCG7OVivQNSNQ2tupajUR4mBziNyiLsYOIFpAivjtFchmpI37NMC4H/ti5fiKA9
AWes19M89m8lnzQXSY8//z7VdvXPqb3qVv+YOkzdRSsvVbKLwhL4XBdUN3B0NnCh4k9VqDRb8xRg
VJ9O+6GDCNb9zPAZ+Sh75K9y9jQrOUku9rGNu8FxtW+Yr/62GJ7ptJfTas6hFurIj9XyNXUY4Au5
2qrJ2PVVoiz9EZBaoyAIokW+d3NDpVsOPvXlata3tvA8H3Xj4s1F9FGj7iC4Nc1VxV5jgVskdRSh
U6z2A8mRedCXsjtlSvRsYfwje9xHrJc+GUYk72d43IFCCTd20vlrkl6hnDVX2zOqnRmoKaxVHU03
GYRmAqsLkdyFgT7ufeJUm5g1DC3PcEiOi6DLo1M9eNmrMqTquo1bZS27eaPBVw5AwejxmL0iRuO+
uNAfREdOMEuydNT7TlPeNAdLRXsb1s383gZsvJva1A/yAW1DcW7a9o0nSQUQr9VvKqf7XJuVC4B9
40vcx195Wikwd+mJMWyqlEuEk82+wiJwFSQW3teW/1c1zx/6qPls7Q2f7H5v8gRL1cPUzOEWNwrz
2ZqQ502VrvnD4Caj5c2tbKRJUzzeTGcVcNdNFrm+CgdKkxSaSddm9wulF5GSUsi/zVExK9iUrYeG
uzOou74h9d4Ilht2MOpOrcpsNXl5ebz/KNO2e24oP2uDJJFUJZ/N4AesueAsQ7lLUYh0CRg/8UXW
bVU7jKk9w8JmgSAwPaPWg/1QKGQC22+RJmjxWZOfvKQNbk2WopVehM2PsXMRUgnTr4XVuVsK7NbW
br3ya57lZ3KazY/GAQaQm4p7bdK6OrUckFeV6XXHvIcKIIkyiOb3u0ZLn/suI0PulD8HK98Vel39
VMmX/f1CzJGRkYvBgS6uYFJzc/CkWmVIBu4LsQGj9LeqSiTwWpWaQgJEbCE/BlMf26t4CLu97P59
GvSzz2lj865H3tvQWkO4VnHeJs0/owo2DuRKFE7AQjVBovjlldMGzsrUVCRnkHRYUT2o90hFetgZ
5frTP6749T5jRj6URxdD4VugBJuZc9dzIxwjRa/BLPYZaokOvVzHTQk3VozyMPbEns10Xtn0WAgS
grApBPsirKdTFoK7MYTzUuv6yk7KZ2s6znaRkpDV7mcwKh1k2zMpoY2U2Y5UlP8TRTWSc66GiGNL
p9UWftm2mbjvoPwA8ykv2wiQBZg+4BqtulOGkaNO6FJiH8GbnxCOiheUpe1ymi4tNB/gb1zJhnPN
uLFL1EbMX7HH6NjAaVQ5km1lrMQH7f4CxtjbZyM6YVqno0wyoAoRBdFzNpfTscXJumrJFtcDxWrw
zv1COniWwt+zDXLrALwGlkfjX2Rzd/ZUyvhSm/N0eMyVV+o8j6tJPO1lFyiTt+ucAnHRwvWfcqPZ
aAMHwE70IireF0xWKATSkw2ElXJv2CTCHjGwVTmyhjRylRxwSdks1Dyr0CRhLdIP6dXp87U7FOS4
euPKr6s+z8hs7duyp4AZFmq2bLqOM1c9KPu+qLTn1ETmB0GeXStHQxji60xXcDDhGJstxeslethf
E+DbqYLTbN85JzC1V2WcHXgLOQa2mgIvOIkAIYiuHBgxpWKhH6+ttMOvVgl9D58O2PYBxoAUMU0f
uRJzPMnZnngt+ynlgHt/ySiPjCWsiWQDRVQpWucymD3fGiv5n3vsfQAvkEuRz45ImaJTUeDXsU0U
J1w1BaIZDXvClTOi1LByEKmhroiZQKb71b0ZcbLmKdsfH/GBCkC/KkthROMZBW8Nk9tioqDxWOeb
tbMtM/3bIySv7i8Tr21zE9Z1cGv1vx7nMxnBvvB+POuaILhl2c80R+J0OecI2Fp2gK0b6A2lXesa
Wj9WOCgrqYWLeuKenKO/w8ZjJm+v42mUtNWmMScMSkU3iXxEtyOtupSaHrxN7gbxW+PNgDVzskan
3k4toh5SuosH9uv9RnA3kgussb1kqfsFT24by0w7fLEsa9r36WgsKmFuCOKA7z7ZqpVmBtHLTOp6
FQdDto0EtzeqzeiGdu86kmReW2i1wEr6HDWqOL75fELl3DRF9ab3jO43hiNwq36jBZA0JMOxETRH
eSUbeW+vs48M6/G1Qq77MGqGfm5TV4FnhZBmloXfJG+pBavDPq3/Ixl6MgORbz/H5M22SMQd2yb2
VwF39xcTocj9GABVSwQFehRMt9ZY5sAEX2SEPH6+tDn97rMZ5Y8iML6S0MOle/wRGyPiqPx95yZH
zKemWE9Zbsr+SNkXOsH024S+nZWzGVAtUuupfW7QncCVyyRvGgR9ss8uHXTk6+yaHB5BIfyRkFCG
+xF+Q1WxXJNz6o+QKcKVMmLN5SMWxO5Eq7HSQt/dm21Ku5Nmf5k667mcx+TktpzBpQev7nS9UBZT
t9KlVzb/aUDGMguVRSrk9sbNPfQ1DbVdhOokjsl0ZUxeyUYRDvBpYKoAzXPu9hSzvsYCj+7Y/zKk
SlRtqZRRdJMuVmPftYfIAc0lZ8iYU6FXYwlYueL4H4FpTN/8Pr3UTTi8KkEWHWGtjSsIh/O3sMrv
cVcARJJG+Yy7zG/FfFvEMxGPUU/dZ06LlIUXxAtAYM6lTJT6q5m+QZox3sIhslAIQJDVSRX4oXqP
uxzqfFtLdNXRe1LLIJ+/kvOwVxjyQUeTdi8ICb9gjuKlaAfVZM7bDobiHjSNBzBGGduAqq5rnyDF
zWT1SgRrLf17gWvgc91kzm/xNlPv8Uhl/dCDS7dzGwljz1uiBq9+uApmjWJ3rQ8tWMdg+JYZFeIw
ejHczE7td5NdKzssLLEZcCx+uoFKTGLHzRWEl33IXOuC1PaAJ8aIbKmB8IGMUXhjA200JUoXahLB
UyuVPw0+We2rY7TWsz6wSeu69s4uBZihHidViZfyeJpmfr2p587kveIcSukP5bk8zU6y62TuRrNq
74w55IvGd/HUlF68kk6ESDqwc6IkmyeUlBBQpNBUDMEXtXCe3KSKfqj6aC9UZ7SuWlpEn0yxMMyn
XaC3xppDEDLcDq4BSzU1ywWaMMpeU934WTa1d7JUA/hUXSTPneeXR1vrf8ghGbKcVpQ6oJxIs7xQ
RzgHb6OQO8yY3WRM+u9BqvmhaZUL9wTJFS9BiDcaJ7IZqKwMZ5dSRKniZXWPzQVcgTCKDoUK7zlI
NOvpcTVnpbsKx9J6CtjCrmb0lA/xlF0izcoQTfHGdak78Qpydn6L9eSz8aAElEpgX2RcSNIuda/2
EexiRxrFifY09YgWhKlRbXzTM948AYwXd5zHjDQYP2cYRW2+JUVxn6FTZFkUjXrssxy0tWSM27+1
nKSHjeZlCVDmTj0h8904KlkrH6/G2ZiCfdD1H/VsGReUNc1LnJcM4O32F9Ix3a6KWmNHIuMv9GH6
c4MhS2sbSrFOFaVfupyiUCvAaiUTtiytFmsLLUP7MK5hjDmGccORz7zpopl87FLiksdyG6F9jV4R
wJlOr2FkME82UVv5m9w1EYMRK2TMV0YT5np+SE0fGCRyFBwvfVK9W1doD5J94rfFIHSRTap/kjGp
RyhlC8tmbNekpqeljOno4puZbVY/kr797kb4aCgR70c6TO8B2mEIfGX+SnYVKtYko0zu7VaIQO2s
FIdGx96wRhhuCcEB75qmwSU68nFAlJY+FCwoClS9u7sP1+O0iJDiy+Bnw6XWvbXcIyhx3zw9Yo+s
bSHmNb2Alcq07TwKBQvRf+wt5Lq+rN1Vq2ruTd67NE+5WNPsnE1xJyu8wYRLWfJ9knezyQqvclTO
DcPS3LV+i+4sMAXwKRRgS68+hSZcYNlkopuAwFsihDmsHgOjnTX3KVo/zuu+Qx1g0IcOaaxp3fle
/RQmCiWE+y0zrCJqx41lAIUOKHl6Zf46F4a9gUPprAxxHqesUJ2nuvnoxEG+EU1WzQuraUoU/Jgf
apoBHdDexnqnwN4B9x8iTHCb5/TzSsZiERtFLB6sYjMCQfyjasAEN94YHizhMIxxUHUCgP6R4Wn8
4ljtZbBUPO2GgXsmHmTTWaXQ0A9KwEfNBwEKq3hTiaO9hvMqUivhuJGisI+uFIWF4u+sp5G6ptfC
t+gxK6U60T91QmmY0xRiS4jsrGQ3hiv+gmQAlY4UgTVBlf/0UjRBXXhtOnd4ePGlssC8rShUaSf5
IJaPZNswGabu/xdbT2dBnu17pM3utVLC5AsAp7s4gmWX2IpMGCJ4wlGvo/C3thSNaqfQSsB4+b6o
1br/p0VTkGvHvhZ/YIXgi9xbBkCJ9rIrhV+VMfnsytFw+ls3qVzSC2Jtoisgo4L4a1ab1ap00UzM
BEfbLvDtjur5q6pYDvwkcCfKGGUbU5uDfaZwuvRKo34uRhI0mofyqokH2o+CIyaPGBx3Sjihiols
nlU8exM7A08MeJBXlVoBVUFSfkbv+aKG2rv8DYt+Vi/ODIkcisIX9MD/OYZT43tYjzigRA7FTKuh
+lJCSjTLHKq+3MwPYQDIfe7VvdTgknN6PPb+Y8wVhRw5JeztdtsP4Byxso801Jiz6kqOw71KA3t5
lUQksfMYbN4/BvBUPHeIkxwf8QKk2dGc4l2GZobMpcoMqmU0BxR3KSuItG2cgCxD5XvYyURtrLvd
DhyPsZQLJqXTrtlkHOY8KQ8oeg9LLU2QR7eDcG8prfWS+7q259yCvhwF55eisK0XlE5LNauQBiLC
c/tHDHAvQJfgR2QvQSVmf4QDAqFqlHtnCtzpOY2HauXk1FFa+flvdd5jfSAPWFbRmcomsl305FZW
xttEvcdlaJRf17/H5DS56tdryLkDyKr7CyGjswaHcwNdC3I3yv8YOIYvRqutKXwOwZHP5rzOTKX6
EDN617jec2K11q5hpY1n2URFPZ4D0cguue9tbAE/H8GALkxA5IggHsomA5EilPV6cT/0QcmFw3Qz
m7K5e98ScTNnurViWE4kYlTuFnEG0sTQnNghdSD/7vkXtSyNnQMtcyHTMzILI5vR8qHqxN3Bn7w3
bZjCY2mS0Msj7/J4nuhOuvIpjl/k40M2ETSp1Go+Q3Lqr4X346roNnpzaPUaYFqmjLexrqab3hTQ
A8FUbGTMHrTpBu0A+k3ScpwT8+5lWwdkDaab6kWvf4wT3hFRyIa9UrUvVGiKA+eqaC1zUCKudfln
PHHSaA3Dev729/kynrHLv4GRixdJqJ7aNDRfxqDXzsoEbl5mvW3FRKHPc9ITAnD6F5WN5T1pXlPD
Ruxm3Mgs+FyR91JSFbFh4JRtheLZqm8OgLXCy71ntSIvaKMproi9ECbtz/dbdaO2X1A9Vp+QzMRZ
6XFFJhxh82o94kNDRnIalvOoqe9Rmn9osR7/tPsPtUsFxAOYXJ7GxvdBB8GRjpb92nSFsip6z78o
Cli9cfZigTQwqKcGFdj0HiCJC9P1J39MwnmtsJNzM89A1XrN+hp6sb/BxgJSvOyqSbLyOrfZy1Fz
cNBazlz9XJWF9VVg38us9p57N9Rfe6xS5CKQqtk1C6xvcg38p/mgln23tOBtXLwQrUYn8y8cZatV
P+CP1eg+gHkZVFsU3OOkvsqebNDyI40mVrjGeKziXjk84iZ+xBSkwUnUYOUtYOMbzFK9axXhJimv
gtBYRBOHvkfcag1nhxtQvJAx4KHeVRONfJHKrallBNGN9PRUsQ0U2BMlTXcPqeFMPSaTqx5HV6u2
6Pm/17WLUNc0mPUpVlIoFb3S1acu8O7DyUBRciVjZgxhdxOA5lhNU18iH7IadNU8dIpPIjLu1eR4
v0zF5dB7yVFeycYagDQv7/1gnPkGi0n3KO4EuEqbB3+2+XVn71iJ2r58hgCDixsnevr3yP2RU/7s
oyl+uruvM1n25FPl/7JcoVi/i5IWg4amDq9eiiBtPFO5ld1a0UKSigxAoikPsQkux5ytYEdZZIF5
dHnO5wHPr/vaImkADenz9rFMDqQqupR2mC0xUBoBoqvjTTZGSPZ5QCGqFfeJR9zqgj3FD+cUKALx
EQQoRD6WyslyqRMnX+WqSdyK5NWvpQ4VHCTUEnQi5VK31aZ9wTeObZ1nkBJXHKoGcby/dxWtuPpF
RE2cQavVzGd+cwSlPDWgyFqaz4VocE3oSnbpcpYLdA4HhFBfyjE5CwTfCxQB9yR7Khr0R1XvgDCK
1XJVYk0/MxiSpB7M/SBl9moHbl6LjJGUTyIlmb6gHyXHZASzCmhA/z/z037wYdhG484BsLO2h8Ha
6ELsxvbdCVJL+Xv3MSony1FVTHbF5MfoY61W52yRXB08UmVYG2tu9S//WPvoPn5uGICUrnRnG4ts
dZWqnAFb7K9lOtqZnHzTtlAti8GcMqD5/qnxGvfsCjkFM7asQ4Lg9sKQyerSq+Il8jvTbkB998l0
fhhGnu80l4qUVIzUpm9oHCnvXRL8Ho7C712WK++P2VKNMgi//2O2DI/9d5gX/n22GbrGGg1DPtFC
5zl2izc4Os9V6Ql1oqj6EsAPkGG7S/Qzsq/Vou3K8g1suLOdfK/Beqgr3pQstJf318i+OTWebiai
VjFSGnzaWxOmhdWa8QW7DhwjBs36Ys7sWhG7L/6y0hep8plr+pc+COv3KkrId5dDclPIwO5qEsJ7
59dq7ddquxzzv9zxJU8L86dYHSNG9h4HpBnn0kluGbS13dDj/ytXBxo0R78tXzRrwC/HD8EwOv74
4WiYMJm6+lcDa49bLXr5I6ZRs1Z7f3In+6agG/rejhgdDSpAn8GiiNGQ6LpoZq5sUUH3Dq0JJsuJ
jXmLnWd7VTlmrZo2SV+T6c0DZraItTb+ExWBBaBX5bsTKcFKZD0vea+bR9U1u3VShsW76bZHt/GB
G2JWhUbV+IqkTbmtcL+DvYydSAyaAChkEu9tYNbU7MrwGCfYkQikU6pFzg1MsH4bD5GXglqavJaw
Xr6Gzlwc7zFkefvl3PBlkaP3lSa6JsWAeEgi11Uj7CI7QM8Si1olMr8FnvZTXqSGeb8Ak/JTU1Xj
m7j4r+eI5bNY9bfX+fflv+aoU7bujTB4tnynR10tfNfigTMzGpWvDacsJLzjZ9mzE1hCsWPnB1OP
81cyyGwboIutXH/szwDOk5WRYNEkTEIKt+9efAeSprgjxJTtXn6NUWy+j0ksnhzTWCd7v9YhvwE+
ZYyKo5VVmKH6pJBAU5hf7Lm5yEPZXPrhssRZ4ppQXjkXyJQtA7QIf6ioj5Cbab4iWbaYBfswLUbw
FgXJ11hcgZ79vJIxOSrnIXvwv4w+XoWkDuSlcGr3E6RxNDm0j95zSJjqUb0zo0H7aIynKlbb9zBU
zL0/8ZPlrGrq3nBnjMhL6P0lSKEhyjiFmwYVy1o/6XjkveLWfBw8vMTTtNaevQGbPbvompul1wqy
g7mKtYFafgSlhioI/k5N0StrZHrntdeV9U7WmKl37IeaRGuPq8C16qvsXooOgdbdp8mKtZjGNtt4
mW3sc2oET+7TZg9x6MTNlqoSGgKGWWwLtJ7/56v/fZ6bauoRd9Ol0xjFllzGf/9KjYphY4hIEbKB
zbXBV2TZoLa2KdoGa60UhuKimfCzkBCLIMz6rfz79bC9Kb1SPWNC3d0QV/zham57MirqnIbaaCe4
uj9kgUcWcQIMVUPNgDIoaj6lYLYaIEw2styDeGO3CAFbbaEqANU01Xwjy2wSrSqvQF8XF2g+Nn4Y
3e+j0p9SztMacz31qAsLKy1Ps8gaK1YynmXfUcgBqPDENqlTkBDFv2qXml5wlk2BVfuZVMlSDTwU
aX7FBxLcO82oqWxEzWkWm9FK7kuLeNcrmn2UIdlobd+3mB2qwcop2hF5H6CmmLTVL6bGe0YaA729
Si9vWhe20Etq54cC+aVXfPvPfnrRc/1Zvq+wh8mNefF0f5sjS7tynOueix5IEWSBPyodG8zc7gQN
DLy0t3nU4JtYFz5E2k9ZeJdFexXWv77w1TpZVnYBZrb8VxH/MSfnPplPhXeSpXqM/JqVryb21vL7
L3rnGF/nutbXYBydY1ByKxqixqCwrivvwNCOfR5l3zUX6dAS5g4yj9nSKqzm6g6RM722r1aFIToQ
dQCupq0G2wbJ0aWUDJTigTKWVvm47KdwA82/O6nTXFjnpK8gkcryDqoIUN44EeyMOavZ0nuYZYtm
8OvuOpt/ZCMc/XscXdSvuT668OgL8z5LFbtOowBS9og1bezuCordRfVTat6p+sDH3UiscBeGTQmT
EoE8QzRyWA5EAk6uwrFalkhlbqWvV9Pp2k43gL9PAmkqY6XX83iMNMo0EqoK/viW4U19klMiLNuu
g4N0iFiAoxDQcwkkQp2uvd6P99NcT4L8GM9fq2hft4nX4MicTPu5yde4DPVINs4cVFrtlEGKONWI
M5+mFC6p1nmvOGYNW9iMY7OQMTnFlvCKrPaj3dg5L5NM0uiKox9cY0L2QyhZe1ZiHCx7uGJT3Vwr
HSucWEuQiVmODvaq8p0Q75iP0OxdNFCG5Hsl4l6F+Ngj9Gv+P+MR6EWbdPASTwzedb9v5kviC6od
v8SvnvgdxlGJF/gADahBAcXRbjJjE0fUZ8eQQoZNsf5fPaoAzToqRHaeLcvVttEjULoMXyjRzbK0
PQIsOd7/ctWfIFyE/l5qdmOOdrvDFjK9P8scTKfBCQhJhe1ymUX0fJMaQev0u0/AgBhvNTBOMj/D
fxVS+n0dCmsg5NnCFqKlvBzjOVm5Rg+ST4w4ZV+c5dWjkTGAx6pHGk1MUuE8bz6/5E3ofcjg/TVR
VEHd2sXDQAb/8XKy64kfoWIyHpIwxaT9Xz916qp6H0F/iLYaBrpTrKmHwdZHfS8MKtZ5oVPpvuVo
X5GP/fXvwINA9KfPf3+Nu+i/IY7D76PvSFW7d6R6n4GSjLLcW92B6CQFnF0faA1ZDvZ4ciKy+97Z
a831Hc4eiIEACM5E2eOMhzM7P282hZSyhvEV6rpLXDDtFZAaffhu6+m3SHeGTae3/bEdk/4IW7PC
6LvKSuhBJa4xw6yhg4t+sLx6NIpPYdV2pt0j9J+myRgAoB5c2BTfkUgSSaQXPrd2ALJL2X00eT61
PBui9SMkoUsoN/iXtCmgwtQxUlDgl7rAtPdIWoBy8PlfiE1M680KQp09+Xgd6y31u9b7ib01eZZw
rsO1mynqKutGTIqQrlON0b72ato+zwaOzGo+Jws5KGNeYkJecV0M4MWUalLf8bByqU/PXjfcMap6
4K8tH5qNZag5zkPoFsg0XBcCJstQCT/nBs6AgVuewmGoSIwpYJQN3Oz8YPIXlu1YW/lADlCE3lVz
8vZ4UD+ex38ffMSrod74FL4OPeTMO0PEQLTtrOOV8ckfIaV2lqOqONKS5v59tBPdx1o5iobRyxyU
7Xcdiwzok3DO5faL3Tdps2B6HhXEK4Mo/jOeMKqt+2E8BiNHh1M/xMnFwk1wyU5x7xXYf6qND7E0
Gj86Ab91dcfA9xACRND47U6N2/mG+dZM+jRUv4lF/tAfNY0MtMyvDr4zn8dQgWUssiC/UrOhm/4Y
fZSSZEg2QSy20tmMqY1RDpfEG1ZRib8qFcpPWspAWcWy8BuRe4NRVzCBaNziYjjNfZr8K4MhDpAK
nv9tmlKO2qUSgEsfXUpnfJKPnHjE4HuK/D9lTzYJKdd1VwpFZGFWKWM1LqsLR9Wzw6fjpbkuTexj
fCjq91Sy/CPiMH/L4kw/hDI7lCGwtJ5dEtiPvzOODOVUmKj+ibfErCdv5SuOu5LPcBhwVyASmA/y
lb8/sHMPepFL/nUjZ8indmFG4Q4UjnF/zMvYoLEprBF4fOwI9NYt0UbUdKrPtZbM2x65kgv4DOpZ
aQ+2JQaWlUy9t00r9y/5YOj6aVdTZj/K3n0f0MbjbzG5DYD9WS8Hk0PFUw2xEALEwjBrF0+hwd5P
Nk80nrX9m1s06OADCPhPM/Cw698grvw2o2mEjqjVotQldjRRrLinQlP3RpSwpZF/Zj7HuyZFg/vx
Z5YZOCWvA9L5iMGNCbeW42MHI7Y+Cc+6/ezG8IaV9scw5PUXfSLDDtOcckjX1Fdqt2D8sH4gizYt
4GeNf06NyyfMbmE3YeBK+s21d7yl41PLf9h9inDMVHPvD/nSg66LooMLN8Gwg0WRRO+ZjqAjXnbt
oeYLebCroNk4OIgizZf1r33Yj8cMT65FFc/9a4329vMcYIFaRH679NP21GjtdG2sxIOcr04r2+TT
FsRm+lTDcTt0GuCUPFYrmJbtTtaJkKH/nNGKGc1/NyPpsgodg+631/Dmsl2rOMUtwVwkW1eL02Vu
w3EBLOvXVyX+6CYHRlwyQYv1w9jc3Uc72NQrs0o2mV6QxmtN401BKXQZB3Z00r3UfDMpPmVT0X2Z
gKZfyab9IWcVQeltLaNjEX8Cf9p0xCGRLV0R4CMgL+1e4WOPNxMcF+EtgHbGpo8EN12IjauF4q26
oET4RXQf+GWpQp5qlofAVWIuHwN1B8TZImm28h0vW3kDDGFM7PeONXgAukGRQHbOA/aNmOFAUhaC
IJjhYLmI5GBufjG0rt+jkYHKvROUb0MO8qaY0mkX5l35psbg4rTIUC9yNLSgb87DV3iL7rU37ffO
jfCpwfxgoVb4hNpK6H23fP1gWhleqtnwMXlp+rPR5ndM5qz3uY06dp5m+xxygNkApA3Pbq7ZezdX
1V3UDwMUEiNdqbAMYnwuN9JFS5pk6WnOXVXE0D5gj5gHzWd/EDU9OVHGbOwm7utkzLcH9CR0vdtI
qESbgknRW4uNtOP6pzma/dNU6cEKOq2yRCjC7jntZspJDmc6auJIjy4n1f2GEpxzfTS1VScre8DC
RcbcjpMV+IXwhDG8dnzMQ8V8PuZxi9gc69PUDheF786NvvRjVEkCtY/PnV2uK7IyV0SPrKu8GoY6
2XKKdYXI3GfMK/X+UMfWn1NkLXUkpL+QzcBFZI5M9Kq88b2bkEg1e0vdm0KY3UNFEOGvl0/wjqgU
y/qxLCwbsb7lqxDcZM/SInWFV4y3kUXlegQxninxT1mSxsLxO9Ux56yJRl6prfruZ167C8n/tVtO
6OFObbwfkdN+zmjVatog1cXZ02uGXcIRkg3jAMnCLiaq2YO2jcBknu9dtOXJ2xZFvZJzcvQcbnbd
4qyTYZ2d+w5PYATqxtDOPvIpsxA8mMdjnQz213JERTNpsg9ItNNuHhDzMXUMNSg/jQvoOs1uNlg6
NQGkTWRI63ufTCUfI183Xkxf+5hMS/865vMXp9GxXO/jI1/A4CNJfH2VAA45W2PqHGc/16neoLKl
eobp4UFqVwpYsrGrVmOIJXPRGocurw1AWNB6T9wmknXQGZS95RxTr+0TzJlhy61whiagIoekmxFE
7+KVfeNn9uKRryDlnKDvB1j65Kuvk4VymBOvUdjq93bK92g7O2oEUiLBtsYsnPM9CB0CU3HmbBIo
Qouy6oazNPEY+IqaRv0G7CC6JB2ZcxkuVYhjWu/0G9mVi0KtqZdWP7pLeXjKnUpxvcXI/8mGbFu3
n1PtJeUW/5LWvDGFiRyKAOh+syvjZcId8rd4I57Tf58/cxJepb13j0+oFcX5Vk98yP3ylJuKM3D+
q0H9Wxx9ZQtzA8ILZhsb+GnI7dr9lw7KysFHc2wlf5TW+vvBmYcvKFRWv8XF/JCaiMBON+e85tBu
+OaT5bjhS2lOe3lnb00P6lznABqlhv+GfnTPmZNThl2mydMnyAqteFBEmpXCzcJBpo0AVCumg5pO
2lDQGgDL3jF/clg2dppbAOUzvfrhl46/r9A+WDlZNmw9IXAwh/iUT7UFLjRx4E+VbvqU4C/ZGh3U
PxFKtYoiGXsfOV9Fq1mvy0NKouD0z2eM7CPMppEAqlHb9JV4o+qNshyiWr+gH4rkohaTlrYMACZK
N/wf1s6ruXEeS8O/iFXM4VZZVnBO3w2r3YE5Z/76fQi6LbenZ2enam9YBHBAybJEAue8YQedFlvn
vjTuY6Pu71ybXxWNEeL8VSSr31NL905Bk1XLocRhUDQvh4ji/0k08bdF0wNs4xZlpw6igM0nYbA1
3xRUkvbUZJ6tPoj5oRTh1pxgc6nkpzeyY7GRmTDAmaS+NWYjo4sP5EOARC+HMq5BbJTWt0uXOMMg
pz+hvdGfTC1GxVDX5wiUQO593cTPLU/2tVINrz2suBXQYvtUNS3bTAU1/SCVkydXl18wkTN/ULGi
sOEfVal6VjSpuiv6sqa06P3KvDA+iK4MS7fruk834xQgukzDlTdhJCWr1G80JOu6au31eYSrhOEt
BR42H2Vc58LB3ONRVR0DRA7shZb+kBALV0rFumXrYe2LwGo2Y1/hyxjnB4FcB07WLMypOICEG3dY
zz9HaQVJ1NMeS1lFNI+WRsV+biHv9F3zkerp3QHBLQH4qdjNLno5PPi+qt4NATBfO1UnXDFoNdQw
9yUCWgCLaQZ9E6yU2A6uxA9gmmQMBmoVuo3ecOcD3BsdMzuwoTrODsFkvXinvn9Elie5bkSGr1M2
SEVOunZ8euITUi13WGqO1G8vH6uR90CU7fFGdCH24115EXKHQxUWpG7B6KQ4j4CcNop1N1j5q1SN
r46k1bd+qajXFk+ChehHOxF9cNevr+rQTF+q9mR1efFq2Q+tise1H0fDS6zx1iVIIifovu4j8lhz
vxEV+p4aAxoNobXqM7k8pz342CdxW/EQpxDoBynILLZpyF+AghA9AhkRKoqzGYfQX34ZSHMUltpS
LndiQHVcb+carn6loq/We8WjqN8Y8dIfaIh9MSPoXRaPSFKOZ0UB7jJlvk39VvFsfKr46WXbTsOl
pFIK5aYqinhS001+llg9JJ7+S5a6R5Nv3kuP3gqyk2p846DVtKs1XdvjERCeuxjbF0w6pOs+RZPK
QBnjRGG1OuZd8cj2EFFWSffd1ViVxrrFFu9OHBSyCmYUmqckbUhB2K6/swNDjU4gOZStnti30DXk
a/GNDGPzlq+fTK6V7+A0JlpA3py7URnXXpdsSoM7/2BJWA73rC2VKDWvUtShNqrup4+Qln50bmL+
mEI7vUqWmR+ZxRsGP9G+JRV2zpTwyShyb27h+pqdRX8/DRql/+RSL9yL/ggYsbIwox+lpj+XzmCR
iuGg8QyFRTmddoAWB0/mc+YBKgbtuG1GAE5ysVLxTF1laNVsZjjSTMOzovIJN/ViFTgsgcQ/0qqH
z83LqCjoadjxLdveO6ppxJ/7xzcIlW5tBXgX1aA/B1I1P7eOVx4u/VVql4fpGs5QZptixNSubQzt
1E+HpMwllE1DChYxHJJPfXNMZSU7b5BexYA4RGKGOEUWIl2moZWvm7J9v2CwxZwcVJCvGeOb1Rj6
zp0Ujvy2QmFy+jkGvoU5lCPDWqls/1H2h63oJ31P0QoPr41ootR1FaZR+YAHQXwS00vLe5oFBJzc
O8md6luvg+/cO0CUcryXD5GbZwe26B7SRbYM0LdtgCKwUg9ArzJekz7IF+L0U3ue8GnMsWV1oWl5
tkNS0762pPpGfC8jv7GvgbzdKJgwHvuwSxDvQ8wuSfL8VPUpO6GyXNqFYTzgrFnd5taIQjgUjaHw
5CuTlNpSs+X82UUReF1j8bAVk5pfagO4YDwIDHOoOsZNEUGGdFtKvM1g3HyMeW5mzi2uwI5E8c9d
DnW0LqXoCvl0jcSDcgUK3EDntvfuwiQ5x4KHVljjXnOBKjvNWN3YBcoO+oin3YuE5mmFouDZHY3+
JjSTllu4/yrp0XAjuub+qNlWbAlPPgW1uZ8/NVxxtycfhADIaa7R+F16pbTuDmMv6cUYo3gdpmF2
dBBEPaFQn690is3fDB2BXD8BSlDDm3M03im7EXvH41DZaoaEa0Rio6ymq8EP25Z2rK7c/bwMqi3N
WbOYc6/q1L+vB9T/1mqL+pKm1/nu01Y1IDfb64exZmN0lfcqTFAjNY5aiBi1IodncYuiRhce5Wx4
Frco0ZXJCiQocq3znUwxw+LUNdWxDNUdCTbttR6DhsRV5Z3tzCkPzMZgB8LjE+aHr2Ij8BFagJ5F
RT14D61c19v0WuQ/oTV/CXXawjqOWvRTrIgwqPbmZZGlS2dY+NbuslISy6XBVKCnDBHs+g/GSi49
FJ4bXQsOi2CtlJZWrq3ByUDpwmvJU+UsSbW9K10VyJzlFUg1Y8i09isL3FzeSe0V0kf/DB3/Vd9v
2vvBVcN7G/hgYraADPz2fnq2LuMxsLei6UQyzoKD9020xJwqq56GcAhPYpKTuDVic0m4opwpYx8z
ymvy0t6pHuG4kLXAvXMquYqDGBBnpO38o5kkMLoGZ1i4Rqj+aNfetM7SwwLRv1azb3MdDqvtAKIa
ZSzp4phlkd6l8ToqQanjKvQAQ8j7/scJZh6+6GGnMZ/YeWE9G3GyzRu82bnbGLeRXQMPxGt93bm1
/1bC421qHBQM6v4GS4or1UBctdH7n2JcTDTRx1rmlRpfI9S7t1gb3lle19wrk3Sq+P2PPAtzbGEW
klllz804Qb4axArEaBYjb2rWCTeAPggeM1lf1yl4JEh4MM/8bdnikat1tfOq+nO3jAzrVo7i926i
R8nFqM1VOmTQHqvpzsFeoXmgIRQQRCPQUdKEJdGGqhgRfPTfDc8tkabEq+h25pkbTQaQzoSQg03q
P3aM4ELEDudsqdzKAAAC0kVr88Gu6l8IJA/fDMUlA9M/V5gp7Uaqh6esA62+HehreBxFJM8fBrBJ
MCb97CRQaqKJbnN2Eii1sURcTIyyN1U3TRglK93AvqlT5eZg4Sl7n4TSTcFrSg9B2cxNJbL6f0RY
5rzJIxiYMUdjdkq+8q96pcKrPARBi9Wi2oQ7v5QRb3TrfmfqSn/bwQcSOwpxiJ3IWKmFkW/KiV+L
cPRAlvc9otRh4KZTRGoOOUqN7EN8q3hA7zm91XS0SSotqE6st8IH00ZqeBILwWFF31RNXG+rESyJ
bxobm1UPRJW2OYZJiXxda1ZoDU0J5UxVzmDY/PtIZw/gushzzUa8QyWtvBJTGDEaTKOexKjw8I01
27sfK289FmZ0M5hVuo9cct5PVOqjnR8jFqPJuBXMkNQMsT9qFrQtQVsSbeRTf7fHVl81IyrNcMFt
AJBwcb1cQus0QdlJNAUE0sDuCJ+Be9GTODmCllN8OMUbCrYQl3gRYtd/jdeSNFoEPnag5WTh2lqa
upLSaiRh4QztZsZQZ1EXkBadarxKIB3HOB2OuAWK/W0qO/Eup7K1DKbtrlZbKbwM6yh2wGLPa6Uj
riRFfCPiDcwCWbDo5s5E2vZAQfkVgaUJQywXD2GBl62TgaBForHCg3GIynUqK+PSrFjLzW9BTcwR
GgarFJFhRMcJxhwCANzxVh5beOS8lPLWRoTk3MbWBG3jfUtuMDfFoAgTEVJirEqY0ttSK+HuTwvL
vsSQwkl0bR0EDrmZj/WlOONXlB5cR4fLzrpzXnLO04Zqr0ajSYWvCpAf49OsBw/a8Fj1Gx1FdMrZ
9H06ZB0qYKlTzSGXgaFH4WrB91876rH+5ibUukVNJDO8eoZBNIGCeP80IGr+VgphFA4nnZYbdHO0
qJaIYWcqnooBR8Fk62dmxwVOx1jeXKMAom87A+qD+IfV2Ouewyy4ge9ioW5p5RuUBI35XyeB7Fwm
/pDvu6j3bgYfE5FuGH74soTM+rSGD1D011ZqmiDW/ByEYKXewCQOMC3Y5Pt8QVahTBH5Sx5gZpGK
4Yqa4jx8SQ6I6CIZ5aWNzNi8PRh8qTy0PDbFy37aMeDKwoogQPxGvBVbX2CdEmIrjyiwnRbSRjcR
lkNXddpiW/13cE9sdjH3VAw4yl5hPqE44637uAr3HSKE63DS3RGQrDi2vROY21VX5CgwiKYklSsR
EQP2t+1k0o4N9LM4dEX7KyV9sbt0yWCjzt7gh3uolS+iP00UOARmORn6eie7SPyTOEPca1zrCcJR
lz4xoKtGsMzzfNjEqZcc1KB9uXynqwTZOoTgXoLphxCgUw5JVXCyIczw65Va+4CyZUQ9PaMI5KK9
27Ob/2kiLp717s/AgJInd3b02GmpsVYzrTrKClDRSndGbNbRBFC0AUEL2wxnzJiDbNRpDMsnASgT
MDIX97QkRc0Domy/iJvc3KT3COD7YH2z5jrpgjddD6aluh/vUcpoV6JZg9RZpV5u70TTcqUflj0E
16KV3o+OgRehSIuMLcJQtYkwT6KpmJ9Nukljlmnoy91oWheVy2LSTkqUNrgSykqUEdNl46sbeYKO
CbaCYDSIs/lQGLhoS8GD6L+ESapbrrW0KCF4ZdUZT/v1XMj40oy9ctfpTrJsk8q754YSLikZDP8g
nXcaKr+C9Nr5CwvY1M9R63/F/DSeMU7PILpKAQWe2toiblpfaZGj45+GU5qaS8nG7MqfcZM68d5M
SJ1GRvmtVYe++zYCjEchCnbkhK5gGfl+uDSzYCBRLNqpO+Aqwg7jb3GiT23WKCh4J3GfMqebFZRz
lRtgbi/EjelyAxOjouk5nrrGDOI95DJQGaiHKPq1VwzZ2oUqu0KJNp05z+IsDK6lwMqvL93chj6H
SiPxv0MbIy4+hdZxcAMG9Iwp6nAbtZK86WwjPUpjN1z5cu3y3MYSoakzdUWJt31s265ZjKzI3mpu
8TO5yDWUhWamOQq3/Xcbf7nnsiv0ZVPauAWQFMTToTCXPviCNwlhjrgjCVkCPty4Qevu1UzV79gU
s6eeIuAzfUclv7uPnLzZO+6IALTaaC+NTm1kChhCGKd4dORndPDUk2VyLwNOLh1tbponacIFXQ5N
/dpUQ3K89IizT6Gwulb4jvXLSx9ZqpVFTfAmKKt80ziAVQwzHe9bvB1vHDQ6gTOP951sDfd5ZbTs
PJX+SjTNXPL3KmsbUIF+XSy19klRu/JODOrTXqSPyXaLJqs2bnCj8TaHujU6nRL8IzFYWqzJ6sQ7
AOjFvJKE1xkJL4Sdg7BGHxj/aripJL2n1qgEHKaQcOya3RhFP0T/fBCzMMzJluMY6ayq5PQqAzO1
MDO2gLbqNNcNv8gVDJv2GTFrUEie8SuOloYkp79QIUc8xh2fHEdXSQSV+hmYHr7uodyu5/TXSDoy
dVfR5GTldIWNMDto29BxhhcK8ojG48x5CJtgeLHDdTJFDRaW63PU1K2TKfkzSgoK6fO1PqLGFilv
ca3fr1gG/spN4DlKw8pOkM4d+1C/a7Iw3KKXDOVgao6Ahe5amOo4wo6noG1pWQPGaoqZL/CsgS0u
4WGOB66q7r1p2Pe69qy09ZWYP8/IKkx84NhtYpQsmTGsuhYPnJlH3WegXvIW05yo78nhh+R7Jun3
DEt3sQQGuo8+DUrcYjiehn3Xfx8m4wOLcpptDxjdhGpx22LlqiB0V0Or7ChJfqkFgPc9mGZt7L88
2i+1AGxGDnmqGnuxXhBhRSh1Vz2KOn8rW0SKdjO2prwrcQPrFiIE2AsuCmLD/jEsBtQwy7D5mCoi
YhShynnyQEL49wx8V1FiZ2eOVm10GD10uudT0c6nTnHWvOI6KV2Jc13y47nXlFLiL1Fi+EuMaHpS
C7ktjl6TxCnnP61r059aiCo49cH39MPf/uQpSyHHbTpPEn/IJV8hJnRJig60NaAEmXuTO5Nsg0rw
sn0TqP4BQNT7AXsORpF98PzNpbe0CwXf2il0DhBDk2JMYmH4qeXGtpqAUMtmTJ9kPTNBadfW7RAF
HFzUxlkszo2A721oG1dzuNt76R6ZajTtp/hwOsiVRuqqDtSVmCEGPE9Kl9b0Mm0htTs3lybjHHAL
k+OBWh2stMYixm5dpKFtrQbjM/UmZuTh1CI5668jhoiHZEENqFu5UZVf15FWgAkJk+8lpf80zNV/
OiBX6zFMbOgIlE4doMX7TFMXheyEt1iaaoCMsJfavK/vpe4b8gXRsxu1+b6dLEyExI2Mz7zl9cmi
oMyxSTvLBVNTJtZOHeKrMW+phSq2sR6CCPe5HluzvMTeLjNNvrCWWPjVDd/Ezkb2gQe6tphMRKZE
AgvXCJNIaNnkDkJXZXVWrEXuQIzQuIz8Dvs9Bw4gKZAo1ShftRM3tO4XArsr6NTFAF+0CxAid/UJ
ntF/xIhhwcQ21fRf5iFBgnW4Vt27pPQeTM96UYcy+e4MGXrvRfWQtNQvwFA526zKvIWRgdij7hVc
gdHDDq4e7OchNXjukCNI0cdY2KbR3f7niMZIHqsyrLG4bKrrWcOnh7/UtqBCbMUHxCykf6Y+RHWl
45c4eepLMWrf+nLF5h70/iZVcu/oS312ZFFtrduolB40DR4J9ufuTwMnb0X7qfU2Kp1KIT/E05zB
H70jWjzZ0e10C6i06z7Alnif0xy/zBGv43R4ToZ28KRwgz+BUVXW6Hdg8DkVAZreoQiAbq5GrpP2
2KU//T5ibza1XARGhoWYx2Y+PQ4Z5jEfsaJ/DtHd7owK6N6x252iNOaPSDVeM4SA0NxU/E1VyMWh
0TofbwBQGtRq9dcptEjHceHGyS8qc06F87LV1luUXYc1T2vsJhSUdLgrlvdhaXxLFdt/y3GXX3S9
kt9itdsdPNQZVyIdFyg3lAaMf8JKew3CVge3pAw72UVYJpgeirie5aQxcFJAoil8SB3yh1JY7T3Z
0qGkUn7jiYUUfKVYxcr0C5ai5qA/1Q1YaJDfKBNmHrqK8ZAgrgjuMFpFKlnzMZDQ/2WgbozoODm2
LUc7Nw6+ot9XmhvcddD9rknj496Civ9r52PYU7hDsxdNM391VfJkXpGiiR4jNckdxX/1O5KatqFV
pyC0tQd8craiH4067oORwyZ6utj0IjYoqAWi6eauzFr3IA6mHbuIQuvvzWIIYfg0KuZaHyElqI1g
Zff9ouOdr4fcbe4rbh1XdY+TnGiqo9qykMMrxoukM5iV9l7J8gQLOsx0xCB2QSTlDHMpBsWkqFU9
LMWkbO/qDTsYvej5Ko0Y5FmtdScVXbSHXuFv/SKqnsySLUiRVo+trXZX1eReN+kX5tPBNt3gihtG
zKPCNm/FQCpLYMQd9CwUV63CpT+JFCL64m/ndmIrP6Kssa5cIWc4zUO8eanXoXwtroLimXruwmzT
SU22aaHJXuEm9aMOouQ7jgNPvpulj3pbKNva5M4RhqN7X2rZ3wKKPml2aUtmUrGiTaxjCwvN72fg
uuAnHbCQeuvC5I+1t6AD+954gfrYVdiweglfiJDn1javUxXpjz48Iq8OV0TrqtsRsjlgNVV9Rifl
B2IF3TmfKj7ifuy3zVoLnWbWEzWGDvWErrkN+0c09QOsftQMZHVsP7emuRd/FEwUdsIxcshtirMI
q7P0KE8oBBt2Uib72o1opYXh7O3ARBx/GgTMUd8h0NAv+9yXt5c+zAK/zjI0tVqICSLM6E38gFi/
/NtZbUpJB0JwNcFJKSBfZszt6TXKoTlwt3CPgCP9+y5zxo3hwJiRu5gFI55X/JgsvnrsB0CEhPLG
J5fCAnaChPSMksnzbitl3ZGQfDZa9h2+3OGU1DhH30bUqp2UpMZYpiimxRGOltwgNMK02O8/hYl+
EdYkSD5QvR1eCgCyIsxTover9R9Xs6arieYUloM3X4zAi0+uzh4+FhVIHhjPJgWjTW8hogUej62A
5E82vLZ3rWBf8Oiq8VL0G1FbHQYEhZaRzyq/rgdlpQ55thejPX9MgVrlnTn0+q3p9sBiuJgaUneF
9OWtRTMfqYdLdukeRNNrf+FZW4Bf4Q25nrHKVctclCFqzKOXhC+oqSHtoJdPA8JqZ0S5a6QCi+Cl
7BGvTdts2CInEbyodvSqSHp7Y6U29aI82ovuWimGfdLj5CImFV4PlzB3+4MY/fPacpixZJ9es0qM
z9dGZv+1ser2Jqqz7m/XVqd30I4TT/Hj2k36Infk2DTtOFqaj0ILB1mu38+0nPuIpUlCxMw/J32K
Z6MIRATDXcVahLDfFI3AKiNidm/H1T5omluYt8FZV+pGWYkpcIIWUufrx04vjB1Crk8Bqp/IfEox
5UPkklq5NPAWqvN0J2U5u3+3VlYixnAM+6QeG4zYk4Om2K94ZiH3ME0Xh+jjTB/NeEXmJU30fpNO
0ku+zdqltfxbS++UWz2W7tk9o4vkV8gk5LgkCUgntbUvUWKyiJJRt0cH1dKXMfesK7sof6SdEX6b
TvLfJzqpAtEjTka/+SFOlN8nU/B/FfOfXkJcEHTpic+UJaKEFpbU5cOOBUD/kqX9Lk7r4KFJpgqU
EuQL0S/CXA2hAZPF0wsPl53vxuEDOLV/CXOmq4kwuW0+hRWtxKbJR1b6crWPFx0G1Or7P69mO3K9
Fi9qUOZa5RL2xX6AEVk0wG8QhSzRNPRaOooyV8ztZR4VcguXUSHkMEjm/+tc8TbEC4krUxeXjpfX
vbzJy+uK0e7jbQxB3W7hFVrLyLDBTDjOyQg7/VqWTP1anIUVXihupPcYtUwDbRNYi8JR5UU61v1W
BKqisyqLVWyW1eky+f960enVvCzWry8XrtMII1vxmh8Xnvv+m4uK+THAuvndfrqoApJYtvzP79bX
UBzwNGn+CObYr3/+x+ciLmqbcr8Vb/zyN/9vF/70+qlrJmutWQkB/NaPnps8lLEtRH5PsvHQJdvp
b0UTMhyAj6TEubKb5Pjy2r3NA+ojkxKfiMhU/9N07D7/ZbpdpJ+nV2a2FBf7mI4DybjIw0o+eQ1J
THMCOUfat2Qcgu9USdnGokiNZqQNnRADx23uttG9R9n5L6GRWb2H9iZ8HBE6KMXPqOuWuhXEj1qm
6+t4hPqBF6t9APgH/BS3uodxyr2V5dCxI1nU3Ox/ZuhB0ZMk25rl0UKZyhrjdNDy1l2qnY652FQH
McoW7hxqgDpOr/ciTPRbnoHNjqRSMm2xa2lQZT2Is8tBwwOBmqP9HnIZ+BIsmq6t5cvEAgtIFbg7
RW4J48Fz3lAYrhBG+d0MgXNn4Fct/P5aaVxnVBTQEIlBDAXpMNlBdlcsHo17FyUxoHI4cOuTmBsC
kvEdSXnIyL/QSAwfoADXD6X0JLbdopFLT2JDnqFS++dINHwK+zpHoAH4/v3rHLHQ1HWtepCrZ3Fp
M/XsjSNZ6N4PT//NxL++J/zB1KXf4+Qpy022FE8nDAukJbL++pV4hiHmyYKsfQaGlhwde+DbObEV
/Fz/HKUoJzi17TPbl/coeSzf4npMQcHJAQKWvbJ3ZNe4Dzv3hYKS/9bIQLZGrbNROoXMPoyI9wnx
2zD72ct29k8/TYSPqewrxA/ubd9+EeMgWT5PDL0CPZzpim36S0zsQMFuAu2pGo32qopczMzRVgI3
o0CsMnhk9u6T+AZLgfOjzr3oiRJBsVbtLjqxW8Ki8y9ziv5JWFN8zGmnObWfRqe+yJKDVWvjRs12
lS6pGxYdBW5CtnFok1af5BOQcy/5jflU1V5jGSkXKCjewikXeZ650/fpJUdP4AWbeX3Zyk1yq41h
tB0jfJC1ZBJfBcuL8rg8OutRn3wh+z66rqxeoQjehd9zfS+QXFIQh8sg7Icblv3OvkFXdpNg7/Ro
5s6LiFAM9TrTQGrmzTcpHbSbaGK6jTmGbFgBULylJfozP8OYYOSxmss1y3QJn8mNHivuUgyLgylr
VO8T6bYUIWH43JsYewOKCE9alZn7ovXkHaWO4Ww4ery2rbB6qAZscXxQe98QHjpl5bQ/i9jH67r8
K8+GJ6uNwtdhUMplDLL/ztP4b9aJjVlJ05Yb8dsWh9TMe4Rm+alb2ZsRpPUxR4FtL7OAWHgkJer7
YUD137mWWlJ5b8iTZqjUTzxeoWsbhs02UOzxYAmmL2p4+cZqQgkfzFE/U1ZWUGoNvENYAo4cmvqx
9IBIRpba70IUze41W/mJQEZ240XRsMzUdgm1lfLen2eZPqAA5EUNnrHT2Z+jLBfpYxP5PvpnXCZX
3J5s/FKnWV9jfWaFYv6f1/z6iv8uzsuPieXJxRsA6xiiiy7f8TRHZK/qetSNaZpG0lz3GT73MXag
S7cY23XAmnrdVRFtvNK2FZvAaxHcFR6aXTKJxbKIlDuEupKthtDqOqfGgjDiN5J7zjqLtHbvJ37+
qI7GCYZN9c2wIwTmka06mfARb/B7ahZiIE642Q692dym+KIecxPrc3Elycr3oMAr9MhzY1cXerup
Ykv7R9dXdQGID82YYtubPHMg8T2SgUVCIS5+CEh86ivWNkuMcS0YI2bl+dP+Lj4K/Pw0qQIxlflU
9ZCNGlmNzWdeXsKPDunrRZ8HlvXTaGRV1G1sBZyd2q/l0q6A/IBbx5FgP46uiWcARWzYyCjOVG5x
jzcZxjjFz9SMzO+KJ52KouIOX+j8xFoNlMIAxDWMHZYSnoynVHjotRwUiGs6S/wgy7MxemD2SWCt
G1MrXnPd36ZJaH0fVQnKhJWPd9aIajH7KGUbKmXxgJf3T2MM3RvLT5A5DmF1qKrxVnkleWentB9c
T43XXVHlZ1X24r1qS96+M/uGnakZrI1UDR6NXMNGlo/kuzS62HV2VLSnK1VxOr6LvwcYcKCqVkVL
VWtNElW9f878AR1MvTe/GWx9bW6ZT1TJm50x9tghepX14lOO0ndOchLQ267PtQfHPAm1YNEAxiZG
RgTVppFPYclJAHT795E/5qiQMWGIcUeMerRRcqNZU2pRX0mrrwQ7oysLf1lg4XnznyPGIEsPIOtL
v0Y4aoE/LGYhKYbRHlaZHZ8Jghgbm0u/DHAhNlEHr0lJ9RooY9LPEXHRHeTCz58LzOw3pNgaVmy9
cidpUvwekZm3dZrbj9iPN9uoJmuqlLp7b3vp9/lFmvG19sfuQaGYu6sAKW4RRreWxsQeBOR3k2iW
f+dZcXVba90Dtdv8RVaQEiM5wdN0airw9RZdGjnnxPaNh5IEr+jP1MLad5JSwyAx8hdUCyghsUY7
ilHnJUPP76VRAIMUMi7xvu1kL40h5Orqfi/mQCfbqJ1UPLBNzK8lG01hbK2Tx0zpdUiTGbLZtzxF
1xkelvifcjaqHWd+an7qC6MKO/YcqbhLoQ7f63yVZAO3io/SmCh8iabZZ/6xaR4UqEnHQh1J4qXJ
Q9PnEFamLsDMNXWX6fQScmmKM1vCybqB17b6MhDLWYe2OibbGN3CC0mLvD8gYt0fqsjrD4YN23Du
DMpkWSiqvRcDlxAxY44TI5aYchm/hIMctZF08LrVp2uLUyeOnAWKi8MqKBTjwE3FOIizy+HSF/nh
I4lb6ohGmZaLv4Vc+qrK/R1TG948b+j7HzX8zZcSS64CX8N/sjiRr3P9NpR68DW5pu9TpDBnmNbY
JBjQRwn+YEC8LqVccSb6pggT1NVR1HNFvzi8ewf8Hr0MfC0bOzfvrE3D1eI9OSFtVrrH5RJLntqW
V5e+Bv4QpHfpm/ohiC8GK2Xj9FI0K+uLHvhCETfkqt6P7SQgTOZ2U9moWEOTauMtJa1iMbeDwc/O
ilVm5/5jRPTBRvcUXArV7CzmhDr2k3OnD8t3HTZorOMuc+1Wjf9iW124lmukLvqm6XBjiyAPg2F6
NlzjRqDW4fteI6D0HlpHHc4cPgltC47oX0JLRTKX7HXhzbpxBfC8q64N3zCWVohb/EXoedZ3JuVF
roCBS/CXAXGBOAvHZdUOESL6oBUFzqcDGrYcO3C3cANBJorOC1zRUKt+aXoFQMq/ABxF3+UKl6sK
uFBnDf2BPeJKz+Nmm/YATxXbTO/g+aR3EbRb/Nskk2dZkt3ZUZveleNbZXrOjWgUnWNcFQmWFpah
Iq+vUlwHOu/b6y5vpGhJJf/eTLTuKC4XAO48Q4fbiJa4wOVVY+Du66KFdH5R8BfS/pemk00YP0cP
lxdpfzFaoUKZJG5z5TulA9tWMNbL1viO90a8rz3NXDhprGyEtm+Dvcus+Wt4lb5FVilfXER/xdkc
15wMuYvm0Eu3DrZ1QXlKPOx6QKrLaFAw0p6MzUTTKetqLx6Seje+j16awRRcpbKxt9Rp6eeWWKD4
/U9wT2+xVkcvQWIpy2FM9FtHqSfcKukAt7TrK9XFC9jHahBNKlPHF63JH3E57Bbj0GdvQ4nBpgKT
eJGXlA3iAD8fAWVvgQVYVfsQj3mzVpsEKZHKawGtU3yApk+NahpV4MHdNFLJT5fBeQJJ8cathnm6
UngdBUqYnInvJzeqBJemSAuUnM0eGl+Gs2WZujtwOeNSNIHHKSfVUF5Fq1Hz5r62yWQQ6UWK8pBp
LXrGsno9R0fAZ1O3Ha6CaVBt/GJdVr2+DqgICAkFA5eEZW7V5ZVoYglxq8mOd4tRUPIYWiPPMXQX
ijYcT01G5aTvxuw5DQtj64x+u255fhy1rvyV+kCoxEHL7HrfJ2wbW1QGLv3xR4ToE6MIl2KrKbvu
uhwL7ksfM8TAl+ZlGiA6kvMw+ldf4kTI5YUsE+TNIumVVxcqwPbyXi4vfrmouNTcrECXpBUy3dNb
/t9fwpj+2gYmG5KmDX52oEEqqTQfkiE1l402KLu2kgwSK3K5UbG/WcuwVx+8QFL3KfeCpWjC1bdP
kmq+iBbujOZd1MoLMbOepsseKHrPLm5FgOS6IJZ0czgGo4F+YM6nUUhDeQKyvsawD6PFIfFvmukQ
AbhajbqvrERTDIgQdWw3ug1W7zLBV6BeU2qF3DZdZD70yKCVdVpjghKmO9EnrpT9fkHV8tft7GLQ
R/URkalgOZdLHRszNqpK/Xpu5w5PIdbVzu5SP61k5QgiHEGzqZpKZiG5RUZgjk8l9OaKUL0XxVkR
4FXo55GmR6bUUKUzFKMle+PyKICt6CZPkt5kP67qwp7Fu8WoWrdoJ4rTOUacfgQKaGwpJs8DE5jW
i/DXsMb/oew8luRGljX9RDCDFtvUlaK0ILmBsUk2tNZ4+vngycNk8/TcubOBISI8kCWQQIT7LwJz
049mXO5AHaDc0AZHwwgwzW3KYDp15hyVOzkFujudQkWDRI/4GAk1BEl3UD33hetC75oUngkorlg2
FvMFQiZVvCqg1UYIlQBh71v0MW99I8KNt9Hb2f8mrv+Xucv1hgAEhlgkB4mO2irbtqAstM9/nBVN
on8eVTNbzZX+X6Pj0jcvo/9znIySsPgZ98dn3D73z7gIDbYCIf4lVyk6IKPVbrA1iKizk6/Eez3Z
wOpGu3JpNnkD+6dzMLcPu6xeL8FOrodPoipyC5bLQVH+GSyjevuFBVf3WGrmnY6v93tcD+M9zI1v
pTs17xHedyfVntAkWgYjXPDuVM1NIXsymtqJQ0lec7YymnsWtn2ZjRjAEtyN84IJCMsjS8r6PY8V
EJ7qGPDYXkbj9tlEk/dRWkOTQ/G2xpfQc9o38DrSW+St/eSjmtNNrgePFikbxaijnZJH3ZkCbXbC
2AyHJAqVz2pUsKcxWuMLOjsnxxjMv42u3+Zo0/4FiR5rJ/JOL6bVRdsmeF7E8rAwD/JzrqFBsrR0
BREV8AXwj6UdT3pLRXeKt9fmoqAiZ8OoOMcmMvbX7FKgDNOmnQYE4wYN5h7a0XjqdfdmNCPTOaPr
GK3d0HjxnMQGoaZV4Y70ActQWWv5yvx3pmrekbVOu2KfmZzEgcRSi2JXD3O9lWbQKj1WocPfM04b
UJqsk5b55Yt4l8zTgw1B+6vtsXSIqtJ+izNj3DSeYT2EZWvC99Sso1J0wdkKweq3ullAy6rcdVs4
40eV+j8G5HO/N0Gxdr3FmkFzhr1ftvbrMLCkdt0J3s1U3EkexUv1RwRsxyeUS8uXOdcPYYc8wey6
AzQHYLOSi5FJOc7ESQ3stl6HVYpze9nA8G5159JNgXu5NQu3WvmJ3Z7nSjFncI3EVXEQbBPLGNZ1
mA/bpFDdFYZl9dkP1O9GFODcN86Y3vvsh8+2nE62XmKcnFbb1OHnqEfnAsCHT1vOijro5+UPzLvG
Cxro1HTaasoLJ2yglXvcuIgnOGvftb/YbTUew2b2nwoqJ/dDY4K2qpQn6Qp7zznMUCdWZqD4TzLg
pJ230YOG/fbSJ4eysqtV4gODG6nrxIth4iar4vohQHp7nanc5fVEIjMofzR41K46u7fftASr7apq
k3sDrci7uLHYwIXkZzehO1ef3NJ5s1w3/7uvAb/fKTGUTVQGZ/Qr1JF8KlpipYVdnmbF4VPjx1hS
kU1AegpgMWixW6iTBgpf01g5ZEkf4kX6n1Cuaihu+hqZ87RKCn/YRQV+TP1YZyoUu2iNEsmLjUUb
BiZqvdUrbbq01FiQOuusPaBZg7duYq19n1QvpNcneFTm3wrCw36ktN/ThZKS5GW1byqt2+BPVrGP
x5XWqd0aEiyW95K+yTT7WXX4bW8RATIrv0VYpvvc8s96ywedpRu+IPvfeEJUBeB7sEtE9xHfBtLC
H7nmGEgQVcqmDVM8ocbMeu36iO/VIuCITKpx4fY4Z4v+o3Q1hqJtkFBfh5oXbKFEjs9GUU/PoaKQ
dnCsi3SBruxOrtF+50YsMjStUHeyXa/ZS6yEoMKutbzWpRHEU3UwdDT+pSkHBdwqCo0Yy8skr6/j
BwdbhltEXsNZNas4vP4ceud+xAtAAlhpDxrYTu8tTanuG9iJ696Kor8CX7lT0YZ4hwZh74ve0ve8
+oKP1AXSugTIzMEHHNyq48rjG/9Lv1TObgfROkW3yFrPtl9tbgO/ia+SVjXOern3W1vZgdvEmTiP
fnMaLfGyQSiw6I4iU90g0HWAAKmuhVHU4KfzHMO3yAIKQD0wPpSckFFB2gWAPs7ke31plriTbn2e
JzzSkFW5jYp2gIyiYkO69lewNJOsKfYkQ7HkdYuLq8769+UkB20rJ0GQBS95YpN7W0VsOGxrU3Sz
+26YNrV1lDEvsxvVZ1A68baPmvhzAx5iUGDXjzHu6Y5G7bPVfWMPCsU+lHWePNs9ZncSwq4Uj/bZ
ec111jaGobubiNrDh+E5xmYKrOkgzamFzNNBxLxI0zPbLc9d9aXQ9erFMxv+S5ryPuP9eInxfV9J
0zf75iCXrA3+vD91bCPDHc42hAWwgGr3ZKdZe8oGF+fGDlV5RQcLqytfLGRGtvGgRGQyq/zFNLy/
SgQZPqX4NaBt3X2KcbWn1KS2j8Ny6KwaCUa3PN36zbzOWTvHOtQKYuXQj5H7kBS7W4+cjWmMXGIF
x/M2kFISOepz+Snv9GnDH7td64HmzPkqrTXsT+oAOD8e7Vh5hGa0L5DyHqYduFRrJUrACKVMp8Ap
3qQ1aXHz9M+uerGRUYb5GiWtf07UY9Ls61+TlMWJcCpH9T6LfzpaI6v3nE+6fyciszfNWdeb/U2V
IREkA01R4uyX2sDpUif8M7jMbP0+m7/GIQl3Qz1dBQHkZQZArs42LEkTpGp2iTv8jaeafdJdzzrV
y1lTg1hd/XYqQ9Ew2Cef6uChMJuLdAUKkFFrYDUTJir2vlGX3aEOgHBMTDOwedWo72T17RfpmNsu
QJMSW7phzFh44N02hhuzLouVic3qKWHzjirEP86wtv7ZB8Dmv0ZvMwI/RbJRnUDn/kvcUD72tRlR
eiTgfw6VD7zF/fHjyAcGhvUJYYPxWPiNcpFD5SFfpCnthP0qsJLbwLUZjqwYkwKA5a8Zf8TxOsXj
Ur/cujEad9Y1Tmc8Iao6VoAXlBWF2qk6yVkczCWeh0v7enobxwyhXRuxZVznyICbkiBeyakcJj1y
D1GhHdp59h7K3qzvYTKsQjia2TbF9XA3RQPezFrhPUiInIUjYp9IsBqH20CTdNe5/XKlW79cpHTq
fP3HQNbXYKOWi8iAXL3qU7IWKFo7s/q5crBKjLOmPCR1WG7FSHFOlGLdxJF6EmE6z8o2oZLar4YJ
g/5fJkmU7wB/4dv7f50UWLX5VNruD+oo2BS4HuolVHNGLMi/xLArNp7tVBddHY1zja4N37xQ+2yM
3k6du/h7WPPg6CN8ADTEwQ+J6iAoDp/juTQSkKSa06ATks133YBly7A8IusmMx9ydNxXoz4vMkb9
pQvs9F3VSx8YuKfvrbaf3i3PPklAG2ThOs2i7qEKJ/us6kXGIjup/kKuaJXzoV8osyvbCYrLnTaM
wQuPyx8y01qohFY1q89tX+DcOrYW+tVJ/8VEtkciSHbVaF0yCNMbnaAifI1H6+qAkWvReNB0rF+q
BUQ367ht6S4cLHtQw9cuMQ/SL2GTgY+VtUD1VFcDddfhPuPbTiBX+yNMJI215Wr/DNPT7BOLU0yh
2b08JBPCcmo19hucxKBfSFL51ilJZclF3wYMAO2I+ZGzviWpvRgT6ayCDG+qqN7yVZn2hVUb+yoN
7Y+oM7ak++evio96Uwdh66wqSvlkhVmxCptJ/UoVCEGCAoXcTjfRMAYRt5EZU4e7O9/JTxQnK9Rt
jpFj+SiY2PobpArv2hQZr1vzqgxlsOvyLM+/amGPTdwc++Glwd1r1cVu9minU/44J+hZg+l+S9J6
Ot76DVwSDxLLvxX9uPEfcde+Tjd+xgxZNUEhM6KtP1rg7lWoOAXvnvOtGWO6J00vcnjTLodkzJon
bu61mdbZA0Rq54kFu3VXTlCkrLSDpZWSOd5ZXl5tgjbt4vVcABnE+aHcX9tKpX9VBvwwEY9wnlhw
OU8ZFrxjFYaPckHY5tU9skl7GdN4Em2LoPL3hdbu1aKc/15OxtS6nvT/OfnvIelRe2M7j0N0dZqU
eyMLx+KOfd1XuSFmcUP41ScRGIri3s1n/BYnwUPrcAt5xf+iH2gKkA/Pqa/FC6k9RLq/vIq1R6lJ
XLffUtpIIVbc+fr8aPeUuFf1otMwK+OwC/pCW/dDNq1UB0Oj1ArTtzAuUWYDxi6GyDVyMVdDZFtX
t2PoH+2j7FcqrCo3ve2oF7/T2guGJGxNoy78Vt8hf9eufr48ClgIhxgAT7Hyoiw7Af1ZKpNRiw7J
0hkkfXaSA5bOP8+k+dvwb9Nv4bYWzjuzARIXTsoFhWpeYthBKpfZI+0S5KWykxHXxtJg4ywisEEG
Z0FiruEyXviGdqFyLo1rj+GuAgRRHn0UqpDUce6FgBACRD3ZVvftxkmoUW/e8LfqdhIxB2N5dLvs
Xi/RSEIvH92KpYyBCtp/mgv5LYvmn01B292agpD7LfjX3HwxnFJzM0ftNErJdEIdSisYjWUxT+lG
i/wCiwC+gzu88PRVUlH6acGk2XfmlJdnCsEJkPg58HZIWPx1berLCPpOqX2H7huaA36+d9zK2UVB
ZL05s08FCAxGpndvfe06b7EX2jvQRMYd3O/0KeK/t4oXPEcOv9EDRfA1aBt0cFotu2jQF1FkGsdN
gK7xl3Zs1vTY38qpxbXe1/Knasj0O9cYnd1cWuPd0EIJqbr8i03i4LvdFofB9u3PtYI4hQPZCa1R
tTw1HakwhDO9t1+hAJ2uoZ1p/nuo4ZfXq4bWz9BmCe0G9edVS3v87aopqSr2ICAdink8O4j5HFgB
PCOq6uWbaOmTATmMajmeUW0dz5ltbLVmhCmzdOlBAr3yz9MpWVwvo2zcyOR/u9Z1osuu9YAdzhp1
O2zn+9XkBuliNGi8pfibsGXsknO/uBbfRsXgWEbLzkjObCJ+Bo9+GW96B7W75YumgHwEOJaa2clf
vo3SmZvDuHJKNoG3vkS+nDIsBxn5Y95vMeDl+xV+9mF355a6sS8X2FQCgWbvZjWLx85Un68HE7Ce
3c5naeEFoZwaI/lyBWVNPRDATtemvYyinF88IzIpF5OeNM8QMq0yZY14h5qBQEzf6n9ereJqV0jX
7WpygbKbIKbH61jwXwUb613rPrnJUO/romof0xrtiihyx/fJgJvrhZXxLa7abStFQDu0N7ZVBd81
HyPWutStdzUsUsTZVfUxz51sbyVqfyoNrzxRJqj3rWPD/BgLDAzZajzIoUonB+fZPt/e+oLSCR8K
T3H3dox48h8D3E06z1e20b8uIhOkqXnpS2jb/p20pL+dwkMBpOaYJfZTCC2lWXdVcNAjwD1jhRjI
3KYmuyCvOsBGjl49XYnvZscu1zLa+U71pM8tG/Y6fo2UKXr1J+VTFtkFwFDi44kfHqOzeieDneWO
J73k5046s8EILQSg2fUv10HQy3B8fBW+KVM7Uw/2uk3FWZpOj4IwCn1P0qrD6HOyCLdHVKx2fprO
TxN5hw3iuGiLkzJe2YgkfGGt/IoGz/zD0bw1MCU4RVkYrbR08P9Ou/qhLDP961yZ1apAEOcdxzQd
/Lk/PbP2HLeeWhv3WHDYyJmjsle783wcWGcfBs93LsHyybEBx6lPQvaHCkVOoy+deyTTzX1lmB2G
dqR8zR7QpNla5iUrzHiH7Xv/1IdxunGbTntrkwS9fbervjjF/BY0c/fDL3NkeAN+1nb8nnhKFKwU
1byftNL+ij4qCxs9CT9icA/rMtb0Z/nkIgPxqmiZvunIjRmbkpU5Eh68INWmO9WtFz5aPcVjZUh8
CuZG8NmMCpvMDBz1vGx74PvzwcIp+XOmFCo6MAVaK0tYjjSYqlrVc1/n3QP0YBaZSz8YLWeT6bF6
5yyzRou7WrM/2oXUZmgheKW0M9bCW5sKBK8mbdBPRWjnn2xchheam+P1xUnrS2MtJDiJ6iEiQkfK
i08WBr6/oqiZGWths92i5FpudmXQgS0swM8ThR6lug+7MeWeBA6SV6q1LmKL/82y3JZDv6ya7Ils
3W1AgoNlxm1gkqWYdJb/cpkYdvAJPv+j7CZsK3FWg4M3BlDC5L1ATkT6/c527hrbH1ANxzIEUccW
w96gfzU99quekT3DKO5fhyyE7Kqq2kkGHR3waOBa2k6gACi19XdoXSJRsUytzax9MO38IoNBoSgH
FHK0Ncs755r3yk2/2/u1M28lDTamPNRTX5vupFkr+o+qT6x7aRlpsVKaMGMhpzpPM4RdSbANVRee
y9BEcq2wqe5XjsXyK2/D6k2L33yqb8FqCKeHFsW6Lxre0eu2qbVnDeLArjHL4awhBXhEmVfd8wu2
j0Y7x5ua5cGH0QffnSzLPzmkt3DIIZOEhvuaZM7c9CtXV9tNH8OIsoMpWimF16GCF2U7ykvF2UEA
6ETC1tnVeFE8z7jvUEErFUR5y6Onm+bfjh4jaei2f3FRa+V1pbJ1ZluFG126u6wkrS07FooS2EyM
RXaomtg8y+5EBiTOQXHnGlfI5mWa80OoW3D6ll2M7HvqEePvPHTv2h5DElEZc0SErOalsPvXzq6O
3dU1SOJvkUPNDeIpeXvMIQQ+dGgW/tP2Qi8Qb0A8lezuYoVhICl3jOPhc4R96sHt2dp1lYFcYB1H
L/M8nfvIK++lq9aMnxGhuQhjRJV6bszp56gResGh123z5ISRhXtTor1nXdEfassgtV8a6ns+Veo2
wq1mL6NdSD7dMcz+KKNZVP6NOkR7L4MlnjdBbAQvRoKsbqT8uF6haDL2GMXLtaXxEkdLgk9Tqcc5
NRbtyIH0R8XL0rWksW9NSWM7Gp8mo5LG/q0pSe5/mZvFfP8kyf1bcKiytF4ulSyj8kE5Nt77kB/F
yUL7lCuUJ6Q6l+EisAW/mxykpKfF2dekcbwHVa2iN6dm1bFo7LteydYvjIMdoCLzo4+dE4DYgaLL
WD6r4+LdNBofflTishW4+cai9vPhuE6CML/p37V1dMTWFKqhatw5ttU8wwpvn9M8jHf+nGhwV+mT
g20Gn9VI9U7SUi0bgWUmpTlfwrzoHhXXn768tno6fgmVAaFDw6j3U5aeZrvAPx3HENStWuvVxgto
VVmj94O3EWpnUzrkK6sMnNcIjt02yef0jLp1cl7UDN1pfphSp9tmJRCVQSzxpF2GSARdN6Vl7Kf7
JA3LtW3nTziRd/cicjgUGCFPLc9iaVqx197lnpKuRWQvx9bzybf1bRnzhkdpsXxKvIV6bGK66f5y
uLx5Xc4L0EITcEYwG9rWtRwUrW6dckoei1SxnOasDK9Bt2s4Kj4CJgbaiHcW2zEujQ+dB+PaL9T5
JM0oLTZIClmvQ4kCudqXn60oMT9c1SgPXuAdpsl9oSp5jBeeiFgbyVk0T/sw7urLrT9TAZ54Rl3/
5opUmqq/82sFztoyXw4wKsxzHxdHN8OKLYyXFM6iX0lFx9w4oW3sRFTO7JDqbCbvW+a6cLXQnsMK
BFqilIZusTJVnSnYLbEyKF0hinKBaxsPnlFNj1dsRzK13lmSCGbm2ft5bprV9V8c2trPtgx3BhA+
VJm+i2o8NLN0S3Wmump+pw4E3lVtxy81r/9jozs0wyyNzhq2ajKjiizvoS5qCHeNWR/6T7WXKzB8
Bv+JAot24s3zaShc/wnUmP/UI6+5g/tqraVPYgEHocZZ2Ple+uSA3t5b4LUhggVcaApV48n/EgaI
714l19GUSdZhV/FPqbWBBQFnxeQO+3g5Q53m55n03UbB8sSIUSbOyW/ZeDVz3W7J+DuPNTYGjw4u
EdS1e50FPX3U1Bmo1OgSVMWddCEC0iq8uPDo7nT1/hqxxBolTDvXmpu7W19p1iNm4TyNMfbDWRUy
dFxfMsOqMHlQa+QSljbFM/3Ys5H9rU9iKompgvjV1VG8lL66KppxdY0MCtfc3K5rGbhuV0ghqR1b
Y1NJlQdvZMfYDlX2zceQL+lU63OZZzhP/UuEMmAnMkT2NaJRuQNCFp1PXRd/9iJdea9sPNu8OEeG
G1bTcdID4PB6V7xUBjRXr8AwwkNeJJucH1Wls08b7lZaabpXSwJRijdqlp5K7cLDkftKOj011laW
Zc0QwpCfl3tKBq6zr7fcbaaMS+RtdqO7PcJDfv2uB9mmQlbpI9Xc6K7xMRzuvHiRhxLZUrYxJXS9
EFGbFsDqZorN/Ay+mowxGpGrJq+QM5XO38YlHrspUipVsDdtfbiTkGt0YwGJT6wQNKXTnuRgjvBZ
VrMdm+VKOjIVUWXbWEyspdOWgGvY9TwopvZkDkl3+n1MJkdsQ8pCD+5+j4+KDpUzUCLtaajZ+C4q
RxuBbCfAclBIR9rLAc8toG7pFxB306v7DEjL6Y9+idBMNIOWmTJ4m96OWGMolvc98DrtZCSYSMnZ
vzWlTykdSrlyWiaet4lDbhCZp6QDDkOT/8ibtz+NvE1OLZC865n0NcvAbfTf+jTdwWqjGHd/xKro
nOjksMbKJkOstodkBlXN2jJ/6MzBOOisGs+W27tn1AkLf1e2IJYyXL7WVmuFKF/aw3SH46ZFJiCf
oh+Zq8aI7+mfhE7Ju26NlV32zZoXLBhfpmcA3bAYzXk41vXsXuCiuRtsLXK+R2a+KT0rfp5b7If8
uVJ3c8OKfF0WwbPSGDM/Qor5IQYnD1UJ13SJlYMWDPYBvLK1kiYOzO4m7AH3o3DJM3isH0BiGG+V
NbywOa8f9GXRs4xJS8ZgWP7W+jUmkcs8s3IufT+mADCN4XLjLNz4DYjC/AhmdYRXQ4Qcbnp10lwi
2hoePklFf5fobnCXOs09jx/9rVZVjHOC+r5ekk7RXOaPv8bKxInP2ANAuyBJa+k4EneqU1Dda1Ff
lc7cyZWLXiflfiRvCUuG5m3Akryuigub1eRo2DN47ZLTJgrYUd+JftOgb8rIar928zhtQ9upjx7W
Hc/KoP6QcS9bBJ6D3H4KYG6e8CSMtuUA2QcXC3PtoEJ4Gl0XTfG4eZAD1pHNg/SzPTldlblk4Fef
RNwmVAqcLCROMEhBsDXH+PRTpaHL41V2yw1K03HsuyRSgbEFmfZYorsxhBgbtmqg75149FCGJgq1
72Xb1HGL6THEaPULmTSESfJWP8mlbeS5D93YzRtrKZAWvXECBGKeKtPDWWLp8tDvOrq6j5ANXXLo
lvpoHag9nkcKpfxfsWSQ1bXJNnsFirXYxoECBDOKFkuy1vo8Z8ZrllrT33X1zoaO8l01WwfWqdZf
Q5hR022n9n0cgiUV5rqPhslrYij67Fw0YX0sHaA/FGG1e7l22UfRerLDfHwanbB9QGbTPwQYzGwH
nohfyJivqapqH9wj/qFUHLZ6ujV+UeiPizq5IM32qWsxumqWg5zJwemVVZe6ylEMsKRrNDsVxVEq
Y1Otpjv57UOEyD1WcRf55eVvV/rVcBdFwzfpwk9IRXXCSrV1mUTKVjrlYFrTuLKj7M0ACvhQN8HG
ddL0Ei1aytKFVQJAtMk/oFBpOpveGh4hfrIhYOvpAA2Ohr2igfojZVvjrriLxsHCpFglS5O1w2eP
WhX+kp/QBYmOjemjOZ0p/efGCL9r46A8qmqNakXdsbpfwlHKTDfOFEQnFNnNd9ue1mhnD5/J35j7
Gf2mnUwvwuao12r3alaKcYZEVa1lOjK2PNOw/7oUnRK96D7Gs8tl5YdScndGO93WucWwBlu0lte4
ouHNtSg4yQFm6Yx95LOYKo1xrhySKMFF4VfAv02aneskifJjBUcPN/85SS7kODPl5p4Vve7FHwqO
jqcm7qtnFnE/0iJrvnadg6N5p6kPOHa4F4+bft2wM/oaJ/1zqjbVKxzx5FhWUb+VCdb8TfEBLgMB
C/ZRr2UHwPPNR96lO5lnhdG4UdGZOIUtXPMZDceDuFKiYW1TIogtSl//sKusVg66LI9T3FTna8kY
P058HZeXr7ocYsc/eQBhj9IKVNc5NyhihXnMWsfLne00BPhALc1aVtdZan/tPFW7kz4eYd6Dq+vp
xUzbrXRNyzKJ7Syb7NnA0UtBAEp+SDlI+sDupmcnUZSj/LTX3yAIikOCaKCBUEAamm9CmSkCP3j4
1arnInyIKvtNyDbSwlvg2hqyOZTIGfQHfnFVjsar3ihUfgt9Qk+kMD9JuqqrKxDsFJjOksvyY0/b
eCaynzJqUcM9tFiYXzNdJbYO93YJHHkhyciB3GObOclL1s3ByS7CftWCCiL1prCL6gsU+krSSjIg
TYAQ1UvidBfTmHiJz2r9Yo91SC0UVogMSliyLxHKRsSOK9hB0W5mD38sCXeKeLr3mvF8u558ZBFT
vlPQmx2iMHs0ErLcQ27OiGUn3quWWPldHONOJ81FjvuMjjWZ+WXUHCv3sdHLg7Tk4Jl7x8IzTxrU
Su+RpZ4fpGXZTothVs3qapls6VO08dsOkOTSlA+exr1lfurdHJnuWU3UfV/gm7Hg3gFR1rG6d6CW
b80xrtdY/5ostwobQZxGOfLVpnoBMalAAC3D8aZrkG9oYYkpVQMzta8yjEG84jQs+Dpe4I++6riP
jtbm7zWc77RQ3ovJgh85Wp+k1WdzcTSsXl9Ls+vCxTGV7Ns1drlgNNZnZPX6+z6cy/tcwRYTca9m
29oxEMc4x1IwNEYE9jl4ZdjtLKyskFuLpkerjaaLTpGP+hErHQgA5DYAr/AQoAn972dTUkVdrfxX
04y0n8F/zJVgGe3z2MLQzay3bG2zC3q66aXxrfTi1rV5ntSNdEvPbaxbAqSP+z7ZaZi2r2T0j2vc
4gC4ZegN9/ruj7hBbUDjK8M+CxWnZ61sxzMUvqnZtxpFEin7X/Mvt87fwCd6aDd7Kvzz8gDtQrbE
yBYIo6PsHB/vkO1g+eFlmLMWo7qfrXxUa2lVqpcgrDFuS6RbLxC63I3jWPOnIZ/P1lJuTXPtpaua
6CN3vWHr1lp8LpRs2jSu+aNfrNdc3Ry22JvDMVqaYmwUx/VzkzvWWboMqG6XIDTuZcxzQ+yAxG2n
KbqPRgHr2uGDNjue+l5A5b9QcE5XnT6o72WVkTlTNHMto11jWMt9Fe7soNbeK9XA0LRxlIOMluHM
W3h25/O4XGrWkofAy7xHGcySg5f27tuvj+thFfJIP2auF6CLOJQf3Q9PH5T3dPL7BzJKX81FtH+2
MGWM1bbbSFOZTA3WdAnivdWKD6cbfjiW4txRzla25ZjaG6cYKD3OZo4gdKfZLPemsl+FyNuy6cSP
EGdFsrFBYG/07s4grwfUP4NINGCCcbKiDrpQEI/sTZZTx2sxXWnJpHmeRoGs1D/EnPVq3gqmtd7C
drdJYiyfJ0MjUu4sEJUS/1V7UcfurPNecgvuhNujXaTB+rfsgZzKYSJ7cGLlvZKWoaJ3sZfTRKn+
mkAXXq8iXb9lJyhuAeO56hbbPHw2LR66T+romk9dhhlypqv6rkwbcON2k5Pn9xLn7trOnPTYtbN2
kei+KxsYBeugBuW8dsoJMbPCuVxD8xY4TNlSR5ZYOSB5Vew8Ky8w5eTT7Mz9C/WSr6PXkqgJ8UVH
uecSe2nH8i/ktagGmX7QusR9lJDANYJtxI+Il6/lPAbLYSG0HIbaxBd1uYoMdO7sLxaU21uX9Gsh
C9OtT2Xqo53iagdnIOTXqeYnHDqHlRag9Rvm6VEisriqdnwfgyMAh/kpUTFwIbee//9EhBnshChj
w225Gveu6mxSRwPYcj1OZhTdWYr28hva5XrKN2Ff5EZwuqJdBMaS2j0SUiZ8MqXY8dhPX20DNJqF
9NOPNiLFXfg/2sJCIb3JuzfWpsB7fHL3iJVpp7q2il1QxNkrz+yfk2zEYVvT/+HVsNfKTMV0nN3V
NqjM+TyU2s9JumJlJwsmyZWpj5xWuctIUN84+n/y+LWF/i98f/w1s3qVIM/PN1A581SrN35YWu9d
DyXaNJTgh45UMn9k8uQAKM5VWbtfXE9RVpMXlC95z9sCEA7qdKmPxL47BAdsUJ0HuRJ8ILxHglY9
xgCUj2WofS2HqX4SdnO6dCGocu0SK2+JWrqkJaHSpXdYUzXcytI1Zflf+Yj7JAyRnSSqckl29Zai
b3Pub+pOLOCunXMSfYnT1rm75b6Gkt+0zdNd4NXHwvb1AQCgHQH5vGpz4K2WHDAz3mtpP3/lvRvh
vN7P5ygz9UdngOYqA1EShRD9/eTZbSJyS7VqIH3BjNTH6Rxi6adsQN0sh8h8qCc7+mjZKWhoUK3a
pogxPzf6x3ru74R12i/U0wJnHtLYL9JjV9VLSinvXnioU4JOCHTq+iiD1YAQQJWZzk4mRp0THfBb
Byy6EGJ5+ronM0NxTeYix5FvHS/GVi12vzWREt1d09a/KP9pa/3Wf30PNoZ+7bvi6QRmyRPjWzvN
r7kCkclpw/AihyhSPlVVYe1vXSyjwsuUaAie5AXIGfQAwFSohYdO+c0urjCUndW12TFZDOWkv3eK
H7bP42yYXXU7F5q3QWElfpZD1vKwS5I4PjpLdkf6UuNgNUH7JI0p0NJTOFjfbnMmc3hzoHeEfyeo
JKwGMelSSu1Dg2j4EukpFQLoNQiilSzgTKsE8NjxmDLV8AUeqoGZbdKR+VtG06mCTGLYqElQ9mzF
7pa1XAbksnBRWRlRp3V663tqnKvFEGis+mDVWp35pjrRsAUl4JxVFy6PXgTdLgtbwJaRf49mnL5J
43ra6WMH/6irkwd7Bkq2tORQpImx6joqHNJ0jNg7wnAsV9KUWZqtPypN4lykq7fCbu9WLnj75SJK
G9XYrt1Nfjc/z5pdv7hqRfqm1LddoE97cZ3MXevRz5ThKZ2TikrjfBDXSb9NxqPWUrCSZpXC1asX
6dr/5yQ3has3LWWi26T/w9h5NbeNdOv6F6EKOdwyiRRFBcuWww3KM/MNcs749fvBgsbQ5zP71C5X
odDdq5uSRRLda70hp+rMo0rX9hU6+7jkgn8Q92kU0KLLoKc5IPgab2qvaV4hbdszSji/xw5NH11m
VBL3AU4Jr11oSWwcm6SBPJtvQsRblYMKaq/Kn4EouscY/cUTbIqeL1+8UhIXw5A7YR2lBl7iaW1f
ZMAOW+qJG/+I+mN2UqB57j6MfLjlp74vGvKhfmb9s+z2WmqNWafhjqqSHWsFmIDDOf284t2N7Es/
h/ZzOSBP6hvJSbott4ivmR+Oe4HBp1PsH+wGssOvSWqtYyaaY1CnzfHvkyTKTVHNkkmRWWn7VO3H
a+gAoNdGBF+xPSGVXyav9cLPy/LMOBuUWl96GMfsqQhBdmGnUdj8w1MHY99gJvxU6BHf33qRnwwY
Vm99730ZlKD5i2czubtu+uqNGPwmdaNfy8jApBb80yHGr+jn8sJU5bqzU/JAd7IEDpNXZkdLU8e3
qU8wHqgAautjjkSejcVL1qj9vYzOPQpAZhT4Nxmt1OC+8XT3RQbtu3IaW2S+6+QTe/GLhJhVkzyG
MVpbzrL8nDXafe5zZJMp8uJhp+r7yszPppsaP0ofOfXFlNK1uv8kFJa/FG6OiovvGPedgv9UDOH2
8Ct0mFrnL59Qh6zJv4Y6ufph1V+h8dC9r6r0w6KTZ39YNUf7V9eT8hNGFsVJb3PljqwkHtagVvUw
Kt/AUhlXbNUNjAaH6nuWdGR1wzB9RBMne8UA6Enit+nhQBhq9P86vbbH9+mGaaUyXZb1PQeuVQIl
vCkOeTu+a4yIcIhndC5GnumrtBrdNw2QLIRElQFroxuuMtDaMySlsWjxoJ74BPbSfg/EkQ/VhNcP
k2XOrxV+e0kdV9JDABpu/VnMDOrfTMV/F48z1fTIbFHX+/02GYthhxWteZDxTFOCq9zNuv5+t/V9
mC3DnoumwPvzCtzsoXLz6THxAw8bZu0ore1iAZF/hI1bHlPbmPiGIhasMJ8huXUq2JPWFF54P02P
H6bFPsIe7kCmGaiUPIf9EY0aD6WJkzRlQFDrGNJ/HFify3nD2cRLYRh9OK9KpxuZ/mlbVpZwl7X/
DwMSHPEtN3qZcs10v7opKTukMtTvpSWXXC0ory6DcmmmoMcmTTUPvw3kplrdpC9h4TOSyq/IRFGP
bQuYNjuZ3BdYrUxujNriUvXaLlv9a7ALylxbe4uBeYq0dBjX62SlrpoTTG2kYxYrWtlNIJ+0mPgs
G4ss569UGyEJD9mASGeuOBl8nbrB9lpL/XVm7xfJvTn0J8i2DWU6fGHEHGa1gPGhZoVqFt47VZ/p
DzK8msms43UZPXZQrHEPS/UQqH8ec/CMMM0wyGxeAWp59t7v6JWhComSMsbtoesqHzjIEi6BOrnK
SzHWO2scWvsk2XVTaVD7ROrgJBl30NFTt3OaSAX2vCTet6C0twkKc6fAsbf+mVZKgkyNgVlZ7HEa
nlv9y9YUaWtpZh4kRn3htGyjIm29NVd/1ygEtZ6TR0FSs8jdT1Bb0zf3k20PzZuWOd2nuK3uSjNu
3sjDx1hne9/WMdVefhBT5ddgcEY/4ZJSEyFxxcwmMEAnjCO7pGW0HMm4KPrQ38lombh89zkTW4dl
NDcwAQpDv3uQUdgkb8gn9giMMbhI0MsPFhuFd5lrZXgX5ZIabNQ1yG1GfnJcm4sw17tG1zLilOb7
SBlpoED5Td87fxfy2kak8Cur/etCMjKT5dyvnllKDPMeV2tT/+mp7stk20Bharc8GBO6ktKEk2Q+
Z43lnmOUaHbG0pQBNVU7uP1/SmMLxQr1Dfiqcy9d42xhnmjjMWOR4TsD7fWv9uD6V90qEVA04gF4
BEkwiOkjRshLH6qfF9Uq/0L9ZS9AHlXJlSuHO8RfFgBPOiPe6fQc7pDoMb7m9vhHaWnGU6u25Zdl
0lC1zd4e2/LVKtWD747Fzwqs8l5D2G3ZPADLo0J80jmTflZjN9xh2+MuChyETHZHzhQ3F/x/m08w
dThVIkoZwSw/FtXQn/sJw/kGgaQuLNOvda/E1zi2w4P0y/QEBk3uxDrizc2iuByOATLUFnJr2N4i
Zuak85vv2fZjX+n3sVpo3AD28wctOWtRAr1d0re/Rn1QZa9o9SbneRmV4MAaG7YeIy0eyGEcQ3F6
U+oB/j83aw9DYbP0fIwZAEof+1TBiSRTxmeSNSklEF8DHg15hHM9rK9kjr91oTo+u5Wf+bsadHps
6PFN+qyK0gXwl2tPXu7o+IbKBuafKuNaLDNR+WRze9n6Y74xbhAlMQKmDLn1O353mMASzViyBx1y
XVliJqc24PSe5mOF+os675oF0vIvEYuN4ouPj8UWoZkogetpqCHsm1W3vkb74BcxVAifiV/4R7SN
9JVdurFDrTj4U43a6SIkUumncj8Bi8nDx9gs/op6ff7JwRUCVVkVz0bQKw9BrDh76ljzT38YLmNS
jugvY/BiGKl3qi2n/u7q404ClBA76zKqwyupFvWTFsRPnZzZQNqA0K6q7lXzq58iVQCZvWGLr2Qv
ZUwZzDfRomsXDYNB+ZQ4of5DNwPvWPajd0HK/G71sU8N6ueUnYY9khPp96wDwi/KzGQLzdL0/rbq
7Fufmc23pkVAIiO784LERgKmzYLlrnf2NVaxi+k8z14VnssxQeO1mNFepOT8mo96fVCsxD6Fy3nU
RFrsuVJFtbm6pfHQHjvLOsNh7sK9N/rzzUFGBIoi3D/oNv/adFv9NPCY+ZIAFkWQ2J/vAMAkP3Kk
pBJMuEmPpmyt0fyUbt6MIXWfH79FL+9RKqyvCgTU/ZDVT6oV4n8++p0HtIMv9bVtmpzFMMPqzxsA
Iw6Ko44T3JN0NaMV3JYFMjVWdomiq3fepGfPweL2CWTts9vxkU21Jl+7Er3vz+6AQpw/5lQk+XQm
QCdQ1Vke9DEpQJxolKM0twFpRijAoZHlaaehbMKnmM3NDtsiqMc6hQIjA8okTbfCJVtJ9OkBLwrj
a2b+NZNtePNy7WjbgdUgBhRpyL1DnxynBMgJ9jp30rTU/r0vX/r8JSRq1KNOru8wLM637aD4cK/Q
F3ATy3yVPmRFa6VxP0lPPbh8kRacEq0ifNb6PnyAC1bf28DNkIwopx+WHd+38RDeNSZVvrdmQEFC
V/F9BcQw3SFkG6EBq6v72Yj772GdPKdZYP49xtFeDz3/T3/s0OdqQvNzpZTj0bdhmhiOGe3zpsWj
0ywfY9XGZYzSRLILfKO5ek7YvwataZ2HSi32fgkyej8AHx1A27+kmd2/Qv00Dp7lwPgLYaMMIToh
y1I+XuK7wYcLuZEHIjtwj7jRDHshBsjAyjSYbOcYOCOfJp7ht8wb9yip89hqMkiXEN/964d2rfqU
FezkTvrkYpUeXlkJbxC99J+82eLrtLPK+9CafwRWMj07fckXrjtop5C0000i1rCaE0uc5i5Ws8QN
dqTfxaaKZ7Ee9FenR6V6eT/K21DenrHJPibRE4cE/j9vTTBn3TVr8ieJ2PrdWFN3Mcje9Z0tA4Np
JddJP3uRdk9ePbhV+mI/mS3qtCMIPMqxejdcyPPfS59ckmX030IGaoUPINLZKsaU69XiceWwaMhH
PYDT2/Vd+AcEHe1URnq5KOIEX5Cd9/A3IkEbI9b8uZ8WdlBuv4VLi2pk+smFliRjEq+Pf5poYb82
4aB8dqb0KUfX/0mGnAapg1xHnVnCVZN6uz3kHoB/1lI1aKz2Isono5OdhWc3c8qDMpKJfBcUmac6
RDkpx7BBwYvlEKt9cKigGt9Q/DfWC4Ip+NspbvaID8V0kQG/UY3bFueGgGaNSr1fY7e5QVvctbl1
lQKqWqqkgRyfL56lIuuM8V2dtaAyVMfhK9cEdk33GLX6be77YifNGW3mc9RhMyDNdASsqYx5Dkgj
0x4tG2yNX7XFTvb3bHORp0nJA042xOe1uW3wP7Q/nA/WW7hBuAbr1hXLqORBLmYaTc3OHSsKQW2L
4Jm0ZWjmiUSls3fNYxU75p2npZDlcP27it1WGMFYAu0T76Q5OPAAES13Lv29O48zxt6J+RjnZWDs
ChxVACrxvJHOIGak5jT/CLSiuK2m2SOpHc5Ape9g4ua8hIuU8LTUEuQullqCtNdb6a1FHxjc/ni3
zNEp1R3emcpxGIKw4Psux+TzrUY55M7xS++YLk1cmNODP2XVZeJD/IZBfL7UqeabNPsGLzrQUp9K
F1EIr8ETdJk02XX1FEThDwmCZo8W+vICIaJwlwKk88kDDoTtSJXf9Abl2H3U1BZMgO6rIOuUwSoP
feR35x7WGaov/ntzGy1qvTsDDg32eVLxMJi82j7Lxi7SH9BU0Z/Wbd0waMGeD2B9J3u4942c05+t
uut2MqFftoMywNTYSgw+TsvuDxxAsC/npIZFVhXI1LD7PvskcneO7BhdvpWepuma2zVfZH1DNRb3
cpwCu4OVTcmdmJmb+uCSHwGPYIidOfUP/BeK4OioacDUPjov/GUMQpeXkJ8i/7uGQvu8vohRkC13
LCzN5ceUH3ibtf6gGIPyZfknn8ty/T0kKuhtiwJsaK6/uUynNBadPat5Sc3uEkNE4oG9yOCJIp5I
3uHHsEugvD0U8Oz/0cdbAjncK4dIcYe9AZblHDmdQTa1VBAFi9IACpqhlJdmwUVuTflz5Z1jrqOC
k9yaMroF2zxCv7q++6PzKgeNjubkWyb2GoaVnMph9v8Ax8h+DhgRRHL4Q7VtNo8o00YXvXLjS9EN
1aMeungVxKb3OWgdoNK41110PwULbcMcNxM3vgl01LfVhG+4NLkJWlRGpTkv2IvAYXQLtgL1BeIk
tt+N9YRge/3CMfGHnHpaMhWANoLsYg9l9X2w76nj8WxDAXQ4SFeJ9+bOsGP7oiupe9Q6py/u4Hdh
gptR9ubQPjHHhzs41fjWyBtL3gXpcECyNn5/G+Bs41J4yucPb2MFFDCHMqZpdXAM1QLuOej7LDxY
lZOckwksPI9xHVkt9i9Ih80DX5qVDpoGtSQE8bqH2tRvoB3aUwRCfz3NqFEKFJBcOhRTv/LPazvO
u+gRrDgJXVCWa59MhJt0jaaf2SJgIVIWk9F9nTpApdICUt28ZEH1NR/j6rrKYTg1SLSl6StaekEc
TgWwg9AM4O7WPWRKqe4EMfA7eADkEXo8bmfMR3dAhTSqq3MbFqDC/RpbkkxX1GOPgt2npPHVTw6E
Xc3t8Q5ZWkPJN5hi6Cj5FcBF9m1Ydzu+qZVLQBHkU5SbzuOyXo4V/cEZBhw9DngnAHBLHPWZwwGc
Ma3/LBcosKc+Vr1naTmmpe+U2FXvpRlMqnU028o/SjOvq+5+NmY+w144fNabpjnFQ2Pe65jCPbH/
DfZjSKYbaFgCxpk+uQBY1I9FpA57TdPipya2cVthmzlc+qj7Kn1bcKAo3WNW8zS3bJ7pQ/IErHq8
XyeRH9AeEmzvBFXUj6N5X1hKsLLGBB4kzRVk1NgfR5v/bnZLs0QzeZ8bTvmQ+Foyv1HP1I4o3PGs
V3xyK+juLGpGvnMqF82l7dItAk0JGJsTgLKeZxejilpT4pdbc1Dtm/X4oUe6ZZasqU7wdbSB4gZk
ZvBAWeLfotD2blhU6TiYVNTFZUQ6U0UhqE6QwoAUdjXKuVX5OBHeRuFwAEKkALvpvdu2joyaKltX
nsjokBH7YSm5rfy22oUOGWJpytypbM62YjR35uTBqHMaZCGpI9hmm10ay/YP9WK05A/gdwYUFu51
s+XMNo3R+l2/foGnbbfnD9U9yidfLmriDXwsyvG0PsciL+j4eqV6G4X513cZfY5B1q00tWwPJjc/
dwtISS6QKkn+zC9p3rWfksopENvX4WcvAQkVu4eq611KonN4qSZL+WS1bbLkgrI/A0V/nsH3vVlF
Ht8VCGenuefeKVHb3GLOwccptU1wGJa9KKf0P+2mu1+/p/UYT+QsbP5qcGKBvcsaYasuPvVG89Sl
fLiGRKX2YCvY3juoYlVJjFWxinVw6nXgQy0XClmduvcZBYm7bvDVF7h4Ld6tXvZjMKKbnKBaNCwK
k7yIpYMLAzP4XR3a5qgkAb+bk003V/eGc2DO9cMMPGfu6tPUZgZ7YtDiS8FkvZOmDPzWV/q2gvYV
f6BtoFJqn7/8soLMo6hMe1t2W3soeVnfTM/boCyjqYN67zR/lwHGxtnieNwt7sZz77V32TSgg/tf
/X0wsp+UkMLPFrnB7LMTB9HN7NP+MpOhZktIiUX65FJwHrzJXRp7BpaDw3dpfYjbQpSBamqiVmij
/LbMtpYVeM7B1vuCvB0vvA381tSm1th3jlIetgE1GKK9mWTmgaqEDxIgQkcdHyE0L3RUC3TPvJcB
uaiwFBDCl6t0WEug3PENU1wr5LLdyd7D0+73lsoBusB+HKDAoqKzaXTI3f8u1CHDyP69S39s87Yp
pL6jfRmCSbWrcm8WvNeDBs3Qhc4XkPx9MZ1LrCRovs5Q9SLLzK9a7P+UlvSHuqqedOT9DtInlzlL
2z0wkQkgK+tIXwZvUJbGki/YOS4ghelkWb57D4ugvvolpWB95jDAsc58FJ8rDzAPliLJcLJkhLR9
9DDrKoDVa2dhd1LFj2ZJCmDFF+fq3+PYsZtdWPaprg8woP12RSZrvjOfMx0TFhmllFs86p6yzowX
Dn/U37TIMg59WbgH/Lr6R9u2+kfULodHMzb/47hWfpYuc+lfB5ewtDyWthaskdvEng3OWR3Lb7KC
5vNvJ5N8Sn8HO5uTw7aG0r1hncKOfjlD7SelRCDEwLI4t9ALyRv/rE0aGJBCbUi/Gu7eMF5kI9kX
5p4DcPIqRwafN6W0/F5xd6YWmPwXj3pb7QM0hyG7DKO33lLHR2NLetfbJtb1o+rVKBpvUZQZmytb
z+ls9Eax32DoXa73pxxbhb2RAXLYBvQcc6WwrG5t2L32Gnw7KSsOrQPNZoKzqob6Kp229WuV4T0o
kbb2SzFQCom/+qWrrUcUXksgbVuptmff60DVwQ0s8x+3/qmnmgJUZzxufRKio1EDuEf5vvV7Lgki
nEs0PlcLPhadeR3ZtDz5bnv4JGe1O95KzTGv5qwYRz8dZ1RK0zeTLOJfS+gC9vkQOviJdQWi+R6K
BtlbWRi2hAYgq098Msr+DcO9uNKKB8GaCSINPs3d6FT27b+7TIUtgiDPpN9SvTVq6/o1cQOpLV0y
cU6xUwnrvjxOI3DU3aSM1WVU1cfNAgWg8XgTBTHp8xK7unTWxLuZOvE6S27lUlVRfRn94bFeNMW2
/gR7jCs8wINS66m684s+fJw5dR1ao+w+drrLiKuY4Tnq07/WaIR2FhflRZjLb+FzE+EBIXoMoxRB
UZmwXFov/aaxDT5v/bGf9adyyQqMXVDc5rYE3aQU+6khvX6QPi+JF9NPoAr7xqoiVAEIXDuzmgfO
rpgQNVWZFOh5mtzJuFyGAKQ7xBv01OHl3raB99lm5Z3zwYd6E+yTKEhu5JuTW9mHI5XfX+3YxWQM
gkSxa70yucnAaIUwFOS27/JFTguG1jqxXoKmPMnbg758ipAuuPgpnKB1SVdulWb5Pf/rZdF9qLOi
vu8pRF8ndc6u3RRmV2nKnfSxRUEP6t9i8M4gf2604J5ZIBoN4uR2W0F3NRd5dzOn2GUjWD4P2lXt
m+6xSOE4Dlma/NEAL3UbP/rLyj0bDR+1fKFO0lxI5OZ3tl7onyMn/Usi7Ny/lnqWfEOKHCUa9kCS
8xgXvSpkcfDp4kyt/3dTXZqgMN5HPcN9Dzbsur+gFKrzGY5cPT5qoM7vXcSw7sq8HIDnpVTZIiP4
oQ7OzbJISUetsrfRG/uzTbQR//C8/FxhWH6cutR70KcKoMC6XmPU5b5XAaq66XKaitHQFald6eNA
VaHjsJw0xyVGqWivurxLYFODEpC+XGJkDukjrNJXsVWL8uQ+9ZpQOVCT1HcgApWTvpx+Ir/ibLTc
TegfHhM/ct8DDeRGz6o+/ckm/z1E4tSi0W9RnwEDtHpzJ31yiTmtZm2fX6UVzTr00ya1j20LrW4E
U/XQRRH7jaK9YAeDqcuvLomQQYxJMsrinzL2PKfMs8zDPJJn2Jsdyp+mNr6UC+tmbLrFMAFMJdTx
H9CP9H3kBNVz1eKlOagIH/hdg21JFDn7II3c76RQEdkL/P+A1jsEyfSQz0qNUzfE1LCox1vXVygY
Cos1RqsrKvNm+dD90yeBclEG/U3mbozXde66TIYQyrKyOpe822CX7QWHIYiNIane8Z/Sx4nBYfcO
fw40xwbp2Jpyp36M+oDs2MLQvtvWkdeIEmRSo0Gfj54UzUbw/BdOLDanDX7hTg33CUnAq7S23wOU
7XwPp/nPyHyIdL14a6o+ejbz5msWu8XXhHz5JQAwcwBhW3y1m1EBiZtDkF6andXEO51zyaM0nfDG
5iimvOYoOzRZkcKzIutOtJq0ycIyorY/8R2uPPll9rd097AZT+OvKGSJPkRpQ/whym7JAkeeN33j
AXgDk/y+VmcEf4v+07qWPqqn0vAxK6qM7HOBMevBzML4rvWqDAUyP7yPssIFUM5o31XOi4cJowwG
S1fqtm+uQw6nrP7TArO4K5J8uOtggn9uzDnY9Yty+TSGaM7E2jfI6uVxnqvwodCCCMhYy3+UPU4/
oS2soUgFoBia5ObL1JvAQLvGZ6O2bMbcuE931VL3gq0JmDpEPHdK8Wl1c5SCi78DdBZxVu1fiiQM
j+Pgvd/Nv+620e0OiaLhZQTVfvw/xBUTKAgew3d+Zpb6V3eM91SFJrCMYL9VJCD2MXpG33st+7Ti
5L3qbnbG/u98aH7UCmZseui74CoC97lE7x3fbGikWANE6BayTqGo1c7MFpveFnOOXd0D433q7Ne1
yNxzQrbMrkU1NGkeOq9rviAvdGJnj3HnYHZ3vVnrJxd43PcFtNRWXvA5Qpv6Ztc+xa6lX01nnupT
VQGnLYaLgW3KyzzlD3pRWW+GG6kPKLIvAsMGefepGM7omoIOXprYfMJ6UQrjToKnaqBKa+PYIqNB
OX7K+7B7lkFTP3X84d+avsCuyg0/IyutPpj95BbsBPrL2Ds8iHJPfbANc+4okYP2netaqdpDAXlp
+itIxvoYqOq5qHP91Bqw+VIPSy0IYNouSpzss61Z46cqz3YyKNI40GB+WgEZVunSPHCH9RxwAjeD
U1821beMo5tb99MPcLhsJXzdupIbaZ6aceK45frByYBoclwJOGNKkplk6uumJSL0nNLqKbn/0hch
MXbKEUK8/ygYIoFWnw37pE8N7HMskHLLReb5qc8ehsKqxSkdG9NDMTTWZ8PWlOtgpSWmFJb1Oa+b
+Rm5wLO0lIguzKeLqJtfpUfN4s8qTqCAxhnSNcRSHDss7mUtrScdWeMbeJKmvFIbRtCdsLKjohjn
tnqcKBdvJk0Jnp4ZBy6wc0WWzifobvUDMCoX4bRFHQjv3KVevIyPbo1K+NIpQbECR+akLm3p1Lv4
PWads0XmqU2iZ07u8NZLrmmv9y0Vb27ngPcjoEDtovdlfDaVnKaMyMXLLdM7a6bunFWK82HVzVc4
HhiMyy2UZJh9Wo+PdpzVl9+HP0Sut0PkKDwep2m3tv3BmK9oNUzKXm79CvsLTLwuufXL9tIY8iI8
FGkN2K3RUdRbSl5UWctwNdKUtlzWSLmte4hrZjPHOyHaSB+ap25zQrrgH0JEAIt7xaB1Sjyf3Sn5
IUix34RD9EadZHDFlm2jvwY2+Nk2GGbudE7j/MdqJSkLS5yn6Ji6ZC3vA9SswAex7Vc79D/JnynJ
0W1SPjtNdzNGzXxS28B6gqmWk3wqH9cI3UmCE5bv034LcbXKfNqWQu1gD8ziYM0ZR/pRj+5Ncgw7
b1L6z87gpM9xMV9kULq6sTi6nt28VPHcf/YCG5kYD2KVDE5DNh4L9AtO3agOj70O8cy0F/kwLwmP
UurGP7V4BPpKMmG5s9KHYIyg/eyDMXeexGWl94DFDOXkIRSGPpjYrwReic6i7unnNUQGdl7WDffv
NhCTE2qXHjNjUR2LExLqRZC4e2kadjIe4iKo11G1T599e9BeikjRX8xy4d44/+g7+yEiD4sUo9mH
yBwt+s7S7Od2wogPYugA2R+dbaSgw/woUtBr6AT9BSD+9M0Nkeo0NMsnF0nYbysuYXggTd82YelS
QwTIiG0+b6isZ4NS3UzLsF6x9UogWVM9EppF3yGMiUrMOhgsbArbHd7KrqxvEiDxYAAB0C60DCQM
zEdvHm5IMluv0qVNJE48Ldw1BUuHC86Cz/b0DJXQRFMPFR1/QWLIxVQ159Il0X+2LrlD7+jQmJ1/
k5asUfJKe8tZ2BfLajKA+55zsRrlL+mSsF/TjYnE/PrCiCIXWlmvMGaEn2z0C+GECiB5xSFvaGa1
TKqHSf/6AZm8AZyTBeqMoA0K+n6d3a1zN6xzklGALXljAJEi65vkD5E2a9ei9FAkSZe0sOZdk6VL
xsUL1CtmcPDSZlB1q5NV/8EjQ7uuxTLfrT//1uwMSKTraDXknzvDSS7paOgvTQcLp1zA8FJbLCve
XY0T/VezhrcjpUYJllEpNdZLsMxFjdD/pGpYIANuA2BBQQ3Vhij6saRQYF7E5k1tRm06THabszsO
Kk7wjCiI3U+7dU7W+HtUcDVJu6xzMnZW+zCrEQG+lFHxKhmkpO8g6KRJfFp51VtbclESI3e5PdV7
Tl3Re6C0ZaIMb5kraNQA3iR1ZKdkZ0uXYtAqPyRyRL5quQ++5ub3iEWdEhEsGjz100LpPRsiS2Ra
uKut89BiuwDcu5fUjiRz0qY14EeW3XlL91Tx+N4XWjHHTs1e3l1d2J0Vc2k3v8Y7zaa9rfF7e+U5
ZoiI2aFnnEqLDVLZum9+h8+sXEKy4Y+K4jqPkx4+NaZW32NNhw5qBvztccJo5ehq5KclWPrkrilI
rkbj3TZd7tZ1G8RbOCrWp6QiqQhihReTl0ad7K33uqdsUM0hPDRlaWBUZwUlCb+0uPLXKq5yt10q
3wvfh3+Lqe2akaDXkvt+EVlcVthCjAiTNL1JH+TZtD2gutZ5VdWguHxwRpbRZcAgiXN5B1kvwO1f
AzjD/TNjW0oBFCEz5LmI7kBxrnWAg0Oh+biSJxG+y136Za7QiCKP9uh0aPHPqap/wopur/WhhjFc
flkytJ8lsmrIDyZz9iItkDhfs7Gs13kYiqATjozMVQYxgBpQ1kGzUVbtrNA5uD2iAjKqVAjYewsu
Spq6iTp0YqK4W8gPFFUIXuk1p8OlKT9uPaO6HLozmk9R/gDfCaQRcmzxtfMNqAaZP//T4TbjHz60
wtOHIM1X4+vaXiM9nyfuHiu0mByXWu0dPTcfqnY0H8wUY76IIk6xtDRF49cCP/3PrcTo4O/RjW6j
ozS3yVNTRv1u6/Tiag/YILhK1zq6RSsqUD/F03j73zkTSUoP+7WH0FF7xOP8fr3b+symhs/kpBhF
xzleb/9roEw2+ysFPhyMlpUGhEYuk9JMqPV3CEtZ1iUkyT8hC5Hgy2DZw3r5NeprPMaoUTEQSyBI
0CuM9Ae+IIzmhFhoA6ulCF9d+w+9iLUXgeeWWpefVJibBxmTi1f+qS4B0kAb9j1A4gOt/2KHZHvb
w8IR322/dYsXy8HsMnzhlv8OULaIHm//FRLoLr+Z3M26u9PRN7jf+tcZW1sbgkMdZMmnwXa16exN
fXVp8/mlVxbum9E8plOdfUsznAEjLfAeHCdoH9y2qI/FjJdliRBZjzbO3sB3/Fa6lvWpn+xXBJyd
75RaAzAxs3sZ4Pt/xaBq18yz8z0ruvEuo1IC7oAwG1ydl2N202Wadg9HGpP6JSwqtB+Fhfokerck
MnWUjiQeKmeM0mIy3LDPOUwWGPDej64rtebDbTd64b5UEMuRzhVaB745/hi69rIBGo/JoCpnw8RI
cICHcDKWormitn+7qu4/aWHtfCJHdHO9rn5pHNROb4Eb+TBpMvthzkA3APeCIT+N8WsT5e7O8NTi
iDHinN+reAufVnRC709Uv0bjq6rvJoiVX2MniVEqws2WhKvx1Wgr99SBVCV1TTMYjGFna7gDDbFF
SY2H+3GKjYV3T0o37Fysp2KEwLCXczFyD3ZJyf/X5JFeQNBr11R1zcuZwbHvjPjJc9LgHFO6uddC
17qC30vufLDiC8ukPiC+6XxBoKNFcdlW4Ibl1gFitMVepCd7Wmlkv5BwwRFMbuUSN3rFGcmPDluf
zIkcz9hVldvtfYyin4dE0x97vok2tKzcDaofHgY8JDnb/wOj7bVKfxwQqZauDTKrTHH0IRZtYPNS
gT84i/5cUOCY7IXTwyZYN0WLsp3Z4bIzITWPa31vqwcZjyofSGTo/P2bxp000znOjtlU48C6wUEE
/OGhqLcH490dpSmXNWbqwmKBBv5s7cbsSeQAJgltfe8v8I20Aiwdc4YWgVK55F/T3Feftw4L6MpU
9QoZDeRQRfEUgYd5H/rqtM4zF01UgI72SQ/7Dk4NTenLzLS6Jo7yKl0yFb7hj8yMkSXKAlDjoau8
DcjQn+apa07S7HRw1lWPAoM03Ub7YmR+9Cwt7xOCy+Zb4lfdc6Z1r7XVKW9xM3r3sh5iKaiVhYjq
J8PL3PTqn8tNUQTrzfj/9Px/YoKhab9F5NBmN0CDP67ebACARwO6/ENqDfmDm0TgwwBjfWnc8M/B
Q8bfgLuMEnj1R5dTFp8NP8DWqIdOGMz62W86FIALpdmbaDP/LHlnh1XS/Seq/R+1m3ePRgfqenI5
hMeunv30YXxj7mRYT4rNKUqNHEAjGAH+VAP7iw9+HoWrHj0KdzHfqdP85xSZhxEo2Veb6uLZAiN7
V6H28N20nmXBWlGdoznnwwW17vFLHEJuW16oVI0A9ZO6wwOxGl9sD0i2h0TU5yQYL61t2OcwtJvd
lI4cZZsOtE+nmEf5c8p7Qv66HLpPedyZt/Vv/T+kfVeTnLrW9i+iCpBAcNs5p0ke31AzDkIkEUX4
9e+D2tvYc+xT+/vODYWkhbqnpxuktZ4wflcc0TYQyuvszdRXhjFf0h5VeFNPV/6c3hkGFHoCsb37
D021xqgFy8sbrLWuHE799zLjONr2SLTqUd7QM2BXclFxMz/2Sdgto0TSRyZh52faEf+aIsOIGxL9
PlTJhed+80psas4zLJ6uqFUA+YyfyK5xaTyPiWWfqROks1BR75ED3bOM/CE9pEUqDhC7MZaeyexH
6RWoAhcF+8YXkDFKn6B2cvLHpGEwZhOHGrpVAsnFpVcnyCEGXmrdR6CojjbTkc0ohjIGTRciT6TA
pSzoepT1mUpzve/G27ozwVpC2W2qteVDjlLWFKdHphjdhAHsP8W8qcKnRzIU5GYAPLy2Xc3nGnyh
YRgpfkKL3stC/EYdsOsymcMvHMpzOx2j0RxFbAKj6cYX3dWJqjr2SMrBMY/BTAXPmw0ePxx+EHm8
NqhVnDJpZuqrERn2Z5LaaglLxRBsrJ5c9CEHb/Nop9m6hITcvUv3J6zfFVjhHcSopq27XAojZXhP
QLpsvFwPFH5cr/WUuJXBPAQ8NN4FzJvlXrtERrw+QuAqvfSjrn/bB9VKIdc6b0SXXqaB32P1oEkA
DgxgzjLXYZbKQFc04uEAkcWRM+J+laN6TmvQHKJyhlpnoVJbUnXFJfaQdE+gPHgzmfWg2tLflX5l
ZzNW+CA1VB0LlmZt/nOqA+69OuAeWyMZigJppBa6UwcVQVA6c1iBy20C2Zc6jAHfswonOOTeA3hV
/hHuaP6x4/DKXZBRXLW38NDPWA63iLIr2s1Aik860EdxGhCMcYKu9Pa8rAWM98a4pG/F0iH4kHTM
ACIlnl9ZtzOczFyVoLSOi5T2NVMC2qBR+qWDHBY0wbP0wqAHAT9Srpcx9wgNnnOZ9WtEDkzwjAAG
HzIlPglGm1FR2z/Curd99nxoMqAbD3poh1vQt/NqX3wKlNMvCr9rtnrUsckW363ioUka89LQ6JOU
QnyCS5e1zpkH6rYDI8YfgoyW2Les4ueysOODV3begmIn/KaAtdOCTAaobtgVh+B54v6x1N54ZSMA
143YCX80fJUi/tK0wMJaIwPZdOIPY7VRs9N/uw7eHO3KwlocDoBMnkLKzzUXHvJ3nTy5dipPul+f
/T7IUz8ELGgMGQcgm+Nt6/Gq6dK2Sq1N1yWvLIMSTWvlkHMHOsIfMREhiWBrNZ5BNBXMvCr0Fx8G
dLBoZbOGFVI8m66YZhn/vkOcfpt68IVQFpLMyW0o63wLBTW5yMtAbuHcCJHMOB7OYZXZ66HKo33e
q3ofm3mz7uALDs1DiOCa+EuezAgW216v2rc8yo6wIRnlZJ8LmGvwWenE5zwz+RuM6eyZCwT8o6Lg
twCbjD1xOVN2YJ3vh8q0z/CV6xeG3dDFh4EYCHBQKpBPEYZPXJDLxmgvWpIW+L17H1cBOXhQYYXC
qX1m5gCbgtgoxUa/ku7sSfoFeJx8DvA0IGiGiJtTgPdVZ/R070oCD4IcVZIvIsEH2LGgCUH4HmLR
0IHD8jjpAQ8bwTSWHXwBFNzGvX5stRK7uemBByuJLyQGlkl36QumB2FEkxePx8Vap+1DYn8XFsyG
dQsJQKyL9el0+CiuFWXVj8odq2/lKAPkwHpSJsJ9S10TWQ/Daa/U85x1D3XVrTs07AQAbIU9oFd+
amvjCneoAFbZAd1ygKGyqlVfDGhnjxug4tH2YYCoYEJ1MH1l72AvBYZJEtRXJNmhxgDRxFeeZpAF
pOR7BBcAiG/fkrKzj622n1DCmn1oVkWYrX3TTpFRgKB6hPT8ph5v6fq+HI2mlJVFn/QNfrqtT7F6
YIqF2tOTbk39OjYW8JH0BLyXjlYA+SSoA8CXJg2HOStAo9JNZg3iUDH+Tbd6sMAewF6/1ZHZH1WQ
qQfipNGagR4OZXkMKjfrbhG/j3ngQs0HQD7XRkLcM4zBFpM+blA5YEz2rj9Hjd9MwAsZHf3K2NwV
XVnfBvXcO2F9igcOsWEaiA3StvApDm2A5sa+acDFgmdWFuWPvno8KzIiNiEcv2dTMB4WXhB3Bw1d
aqTjwsWHf74jnj7AmTSwqRo4/nNhcMc/9Ro/hQTEEuvJbKar7oYbG2BjDvGslxmDEu9jDmDCg4O6
3iNvYWPqD5G516EdjX2QFQxrpPvYS1jFOkv9T3FN9czcQe10Sx8AgLE2gYu/avoX98bKr3oOBQEH
T4/tL4BE4FDBorUA5rqjFsMYylkzMsIUNZbRYh2LtshQMhhxtMOuoKk59yAGuYYuBLyDGBSFU6vs
LmB01zczp2JXM45fVWyi6ff0nAdQwxA1AFcTME7/Ugf9O3bqqlihutHCvuTn7/q+fNVD+krHgmR1
7IAqOBaNzaH53jl1e9AVYsjWlsvIo/JeYC5jGe9BrwUpa6w3lxLiV1awl4kbX1ECWjRwQwMqiCXB
Is1CQJZ+YmMnlGzS3zppO0cNmUViKVwrrTOGpSyxQOZKRksSTfZND3ZQDw+6w0jMeN54FWRux/FA
CKxvxnAb6k6gvI+F6PGxxMZDUXsZNC6XSdw5R9pLPLN0lz4k8HAe+3WDw8f5Dh0offyact7vp8Og
chDHItLtZdnIAtRBtN22hGh3Lnc6TndNV+gzvzNRScpPbUXEvmFhARwoxMcbIKZgCZOFn8Is/Qxw
WIvP+Qd9irLy1tG0fQ29kYEX8PjWlX2/UlYIcfm6EfvaV5u6oHQGk3OIDY2HBKSZk6FYsCpFbt0H
dJ8elY7Xnxo4Dwl4Mi90V+07yIyhEr+W1M82oAbBYsupyqsMKJyOW9St76UT3Y7L/J92VLbZTrdZ
AQTVPB3jdbsaWUoFVXAaqXix6k2UUKijgtfKyyHmCT3GKFE7HxWEz1016pJALvvSycGCjx0MlQ06
iMvvF3Wj8uN4UYqc3udhvMj/w0Ud1LlhlRDVUCZFBry0DfuETN28yOF/YtoZ0vYRNpEQYeBHEJew
JxwPjZ8AsO3yeDP1ccATIVhUtgvdpydwQNHaKges7mLcT+o+KxstRhmKCBUsFECkxUGf6QNPCSwb
3QJPDMv8MWB13ASc4Z8mcoqj8nA7Or3gWj2gQ6ZZcidNZjUFsHPq+zBLXrUQFslr8Pz/mXiahPHW
A432MPXoeab3WpRGvBVkuHzoj1ts/oc8irbF+B+l7ghKAdfl/v/2gu7XJsFmpm3L5qRjG/tbT9rk
ClCi2uUgwM7ufpmBC806QRUDdxJ+m67dlRdidPO7/2ULTuGqpRVbTAaaoHLtIJSYn7CZNm/Yy2yJ
TJztHSKhwRN3BEaxkJAiuiMryrZEqsC3NoMloDGV+tYssmobVrJ1f5oOQ0v6k2TLwpfipEP1mO4e
gBVaRwXIIlO8gPWhDcA5phN+CnzMeP00rGfowpWeburWZ9Iqf53uw4tNUwKVf8FvItrdK0uR57Ot
IcjtQ3VK16IABr0lOmCsbk3lqSamxpKHfjqfylnT6L1aNbV1aUyM0aQJjKV+IT3KyjlEv4OL4Qbv
btJau3utbZQfRQn8i+7SJT19GLvqCgZM9wodBDTuzQnQDdqwwaxLyjN+HgwWPtEWu1NU+tleWFI8
xSWMnQkYMls9yqKhWPKopCvdhDM7aj+d5Sx0sDWgkG2wUs71aAsCGSBY+LrycSpVtgZwFw7KyWgV
YWI95M5nPXSfDI4q/oBnjm4VtLrpd5VYQLMjQfnS4dsFEk8RfqWkNYHWGJvwsBWH+ynsmXAK5cKD
PoMWpThADKRGHhuASem8WyFxd6AT/ziQsekMTZEBgItO0zdcSL16+Y92W/LyP0916P0qPcEf29Mr
6RgL0JQ5ZJ8VkhD/vAWmX1i3GetNWEGWs9oI+CGuULP2aRcepqYY+/Khj0EGtLuLslpv/SEERcek
mt1j9BT6GtaRCG4ssAYZp9aX6MEPU+u+aUDHIVP0HhOPrKb+HMna6v4u81QNK89KoSEKJM0ughHi
Tp/9qfm/9H2Y+b9PFf7tbSRVGMSz6Q3+92nitMXz5E8xf303vp2Dddr3F33V/eXu04AG8NtL/zr2
p+k+vtVf438Z05feX+GXXv3q91eEixiYvbrjP97Tv3/dX19dT6MvreIGfgbT3NPI1PfxXf060//w
+mkC0MPHf9Av7V9e9pdT/bb+3C7tAfcrFhTYkopsl48HfdY6Tvqx+acQHTfiyXb67K/XTiFT3IdX
++tU/+LaD1NN73R6tb9O/+Haf/Fq/+9T/fVzaQzjCoFuiJ6PH/1f3+008D+/WwNuKjGYCr/9p//F
H/3XzxTufsiA/dvPZJpm+kz+dO3/5+fx16n++mp//Dymdzl98n+d+q8h08CHj3uayoUmmYg5RF0a
2N55sx4LiFOP3fPcaSt4jwJXbgF2iM5wRMeoBnT7WKb+Ugfqvmm0VRG4DuPoNHCfAUhWjBAHiNtx
Gog1/5hQNzmUeuaQ2oObxJDDsaIqFwXpzKPBs+4QS25AfoL1rx4K3HUm7CcfBsOAz5nkrMaDL1zv
ECUMyvdo6YMAjR2b/rRfZzwaVZUqw71fwXuA2WLaWPdoHagvQQ4CVUmZ76YJXKPlZ0g5f5jXJwMU
1BL4gAadz5+rynJnWTs0+6Il4TNKwAXqyZl7iLoifHa9/gvUmuEpNLayCGIOoB2edQs4eCgHglCk
WzkZkIGCZpCelScPZuuLmYQ+wSovi9FoCmJYu19OacBLe94BPvSjV02nOhbpjwpichEEYwRwhQCH
O9BphsrEwnMDYx184l5DnlOYOaMulD8oM+YvXe15uzCM4ANfEggZBdheky6tV3q0yjs1F7Fh7fSo
3YmnDgW1ixu4wF+gqGmN5VAJiddZCnT7G4htXyC+ZN1CM4KKeihGL4SsfWNZN0dpQqzTEh5YAena
M4OC7RkmDDuhMrr3zdwWS2JAWgBSM6cpIocwzKmy3nSPiwAXcs7K39c1DFHHeXI16ggj1b2BpYd/
RGLyOQAMAq5SZvsYQBjIkOKRIfMAk7sDkg1sRWF6fnZ9CuxeDR29AQkZFkr3CUZnNsQa2xQGgWi6
LtLRkIkCqGhsFqEXrAE7txeQlneeXAc2mTBoCX6MQldyPfA4AykIwaSDjm4KFO5SB2c9uDKQUHJ+
jPZDsYpUJ1Y6OBtAH7Cg0LLSwZRSsoSKgX0fBQy1WVq+4pCENTGzaSXLBBIgax0sZeEvaG9aa/0n
ECS14Kdk8I2eObH9aoFtc7XR11ICbLZUDtm4Bly7nCJExh9vF75NKjvkyCe8+C5cWzxsM4csNh58
w4FF4tgd0vwY0Q4122GIXkhbiY0TF8lSj4YmrOYNqM9v9Sgk9L6CbROcqMzbo18HJ1N10YJ5VgAD
cKN8bEDW3HikhfDO2JSktk5Z6l2Mri8fSVNWj6pP5zyS8S0qjWcKqNkeNLVhTWUs56qmHZzoWtiS
q6zdxb6bwXIs/QItwPhWAya+TkfwfGLnYO2Jvo1WwPhDZ8V3rBcVQxtpsNPyoJsNobBtwCORjh46
QS8fJbikOQPAO68M+eiYMRRDIYKwS2Iws/B7CVaF7FxA/8ipT0oKLSKbXgkwvlvlQlxJ94WgGF+Z
ydWq4NDo1n36IFPoUdWxj4TQeK2Oswtk5VEcTyBki6n0gF3650op8yD8KBwdzm4DaSFtYYF1EbOd
3Qh8nQO3Q3LZlzgyqP3v9UEPCfx0783aTN/6CrZkIYBJYoB5ohMV4QMg2tj9sap5TjqJ0gdMLz/L
Rr5CZglCPb0DB55K1sua036FykIB1sxuOthxVcG/euysg+rHSIA89SxuoB/XEVmeuPrahCo+wtX9
tSv9dO2WUE4bRECBALUXIWR4LM8+wPBxuEROtxCNm2ySvirXTNb8iq2/M7eNnF5kYp4y8E4XIXDZ
a5W4u5JWoNkCJzEncTVsGk/uElqzq1s67GrEgDPbA/K+us+SFFKYuOXMqrCPrpbF1hF0Bo8pPuCu
TYItNCQNyOHhUFJerA3G0xlUFIwjc1y16qKmmgF1VdfQ2wZH5X4qJarMuVLxsoYyyKEZ2S76TMd4
yBEvazOL5ypEPskC6CFr6TnNhHnRPUgxjIYmIQMaDgF6oPTNDiKEUJfWfZRZMcpzGcwrxop4R79k
sIU8Tbb3bg1fMQHMy0L36UOW+dmFsCf4qsdnD2WsS0bmGUzCH72YPkaQQzgVSV0+tSMM1AEh7WhU
vHyClh6Y3uAAQTIIm/NAcnn1rVJese1Y95HhHj1IGgALADlF/OhuowDkLWeDvWC5aSzCsRo45F22
jTkwGDQUzSj3OwOUsFwGpefOPc7bvVdHu6TovGvj+R3YEqG9DCqRvCoj/lQXRnsN+xIfJYRLUQUt
05llGKgYZaSHImX/RtugWTsAy9xQAw6puVB8cL95hnuBfQ/kN9KxYlgSyNjbtNsmHlIQtI6yB90H
bNdR2QXUEHM8A5NYZhsiiuFg9gZdoywS+SGwHKlDLk0p5QLaiOKZVW01g1NdBeROdVSsJbPSs1sU
Qnp20Aezgkfg1NRnVLJ0g6z0Q1Y0kEHXfcoZC38u6RYJcdiqhyvZHITq/tB78Prmvg1HSGYln+DJ
NPdjI5tD0JZt4sK1nuA9Fi1aAkENTg3nGiTGHCZRw0654ydUwg1uWRhJOjOa6KkPxyw1yrt22XXf
nb5+I25jv0juA29XJ2ID2ZZs5QIw7HZnWKF25xDrry2t6w6G6qG1kHlM5i7U648kLYNdX0GwfrAP
EPKFGIqXPwiTLpVRAbfQu5+pIsnBGZCpDDhsh5jMs2MHkuKyVe3wYtSwc7DWeJLYxizLiH9hi9jp
3Is+ByvWvxSOdZFG5wJHixYPSsRE1J8BUUzXU19fsnzJrcpa6Kv0gBUN5qazoG459UEhL1+A9via
m9gp5wBmPQVJ8i0RjfXN8cvZIJsK5c/Wn4GKkt0aAZHTzjfh9W4jEyeVAQpf7MNJNcteM5h35n5E
LwrVkIuXsG+9Z2WvdWPxpU1Vu6WlQvUgr3E7CyQIvSq71cyhj2XjAVsF9BtTXn2qsayA6DbQdE4r
wDePa7nQo1kAN/NwKOy10dbJ0S46Z6YA3awoJDZdtbOsurokEBB6HCRYm65wOmCTmLcJ24IvPSBC
Fp1Zu+cOOpJrc4gkXIp9Fy5tIBnVXbWx2kquWSHTawhqIcTcMv4l5e6uyFTzEiclcnkpbbdmlvY3
r8XtUUeYor86vPWfzLCG6QtIRRth5fwR0sDviQ9ZPZaq/gTL+WiZVE20t5zKvdYew2oTInbvadV+
82nLbgqeMFhNQoS8NN3iLctXDA5pMwtOho+k7Y/cb61PlpNZi34gzhHfermHdFK28jIB4HwIyTwu
YXWVy26eVix+z0DpGZUVqosXQY2DdeU+T2qJZH7UrHJlVTc3JDnEpmr22ofuZahCEAVS92i5afR9
cKp3ML/sl4F5fNGi9HOJbPjPs8ow11Bsg4CGgE5jiOKL0cQgsxML8DNSnqBann9XZJSnNyGh1jtQ
qcrTB8ss3W9O7CwZI9ab9NtiDseo9Gq6UbQxHVZsc2knyyZv4nkd4ItqNw7djAykiygbMq+trIKV
VAdwBMBpWPJBoTYpX/G/FAvB/Roe2GW5bRRmA9YQJIHSKfCjv8aQGHsE+5FB/kBAEK6o5dKCFsTZ
ln0ANX/pHXgGnmOK/9wuAzEeN9wCKNOWX6BdDbi6hd1SBHfrcxE7/coXkI/ngVuui6DkR2bn6QYG
7/7el3G0dcPQ2xW5+O66kI0xO+MwYl2hpmBD+D0vtrql+/WhHSOmsCZ03+KYqPXUNYWFXDVLP+7w
kK2Y85ja2bwY0vaWjS14T76R0O6PrdPAyCq0yzkBDGyrm15v7lHOex9smp7g7ZZf4IHC542s0rVu
JkaTXxIb+FaXIsU+RuguPYiKPjCDRhMAlJAUwBhDkCgTXC2Kvq1ncUW8QytU+6ToQ9dE1XcQ8OZ4
IAFMIl4t6WkVLshHoIJ3GaL6PWstYKN88rWBejZLa2hdR845rfqLbEN/x9uTA2L+3Izcm/Q4zAVR
F/TmCubyI+wNeOV07L2f4lHRz1M+5Ct4nTZbhwBeIDuveLaZD90LAmSubvpdppZdhT1zaLNuxrCq
uNogWVw9EOtmynL67dQnh/i96RjbDX3QXnV/TMOr45YS7Aw8pOdtxzYJFAaPehDeu18h15sCWptB
eL6t1HMCYZBdB6XDORyOK+zgo6dWJXBpD/qngMls4YXVZw2NhMKZBbEmAzYSuq0PAKihMw/5Og8J
TOkRovs11hK2jd7W8ptjYTbhnhhAaxsB7r1Y1XQzx1btieWZcQt694zfdPoqGyj/wu4GcJex6Tf+
MsCqVNKD4aYCq6mo67eD4DdYWWSH0P8m0yjaq4hmh84pL1aUV8eMWwwepxa46pb5ZJZ+cm5k+Zi7
kAxpvfwytPknxXrrKB1pHUF+dZaRYZTzhofRNYjJLS9Ma9+OLX2I+gR/n6d2Gm7lwc4MVtwjjitP
mp1j2TCkdSR4CwnD/xOWxMzBL76O20sJ2/p3K/fEjMP445wFzadGEHfVZ02H70BCX/qkgp9i7+8D
R2TLogh2lMbdJsbOYS8dh62rGgZyXYxcAEP9KE89tuAq3fi1f42k9L8D4qNMB5RD3oJzAXLll84j
2FkDBvTiggk4V6gxrV28DpAh0MS1Atq808x9MUpIdEFqf5blElK5HH4httUMbywwzxVukDfPDyAt
5eAJO4O6LyCefcHnSg7g7kokFUeliaXhuRUgGj2c6IhZ7rkMUBYVhf9pIHDEtVeZFOq7odplhv0n
nxnyjSZn8LSdvT60nXD38KnGjSgqrl0LCfOhbsO5DXbJlzglizjo7Vfu5kcXOvPYe0HoHpz/YD0k
nvsCGAwI2Kp8c3OGnboFy9yi6cmtL8p3EEeDDdZy1iaU1SwJlPgKh4t2pkTOV8IW+DybQj10Xfk5
ESVApEBaPgSDbUB/Cta/uNdswYkJNvCakicYseZL4GIgIVZFF2IW0Aeww/6FpIAo+qTyX5ui/FoD
9/OeRuoqBgYeU5HaJ1PAvsYvhHFSbp1Cii35KuPaeSVClNhsB/4uho/AhYXhowdNYjj0Wc9l6Fpn
wPuedatoiwqLj6Se5bYcK4rlecISCRNiqKLKolWfYtVs9nCnSkPzMaedNzOFX+8bmHcs6ixw4FIj
g1VWgcIhYWS3gOJXtxrLtFs5ljj9rx2sk69QvQwcwk6Su/4sRi5r5WcMixbcqqvz1OmMzSBs3AXK
ovnMhaQf7MegogfiFNynG0j3KsDXzKL9DOSo+wbMxf1k7Pk5JNng/B5jxp37xhAMPZpuDs+G7NTZ
XTjD700CO+KyS1rQL20TFK+mGYVLblfdVltZgaTvllAym1EV0gX+BGR4CNBRMLpWwTaENcG57EAQ
gnhf+B5iVyj7wn9yfbcA7Z2m60J4/kvqg3FfleIdCTQ6h6+WOpZgbpTlQisOaxlifaZViA3SuodM
Pn/onkKxeJpDIw0S90rM/HD087A5UjSqr5bdaFrupUzgq5kk2z4204udFtklFg7cduPiTUdghztS
30MPaEXQE7MVJxz8DBgHXYLCtpC8HIp1mPn9Q1CUsK4fZcs6uAraaS/fsdAESRTZ83aQL72PBJfP
BPJujOcvsZ1Gi4DndKtHqdk8G1WN7adIouekverewC6KU+xBYzhoJHAfkNyot34N1BpYtNlCpQTk
lFFDEzQM+gWoTiwE8S/tDTy4jMBI1nij8qYPJaHrXkXWSbcyW1QrWEhvkhB2YL7j4qsI873PNt8Y
Rli/DY4N+BmxrK0TBv5jHqszxM7rN6DXujnILe3R6zk7DH0qFtyr41cm+UoDm20LHCsLQCG4+BGG
XxfkaX+PGBx8RVshnR3Ih0+2Iew9uJNkIUkVvifGCwgB7WdChbEEAdXdQt4xW5aicWYl6JPYrGXO
XMHG+kFCBvHaQxaWGrXz0LAaS3pSvRHpABBol8UyNTKQnPFXznoCok+emDnWAh70ujTJt4qrVVGF
OwsKCafB96vn3A33gKR0V2zV6+eUnjOeFU8MSc4H/MJAqkCva8fBeQj6hzzDp8DdRC1s3hUwnTfT
fFZbhlwrr3D28GbOwP+EBRTYKDd9sHxIVVQRZLKwNlTx3ANVc8GLLlm5A8wxdUzResA1mtD5Gi9r
e6u5jJOECvbt8LCEBcNPPpZjAhA5eA3HRwSOlj4AVRftgth/vVtyNO7ZkJEEHTnER2444kXEAawy
INj6ovsyG57WH870aCbdX+MMCZ6P9LKZ3RufhHZtJCXdG34bnQHHdJC7jKNlCCbFioyiBUMbhccx
FgiNaJ7bbbxyNNtjWrNocghLsAATFfXmesAwbaQKsJQzugXQeeqmzxgyu/cz/+fZn0ahmHxk+iei
uImlI5u50Cb8mmZI2plB7D5Atztd9zk2cLlL4Xg7QBSDDUK+j7FgnFPsC0eHDgMUGNJQYMwJAeK6
cYcz5Idb3FehatQ6kLGi40D5+4C+whbmOVLRc8hqgIpERJ4EtMPWulmltv2E/Y69LiSq6eALLga4
V+8MYGgvRh3mc5lb0dfkm5MT+sUBewJu8th21IOwdwLIvJXHiPkcxMPN4JBrIkH7lA24XVQ1VdB1
aaplkHpPojBZDoZkCEtzwyTxMcui8ESSvDrjf9NsjZJ/VmaAlu4aDxxbha3wxGfdlYZFvgkp3AXw
vcQPk+dfYFcgjrEl6N7OZINc5aV1m+4oNNUWlLTuCM8btIEe2UHI103xY1uHMM6CkBty6SUYtXOr
xgZxhZvHsOuBllQjYUTYEIGmuV88MEuotc3hEJSCvH+JRlCd14Ne1Bp9BtEC3LxBE7SfcluxRZtR
a62d0HpIFi9MBl9u7XWmR7sx2ByDyzG4qgCRt+NOnH0ZVJeK25uOVRA6GRVP0y6AF2ySXEUJOVN8
Y0fPqoLt9CBQz4DjVqgc6NG69bPdUOVQ2Rov9RWqOFConVeBIk+pMpJVnVQJHDvwX4fwYroaeJkv
pZPM4JKJ+5XfOHtwLeGQOTb1Pcw0+Apa3O1Fd6VcVYs49PAlZaP2jAQ1yLSi6moqusDDzj5NSnpj
F+cJOeXMby8xj+emC2YpUjXZY4e12jUisL7VqGOSBM9G7ZlHOuKOKb6Ai7wi4Vo3O1fEO32p0UF5
LgO7dhaCQYRs8RAfTEKhLjy1U1IPC+BxIH8wDk8DgqQ5CCOQ0TYZvDqqKOr3DhJoT46FmzA0kZG7
ICkMUFHwzFkefh34d4tJ41sC8iDJDFjE1TUwsYSXR9ILvk8YkFhOFeYPqYxRJB1c/rVqv9dVDt27
f66h6ZAu4eldHs1Skq2Iryrwyyu2dfkcvjDV+n6n123LByKuHod9yjosS4ZuQao+XZjUFSuNQNUH
FO0gr1SZP/o0tlTHtUBdrYbx36HjAomtpU0qBz8w1E7nhgEsaBbU8pFT4E/1mfh5No0aLaoSNDKR
WgWXrm4b75w70sfqiav3hDIkEyr7OarBnxoaIbGEdsunpgyQckdAx2CkB41Afu3iViIzBF+83hEE
j72VDqCB3UMZLjN2lD32o602WOAocJAtvAzTe0N3ozYRbYikKDKNUVNoTak3i0SerPUAdPLh2pfA
FzMnDOYhxk2vV/UHjX+ntycKtNTxc9X9uktU7Hb/6HXTQYQepKMluB/UbB+A1RATdtBrIeHTcBf4
lj/XTZtVcllByGCjF0Gkg4c07cEB1aNe8z2l3HqyCn+49I3zkCaG2ma+APM7aaE6BlaBRLYdnsHB
z7O0NlF4Kcle9+vDFKabaRRDAKnKivk0AEnIZE3EkMy0EC5vAnVEgXN2N0TVfVoTF89Kgfo3pI51
3zTghUi2uUDMz6c+JG3NbRtFbxK6npY/M2vvTGtkVzQUXSPUNWBdgKi3g1/kSXfpQd2vz1pQKyDf
AxrIL/LPP6/QIaktQzKboosxWs9FVLYqR/qa1l3sgqTYEchFT5KOuj/W/lzQXgP+G2w24D4BlEVy
9yv0BYZ1B4/WdUN590KbYX1PSwJyPucido5ZU9ITIw1Q7bkFHyPGDwNQZM9mOEQbfwAxkCp/hQWS
uReN9DZZ35p7Q/H/OMMW2tv8KY47/FDrZ3UPqanuisU3NHvkwZDQQ9ILEjbWJQKnD7Z6QeKKnG54
YFVzPdoaDOpzfneG+ZYHLTM8K7CcBCl+bOpHByiEDfaYaOoHS5dFal5VsFkgSShGCgrg/wZsl6Hl
Fh30SzjCNFaJj3uLHiV+kVyEma5pzunZQTHsroDa02NYV9bhhwAqmgYwDgc9aCeQAO+hsbZGpqC6
NX4NclXih1BTQxMKTvVNxlcU9sqr7onrenyeQ91ejxlpCqFa34XUXAJX4IS+Vqjhy6Wyx02Il/Kt
Jv1n7mCsLJE1YKSiQMLiAEriNSUvUoRQQRPqsTAJCOaOeqmDgrywdhQYTEi05A2iyrJukFFsyf8x
dl5LliJdln6VsroeutFirKsvgCMj4oTOrMobLCVaa55+PpysPPHH1N/WZmFuuONwCHC5915r1V+2
KR3TugzFQdwHj1txoWn3ea3On2q2qX6QO/XN0iN/HdXJg1waN/VPHtds5S8wFqe4KEEvHWprNvcJ
TuBPNjqQIxrT5lRp+3y+3dQNkwF1mB5is6TJjVsHhKpfJonzWuqwHvU8AArhL4JYCaUofCF6suXW
cyKnGp32+qumIFm65v4+pyqGjkQMJEJCgUmbzcmbcoQ0a91EgLIvrUvfQGq1Mo2LZGS1+rMGCE4k
KuH/6Vt9qyEuut5DXGBJ0Pf8usec6trDpOI9VIALABhKz1KiKC9N3C67QJqKPQYQBbaIuT4RGtJ6
4qxZTellGILXKKWujD7ii2LtxClRvWuqe3mwsvuttgI3jQZX81kOvDBaeYnQW3Q7a8qOlrAv1AbQ
WKWX272xAvC0NalXNusxsqcbFlSeyNUrhfV2tJ4U1bDjTTeA6H/WWMvTOu7duEAKd44r26ujGjZ6
Gam9wSJgYLabz9DKLXdGWMjHeXRe+jmT70SRBVph8o0ocaDaSwzGmxnoSj2sBoPqEXWYGahiJcv5
negAy1xKt6ywHkX7F0UwvsFdquL3uXaaf7gIt8jWh0QtB8nLXSBP3U4tMM16/9MFUbC0T9dfuf7y
r4ustByObc0ANORFddZBgp5bc6jOIqvJKpLTRdx6uBN0xJonFojtXOxMWp5voJ62qyKYRDDUeiXw
ynw30gNdq9WGozpNqoUxMl4ukvN9y2n6nN/a43CSMcLtQzXn8dcZXczeYvI3YiV367zhZf86MY1j
fxkYMEQNPYNAKTadZN/j23qYpinc09gUb5HxajRzHj2IE7NmPKDSGt8osxNfyhy/+zDHD3abSCdH
hhAx1lgeT2tZizdfcXLHG2Dg8Wq1Le0z3Ar43vKy24cyfLJ+ogXyXb5CSOIyubFYREDloBWuEbJX
9zO51m5bGdpf0GrBgBjf+FfJ0HSrAz72zTDDf1xB4IMPwcKCm9YXkUgIUG5HXacerBCMoTrbkwcS
u7nMhYFFJQqAyMQVRJEW2zkf8FZz6UI0cwAjQWI9SIsfTU39rLY1Ms+BXL1KqpZ4oa43H0uDnSAL
3e4uzeLIizqEGRLC3gj96GnI+ozkuw29J4YjnEnBpxnBIH/UleqDVKGmULdfAyNYHrROlw82RBl7
Qtps1170/i51rOfUBEDcTlV1KDAR+UWbelFYzmAmSdJcmfZyjOi5KEN4anrKg+klKxMZnxQyqzVA
3FhKiDWUu6a9Z21fhYlV7JB/6HexLaV+LWnsNoM42ZKocfaTNQS3c4D2ueGgzyXDon4WSUYAMXyd
eXkXgvvz5T6fYOIxnA81phBXSZv8Tg2L4EOi5AeIVkOQjQzBgRP5olaoY1kZQDu6Won4Y6hM5Wko
53I7qwPYQYUpmVg+cI8mVWzXGqfazdVM9SwlL84hZPVn+KZ+Hl3LxImkXMHZ4rSlEkpHDBPVRSJq
Xi+8ll2riCOo9QtCEq1516vDp1mbTExtMXcpa/NfD/FC8Sh2THTtskZPi7yoKo5EmTR3AH1fgRx3
B9WJq7NTT8PJ7KoXLXDU/fXx4zSavGaGl6orCUKcpBtdXSW+CF84j2ugv7aGgpuL8a1UzIrgjchw
HSOUPAaLbh0xunPd2hj5rvmkNaGkKIr8NBLqgJkXBcFGxoct4AHipuOiJu2fynprPHF4jTtiUM6V
Ml9aPPqEl9a7Ro96SNf65GglrOuSktgPz1gKMANmWIH8RVqg2L6IeHXiFYtkqxR0Kp9kOxbFov61
KvtC8zhJqIalQ5Ef2zVOeVaMPD+KF1gytHbAKvkAY4/TF1HT9bXDEVGgalVo9cOs3Y1xj49gLb++
fvExRdn2ia6nr2euZeLomojvcs2+q9fHMt+8i8zgqEPLgIYF7nw+8LWaJFqFyPdEFc3bQ2dEfs4e
np0aVppsIIaVJ74m12cXZWHf2z8vFHnxZq61xdG7S95l3/zj1+uUoeHhkSNk55pOL4mu2ctOtIDO
UrPFG8D1+9BqYIXqjCnbic+Fsbs4Xz/0NSvKrl/0mpWkioC06wcXZ95f59iOX1RApuJQLYmrkSsZ
F2tXQv9B0uCjoz3nUrt4ooCRqPt5qOeENqPM8jIPmAWn8mwwdp8b3Pc0zvVQJCjP1m/zeQwldN9B
Ryq+z/V1venm2+H2dovG3A1OsLPUr7PNYn8ImbXXJFnfh7b+zj9l/6lMXCFOiMuuWVGGReznreQR
57AsjT+G1LndeqrokyLp14FAHFkCtCPyoiP/U51/KoNKgs9yPfP+F8QZcdvtF+ac2MCmTjwi7bAC
rf/29ZuKTiw+7Luya1Ycvbvsn8r+7a2ut393WeRYNSabcHDjdYyMZTQnfx6u+WFtQWLMfHOmYlOd
wW3BqTnPORSXivx2E3GnX5fPhFug5varUBypQ70c2j47ipvXMIb6i7aToLvc+rPopmLouk4K78qu
Pfla75/KSmVFboimKCpebyPKrtnrbUSTvmbF0dbjr4Xvfup6m3/6pUFRYQwMXzOtg415nU230e/9
obj2TeE2E78vFRXe1BKH10pRXA/LNpCPYox981ui1vu7svIqTkPw9TpoGGtQ2DWbrgOLGF1EmciK
o/9tPXGtuCzVM39J1Pa4DavXR9+GdfF8/9+h+B6xGMnFYUioEwE8n68vQkw1om33Cso/2gD4XQ5D
GrMYwjIcat2NGCREPidscQ2g/DXE1SiN9N3rdWgV9/rH4XadqK8dTVR5V+/ax8SJJHQk/NuzvE3y
7/rxu2uDXMKKJZ+3hzeLr3Mll6d18b54kIfAaDfiuFCXbK9jaOEYFfu/F2tvlgeRWGCIB7km4qmt
MEFVXNuZODf24mVcR36RfVemirdI9JpYnLVRJO9Eny3EoU149FHH+nWQJv3TTGD74onVFipCEnC/
tdeL6oHTv4wRrKpxa79Zg25PL75jOyjSz6VmJhag2zcVC1BxuDXm65dukeWVgt48ikYDWV/mS0sx
Qx76642I/3j7lKLwTf7XZySeT2uW6XRtTFsb+7XmFbcXP3ttreJIlImz/5QVZf90q0xtdWhTfH3d
24uHE1W7tPwzJBqWPUPtb8OtVrPDg1jAIYqXLVw6zC70Kd/7dXUnRiJxhGrE22wZ5fnOzJUfoabW
57THCklkXn0OYNQ8BjGWhruhtmHfifDBKNICZ8JQH99MaayKmd2us6SYGqcySRdvLEtArvgRXKIP
vl5fjDgSSWsQ/a8V3b5V7/sE9P51jpYIZN4TqXgRFaXJUHx0e9kHAafm1uusnBFVeGyBOsHIRawx
QglxbD7VrQOUfKoPYsxZmoylTAmCfDfwykTrFT3bMXomo8U02ef34V8SrHVIcFa527et4YsqSgu3
PzSITMBbojf8fjcpvniTImEtBHeGdRJPKb7MNlTNCOTCmmc/i7I6iR0XE8uDaczfIlA1J65792Gy
UcrxiX8TXTwro52SDB0P4njypJ5FN2mc/pj2mIiWZbphoZRjlVNR3yy/MGOkO8yNsMmvn/v6fBJx
zztILj6jh/RKcIe0a5GMWLwOGYpTImOuQxMsc6Gy/WtyHG1ntHN9ZqGn72gAf4qHf7Or2xbWb0q3
riaW29f2PbZ2vYZKYFn4tWa7vkXFSvGMdN1RdK/tla17S9G2xU3ejUFb/xaF7y6pJNy2UQU9Invx
GbEnJG/EwjQo9qUOOzTqWPgOEZdikAf95eaj3e/nqXrUBx07EFGiwPaPxpg/4jhzFbhs8jC4NZPU
y5fu0cwfytixduJXUyg9V4+jC136PqzYd9OCaCxr54JWyjWMCuE+9SiVLduTTD/pUaNtm9RtF7ut
LERHFP38ujh4V6aJ3YKosx2+Oy+y/36BsV0jmgHu272clsGhjcc9KDJr2y7929WHqTXwbhftYRto
NV5j9mfTRcbh2lYLU/eIGRqPogiPOvOJGFO2Q1Eq8uJIJGYoUSlEwYL147jX1QXyDfR89NbYXQeO
bRksWu+vJbdams0pbaYSfVqsH7/sEKKZTIkZuj3S3qBmsjcd8DqKik65rWecRU6OjCmYFw3PyaPp
KFokATAzUAPVg2giOChKthfdT3xxPG2uOsT2UTS9bhm2CuK3M4xuflE2y7ZUFE/27nf/qSzqndU1
G992AzOzV02mvCeK634bzppx2MNd+SAeW9zNbMPykHc/zSnijtbUypiQok9qVCjLzpIWvPnZYYEn
WZx/M8OL594myq33iFlt607iPzSUNj4vz2aj+10jlcer5SMfNNXvF6Vw3yyIZRUFzErXi61Zv2mC
bw7Fw+tpUfphp/Wm28ICdyxzi0mCmIN9ltAKxRwv9r+tik1NwpsdVvEe3GV3SobneonNQ9bqe62w
WJuK1mS1WQTwpoM6vfsSNKsGSV2rsM2vO2vRI8QPI1O54PghGO/a/ETDet9E27F/ysvAR572uDTR
irz722r15g1ub3Sd/MWReIsygd5uO3Xo5/4atvS+nP2yjhn2fq0UiEY6D3r+kZEeWxAMa+uSyCjM
+DgRUIB+JKOw2INuh2KhN+mRibthvcebwyWoMBLUQYyQX3zUYbT0RW3RgqOw5tWKfAeJ/Ip625Y4
4vfeDDrXXt+w3PPzKVS3lyReTRvFnV8VKvTWYldvYEiY6/Q0gJZbPD1Rp72KA1t0Vy3vng09IRBm
m/tHTAhoU3x6s+SaCV/bpT3sX9icZ9NzcARj6lVbXoaJItj6H/58Vf3nbmlgyBVrUNEsxWvmqc4R
3PurooDTH67v31FwJCXrfHct29ay3fp/QY6objaQQqm/GfB57zLsbKcivxdNQrQGyZkXuvXojQsg
oSP6LUQDMSKJXzYnK95FFkyPb3qNONyS0nAztbaO+dpisMg5uxr1m1MFffG6gJUa+aApgIGmGbM7
svP6tvc3rBw0ZSSzKlsHOfE5xJHawMoIYf2vkXR7KHFuazRKKi87cSgKRSK+mjjS8GV7wXe7y63H
qi99POB/oZKkbps6O9YLwtWkaiQoVA9Q3xr/ttlZfScdWqvqVW+EilK8mW1lJ8YjvSZw/SgON0Ol
+Pjb4WS34dnQv3RBNp6uez0UD1iI6WbtvtsEzl0AKeuSwaKpLM/gP/NdmM1uZuaE3WFSiuQfevQy
4fA8zgdj/Y5Q+xBEINqJGLa2T2wRh+umN72+mh/EGnC1o2ZrUqzJAgneLg6zD6JIJHp9M6AGcBLV
i+jBcXjkbF0FT2uPNLsGsYn8VV4+D9Ht1NyrQED9pNgPlX4/dBqRLRJuVcsiNqJVJk8xgbmwWAiz
+qgTDw7tZuTqDY3HxNG3Y7PVu1KjoJ1JNOG9Zpvpfb9o2gme1YdwVeKKk2I5BFL8jWA20y+kQfKd
GjbgkMAkjPlWi6s9LF/gTjW8Tm9+ZqsKZxZcRJoXh4YPLj87J70dHTVNkw5mEOfAa3FUlIutPfZV
UzFfxjhQ1yxKOx9j1Wj26hK7iIQGD8v8smho5RXE/T3kGeFOspNbqPHgfhukmRsSmOfsYyCLz+n8
oyVu+qEaKvPB6GgrUtb0QLdjmJrt2PnQAmH1ibqVGeEkd9MDrcOAJjWDQ5VCoJjdfItO9U3B5qGV
IVdRYQGIJVknTsG42Mni8KB+7EzRbum1oxQ2yadK/7hokXxA9tf001F6UtIQjjgJ3IzW+kVRaR/N
6K8B5FC7rodRUEIqYHVqImuL4/9HO+YH6C/Beg/NDw1ZOclLFJa2RFr6BHwuPpRmoVdnSe0v815J
1eUs28mHuJ8ANeVIIsHnLrtNUo57U9eT20FBuXrV9Ckkk75ampciDN1qZnDsTRsyfyPpDgrSiH6W
VBrCxWFxKhblhefRzhNhBWcnwPVI/yuDAQRmLlJC4SRwQYaDwFrD7wkwokjGjMDkelEHz1zvIG5j
idp2920pQCog2Z69OuXnqQKYMzuj9Rq39QdD7cCPdkl+340TEZLRYl/McS48PTba3XWC37ZRkOCn
/gL6weshV7X6qrjA5eaNIS8B5d8bdf2k2kpYEVpR5ot5u9cDx8tNbfbM3pkuWaQEXgBdpG+vWVmT
H0AnVIT4qCcpRwse1UPcXbE67xD5Ub02BZYFdKEnmrhS9moBh+SCbEN9KJzMzexeQS8z7Y95NUBB
H0+pH/ap6VtLA8xUjl0UfMPLNenBXp2dIidIja9b6/jM2J+umLO7OTAUZHjgchuk5hEhCHB8zaQh
U+bB3h17qmNEbmebj05fJDd4VwKXsFwiqaUBPILVpti2H4NOSUB3TAl0iJduJNp2S2bdRC22fEgy
1UBpK/7QDRnC2V1luLWdn1IrRQQgtNBFRaGEsHoputhV2D0uetM9tkmzGwZI6UROKyblNh+1U141
6W26JpkFLX4zPywlcB7dmYjFDb8TG1I8Lkt6bEprOk+psvtuwClKQJl9StRBu4EQvz5Ctu9OU116
QIIjBJgN5iA8N/vZpkHZkGP4elBNrlQvxsVohoNp5e2pGUuCypj4bsTRNamCGKSQlu7MHu3UcZpc
G7LKh4BcF8i631hGCR+v/VIiFkQkQ3ZxjLLxGht2XWNJnaNSy60PBSHQRiMPz5E2eGFlS1/T0jnb
KI/OUHZ0chd8heA+JQShATNTzp1+SJLkoJUlKF2jt/9M0vhZKdHQlJZwQLWuxalnwTUwImEBwXIl
u10dQSW+kuBLRWUc0eDDVQWTn9eVRYizboaAMK5QqzSl8Jz1oVcUy6emUwI3ywAXRCPUpbX+rBtN
9QIeFlC6Awi14jPmvRnurCDQ3KrvPw1BiZpRln6SmmQnm1MNBUeMWSDtY/5t57ZK+s96XMYwZgQo
ywS0JdPE5x4X5mmqIRamiZanNFdbZIqcpyjv7ud+7o49ID9vROLgFpTbUz3ghJYkx03w819MRZbc
vCcqFlTvSgvAOI3VRPYMhGC7VLK81KQ41nB8NiByu++dknsKGz7QaYSLJYF96NZ1QAuVMK6FFSJB
EMTRroHAOcS7wIqHmKfeIQmZyppfhZHrJFB+Kr0FaGhtjMSB9q4Kaa9H6L3jLnX4VKv9fHDyrnHN
klgWFS3ctLAMnOK8PqXIX4mpz6GWR/nO8Ls87VCFmh4xtU66Zd61egBTYQugB07t2FVVY/IMneCz
Nr+ztKT6EEndVwU4201AXn9l+cuzosFX8+/WAYNZ00lwz7bSSJQ4WKlQDYNdWri4BdxC0o2d0IJe
tL81ogeQir06waDQtN6Q6uwC08rvxwGDaV4yZKel5fUSsG8JQMCQ1aqry4rxoITmR8fRjbPU1sYD
auM/Bjlp95apo2uYelod68cmx5qQxN9GGJmRx8g/mvXYHI35IddtZa+jQOLh/qKbEvHsgjjSzpW6
qF4nP2RV1XkMh/Zt1itf4mGGDaJPCF4L2mxXNmXyai4B+w3c/9gxFBxiilbdKib61ZlinwhjxWah
zeHZAo11KytSjYQ8TMfKAFxpAdaSYxZSlad5pbPp++YylbXyVExhcyY090cKQURpeBPwq0NvShcl
/1w3pvwKse58ivKy9k1FGg+pgvHR6AbzzlqTQu8fm76+KYNIPbVNBKojVWdi+uQvVRVawHgUbdcX
ONsh7XTlJsVRTpDcjdFCA2FICaGbTezVaN57mQZRq1YWjkdfBpFrmJ8jw/xSBmG2T51C2TmKPe61
pDsuZlV6xqBHYPHGiWCPrvbtfHJOeVMd2oZVWQOIj53YUYLW/ZbFauAl6vyQmVOHInbaoxeuODs5
gSEFmHV3a9ETj7VkvnZDXT+akYRZaFL9DJjNThpR91o69WOKeCsz20zspE6km9ak7Y520JzHzkyP
YaHtVCyjUmioOydTn8tpWG5URKHczJjkxyzEzxqU6m3RIPBgLNJIC0P0LqvG6Gyp36Ajli6dkQXs
G2W4N1J5YhYYPgKbBdMb22dCy9FA+JUkdrU0LD0pnB04k7gPoPLlpYg/BOM8uFqbyPs8CLVbY0aV
tZ3H3LPTOzlqnYdleKx0YnJbYA4E12K1QXTCH2q+0DJp/Z4lRVbMHYT2GhppaAvvgV7hszNQnRoi
+9lm7VpKGETjFnoZVXvNBgTb+2G0T6vspU88gUQjzk6lJl+kxmr8rJYq10Aph68THmPZmxq63YIA
mq9U2o0hR8aOsB4PfD+yn40VH0q8Xn1bTkATlB+jM+r7rO+lM+JQs6/ENlSi7TrMJmru5s4nAiS8
Vi/wlKB37+cD+sFyzYg4lc0JrRDQTWh0sTo6piiJeZlRPittMvs5llnLqb8kig6NECAV16mGOwm9
sEYLwAqb9cdMl3FCF9ltU7X2HZJ3NspWabePWrhx0O0inFIeK+KednVImNsc5nf21ACwbvSxOs+j
9mo00cCT6BNQf7O6LMQYn6LZIoTeyNtnRTGb55R1r5yryb0oGlivQc+N/LE4OVTp+BQYkPxEA0wN
TiJ5YWtPmKi40sjn5U5Smid96ptnYp+0nTOHrKgcQBqhUqT7spLQNEGGop764MSIxg8TKb/G40s3
/TjJlzYJCOq3a+ip+Hy+qCzKNMU3J80hGBQUGkTJj1onNSfbqPD6dhmv3Gg7CDjqJPK7sPkymQX8
2pOTX8x6sGR3kkOkMMrk6U2ZOLSybDlrUXkWOXEZnRyNJnO+RVYL18UwDgeADvKTKXfTk+WLY5EY
YQuP7ojp7lpWK+affRgktw4xXE91LE/Qj46v1wrj0IV+1kDAdS0z+/03pNIJHh+IgbdlOTirTvod
IobwiUCo8KlHFXufgsf2r2VaUwNeawncK9QsJhKssQ9jYLcXccVSasuFtdZB5ETStSNW5VnVaa92
+GTatq9aRfwwNNBxqKaWnlQwLk9lkGl3vTnfi5xIWgNu2xrUwVFk5SKZL9PCQ671VbUOn7se0AIK
zNZBlIEm6O+BMBxYxa81qDbXKCmBwS23GrWSNw+tjoLZdg9qEIDd+/qI1rcoywqp9otcCnZ1/6OS
eusJQKj15PTDtLPzuEXsHb0ZIvIn9HWk6FFUiXOYeQsmbE/uVGLMib+9bQuWuSaRbk9qO+LMQf/M
FZW3ZBxXEvEiOFYhmOuy155HFb1lFgGDZ63Zycrj5yo5yKOpPaesZ57lpQk9pDD6k6gwsok6JYuE
ePdaX1SBPSUNHDa84aSfclONn6TKKc7KDP1BljbxU7Im1Rpa2uh5iaWKrEjsiB1qTVjlGYtYlSIr
A5UGgPtB1kuPgEL9pUK8xcs1lRVjU2gvLObGnaGgACrO8oKc4wqt90pn0V7C1Czvyqn6KuoicTQ9
BXW0nUvHbzKvZV6iGklvM70tuuRHCmMDAOkmOjeB1d7j4lKfpyTKdxFA1gzhEy+Zq/65Ncb0XrLY
8K85kTjlqpoZVONWFoS6BoCVvUegokdmr0mnlnuw38nDdhXiSDsG6HknTsrI8j7U6Lxfb9k7hekS
T6qcRBmqXvM5Wtn9xQWiLBgA+EcguLYaNu6BApnKnchOelw9TgFot/UpC6Qz73MpPqq9k3gm9Hmn
XtHl56ojJF7W2Jg1dqo8Y/JSnieHtjVo3aMoMmMTofXFzA/igmAyh9tBm76wKFKeRVGWOHd6RccQ
OVu1TAKYpGEnsrHJy5LrYVeXybFWG+XO0dvxSR8nmD4q9S8mx/FJJIudoAxjdMo6Yf4sqxzbW0ol
fthqzKWNX4E4ew1fwCGxIKCLeiSqFSWIvmvDnWBMKWf5C8Bs7QMvwPYlvUgvem1A8RcpygEYdvco
dajMlZ3qfJrr6KQvS/UD5erzVEjx3egkX4OVi9lhmX1rrYlZW4Fbgyq+1zT8JnVdts99lfw1VxKv
LdQWWnkBFUdt+pITR34BNPmSusJEEDWweExKXu9lSW9c3cilo914xaRe6kGBTK6JnaP13Pf5zpE+
Eaeo3yO32OCgBWg+mUr5odWdE30z3FuBVLsWxA5DoTxZNgQV3dc2Q9JphKULcmgL80dkPxYD5C+6
o1VQQ4fOUf5YtAQOh7I/I5r8zL++bxQzfigZH5dUfSLAc/YB3zpsHZ3pzlhqZZfOBkwhS+LZkZZ+
GtLR3I9NgrmhLHC/GtYOVWUFEUdsrt0U6TcaWFGtib+PvSqfw8r6arfpzVI68U5dFhA0ap19DM2D
bKus7RDLKrECe05Syx/kzJL2URJb+Hzz9L6LpW8gHmGTqWOY/ixiLKOv9A31QxlMD3pfv+pKPr+U
bSahpVh/qaZcPqWrCAT7SVQ2UZE8KVYHZRnUaCxGe9VN0jR5KICMEbMtB5+d8RyYJlQPQ5ZviYJw
cC1N8IrF1eKK5XSmNQXyGLgL42l5GXV4DS3EX9OpSC5o7iSsEM1ip3RKuz9CMhp/syD38OQqNu8L
SDJWB7DJsq36ps3R9KGdrafUMMJvSp58KAwbeakc/i+gJXge9Dq6UeopOFtDkx0bfaouULWXeFCg
4WQdGj4ruVF4MQHAfzmW9GoN1fJDgXjGWpWPiiDD7Qw3AeruszsmVfZq17PuL3HUHmESUFyDrQGC
rHXbnKEeZGkWyoiSpBWaglEwPPRD3710gdm9zCtEzMyHJ5HL1IItaSQvNyI7qUq1q9Sq34vsiHjY
KQMh4PZd0b+k5jqhgR+93q0upH2qWsaDqK/ElolErVHB1cdPGXqa76MxmXYi64AfvUFfg73jejZq
mPoNY4a7iJxI0Bm72PqICW0ton4HRgCCepE1uxFIHjHtvsgihbPchljwf97NyvV1BhPnxPMZlfVx
MQv1Tjx7MJqJP+B832rMecMu3JmxUqw/VTJfXDKjeBW5bphDP9LTzA3nILofUFa7J2ghdfOkK7A6
UCaSZAgUX5lDQj4aU/Jn0PToGsrhPeLAcO7DoHovyVJxtmr94V25yEYgUY1hmW+HDiOBK8rCoWOl
QmD7Xlw/4vshxt5Jdv1QO5d5quVDM2F3bDWLBi0KRYK2nDvIdOxrEQZC51ISUO91U2JtNxBnxQkN
YPwpy4Y/UaW/yE01sLFSSw0PemReumh+mW15Ob0pm8Eo7dnRQjiwVinUxrwobcQlFsENFuvu2y3L
7gSlonyMjuv0gxOoNTzCOmp2X+s1WlsOF+z5IiMSyH84CSUJAnNzh8NF5MUpdZ7zmxhEkpqr5kVf
k+1WBBfn7qgq1kEU9vDzgU9vh31SZ8sFplv1DFoNiVNyokht1GM4GMvDFM0nIJY1PDuj/gpkn3VQ
L2855PwOrPqCxy5y9NfUSPb1YpZPomaj5Lslm5YtF8+138aLs+UqInFRqyqfRU2UwN1maebnOKiM
115l46j3znYua76pAZvTxTHsG+iAqtcqV/ZWNCmP2WiXrxJY7D5N2ntxDgpSOMrQzr5rsirf6ynu
Bt1unkq0fgfDjVXiFDXTJrZTSlvcADios9Dy46F6ThZU7dpo0Z6IaWfHkMir6XNujlBVFB58/7R/
ml7G5u6oDthV5kEJXc1G6Eiryvrk9DNToCabDyCQlFtjau+0FT+dznZ4Hie4O0VWKUsVWhmTxZpB
mEeCuOAEUY0Hs6LtR4SOHlJozA7S/KlJmvhryPrPg6esfXBgFnTB86eQEFrVgQ70wW7hFCylpNhV
ytJ7Rb6CW4ripgIvDtsS3CDJc630xlfax4lNlfE66NgUQvCxUZZKHwnwB+eHVuky9UWMTXl2k4ut
2nroDihENrYqf08l6c4JtOZr7iR/1oKGbEY3q82R68Owqh0RxvqKeMmTEaoxrMN1SoyAkt6HWqDd
ORUNey1K1kQc2XKiHQCCJG4A0gtWpeAZBJcrTa1zQM16eZnK7mFw6vJzgi8RREyuuBrkSp6VSR1s
ekp3q6qN5S+aBWmxVc9EDUox1vnmo2U693lwMPO0ISKGJEZUCmySXxaShOiWVnjRkD9nM2CXskJ+
PNP7fa/Y1S5n7PPCYRyPchFaXmUmKsQhZbNvJkRrxyKIXoshVY6mCnzfnIcUsYz6kOV9vDO1U1WN
zQvEUswxPaSVUKw+ilznBB96aeoupmVmr3MMLRRoJADbazaVot7TlWk+TTMWyC5k9Bwz+WOQDtqh
WPL+VYXMY9dqpkFs5Gg+p1DqYuxYd8wNMerDYx6r2Ys6hfEhtIZsZ2bt/vff/vO//+vr9H/D7yXc
rHNYFr8V/RobVHTtH79r+u+/VVvx6dsfvxus4nWQqJaGuKSlyJa6nv/6+SkuQmor/wc/M1iLJIqP
vTV/zGTzLKhM60W2eYPqFLhMLiWiuWt+CqPidq2jxuVfobEwr1W18hgy8PtlvsjbkSgr9TwgjIKz
EXp7fElUR0U9yArhBAbrvLHtzCvHTgX/LVszIz8Kfh2RsHhg0ZG3T6JGa5uu+Mf/81/+81a8ia9l
NTPngaD91+x/H76Xl8/59/a/1qt+1XpX6aXM+fsfq9zFX5uyLX9072v9y3359Z9P53/uPv9LBvqq
uJsf++/N/PSd/t/9/QXXmv/bk799F3d5mavvf/z+FdN7t94tjMvi95+n1i+u2G8ayHr7n+fWF/HH
7+7n5svnb2X7/orvn9vuj98lw/kPXZVl2TEVjVasyM7vv43f/z5lGrKp2YYta6qqmubvvxFy1EX8
pPYfGm1MWy/UTZlQt99/a0HLbqfWvM3AbtAldNP4/e9//Wfj3b7Zv2nMmvGuNTuq4fw/8s5jOXJk
y7a/cn8AZYBDODB5AwChBYOayQmMTAGtNb6+F1jVt6vqtbB+PWmzN8iwpMgMRhBwP37O3mvzxxBS
qIajmfKvV7OlWBiSVFOBiOb4WfhBXO++J625J5pHpTGVSRDRTEkVcvYCyHqoFv0hVXfCTD5LjYb2
lGvfi0rmOO/FnmmCP8WubuSsIQt41xSeXCW079NExnDHNWuVgBpewtz6qfCECU2zvJoJce2inzDa
3gh5htLFDI/MXxB6H0YarjUqFq9pFzRgezNlM4PpwNbr5bW+4vdJMM4gSzI8nwaEbpE7G5M390Ab
w87HAnnIQ2yY5ivEpw24qm2NmEfNG0+JandkKtqZgTfEHARQFDsT4LaMc1eJkT870Y7YqMGKNF6R
tTaJuQyqMrnVMm3TTHL0qrA+aOrDMEFmcC2SCfrznAVe1qLm7Pk+kX5T2hO9FTAe+VUaHTtoujMr
fliSzg1NbiuamLrq+DVGuaTWfGUINqEONjquPb0oH/nYZZq/7RJrk6ku5vLL4vQoYuVryvhPc4JP
WsD8OqDdpXLT7AOR3VW6BgK2fyOD8D4dbbegKTZG6X09vJfjwJRW7qWT4GtkMMiX0eEmOFvbb0ZK
Xq0xJeDzKTemzNC9qtCoiCD7jDXzwV9JS7Z2DCY2sc9wdh7aMjzGYtsPudc6cmuXKmjceSsa4xiJ
lJBy1ZUUNOsrtY3vaCr2OTHPWQS/WUEi26Bs14OjtmAYavJrbdOZ7WZaORUcKqZjuzols9LQviXI
X7q6I26K3zHUvzaYtk5DV0JZHnSj3djNwbJAxw3TFm/5VlUnQK7duRgbv9FAE3RgCLrpVAcWZNci
OcLlJWUvPWGeuGtBxWBrfSn7+dbRQSiRYDFpI2aq3WhcO06e3M1L/LIyR3L68+qqaUJzm0zbqQET
rr6Y9a3Wgg0Axselbo+AcTam9WhyoVXK1Qie27BnINl4bZ9fjc7cAU5wu6q8EPL5Xk/KfrYfDPCS
gMPvJi3zwTbvMcvvuzA7tbnj9xqFHOu5pOG/Xp7rcxhq59sZaYBKx2CJm4JRaz0oXqTanCMO63OL
6JMDxERkM2wCD4TYMSdaN+k7iGnGEbOZ2/STxyHdG4tpC/GmAiqR8KLp66JIy8j7YqyWxKdovjej
EsoyV9Nkb2Jt8JGP7RkDAlMOPKvg97S0R86plz7OTnBr0SV38X0jMsYUcfAOKNGdF2c3d7/UrITh
s/psKR8lZV4vjk1UbaEJzrSue6UjsTYCS1kwBUS3/gBW0VN1bRPQaE1TZgBLtQ+UtyCzLhb2EgXM
dXgksPIeFscvGQ17h3dNk9NJ14NTilEu74j1cKxdX2Verg17mIt7xuHnQa3eh/AHSrh7GCL7DiIT
4+JT08Fmc8TRjplWiwVnd3aidTP9P+ym/5ON8i/773+0Lf8v3E2Fyjb3z3rr/9pOHz+ouv5xi382
zc9/fBQ//nGJ6/5n9tcd+ev/+NcN1vpNtQ0cl7rQHclm+acN1vrNULkv1n6kaQl2vj+2V0P+phl8
iS64Zumqbf7b9mpYv0lTlVy6topKSrXEf2d7FezGfykW2dexygB+0hwVUr/tiL9ur4bS61FcDBEm
4KLaiBJM7Bi/8rxsQ/lZxl0NBW1BqWSuVJgIMmrUX/I5BvcGcdKVDRgoklcuatUuW8PKTpaG+Etx
wo1SsZ0C6rbcXq03wHqZ78c5eQWCUMQ2wTuSveeZypYRDpeJdIHJBEI2FZDoVQf41pT86BNxGB3j
xY5KZo+GJDbC7kk6iRHElXdOtLw4WgUK1pgfGeAlqI985lmMs6bws8Nb70SqszGXH5nawtww7Al0
oPzk2X/mKYf5cMmuQTIhW0gtIDJCgR/GTdU7ZIMY2j1vzVU3ivd0QvMofjSI/NxJlpckQBXTmjHE
LL3BKWJ/n/T2MSuW0ldGHbermpKHwdh0n2TppUFo61ocht1AdrcYPk7e/yhtc6v2y8VIacqFZv3G
sffdmQ5I3wCEBMeu11v6XzDjBzbpSJk2eZd+Rlb2I5AhWVPhzzzQw82YEusTxx4nu8Dim5aeFQYE
lPnTZuyZDQWsuSR8dpQ7CCu3ZbHTDdCC93G2riPnsChUfrVd/CMiYbxGS71j1TnaHZY4lZdcWA4j
zlHs5rHYUOAKLzMMZRUuMFANbFcxlMybRrt1hez9SjPP6C78YMLRVaafTR7moD2hKgcWglnakwdh
hZ/SMO/h+7ZtjtkBNoQLc+JzXOSBbnmF7EL31LTK/JguIePVX21AIwT4VyPEhmCZwMuL7AYv9nUZ
W8cTCDldWdEvhyXR9/dDm/hLrW5StW4ZE/DqA4oKhvHjdegX3pAq/1lNHRcMrO8DmS1+ZyvdVimw
tSwM38F212lUbEbijvk50shv1hTsUUFukrHm62X82QWIioxoRqikZIxmkT8K2W0m1Dybpq3fo7Km
a4VeY70qXWP5abKHNCpwx1hT9CNX4rPeFT+IDyAlwVaaK9GlByPR0c1OuvCIqBAA67NgvnRtWvqy
RTufRnhs5gWKTjEptJwS9hiLdnfL98Mk9fq4uZk6XyLjxO9L9tC87ie/CEIP3PPkFrXebs4hGgxo
BBnDt/y+tQxQbafCCI5ZmH4KeuyMt3ZR0lyZMG0HByVtklWPEUUi47F7J4IPogL96IzaxUlkugSt
HKuJVSGsilv3U08cKlSmflrxTrd69AvT2pLhcoSauu9mSqqkuUkVDWKdji8TiUGiTt//tBL/Oydf
Fuo/H3x1QZSBqhoCsYzQLFNbv/6ng69VqCB3exnu7IyLAucNWRvWnuQMUuuN7PyfP5mm/XvPhr6W
ownPqjl/e7ah1wjUID55J+0SuppzMw3niYOFa9TWtY+/L+NwaVWaKLK8j9P27b94+nVh/tMp//cX
60jVMm3NFLziv75YBmOo10wR7soUon8jbS/szsFkejuF5dn7/XeRt54TZGe7yM/KIrf/+Y+wnrz+
/hMAbQGEyb7BsEP9609AE8LICZ0Id+kwXAAmnMPIOtSkAs0G0qIg/S/ecHv9//72fFLQZFc1oUqT
1/zX5yt0tW0G1r+djn/DjWS+I5Slq1hJmrFLXHANnhktByOt6SWb44tstftC7/1aRMfefp9bY2d2
xal86VeutG2+5/2pToYXmyNgL9K9XtUgVI0dHXGWoqzz6W9vqPw5nvT6fTHTLllGeaiN5LPVYgZD
7+USfpoyYGytxqNnOvaGTsA7zQ7b5YRznulFecjCr0WVPxMHfQ7sCMhrNH7UuvOUh5A9oCB3Lu3P
9Thmm14MLigXwa1p0LU1bwBeCtYQvd1VvXafz6bfNNmF9pObOU28y8Iqcct5eRG1/RTa4oWm5RMr
jdOZTzModzdu7KsgoMFD9n1og2WrsIVlfcPMGBK5oWfe1xXxR4/j9vsv428tl799+H/+v6wZuff/
45LRLbN4iD/+3IAR/IN/rQ/lbwYNFryPlil0Q5dUaH80YCznNyo8ck4shxtdcoj4Z4Wo8CUJ6VMV
mq5z/8l1efqjA6MI8ZtDD4bWDKWj5ei69d+pEZF//3WtsQxBfYqlxFl/TEfSSv7rncfPEE1qb6sb
W6drkYnwLpjNZQtQx8bfDCTQpfkc3dVxPJ9Fb/hf3/L18PX5r79lTn0bi7w+fn0k1//k92+bSjJ4
tDH+/T/++gdGNFZXB16S06cn8pDr5x4q5UOcYahRtOr564FsmQ58VJWp5S11lo8GmsUtmZLsAfEV
s/6AeaNSHxrOSpyXzNKPmuZTD7HgZVbzYOYpU6kindw+UxD8L8KN3pQinjmx2fKnoSeJWzj21eg5
2s1dEzN0HM893W1UwwpIKxDB9OuJvE/DQ9uHyqHHfnKuQvUuLuzuTI7JZigEWuk4qbc4wZnuiZ73
bebpzQC27Wl0RLuBNp7cslCFguvoD0LVETca2iahlb5T7KL1k6ju3FmzdqndhZuBW55KoUkfqdFa
357mGP+IgPQ4rqaY5uqkkXIJFRFciNTSLjI4gs2yEWuzeAxlZ+yr6TGOIV8RbaLsMLRWpdGj219s
34icDsg06tsUTpuIyTpIsFy9kxbGIITuRjghRqRMG5vO3jFLR5jbVSE9FB0hprBuCiKXHf1ETgXM
9VJ9nRrTJKXVTwEozXDHr2Nkz3RNyvDNPC+T12fyCu+aTha9aqsXJmyqqt4kiFP7tJwQN0Ytsuc4
9yJhPNPvg4le8MOl43s6x5U3K0R51AuVmsKILET3URXNczstWLiSVbS7qGdC5h2O79+r3t4PDEuK
vKu4bOfXMafIj9SWpEMMy7Z+soQk/cuuLpNW0qZbnM1Ig90FVEt3LQWsTjM/GC7CLncR6l2BFrAg
Y3s1Z0QuxhUbUzo8r7O+WItbL+VBtp0X5dFrlynbeCZhYxh+Nh2zoWwMLw45HWGxfNdqHPiT7H7p
GgitKELU6ryDtIw8bd7aCgw4jWCyWK/d5C3Xi++GGREmV6RvtWBUk/9MoViwBZrnrsGXE7c6pTOv
B1Gv1V61TCcMMgdCVjngPGui2KUReLJ44/LL3GKIY1eTceFD++azKXtE1HA46+btIEljwLeTeVbD
77pPzA/yajK2NUe9r7v6p7IE6pFziU20/BZvb+mFRH7tK9wuOK9sQma0m1MptC61gYZeqBl+ndcv
tD7tY5q14dauegw4p7zVxl2QFw92yrXeCf1bsXTOTg+fTJszW5JMGbV5f9CVNL18PUShcHZFXL7a
tUE0emZdZ6aJnDtIebTIlvObCjx+NyESGLZDOzYIePMrmigmP2ojX2SMUqeR9HhRSDosM6PjwzaO
z3pgm26hyjUHlWfV8/xIaw6Ws94fBcIJEsrQRROOCU8V2zOZCSzqP0ZuFa50jZofZd2YYLAI9I9Q
z0/B2D6OfY+LTzo/GgsehKzayjVkLfx2BkZoaicnwc2lz+RAdkNz6vPoGSDphTAPJuT2GuuDmdiK
gzMRkCy0kqkzURSPcTcSHzGS6pm9knP1HTfTB8v3xgnKZWMjk/ZqfKRWEC5+sFIgm2zBuGXeA1X0
ilVUQaQXsZ+marsCNbIXFxlBpYrqnqJuZBlXS08GVnBoFNwRqtOcJ6zFY2YxuqzpHuurGw7lkozT
3qdkIde+xyPQsmPhlpqOPfrFnSqQrqWNtsmX5RqtgvasqIfj19/WLAtCjPJN3g6PmBOZKGl4lZox
eFSjV5skpk1mLA9RS7ShlsQkmPEvad0OIIR5SGfrzOYp/HThg3YxcVlzPNSD7piuD9WcHoBJjLtY
hztR+amVmV7Vj+SL0sLnFGtGO5rKA6LAVDqXutMfFoxDJhRTr3FqQuIWKFP9mNAotd9WxR+sZ+M5
tLVjraMtyYK49IHZndKuCA+TM7UewMTP1gnbrSAMiLX4dTKnYauvQaSWtLc59q7tYvNrLpJQ94Zv
qtHNu3SFmE5o+PNu4LhJ1m7hvDXqhPBff9CtsHWbNGUcu+TPWqrc9XYZndLEcdFK4E4Oy8Yd5uGB
ky09cTP22B80zvjOz4YN9qm4FFIJgK6JeEeq6rskQZYrkRHImK5vFiFwXAnXNK1vTQWJ3VyNPEFZ
32SGpwrngCTbTw82JXlatjpi4K0x4Czz3myMHwCeP3s13gHx0E+11sKfsAZ3GdAIkLCFKMC6E3Oc
ot0ia9WJb/qoFi7u/xhtK81TetC5h8y08hrtTYrlFXd2sjVU9ZRiQC/q7G0K6/dgxuLRq+Mtqotd
IjhTaoqDYF0l5qh4EyGC+wlOr1OW7mCIq2U4u2HWN1pVU6xL1tP1P3KMxBdrmpiCksJtui7C+Bne
VW1fuU5mvA0ltPbG7p6Jr3rPxSZq88EHeXO3FA9NjR0S1eImgbLPLjvj2j1OSrRshIPNTmuG3oUo
epFp+qI0a6Os7vZzpl05Cey1DMhDuBsZ5q8BOlgIyHwuc6L3UGLMffE+GFBBlYQ9RsTylCnkUATV
siWmNlME8AGH070QwW7MVnMU5k+kQnQZe7/D7raU4ZPGUdzTel7+2GYJbYrqaqHM6YfHWMYQ6trn
VNi/cvM9S9HVcVxwsnYH73+dqZAUnZuI7LAjYo+brpiH5nvW9h9LNHxYqQFLO29+9omzbbijN+A+
ew8pLieMIfEUVdd92wlJxIGx2Uzvg50/V431SiLCVieXpw+Su0DMh54RFB0iY3IFLUIkItlGFQzI
xgndIIHDv+bwtAwRLwBMqJtpI3IkBGQuO8m1QdkDlyWkq+oarf2LaL7PFJ0Z+OPyrEfJmwExFrGB
Ge9Sc4Hkaz6nkuZ68Q7pFGiMGcm90PJt2dKUwXR01xhqTlEDy1MEyTcykt0kMgT6pwqRRsGxDWLP
NcqKS2J2NpVGzehCPU8D/cjQ4FJztG1isOGzhvhGyqY/dvIZW1PlKbALeCuDvRZHZ11hL9OB8Sn2
2R40dB5k/qroe9yYt7a3BFDewDQJbhDvk7WgxFOukRyr0+rYjQbsGiejDz5wWbbbvl24rMv0rrRP
7dS3d46h3JeCMsxoaW5JwbGR6FUvKcpt8iREWVG3Kh9l2M4by5j3IkePMQiF2KwqeBpn41Oz629z
q18N9ibHVC9WNt0XXwDfIDkS1Ez6wMQG2u+DLHpmHDzjU+czUX2HRI4VnL2ja7H99YG4TA0WnvXH
z6d68JCyfnZTsSvUFbutv6tOfOaEomyXyuSwjkFjaX/SLrHcdP6m6YY3TMM9ltZKMm9qnPgVj1Hq
TZnpi7G6X0inOiZk8LjbQZuuTUilVhc0dOZB2ZVKdkIafdaz/jRYygcKzUm7aTrtSlG+mC2RWo4O
6bDpH6Rima7ANe43JiiihF08e8Vj5ZoRFiMdMCwhbH6i+tWoXsIFb6q+IGoUya+pCdhFtV3I7ByK
9lx6ODgO7Mc73EmHbGiOeB3dyr435hmEt6NJv4wpkhVkAWRVwLdg9xbdsRySRzxnWxH327w8xWo9
7SWzTFcfrG3fl1gTxz7xpyKbNyJdkD5mjLAm8COj7B2yC63nqhdvFf8GfO/8re8muNWy3/XQZ6rY
vqdIO/XVqcB7hh9n1CBbqE9J7xwJrUCUpD8GzOq9yuTMlCtuOzePvdngvFOTzWAhZCYf4Ptg4aXN
UKilRDlt60l6QqNuILuMxqJ+rxZD5QfZa+BMtmuC+WYVweeVo4v+J04l1/Vyv9I+YqoGz8wySAYU
9iSNknaJSX6jyzndB9haywi2b2uN1z9IflP9RJZ4vG2qgihCqesng38JpHEx/X6W2YuhZkxt6+oQ
G9PLPDMAtAO4FI6J4Y0ir/WtIf6ujPW40fKzPhXaYZmaiiEi2KVMWvetSBqsrN1B4UB1tJ4NuDV+
1FXQEooEMWje/7KI9XRRSGRUASMo1FJh1OnY2YLfNXjBYWwj8NQfLH1kvJ3nD5Nmc6TRFfSADP4r
+tboxMEQfrEH05he+URkGJjkgoggoqVhGUchNUVTI1V6Nk27Ok6AKOsBkNEUJE/jF68MUhV1HsVP
lpMXqMy7Rpv2JG5zZJEV7rEOLS8y49BDiO7KlYz39aBiWT8O6fyhY6bAs/VNt3ir8bVsyjjpj/n6
UPf5Lq2Yr3fq8nMZ+s9FaSYvBaDC8jUgtcr6+5h32Ol63wryJ85U21knvMlC91apd4uZFYcWeQLG
P9afuAbUKGFU5JVFl5xMUXQX75Jt5NwSTTimKvVgVP/gFm22qlNd9S5/no0aDhtxmanyyBXkbEgJ
0a+mQtABfVZKW8JhUdvDTQsX6THKHr2hLV9CkqUJpsSBOcZ25aoJ1ZkaMPLniroOOLvkWM8ESqc3
7JkJEj79sSeOddN1zWGKJ8vTojz01IH0V2nGksJj23RtdSNb1t7Wal4TAhpkt/d8hL4RznRSc7y8
EZnyXr80KYKecpvWzXg2yDvGzQE3kcvbYzsBebBmjOFvKm4Kwgh3DpVkb+Xr2Ku9GJxYD2nQbuYY
QkAt6oAU+mT0JoRYuyV/Lwi+xWHrOHsnls09YcnDpazaQxASZaEl2bhPK0lgAcJZ+gZQqtHUXbA+
JJwXfaP6HKJ61wOl8TKEp7dpXsTNtpd+IzJ1dOfCuSmJuRJS1EvPyE1nVVp9bBjkW4Qw4J1zd0rs
jxKxShU62r2TqOLe0e1hu3Ay9EozxFlvJn4aqwwojE7jqGQe6oqUz1YieslQRA5VHW1SOe+DVR46
kZSya4t4uOdlZK62MNuBSTO6udUN+6p9CowmOg3m9GHm6iqAfmT7NnZWNb5liqJsCy1+Jv5pBJgF
nEFdQvpAy3QUUv5qWRABA5Rom62fTRteRIPucoqqN1Fr1R4dkeUCaUCmonXVPhWYb9efI66a/t5o
fqhaMB001Ah6jsHfjutdaU2NFygOpLB5uBCaNpoFkzac/C5d3wfRo1YdaxYBzYbqQJGJ976u8T4d
JNkEh1jknjKTUCwSC4D+mPOGWwRwtezGS3Stwzg6slfoxzGcwmNAb2YC2ALRxFnLRhBgHL48x2YR
batDXr5qM921JNG+SzTfx0bO81HifvDNCoXTXCNhBoG+BXXn90ibfVuGb3WFaTCUycs4K0+OTq7e
aMwh+PF5T0y1c/x6SIaxOWrZO8bT6dMaVM0LJaHdBtFsSDLrq9mTAD7U8fyaSnT8OOs7jtZvISKR
XM1tX7VpxASFNLwsNZTHHlSQDpySnLDPUlVat62W8j6tLG5XVBgerkybDtJ8J51ZHgZc6pv4oQ7v
LdHbDzIaX0xrNr2SrTAokvJUSbu/zRP3y0i+0wuxnRQV054kwmRjG5mJZGv5LNb/s8P55earl7MT
VuyCk88WWZ6nmFsBX7X2SXOoSJXwexaYmZ+KUXpt2wC3t8bQN/tlgp0WffZOqp2HRRocM1uxNc3S
9MHd7TI2/Ie0m+RORmW4wfToeIypgx2A/fauvmYEszMtsKBPZPLWNZZ1I1p8n8WbsdH1S1Gb4UOu
WhL2fLHtcjqFHhuLsZ25T2j60i5S0ujBhhvw0FgNcps6xMyFJLgfbDwHJPp5uWLfgOfcWXQM3FwT
3yLBWLzLP2KFzFFRkWA2p+jBllxH9trTGrEz0iwDdNBb7AsEoQVQeZauDibXyBnKLIR7XCqU/14+
jzbALBAVEAlKT+TJeFEWHJG+VkcFnmTclr0O3wmiQbtdGjzbyLc1LwZi5PesJl5joCkLAkf35lxG
BAN2iR8KKMLNgKG/s6FXOMtDya9kHzRKeymwk/z+AF5jOGgtDnQj+9THwdh98Wi+HiKWTCqd8qkQ
9f0wxNk+qpzukqwPkWWJya3LAsHBYD+ipimWfbt+qBdTf+Fe7S9fH349gP69qZp1boYo3NaF/OMb
fv9bssYDj+GVyTdnTIJkvSoo9+mU5ueSwN+7tDaWu3jKaYzV+FyzsVvu9Lw3r1N1adJEhbOTAfvT
+fm+PpyDDvvZ+o/0QT+mC8QdQ9i3KJ1Q0Ga8/qu09p2VzXRYSsFKEzKD1Acm3+UYPMQwBhDLppMA
DIOTB4n3ArIw1H2ZpOKu6HvtjvaIH2M9OyTcNyc7UAicLhitp0WYkx6RQhZkBIr9ef1rq3X9KZ7J
DSwNS3g17vNTXCmicqMUo7d2+PqMkukBQZl4D9m9u5ODGfv09bd/e3AkZ0ulNUkYU9AFZjNX+lQQ
mWzM1UktoqJya6fFA4KH3SWykZTkJbQQduRUO7pRZ7S28mzhOBlTPyGpPmVDX55IbK1OXx9+PaRR
x2hcc6Z9PafwYWBCbIasAWlP6oed3CfTND+MIcBElCfPS6/XT4nD6dpCrVHGt7heQR71jgDX5bmU
TfKkFx+Z9yXeNmQxb6sJL04F557jZfgwUOo9R4S6GAjKr1YfZc8jZAa4+XV31IBc0A2Lj4TQKS5W
zdmfzMXcEskLpnxxmos0O7HBIGp4SUoHpcuib0KtwEvcdQZ9MlpfEWwdnHsLw/NDpsvBW3pjPi01
b1ZVh85ayTVQOYJ7U2rZGw6pdN/HASAJa3lXVm+xsXqSo+7O1G8i7HdNoNbXOAyilz4nMgOb6rlr
jSMYJOfFSNhapua1dkJxbQjUAmoiPWaHyVWZ3xSuxoOjNNzvlr11hiJ7HHj7HkleACpQha+aMl+J
h59R6hwFCUcoZAbn3KnpQ1fZ/cZkfNxFC1pKfpGp1RIb0oSHnoQ/zg6pA0XVOkLVZfhvzvulFMfF
aNtN0kCDsfNqrxRLuO10brYxlJsy7CyvaUCP0XdFF0pp1BU5udy0vPz1PjRz6u1RW06K5BJy1ECh
Ll4FAtlTbSsfSzpcZGxS0KdYLKKm308aMaCsm249SxakxZyPNdo52+pfEhPA2IQAHz6b9auOjOe+
HxxXIRGEtgCQkQUQvktTKNSS4bJmKphOcl+M9BWK9he3v7b1sFb6Tjq37uAw0VoGrYA8Fn+AtNmn
RC97KzrIqcqtNDm5SbMYPGPUUl+1fBEtP4Slh66qF/tOBGLP/XGPyxsYjh1dVJguOxvTDSgYp90Y
QYEQCQfF0sQG62rzqgfTFQlSGiU4jPqk3y3tcJsThrXzrLynDhG8aYj5z+ySTVU4W4uA+wMAR8Ao
MCvahdCqrsrSjYN7Y5VTiV1WZcIfhpXRkIp+I1P9O+zdl3ioIxeaKut8h7t6Jre3rSyfeJ3iHNbL
q4CihX9kfqxGxU/JOWbqJdm6uiLbM1nilihVvwkU+8VgBFQZDbCdTLn1efc0mnC9Sl0J97gWVdrG
cHPrSD2o7dJ8m/nupgEu1nQSM45hjCdqf9cq0NWWeQHCjDLOI3DtSBx6+b60J8mVxlTyu9DR986K
fssIQgVeBEgiVsTWridzU0TkjrQcT3tCBe7aGpCLPVB7FG19QmgTvUCFY94+BeyRjj5vviaJ9miz
uqGzPVZ2UJ4W8N9uXCIkTcMsOYAxqZ7DGiCUcJJxZ67OJb0Z4u2QC+m3FLjlal+aRsr3vjDIawR5
8SzwfR9ESDn39VVDRA9VTfRika3ZbLUo4GiNzYVJ6a+vj1CVGXfBIq95RYgKoXbzXgtQqOthpOyi
KdoOZH4/V1ETPRZsvV8fFUFDsLBV6Cwl0HPMcnoOcpIXKdC+PugDjZqQJX5TmT/DKThX1AnAiTTp
ycTA/oa90XpvUtzgdVnukeHaYHNySDcAjTR62Vr8EtGZ8POZQA7ZmM9lN+W+s9SMsjAVFutCw5RC
wUkjyPQo6gcrkpY/UEx6wCiei0AcIZIdUsty/IkRJZMv6piFYSNsVnocRNi45FBeHMm+VTqkxhX3
XCbRKQumds2kYd7ozPG9affJJq/qwP/6kAkr6tuahpPVpumuzyrGZ+v3fX11Mo3lAP2Yqn/9nNMO
nLAHZzU5Lec2GM9xNJahRwZ8QpTzjTN9up0CK/Q1K5qgawB7a+NquHXZ+G3QYrgr1tzfGgDhN6Gl
G6HRImEg0npfnyenKXPLxAGYZtFxbsXj4CzbyGTCapCluNGNc6RV1h0gi2ZbDBMwTcZ2fZLRqAqK
p2T1uTkZVJ8+at76pduZJkCOYerYk7VoPjvBu8grNPfg4nqHpVOtVucDdKu4HPw6JQ6KjRSrPrnl
5zij7duKQnFT/THJmSGrePunCi6NpoinPsPgj47mpHyQuf4wcbO2dlQ8p3oI7dvhPJ/UPXmia++1
cUrtzPHfcxYsVe07LQnn7uuhCdDKVKG2HSm8PNsphkM30w5lPp3clRqCL07YAW55Vngnv2uy+n5e
nc7MSGk7duol0KtuZ6hkauMxlPRXPNg00blumTAEo70cyryiN9pNjwDnmucuvdNacU9G9l6Z6UdS
QlPsNumLqTaC5yjONu5fN8gRiws0dD2Lu2daY81hj1DhFiJEMAbyorEAuBkjuTYfrVM7J2dwRtO2
m4J9UyQLp/TkWBM3EkaJHxvGXQWbm/cu+mVP6RPFC2jRiZE3Er+S6uUWifGy6HuG2FtbC1646T/C
lE+MHZPPxs5p8Qok7LQgy0R353Q60C58RpKQe1YS+DJLf2g9RZnyOCb9g2mpVzsQXLe4AbiwOC7R
HRmrXdf0YM38xGpRIyo5tK0c57ruhMhzz82Yy62ZtE8cr69xTWdHai/W2MXbzppe0N1+tFpi7lam
3ap5JOHKKT4bJRp5n6s7IWf5Pf8Xps5suW0lW6JfhAigMBVeCc6kRE22hheEJFsozDNQwNffBUff
6H5ohbvtPkemyMKu3JkrOwL1SzExjMmYYlmW+5qPZ5+z6jaKnv+Yxmms7Z1jyHtE5pw9XvONw8R5
Sytb7twe5AKuXBWS8Ke9B3o+tc5PUozvAa3OPNWMJew8c8c0+2arToX+2KI3ZQU/eeTTeoZhA5vS
pqkPLSEDsjoMBqbSxfyG9/HdFnC3BpMWoCQ1kSQ8BzMnoZ5idQW72bRTIr5SLfllFtAHZg+0Iuvs
ma0hOQ2auK3WfpLF8mYMKVbQ1DvbJuChqnynYrwIG0+y7LY8ijgrY1fp/M8s2DVN0BFHTbC0b8Vb
kNsqHCcrgea2LjUD8c1wDV26+LTKiSUgVdhj4rBl9gkBYC1RsxP6snuXLWdW9O7V4ApnbIeTmjMo
pRzVE93HDgJo3bmIsfATiWFGyNkoWq17UpGzr+2a12fkJARozMN4oyz9gETUhGUSPc7K7TdC4TBY
bq7RE29KF4d/7J/F4sMYiYVHl0OOITIhHPT+K0rUMVOnsUXXG02t79LC2dkZjA9bvpRVt9eLCk6w
3H/q2NmXafptBc6ZNiZqnHnGwjEK1WRmPIgACAguLtbr0ls2B1f/3cfFYxI1z6XtehtAS6dsFX/r
IgP1kUuLj7dRhSXGXEJO8jGYsUMmKZd1u6bGrRMgEB3Dfsu0Q7bD/DbReLf4op5bIlG8mmhyckdO
8rUqmtfMjN5Ab44R/7DKTMKsU8DRpX63MlYCGJxv40ijuI+bzape1Wg8qmgztd+2E+S7YESrivIl
vmiw6vQiXoWKbn5lgjCp2rco5QnPNsqc8c+s38BSS1x0j4UHfymug5Exs3smCnJvY1XQ6K4sp7hO
owB7ZR/2bvIEkXmP3OYeVFA8BZVXhkhDD26xsY5+b+w1IIRMZr+8kaBSgskiGO2f1u7vG5U/8jHc
jk7LaJpZYp0pwQhpdkJZcgIVfE+6OD4H46G3/UevBraGGfEQZQWiAWNHbgOw495dJqvFSb0HHUZl
OEu3UvcZ0ZjgU/fPoizVVgWEk20e1mNXwuqAoeVA1EoJjOykxRrC7n41Bad6HrdqF/veWvc6bIkt
/zGH6WFC8sPfIPBH5gk3yPI4O0HEWZ/z3u4EN5+Ylzm+c0retHQazKFmaFv89lio+JM9vggTC+sH
I+mU/l09NAOrq31bwmczkdAxpu7rElKGzc22eUuKiCC9fK/a34rF+S5YgjgcaD9mjAVIWwQsbfV0
nVur/5WiUfTTZc5rC2ZEUOIMEX/hd9NdRro4IWLXG3MTNvFCA+FgsfAMnbl8LlI/Be5Wc5Orsq1n
ON8ODPGQDR3H2CPuAyOUQLYvnkouPbv/zdx7xk7iiVAWaij4fsxOuo23A7lDv9GMGo4XGhgAdh3P
OyILwHwkAXTfbsgT1XO6m5gPycZmGxPw/6XKB6xYKvtwXRQg/Fse6bU79qmfpsvRRNf6i8i6bS+n
dCLiMNmY8Mdma5lMN/2qhBfuZbIcsdMGD41ciuyiOBMOurJc0ofpXcp9idMAT76T+fHRpmuvcRvr
bOBQXpQhTyx7xr2o5s/edEfmoyNTf36GhsOEhXfWsOL26vT82wOkPvQd7Z/b2fPPKa9NY1rs4/Kf
yIB1V00bMIPVxYvKi9kE0bkc5hMLd3WA/w6sKe+plFBkNeACm1XwZJlQptwK0XCD4xGqsbYUvtr0
Vk5Q4DKeAud/v/r3pZtldB5EYrJbo3lDmMogbdWxfaTR3DgzVhrnidbmTdx3zc6t6vjy7zdMVF2S
laUMlXFN7bXCA8hrYAt260FB/Z78a/uiuxg6BwUc2QX9HI9lDkGIAaXfske3z6ZhpOcIZ5bdRGdM
V//5IhdWSy02eIwLA0t7jqUd/XD5MZFrc3Ri2d15MYbuLGXbHjtCk2J1yDjrF2T5//zK6OziFEhc
2Xa2L+Cnbes2QNxd10bT+uXfr9IV8x05BXWFpvgC6+Cd2XcAiKxx6pvmEVgi1TRUaAyJUJdu/fLv
VxNRiWPEukgrQ11ETIFn4DnGAV7hKTIAascAqFq4cihnj4iG1IgGwZuaYuo0nHjhazkpY9802esI
YzeEpcRe9N9vT6MUF9fO7QuYwhLqkndNLXgJ//1SUTd8SYDn9Bx2C4fSnoykhom0frGM///V+l+T
9urxQzpzD0ZV+/cnJCfbpdYiOxDIff73P2WVK89qvPz7LTww//tP+Pe/mQ1qZ9D3FuMj1rLIW/Rt
aJmARoPkDId1vVNRSZFG07P3CtrhoSoounHzHqtGQ44hNTv7y+4WXrMsexxY/aKs8VQ3bFrru+4t
z5XxpicXR9DSeU+1rLCF1d58NzXDxqzb9Ch9XdKPFFtYLid3xwPDeBoZpkmlGvk7K5/fzkJEl1Zs
5zqwQzRqAsS2t51qH7fXygj/9+XfBpWVPAjwzz6TzP1jW/fHIsooC8SgeIcLYdEbrhD9nTSC7m5o
58Mguv7873fT1uM+knunWXf/gin8iSgnxhobnWK7NYmTlM2H4QHXo+bYHVR5N/ql2smup1K17gjQ
LuZZivZNCmwDflBgl2CHfqdE1VHkFzHmexJPQlFth6z+Uk4lucq7qxk4Efxl0wcdAbWAibPvOlvv
oZL+8iXRkxQHhJGZ+ZFkJBOQx7BiJKwpxNQEp3iqfzfNZcKwgwP+d6K8S+q4OJRW3A1rbYOtHUlr
+5Av/Qls1oJar3d+Qq2H1VkzrpIH9CCb0SGOKnuLZ4OrQB3fR1ZyrD37Jx5GBsnBAs3dxJ8SedSN
jEc7zWhhn5nw2B+dsjy4E1xM0ybVh2Iul+3i6jfhoA+WMrqgIh4G1Ei82fFRqh4ynt/w+GqnnZcO
OG9q9A6HHFSKDhzl8HCDhj0JrZumWL57rze2TidG7KP9HTPVHDoxIjuxItDl3uLsx5qTuRAdsnL9
obEv7HzNrkA7P1BZT5hsfqVDMeP2gjLN0+upz5abWVgXb9y1KW7Cyg7W5obgyjPmyYj4aEW/UGy+
MmyRdV9+lGDsAB/Z2Ta1qvWkFj9OZe3nVG+xR5EHKgs2Nt2jiqdTv3J7vQFPc6tvhRXl/PQmwrMi
NHU4WbEK2Wr8KQvIv6unOuqJSWht3qQ/7GTZc/sdGdydeqSTuUj/OAoGa9c247PfvESiuOnZPjtW
RJ33SoQ22MdaPA7RLt/XvwDfAfkHk9cKtP+tSFluTPNxzHFBLtFwniDwkV87LJ594+3B39zJXoqA
ULk5PQEM4Tbu5+yibEhO2Ng2rWheK73Y4To15laWhNqlLoecM7CrTd1i4ey5U+NAYjJnTX9R2tn5
+XKbi+Qd15q9ttmrZEadWf5WzVBt0iLHpmkRmmgrYreL3x8TtLNGuCC/OfPMDmZQkBKBG+WDw0qP
M3ktEm1uTg1iufOhF9M2QZk2XbBQP/nmDmLy7vVw77SWD7RQfBmyfeGZdoehOSjZN5XDidG73Nmm
uFNN+rcell8tM8o2qaf7lByIZy6QbSHlM0GfGqt9zBMUvlw194XfDFtVyGNTs530QBK7zcnxDKDW
9CHEzne31A0xoRarW/S3bk1oCb0G1DY/IWeWmxk0HOfZXo2efeZ2nXPFGEBBWs2tK/trni0IR6a8
ayuudNMUln7JXVcyy7J0ovnVKrjHEicHlpCXjJ8Nlx8vnjHsKBWK0fq1qP5UV7IPfQtzKKKc0+Mn
LRocl12/6abRCs0pfUJRfOBat42cedpMunXD4T1xmf4MmT8sgwXMcATlqSYult7OqJP7ccmnndEg
PSBLcXueznEMiE0t35lVvOcItRia/Pdqsf9I1oo6waYyiepkopfFKT9pQIvtvn7NMnc/QrfaDCMr
gDhNfmrzjigH646l9ajn9lNUpAznv1jeZgUyewYQY6mbneGHti2M9KLOXvDr5Ttjdvxjggg2xPFL
7faruxJ2D6dBCFJX72XpBzi/4mM2W9Yt6UAH2iOo+RpYzDCwiGUGZ/VSfSZV5+woadFJvM2G+KUv
NSJQFynUb+yOXcQa0DKdT6J5X5NdvTCJUl01d1+9K94tN7lVzR1HGFWXMK82cXoZ4/FGvcQ10xZ6
JUsXgqwjqSLrIynaLfw4yL/pO7vSDUR55N652Kc8zrGYo/lAPpzq9NbH9bRx/3DgdPs2RSYnePHa
dthkAUvw6ogN/PedXwawMJqUzZPDJ2WofisuJ5v1Z9hwQC1J4pxYxn20s6RhRUPN7FhLvE4AVHEP
mDJkNv4zg3sjGVMdPLe851LfcgTiUClQ0Gb9jGizHUwSEqr+wlRuHAbHe/UseTWj/qRlyYWaGDLi
waUTwyOJxxQjXnQFev8eWX+zlcteLLPP2Rwcks5miFi9av4JlZL7aUl7ut9KZk2W/w0i9GAcC0ef
Za24DKfuA9HNkqtVfOenkAWRN8oNYZAn6bs/xCla0rIaZlKS1PfkClhv6Q7/yvCEEfVvp4W1Hyix
6b35aVx/qGqcPsfOFWipVhpyoWWs6jk9Ux7AFhIuqrhzV5fPAZHbjeu+mfZgHrvcf/SN7qGpwKE0
BYN2JeDjOdWHYRZAE8oUccEuXFxBya8W3W4FnlThPeaPq1ul3VbUHMXWal3bxql2b2DBhcVGdY4E
pvfAuriJWrCsLmRLB6dflSu4Hx5EyZKHMI8/IMpjPRAzmzm34lEdGy/CnRNty3x8reacxaduXuEh
7Gh/6jfcOkuT8b2qnC1bTr4f27Y2PYrRitOf9nk3n+ISSSJy/TeOHP5MFGqZfKvIxnXC1qQBDDHw
Ttgksmdgnn/wsTHRV1IwwY4p36fGcx1YOOljqT4DxcBtlOktQz0UMnrOIjLuZZo8YDuBqBwTA/dK
njpmp++y8pa62H+iZNOZsCHS/nWZq+Nc1cEmrxkhrQA2ub7OegDZMAsm+fI1Zd8gyvSj8TB6GPVv
4ZjHosVxlFfjq1eUv9jIs21H7mCUxmXinWPJX7zlvmuinoA9dMPM18QcU3HoqeyqrvBtt7KEReNG
RANhn96LUR5S6auXGlRnTMA+gm8XFw8AWkkHqroikfkGCUqddbHcfBMQvy3ZJ3UsjoU/8cjDBW+0
/km3K3PfnvvtMnADT4DuDUb3NLGYOzIuaT5tdn8w7u0I9n0q42nrZV9Bh2bDVS5hG35IxmU9ns2b
mfAhjT3DPzrWuDfd/EZO44D/zNiwnAUHhZfbG2DzCk7WLOf8MFxuqBlInxPqPRvlZcTuXH+UNFyY
vpOEtENnp4hRdVNhC+U9N9gUbxeH2GzN69TwfbWINrM74epOkaAMb9fPdXQZsr8DuJVL7ahfS23S
fmDkJk4748fzb/PcYFVZKEOvs25fY9zDA8iQOAGP5k3HSq9r9j1AHtpLto2qSJalMN/8difjGs2j
h+hmjVmK4Z3HS2+OlySgGdNw6y+DjciuHbGZmtgxI49bvtKa47RKnbDQXnuY6w+WgBc3Z0tqEPi2
Uzz/MyS5yJ9OBl5JtnpRbT4ZNLdZMenhqsJUOtq3oLLbLWS/lQ7zvayvhXANqvIUQJHXrqHswB36
0EASLBdWjmJ6FaD1N2z/rl0APw+MNpZdo32Y4YiomNc9dVei53rP8/STqyAJBixKZzY3G0Il2T5h
xTR26pVj0rijU/J5FCjVbv5TRj7dAmfqI9yNHrJ3bllw7DXiifzCUX4Dgc8e1qMgwG2Ll2ZxfmYK
wbeBoW+dUBPnb3dtk5nmo7ah6Kjxt9aiJsxG8W1065OFjZiCk5S6w6D27/JBo1IH4RS1Fvo9ydU4
6f6IFgF76scRuX95bol2eUsmuckxzifxC7a+kcc0mP7hrrd7zNIpZSytcK5L09R736eNiFa4Yi0L
MOXCO6Do4fQOAFoM3qmKY8GH4j1a5rgVurpVpQ+Q0+O9gcFi42Ni7P0G5pIDk7QhCsmLRhRyVs88
uCXCBxGd6mWMZ8y2fnkf2yBxS7S3vqw/a1k/sV7Bel5Pj+jO2PoD9831p1221Dnb/7jf5BCXUP2i
5TKhcyYg+EKjldwDwA/sZvzzbBUDvMmtd+wCCMlWx0+kniZ0S3rjRqfQO2uqetxlMKqDruS0EfOK
kLQ2GPu3aUvYh7qTz7TNHIT51MRZARaKupJni0GNQM3HHC0VhRwoQYz3PSk0lLGZ3BoNlSzuPhhh
uBQIngBVhml9KOprHfjXIG7u27HCGBflHwCOsk2nrWsF30HEe9OZ6EEvdbAphfw1Rp55SXymuzzN
jn5x564yKbmeZJcltn+KSHF5K5K/GSbEKze5sqt4VRMTI21Y4lS7w16t7Eu4fPf4D0laj6scCHg1
CPRC3m6pw2yQ/kFwDURg+1MZySYV7XIcXRzIQ4MNkngiLCmWUmOF/aagG2DjG6Y6ez4/U8yZCDvu
r5LASD1tJ4+OHDk0IQNFvK9a3vxNcKud6hGcf7UjefpitsS5FXE5oD7cfgVpqLAzu4OwsJSJoT85
ZjqRK09uo3IvdjyX+2kwDwWhgbuSzxo5JP6VESULncW9ZHEXiq5tsBnsB2g/akK3krtFehMULPsB
YBRc4mb8WipEkNxHma6MgZDVkHch3jbUdBxGbgQMQ/AcDCKJMLGYX2x5mz1EzHCczQlTv3kAa/gn
5Qglzro8iyAJuHKv/mgsrzw+Z0EQLsj5l28Dq0qwIBQPowZBBBVVb2eV3BJfpwfeendRafz0nbcc
VoeRoXG59PFwlJjMeSV5n6RTc13k8NXohY/i0hCdZ3+fZgZ7D0PZxB2trfYN1o0dby3bA5zIT37b
djy0e1e9uBoqVAr5gHTmgozSfXHRK/ZepTIuH2h4WNJogCcbZcQ13mo6BvrM++jZYF2VwrHL5I+l
zicsuDiFcW5y56c0nQe/Xb5qJyFBM0NkX/DFOShSYRwXCm6Y+UIsMN3FTT48z8n0e/QhCNg8Jjkp
8oA3CuZ9snL8HwuWXLT5dBNuF+rIGSw61Ic5uJQTf0UvEy8aR+SmikSC0aj/I6msh3fD90Tt4BOp
AvLRfvw7iiBw59p5BzvihCAg4GmYoD0jzXFDJxg4MfPdm6CTpfTI+p5HkwJ6ikGziDcj2itLfNhe
9i4RxfAL7KPe/s4N2pK5nB9mV5T4uzdqEmApdfmZmWpXsvNwyC1hdYIWHJF++cvvg4ALuG+YmS8O
WQ+rikQPoZcIERnG/jEhM0NQitoENw0uA61x+2AGmqP7XxlkjG/8QKdxbn58qCAUqqCTNh57vzib
D/ilHVJh3Vedd/yc6OLYuERiLlKmBKrKFc0cUJrYY3oiAZcA3irYo9keXGQnndWNCZEgbGpuMv3S
+ql9gV5MVtPNj3KI2oM3RGsshgd6oCvnEvXeSzJhyIJG+tgoGMcDTUcbTZVTOO34fk9kNtrHVKpw
mSYQqZR5bTJnoc2o9NnVKG5VY93iouqrbKfJ3aOnGBdTYMbvjaA6uM2XQHDP7MzD2iq3SUGXVGb5
F4/e0z01O1ZY9vKncb3uEPTL++K/c4UjeRzj3cwymn7okgKB1ib7nBDHtgTZvifg8IYYS4YwYO3P
qLUfUEl20mMEnXxJeYLvGGGQ8712bpxjQbxLCifZFpT62ZH1SK8AaER/HLZx8pUE0r60CRqjzUKt
z8XGbHhz22SKcAnMCXj15pyDANiw/QzTQHXg+aGqsoNNthPmIhHYCSEgrn4VqattxANoy3tls5hJ
xz2ZJrK+tLcUtYnfScZkBp9mtaayeAJ0cURtOmo71oRRxQQhhEhrjJvSdbg/9XmOddZW+wFdFXPI
d+73/TaJ9QxlBh9JIUgp2SOqe9qK8iBSMpgLMvcwLW8CZq4wc7ZwJTAnpzmkSHWgj+J0SyC1O6kg
vbgBB39TkZSzB11vPNc8OobD4OmxKVeAk85dOl/I+KurjJvjMkhxjEpFS7cbo7oaUHUmh/4hGVQz
e478a3ZVdnHwOuNYZCKQ8V0XEz+Qo672iKzyTGMQGNhr6rC3jLOGyBKsezNyvZMzN+3GbF1CVTWn
Y9kvL/ES5TsxcoXO/OqtmEjtd2l5q3CoQ+MHYyd7PLiZ/8C9mR6M8UW2rv/oNtnZcFnXJxqLoS7f
emqlLlPGjZq9Y44pndbUVIMqSDtY9dqgRtrP9uAB1kINgjdeci0DLF3DwI7TTGyqgQdup7wNQp/G
WgZByhb4IX836fzbGye8FjE/w9KFpNWwYYnnx9yEdZvV47DzjEidvNzYuDKadosv4RRl4zu5+H1h
nWzLnQ7N+ATdGR5nx5IxYsZjAktKlreFS67Y/uJbfLcbJh6HHJI5PuJs+JBj/F66i7ktvCO3XNtA
qW3a4SeC982uF7wgK0sqDLNdHhvec9Rm/YsJFGcTeBU4K0NeZFnfJZVwtkNrfrQLDBQX2hlAQQ4X
7UbvbW3y87DiD2vlTWgX0oBfLxaqEI/IwcfFWqYMxTI6Qd3FGzH+9vTAMCcx+1X2wXI7RutOkhEY
HURYRcV6j8jNPZjLeEMWseadOI6rya5NTwWWNYCD1R5jO/Jag5ZaxhaZ1ADzAnVohezhPJPzUBFX
DmFP9t4uolfF054fhVHtvKZ/shp2DsWaKceKzxPqJQiwZJJr0jsU6HyfuHsHxRY1z/9N98Kx0dnM
27KkoGN0j4ye4EUd1IgePkIT4ytaiK2Ede++wlom4535xdYv0yMs1h57V5fsJC2sGzO2fxuFTq/j
Nggi6xhEZnnVZYOfOn+baD+/dn6HM7jhY+pwaptOwrMneBs9EYd1RqR2MmmDbL2eMlrXxgnXFCdq
ew+Dqas7Ta1RzYQ8dnZ8CNpi2U1NJdhrF3skY0AQefKFiY+SZ1Zhp6nxXtx2fJVF/tYWwN0iqiZC
HUhn6xOmt3Kq7hxRnyFsScYB190SRhnCoZ7KO78cLhr/9lGytL1YlfyIJ4erNwvoncPBTLO0EVk+
SBNsqyj1TEA1Hkgz6n6nMDDBWfFWae9RuWF8UEtQiAvpOppnsEV4DCxH9i0timglLqx5sMCmhLlr
vJ2bGtIjxVHpZxcxqBJRxFXrMs0GyBVLFw7xfJzK6S0uxE9Rge/J88jada6kftNED+lNf9xAYspO
zpCOLCGG1yG3jONYIxCrzLwGY32AWV/uxsx3IUkwNBapCSuiCkaidHP6rI35oWgjKgAb48WfxCcN
rMx1Dt5DF1DgARTqOVtzO6TjR3P5sbsYLYLAHMpP/WgJqU4iTBdQIz5JaRV8GwqzhbA4dt1yfghm
RtzBbT9S7PxXfDHO6N/0ZHqXRJ/kPG3BcSBwFdkL1p3siZ08nF5fPdCzA1aiiLC2mDMQzPWEZhi4
s/Wsdlzvo33NiB6Zgk9XiiGH1FE0iGrj6iG9A/X05dmAO/yhMk+j6WIcw2GsBAOXUzUk7S3P2dJK
lDEnoZXzrtJOtxykbf8BevGnDbCd0jpswHQATGFHwwY4zDXopHNYGqPY2F3ErOrUd7rIrM2YtCmG
gnTLLZaxadRXSWnfUlwbgwtTMY0mQDD3M2koY45FhO+jcfcEgxYU33gA6puIE0dpRItd73WgE9BC
dO8NuPaBoAsADzBosWnSVWpBLmhb8dvLUagiFqybvhk+Y5MURVK7e9V/xQ0ZdK26k+e0L0bZ5zBV
k8+4NE7+MFKRaycvixYvhfMXmOTZGfV3PtjxvmagYkZFUF/rXIIsSIj2hG0u8fpQVspDIroUi3dW
hUM8uPpKI/9XV4lTKygraeSjHn+gPrToGRhIi+oWcQsmtHBvDRanuhvl25mrPW+5inhfEDoVwR2d
67chre77HOuAGdN6l9bCYYvV+rvC6x7psNlNHWo7puEPhGKwZ3qbGpQlMP2sha7lsV7BXWMwX7Tl
PMcJLy7AwgvNmmpvRmQbpsLhR/Fuaic/Dgtr2gDKASIaW4XW2BHrZgKv0X6mQu2ijtfUyjpW8dL6
ifsi2hCujza+oLc9erIKHk0YpTss3R1jSkDJZUNDSbJkJ5wt7MxmxKEiTinj0UiaKMI91Z5I1DzG
B4eDuQSqsrG/InooN0mGdhYlEBzt2d5WOQcTP9pGl49RA8vfN2nB5SgzeCyOE4us/rpULbZm5dkh
n4HvxTJeYruk1JtvOkvSx2g2JiyrUFlqONTCTUoCU9558m0KGlBtDQckZK766zSOv/hj48aKr43T
13te+GoX8M525d5a/G6flu537sH0XdKFhxjgvDXgnfcgoG03mPbVkusNFRDlhqqxe7y/P10bXxk3
ubcUy5+M+XaTxsSQgtRG0u6bp5Rvbm9occ4yCrmsHoXSNTt0MVqPqzxnQLaD3wX1sWcThtrqxeQn
CKjSZL1gzp9OlWOyKOm9yKOOPl7Xf7eDmoCinB4BiCaUOgxqn7dwqlM4LTTukiJIp/yEjhGHmcH9
ARvl2nsV/4G4HZPOoPpn7J8CnA9Dzvkii6HYcrKN4WDimbbymE8KK9zHLgVazZVwYxQp2apQ4+E5
Vo2l9owFMlbfficuWlZfsxjAT9cOH01eJoo1AAEsfwUWPrxF7c7IuS1Lbk68KM9shYAitHVIOsll
6a/5u5InVsr/C4STHg4om6memYf13wTEJawnXjAG2P080Txl9B4yTMl+JG4Q2Z29Ibj9yqiYD8kS
A4Pu+H6rdHnAk3W2XMjiS0CQohZskRO4xbWNi91D/8jCrPd4wziCjZ9CroGCsPjLRrrFZ9G+tW7x
oUf1WNmo4KNPBWFQp18DbTH4rlipzFFWHyYjpn0JWCVr0Lcobln5l4lz6PPnbHRwdMPIOpZWcAQV
sQHi4MOfHEsMt/a7rCXGDJ7/sS3/ZtFQfSSe/5m6sK6CMiouY7TctxK4S9Ykx66233IV0QbS8Tkv
1x5thD5bGC8Y+H6P3W8Z8xqR9ZGEjFpM/AEe1+AXDV7uUZOqOHjZcLc0w58uzj6WWQBfURYrSvPD
Y6sJ1IoSEYOzhHneCUv24YWdvIJ/YIfABiYCDsufhQZTuxfM6j2WH/OtGt9cTdoFgtGlbawm7OJD
OVnWOSNhG3NSYJ4tWTVaQbCJK/9zqMRzs+hPBRgxbfk4ugbimz3G+2LKnDOd6cBozv3cvNUGOZh+
xEXoTLiR1FMKFKjoWZz6fvZQ1RRewb15yLrJxqsYOZuxAHCu+v4IQlPj1693Dk9DbBguRveBCTMo
f6Imqk5L4//uGNE4u2gPVP7ZR85Nk+y7H9c1AhPdzvSL91FD4E6uolbZbam7ezb770vd3+vSjrbU
ou+X1bzlK7snMU/6uvFwdKJcEvNy9tbs0PTBbGXX72VOjWRdIz9LZAuk5Vd82s98WyfZtQ8J+6p8
LdHM8DfD/qEctPLu+CR9mfApcLj6DC7cJZ2eRlC1vEcjn0rbSx04BYrOZ1WTPxwTMij6b9e+Leyt
Yn4aG1smat/V85vr5S+rV5fSmTstuzn0kvxrIncTOsVLjfXBstPo6Eqw/40trx6Hcic9dSz9lBAv
fjOWZT+e4GTLS1afK99jiMvHacHWAL2qOnl6L2Q+XlSBSo9X92Ci2GK/cH53CtRDZwYUvBvRLde/
ar/gvcxdSlBpwuLP6LedPDhgkInUwKMn3oqy1d1LI+If1ZZ71QxG6DBPbMfG/j1EA+bO3mZwaXDz
6SW58iHkRZ5Tjhoc8fGgsUwib7jqzg3c5j5bq+Htwg+VRUIWJD2aatIBosS+F+YQew+jTyrei/oW
I8XyvKjok4xKtm+D/C6p+R0jZ4w0+zPhrgqhTv+YVs2eGlzYLlP2KZmKfdBP3OzrKGU5wBigTeIe
jodtB3hZINJTnkZXyoL9g6XU62hBXZmJ4K3nQseTVeP6yN8wF/io0w3zsKo5uiQ6u9d09CWvVIcC
hZmaAlAwvfCvGR/MbYGa6QU4M2xv15UuRWjpZHF+Y2XlcrS+ZoivwWswxF44Rw53u6FiJ08zeuqI
c9OJZ959v0Q+bNks1AhkrXnh0wD/yP90+iGG505dXXfrh5aBOQYJ79rvM9yyUIC8z4LpyeuC+9IA
Ox3/Cz33yY8olh9vKZZz1fIAj4Q4umJ8rji3okSvBlGGk3n06HD3V2XBx6vnSlg6Y4Xd18rC9a+q
zV7yiEm/RmNw9jqYt4bhTZtKzN0urpaHBQ1mOwWHmMkP2gw3GZDZZzm1yQ4ujqQegtTC/SQxVVNl
sonxiKGRyiDUtvHLqXz8Zl7NdlVsPUAUmzrCLc27kceJJe5LF7dMJimHToV3KtkOxHjFbNICO8d3
WIHMzc21jA9/Zn21NNxGyeOZoQWMkh8Z5qm0IcGNx8e+KHPFvAU8qnHqbkYE2U3DNRQCjXPSeAg6
OZc4zFTBlUphShOajOzccAv0+AvaYsR8PJSgv4SKqR2HsFThoqX0nqml/D/2zmw3bizr0q/SqOvm
jzNwbKBuFHMoFJJCs28IWZY5zzOfvj+6Cl1OZyKNum8gYcC20ozgcLjP3mt9i7qhj8t5HcHYuI0A
ELmwlYyFNgkbZFinAbryGjzCWTUeSR5LGjmrCpLjrnXX5dKNrRExFab6mEpgfJlLcjF6rcqn0PlR
uaS3smN71MGHgliCOMliAtp05HPlaFH3ESJNHAsG88SkOasqfOzK0DjEuG47trQ9peYo5RYxRHgY
4xLwioapokcUlXX5ymuBdRtGt4jPZFYzFjC957Lonr2urwk4qjYYuE9pAavJj6OnsczpUE/mXhYb
s2puCYIhzhtZe1iqZ9N1T/QvMpagm1xT6ge92HchsyajS7ibvZBdJ8YzBkJb1RubZBEuR4bFUtuI
7ajQD9hsRQCHv5KzYq/LXF/GmOADpdTJKLu3zuo//ACFHaySU0J4UpEmFrCO4bmIaamQir30u8nP
jrv7uUG8bXblquf2T7osWScGs1Fu1WeguNUGQ8azESanAI/nKkmL13gxVkp1ZK26VwYTqUnJm8Zu
8q2dZQ9NQCgEcaR9tiOxbmfATbwKxv7kMsmmDRJ+5MZ0K/2p2c9YZ/reuRRsXDeyda9zO7tNiuFr
gw29a0Few+PeeEljr6KS9i83SIzIoD25MysHcuBb4x2GB4+MRuQjTHmTZO+L1S8Z+ntZigddtLSP
dMnwMp53dmtHe7oI55A06XXRAdWmA23b2Y0ahwNjfH4mskgGVsm5a+qjVnuyWb4PFdQkHiZoPLa6
T5GoLFsVCQYGMGUy9TuXrtxVPbdnP6/hAUUvpqgO8dCeBfi3yvgsnBHAijm7XMr9AMZLoXCk6ivY
P8vxyZ6MG11jzISio0u+EWqWkDmd39Cdm6pqFbnBJ/4tcxuY1X1hqLtloGVn1OMpumQqOpg0A6qG
GdbJJjMggfewM02zv5/jYr4q5X3p2e2VhZG5q71Hjw0MCEWbtDwK3rCH3InIjmj39m3KDAaiJR2U
fvKjtwzlMHEYs43i2lbPZWVQTA4xoboeA/i5mzYEa2xwn91FTYIXTBfNlybJmV2E48I9nEHeu2eP
hiwaioLZchIzZpXuVzdyq0M3Se++Fw02MZW8NXXr04xP0CMvP2pVYi0VbqBMdcFJ0Fu5wqEdbspG
QuE07ObBrEdI8DRzEPbte0Bp1wJT/oMXBcd8nMxX3+2exGg9TCq62Eo0+6CNMBuOQQkxQu/D3gKU
jwzqFGVE3NiauNqy7NBYQU2ajCQ/y9YWFyeOHvjJ4c0hCHvjt6VaZY1VY0Yu8zdXfo1xRL6Qt2Uc
bZzq60EuJVjOZjySdXuNUmqXEtx7ocV51w06fyN+CM0V+JIdg73ijU3K2jb95lx50WsVqvAexTVC
b895UnSveKMoCiXHIpiMSRDQluwtmghA471TXjuFl7wIWhzTclTZReZeFWz/w6o86dryLiRIuMwO
8QyTWLTKNZwh2pDvAQNz1XSKcsDiXZW581M4OnC2RXGoHTRhODDDJ94+0V4A3l//67dzax1dgYTq
x2/TuvBuEu29tQw3yKBJslXs1PJuNp1jmrg1hlNjumjWBtMtsKYA8NyB7WjXonmJYg0DK8Sp4/EY
lUHiPHmpFT+UETOJuspvpmj+3hBW2BsY+o1FN02o+9Ugqfe170PXTTDGL/M9DVOCvSOUbK3iNaC6
0Wn0jsbUm7VrqzxfGwHSjIJqAmycvBJGeCQkY4IYuVS+fvqWUUgAQFk1fZ1fcrlXYe3eBvUbBkl/
aZ8/zMl0E6RhCjYPhfhAA7EQHfI056MyC5w5RGvM1bRB1IzCIUP/O3jkTyG0Vh4tNG860kN6Ui36
2M5OP205fjHG5OyHhClZKD3BPLBTINiqtoctUc8kI6nQW6NteBfVhGrP0VQL+l5l9ktYFf0uwZsE
SQrbkhMs30N8be355MbGXdAbH4YxRttc0WbR3YsI5++FYz4PCXog2Vcvvii+J1G57ybxJKekXyW2
ftWIRFcjIs/WME0maSOANGTgXkdTp+xr/wo4yKFU3rfOqKYVRr6hMqOFB1Bd1Wbybkh6hFTGYWQb
V3pMqo2qCDrMitemGz9yz99SSF9Jq7GvXNeuNxKxMh2AZpWKMV/nWh47y2TU2rugcWLYGsiQuxql
t4F5sjV2M/kKnnBgbZr+1vfQ/hdIMBSf11fuqW6jj5KZm2HU7KtxTBG3d6ArCL+NKJNI2/cpQ9lV
MqOO1mNEzxxgTkTLAn2qBDGVmfMWSPa966F4mf2P2bPZXuCGScP7nlI2mWtnFQ8DxF44VUF1q8Mv
0qWzLVyGQSMF9pUz2PuCwkbZ1MZGkn0xAxPvIsG40Kz7tZPhJy00mMGOzjwyaONgmvBZjZtyaYkv
KgsJlWdonBXuh/08zGSIpCR/eVbgYsHH5WrCUW7HdyZa3aaX3tHYK9TK8L9obRb5mhPPuZ2GQ9bU
pxxwYYxzB/xGd9ekcqUpgDr/jsHIxaNfO5R6LWoCmtqCeA4nDu/nBJDcbHyKpufdka6brvgIXBus
HmL+NjmoqaUcW+Tik00Tqb4nw6UDcVfcViHWPXYrD54yvuBlJh2QKBJaKQOqG8/lO0gttl4T3BdT
/Fhlza1JDwPC0CNp1zcRHusrXxoEAGfm43JlTY0GV1vpYy+QlJICucbtQI8YbQNs8FVjsdLRIHoY
XXWgf/bSe/YZTD/ClvwtRQi1yiJxicLqYGcjNnrvbFo5+J340YQ0rCrnIWuCW7ex3xGnP/jOfVnx
NqKZK7Ygo4he0s2b605nMFWYRg21njteqZCMeRfKa8iLK9aEVezO+QakEsFxJJeCAnqBFuDOfB91
xgiLwlbNJG5Oim8XoHWRtjjEObZvXT53GP5MY8hWYgaJxhW8cpM4QFQk34UT0Ui1rYNyic1V4WbA
TUga6KMgjCYpPrO+Ixi01Axq0lsRap47Nd14KRGPlvek4xIIRYPjkLrGpVxbuZbtbd2pK0E8cj93
zT21/vesUQDb5DytGoMZPal652ZIrrn7gZeKT6sPl9nFeIic287BPxDQJDCw14fZpBfoIktLvHIc
ZP2zCs9BozamgoiEwIk48HWNLaVQ+i6EAcPmPjrGVszgCj5PE+RIWvQhC3vSO6ZiJ1X7QdAEvtyG
HlTMw1flNEK7cV+EnnPJ3Oi1Hnm12zxCV8CqJjZEJdMFRAexke/awt47k4ftr8i/4K9rmIl3p0FD
orXJ1p5L1dxT/NZX7ZPSCOVaZ96NCddsmK8tifGXRYGxng9j148ZHs0+KXRmlSOa9hGnuWxZAItj
ZcaKp9dzYlw7TgCrQXhg11zaMKEnIdccIIPTwZRTtLU0Mw1KMxywSfdUpmW+j4GYiDS/yFlCyMqH
YBOJ9Blz/HWMqeCrAos6JGG2DhyesNnIP4O67reuhQY9aJjc6eiME7I6O04bXXrHvW2K/paYAEzr
sfxgV50Ttu5RfgE6YDMA6BKnz13A8H+M7F3pYyEpfW+VoN/qITWsHc+4RpwJycqNTguB5FhmqTpO
k/MqIsaMRkFrTQiGxV0aZLdNmB7FMKarnACS3LOSi06CExYaxt4WMyocWbvQjE6WVyVrIyHWsMjM
ah/l7MFhKJT3DsqHyCY7p84RnmX03ujwoJyUTkL5Ec3oN9zAp461dkIbK5SBC0RFb7HzOjc5QSCz
T3VT9Pin4M3cwMg6jqORnYWmtz7bWO7k+Cn8Mkfeam6gZ+BnNBHFMpVuzRlRrDu+O1bP5iRwegYk
yLqrcgYhAnyDLQ3sqzC17sD5bWkQfx311OwStJ83nUTyQTg2Tf6AuQg0rSs8TAwk9ezyNfxqZ/jn
SljoKqb1XOCndHgXDJTKG9+EL8k+FR7T0FJQ94pZh3yw6tLbFalzm1iARnj/b8xiYJkPWDlo+6wc
hSDNyTwy0yunOFd9+o0JYLSFXH0wyji+ydL8JdO8+NoAzw47oZWNmZbwwuyrg0mt6Vmhs2qtON34
tcu7Frb6SqCRWKsYm0JqUdz5I1KlyWbC7U7pZxV5GHRGCGq47W4cnu/rtvnIJEZrGXkssT7bamC/
K/uriXACgVzz3ajwxHRu+hSrpLsQKHQqsjC9c7IauLAXlbsqR/OnDWIFa0OccGbVNGnce1UP3f1o
IAGbVFXsx2knmmBYtVCfvKz5ZgywowOn/u72TXbXOuNXIKrRnVF9IXVeI4uIEEFgqfFoGCgRp2vT
XIID8FhtZv5oaPT3iADzlV05FarIJe6YsSwajGfWMJI1Hff7mLJZt8XXEWbHohdjueJ9lztXcT/j
7QzDz6DzDBqz9e0Y1w/57DjHLl9AVl5xNxes+Ok8g+w0UOjpgL7/IDcWvKGVYfSAJZhN99hAdVVC
+Z/9C5r8zTiPPBF+/RKW35RkGFyr8uI5EH4ImVzjq7jMCWSK3CFJkSfiMWN6kvl9vKnpFYoIJ7hi
2tm0L8ia0MaFqCK82reX1+lTFc+vYJ0Rf8luKTQXn5NFmZcMB60ttUrL4En3VnDfNGt0a9h16GOt
TcOGZsqgtVUeollfKrZiSu+LaSgwuCFqcMehPuRtNrwihd2U3hA98YpPz1NrPUO1Ir8KWmveB6es
LpJL5bjlnY8CrLTskpYt80MnFMlFWWV66JeUKAUl7/LjZwOcxQwL2OG16fnHH4vl73RQXuImm08/
/sfaLgcQbBOpV9PEC9NytkbdAOGYtLwrM4pDh66CQREqW0FdYqZ3HTr6azaNZzAjb30cwiQKB/Mq
d90PMtQaYCeoP4B76pVfiZKwzuzdSTNW0HMkclK3tIQtppqRCDImbzXmQ0nzNPGWJKbRkKvEStKt
RR+ks9VR2AVisj7YSRaTY71kpRoQx6YU7nbeM+zxPfEFYB1Qpr59HsjXhI23xHYWzm2eXgb83o7h
nZPI3hSF8Fggg7VZiq/Z+KGKu6rrynXhBB57kerWdTt7zRIFQ5lou6ZFRREv86aJJrqDPBJUr/eR
ufcoSzZp7CavUQP2gNhSb8SiSpxBuidwmxUiJNqokO/87wK8HF0YT3fXibAVgqvcOAZQ41w9rBvo
QDQlDSoYGs45GKVuqAT6fULkepOhHOmg9Y7kSlqHrX0BLZ/fdWMsnnXxrUIvtMvUgNe96F76MClP
Y9zu0S2jOinF2qwJTamCytuUhTjVilYEcww66lny2mdxc91mcrrX2im5wiz3JTpbV1IreVMFm0Qx
QbCdErR/sZoFHA5eEl+nYOC97n5THqWpl+DVL2r5bqcxIzLelIn/0oZ5AsyvDp6kdj9U3ryUMPI3
deNwPrN3nWBk0HrBIWVr32rYIuc9BtR4eLUn5vBeqa4AS4HpmjXJX9l97T2kfZIdTIVdMrWy+kmX
Jr1//t9V4B+HEMtPpUjHw2llwbiYyQ4bNWVFbD0NyGsgdUH3BO257QJWNFcX3amPXt3I+k7wp8bI
hxqKafsGpsjJgS4Hx7DHUBntkH3wODSxdT8PnJll1GcUxghGr7xypcZTXeR3fR6FvKKcx9KbnM9M
LiaOLL3LUJZRhRh3iueMhPb4VRfhI+HIrJLGwArFKG3TamZN0pZHNFzXkbS/jujNrsiEYb/Sx4+w
SF7jkiFJgm/9iulRQDYwLytZNtdDjjHFUPSuyXgJeRDwMXxTHVMabiQ6OO/I08az7MV7hA7kJD11
09qU6jNoLhZNoD3WjPvZGQI6r9ErqR0VITkIYiKGud4cLiQwpvkmqKZVnTFBq+fbkvJsTQKasSEX
eAuigfMKeHQlVQ6Eu4u2VV8N1CbSx93iEcmL549q2DnKBJ1PLqsvopm+4wNESB5m26Rht96Bf6jU
tSCp5STxjNFT+G7S2sT4wrjUrc1LAmSIrUrO1aYrfGV5ztf+Y0bafzB7DdivLzctIT2Y9oJy56N8
JdS2uZRV07w4EGLGwX705+bBrnoPB4/YFbDg17N5noK+P9RWHt7ZAoF2gCcRPH3hba1a3SKSKigr
uf7gI5jZwfnIcR3bbGIX6Gzn2BanUufUAw8+Yymcku03w7T9bW7YOFFBz2Kcu3ZSKmxRJ19QF9U7
VaYn8ImUsmbDCiRtbKHeN7P18DqnVbenOZ5uJk2lQEi4S2Rya3GbA/2JkNpvSysjlsVjOh/X7r0Z
1/XGblqEjdyWsUvYgVNjTOj6zAbFlEKRRnvrNmKvnJtKYtYuyEZBN/YwNIa5mUVyBj34nEU0f5nH
u9f2OES7YAifE+yWNLwUW8wYR006lsCEMhypmGUQ/bGYx/IrEE/iXMrS3pFrSFdmxkqdsFNgzvWp
/MqCFGAz5ygQx6FIggho6neyLO9Gm25Qq8UjOIZLE5qPARZL9DPuPi2dFysZkSKndI3HJe+zBo/G
DyMI8u3mRnx5xnObbpUfbclguJa0LvbKNHGrgMqowvbJD/PDXBP9bffvXgcukkgJsONdcBcEySl0
WZapIaQ7X4Y+3mX04apA7avKvq5lfYO5DmYxlruYbVLdsMXMXl25RqXroTBrji1kmlUc1d9DgYqz
X/YeQXhveem6b0YIhDkyC7sCbgIb8WD6+nYKmSwO9dpanNQkqhJx3TTjpq+RjDAjBxu9CSX66crJ
SevwHx2r+bCkrNaTyF/NtKnei8kn0lMQCVYBrQXv2Dao6fJ4eLShDTTlkpdxV2eZhVgmONVl8T6R
pUog7rrzm2ua9q+uK84MIQ++JLKh86w32VNg1lZ/TeLZxfWdSwdaupbcOZ6ov9Rd+OjYybtvelve
xZuhG96zONYnarwLlOyN/6496zmYFnvIML4BSgLRMgUfuimWuvfBLwCojRoiFkQ8ryufsjL/9A3C
lgd8uJrbIR4Rl0oIIx7mFva2+h2NIU2wrNiUwjKgEXPnFUgS2tA71KVpbujisyOumq3rcm+XvaWX
iAgoel1zTOz4DnB5xezLf8aIGp0Yz24GmmLXYrLcvZO0eGvICvKZ1K5EEB1I9rnXi5294SZaV5Zx
m9EUy73xQzYjdLgX0ViI3quKbkNqbYD2mlz+s0Z3vKpL2Jd5loPtHPt3FXebhZ4GBr34rOr5qaKk
jIPiRqLIvQoAWzR4fcdyuJETePLw4LCP4eWI6aLNHijgov1YpLiK2NDGIvQ2OePqFYPc4clMQ0Sn
rDklLqKgJrLaw4Sf2FmyUtpF4pyhCu5q5MMS4QNVQqAZDCI0qK9qNHzRTBOkK8d9mkI5/NEgm9AK
srYzv25M1JZ+cNfV8cxQdUSxRjST0zHX8xgUMkrk9RdolOgoC9VhJmFhE7q8rOmifDft+Zi5dfUt
XSKhmFxVmdW8FFGZH5K+weXVM/CuM3TKATsD0wreM89q3yw/ZIauPOMREQS1cUiscIR286pfzAWU
Of66NvuTv4gJqI6I++HWoZCkuegnIQgCB69O1ZYPFr73zYRS9Bbmw92PO6fkTQvf47tXjM9pit0F
3gr2DiqIXjAAR88Y3wmKlHPQo7qBuSmVfU9SAP0vo3ROWhVQN6E+R37ymFhhs00rIi07Ch06Uy1t
m4lpve9EwOZcNkIxQbph3QbnMvVAO8lmPxQl2XZ6lfKgrBjtBmta3tB7G+scKiGPIrrQsengOOXF
PRBBtZuMLgJSU4BSRu29tp02P3gzbdnKEW8TpN1P4QIhbytJZg3YTGaGehcHhGriTF/C0uh+tuml
Sfv7wHyWuSNfhumFJ/u6t3qokLUh90Ngfc9jF3DGvG5MwmVTx2XV8r+hLQea6G0R8KyFd1t5/UXF
ublWqs8IzHkICrq4/ozaNoOF2U8avI4xPscMkhkS4VshsJ2pHsWkXLmgoIoKp2648CTbqDKXDI5z
00yEETUJOkiJNL4ejavB3EYlXoZGmVgAPdayEuUzDQtG9QGtKFEBlzD0GGzJFnyH57JqCvcpbLH2
dxP7GomxtU1y3Duuq5lN1PeVTdeJoeiD2UWvhSAFit2vte/6+RqfOXI6f74fkuoZMN1lclFCx+NN
64ONsAao/V6UTxDIgBdp7b1mW6uD6dBO8XtdIOoymidGy8zAI8Tq3GX7HGXFHL5OskpvkOLiilDA
DQznuS3v5q7SRyubWOtAbnaYRrdOjGsZ93PaBO3Ry2NxTHqeHL9ucXA5wtzGS6qwtuShSVpuqgCl
lxPP7j7wxgBpEidT9xHDvxDkSMI7orPgbTg54Ti+8UVllb2m+FArYpF3y0I+BXgznODCvnw4FnZ5
h8mzz7KOLnSIrWgSjxnS8MhnNcBvfi7K/sMa7acOpRwJv222mhNiBRmmjh5mm158TFgDRSGf8/oD
RM8zScB0PbS5KW3/PZhGAvIijth19W2NamlMk5cw3Q1sV3WQXQcOyiaS5JC2LCK72DqjkcJDb3bP
CVN+BDtYvDUNc4ai9aEBL1lV2l6JJrsBSfwls4rroCsQ/cwtkXyRhcV1wGkjkWnVYXsOx54ZcHUq
fetSkURoCoH2v4ng5gUMSqERwrpFecZ0gpZY24V37qx2YU1sSBgFGMFOmE6OfeyC2VbhcPDqWR5j
HjHE4XVw1FVebFwmSae0MdmElmP1IGHAob1NCHmwvJ0T+Fj8NXIX/L3YOFBq+Fm8xsOMCW8UbF6z
67CejlFL+AYzH7lTw8RhuB4y9m4iGVMxJexz8hnToJsJ2sT1sGbuQCpOySQrZD8cFWBF03paF8aj
Hka4eUV6Zc9UqhoU69qZjc3kFNMammuF2ShbZQEQaD+OU9pkSCuUQ43RzZyPkBPcund+m5xwgdrn
vpZ73oDhrmuilwFJ0ziW19FcY6NlgGXX/RsJ9aup1y4jeo+vk9V3Vc/LcpjdE3IAHtZkJm10SB9m
l2iksH/7wWhHGjysIr4N8r8TJSeO29676kbiN9252NtZ+hXHag23MWDlcQj7w0Zz49HmdquuJg3H
l9smCoyVVtg62jDgq0JZ4hk3Dr7f1Cun7j7cIEYjKDxEdIzHaeT6xIbrEhgJnUXyKKujxbPy0BQQ
4GgyxTcuZwVxJ6IeTnHpFN8R9NJrk/5LZKcvY4adDeUgPmGy069miUm2Zs0JZugZfY4sIwjYWZLA
NHCi10NNyHnWAVlw7Kc+6uo9TtnkUMPP3RKabb14ZY+4IhFfJ2dp+Ln+eFu5bnlKGk17Rc3iq3ix
QyJUGz0QnI6S8VBEIdx2b3yW5QkJyvgCEQwSVhu2PEP8FisTeaCWmWx//NYaaTYA6s5OyrfNwwCr
njsTlVdfv9vtYNz855dQ2P/+LfNo1gdtj7v//Nl/fs4eM7S5gracBQdwvvrxN9iljJum5ZK309uP
P7HISTjUQ0TkHuN6O0E6Zgc0pYy0chEE5MtNBZpfEVD40y8xgYM//Xb52x8/FyRq4bEAlkMrAbdb
gWat9G7u24XjaCLvhWazqupkejRHdgTA8wek9BKlazPShzVz55p12j/IBJt8YiLbGRde+vBak4G0
oKr1la2ixzpILzPWIjA4kp7/sOwIyuC10V3LEER/n+cSgFNcTcd5xkWHQGo6TtkSBOgMi9bNzW7M
JsGFMdB2LJkG0boBpYIxgBovZKuUlbiO6hD2ADEHjj4jKf0srfAjhb7H7jjfGLWxmxah3ZSj1XDd
AX4KbeaV33fzTRhGm65YxM7RAy8NAt3JY2gLINgdURmi6W7GoqQneuXUT1EZd+vUCJiOVd67X+5r
+uqM5yJF2kD7KaLxgaflIczKx6GSD9ngPYgZMlGJS8sfolccJ2g8CJILFeWzBn0RTV+zktacVX5m
BUDeEqpWSdC6zS5z4p/wO4dxrH8WCQVCBgGmAXRQo46lpnYPrZQjZQS0stZ4sc3xBmYx24BhfG9j
uTVi/Ry73gkSdrPvXOtR6u5KhhGeNoskOvjPGzskmzVFHGLaiDAGFDCaKVBb2p99AoSeCAQUi1tf
RN718kncJv1KhxJVQsfus46DdoPHHKVMPQEVDtOLCBd/kKz2GfUVQL8j9gfeDP0XHXJ/TLEC11Da
cCQwR5WMBeWdhNCj6dr2vv/eRJjFU2IMNkBYoAq/9un8wJSquspcBcDGLjkPylsnXflW4bmeKArX
lce/3OslCyfE3mHU1q0wxntMFJo7E8ODEY3l6ccv1Ls6XeehvdeukR2K2S5P1fKLC6Lu+P8zxPMW
jsDjVH7+8x8fRZe39XT5DBDv/RwJbv5thjjv9/Tz1x//d4K4bf+PJpPbtjxhObZ0pPf/EsSl8EgX
N114bKbG5iQ4SF7UbfjPfxjS+R8LfZvtmbYpJboXUr0b2jPL31n2/4CDkQSPOyywtrL+mwBxxfHL
f2XFH7798x+2kOzVBUp+F/SutrX1S3x4VxBgVE9ivu5W6EbW7hFM7HZeM/m4wl2/MjbmVbMmyGc1
rFllrvoNjNAtfJOrcuWtcY8efkpf/3dI/f9CsnsHDbxt/vkP5zcfZ/m4H+8XfAT8sPzfI4mVIaTu
+Xr6zkQcLDOMfgJb4+rgxqu/PxTZ7X/xzbkonGTHpDz+46FENvgFpH7q+mKcWL+FgVXszRD2tGwS
e+f73x9Oir86HgciTV7bvFmXIPefvpqF5ifNAzWjUBc4QuHmUobbM/m6GJ2tt8R99If3eXz7zWH/
6ozaiqNK9HVghMii//mwMTP6wBclSuet/HCP1tY9qk11j6punx3k99q+AtN2NA725jcH/qvv+/OB
9R8PXBM+kNswya7ju/CbXtsH8rF2tD/uw91vjrTcoz/fw4pHhUQdx1KkTggCCP94pFiHuhZl6h5N
ghHRfyKfuYFXenAAU6RiHyLPUCJkC39UZgFh9zGnJSxrAIDIlCLrCzXiaqIp95uPtZzZnz6WdmzX
U5JtgvAkPjhnuTI/XfDO10r2BuC7Lt9p1OriFqggo6t09SYaGuUbkEu/OeTyTX86JKdBYY2Uallu
lNC/nomxtAsXxEG7Cyj90C9713Fa69Uw0qYhrfe5QrqudLYTTBtJ0IF5nyybZ8LMXKP418viY/w/
wScIlnRCfPU3j7Jp8gH4QC51tZIOnfM/fn0CJjtmbj0bgSlAGwMHD2Z6NtZxc9BhN4KGMq1wo8aE
COLfnIZf7nnTtF0lOQG2w2fghmBl/fnMj7gnjaKv3D3KJKgTdQIWq44StEWRRwb8llnBRLlkeD6w
PkyHqXKNBDBclM27ISHjCdNQUp11Vg6nEu/H0n9wyuBqCoiGaC2Lwu3vP/Eva9HygbVSCE6kMIW0
3F/WhoGmTM/HsfeUH98sjnXUgTa2rh7ry393pH/dIcyRyBv3HOH8surV1ZAWVesR+zDYh5Ru9CqT
w0fiuM9/f5w/XQKLoZZQjJkYWiyX/4+XIEJVNNplNcJAipyzBzh3C2Z8eCukm6G8cdoPBXf+N4ud
+uWR+3H/W67FDSclanXnl7eZ4QSIIMq63eHquqGh8T2LJ0p4u7xMYfqMsgi++IgTW0t5bRjOBr71
LhIMLmpiPqN6DeUS2HZ5bQn7Fs/MqaRIX/nS3xOi9ZvP6izX9OdnVSkugiWYWGDWF6653BM/LQ/a
NmcgByrbx0lyLc3obGo8o0JOj5Wu6JlMeDuJangULsJSYlShjDmL3y+6CSaPuI0meXdnExevCdpB
gq+/yov2ENflvkUBXNuCZa56GDzbOJJo765xs5hnz7Png10m/itRVOaKpuyw8T3rBm9svCKK4p7G
SHupmrlDskkmh6Pb58qzed2D8EA+dKql96bBnDEuKppLKHPkv0m0TiZeJGE5fAl7cmmi7qZW80NZ
UJvj6PrWFhNiyqq/FgPN/oHSHFstsuzUeElH/HSFG2NzIbJx0rSySLwh0Tbr9nUx86akI8Kuiaev
nqejMaN3dYd9GGImaWpoKbxjwt+sH8sz8Kcr43kCZzpa1D8t3Ji6fKBFOWx+NGdW8Nq3X/7+4ZC/
Pu/LtVcw3jzTVcphuPjHa580duXmTJ33ZaTuDB3nx3kcLoWMn5KwfgZhk9INyb66XnTTV/kls6IX
fxLRBozah6mgP7Wj/C8fWBqSfFm9KNu4Jf/06vBkI+QgnG5PrEX0Sg5YQZeFaAm6GrQaqVRGwJLs
Uobyd2+tZTX++XSbSrmuu1SgtqKcNX95UQxRUfVN0KX71Gqtx0FVEKbttjWLGzGIqgN875ryN2/K
Px3TchwTnRTiIpYJx1n+/qeHzx4c+iWdj46HyEXAFUPqVvsp8yaxk302gUptpPPfvhBtl4reBZtI
2W5L+5fFaaq6vjSHGuqvqWps78WGH/2OEQB3gZE9hklw9/e32a93GW+VPxzwlxNbZlAymGPQ/81a
+Y0tucd5rbA9hHp8+PtDLf/UH64hh3KE9AhV0IJdzS+HqiIfD5mdubS0VX9GToq8cgZCiajP2jHt
b7ZN1ZVXo8vK1kUw1X5zPf/0ukEIxUm1XB4oPoT5S5WbjUStlGBmdmMD6ol4AbhIPaMIUrfDO6Oe
ug8EkMHt33/pP51fy9EmRY5nKd7fQDj+eBPxTtBI+Waxt0nBs6tX2COwL/zfrEa/VLcmtylPhus4
/Edl9+Od99Otqirok2mqBLfNtJYgl5LoeUZ1Fwjo0m1z5Rq/+Vp/8WxotinCpQ+rHPvXIhI6yhhP
gH32lUBripBuFI+eIJbOGLd/fwL/dNWWr/bTkX4tRrIMQFLMkfr0TYPUHg5l9NK716nh/aYY/4tL
ZdrswBVKG9dhz/1/OTuzHblxIIt+kQBtlMTX3JW1uxbb9SJ0u2xR+75+/Rx5HqYqK1GJHqAfGnC7
mZQoMhhx49yPr8pwbVlEujsdRBt6FNTlfNXTlLgprT71v57U6enB+7IldC9XmrprsDd9HMqKnG6K
yoahUJsd9C696xOpLjy5M++IOMdxPdiILgmGkyuPwO46MgttOIxIXSI6Y/Dr3cdWhMGfffX1fM68
JMawOBSYmU4Z8+N8ctE0OnYmA6ANxw732G53b56Kp/tANgUCnLZEQeQMZnrhlRlnHqSQphC6rju2
cMTyTt8tfDULO7DjdjjQFoFxaogWaIXfl6RfdRcklKeRTjwMXRZupVcOiCLGrrwf+tRA1ktdz2nt
bFeSJ7vwfpel8mGrI7KVtun8vci7dHZ+/Flu6+pJQ4r04GJngen8sYPnHzX9fih6Wq1eQ3jD8KBu
v34LZxYwi4kLAgYi5AX1k1FpgO9t5fXDAWONYqdXKYotKL30aIuwff56rCUpdTpF17CFyf0A7o4p
T4L3JpQqGi17OGgZFngmrCL6fItiM7Vz7Zv44qxtmE83osjEr6zL+VFRHV4Z1o+sDzlkSt0ZjjPM
5BQAgodwTrZU5/Ok3tG5qv/MdBldOOk+/2LH9qTQ2R7JaHGrOVkrNNykDt5a5kFJctq4A6nhSPb9
gSa5514bfpj0RzelxCmxeYADvZs76+DR9erpFEC4HCukG5qRbaP5xQ3evn6cn75Vhyfpeeay1Vl8
sSevTvSN25UOtt/0g11XMn+rXQy/8+xOby49h0+rhKFI8Uj8OzwJ8ulkWzBLo2/jJJ4Pae8EHjzX
asQEyYphs7pD9O/X8zo7mEHwRjBDrHy60YEI6gNvsCe8N+h21cFsIdhs11aC1OL/M5JwTZMD3ibP
8/GTq6o4LugnmPAk1v0qnXY0SeASrV/Ycc69KI8kKFMx2cNPl32rB7FFy+x0CJLxIUeQnncet5qO
CribXVgUn3bV5U29G+tkSlE4F4CCKHSGVvrkZPKOHos3pYxXj9YXHL8vxJ6n2UcyDB/HWzbbd5up
aIvZyDIeoTMZd44ml0bNZsed4mlswivTmw/l7NIBkD3YOej3r9+fcXov/zu67ThEh7ZctvOPo2eI
V4mkJEslQyvnNpakyQ7AN4V3+9BmNVz6utCf+rGDjWcnUHeFZYJjwyH70k9ZhvqwfS8PgguO1E2C
f3GaG0qzKQ7QPU2Hduo0BUl+mn42rlc/ZGX5aohuuFKEt8gJSvUAb9o4RCjCaToxortEozNEKA0v
UIcG9a+f0acw7+/vWvZ20+AydHolnK1Sr0Z6Mg896vldVZvpVTyF1ATZ+aanwaH72jHNZOOOsjl8
PfTZDxnOK+k6DC9IWJ68HS5nNgK66QBy62YOHsjpfc8RYnw9ytmvy12yQhQ0uGYuf/5uBSKuK9AT
OtNB82ba8xuzfcO+HI2Y0ugINJRz8/V4ny7Zy6KTusHzlBbv+/RMIH8yCdVDb4prpBwzhPvxOMeh
siG4xvEtAJJiJ7Gj2tZa+WeKmrtqktEm0JC5mkOqP+aFBbafxPrCG5ym4L8/dcu0uQuyHl0265ND
tjZpJsj6YT4ki7+cDUBhk3uQSmfJ+fr1oziz5i1qRdxRllSTdE5ecDxitkrL7nzAnR0oz9R12M+W
dPRom68HOrOSOOf+Jr6lx+V6CSzevePYdZb27cQ95BUmO1Oj/UQOHO6soVcXorCTKTl8v1zc2aM5
T7kVidOTbpgjbLohi0W9kmuthFYztdWlTPLJfP53FDLqtq0Th8qlDPd+PlFq5GYom9RvIpV8myrH
XWnId7aupy7VS04OhL9DsWA5SIVlENGfvCPH1IJyUCL1tbalx8vK05U2Tj631l2IQGfVttbjf3pZ
/zsi12XPNaVjkYY8mZy0ylyHyuyLdDQfDVPLxSby7HRadVV4KUFw8vV/GuzkvLMl1JZgdFLf080X
3YNFM7klqOyY4pdqv389M3N5++82+b+jEbzy1S/FU1LQH6fm0L9vK5P3Rks0ivYhnVNMOY3eCPEr
FviwwaEu6OfHnRQttex/oUIGage2J6djEeAAop3Z8O5gM9BhmYFIxwvPaehvmHTpZjeR3luYGqj6
e5YI5yfegsU/5hAsZGzE39Z1rQK32X49KYL9T7MymApUEjZqtrbTWYHB0UeEvDHc7hSz8yyEHCpF
ve9CG74thLAn3HO6nUdf3FXp9uNtXkKWwwe0vJ2JNeCvA9ur3LJaY1zhITkKIB7a9H2trc5+Yduh
+WSm+6A0NPuAWVv5bZ5pBnGrMDpWpiRqLkFk6x2N621SsVgyRyEWFmilbAvAiRmJCjrpUCHI15Pv
c12712GfJNOqpxl+1TYRjQ/cA7ZjHui7sinsbTzk1m+sSbxHc46KW/Kb2q2GAnVPgykpebtrDjbW
DrsW6syTZXv4OPc9bIpJDzf1kEPL6ya5py4IHbOxHbzOAlxBBe2HvaFh5BKH8Zph8wc38CgBohC3
N30mvec21+abyRPlEwFXD+eiDKFzFPZB5VazK5YzF/kkxEyIiTurBTIRaZrYm1qPfKUDAj5W994g
aPIhPUMnlPMcJwjC6dUHTRiI7I7hkHgnZvWI3Kbd2SQeDhhK2KgrIXNZVmT9oCtT93XkRuvMTqpN
q0rvINOo5P3WKY0PoHGpYdB9NOmk00ycax1tNu88W8t3tllhHik0J4Y1FDcgM0q75ZI8l7uvl93n
LZCFuGx/FsU0h0ztx08pDjXab60o85U7CjpT4hQXukElKKw9AMXNhSjhNFTk06V0gx4BzhEVRLoK
TsbrQIGKUoI8MKYN6cZHO0+v6My+xlzxep4w73PgUcmu82OvPnr1fGG+y///49bxcfyTIwyr1Sil
ezT2zTq9nUNaN6h0vtam9Js8/X+M5eg61/lFzMF5+XGuLEZ2KdOK/YqrjwmFZHK6A23zCPKnuRi+
w2jIwv+Wzvn7fCmPulQb0fC6zsn8NPiATmoEsW+YtCBGLVgw6aAbwsRqVXXtD5x2LgQFxrJETh4p
GUxpkxkmkWOchtwZyaUkzY3UrzR7+M69o/vNEQiFSdXIExZkPTgfSm+zfp234OjWXTxiwDblgV3s
PS0c4i09sF2/1yOCI3Ra7cBNfpAZhl6OsRDmqhFQeT/Edvj/WI4ICyhRLPkQ+9MrKso568Dadr7R
NOoun7TikAxRQl7UjfZRM8MA8wD2emGE9I4eTc4QtrqoFpdCq8/xAblEniDx23JvkScBDxZS0nQA
n/gicH8EQfc4peGbYWN0nalN1kcXoucznz3fIPkfMC6k//Tlz99Fcq0A9zgmwKHcPN0Ia1ZrnabZ
jaHm8sKCPPfBvR9p+fN3I3G1L8ByMdLkkADOcTK4UkVMJ0RVj+Dm1HSh+HZ2ZoSOS1JTIH06+eim
LJxHJXJOUXyD8buk1jbXItob9JxdCPHPHNhUwJeCGsIbRD+nQ+l2lucgBf18oKAFAFHPJ2IeyNdA
jDIQcdilD95ONXnxi1KqPT3C4wrFheTYmQfsUDpAWEAoxL8tK+vdA54lpost/Gw/iMpnHeJVpyOM
Ljvzyk7lz69Pi2VGJ586I7C9cN+QlEROTosqwdt8bsfOz1w1b5taz3e1q3nfvh7lzCv8m0dYik2u
IDr/OCM1OcOgY+/gU4ie3kBc9XtLa5yHfjAvnUdnHp5FLs2ykFCRuDgNyzkXG43WmNR3hll74MPE
cw9ZxrZPHPVtiGR8IVFzbq/0eFncVxf5jHfy3QFRiUY7m9iQHXjcVEfWJp68q7rD2pB7spdC5Glt
d7ywz515oigQLVJrNOUtS+XjEwVYmavKVb1fBfQpCPqK8qSgEwxzkQsTPPNAHXZUSt98e9x/T669
JN4SG+46x/cY4ICu+sc8QNvXyOY10azd1wvlzNNEA2QtsTJ37EUr+WHpZzRo9WPN0nfxTKwi/dVt
OhpISd9zquc7bMpzoA9WtP562HNPE3EmSjRSo+grT744YYR0XA5Jz7DlllDlOujpJVCtXm++Hug0
rbec5ogXORVcQWXL/isyefdtOwaWXLUrOn9sBTaE7Thuu3Ccb3tq+C6GzcTjRk2jIwEbnFKRcNjj
1ZdeWD1nv3qbWh4peAqwp6unpDSsdyTv/Fq6+d6ZhvSqEardfz3ZMyfgh73lJHKZraAZZmNeRpHP
qKXq7zxm2ijcGVN4LTa4gGTZJXHC2alRs+f0ZxZEAB9XUGONdFtVOl6/DhaPvbTpqcOt4cLUznwU
aBFombct1/I+lVxl7tI0lbJOE1uVq5pOI1v5hdBudEMNF9bMmW/Cw1GAwq6NUJ1w7OOMEJrUdluX
vW+M3nXidnT1qrsAY1RlpN+mNPeDbLxw5J55iKRbOQaXuN5FKfBxSIoRlWFhi+IjttCAWrnFNoRT
eGEVnnmI0tApfZBB4e5/OspY63oEE49zDoMBSk3lCDfZCe7z2XkwOnhzXy/Hc5NCZmbKZdELEMof
J0W/jxoyGaNPicghJg3+kF3IhfDrUc4senKDy8JAn0MstvyKdx94NoeNrMqh8/HJXutm8y8mvwv6
wzvmfYocB8jo1wOeiVmWytHfWhVXvtMtsw2DFFt2XB613so2AmPBjaaP8hj0lTyUE5oK3FozjBRp
HRr6pD58PfzZl4iWAwUeGtZPcuXcMJfWLtn6TRhs8XXZm+kUHXt4kUbp2BfOorOvUOpLrKJTojv9
uJ2q87zcUZ0vss5NVxEOrPgdV7Y1XohxPx8ICFFRQZoOIdjnbKXeWbqmYcjkux7kh8rUrCsLItzR
6Kf+wtnzeU6L8JfvYBFfOlREPy6YqC/LWB/6DpEttLIswd67cbry4evXdHZCnKzUGrm+ftLbdKWF
USGdqb5nVPafpprs/hi5iXcrOlDA1/95MFp6l1jdIA3xKQZzuReHYTs3/hCCGalppnp0iaTJiVI+
+v31WJ/XH/vUu7FOvurULKDmNYzVYyZM34HzXVZwW5Wh72YpL2whpyUKjm/0bobDYl+OTiQFH19W
qPAk6p165mW5Dy766KC5SztfGbQAebSks43F9ZomREQ/5Zov4yrJ400KdQFjmEuh7pl3KigQIJ9C
MY0A8GSXdnVF+1WKPrQ0whxEZvs89GG0I86+tMecGYk6uI6giVGQsJyMNGadASagnPy8G+1NVQkC
3HBUB2ETfH79Ps8ORTaBopNuMtryvt/tn4FRNF2SmZNfB4O46uImXc8gaHDysIr910N93qrZQ6if
ebaD+p5Y+uNQ3hAYbTi6ky8QhiSR+7PDqG5t4Q05d/0frcRb7+sBz3zqXErIniB7WFpYTtYq9gSd
YVdiojqRteu+xrU3irzuwrTOfBEeD29Zoh4L9dP10Uz6zJD1iH0TDatmbLZ7nRbo4+Rm5iYw8ktf
+5nHiGzRoEOGLgbnU19OlTIgjAasxSe8WlvT+t2VAalc1xq2cQaP2BO2/58fJENS4NHFkqA6jV+N
cdYUwJnJh730y2xLDx9IPbtwsn2OuyjqvBvk5G2lFcybgsflZ6H9q5mxSoqzxvHZzMdNXuXNdUmV
7KCHyePXkzv7/lgiVG0pNeqnfRhhbQVaNpijn9nai1s1+6LCHEuV0EMgSz5/PZh15nvzsFGxBY0X
1DVPpRruMEsav+XoC5pHd7oMkvsY5NBh0nrtyemxFViJIq1xDsydmyzpxU2S1Najqiz8VYywfcjS
qNinGb5Rc1kBOplCCwi/XjwqA5281arFFgojSwCfbnKFFztcBLrHr8pmRDfchhV+rXYdQRe2Mx1k
hymDGzSBNcp5Z/LB+xhHtAj2vRkMxpM2tpJ2YK0V8X/On/GtsKKQ8CI3oMnu42ZA33fLLldWPlQP
31bJVtmdR6dvHV+I1z5vAvT7EFq7SzeBzSXl40Co6ttEm+rahyvNAQLmyMk3g9ZE3YVI9Mxd00St
ThLE4TbERrf8kndbqQ77aMbJavRZrd/zaJvhLjAWeNnF1wYFqKYuODSDNxB3zoWhzy0q5CG6TfYT
TepfpeC7kUVfCdDVKTxE2Ip+ZqlpJ+yo3fa1dulGfe5rgflG5ITKA5nfye3IcTACrDAL8oEkxLhc
6ceKrRfQUk3KoLxUmD+3170f7eSRgmRzsaUtBj+BslKa+TU1rJ/wGTcyKZ8SU/z6+us8Nzk0OGg4
F10EAtKPbxA3aAQt9dz7WqodsCDcz05732GRk6Rtc+FwOjc1SpUkqgnmrU8K+wC6uZB1ha+Mo+0C
EQMZH/QQyA1AjGopXlXCevnP02ONMDuLxjvMFk+mVzZBWmiVPfjm7MI5gKQTf5vwwt1BQgSuzo1t
9/WAn9flErkhZ0KNwB5yGjEBFZA4ZjaVH2ZatyGjCkbLrv4YGEZ+PdC5j5zsDtEZhxv/LC/23QcA
V3vuY42Bopg4kBpOdxOEY3zh+Z2fzv+NcrKVWI5IWpl1C3FbAdZJkMBRe2zs5xa1p3thSmcH+78N
8jT0nfGVJGOU09hbWk+VZ/yUKTzQTsZv/+3RkSNGNcjhhyqUItrp/ugqHEJSuHLHagjTWxCl1VOR
F+5/PNyXUejqQCSCemvpKPn4gqg4t03cqvgYjXWyUSk9HTaBzII0xIN2NpMrgShNYSMxas//fYIO
BRRKDEh7CDw/Dh2lWm54oxEf58gctsAuYQDZQAi/HsUjiuV/9D63zxwFQCByagaJAfaPjwN1dQoQ
uwqlP8JVzKl5F7G4GeaR6nxhNBjWSc3YDoMBB3ygr3w1aFWJw2s+5T69IeFtO3FkH6YItycMUmug
BWls7BML5HguZbKrIiv3x3JsdkzE/tZigV6sMBFL/9VKrfsZJVrzokNo/haYE87oXG29+Aj4HhMD
yEjlDw129WsW1R5UQnfMfrLJ5bcxtz1suejp1LEBsJsMb+gQ/g3MYhyePDEKbRdSwbufddlcBarU
7qcATb05jLFaI/QG1iLjzPjWOOn4hImNwiB0Nrm6z1phr2OFi9qq92J31+pzjBsjjSjXdd3mW6FN
ySu4bhdlQBuIQ94Hxbe518N7pzXiuwoDseMwU0Vw0m7Yl2ZVGv4Ylc4/ZVxoEO0GFXxLIqs+AhfQ
bmwa7HyBQgi6vxsEBxfcIVLJ2Rx3lBIgZZbAwjAFMDM2CKks/Zvj1cXPNI7mdhHnLuxgy1IRWqzO
HJ4nkfRoCxsKisHOZFZbBAnDXU2reL7RpxIBjNbPWvmahcTF61LFabSuShNfG9NUDiYchmweuwFX
Ja+Im9995WBj11G1Xhk4xD9EnZ48lUWPS1yNK1u0bjSH8eIysObtiJGUeOy9sBygX9I/vbW6JB0e
SyfX/sUusS+fNAtUPx0nOGJikIZ/OIU6N+u2aTcn9jaxFmasoUYw3qXqb3s5eJDoSWryHjuzfqSa
0ww3nY0t6PVgcti/Sb3BhxgOCWkY4K3eKB1K/MUEdw+5n5HhFBHidoQDOXcTWik7VRqLLZQzrLuO
HDt0uz409q2LmYYG/fZXOVvNq7QD7xHaX5JAMYvUt0gUBr2NlZdsZzxJBGobD9LPUkE+Gh32KXh9
4uW2Mpt89FbaEPdHzWrxUcWOdhIs9hwMXxHnyQ3GOACJBQGOn5ZBjUCw06vXsiFZixlXV97hTh7R
HVkk3U82FvzXDUtrjx78u1ezMMrnfNIduH5R52wnGaqKMntAPzzfzDxup3iw7jK7Fj/mdqAAmulQ
gNZBO0WLtY9uYs0eqDc7rKVaz25EOg6iXoGbdWbA0y4J2HUzmcOb1uyTw6SC5DYrtPClhrrFVX4Q
TrEeM6cq11BjxJPb9xXxucwesXmqkjb5mRMdH4hq02RvOm2pbSzZwsiG3rWxpzB4lr3pHsHcwdxK
gtw+zsD8rwCYJ8MezdK8M3CQOGRtZ2N/S+b8Pq9LnBfqQI3Weirq9AatRvsAaNWG3NLI8hWsVIWt
hqmZfyw9K6gr5/OPrJ3UTeYU8SYE2bXH5lI8W0Hp7VJHUmULwmGDJg7DUzxhYNNMVodbjFMiN0Cc
N2Boj9zIwIqcRrtb2jmdnRHO8Uo3sReusyT8EfXNS12XWMnoIDm3SvYjHXFZBjs7aF88jwgWLnEA
M7Lotz1dQjCE2nSX4n5BL+hYbC2joPGlnYdjjv50LXXQhbJzrhQpZ2BihKPNYnixCTg2fykR9dui
HVAA9bbePmHcOu5LQHzpxqwN4zfKpMEHouXd1kmV7zJv0g9h1DsocEPqiaOZQQEFMIzXlDHj6giM
zY0ORamwZBzpJvAFxlSLM5WGyqEopO6Xds9/huUpm39UN8Oh7uYUcqfhQPAfuG9huWVApVO6fEiT
un9WMeYItP2SzXVo2enQnA92BWwfkNgcWXAaqGzaAIo81GVZ06X3Kp3wE0Q1zo9AtQqpt6ebm43L
jsrvAMhFxt6OoQOuKtEP1TXkxoG85Yd8igFf17ODj/RYtNG6JRR5MyK9vW56x7wGyTiv4xTNygrA
qKUQXLbhP9AM9BtraeDJigLqbSXY9RRegQph15yNUKVGHpIJWudW1CVaDJUjnzQwVUIyVLnw42Lt
bkICzy03acH7VoleAWA0tSjYkBce63WD0ReONCqc34psKCSE/9YG5ZOk9R83bbxm08RZbl3RSFl0
96x2XILqPME/0YBM8Fi4StorIzaT4CGOjTz51QTIYW5k1IzuqgKgMtHwEVbj2lUKI7w0weBlVbgt
p1nMAYCttAF+fo3yMRGHpIuUQpum2e7j2EcYwLiD4WDOMhWN8BVWTpBxpdn1uLbp0x+KHEaN8bMY
8UjPDDfz+UuVs25iU+Hto5JMW81O4LwV3PYfRV5F7SqxNA1kI4nFn0Gh6mpX6GkwrvnNosdryING
WemVVt5KPqgQGGpQv1S1ZxZHFQfjsC2crO73mi3S0nf0vkmfI7jXM+JYHDMCHK6tVRUC6gXx0U/N
rYQq3W36HuYnWDwE1rj1TI3cZCNIDN4SrcSbcALatLJzfD/bPtA5O3PRujDtSETSrVrMU4cVyWgW
NUhUx613ZKS88DqfPPUd2Hd8aOc5/lOHus4NOKrKX8Aahl9ONS75cOymx9Vg1p6+C7QlnAi8iJHb
dhTqCtdkqY6NBd1nPYczleFWM5yR42YgQ2G0LmbvbULRZd3DTvjdu079j1CIKMZFNQxqEdrnFd0U
leH3gvTI0QBg8zjWTjOsXM2BAO4Ylf4qJ82Ct2XW0tgkgznhcVFH1YCzpQqzrdF58neR2+nvlKwX
yIF87Nm7LM/CBVCMWOxBohi9nUaJotyAS5QwvoQGD5o479/EJM5Zg4/DysWg2U7H3qAAFDBJzMRJ
2SSrIQupr6teuN+0bEqPDWaIYqXoY8D0XUPyu7JmAzNx2VN5xzVXAO6Lcsv8PuLT9EdpTXLFvVL7
nc0ujjskCU08j8ox/JPXAvclEJaYVfVFY91mmJVgOxkP0LuQPobgumkteRX0K2bbhDzen8jO4XU5
1oCRR0OotqZiEpfHEifeN1kB1uLDxtZ3pRCJgpCOnWy3fJTYcMu4ukv4bK4mGQA9DM0YenPUyvy6
1gG6aN1o/dKbUd8K0pTmxgxRidCrocW/Qycqnl1MvXCqGhoTHXdZ4HlNM7YoNpVLDmVV28H8lrtN
QtyFYPh7mWrRwcPH9lrz8gRUJ57K+PToQXZjFcP81BcSngV2S8T2Iw1lK00MPT6rgcABaHYX+12O
SAwIPdvKIap3vW8NiOeS2NTKVVh2SbtxtJwDeWChHTsr7Z7xiw0e6rY1H8GU9S/FAPUtQ8js45Qz
sW80cwSYs4RkmOhaE2+jQaXZ78zE02AFPDCAI4mp/Te4oNr1QBjymqtS1uuI3acnZjML3NjrDCBu
zI0WlInn/GS3j6FPzvEzxcv6O1hr/ar2gui69AyYoUQ03Dt7WRJE6FY9SW7TYectHSKhceiqfLiO
KgCbGz3BJm9tp3GD8RKe9YcsSjo6JyIvaDGhohEQW2juSuukrnNYl1kVwVy22vE2CWV618WVhAXq
Zj/yIKLvuE0zzV2FudDmtWmG3R1GkmhTmpw+EeCP4CaopjsvDn/jNq3lgs3Lab0dmhD7DacbXeAy
sXEUIpdbeLjSH/TeCdeeM5dH0QTznUplMeADNg3YnuQwyCu3xTWi7+W4sjxFdBdWeU28W1oJVH+3
0RH6VDCkGzXdd8Y0j7zwPn8YJxDPqu85ZB1Q5s/TRJp6hdYwmDdWZEzfESupOwAR+b5LAOus50YM
+AuhlKKoXxwTzZjDHaTaPMFatsZfZQSkuC4c7HE2BrDzm4bk0Y2n9fI5CRc7FsAtNGgZOoAOJKXl
XdmXgLTpU7EesEHHdqDJlfKNIRv+JeI3Zu66NQ80jnkRZZWH9z1N0OUKtxYNs/c2xcindOFHxk4A
ZzMfDbCD6ZzA86VBIa1XvCNWdwGD8jpSZuLPwlUcd7rbXdtyqF7YkrBJMNuKi4aD83x/gPUd70Pc
Xb4PRgahmOFmqLOmhudzCcwH7O00bScjHbegJs1/hOY1GfQU1f2Bsl7iS2Sk9V3qIoqAWV0UflIG
nrlmX1Vi8ZlO3mI9berdwAa6WDKAeYQ+aqZ3MRhtbdXUnXVdDJiXrQIcJG5L4SVX3PwITHCmSa77
LoJp7AZNdq1pAwbYkN/rnzV6BO62yehtGsTBvpy84hoXqvS+ht4E6xSHoglrLjWOEEkzMCjcPpJ2
VdMJedWxybIBmkNe0KWQxfdeFItjOFjjG74OIBU7jtlr7rrRFfxhN/T7qih57h4h30ozBVsv9lcq
Qy/TV+YmYhVuxWDaFc9Zx6QE2OoIshBfMW2dmV77UjWJBdghGm9gorv3EaaU/9hJabymwqJvllSO
tS2Rj32PANrcFYM0j3VKY5/oY5fdBy0prH+Mbu/gMuP1Q0TErbUf5VivzNDBfiyya7BgZaJfj2mP
d1enleIbTXkOCUo9uM3SVsOgjQ+PODPq4re+0LVtWzcdxiLcPRQOvxhXJp6vRiVvasogHvmxyfmN
d2330ukj1putQbPLvq5CImOhot8UmZKfZt84L1Y8RTxP7CrvidDytyIa4592ZambKNC6V9TSRBew
67FZN8seWAg7cLHukV78jI0qOi4d0DRjd5OwWeh2Q4MAnRkxT+VpKmIekMhwm11lM0XzVVwHwm8n
Yb6IqEGjlcVuCD25x/SrNhoMTHju+rATXVYcR4Df130TJb8bR4urtTGE8D5l7nEtqjSchYFFeiaA
U629o0yIuR6JwjskONzPszab4y0U0rBYTVFtT37VRbD3RzcesiuuwZgZUktxvI3KS8t8HLNKhVcm
ltisNTsof2shPxSDVHx1EK+a/xoJblV3Lo7e4V5lbFKYxkET8sfBoK+6d7Uo/0PbQjOuRO9EBDlY
f+cbbLgFrQwmUz/SU4cNH3piTH50p21oqWm9/p/creGwU5LxoJNilVhuDD2b/qENoJcbzU44LvVG
QzKbVrSDHAUBSYMJvDLKLZXs+DtOKwbGiHUYt3taSZN+X2YNYOgyqsffwup17dAjhXihb3goNjYN
gddGixcoBgu2Pm4Gx4Mwj4ONU+wwf/XSnRpp/dmMGh/YrqVMrbZOjW3ikqpIii30/MzcqiKvgZtD
XM1uOy0rH2icwdgkRMANxrtxW0pTMNvHKyNobGtPOB3BJC24DG66pBuvRxEbP5CFlIDMRySJ8HZ7
l3nOFLYIOOIbh25Fb2NhmZNtnawb0q1eZsV3DMXD6MEYaQ4hVxrq5AVghDXHKrGCcGfUaswPWJR6
pA5yIsgVaNsmWEN3G4C1Ji4BYhk102+yvGV2H9i1/tJ2ES3+kRltbUhnP3p9niWtdNGIiV86x8kh
trtx2lStl5k7rrAFZp4sE++K39ZhqYSYeNiAfyUFhVdZjEGs5Iq7NQsLPwum3WmHwTRoQ3eMZmr8
puxF9b2pMq+Cqla5kbcHOA2kxQBxYu48e7anl54EoOQsGOrmJqK0EF9BLYqgJguwvGsWvqft9H4U
b4LklLtXeQ+iIAZ/mN0khVawbGjRmcHJW/ClS7wrXwd3ENxF0q5ic026wvXTeFzstCuyUyuBeam3
mqFPRQugNrPoD2tbjEgJr2FgthAfOM31yLtRY80Fok6dxNllikB6P08G9iJhndR4EVKkuhl0q/1t
05bEfjpzsYDQEHfuWp/TWd/khSer4wjZIzladZuOVxmkpeoXFwPIu/nidHzdugGCDxXbUbWzg2CW
96mrx4+J5ZX5tjGbaPhGX2QMdCOyiNlwb+9xpZoN61kLWktstCnFslTr7TneVXaihXsUfxqmCuQ5
1a6j/4ZiCHqnbhdDQ6bjSaqRg2Hw8uggERnjkkEARF/e4NI8S/NPJ5+zeaii5dwdFxcsuL03NL9l
zS6o+Ho3Ra8PiW81xK6c6YNt3pPgMowlaAmxpKHmZHK/CFWL71efeAcAW2W6zWWNjxn5KLe+Igvk
/sTXLOyuJ2TlxarpJ2IScrCT8yQjOGgPjjY46qZMWPZbu6RxbKucPuyoI7k5xpzdnENczos5O7SW
Nr3aNBt7z5MOvnnnVLjPHDRKUtUVq4EGXzmUbX4Uo16iZ0MpZeFwMZj5FrMF215JWhKDh4S4UK4i
xVYJ6xtM8A4TjaS/FVloOvvKiWx5F41zHK86ZKLemkpzDi5A5RMHep2kxr7hzLR3QZ4O1pafh99x
pcc03hEbNymNIxk+nCDi03CbZJHRPzu56h8io4NjpHHI/MBUd65u58Ht9D+8jFqsp8ixMA8Yu9jx
63y2uy1+JCNukPXc8nmWKddpDx1st5pjI2CHFXbfXJFzqMN1pWMWtQrymVuVJ+J23mT63HR7tAO6
sYs1AnFiSSMPt57QyFTJkP0Fl0vlyr3ksqrv6dvriA8MIsqNDUXK2uZjPOEXiSNCsK5wqxsfENfg
tWxqqY69YgkdaQtGnFJxh02I/q+W0AXOUoynrHsO0zZp92llifxKcgbjYTqawphxtPb+h6PzWo4U
ycLwExGBT7gFyqpK3vYN0aOWEpd4k/D0+9Ve7MTGzs60VAWZ5/xWU1zpzlWpzwVqcf/OWp3gs1R0
h0RtXhjOpyAo99NPCxCNQLvsbTL0jPZo0oQXxr0zkhpP/jl980vuliLeWq3lwQnzoHvVnCx4oW2N
Yjlg7ylPgA5Ts/e4kttjTkOhB3qywBOljJlm0JNVJ6uJiheeixYVip0q+dBPwPHiNCtD1vRK+E7O
bLAZARGPeWTOYUZVEVb3Rvm0kpYZiMMkAkXNsCgEBbI4Dv+2YTMYsa+QxUIuSyALvxDBZ9aY0gUT
V4FJph7gbrSNhW3trIY98NhQygpqtU56Pjq4Cu+aErxpX5ajBcBajHlwR/cZsj+6qdb02+TPBFTO
wsIfwchHKtaMiIWPLp9oZcHFnQ2i2u1c6rYEg3Mu2x0wdLqS0xKo9lRaIRP5UKSEY0NkDHAcQaGo
savsbZ6P9WYs/a6Qth4PorGpIBq8aeK1sSbsZRTFLpKVMEcXgBodysKcl2F88Zfas3auAR77VjeG
ZRx8reloJ7uEBjk8pdWSU91gddJQ8YBT3tzJMhidr7a0dJpAiIA0UdA+bv9cQwfN0elsFkBSapbp
nFNMrs9qyQaHhuiapUTpbnBiqamUptQuZ8niVs7TJ/gBqhlM0NN3t5yoeNrczn/AEnTLAUB0ZRzN
2vYVaRRmSI4NDy+d1hYcbPaxpKPXPwIm0CFVks6jd0Hq1PMpR5yQZbfpPCCDqJ7X2v0lXNzOE9Q+
1GPNN6D/L2Fp0DK8lMImo11vw260NO14Np/dzS1Ls8AhnArX+E5lNYtxN5rAw+dGI/S6yK6b9B3d
KKvYLygifo3V4teuytpZ/bhtJ1gUdMvlK3u94ZxQuZrhySj7AnyZx7iUEfUvDTCJsMwfC2FOd0aW
7g47aXZNujeZCv8YRt5l53JxDOICimKsjkHfeUTGb6nRJPR9zvnOr7AWx0tadeFXv7Qpp6dwm/JJ
ybK3Er3NNF6SacT6A9hk0yfOZEugfFm5sktkgR08pj7X6y59aRLalI8i++7XFqZqbPl2DhoDWn4J
Zu3kF0s1c3v24VXXA4bl7L4ksaI/6FRBVoAAQxfUq9MGuzwM23lPD6P0935rtxPkHNs8hEZp/eT5
lg149WzP2Tu4gB+CyS6Ls561mA5jG9b9V0oVnnGwO+IQMadszn8NCrScQuJm7EnqbLbuq+my4Far
azhp8zYH+bImRVd0NPmUNW+Ep5le7kpjNT06jGU4XlMHSgmDMxmHr3hfZx2XmTQeeCbnx9WuAOwZ
aSv11BKrVSZ535K3Sbpm2hBaP9TFrnA1WqqO5JEfMvxuGG7QLSx+kdP7DUH8Hh62ZNVARlRV8uQh
Dt2QIaqsHXWCEcXQu2FcRtrbGM/zOOycYgPm2oYwklrOOQLvtHJ3U5gODgVCehWP9tpOIe2nrvud
Yhhie9xm177ZLRmXTKivLBm20ZqP6+A1PZWiVZ8iV7V7bPZVJ4w7I82r6k4jKVgwTbu14hGGi4h7
cyabbw56XcdbYXt5EHlYzcedKjR8S8V7cdeCfWf45BTlTXW3WfVO5V6VJhQWZpIMzInaqHneaOvK
sqkxEt2ak8WpZITZrrO6ogSzQwCSdHOq5UMROIXeSXykJjAAhjwWc76iZM1q9y/VQ3TwmKY25K7l
4rXiSamlSoTBL/bfEi4yiCfPaZhWinLpEhT4GD0F9d/VLh1sAk+b2quKZKhEuOyoiHDSHftbuVJS
30D3IdysVdzaZv2ug3Btk9teSVdAxix3aXhKO1Yk33mQnV9RwAX7SueIvzyK3nlDi8VD7ApV+XGA
+bKOKc0J0csSX53/yzeZV7+ioPDrP1q4bhQkX0htPpVt09dJFfgjuKbenNK/9i3V6wdPUsbxZLWN
3cZt46oxomjNoWKTw4iG79lulkODqBRXcIXiJaIslOaXYO3/A0iHPvfqZoKTqh0l8aUrezgJJZ30
5OB+Z7wva688jUtuAHzzI4NUFkP22c4ZVU9LOHF+4m+wfyaV+/+oaVbZFaTOp5675XpMxmGtmkPj
YEKLS8ccQ5qkB9EmREe73cW0CiCiMVdT9R6CVTSnpq3HT1x74fo1O5W0disrkX+dXeUT72sOPOGN
Wefv3ZiGhLsLFAWg9SuHiUG5FAyte8DLS9IR2bgrTWiAWQb9ootKXzQvz3YYRimMKzuBq49dva3Z
ucrN1qOfcG3HdSeslvr4upaOeGUopJ4rF6Y0vpqZYzEmatqvHogX98zjtEIpUmwsxcbzIPKUdiu7
brdgx4jgNG+SEg/jixzs4IOVt3hlKBSvo257Ox5KTdoqfSvKBTbbvPw6WYNRnkMnSMNDZYecAWzM
XFljSrAOqx5cguHm65UEXx93HSm730gcnZGWN1HRtJhTwnrwGT7sR9Kg3J+pcmZW7dkrdrNvOW00
+eg8nvAT6/KLq0ySAOm6PewxGBfigc5R9d40J3c4zn07LH/yzGOoZG1TKgZzW7I74EfdvjpdU6R3
M5v3eHVFp20/2gar3b5NeJrgWGZdl+/9kctyz3jrql9DTGugI5Bcj9Ztsx4WwneZMxb7PzI9C06d
PizuU5jJkRhR16YYLBjqlOJmx/9DI2VtJCXHcne/1ChIaebb8urIxKRapPRcHjuwbaejPC8tln2H
n/xKckff7nOJnCKaadmssRY03hgXvi97ltb0o0vbLun10FW/rd3ZW8QeO/4U6ToXlyaggXtnAGHY
D1wIJt1Zokn/wZlChZXUu6k9OhUeTIxBgbgzCEv7M4T2c9eNsn6k3FM0e0GCaPaCsmNokyUVHF+t
09B+yeYFSTyyQRPpUElvOI0hqhqrl/V4Ze0I6cP2WmbJhgWLAjWCjBkgyYwCfy1Xg9Ins/BXKmPn
FQXS4JaJaQQjXZoodmDBzTF7mbwCdndtV1pvbkgr5SsDCoP6gPifUGVyE72YXKXmp0LQtMQqS7dH
qWp/TDDZq+zFM7t+IDO7w6OwQJv8V9jTRj5wsFH3m65bNUSO1TpfnZhv0Yzmqv3ImLb5k3g47PMg
tVyhhV1J6saKfHm3x20yIlvV4mHgCOYMsi1jJM2/qt/cgO0OFl43dbTNHF+RDAsi/G21aDMpyP75
RFnUXCu3CJ+o+DL3/KE1/fS25w+xaczlH2vKAhJTtSBDuQ2ad7QF+hjkw+JGnp/O1GkHJVYclt/0
pR2VoOAFacffvEUrxoPb6gYGsWYShzMOx3tf5sVDudIzHMGQ8KOUzFH3fWOol00tzp8Sz9mrahby
qaHBx/pKsBpRZs5UuXPSk0nL5jR3y9Nkj7I8YD/uHgWFaSWcm0FMruVXMo2XxhSPhgty1i990CeY
kwpg+Gpch8tQ9sZnQOziySQt5S9yEr6NFVzk0yskj4vh8XSY3lDVkUN9upG0JrqsAwZQ4xXlZABa
vS7+R4ez7a82WpOZoTaynQeZ8iWUNu9mpJSAwKbwzRP5oh1VpE1dD6d23up7DLvNxR6FjTqkLvNv
+pB5hwqQj08kSfQI9q4s+Nz49ejX0ykrNY5thY6b27rCTEDtNEbn7xyxN1gElwM1dHixINBdj47A
Gl9DXLgUtCci1Q3TEM0Oh0Y63WvOzfnLoeW8TwbnSTSbPX/fbrlaAIb65gadrj2k4Gx1KNW2IhzO
GRvXFuegk/fYW6wPKQvKBp0sWMOkCXLje11z0BoTM84QuRtTjR5mmoY7wdQRL6PvUrXIqwsMWRvX
ljQE77haQ0FtSVvfczGD645jFdyH2jTiMG/lM49ibsUAp34Z9QiKrw0hqgcGbu+5QXFUn5mhMOeW
WygotVOySDyShXbkAYQP2BgdfZ/moUAtQPlvomfS4RglrPpQGJN60mSynDmw7CPiKf4t7qhQcXB6
Iygx2AiItdSLRlfmmG20+iWPBolGXA0OkWgErWfZQx7odIj7biovFcUEXeINWXNYZ28+hBuSFLl5
6WMrhpXS7668VYWzjsbYRtHu8KPXcUA31lOXl/P36ITDf5a3UvKZAauOV7h7Oji6GVz21l/rh09z
yie869Y8fbc3n5/YLObqacWDw57lzuDb2bhcQm9aQAtCw/tbAwNelBimLwxZ4Xn1VgFu1w6SsrqV
vkslA/eRcbD6SR1NCZlfeOkR3EHPESXTBiTu0K5/loGkzJOqw+bcQNP8oUdq+EbxsoFd081NzyOt
v/KS4pljwzVFnaOXCcw2dmH63KjKrYwEpN58W7wCCqBdp3SDiSb5nrl5rDU5JTSVHexFOOeSXgEC
5Dz5B28cZR+W1ubRQF1n7r2eoitepWykiqpTOVkngxiQCtuV/ehMRfXQh6n6gW4v9iusC+06uUvT
I/WnYi9qx9nYmu3b2taPxnHacvU8UoFoxn6rx53J/ABjR7VXKYrRoKU1qJqoLdv1q/En607PJjmn
3eJR32MNZ7FRWDxSDNwlmdTlK/nVwXLbO/l1XO1aKvL4n5j7uvaPDJB7Rg1L+sRfh/RvvzT2S2DJ
btuXYpNMBYDnMK5zCYlhZSKlDpnIHCRjU3tMFzd4WgmBgvPU0489LK23N8SvjeMlSxZw9/tlTdPP
em0dqkqy9bMn8Pd56HzoupQIq6V1/Uu31nzc61CKj6VQzNV9WXwbvgWu2jG2zlE5cD3ceKo7PmwK
2vkyljN/6X4CX49IoWhAiAzDR2TW+/hn7dxn0WbesyMnRQsala0Zftcc8UxHov9ZvG6je3JTErH1
aHzVDMxDgiQ2KA8bV41Eu9NQ+wrD7QOOZhmB1TdUellulgvKCOSlIs7kefPb7Rk/Y7kdxNaUb3Sy
evfK2uwPsrQHdV478jfdVYQVkOloHYoBmQ1zvjU9rjzjM9x9I6+QIiDNZEZ2W5xZWTMd5wJmn1rG
qluiGdLvTvSS0zmgqewsNWSzhFW9zmG3vfa0rVzMlOo7dAzm35C4nbN0nYX1EuJu5jID2Xdpy2lq
hGFTOUO8DX5/mM1GHaaZsaOv/eW/uR+C/NS4iFEOgioCChSpjw8jHpbRP5t6dLK94RPXjCmY+XKv
GlzR0SDy+j+z8rM2ptokeMUiCi9oQML4O2dRbrYn3MjnkcpNHzbb6j/qPg9lwkHVGEdwvkkdAgyJ
BvldCIHOssFBW4EoOWVxLOfJJpgJoMHegch5bykR71deVYQgxHOUeZQBkP03pZL+5sy0XvwRwQjB
h3IILnxb+pINQwh/OYx3g2lTWud3ZBfEQo+dGYdcL/neqib7LWtcWoOKjSJRBmBa6QNOtDbJSOPK
ErR7FcApqL/YoWKZ1p2RBo5khQS4PJRyFf49XqfR+yfm3Mzfmokj7CFfKIJK8rCpeJQMbh8hB/sO
r4IBg8KPlUed5U7URFHHask1fWFZlLtbQ8IaQUVDhE2ExHA6uM0xLEfz0LVIvjcXBj7zuhvt3hCQ
tdFhzWHKdxHbg9Wfl7UHZEzlUCIYALpgR+5H7kky8Dywf2uDtQyts7sSsaZDKnl0xUEIm+zvmZJu
HeV8Ci9BNnO5m4N3NVitgVapHtR2sOxbpHgfBXjmPe3fFK0jBjjhlKz2istrX67N1zK2OK/Cyv5X
9so6kAclPwMvCI7TMpCxxw0H6eaVk0gssd1aKg3b4RGTxh+e8iaxF/IDj0iou8OWE/AMOUxV8Ri2
zz35jHzahq9/bMObsHGXaw7ASgzeS9stxRpZnP7Tm60dBLl2PmaoJ2wxHA28tREPbr9jo96SAMqL
P7DIPlwjCx9sWExeCDkvKEo84SQDZg8CkMAMo2VVzY+zwll7YH6RrTdGX4ue3qTZtvVkdENwUguo
8FyOtH6H4fZqQDq/z/Aer9amkYOZpngaWlHcu70LsIeEqkvy1Wz/hrKun9aeh6Gq3OZfzV6IhIbr
+tyPOazYTAhGpCkyfG+YZP8TS709qAKtcI6U8i8pdyu5fimdYhQjj0Vshrr7a3UppAtmt1/TbpsU
hGGrHpebAchGMBJno7I5/Z3SFKiEdXnX55IejC78nqsC6Kyzg6+FxvhPdzP8p4rBuIkRKtI4PTfr
b7W51h5FNlfHTSMtIqiVcJeNqOtsxptr1ZvFZawq/3XkQNoD22x73fRyL6zqX744+clM3cWI+pqC
B4TQODznwCArQjuThKgavGPedNNJT6sCZ6HBUW32dpC91bC9mX36NRrZvMaWOXV/e9MY+7gl6tYG
5XSIH60ZS2ikzKLQDp2dbEyF+yC01l/Spkpgfld9aU/43yON9A8WuHikZDZdLeIVI8/K5Kd0Uc4I
D1UaZ19K/W5DNEc4B5GJJAeTg9O/sz6zO6RIYmsFRnUke63+pWur5RTclrjpxHDVRWntql6I09R4
7h+thPG9aT/bj1CHH5IL+xAWYvprjaNz5Q1Lj+UKMCFzQk07l2g0K93MeLSL+Scd2vZ185wxCVXv
JLTVfshAOS8BbPHnUjgf5gAX7WFM+kLLZvzHGxnQVAtRf+XeL49tq0s7nrltGQ/VrTa5Cv1POxAr
bFqGEt6mn+urdCjg5Jkk8UyWvvvqFJM53Pp5e3M/hl2Y6GY9t4WRM3jk7Ciuto/trNWrCNJh7wOM
7lvgiyejkTRGk9xytGodikNHRHniD41dwUuTNnHbtzd5EEuRO3fKml3Q0GW4LLAxh6FeijRSUx/E
XdnSu4wGuCO+sqjcPp5SPSVhnw7HHGHvQbkDcivmzQPuz+7PeiuaUvgnnmH1vZdWVx4KcsPi7xqY
QBb/05gHREnt6NZJKcL2BUaTMtaskNhIKS9JdLb5h5TOVWSoQbfrjW15nxo7ewRuRI0LODrx/66H
DRtF1j4NQoxnNAf1c+qEHTMLqoHEn2v/Y9r67HcZ6W3eGbl1Y/62kkE7G2TzS/+YcfV6VrmonwUa
tqWZV4aaNP0njLrIUUnejnyHZvnvLg2t93Jt/Z2bIvivUofqGrGlXCTpKPv7qbG6F8Rhwy+W1BxA
vEgZEoug/1hTlV5059lvi21To8BWC9shDTuSjd2BwHjrcWJpTW5X972U8nvzG5GU2do/kElYH8Gd
CdB3FuemirPmBB7SZMquF4AHHIy2z73tZTE1auK107M65MzJj5ke6f2yXO0zvNro+XIwzUOey8Dn
CajTljVI1udpxG0QTWtT3ptFv+zcLPwvgD+ERoMLhu+r+qOBuOBhILDpwSznpYzsyg2eJ8PdPsIV
YVTJP4ipSFbHUG1oa0U1/1t9SYURmunOJHgpc7z8hbTn9mKFen0AGhtiV6l3aVvB3QqutJ8LjUIO
FKAdyunatGA/BVFGMT9nf+3KLbtrmWaHqBY+Mgo4Dh4TXbI5beqJCyJ7aEq/Z71Nm4vKc3PXkh3M
DdSheRP+0jyghdX3S+pMbxtQ1tlqcQy4uRrGByjt3EsW6SLN8jMXVL10/N0NqiojB/blseC/jdHQ
8THp1uhfN5Dci+Bsf9r0vN4vhvD3C9VRp2FzrFeNrBfSIaBvq7PnB+lI72tw8gZEp/JTML8ueyt7
MPdtZc7iOfKLnZwYYorWx7AsEIv2XHZPoi+3vc3WZccVguAPCwsBJGDtIRTuhZ5bgJ7C/cgW20xm
20GYx55WHoNCf7MwPW2B7GKHfvBVo7aZIP4ixIPbReF9uRKiNHI1KCMmRoDm8KxFzSUrJ1b+oqO0
9bpjgMXxHAAMIX7rrNuyfS6tYrjUfj4mwdS3B8Na+mvOhkv4AUm+dm/+mO6YMZJxKm0Ltd0Dq87J
NWn085liqUCWD0Mqx7gO6qvTTa8pxuo7r+zDq7EIPyGlsz+pkIthKwXrDSjieV08k2EQTYLBP7Vr
O6c81J0i1Cswhv1o6Cym/QhhkA/Zlo0mqtVRPXUO+bUQZB90u9IbTi7dtvEEkxrRP/U2labzFEzH
YDJpS1uutuBss1iGAuW/bJ04kEj1XXM7oNqdx7hZg09pAyKT9/Msse49CQ6QPcM5x1kddk9gkTbb
7JIlsvf1VZfjly5qbr/MiotwdBPLpOfGFa2IbfSsKwqWwY86l4yRQpgzsC+kwb/W1M7OleKCyvyh
SRn9Qu5oRrFhCi8G2oqEzgX6kL2xjh1D2vdLb/ySWilxsKAo1flg7vqqbU68MJq8VjiEciDkt5Lt
l7lC97U9D4KcO86ANng27EZ/DvMIoDzpMjJoZI49nSHspX498cXUxzerhlM0/7iZRqJ4DUob1fSt
G8dNxGyZ58DJnxk6kfgCI6ARkGxgHlLLyttONO7dC4jkC46uObExNx20XdTHAtgdZ1nzOpCLuHPY
H9Fp9Edr8j6HwZ9BjsuLXlt5e5PV03zrDI6Emo0DIl6Ov9T3IzSaaeQbthuZymwfeywWSepQBaMJ
RxaYzKaHdFuocxa8AT1iv9ggtT9qySlIEPLhzXA5FNio2dzNIPxd1PYGx/Qt6n56lCCjceYP0w6i
E+dELz8nP3u1Wqt/BuHpgshpDBYAt5LVIShK9UuN0oPit0Qi5zrbIZ/T4wJG9eZtghR/S4mJ8iZ/
qp5bbv59mm/rbjHFuMQe2pHTrYKJ5CpVk3/EYu4vBSojlPiXiRDr2OcTfM8kmefTTUTIWfJXZQZS
nWxO8MJZyYpn5c6Z8QRtN8Zf9OHfoZ30sehEfS0yOA9cP8RMg2e9Lm75C6injiQfopbnU3zwHaUe
O8eE3vHcfrljozKPJjayvVvnf9DFW1cEAo+Os3g7GvP8vajgsRVgWKzYQu8whyBrKBGLJ17fVdlt
U38hwSDdhTUWL5gvsB2ujY2zKpM32nh+7md3Slbf/TcY3oUA8T/2bD4Sdci/kov8wSAPfCrda93X
1pHk/AwZ+rTtPGP6rdwyBJwQy6NnBnxCFpawyeuawzx11Z4QNWOv1vGP4d4cpJvCGIITIt3a9Lle
Z3eX9/P6HdYYkQzxn7t4TKWeY3Oy6Mp+Dnr+IYkwEr/p6iWju6Bqgs6MpQz761CAGDFYg/CpIN9Z
qfl36qzLnIl7KjW3u22ERuYeHnBseZJvEdtXO0O4Aq+8EQMO1lha/k5g9NdgKCHngqP+GAHKV7O8
fW/jMoPvZU+4xARgFUgoVzPkbItg3GDaQlmFTQGkfW2mGD7zs7fDKr5lIyPV+vVc5zWnW4FvxuuP
6E6cWBvaPNlONRwdI2MzcmZsAXgEjlWekeGQV5xtKdwo2t+4napP7kxr19safRQUuncYpCdOyPnm
ez04/WPNDJ8gN0qjDk6Rg1Y615Fg3h3KzTpG2eidEcLYCeKZfDe31St1zg/hxLvUZKpKgnrekLT1
49fku9DZJGL5uir/ISa65Hlj7xFG3/udi4xpBQeUZLtF/jxfPAu1VO43Oewq9oDMno0Y/3320tvN
z6jMF2a5/wjO+QMj/O7YfntQvUtptW1gz0DsAi3YqG8VyPHZQaP5itppuAPxeqAY6eZMYHU3fG88
oYfiY19nbqtFtVgh0ioZvKLcEYuR0YuZVy+ytT50jTozQGTSRzl/2j9gO7HPU9RaY5V7JxS2ZRRU
NxviaruFxJm1umzYszyJPqCC2bPlG+iB/WE7Wpzc1BDPKlDzXUD8c6Jwc+7nwJkjQtt/dbhdSGcv
dp7TD4eNPLaoWTpymQOH8Nwi3KrYqBcvDhkcD55Ng6qryakDQfAfvSZF+j40sIcdyLpzc/TmIHCw
5x+ZvX2g0mD66HiSjMYo956/EEFYajxjU/HhNPnJ2LbgrkDj/NmLoAf3gAUqNuPYr84/pt4l7uri
Ug8snt2cH60WnbnqVMaYiFgUReU5zeS3W1Y7Vp3pYsj8l/W3OBYbRik1Vrfm44765RnZO72nvSMO
qPN+KpR+quzNJ2ZVgEFzQ19b+fMfqwNjttTa7lOa+KhS3ub6MMzmk2+uy7WeUDcQsjPFRcOxZFct
GHirhzMHOX5PXrjE7q32yYa+P8zLTKzY4BQwG/xis9u4h97nIZyVQ62nQSGKGdgwn2WP+r2xHrK0
/7CqbsWl0g27za0XFXe6uK7VMpTozAr73JrrK+Kjd1NZ3t6aumW3tKpAV8tqQmCG2IX93A2QzisW
OqCBpEUjEauG7aBYbqIe4rP2cGfyLqNwBwEQW1Jne5hoVPjUFDl2zw5Xfl+uwaGWfKguiq5DFopu
hwvcxAMRfjvV+o8Aow04bTlz3nDotpSZWFX2Cinw1Qw+C47gGALHgYCXdn4FuL4JCH1CehSlE5T3
bZebDQw43ot5tfoLNhKec6l/Fjj5+3EWGziP1SaqC1/d0n+qQ/MpWJb3YvSMnVQDRlt7eseJaUQo
0vbYIgC70klFIi8/gkqZT17pf0LfN3GGeQR6GXG3mmBJUm+tgA38P+2UPjsC7SZ+vTTiP2GyTSKk
BBh6zIcUg4wL2j0eJhbXWk/P5Ro+5T2KFIHKNlkqMJemD0AaVgYpYTr3zHgoxS39wkz3Tq75VXvj
Q2enRw28EKU3OqRcNpvtJVvZNbYcqbF9twn7PVPDtzmymMq0/reozL/DsbLe1eL/MmWqH4G2O86L
sdm3ufGzmJgIuHouw9pNjwsiHR6PstwVWMxeNIIJ5tllvAPiVOfU6TxoPOvGhJgzu23Ks2RYvxYb
Gz6ZNvsrSxP8FwaVuNU55Hcdv+tKXvh5ihhlXLgjdgPLeHEz4xbWx1Z4VtJWiGAUawtndIHCBp0g
44+dHcng/bSy7p8lWqyVKYIMPjuNkb28+vbyEKbpeWvCh7qf/2CdbGJJ3M4JythO5iWw33vgMnwK
sr9Q//eA+uY+RbIb62myY65PI24d90Eut7UQFUkEouhjq+WldLInp9bMSt6Mo7p7trruGe/aJeiC
N8upqtiz3JGK3zLg9R6NOCvz5YwqpImqGjZy4GWZyGJFcALVMVIFDShxUV4rXhs22R3uXMS4hlMf
yzDFfTD6GlHTUMQh/k/enoks+zHncKmyYERnMw7HRaZG5OYI3htPdw/11Gx7IWlxcMN6Q0cxb9j1
lzX2FFq+AmoOsArVTgo6fXJhtc9cptOpQXP3bw6d/jjRqMT+UZkRoufyJ1PpOTCw15hO3eyVoy5r
qdQBrdy7D3TDyVPrizFiYCxQsZ4nXXw6srmVnA0P0kU66i7C3BculdcIXKzIy13aKSzz3+ik47E2
yvBrUdXDmnX9OxEK9p6UoQfmEzYWLsAsmTVsP+1iMFAZwG84a8Sw3NyvztyRADS7M/7swkeCMtpX
xJpVYkj1ze5JuXqN06sWcjzhKW5PiOnEDvBpSMBcauovqkc1+PJo197KwpwH94Ti5EStmNSPBGKM
kTW/pB1A19DjjMG+NiG96Jykz9AblQjtA+/qKfUsV29JekNcwtzgUExBjG9au6hz8pq1Mutisx8u
bSO3PbfDmzWZV1WxdmV5s7d5EHdoUPPEzOf1rQoMBoN29O/8FDbMmItpj+L1P1s3TNzeSBNlQK1M
sDrkkLiYetP5OxuM19ws6hdhmAGbh0YmXWBsYlzCoOssF7Fk9pkr/LGcDHb+GUg/yKQ4+sGGhr0g
JxH7YSH/Ai01r85NjxduEifVUsiL3xnViZPKP9dU4saowppEizlISDDPT/C21h0plul5mUnUC/Nw
oWKF4bJxS655ETYHExfhXQej8Yl25LcsAE7QD+B9EVyItjNbaMxRlqDF4TjPhv/0stpPPWYWFFau
jo3SfpyHlcyNutsJsb2hJbDusMvd8PjF/oJ0gaxNt/6YqUUcnWoMnurAfK6Fk//4MrD3Ve1asTXN
fJzCS0/FWnwMhrG9KReS1XHXF5aUDW1Jk237rCi6aAMihPVuT2LG+L0qfYXF/iEP+p6dkRWHIIjY
56tOTEHsw+bY6tGd/8fReSxHjmNR9IsYQW+2Saa3UspvGFVSiQ70oAG/vk/2biJ6ZkItZQIP15xn
Sv5B+od4U3ukphRvcG+mLXbScF1sckfxA+4ARe6ixz5pk8kYQnCF/dqrPRH2aZZEBRgRBs7YWymN
/zfDHOU9ARDGey2otjarYc6Cj+U9mOvf2JTWLXDqr0Afbo2PDvIAHIbpMJlRr/LmiZ10RUSx1Ocg
9gxC8Iu1isvsKXOHvSK9dHY0LnViWsYqNZKOY6j75zfl84D5vQqyxV55ov4m260QiDOap9K6emmh
bfVuvKeDzdxa6LzSNZzOjKh0ZNY2e3a8rrtl/PlZRea9g0VgpIe/aaRDTqvFGY/CGAjXNXD8E51H
bktjEGkwlIb5gSMWrHWL6uKkDZJ+Mqrm5IwoZtQoADq4V6dsl0/iI1c6SZRU2NzBTFPaIWxRf5Wo
CnRP32hPgz5NYcUO7H1WJnOYSZmRtJHsu4k72pU84qOxpfu4MtT8N2fHEWIQF7MNpKQne6O8Vw1f
cZsXphWmPvwOa2T2VeaNlHewp21ffdaeNvLtbrzvpAicHWLyBGtVPGWe+EzTfguWcaBY0ahLO3ln
x64vHH8Ir73jhQJoNZx+pLFco2PbjYxs1fjusNB+5RfmR4+yHgrWsa5V/egKDOLkxPFnntp/M8/2
VqSRLb4aGaeikZb2kw0i43WYjPZsiTRY18Lfzh3jyBzEr0CX/o558qaS/hwo+a/OUMfgIWHoZMN7
3FBbTXgbfLb6g+PiLh+jVdwn6bVRJTGDS5UWG/VQ4VreyWvrIew/olUh2KWN36Gh+kn6NIxMKd7A
W8EjqbZRpV9dPRF/ZsiFT2Znldt5MsvLOKEcpNRzD24neZChu23cwa2vHZvEQkcS1Aj86UwS/d2X
7hONlX1uFDc9ze+Gra3zmLUynU4ANbDVaTHzX6cjeKt0IrEgQpaVmeI4gU0AZVJVt6BO+dAU7ckk
arRbYq4ICv4DUTW6SSH/DlSJJuc+ZXEaDgs/Xb/0hyAr9JCP57/UrOU215tlb+h18FTx9MLwV380
mpKX1pXzoe0W/ehp6ScsCgUjAFOZbMMUdnb+6Qw6EoVnPPO/y6MgGJJXW9E6aNPmmfYhMKppsG+V
5SPpELekyf8vK6tb0XRXp2UMZhSuWt74Ij5ZIjBgPwxa8ocQorvJCw+QD+XmjW2PkmxXsmztwQy2
FRubboTJhw1opLyMTIRoPZwWb7llc2XdebV1ewg1ZWg/6qIiN6m3SePI8+UwFtVPbCXJ1ff977aY
/HU6AuogAFCfDCXOyi49lJWuPtHM/zM+SkckVl/pfrowSZw4CpqGK1qnf4yjTDHG0d760dyD+RHI
D+lrkqC1VXE1RHCI6rUkob4y8EpC7MFn2VbHtGcVcG3GH4uYzh4/9GrMBgprKnjVmftC+P93P3sE
JRyv3ifdsjCEt+4uc/lCjQyRNDo0nZ015cWlZQflW/d+umkZnukZFGfqrS3R+5nlYEXisE3Ya8R5
Nhv7k+1BNL2YGppzaaYFmC0v/eBtt2ySRne2FSsQYJrODflR1w1eeRlaa94L+boh4RBWiad4dbW+
d+7ZQgGWQGkzFZii+/TgakSEjKxVFvdVGKeQ+EXQqk2d9NZe89gSAf7c3KiFXYN9bdWXOJbZ3e99
XBR4CHu38+lLFT5uXoGV7HoLuS+NK+NE4piMuNOob7aQNZeHxHqTyqs2g8NG3rBJEqhjDSGaieTc
WacMfs6XamYdUuFEVIi0TVXlyHL8itNpu3D3afpKTHnhr3W9bx8ztrzjEcF4ATax4smzbBZgMivS
pGQfid2tffoE6AtyoroSTKfeS6jwODz++gaFgkxA1UW6RCM0UO3XjW6aG4tpdEsKM19h/fnPPdmA
DYG19CZik/VMyZBGCyo2l12rhTZbhreLGJlLNNsH+WSMIcQFD+YJ6pKLD7aRrkudYrY8dzW0sQUx
LomNaChJkQyLTX8/NlDRTQYNPeWrOs+s4gmIRq3SOFfoCsLeVH3dh1Nlqr03sSULCWQ8pbaaX0qz
AVRRzMlpMF394GXNt7+wZjUUltacaM8Mr24hq2sfCC3syI3uufrFi0PT9Um6Ft/YxS5N1qhxOfT7
rO2762Ro5g6q3rAzGRr2+kh2z9JQvQURs4jvHL1ARxTNbmD91Mvj03XV2FzF1aKSaGk1/05x1KZF
wFbVV5NA5neiU4w2cfF/7JEWVGC5Yusoxa82y3jyU9wjB9vE6ljauXqq+gpfLcFPeqWjNjK/uPqN
Sb/fgp8ATa51Hjq3ZX3Iwcnel0nVLzPa4EVXLLBj6ZDcEJFo36aBjm3iTOKgkZXuQ2tJ/B9YHh3K
sk1Ra2mXLwoH1dkk+rEafPVhy1E/DjV7+gzyvRdKsHQVAhs6g+54Kyvri0MuUV5g3U0/yVAhdkty
SzPLhDUdj2xM/zUptWLoPFgqcczvKJJto1+4JsU2gdIdzh2SHJes2sixIlxEEuhAtkqDEyD1S+Pp
GBkzMH4HVMce46aMKG+1Z7Se+mLOVfPqVeC7UTAn+iCjf+zdcvnqu2U8936svVOm6MCONe1Ar3Mp
6zUPAX9P468mIyOT5jq7/bJLHLYX5LiuxyFN+tuo9RNKdOus4yKQZ4Mg9WdHNOfC7hYu+t41k7cW
N5Yox/JN3HHZkNU1dxS8qz3hYE5KVoNeElDc20G102Yo9fHQKKvZ4AzXmy4u03Bq8iZ62L8HlbDt
ChCc9kazlLjPTKT14trqwcMgIEGDkKYObfyrmxjjk1+51q6fzWDn9T43bYyuGS19T7tan+P45VHK
+LfUo3jxWFnJwGAX44s0sVFNSl2blOxGZuHVQldsaZmlC9LYoG0zGWd3vL0FwQo4I8CLtg8upmml
6yrxk5c8H+ln19p8x7Nf3r3Ej/ccM+Xa9wcKhKM7NDdMy+DSjD1wY4MUBFGC/lTro/NG7ZlFLLIu
+3MMHQxyeFnfB69PWShhZ8vHkGbWaeZ25KlXLh+FF3tb1tJAiWERyqO2lR0s4GyRDbtp7Xs85xhK
rOhx+IV05qzrQq0IbYlD360r1GvX1JaZQUFrPyzROaeFIokPcsggf8ylkn8oXMwDYxQ7NOZSfHh6
Nl19VLEzys34V+9LJDw6+NMdX1m8mTZiedSNmlgv+cKLxTBtoHNpAIYinwn1rcqUN+PK8Hpr1UDm
IxLUjqScbYSUlWEmbRCi4BKE8jId+qXZ2lsCoUZULWOwZtvXc+d6GWy7Tq+Ouj49rlAkLliZxD4J
hpEhy1z7U3cyit1aIllbj4y8rrO2LVALfO7nynA/sbQ5O4JW6E96Mo+88q3pn+3mj9r4o4watJCE
62nK/5BVatYwx/kR8IGC3xIk6VWkgnSOLuwnrde4wPvHoakRNUSQMwqa4rrs1qAt4zDhGfv3YUi8
uMGCurPojUAQTdp6CqG2xlFF0Gk997QaSCoM8R5+GDS0WjT5JkgH+UcthTg1j63tOMTNhaQkDXd0
onkPZSU/COHgyeaD2Z/ItOJGwe5Z6XYOJ27C9D4mTWJdO1pOa53MP9QLr9rnLCHDt5zj7ykglzLp
VXmhpZldHxStiE8PWqWhIE0EjoFch16CIk4wrht6s1xVTKmR5yuFbRn043rAP6EekbYHXhI/QYs7
oQafUNIS5C8ubArGRwIRyrKaU8pndm2QS/qpq5FZRWpt++QIW9t0OpV9ymtJRMKO/JBJU/Qtdnx1
G3xjKTfN0AvGXnch0cHKYe9iss4oJYm+BD8aGAGKQbYajrpMlr9m66Z8jqX9bWfUeVcmWKRTY8Ij
yNwuDh19iP8Mo928BaUa3+2SzU9j05J/mEnXB07gsQtAs5BGgNfB1qn3eUfKX28M+2Ao9VfTcn1b
TbQ/0goqhIkMg3iTamuPU/0f8jEqsSUoSUnNfiQ47JAPTnqhwwMrzza8fSa7G/ni/tNJ7R/PLXgi
mTMHKImeO880HGLHmCO1eOUBV8JHaeZh2AzaxBXPoyR95C+SbKgiQuYDVeCMx8LkLMO1qLhdS0vj
2oMHj7MPkdSFokTTw8bJDsDo31jemvLnMr8ZY6xrlgd6d0wQ1SIcL410+f9NKZbVhEotcROagCbS
EKb/I04hyn1lz9qRCCu89NrpxA4GJ0gAr9P2UpJCxYfJ5KW20ctGj0MgFLIanKgyY2+TwPzYpsiG
O5ggBHF5MrVrrZ+XzaMr4W4Lcq73DOoscxUuvA1rb2UCzeUsDcQvtNzmzkY7yjy4tyXgzdLK/+Zp
6n7U5PR3XTNXX54vCa2VWsX8QzC8jCzDtA56sagDzNYlXsV6b5MDDsDX5aK/EzmSnFYLoulKerZL
998SNFDlnK1FUb8zVqRRnicZ5TSiz/xZppYaH+NU0Oj+fSQ4yHY7JnLAR3KKEPLkSw7lcZ/a4Dza
pe2PlJcQyFq72weVnK/LYn9kWZ+y8kWJrQ6hMkwctSRhUQUEL+TY7FpfoheaZXtS4B95Nk0kgUZg
WyMnKkk3sn0cjmxVLaD2Aew1C+NvrfnDl91UAR8x0xkg4vCX/EfpoCGIgAeF1baEQz0gaXMC8Rrv
fbx28dOkVXY009G7U2fK0cP0MiX1JRsIle340bNPdVpVE+M50+a0XKhxjNcBcsirKstuV/E7XlHX
KEKDFMqLNnbqpGtz+RQ/5J2F5yc5XW94ZhSEIucTezGEKtCIMn+Xzj1fL8O8TW2jNrNgfZafBzG8
AKSiC2IociETz7FzY3HxFss/dUTnDqZaHsXqIjPf3bKd75Xo1XFcvOCcl4l75uCyTwmu2EW5MWU2
d66M35IRiuIoAWaAPQRyp2HwCEAiJkTId2yGGWMvjnyNEPWKXlP1B0KYbtIi641IdL4RLVCVwsaD
p2Nr5NvppQhxIYViV2FOdfYDiVDwQIEIkZIJ+QbBW/1B4tHuORbfr2YQxKHUx/31wAKyJ4QKjl0n
H7lZBbeKi3zdAKU7kdpEvqgT4pJ+DCSNKffCfGVtaqoMpH1mTztZ03x1G8dZtwP7X8H6WQJFp6je
ibbbJ5/kc0rrfOmzAws72H0etHmVbkAex3CaeHRffAqta5ym5CE2t50VVrqdbAXBSgymrjNuld7y
jOZDjig0G+OqNFgQt5oND0IHFcbxy6+FWGvm4pwX6MhAVoMWfkG82CHFSf+lqVAfpGSekno9P8Nv
6AhlafUmWGQJH9MW7s3FTD31mkkvQEzGZ9wl5iuEAGOrEcZf286jsmfRGdnYet+vkjjRAZ9MctMN
s/wAhl2QwoiXo97970en2TpQQc2NMzsbYalv1ln85U+Ep+Gl3qmFdxQyIxKHK3vx4Y6Oc691B0fS
SvLthJjMzVV21woVgYxYku9mApD2StUNBMbaAW+LcrAnq0DVKnM+NMXmsIQJbZ1OafcjWTATurE0
3yAR26GW4FNSapOuCdEu958bI2+fm67sNjV5m1DL84YuB5yp3mSnEDPQqP6aKTWuwjKWNR09d00x
LX4xE+rorTUYf1LL+CfNpH4WpTR29mx1oTITA1a/WzzDJWAyF1l7s60EMjBQ74+27PpHFs9MDj2m
0ArMBuKjoLlJgx16hPDnZj+MLOVeRAdcLiE4tpt1Obcbqw207Yzx9iiNLrch84wLMOpxT/xX3dWU
+JsBKm26NqaFx4pi2bi+Go2Ks/VBuXsZ8L5uI8+sD23IsCsH1dQ7GAb+RhL63FRkD9ZBUhtsXk9K
YBYTEAlT4NUaCh3rkXakv2c8jw9MMdpS9bdsaHsalfZWEjnZ1L6ZHw3PGA4cNZRdUtKr02gs7/gb
wBkd0QnSGjZOBGVspE8GpyImBqmVbwae+J9Rd723xFggJo+M2O5clEehaR3w07lL9kXSeCtjculu
2fXSwdfNid0GDsEsGust39/M+fGXVP/HXtj0Zhsjy3a92IU5UC97iJnlle+1uxJU3bdTPvgnexDL
LobucuXgqveyynT8XdGbH3qLI7ey59S4lPgExAjN5F2bKm+Lp05ngg8d3FDTITYpAuszHbyl2Vej
a29jv6ByWsb6zmW8nLeQXEnnz0RiwI9hOLIZ9JNYiAkwfgYViBU+HmQzmv8yM09vqmVXuptRr3Up
VB+osHeKxDOwa9eLf104MaEz6dov3x0e+GJq6zRsAyxtntuExBL0pQOrUvRTYkm+CG43e+dZakSo
8so09p4zMzAFzvyn6otsD0iekgpbqtuTPYNe7rl5yCJzlhEMtMfNbAyj3MO6EeWGQmQybyF2YTuO
aSzStcePee+N/rt223zlk7o9tNokb25j1B/kP7so7gl6WKPLQo4sKF/GtJ4RHQLELirlYIyR+FdV
XTVHwapkuj/04megxgsBQzAwR9eYg0/+1MmOp8kDvS4eMlT3RMAsKw8mSNHbTCOXdTuueeEGJKlf
SMJ6K+kG0wvZlGrnWEH1g/g0viXzgmtOEaOoMb0f/M4po8TLXD+XNwwHAK/1XFQHoGu9x03iFF+B
VmXEhayAChU21hk6lu+jPdX5E26R9uhg8ZicdKBAK0fW3VvuLzxchqYUb7OO6gZRdcTH9uqtHDnM
7cVJfuE/JefeqOKty0EadtagnUuDwuSayhnfUxzX1YQpbtE6Mv8IbWA7bwKm6KqJIB5C8PEWXPjB
eJrswI2qvFRUpJUtjp6N7dejEhzcGFZ4mPZxvitFG2vrFrsR21ZZx5zBPko5gt/TkoujYhX1rk0y
+wNcBNAbs2FT9eBlTynkx9OI+Xea9K7G/ajUwV8UBffW7vfDVKf/GImKHeLCENVVZl/QiLInS++M
jdEXftQAA97oyyPp7cyJ3CRZP+9n1BNil56KKXTk066f+gVfPfdCg1f8I4828/vjESb8tQDec0F8
8l5Y3lC+qlp2C8KTHp/IsWW73p5a2tupv/I7dodEjev/VWiyR71GcGBlNVy4wKgiZTPYrUCA8ctK
dYFfkXSjvAHVze8I/wVBzcy4L1UwvyaBRTIIeN6+xQWtGEfpn4cuckNUsx720htDAenYSUI9Z3cq
GcnefMLiz9+bRtfeyGGUVLehj6tA1E9L0NW8x4g5X12m9BeN4eq9z6l3tYlX7tppNu5aEJQrusK0
+9IHPhUFLnnO+t7aaRqZU7uuCOJWzK5YmFwrnj7s0VO48tBceEAsNC6hmIeVN8EZKeZ4zYfbXDtU
mCKuheY3do3hnd6pgSfnk+3mp9mZOfNObvY9MjT03tqrKUECRIjAYlUXwqowKx5UQDexj/Xo1ffM
ciZ/5bITXlBb78AoW6KwtpkRyO3Q0tykTupGcUcmoprqep0bxAy6fhAHEgPQRAYax04eV1vCvFUQ
LopDjbS97M7LIJddpthhoty53/vS8XaDls4mJOuE1nw+zcKKdCXyPyZSyr4AabXKdDjUvjkgDc4G
b0MSzHQBGp8YqiPByNMYfzGb1LrxiZnBjZUxsmmKVsO5eR6YO4C0uOIbMlDyY0OjPJptVXyyCILT
Q7V8cVaBMbLvxE8tys15HXWllai1qPHsQd5Z+dVhMfcZgkp7y3g5fMSq70hYjMvy21U5kDmOoK3d
uMWJaaW5+YjFF8ucljBIPEjm3cwTrJnkwU0dEdkpHTBDzkk4Un8nJijVk8f5zX4w8MOzvshriVp2
7tsuwU2rEqg+CkwCnL0b1eSCj+fMDKFLG7Eic+bnwY0xk0yEuwvlSFrPTdUdWRtC2UjOyzqudODI
cMJCJ7WYRn1KZmWkVxB+9bmeiUsKg4utMINTLYIL8Y6gCCdBf56S4YSi6Xijs8bja+iUabb2KTWR
bmerbT/cWW+2Cg7oodS17G2gKwtIBKTmPbOpvUs7YauKFnhHarZ8DT0uje82qz6Vk3tfmCFUS1gh
0ENnzxCbsJRNuY41O4agQ1XUY0H4C0veu137gOFDYF6+CjfODx0tzC1fUjjeuikpUs8WKSw+QcJ9
dXlF49LFgG/A1shfKh/Ia3SSIjy2+J0ebRAlrg+K0oZ9sU3mDrUnU6RiuiFu74y6XBCxZsF4AY3B
Sdlky6WbjC8rt0a2bUjrgflVxvzc8LjXV6505cHRFTZFnYn5VtsGV3Mam7lHAqRKtjUN35UEyXUx
2o7IIbgWh3ZB1jLSgDljZEvK8gAVZlzzeAvoPrTzmuOQyIzWWU8khvFNHgf5Kg6yTq6MPsGz53Bj
bqkgu28HcoFrjNQ2bOhS06RleSkFnAdfNV5kvUv7lDqiR+75qSjK/LgMmdjCn4Bc7LACNyP3xEdm
ti+qmrFLUhG/T+xrJobZVdYGWJ22oXDPrypXGDVCIvj6C3QIIQr3Yi5LTKuwrQM0xQQLfQrKD/40
FZ+91No2bCzYTVqCM90VLhkuXFHiR5nHoyjJ/bAXmtgEUOOOWORN1FH+XhtMLVgCWgfCIXcgwTze
nBr+guMSfo15Y0cATczId4TcyakwNoFGZKCdjfaFY9cPZ6Ecgl9Vc+3YGbIh2BmfKHJkHNxtfHLp
MII/m60f2xiyP7MDYdtuc+On91Jzrbf5VVf6G2i29tB1GhmbUWu/rLEixlO5CiZHYiOBSfvXlONz
zhMw6u3qcV3AuJoMmcIM8JJXlpnwp5pK+COE4HcgEJcnJ1V+VHOvhjXVRMwlr9svC1BvStMjv5XK
48lq5d+ZIQQvR1FHDls4znMDi436kzjy8/vRIFR8Gk0WAJodcnUy09xY9MH4J/giWuuhhoYqDBNm
6KSy5p87O/auNkhPZXKwzxYF37BZJvHBtZX8FsnUb/ulFj9wsa2T33X47pNn7OtslMexWdTZX0wm
orTSnDv+E8zReW7nr85toUlNhIYd1ejVGi6WwTI9lbFcBHmI/UT1DI14IcZnTtaIP1fwdDVM3qfM
4oD0VN82z0uSpre+aCG+NV1+47hhdY2fjRso2bTI8to1fvyG3L3nFeZeInIevGnOdjon3lGRiAj1
wh8I/wGcbTQz2ZgmMA6EAVue85zPF7OHtR2lMW1nQ2Q3rAZ365EzfbVIYaI+9VJdLFZ3rQCYPcRL
WsSDbfztOlcdaqSnLVcIbVWFeq6NsXMpLJA1kKhsc1Mk8WNeY4f70HX5cznqcu9mZbbpzL5e23ZS
t6FXwFZpbMtea3Nt31yywU8SAeZ9CnJ952RF0/KbGue9PbOPVK8Ar3ZixhmQ2aNXA3FAbZQXT3TN
bTcyC406E3RBjdZGMT5VObpXswxz9IjybiqMSt7Iol8DHuOagSlAS60I5p03liZeWmPtTQXaTkH2
ffYZje9gNa0ooKoLaUtP0OnGl8l069fG0n/L7sG5ko+yBwJaHs6WMnaT61RryQ7LF2TYPmqmxdp4
3uweOnZCdo9iEn9/LyFWKWZrP3YF3XO6g0xgwmm+UK/ecXesTUqfIYrzgbndIKi/a7n0UGAkcSku
p7ObLAbhGDOLb7Yw2p3b9M47LAVt17AE94KfLi8atNudySKedd36+bElOvm3aBdAJjZWS0QCJ9kR
PvVf0S6LH+Q2+5T3Ex6bPz4gaeQr3cls32tsiC1Jy19q+4TCk4kuqGB3bwiZvtx3UF8x7dECcNDl
H7aT1bvSiYdVWqQxIfbFO2BJcJbBqlz5E3SwVosN/CmJgEjROd1astXeZZelW4NdMqE7tXMRWj1x
zVmPwTbY2FkoEzDqS2sKZ9fnGmCllKltwK2ODPxiiSrVe9+QIbu/taQxqk8ZC1B4wrY/ZmOXUVM6
E3nKyjvHvHQ2wg+6X23m1diXojxkpVKRRlUEJp4U20qzoNRYg+z3el/E83aSAzQfGdsM7PSpMH5H
iNe1PdPqYa1ktddB1+0gvkJx8IBmRD53692e+nEDzICFI+UkHxVZzdtU/L0jyfv0FvOAO3f+gkpS
/R3G0j3Nhssx6+DLVYHvrCwqxEfZqvIFvi/hTpDkRwu+/o0v2I05fwCnOLmUr8qRczLPYX0I72nJ
k+JMuLV7gjyLXEaHj02Mk3V5WAZhFSCNFhROQlfniJ9ZgfBBD2v6wtiu2Ay01DrvHgnyLtPtP6kr
Ryv0bTfb+yn1IAwr5WzAtNId6NruO4cMD+m1q/Q1wc/5OXBt4pjejFtOAXKtIEngv6ZZG7q+xx9F
Vs1O+b51m7GiiW3BvI1yRN4IRPF7BWkpBFZrkgXnLUWVcVhbrpdbTFil+rUtQY2sekRR/NR/VgGG
l7VMaJmZg5Y6Tc7NXTgHCCspQFJYXMbvg+eFLVYD1OTntTe6HRAZB1Gw0x1TZ+poa67XeUg0VHDr
F4hGeyW588i2VYqcUTFf5jGFuexRhISx4LvthjfQdGP2JaemdLXHiZ3uwmBOVEL5nyzzmNc5KaYn
L1tGrhN72ELSFHpkiKU7j85YRIuOqcMkyl/TMtSOIhc0pi55wORjxbvAJ/vcKfta+eylmZj1V9ks
3K1cim5fQRSg36iwCrjym5eY7GDkmbJcY1NqJE0YCwq5mM+d8IrfXFRseupc2+MtzALGKGW/wYrx
0N3xYYjD2IUG4JukDSBhBR3rb9ib9yOxuRMEbfZSrVyK6VTYXCy1mXTzypt0e0uhLH6jk1cw6hmN
+elMg8UOv1L91KndbZys+cRW/2b3SwVdqJrSlevP9UkWCWFKCob3ym3YXJuCZNHazmXYT6AzDBb8
uFhvSbIzDOJDpUe/BgEgFrp4PPLzd/oVzlspOKxLXbfRvVKs7kc2bjRvLZsGjjSu26s+VfpzM2s1
c0pWbr2MSCErRPkCY9AHaxLf9o4AvmS8K2pS20COSdbnNowaNSTHXqX0I2nY6E923CvkUkoaMMsk
8U9JGoTtEVo4mCynTvNheCuw0c+aWKpnFFra2Zbhw5XRjUjq0HYGxF2HG7RudnkmdSdiRfh4nWP5
HaPqniBlVbehi2W6xrIidwe+o0xXGjc5V3yxrKulWS4E6kkOEeZN9uao5DF/7LVhWaJC6FPe9+Iz
bq1EmkHMdOnsb4M50Pi2w7Ng1wX/fY0vwT2f+37nKCPZcokBXiwM4zr4hR4RGiA47Lu/TjNY6xrV
moesaQRkRlLW/lZLuvXowX4TQ1fXEajBvq+BiCMVAQj2F0/q0dQS8Fo1BmACIEcUYPDFCaoSt6Dv
ILz2XwAf7956VnVsCpu9S67xOeRG+q2WMrinqgXe75iCmF/Frww+PblbE64Fdmuwo0qTP5PIKH9G
kaQbvLXhS9lxcMo6z8L7a01N7cDCEokOAPDLlbR8aH1yeKSrrOCF127+Y9J8+iqKwXolDkIvLWVL
6MfgDNY3b5nAXsUp53fQNzYvJhJcLwFJHoDKKa/ZtYCUc9OW2lsincUOX2MfLH9b3SDybSkd5rDJ
yDWu24nD1y9q5z0onPIpRxC8wCtaHgFSm4epGwf7RMLtbaYu2w+eNL/A4HvHgDEnWbWVrj6sNHY2
qTbWOyM2tVfuVNWS86PbaCUwrtrUDJDw/JGuZZmfl0dLz+gfKxK0XAuZ9FmDZ9A9M8b+OagKVucR
OtjLqVfvQ9ZmmCLK7q9d12Zbi90GHS/C1lhbfEuG0JMq2TS1x3/KfP1FyCYBVJy7G7R00BGe5v1T
jl58mXH1ayC7sdYBEugC1ClEPPkEGwMWoja3Tq2RMxNa8gGb+TQW4lWO6p+U/l/c1z9LHhc0qMeT
ytX8aup6dfDYSfBPGwPnoAZyH0ExQwiN+egqM75bsWuGBrM6D9R53fkgzweZk1zjue5tHFs/pTr4
6lqfTwQgX3yNnxXJ0FxbPEOoxugDq9jKgjeKKbZpYyiisg/ol1k1p6Bwv9Bi16qv1aojvdkq45Lp
0Ju4ilee339Rvil2Xj2+kcMZnsuYL2EmGFM9nS0y0jZfGLROjRX/befZfJI0DjeqMSHrz96pmzOL
uhypCoPDfzUULLgLcvuby4ftCb3Fb/cBCZsVtgtp7GIDJIa2RoyZY4oYDaRFXFS2CkG7nDzP+AU/
XawH1miFcDlK8KH8PenxX4TfoTWYJSCV+I2m6Ec35OBL2uaqlPtuSQ+DLGXVpE6l9VryqE2N/9NV
kKEIZW0qATsJEGgCighbWGZouuxrJVjIiwUJVztrgFv9fjgybH9rHtMy25lcAt1sjhRFAb+p6F/9
TK/5AsTGHk4/flib0lRedGNF2YCpxr4682Rf6CaVexX0vHa8bOAsK63VQkZ09R9H57EcKxIF0S8i
AldQbLtp7+Sl1oaQeaLw3n79HGYxm4nn1A1V12SeBAA1HAo2s+QEPBFCgRApaG/oyA6R173pAdQz
s8LVlSYuTy0Yk1Nawm0xIkSYSret41DN7qUTbesHwkG/JyGE08tmKNY7Eh5gm96wzxnHFNGOvxj/
NxwI7oVXq7vxeSFFnIbqomaQBIPb3idyrcj9wHOd2BHoQhArDyQSoNmc7XYTZ4v1J1To+zL611hH
NB31goQ24iEOnazFKtVm/Ae9M50BBZgbNklvVcgpV+ns83IvZu44sRqobBfUcTawNpSJu2LsjivG
KHeUrQenK6ApJweb0IXKts4Dw24INx4sqhZNVyiIue5zcdQcYEiyCnYy09meIjfBQ43ffdRpqB0G
ZpIkqJU3xA0NBJ+cCy/8ICUbIw0SNxMSsMRQFX5haKltkcX/SO2mAjPIg9CxwvpFF5BDR5rTxkE9
fEjNCrQGtxQ1bPiSyHJx6jgxBbXFyZsxq7J69+I2znxkhV/sBtJXksCeSeiActItBuM62E7Nwk30
XB9gwcswlhfdAKILWQE/5//XGq4RiTx2dHSy8jLtyc2IIbH0WVt1DBxXCdaqR1NUr/A9ztxJ6z5i
bzDAd/UjayCIcCYKC7nF3uqX6Jx4upeWpr9FHeFiyRAt3+t0H6T+q3rzl5jFeB1Xbb0THkz4MXK/
yBoMmNQ7i8U1HY5dyHAXp8kflEiO6pYcEZwgGhkcBCsGFcNXt1ti1xYFezQ3LS593Ama5grWNoN5
slTCytSrv+GnEdFKkAaFd8GgGT8r29e9osa4pLP2EJf24M8KSnjY7aIxesPAkaGT8rYNrSSveFJv
41kill8M1tnibS3KyzAyPtbLrmVZGmLBMP5cg9hGJ4+uJg3/CgwEc6rO3Uru6lJxhmYomGE1h834
h8vwgQT5dt935FDlU3RTOg13mk0Qtg3LPobK3UudHZk1sZtm5CswXWq/QYL/Om8+nC6BKmpYGBSK
18DtmhPJstNqzO3Gp5gEx+4MO+TgO9WV52pAnZ5wGzxay307yz+jdMCAGEm9HjRT+rAoaR5t2nMI
E5+NwLZelaOxMx1oloZm5GyNsrtnBuphdJjrj0n4orUjkIMg2lWE3GseKuU5ZqSU2tMlLSXkiRrI
dxg9jAWTd9e6cCHeLJuGgn4fZRWkCOuvLidva6dWTnOB8j2dvVNhGD5xSATuNPKqMHuue0Rmm8gN
nhGqvZTLK55xeuLhEsQSZ92NwNxl6yL1HYkAAzFnNCcItadN62Hrq8ZlX1RMNgYkbMID0cib0VTn
rFZXvVdojd2O/pfQZLdCbCRzcn/n4lG30x8k2ddU6XLDerldBy4EjdzkzUA5aHB7BO99J+4JHKjc
ZoeR5MA8ckvfw4aZ+KcQjzMVmiD1TZ06TwVbQi6I4AqZOs0RHMKYCnUCSNiN2clcYgpiDshtP6T2
sbHnc6Glp063LqYSIxI+47N3g2SD1L72EwPrlB4RQzs1w3V5n2MzOwAD0GntAO/jQHw0gnEr9eke
KHijFX+/b2qowxgvnZFIz8x81EteZyj2CJWtcZzx1zs3i/E4EiMuUzXUUAJcs9gq2CS83sm4DlKG
bUMuX7vS1flGokXWjwe46sNTOHliVxF5RQz53RHid/YSl5CfVG0bNX0RWKsfcyORR+ZrzCRshtG5
Bmo+Nm8eoJB/OvacHU40KMkORLMqTJor490PJwx+QabmG9eoX8AVfEOa/idy/cCT96zL/NnQ4wFc
RqcvkBwE8bqig8+lWGs1/HRDY9UuKx3iE8ZcuXVnOmUWu4eOhctCJTumw3juXHmOEjhIdeR+c97G
O6ydRKKiwUB3PXQrFhRPTeqwzyTUaNvLiYG+R64NoxveGGYujcVMe5XyLAjl1ViOqxsUE4zBRvGY
pnybRAusmGyAiCzCV7eoUWvUEO690EFGQvDRjlo+2xuSGHQqhY8ms87KmlBYFwgOEzfcCAA/KRIG
n5X4kcoH/TjJkWuIdPgd6R/9ShVvhhr+P48fLG04cyzeDca1WERZZOPY9xgrDS3jLhUwJ3MNun7d
XYu+7vwO9JuvZe5haoynGMVFiqvaGvEy2nGLNFixQWA8u591ZhuKWBojM6nZqydI2d46JWJYpmm6
7YqU/gyQlW953pWV47QNVUwqCnHca1zKH3Xdoh8WLKuj2jwgr2quqE8YvnbU/R3a6Cet6jlsNTuD
UDv5DBVe8HJdoCE7q7IUX8HAHrhQn8vWGpcoc2yFDnOyZbqracxXdinvddpToTSdrU7M3NlohljA
nIlUSLhG2paZJYBLiRqEgiG112hkxyfsi+YauzLAsXBmTthXHCJj90wuYnnM2hYmpMINIMvm2Z6i
T1KX4KVFJNoksbsxWxiK9PE305SLAca8DaN2MROHoAXPS65pN9KMR5X3iQJ6wSioJyND6Udqyrut
4zaESBbv5cCaRCRW/qHjRSYYxY62ESk5q7DprJWS6l9te0/MpRh7Z69LiiYwnAibscsCCXHHh1ka
mR8DJkB3gWsaSVi/qkU0HW3eTlAXxps18pP3qYlgM0pfoiq9YLCHqTphJE7G/oCQ5lBo80/l2uW6
k3RsbdzevUoND4bM7XVO6uPaqnArlJb9qxNwuYrIEF7XxIaQzNcAfJrnZyWbi8EwFq0kTl/JpJqZ
6Vm6oluNUZqD1g1+5g6Tl+ypxvK0mNeYna9WmpmnwcaElgTqpctRUJGCcmpwf/uxNP5IWgIVNWZf
nswnuIQiP+vpdJtG3jMgL7jBvfAzbsH1xaFkqlsKQvd0TDJFhwpgNnJ1y0avPlpcHAfLLN6Qu1l7
JoabWsW7lM2BH+aDsdGKuDpSgndvsrAuHSzxjVORLh0FTvsIm7DcGYEX7uChhVul0oyfPobKU7qe
bwTaUQPbRLvMyB5K60W3eGX1pU8v3OYXGRGHiaG/kfxLJRHmzcNkNecudT8RXAfrJJvfC69k+Za9
Ks1EbZQ/qDrMdi034ZqKfgRPnb4AoECRW3ykyYKHLQDKYgTIt+S7xSdyAjN+bMwfOMZuBMm9jCbt
2ZCIJxfHykbH5L8y6iVX0M3+yRkGAlb3V8CLnZ81xk0zCo6lKfmdrfK1muvg4ALL5+RITsgJyTpA
ue+HSC+OANJOHK/NpSlF/Q0qz9obU+nmMCEmtMy6GjY9xrN9g7qKNZJ5y4xiR5IfiaxOXny4Ua1v
SFXvkDVpwbr14hMMDtAOeOm2aah/FexBMDBqDybGYXJm4bXb6GEAqmO/kqzhEqQzmfCOjaHBqpq+
eGt4+zBaCpeWM+2LLSMOkmsL57E2h3cryN+cLj7y1+2xdNwB8BOjJgooKt25SObHsBD3EbjkzFBe
APLV9OzJ7PQnMdvvnWmam0Gpft/lpk8nqtbL9RTBGkQ4ixYleYNsdaHAAV0fwwWAVCbwhFBJSgpA
7OvpGNpw+50IU1bMw6r6jSvCm+nRAfXTFsnVAsoWEummA9JcKWiDRTP6Y9J/FbbOtS5GuWkaEKiy
Qp/ppEzgZLHrEP2voatm2yYwng3L+cDGzhxrwKLfI9klzrJYYwR8H0t5labx42mFs0ZF8aTJ6cmk
dko68eoMqLjRY5OQ57i+gqLPd1O+5ZH6lG7z1BoE1MiRBh+1TTOMW24gsa2ScVihP0M1D/sd8ae3
ig0jXI+q+kCID2EpS37MBXQTzyHIx7bZ9DO3/uIfG2TjrSFmkeknbdxLk90drVIcgka89j3OjMQS
6ZoZ9odGy/PguPZv5YLDMLEBCY05rDWNZ7JsWl6A+iss4ieJV2MzMsNAWhoi6Q/OgJ/U1YZjsfiD
PxGwohFPh3+5lvocOtHC40Ucn6r9PI7fZKgdZSjpcuISR7TAMBCl7mFMmh+SQz5kMRIfOargQk9g
MtPp3pzc+vLK1OeS3yTGQsc22ORHKKNNVzx6ZmvtQ7Y29JYorYcsVv7kVPcJIdzGqqZjZLPd9Xps
NZNdCoTT1jXv6tPM9N63O/EEWeA3M1MoRa5jgUdkjbLGqpGu29Y8p7pln7K4ZtNM6dra/ZvVNE+u
rmqff0V2qhLAHfEUCN6u7hSO4qWmLURK+F0Vy6JeFrzTDc+hUbERhMiNJ6KjFjGI+65n8dmgGMZG
gJ2QNdZbRSjvmjcaW0/S/oye/Tw57anC8c7T3r25GAAHu3mNrPA7MjBhJd141R3vQuGBfh9r/5Dm
YKGLnBoQRTTdGUjl+SP0QBpNLg9+Lrh87ObObJiGJ8S9TArBquEc3Dk2Cr+24Nl1F5tj492rgu2H
oXo2gC1G9cou3rMBYHI8s+4KOo2uM3mzHRJJiOq+W7r+1hN3RvZ4fcKLtggWkAxayIc6jml/jhCj
dUZU7VOv8TYsO2/o0V5ENR/x0Z9bi9TH2MDu4BYl917VvKXxxCWWlFf6pOc49NiaJZnxyDQl86G8
nNDpwSPKq3tSWND246cKJWU6ud0GVbyzb8fypgisRZVpobXv81MUThcvEs8YJNmP4xcHreI8mCbH
WdzzdrlNu8QeGgPzQlozwmI/FJm5GzqS5zSNX3Vdu5ltuUyG2l1pYzaxGxAPic6t3rRAJ0X7iUvz
gZwlsnki/Sf2rN3IU0QGTAvGOH4kQeedhKWHBvXbqgxIFnft6DaZ5nXUo23TqGSPyP5iJFzKKpK8
UAPXlTKKl8EofEXYH6609UwsE4NThUAADktngnVytWAXQnFCYyI4AMC0Qbk+UfBeLXLTWfviohjL
ctPKiSBR3qaNlCImKYuTIC7vLiymWp8eaOyvbdQ+6UaUnoF2fHVtyQ4wR7Sf9xpQAH7UaUo1ujCm
aUQnrQhrO5q1IjNMsEKSU4IBWpDXmmpoQEHLPynFwr5FP9Na7sply7KuCZfAK8ZYImFrQxQXlxEM
tZ7pl0/Wzm9q1fGe1GUepQlCaOaa9yyZXzyHILpQo8Cv5fjAJj5bh0WNRCtI2PLo9XMVSSBGFEWR
JMjNnOGvlE39Vjvxo+YwKFGpSi5NwzYste1X6H74o5V4FE301dZ0SxXdOTVmpx3q0FCXOqRgFpiA
tu3YYhZsHsJmpklIh4nfF33JcPhuIuOieda5J6ALp6O6zcMg0HFaKMen8YCg6h5Dtvfjhi1bG3aw
slqHUco4nvV5Qqw5FZ9jhMAVdwuuU7YcWyIQa5R5ZbIB5OFtQoJi/WlIbJ8gkscmlmdRNmdA3e8w
L7jt2jznJOLr1aaBm4JJ8xmwGEhcNRFg1yCm10AW+Zk5wKuB3uJPcJdaC+oKKyEIsGCBipmdyGBb
38K0PTyivX7QI/Z1joQ6jQT1OWth6EGc7FE65cZ6LvV+B5nhc1lqWGa5pRmwbzhaJCPb/hVAf7XK
dALyosW7EaGHYHnCfKzI1U/uRs/FpH7nue8ejC78bDvePgwup6Tg8iZsBoDriFCzx/ogvYgkEjZQ
K9PonbWqhNx3pDB7MqaiShDjDN6KJWizyyrrafAA4Th9/wS8hNIqAqUB0mWdhLrYDwXDCj0GKFQN
L9ZiG4oa71VYzSs6wr9Fir737L7GTQmovC2BXsHMPbbRxI6q1P9FFnQt1gXDxgmyt8YdFt/Q3ULD
7SP/fHdS81snl2+lNQhrhoL5Z87WXdRkmPU6v4QfStQQIpsUeTzH3wqU/rPd03PkbirOjV7/2gws
TtToqP1HhulKyudsnr7cQl3GLCbwSg+6b5O/lkRW2lu224TgzPpHQfjLiyMTzKU40CTH6hrzx6L/
F/UfNKAzIuF2RVjpJ4/AU14v+7sS9l1cuE8J6VClzkYjtqZT7MzdG83cNWrYZ0/zjeKOANOZ1JMG
cQ7hIwcgEe9lbru3qOuDU8t+5Tl2yuyE7RwG1UQOG7GM5KCFDhuE1AWOgYfOunZsVP5U0g7fYErr
TYJjH7mdIPsBr+96xlDA/Nsj5XAo5psejfJP0CnhQU1KpHFoQQf+HXZL4uuIzn2FWc796KfSuMwt
1gSusYx9E+OljUXYhk/U09VhtHRpEH0+SpODNgb/sDJMag7YLUT5MZjHOPxZ2t6SHFMzeM4cuZsD
w1yPQFw2wmhInoqwLcgofG1dqoLCiOczS+3ADy3WtQV3i6BPIvpB0CNLc0XQHAk7SGTB3ZgAlEM2
0bC8rSuArHul7H8NtAwJTRBsTFduEcV+oh101sPIqWaMxhXHpl+ljDEJA7nYiowSS+oIqkMGD21R
M7F35Z0RUHKCEoCuSKvtxWEd6WddzzYwhVAvCnfXe1DOmVO8NCU5amo2iYmq92VRviBk6VaJ8Owz
WxpioAidSTdN0c67DrjKvzLs4XeQcYCYJHkynPhd79voER7/p2P278OYfTdGk2PILZ29YSQlm7ES
v0LSb3Vn+soLcZqrhmrfeZsiSU5YWXL2CX3D9Kbepan+g9v81jIUWpsScQPG7l98u3t8huMVeBgf
kBLbpOFTMkwKkIK4TbsqX6fRNTZd4LzWNuMFqtnm0NsM/qOCht4jd2yRze+FTD4rx3wwZ2bRfHo/
Y6OPN37hmSEf6x78mKtJWo9EtKVHMN/VC0lnnrXVzJScjKooR79aNtImjBg2/AJIoGGVIFV68hSn
OV/4Gt1WaC6QSaiceYJg3c2mp0Y3fjFT4ceDCsxVlt4xwTvPFm/D2kSHUOEfWpVjG+5a3Tky/G86
c0z3LJpwn1Jz4BLFYDx4a9IVQTZVSIWaT89x04qjQeMMxuHkZ96IXNQSZk+CRVZsh7n6gw5F8of7
4uXWow4jxEc57g81KXk1UW15VTMsC4OMK1vVUCmxynFYNqs2Ggl/zq4FaPGmNJM1MAvNq+d1Upvh
H3gr+9X0aoZZioCfh5JgS+GnaQ0ZrRJOvxpKGq8sb58tgNHweraOO51sMgPWxFr9OqP1lpeL9Adm
AQt9HmxIttFqGEfGTrZuCbmRygaKHTP0nsgVpV53lZWdKZGhvDK4C5lQx3LD5tjzGVbM5woi/6EV
us2YUrpgB0wgqgIkaqsjY24IcSfkNXhm43b2puw602PPXX5DTPbEgXgIEc4z/cvkzkrQEuCu1AVp
q6UpcYGX4U4nNvRMQl/lI8gYfUXzsjGy8O6FHqPCiMiOfr4KhKQYXQLUtaPk0XRZ1mlVgl4L1WAe
a6S5JPUn6+VL5iIqiVBk78OAp77FxLUVmXHIKk5P5f2RFQs8sya1u9w3OqTfwkVgl4Su3DpRJQ65
ja4jtrg8xjDwZ3TG9KWE2BbdWCLNMc9zwpGnSgBkTllzqLUQJTFHVOuknLVzUJvPWdpsu1L+2gAn
3aL57LwBKyAq43U3Db+ToJLIS+BgRGdlhJzqXXvsiv7gElG09hJzeqtS9y+oJyyMpnrHAHi2XAwC
Goc2uYUhYkNcRcjP/+Yu/bE6duUpk9zFmIelCJPlCgGGty9bo7o7OoBbtCbImja5UbN9Z5FJ9oHW
2eSiMOhFYmHX+XDPCKN2UVcuijVaTVgHre0h7Y9QqX3ZhbPY9lojGTeQoVrCvTwjfSL1UcBzccV8
qVTVx74RF937JBdL0UQQU8SuM4rzpy7Ohn05l3CeutGJPzKBrfXYVCFXdBvHqnhtJrffcJJoisQz
B9FFC+Eq3mr62B2DOGouA00zLPjudVbjGRbGK3vsLap7OtfEeJcWPz4X4p1gTkLiHLqezsx3iDO+
EKY+YK/YMzK/ELw73tltUhMETkkJKl9S7Pc0AKgPbYipXj6dWmUH27aIeVyj/CvBFARGRQcIAR7t
HNHVfMQEle3xIas11qUemh1wdz44eQQrUh5tznfQm0SVIuoLJ1xqqhh+ek5GbqiZTYZMGQoWDOXR
VlSl9HxyQdXLLO36lAoiuNdFQnQn4mpt3qRgOV4HTaaPQBlZjpC4PF4k0s7n3IQPte+yPnshSwmc
NUlJd3KF7Zspq+QNwRmjfzec03Frocf4x5Wrj1s1GK5kjpEmD4FidcftGhBxAY6IgeUwYllpgfPo
dkQOveyJQI1jRiq6ZU31nlSlOnuTdC/B2rK0epszrB99soUZJLoWdvi2qun1KiFKA+FgRcIcZ2e/
BfiowdZqHIgEbe+rkq4/lnnxLkNH26eQ+X70uKhOdp3B7GHvX5xLYvY2VYknaQmwS5672TPDNUbK
4TdDmC8RLcj2iOYTdTgP566GE7OR2JeOAtXbPSpC8uEDmdWDb5tzC0iLtzZ5piwe3U0wzDQZ9iK4
rMhGeyzTMoJnmOsxkc8e7zNhOC1q7UZQVDCaHj6Yk6e3rEHn4YaWe7U1s/tOkYI9BCNT8rDJEPhY
S/Agfpf8Expp4qO05kuTsFY1vJWvQCjCHRt5zpEgYmRYNMnOg4a1g1jtvOi6UhtWbMXz7KpoN6PS
OcTE/x7hZwx7oSr7HtpkdbEvnZnksX+oUTB0beKtcdhHMKVBtd1NBpbPuBs4NitMWWt8F93jaPa9
DzuIgYLtFZVJUq3DpRu2VkoZCgbeOlZTI0ZoxY3YyEi4nT9n5IwCzCrDbwMB7pFvrba2MeCjpzHC
HTSyNrHXZW8rduzAVKgArWy6BL1SPPkUCj+uZc+e3+tudiDMsnxAihtsPWz51ENjd21D4XymdUdq
ZmGb+74Ct9ZqBVTJVpPkt/V2tNivCIUzReQyN4GzxPw0PIyQAvcIp+cHK5uBdbTxIG+1bvZ7wjbV
BeRi+5W23fSFx7J75SuJHtD/MVcqIhvRWOK0uOAiEZKiSe6YcyGXFVYbk2FJ8ilEotgniiB6IGok
3QN7ANyAs0AfL+QjJmpTY9R6lFnSf0LKFGgOFZ41n8kNVToTmT5hrRuPL2JKjOTRqlkgXiqLeE5M
pIzGhPYTV0DstMp5SBgHMDriXSylOImcms4OkDe02bBjby4PZmH/Q1AFc55dZWFg/6+MJV5w4DQ1
x2sI5IFVE4U13IAnUBtoiuRhqpPfpC12mRECb7XEOtLCay0pjcJAZWutsl8iqDXIpq0v4cl7IWDk
e65xNGCErDVoOjDDkm8Nk9uqacFYMzVjieRWMzEWaCCIS7J9+KDakcOL+Z8nL/3gTQdFwAz9FsdJ
7GT8+WwU8jXxXY9WEUz01FY8AMauHcbA0VgihTLOZtg0pMIB0Yw0rT/KyQVF1vEUQEcjUvWWWuU3
FQLFESQs+iodznywjcMhxPTWOxtP1x4Kw7XfVBq+hhAFVMW6rarES8EyxxdCewW+86gPjrY2TOo0
gGioCmp3PQaWc1COR/pnCYdOWDkeuLZEfY4okwUCND/XCl+aQa987s1hb0kFbXLJPe0BpLjjNK24
4UiSScOn0isZxk1sDTj5LHCmVMxNJGCxQThm19UQmeoOp0Y3x32nhwpamG5uEgxNyGIoaDLu2ULj
vutN9eg4pF6mUJiUK/8W+zpuGxJ9m8RmnMQCwDQb6+TICm2WiUMSYs/krRkdV7su19+EhIuCXeTc
NZCHELk8/Q8qkdQ1UeTcoaszdCEjEzFSRmIG5X+pM3CLOxv+PSlP1cIywaDyzC7zB+eKYI8KAb/S
CWipYyKuYOMipxEpkZNBd1RKvFLp/6VsOI4hr+0a8MVXm9M3jG3y22Fzp+iWjy7BRby7VG8iHexV
tyDv3b5TWzZJ0KOC+nUiv31tF81fL7StB4d2ZeZsWT2Kto0YEIGFifHZATSkKUiKPSDcYRPWi/dW
Q0wTCO8vacMLnSshzG31aOZOvxauZPsXSaIDZ6yJKN8+pMPJVZLQvCmz/FcqnU6jHHP+gBpqvivn
fQdJq2EyaFvolK3c/uvGBHwLqOBZtk9eFH54bvgAsazj2iShMDRxZxnEeq3dyZx8q+xPZRr+mYWh
/KqqDktN72C/xGfKg1xq4jXx6tc29k5unH30+niqRb0dw+k7RqKA7o8GY85RBudaTPOVzeuqQaYo
CZ3BFxaCZRU6C0OanNjGc5fGLaQJjgBHRI9OzwfF2BQaiCLMwSXCF3b88KN30a3Q68e8koSURfk5
GaNd3GvlNu6Hz7RZIliFWhLbm7cm0X4aI/7HlJcUJw3rknBHkqwmGYB/D08W2NjGi8XRZlVODz3f
mJ6ifuA6GUOwBLVjXEXMjKWf+re0GbYNGRczCmkiVpqtoUFk08E1rIvWgLSdeHvguCwLy/SeNsFH
EOXfS21OdfSqCfVhEQrgO6p81Uv9GzPjx1iZZzPjWFUa9ETDyL5Gb3rJRvIpHe+NfUbodwp2A/le
HvKGelv31rFGU0jg/MkgTEmb221eQjoCwnkx6ZC3JH9WLA/DO5/XXpEQvirtOtpIw4UUJrpTag8Y
c6riYOP9ggIWr8bO2MesLMvM+HZHFDL14o0ngJtiDvrVyqr6c7ZsTZxMnEbEcj7kHbEyaReRem/r
YrwgIGQIAG7cFyyL17IHslo2CnjsxOySBFAqDlSkrdh1aV5uBO8NJw9yNlJ6tINgtK9lrbaCbIMr
iYnCI/vqLwIOY1+xO8N6AfSg1qtNYjUPuk0qQl6nLEnqV0vrXiUmLewUNvdDhbLITuiviAuiNJWm
vSGk7Fj2dc+YZ6g3YEw5HzLTPgUIPHHn1be4i2y4bvSPwkKR0LlVvQVA9sdInCCCzjyxxRErXrDn
TEX9BUvTrq36K8O913hEB2om7bNMNOhOGu91iCMNttXflCzDFL1x2Z1SgsIszXtQP9Il0CPCXmHR
ve68sP5HyROvkip+k4vYoecD8IryULPu3FpFtV/cFQc69ehodjHBfUgLrLS5MOhnEWtFzxG4EpyQ
GUOCib10oK0rMbyrkMMNN+Jdr03tnxXLI5E7/XOUVf0pdHCweUX2m+Cj5helLkP/8pE+4U1iBdzY
ppP4OemeK6gekY86HHGKdpKlZAcYgTtwvG2rEzJUcIdCd1nEiSzsyyR71kuEuTIyrnXUFCuvG3/Y
cdNTzyO6u5YcBPAKRclOrXGxec3hn+1U1yVbcldpSG6kPqN94KU2qu4ZODzLX6ADlgXfivnFSVT6
cyGpUbqeVUEwgnSvtHY75dlzFhmfYyAPVsYUZerSN+Lg5jcjkM3aENO7yk2C+eIJsSPJW2FX/wXM
TALbbIivAfo1zBy9vU6ML2ABtAdTedWFtx6ZpHC/GJQls8WgHzzw1iziS+KoH8bv+6nM07VMp49E
hdBU6A0i7tbMYrtgIEKHDeBA2xRHXAqIlnM+hdTKtqDnoJ7KQdt2RtXyh2QnwR79nqTFNiw8vBWD
OAEuhNHJCDKOneQIpn5TW2iXjSGusfnW7sZV+h//GWuXIHc6Fz6VqI8RZ7BADer0lXz7Bw1R17DQ
qCz+p5CoKOu5ftTi6dmImhteI9KQ4ynE5qZOXuScicS995mOtLideGiin9A1nstYQKVIzQdk7zvo
tfkyHw59Bu0n243RLbq/I8mCsB4Rnxm6wR1eEadAEM2+FCikjbkR+PlHh3hibj8koBj8QA9pk3lG
mlJucEC/mjTggBpjbAEjvGSOD78vdN+OuCvAlnFqF+4yHjP/yGelHIkD1NVlsKrZOC4+7+Q9MbqN
iPRFnlScewwNESLJxTezz1o4CyFwFMjhPRICYlGAHfCopGvdKV+l7sHCivvcJ7iPJNbB+x542KIM
XRqKTYECLXN7scY6d81skhvcLI+3Ddt4GpZ6mw7BrbRc6pUYT04dGWeMdM9w7viX1JPuUx2/Debw
D1jquGoU+dFoz49Edhy1vFaHMOyfhebslO2hbCuLK/3nEsSQAlZxsQQPFSkC3PvctjvG9BgN9Pba
q5YtbCz+Ztc7osTiYAdednAKkCTkST9l2GAJaxwJlIy1YROkzJMyk3410KFrhawIOyiMTZJsNRZF
tM8NfCj9K+8paUWmbji8741WXEfHe29EQ0IM9s+8MneGU15QCGQbj4t2qgQj4bI91uhB1kNhfw/t
+OVGxQ4WAOZMXTtjbv3DAPfUT+oNoewNuNvdLusvFOm8AqlTs0nLSCwwzT1Lqg0rXt59HX+9nOcv
VVFWMfr80psFgxIhGuCS+AybYQcOnUikILlmmCoQhbpfxDC8gJyiRgFkb6ZEujh8UK6e6utyMjrm
gXDBp0bB85rTg9EIdGniX5baVxI2NAbUsW8N3W8Zs12PlvNXRi+0hVdG5N+qnZC+x4bpx6m3bJWc
h5qdAZyV+AbvnPlr2ge+MJFq9l7x0qkRFh6xM2jjpiMseIy4Yy3WojaP6KVZW3qix/O6FKqNuhRu
FgPj4LPATL6zygLQuAvCsDf9wsAqnHTRKQ+9p6Z0AUYyexmV/JjMSixjrMMU1Ishz11HdnwJNO/R
nKd5MYo8C69+UVp0RFyZb8sySpgsG7G5qgFKMPTN5lPWJdg9MkZyRZx/I34DG6jImRFNjs4T0Xms
jFuAvGMVETyAIaJ5RZ2bsfWhWuyj5GKDzE9Lzoucfofdev1IhiUm/BJXq6noVET0GgK0gvwy8rgv
lE7l0lSFFjZ1oJu1aF5GPgy/jivmL20xndM8f4uz+iECqu0P0oA1rqOwj+W+8iB8ZgF2yzmp/mGG
+uUWRn+T65+qqGnuWIkBFbbfJ6IA/NoOAkzkfJt2zNMvJuQfrqqtPfsjjEG6gbrFpjeUWu7tG37H
Cp0aflg3G3w20eNKOuJZZ2fy1gcm20h8lwxMC/6g4qf7j7Qz640bSdf0X2n0dRNDMhgMcjBnLnLP
lGRLsiypfEN4KXPfd/76eegDzLGoRCbcXeircrUjIxjLt7wL0RvAa51yopmrfVMl2cYaUpAB/oMg
4Vvr+XASfYMHtMMKs2YAa4oEkJQBIrHPP8MitLaZUM9h1/0YetRRMVH71haIuta9u7UmTG0S0wSK
iK5vK3EzybSPQroPErrpNtYtCu5J+vcY2SblrKqZXnzwqzdmTlJEF6RpCtp2My6DWlR9U09KfZFK
z3ZRZghEb4Du01L0aXEgggQ1xE09RZobOnCTRZX2xjqMSnUXYZdykw6oXlBc02GJIC9p4nlpk/Wu
x7yD8JBr/AWr1i9i89VxcVChK9XEVM5GkzqfndjGpmsjz0HvIsMxHF3P/AdPcHMXdxrBNeUqzHwG
XwpBrUNP/qbkQ5YPaHimkTn9bLvomIcUQzXKbkWtKZpXPYoieoTU6S5ohHB3/lS4cEfA7aOHWUZU
rXzp+qepIbbempiC32Ju2nuokzVY3QJm84JdBtUC4TbgjF+QCMi+2rkJ4K8oeuyNEBTDzw51u8+F
DoRAoDuClOGs67EuCt/9qpTn3jRsb3+dIgJ2J6lv1GscuUimAy8HH+6gzPJlirEAXmlUED43EKUf
GR2pBZxFPzqGG//tE0+CyHPrGwcSOSYCiZzJ44ioA2nKei2mVO8QwmLqYke3mHRXPwvVQ0quyPrT
U2lJ6zOyAf6HVGB6DGk2AEpuUHgDhqt8muLUyV7bwuRgsD9dVJD1gF45l9R0EzUKL0hI6dSNJqLW
VyrNkLlCk1veGVQafjYaoaERFgu8e5MuQulmEAiXY95AxXKICvJg1ADEl85HJgCXdCqtM578sUrl
TCzjLtrBxcUPF0A7LbkI/pDRJOZz27a+u5o4aTeYgRu7USvLb5XDXUT7mnTa7Gv7dTJc97sLMfoe
JE4LucXo5PCXtFIcM6vIoZZcZ6M4KM0I1aGxbbomqSsKSAiaHuFVkUXk+UVSNl/clIp3Td1zXRAa
bFPdUR+9KtCCfYifyCc7HZz7xAlkv5rwOCCtRodycjKSjZouNLKitAIeS6dDCQtcq5yLTIAqVuik
YVdhAcZ94JtIchp27QlIEP39TBWkn/AQg+bJ9mXqApGIG3vdtX4ZbTF3JUVvfDxU84GSUwAucotk
VHTQHDNLtukwxsG+NRIeVCq/6tkJ2+RvRw1AqupURfyZLhJAIBn6fistpFZ/Q6XBeMW1wRy+4t9A
RE/FT5R7xGQw36ZCqKI9AvyBzrWOWdjKKBpdrD1UYGpuQNWItZnJrMEm0lDhqsXA+6sTKe1bowEp
3VKTgQqdDzV3qBaUQPDLWLa3aQ7WUiLRuffSgrqYskbfOw1VwM3QeV6994opftEIXG7jHr02kmK4
loAlCrA6PhYNVk2CDxI9QVcoGbFTxW02xQTBzLT13EjZpV0/niZUR/yN0zUIVf0yO20EOFCY5Gpb
VrW2DUxRH0LROeaW3GnCFszCG9JDVRE5xPKF5nANg4SqHBmmPz2ZLpwoNIJSd4299AAmxrBB01Jt
AZs9IDvC2cmdklahohIF+MTJNn6tWuM4TMi6gYLAUBN8IWxl5HdBqyDj25oF5gnCLzZG1Rofxqkx
fhJIoL9Qp45mnSY8vWALoycCFt8B85xianqPjjKq53CGk27bdQ2qvFiCYwBop+2LgmywK9BqOv3y
7HKorX+OMHLx7oQ+dj0G8GZ8q0Lgq5vadrgoJ8Evz7WxqGjWTpj+Al2oH3ohfSxAIgNkhASPuw1T
FJo+OCjPpSvocSnSgm1zh387cCHQAl/0AhnqgS7yDB2vvV2S0hSFpMxHWLetnO+GKKaVaRcUEoyo
n9p9GuAf3YOFSElVR4LhHtEO606r2nYC/eom7v2/+HiYfpp+cLIJSGdvSbf+kY5Vr61Bow4vVgNy
7F/YzQcRTTz/VLXwNPoMFLzpYUeRZiOi8IH9VevaWyohOtQXDfWaiG2p1aG1D5LmGGnUKatImZ+x
MZytHa3wBmyhvDXNyKSRWVSaBT4kqV+hiqldgPzCLiw7MOmIrj1XZQ40ykPV4ICxafgttAIyvs7V
ooNV5OBIUy0nyXUpk9xXg8lnDzG8+/Avo6P0aHZGfoQr0/hgG9DexPdiSj41XdS0q6ouEdUxOZMl
lWOoMirVhbG2O7vtnv/5j//1f//P9+F/+3/n93mC2H32j6xN7/Mwa+r/+qf65z+K//63xx//9U/0
52zBW8//XMMQDrUc/vz718cw8/mPjX9VbVfDldCcI+K29BaQgdq0WRcgbyKMTxlqVJuhY8NfHlSe
G9Qkw8efD+VD03w7KIUZL5DB4B6DMfQDYL0D6Z7wctieQNlbub88nPV+ONe2DACEOmBJZcx//tsc
k9KiM5KE9nGCqo1maeHVf7mYWF6ZlX1mGNdlNrbQeYpd8XaY0hg6bQL4i4u2RJLEMh5brpgXB/2f
bVRp0c3lWRn6u/Esnc9mW7pjCZ3U9+14vT2oVsMUFmu/BnsJiT/Q0PTDscvqBMEqw7tpZydARKvy
vSlnWHA1h6uXf4Vz5kcQ31uGCcLclmKxf6SX4FbT6P7Jg2wegBFN4tcmnsQ3lbZVSgUnKZNNY+Q8
L8lgmNnmz4cXprQtwTLarlysee7GSC/jO3Gysz585LFuTNKcgYRT0uKoeCpnic/uZCOQcbw89Ptd
ZekSjMuvkRUf4e3ykxhNQaqlLL+p8gnGl5jwwkXA0d1eHsiYP+TbM8pIYB0NKgq0y63Fh47MtILG
bmrHgbwGyLmKoVikUENeXGT2PvAgKbpBtVPCo299mpWtNRrjFniqTX1ktLMrP+jcN5eKq8N1DcQW
lncGdkfYFMWhf+py7aFEx3JTwEw/wGP8NnnC3KiqMB+zDs+Tywvx/tpgHSg5WS6DYlGw2GuCXNLT
gbsdS1cvPkLwnm7tMPYfaTlFn/58KFtHlcZQyLGI5VmmtsDX1NhXgYh5tAyvua9cE6Bs6RpXzvG5
1bRNSyohLaZmu2/3UTm6TRQ20j/VmigsqlcGuvhAjwvs4OY+BmotiaIDCdEecBwco8szPTu8Pe8q
U0dHdHmCutjrSgm0i4q+qiEqZCFIZeoeQs/hmVnF91If03VdCOdweeD31yVDWtyXunIs5Yr5h/12
K7f52I55r3lHD2jtCZ3O5oW1VjeNQckj5yC9Xh7P+LUvF+fIsKiIKtc0pK4bixH7tHL508Y7ZmE0
mjtlkcxtRg9KAE2pJgbyiFnGc0gWjT+uCSN6Df+L6BC9+dk7hQIAEnF4V3WrGrIgHA4BrWeD0CtW
JRInux95Kz/GdFzuYmk2xZpLD0DeAB5+FQmJjE1HtSNYDVXv3CMYAtetjMJnrS+NgEC3AqWMeg9W
pWVokI6lYRWjecy6gFLQS2OT26n9UXqkDxvKYu7r/Ap91sn/nDmgIcLyS7tDwwGL1uHWtxMdgyAI
uSNyQ/AJUH7OtnqRhuDyk8x9ScAs3isLq4IyGoBKTQia2Csj7zERGWlU1+tANu2BkgDZaANF8a8E
QcxP0OBgsDmVZlD6Cy39L3SApHZsyxihD9gE9QOKyiDpA9MCxG1idBW/OpQPvE1vsZgIloTTo1Nl
5OJUAgqADelE65PERmK2pdVInlsmZf912jVNu2no5D/0gFcPehUP3zFatu4UoCSfWpGNThCiix2k
Vf4m9yBTqL9bLcuR4Cuzjkwr432cMGTwEb03++GLbk7hQ6S5ERCtHI+EdTPK7ikOtAofKJ/aTYpi
96eE5nB1DNGwRgnXTOWTh4fTIY1r5yN5DLgTJEXp+8aE1j88iIOg+inH42dJngyEAYOcT6qiOwLk
u3AfQdSjjZ2n6MY/IdiDOIkTYl247unifaNMzqJf3ufzLbjc5cpCK2C+ng1gGotzRb2BBmQcnqbC
izaohARYYWNuj2/6tFXYA20nFarT5UHPXM1cH2w4Klu6yWl+O2jg6HkXWk6IkoomvbXdpAPVVEup
rzJocMy8PNqZKTKaAsYsJTVPc3FljrrumKiQhRCxbbjSWlD3VD1GEou8i2vA/k6NvpmIuytXyLlx
DZsw2WVkWq6LWY5Y6IJtjqNTUJD9wd6Ankt6WRzcKi5gvWsYLW5tDDmvRDlnrkqKqEqSODpCsspv
V7cPpypGCDQ4qQh81NCnMkFMHmbR2o3QNCSrn6Kfl5f4XHRpCpOMwJbEVVJfBM0SHVa9xa/wVMgo
WwdOBjglI3qurBFJ6yamyAyiY+NXeHRFKB3ShGm6P3+FuSEI73ReRuf906j50OeBFp7QVKkOskBB
Evp0OPeqtCtbat4yi1NjClsYUOp4Hwy1iC3MOGBHlWV4wrYksw6JRuh3y25Xt1JP08+o2dSvjtHT
1M4mB839vHSTKwHlud1FQOWi9mUS6i3Dm9CyuzwCNXZqrKpDOsN5ikx46eD4v5lg0A4FZjV//viT
EdEetcC5zY/w242ljFk2QeAAYdR2cBRARFaR1n1HWglz52TWiMlxnxKWp18Z+Mx9wfPE5rKVw2Vl
Li6p0KuAIIWkDbIGLI/07Pjqm1m3dnqne7i8k88cHgHZ1uI51x3CjcVlkXhdV/joUZzIDWZaBF28
PCNUDnP7RRSUCS8PdyYtEIatC3jB8CHkMp7qdQFItmz9kwP7gf4a8rPRHuNyTVzZsecGIo4xfwXD
FhnY228HcG60o4QoXMAoGMHLR1y5ZeDArrk8ozNHg9lwCCVZjiutxbeyLelMlUH6oXyqKFSKZx9T
P7pNR+fb2NkCy1gVbrMBZZkqy8Mr0zz3+UwAs7or8FYCifZ2mpjQ8LEEmk+AkdSxMB2oDblwXgZ0
AfdWqoXpn0/XkgaBsOFSnXD1+Qf9FpfS/6mnNrfl0Y8qEO3QdwGpodGJ0qMau/YnCqtNcNDx/MhP
fpQ66CUnVdXdXV70X0WJtxeSLXlK+SkG6MN32X2HJULQ0KSkHwGwIG9NvEE0wIztGpryZoCf4nXy
S8qLBAELVJmtdOiVJKI4ijyp2r2yrc98BinxYXPg+HBBLjeBzF1V2kZJDqq675SP0UVrYWVrXZ/d
mCSZ+8vTP3M/SP4hy9N1E+nfxaGVnW7o7VRoRy3RxF3f6/kpDorgk8C6bXd5qDnqf7vQFiM57CFX
2Ya1zGZn82gRE9oeQ/CwL30NqkJgSnRTk5FvZhDZX00Og06nB3xlp52dpDJJuhyKUkQVb3daPYaq
FdOkHQuciw9dHxlbPA31TUbmvv03Jgk+2hEkPxSpFmc4kqnEMHHUjraEep127nRXlU29qZrIPJZe
jaJSYdFGiBAeuDzyuUkqdrLFdjb4mIuRhQjDzmxm67fe6U/oUjRrxLoxDFdt+3h5qHNnxkCdmCIB
u5Si0OJKHIAWGpmeEYVC5p7srNkWqIhp+kQEEVtbz9HuMI7/VNnxTRvap9l1bKP7HdRE6BGB+Hjl
58yv59udZRtzekv5wLHdd+FiUYy+mWDvfdI08Tg49MVcc9vCd4trjHMVKCQE8XCwyOr9CL8WtopE
NcOvXqY8+vzv/BY+Pj9IonCrFi89sAgs5oKUrj6Scvs6TB+RskjWoW5AD0Yr2CZhxKoxi1f1oIFe
BJQ7VfK1AVuXRcOVO90w368Mqb/BPzqVO9ecz+RvdyzeiMw8GYJTXBozHh18HEBEFwlaXxNuuKfY
1T10I47ACkThCrX76LNQZHDgMK2/cozWkms/ad4bi49FTD+Hm1R8XLEsZJru5JvSINaUUTL9sIYq
fLX8wUesZ4S85BkzvmPsBUpnvqGJD3E3377xEMOL8+r4SsxyboEsAHDUNXngDcNavHoaFDhQ4LV2
zL0SClqVfAEIhY52Y99AR3E+2PDgMTwvtSdPdfVdHvUSQIVELVJDve7y3pHv737eeCUEn4tL6l0E
Rezfmq0kWKOcH3/0ezF88+kovIgMB5K9hd07QI8pE/2ugvBHMp8TrcysenSZ0liQK2Gk09EGMmJ4
2zhEOR9k5lrfoRwljw2xIEIWQWtAPVDGgGBdEpX1BsIJLbZYs9NvRhxPxW0FgLahiKx7BhmsFj9T
LgsgrUQtLHfpq2LVWejnb2sP43coZZl31yWTeMae1kdGvh4obJTjwDbXCDWf8E4NP2CGMwg8apTx
vTAQQQIigYYYkKeS8k7pdzTJSNYRc9NSxPBWPsBEHLZ9QFNo0Wm4UYnBwdAm5pDTnQYmlmK6ZuI7
KTuarqvCx7/E1CFvXXk5zPe5At0TAdrkV34mncWtSt6GextirCfYEuzFGkkI6MvQaIrEuHO1ckC4
J/lgQz/GlChdSxSPPa88aLj5rgrbvm2S8LHrPAiUupw5Cc1tlfR7bJ4NurUIZPoJmFnURA+dlQc0
gEHnK5zYLP/58t4yzuwt9rnixM3xubW8l0baBgmMK8JlsCtJJm58y6TNWBi7lF23DdGxCWT5F8yW
du1QL7wvK+voUxNApAUCElSZMELDXuCcd+WXvY+vbYnlnGM7aMwILs23dxSNDVXYZuHhFBabvFdW
q9UQEeChvAYF/5eVJyy4koA1/HznFD2SdI3ttgCik/FTA4wTT1Z2v7bCxQiPRVsvaVxf/o3v3lYO
nJjrp47B8wqw6O1PNCOrQKGtdI8zteTDUIr8Fq1yAN8asqzOnw1mMQK5KU8rSZtDmjzf6b/d2bS/
Q5eMQz9olZl+NCoDuQhX1eIl6fCc+6OJ/fdYRODApHizLGdx/bm64umMMh2iYn87ob0NZFi9Iodx
5SMvjtG7cRbvEFJJzliIVD/QbEcAcTTSu0gl0+eohFgfTCWuTH6tXwmlzwzKwTW4UclpDHr+bxcy
FbUxJL4JxcLzgwmPFTEcwlj4j9KdkgfYStAZwsZC1f/yoi6O2jxZcm5aoEQArkv2/XbcuWneI8eg
H5RboWBqehrMsA6Xg5UVavEPxy/TT5dHnP/G397UXyOahGPAIaRFLL+YqR+UFb6hzoiriFE94j2R
QbIIfuplW54wmZmtUWr0ug2rv5I9nRvYxlFBmcTVVLHm1ulve9VvjUF36txAh8l4GIDKppuK/+w7
yN/YXyM0e29kNtLGkOOu7Kjly/1rzsq0qUwS8Jqmmr/Cb0M38E9BR3rGwQhzb9hyt8Uo94BAczfI
iJM3aanMqk2LadWMcesrE1ZlDEJ+1Cihr2vqXbjIDWmmXwnEl+2P+ZeBwHcNgSO3sixzsSiRC4tl
xPjtAPFLA89jZX39VzFAGQbiNpulJSGKTUZsxu0a69wAQ70UXNGuTewSQcACAyvQGjM/CYyXGx1B
7ZgPLQbB31oQ8t+CPNasK1HZmS07x2NSSaJFWo3zHf3bYk6UsMPCcvQD9nD9BgzouO6yfkePH3Ra
7l6Jus7sGksIVkboJjJav0qib0bzU5hnhXHQIkjlG9EbHiIgNtHMqsgi3snaSse/6yqpnrhvcdG+
fFrOTZZSmEGqQCOb1/3tZJus84rY5tKrdTRkg9r4hUEtI7CjMS04MSq4XJeHXLxxv7YEVR3X+hXZ
MfLbIcGG8+QCLTtoGPfOjpFhoE5OiYjylQO5eKkYiDYxx2E+F1wEy8fDtpEztWWvDjlM+Acgfcau
JtY6ofJt7S/P6dxX5Ogj7+WydYBZvJ3TqOeVV9hcc56K5yZZPOORvbDCEUxF9V0prf5vL2kqLGyi
4O/LY7+fpuTKUaYu53qqYc+/7bcdhCxfYUM1VYc6QeFdZGsTV6lZUe0/G2bx2dDHNnExYhgtTo6T
aO7xyVtNrff58jBndsdcnXBMncMHBX9xleW1p2GMZKtDbIc3dev8CCIc5S6PcWbTvxlj8dJXaRX7
eCarg6IjCGlIguOLwp9QpS6Pc/bLsA3JNaml8TK8/TJFoaZYENccBgdpP/IVC9nDtt/+G6PwtzCQ
sl17+e7YeKw4rWzUQXoxUh/xF2R9mFJzpbJw9sOw0RwdRXmK94tt5jplZiVpDYi1S4N9j9f0xiuz
/Aow4eySufjimfNsgCi8XTI/KynduKM6ZEV7qjwXbWDzxkf458/XTCpFS22umQPjeTuMqFAG9BGz
PqRoEDYrKPom8mm0lVA0NDMaS386nEMWy503H1SwU4tXUDqicEY5qMNES2flxckNaO0eGkvxenmg
9/cQIBXKXoq2A53KZQoPKbZCn0ioAwxo4xtt++q+0SUcHcxBsCmrxdR91rQcQk4f22q6ckWcO1e/
r+riMYntMjUaw0NLfrQ3CZgg9C5UhwCk6q8s6LnNKElA0Kgmwnv3hugTXgH6wMky+uGr5jtY1plj
fGWQ+XguIkmqpP9/ELX4ai0Ep4kWqzogVTJRD9HgF/R/kcCi6jh71w7Z7eWvd27zz/3WXyETsJDF
fYFqoZBUwhR2UU9IgB3r7Ckt083lQc7P6n8GWZxjFDMRSyM0RPYjfDEN0OKTPfyUfoX3xpR+RJDi
P5zV4uGoS2sskTZ0DoTEm0QJZ6OjT0R1Jr+y/a4s3/J7RZ3hUh9hoI7+jCN6xBxgZIffL6/f2U0O
F9elT8I7tbzUgw4BNF1jk8NKhMiEz8dgOTujjtyV102Pfz4YXOU5MBRzEL1cuybpBMJy6uB3n8fi
0QD6XqTPNvo5/8k47y4oNxjTwGp43PtCvy1V9YAeyE2HDYiMusPloc59pf+ZEmjSt1dvC0ylSAOT
Bz48pVhoQCvEHPjKVji3yec6uMFUyMXM5U1EA9NDT0odqshCfDruPzeWnPUOq+89bE0cgq48KOd2
BfpBYOl4U0izF0cXaZCxjSdCCtMM0LR11o5bwRTMXlCu2/35AjouXVFwuBJA82Io181wmPRTAjH8
bEYrPLpjszcwAr48zLy1lrff78Ms7gk/ZdVSk2FMzFU755tm34XtEwbpq0z/PE7PffZvbAyOEwBt
Cr5QbxfzyuMKh9Y+ZkCPtGvsD+jC7SX6RJfnJX/tsMXMfnXm6X8B7KTevdiBWp1pVZXYhzivp3sN
Uf+Vj0vmUalUbIKuwrYuhi4XWkV/gs09bOFPEYviYrDVBD6MogeAi0U1sitll34xo3Y8ZYkyn3IL
fPeQ295d7uKhaI4DBlhZUdSb1LZYuzgOvvvdqD34HPa7zo7br2PWmB/RGe1eUKD1d5GjB9/boTY+
50iWbSL+3VPoD/0afofYVnVEFDnC6oF8BF/3gM6Bj6EPEttWIvybsZ2qQ6ahjOJlucJ8z7bQzamy
H5MdRfsp7do9NXvIgZ0TdH8ZFGOgcBfGg9MIE/k/PJBR2fc3aDcBOfHjML/x0DF6hEpQnaZUQ/M3
pR6JXynS/Mh7jfhzI41yVwShca9gneBAM+L/Jo3afcRISOxp0iMBiP9U8hji5/ETDe/wtsl7ak14
nePz02QfdM8Fgyjt8iiqxHrsTM+nduFJ7QEZuG8VKu17H5bxxh8inAU190cZG/mnIEuHnQtH486v
XSABgPpXaYC+RQxqaVVIr/kwDEipWIhl+fx1VfARv+jiMCgV7joNbaYylWhQAQfdZ2PibKmN+CvZ
N+NNrU3tDo0y7Y6wEMEx2QWvIHNRNKNPG2wQ7bS/WuAAp51uttWPpLWDT01Rm3BdRxne9FFXHESi
hQecOr1HLe3bJ+nCGmolTuetgN2g+kT/2SOvaG0o+uPC1MVuAYwsnfZ5INNbL3XTx96iXoZAVXvf
i8bAc7Qrf7TxyNqYtDBWTWU/00EpYMp0iCLTsdl3sV+vQ6KWVUIv/U66snjA2MH5PEUhgv512Oy9
zlfw910UnnFiO+aydDe5xDFxmFx9a/km2hJhUR70QtSUW0tjhYQtZBoTb/QNisbV0Y/RJ0WN1rNW
k5nQb7AdPA0L5AjZg0oHBhfoLxwBmhg+m7UpW23TWb211+tRX9PBsdcU5QPovbbrTWtdJcGmNoJy
X/n4WoxuX7hrXDziXZ904V2nx2IL0mG8730L2l9g1ljYhRFal6gWP0LBjp8SuGcAOw1h3GYd2lAr
FO/CrW1M1a1eusWu1fM5m+SQ+oTOz7R+arh6aXMIbUF01QUmWlQjaqsvoiq6NbqPWGIizgdbLCnu
PFHaD9EkJWbCWXvEOCXcaCIxjqVhjTtEXqYDHpkaxXgfP3T00uArT6E23EmzjzY2GjMom0Mfqu1q
ODqGD0VRM9XXqe3H1yR1xw+VDZoF5c5ir6HntSu6xrjNw0F/hQxk425lQSXe66zyntn4W0f22Cl7
tABVhgovdoL0m1uA94PPF0u18YktBSw3Dce7Vu+iL7ET9TfTmOBL6RoVCvTeox833S5IpmKLZgZS
2bLk4LmURTv4x2CBRaUP974XDR8N6jJ32BjxORDkxdoXjVogpvkARqWdsltzcg3M21oElEMkLral
iKdD2mX63re0aQdbpFyFtTmaD5XZIfMJT8l44E7xML6Q1qnBohMaWOI8FIEerw1EvR6jZtBe7Yb6
kKl52reppg7oIO2UrZKqG55l6yAXleFabuIH+QGQafOk4CByIUW+gUvaaJ4gyGI0HU7jhzYvtR66
a1IcMW5LVyUE8j3l23ArYxNtntDz7qJCPkdBOO3cKbLXMszAMMu826S5ZtwMECERfavoBKWT6DeN
cNpD2M66F0APdtxJau0P/DsXKYqVZWTRkxDYp09WXu5jvRxuBB2zPWCQjLcs656HAIOJ0PHTu0Ao
DdSH0+9GPyxeZJ+mJ0QLjbXFdgPLjPhs0qRyWzdj+aDHsfehziAOrmKVJp+6DGEAMZlIU4yt/VoV
aM2bjdudGnv00Ch25KbP3OTezuHRosY6Ep064ewmiu4FBo7aF/AzyT4dm/pr24fN6zCGxg56LVZA
yIvt0nQkcct4Dde4n+I6MyHgybMx/Rxtc7oxZ2deuq/Da6s1EbJ60jsafJDtkKjui0KA7kXaqfhp
yUpJrFdk9cGvG/yWxrraOXUP8TGCDoxlnX+Mccf6XJdauA10p9pp1Ja2qL+1qKmiHQDh3wu5nuJy
SxUWd+IBjXmv6pt7WLABFjBW9SS0sH1pHduDjD50LwpfBsxkNZQXLKe6713KfXrsIfcGr22nZSKs
bxt0FUcweVnwhIkwR1rirexjkfpkUR3fihwbsM5HRlKNtbmPMXM89kHrHSKTZJr/oj1o45B89ITr
4w6Vp9na5Y2gA1q2yOMVYDwszUUByMc9UYO2sqlqG9nxkru1NIP2RkS+iJFrtHAViWx5oK2MqdQk
un3WiHA/jLo4+qPq1klkJuvRjQDkx8pVK74VdrkJmgXS18adggi7tcq+3uJwEm5UkfI3pGAASz2w
1mlVGY+B3zo3aeZhKmtm1VE0bbxpHeHgzeMGW91v9L0Xp9ldXSGTNJaehWwhTnQokRm4zUGxxzwy
DMR2HGh6u2NhYx9YOHeuH9WnILLFF7R2LBy8iypEMt3RPkzo9sw6JyHaoEWpBU+l3uXfmqCEnw6E
dd10WnTsnUGgjgfS04NMf/Tsyr/FJ47b1NC6Lx7P7ytcfGttu01xh9h4AlDfMNZF3qPzFXkF1Ofa
5WPK4Rk/bw3DUqPa46tlf4KnauCdBUO1kGh8Cw9iCUaDzgYPVMT+yyn98wTXNSwL93PCNip9i0hZ
TzHM67oKAO8kue487yZ2refRE39cz0bTdW5rgeqhWC8XmZMhPd/Ru9Y6mPl4cPKW/jtyGlN6JfCf
4+xFeOzSjbAdmoVKOcsEzWfrRZFgmMEQX+KUd6fOEfbL+o+t5vxUlXll+c4kGq5FHA4+w6Yi5y7K
LEgLTSUS3oxX+/Fd42XS3Aa4CUqYKRVRV0XRM9qguzg95/Q2041Hy+LKnM/Uk2hQkdBLuG4C4O7b
lKCJnEgqr+DoZp7/0qKKtq9riB2XU48zSSKcUPQ40TsAfreEtwdxEnAnoxHR+IgEBb0q7u1Q2QeZ
9fJei5r831jZuW2uQMABoJTm21nNXbZ2mLBANPox/NimVVQTkWXouOwE4izDGtiN8lbQ/1EtQ8Q9
lreF1iOkfnna8/5/u6HA0kNdgO8F3N1Z9p4xvssd4C/WIXXR8BnwRHbtDxnHOiUCsbPyaA9UrC+P
+b7K8HbMxdTBTVjV4OnWgQBHYFuMsI21cXqd6MyFjN4fLw/3/suyfUGV2WB4TWrk88/5rQeTRn1V
m7C8Du6s29r11qYtym1OCLuq/PBKJf793BiMo2IAEAGVsOxwJ8Y4FK4baYe+cr9ZPcw9LCzFTY4q
/IfL0zo3Eq0zPh5layRYFzebFmKyk1iddwi0FJM8FhWoFGSFokBqO75SWHt/74D2hswDHI4+trVs
17lFKeC/9fIwGSBeIKRpYJALQPtyO8YWdlT4Y2fBHkVfo/zjcpGt0yWkTw1EAv7l/Hl/+3xBXcau
amuLwnUf/sgmDR2qzk3wPmg8i7Y1NOeO5Ne1Y/vKyEvKCx8SOgJwTbgmOlzmZb9LZ2PK0E61wwT3
pTy4gmgLmin6i+tMG57tasSxZdX3nd+iBCjtZqcPaY78WBEF7ZX7wpjLYm9PKlBffg71FwkC/Nef
/7YO/UiOTO8ZHTe3tzzURyQcLgFT00KspgxSJHSsGcJQRjch8Uqku/NDnHpuvHUnr3ySvlkltyYW
79MfFyjB84IFQmGREhG00bdfiCqAyiDm0Hm0SgKM6tg27WM01DN15lp78P1GpPWv6xR3bYMGpL4o
uirRe2OCdt0xUxWSrWVVeN0a/YnJXw2uxz3ihiBst2XpdcGVe+T9O6RIBSgigv4CSrzsjVtj7tkI
B0S4rmfWJlWlt7PT5hoY6P2x5tJwFPuckiXMssWx7vEsaHwriI9BW2Z/A4UMbkcb/+ys7fI/jlkY
imIlOghK54wtHtY4rnJR9DFGW7U1bAeEN3ZhiyEFmtTBy+XL6sxnU9Q04GgDZbAg6r3dImimNQHK
v84BtaUHVYwkERA7K5wTQH8eVOzf//l4NNaZH+xe2q6LbYJzbD1U3Ui7QcT1bijyapPnCIoUIKm3
lmjrTaH6/sq79v6hUQpUrEX/FXIazO23k6T5lGBRXLkH7gJ0YpDiaSb0tSzvK1D7a1yBa4PNK/7b
dUCyOQ1YJbuHMS+fWt36EgTtR8Bzn6y0+OvyYp7ZksSaMKSZFkbP1uJ8B5gDGKHROIcg1PQbwj73
uR5c+9Dp5TWEwbl9MpOkaELASXh32dtD31PYyh26//1LFhnYK6fxXZA29z2pCPopyR9DfOg0I3nC
7KCWUF14u4wBeWqUeImD2i4J38HrqVkcy2oaFJpCRrEv+gYnAqrKmb/py7a6puVwZm3BlkNCB6xp
U2Ff7Bn42GIUlAUOIQp7CQXXtNN3ozKgvlFUjL5c/pJnrjBHMBBca4jWIPHezrbKqk4Gte4dSkfo
ay2S8tVS5TWew5k5OUKB5wcbahKzLw5fN8Wm32YEXIOvUlSYRlC1Ozc0u2+OUn515dSdmxPQLFDx
vxiL/4+z89qRG8nW9RMRoDe3ZDqWlUpdcjdEtaSmC3rPp98ftYFzlCwiCW1gpgfT3VBkBMMs85t1
dwdAMF7d9hBchimz/0smdvI/Jtbm7c5O2diatkk/Gyoo54D/XK9doOGSC0dFuiCoHx8dBc875Gpr
RJLqeToqDlbehpWMOzzq7VGX1MtC1uQ9rluxeAaqSbpMPe8s5fw6LL3WToqIIiGizqcynYcfWhVp
n29vla2PSPTz/wZebUzZbhcdtVnCXyFGbk5vEFRtLEqTg7RHtd0ayoJMSG+dTP0dFqwrQ0MNEzW4
5LrRf6vkQpSfzT4dPsC00Kydz7g5GMhy0GcL+HWNBrNL4WSDLEsXKpL6XZRbmuegcQExQZ7rnRB9
a2viBQXybHmLgGZfbxkr0yO6qUK6IEZjnogzVZKdv+WzLukGeG8oyiSSS0y0Om5jKqxSzwvpQuG8
nnHQkC2/kMzK60fxRo8Hm8W/3xqwqYAzLfjvdzmjTHGyjgvVuaCAiGZ4hnEpvmAKfmbYJt4eajlU
q6AXwL0FanZR6KDTdL2CHVew0NWJJ7WIkB8v+wetlE4RPC13LIf/xr5d6rWvtwdd6+v874oS+C+0
a5uyxeqaNIO4wh25421t/51xX5sj9dAhVyqDeXejMP4QZPajrg5+1Vd3S/J8e/ytLQoiiZx8ybkg
gF9PuqzK3hZ6HOACnwQ/sNG07mYyweyIiGBs7lyfWyvsoKUMkN/QdN7B68FqbnHTnBznomRYo6J9
fxIl3ickl590LFuQJnlWw3HnHdqaIfkcpaXfwKu1JMUs91XZTJVzCcfW8IbWsM8GdiLnaqCTensx
N+fH2SNyB2TPnr2en4wBJgoVJWZAeWejNBhpOA9mwnzBR52gzMklPBnpfzwbc6X/uj325jSX1BGI
p4LS3/LP/4jR0PA0pDK0nYvW69Zx6KLygLXf4HKFxjvT3BiKr4ieGRwCmXLSchX9MZSsdHJsUki/
zLEj0gMtQvDiYeJgrRK0NAh2zuVy7lbnEiL0EklAwDaB1V4PFyTDgFSM5VwwuRnOUmK/9Chvfe6l
AW9bK1F3MvE1vel3SYWJmcj1UM2lZH09HqzNNqsQtrmIMYsCr0r66JH7lG6go4nRPluTFXzCkCJW
7rESMhrU780IMpNWKQ6ORjnmmtoAmL2vbRlxxqTRvutNgDssHgbBKYszlf6XhE2sq44V6ElzxD/n
wdZwS/WwJynKo1Obs7jP1TJDFEeJpRf0D0FKxTRbzn+9a4AKcySBx/BGWavjj5HQmCZo0FwaFSso
ranUuyCeVZqfOCPcHmrjgWIoTgecMzRM1uVkc6rqMey14KLGUflQYk/c0YpS7D1c228lpfV+Iddk
XwJug8K4ulEhjpEXadyoyhCr9G3jEE1NG3fPUFHLzg1BMCOhkVv2S1cr6QtKqi321n2Y5ZcE9V0c
0CcUpNXetCSIG7CkzwgdJrgIYF6gnJN2eprabtgpuWydKTQQLTh1yOe80+8bZKWW1ACdq3rxoI6o
s4FW6vSjnmCXevtDbJ0nFdENvjrUaCiV1/tbz9OumpcL0bC66MXoO3GpUz1yZTYtpdlE2rn1t6YG
tha9uqVYSeZxPV6lVugB6oVzaQGBuaAo7iHkqB4R085m3ohfoRepCspphMyc3euBFGfsFR3pkkte
hf/2lvaqB8MXVBAfUkV5cEqAGrcXcqtMBsyf1IOTg0rNu/rJoE99EyXYp1SB9bGsMTmW5Vy8lEl6
Z9t4xdajrt4RwEwHh5gaa9Awuwupfl6EllTIXKJnevsnbbxA/BhKRhQFqLGvMWFVnbYdDKPgUne1
GiO8ZVanVOqThz6xFmZeKg5xMotfUacVO59563wv3CNiNUuH57XqSuH4riutFHBNqwoWvUOlc1sJ
J+XOuz3H9wNxeTAOGkiUAk1rNVCPRU03KI5xkce0+Vg6Yfoag6vamc77XWuzjkAH4XBxQ2qrW6Qv
i3SU69q69MkUn3sYh6deHXCMms1556O937fXQ60mRKHPkZoR4D66xR/tUvOJcJ+SpH0sFftTrdL8
vb2A2+MZGh1Kbvx31AphZXGhpwqgd9P+RFcfPSdkw5TBeQbu84x83E5eufXByNGB2HNKyGpXj0wl
FQwC4OqC36Dqm9WonrIAO9nbs9r8YLZBiAAvwQE+fX365Twx44LM5TIByLlgBpU8VgiUnggq6v/T
ULxmbHeEi8zlhv0jAELmJtRw1wAlO6BKbXepcZTx5fGitNJ2LuutWcGchKW89CO4ta+HCntrVBKH
bWh2Map4UxGehVm+EXPtdee2R+I78WQazG35539Mim6g7KQLRCqKetyT6mY4KHH8NRimemdOGy80
tzPXky5DheAAa9dDgT+RJKnTjEsdwhwO0mc07FxL7Q5a9VFrHtVMOhdd+jTgJGlqjYt8iCcH6FJC
Uexo52NyUVoYuuzJ3mysAJ1nC0A3sRBLsFoBSoHIJ00UBLExCLzYzqejRTjn1WpT7txhW0PRYeGD
kvdZXGLXKwA+AS3FAH8Iw05GP1aCXxHd7JNlTXuF4o3DR6j+/0davb491gwC2Tj7EkSSHR3meeir
E/6WtbIzpWXTX4ddS9mWijvct6V7vppSWWiFGaJqckklzBpzffYhurwgBoIXsLq3hTYHQzuMZhnF
FRD41+s3mAPRiujsSzHjt+Z10+Sg766IDv8+fQ5p7lr9vKeutfnRSCOBdgO8IIu9HtSpse2wYPBc
wkodl3ocfhs9zbCuCfekhTeHMmTLUighktIt8//jMMLIdiaxcPkqTKi9KJJ1Vw0VcRcXWbNzGreG
ogSOwAYzU2irXQ8VzY05A4KzgdnZztfG6M0XCziNawe7lJOtr2ZyaSpLnYM4YXWZgUh18FJQCHIB
w2FsEmIv179NreSrcvj2188B8S3nizwVjsYajANxt6zlbpnWUjQJdFhPoVVZB6PQ9soaG+8pQ2ko
fDvcZkhfXq/gJPSE3Iqhcrtf4Ia9GznasWmmpwRU5D7w/32Qt8ggMLPle1H6Xm3+SFPFROizNLj6
5heBbngRMpA4lMOyBTZl35W5hebGnO5p52xdJhRquRuXgpFtrE6AoWW6NDXckOgcYaEXK/NBzvEv
uv3pNmjsNq1/Gq8Lj5X+8+p9ALlNFBHbAcr2coLDFTHtF1vJbNx8HDlUqTKkqLGQgMd30OdC3VUQ
RHkEsUIDs5GturkzMFk3Xm//rI3J6/RJF3Y0YQSM/evPbCplmrdoE/l4J9fg7kPhT2ky+7dH+Z2e
ru5R5AIJKlADYi+t0V16Qgmlz6E7tJOTYkyZ4Bt+SIVq5cdAK+qv9MYHHmgHhwKAphRcnFOcO1J4
1GIneR2EJsovmMVmmKeA8X0WipHiIZWgQXNvhuEk7tkWGu5LnaTexxMO1QfeRHMv6dtaLOTaKBGR
C9D+WS0WOHcch23K0SEOWo+WgoW4WpnV+fZibdxdtEeWBwCEGmdw9eYEmJJ3pOnBpcn6SXfjSpe+
JhOSKd6ASYi8c1NunHM68iQFPNg8qOtClEOUPAVxL10gHaA9bpbZ5M5A/cwLnpJtNlUPorP6vax2
AxnCzSLjVGCgRcLgq7eghsJbh4geU6KdPQkJiTxTUrRzmpMkVViAVIGrtHnk4n3mY8rz8fYSL5fX
ajtyi5Jo8RSRUK6rBahjVmRjSgxeVLUPWoQprGF3hyzRn/Pcuc/01Fcn62MehsfbA2/sIAYmoNdQ
oKIyvLoEghKvLkmbwJJWXDPodzgHFazC5fYoG/V3VpciET09XATenerEDhVsNqvYV6DhzC6BpSNA
GJXm4Kt2NtJF6cA+eqXWD//VWWp8lEzoDkehNx047NmIdwpBmz9okQJjVy89qnXflJ6V3S7VQV9o
Cpi8ef4pxfZTiimnm06DFyLCnlFBwH/1kpiEBUa503LZeKWBHxGWLzBMSlLq9T0nN04+RMih+WXR
hBc7S2LPmmX9uSe5A0vhaDuHmJrTxh5bxC+gYNNZerfDc13JDLhPkY/AHr1vMRnWqzOgiAXB6Kcz
4j6F/7F2Pw49BoIz3Sa9Sqp/W8UQ3yWzgxWhi/px1tDfw+fGnC9FokYvahuLZ3tqpBerXFxykyEf
37JGl+Fbd6JBqDmAHhq3qXUEZtaf+q4Wd3nROl9HsxCFB7ev/2g2bfXQdGV74P/N8ilDMOgshU71
iV/aYwQNFN3rszQcL7xJsfJczwT1UWL9UGtMTdUEnnw89MaDUeXOoQ7m8B4xkRksK8ioJm8mrHr4
DJ7cDCm/s60OXWzUr6AdpLPUqj/sXjEfm6JR/DJox3M6B49zIKTPTYwIeAlW54zfB38/lzCyDc3g
jjtJvehZaP4Ma+Tb3AnGkwvhqPxUQ1tAjnDsD1OWYxNaT6oFiwJ/QrRbOgNXuFFGD6ix7uW0su6I
59NzgIw1WKe6PuhZhihJhUsfzanqOJTKk0wb+oed1D2KfZmp/qp1MX2IICX+QwUoPKHQOtwrlsCZ
KKqFj8xZceqTRn2cLVDgWmJFp7mpy2+aXmfPlSJlD8oU5cXBarXZp2IAV6YFSllgqRFaPyosZnDR
meX6lyqpYGpuXwMbDwnfE0wGUu8LTXR12UxsHUVJsTtqMSx8QROPGyfT9a812qs7r8jWvWYBqwda
x+1GL/r6eBkJNmXVOMd+I3cidXUN35bDPFnzl9tT2jzGxE8O2sqEv2vqaybNYIFj7s9sEWKrkAUr
u5a8PvmEc9nr7bE250TlBRcJfQmOVu8wzRGzzfQuBr7fF8OyMYnVNNg6e3zezdtxAWgTILF+5joC
tXEVyGxuXX/UzXu4hYXHRjmHTYlwXhi/lUJi0xZ3eCm9dIN55qr+dHuqa51P2kPEvagNENbYKIOv
ReMQBR/h0vD9FpCIdMJyuBmPQBacA14VlooNlVpIRzuditdGN3AUxaQGg9Mix3lwyWb1sx019nQw
xZh8z2mY7K7Rkkatn2ywPKje0IUkiVzVE2OlQm4ED1q/sh1fyWpUItXuNVLlD7njPBcq/aTMPiXF
4rdY7WHFtk7Sn4OvXg9dD62mdKzY76CR+WEwhB9sM2x9yRr+HujHlyAu4c1AMZnE/Pokxelg1lIN
8RnsJhH5OMJ0iSCmfmrxSD+FdNoONhqJO8/V1rkCN7IIawDPpCh3PWpidMiGWqwu+iRvNeazeMP3
Hn7Dkas3CA3c3m5by/nnaKvlpA5RIm3BaGZTYkeN+vRh0LMnhC9ebg+0LNZ609BjZalgloB1XUWZ
iPuXZV2BONXNSkpPKVpUCLNm0lhwZ6BQD01hSq3zLNnB16ZL83BnWZcr4t349OmJxMC9vkOWIAfR
5pJZcC2O2bOooLemChDK7ICLXOdaxV6xbyvmoPRL+4sRF7W068+YhrCRi2iM/VbkT7WTplgFI/cn
B29j2zyh/4zcWH6PYtTx9jpvhvNQPqCbczaRt1ntnzqIAYzNcuzTIPouYwINQ6r9CF320swFJtYw
vITW3GfR8BLLe75dG9sJTR2CyqXuSHNjVYEBmFtZVViFfq42BtVNNbi3cRt4yG0s1m9PdONNoDqu
a3xRZNRY4+sFDqRY6SUMH32zHjBNbdP4sY4ie+c63jiNQAKQI12ILWSBq88Y1FPD/RBjT4S3glda
6v1sEqbBWIBYnPx9lHA12CpKqHFqBE2SMqVJTY/NYMX3iTab50q35p28ZPNDATz/XQCkVrZ6UfFc
KGtFIEYQgS/UMdxqG8wZ6zIkKOMI77UZNpcRwQoqjpw++kLXH0tKJ73BwDL0C128IIdPa37Clj3t
X7RQ/3p7Y2xO7Y+xVgcAlmA+ayWrKASCxk4HX3aWGpyAxK//w0AccLJmQKjkd9eTGvLGmjBnkC7W
UOFuajqL6fTkPCO/Jf97e6iN24RuBi1XoFTAa9ed4AVuHlNwjnxbFnrgTQALXlOcTnUXW8v2+5Qh
inDSYnwpT7lQhf24FBPD/8OPsKm+w1vjyL3DThdS3mM9RAd2zo00PtiSBP05UVOa7VU2VF/FrEyv
Mg4utSvMRu/dxMSt7nh7JTbucW43sDOQUGnDr9NXoDBDqyf0xHuR9a6kyy/SWJ+DEBXaoYvPah3/
c3vAja1LEE3SSDkU3t47Mh3YtkApdPsCQM8nifuCKo/XSv3oBkhE/vVYABFt7jNKoPT9V1u3CNE9
m3tQ97Ui5z/7cRLV2TAmw3C1ccZ4FvfaodhZ0I35LVw5SKVAJ2g2ro4mOhW1EuFXCY66PeldfxeW
OCAHDYru456I/dbR/HOs1fzmMMukXOnByjWyAjBJzAvlecacRcm820u59Q7C9QR9j7MG+2Ut85Kh
tKKide1cyjY5Ofl4346536bZKZb6D6LJnuU4+Yj8ywmth517fKvAvETxpGBU7ZEWXkWOEMvkyh5Y
007C5zZUB+0UpEFKowV/tWJIHH+cOsc1Eqcjv5jKo4VZtMfxqS6TmvU7PL7tpaAfQnUN+sg78E9K
8FWPDdsKJAB1W1TnQ7cZ2ugwyGN+SMPJOEdlEYKWLBvPzgbtBUuXvWt5c1GW3I3MhjyYE3x9XRax
lmMoDpQ+qOIU/buUmisd53majmWcBp/HPDXNQzVK6kc5lgbczsYKGqBVoaZ7sBFzEEew4rF0ur1R
Ni8Uc3EyoL8IE2v1s/Bmp1CRVzQwm0wlyVPNC8T2Ecp3OH2gEsAq9eOeZcUGtIfwntNGhxZ1L2D4
14sB2TAuilB3LiPebZbb2lYgHczCjlGIoT73T51ii+k2Wkc9Fjq0eMiQjC6XUpCMQXgzaALvxCIU
LCDkoJ3QauuYskvIton/SYZXx7TUg6C11IDuJxzj53HMzDuUPEYvHZFQv736G7cPkD2aMDJ3rEba
e70OmJMkctVwnfNv3RuZ1HiIkx1ryXzBxr3cGWxjXvwxUKLpRy789nXQ0/W9XOaRczGV0PgnaXXn
V5Hp7V2WZtO3v5oXjyNXDq0l8p0F+rwua0uVhKwK+9cfx/6zjEqqO5nGwyglHg5/1c68Vov4v4Px
FIIVWyiVa6IuNtJyPYkSIT8U3D2tnfUvipkop8Ky8YlV6uDvguLf45FD0T2C3cejuIpTYZU3eRKH
nQ8OsnxCZTv6ULS53V6yuNc6T+W+mfau1OXP/CN/+z2mxVbUF2A3GfnqwPQIXktD2LZ+g/trYHzD
4ZGEhqKmER57o7kbFHEhST7lseW1mHPLcnvnGH+JC/j9K2ySOURQ6Rsgp3y9XYELjNKAVAT6p70F
UldMh0gu9S+lLqGij9jG8fY2Wma1nvVyJ9GGRQUf5YLr8XBKTY1GYzzZtsrHLqzjH1MUay4F3N43
7CH6Zslp75lC7Km9LjNZjQw8mXydocFhr5nmnQ6bctaazh8qeEF9QHF6mp09iOPWKNRYECuAGkAf
cHUiIW0icSQDUekjTnuGLNmR8GqvCbNxPhavK3Sg2TsLQPh6FYdMx/C2R0fNCvv5jBZ1dhnHRtxr
War+yGtj+Hr7q63umWWX8PZjbEXaiGjieu3Q5dF6Dgnj1fYvKHE8/Hbx2Cv2j78eB/UB6ADWEhC/
4+RUU1faoZyNfCMRH4LWaM4NeB9XtkWxg7FbC6wvc6I3SFqPhDhoxXU4NSpVpuI4wh0zywUuxfDb
MeSYUFJC3KcqgRPTZzCPc+vMzl1a56PxqVfU3nEd1RSJJw2DMb2OQMDSQ0qo4tzVJiR/XwkXNRic
7XXbMzBf2bNHX73u/Gx4PfyXjGWpVK6lKST8wSe1jG0fQNT4olLr6txWlOaHOSyzmewwDz46RoCw
1+1Ps7HlWC4auTRW0dRcb4G6HGxj6qXRn5TceRuSEdA+ziyXppu0F1Q59lA268L17++DJyoMI9Av
OvTP6z3e9m0pSbM1+LoUBsqpNofspzFIb3KPrglgIj3Mz0LPTedoTG39HfxBqR/VuJQ+ShYyVG+3
p79xb1FYJicG57bBFhGyAOMTlK3vjHVzH/apfikhZYduGJTyYyEj1crDNEMMtfrUvz32xtJTPFXo
9S0RBUXy65XIGmeq2s5qfNVJ/8Ok6tAq5Yy9TS/jVoJh7O3RtmbKo0QJhZz4vTlsg/J7gJFH41dG
QyMkKjP5Zxh16VuJS4M70gh80HKnrI9WlrR7ehJbU11KU1Bg+au1ZlfV7TBqbSJaf3AijA4ondZN
f4gwiXdT2fk7BuCyw3D1oIIKMBpy67owbSOf08hm1PiNGiXPypTXnlXvGsJvredCFHHgUPLgrWM0
xK7mwh6zxm9LffSAXilnHNdRJ8vS6axPmnRsgZGeHEkuX25/yY23CL8SCqcQ34nd1qggGqB2bJRd
4+cwbc4BHhF+llt7L/r7Cwl4B/RGok/IGBQVr3dnIopUzSNORpcp/bFDIs934H8AMZQyUA/tV5HD
ALk9s3Xq9fvTLdVLJoe38LvHHJpfrOGHQJekqyUHI02jUtyiye1vGjr4sislBSYdhHoZ0lmBPbRn
/Bjnimc/VR4szOwSD84D/mG3f9fGO0nECqmaGi68z/W3zgsbOdEy4mc56rjUU7Jw8GermhpX7/XE
3rkYtj4wgyFlg4UB8cDyc/4APSYakpGqxGnJ8hj4Wmcq3mw05c5ib51JQDykdOA4qRqvrp+wkEUx
I7fqZ0X6GaFoGpWV8+yo39UI75vbC7gz1u/E/48ZWTAvaFFmrW9q0QuS1/0BT5ETlt4fBGii0+3B
Nr8W3TAOP5E/BJjr5cvzsTdnzaz9LAFe6SpBZdcHMEN4pqQ59Srv9nAbc6NdgyIQKC/es7W3YjOl
EFGWg5IY0/zKmTJOsjak9yNYpg+yUPewh++nx9GgbEy/hhcbBO719OrWGOw2cSa/U6Yy+cdJrDl8
rHQ1/zGMY7dDGn0/OXY8sqnQxNFGgVFwPViC93TRphEYZpE+F0Y0gEKYD2HYPY9it/CyfJjrUB4s
JbBYJM8o/uBVcj0YkJEhMVPCURJFQ8Bagj6bI3o2SlSS0cJoXStRrBdM+aafaDynmPnURfRDslt0
TayE/9l5MzeWmmeE9hBMHlrd6yxqLJEOdTJ19mNMxpAbUPGjsm28242s3xnq/XOiLvLpPM4kjwu3
/HruaoQ4MsI2sm8MaX/EBXXyaqvID4aTwrd0svEgU+/CjKHeww7+bg+vln3x6Vw2L/L+pB3XQ4do
xOpz5Zi+FiZt4MmdPHzK62geXLUQaoa4ql5SvxlT/VcURcNRVyLNPsZj0ogTRf7+W2wMZfvYWQhW
uQhhNs79lGWytNCLo+wQy3kO1iahEK2NY+t2BVwoPF1tOf2gB6Swh7xSakxHqq7Lvs/qHMWHoVMj
zZPLKZHPtj4W7UNKl3C8Y2TsjcLZ0BOviRz1EjtxrAK7cToTBaggvauK2uhcNQ7lV6VzJn3nJfid
vl8vFmkZVXa2nkr2tC4OhrjvUkttdL+kcep8C7EHqNBuDRDlMqYOeQpJkvPiczkVPSWiaOqQe5YQ
jHJLYjILseRpPM0mZJKjnibxK2Jos32ZJag0F01q7Q/wLs2XeSiD6o2Q1WieBaKGjYtbVRd5MMtC
3etjTKS8Qp7MzEddbf5a2I15x0811FOA1Ii2EyMvD8H1lFWePEQ4FhgrwKDV1jQ4qzyyk+kPhpyd
cO+aH7W0mFj1RH7I57I6xbLZUxRslZcwrv/SK2TJjIjiNGJHKEbolK/uOzUG8pmrsenL+Zz4QjZn
tzfa+lNfWebOM7UxUxDyOq8uBD5yguU2/OOZmhNEU3ShW75Qneo1iGT5n3EAloUXJcUWt0Kj7dnI
5bJ0MShuLqET259vPyZbv2CRXaSQsUAA1sJrDpW/PBki2zdLUGAHlr76pcttA+IbxcA70kKI7eRE
smv1XZW5RRLHyo5E1cadTypKTLAIP75XwwIDmAGrVy1fS9oUp9VQEo2XqP0kXFWJ04/lpJj/3p72
+4iH7JckyF40bLgIV7FIH+QRmR9DhgD9PiSF1T3y3fcY7ZujLItKIReNlXWtsylia8pB2/uxZc7P
02Q4H2unnPzbc9lcPkDYfBvKb2BqrzdRhRp372St5TsE1q7a6ZzYPCoQo4+exyppd3Cy74cjvEB6
FsgKmdW7Sl9fZZYxK6PtI/4z3Evg0J8MZX4jgY4vHQpKO7N7v4bLcEuHZtHGQa3jenY1dsp1mvW2
78xW8ajQL3c1Odpzu33/GvI7aXOgVoFa5ztmZip1UTKGVEOk0lG9Vg91/AWSwTN1sEydbUqnmUjA
U6vU2LkCtuYHlJ52Ag8ifNfV1xsLIzAQGbD9uNIU1zRD5d6S2j0KxfvAQgObQOuCKh/6GOuYMVJt
oLMTF001V5p8lCWhZ4dGxlLKtUJBNHN7S24NRyDMlcKzarxrMRpqQSPGiR3qb2p7yNE8+oy3CTbA
S6nz9fZYG5+Oi4vMmMuDkGKtHmNPmtXYTWX4EmBacYK1gP62M4bdJ8cJMDafrKGvXFGlrXkqJIfu
4u3xN+ZKMQfc1MK055esrhI916IZHojuK8Ys/5tNTk+/ClHuZ1yRxr+0HkGUkzx1YSQspir03VcR
axipqSMG0+YdTovHOAqUT40yaM9JnoOHuz2xdwk5Yy1sINjYeL++kwOVp7qfm7gL/IlY/SAciSJO
3+vnMZfrU2LlU+5i5BH/d3vU385fV6+/tlSGFaQquGF4fpf1/uNNlAy9DusuCPxK68AuWHI/hG5C
ldXAjQPhyWOFxvQbRMDkTqEJ8NAAQVAPrZFG/Qlji6rG1UKOY2/SOuWfIVJMHJzj0CgP5AIERwO5
9Kca+ULDy8cKGXkGMS45CvvCTXUix51VfHe+mc4iOEwsQa0VgOb1dAajVBpVwVA4HLr2iRc+OXcB
XdTbq/ZuEy5ilYCNIeZT43yHWjKtdJDUrJN8o8c00jZz+8hXwyMBiaGd+/83smv1gRiLxxEfd9Ay
6xQtHozegB8m+YNU6fo5U5Gr9/LO6NB6SDu8bIOk6U9JktRnrJoaVKTB0j/B929SGL2V2nkooFaf
J6Xj7+ZB/G9bd9pX1OBn7RDGlMAPASrNhlcKC/1zZPtqyW0a0T4hegidQJ7t/q4yahxt60x/BQbW
/qMGrXi2IoOuuLlYK4BWUQN3MsxYcUui/MQtYsKKwzDP5n0vdDy3gkIpajfTRfc8aaEhDqVWK58p
iBuN19RwIo46oLYfUS/3z3jUT9+6PJEND/KYhv43STd5SqZNL5AgFYMQuc9Gb4pKST2qbQuaXkrM
7CEywt5ys9qyn5Fzy3sX2SXs0UdTL3/mhlW/TjQofnRZpT41XQ7ccoYh/TbXlekjkmhjJiIHlV8m
mF5Tpc9wBQmkb7aIFrmL2nymPo+c8u2dxK3Fjlx936UYpC+gcmRQ1+U+vUfiJdEcOBlikA+mhI95
n/Tn2ukUl6KE8yAVheJ1FaYsXAoHvDcy1PWd6XMRI7OvlzN+T4VOA9luDyr1ftZsDD8HpQhwxtQ7
69C3WuQqc4S3TyMftBRZgiDEvNy24+qSikK+KGrzrEla4gZZFj1hNKIc5ah7C6e2eE6T6Wc8RG/F
EGDHEkO/msfmlE+SjmlI+9zzIh0Q5s8OUmfA2ZBAuklp61UiHfgXrJdAwp1DnQNMbzPrS6pnAD3s
sD6bWle6aSlPRwOfV3eMy/6MGbh1aAhNnscyU1wnS5xnCFH1obWDBhsCHXcgOxMY3w1FUbkaTaZL
ZtnS6yTJeIBLuYxHo9XXxyGP9CMcQIn+cz9Mbl5a4eSmnaZeakeuP4kkF59quNQflFmTnyot6i5m
XXwriF5/pcMABgYgmQcrfvoea0GKvYhRXcZWLU+1LYfHtIGI49A9ebQHy3wuwFLhplFppzTIjH8H
cBtHyUJJI2xC9Sw1aukZohyOeaPHr1LSdHxFMPQuzhPdJ8PJ7GOvpvaXStYHyP8mystB0j0hZzR6
etfkB7nQ51NWKKUXarJ4sm0IP44ijmZlmw9zJk/upOnTT3jv9gGaqBm5GTEXtgY5uslaG/IT8viE
KWwFvgbKc6bK+ZNJVOL2SohIUxo4P6Ii61+ncUmuxzw4auU4fy3ThrIhWAX9ZxbKyp2qV8YRvPt0
pyap9NClQ/dYVO3ibBSb/V3nhPT8QiXM3aZNsqNmdKrbqXNxluVKfMAAzxQuASY6HNgYx67UkjG3
eTUetNqWPjpJZfsDzZgvtdMkOU6yxXRIJQfWiEiNc2/rPS07+KhuJefVR2uulQdRFsll0vlLOE7O
t85wcu77THm10i5EwDqUPSgboXTkklT+A0MPs6q1muFZaiOw5srcPbZpWiFA3XFIVPonGPXEvfmj
mTIT3gAl40PgqKJ3e4sk30nAGFq4AB26IRAk+qLBx6oWb63UZV5ZjfnrmGTDERfn8TDEfXuoDYk/
OBbj/BzgenLuhJZeBgkzMbk0QZkIeeZCBmJT0E+7m4D+PYymJvldN7exm8T1+NBHSX5n91mhupTs
ocalmt5h7ZY4v/IkbB+VbB7ujDl87czm3plQ5MI0GoE9dNPPdPhgaXed4w1SFH6cWjs6YUf+Ja7w
SnFEHh00PVPvIjOAxFE1bi4SiU3cYHYimqds7iI3D0zlYDRZ7KPuZbiRZGpHGUq0mxYEK2HesjWb
4GIpjeVSj/3epHniCWReTkOeBEdcc97yLkFsthHigNA74K+mdAvNwT2rnY2jiLQnHbTZQ43s1EEa
4vGxjBV0AMMycRso0BfKvCwhqXPqEvTl57q257dwyJ/SpOAGVMLqyRaN8yRa9WUIRXRyGucNAVjj
qBTYI/VUjy5R0YlzSo6NCWn30ezMnSLKuzSN2p5DX5egGFgstPHruMPszVGLu4kgqR2CsxjC5Fg6
eN4n+NsfNShJOxHI5niL9ykBKvKz6zZrJOQgonGd3JlV7DxlTfidtF3xVKmn6hZyd91+pt4PtxQQ
aSOgbwt+b91zc5xYsgfY1n5Vycbg6Rm1a2/ikKQekA+NgYNcCb/cHnRZs9XLCLwXAAPIBUq0666i
BvBtygSRz4QyjEFFpMQ6TKJla3zIjdp5GAMkQL2mM+Le0/t+rO6yDnrK8fav2Igor97n5Z//ESBH
ep4JTKjFXSCC5mAIoV1ie9qTNSWffz9bEkbQmhCvgLutZ5sWpRSBcRFQ/aX812jN2gl4YuglWjB9
lILIPto1svm6mpmPVUsg4xqWkDDNMZKPyUAfO25w5WlBQR8JjwYPBov5pLfd8BxGcfggRISxHMCs
N13BsUVxeFeqqRcXs01SL49HxwvUDOuZOVAu2BKXXtUmyp2R985p7BzjUeeFdhOkaj3cYcuLUzq1
bxVheyxtVaiHsMB6TA7M6S4p/oe089qRHEnS9RMRoBa3ZAimKpFVWaJviFLt1Fo//flYg7ObwSCC
yNm5aDTQg7RwujI3+8VydFlxmXukHuZ3mJoSdzfpphNp0qkDW+imhWWczSyNP9WdnRz62bbPY1MA
XNda7WA6ofwQBbJ2MkazxRJM0iAHR/mHPh3qx6Hupru0NuTjUFSgNeYAMJtWlnfcY8UjdRH7KUxC
k5vUmc9VLVfhsa6nyS95Th15zf2hfRMe2KfRU4Xb0oPdUomTasXweyf+LbdkYWSg9WcHmy93jisL
vIJknSWz/y20LjqJlFwCP16HXoks3Vcmfhtxqiefc2vq/AA/Qq+0azDhItBc0WKORW6uPTijUZyc
wZmOTTpOriKm+gRBIDhPWo3o3gyBVJdK2TOkJnANbU6xbwILW8dJ5SaLb5BiDH/SkIy6E2Xty+1I
Hd1M+ztunaY5G9MYvjeG3HlnK5NJM6Orjh0wZ/Mg2sHE2qAP/gTd/F2J8qFwM8uS7ktzXhRslC4f
XIqz0amrw/GAZ6gpXOLHLpsSNbC6jTwUOGyqlYXtNurk/Inw5Ppt52ia4jQ4fK1NNUS8Xy2w5NN/
13lkzwcYidlPbKsmzyjH4MWuJPNzPSv9QVLypHXpA6fvQ9B73tCaAcZNeX2ulIQLER/0w2S3yBgG
SD7c3str0Qke9DB0FkgpbXXKMmtMBipTwWwncXrfVG3+vTHkCqFN3C+Xw2X6rQyGmruDyGrNRfqA
dWXAHP+j9630SBvafKisMrZc0YTaTyEn0eiqbTxNnj1nkQ9NQPrZN1aqfJvTeVk6Qsv3EJbXRyJd
BINXJ7+ff67LV5mgT06OEN4PVmufzU6Wz2OR4kzRWYmbdsLxBA8BD7a/OBSjHO5cA9fvXsJjxEIZ
l9rdVRergGorpWMa3UutZXt5LSnvu9L4N1Yb63x7pv7qzl0e/tCU6YSio0OVCnDZ5bFrZkBjDbVN
7rsgqnuKWrX6rDUtxo5FKIWWqyZZULhh2mrNL9hl4t/EqBqFpoUYeioQmfUB/lkJJbQakvxQd0rM
Koudwjhi+JjijSZJ9GR62SjvaYpk7XHCMaFysSmbTuTN9nckMovyrNHOZO779CXPRG67OAeFBxMu
7lf6eIo4jl0Py+z22DcmGW1di0EDR6Sasho6d5iBf2GU3ddVKX8wSrV+RoEWEY5AkvL0YCURHMww
GPDsE0FLwSVWut22zPW1t1RQ/jfBUC+/f1tXRa/Zc3yv9aL9WpldfmRzlDtD3YgiA40iZaJDCaxn
VWBzRnxkpUkk91E7FOKIpmwMwb/Vxp30bDMOTXWaeti9gBu4HE3ep7HQ5Sa9x1s2uJ+0RH+vDJVx
uD1x11c4pws3OHAaSFLyulyYOnGHikaZ3ivwgT2nrfpz2Smt62hZe7JSWezg41ejWijanAMOFUMW
yTXLEWhPFKEGCI68AXYVyTXXssC96PaoNqOQ/cE+BrPCbrz8drHTi4b3HGQZ4AonGeTcAUP3cSfK
qvz5n7G8irJaCeo4zXo3gYmnyvRcVcqHSU8itwucd+rU/LBpwO5UXjYDoqlD35HK7lVdTTXiANAI
Il1GMvqV0n4va/EwN8XM83J40Mr0/ObPSPK8QDEBry3tlcvPmNg8enlwwu/QW/HeZpMfy9aId264
jcliicOeAhwHymLdv6FCmCxQA8fH6rY5tHqensO6UT7dHsvqHlgm6yLKaixB2qWDDrIP2TZKy66q
ZXPqoq9ev+unQAw7M7XaVn+j0UhZlOhMrr01OFupi7LTxwxt/MXjsuJiOuPZEL5L8ET+FMWatvMN
Vy2O/8SjP8TagMfAHrucqT6rsxyfTdvH7Vn9lpZzPHthHtqmVxtG9M3BweqzpKnz+1iLSR1uf9rN
wYLY/UsX45/r4AFNB2lwbL/KMRtOZvXZpB07qM5LuUvx35rGxXvj/8danfE99ighRCgE3do+9spI
Mj26q78Hc8/JcWtVIuHG8cFdDlR8+eKv3lAYsCjzNKLkNsQB6ia5LB8FSivH259uazggGJARpR7M
A2v16eBe6kM/RYvYJFpxVDDwgXYLkK+KS3MbAvrtcBsHCCppiyzjYoWH5dPloEhI+kXW3/JLAKQK
Vajl1SWmKP2CKIVB5dyutR+O5LTqzvrc4tGpSLLK5GGwQa84/UFaGBG5K/qCadP8wZMpvq/68ato
dXy79MXePQ0oUmZDdqgrvfoUdpNyuD34zW/NjqR1RG+C8+xy8F1YiVxbqFlccLUnZcG9icWDVyV7
D+OtpUPXm24x2QGJ++peCE0tbcZotH0Fj3F3MLneJmXcK6dsRqELZS/kRKKtlo4z5wL3Vryt4ins
3xlZWJwVqKc7K2bro4GPZtUgdUlrYdn7r7ZBOIhxHuFK+HOt/4M/y5cgVR+NMP91e262FibqbaTO
IL7oCa/mBjEhifYL6oWtIn6WSf8B/BCOhskTrMfarZxhZz2u8tW/5+XreKvbIIlKdZAt4iEYkrhT
VryfleJRn8pv3OqP8tzxvHKa5zxVXm4PdHPWSB0BnTN3VyoPIh/BuNoEHhR98iI1azwlTD7eDrI1
aVBFFzlItAqvzOMaqgb4ASamb4x9sig70VaiCbaIlCnHt4cCE7x0mgEHc3tfrg9cg4c6xsXNtwfl
7LRIkpR19wzf7PvtOFsTRq2S8ZAgoD+/Orn0cBxhuBCHiovmYlb6IRLoJxXlY6QbhynIn+IW/+d6
2rO42FqZFm8KsmT4IajtXQ7QzKdJ7ZsMmzMS1o9xaANCTJ02eh+YVvgSI55/zCTH2rtTN9YJkCkG
y2VHVr5+NSPRYaOZY5h+GRTD0UZe4qDy2jvc/qpbNzdvNtTsIHcyxGUhvdrd3WAPURV3pt8aYfJO
FbLpFrJUv6eL2njOaDo78ba4uxD0Fz8pys70WJdhvwooYWTo6KNk+A4awZGLLUsVuyXm25lrBfH0
k9eQXh3rPinOadd38UMmWHiHDvPyybWHRh3cyg7kHzXihzs7c/OKAtVH6RbunkGt4vK3NVmR23Kr
4gCQqVC1HE+3T2bZ+mllkl/Pj3ZleIIapIuz2efb87CVvnHGIgVGh4yi9bL6X32WqELcLURozDe0
wHFpPUUuoCaUPnr1GDndL0w+fcm0dmZjY/YX3BSzgVzW4k1wGRW4fZ6MTWD6E0au93nPg7wOg+xb
r6SKT8epfvtZgYDbIvfBWxNi5ioeeIwwMGqBcvJcUrBMw+JzO/ex7ziJfn7zB70ItVpnw6CFiok4
nY+cvm+02r88cr1RHiNXCYNDHusuiKqdI2rZLK/KP8udgjgk6SKUOYueyuqIipphKKs5svy0raJD
3AjtDIOtPcpKEu5cXxuHEoTvxXkLZitliFWougaIm1aSuKtIh9201g5VJZ6TYPhRKINX5tHP259z
Kx55DMkGYh4AmZaV9Gp9tiXg0zyexJ1SZ4iFpALkqRk/jWn7PopDP4n2lspmQFJUY9kO0CZXB5M9
xq2cG4q4S2TtOAZB42UVIJ8alKybhoCUlfD3fzFEHeoJrHP7moyW2U6mSfnAHVLZ1HOk1HAjM6+P
0LibR4BCCaKfTePfDrq1A7GQBZFJ+s87ZbXvzTTTy7jQ0S0upK9JN/4yzeFz31Z38fx/DGWtiLy1
QnkcOB/yUngzH7VY+Qn9uX2CBJcdh1Z7vj2wrb3wamDrJ2GJNwBNVYv5K8ovoRYgKul8SAt1zxhu
a51wfy1K29xgV6hFnkhgQGqVOLMzulmr1fddqJt/WChheijaHudhMAn/3h7dmjH6d6sjMmOwCcGc
AoK73A908aCNCwfd3xD3QCfLsntZGuWDknCQou+s3fWmDLfcrH9HI+CkQEYXZlSD+Hz7h2wNnz4j
RwAvDbLJ1fox1DrvklmX/ADT519t2U/PLQ/xxDdjPcMaCz8P45BKciDtkA42LixeBZA3Eaentr7+
AANGL5Mi9eKuNLIvlLv/cD8/axbFFHBlwVAdqHTvoQ23Ngt8TaobCy/5ysC9pdQyabhf3+W01KNz
os/m41h1Az29pogHdE7ifK+T+vd9sz7UuR9RFwcyt5T2L2d6kA286cIyRCSxAh6kqmkoHzOkacPH
Wp9j62ky7Lx9iC2jlF3Tbo+6GX+Es0xDzGrnqbnTnAVSIs1hAdu7HNvIlyVJUQ7zOBT5x9vLYWPX
LZsB9jwzstyylz92XMQQkMlF2VsNjXcYxRVMSNUq5X3b44C0A/Nb/tr1p+H9Ce1zcZtbXUJOaJCR
88nv5Drv71qbZuoAZ/z45jHxgln2No92csZV0mCMU9I3cRPeWRM1pWb6HQTRSyV1O5f3xoJeWB3g
FSFd86JedtqrG26qrSHWA+Y5CrJPmZBOgypRDymdk5aVD+bQHltZ+nB7aMvuXH3Avwa8NhU7LvG1
HlcN3THpJZTJ0PxtshdjkvpfOhh2+7E0eynzZITEu0NkIF1+mpWU2nLSBtEbWbXLWbbUk8lXrKW0
vO4AWGEd4cwbhXdTA7wwV00v7pN7MagNHc/4SRPyzrA3Di0CQrkGSM9du0aHIgwfjbTFGLZpJod4
nF+aqQTCVZ1agZJxp0by4faH3opIV4qeA28cXAJWkxv3ICmTPpJ8bWgdxbPHfi48bZRL1EDMDAOP
fpTZ3ANK0HvF7a0tybbjQYECHbTF1fkxN6HkhGKUfAmWD3KSSvTB1kBDRkzx289kmhHo1C5sHbpG
q8sg1Ytwom4qAdMq39Vp/7Ni8QRtDpSwuS+aJEICaS+r0Jbfv17Di0wHCe8i67KGghYIW8tOjWmv
pIDB8kYpm9V7LZ9E5mGx2dXAfiUksywlSPjYodxGR5690RnZCOGjxkATNE/NDFhlP6GBo8WPNfYJ
AqxBOhvnWUWS+VDqZv2prqLqG1XK4n2Dn1l8wEG30U5dKJAzDnK5yj1wgsW/KbifhSQxyZrbhMjK
eOgsL9CyuODtWNd6/uf22tq4lchTIYb/1cngJr48OIw4NVPk/XDc7OX0j2NMqurHvUCoSKMa0gIm
m+o9p+SNmFDBLA4seRF+WnOX28DoBIm/uOs0YOxOEPyCciu7pVY/pcGe9fTGMb+IjnHEMx1LL/1y
gCY+msVskeuklpXwmKkwTg2EurNFN87ChQhCJoxuM4SCVQFQ1saoa1CyIfOFU0qhcHS7sZQeRcos
GxZis7k+zDA3K9kLjFL3bs/i1uMf1BYQc1ySKMivT0HFiTN0XnFywFShLLxEL8vPWqHItVdz+Ouu
w40uH+QJKrdnkLF3rlLpwz/ohQzO+fZv2TgynEXnnLnl0ECd6PKD90mCk0OC13fYkjVSLLXdXo2S
M8Z+885XX/7UavcSakkeNeKxji9DxTAHmxytFZ8NVB0dqROPclGJJ57wHQUHvXsRtpGd3j4+sh7I
CLBhlovgMiiPV7UoYoyqU1MMX0Djy09tn5TPs1N3n94eCu4kZmZAWRAVXKUogykqRWsqyS9VTvYK
rRwvgRjAKramvRW0NW1IusMQ47RfhBIuh+U0LO06QpZOlb46saCt0h1N0NGY3rh2iaK+yI9jkbii
x4s3wHLWBo2Vd8eqqtHYj/Z+ztYZwYTCBeJ+R/59taFazRrsWYsD37RKNGzST5VSutRIXbCu50hv
cDOITqr+a9TEnUh+DBygWdmf2sY5DplzqIo9K8W/aoDrxQbDDGYIRGVMIFcfSKowS7CcED9rDe6o
/tFRZk/N0n8MkX3EXhX/lD9O8CHvfiUixD1YeGjs/RgjcY/pgXt7XWw94JbyCdNEr3TJ7y8nC6i/
KHAxCnzdSXxrcmArzacm/No7zqfcBOwXIjpUvVBleajnXUG2jUvzIvqylF4lm6LJ8PypncCPLLyE
QWOZQYlKIQLwmfDM1ngXlfkHINWnKBCP+djt7PrrlUq2TjJCt5hWHDSqy/BgjjqzbQBAKyFg81Ju
qlNYlOi+TbDVb39o4Cr8sctZB4DxN82lek7cVQKE+0RdjSHG4iOsH+OsFa37/QGbUHfsBWUkJ47T
ir5jHx36SNQeOHH7oQmtXEIxOlF+Z21SfRsUZ0JYAbnBuFJVrw+g63Q6lIdBKNldluSg9+egeswM
mjltbAGbihTlt0ihfaVIstyx+zsWv5NFLsYVmTc7pflPVKU2riRjZtwNaYraeDmIo5IkA5LYJapc
IiGWLiGOrRuivB/p6JzsNjFPtTrMH4SVSe+1XDF/NA4GX3nZ9wdHm8azxtMf2GgYPQDpq/40eO+5
U10CqUHh2BvHKnoMIO5855Hb+kYOokvAPCzcPE54t/MsPGZTXkKtKdNHxEHwp0306X2KiTf72Iil
n3ElwofUmEdfirXmHCSh8zgEtoG6z/QNwG1UuxYg0ZNu18mxFLH5mCXWeEhVFArqtP1iZOUEEaW1
T9kIohYr5vigKCnW14WiNG6bsfVUAwjxIRbCfASYGp610cGlLYZEco/HjvkQqDh39m1h3c16RFl8
avvnLM5xwJt1SoWuOajWsxHqwSEDgD66sZFkB02KkSrrqW8d2lnjrTGhX1Pa8/wBAj8zh5Jt46t4
a93Re2/OxRg4kgd7S3qQgA15DiTf50JX8kdFUmS30dPw0JVd/C5xoIIjgZbbD2VYhTRKqO9mhv1d
j+LmiA/MJ10No3MWmMMxEmH7HCpOfjdq8uzqmlV8Rro19SsrqwHg9o3sofcDHUBAIMCr0Kz/CQIb
cswkzIeYfeKxBH/OqhjPTYlXBH4Tj8Cd0B7gnX+QxtL0zDqsjunUKXehVgJAJtoBzkLgpkZT3ytN
rH4AjZWchqGqj04+PVtqFcHSsSQyHVP/aEJw9Nsgnz8Gc5zEJ8UKB+04w3ExDy1m3fMhUKquYvEE
56jqU8D6cX+vDdb4NKgDtIVCVdxAkQo4N5K8uEI51WjiXA1EWeAzdpeacpgB4p3i+UEkxTwcJMmK
v8iRZnyKJav7DvVL/UTJIH0cxnb6Zdhp+isCLNCfgQzUD0WQ65+nfKqkIxKspuQi4bhwulSEYDwB
d+4dPt5OwCdpDQxwutJT6GJZ9x0KFf9SGEcrALoBeGdb0fojBYr8C5oijnTE6XS23bIx5Zm8C9Xb
Qw/yO/4uTWb+1GqiZgVTZ7d2roOrx/+SHNADWWT2SELX6Bm1m0fQVn3nT3KWfUq0CaoRlkOHucmy
J/zeaECVWfS1BhF+vH0+Xp2Oi5wVbzZM3qFdX8nFVnIBsJov7rdMLIocksJtbWehhGdGHjl7ALKt
cOBMFLD6FO1IGC9P/q5QQbrIBj2tOsrOvUIaEA9adQpmo9/5plf5ByMDjEkqDeOas2yV5ZVUNyaw
Yr0PaqxyJcX4iVzwo24WB0UOXm5/xas0Fm0MGgUL/58SEf9+OawSxtmQlnnvm1qe/9TmWe6h2/VV
6IkoKY27OG9BidMnb96e9QExREZu4e7iw4Yc0WXokEyir7R68OEj919Vox4/GVUmPo73Zfm7zeJz
Np5wJzwIHV4bIuWepgX6OyRiQs+uwOOXclA/v/lrLJxMQFI4sy1mFpc/qc27kPRF7f2hTeKXVszQ
ffWwP1fdXH4XRmR+57wUX24H3VhZCKQhL78UAYALroKOyEO2Rl/02P0NpwjZFycYjqrZ7aS1G6vK
Xv46aQuvUQg2l2NDUcaazTDt/bLPvQFVgpkXhGq6ersneLz84Iu8BZ1ck84Tz2sWBq/ty0ipmBsz
rNrel7LK+inXhvMUBc0eW3+tDQrpm/WzNBHgfy9YntWAZGidSH2GA+Lls/4lHmhCHZMg1oyzhRbh
5CLN2j9KhjF8LaVsesFAsYAgWnWyxwIvv+dzBxEvtqv0YbAqH61DhNKKDiy9h8l8Ye+U7jZnmdcE
pix8VWpMlx9lsMciok3e+wUvDncOauHilHxGUfd4ezltzvOrQKusMe+NWgKq1vvqXAbnuIUBmo9j
7M6ocB2LUVN3TqvN2eZgpHgGT56M9XJgSWfIZQc83h+QC/IN0NjHCHLczurd/HyvomiXUZqsq+TR
4fMNevtLHuunMo8RtR+zz7e/3lYcqkOUpahH0T9dPXvnOdb6VO57326Gs9Kp7/tEHCt4mbfDbH00
LkzQP/SiWQ6rsy+PNSVPs6n3naaTT3LS5b4tZ3vFro3Dnf3HZbIA+wGPr5ZCMC1m0qrd+TaJtQtb
67vgEjg1g3lSk+Fc5GJH839rWK8DrtaC2aIUgfsOBMy8+dyr3VHN9kogW8ubmimDAtC0QJ8vF0Je
SpEaOWrnR4lArAodgQHiNeJbrHRhYHrYy3s4po0cBzEQ2eTQ5BS46g1JBcpJNCo5z6xRys+JLM9Y
judSrrsNGpeRawpVpKdIGykUR5j7TTtb+uqz4l7B/2g24M+xdKgux2zEHVfdNGhAlMu7dJ5Ok5af
3rggVyFW+6vrzQC9zVFj3Ud+aBYPZv3mg2kVYhnlq6d7I3WJVUaT5ofyiIiBwsvG8Cj6VP2/t8dy
tURWgZY9/iqQE5daOsUEQsvTjP8FmOYateONtEpuB7qeF4hySPAs0o3AV9at3LpzzJwawezrdao/
1oXaPGa2FO3M/tWRxIsGDUFcRTRgdOSfl8OZ5mYGeK/Nfje1KpRvE/K8o0rnvKukn7cHdHVgEIr9
y2pfrGOp8lyG4g0O+gyjPd+QJkzfIEI1P2HqIKdt1cE/km1VsZdh/fPtdtiNESKNSi9vUaNimKuV
QQe+ycJKmn0tq+Y/UpSN39BXKL7F07DXfd8Ltfz3V2sjrGNDqmmm+KpZRqcqMrLnhK7/nWVNU7Sz
PK4r42jSLAcVeneURRnfZbBZDe2ytPTZL9NYfVDrRNTopQM9PlJKTSB/QqsYvHjpE5xmdKM/dGUv
og9NBTnq9hf+ywS5yMmYVoTFTBRJ6FYCW7z8KW3VjlhM1ppPMeI81foBKRt/nn4JWbwL5HdZPAGm
zU/GXB+aTvIia+8C39qUi1sVGHruoivMdVLFepLJnYYGyb+W9KOIlPveeWzs4HB7pNcTzAn9Ks5q
twwlCGltZqBZ0vcPyA1QvYJs/ZkVHPm3Q13vlstQqzOzygpHT2aGZDbloYw612j/zH1xxtLVeTMH
ZznTeCIg+A2Fjg16OX+5bPRYe+COjBoC2r7K8HEsnN/YyX+8PaataXp91axSBjMvIFgj+wXSX6Xm
/m1pKFoZHOdsD52wsTsub7Xlp7zaipYkhz0YYc2viuGT04WThxHvoXPks65NBrBrHvV2dD9GOY/s
PRe166P7Mvjqe87taDbYE2u0HDAqHtMqPUSjof0XixE1YXURMIOLvO4r55g90QLTuFX75AsUbuFG
ufE4OFgY/zfT9j+B1m3Nckz6VMKrwZdCyXbloG9P+BMrR7XEKK7RjHznNbO9TAA9LHcFqIDV51P6
0jTbgblLW/sJL6/HWLLPiCrhK2XurMjtmfrfUOtDVCh6igCs5jdB5kVhDNN+3nlcLH/i8nBkMfwl
f/Ho5/RYjcYMQqlfWMk+Qo/uXPae0lPMrZ8NCo8ZUiVi72a4atmym3kComYPsoJW06qN4KQzulsi
1X2lrR7qDoWUsphflNl4EFJwTBz1NDv6xyxBJPnt64TO6CKkb8O4Xuu/jSnyKXTbdb+azGdFF35A
kdAri/ZzZvU/bsfa+qqvY633N3hRA5Uv3Y9jBGXHQj1P0/BFKM5JGZInPHveS3r7ZqNevuyiCEqV
A/00de1wNfGKWhr8hi/1Le/DAn/J1q4/WU2789RZ1sRqzbD2eZFS31B40q8u1LSUo0IFfesbcvQ1
tGwQTxgDV8P7QNXficl56xLFJY+Lc7FcQXQcscnLw7Jp56aB7O4AgZvLDz2094NlT9kxmgfchzKg
zEEcVojlmC+3Z/HqPl0CkzhQjqS5j2PWZeCEKWxqu3DIPlXDUyS58GYtG1zNCffU/K52xSrU6u7R
wtRWenBj/iBLL1oxfLWN4gnN6he5RlIiBkpQTRFtfdSD/5sx/q3AkflecQisAQrVYKSLGC+KZgAX
EesapxeFZ/nO/tv8msDxbM5MAHNrrFwwANQrtMbxM1vGWdmuVVfM4kFoYmfzbX1LniTUMeBLUY1b
TdtiZwQ1F9s7XWT/BHn03pHSM52uJ46df5WyPmWl8T5pop2m5dWuYArBX/APVJe58FZTCPUmTeWc
/mgbV7jAdzCTO/Pz6KA0XeF/OCU799DVGbPEA6NABRBIMfX5y9WJq5oW5boc+H0J2U3R6EOEoJpE
VT1VFs3LTHmydqXttyZxSWORVKYHTu/jMqhqokMqnIke9IR5IhpZE7K24BfKD1qoab9ur82r628Z
oUEhauH88G1XEzkjM6bhOQoYIcqzhf4R+XWTJKfbUa7u8yUKexzHA4CijrHKmnV9NIdJHgLfiKf6
IMJafpoCzN8DHenAtJbUHbuKzU/IwwiOPKYVVxAL8mYThnwV+HJu97mLHICZow3WBH+Afxnzzq7b
wixYiDezMCFPoVuw/JxXqSbdOCe3c41DrIi7CdeTsP0p92XT0Kmeq29xKOgX8f/Awa3PwvBHbcxG
7YYiTf6h62fsCDlsDX7hScF/oFB+BdiamOYpQS0XP1JRHrPQCQ6q6MuHGJ3CnQR0a38szIzF7GEp
0C7//dXAiwF3hRmunN+ZNjJEhpaWnxB+V+17LZDa/tiodqjiDWqpv3NIcsnx7csKnUsaS0CW0P1Y
Fver8G0YmmNWg6SZBFZUerFIU6Kp5VppeaiU8eN/Ec2AIbpgZAGArd5jWmJo9QRkxRdFa3s4LDzG
pf6p7YwfUle+tYDLhgFRz43IdoGDsjoDAnzqtHhMAn8sROHjKSMepVpUO9O3tVKoqZNdEAh43er7
FYEiCtPEJdTI58nTCgNzThsOilUrb35BMKDXoVZbJAz0wMZ+z/bTOP00opEdVigS9JXzYVTsnWRm
a1hEI4vBZPCaAlG3edvKvWz5iEc5HxtTpOdSEZhJJEW/l2pvxKLgQcsFADMsobVEhj61UT3n3BBG
3av3ttTnp0rLis/BUO51QjYuPyDwMr08OgjX7ptKG/aFQQLvo8wrwEFhbGzInxuhv5vKHOm8BA/t
2yt+IyKNLxJ5undodKyTUDEmMAHJGH0lVo9KFR+VMXo20vEgKP1jrICU7O2AW+cJlEfME5FQQZpq
dU9gVz1L8OUtX0yj9mBmlvlJTSf1PfLL9k8DkfXnIh+cF8fpRLBziG9dURS/l1uQ9ixd/8uzZB5D
Qw0MsUhlzM6pSmLVLxUr8SonQ1IukrTj7aFuLBy4tlBal5Oaf1sNFS01zRjB/fs4ZhX3XV6YL1XR
VSd7GqNft0NtJWtAhPFK4KpHLGD1UgodYXUURi0/7pquusNhcRxPoKTqX3YwTyEvGHqgSOWG8e98
Qt3BTekz7nzejeEuEutILC8lQsBtl59XCpweA8cKCubYvQtH6dEYTN3reCzvBNqYR3CDC/+L6xgL
kNU89ukIIxLPGd9Uypc86N9ZdXkC6fGArcLX2991a0yoRcPu4gkDA2k1pqyZZpFOyFbwUiLR5kB3
4zo3ICGFew/rjY3BJDCaRdIR4LF2+fla+DHRchH7aaRLqOoWTfF5ioyWQ00r0p/xaFupZ0UN9GTF
isOdBbT1TWXKg5wA7M4rMqSizonTyuyNOkzyp7Ivo0MJgpfSMlj+rMQ6/vaH3Roty5Qjh2rJUla+
HG1ugM/PKPdQQU5/00r8Vkxc7VMgn1M7Ojl991V13uhwtpBtbPS/qaSBBr7mvjjjOCCAjqISVNPP
Tj2rntlX7zQ0CwNYEDsD3Fo53LgqEQEwcE1dDnC0qzZrUhZpZmnJg92NNqg4BJWdgWPn9rfcDEXu
zbpRF+zz6o6vK6syhhT9IStzomdtsaTTw264t4S9V0TYyoOhq8M9tBesCd3My2GhhDaMTc86icIB
/CbS2rbQfyNfedeGmavp3BmOcupEPh3mxMBzTZKC0+3hbi1VitjLm4ZWD52ty58g8tIp6lKR/D4t
qoOoVcmzulh7SJUZoGimi52Z/IvWvijUsG4wjsNHluwf4Z7VVBaaHABBa8DMT0Ahj32tjsGx6iT9
G451BvQZpTKTUwqz6RetNsgaedYq6kuqh9wrKDsXp1wZM5cTs3XrPFhk9oeP9igK66jPkWgO6oSU
pVvRDBzOWh4GNrURJzhbk1rdh4HWl8faGeff3ey0OrUTwCpHW2mMwjPGGNFTVUvsf/ib4NwhlBUP
uoOC5vH2R9/IE5YcCDIgNbcFuH350ZOubSfN4FluqGnktWn9XRmtR6Fr77Ume4Cx8el2vK1JZosC
VVcobzIBl/E0rZNzx4RcK3dJfc4lVT4ac2KfIXRGn7I40HfGt+yR1Rz/hUrDVOPmuxL8620T+luj
SkjtDL/4kuODbMTG22sboFFpny0UUfg8q4SAfkWuSiODQsHb70oZ7fupfERj6EHH2LFqo71n6+ao
FoQjOAfNYMNefsWxkiSo4BDgtHEQhyScxAEPt/pwe6421gYPGDQ+calmP64LDFWipkHZB5IflaPu
2U2IHYk0xl+0WFeOtZ40dxKKb8+3g25kPIsI319LGS7ntfGaNqRxoklMmNV1ynsw3eYBmeUmBZrV
Jt8ms1ZP2Id+z8h8DqMd7L2rNr8s6etSVwGntobfdNRSUBTWJH8MEBAfcJQ548en3d0e5BYDenkP
0L2nqIh2y2ob5FHnlANCkHfTjP7Fif5QlnpFghUyoPsmbzy1boV9Dsy4CryhjIz+LOMjBGkJTQqk
2wsxFF7Yt4rsl004NK5iBwkSu908/9ab0hm+3P7BG1fRa3Lcul1l2xgVFDlLIRiMI7j4BwPqpZsB
xd45lFffny9C7YOmuIyiDSWtNWp4QYEYUqgod3nlIK+s9iNA4Skx8f24PaJ1k3GJxGXDZrXBIi7g
gss9FIxpJpWp0O/GBlGYIUAzh5vGPCR5A1WlohEHzcJxG2P8WfRpexj1cM+vaXUY/v0JvJSQAKNM
wB9b3XgOiCC7R4r2To2i0ctiXEybUqbq0mlAzFigO2WQ1Sz+J561GFzCGFoEMi6HTCcOc62oNzCc
lXDUyuY8fVSm2foaa5X25/b3XR0ef2MtbqIO9FlwbOuJpGRm0OIs9DtRiyQ6h8WMU3OnqN1jqQmz
OMa9pDRHAwcSbWdmryOTQSwZt7YAzq5kIk07aPtKsdQ70VsJ28MM7hENyF6cUekO4QRjFYbOXs/6
et1Su1+ouqB+EG9ff1rk+QQsF1PDCCEbHxB5QjNjmPcU1q4nkCgL5Q75RBLC9Ud1ol6KkiTClVK2
IN9gWq0nbpEXyeiSK8bfb0/h9fIkocaAFhdqLk7Uci+XizGrHUVCdDdKfUy+lLwivDJudNeuevUD
oJz0eDvecui9uqtZMrCU0WTEihXQMyJ/l/GK/8fZmTXHiaRt+xcRwb6cAkVVaV9sy9IJIVk2O8mS
kMCv/67q96RdrZBivpOZ6eluUySZ+Wz3AooBI1rTRC1G5LFe+33orradOI39hsFFs9O1PIjNAR7g
5w/+YMcwQKPMhtFI3XKe/GpVFfTmUlvHSU4F6NhiSkjf4POkxfLS6W6P357/lRrPBzvmRDNlJokM
LJDSsxjeF6vTD26rH8u6QP9KK4e1i7Zy2L7yST6LqKdlPYFr+G8m2HTVzpY17VMUIPtZP65TEeko
rRvdvNOwMHU3DEdRXlusC0/7SiL8gzU12TxELq4a2pSnv/+vBq9rFJ40rcw4OkudRVvbuBdF73a3
0liqd2zhtIOqNOOL4cEHO+ivh56F1amazRP/Vz8am5deBE5X+pFwxk5GskAKLMwxNB1Ceik0SmSd
LV+E9Q+OJ9HEYi/hD0T8Ovuk9iz6shu07bi6opp2pTk5lwh0eVss0kH+bwOu02cFWHgSezh10JE7
/XuBzQp7mlwXxpEcENuxYN43pTY821nhJmtZeka4rsaTXKz/Ea/1z4MZo1OWklJTO5w9GNsDmy27
GcdmbjOEgHD40XS/vCiGGt8qM1fx56fzg2sIHwzyAs4ntnjnzEoIZgYidct29L10i3NHroex9rLE
9YwGxwh4d//z86D4MuulSgG/eW5SWrWqxr9mdDAA691HMYjxxa2hUO6wbvJeaMGN1RdveF59n5bU
hivFGJ3hIZpgpyX412FRdgv4YpvsYz/b/oV09TWpTGHGoDWcHQo8mBEFnXddDbgLyWWlBrftLtRS
1/3iJvxgrWF7MH1jb508K8/uCti7xVx7m42ro5dlOG+1TbBf4dgY4QaYfEu6EbWH/ecL/sFV4UBj
5bz8Q7A5vwmRmBhF0zdYOaaZjlNGh/uDiQqaAAsZmqXzalazOnz+zA+OKr1bnbSPljzX/tlRbfpF
zlQZ1lF4oz2EFeX5bz1bhIi80Zr8Lz7wB8vK007iTh7cof+c1bQP/EkqnpaVZhkuS9XfLytaWmnf
DEdkAr4SuvzoeRjgnSRRT5vqPLHcUk69V0oL99ZRu3EKgYWVMK1b183zu87q/d+fr+YHsQzTaEa2
8NygEJ07urcgW0BwciXok4ZEF6Y1HbPU2c5+ff6cD5J2OmE22CEMgcgRztUOU71ecvjJXPDeltqJ
ha1Nk6xdETDYSOETC9uZrvJSDY9drywZbd1UtTi+jDhlff5T/pmw/Z2tYH6KWIgLkOKUlZ0FOKsf
mnl0BgNXosbLQ7ccpBbVbYADsLCLC1uvnnLdNuLKcr/1rVvdnHDMPzWnDGJPTdp1lSEQ3dmhnWoL
8pdpuv2mJy6PdVBbP3IxOxh3bIyaC+UiZ5BjoOIzihPx7KwGaEF3stK4Qo6/SFrfx3/Jkx3M64Gf
8eLKunRD12rGPpKDud07kI4xcBvc7dfkbuXb1Ij5TvMxf9zZtRaQQ6agJcJpLrqLbgusS6vwm29W
nZkiZlKMyMHni0es+CArIYSQF1AGk5P8F7YEthrjOPN007AK5aKWSM1Ocafbg4DRncFGR0HzYDab
FWnKqR69zihieqJ9jP2PDJsJo3ibCUwY6KmeIBJZxa4997EGjvuYdVse4r2XRh4m17f8vmm/KPdy
lZoWksT3zxCKBfZjhhXhpbdE1Inq1Urbh0pz0LtdGzgBpU4B4detEVIv+cdmLMRxJquJQXUCQUXR
M8L8UzRhXhYPoqmDaPW36d0zu+luMwEM+aWmR42nZ3HZVndYwryJsQhCkQ1GZPhjic2mVbx5S1c9
+u382sElDctAdjEWhy/4vQIEn7TlWpgrbzQOa1Isq3dXNvP2DZPbK5yJMANZ/ASRlflaiO4a2Bwo
YxOPE1dHcQVjVXkENPhjK4ws0pzsx9a4+s5Ph+J6mXztRrbFCTo5jZczdkzRZOBWH/lifXVtBIbW
YKjiyZ7Wd6Se/F2GAVu4tik7M/PK45YX21Gmqf0ibW27WBfjUeNUsi7Nj1br3kpLpRGaJFi7lfp1
WW3ZK4YB2m5Klx4JUT5rANntHY19dVHWQf7dUN6Mz2T62ytF+zJKAayrt7xowhpkDD0z7W9QuRij
dKrX30DGq59Zam+xUeg/e5KEy2U0sovJ763rxi9PegTVM5Yx6xL2xbj2oS/1PsLSTsUdhKCk0LIh
CaaifC5r9XvrzB8i9/Ubg9CwY2fS5cLatzXmPlH0/Jjhd+VxkL73ZPhtdmW51Vuv1T4kf+WE1Cs3
WzHiflvN6UULzg+18p7cKBM7DSvPu9W3u8Qj352c9XEch/ooF6SashRREARbbj1nNK+7ur9bsOKK
haejlR3kIwh1SOJjK77Dli/2Yq37qMwbP5lBMiaenfcX5AD3lGL1H/AIxsGXTvO8TFV1ITQkUnfz
1qz3jRu075gWP1hD1h7h/3cHS2BJJNzgh0wz4waN0zTJ6DdcNcp3cRuoLY4RY56DiR2TZhvqwDdD
gqqofmK52PzRC/9Oap7zLig7rwSGwAe1OUqLU+7no5Qo0YeFuTUHuxDY+7kBvZXUakMMY/sfluow
7KEIjAK7+4FZ0RP7uL3SgDNU4ZIOV6LQ4WtjrJRkVjof6e++cUk99mlqXRQifa38QtzVkzM/oihR
70preMJ/DGHfNHhdPKe3+V/+Y8M5Ci0L/KMJUQVlGCsdwlTV70yJcALV+Y8qqNpdYXKAs3awIjMP
GBpbbgfGbxnuMffZaFMblyf+OF6zfa6/joNRHlp81CJh+r9SoVdZKPnCl8UwiPuiMpZrfVnp7pe9
/y3PJrUrnQZlFs9WeHtllCOdN2+RZ5RMbRmWa8xr0Wjo0+K6KNvv5jZN8eyNPzB36y7mzC6iTW5V
mA9u+ZDZy4N/MmSbh8C5CPy6+7428m5WehvaAR6TjV28NEWAakIDM7tRep2UsvuzDniiDi36p579
apjdy2BMuOgx2f5+Ul5Ker1c7sZF93dwDNod76RfzMI7qFmrI60WQVRlWpcRopb+FppbcBNs2XCJ
M+t8XbsKA+eWfRmXNEzZb74Z2pU/c+G1+VUPIIKhkfE7zYhfM64kIXSfNkbXo3ioHBlcVaMFIsIG
83woyixNhsz/7duT4GtnVayQMPnppv5zV5CZ6YWzRc6qT/t0yr0GbJj7Q+ld/01nIhUPa1ncbC4R
ckmN+Ziu1RiqpenKuOtrzHRdLLnAkbh2TK1U/lTlNF3XUq+u0EoausvAKS8n00SjMNUbOo5iiKrF
z0L0omwuH2XLuF4677KSW32vmlK8rY62PZzwnFlI/wuN9uDUhxde69cwyjT5Z8INGW9bd0xFlOYW
poGZtHatnS6RYc84Fi694eLW1ZJ/Yq4d43SDrKm/+VOBv1Q11NGguSLp4EfduFpmRWia1FFeL4JZ
Ve3fr7Adw3Xrul27NNpOk7K4rLNqPNiWtUYbESD2m1VdWZbCjc8a8QFGViU0dYLSVqR/OjuQj3KG
ptjQ0SJsOH2k2ZXzbdLMGhuQegs7t/fep95udqlT2GG7YbHYmgtBTYkJc9CyBIgum9SPK5M/VXZT
852SjMkd/ozPFiZZF6SBTs8QbPF/pl2D0rHmZu1v0AolMNeyLy953+lyI8ef+FMX40oMrnnrmHgb
cnG71rft5H44WFl6LfLSfC5QdPzjQPCOxSTsm8bW1p1nNeWFN2MWiz+WtUfZYvmJAc32NDirlaDe
yQUwusr8SffPfPQGh8lC2jybZX/Mak27F3brvfVUsvFSSTMup9Y96szgogLl9rsGcTw+ReuG2AL9
Gse2vDsJsDwtW6USs9XuctQskh595d9irvAMHqdVhJq+tK94089RUbd1jsAzf7zUsOtNaycAymHO
zzV6HbsixcHPGtyrafPzi1wtL6pGU8cxV5LDQv+dZblzmJw6pWlTug+pjZTl2jlXWjdqD3aqpn2h
NZdDQMpnZr25szpl3A3Ud3EPoCPWJpknpdqy46LxRbeleAO2fbJyTeu4GVZgsNk3p0ddoOisB1Gh
sEVVMuzWYvy2Lp6KyQWBLWi0wFOrMjD+26qkl+xXd6vNe9crgl3asbmG3GnDrs0uGuU4zzYmjGFR
enOSaigLWb3uMwNtprAQ45K4uUNDkfjmj9Wa6LOSEbbG1XVue69dtdQ7fS5EaEIk2Q95DhHIWrQ+
DJT0b2a/RJR41bBDxgh9Z5tbv8eGVN+vDaGzNpwJlROZxlgYAPN31/ye2dyYiG1gXovf5HWpytdA
FV4oa91Mqsl9ME/qbEV+l+HxQIagulgu8ps1DzPJ21LHxqiGyFyR8DGq0jpWk/+2elMeL5rR7518
UVz11hZrdMGjui+akNyiJxeo0CcyeA/NF4nTM1vQ9PrBr6pv2MJeI5tZ7KYCC7p5kPhR02a8zSYt
PZqVedcMtplYgfbUt/oB3SHzYFf9jcodK4LCuscGq7+XaWftXG3mD6DLg6s1m9ZxpkvIn2k0MTqK
hKqONPy4uaT+mA2V4DOM43faNghXDOMjnRw8Ymj9RgjujheDaq29lF3+ODupHfvoT6Cg0Fz29jDE
QV+Uu0Eaxp8ZKMn13MwocaAxye2lH/WOPnQGrA8feH+O+p5nEhH9sB3Mt65JUfHF3jwsbbeNF7pZ
KFhje93Bcdl587DKaB41/ZD3XB7jVO4mRbTA8+/N87qRXec4aagvjb7rqmqJZ7f4Po54FPFntv+Y
le7E1m4RSjmgFtz8T4e3W6LUetengLCL1evimX8UWSyCKhGgoj/WWpdTXcFb8Ce3u6GMIAg1bZqk
VUCCMrY7eM+IYdhYo4OJz3eT3N4dhdG9yvTEUaX62fSa94Cv/HSpdGmF+eRlDxpV1PUK1r0Jez3P
IvwQhjBwkOcqe7UkzoqhsmuX6WOwmvw7BuCcpK779oAcVf1KDDf3o9nPPypvzmK3SPGYhKiC0lVb
3sCgT3gx8yHtiynua2yWMzE8+O46/GSe8YQ+hR4qzfbDnhvCFiq706XMyOlhowvCRFzUkjnBtL5Z
2mJe9bk/HO1yo/WMMfQ9HgntbkDR8KErhmKn8soOiy1zd11/yqPUcDsacox1v/VikNHB3hn6F1NX
sK7GApTITGLnlGbklLyomos0tFbp7Vje6mL01d5Boug2lZRMxoC55mZ09aGugU/YpbMckKaf4PRV
6CUaG8WYh/XIOj+zuzG7NsrugBT2t2rKxU6UBSYSa/A24jF0RNpo2vttu/4BNj0/gmKWCHD15dE1
+/qGXgxd0M7vnzBbr+Zo40767aIzufdJyqhB3A0FDO+pdlNjP2zDY0GtBPLEdiEcWmuc9WIJpVeO
RxTKcI+orAvoWfB5ZEM+KHP50paGduetKcqDHlF73nCoZt+b3xtFWM1GfXqdt8k6WqmoIzuttLA/
aRH0y6ztRM1KjW2f6P7UPaAtri7WYd0Y5Qqq4ozMrjb1Kdwq94hKl3sLZ4RqfF6myEu79EiOWr1N
WtVeeWX5i0Bf7fpBeG+1EEG4urjpBpovr0AF+jerI9LbsujRRshIDatt67DIBPa+Ez3piz6Jmenz
/GRY0sGCVtvusfIGetsIL2ztk46aiWDf0G8/B1k+WlU2xXS1vZDptowmfxjjDAt0LLXzEpIwAmOe
1GSIUjEGskocnX5NQzAoxq4QuRe5Avr9WhWkMVZdXSNvjeRMWS0X5O43zewbezObZFSNpF/1nOeX
aJMgXKhOLl49KlybZ8lQE918WY5iukmL2kPdbr1WS8AmWjXzkHfIHePX1h06SasAKzwjVGvp4PZZ
HDmfd03QZ2jbejLqJ3vd6T0eT3Nvaju3WYiWlGvxNGwvHORnLkTn0q0MjjgyrbGRW79ROb6SyrhS
IzvcQQk4roK1Of1gHr0svwhZTix1NPG6Ug+OWdAjdp0Vb4iS/ARbVod2b/6pNg//VNfEr1WUZiJN
+Ueb+191Ktaoq7ftynG4bhZnxMGsb79lw3opl/I+63AntfwS53fhvpO5KnoVw7Kb7FK+ObnuJ2ZG
0TQX5oQbrPQvQLy7YZcGP042hxeDrHOUAtPvHbqk+6lR116em6FeGVrYVHUdIZrdHzLNzO+WojMj
Qy8AfOr6db7mxhXGwYDNKyCnWZe+mwrtBA8nt1vyrRpEVLe9BE0G26ZiC5q12G772XKiFhnwcPXJ
n1KRY9Q30GnSGPsiKPFClfY0oDZSoWsVu0hqdmGbGfZlV8sSncC2jUaHOnL2ul9Set+WAVcur/Ti
llYVAAjHZTjZ/CHzdUm7uOO6uVxIFNbGDru5KPfKECuvs7zVhn+3lP6+MtouUpv55E9tuwN5+6Mz
2tvK8Oa9slUdzZn5Q9PKMjYNOb9paX0vyrLENAYZRzx3uwhIyOXMDfpdGe4LTnP3/ThfOFIb6UOJ
NjaXyfg2bUoLdbP3osxdrV0+W3g0b0EWau0qkmFg3jcM2uNS2VlirkBBFyZ0j06RmxQK3razG3vv
+5N+rabFPgx0MQ6l7lhXQsoKJfEcMrS+aPSFCLFzUzq7ieFzlFXtM03TbsfadVeUkGl4kiyj/h1H
APtKf0CyzmfbDyAlNSNa0TXZd9CYYikJBS3VaUUEwAS8zXao6m9ROxo57oY6cX3V74xpPrmUVbGR
Fn3UDXLZOZgMRRnKWLGwSZeB8JXJsi6kdNS0tFiaKy6Yl7y00uOmkZSJphPJ6IwPkt0RKlO+9jae
NaECkfsdH6/doKzs4DbO65CpPGyJhiFmadydc9fQJS1qtPCs9WUxmnfLLJ+DnhyIC0oe0Ogr96ZX
HDc4tInScw+DXCzwFHIlcZD7TdJO7tsEpAlrJExsyyBdYzoB+c90XK3fOLBxSoqpxBI7OGgd+pLL
uPxisHrfp9udDx7kgVo9KvyySNSg6ldkHaddg+x6ZGrckJ6pdUzc1D/+iWvSqWBK+sZ9mszp0dQH
K6HaWo92jltHusqnYvDBUKuguXRSUVxpZIbggU/dM4WNj3KMxJGU9AK3j6LO5oNF2bG3V4UGhr0k
XjbIQ2uNhM96aN4U/t+JnusMsG1jjPpRPp8K4etRBHPsZvpyRVB+tdOVS4M7hmLMv2/Wgg7QJOQd
sp1e2BRUuXbLbK1LT5ZFKS7xupkNe9MfODTKvkhp+ITZmv52C5OqVvPUPvVqqPl2t112kxQ3fbU9
BXR8DmuzTZHeDbibn7xCKOLMGLLTQjFNhVxX3m1btZdaZWtIlC8ydDu80nPPthDdCoydKowU8dTZ
PXrtkEgvHyMlmxtdaVW8ymC8GlzrRbeUt6vNtkgK6YIj0cShWmhUd7kcQwZol4tWypAMt4j1oHxp
DVFGsk1lRHOWLubY4Cy/LV2oI9oZwzqbYzQGqmNpS7pYufFTGpO1N6Gi3KSys/jHgv4uTwN/l3tO
u0c8ybge3dF+XOzgVfOy6gQU4gWnoA/ZGOz9GcH/eSrUrpX2hihVVZJq1+7FYCv3GcUZ926mObGr
kdu48fAM21NppIw3i/vaan+6BmrYnj5e2XVzlTsAZvxxuqVB6cUSd3Na0/OfOahVWPh9E+c1mZOL
4uZuqBFJV5tEmdKuh0dcB4w4LUpBM72mWdCU3X3VaNaNJVBOhqbsxU6Bu5EtmjJeOvGjbBVGlh4N
uxEz7TkcaxKUoJBeRPljJt0UlPe4tKDiVUtUPTMLVOWKe1wU1MV0U4sZrYtlti7T0h1iCUqHCqrq
OOlOERtbi3UqlEVMu6c5mlh+yurKOUA3r9E4tR+rSbSPjDnWG2sVZJY6nVFZom6/6oQiG5f2toFc
DHNUoGxsryEnKI9yft8OqIobW15qFOFgcA8j/GlHdpltey0z5zd/G9Ndag/ZtTv6Gg9ri0PqjeO1
KVx1mLMm+FGvvrjHINq+duhqsWrp45aNt/wf+ZUk4sZ2Pd/DwpguO3N5b/TxvYWdmGjOROazQCfX
IQ5dNKOsSQapkXWBRr1oxpa55lC9L9nCpTZ2jCV6L1sia1IGvNRM7rdUpHsws81jL/p7N6ceKiYu
oM7asr0TgIk1V/+lCCoCCGYq/FxIkl1YVFvq75x6PrqU1LsFx57EY/J2qbc2r+kFz+ze7qHYtmBX
W5v4zowTqsEc2O3APtOacJgW+eg1zn3u++9lOz4YHmc/ZbBx5xnSu2ln8erqfnpgXuwjNIrbSglz
4po0WX8AS7vSkfDXEIj1JfbrNOgC58dope9pW5q3TSqtx0of6GHq3tYf7THPk05UV4M+GlGVFt79
ahVLEqhhDtEfheuptvaqAvFIP7Atj2XKHHY0zDruA4vSNVuME20/5Xakmbos9kzYLF813ZwuhZz0
l6xAfBY7mCFptb5OhOGMV6pf+l2fDXqoF415dJR4IYThIy/7Ibaa1WJGgiqZGrqO1qxojj58uh09
OZI8RiOVMciopbDf6Q1BGDBfETLtzGMGA3zCwrhpwF0e5l5v44BJIRWq28dmAX7eVXOX9ADe7zXU
58NKTfMRu4QZpqmlEp8efZyNk/UtKOm9LT5xCRmgl5qxVKKMyknKbXEOudHp39q1fM20xj22nVUm
9kY/2Snze3/exqgbee9F5Ilc6uBag3MY+UPqhjAGqn2G7FpIz6OItG4homi5lVClO7FqVi8Kesd4
qfz12lzb/lSqUowjPhHO89BGhcLfwaw7dzenxDRe445VKOJ09RBFybpbo1qvW8Xf3xhrxRzIx7WH
fzT0qKGfCNaWrMndptmLgxLNg1ZBITC8+k9hFC/GvOJhEQxdJDomXnST3zcSxRDQRXNtEMgjmpUi
YgKkk5FgUdbMKBi4Y5MerBnP+5LbISobOLEGjHlUq117rwor2+Oa8aTp0yNcc1IGu7ZC7LnanW5R
pozgDWkNe79qX76KShY3i4WUJh1Lrj+yC2q8Ue4tBmlesFGljjR5bPnYFL6IpTGmNyy8gX0MjYt2
UoxIBd0eE/Xdi2ExWQZ02Dkd47zf5oqciAbhI34Dl1XRPCPd9Dvoidiu/m3dJsQWyxYJq66MnDSl
Lz8Nv30RDDtHk1kibb8Ky4YxTLB4P9MmZwhUbd19bQz9nem3CHfTXexM+Q21cbn3vZwdOhp/FE30
cDYovD2Cy4vXNheC/RJJuLYnyN4c5XhcvCG2nD1nbqEnq2cuMeNLhJds/Pt8MW6RlmZfYKLOwR0n
nQ9QNNz0aGGA4jmDtpSTIdHjLgLKLhVO+dE9ZcGclgVLq+krJuC5mNUJSAMmBuw2oNoTE/AM1kE6
7hQFI4Jj4Xk0ucCCmV4oNrSsorkORB13a6P3YeqrWiR913gIV/QQweJN182bEQn3mYG3bX8hCfKf
33W+Cme4mpUAJpaiDI7qz3aL/Ij53brmtJSvIqlftXft/fP5+vlw/fxxJ7zGv/BEvHrVTCuPww7X
vNaecj+0f5Wv+Rha5Rej/HMgzfmjztBgU8N0rVZ8X91cE9/Sjt02geH5SvP+DNHCF6X1BMMLbJIL
bv78w9oeYUtxzg6pJZ/X0Z/DDpDD7bxt7be+tr4EKJy4P/9Cd5yex7ZlCHZ63olX+vcKBp2mlK3j
O1nasLcjW9mzF7oy17FEW9feD8WInVTUzKuqAFH2eFJXdkyZPccIGKAx+/kHPVvlf34OAzk6qHjT
QFg6O0VDPpterjfQeQGixqVLD8xDMzbqU1tPPn/UP3qz568OBRNsIWMrj9f/+9WNbAwIYrl7gB8f
F+X7Og9xVSvIe06soawvVLcz8zpayVN6N49wuI1a92nAToApBt4Ad8ihR8027jxSvWz9io96fpj+
WQwbSCCyBZzx/0ilWJqOHDrV3KFWTymgjBDsbqjUt5I+UoPZQ1G/6P3PxbZ/OeoBjf8vvoVxhnb6
z/PPLpnFqqoOGVP3UPl2mKnrTuv2RYPVw3KRZTel81LJCzQMXpv8yiouUW9MzLmJP/9K1kcb9F+L
cM5D7Gt3KcxWugfR3fnrc+D8MoD4kNaf7vA3OTIyg5YG9WTn08ZxOjdxbaqFHlBf/5jjnHCq162J
YYk5kVGV1GvuZWtQ+zLXC8wsAiodW0zksbcMJyBCqfs7L1+2+gtI11l8+L/FhDcFkBV7d4wz/t5t
vcqzFBUf59CttFgH8JgHR2vzwzSeyL94Px5be8AC4fPlO3sq/t3wplCmt6jbsK13zu7joSMatAOG
BbpPmx6M6wMR4bbI/SPKkvFAw/L/54EOJxjxKbi45xhHLYDIJNy6PQrhUxxpN5sjvEilw3djhj2Y
ufkXG+TDN0QFH14jsPb/yDrqy7iqPp/ao1tvT2UzGDcitR+mbewSY65+e3IOvn2+ph+dS1QUeEfv
5LCNesPfn9Le1sI20tY54J95axuAgXsacsEUB82YtPRaZdMlQndiSuUdwAzwXl9ZTp0dzdN3BYt3
spXEc4Ci5Gw3lVppdllQ1sfczsQ3V6Q/hDKmL5DXHz7EddGDt9EcQKrl7/dsRDYbsp3row4MIJyc
0Ugst0n3ny/n2ZX/f6/yr6ecbdFq0PtqXJf6uLnbs5Op19Y07umbfiU8dRZZ/3kOQYX+C+QVRFzP
Qgv1r2VvmqqPfTuMkascO2rqjmH/iIzyEurO9BWv8Dw7OX0k8L6wEmhXAFI9uz9zXWcW3/T1cYDj
900WTnao7Z5ujYUQPf5NeW/3NDjaERSQbjR3tMS9358v7vle/b+3Prm8YtB4ws+fvvG/MqSeqZtG
l5a3BmT6fRyw+RA0aOnvIe/TSDQjgi03wgnPPf7yNCbNp5/2vBaXEKTtpy9+zelb/ivknn4NTvGo
ACCyhKKLecZE1pQQVTmP4ujh5iOzy1pX1xOR3VseACNfrhXgxeYHYo1xceokAwWZui+2238w6P/8
Bk6MeUK98xenC+VfK4IbLpagfieOwrcgZpHOfddHqegXLKfZ6mlG04gunFLTfWjrlFOtpoCAsvZf
Xc6nQ3q+Gg68BlR0YKn9B01s+71+Gq5yOUsFGMxN7Jnf0QfOPjfEL4xFnh1z+IIa9x9k8en1SXgY
0TvczizA368PJWSrxMjrz80ClApP+tup7PLdsmn6decyxacjScdh9tW1NVtNWM7e8PD5PvjgyCP6
yP2FaAuw7XNCemCPUAKbShw16dt7+GPmBXP2NqpE6f3/POqU2552G2zbsx23qqFukSVvjyMd21gB
GWDy6pLkDctXyjAfXDAWUkgIbRDhfdS2/l5Zo0xVsFlze3T8EsTm+K50QJvmDPBnfP98AU979Gzn
wKhF1QcGbwCm+OzOXDLb0rZh6I6KefSuAoifjMwpL8aMSNQ47pws8Df+R9IRO+dETeHQIHIDd/Xs
OkuLzmkWWmVHV1d3gfVmiQ4bpn66AkMcr0L9MDNDhZ+/6Ac75d/PDM5ydKyh+rRMpTgy2HhlHDOF
5IPHMa+fP3/OB9+OwgsWIG4aJ1G281PRusvcVr04WgPY33GeYMVa4mKwyv1Q4Krz+dM+fCvnpIjt
nMqPc1WWTKSZW9Wnt+Ka26VjMIeGAvJaC4LS54/68MUo7/BPIxtDqfPvTamlAjxgCp57spYfdpUD
tWocG3QIQ+pp7NovHvfBxqSg9OmEwr4lyp6FG9rrrd4Vbnss0GtGsQ8NRoZ22ji40VwVm4tSCWaZ
uyXDGurp8zf9INrCZOcjnphFpLxnJ33r4fEj+yKORV79qJVRI0LhTWF16go2Bmk37rBtd+tURfz5
gz96Z1IxfDApoGmfnJ37SV8z01lccZSyTCyrfcDV9T0DvxGuvQuyWt99/ryPdg9KBTr5J0rx3jkF
t0LgFenVFh8Eh72qBXUTeulpdAtU7/Mnnb7W2TXjn6j7KEpAIKLp+/fmwZytly0wDTzSQSDpk8T8
UsxfaaF9+OFIZyHhQqLkUPz9FM+TvT+b3CuNX5RRXjnfvWJ7K4MlWqRgw4x7N5BYuA7Tn89f758/
+fz9iIU6MQgh2/+IEPPN3KDAMA9cV9X+P87OazduJFrXT0SAOdyyI1uWZDnKviEcmXPm05+vtIGz
1RR3Ex5ggBnYwFRXsWrVqrX+gEecmaf1DkgaW0YrMz10A/Bh8hkYUPaUDU1l7Opmvm8mzL3Qt92r
DTV/Q+/qyAMJmLXHAFqQc0CDE8+mUS7bLQeutcMMfR5ekI5GFuW/65XqfTtP4JViPyf5WB52zce4
lJ+1EgiNI3m3F2ft21PI5yjpQnbdXkTeHANQ1Gh5yMklShFUFX0KELEZc9/8h4FevEbhjUHhXXz+
pjagMtD19cYwnfd1B7gVENPGTl5JtdBeFNn//wyyiO8Yoid15dS5JylUc2QkTCalOSe9tlcH+x7f
pKdoajfiwuoKGjy/Rf4vrAeuv1ZnmVKdpWnh2dg0/UxSW/IGuTZP/2H5ELHimuRJijDU9SgxBCCq
Lrzwex3MWdhIvRcbtbExl7UzapK+IwjFAX2TqtJ0tMpUJVVtQuDMSqW4ZTmnblOgRixbv4OkPTS+
dYLJ8/vfp4fTKF+NMiVbXyzyq2xdpn7t686Qe2Bko9/RpACxiWnmbMxvJaZiK8DE4OUjqrDchK2q
1hNHvfDQKjzDX/lB/eDPHNsbuqfLkpp4AOHaAzmSZ6gsxMOup5OaOKrFdVp7TuSgtmQWzvvGh6ml
+0LNa27TXWTyXxOosZNtlKJilYK0kENlV+BwvW+bzHgci36re7E2f3itIkkmu0Pb4fp3FVIRNIOv
VV7flLSXZXgOJcwjtDqmcOO8bw31ZsOqXcMXrLxhMssTQGP9GU2m8FI7dO1ub56VeEk+J0RKOR+0
ShYnUNRVIz03a8+Sgj+A3QbwYbzvTBDSzejEG7nP2sQoKyi4U3DaleV5RxopJS4PNS1BI/o4qeiy
GSV2pVrZWRvbdSWcOUIOmd1EIRw17uvPFVW4qrQzExsc9Zuvxp+hbZ5MKFljPh98y9gHONpuJK1v
H87CgJfapVByYB8vH+8DyJBaDuTSy2IKQbYdukYvf3bML5Za7wZQy8MQ/MS0hna8fbK1+9vf8v8Y
nq2JbBu6A8vnR2ZnWdIGeulJo/lLNqZ9AdFKztJn2bd3kXJXNN3DbMd/1P65reuN2/BN/BNFeB7q
Ko8t4Yy42LRDRu/V6eLYkwb9UMbmeyV2plPQglAZR+S27baCTSUnHzAq3rKJVEWadZWmMDhC21zG
PGMRqBI/7lUMLEbHqGEYgOjUssy8U0xvRsPui19aIPJwttv7mXZodeddm2rv89jJzdOIdhXqPvik
6m6ryYP+YKdSPl+iZAJlaGsdUkA6yhUQJlIJkrGkZ3s1rKaYAIQEppAmlrKN5uCbTQuBjfYoqQsB
hotqsWmx9GygeviRp/QUaLMep2HJeJZD1YvD+V2eql4CZ/j2rhHXw2LphL8cIitCo4NX0PXSISST
T4PBmGhszycHg7kzJLmtQs6bk8/MeHKo4i3Oe24Z1X1j4PILk9hrRluCbAV6FfjcXdoOWy9HsUbL
+cA9JwGETyzUfK/nU+czvgd6B2gkCw9NgwIbDpPfdDsowR3rn/ypKM+3V/AlbC2G5NTLOqqokMB5
XF0PmUV9hCpyFHvQK89FCsIYkspTJMl7q6kgJsuu3RkQUI172Wl3IwY9lhp9G/t2sx+1MnluJ84g
XDP0R5bP5q7OzFGpGkDvGZCA/QxRD1i9TSN211STXMIpCmoLorDfHjtFSvt9rU/gBISeLtD+KBoe
Qqspe9fGAiAA64ykixtjCfC5mijpAMagj/7t9vK9uYLYEDwO2Xyo8wvZgOvVU/W0i+nCxJ6WNydZ
4bUPVRzkwvwuaLecG1eCFLJ8iImpAJUtdLOux5KULGhldFg8U2sLNHOlSv1V6OkI8SG3RS3T3g9O
UrkdJaynOCon7/Zc1w447hHMU6PMSxXgenw/kGDJhlbiZUDqlL0WZ+rRaNCQf8fzanR2YMJ6+zFC
howSSzzloBJv/4DVDYLAPTgYXnNIm1z/gIbetZlAW/Pm3jxIPaXFOb1XSoDSkyQBQNb/0YqRNjXK
GiqNA3rVqCMsZ2z3lgor1ki8utGg4PtzkIU7o5gM8yRh0dW6c1ekn25PcmVHKdSLHepH4My4Dq4n
OQr9jSADwumnAH3ktvqrxNVd7zvp3kwKbWNJV0IbG0lBGUvIh2DAeD0aTJI+mNGw9DQt+5M2zt1M
nQnU1aT/h4EM3jEow1DcoF9xPVAG2wefbyXxpn7wL80U6+97aR7uZLW0/k25/uWrITItkDpIeRBF
r4eqijmh+D0lMK6hIVcw+3YxFYKNXH9t5bB5E5LEVLrRzbwehWShoydYx55ftIM7gKZDAQsDp9aO
xsPtLbFyy3EVCM83heyIe+h6KLm2ITkN3AqFQ0pdqFawD02aKP8+ioVbE61WUQxa3qUxlpKWX5ni
IigDHFtDeFQmDOjbo6wtG1ABgogj9DiXLxEHLbsmTZvIcwooI9NkG4ecfNANZ9P692UjIaHDQz8K
DUx5sQ/AC/pjiDiIJ6VyeqoUSb1AJqiOtyf0svqLC5SmFxsb7yBkpJbZQanE+Vh1UeJJlQEc0W5s
YPRpKxmDi+hSGrlVjXurWyP5gJJG0NN8ohRXt4BF6/AUZtNdJ8sA1scgIOeOpjn92rXWBFMIpdL4
0zwr8YcKMmx60lJtsve2PLYQRJMwu59A0k9ub2h1CFXbgAsBgTg3N9Zx5ZNRdeXdqJJnESpE/voq
Py1jo7NwKEu8YDYLgVC2Ewo5UywFJzP3ra+313O52XUaiOCi6EizqKJ7dj3aAEVvovU9eakVdZ/j
LC2knQH6oduY1cvr8PV3exkIiTMhTE11ZRmREFAxAbOns6f7vpzshSP9HzBzUX3wJZiTohPRVfsm
jhP52Jld153ASRdW4fa2eIAkmd7DB0XtKt8rw1TVhx620yBMiJ2LlqeK1/nEB9fH6H2nzH34YQrm
HsaBNlefpEIP4p1Vgqc4oAlj/crLTs7OjhJCaMsKTT1J4Jk/B2Orghju7EI/4kZVNB8LvfTvpknz
t9Qmlx/5ZTXIovFox+KaOtD1smsyzMoCzQev9BMMh6deQXGABUA/Gm0iIMS3v/LylhPD8czi6pH5
0qCfroezdeo+puyPXOVW9KUszSxw83iMg/sEyJ/B9SrVW4X1ZfogxgSIIIqdQsV+OcWmnWr06ZvJ
g+wTuV2WnDQTVFWmz09lPgEAU7fQMmt7mWSLApfoHYD7u55ljgp/BV2GWWYNkG6p6S4yleUN2eaX
7tViJ2MExwvI4OCIisj1MIrV+BRZWwXow7yT29n1A/9gOON9w797CWEO5ZOcnjMA3ngDiT+AaObG
Urqv5VMUfIzzB9rDbg5Moo2+zlZziay/zmB9sctnsC+upHhN914JtzyZVpaHjhyqquDugU4tW/UW
sh0VOjHigVhbd51qF+fA6ZqNG+ellL1cHpEvUvsCecl/LJaHbGQc/UjxxgStphQmbYUrHy4N8bjr
+Lt519vj+Jkkmj/wsyL9NlRKdWx5k/Ncnov6QZGKuTqHbEr1TA8WVHwPIeBD3iaYR2lTAiLNjg0h
24BSkw4kPIw/1UPffIlUdPx3Q1zLEFnaDrJg7cNZhWs6K++UTi7u1MD0n81mwCMKFmD7MzJL5a9l
tFDIp0T9YKVDLV9ikqdgP6AC3j9A1w37S4gxarz3JQPepDMkpgTPhVKY204T1NtuSPPkaCIJ8VUZ
sKFyrXp2CsHilIed2pTjs4KJSXhuJJvKMqrt7YktPEDVyMoIQt1kDu8l2Yj83ThbYbEr9Dn/CR+4
Nk4lrODhUAxTS2Dw6TiCye4wlMxKNfsu0aCr9qBD1GanxaF2T26Z/o1b1QTinpXJL8cZpd+g9nXD
taGcw+NFoP7ZBBMauU2XJ6rblRr8it6u6TWHJcSiYfLTH1Br5Xrj4n7JAxf7gkwU0S4yfPps+rIF
0oblBDlhpihcu5OMbIGK2lJCMpdZB027V/JTlT6p/n3X0kuomxO38n1cjbsggxKAYNntkPiidr78
PXSnhT8JgCKc36/3aaIFkoOU1ORZk3YX4rHhOLC5ld1chWey6l0WxKcUWkKHPFDiH6zhMQsgHVUm
FOHHIP+U4M6E7pGbbNuLrdwOwhweb3YaRvxAcZJfpQCZqTVpExToZOntQZqkcxcr+8AWD73m94Qm
VxJo7gAjGDX83+EL5YkUEm5yzvNU1uqN22Pl58CiQ3hfZbmEWvH1z0FvVi8drBQ8f0bbooBChWJZ
9T6NneeNb/IiWbn4KBaVcyojgDGA4y02SaFnCYlbhajjLMNCQKWsaXcKugbqTnPsoT07UT48ZAg0
PceCzk5job84sag8jNno+hLyPYTs9gN8CZiV2SS48Kjhf46todp1uabvU13o7pWN8W2gsjzBVYMQ
kxaBtO/6IH1OGPNXaejFaZQt+N1NnhePlZ8Gj3ERNvtmhE+2z9Wq/ohjF0QKw/npj3p6BCfUgwtF
cWmMe/8RkEzxjmwoCtyhtyClhnhGuKY+hJILlyLaF3aYPWraPD6WkqqeLXky0SSsVGi8YBn2odoW
O5Ol/5IXVr0fVCUEFFn07S7tS8vVJU0/hIHZgHWDUmQjgI+jhKy/j2bNes8aKWhv+BES76g+TZ5h
dhl97S5DnbN2nOGZikb9jDCSca8OQK5Vq0CKY84t9YJKU7ZzQlDibE/zKE/l9NTaVDfyfo5PFUJX
CMjp4piMI3pAWfsOx8h0R4WzdFufElowWdMXu7L1e6WGK51SfYZ6LncV0Iywfl8FJnJOc2Wwg/sZ
6m5ZK99zEndiVDQ1aNL36vDYOL50pBcfM63EQWtFCsqdbXbpu1GbfI/uI+YPYdieAh3/nVAL+p2Z
aA3aQOU0PVdKDi/KybvH2mz6YzAY0+exE4ommWUfydmjHeIkxNUYAg/qDijG22b1IQ57pKQqSdo5
eS4fY8fJT1kSxofMyMqHTPGzo6WN9rl11PbU+LV58a1cuovLWHkghe13sS9BxfYb6btpd4goFvH8
M6QReDQjBXMSyYDvdqQxV/0g9oXHri7bL8WEmkcQS+/zCt/q81jX5k91tmbdVfI8qV1k0sxLIZeq
p9nTn1zCuBipr/QSoYCh7kITm1bBVYT9r4nsUcEwJzkleZpSN+pRRFPJ75AMLftZO8IhTb/OJjSo
3IlC0Dl9CmIycf7Oah0oh1HHSx5YPLI2VoFwbVh0j9AS2q033Fo8gZiIIQLwJ4CSiwwhTFRYgCTc
ntmrf/E3qRDcMbhjzQ2I1UoGSl2cjFcFFEfZYJn11vYUVnaFBDACUa6tgWi5A3fVoK+TWLNxoCgq
oQmTqKeNMLaSaQEO0ulJ4hQjyCDXAVNGlVvzsZ30Sh70SM6RLTyMiXOxKlj21dcRJQQjh6fuv9Pj
aTfU6tk20WyDYrTxQ1by/qsfslgBjUFVBGT5IY1+aKvz7ESHougvBeUTkdFYnY2SHe7QsHybWoEE
YO1DO//SS9rOqr9LU791664sjWUD9qbdRu35DVirGuQhLLDA9NQqM6RLGGYj2iFl4qOBxCYcD1OD
F+IfOdTtSwBG+qtkNAnoo1wawicllSbtS+aYbUwy5bSTayl5VG+s2sr2FEkyqrvIRmuUZ66/nq5y
q0I0FVpeA/qhg6y8L42w/NqkU77RhlsZijtOJMpgz9GVWQylanB6/SnVvQIJ+0sehPGxbUhsw7g5
3N4KKzsBPD/CA8LKGu8K8UtepRTQsglpkqx7MRH9t64gSOWMifEVza70KdeUb7eHW5sYpTOKjw7H
/E1ZtUzHtBRuEd4goScBdiM6NEqnnCu/26rTrw7lmDxr8QWy3tRUx5QcoTNM3YNFUEiHZLTk6NIi
5R5BzZ218P3tmYkjs8hQqHRq4N4t2sVv0kYJtY957nXNs6pEcxCraKxHZPuU9pQrUdA+Z8qU+Htr
bqUBzanY+n17+JXZ4k9B85JrEwdUeRE7IZipcFNVzWulyardMiinjwEzP4aiBXh7rJU9Q/PDAlvM
SdDA+17vmaAdiopkCX1xPR4xsJ8jbINS1UjCHQKo0c+ksiCE3h5zJT5gayKyXsy8gOAs9ilCcjoe
wanpjVSqT2GJ9mMYQnm/PcrazADdimqlQ4tnWQ/p/bmvEsoggP4G8oykQI8o1IodImr5Lk/GLdeG
N+12iiGgC/hqdMcMyqSLpZQs2iV1hO6MWTvtGRUi7FpIpT60mBadzaAizaGSeJ8W4Xy07LJx5VjR
KCrYwf72zFfuRIrnQI5kwjCP80WCPTb8FC2RTA+9gPIXTP7ipChd/gUcqY8gXhvu2ljeqgmsbFru
eYdoQL2bvufiGnIUqR8KkFCeFSX9WaklvIhSo35IY0SQbs9vZf+I5wOPTBqbVKAWLWqd664e59jy
Jl9BSaRDM+JH2swoSd0eZ+2L0iGgzkT4BganLDYqLTAbGZfe8uSKtXZplpVHueNOTSIDMZXBklw/
4w2Az5J2nBsk0frGtI9y0FtPt3/K2iflmAL35HmBdtbik6ZmP2P9wn2FHIK+C9AIPVdCehYcwPdB
k9AXA+V4vj3m8gDRqgNrzTrTjyEKLZe5jrBrTNB5RhfYcE5x3yX6oUeBtN81aZJIF1VutswGl4FX
DAmsFStcAhJF5MURAgydUcRAa8HoO5wEJzVQ9/oYyel9WDj+cJzHwK7PwjKjR5a12+rXLPewGJ4p
gwxEcewtpk0LUtsZYHB4sQ31GzlTDd/pLkHg2VWQYIo29tfyo4rh2MUvQBUHXsJitlWkSlXJcfHi
evAUuUJ03O6Rm5RQABs6RH+cjXvtTX3mZcT/IZGwsXmVXEf7OG+jJMV1ySvxvntKCwVljsofDw6S
zOCu1R+wH5Ndk4XRvraSfO/j6ngyoD/tpwojVEQI0L8L6wxtTF/d9UpnbbQAV5fEwHWQxikQ6jd1
V9QcQjmcaf7Leu76KRrRahZdYDQXyJ8HD1FpbbTg13a5MLIHfg/ulDba9ZLwEJ1tyVRir8PlFW1G
7Z3ZhbkLbuIXz9CNXHB1eq8GEz/mVYY2zNokjaDPPJSL3wex7CFVD5PBKh76sT+ZBbrit8/wMlSK
Dw6ugbsdpKYNx+B6QEAo8VxQBfT0oDffhZpRnQZgkVtAk7WDwxJCA4GzZ8D0vB4mlbWW0qgTe4Gv
FufYQtE47ywIe3IaHG/PaH0oWlnsDxGTF0uYmS2y6kmaUHqe473pIKImz77mVg66n7eHelmd13ng
y+qBAgI8wCqSeF5PSzXL3kDcPQHupT7xGHE18cQy42afxfJZmWBgjvVJKIrIvfqul+OTjQj6xq9Y
26CA9/7/j1h8wh7pKpQ5iBIaL85zqmo1np9d96QnY/G+Lvyt59taDKYsSQeJrg4Mg8W39MlRjDZg
gWc13PVD82wPwUelmg9BV5z7ejxVkXW6vdCiafNmnYGCieY/rZ1ln7xIcOgYK4wDmrJERQHB0SOo
bPVTqQrZPCOaEfQN//im+jGnwZtthOHVBSbk4NJGEH6DVJQVX26T3gB2kFM2kJLoMkZdste16t5i
xW9PdX0wkxucpiCY0MXq6mSIpd+GCTq3AxlSACS8GO1hD/i1RB0tdDbC25sSuNjDJAwU5bFHoTi/
GHDk8ey0KmC0tiDBOY8FYFx3HloT1s2EBbOLOYs8ItiG0Pdn8I0zAb9W+x61ncl4sKyJh7lE1e59
QCc7OGVh1f9B0N2/Q3PC5FlvIL4IllVCcylG/C/buBBWjru4r0DUvGCGrEV47iwE8Y3Jjj2glh1K
aml8npsfTa5t9QrEOiz3IAHSFrgd2M7LArhmSOZQ+jg56EZxxzoCNUBBDtvxX60NNEwOtY0e41tk
O18Gi3gLUzCgsvLSsk+bZ32CWBsD1K8wWgtwlkTfNi2x78O8IHbuI2W2R7TRFKTiTMhaPWKAyfQj
0CtJRsrXH6wd3DtfSNRUkn6Rm0H6e3u3rhzMq9UXu/nVfYXGvG/g7RnDPk6QfPfV90ZXGogDKg++
Q4cE+omm40iFsva/D6xB1SINsLC/0sS99mrgqS2msMkEPkfR0UcLsz0uFedEVX/YXbZv+uyS5OqT
1rUbQKeV4EewJ+/lq9ALWebZFKm6VknYbpKwmclaC/NN2gRlpH2Lo6h3B6qySpRvBIWVW1rEA04p
IEDzDRq2qP3WTEIt8YCdfG4ktUFUNNsija2dJHAgwjIc7MkbEtxIL77HIi/xGloA0W401OFjPEUw
KxIfHvtGprMS54BuCqgf54nLa3F1lk5l5ghEAuGx0E+UrAtt3GQH7/ZDW47/zCMgtAmvIJHmiN7V
YregZdvoPMxJpK0Ax4se+x4/NBFgmMeN/bH6pcDT6gBdyduX0bSIM80pFUbSA/U7wvtPgYMS2e29
vzYGXEXclS1eIxQNr/c+ApsxkIaMd5eq1/eUCtPPKSW4jVGWMjEC00c+CCMCGDaBb4mkSFrAV206
cc83mCEiTC/5v6sSaxYMk5zuu2TbgbPD+zZudi0eVOdUGct6b2ZKVB8Nv0P6TZ4n2dhJeZnqBwBU
U/mxn3kzuuFUWfOutqPwnVzZ6A5nfUFQ02J7cB79pq7Pxsy754zlmBwdIUQJPmavg9PRVK34U81B
9Gi2zvR7lp3xD03LMnUD38I47N8XGtq55WDFQe7vLPboYNUBLSwl8MJG/pRigWQU5fhfxhA+l6KO
x0iLMRA41gEiaIHXd4Do/dKxd3IG8/X2TNbONq06iDS0G/mcIqy9CpddI9etAavWcwLFed9OKR1I
WxrHexONyvnf8yWARtTUiJTU0JdwWhDJTTP7LYPNCGlih+ofTcyiXCPszTsuta1Wy8rNDBmH+jnN
FrBNS0At/VtcnpQy8AqjTCDPIXZuuHkmAPyyg8nXIPntU6b7XXX691UlGRXnkPBCVf16VcuQ8prS
cthR8W3wRLZ/qVUku77SbqQCa9cs+DDCMqB3yh6L6s4QkdeAT049TsEhJ2jOrfHTasfvGtmii3sM
TknT+LGN7a3y79raKtS4kTsCjP2mZtkZbV7EaCl5JYLEcjNfsijaYyL/u4HqTkKHCua/rymfhacF
zRCh23a9pq2edppVsKbZ6P8m+iAonIUXbDC2uKRvZTuIbxDYID6QRQgf3cVICv7VPUAGr+30o2mC
p2myo1w7Z+qxz6kSfIKddWxDGxfNrYfjWgSHaY6QDaQvOmGLSTYBf2wMESdEK4o7vCTyA53c5PDv
S/m/o1AIvZ5gHw8NiTqjGCOQJTuKvjHuF5+MfePAr0UXQWhH0OiFQKddD1RjPRXNdYvz/eR8CW29
PndmOr7L52+3J7S6bK/GEX//KoohLq4Xlt1IZ4oW9skEY+FhJuRv7MC1w0ZjBWuklwblkpQHA80a
fQG4QVcB3yM4lR+VoZpPcmdAdER69FiFWrir4G0cI4qUv29Pci0xsmzwecQ0qlzLd4Y50ScLY0c6
l3J3mTIzOmhJww3UWTuUz//D6wmKM/xDqosoui0imMMpTkj8pLMSNyOVTLnHCQKZdp3G6sZuXJsX
eToaK5TSKJcsNomM4UIrxVxBg5a9K/3qT14rZ6dOz1Wp/Li9hGtBC4NhWbids5LLWdmdU/vjaErn
qKYqP7aZ8EWSs3tVkepPIrk/qvb4X5IF+hr0VwUf7023M45THJUxRjyjrF+5pTJa+ywJ9I2bYHUV
sRtHaIPutPlCbHx1BOREn41mqgMvmJoBi7/+21yHqPta+k7tq41y8No6Uuch06SUBt9qUVnynXIc
WyhQmBfmB2SwI3i+6icn099VI2dBgy66cfZWg/LrIRdBWcbpVAlAJnt61KjHkGb4Xi0ZuE266ohL
NM9veiveqJVfocPlxzmr9A3EyFo0o0b5glLkubWsbwU1uLDZMIDGYD8ErlPzd0bXXHwHyNjGPhXH
a1FTYKNQOQEhxsVuLtIytTUop5gMRZVZPeaYRDyhMoQ4OoS74jTwXn+ikSwbKC6aLc4Vmkw5yM6x
sDEmp3seAr1532JBT/sBNXDbs4zaeT8ABg0ARcR2uDP9RutAGMvtb5WuI8rf7VhfqCpEX/SRRlFp
DwbGV+r8KU7r9uLH8/AdJvlw0gNb+tQkzhO4KfNzhGHCsTEzBDmVlDYL+M7oAzIm4JuqzKof0DJp
vle4S/7KuzT0ZLWP7yQHFNMuaxEcwsFRnetdWw1dv4+UcFRdBZP3376SYCsamUroKa0km7sYcZ13
khb2j400A7tUmepvMwiKe79uenBQQdR/1zGmQ3c/pu55aLU+/BHNjfYX+kKR4vPdDtWDVOnm9xq7
G0zFygSoeRjOxT4Y9LDlldK30RGCM/d+Cjz79hddOZ48FNBy4vKAtrcUPeplEGET+F2vHiqLqoDh
32NMUh9DdehRTZbKjfOyckLJB4V+lKD/8uC8vhF7s1GmUMKgTaIV5zopTwiztREAd05h6P80Ui3d
2rMrW/b1iIstW4xp14wmagmSOiQ7rbL/UvS/zFoZI80//p3S/sPtJX3TZOUdyhyZIC2wF6XB6znm
aYvFmCUHXjs56q7t4k8o6d8jzfTJalV8LNN9k1YnakT7WMkOeWhsXFwr8YDaKHRERwfrQWX2evxY
DaYknSox4yk42NXIk9Tqi6MJunN/e65i8ZbxgMY1JT8aTdYbzG8YViPwbeJBG4LXCqx8QoMbjcOp
nfQ9LI1sj+Q8c411eWPk5UZCjhKKGMb1Jrk3la3FZ7WQirDmFA1myK7xfhAWyBnQ10e1aT6wJDCq
aIBvbN7lYXkZ0xLyZ9zTQnbhemHloG6cTpkDrLepqUfmVJ1UEyi9nqX2rp+rLTW51TmSEfAP8GI2
0/V4hVw5c2QYAV5ZsN8wqxvcQG9zHm6DIPY3skuNwT7d/qTL3SMmSTNKKCyIhHJ5m3RO7ict7/vL
rAT1Jden8NQWmGtVo9RvBJ/VoaBG67TbKYq+sK9e5Qa4QznxAE/4EmAO89BRR3OrUMIfIsOd6vas
1pYSSVpVpaaG+uEyzoEZjdJi7NgucpodR6PvH0YdzcE60P2DogwZvoG6upGsru0X9CJ4AABDst6I
f0ZtFqohwBEv93WTJLzDI66VHupmgLCbp9q/vn1fPh3tSuDugiC3rPXScEkSI4wkkW1gdzbJ2aHM
6t8gD+Rzp07aBQnv6vPthV39hq/GXCTkWOKOVhyGkicnSYW/UN0TcZQ4cYFI/yu84GV+nD0EBVQF
HtriFVo3Oi5tsEO8PJ+506NQ3qchpVGby9q10npwNS35V21aMSgy7BbtdHBz6lJxII5wevM1VfKS
vIRELu7oSQXsPfqlvFGLfYHfvA6nL2OB+TVMUJUg/sUufnUgtCHUSjx6JA9Kj+n1uHZfpEzzdRfh
FYiEWl/JmBzEgfYMGxSztMFHsNSVkZS6mzItO9I2fw/R6GOoR8MHDN3CjQC49rEJ9hwf4HwYECwC
kmTqWUjK43uIoikn1P2wMrXm4gvmLZvMG3FLvVkLOiXcYGBY3shNVdKcBEaJMkln+LNnDrJ/Gi3l
l43pxl4Khf2p5MsHtau/d3Vl7C1MLB5qrmV8OOtp3xuIlGu50jzd3u5rcQS4EmAN6KSAXRbXjjNn
vaMFXDtT2OEKK5kfSrwrjxq+08fQCOQD+jRbkIflJSt2xYtaLkAeuhxvKkwQDkppkiUPIRPuc2vI
QMkH0V07V9NOLsLub4MV8g5H5fofex4vI1MvpIVI6ARWeb0frRLXrdEhoDQSPvZTr81QK9ToUM7Q
iLJykDdytbWASRlWYXk55ATr6/EqrHUte+wRgmri7DnthvJD0sfQJNJeihreqIWRbAy5ts1E4Q7Y
L0nMG80B3tXJWOZycImxDJkOcIgxH3aULth4B69sHABKQm+Y4w1+ZXF08pHID6kuuNgZSSBdaHuH
vGHt5mFVXxQ/xGmuK7eAAG9ep3zAq1HF7F8FFKMKsq6b++Ai+Yn6aKVSu7PkMHtC6xlDlxT2hzNq
fbIbUsc6VFL9J3SCLTz/ygoLVTFwcGTEcKkXQS20Q5VdpASXJDWbyZVl7ib8Lc3n2ydzZe+QIwnh
LeoMmJ0uhuk7C9XGmmHqIcaQ0x7wtSo77Lmzemj2HeaAGwOuzUvIKFNjpqL+ZrMiXCRNs6YLXk/S
oAgZBo9Ilhve7Wm9tPoWcZA+ga6jvSGcZYzFBRsi6mQnqux7CMDV+AG1g/JL62WMXdUiBEgSxGb9
2SwyCWYpPPTflpKC3NGG/OuQqcWvTgXAhIVd2LX4+erSCc87I3ZhNMj+rqUtpx8nOYWk5ysGEtC2
Pjewy+1pmPG81sZTqeXSFxQZladWwuy0SnFjyutSd9Wi059TWU+/hQn+v24g0kVHTuPZbTV6HgRp
M9+iZ69cQIie8E4lycEgZbmXqrn1Jc0Ifc8py+4yYF73EFd9fHb0qdxY+DeiR+LsCJCGCvKZEtny
xGa4PvU+TXqvQ1coO7U+JlcuYQsDjsmAlOy2RmkM7zqLnPWkG1EHZGuYU2yWFd+qXFLO8WuvKoAg
U3BO8+n2vlhdCZpHIEshELwRBJOxk0U6IHO8WpeU8wBtLnG7tE/uYAKqn26PtbbTURoFO4XYgklH
ehFFeBEMKGNw7Y/RdAQYxz7hZbIxyrKMLdYblwEaxFw2KI4uDjBGTsMch6OPRkZUPFIZqOCpR+XX
upfUOz/My/00olpvTemEqxIq6bcnKf73y3PGrjKJzVBbIMpfT7K1kt7O+sz3hiaQUIqyf1ZV+ZMz
YO2jBAd1JVTL/e0h38DxuHbQ49cMFCchLLwht2N4ZgSTzNnWU3M+Q4NH46SdZwS9+uaQUcM6WJPz
3VeyYe+UankpR3rMUfzZV/Nko2rxdj+B0iCvA8MF5eaNjFHbj4ZWSU14GXv1Y9220vdwyAzUb5N+
o0j7djcxEpBRHu4IohjLNlamJr4qbNwuc0Z3R01A8h+D3m+CjdfX2w9qAvMWvWN4LzSTFq+FPO97
GJZBdKG9KrtKOVt7BWw7GndNdJCrWNr5jbLlVfP2FiJbBdwo+HsrIqlolWPQhHnhpcPwz23Kuj2Y
Y/tFLWesjJBb2HoxiF15vWvF24RKLEcG9N1SWCYw5ihho0SXxFalBwPDgHOtJs6BtCndNTEG8xIA
t2Ms682DXMfSXjJTnQ6lWR5v7+W1iUPC4DJEmQ1RqkWMSKN+6KqeHxIXeX4p8lk54W1sujVClW6L
7/mGkuDafsW/gQIX9R8BOr8+rnky0NVo9PCStNWzrhbKU1rrwU6JpWojCV4bSSRRZG1CB3nZ36pR
W+q0qIgu2WhJB7mpulNMIvnZVustI5u1o0EHDRALcYgouNiydTCXfUGt+6LoffEHbDqe7iGszC10
89rRoGGLDi2fCiiHmPKrtBCFOCdLxwjG2RwOZz1X03NMDvAuDXsU6G3UajIEvz7e3iGrg/KlSAQZ
Fe2C60HtdEjLNtbCixNF9mE22xL6kiXvHGnO4T5ECFFSWvduD7q2LdkfFM+o+0C3W8x0Hq0WaX0n
vECLNB+TUUMusJIn+YyMIk9I3Uo29uXqLMHamaJcAKBkMcvGj3Fwl6TwEtmm/84MqfS2jl59GFkR
VwrsYufEWvbvIZUiPhg/+DRgSpY1uyhH/H2oi+CSSW1+8f2aAr42bIEAVtYS/oIAAQDzZIaLtbS7
uR6wqOUJY2Mn61pZq8VnLqnh/3F2Js1x41AS/kWM4AqSVy61qbSUrMXWhWHJFhcsBEgCBPHrJ6tP
07ajHTPHtttSFRcA773MLxG7u4bTgOyOBJPf/76Bf3j70L3HI3N1YuGYc/1Q/+tRRaLnhmBu1p7S
qfsJxjX/3o+Sl3hcor9cxD/+JiwpGB3ibf9tBZuIByAhzsCnUDCyM9Aw3/qNoZXz5r9B3P/Z435Z
trFwYWuCxQC+wV8Hvitt+xa25u6EyNd5LVm+TYhf8QiAKcbmBpDi1AyPWTKwL0E3t1/6NZ4+jRM0
L3BI8d+3dcx+jqMbnnpcO4Q82q7xSzN3dhdOafAFd9G9eWNgaSGHIfohO4nMWh6nqy4Rl02W/ZiE
QIGtBO7kD4Rq5GkFNyDRVeQldgXnn5HsECvKP6Y4qzWbAWpMGEXQsYXuV++EGdRUTmaiCzgOAaRL
BBHkCYR1UrjC9kDQQh7Xri9TF6ud8Q2SgjefuhueBYik/e9n5A99M4J+IOo+4OKQIPCriBGvFRKF
7JYdYeNaolrgO2zlkLm4rawA2+vaHQtxmRvlL0UIPMtaOEwp24MPRsRODnkAlJcT5NMobzxD0JpR
MNp4/7ehxfXl/+22YwFE6A4+KKRR/36YCVgyyF0X3UnmjbmkLTLCBEfCuMhbgguIBOl+FCeSzwd/
AQ3xL62OPz3gWAIxTEALHNbYX7ZocR25jgNepSUep4Ofr9s5DhxDTG7S/OVdgnju16+KO4KFF3Xr
lfiLAL1/f9WcwBhvFJ7wULeIuxoUYA9arPPea+bYFn3kt0uVZRaqyS6h0Vas2dDVBJJ1BC8PGgQS
4QXUg5Zky6FQS4n8tjV0vGy+EAcXKC+pt032sNtH7c04XRPe00A2Ty4i/X2zdR0r4D4C6XTqwUyf
5hF580Lz+dVrtwChuUYfTGTmPTCDXsUwgr7DD4UmdQ3W+R5NlaUvVRzbo1JeWOdmQvqZP7jhDgL4
4WzXdCyDVfOggv2BvFhMEF46FWiH6PClQ9ZtHM+fvpDL8xAHrO67eO33s7eSbzxWa17yng17lxP6
cyGhbBB/24qjgmr+a5pyteIDGQaKaAtoatn3vfeRUB7sgKid+7IVxqtIs/VPIX7gE3S1yx7EVcSY
+8gwPOZNFr6uFhbSEvQqVy2OkRYT9UUfuET49ghO5Y8QnQu/AJYmfaM6tF/hFxE9KP4Y2CH9qtk3
MXC1yMW0tyJM3WnspwbUDuvvEHg+VjGaCXBWS2MPZLXxE5iDfq0t529kZp7eBZunh8KSQJ6wwNAW
pwmpfCQx9/QH8IdQ/Wcwi6CdPaxDHYRJ+73ZDDlBXD3iAkZqwOcZ5V4tGCagXCOlzybIIv0mQnwg
OsZ7L6FblQU2yqqlg9/MWBc9dchdPgS8F/vAcXGc6GQuHXobWI4IZAiVaQPj7xs9Jn0hPaZZGap5
fVm1bj49TPaTm6xPxiffku55xCTlBha99bafnLf34VJ4aIJ2e/ERwPHk0iW9b2QyHhsY+Qd4zDMo
n5jrz22IaCIDHNYBaz/UHpCfpcBAtEigKrImFvlSbExbVoIy1j5sMT4eNAJSAYGyjjzCOk6BwWqp
ifNiNSGKlRm+VCBRswW5pEtSJS2NH5aMpV90B+vNLsKSjNx5wPufFrPpr3CypbQOQ5fn1YKpwXlx
s37GkSNeCuq25bygQ5keMX1wDsHeCbCkTCwhQt29rGzDZrr4lNAjMSv8wGEwdg8pM6524PZ+94bZ
3Bkvlfehzreyi8iKHKjgiuWyln3ls+pvrx5UYIcBQHpFE9W7p3kXzHWQWs3346Kii5ozmEIWxlJT
YGiMCHvZeeaOBCZLkEPP9D5qrAoeFHxwaRV1q18BitSWIA213c0UrfaG9J0O9oTnaGkJz7mTXb1g
P6k4+Wr6AWt7gzFFWmwmns65F/FXNgUyKsLWAwPc22SNZGXBihzRC9OFZ23GATXhEMSumeiewlzy
mzFXcAmZLbEnowFw3SHIZQ7LeZnUxzhDgskJUP8V8DnqG5K7x/ycNBQP4jCmDDIqNLLJYwxW4UlN
zAMSCdkOP+U1BmjyWo6lI5P+UAS58bYynkJxaAgN0FWarCjlFpBb6MjRG45c5+o5xACoNGaE+Kzv
yJvxudl7mgAljf5xObQbqymQRiXdxITnasifW64mPPUbHfZ67skHB3vnu14SdadyGE1CMfS3TcMS
XXibyqtpmLpnEo3D3WClOnne4C4TEsW/mGjk71YuKfLXgVZKtRve19jYuznKF3TEbKiPPQIL32NH
xfWCu/gV1Mnt4PyhSQG6izNeq8XKjxjR4zuwoLc9przxz34ZUvFAMp50JQ1dcnLGrmGxpkqfAoGu
ZSS66Lx0szmusNgd11S455ZGepfAt3Ov4co6gdrq9oY7rK52CG46HmM37XgXAGnh8p2GUnY3AyMO
0e+0zG/r4DvgDGNTi0ECPrZYPMOYHEpyQsy6fsG8v6ldb1xT0oUlj0Ey4VDjjeAzFVB72K7IDQRL
NlLxgdMhvBe5yg9yJclRpHG96ve4eZmTu8HjYYD1OB8PEkx6U3rB0EnIdb0pLimnaVgGsP+0R5UN
8VZQnjCEyMP+/eyhCXy3ANVWN76O75okbg9wZU7neSP5voWHeTe6NHnoW+o/phNO38U0dvSOrmt3
A8i4wr6umhr6Z+2VcTzStAwIOII2vgKp0it3mDMC59fcQfUqoAiBjkHYGrJ6fZ8ki9qPwAodcsVg
VmTJdtESge/rrIczheCK4QXy3Yv1PH3XDQne+rFtYPOjZK7oMtJnt83JVObBTM+DzrqHeWwniJhw
i9ZKof+AtyzZwnesImyn+7Q9ZLk2xyi1IwGYNu6R5kv43yrq32ZnANKiaEDoSobj1m9N+m6KUUHw
lJ7SvGF7gBRTsBDnyVXWWzPowrV/Qyb6rQti7Lf/fSoNfz8CoRS7Nu5x467eml9Kwc5vmJNyoidC
6OSVJFz8E9PA5wCb4eTOi11cR2PW3jfAk5DrOuxFPxz8EI9GTUG1BX24p0Hi7qeOIaS4dz3M+wu8
OjdyihZRxTOS4xCgMleLndV1g3BjXGSJtic9Ndn/1acMbwSGjxAWwTcAa9ev/dlRJGC8+QE9JcS2
5y3rkr0xqCQ8GTe7/750v/fer78LSnOckuFm+W3SD/IVxsrJxk6RBZmy4VP3bVh7thcxVmS8jgCx
OvORYdF4WVjbIMdizk9JYhBg6iOdqhH6/9xowyfCJBSGU5S/v4/mUziUM9k7doJ0ECbB1am0Trb2
h+tmV2Km0j2wzteHbMHg3i3U3486IsWWJ+Yvj9VvNcT1g+BpgsoVDxbmDf8+WMPa23fhbNlJ9jzb
A4AMdoFRXTUg16YgLYzjcddqpLWv8bvS8m+muz+9UFCy+BCZwDOD1uq/f70KoGJXecdOQproHs75
/NZI7erBD7c6JuKtX0mL8wX3/vK9f6te8L3x62COunp/f2tQhxHfkp7G9NSrIKwoENl7YLXXW776
0V86x7+PTa+/C/MOdOGuHp1f59A0tWiUz4SeZp8OJ1jArIEHTG4PbNNrDWazq41Y2gPWFAAIqfOL
LsXU+r9fgt/aLdcPgaIP0ukM2XS/9suIaGO3YQM6+YGdXhbMey5yjZ62OXPYoujfehJ/urH/YIWw
K+Od+7UloZzHFExt7OSgI7iPqJhrWA4BYgE25TlaUqBZqGyqKFn/xhn6053FYBiRMGi+oHP6yxMN
RGjUkilipwlBfEc0dqeDGZf23i0mPfz3Nf3DywPgPwyjuKmQ8vx6TYdMGGh5AnbyEfUJpQjXOORC
KdKn3bLrty6vEFx5SqHwrYJ8/Jue7w+XGBAuyEtRGcOf+OscjZCYrrxp2YlGpq+wWz9HM8WBJGvA
ybX5SMHt9F77kSwf//21/3CF0bgG0g9DZMwzfzVgtisqV8Z8PM9ABe94hnUyEJ64aOwSf3l3/nSF
0TuD8hSJoxEIP/9eH7TdJpztQ2x6Puohuji/8jcRl2pG9miP0UCM/BoIf+VWSTQq/x/3FwKxAOgF
vDj+r4+SZyEVzdOZniQTEjELI2J4cDKsUhHIirSpPpMUBYAYvOk4u+xvEWp/WjhQYMVYIPGLruCf
f3/7QM4cSzbEI6EIYCXk/6AeoC5pP3Pov2OAV5vlq5ukOUcxEKZAvfYSzTT4ZLr9f99yeF7/dCvg
X4GvBPccippfPoyfOA1jwsBOyuBMJiMN/JvgbMeWfNi5lFiwVSVoUwiUqoZ+8mBusdkxUuQ7OnWv
ZFRQGyj3Pec4/2vQmkmgcIifdAiC6rTtPJnwurX+NTUKcR0jHcMSck7/jC969gP16U+zqMOof0xy
4D7JFOsydgP+dWY7lKh992ZZ8OIt+U+4QJ/WEGlB2PO/IYQBqAJk6iD8wFN1aDWphfSPDiPgMsw1
PYBCv72hjUHfceBBjm2sC4NxPYKIcYhswM0sTEcefdthjoGJcg1uqSoM9PhlOMf4HnqbwN+gdxvd
LrhRptSGvRKFGf14ZdSt9oUOfQwCFZC+jGMa7LKkv823IC05zV2RyxRY3i37RITtQXoaDYFkemg6
CdmJdK5OsuV17CTO62BL1XDqHjCNe95WEOFmrl6QHJDgTDPMRRdD/55AvXVUFnI+FO13UnfPIe0f
JbL4qjiZjoI3zW5lgLHjtIp/0kLHw0MDqSMDEFYxRLir6I7MySkTyatkDUEq2uCdACbPCyMBH88I
fd0m+22Luvg7oDaomptN3ceh0ggmCdQJnr4dJMFJMQ1hhrrYDruUy2Rvc2J3LudRSWTGqmxBxwPp
QaAoMQisMyQU3q183ErugRaKDBWwRoLRlDKneUklf9raeLgDN/028qL2LkZPrQq1vGQxMof9IXpD
V80vEtJuwMtqsMs7nVfREr1LnMH2SgfbsZ0iU0m+wXydbGO9hHoteZC2JQxAc5XS7KMLwv4GBPKH
a48KmAnhVwPqxlNAR1PIuAMq2Z8w1Gqwkw3YOqu+HXnlsS2s4zWNfwI06pdStwpRvaBbl4an+ftE
0DJb7XTvLBYPtug9DjX33RxdNjxjgAWTsALuPSl8iF9roYZ3zd1buNm+AJ31gSmXHbyp+yKuzAU0
Px4oDoiFIPFeUdHd+UAxliz1pps26mg5gR+9SwPX11OSbjdb5+/xdxyPA5woGe2HwkTaFCyNn2MD
oBLpvACXzX4njW+LVnWXDZ2Cs8DxHDDpZph2DCOHuk83fPkZxSCA9zPSuUl2nmh+NwbeUHQYtyk6
Hrif3CQTyt8lyu9aCjpyvMbo/y2RLbosSKEiHvx3dI5QhQzB9xwgftKtFwn9u+DyE1P+dJ+nzJZy
zfxqGQNXJIb0BwSAfNK8QWt760AXNv4bWh6Q6CPG92gBntz1a8pqsJJnTBzaj61LogrdPzxBnrxd
zOABghf9yLM+qiTOB7XBllxCdtTvvNZ7iOX8rpr0U7vs3VMiP/iT+BEQdWsX7Nx9insU950owZ/7
gu7nTZP28Ssi4EECMC0GKYbfIT7ZYIokn8SM39rJ1i8GkXyFyRF91GH9OjPrY7LRshr4CvuOCKt4
19ABH4dDhCJH8upWABhbX2w1kNClEPFXkS01vGBrhePVfcibM1w75l7gOj+0ClTiyb5p2zaQtbD1
Lmiml6ibLsTwFksXamNRrOuW78KO5DBrEtiglkYccsSE1NwHeZcS3pRe1H+GQ6DZzsYpPw9qKAfC
Zd32S/zQ2esYaQJOPJjir2oEn3feFvoq2rRFNCF+g59iWsS7FdrspA+mkkTqcxNoQ6GlPVRoUanb
TAVx5YvhziIK+QAQ/VhglikKHTtZYC7olyEXXjXqBK2RBnjuIiab3rll5KW/DvFdZwNSIpduqCKB
lR4v00OSCtSnQ/QqsvQrFV5uC6Ypuget/+57HjZCG6anRY2ydE2QF74JkkrFsDnkU7sznh0rkgXs
hm6INOwG4BkUgPz7zJlsp0LeVvPaPoxWPA3t6NdL14wQ7eS4K6S7eFuy7p32EYIjRXrXM6QldgOm
D6nxxR10C+8CfZoCcxy0sFDKesBwlf3sX5htl2KZGrKXbYsNrF+jvYn97QFnf1aOyIu/dZJiBDD0
1ZrRBc1ZS/dbGNyGnvthww7NEnBJgozO96lazGVU7mcqpUAnPJtryFCwxygW7DComguTz0fckfFR
iwQGtHRaK9sjPJy3MYgAzB4ChSAFxympW8TwFDlm90NlTLqh04hTZGDHDPsbWqX6ar7J5xXliQL7
LsXlgej0q1gjDPwABsAb2nmPAQ35PjA5L3rlX/xxexRKkPPIuhD5M0tYOI/KvgCdS9+rCeqy1Mnp
SdJ2s/gpwWPSjXOdTrEsIV82tVyV2Bk6LzsffY19zPs7PPgfkg+uDJoAGxQo64MJaI0+/VKgWyqL
dWH6gTXdNcE8uELrFR7cwX0LjPfTS5OuDtgKdX/GErybwVjT1nwNDReHpB+zAgrvtMxdeIF+ACT9
JdbV4o224LpTRWdZd6/TFqUSro2dronPE84/jd/c6LFl5RJAwwjQXBn4zkMQReaVYZ+AWZ+5nw1D
Y9X32luXjOrHmCFdqEnj9Rih6XDbuNhe2/cIDPPkOY2YrpsYOeF8VFO1Of0zVnospFb6RkfqHhTE
V9lFb71H6H6eQjSDpdC1NqIt8dBjtMVT7zBitlG4VP1M5hWLc5485TlbLu28NOiKyrFMFmx6QWh7
bEk9FJa5pLUvm0+VpG6vTddVfM7jAjgXAD05V1XYiDPlM4ZeBCki0YxeRBfTXSLmqMKBcQMKIaXn
MG/4XqiO7lnWsgtcj1nJ+pE9DHwb0eQIAEyb0k8xNm+MuuDkkmwodKe/J9z77rqW77fMIO5ci7ns
4g5XesYGNYwYRg2K6mJCNxikhy7b9TLEgMEzNy6bwssEh+NuCxvMRnL6TmP0SRlajjVoLXE5a59i
Yeng7+7G5wbDowOIzZeZEySGUPat6aDvRWVxYjHF9gqEDl6L4GfnxbRM5XILTyitmk1iDOf4BQPa
e5yRn70VDVjcAPnYxpjZxHnT3M8E6+WE57eE9ICfO5tvh87Mbrd2/FG1Vwwey5qkTJvJPPdqfXSI
NHgCjuc+0PlHtw5nrZS4xIyKBwi8sQyENAU8qh13BhrYnVDrgx0krHAq/ZlFUF7NBDr2dqZHBm/3
njK8s01u4jMEZdiOCHK/ejqqb6TB7dYp+5YbHMZQNctdDzVQaTHIr7swGW5ZFH+lGBNUaPe1ZbwA
ByGSQZVR00EjMLKhvjYnEdMywbsKt2MBgAU6aQh4viixuoPAP+1XvFQOWqMbYKF+ICf1LjT6m7f4
zS4TqVcoDFhL085YHHtfVnpbLnPIfviNeO4GjK03HP5fBh/bIEUQTolGTFTFCD5BWZPIG0wdECqD
6CsccBgOhGGmv7gENJ1UMDShAYIo8wVUULKlA/J28Nz4JlnLOZxu+KJuRpp/afNoqHTWg0qbUvDG
r2OcKaev7bzumUNsmhHyIQiv03sCa69hWZ36y+3ah+tagjgan9ehbd/x5xv2+nZ77aehwaOTcixA
GJmsfM72wdgbTEnn9dJg2Fj7SDkvQE8xNeDC4jxHVu8b36uV6h2qWBE9KtNMZ8AaSR3xdSkR6vPW
YEtAX9nglePJHlvmSXj9BZXqqc37e2/AF55cNAMhpHgZjP5ykpt6hRVtORjYKu5SgGZ4EvHHxPfi
9wSvUtFmm3uDZ1jYIjaJqUSGIoaOvbtTXgbMw+Zj+522LTirKLkzI8KxLBk16h+cdHPSBEcKgfhT
QxaNOiPxjt5Mu51dJlYo1n1LpH72HVnrBsLWyo4j+jui3QqJbl5NIE94wGBm3G18wdAKKT+YIAfz
UaHOrAMefGftcA5Z5h69LkdOX8ffc4eR+WYg7jfK9LLGQDm4wcrEn/naBXDk23Qn0fFC9qiGaUkF
zj5AjvUBWcLwHcOUrcz6YawtYxqvc8r2Sy84lCfiNvI9VFt0n1gWHcYJod3rFMEwjjHI7DDIw6ll
3YmgGW7gPdfXjLC1vade2l0GFCCssBLVdYaiNMpxiMsz9gRv9te0CW5CGXzpejLum5bou6C1G+58
elEcjvaWLMcFQPQSTervANelB5T0mBipwZQxcFE4TaBIQOA21JWrOm9+PJXe2syHTSZ5uSYK9l6/
e5uzcCgg3Vrxl1lT6gwhX0hnyr5ojHdPmdmyPVJpI3yJuEPlZGUJQ21XrCEKH4o+MLZ0JstcGkwV
N1idkBLYT8FzSOYzopBQ1gq3nNoQF017+nNqxmM+9Plulfq2Uen4Irh+atX82bT9edVtiBkYgjwW
8i2Lt9sNQXEOUN5mzSxgeGuLksmhvQjQ2XI/5u11ne17sPDoFqG+jjzfvWWsjT7xP/DvoGzhzTND
OJ9lwHJzir0MPpYcb5WsvTk078FokwBhHZjKfaeJIgwswn6a6mjpE9xAN9kPP5jDjzBdKYcyZCkF
9tqoQnDWR+hv3yHwf/DaIS3yxMXVGiXvuLVIoxDedM4i1UJKKF9BtMfoC5ivw6gxKNOOBuclCVHg
+tmPNGoO6CcfmJ8hELgHL3JqQO6aRPNp0/FLGklsSMu77lErYRb3gaZVNWKcWoDPP9QuiboiaCMg
UZGSUjQDyMJU4tjssJEXCtFaJUIXMBOn9CCGBo9eENy3UFUUvLFfkHqLR2Xm3zYefkd8C/+JIg8B
qsN8yZI5rWeFU6C2RBXBmF22BVD3dEGYFL8yhBSeaRgEsUVEX0jjnYI5hmFdbapOMYEEJDGB3EtE
iOWh9tIA1V0wb5rKJkQaw9oG7xDI5rWEsbV2UJVW26pgjbaq8KTyDhiayypxU3TXCNDQEBkDxdnI
D7E/dCXrcGoCQKYBbb2BXBEy1boDD7fEYPiymuAOZ0ZedisG7Qrm+b6TXxs3BrvUNG8Rw6aP51fc
R+HybkP+AhvfxbXkbmo7WyVdGFVTtix1KuxzZrNHPzD8GEezro3s7iW8frdbsj2IJDtZ2+nK0R7x
OA6SmWHxyREunrOXoDoEbRtdoXjNT/CemILDflHDPAP8RbPRi3QczsRNfxNAXlU0ax/JAI3FCBpH
m4xZZdL4QWj7siBFcpdNw3lBWFY5zya6cdCLItFs/YABAd5D5Zty0t1Xjdr+BnLRaiNIm3Eir3Cb
VBEScWxFfHaDyNBOVnbPB9KU0Dz1e4QXDqXpExT+C53qdOZH9ARovQTJcPBD9kbj8A6C26XAOfEZ
emCkfdq1/xjJBsU0pN71HJi07DyYoXuYmIqOTE2tt/DJ4w4N3GvzenIEWkgWP6ReiD8CwLBORP8N
yydD4QDKJnIayU47d9/05ruvUnPA6PVGs+RrRPsf6JEMRQ91atbM4wFRG8g0Aywau+0Y1qwnGiq4
ufu55tspnNOfaF+HF+Hk8hJkzVTPEHkjfwzEhskh+g4S3vlsu8UejJL3aoTYQkv90KvtwcNhcCd9
JF+qfMYKteUXvH22mno4iqJgLgPwyPqi40NWYcfBeSAjXYLCEpEgB+VAhOqDgQBfOemmmI1+HnUG
6YlCgL3hQyHn8JXNiNFgaJlcI2Eeoi55ivqY19mQsJvU+fzYuwEst+gOYUQoyT0ka2pCSy/Bx3D/
NN86yJtcq7cqshDrZ3yKYDEdwJERBMcn9DEeJAQYONmvZiusMc1pAFuzcHL4QVjrDnTrHweSfyIo
ixTNaGwhKIFJVnZ3C8pJ3NIwPUzBuriCaGwy6ECUS4/KD2ciUYgoEXt4FLZXtPJAB8RRf59rkSKW
eGA7oCYXdD588oWxxoc8PLaVyqeo8EL2ZQMGoSQu+UADSJU2zXD2yYdbpAih8Z3jhYR9VBSjk+t5
7oepyFw61ppMMI9aIeCj1i8OJ4Gi7+m9C11YJpYgkxTze5z7wnFPw+2o+3/OZ+7W68JvyTjfBKn3
mrZqvUMYRVgtaGcXVGURclGtqDE1w4Ehy24TKaYK89T8kabxO8xR38CAlzvb5/w4+pmrOxUiZjGc
mgpnjE/Hxgfu+z/hzL912YhdMfdvBwLpXotmx9GT07hjdIYJVuhjNuOuwovkqi2dPTA1wsceyBHk
pyAPgrM0v12zfNm70TziPPVCV2MRvxr3Zar8w0ySz5yPECVt14bu0Hp7QBXEfoJJ8y7l6Dfw1ZBC
WXeB4us77HUYvRv2GcG4sk85unaxhxMXur0PJNdNBSjo2bNEP60NTrgtRRhYttDKeNmDanJaJwDg
Qycm9atS6GpMOBjt0f78bH37hSaoAJkY84rOG45BLtQFDTukqTk8m4CVlYFUj8kSIoA2TN98hGTz
IrLtW5RStgcxikPJh94z7UZSGGckKnzJj2ycQ+SQyWfnoLhSVyHc0pvpGk0Wll4GzHaQrX2N0LS4
BgUdO8aI5DFzaNlwY0O08DbvseWrKrAk+qWQ2XxzXXzmxYR3KKjpaUgQ/+onBhpLltBSeVu/kwzq
OrcxlCownh6bZFtPJoPYCVluy/VseqOSDefTPEZlTyg/R5lE1GiPYLBiwIEKvWTPr4ME7XKCZkqO
ZE2II7cnua1ix1kefxArM0Q/sem2CeynXNv5oAZ7TEMpK5Q44P41SaFb87LRZCizIaOfTR64Wukh
RJWL7MmBNkMtSd5iqcieEM251APmRfXSTO0Fq2ZbZgsKI8ubE2/dUFs7PWw5exUmGj5mDNKKiA3t
Llw3jENAc0Jo1tlbzLsPoiOLKEVIirjPx/bFEwk7tRAMlD0ktjXU5Xfthqpm9FzVDMCWJGraeY48
zOnG8RakrBrb/NWT/U/jgZaVGATJ5KF6wvi1u4m9FYfDUZIagYOsdgpJUhD18Ldps+NZpLl9IhRQ
UURT8usopaMYWiMxBv/tJwj/Q4ZpEHpzbfWsapLZT2bEvNc5Rug+bjck/7XYpDv6WIWLqPHv2yD7
bmi8n+d43KmFlL01tHZuCKCeCp7WtPVLS1V7MzQQVJk5FSUKUnQ5uP/idAStJTQIN5KHzyLBhKFN
U79eoYC6neb8tYWNCj/ZPExxgz1xa146j0AMyM3bbNEDwcr4gAnFZU5ECo8rVrixJWdvhMSWYAhT
jT2ymipi5+hLjMxJb9zQmSGvKUq/k5uDckTOXklWM72tlGIzS7pHIOC3eksFxHt++iWGn7XQ+IS1
Qh4GGn4TwYQlEDd0yvfIsFCXzYZ4SJ3JbxEehKcagan3OAEikMzCElzEyq+Nx2lho/a8SmwKcdiu
5ejnCBaM1waCbpbWq1IvpGHXDpLnitZ2F3kdsoD4VGMW/QZYVgal5/JNIniNoEV+dWU/hONVVcqX
7Wcrk6tUMWw0lMlqgDDX7pGiKHdz3IA8y9C67hGpSajNwKuaormeV4c8k2EM/4e081qOG0nW8BMh
At7coi266UTKUTcIjUTBe4+nPx94zLLRiEZozsXOzq5iJrtQVVlVmb/ZjmMMVHYI9JeMwkK80UNu
rnnSq/s+j762plyfBfptbp5bTuiK3oPZMHl+TCZP2qdUzL+OqfKZTuf3ShABqaVNijmw6ERe+OrL
4Sbu6fBCTvU3NA4RH/OtJ8sCNpZ4eJJ65MmGIjbfw30LMvENoZVDYuRfPQ/AptDRbhnTfGdoWU3V
yo+O5UTYFhTzTedM8tzWtZMkpOYV9FzevLui0LONUIdPZNkURJ77Crf2ZVJ7fjRAIkPPVM2zUPdP
ZPf4BN2Z5B12hs2FXnBKV7ZsVDx+x4Gsbz14DSfEvkAUF8Vj7eqvtSV4doIzQAyUd4dxZ75Tgvg5
NLI7LRAfTFUVnHh0WSB+Lt91evpLTJApK02DgzcX1L1St8FzMHhcnVTzexN738uK550yli/YMLIF
A+pHrfUGmdvxpLI5RB2KDYkCH1+azJjrcbirUulnU7jPHTDDwBMeKrnZy5GCZsxImWv0BeDxcXAf
6foXHE9eCol7EyYPP3hHhlz2/HMcVF9VHhE6QNCdLjQ7OadVUZfJG4Xn6IA63k9RyA44NSWHvlBX
Gv9X3DUeo6IJ2O4d4mBp059/IOpY7EDFS30PmlyQ3FlG2ja2LFnFmpD6FcGKOIhDw1xTNVlDXecy
zjhkQVMBp3TUsLN+tWnTHTGwlKa6metkdKbvpDGtPt/upi8AKJCNh6wDYQcW4JzVlctKb6hh5J+M
GLFQU4g++7XcfQs9U/5btiHiVLxdoLaLqIuIV6xVbpK5qof+qYi9GKC8xMqs9cDbpuCbX26PagEg
MAETLXAwoO0AGV1+yiCWyi4Dfn9KlBDcqzCaOYW5qEwoFCqR98yx4IYcl4HYY+zAYeboZR+LKyNe
+hXvrBQdiiXqGNOff1g4kt6oWUdd41RhILyT43w8xEVfnKtYKfYdLB4qPWAF0YP1EL+RhXCFPbQ0
t6DZ8KESsc3BguUyfp6YTUyFKzjhvStuRgXE+djKOYXvWFiBpyxAugDN/SfUbI/41I5Mc/SDk1Xk
8Z2B6t1Ji6C6uHEjfioCLDVvT/DS0PAu0yYTG9bt3D9RdEtJaQoo0GlhiAcYp/kRw1ZKZCLqiX/L
LmLhgg0F9APCCujLbBr1JBvRU0fMq0Fx8SeL7iWGdfPc9/0ax3ohA6BWDw6WbwmISpxBjNoitGIl
KREUGXJvgypGyAPUTTEcp70fpd4/RVSsuUlPM3PB3GJxonEHbos3NN9y+tIfFikEIRcoPaporo43
kE1pLKIPqmW0em5P2cIS0VBKBaE26cCiunAZCI4M9wqpTk71MEp/0LvCTXdIWpoZ+ahZ7VbMQ3VN
125pcCScSTIbFuoVpLQeFU/TqE+c3H5IG2oWoljA6Rj0r7fHtjBxmilCw4WwzUqZc8SHPOe67qXJ
qZQaaROkusmxRmU64l5A943r34TD+3Y76BImi7SNWgj6FdoE6bz8om5dBcYI0uCUZND6qN8IdpUp
7SfZoKHiW661S6uGe86kbqRPEATKlWvCqQuzChMGmRi61Iinzqmz4I9QKCyC5NSE7cT+Ad07bCYd
KTq9aqb9aV2Rkv/KwK+0AXQ0FnCPwBcWWOWVbEceUb2EmRmfOqSaIP6r7hYRvOepDZ+JgvsPTKvx
IIix/CQ0FdXxfnhtendcwe0uLC6owiLYGXDcE3T88vNnrKw+Gcfo5FNmxCIMrkwm0nG7PdiFTMeZ
CahSgXCEoMZskmvqv73XdjFcoK7ctllXnYzeD48R4JbD7VBLc8kqZjATUlZWZ6EkLn25AN2HcreV
/UgLkcILSsqh7QK3hkuY6+Xv2xGXPiGkU+jkikjinNNGW3ruKGN50akcioKHQZ/knh0it3c7zHTc
z3IcunP/CTMN/EOOKwM5VbrBDWGR82jbDGKm1lvf1HRQZ0gNffNyXrxTwxbrurbI4PXejr80TG6P
bBSsTZDdnn3Y1nChzsRSeCplmJVo6SbGk9X38DNvx1lIQyj5KRyIGlIvTOXlOBuY8iCEITIYMt0G
WEqtXeShtgsNPMbbcvgRgYtcWZ9Li2bKraaG3AISorNdoLt1B/ADYKpowDtJVNrieQAMsXUt7U4Z
PH1ljPNL1USeQNoBwSg+qAUU93KMVBiMXvVCi7dubhtasBH6kbT72Z0KqOKTxxM0DOSVQc4/7Dzo
7MN2Y98bPj5Pjhc0n+WC0s0AdW2Shm+oFNWWsjLI+YKZ4tHdxZULJhVJZrZgO2/shN7MLAdMb2PH
VXuEUPzp9mKZT9w8xuxDAhrz87EtLMfa04I0k7s03qn98+0gV0JA8yizLzdMzL6m5x2O5Xu+bw7C
t2Snsy424nf32/go/F6JN7GvP271ebzZZS0JtGKAM2o5sLLHx3xPNw5IFj4L0Hl+r0ZbmSd9xgXP
JludyE0tLGPsbS/b4hfVGUJbuSdg+NOisbarzqq3cv4trUbEZUWupWiqAPu+3AKACAMtlgPLUato
l4flT7UuHswkutMGyFWxtULXWNpxMg9TGLY8SmEhX4bLqrAtEo9PSq9lsL2399GxVugRr41s6Xt+
DDVLJkmKmIFbEqqTT0NwRlJlZXlMv3W+PD4GmH7Ah5MAXO0wyikTNj5OtP2Dcu+9sT6Ue/XXNJ6/
vVxPq/FjuNnluohNheoG4ynRge+BdYTd8faI5teDeYRZpggLjHY0gKKOVkO+eIBWqzQrz9jF5fZh
/mdb2AoRd2xjBlFodvQz33vSNtvXh9vjWEwUEK+kSeYFlZl3JYwPM4MnVSbXQvmeKLo/4pd8/z4v
/GUKtr53lz7cx3izD2fGdUT9tLJwbLhHbEktnGSV7CcvrLaPMWYbNQA0J3A/thyA8JzJ6F7QKqRU
Wh6p7u3STEXI1fghKcK5ltTHsQKPXhjuyvS967vN1/zHXzGbP7fPcyglzB9OIM1WzQusUCcYW9A/
mC3QtVQ8525zaii2gXL/lJk/Mjd6Ka1im7nJS512x4kyL7UUY2EtmLqF+bE1GXe0axf7tTmZJe+x
KZE6+p85Ec3dgLDD2pyshJgbrpddrCng3y3Hb/ytUVVIHt/15m5lMS+lmQ+ffC65J0P1ihF64JP/
AoPEYfB+EPHf4xfSTLZfPYiWjr2PAWeJM41A2eAn8T95TR02gDqUex6fyr37LdvfHt60YG4sqDmJ
EC0kzxJDRtcUv4AhgNSpd3zGqYYg7qN6pfx6RZmdUhxsH00VJa60yDRe5mzBAI+t1qzfs3Xs/oyP
5mAPj0XH0N4/qPB79YBdXiT/iTg78RKaB+E4pe3Yfy71e0/5+q/y9sdBTanjQ7pTpEYZimbK29E+
1A+J/Lt1325P09ooZmtC1UuxqQZClNY95ryqiU5q9On/F2N+nqaVF1QuYp1xEm4D6KJ9EyIyU/4/
w0xD/fC1LMVrwmq6ZyXjlKz94Uey5qV8ZW4xX2azA2EAOmR2OZMe/eSga1+aw/vVQP01fsn2/26J
URWmFKahymHOUl2A2nsogchxBP+LpRx9upnqmrHn4gL4TwxrvnFQmyfJEyMaHvWBNYYaSvLz9gJY
urEpH2LMtsrgSqak5MSoZXRTfuR+vXLZnd8+kaefGhRURS1qhjQPLqfelGqUg5WkdXxkJ93qAe/V
OzVqftVW+6ci+URa9w1c18vtYb2XVT7mOMJSMjRMWhXURbV5KVbBokYC7t4jh+5DDKFwkL+KSeAW
P13eGN3OK9A32AngqrOXHKGKirIiKjQH0JJWgZlPm5+ldkjc51R1/Xbfw9n4DVHVaL9H0La63WDK
TfhLN1wtzMHEed6LL2fIAgiiVb4h2IrKRjn20lEXLMA/5WDRVRSUH3UdO1lt6JCODCHZGNYIDExw
U+Q+40KEfaaLQ4c10FgBgPXdQR05xAVzQtAOyXctDEt3r+WC9ypHI+rYtVV2D/ybonjnI3LCXQte
i3uXuUbyx+Rlf8ar0fwsVIP8W5ahiB9dwImaI4h+50heNtS7XK3H7kkcM6va4MdtvaGjRE8HkCfI
4ATh7+pgDW7qHkavBZCUC9YYfb49V1d1UOYK30DYvxQiUe+br/MAhyR+UN447KlcOEeKprnnAiSh
sk0jLwN043lA4zQQbJ494KKU2F5Wx49uIukragpTkpgtGzhnmF9KiJFp1EUvV2sZVzDnEeZyEPiH
h5PU+EHF/fCrNRMDOrSorDhkXV2bGbvFrRmtVHQEtevyoIe/t4EqhFM2gVg+REERPoHhFb1NVCEG
DGWwsZ6wqtHrM+RKtD6zMQP8L3n3ulwqkm2ogrHWxlj6UfRlNCqInKGkuFlyK+TCwspcavlRlX6A
heC9tbKBAqcacX20WYXVAbhJo8P+qIphl+itKj2FNQqhMBIgL9pqlmIifXudXGcS1DlRPyDRUySD
SH05N1qNbWBViqOD7QI80Nz6IyPhY8eDa+wHA9UXc6811T9KKWvb25HnLyiKceKkFI/8Il0WnJMu
IwdygZCSKI+OCQpm06KavA1pB24CBWpP40b3jV+v3PrneZmQrD4aX4ZmQQacL0SpzWLdT5UB51e4
TyXQ0sccDejd7YHNT5gpCtNHtdFkwq9EerPGM1sZWoXjo462UYBJn5KkU3axZ4zO7VBLA8Knk2MA
EWtOrvkVAIWDQbIq0Sk1AQUrTUrz1xQFvr+1YpmGxEzRMuVWeS2kkAq6JeD/KzqKGNTOiB/Ik9ni
yNjrCMdFVSdt6iRbrfdd5w2iYr5NoZ/tTIK6XCFxik2LGoyjA8UNfINXp1Jph5YM+UKOC2BzXIwL
qKNDWP3J4c21GzhGqbtBqADqoV57GNGbNfJ5nTyxONtEjIDaNpXy7DatBs/Qqv+0chMAjtZlKqUF
lWKcZbLKlFA78lCikg1M8WyhcSGuwDdEQrPJ1fCrl4fdywiv9Y/UJ48WcC07iH0Ky7lq8s9KEXjr
CS77CjTOK+0ajZnXoor0u8EY5c+lCG1629Y6BHEdlUMqtl6igMqXKg/5JkF+MseO0fmi2SorF4eF
LMROo0hMyxbFAkmZ7booGKMcQqwIuyaUvE1qdVhpBQ1V5Q3ERU/YVJUbB3uoMfHRCiiqbwrJNz/J
kReBqKaITX++iLO1BbaQhpACUdCsoHyt8mi7nGowGHplpdHoxEav7+DOdA815D2QaWI//oEvEnm7
yB9bFAG7sT4XYays5IarF9W0xqfQgDAUJPbnNfRGzdVIKIYRHDza0nbe5dGT4arCSxkCk3UQdgwA
WZZFd1cLDYSkNgbp5BnKV7anpNhmI9QoHmDJtHpyzN+x/OPIiIBFmQw1MEKdzVkBpKgCagwsNzYj
sIRW4f4YA7ihdqc2QG9LKcsKuxOMTtiVfeG+svLT7DC4CbqMtxPOQm5TELyY7Kw5yq9O1sxNNQQU
yaBuiIWfGWxR6ge4bch//joOhwKKUIhrmNhHzIY8KIqYjmHChUpzxaMVadE2TCfqQ66b+9uh5g93
vi6OZPROkZKlyTf/uq0rhYliVQg5gqy+60W93uY+tG0VvhvKnFKxSYtRcYI2+v4vAqPjwemLwNPV
GPMxFWKpyXsnqn9K8Y9e+Sm536uxtCt916FcezvaQjJFGe3/ommzJ4NMN3zsYWg7lvnT9N+krt+4
9UtWrUzcwql+EWb29KkBybvywBPBmEz52h8ZUPiUdGFUP6RmzUBoHgxoDa8sQESSOvm5z4vwmtV5
QQ7AxZFL89X0ENhD8QRiRKHsR1k9lYYv725/xfn6nyJOWmXsyClHzM0WDZSbhT4KPWcQAzCGg2od
vUIGC9qsonnmE/bfoegCW4rOEtGns//j834QQkSbsdJ1oXg9eajXnpEGLA+IdXbbtBzX3OKXPiYI
PfY25XnuL7Mth7xcavkSBsiJpDh9r34di+YVBNPWVFxHkxBZuP0pF8c3acMjG4TwljL9+YfxVYLq
5XqioB7WpcnehQcCpVKdlFZQmynG4u12uKv8/v49VW4MvFuBvsyBX2gAJGYRY/8aVfJwhxissc2r
OrMHkBI2VDbzOYCpa5d+lx2sLtSOqqtiNBtG8Z3k83qrdE/d3P5N8+vb+0/CSJOUzgWHHvXlJ6jb
shg0oMvYZwe6HUr+F1dsx+3tIIvf+UMQ+TKID3FhQGCTIAiF2tBEUBlR67OXNU88lJ9uB1tcRBzk
dOHANPGeuAxWqTnCZehAO/kAU6eVuqdYUg9liqRHaJ61RFkrSfDv+/i0nL4gF5ppg/DgQ3/6Mh44
Cal38YkheZsQOzNN97Nd4Kmety/RkTnF2jj8rXXMe0wwW6QdzkGMiS5jSoqbIwQBWrBUIBq3YfKl
DptvXSB+1nX9ycybfzGB5DYJyvYE7ZsngtbMknzwWuHIlRRBBbPMKxDTZf3SDyF8EAtU3O1JXEpy
+N1N7u7EVOY7M1SCXEWIUTgirKtsxyEqj16vffUsY81tcVoO8+kDKoTHNKp3PNfn09doQtVEknDU
XV2D8gZca1uEGTTERjOfYxnmNKwjaVsC9f4FV0NcSQrzs3+aSq5nPC24D3Mrnm1AgSKMOip8Wsi1
Oyv1eCVEfRyexFER7gq/FmETlvAT+e7O7W98VVmdQnOBAvnCOxGA3DQJH9IfTT3fKzE7Olpdp72o
dBPv6k5rQ8RfmuIBcWfvkzWI4xt1A0iJyii5P8Ns6KHp51Fe/Islhg8QhwwnG4iq6Tt9+DGePLBF
E4h3lpl9R5n2ACTx7DX+P1wkVxwzlqYcQRxLFLFtw1RxlvZDdGPFQBCgQHnm77RFuL0c48lscKsO
6Z0VoKmTScioGO5Ky2RpVaNXA5KLaiPvttlcF9AokLWt8WlORu50gWzYLhxXlJnCYWUDLaVca6qr
KACseNLM5hY3tc5sTNlzqsxsjgG1xl2ulf8MRpkeCuwrD7fX0lLSZfJIRZRlr6sAg9zHo5/gst1X
BTJqY3lPn20H+JkKZz1uwHWvLJdpW863LZD/qbRGE4qtc7lc9AjRqkLh3qXmXoI9ZV560r5XrEFY
uSMsBNInhz8gpAaeuu9ueR/WZa2rSEWNI6k2KYM7GW4VCsRwgv76+6H1Sn+daqk+1Rsuh1OFaPNZ
gIuO3ST5bmaHNHC/dxG2UUl+bBIg+bfjLWyBi3iz3ZahPqH6biMcg8p/RrnwEOay03qJ40vJYxDx
ICjUrwMqq7fDXpWESTkXcaff9eFrJqMpxpkwpZzMLLZNUnibovC2fqUJtq9ou1YJnFDIHhD8P+HX
sL8dfmH/gRnn0szrHg6COFs0St6WqCLyiB6AndqRpEPBNwLR1pPK+BcTOpWOuBmQWa058tgYi0oR
xzRwCjUUvrW1Gm5IZO6J6kdwSCsZ2nQn5iv5ZWEXTh65uJIQF0/K2ayKXTmmKeRxp9PVn1IgfBur
ao9uyr7yxRJ5uTVg6uJ0qtZUE5gwlBxil9MZZGAyBxc3dllIK/i1SmWPPWzIMgdvi1KZYqfJQEkC
Rvm3JiyCXeyn5tvtSV3IdKjzcnqyN0Vkomd3IVEuPb0LBM8p0dAptnFbqIptSG6cH/D8cJFsEdBI
Xkk/C6c2dUhAgDAPyEDmbCWVhlhUSCT6zlh4WF1jdOLokfVkoqt+jONY2BmhpD7nVhK83B7tUjri
ATEB51nGV+6xXqkPsYv2jeMnLlJWY5I7mmpGK+l8aXj0B8GwSapMoW62kJI0hWiEKhl5tToXqvU8
WNkdcq5/LDTyhCI6x4W6Mo1LA/sYcpYZxkKnSdMOIQ9p+N12BbrgIcUn4G+xLNOkGRpqytws+Zt5
AV5Vg0AfrMF3zNSCtFkZd5KH3wR867Ucu5BtoIxQzzGsicdlzTYH4oKyjzSr7yAQXv9QojL6g8rS
W4ro8UqyWYpkogBLsZka9RXw0EfxRTHykvdVSbkWluy9RwEY/4B4pY22MEkMZtK5nS4VXFkv93tZ
GUUZtpHvDJUs3WH5it1eIa/hWBbS2EWU6Vd8OCTyMk/7MiZK6oXqpsyScYM66Dc5VuCI+oIt9frx
r3eVgTcdLULWOwltNlX4yeuV0pkQ/tFcP0K8E5240oWV+u7CNE38OsycoBqb6AVfjktODNROUjVx
OmpJqKnQDnwWacAhROfxzVeOeKo0/PtmdySAORKlFGr+GAnOZiuH6RVlA6NSPXG4D3She6Wx1e/Q
hegQU4VqXFX1k1IPxdZA6oOmgYUOUGY9odZ4J6h+AnG1zLdg5P0DVKQXafTFu0BEBgAZvQMKJs22
8KQQqcH8JWzbfj/9c02UnsC+8ohqiu+lFnp2ZIY/zbF6kEqdM7C/L1X5BGrkBSl+/WtlaKj/COnQ
2W1EiyPI22E/qu2497QcCp6olHYTlcomQLpjW/iBeJ+qzYCADWBvqVLc317nO3qaF/uaF8o+z6Hw
Zuiu2ErhfvYqv6W1kJ9YpJEtq0V78BTvB5xq2kVuW9nUvTwbMaDXrG3/+Kb1lGkemmlmKZ1TVd4W
hvUgVvWuyczPspuIdl4O+q6Ox2jbocEKlD7+opchDN82ijdWqt3JcJ5tziRrM9ShDxI3RAKzCJ6h
Mh9wB/1aZuaxsGLci+XOsym9vpVu+8qtJd2aSJDbmSF87yuyXtNZn9JguNP88psZpWdtFJ9heu8C
KuyIswYnekevbS1+NfGn2qGsm9sYvEG0w65nHI07EBD/iIF+FwrV1o+1nzms8qxNUzuC7bnRPVP/
lGp+uh9Gs7VpRdS4HHCKcZrfj0V/H3TRr6HlowUBQqV+IMHDCMGtxWMrHnXsjra65NWPftcKNmIa
eyumR9Ypn43eDTamLzJhfuWeWWQoMWgBYhjTTGTJWcu6f9ymeRSKssLlfXwa6WydakFrDkkkYuWU
YSSkhyilREUSbrLGMvdKj1hh5iJhjgJYTaGlRTvEy/GbsvofXo4fhY4P924Q6QjorIyDMRrmObT8
4a6EwC0iXXeQ1Fw8V03WoLFoleiGodShIV/6qME6OeJnWNnqEHc7tZAn2YJIxJsSJWtNHFpcTVgl
qLY5mjZ2iB0heKcK2T1SkI9KrP9Tuu4vo0IkqdDK1wHFCyTlJPhs0SDuBS3fdnqAiBCyqucAoaKt
qXVfLAsFFhAh1TZtKTj2SqQe0Qm715LsEWTNQ9nKP60i0cRNIJv5JJ77XfHj+tDW6FCGkdR8Nwrj
2TVk7KlS4yiZ6iHweu8pmNjtUq2h1gwj6T6UJxOuSGxtNqswdRGlnTwov0sBzRDcPp8UFHPRI9KL
o4Hp93EYPQQ2zMjciQIiEkgde3R0xe9Kr3xGTkk94PAzIoZbGBszQ5waF/CnKjbOAj5pcozClN6m
/WZIMhQ9JXW0gwSx1kyxXs3BaG3Plw9wAI5UO3sbai5jZ1EUCepjYl93j6jPIqYZe/0pmMwDDXgQ
KIAJAjq0Ilp7qPYaWagjfye1O7cXi61e6S8tQlOodQffTWjcW68XzvhnabusHZ9bTz26VZnalkrn
kNfX0XPxL3HDNyGLD6aSAAJBtnaP3KZs1zGfxYKpGkviJ99Pj0qPFmWArAuEuf5Yicjr0Lf8FgTD
pDSTBAeUmc8BukZWFLxy3XQRc6AfFmiCZmcZKmCCqyCunQnbwY/8+wwZnQOvKvTyAFNtxazCo8cg
k9VhgJqfL3IIRHsVOYJUbz6nGB9Uae60QbbFxKA4aLn5CcX+U2aoJZfq4i5nYW6LVDLtTIU8pLRs
RKPL0Llzsf7qeObYQ9UnRzSHpK0xVPcyRdhNFPryvg7kM1eGcxO1v1VffkGqKtrGmC2yZ12ZvoX2
lifaEz47zSFWfeOPIQp/AH70Do2yr7dP3oXbO4warrPaRD2F8H55JppG2oyWkaUOk42spJyqGUKS
ncwVWoTLQ4rMZF9aeQcuXGMIOlWaqGjiiza7a4paEemGF6fOgHvXJjX9GAnNQV05gBeHRmWde6Yp
i1RFLocmqpHa8YBIHDetqns/F9BywgwtObFiy9IxeugiKyEXbk5IZHMoilzOqMTMBpbUidIFjZaA
Lil3Qe4+K317nyAbnNT6Tg7GlWvT4oXmwwVjdlGL0ShDcQNlJbghX8JWe5EK/2Gw8n9ur5H3RTC/
yNCBlSgHU6LV5k0KZDW4l6Gd5AgDqjxHKa1r7jSN+0VK1P6xiPGhERDhOul+G/9GdhO1HbmvEKzz
0ih4VFDf/dwbmFZtBzBimPuFKbm6QjTDDgbNRwmZIxSibqe49SEKOd03YzRoa2S1pa+F/yqwRQr2
lOVm17E00P0qdwEK+rU2bvG1lQ9iog9bFOz+1niTRw6r2gIBhFIr79PZOgCWp5hN3ceOZ/rSRkBf
1xH9saEE0P2tmMEUaupFAulA1YHL5uUq17reaAV0lZ1I4E5QVL/yTPhRZbiO3V4EC09S4lBo4BrC
6jZmuykNQh9j6jxGhauS98Kg+58n3j+IwcrfWjp/MTWSaFd5/sqjZ2neaO3CxMeSzWK8lyPsIrGK
Yj+KnaZvDECf6GoJwcuATO2/SEvUNClM0Y7nNTIbYhmUqSdXRezEvWRsix5Uoi725spwFj+kxnMH
ZvhEkZ6tDTfAebFzGY6Syt0hSvQXAyEVuzZqbS8PQXMvu1nkFLSYftyewaWsa+nULlh+wCLnRYU8
EjykeMrYwRUerwFN+tSj/r69HWQp6X4MMhtdWYWo9MYEcdVA+2RlKbvbFfwDHXJ9Z3V6s5IClzKu
RRlmEvIAKTJ/5LvIIwu5n8ZOgA2XpLTfDCs9pxp6UpzDaOFE9VoBY3mEJmo0Bm5YVw0rE6KtFWFN
5oCY7Zw+NShIm6aHtFddoGk3DGsBF9c/Vfb/DTj9+YfnuDRU0TgOHgumRs+/FcddlIiPSoHM7+25
WwhEccaUtam2Bd99dpygWSzRgm/IWqki0WVKUtBpuGEegHejNnc72LQQZmfKRbDZY9yosyxqu4q8
1Q08aMpzoAjfsMX+oYM1s9CxKuoUfaxEW8lji4OElT213YCyX2F9EIynBNDGNGaQzLRGSUHRSgKm
ruaZ8/dDRBplOgHIXlcsfq3oAQnmY0S1JpczRynzcHRKlPnjk+kq8Y8RYt9r3Jat9BwNXid/6awW
nbfbP2Ih3XAqTAA0mlFQY2fZ02vaPp1czSnPuohC4m6cv/D/pNt8lPNjbHjh2TPi+lRVubGSTxd2
igWwAzUKOEoa+e5y4RpZBMZbZ/xKJNpl0n5RG/mBksaj6zdPt0e5GArti0lRSKUNNv35hz2CP2fi
x2YfOby9guMgh+lGAI65MVsu9WHpiX9ux1vq3bJ2QLWxiCDez2968TC0EuW4yIlKfdv6xknRh4cA
UZ/adJ/cZPhVJ568ddFiDcb+vh2k55UfMJ3r8/3DtZ2r5gRZBOV/OeI27yPozTSlMZiyogcsJKJv
SF6joqagjvmGs69817aTypNfePqvpNRdedN2AhqCamPiYtcGsrJCI144YSbgJHAlRA8ooc2Sv5D2
ijLoCqlREIwBEbuxqw9YnLRrzpTSUiTSFCIv3ORoAcxG70eSZATSEAPPrf18g6BfGt2h9cYKb+Nc
LYDzwwV/hlthfRY7kJI7KQxzerBm1n5u3HJC+aSloW5SJDx1JP9U4W8fOfQrRfCL1P0krkz6+wr6
sCSzAVsIA/GgkxTHWArpyORKYup+vb0O5tv7PQrvN9jUmK/z+LhcBmkcKrmBte+p1Pr8kKqh/mKq
5VcgjMqJnmq3aVRN45KGBuDtwPP8/R6Y8dFOhzRANfoycJvoZle1JsNDxfLOMuVo0/ZD80WMc2En
Fb187Exa0WnoQ7oMgsS+HX5+7r+HxxkSaR0k6OQ5lMvwMGdJqbKfolqVbCUQsIkyoman0uRDtE+A
W6z5f/u8ew/K8w5/yMla76pM7Ua8U9IoPgWlJaiIvMeSsoHvVCNJj+UeJmZypj66E5N25VolL42X
FyWvdO45xlUtmdOpTGIZuRsUipuSeqfgWiCjlbbfyj3ADXtUjfIcy9hNIdcoKt+lzlL6LX7rotNk
Zd7bKPkL9bZ25a56iISGhqQp+L1pG3mCKYprRvnPRBCFu1azcCCQsfx5RKE4+OXW4niSBnTZUIke
6ztfT8eXQayTp9rrjTWo2vV65vPSyuQ/gCyvrCGjsCt5OzOvmYIp4xbNXZXKtFiJzaHPCokaTCyi
w1i53re4sWCn3F5WVx1V9hCVAhA5lOw5tufXgyQ21QjBa/8kFygbhqFbO4KVmEdpbD5bfqpt3v9X
5YbFfSS4KKbnWbWSRa8/ATgEHiB0rkG20qm43FkGvi6pT03kVFhBd1/rofKkm5X83dB9/SnpjOhN
cEuqaqCj85UbyzytTgsc62TeQJO7IOvtMnSlY/Y++EJ0kssxf/BzVAnRxy5W8D8LA6RIgpIbrU1A
HXOkP74vwijAOD9lqTl8RVPT2FaWDEJGHjifdjV2Gy71/Q6qhxlW6uH2FC/spEkbhEuCObn6zjdx
lopDotBbPUUaZGPHbz3U5QdkSRGI94bsENCeijegbqtPtwMvfFzuQJPqIk+wa12sls4My0YKTm4H
igUJwMDFBCdQc2NlES+NEL0jWlZYUAONnh3DhZeMep9UwanE3vsZiYo/Lp6K5Aw3x1Qke+g1LABu
j+3qQGblsGlBe6IESG6cCw8OQwqtxCqJWQTRXohN0VH7gMq5FoGgq8x4k3aYhff9gJNueUb8Y1vJ
GMBrwx8BbZMviZaJKxM9v+m//yREM5DmnQASc3idofK1814LToHkyTIAQsj5+6pVEbvUNWiXK199
YVVDKoMlw013Ih/O9k4CbbYMVNM/iXFMzc+UqYEZ4b5sEsQUzNy7z8s63XNVPt7+9NfLiozJkcBq
5rHBBFzuWdNrERD1sC5WxLbRnMg15Z4s1epry+r6xCeQDlibppx+jdRs0FeO0kEhOWh6ecKiODgJ
RSMcLDEGQldRdGNNR3Qe0Eq7i6pyDRRxBd+ecjOZcRKDJUlz9l+ONDfGyKsmHfIkbfN9ovve1mik
6CANcrlV0Jq3PZH2TCn41d7Ebc7WeX85qdm2djTWGr5L4hp8e/G84LNTC5h0YrkUXP6mOPfCxAzi
6DQWES2JKK82YV7rtocl4aZpdNmJFMTUFfiVW6kM8ADxA3fl8bOw+aAYyjrCWDzyUN6bbXgde0jR
b7PwpCC/bthli8TfPe0Pyzyknl6dNOxnnhtBkx6U9i7kzNkJSls/NZBqXgt9lHdIZDwLgqK/3F6a
1zuQUviEEeT9Rz30iu9qeAh2UnY9IbRPPbxOGrvK/eEsBW628sxdCgXyEZFgMp58hZBWqyzQ9AhL
7q7EGSUrPcUpy8g4VqnfrqC8lkKBzWGXs++o8M7KhGbbpaU8huFpkLtR37Ry3/9UKFu/pZKcrpwZ
10nF5Ir9fsfF45hCxOXyMoGaiYGPJblGidfbaY0nfYqixgPlpAvhucNbTd+J7qiAlwY18Xx7/pZS
y5TPOa44ttT5HV8bW+TUA5mRRppaojtjJuouxzhu7WL9X5ydV2/cSLOGfxEB5nDLSZpRsiw53hAO
Mps5x19/Hmpx8Gk4xBA2FrtYrIHt6WZ3dXXVGxYHAnqM6gMJz0VRpu8pcJVqH546OZuepknlvzhR
jffr9QktLif5BFUu+qkXHMO0Mb3Mr8vwpISyfcQhZsBswGtbAJAFGodl6dW/tV6P6HoFa9W1y1uZ
w0D/BCdWKhQXD6auzrNeVDXu8pjLf8hbCesGa0i3RisJ19aykYZR061cSouD6jw+eRwaBO/Z/pGF
jNpyroqTOT1VsHyXT46SNU/Cyx8zz89u5az7cX2Nl64JQ7Mn1WPepBeywFHdaTjEOeKUVm2i37RG
mj7qud2Bv0gsYdzyXM06SJ4liohFquNQlBbYwq186aUdxcuU0gwbl7g+K3tlEZqV8UD+Ghl5UG6r
ssibh9a3wvQfogFZ3cQCRggULZ7zE6plVdfElhAnXoTNHxk/ga2pZ/aj3fcr9fuluANtCUIGIR6Z
x9lVg1K8F+SYJ58iU0mPSuh1N4mBGZkuumJl9d6qR++rS9NVa1O4VOgLo80qa+ezklO/BljJR4zy
vhi3oRe1qTwpdDXRvjTT8Ispd6q5VzB8kg81u6y8KSMpO3U1V3EQmbemLzbdoH9xFMn+3g81LqWh
LiOtwU/OX/VOWHCeJa5rrFEjA9TSIAOMt8rSWmm3LN3Q9DzAp076nxDNZpejVLZJZsnTcwpjsX0E
St4FNvHVF1V1I4bUv5MhXtzi7RTvK8n4WclijXawdD8rvGbJEwAJQjOd7ZHajnFoM0gNq9IonnRS
s/RYjCVU9LztA1AgmBD0L30MzMJ1BCaXmK9omDwUmpx9KBNJfAuHSLmvJexO70tsMcSv62d2Ko/O
PjdlU/Jk461vOZeAMFu6aprIolOlmzcTH/4EQ845qLiV0+iV+pXttbCTUfFECoSnEAFfm+1kJVSH
hsuVqOS12RbP7mKEu5x0B1xb1ZfrU1sey0B7hAv0smbjj5D7yogcJLCd5p6ehnYrJRi3ocyu7K4P
tRBzqMNyVwIZhIc2V9efLM1xa3Sik1HWxktfW9LO9lZF1BbuMAAbU63bNLjF5qjCNvKIEFQpTjqd
kk9K7tk7HHL1jewbeAc3Te8qalzfNvSAt9fnt3CZQA2iMkBsgPExr3k3YeyF48D8RgME39aJhXMf
2F6ImSqWfB+U3BcfMGaq/ZV1XfqE3CbUUW1abtiPnAcjXFmF2ph0TTQvBc6mtH4Xb60cpIpLM1Ud
Vqa5tMBI/ukWnFRE2eelxUCN5ZbXP6W2PHZcTAHsfSRJ/UtMyWInBVRSVfhD31V1tWF0MTL63Y5t
TUcCoMIFQDUrLLtMsEc66XIt3Zm0+NwxVxBJH0T8XKbIFWGaOiJxka5p+V9c2iZq6Ui/sHMY+kJF
JGkH5B2qJDoVdkkNfTTHdHSHglt7Q8UffIcZZQAZk6JyXuJYcX74gC1X4LkXx4ffQIgGGYTMAZ95
+vN3BfOJ4d2EdRyf1F4rfxEdoYcUvSnnKznRxXZ6GwcVHi5s3m3zApCiDxJGmUF8ApUlHmNEE/Yt
if6tmvbx4fqJefMmOQusjMU4FJpMKhGYs5zPKTR14SQjb+bU4fJ2fc/uEnwtcpG4fP/2g2is+hMe
6uI7zzLnzklC50fOZfsTcop+7+QlOzDLJRwVjNHWjI1htL6ygXkVIl8flM9612HElWWd9i1VGtx8
0DmpXjsoAwHyywF9fs0AML6Fv2F+8DuMev42lFMnpNUzwUJ4d7Gc5xP00LkTpckDJYwy7UOJdDhu
w4PYIiW0+tae/l+zxSSlRAuGmg7yJfN+oqYkWRrAUDpZTVm8yJFm424JFvcZW6sBVPCgJdtQMcvH
xCkVnNA8QM7C0PIfNqa6n/tSTcXGCvt0LddcOLYW60dVEe1hSjCz64wIJMoIx72T0uJptzGr2niW
IQU8pX4J/DSXy6o5YlqNha3ROtan63ts6djAn0W/gqMDD2iW3/D6BLdJ4+FkFFm3M6X8KxV0YyUE
X4R+PjOMJoIT7zNgD7PPnEVe2UuAO06l6eM822oIO1OF+aExxVtyleRZSrTfKxNbWFeCiw3kh2QA
jO9sZnJPTYOaR3gq8mL4o+qV86QFTf+gNfEIrERJ7LseL6tvYWeMT56uZjdNStzeEJ+o7kkDz6tN
VQckF5hNeuDPGxSCMBK15V9d21aonZEYlC7BD7TBqMb3AkuqdFtJwv9mlD6qPGbh4/Il+yVq1Qh7
YsaBcECCnUEPaBs4RgjU2HPq1lWxKME4Nu+6H16I+YSb2FL8qZLD4pbkTsNJV0Ta11wT5oD/k218
js3YuMPUikaHkbf2IYbtWu9LsG/CjQhH5rYPZYHFQC1hP1cYgTasxKbLrJRvCuMCAWsERGm4zLat
M5qBIqaYP7Ym/oLCqM10q6a+kUPZQlvPRcWv/CkhP/YrUi3vRzuioycU+0PXq+HgqvRckX+yQtwN
LbkNlX+ILNxJRF4MChQEZ2aRxYnbwcfM6wQjodinARbS0dABJOj5ydd32sKNQIOS2tHkicJbYVZC
dVJKpyEs9JMDHfGTSjZ8yIVlYMZdSSsHaXEoMGwUijEFuHjE2eEIzHYoolPQpO2DmqjBxjEnC5I+
U17+YVYkiWBPSEcprZwvoFa0Cg5gzIpXBCIXiQouwK2MXvtqy3Bq/+FzTbhKa9LWmMx6zkdDVc0D
vs9hxaBWu6uwoQW8jTuGHI3q1+sTu3itsHF5RpGikStcVlIQ3c69Ksc2AgtVqigKMpHBJpG74KmT
y/yHhIPOSoV1KRJNOru8kNBEoNh6PjnUKKNA6WndyHS8DxiFNrvUK3QQ9Rq6kRnN5yJXcVytutfr
U13aLsAReSZR7r5krEdeEqc4vYUnPGa1bQ4694g2tbwRcr9W1lxaVQ4aqCgYUnzGWYh3PBH3BXbj
J1VYCAhXWiD32A3X5F9pUIUfy3SUxf7vp0e/BL0BekYyul/n66pI0TAGKXU/HbLJgyyHCYgskR2A
TkT/sD+Z2NTapXpC9+98qLJo5CpD+PXEvyh3DaWpLV1WfcdGG1ZKDku7BS0LKoyTssRFDzspsePM
Qj88WUmn/0w8NT54Zlm58pAPL0Pf/g4aLTyM1L5WlvOy1vHmhkPU5AFKwWFemm4wjCzwwgpPtp7n
P2tdoI+a6cIMH0D5I9bnyMJBP60sx10TyelzH+XRl1QepbVm2OW+BZdEfZW/JtccaxZRJT9qJQNx
kpOO0+Iuacp6pweWuRcNdovX99DlajPURCOYNi/dqdkeqh05SuWKfWu05k+qCNVeH3KdIplu7BD9
s+46LRh2nSHqm+sDL87R4eKwJ5TbRXUcAkjT9TJVHSB85UGHx7XFqXb4iqGMWCn9TXM4z3xB+CBx
A4wIUYmLUI5wToCY9FSW8bEYbpInuio1dlJhfAiMftwLMOwry3oZDqYhJ4SbgnQsDc3z89IjBcIF
QhPZ6apXCqliWyALl7tSpIuXoOz7lVfZ0hQ13r1gHti4aN2cj6dlhlSmaS1ONYBeFI11NX/tZB7+
uyGu8Fat0kg6gXRJ156DS/uHag0dHSwpLuspYGkhRSLFciptyXgAQBnSloYpJ++VSLd/Jo403gH6
Ke7xDMTE7PoeWlplZKIRniHxoAEyW+VEp30rgY8+1ZEMZRMswqdukH45lVXetOk4Hq4Pt7Rl0YGi
FcAlDb5lNpzZ15JX1bhaalHd75w2DY+Ysmqbmvx15XQszYx6G8YEhFsyuNmxHAF/WNyO/glBCmnT
hQ6O1GOT32o4LyLtUqQrsW/66fMjwukgjUWQCSWEWXx3NMnytFQPTo2GqZMO1v2miGQZq9mgOAm0
Qrctz+YdhsbpTqsK5/PfryyS2IQiMhLSrWnl3xUvlCKCOKkVDN/7ngcQrOyfBRWjF6kvquP1sS5f
fMQAUNqgk/4zDTwfK9KaxPYzNTjZYyge86JUPjdanq18wKW9gg4ckBX+xuRmtldqQN+Zr9LmtHH+
und4k7Rbx3Zaw82rRl+TeVk6hRTcIF+A5J9KJbM51X3aJNoQnBLqCTf41/2JvFhsQPhpLnzdFBtj
0DI8wpKVE7g4TdJJjAKJdmR45wODd291X5jBCcaFdYj7tLhJRV6e6i4w/uG7AeGjvwmMAdLCbKh4
kDGO1vE9pTel/dEdgTGYkwzBmpgNRTN+9PwwQIiwpoq3gg7bdDjf7cacI6A5ohAnrzXjW8CglbRp
0MH6LlKKNcAkPOMRnFmvbWupwnKcumq3lVmHj+BZ66Of2/FT0iFdu1G90EgRSOq1owqU4GmIEuNO
D0T8LYSUjIjLWBUl3vRpd5/6vrPVYRM/qk3WfQ5SvwPkUzfZ06AkfeAmiaV/qq10+NhnYXlTj5GM
WHrQaVB783HERJ12DLpFstS4nqJnn+kfRNUuSFT9R2EV8mtNVnXr+QI7GIRgNX1TdTnSJ2YnAU1U
KuU2Mfw03OCjK2/03h4DVzbLdl9VCiz6Vteydmd5TqreRBLwWATGylHe0gYwGjyqfDCUWY17FMGQ
yoIbRUN02+Sl7O+ECmtsUw6N9LXsAx7oetL5J7vuu6+m5tuHusHTZGvjGG+4lhbqzwrE8cD1I4Cx
ki1HnWvGtlO6oxdJz8UQJnh4e0X7QSFlSDa+1uKNnfqZ9SUgPfpqZp33UVJG87dhlc1roCaDtimR
I6efltfjrh/9BIV9LAwSMFVV1GzGziofVKRSHz1wvvelHfK/zXtMPjcKXQgEFYrUSJD8AZK3aURR
44aFshmN16Bl9VsLliJ9ucSUbka9iUPE9T3rIXY6dTiUdKh+aWZnwqVpoviP0dvJj67K/I9NIIJb
HfPep0YJNOGOAIEPERBJY9PLbay4NsBUATFQSl+HJDCdbV1ZGqzYOja+acMw3scQC++aFA5IVafq
uIeu2TW3SKIWnwwVk0oZ8rF863khQN40phJQir5O3LjKeJbLPoCcXWPg277tsj5roGW3NRJuIisy
11by4U+QRPGzjO58uHKQl+424APArsnJ6OXPDrI6KLocyZYgANsa1ZJOk2/7MbWeiswhFGvq9nrA
v5Bs5gEP0JraIpqDFFrnPR+9zNi4HUAMZySLN1AYufN5k7rOmPhPSmWqJ88z0hs8BHDF86tiE4bG
717vVTdMfG8lU5sC/yy4TJAUIJxoYlOemV0MWhF6rT5SCzRFkm09Ne/3daP5d1JsUuKu2jEtHhty
YpjsAVLNG8vqq5UX1kKySLWTtHsq2ChoZ57Ht7Rpyt5LsVWuU5RCEwhzO7OXgoMjDAdjgforpgzx
ykXxJmk2nzefnAnzOSgEzK74vvM1swdcduq671Ec/+kKaoq6VO5h6vuetjFEWG3R0Hgp4zTbaLH/
EY9p5xA2T4Ze7WVJ2wov0w/+6Hc7XCrbG7r58kNRy95KOesSKMd2QTuZLh2vUO612WXaJWlBJzyM
Tqi0Rwe9DKIjoSbdQUkdj6o6FNCAylc9878rEazzaqQFompdtasGXT6YY6yt5J3KwvU+SURN3g+U
My5g1cBt88qsqA6JtCPRHRxdfGq1ElCz3/m/4tJGeqMp7LT4VBaJGPdFqZZfQABjU0iZP0Vjs1Eq
Z6cDTPg+ylr2jddvDOEeAozkOjFK2Iizi1Xq3dur4/03Z+0m+17Qo0jCgHqcfXOcAszYz9viCJbF
lcpvYaDvKZK7yRh9jNphx2ZnvyFziook1sZrqLaLGi3jT02xCQjOF8Xt5XyjRwYimGlsIVlTBChR
Hzw4xZ0YbmqnOMihtSnl5IBYlGtZt9HgPeb/iUxsjExZyW/nIe/thyCiZKPdRJY7B6Llkj3B73so
eRjaOCFaMLokHkPLeg4MQ1o5aguDodsE3M1g8ekuzfbv6A3VlN1UxzLqgZSSH/i17aqS02RHpapS
50avhFSvRPV5Jsg4SFRM6GXo1DCqZkGFo42BgeZV0B/V6BbEtLUL4affm0a6Jv05z+CnoSYJPOra
+Cno89K7HuIkPIZeyWoG3p0N9g3xH13+cv3aWJjQVOuS8cLW6GOb0zK/ywLVFk0gPTLKY5jpyKuk
beSgTMHP2YdNj7bL9dEW5jSV6/lkHBTKBjPElZ2PVs1/LY9JKmO/aST9LnNMaX99lIsSF0sHypXj
zeaY6FXzYWpTGMJvy2Os/h7GVt5YanDIQPda0R/bQnNu8lEYtVe7fr0+8tL8sAwBFDWx0C8cvRO9
reAtJs0RnIm/Uyu128PxW3NmX/pmPA3wmab0MqGtz78ZqQ2mlUHZHGOt+1UgpGB11PBaEBcrt/j8
Cp3W8d1Ab+v8bnOkUqhVLXb2x6oxP46O/qAMLZRm++Oo61uzG/9ejQ12GrcRRpZggi9cwUUoDZP0
anPsBiUTbmWO3SYiGf0gKf6azOXCIlKVA88AuQSM7rwhm+tei/Y8c9PDpsZNxnqWkyrd1K2+ctMu
LCIoUu4I2mfIhs614AuS61Z12vbI+6baqFF7TDGHyGIsIjOzR+FnDQozff7ZfcQdihAD/QDO9fw+
Irc0Q4x0GnQPZRtsu9ajjFQVTY73aFvHr8aUcrmFMpZ3Rdb03zC2HlbqAvOrnI0zCUHwYAbeCcxz
diUVRgaMNtbq45ANAYkPkoERTM/7QiqkUylHN20e6zgLr3nULlwKtKAnfyJnktacnwxZKG0iRX3N
O7Tzv3FpDtSzM7oTTVWqG5NG19P1Az8fkK1DcJan9tlU352rlXqi9FPh4AYyBLZ0Txbl37dja2yd
OtC/paoyrpzIpfEogSDnaSs6mMv5qwIuXxPH8PXoKUR70AZ7MXblXlOTxz7QVyY3PyLT5AALUKhi
MQHdzK7Y2MvtMc187Hw6TdwpNe06Hr/1rrBJqK6v43zDvA2F1COLSPjkoJyHtKBVtar3eOzbYqQR
rmjbqtIOpZ/5rh2DbrIGYBqVtFIyv0jd3oZlm5hARQA3Xnw+PBOcPArkY2v2oevk1mEo64Psax9N
84fqdE86ejNuk0T3fVqTY+jJ7vq8F5eYZAlwDBVt/KbO591apR8MSS4fYV62U/D57qs0CpoaQtD1
keZh6L+pQqnDI2YKDbOdE5vAmdomRjSRCnLkGgPsqsYK1Ne8bD5aVNH3AdiYFRbfPBRNgwKlB/dM
VghDYfrs7y4Qwo+km0mrHId4BLeex1J3TKrMQe2uC7ZRPeSbJEntQ5hW/Z43Y/m3cDEwIZO6NnQr
+hM4fp+PnylKKg1KrBwrcLcvaSy6W7lEWPH60s5vfWZJc5K6Jn5ek3Hb9OfvZhlmNEqLtsBeC/cd
TH4pvahjvQaIXRyFzzdRLVDFsKat9G6UtAw5exZbxeN33NgpflRNnRt/eVtNc2HJoAIoJGJE0fNR
wpJSTImgwBEmn45E2YhSeApytJf7YWMNfr3FyVFdWcCFU8CgQN8cgtol1rcEBixUf5SPaqXtocgd
0GXsqECm9V/mn9PsKBxj4IMEAVL+szCTJNhNBLpQjnJW5CCrIyRze3bIGgpWWdj4ZDEWYDdetFA5
1PNl7C0rtHr6xwxUbr3mdRw+ROOnWFCIC35KcebGgbW1o99R4ew0gYuleDRSn2RA2/v63SgUtzAr
t67SlZVeuD9oB4Bi4RFDM9ScXcyONFhRKhnqkWwfdJJvxm5sBc/1iB91oq6VQy4Scdab1i4YWdjw
sPHm0MamGTRRSiPDwTArquoYpzp4Z+U+SKx9qdW/g7Gjiqp+r3TleP1QLs10InpNCQho1XlkjbxB
C9LEUY9WKt2XptpSnNVcCQ3SdsDF7PpgC9fXVOj7/8HmNsuGVtpVRIntqMO6BrYZZDDSsygMfmbe
6H0AxWnlO0lv0+LEq1VL/2F4FKnI1SEtTbo857tNxgy5NpJcO8pRbNG+KvyXAqEDat9qj40n3Gml
Zytx0f2tiBkfGAEBrJxAm1FJmts0pEHj9ZaS44am9M9ex05GJfeD2fZfry/wm3zc+6T2bSDACjwM
wJ1QuzqfYq+WQ5qYwXgM5bzz7qrAsii3x6rzYuHNyeZtrbolKyqzFhxth2RbUob1XVLIk5JmXdC/
lPD75NMEBkgqrbI/2bGs/oCubJIeDhPPWmh5nm2zXPEglRtCQ4CukUqxjfSs97eaVHXWAfCq/iG1
VDVz+Yd9ZxI9MAfSsuyLl9kQOIuwdupNaQ7l2mtsYZNNphv0n6krArGfhWZ0YnwVGtd4bKk6uxFq
QWWFdAqcm6Zt9lVef/VG8+/jxdRHnI4wb6ULuacE2TGjVLLxWEf6H0hHu0zy77Xa/jIWzsqBXbjf
qBnxbGYvkQ7N5dpD36iSFKDNsRRGdwvx3ne93Iv31zfSQlhgEakJkHJBtZlXyTtcbosRNN0R10ht
K4Xes1Qbz2rqyJusFZ+uD7b8xf432CwxyGMlMuNKH4+B3XT7WFL6o6oFyaFw2ob2VKcfsqBip0rS
GmDhshvAwXy/WWaBPk7SvK5DDFsx+xjuWyH6B/oQ42n0pp2rx+FzipjnVrWb/E4fhXoMiq5zkeEx
US6Vwt31hVi44CGFTAKiFORRlpud3lHhTGTIPB1VTJEPZpxZ94rfvPKr1rKkhTR3Mm+lBomnCsD6
WSjsRxGgXMCDrIy9W9GPtz4la1NBaRVE3s8qVn5cn9niJ0ZdiYQCajEFu/O4ZBiIaxpOMx4lXwrj
uyRz8grz0cz4E6aZ9jkZK/Gs5Igtu4Ys6V+uD764rBPbBjwDj0Fn2uzvUkICWOIJw8Ybt/JG42W0
veab3cZq9rUjVV3JDBdPDt4/CEYwEmf9fLAoUZ1axb4Kt4w2wx/V3EloFQyj/sfqUOn8h5lNbQm6
7tR337b3u5ll/qgo7TjpVUt1uLVF/WsiDW2SLFrDFC2FHYWCNWgQ7EYuXCK8rk/GMSHCOVle71q0
hreWRW54fT6L2xLl/4m3zLGcy+aN/egYnqNxT+rmz7gob8sc2IlAeBCq1p/RW3P8Xcq8JgGRSQoT
ICwJ/fnXGgJYMRRChqMRGnjEooC4CaiJbBxsTTZCj7OjoQ47s3EejaD7DWRs7UW/tF0moTWsyCYa
2Lx4YEItM+RaHo4gUV6NYnhNeuezlwBXpwXy9888SJuUsKeK/yV/j4eZBLTXGI4mML4Pfeh7j4Wa
pysX1NI3fPNVUAHvKPCCzpe0TlE2EkkxYDbaV/smGaQjSt/tjembyVaEATk7jcGb6xtn6Yhz/cLl
pTg/+eGcD9oWamjHeYqTqim9+nb6gCtOSFNeXVU1mmLwPMN6P9LsrdzFTetFWjYce1PSDxENsy3P
Mmzy2mDcO5KZfm2lCoxE64V7gHjyrdJJo6t6heqKzIj/Idq8GUySdVBbm2t2Ws2YNOPoTQahXb4B
RWnuh6BKUL/2EU2Jhr+GonFfTiBNWkpTz35epYW2EqEBIvVH3crv/JEAoHrySx1lD63nrBjPL37T
SfEQkjZaq/K00d4FN0XS+knEdeBx6DmogxbGLk7i/IZaibnyMlgbapYzVvibosvMUKaV0Q6JOvml
kPrmmCQyHd7rW3XxxCNoTPsbbv8FSsoKcrQRHMZq5Pyu1Y1tAcJpM2jhwwB2bGWwpYnxoTj03PFQ
m2aH0ddNKQ4VezhGSlc7Gwkq2VcDoMfg0hzu1/ywl0ajkUSrBegZhe3ZMoajr8ZpqQ/HsK3D1rVF
N+rbXvMKzRUhquv76yu5lFTQQKX8QjmEHTI7ikUltWK0cN9uBqgDkfOdal20o2Nyk8vpk+47H4Vk
bK+PuXQPvh9zCg/vNuUQVVEm0FE+lrjvbA1YnSch7HJ3fZSlPQKuHuEH/qkb8/p1PCpQVEuSCF6x
P0s5+Kh3uI8gOXFIM31FdcGa7rh5RKN2PSlsU6JHKe58Sl0UtmnXUDELEdM6jVIYbJvcLDc5Tjwb
HUyaeMiFmn4rvSx+GUJTuY2lRjy0rVz+8KohOSHDA+QsKaM9QrPR3ouV9NQHRXpCq0J9boSU7bu+
7Tc8iKTbLNe6iJKNpmxwqs1fOmhyrqOkxq/Cwj+wzLxqqweOf7DMAt0lwVpsYQTGv3PcXAFF+QVX
sT3+TApH+9DIKnyVQu6TndrWuHJEmYeTlFScYjg6z0FvKAcPnCAP2r609kPomV+NAFESwnjwSQoV
eT9GfbvN6DndSj3SWtgOmBvHkaBstTgPuAWMtqPWiuFzq3uFK/O6vq+MSfjAGWJswo0h/VQOOCOI
KMLNRDOTx9Qq7cDtvaZ1Fan2jjji/CjDsN5aalrjO9Dovwo1Dj6PWqEcjbG0fySQADEhoYDfgyJx
ez9dq7wsbFu0OygtE7aBjszvxyZErUP45DmxU/f5pimm06gro2cf/mHn0p0k+wUzeVGAwNLZq9qW
+rnGx3UDjCo6u7vV4pjMvrHXxG6Wcg1DBlJPng2Gap492YlnNTqKN0c8a5QPvtHfdBkVekmN93JT
qLvAKbSVWv3ikJMGzGSGBXF2lmn0ij0iZ8jRNL3OMXdo7MS3UhFn/QczqArzqI9dWGwSHUDO368s
gHPkn3j6U2mYBdcONOkgUW4+tk3+nDj6j8yOH1VcOTaYIK1EuaVAPjH2aTBj4c7HPA8JhoUTpVPz
YlIQL0R6t6hdvWpx+oE5dX1WCzEcvgBvXYpigAHmhQYncpzYtmNcGmXTexIGdtW73PGHLyjyOd0B
MyX9pFVYi27UoquDv4+zPJwozNECZGXnhe7IhA4SN0mPHrh360f2c5p4R0lpbxsQ1CtX8dIRhADy
Jui7oEjQe7LD84aZIseIfUbfBZ7pygap8spAC5cHGOwJIaBAGWKTzj5eqlWYcNLSVpMoiF0j1VPE
H2sLVn7VPmFzuPK2XxyP1iCVlIlsMmdC5HJQ9VDB+2OKnAQoSYBnPYpxo29Vm2xVnnpxGf832rxy
IYTnA8FlGbW8+2X3nr/PGsQkru/Khf3PJa8CSKB/fClFh1Oy1qI+wrdyyqG8U325ex7sMKr341hp
YuUMvHlLzm5g4gmv6unFxC6cxRStoGZQlzmvF2FGn3QcXZotnh4jRCF9sP2DbPaGDzy0gVItmYH5
YxiqWN4G4eA3rpYU5n2Zm9YTPoPSU2iOzSdFHhwQzfZnK6t8jIeiV8DFmwL/J0+tuwd04q0CsmwM
Ht0IsBOBEtSVX0Il074Bw+ufR6nL/sSFVsX4aTmm2CS1mvmbRIEh4aIxk71Owpflxu6iTP12fe0v
IgJsGp6NcBfQZ9Jo+J5vX+CveIrgNQiLQCpvInto933kD09954gbqdMU/BYGRGcULdpfH/lia00j
A0mCwj0p1843cpEKRQ81oP5GkGYvoZTJo0sKj9HY9XEuDgzjIJ40QX4JCCj3nM9QM/CF8kJPnEKR
UW/A9OXQpCNIa5Tsj5oHhP36eBe7mfEocADDkycJjbnYIzxBNQ6HHrGHPJQ/EwACt9NH57EQ5Rrw
YmEoWEqI9sA+mSzP1fOpRcYAe33K/+RUwgcO1yPlALO4Efso4k5ZOTgLWwXw9FR5h9lO62NWvSEN
R2UO8MXJptfqa3V6mxRdvzd5zx3GIEJJmozS6Vc26MI2YTRqbmBZIEnOaS6Y50WSrbaMqjTOSQyx
fRulqxWNxVFwamYjMj0C+vlKmoEuddVYpyd/rBVly9EDpG5zLtaavQufDDcD2LVQ2SYc2+wV5ch9
JETkZ6eoUZHvTatIByNsVfil0YpzspXNuDAvXobkKRQPGG0+L6uDwNJWWnLKh1j62oqwHrZ106B4
en3TL40DsGoSN6GwdgFci/VaOBYqiwC3hX4jx7Z5Mwa+slKjuGwgTCpKFERAGSlUn+asw7alAhvn
UXLCW5A+QTS0n2019x7KpEpMtwnUsbrJx9AZb1QYoLg0Gk72s6Bt9thXUUQNHCDoSjHjsqjJYSdp
QxMB95FJs/d862htVoyiIY7RCFOdLZh147aOs/pV53SILVdNtmuLAY+yWrULmbgTBvmGX9n/uv4N
FgIdJkAI2kzi0PRbZ3s4CUfAwaaM9WBQZdvEMQvAbDzYbGRAXLkq6g/Xx1uYOcVjAo821cSRYJul
PkpQ64nU6chbCYV7ojfaF9yN650kxdVPJ9cN0JJou7iqP9Sb2ocCFKqJ+en6r1g6UO9/xLQz35UI
JGt6n05uBarj6SeJKtANoFqZ+7sKV8gbl8gsth95w/SqQxgJRvP5WLaHVY416kQJo4969HKRUK/i
yDzlXVv8Et4kNdipKkSrMTK8byotNTwIjd5AYkXuA3+N6Xh56qZ7ZpIYmUBxtEPPf0/WdRFOJYgs
JAWeZUNgiTttwGb1+gpfxv1pFLQo/yv9zOHlGn4zhEMb+e9G0auNM+Ta53Y0227jGXWz09Ii/1Vk
CkosnrdWsF+aIRVXlHgBbCEvM38alUkpwqIOTrHdKp07tKlU7JsSacTD9UkuDvQf2hx2zkVc9iU7
tH0t4tYuct1yVbXPdmNTQeO4Ps7SYgJOeJPE0BVgmuefrNLwPm6sGApsOFS1m2hOukEDwH/hua5s
tSL6ChvJgy+qQQy7PvTlSUFOdNJoo8oFDsiZpXp4SoeNhhLeqdW7RHFxDXM+9r6K33Mn50g6Xh9t
ITrwzORGnbQZpyAxOywUlBCQHnN0KxTtEGcKVuqwLpAAGTpfUfeVlknlxiyH5EaNLP85dnBm2GBL
/rfAdHIH5jpRUahrs4lmAaKE0NVF0ihOVmd4J6nui0eTIsa+zuJxJUAsrTAwxknrD6oQUK7zjyvB
nUWZaBAnCLLWD6j75Uc9rLTdwLN/d315l/Yrg0xqc2BPLoSH7QDnYl0vBW6+Q/etCP3mUUTFXz9u
ieuw/EmMYIZrVCvPJ9TUkRo0GVoKnuA62WVm/ccpY4qVXfmMdbgfbK/PamEBIZBxjzInUNrzdi78
LaP3Bjk4hYglfQzx2zyUVSvfJQTSzfWh3sA5Z89A5gYWHX4JRjeTLvz53EbRY8QXEFqsPB/EpiZn
+9h64EAhZ1k1RaWsK3mEUbD4bJZCDfd9p7VPg9Tn42cqoTpc38GUf6LCEPT7NuzS+KbWEOvABBrX
mI1TVIq5R3Go/q0ovp9t1C73DLeoutJ0g5Fby82woY5xOao7eP9kv0iDGW1+NyiRle49U86PmuVJ
48dusEtsr4ZhqF0JSXRpJfZdJg4TxPG/VyDeRPb05++uUKiZQZ+UDs7QupJsGzmtdg6+2zvL6NNd
X3jtSmd0cTwkI3hKTK/OeRanw4OrJeQhT1kiqV99w+43uaGmD4XaDTul1tc0XaZL4uJLkzROnCwy
VHt2iThy11Hd5gLrMGLc2LScD83YDS+OU9Yf08gIJ1z3GkhpaSuToZKPsZfpAM/CX2HlljxSCz+Z
UtN/EaguuYjl6vtQSGG0EmuXFnSKBHRKZcjw8wU1TdqRld8zllV/DtCLvQfoVex9uwkODff3SuxR
luY2NfFRYAMXdeFhpAhHsrQEoVFYYPHngU7w5yaLcC00Ssl/MNWoGJ7NyPk/zs5rOVIlW8NPRATe
3GLKSCWvNtINIbXBQ2ITePr52Fe7S4qu2BMxVzPnNCoyyVxr/W4qKXbVsoqIEK1umhRSWyTQ0LxO
w4odQk3cwUwya9KcCFIe5YWz5APQstWkG4Oe9gc7iPNpY19mGkgLpq+I1CDTmSua/7L+sXpZHGYr
YpMULtYBVzO6sKlJLxwvnzx9YyrjYUCJTMLp2fK7RediDo7weeiFVftCN5+NOIsPy2i9qTZAXUnY
yU6IPt5L08p+/v1w+2RDYFPMlGuzhtk8CP/8ouNSNp7e6oRM1UMVDUW2hlADqMRVrfRjKbvH/+N5
qHvABjm96YT+fF5qt7ixpCqegLwRx9dQhJR4LbLxZyGVt9VT/zvxcPNs457YtMIs1DkcWaO0KzqF
PTg0ThdWwnLCgf+CQruP37Ol1Ji1JcnRczv9199/7GdLyzcN6IplJtaZZ0ubljnQoF5WV6qj6F/7
ioJCK2bnfk4rmMuUVSORkMN002HYVftq2sf/OaGNUhx1LQ0364uE6+x1l4qTd+qsWMdpnp3vsunx
tGxT9UK3/WET8RQWc8OxQZhRwJ0t6go4qcazfSwJDWN+aWRHL1GWsIiLLDCcfNr9/b1+7O55ILgb
WgXWFheus3O6VzqvHcvePmYS3jLeHrONiQYwoq8lVWVdF8J04ZQuFpqfCnv+xOevJm05xg1i9slq
c02/Rp54Cdb/sODb3wVtCFwfHvQHaWOianUySsM+Om48XXk5KQhm3PRRgpnHPo2NN0rJ7GSVKhEq
tdM//f21fKj0ePrm74JMbwslOe8YpFBXt6A7OMrBFV/5nNKw1qpLeNeHvuSfp6DcpPziojxXp+JE
YKa5I+yjPS6lv1ZluSd7zy38tisWkto4JZvEEIHVd5eScD/+QE4o4AzKTKoB2LZ/7rM1zd2mzB3r
qMh1miJZGEYW4Fw4XcASP+5npv1ocNGMwUf/4HJONttg4+evH4U9/6Jf6X13sp8XxcCEpSVr8O/L
9onagoYVSi/O45sI73zubBXx1Jlzgf1M3eJJrfb2Ut8LroUuAvV+aVoCm+8tfVx/yqXMfut9aSqB
o6wlqZC2qqzBOrfzEOWt0Qx+6dVT76MaxhlDumpT+kZpug89gLnwC/jD6gWeAh8cr/2PqokREhUT
5KNNLsGY+c9l8ZY+b6w2M46TRXKvx7h3QRUqCrXyKTf00ywd+6QgmbyzlOrLsCQmJXM9QNctB5jq
S/4wEuoYGrVt7qfFeUjl8KTFYx1VCQPqQS2mqHblO4lmIqq9pPIHK86wSyj1u9X2pihRK3XzTIdU
IuzJpW5LrxpE0lHbwT1oY6/3cbHL9wg2CV5RMzUsGxx+e4UZG3yZJirk1O173X5q7Paq8ooRHwI4
johsfDPDaKZZ7B+MnmegG/NK4s92azBeDNUW8pimOHeFIdVTrkzdTTNmSbBoHUf68JIn/XyTp+5P
LAyua0YKu8V0h3Ae1Won8uSXnjbxZpecYUwrWpw2l1c5pd7NHMeva5q+q+6g+73RSz+eyoMnpyjN
0jlqTfOqnaXYCfJmmw4JihPDQlEa041WJGohfjNZwIwPeEgo+0m1uX8a3V/zpdkVQu/upTsvO28h
lj7tmyLMWYewN/skaFtLBF6cf1l1VznWa71Es22/p5OnHsy6Fs+AtTKq4nqvE/cV1Kt1kmTyBEpK
7IXbtEWQWyvXq9U+Azo6D9sLGCrlBkT+h2P1t2vfHNsBv+EOA8FA77Ww9tJnpqIRH/QuV/EgSuN+
Jc62UA5kTr3Vg3tbZm38uNAy+541HcH4y13hdveJYh+kHL9by3zb2iAmc1n9LkcljWwV7+R81k6l
SAnN0ty9mdX4mLSZGZX2DB5H7esmt96cBlpGVprJaQaCGu+dBsVm3xBk7Enrt1l3x3hw3py6m6JF
FftGta5J2rBvmqXdr7mym4T5Ja3KCf5J1vow8K1Di5I2wMW0CZrKcv1SS15HnJiDUSODR+D85+OL
P52KLn8nS1cLy3Eke6g4DU6KifeKMmLMn7IMR6U0wXtZlaoRdjqRcpkQz6vpKEQHFR6WIWUfjTpM
zjl2DmM74QBN7x85jOyDKbdmSLMTftBSfYuHzDi0rqf4RjzxdmIT9zHNVcJ2tFc/m/NvufRu89H5
WTYps3FHexyt5VrxSBxzrHVXS4fXQGU89QKRJxvuEKvZ9Fjq6LxAKALFMr9UngHHWUN/Mlt0p0l7
vyDaOSjtei2t6cUu+i8ibb1AV7srNenVa0ze45tE1I9D33/XFvXr1MpvGLKS/904ZoQvIYLVTs/C
2UkzHwdpWHL8ON8ex5fMmK6n1bgb5XKlWMuyn0b9kJDNYphVGwkcGTDohddTpTLQivp1GetHvRTL
7VpNP+xmKSK9dttwXWsvbEgL3SmWIJ+libB/XAM9Kdtozu2rrFFybKzSdF923bxzCuBN0Wolhr/m
d6N2wsR11ie0Yw9z5RxHewTN7S2/USonaIdY3BTWhKVJU1eELcU3ipnFUZ9INsqafEtj9Sc3z0/F
Vb6Os6OjWCy/ZNWU+7KZyt2ga299S8Zz6ZQHw5w42FfEp1pyy39h7aWt3OPo3PqzzskR1yU2Vnpj
fPFKW97MWroG2roc2869t2St3yImvCk648nBwpcgqOmrbJUxXJT8pRrFW+zhzlwRzLDRpvaqVd8W
C3NxI/eGiIPpt+gscteScbwzVuspn2AT9Lmxs9fWDiQWxvtCZCekqt/6rUFvGycJRBI7gYMYmmBE
z2OnOfxFev5qKe21ZSXvdbxC0lK8eu/Zw03viis0TbQ8uYq5k3y0PPGjbMlNyjaDp67pfiR2/rap
8fYkbv8wdLx0Gt37PXrabRLr71yAS1Sl1ddEcb5XtX1l5cQhNtlwnNruJi/sV4Y2z722jH7hePck
giO5Ivrri2qPWRBXNoyPXFhBUQ6vmT0/wUiPrMF9tuzYiTrOH19iZXtTTPnXLZP6wPmk76zOHk/E
PaWnVIo57GncTxzySGNIwAwbk3+vTVI3rA1z3NcMVm7cqamDwlGepKnv7XjEEKjSnhE2f9Oh7vbs
6IEEjCtvnJ6URL0dPMf3lu6Jq+c7dCrTdwUxoiQCWBgFBLlSUdZ2Iosw/TWjusveGSLQWQv+wFaa
D+2Kr8xsVdEiqq9zRnya6uydyYuwiEnDxfB2zVQxUDH4tKG+VLvBTKIMGyPYbpqMrN6cw27IQaC8
RvOX3Ah6lYDzOrnr2/5uaeM7OytvFwMsN037exS+xISr05s6uI+jxzE0SNFgJZQ8d23HP+VYN2Pj
falVMw0guvd+kpvPmdo8zV3+RbqiDBy1/po7beXXDUZ2Smrs01V9WEdut7TwbkavnVknds7kerdp
VUX2ul7hTX0LCfUIZPmDrPu7zh1/xrP+GlfZXq/192qRWLrWyj614m9Uzm+Ez17FDXNtY7IeQWIO
VltdOUOJGM10K5+c7Hsr4VagXHsZBiZpXtY8Nmr7O0441Qdbf7OX+FWXHAQinndaV+1Nhhr+Ch60
hx9q+monD0VrXbfORuxLnxvBVdu2juVbrcu8w0bOV3EjtXVxI5351axWohsr/aFqu5c6U67Bx+39
1HA3w985eINyHU/2Gq7g23scgnRfGO2dO3nfJuHdK7lZ4ixlPw0OtnuKlU1+X/A286q5T500CeIu
fqiKyfDVVn9Ii2bXcY377tq9zQgpNO5bmNtkArSH2cx2bjO/JsXwBXONfbJYXjDjKaJo+g99GH7U
YOsHqShXbqW8Fy2G4KYT/9LVOAlTUxF8K+voZ3qXIZa312viy+8S/Lf8qXGuSDCteBKOkIorq33i
rKAn1XKfqo7q5671i1Uj2jLpb5ekeICAFnAv3fSDqxGfVouAicJezrA3SyX5TZpc5uu5Pd2UHsPS
MrH1QBbmqTYTQbYdnv8B70a5EYPFCzC94SHR3WRLMoyDWR+yOwL44l2t5r/idc5PWCl7Yd7WX6m5
yt3YrgnSHV7twskYlxNXsxyguav9AR27CGl2Ox/bmvTaq+3sGbPWF0vkeTCXyfLYjlMwijrbNXb+
K+kkzJykL4Ji1vK9uUzgKXbHzMP13uTIstuzfRLc077s7fykjNYa4GmUk/E5MIZsukCOlbqn0BdB
jt/soRzYDjIbT5WjlT8WbC39Vsmmoz666rtVt8WD0uvTLkvy28KSTwLa2SHRoH2PVL54+Hm3JZoA
f8jLJpJgDqEtofFDqxgPxTAYxxpMPdRizdqPjOy6JTH8zNUipW1eOtx0o0LrybxtB+/KkMpCAzgl
gWNzTPckdEQU9nPgFpjBqeXjOrnvkMy73ZynXJ3Civ0lwVgeHogXrYn6y1n13yh8Hia9tIIp06co
X3AlzvlE/T5ZXV8m6yGGShdCJ2gDOan91QjVN2KY9Y7p4YlInxz/25pfp4kFBNW7lsam65DaD8x4
PD9p12NceFfdrN1qA1MWetpxb5n2scgdsh4WFOv8o63dErZtvWBJ+261AtoyMTanobLm0OrEegBO
jOpGPTRrGmTZmIYMpF82L2c/8fTHyUES7ykTxz/20amziL1MjWkJ1EZ9spCgUlRld6tUD92y/urc
eQi7VrtHfoOYflUDpkHJ3lSt5Bl+Gw0b0BQAJoqchOwPn0SlNECCFACo7Cql+5JK41Uk7p2YJQfE
UGlBlRm3jYq9h9AGjkhHfx6F890TZA4KbHsf2AxZoAvvoVSAnIUmcxKWtI4M3bo9Wpn3kLuCusvW
m73SDQfTzQ4N3o+mUmS3TunBGDZGoqgaw4oDRrLDKZma2efC2qNP7N/GVrkhUbwPu35puDiKZLeO
8w9eYRwQqpIFUhruzuydLFBrvfVtMk3CcnVayuPuedFsDEgB+VDHVA8cojbQuP1uttRNQ9fir1k4
YW3196raRMx3cl+p6mO1aktAPvpxQZtJJHCsXc0DDBmCo8Yos93DEpdrUBVDclChOzCTGPNosJuf
Xl1oB8MiLqKW7MqEjmuP+asgtLI/eSZttU+jpPqGOoaFMvS3RqFVx76rdqUx/ioGUwQTzXRgoTAy
HIUtq2OMNLW4ny6Z8sNt8hQn3w6VrHJrtT3HHolEai3f53p9J+6j52KJf2H0NlIqdQd77O1rogGM
Q2lRtRvdKPAv1KK+F8ObrCzyWGLqcXHcYCh/VocH1XbzsMwsh/+7yvNh7D3qhVXtpsV6qxyKpqJK
T+smkMmbzZtR/7YhxndECNN3OdZBHblhk0EeSD54rdJaPTi1KXe5ntBxc/weHAxjalm9Wr2uHZhK
s7fLYfGlNrnPDdH1vtLmT/lQEKgy2gnRz7bbhd40/FJK4oeGlNJQN66Zebw544QWfZUcAMNb0mu6
35aKfl3r3m0tY+2A1fWta5bXA5qLYKgTes4xnbndSnWPisTdUZw/jGO2BFWLB7yZzK+2nQGced43
Z5wvOaF8HN9pkKth6DCQx7juH1bHv+AtzMgnNAuojsdRxSt3KDyc9Z051DKvD6DoQIFelWZvLH0C
wTxuL8zvPhlrYroBE5m2CnwGA6o/BynZrDXY6PY6juVF7V2thevUD4qwEse3EOi617WceFFlDCHS
76bZUW6mrHEedL0vsmuSryjiemcxL/xdzidztw0N4z8bvQLSw59/V0LSszYmKFF0ZFjZETqPZYem
lyB/lgQ+P2ONzJeET+xcU3p04/Nk9YIJoCYZAZX4NrzNrQrvr+oLfd5Bcl3bUK1TPntM4M3ZRwTR
GdyZXPmdTLdZjgCQ2sUC3ypfk8by1nRqN0dD0/SLX809Frl219lVFA9Tw/9TN5sPhp11t2mdFu+2
Vqmz7yZq8kKrXeHKu3RVEzijjgnSoA2bmaU5C9X39Gp+ozGMvwsvt1R/7UeXKtfOCwAXaXTh3Cfi
y1JtiUuruxTf3TmXvwrXrExOs76IkYR4scJYee5onta5NskRHUcOwzj29s2kTz/necWamWjMci9a
d9w3zTydcKWTA2zhdfhGvVZ+M4vZI2V8GqXD4MLAcxZraf2q7hpz8SHK9RivMMmXN5qwm85PMs+9
ahpOmlAUOaVOqnVY2/x9LPnJoqMzcPDidQHuPsiPkrrpBcw445ikWvqkFvTNxDHI8RL8qW+7+mx8
SHocI2vMISz0E2e7yzIHo9SkMI+rYlYiwJnZuHa1qViCtWmzOrJyXKFvABjKd7FUKS9zGZ3Ng61Y
r8iYwu1iMdtua1BTN+oSb3Iw3k5t7QqvjfJVLdf2fu5dKe/GdnCzoBZLvN73vVXcxzGN/N/f2sfp
+CbP4CvBQNfFVGl7q/86QsglM2Md2PqIa51721nKcMq0Mnmq6fMdvlyoueFUJIb0O4HBzgXZ6T/4
7dm71EFZMVKGQQjidAbnWYMohRxT6zibZoEpj93HJ7PRofWVWPlYvuK1sXuv2LmWnvTFtL92FUTP
61En1wfLkYkCnKHpWAcq6VCUZm6q7DKBmusku6YPyprh7VMOpQSH1GTJtG9kHVRaxO+U30RmaI9q
27S/NIkDeKDPaddR32pVHibd2Iu9RQP/jcyzagplW3iC+EVbuxu0su9vUH6ZSihwMr9hpGPdrhYx
ORiMz+43i5Ssgfq5jh8aRcWc1ayRFwYLgXXEBY5Kk+2GdUzQg2tKGz84qIPeMb0f8oM028X2YXTO
l1LLP/k6mNZjmYDyB/j4PAtq5M63l7kyjraIm/1ABPsN+jXjwmz9A3wODIF6Cgo1YCiy+zP4bpqy
yaJglsccjHwKs9kovD1m2I7hkz4s18PfN+8nPwoBMbiHiRMLtOOzzUs0R6a6bW4dHb0SUZk0w5Vb
Dv3b35/ygWQBRxDBHegdJqDAhmd0GpnapqjK1jpqRrfpXobmjow27WD1So6OURhYgI/yAqTzyZsk
uAvzVlhDKKfOMZaKA34FkbCOuTJMYaIpy0HRnd+plNPD33/eJ+ARZGHQa5AcxL3nxreMopqMKFF5
VEWSOV/zONd/dl0a2wzAPHptoxVxcvz7Mz9SlPhdEE5hm24o74f0HCIKV7tq1OmYM2FwsUTRmpLM
TDvNbhfX65P7wSl0GdKmkXaRzkUz7by+1TevD897qmGmbgHic2LdymJSXaai3WKGKKHUm64al/57
aU6VBkjQDV/Hfos0VrGIVPwlbevrwlvIE/RTZTaG36UsqtdRw7b/oKSlNuwbb3a9XTH3gAzClDL7
0s9NQh68PtLPNJDgzAuA2ifbeLtGbFjm6AA0Y1uhP87g0poTJ5mPgiVv6F49d/CzVLjdBRz6M+QL
TwzsoyB1UzOew+sWgWKO0WFv4OVqZv/OBluxb03CGdIH4SAUiJqhyPXjoPdxHBVtrT2o+Zj/tirp
7Ch3rcUf0fzYfqJlKW320mnJAaMVR73KRT58bxY1/jF5fXHqR8XWH2xPasqFrfPxw2DPAKZDmUVk
DK7658tqXc6Xkf18bOnwIxQ2ZQUy1tHtLdN8yabgE6on7GCEfVuKvIN/7dnTmromvVWVKYhUFztM
J5XuOYUCQrnGkaMHnUhxe7WVTPtt6zEZ1m7WxOqt10zThavyw2dq8JewahqufTp5z2fcjHjsh5LJ
CvkhplHthdENPvTh+gjQ0N9W7ZBcoLJ9OPW253GSs9nYLh+OhaVVx9grYXzGYsx3uqgeOsWhzR8R
BLpEtm/gUnaBl/HpM3FzdqD6b/ZuZ9WATBU+bMVLrpocqkPhWfPOlaTbaNzjp9mZ8+sKQ67g72fR
Zw/FXZyIIlDhj+Wc7oEk5EtN2oyprj+7PEt/F5ZQGPeTJLKBuMvqO2NaXhKWfNjIvOANtMdddvNE
PieAq/08xqoOA3ViNKCEVuUWZWiYS3YzIpUvL5wxH5/G5wKHDq4FVlwfXm1ZNHZGjEdJ9pMnnmrq
2yC1u+E2Vs1Lp8yH42y7iTGl51kb7dw9W8XM8ES1TIRR1KuXXIt2qaM0zebHvy/bZ0/B72YzZ+MX
fdD/FGqfsFfM7KpHWnlAq6Lultq6RAj87CkwhKiXoJx9zAYdFJlapUcGUlxL43piOB6UeNJcaFg/
ftskdMJvZDdsxcx5pMCiZEsrDQi7bumm107WoVdULdwGwBmfyMm6lI78cctbENgpaLgDSD86J7Wp
hIgPBiroK4wz8WZojaK701a8Cty0GG4pX9NTbySpc2EPfnKabs81USoy0kP6cHaGIQMTwhnY8k1J
7E0JpwHGVTSbSoO2lKGJYj/k8MPuCWsE7ciLS8FSn8hcIANvpH3ofHBXz+8/F/+3LQmDAFvSUEXY
EjJ32059er0KgGqd1/2W9WZ7xP4hwSscF2I3xIfEe52zKjH3f9/B293xR+8D/9zd3KkgoG2RNVtr
9q9rv1WwbGpm4R2doYgjcpUehOgU0K/J9rs2y14HZndRpln1zazG6YXa+R+W6NnjN444EnIWA4bS
dmL86/GdQxOQj4p7hMbX77JW11EyMbWdaqJGuwpiRYJZM5DgCk7ALDCqi5RR+ZzWga2Nc4icJA/E
vCy38ZDIQ5/K9j+fzBbq/M2HCakFDLWzg4SgyEEY0+geLac3r6e8TUAzYJY0pKMwofTUXdIK9cKq
fPIt6irVMKcyAT9shj9fS5bMOjXG7B6FanSnxQI4zXPJQBsqMsPhuLpQk33yLeqkycJFxIeb2337
e/61DCLRvL5k6HM0K70FuI91eCrxCC2xQzDSE4cNwG/30d/3Ht86/+758hOe8o9SYKsJz75FdrkY
OrN2j94aNzdxW+sq1fEkwqxw8yQwGxNVkkvwyxvxrfVNNjlF5GStc4Q2ZDJ7riYitlfH+TIW1RjF
Vme8N8MwP5EP3R9Flaw7bdkINk1dZkzZvLq/4X92Ytxnqnmf9AnYdmVNzq40W0LLukEyF9LHBN2Z
U1l3raGnAXFzRRTDMv/qdmDattQ7NDdz87gY4/KtqsGRgxSw93lq8ZaxNMbaYnJ9biD6TZcxdoV3
wM1cSGgjW53mSUZgYiSCqV4DpMA1gS0ZSKCCEwZWrkn9tXRhNUGjS+zuFJeqNH8NUoJplf0KuQUw
ULzQtQjTtzTcyQ5W6o5sjTjO6FKqpTjhrJ25weQW4iV2nOyrMNe898fJ01Diu0JGfWykXmDPhHb7
y5KObwR9ja+95zRP3mTEV4ZXqHqY5HP3JkQ1gizrcbiWpXl0a3f161Hprq2mUe9zMbsvQwNcYJuZ
Fs5z5oXK2riniVJnN3iLvM3gfIYzBNNDqo9aEs2G8WN1pXuT66u4t3pPb+BDjPM9c77hYEk1+VbD
wPPzeCneBl3posRenQ3KmV+J/q5+EFZJROWsG/t4wRhsXwLZHkdsKNmyqVbdpa2O8VyZAdeIjEGE
nwqNEJ7ZyvLITDaQolMWL4vQEKrXwsqNaI3RMpJNt1j8u45zUOWs3Re4WbG3mOpkSdy/Q15q95ol
5pttAnUwUYvcajOZFTCoUvOHwEct1OMiPblGnYAKEcr6pPVufZJWk12owj/5WreamFvM4sTE1eHP
rzU2G7srhjQ+xo2XnDyLN78qerFzU93ZSaZPYWNxGP79YzU+EBZxcCJqbCsNsLf+EDkEpx9z0dGL
j9qYN3exkFUfkoIE7b211vlkKbW9BENp64xcyiX5TniT+aWtcVgL4Dytu8Vdx1vV6YceKk+WAXIN
jWkHCV4pFjAubMZdVedJ+9Xsy+4XHeIq/EpYjbVf21y/RhxqeL5M1/hdnS33Ra1LJD5NX0Yp8mjf
XWDRKJNiX8q7/eSCZATCKOmfCeGHIUEjc5F4fa3gpOKCJa2xU2LsBKhthr1sjSdb5OVvEKT1G/yv
utr8/OUlK9XPrgOuZwz1Hcj4OFv/ueAqkGWiUB4ehUxEvx8Uw37IyDjcF6uRbWAWQ9wL194nNecW
RaRB8WYiyjf65yNFYWTY2NI4N2MBpIjWQL9ZzLi4ZHD8SUtA0YHUjskPUvrzBkSAzQ3z2CnHBfq1
P7oaWfSJqLyTqs/L8e9b+LPf5DDKcgmRgnB7LpnUcqfyvIrftNpO/aZ0a16GVlnkdfjfn+Oin0dJ
DwLwobIlQDuVde/ExyRptTCGh3pX61N24dd89uZocFBK0KQaH7Lu9Cm3a5oCDCml0I62qwzXuP7Z
voNl9MWL+uM9vWkGYHXbGH0wHTrbDdlUKm3Sx0cMa6zHjIKObw/jSOkTEIIHZ2ebcRWCKOXetdMD
Gp9wq5heK61PvjCy0qadNsP2xOckZ4Q4ok8SF/brJ28DoTwzfPYrNv/no0o3teGmuElyBcA0HarR
6K7mriV9pmyH+78v7+ePYjjAIITskvNxjG00XtmpinLMdTvZu966vFTVnFwvbl9dOHQ/eRRlAo8x
8VjBu+fsva+LSZqFp8dHs9tiSwEifi2K1t5PrhFfWONPHoVgmgwhXp6xafn+XOICCgOJ07WHFViG
z2GZKCejn+xQqZfi+e8v8JPvEHHu9iFS+JFIsN1v/6o2Kwy5Y62U3lFFyDT4SylKw69j7LH+j99E
U7vpzekwPoiYOhm7fe3m8XEpnPTa8EYCmIdu9st0Si9ok7c+6ayS5TZGi0ZID6Oq80o2nSwVAkQR
H62pMOA26s3JWxy4JSU2JCkzpUClRA2KBvLkha3/WUeLjRqHAIJP0/1wVjv9nBYAZcrRHuz5avSE
iHo0scSfVqB4+OQSMgEKgvOgiA1/zh15wDnf+PX3Vf3wBuiSdOh9uB1tR9I/bv7/WlUFwNWaQTyP
Okaxd2YO7XxU7cnxVdkoe+TPUwynq2t/9EpWX8JDGUCeLwCPxxSQaSxZcybAz5+bCkKlsIHD3GMs
nf5xjNM48wd1re57bJZkiHd9Bu1qhh1Z1Ol83a/Eu/uz0yrhuBZDmGbmiYFXHIqyGk8pDUTux5Zy
D1njlxzULsTbRbBX59lk6ItFZN+RZmVVVhFO4/AFMZUXFslsB2tvtF+xdIj9dp61707ZjaXvoFgL
7UmQHEhN6HfM4O8kqKM/m2L0xYobzpABLOCYJXfjZq/LB1LBwYnboGxibZPdTR0FJtoP2gZ4uF6W
RnqaQs0alypStHQIXSVxDpDgM98zRwU1hpAhAmexQ2JO4LLi9JEwOYTdFgY7qcRtoKlQitIlS1gj
2G2ZLfHf34IGdL0lhbjDS9KDSpQMVXuTsCS7qVq8w2zz89ns5v0s5scKYubVMLtLKB3FO032NEdT
qs6RaFbnig4+8+0ReTnv37kvIGGEqVEqX5wBHtQCz5UXqYgHpVvelkxau6ysunCIx3RjMG2NnrGu
YSYVFequUCORGl+TgsTPpUnXwwTrAhigz4+2V3tf4KCPvlMOzsvaWD8XA335MhuvGUymIJaJFSmE
zb0ZsWe9Z2nqHfONukU2PNQjd4DEaimO9wKLub3qvPG2xjb0NzktikBJgvtb4pq4B+b9+j7Na/Vq
NJCWR9vaSBm9e2ym2r0ydIj4fd9avj3Jyl+pUQMkuvlDmraLjxZBvR1jLX8xZNlh7OFVe3VUuK0S
pzhCbcx3XmKmTyBM2qmdtPbaJUspCYq66farXceBNRBxvQ1so9Kw8Qu1n5yKhOWqHvVNTaHHT3gK
T9dOLH6uc/lzBGLaz2JU9509utHUZV7h24XW7lwKa19xRB8hep8fR9k9m+m0XFlCHXy4girfTuv0
EGlX66VuhAhxwvu22GUaJeQ8E9r04s1jurcIrwkyrXYuHNwfbggGUkBRxG1S9uJUcHZDKOQzCFNf
uCFa7KiDfBTJF4cy/5IR/IdOCpMopoHAOB4eER9sHtKELC7FqxJYmVq77Fyy46pQQ/n6rVzyxNup
GKlXYZPmxqWwhk9+IQZ54MbkyDL4OofCaxUX1iZxvSOGZukO8xD3xaOVuOAts13af9xK6A1RZxNQ
RX2NWePZobg4HpUJFdER6iGcT8SfcAIwZWuenDU1hv++asDtiPGI2KCWPxc5Mn3p0gz17HGoVDPK
RRo/elh6/tful4P+3085a4bKJdYxgEwZGaYaZGQYdWE/F//j7EyWI0WibftFmNE3UyA6hXopJWVO
sFRKAtwBB6fn69+KO7qVlVZp903KalKFgsb9+Dl7r91e4q+b5V1sKBDDdvnb8/rDnSToC1y4ScQ1
u+1vV81UtkxDL0OCWIiFt8tW7uverZ7C1vvbkO1Pl2L4RM2Cesz+V8exywXUOyjRcGBNQBfAt/hW
le2/Rlmt/jLA+MOmfUFfEFFJuBgzcPufu6bvrjhCcs8/dYtajs3guync6SLZ8vx6LFn6bN7/Pm/0
X2rof51omerR1qTzDM6FHvxvDUdJfhDM0MA/eeiLkiBEEM0AtRGniI5nPKEQ+Iso5A8X5JainzAp
Ti6AvX/+0C4f/C5ncnpSbUPgz0w39cvvvIDdDZK9Tg3bqf8yvPzDc+SSkYfFm+qGo8I/LznVHcrf
xjFO4zBtZx8P3lV4mTKIwDL/UgL+4TFyFQak9mV4Q5zaPy9Feg4TQ4X7UFqeuGan9m5HNo90WjMr
NcaoSVcG60eZVSL976rvDz+Sr4FWAWRv8jR+/y5yMWWLs1rhadvG4Y7gv1/Vkld3aHyDt/+PK0UX
wRvciX+f8JZmIioo4ruvdKCuBpfVxesWgFle8beP/Q8vCxbt8CJmvRwcvN++immwosycGe/jByM3
ce1HMSaA0fv3GQxaHjemsf6fGyEXazinyf9pg0P6u9S3/6t89sU8ezZdrJNvbxdHjHUpJfWCwF8E
D/99J/+093BYZv516VL8a1cY+yncAA6Fp87LjJsIvRTWnr/mwf7pJv7vq/z2xQ0B9okKLgw9A498
T1vk6P1VaEH2wZxqvQwTCuH/+9tIxgJzLMQJoBV+h5Jwct3cOdeUjb7c3nTjdmQkZ9aQRJNYfv73
XbQYxvBMftteyapBseghzgAT+tumUCJfKWrJKuYPxCXSyxYgCpx5dmOaJQwXmWsv/QF5/y3ND+s8
NjBDUsQcAMhyf0mQcOLtHOW6N632I9P+Yxt4BwsCfUxHHAMAkqh0bmWREG/yVvv5ld3Uj7Id8IUh
r4/Ndt4etLZulFc3d5PpNDs9iy/8qvgVo+EnyOQPT9J5n73p0+ol04utocca17UzXa96KfeWdMRe
O4Ryx5EM/T5Zykn5ccQfYyU+vf8LbymLkkxY5T5Qk/7m0nT/gatThUlGLsKhanFNRc4YHXIzKHS6
OXZzgLMQ0PQP0aZ0oX1vO9o5dzbOcTVGLysRbljESyshL8ZNAVvmqHhcUkeW9TE0czc1ZI0fSXsz
49h8mYcfmiH/0dSFeZrJuHq11i0v40yqyE2Hshlvp37crjLTYPyOfTTpGByfBlJV75iYevjxVn0w
S8zGmvnF22i24TdKspoT2YhZFZbgUz8q3DBClIdsWH/a1vDJdFgdumIi27N6u0gzDv229veG9puf
NmDAPpbKiI6u5MxU9ixBuH39n5UDajtoSBZBlB0NV8XUy4OUjTiIZa7va4438SWqccGoNg77aJ7X
05Z74qewhu0w5rbY0U8uUr80o9OwuutxbfCO1et5MWzjGt/DlPjVNqTrYLt9DPilJEtyXnaUJuWu
sqZqxnEskG+vgJjOeDaZeNEH+O7kdnekiZsfV91nO61zRlQWpwAe5Pe+aSoj7uo5unZx3T0VOqtP
ZqgmPFuB+yNE4Z1mpWbCETbebq4wp3Ms8uKBU86uNaNsR8Crest02R59tNov+ZBVp8WwrH2pOv9+
WjpCBjaspHci6y2IAIH5EhhG/9ioKXjCh/pgZKM6LB4J2WHfRw+2I814iprX1e6Ha6cwjHMot/x2
oIRJNJzxxJDEV4pwQHW7BiNt99L/ZmCq/uh9h6lgJe3mHcGJe3ALfueuZVbopfXl29h1oSPmnW44
PW9Dxexf1lLwU7fsk2gt98pxMvXslCPDNlx79q1LnfbBaVre8981524Lce34UuBKqaZpfjHMPJhi
ScfwKlS2Tqx+8VMTG0cqpD25OwafwdNWtOrGylx5Kkf0PfE2yjxt6m05ls7q/yhpn9xs2lxvXXsy
9lxhBKoKmmLKAvmD0xeWhiC4Wqw5OjNuEQ9sRNmXbzbBz6bTJYmagzbOJQcdwkTN5ovl0X1qt3Ld
11Mxpb0/fV+yObzGwjPeaEfiSe/1lFh4TJ63fA1SVzScdKJcpEKsZtLb/Z1t4xskRFLfNuyS12OB
+7LOfPdcAXg+2UPgp1ZfNMcowpOlSBjuEh97wzMD/Ymjoy5vunUcEBXZzXdrzuTRKOuB1Wbq9r4I
aZDwOd7iRL2vCtP7STZefTN5A9kK2rwYmBbhxhHFxS6gtkiwCSCdzAqTQA8obb+MkC2Y3TQ7tXZX
7YOLDI2RSPW5TQwEY5fm2/dmq1kbTBNbY79MID+mCTm3a04ZNS0ewrhmIJvw24K0W+XgQHsY33O1
ioPfNU7slY5/kDlPirFP2e5Dp6bmyGT+Us928bD2W38IjXZAmSC8gz1BqVnqXh/qmdCmy5RRXmWi
Cq6kb1dp7zjro1VULL89k6QHDPcOxr7SuM1zkvswavYT5ky1BExbbGPFjwVe9jN3+txLGsOHr29V
JTRJhn4sShaMYyzvsM7qKGOxqYR+mrVZHei248kQQ0ePhsTbLm5h4cmjDKbukLuePhJW1j8j0nLM
NB9b3lSPRfFMYjI/0BwL1n77a21X64NjEJ+YRVcL22YtvE+3MtTdihrgqjaxazJZb67gh0ZHS3jV
6zR37sdMH+yKkJIpkX1LM8Tpht6M5YS8PiHbonifMXPdcMQaKiSmtvtVeeOcmFgbj81ido+KPyat
C8WwSWq7ODSAHfx9V4pt57EkXLauebYT1rXmQMxz880gefmu4guu43lyo7O9RJD0u0Geqr5Q7CHE
LOhtDe7qclHwAb3S3vt5Ri7K2jLUtiw53uSVLtM58yj1MiJPe4QvzDeQ7kzHcZw3K6YEo/+kO++n
Jgnr1zIFPlW8bRyteXqLzFrdtLVRvUhcKfFgB+OLIbxwjK2u7G5F481vyESaqylbac2V+oee/OUA
Em9Lo0ttwgo5pWuPacBUI/oXtz6tzvoRuSWu4NInya3BCb15+iF3ARBYIRu0lTEEV7owju1gFSmb
i45LZgTxsrS39B0O84hRsKYp1tTjjzpfP0aHbTYzyhMioFHBS4h+mnN7uxiGnzSTxB8/kT0Uye+2
Mr9q26wPcrXDK+/iYEFwgvVUOD+W1cXprpAyAycfs5u25EkrglFvXZPU1Bh44+Cicmaiu9brsZ28
X/0mofcDg7/hfA1cZRocOBHteCyczroKi+XdF9tb54odps7mYa2Ejcs5/77a9ZzSAjIPysYfORPD
lsjMG6tdXxfTWeeexfiXRpXVEeiBo3f6ZS7oURcydvZuhbEYfo3VQZGCf9NJvfcH4dBJ9JG1WU2R
IrhyOTtgn1C6JY4o7Kcd6rsvqJuXewFqG2R+oscJMysXTALqrjSLmnuy4x8GP+tjm95v6/b+M3vN
it8cFZmHSD2qiClIWiUOanCuaicooljk9mdNxfEcru583eO3Svzaza9FZ7IJrQuGchNnpEl5mIPT
Tlflt0lRR2s6Lt6xytb10TOc+VoWiq98amNgAj8CovYOpknlmRe23tFGbZPN23Tqz4MbV/b67jiI
aFYvB0/TmzTinfG2c5cmptH0PIfjE98y3tWxupktLQ5t1CiMRLZ+8uthPRZ+uFX8YhPfbmgUb6On
HwNa5wkJw9vedEduvSLUKDQ9ea3xjaXOyKRB+mF2sudMp7LpX3Utr0rRyqOH4q6KO/zNmVHpe6gk
4EAXOuBZ3+U0jPtpvzpL/aaH4melfftIIu+w02guE05qNg60gu0E5h9AOoO2j9HtOqN4oH++xZGG
P8K07zWn776f8vzX2kck5FLyxZ6cfyK28WIZ4gHDQz0T8ua5GE2L+hTk83djdZo9OagQWZBAJdBN
qmSprWYHv6g88VWKk2oMlWClM1IjKvA0WoaZyqK5VqO+rTeyXU1jyvGOD2epK0VVGXTXsrINGso9
FOfaUtc+TNwYeZuf4trq7mmTtftiwdfX2WqNXdVFb1nbh2e3c0hDz0CE5ku+JT3W9KQMbIKcmRZc
677IzlY3GDeGWfmxH43hkXFMuTMX9542OMgGnkaSO66RM1oYv2xvuwVtZd0x/rj38AQ+R4swY2tU
1g5Y1JZgXrwzWkMS+O7vGjbON86EHSJEy0qo8HwsyetwrpaQ9JNSyScg2FU6Oo4R076yUjeL5tgs
HbyBgfHu+PNDk+dvloYbobENFl3/bZKzsa8WYSf4p/ayX2GZL6GSz83AAsL0vXyRPuVI3gCinYnE
YspZ8vDAfVPokfaipeOfJ4dQetwjfsyDnuJAm+AcysW9cktoVV6zfQuFAn4TtJVHh8Vddzmi51TY
WXmceu3drXXf7PBBbV9dG83ci5wdgIouyIvPsJ6dNLIvVWOOuwIPFMcymT1omknXtSaR3rC0u2dZ
XZ7WykO0XIwbrJINjm720SF/4ijUTeeC2cF1btjdq0/DP0a3tNxtPtVDaDiPiCyOhtxOajD7HfKk
n0NWhpAW/IdMtxQKkzCfm5F33hgK6xAOcm+bSvGhG5cqs35nQS/PQQQDp/FejDV8Kaw83CNz+vQr
s4GNG+hkKbIqQdx6Z/vVsJeAZ+OZXTzpKh5Y0DT2EbeEhOZCKLa/sN4LEZzJNhvPLjMzW3sBmIh2
2qksXJN2CB5BQOEm6MT7FqzdWZmVnTSEyT+1aohOkzHMz6UPDKEoIUBxPm7PZpR3cTBJ77jJSb0V
jCIHpj+8WsGNp2X/7Hv99aIcmIPV+mRoHFOGBx03lm0xP82DLVEy+EMaLfW5kvpWeP6nWxjfWnd9
VGTKsGpLnKkOZ2LQO82Xg708FU23HJUsH/0aORi+yGRzZHDbZbO1K8zxh2vhnIlsEs78tpKphpCW
qArXpBsxDB7C4YHc8AtYBHO/G5TfcrgRidEtThe7en4Uk3XN+T0H/rWUCWUpVA2wJVejtCN2EOLR
KP+/1fpCLNjknS/ttw7Yh283975o936kTRz4sAQWm+SnEm7rTgULwZ49UnsQwJynHjY6AHuvqdxb
d2BNLUKOCcoO2P+Dryps/e+IzJzYafN7Sc8BRFlvn4MJHvw6mkXs+Jxe3W0dZDJCzOOWRkdHZfVt
4M7kw9EHgH/ThAAf7JmlhATKb0YYvnk6FIldslSGVX50cgeCGfADTpx3gSleLaMVHHV1nnploePC
tNanmXPpcZur+YoAtm0P1irYq3Vy7hqDr8Cuiv6MZA5bFCyh97ZU5EUQL52EvjZBc4Xqm8SGel3B
mgtnz32autCPV8jNiTHWat962j27jvqx1S6YCdmF8eZUZ1WAqxwo2gHlcI8r81fb1PXeWJcny5jQ
720mHZdw8Hgz1BEWztTv19UPIJG4/dGy20Ors1uluy8HtErjmf4xXL2XJsjV54afjqYz/Q/sFtyb
wloj3k0bb/4cJprNOB7G4n7Utvu6cNgf4m3zq3NjaI0oe2r3SMMQvrhBahvbvra6+VgWUUcze3sf
9QTRj+I1nXvOIEZEBF+bs/5KAknRL7tzymeP/hzQdWK71DKcB5/Crs7P0lLLzjTC53JyftSA/Ni1
yENGfOML98Zs3cOowDRALaiehmIcrtqs3Tvtlh+AIugHYyZ6iWPszzUHWVZlVQA6pXsOBItv5FTN
oR1LyBSQjA5RNpIvZxJoz8GZc1MPv9disnIw22W6GXNG06zPkFUuSn10h7EBUJgZQfU//xJW3UtJ
CW2M4Ue5BDfhXH1nCPS0KmtM8nJEd9lVj8Ni+bvNG6078IyZPIc+pbaOnBr9lT/rpF7ExuILOuEG
rob10oqiZj7ali9Fk5v7pgvN2yVwz2pb/MdZekk9m+wujqf5CHv+jUEaSdjBvK9djk9b5nl7nyyb
nQjDOmVW9DLm2jvkdrACVDGvrNoTb3mnDuTfXhHyd99Smj7OZvaQs6DyDRl3BT1mAqycw+KMrCd1
c3TzWR5M7TxEvV5TOu6vq7eau8HxQX6Yd1mOhnQav4dqe6jnyoO51/iJp1ozdavtYSpwUdvm/OGE
skvXvHrIRe5dc79gn0ms/WxrbsIweknMdu1SiU/42+pRISy2r+LRaOb9kHMAihrEMoO/rtdR143H
qFs9+rgkWDd1ET5aaABSwynbOFzIroC/sNK0yDM068ZjI2yLHybfVmHO+67hkE0L1UgIU30KpiCM
I1Esz/Tv8HuX6ltX0WFqA00latdqh9U4LACIQS1y0eyTJrnJL+UC9DNKqgwFtop4zU914eMV4fIr
Z5p2Y9TzsAOxwM4MSDBWLgMXFo36GOTlewOT4TQzrzmoblY7aE133dzZ+25o722FZJnYGY/RJZPv
Fn5nbJIpy++370WwNdeih5NQZCCJIVw1ceOFfiJW/1UMwmIWSBW/ZB4cHGpSQptOoaiQ8FsRK2Yx
xtHgnMXgy9iEh4OXTl/lURjt6LOEKTo3DlORypItCj+dzv9eQLhnLD7tusqnsrEcGDOVuuppenZm
yProVyV7TnGtopApq3lJxLO3OwNeXNIbxROAp1MIpi3xLPmBVY5TSWHA8iztsErzyI/SIO+dQ1N6
ENpwvtAhoL9Z9d03L5u/W2X/WvFoklK4OS0LYT56OQBLmGBubJUQv2G7DI9R4T1uRmaklPnRvjOs
dyT08qMsxiidy2k5hRBRd2UXfq9sRJa8i0/juFoJYbpz0s3D55iRjNFUIr9l9PHLpjlAv6xUsBWZ
da7Bfb2Y+aGI6lerqd6typMJYQ1cl0eV+lgIdmth8gg2th2OANoHJOSH3bRDoLV8elb5aWTWE0fv
y47k1ss+26wPx+D99+etu1J5+zxK8iu0DnyKZoxHwq5LeB5+k3A7qr1lV1QHbf+JTec7WHOB6Lzn
LxKwx6x1+lBhY+6tfLubqETQXdTgW9hkaXOKD1WS7ownbbuFRPBzW8fuNhisV4viheCwOVEe6hvG
g/PO0fOSMOp6qwDzMhscUney+j34ISNetvkSaX7Uygp2Rd8y0GhGHzwUzFNllceqLzsR49GY4AQs
D5y0kdlvgQRFYi1Lfk/TadtlQnhpni2/qsntU4rnPK0DbuNkg6TIRnlDpsFtK+r3lUMJJaNxFOVc
p/A/wg8/WF/D3r03bXXT4cbOlf/cR4q3jJNH3FdZeEtHITcSo65fPKDO18JhAagt607WmXW29PjU
1V71UGG+o9dP1kHQhSXfH4d0jwlinCs+9bYBCrEI46ERHKHkHIGNorWc0LNeiGzwnlZzWmIxmG8F
cFyIuQY56Hb7UHsOzfDCKeOAG5pyK49jX0HHonNF/0Rg8GE7UXbtPqgORGzga1qwwXIw8NHt+nDC
CIK6Zw8Nh4VaDUGitFvtrJoVYBgAN5I4aZ3aJdLHbTFvHQtubWbZb6sX/GIoeJ9tTZ52ug3pS1bm
PdxEUiTCFhdnhxbKL6fuEz0i7iI9iWNduPp6onGQuNpyH43RpZBSYbYzwsahPpTOO2Fb6kAv24TQ
tb0zjVsujZM1g0wVuJh/jPyOX+SkQViJ280iZMwdh+o0C1uldic5VKx+Th9bynDHV7LAEp7acD8w
L/iBE/wzbO2jhKv9uA6XBLbapc0189ieYEhk72MQfrRocVOVzxYOwy6gyMmBsbsXuK3f/mgoDkdL
T+h+hyJBL//CPjW+zZ03pGBoLRwc9qO8XFYHoeIMteasIZelP/PurRk+G5nqBeuI6V275KLusDDX
tKhEX4VJZ9T4HxSYuL5084Tn2KWR0fbk0M+Cvp6C1YYgb/ne1CtMutaA0WYWg2TmQBOxE0a5G+uy
ey2M8IbkzkO9DsOxZqy6K0bq/YuHKt4qe4Bl6X0NUf3EqZdXvzevKArL+JK8l5Q2gjoEF6xWWXuc
HfuzgOUAjD18LM3luIFmPfLSLqfOqcpH0J5fPb4/SLre8kN7E5uF493UckWoVG8G7WHR3AZ0+/Yb
NzjNAsRbee7ZHPtwu/XOxpMcljeH/MK9vUV22pmKoMmhDU9hNkdJ6BYvQrmcSbfNmWL6nW92rwDv
TpeTFmMce680bcd4nP2cpLJhPEOk1LHfNz/6ZgI5R9f1MefJXGPq8B/U7N3TYp4ZvS30xVc5XzfS
CU+zZdqvUpNzktiREIcSu+CRGYqZoOU8dsrEJeg0IZu7oknN4TehoeolTluHb0RUuKxAlBaD7p0k
kit2uSwQN4yPIoiVsvrleUOWZp0U+66oisOmkb4JPWiq/5r4Aqs09t42/ewu2GS75TUyTNffjQHN
29qFUWh3j4u73tF8aGKIFORhT7l6z4cG4U1m9Q+lV786ofjuL7k6zc6oEx7aQxtlb7lA40QPH0Y3
fMN2FxnDupdF2TAm7EnY3hijlBCR484FWjmZtPyiqP+o2JgOtS845ZYet8Nagl9TWF00haRv+/38
YBrVJwCvcWfptbr313BOMFPqPcyzs3Y9IANrHbEBVBzvQa+As8Uz0wVju7cGk+GB6H5OLjnyiGyb
mPNee1IX5R0kgX7ftY1MV+kzwUJB/GMeqRr0NJa7ulZhatagK9ccevcqPnvTe29D8KCFT+6NmDkU
qOi5aILtJDc6Q5LK4KAFnMIL6e4CXDur3viahflhyqx7rhZmOKPn0XxDDp4KK1qPuG7Y0t1qPETh
JA+t7YikDoILKXkon0JJDUC1D5DPaADZtijFxVdTAS2VwwZkDwtbskSbOOU1ArDe6h4rDyUskArj
OJkZ4gYa37dy08yGMcU/NA4H+Eybz5W90P1FCsFgc/WOVptL1uAGyqHL2h90+bUB/REpKHTZrONA
jc57N5tMZFeTX7IxIK2tEjNh5w87Nt7y5GVAKqPLUaLiT5GhDOLVDH5g6dG7ddTBLnD5DPJmbhM1
jHS2K795wB+67dbIr2KQMurOsdR2O+aUFoWiGjGgy5+kWz5HxsVt13beoadhdTVxWrmXPe1UmzDG
szk2IOK9vv4wRP+GIGrmhY8Axevmri/rXxm9dwOIS1q54jn32o8iBJi+BsL4Titj3fvKHG78Qvl3
xZBne7rG72Ht35ZGB4htgr/eWUNaulb2RaJvfXYKFujaUdW1GtqIdEK3v+0NpFXKFs+wYh/YbUeE
uzTaiqg/Oqt31cpm2mdhBMYB6X28qWq4seraPDfVlh+FZ8D/xHSU+H7+wbYOVnoiMoCW/lHClyVz
hJaZNpd3bqYCt9w95bxm7H10Trclu8/XcLcCgrxorJ4NhSYYwa9KB0BtNDbV21w2Hw2oumR25HvR
Dm+thIiMlCKGorxd2aJm3sjsCS67pusu6pSQ3xCpK6jzsK4TvzNf667Glzcs31tDPbjt/KlKiMrb
Nry0Hip/pDoFzxD+LAUEuY206JYSXbU5lWfoLz4dc7sksCxXbXzRayIJCKznggCgPF4zLV5L0nkB
fQV6220z3OnEamEqFxJ5K/30/bi51h6uesVJqnmx9BI9LxFKXEdCUNfDt63IM2RfFiKAwpBH9Az3
AHXmPbkAJ/iE407mQ0sgsWpf8nkdDk3H4Z6FK9rBx71fmuK5LEIDW+YQNvscG20KqxtmJoCtUYH4
XoMm2Leuynam3467oSzydPOyX63ZMbLXWbkfLQvRQE2IJWo351QO7Uz8MAEDHLmJdxWkhjaq4e/T
6mGMzKeonra4tfzjNK5GWhYdsRwr+gHonR8WgwbwbK/Zquq9MGhcZ3bWH9E987kr0nfaLXvJoGld
Nca04giFgGQoaqCcuKJu8Q5mX9N3plJSvLF8qQwQ4PU9WOPlKNUWv3C5NvvIn+5YhK/aYnzFEj/S
sg77a0S7amc4hg/SsPcPpuih4fdelgbddl1YBkT4ARF3YFEVukVAo0WJh9GsABj3Ytj1tQiwyBY0
jvKio8Hs2NeGv75sgTs+tLTXKCxps4zOcB8VzUNLbgbcpqY6FUy7E1Y262jhvAP4vDIw51Bpl917
1ZLnR9CCTEyH7jw6b5HC1VyunG3RKWrbCs6kO90FG1hkkB5NOvibuRtplSeqbbsqRo4fIqAwOZpG
9hugHJTlJcWnPU/ivNnsGY71yVrms2HRkqV7XSRGyYHcqMtvtVPmH0Wz1FS/jNlgVWbH/1Yb/UFN
hZIQOohvU6ISffRPeViOhdcbmzU4CWejLiafwcHZ2jTCiSMliXsqI2Op/iIr/IO4j5A40E+Y0QGA
/a5vcl1F3GGH5M5ul/xX42ekAJFE2fycL2Tu//PFwNvwiFxMpkRK/e5BJ5TG94cVjxkQAuJG+44i
PC+Le6Tgf8ss/AOCyDWZc3MxVHChaV30lP9LbIfUrtQQBjPU11RTaW6uxlk71QoVD4NnSUNVEBfp
MWa44Ik5ziaVQ2s7bpmav0v4/HRJVPQJWtq7AXAv7hWxNWNCg6WTu0JaRbGv5bwA5HVH/ksk8oH7
+d8vxB+4ly4vg3XR7pKAxUf3z9/QQckA1utkJ1lpw9kJEju+fAFMaq6Fec7Y8V6asKUpCr5AwC7t
t4o2O38UEoJQRvSUeNP+Jqj/9xvDjMNEPIkMHCvU/6D2/teNlRHURySoGTk3IXM0s84J1vOxrgVU
7y//fQf+rb7jWiGMZd9EYAuC5Z83oMwde9VFZ5yWHDETukrMMI5Y0xqA/A4gJI4H2ue7/77ov7WT
l3Ej0MUL5NH/F1dGj07BJDYLT+UKX4/TGgLAY4SCJzz894X+/cEjy+ZzsD360biaftODYrywrTHs
g5MnOnmotb086MVZEw0ojRpsyP8iq//T9UL8MjaWVUqp3zF26AGiKs+K4FRxGK5yi2a5iszXiOkj
kADy9v4i1bzovHlA/5RP8p5cVPUAjyyopL+9wQCCDGmi7To1/Ua5Fakb5jHMA1r7kaaVSVLKcNO2
9onW/nfDm2+0FPeWBdIPOSAucX0JragT/nFUdnPq6TQOInzwQhZmHV5HvbGz6+zaMLsbivSVIYf1
Gfrrr9E2ngrQ6Iu1fo2FZi4zROdqRplNZHiiLHq6Q5+ujIOwJo4JY8/bnoEt+y6A4ZoW8kSEJhsz
eSLV9KzGqUZ00Ce6yPeWHxwmEYEfjdoXK5KHqUWcM7VQO6KxY1jJ3FU3lUVVLCuMPcvZ98Ynt5lP
GpojCs+XaWg/yXbGpeXWTorHPc10eBMAoU+pI1+9TO0Gt7oTU8mxyLYey9y7yxv31WzNl0U4N2Nb
HSIBNN/w6rOszSl1+vC41dm92zh7swcn1/QkJrhfvN/ZvmcqQukU7Wp3/GGbFByqEpiWbI8U0ty8
8+uSo9ole7isofFDOIhn3EEJ072Hus+v+R/dAGrw8ZMVx06gqGLWD27+TWM5Y2ndTfXwNdTZg+Fa
n/2gDiYki6TKx5uwWT9Uw53KaA7LQt52UXDNmfKTqi1kKjV8n4kFimEZ32feDIknD3ZOPR6KZRgT
Q0QnKxrigTbiBqx8XNjzF30jxbAvLVx32bTzvXxJ16yeuc+tiyCMgbRw7Id2ro5rNzzrtXutw+m2
sYoxNUTwqZcwSMSwkhIh7O86km9LOf+SY/jl0RuiwKp+2qvpJLrfTlazHWqkSmu4PlXmCyf8nTs5
7zkNHMvAd6YYwMSLLN+dLntvC3Wbz/SK+/68ZvRwjY2Oq1VdmAaIvQKNLrp1bspB3FkiS1bHgzTu
yn2RT+8IOg+zyG6FbB4QFyBDIjpM1f2RvtOt4vABkFscce7K/bYy+y+BzZfa7WKkx4e2nZZkG1Fc
CzxhJwqFcNfM8sTM4thM5b1h5WYSLTqErupStyIwzkElU+DvcRU9aJaDBOKoSaBq+R5lw3kNaJRY
E0kYVebcI/P6Ccmh2bHXvpETX+AgBCaOweLw/yg7r93IlXTpPhEBMulvi+WNSr4l3RByTW8z6fLp
/1Vz9Z+9gTM4d7MH6G6VikwTX8SKdIy3nd1tnX7cIcOtAS5/4Y/m7MVr0DQ9DxSne79NX1rEM+qj
5hPNqecq9yj31tPRdrA0Uv2IQQu3S+VlOy30j4ZSzvW150GsLobvYZEmjIt7hF8j0nq+LmwGukNC
Kwc3umZ0n81k7p6FmE9N7t4HvvpsPDQONzee2jLhOTf6veESvtPJFAVJewrN4ano5Ak74EfVtPeh
7s7p4CJ5j++ZYpxse+9WmL4guAA7n7mItZXzHDBzQ+tOIjqHmN/L4zRz/dVO+V03DgSl/IPv5tIY
xZ889C86ZNg8K/d5nIwNXke16qfpOIw4N/tkXLXh8NAXyd0il/s8wD3KsrBG4YxcJFUvH0xw4NrD
xGa/pDdHmT25dzUgjm+7Wq6Fyh45fNP4U7cH324vxmJ9N0MJL9Z/zJP+Xpo9lRhEHPMi+WagcmHO
TdOEPWVrr8semlr8MbT5lTHeyOp0AxW3WRnSp9OrnKdNMnbJOi5skOQhyrBopurkGpReuvCG1z3y
KzEJVPGEGuhVMafHQvJ2V0P61rr4hWcs7gOlUxPe21XtiEvt2BfXqnCfdjykbrq8F8F4zpPmKakt
nloXU50zscYv0gJ4jYWegtMNI+Wj4Qs6tea22aTCviShPrd2vwMYxGFL6K+pH/cL3RErZ/b/LKaz
FX1PVcrCootL3m7SFxaWaxzzog2ELVN+lEBdU9J/sbQ/Yjc8cJ2sV3ELWsSNvZfaKSPoIthbnK9q
jil18D94DTa8q/GtvosGlC71XwKF/u9KN9wE03ipTGOKvHikfEpzdryFYN2JqoOkeegb5KS0XPjK
5UPadBSl1mcFkDqy8+yYWPMf+j63YCSuYhzRdvnthB4r04jQib2lfVAGbz01HyvIgWtRYxNabNU+
yCn/NEVaI7faryqv1IaaM5rS3PA4iCpFcnKoM/Pdn4nQ7dJme8+SWLishuGGqB6FBVd0NFo8efKJ
iUyI29TASu8QE8mEydVy/vZ6CtjSBj/jxLUT+8dlDFJMR0CCVkNvfBFPxdHT7OJqwHARNyzhDXVa
sVgPMZ+HCcmw6VR1XeruI2tKBwvtjH7MlS/EcoYoULzifiF5ZvobK+ijLO723czZdYBdvxmX5WoX
EyOvOry0ZnYNVfXczM19D8FqVeKpI3Cw73v3K7T6a0zzejRgpmBiuRnqoEQv8M4TY6oR9QjzMjV1
YX43SSzSQaLNlWHPw3rUwdYNKWZoJXVnatNaKKQFZuJdhSt9cdIddzCA+8q9jrefiXfqES/AYbDm
vQdROe68E/6lqBVOeQz64tDHmKiGhb+FZOTBCMunOncKGlb8M3rNW8I4n0OZsQnhLdz8rEbHmLSg
sh2cqPPmsfs1Dg5NMXZ/OuVh+2+ZI+FUcFZTwa0jCT9s9hYWHGc3KfeRHXyMUGEOtaGfU7P7Q0Ob
u3frCne/fO3r6qDS5E21WYQV/U53eKmm1vFPDk6yjDR3za8TMdrb+FZ6SfvmMtrtvnX6xzRJ9glj
9YAtbxmGQ0bUYxm4e4zqbrKzP4aj7l2+Xilu40lBsUwWnkCYnPC0n3NP3vw0dDsMapf06PmcLVeV
ire8FEcV0lvXJmdOUMdFU7IRMJ2vVASFctjkk7rvK6ayLHHUFKmFik4LsH116FzsFFjkLcpyuGVI
la0GgLBRU3RY19EPNq728arrpYjK2yRElcsQmUw1OcTvrbn4M/dOdZ5VbtyNhrzvCidgbqW/eMj3
1lC1qzJ2v13cliKpftRcbj1H7pZxeBZU0ZRoAHZW3RRYw3xy4jnbLMX4hBJzbJktWFPRRjUNhnnM
BHCs3H3a2o/EVgUwCOO0jLTxQFG5QPjHQ17xvA/pZK7YSY8G0sNq6Nx6gwfAuTh2dyrK5uTyZ9Al
x690rvdD0Gz9EXOVEQf4vJOgPNtURbaQWTMZEGvQjJhjZUjgK+1npux2qwzzPsvt62SlRlQJ42Lm
6XUGXoTsLp+V7TwksbUzquG5Cfy9VSF04LKhC2CMfwyhrsat0yFRKIHWZO2yCvuhNZ1yZ/oR9IZk
Vni6tUVzpvPuur4/UwPBFDCkyQD3PR/V+YhpVokM05wIlBe7qdffqquuaNwMoHwACrcBNzJkYws3
knb+KxIT6HLWQ50nxU6n08rwwBHhwd151nRGErks3Dc5qGd3RTHwdQ02bSbOman0erLbn1Jn14Vn
GL3ZPcquYReNEeyLwlkpoz8KlZ1S2k8oPsDXzdETR68im49gtkpHi3JnDfVAq7ux7XiNe/vgZM58
Oza/x+lwTaieW/deu0XvRFfVGg27E3vhFDs3mPZ1bXwOg/rEOs2Y1vnb192LFIzcejg5LfUzYkTz
LBKTeiVtPyPJYt9L0i0wsT24J5zwcBSaUR1MnlZMmaQQayajzdT/Qrn41qZ5CLLKWgUyYa6FHdN2
7prGSAkN591BSnXw8/TBIMZrkokr5uKEcZmbljN9IB/dhwYHbLUM7zqbdj3dYk6w4BM0xLLGhV1G
HEe+ies88wi4x8Zz17kfbtyWGpNl+K1Q/6nnZEWFrb/JBtmsvK5ckyXjijBS6DkGCKJY6V6Mia50
x/0REvQJ2sFXbzT1lvqfAlp6ummYfW4bARBvQCQRKVaMJVi1Tsdxv44koW6EmOBvT0BxsKcPW4hr
7dB5yeH2OIGESEb3mjcCE2K6MxcxPjW9//ifVpSRw2Q3Dx94qHZDD7Iu7jpsr8YjTY8Cl2L3EJfO
3o7Bywk1/MGywUWJZsBuKE45gu0YBCyzgjumyuJ2NZnlsK7mdFwxZLsw6fsoO1ARfXctkTPxbOMY
WpyX1HRfGy05IhE2QkMsb3aOcOaQR9MUZHpAEs15nPQ7Nsmdr8U9vLBTlnRH/OTdWmj9SVCZI5SZ
5RHQH87DQ+Ns2eKGdSeceGs1TnLwLUVxkyREuMxFcm5Hpl65uzcmDksJUtoq6JuDUdqbQSO2VwlC
jwzKLzmmP0wOB0y1rJTKZsJIYwVeysKOJhFsiqnb5dQZZk76Y5nNxfeCa+9XS4QVgXGBcD/I+rwW
GbmgDjTbyjEJp8y3Xw551U/P9ndVruuoK/xtnA31OmyWR7/g8iQDnAN5M/3il+dEIG8zvoBxRc7f
3VMKhxVmOQU1OQJLcECR4ubcLsGCZB8LqDjALoc2K9+FX/2Q56qibsxeGp+bIOjDFzUXL1WTfHFA
izfDHJ4SqjLTiXEAFIcVxPX7tF/OGIfdKGDAtgjvMhEJwGgVzytDBeOur/z4NUmMLYnHXTExOXZ0
ti4GuU8NJgNmmN3pIB7WKJjvsS4MBp3DTmAwX5X5stVmerdkPpdVmO1xEdDT0N85GfDSbva+Yil5
5TLnu2a/NnvxJOhNiibp/3TaJcPZ3XN7vDJpBB1U/wLuXnilWq6x+g1yPI+o/9Dxbvo3y49TWI8x
qxDlleIS9DNeNTNhCNEaJ6fuLsRLaf/ynBpfKbbQDl+3NPVzg0F+5c31cYaxuLdtJkeBQuVs7PlJ
LpkiBVZ8lr6Fd8Pkli+T6uIRpwICVUBU7R6CzNRbHRqbGacaHozkLXSMP0nt7sIwO5c0w5Sw2eFc
zge8cZEdGk9hNz3IvP5IjOLdtPEz605ihYq3nrsclRxXliE3Ap91HuNFGhuDLs3ZONg3ScYv/4Rm
+ex67sXpXVZFe98bcxH5Q3HXD6BQuppHqEBnl8OA0dO+MmD7hYH+UMdGFxmE95RvnNJi2RWOVX2W
WP+3fVc+zcmMblO4D1wIP+ab1O8N/t4f6X8soJat2G7zDcH1a5/3x2WyjvSuHXQ7DYzdBpPuZI70
IzboxXnsRrXBiPMOxf81LwDzBfpJNdOx0MNLOjenMsDwTrCE/oLC22cDHYhBXj/5DhZj1Wd/PNND
OJ4P5OB2UnFENwknxWmFQKA4/cRtgz7VL0cH9aFNMGBReBfg4YzRowb/xb1Nd0Qz7PxwfgjMbA/c
R687p31zJuysUmxkzl+OW9Ioh/OUGXttTrtqHq+FTFhRWgouYeX/lE57vG048KyYO9Gv6YqemwCn
s1XZGH90PB+xatLFV9i8EgGe0ZZa0wgMkM0Kk31kRfJkM5vTvawxOs/RkIT3OmRtwTCerwbqjthQ
vVWq5it4n193gHYUhvwK8eBJhm4s2Gz7VGvi7x1+kAtfy3zKePuI5JhJc282QJfyIa4iiGtvt6Rp
p1EGWctoZNPhLlX1l1vlP7ZQd7pMshUZ4FNjDLdNUjwpMqEOPYBpiRUicZ191lsfPvoBtCd3i/2Q
d8C5RSmTp3gOXsgb06/MpJ1D1amlRC2SwolGXWPXsljQWCTdPkt29ZD9sUS3Fdy7ojSzim2fBifT
bl6svPwIRiZdPfu1JmFC6lRtJ5cZpkYC2Sw4nrCvjMCgGncdkkCauVAbYfMVusnfoqAMMu/aXXkr
WMV+iV0naTlNwPtFfVlWE5QryifEY8xscFU1Yb23DIJO9HuXvNIh9XAzW7H7Th/bkxrASC1mhT2W
jkj+/e5QJ/KNAqphm2cNaeFEnZmb8wPN5ZkveMa1w63HS8unbiqPnZcexK1seqSKkHjvWvs43IPR
xHsVnlQlt7VdHfnzMfubWPHb2UuhmIdp/3GRfXCwG9SpbmA2gffglevZu7P8reeMtUyz5LrNV6dn
Z6M4SaxM6qyjoPNf27HdWxQIkktjAJdD1iJizGnkPk2brTeoaAq8XZlQBYRHLVv1DbWCYRg7pwm3
sgVAv2/CbAfNW4CHtSA7LdWzLmdcM/W+MPAwMGO/Vg71i1aCboAtLOu4p0LMLVdJXW188gWyue02
02lulwdYdWtMSRfWmz7y8RXrUu8KL3y1/cG61bXfGXn1l3vHF8HL184KD2Cn9th66dOkoLrJ/K1Y
IOpm0xEDnkXxNH2Ok8GhzfGnS6BRDhhp3w1G96X7BM1KfYRpkkY0VOG8SO3PnCgmTwtVABCFMfal
3m/RUOTjcUbF6ybfxr59xQs+r6d6wQtbu1tlBSe/NOJTms8VN1kM7ROoRkiyAL1GVZNRZD2yp2Yv
sv5AOOUCVutCexjVsMUlz3jweyBIK5UlAFxRQEpdMzAn1FQYAyPd+nOp8gtn4OPgdefaT99TYa41
T7rXBPuhGO8Qel7tSVxtd9yb1Le0IMQ2JL3QvzBZuQsFjQqFZDVxAIiQEYvICZqoquJkg/jDajhP
j8T6/oZ+uzfGEIu5/5u4/kPWUl8YJIesEm9ugs8QA+qLXoyGU7L5aiHfA4z6SmPm8Siwn6EXfOHB
vadPHC9vmiF+lk0UQ33ecPzkBmCxuoAg/SNF/LqggltifKlHTWmmX1/aeCw2XdJf0dz4fxmM0y1H
G63V/5FhxtCn3zAr4u5BX8vk8E0l88WAsLYZbPeBhYlKEM+mpx0lU+fxI442GhFvGSqrqSJJYjSi
U2tY1wVjDdXxHOsydVGUpns51qsBY1DX60sosjtRzL/EHg5gjv4QAXtsOFZxDNmqHOM1sQIi/y2j
bWKd5PNV5AxLuM0mKmZFi11DkooMbGNn2dWPWOSvG7dv2G04wnXWk5V2yOKgeHmzdRhZ7nA/j8bB
0QRKNXtB2/gvYAUiF0vEZLLIDt2wJpXXHUiSISRUAAmkRxd9VnRb1qF9OMXlGtX/2NH4GcV2fucP
PDUgag+auwNw1/66ULFI+MAnF1I95clYrqtMgeRjLWzcztjGVXnyPRQNbyAHUjnds200W3NkkwJX
Rnap99mzhu67mPR68fLv8daMvSzyZ0qqR0rZ5xUk4WDlK9CkWf+DsHgkFoXoPLYPbdO/4LVllosS
3Org+XZlzAFa7aX/nxvEThFqVY5AoEPcmXR50mbIKEnWa9OhP9JOi4uu2zubwPGK12LiPlBuCcXE
/GL45mLYeKsZaDkOkRBBtKp2SvGeWMyJ0um5Ed2vHACKGaP32N9mxEuWtofZTo49zFQLc9IQug8K
WgdOFifKqjnYYD38dLK+3yY+naph99YDA7AA0sPPxT1nEsODL4QBS7qvvTR+rIUXpdbvylSwNhLr
MW8GvWkYare53k3hhNVHk+BE/vu0A31Is+BAjcwOs8Mb5TF/gUcgbSv/ztTO2c08g5g5T64gYgcb
BK8jcp2rxs+kE7vCYHMMi02Vz846yZa7MXT/0l3AzBkcYzMVX31B7D5wqZ02cOTEbr2FibbTsT6b
aGIhpiqYCYHceCZhI/rnMMrZ5DKmt9Kan6uBC1iQs1rY4/TsV9RqN1X8HCv7RQ5URticthyHgsHh
y2L3B7rCcIM04RqLybvGejfaFRbqdtM48ujb8cX2FMU9tves5nDYGrP5TJXPOXbTpzwlkGI4m7Zy
wZOH77rWH4vM75xw+qr67BybPbMjf/nJsS+vk0Xfl4QxcP7tTF3voKc+wIx4YDt6Fp3kV+bMh0po
rKD4Ob3S517PCjySFIsCGrJtYh62qiKrqVGx+2xH6HJjJ0hTQ/049dPf3Ik5Ni6cZXT2p3Wne90M
VxKo36jw1qqc5gueKK40dIqCi/GiNCmfBiU5y3iX3DfWQGjWBqzEsgpeA7/deSV895tC3gmk0Trw
1hCQ51XjP3Ve9dPZYi367pgOC5LEiOYEEIHQIZMamaytfHqYyRtPquujwsv+i73FuqFy/jkLpk/J
9wGD+SCG/0GwijOjakavisG2gHrJUID/ptnwpGZOIF4uvNWoM+u8lNwlUyExXAwjujdn4P9r5ZkP
bpwCLDDbHqzof2GY6s6uZoogDn5rLaelM9AEHBJHswtk4n+f8P/HZfI/PvPt36J1xw7dW+eZ+4/P
3DmlxaIwgyx1a46u1Fb2v5Jhy6cwctqCqXN/w3rJ9x+nUn/DLiXwrIUqn7uSdwKKbSMfGJTN9PEm
N99fzRG1Ww9ZFh5xUE1PS2X+N17cv10nPo1dlNDBnqdBxf0nJtisi0m0VhkcqHQ3if7ecrjDkjD1
XPwosYblOOIuuK8Xsz323F33TeBxhJX2wEQ6F/+FuvsvN4aP/SXEBxNCJbU972Zq+P/sJmbsxJ0B
EPfAeZs69LpJH7VV/9cP/S9Xy+1Du3DDqd7jDvJPklvFJ8pgD/gH1bfhHVYJka7k0lX+KcntlPMc
4YMz/eTc85N4Wcel1x4JJ/MjwchQH7puimuzEE7kXQpC5kFhD+vjf3+a/uXf4GfElEaGxWUy8i83
zCByanZH7R1Cd/qELbIc3XiMmXtO6sGy6/K/2Tcgy/3zleWXT8JH0CAV3lwq/7BvIHqF/q2RCG9z
1Z6Er+3lacRl2G+wzecUrvq1SlimuOG5RlhEE2aslM+egbPFZEU5M+OwL9PQ1Zvv55V/ljOD941h
3FI4uohfmpl5VL9xIcPzvazYp1KfOUPfMyWqm+VVzAVSBtnKbuOy1W/9abF/5trrvU2bBXrZlX3N
KcxpF1T1oi8mkFYAdDQ13tLivjr4MdfgkpLRKOtlFZ88p6+mvc9O+ijD2x1wGRHuUaPUkT2U2EOY
Mx4ZYQt7a0xVsAQWcHyvtqUmXgMvm58Lxus0G1jZ9ETrrVetWeStL8KQPcoyGIkaHQXUyrHoVYLy
5dmcMmRANu0tpOTr1RAiPbTJYgEoKJeFqDMmjPhkwP67MnG2z6PqXGqUzTls1h0EnFtQwpHDqpPU
pK1cz5bfMxIlYWYxuJjnp+rbprQNOyVcrVdzyOOLT0rmJbV1f+FUOt4E/qT9NbQyngxmwpJGads0
wZY07LgWIJh1D8A+quuRDV3NoHTx5iT72KtSbtsOJlyun2G8K81k+ZqcztssxIe2cwUx85BR1s3A
AvUXbIcN1YJobT52eHZijJQhBUM/ZF4GzLNLDfgIQkPPdfCVi+MEyTcw2Y4pr60j5WtnXAUDLdNp
1sXUmsiGf8IMvb0JAuu5Crpi20zx+GV283AaSs9ACKvpjYhqOMYQXCyOIGsYuiDnRHprYpVSO7+Z
qFS7H/NUZedsmRkRO3R4cQca5mYvoSh8hm7sv7mEZJ21NZr9W27x5cIdcptnipv8aSXTJWx3Ge4z
go4UowhrJefQU2fDGtPsPAAfzpgiOETTWj/8ronhayLoOfZZyD7SfvJdHv2+9uWvTmJjjuI+vk2x
eOEO/qLli+zqfJ8CKrl0gZk8FmnXlfvY8gmmmRmR19Ry5Ja4KMcn3uE321C5v6YDWz6bdl7VK8Nq
lLo3Csl9o1z0eSZOhTvXFFLsy0yVXKuLwr7DXh6uMzJd4i5e4gWuIvZh+7EmjtGstIXdcFt4BMwr
1WC2zm/95LVTiJzLvBfuRxxiq5Dk1Fn0VsHInGjPe1rkCdGyFGSW50/H3smLe2HeJlt8Pe4uGJJi
Kwss4YwflVEc/UmZXzlYBxlpkgaPXaxSYtvKy1YVRsd37JChy6TKdr4IpgXGSo4q/BoAvjzmqe9s
TYqYIGCMhcV8Gvo2XI2c79tu48Vemwjlf4I54wpijUZ3b2baWDv1EnL0KtRv6WQ+0T0tJZg0rxV3
aEf9Bq1JXmgRd2RkdUW9HoNFk7Azm2dE6OYCyI1TaWZ2dwgZNaSDHndYPU8Lh9oaMNQmLsvxyDIW
PKTLMN3FLDUXs5iWa+IY/dkEzRxNHYMhJYEsv+VpNqaballoUBdTh7Zf1sFVpKM4BH7fe7zUjYch
qe02pWNlu97x+gv3obReVUHMdYfGXoY4jpEd3bZNkN1IF71484xLhOhiwxVhUtsc0NKTnTM2QBjK
mFMw4unfXE0D17WuGjDysTOjv1sdOfHOV75NwdacvgmG9TDdamObwPWJllDMqItaIz+HsbsWmM03
izKHlxF9m6yMkcX4uIop+IuC6Bzw+mtrhS6ibgHJ/pxx6XktY19h+DM9DqpdTXNSgwg8x7aj1hx0
JKmlWnT9zo1ZlNYDBTIP9pKVV98Oql1aLTk1dUOxdvKU8c84+ei4VZFtM+JZ25Jl9ix5+/CFB24W
xU3S/5DF/G7Zo+oVr1bJPVPkdNbQNQ1gprPTMiorYc+RD3T6odK2/yXR/iO/lxh9hkp0kYDzfXUC
QwYoDXrc0/psHTt+bYg1ZjrgKA/j6RimnM9wmQTMQ+IwbWFjcB9cURQcP5lZrMmkTrcRP/9WgwQ4
uxZLre3kdyXuthXtTPx+29Zw/3QJn94htr41LeO7SNKSk+hMijVOpPs7jGRPEkkTTWEWWYGWvoRY
j0R+waWKA2wadLlXBZiixHTFc5oYwXYUSp+JOufPplzEJsgLKHCtp/J1PJn2q0md4h6yBuH9Mm/r
jZin8hcfG0Fww3baPSdC5xAvsBEhPviMbEmFz/PBwTCYroueNDViwqjPfuXwd0iHj70e8okgqpo8
70VMvv+9iMJACky625qD+mlTHYJfrAReRdX1laDbSIghDZ23irabA+ENth/SxE2UeXQ4NTJcnlQ8
sswwqTA1k1IxPiqz1Tu/t/OTC27tugzyhsXJ7Wqdp5L/ZaceyHadbDiF5NYa57Iki+Nq7z3zM80Z
W2f25G+c24CdXdL6IjnnmlypsvhOpBO9X3lA8hgKg7EKx6I5NHkXHM3Bb3Yiv1ln3Bu+DYAT+QKT
TaJcB/YQ8y+QmrCy3tSrik/8YQOyvLeGWsY8lZUZrCpOSiN8HJWXuyxM7Rc3SHDvEdGZd1YfAIfH
+n2iIdcNdlBNZLVjPg2ppiO1GVHBxFMU5CgZjAXY1q4eKJKjWRqCbtikhJQ5D8W3D/kzPy/NYrwr
p66QA2W97Hw/1JuMtordUuTOI9wzY1/NdbEnwe9uqmkx90LEziaFJbOZAv8nV6XzUJgZOiEM1jgi
pnm7iztWcYmnImflMk3QbBRIlRidMuPX6uXgbMfCYJlXEn+tOVjLkbS+mf1titQfVhPrqbU10tH/
5RXRKsLOge8xZ6VxzNF/AMAAx45tsviO+SZIlxdtsxqZnmhcOpn8JaYXeAAixoXdMXa3dFBAX60Q
17AdSWf8YENOyKTigL9IyDB4WHvmSa3rjBtpQAm1J60elUhxuNHm5JA6dMdgD1Ul3g5CWZGfNfkx
HnjNiVcb1iXnbZ13PMbZscCUe3I9o623U+pM2c7w0m4zZGlpR+AacPDZ4YJi4yzixW9y/05Whq+e
RDlVSeTpmqfUMvFb5UpVr4XIXHMt6xxLVw1YdLzv5Vg8qxAiKKEvGTMlsPPjAo31MKdN/kJCHtyi
HAQDW34Oaarh3V50UYLIU90jvE9rzzk12/KSdaAX+zj2jj1zkvxg5w1m46qsz5rdd4ejXQxRCIFT
bCx+ETuy08WLB1DnJIk4nUrXdJJtLop+B1jGZfVtuhPeFkfDoZkdvnLyf1dTaKdagQ9wWdCLZiZ8
20w4xejlQoqZm2qPrG5eAohdL7EZEOydx6zsos5pQAQgxn/nAcdZh5/gSEfBAjcS/BK5Q7PH5eMS
GZ7suu8x1cJN5Lh1i53n2X2axykoC+b4PSdcDsIj3r65tkhKVpD50PF4Wwn4NtNeQFb61H03vocJ
oWGADW5/7wSK9jatlzrCH+at/VGPl2YR/WcDiHTblLNf4wkHDNvMQSc3hs9eEkxDeU5iGz1ysMrh
fmhqBqHYxNSOQQn+EhMB6yqIxB+cwRfWWhR+dl9OjXVxzNT7jDsCOw2VeawK3rB8pd6i9kq73g7L
0sjLMnGaTVIwFvEkNrCqYJ6KDLRcnekISaA+WI2tjgKbHYO6pGrouHBmPC/Y5SQolu+MWfdetbHx
MgKRY0yH3geshq4Kb5Hn2J7jTTuE1ccU6mLts/hsGXsuXNPiZWvF/vxKBm0OVoZTmDsgxSZkEzwZ
TrwgGXI9cEmta+cpxATELKEsH6SviWRWgBL478Y51hB/763eHjZ+6TlRRzHfwQpStTNwa+/mhGzP
ZM7+YRiZ7LWL433HOsNCq+PxLiQPekqtKVhLSlLXlMW4cPVibPqu3RyHGDRPEo7DF7uuiFw/t08G
rVKXkpL2X9/nCE+dCpxTTs1rz2/HNVTGdO3mvX4rU+bFupZExkLtv1jxxI/BZGWdQjDZOLxay8YV
QtGaUigiouOQ3HXDOOwAI3MNCuLmi53PK4510KtHMpqFdVQCEpaeKpiDFnfuHOpwsqEaBjVc4zu5
LxeM4Knvg44kaFmh7Tntlhi/fwbyCdkWMsF58qvqZfBt+EGUreUrRYoTk4m59Fep4/w+n7D3RfWc
QNMx3XSjHUWMMeixSqyLcWwBDKcYwwtII8BxnDss22SZwexxY1VWrp5MTvKbuhytN47frx3UD47R
KUcPkLzNB7gACIpm3fXs3XO+I02D48svl/Vk6odgwtnvInxGdudiPoU5zZ+zMDGuMIsnYK/zGwwh
t2Mjikee+Cpp4q2Y03TdBo218wzp/qn6hO05jL3i7BUul85+FuPR4Qpy5fxqv1VhAnxlqer1UEl5
sDBWHyb4YnVUtMLatmFZYWJj9t6agViHWW03ke6a8pe5QMnFTM9vfp/njwynsaTafUE8hFx/Yopy
D5SzO8TVwiC0p8UTkmNtW/qo58b46DojeS1C0pRYVQK0go48pbFxzNl4VBZzgcmYs0/JKswJGoDL
gS+tuAZjJR7Ys4xtWMEIBngvOdiSBKC+D0YMJpUPo4RoWpUAptlwZv+RIbjFTS+7hSs7f9f6wHZr
4mMrl/XqQqlav44VhKV24ByFG2e8JrObbQz4WHsl2/ldqdbeGNlIxF0Y412M9HH0Z9NcNwvidEC1
6bmUvvjEKWtG+M2SF9UnNrWg4Mg3S2IDG+7rwohqSVQlQejYg6Yt860Iy+wnUOPIqhZkdEg2g7Ep
+OgrIaXLUFuEiC1TeZcOfnLuPZ9KYpHb5UM38RD5shJbzBoMxsUgcZcNQCFYJNb0lXMRzhsb0raR
uAfOQc5jGJcWkxwAFNoyzZexb0yJp6wBbbOYkqJNXU/MdUNBkmcmmrExvLG6Gy1/XNeDriJ02+mK
KQsmHbepZpvdXIKib3if/x9n57EcN9Ks0SdCBMrAbduym0YkJUqUNghZeO/x9Pdg7kbs7mCH/piY
2YxC1QDKZGV+eT53sDeZsKqH1K3K5wJHvE0tKwAFfFp1Q8OeRtfWzf7aafAmWk+Q3O4KU/q3Jv3E
JV3iWNQNoY9IzuHSTu5k3Kfs8g8Em0vXMAW7fraGh8yqwkMIIQl07mQAXc7Bc9rYQ+W3TkHxLrbq
ctNEXvVpGuzwOUfzRa/KtFSytKEe2kF0j1XHZpzh07QVWejccqpTGIqmOP5o0P+/i4icboo6sneB
7zkfKNz2e+ZbfUcIgq5/hoUQrOJ5nO78WEcvovJMmHFi/iUtA/54WAL54CAsbjrElDfDZPCO6Nhg
08wT8O5p125Np9Dfueh397bhkMkVULBc1w12tAjpWzIU9pG5bvw04rBeIzdwdpadeXuwj+oetKS7
pb5K3VzQRRDREfsHowFun/kC2KtoIL+3lvs2LBp8bWoCSMgT/tqfWL3SCM3boUFWrkiuHETkUJaW
Q178Ru2fbuCQzPhMQeAG+9IcYMjUL5wszT19IsOHhnzqQfY+Xl6IBNflELvbVnYx2vyxu09U2nwr
3Tq+1y7FkalW0a51jfTBazK1LekBBRTBFcJPQQaR1lM70jY9sNCYRa/1uFGzgI7EBH6AuBzTW9uB
GlybPSB7xwen0NN9c4+L4/yMma71iWjJXym69A4j/RyPEzf42yVVuknRrqJ8mVJlH7i9GS9G1CSv
bOnuF9mPzb0sSEzW5HCRW4Sl9RLHib63S4vQZqDL95c/NN1XDTxmL4JUHQvqvI9zJoKdGSLzXHX9
okKs48bHkdfq5D0NBPGdToEjrrJhNrYwlKS1CVFzbXShfiIBN47o4cK17RC+AFE31jpq+k8yn1S6
yYkyXxwgnL/HwGu5tnnyfqC5HdmcEsHRRBLxzcDmYIdOO342SzU/TpSlkFJkbG2RYYj9YBlLc1wi
vG9ZB0dQGg1KjNal7mWSGd76cyzv61plz00ttcX2PIHXyqr8Xht59t1KTXxMaw9R4jSBogtJ1LJ9
eFEBbsK2niOZij9Ji14Fap7/mX6jFBpVY9JmZHNop8Q9bVqSVcAQpP0463B2V3bbzbcqmeicMOCJ
kAPM49uyMseHGNbvxuq18zNLZlT3ynIetJYxLVGtfI7ob3hAhVhtMrRTtxVyaoRJxNgP0HusYg24
W98iMLGORgcXG4F2UOwzJy372xyhzZ4Imk8UscdEAITSYt872v5OLXa4p/ECBJ4R1fu2LO3feB1z
rjkIxEBjVuhjM9W669YejB9tLT0MoRLEVjFtdkQyo7kb4wREie2VEFgNrsfab3s08sRRc2qRZBuy
cNpgYlZ9sN2w/yUMrg1142ULNAzQt+o4ZZoSQnOZzc5D7PYIdToanuOVjASUqaKWtEOYUHuxQ1NH
rUX1oKyJ7nh77IiVuVM4T1pT+q0BDwL3bHirusZCL7B64yMZbDjVYJuRN6U2MCQ27RKL9rryXoNk
0K+oQjNQmCpGwDYiDtqSUKWQn+VBeBezeHBF4Pr9uRdxE5KVJJkxutCp+0C2NwZl1z0qs/lDFwbe
B7K6xp7yt9zAR+werFGnv2uCzu9Q98Z1qrvmldY+VJVUdNDZC4vd1betJ6XM7g5qxcze7dc7rRv1
TJeUtR1JH92XCEg2wH/JhyuXmDvlgLZE19B418RPztQG32zTYJFBq+7pGoo89z73BuNnEE/9rQsc
N9/aPc7PNRvTMcja4C4shEGWBOmtN4WqRswokmI75TZbTiCHRWOqunvdzjYItJZiCIKbcnqd+hYI
DMXlA0dZQ9IaePouQ5VDK16jXoO6aJ963THFMgTO1ToOcHmLvc6Obnsa8ZA00OG7BbGZWLtKROHB
Dcse4XVTarUt0i5yNgHVyJe4GaZNUoV0UNbuhMEhtehtjooNzBYKbSq+Xls8ZJUeX1LPH2/EpMLv
AAqlWicRku+c8pI40L0YARZ0yVm4LiSf22ys24dKkt5m4ae7sq3VZ5KR1aMRKwTXhZs9xtMQ3SN2
LI552oDeQ+NNFm0aQqSgGYhpWiUIJk2yiB8QmYzfYcrXzZX61YXKIbkqIW1Nac+RzknttU6tvJZ4
Ih6mqXK3BdewZ4Mb7ZX6pFj+mpMSLyfnUuelqC3N08phOsd0dYqMEm+UglCfWVUBrav9cBhjc9PO
PTfKAN1NS7fZwYQeiKUzZiVOrrlZaQLl94uEZx3XFAkhhvHYFiZQ/Ki39dKSfOPYop45GF2PJw+x
ogGp3Y68V7Rl029ZO823xBnsb1zKu19xSUrzyntfyAonL4TiuqsJ8CRNkqdt7ZWzSNXmzuLqNz/A
ZAIik+IQQPaV7YGd4Xvh27Tj5oNxxQBsebTTgZmbKAxs4hF9KjCo2w6xq2isgwE96Jigi7ijE3ja
tQBmdlNUf+0M5NTvv25x5pnO+9bLy1Y2Tu0EGW/ft0pTgkX2RvDucT3srJoNb+NYWiW3OtDpXefU
BNU92ewmcWh9lyTUb6dgDqcrv+RSddgVqGrosoeucSo1YLss7d7M7INLhg9heNOihUNb5dMmvib/
c+3JL1XMtXaE9DQ+TKZ5Qi8AnzIYRhrYh8i3XhsPIOKQ1bQGG5V/5bteHAnXKMy2FZ6R7slISeqM
kU19+DD3ikfLAbx8NMgsHXrsW6sr6+fSYJZYlA/YpyhEIm+/p5ZdBTiH7znoGTSBT89frsp1n0Pd
f3/qXNifUIVIR8LVkXBRll/yl7LBDQeiHcFjmb0HdTuNIOmvdGMk4fb9gS6tC2IPLeivNoU6nRl+
YZEBocBxCLsEphEXhod8yKo1jMx8141op5qB4/n9QS+9RwfJBpoXUsUQIN4+HRfhqtGg9w5d5+qf
JHuoCXNjWiSROqmv+bGLS9seNvbaswQv9cycuaIUbc/a14cC5ftdXdfDXkXg5DI8cz4MJSHOyoi7
7GNnuaVJR9+Y7p3Sjcp1WRXA+mWCGRvyjnabSnt4wXKAcBNsav6UdnNzaOMmv3eD1r6yZi++JAev
S05jpsGpFMkIAs+QIrcPwKe6rU4sRV6xHGihAMDw/ve4vD0IRSlJwv4QJ+dCw5VbZi3bg5H6R13h
SdwMQNIrwzN3fa/sK5P7XO3lsP9jJY9eEgSZPD2HKGaayua+vkhA4IBS2NNQtwgRVy7z/id4Gpql
6xKGDhkZRNVU1uGIDWPd1bsOA9zwivzs/FR6+3uW///3ahsUuE+b3xMufKh6BEg+TjWlIByC48OE
D/PGL912VQRJcuVdnC909mTM0PHCZEvhQ78duoSjnuERzs7MhfRjjrL6xa2na/vxhQfUtiUpkC8y
EUue7JJUDNxCl7Z9QGtKxUpO+uBaudzQe8/hC+9v48VC34BspFb8r3OLB2RrEQ7nIB/8ZK0Hc5x4
yKSdAwktWGX1QLnLMgHmlU2PtEC0GNS9P+L5cuc4INySHL2AgZyT2TyT5O7sDilU7jooV9vEbAA0
ZZRWffZP0IOha39oHTf6GjVqwK9AlsHP93/CpfftSdNWxJiooU+jDcOYEV6VHBR54Vo3ZE4/jyK4
a4QGDCi9b2MnLPSvxbWo9nwzF8RW7OYeukJHn8YbbWkhwas6dSgbB9Omgl5FhK7PfhwORxLB7YqD
Ru7ff9TzbUrA0AKGxJVLKXHqADq7AdYUk5YchUa7DlufHKew0ydsLNQVceaFeIobtuTQWIBXnFjy
7WJBh+zXDZKoQ2cuQms9eh/jFnV50FkmXQqN+5CRy9+K0cVCz4zQpbRldgWUdOl5CeaQA0pW7Nl8
Hrslxz7W5gElLnhhI6TZW2Kykfh0yL3/as/VlibXE+J1xU7J6j3dl6m4NxWd/e4Bgl3s7dCZJ0+Z
TGgFUhMAlxWFFLeDCx8gVKLgB9w/9QRK0XRp7/EAh60jeo/aK6fF2ZaFrEuY/HWaQqskiH/7FSZg
5SlycucQWiN+LR3xfLmWYTdWV6aWXL7nm6CdkaBDKce2ESSZp8FdN9FjaQ6NdyARowY8/0bvnkax
5tVM07F/LPpIPpYAkkitwYVfm9qdvdU8yOCrq5IMPQ+p9AMSh0JsiijqDHxVPORlYVeSlg7xSxqp
0sMIYFvnIjIDYEfGIfDXTE0uDFde29kh+9/DsM+zK6EiPX1thlI19iMl1z+lp11kg3Ieg4U+Slve
YE3NlV3w0lcCj8bn4TN55ukWNNRdNUoz9A9YZ3l3ZCB8mmA45/85TOGx8KrgTrXoQc8C8FIJpwo8
vpGTzGgJMlqxKTqF23CY5eb99XC2sS9DKW0jxiXXTwz+duLBoArwoGGoqYzyT1RusXdsO2n19D0E
2IUZOq9pDqyL8gmkfOKtijarfr//G862WNMywZXxSm3UmVxk3/4GOghnLNN6h8CcGudo1smuT9v5
u17kvQn0wE1gWPmXfx10kVxLZL3sf455emsuWxBWSz6L5rI53YatdTd348OBamC5n7EpvDJ1xKW5
w5dEUC2I0hn27UNS/klo0IVyhxOrBwFNVBsjm+AKUImgXrxA3GtvV9uYevr6hx/1r4E10ejzMrrp
IwlBXVwJIs42Xb48NpnsgEj8xJnNdIonjRVhP8T9FVsC7IZyaqV5v87rRF55+AvPrsiOsONK9p7z
oYIyCLhLqEOGbUS5mQWV2fUA3rG8srudR8HmQr9zXYIEz7PO4hSXUMz1WqUOpgQFtWlSR2JakSe4
5iR6SlDWpqmI5B0qWsPb1IWRZRsvMb+jP/5Nna5wriyv8w2Kqc0/5AkUSatToGI1lrFssYk/TFQ8
96hhp08uyxEkkRD3YGzH5/dn9flHZTzExA6FHYvr4MlSog1cJz6WIAdct6KVEQ7T7RwCqa1UYe/e
H+rCqqW5hJiBtbto2E6CUMTUeY4PjHuwm3B4qaImN/e4+BovjeeEfxCRiGQbCDu+8okvDcuYCuUF
WR1k8m/XkdXQmY7XGo0DEgtHq+pKvmyJQ2I9OJhFueUh6LxrN/rzXZJ8kyBL7aJik1yy3g5aCK1D
+sogR2LdZzpNth5hpmwn4uWVkzYPKaq6dQCyPDHSaxHLxQfWZJpIrl5o46EBgWtxbjo4YjNlPbpo
16lhlweEzuKmrWAr5mN97YEvzCNBjhWOOx1EbM0nl5ssDZwOwTPJplKlN32lml3fmmqDhNE4vD+P
zjeHJZGLT4x0lgVyOhQq2gzdB3RfP4EAgF8ZkimkhFd2u0ujsCuQrBSe4C60vOW/rqOCFtshpZHy
puNsjdG9C/wiW8uR/8s4bKsOnTxMGHO5xfw1jh/PVMaBOt5okfbQJtvZVxuSotc+kHO2syg2FNqc
uJXgRHB2R6gzMSMSKELqxWC28BioW0Q9rV8+BUY3fPKmSDabzEDRsaOhibKdPSE3Rr/sxwedA9Xe
Ua0ebDRMfvGzq2T8MQobqCEwlVKu6sko7mEH53/muQ++tSpD+IJEpfiOxHGwCObm6aAmnDyFPSWf
GqsdfnqVJeg9ryHIA9ejbQ8fywSnTnPsffvGB1Vj4pMTOmqLOQjA5dQyOmNN+Fb98GFIVXSjJJON
hqxx4VDoeVwcdVoTf5AEhDBqGkQo68wojPuo7qfPbeyTb4qR+9BgbxXDw0wh+kfdNPyhYRJ86HbA
JlRb6HDttHTXrjvunTZJAtArKvmW4J0DUW8ulcJVMfSA6k0u9emA46neIkKbsK7L6MGAwhHql9ru
52euSO28aqcM60TUFItrKPGwt5KWEK9DEOWU/2f8bQZ/BhOZVeg5F9961Jvvr5nzW5si3W/RJUQK
3DLd0yheBTGK7kz7h9zBmaSlS2eTGmP5SdfxU282oN8lYFtlcDUtMje4FWZXXpnpctng39wk+A3L
vgSwmqvEWa9dRC8rTAnXOCTaAdgaIkD4FEX1ax0ERwOuRLlxSjP/OEhUM6uyLFRJFJt5FJBVIb4g
y9RP4PyqYIVjDAaUoxP5mCW6AUAGfMo4qn1MIMJVOJDsQa0ygBB3GvU58QVph0XQaV45rM92Wh7I
o9XBQQ9Bs6J7cngmvju49MF6h17b4U9aMWj1oN0/37guXPkaucktSlfrf/iWJskcTfGIqy+Qs7db
Rm73WDa5WXD0RrrjyXFA0O+dBMR6O2/sJu53dSSrbdvH4mBMqfhc4ot65WOe7feKWzEbPj3ZSp/v
JqNB5XJM6FLHkXx+QIJqo8RI4o+OCTDq/bl7dpYuU9ckc0UZg6rJacLf6vwwSNLJOAS2EW8xYtTb
qNAK7gCWbRn0rtsyR6cVF6a5T2dk4u8Pf+FJedUEoaTJpeLgefu2+w7vAcFOdqgI1e+54kyvDc0B
+zI3p+37Q52dOTwp9xoWKlHD8rhvh6JHsZGONfgHFolxM7RlfduXFmzQfx/G4QB1FDc4LU+nLZ4X
wBQD+ny5KcWvGu9ARTnKL9Mr4yxH1+l6pzOUzAlFFPKqy37w19GWh1GbTwCtD8R9wU1RjKDYqXEe
e7eb7vQ0x/AJ4nobd4s33b8/IsZC7DPL/OTCcjJ0P4a6bwvvUFsaqtmMAPyr6kfn2jiXHpFXSD3D
JYFMYe/tOAAwCfKi0TsUKkQHYtqLjXWqK/azot/Q5SD2o2yNtUC/c//+I16Yl0tRiksLRTDCzJMQ
k0K9kwU+mPfeFiA4rch/rGbb3BjucK00cW2ok33O8EZJl2lKY/iM07IcC4giPog+vdDv3n8qJvv5
rJHLtqpNgmF26pNXOg4lYV2CxN7uJHbg8YxWd5rKXd9Vw29C6YkEEn3gQ+Und17OH1qhy4khFCmk
7ZTbvWbvhQMWUqIimZ7mmDkCLtinJWJasmTpw+T4xR5JuGmuZiODQGy1qHH3NUIX/DhDSaeKhvnd
FDQ0oCsqfuREP99h+8+f2zCaPgcKEXLkT9lL03rdTWLFib2xzJbe/daYvO9DiwR2wWagNA0MIX5R
CjCfaA7I4YzQoR2WqbkhaVH+qhKBMU6DTbldA7pcF1NQH81pKlDSG62+J9GSfUUa4z7Qxujfal33
xx603tEB6w1pNY3nBamuykOpuZenCCpuEEum+RZRZATWpHaDj7M/gPWJdHfj9/P8ox0t6DMoz+vH
3jRHsM/F9D2LtdgHiQEEZ7TjX7JEM1m1KvmM3AjCDTadt4GQ8a0m+No30iz3npWhdHTH4GEcKiSw
E94GqAeiXj5ST8ye+ZVmvMtbYw52Dj1uYLobH6+YlMTEQyli+1eLp/wzXUn+Yx0YC5LB8D42En5y
NgbWC+4dFaxg1/liQvu8wT+QRjOMxY62EcgSgPssf+m+c/7kTeDZqwyn3k/gx7p9Q+U0uCIhOV/l
FLeRTCxpL2gBp/WhSAytyrs4OcbjMH7NZowOx4S6CXpFmsZiqW5I/tk7HL/ElbPvfOW5giCYjdoi
dAfz/3Z/GfoaT52wjY9NacCMDgJSa0Ysd4lhV1eu5xeHki4nAohK6iYni3wwuN3JzomR908I6LRy
lgfCNVEE3pWhzuMmnuqvoeTbp4JD3yFrceNjX4U/VNvRZOFW8zZNKuKXuq0O+P4MV7bL87OVMXkw
MoaIL4lA345ZqN6uEF7GR7fPO8Sojr31h+JaEfP8ksUoJAhJ+ipT2vbykv868mIujG1qTvFRBUC6
7Mj2cEJXrYfDE1BNSMKOfeWku/QuuXKTvEFSg6DnZLts6zR18dZmbhoxvgT2VMMaAV02pFjf5hk9
FAuT/sqgl14maUlvkREtTiMnZ09EKiEzrSI5pnZbkFPIy7vR6sMrZ8GllwnBgtsqE99Cx/L2ZVLj
QblW8clEW073enSdVeHN4UMEGBrAs+tdeaqL47G8paVxFWElvB3PwsO88JocI/ikz28pyIf3UkfP
3kIA6mesY98/6i7tKo4gYS+XzOMZ0UIkjdvabQt534KihTu1R79IEG/MOZ1uptTTq6j3MGmnN3j3
/siXPh+bmWQNkgk4E94lqojjEn3OsQWGDAW+ogVxpcqwbrbvD3RpcmKUpMm8Ka4savkhfy0Hv4iM
RqkkPQaUmdfUBL4Zfc2yb0V7aC14lUMhv70/5PKR3gad3C+pUPBGKcPS9vJ2SMOryJl6dXpscDZ5
iipBw3CIg0batylot37eq4B8g42zxa6IxiujX3qzCObYsj0OdXbtt6MXPlCNKRDJsZJVsPacEuR5
mlzLgF3YqqUwhUc5DgHHmYCPjh+ZWSEv0kZQc28utogUHYdv6MnD/T+/TlLwki3TRZNC8v/tA0Vh
LlwQHHQ9RlN1E9LtCsk+lZvGNDWow6i4ZbbelkPfbYramK+Mrs6DQSq81B65DvE9z2bq2FVN4U8R
w4MWFjsP146vaJaAqibNCFCSjs346EWBCG9CMLDTAeV78SfAgaVraI8f8X8Nux5QlJHRA4i63xhI
EIis+ZhWdfS5HHTyKw5kqPb0PrsTYIO8ylc6K1XAQds4yX0tQtS6li2BjJpG8APXafU1M6vp52CD
rFuVPhwBWgPL4vH9N39he5DLzcVFDoQn6Wm63NMIbZTrRceY4+yryGzcaTWzikZ2G04/gvm1EcTh
QRfttYvbhY2QNgkTOQH3Cy43Jxc33yGE9HUfHREvkMhN2yb56E1t55C3ouPy0ZMtmLH3H/dC3P/f
uYz3mEL/dPaph2ZOgJJHCWz6KAg3Rktxm+6b7mvgOfQTV7FvP/XIWPp1MvdTuQZHO/zANl1e0Rac
F94IEGwSsmiNmPlgXd5O+QQweeW0ZnJUKAM6iMm1ec/WZdwGgBC+mkBGbptY0KhuWlP0KU/Bv9Yp
rbgwWyG5g6hp7yLUNg1tO6FzRX3x3938ZHsjhcYr4vTlp50mv8uEkrptVuHRGozqo1kr+mwAGido
h0DijbYhsL6kL5TuWPmseswB8PVNy9Wcp9k+DxL1sS2bmj4iybopZHDsHRtDBQWBd58LOa2hLUBV
HQtoPQTe2xJdwNYb5uk+9mK06y146nXSGqXclBNQd6ihdXTQ7TAfBq4bv8c2Vbs88WdyiRnJ82Gg
2cOvCucgysn/mPZx8ejB1bvh8dTeMOLhLkssedvlpfOAp05+nxgt7ptJZThHM4vLp15UI31zWt4V
Oc5i0ZB9kYBwFtNLpDUhhuyAEcq5ObqBNdIQ78ojhk69YrMCXOSHANvrXEoXH95QrHut3b1XzPoh
zoCoVKaTfBjGCJwmAsBtM7bWk6PT6sMMk+GlGUw7XKd+DUVxKLER5e03GFzI+eiDv93Qwz8/WmOG
h5OJ5QL2OGqPlauIr0QKF04VBKjUucnaICQ4leqluOj0Bejfo4Wmyt75Bk0pd1It/UbvL8JLC18u
oTnxPzmb0z1nClvPxLolPmJ7iTdtO05rU9YgM3WJNyXdn1ce7NJBRpS8lMnIJp5liOhsNyAAVPEx
rfAIQpY2HMLKGPZ+y9393x9NEZhDTcMGjfD87aqeRuhFRtARTBIxb1Sq+03kyuDO1MAGXWqDV8a7
9GiLGNokR0OodSoXMIPaTsgqRkcJvvEzOZnmVxsPmDmgxG2u3E8vfDbFJZHofyk5niXWyy6PRqnn
4DgHk4TIIcWCYIcCXvd4t7R1eGWvvhDWKdqPaGNA4scxcRIot3BIlMIS6WjGLpz7AEpDfVv3muQ7
L7L77GNtGGwDZqh95a1eGhlQH1NlAaydbX8hOO+qN8fgCKuBvKhtQ346wLdyxNptQzw0QpXaoOTD
YLwSilw4jhWFeWqq/Jd5dDJ/dOBkTls6wTECFX9XFXr8JMJFQWlHE3zfCguaBCoV/bDjlbd9YSYp
SvwkH9gTXedUSlnLPhgbvGyPRk9KJag9a+uiYtxVTmRcGUqc8xBZGjZpN/ofllvsaW7YCDOQcU1E
QSbWzrh1AnP8MpCEXKMI1M+1ORZrOxooobfluLUrGnVnpdN7OMDiljt1S7QSZzuspNVdRDJs22fF
H/By4J1dmGqL/x9Q/LAlTkVU5z4Gnp6Odm/Ve/pGxQ2xDH2pIRN2bhxjH0D9gTk/AAdfWUaOf0MV
+tuURgpk2FPRU1mLc+MmtmiN6m2/bjdyUupGEEn8bIqwei2SvoEGFdLYSJsWEjZvmo9iDMdXAnis
r+2+vUlCYBG+4nhapVMrH1yUqOW6cd1iWlsWdc6V39n6QOMGMt0hGiaHDO+k5nWwAG8hO4vbiMFv
tD3B2aH8ktzockEcDwqy6TTBn4MIjBV8P25BTSIoiTIaA4uAbJg7zN1dU+v+WY4GHoQTrWasog90
ntUYu+d+8xn7OEx1Ui+en7BAqFd9pAp2Lr7QklKYVyTB5Ba3iS9x7SfH2XEa+ACV6vds5sRr/KEd
uaJRruEWtusSSuLR7HXwbFW4x2rcEl5so/7pNG53mI3S2KS5NexAWZW4Ns/xY8gZvLd7/Cmw+FWA
JzBBm2qcKENNM0ThJPY6GRam3LgQCLKkqXYFb4J3Hge3Bq2tMU4Uabkda+TkG7joCprvkA9XDq7/
grKTuIgKEYIA4SwqntOLV5l0uLgrASfGKFklbgVPGRBJF732TW/fGRzLv+jXc59lNuCgiwPB/Bjp
MkroMHTtcIfDAauXHsrpUw2m62OaRvZvMp1BtY2MwXuILeOW2wj6cwzCilc6t8Z5qfl64gieCehJ
ai+uEVNXCntVO36NzV7ihjZODKMXbQt6GeptSLODXLmgVF482iM/0PeRvLBXWtxREUwS2uN4+NNu
h9TYmc7QDCuhcPtZub5UTxL+pV43oI+DTVUwA9agWmfnfhCtE/yBfuX+CmY5/cosYmgg/8OfRLTV
6+wArdjMswifE7PDktmnq4Cuz2JMLbR5Trmjf6rGeaCBDUr12xx+5aoC/eIMXf1bgCq+iyEDfsGU
haQ4OdvBRJ1PVPer80QpVjlyz+nREYlTPyVcDfOV54jeR4SYNB9SOXXGlU994YKvqANKzjrqBCQw
3h7kPTaNsu/wXp0tVW1HGeiHccyMTWvmJvVh6FSW9r0dRkAYMmVatVf2SM3ffzLTGP+/pBTdOmeX
IzP3bXpl9XIQuMO3yXcxmaja6cqRfuGgo6zEjrkUWdmQT+7dQz36rSeKxR05SfZc1IK7rMQ2GB9k
b00BodqZlm89vR8jXRiUNDNiX4uoRXG+v321odVFnjRkdKTAgqVAHyw0alrRE5AV5sdIF/BtDcf5
92wUKVO0q6SJSJmcJolEqmarDa3wWPU5WAljpvFx7YYASK7MnAtfjuCKPcIic7II9N8+nuf0BeWN
Ijp6iWNSRTK7Z3r8r82PC8e1jS57uTku0vTT47p3arAOVRseWan1TZvGOP2MSXbXkk298ubO1Ytq
mR3EYkTQRJqns6SrWjxFAjM/Gin4mK7yue5ZzmsexM6XkpaZjTVLBZpGjts6pPWgHg1n46MVuPJm
L0wc9A+KXCb/0hiwvPm/8ny40DazUdfZ0aRYvnZoIYdnF/S7og0JjjAlAZESDM//PFsddgFmDMAZ
Evvy7aBFBiixcarsmA3MUNq0oPtNhPWYu2FbXvYxDBkzu7L6z5+U/iwy3kQ7SHTO1ADkazKaBFj9
MQpkWBtp3GLNUcr0pU3q+qGOaGlfDaZ/Tb51PncZl4PNW4pQlO2X3/XXG+aiJKbIHYJj7lThp6jr
bIxJHOAXV57vfPYiCEAR60GQ4jA91Z8OwzwT9nOVSAJXfEhUptY2mZKD02Al9f73O4+o9TJVuEEs
Ij7E3G8fiXwz0AHTDY61ESYAtHMxarlNjbKJN1k98B6tyox+9XgD4BTg+cnP98c/vzUxPnJFFo7N
xzw1b59qaEPSmKMjnmmw4Oh4DrJHYU3bTltXckqX3urfQy2v4q+vNzR6IF+soqMawhdqjTufJJJL
8fD9Jzo/GrkEEsALC302/UAnkySlr9sfYyM8umrCSjIMq42djuUDm7357NGH8bAc+9/GCEO9Jhvj
K8OLC28U6ze1NPUv6YPTgo3TpHGV0hnIirRCZ5u2pXfTVMpsb7rKgXJq9aIGBDf5lAAQXb8SOWR/
vMnsvhMdYRtAvBsDozH8YNiMkIrB6WcJt3XpXQsiLsw9GpiQWTPVaSA4fVN5WzdZSfh3HBugsYGj
ps/czWlLs6IC3xsd7yCSvDYxroPvf6IL61hRNyOt6qBNOZP4OLlT2qIgeg+U6d/rCO8FPsRw5SC/
MN9olZSC7l70fuq0YD3OKS4ydhocuwxw54jQcR8hZt8DP/WvBCqXh0JVCoacKe6eTG2KHVknozg4
tihQtmjApk9Fj1MYq1tc2TAuvTvbZmZxsiKPOo387MDtMM+rjQM84/q757Y5jlJeEOn1+9/o/xs+
38Z4lLe5RWhqOR6p4JOFNMd90rXaNg5ZCeJsn2D98XvwuLOtLdWN7pq+v4mJakVD9yQ4eiksJXnx
TUWzQ9sy0MOa3m28/nBUBU1f4RTvYEmSKLLJVVLsiM7Fo+RC3K9iywpopujQhIPRU48dFqKwuEvL
/VRFgHxxtxEPjQPEYBcj1yDfmsXOy2hgxbrqWn94ko0WfwKLixbui6V3r3D/K4DrJeWrgYLsZxu0
0adqCsmpOm4bfzEmEyd2zzJonBOyzX43sdOIdd1Z3K+DuYzzVRQBNN/0XIEW3XNW+puRBqPPXtlw
4FWYxnDARbGzhmgTu3TBtRKYkPJaH1xGWT2LrkUyC36k+pxktfvY9xXK2HpeCJtQGsW6g6M8rNHr
Z4uECGXRakBInBPBR0GyqUzRRhhcFzEwWvS0mGyNZnknBtFw4SRsBbcIYaM7VF3dx3ce3MhqO8dd
pI64PXUNlxqv1mvOcDjoRksou53soLvpepL6RxSVSINToyF30s7cdW+CoCnjtRm27itbZ9YD6TOH
b42F7+GqiVPzyF2yz9dePDo/akik8OLAiTur2jf6dl1P2VCvWoNU+86l/y1eNcUM2zhPR8zxRicc
gCJ4xiPYpmw8BIlL04EQfv/LAnhpY6REAfaQIvH60OAw1AEhqfx5BVEQy5dmCB/jMKCdavEyD1f4
Rs1/psIcQJGXtPvRXNb+ujL1L8Q3xOLEGHSu6kXz8vakckLOljRhf6pg2jyPhtoF6UBzyNwS1rQ5
xBw0temfDo4xyoYqn7oPBl2Q8tCEUBTJgMXFrneaMlkBEY1/g2EL77F+YvaVgQVZ7v2f+99G9nah
Is1HaMFiBT1xtiWoCqpy5jfpESdrsn/5NOunAK7/71DohPygcKY72k0c5yG3RbBPWjyoJ2i0MISm
qf0R448WYusY29zAdRdYG1E47sBSq+SDmu3O25R+PjXLZQuXrJGCcXBls7l0Ei1uHiTAJWSE0ztX
PncujZN9cExjPW79dnZ/y6jpvtf0CeYrijFJvBpFpH+Ad5dXvval8xpBOH6eNtX5M0JIqtMob0ay
qXDCi9eaAqqz6STW6IM1NM8ZVnzXuir+j7Pz2nEb2dbwExFgDrekpJbU2W6H9g3hNCzmzCry6c9H
nxu3JLTgjY0BZjCzXapihRX+cKG+CMSTsDmgt0nKcJqDxWXiCm5XcWyKTE9vSrO2vmCpKO+SxXPu
bOmjOpx7xr0/8x89loFVfqvnqXidLU8+xYC/cFsSDj6R1ipu1ZfYzW1cJVAyjG2MxkaN8sv7e+zS
iVhj4ZWiARzxVCeDIDHpHGzYjlIE3zHkMzdZtTRbtCqdj7pbf/MRvD68P6RjcsrebmvaPGtaB9EQ
tZzTMZtuwhWiQY4fP9wCBYQK8ZhN7NS6WB3Ujbu8tRBslJXrPVBRk3ckh6NENUsfPyrDKrtIWLWl
37kjyiy3E5qUSziVlXjBmjb7XFRe8ROWAKXWubKA2uN4gB8y8v84Rao5yPIwHVJ9r4+TUNjLzMYB
Q4ZZiwLk3tF5tHwacnFcoKBckpRY0CBc+0djZ1V8iwyn3LvWYKS3gGgyDXn7OK43cxnET1WjjZ/d
dKl9EEpDj0yfg9xYMzlYhjUuoFUVGBKtC1cEFBFTZ1Q3OPHmr3Ky1KGfl+aHT7n4N8UpfkWLEHZ/
LZ0+RxsA20CfiB7RWl06jQplP3d53qcUCATdFAgkev8cLLXYVqvEfhtb7X+OwKiy6PTpYZpEs53s
Zti///EvHEquXcA5AHMA+Z+dEPD7HlREcTRaqXZwoKni5qtuAH2r9EUG/qf3x7vQ77aBjtHH4TxS
rvZO8jBA51NvBxnCp31Xdp+aWEx7DwWzGc9iZ/7Z5hjBCssRt6aJBmmVT8iAIg2gMJsQSXbbIp1h
7XprSfAo9YeuvhL1XShy4G4DAsQF0EOqeVpc8Hq7HTwAsMdWM7tDCpGDgMzStv7qnxcnw7StM7RU
gcm+oM72g22G/d6Erdj763Qh+gxYINIaCqKEjCfL1CHgw87nu8DYE7+cPrF3sw+I/v1RLoTTtPfR
Y7FtSgxn2Py6cSQAYNwjIG02UYYgyINXYkPWSHklE7HsC0/PH3QNSMw11T9tabVKZtNU01bOB2xj
B9m5G9Q6k1t83gW9ESxM+jELMCWcUXAeyuCjVg3TI9CaKdR0G/fKqUJ91IUE4juTxLg6D9AOQhy0
1oHmINbv4f+Zg5BdBX9k/mLhQv0yJZqHTR2WYmM8tWFCpfOmaFGvNBpRbmuYVnd5gzNsAqtgq7dt
gzx3/Zitzn1INepIyqsPiB/Mt+lMX2TSqmqH0IYKVT+64dKjrK+lWgMNMSkeliFRR5W4P7xcU6se
cB8RXX+2Mt3eSmHUt03cfK2p9/zSzdqn9aJcRMDwv6u0pNo3y9RstLp/aifjv4bOx42PqO2OW0xC
VEOxjsdafyACmkPTaNJ7C5F38M2j94COj3bMKq8GX5B4OyWAzUdiadE1wns7agXWp1PvwN3JVfqY
zYFOoV9r71P8DaLJ9R5nHZl7zaw+a331BVXP125q5YONbSxSldy4KG66X6GwJTduhbYiYqJW1Det
Yonm+JFXTEWO0Qd7PZi/cmifxZI3fFulRxht4BhJ7vjRK6YYiJQRh0JfuP5nv3po9dzbaxVQR5Id
78vSO/AZpOBAjV1afQJ3N75YghIGAWjUdpiemPwevGYc/jkY9a/+glEKYnsgbBf1HGBdd5OUmKhj
1lFGqDjqT4Wn37a1qpwIzxec7crFtR7Ack47rZ/LaBaLscF1xMURIx/9H3y4gYgtRsjY6esXrSmM
0Epaeew8+76SZoW9Cf7NLZTFUHTBE+0BzEZQ2L1LB0PddQvee5YM2tCWYiZxxPzYWqqfqGSbG9tv
/AdAR/1u6Re1X1AAwlqn+VGWlhl2VuW8ysVHxrGqp5BnutpkftEd4waCFZXk5WswGc43NB/lDXEI
Vn+ilchyK018cMy2u1tvTySJNaSWW/OpKqEKUiM09lLyyZLJ/GVW6J7XRmEcbOQXt13eaOFS18gw
GtTBSeHHyGO+0coBCl2UpjfTYDl7fxLVxqzS1fg88yNXF2boOdgiTQUdK9MPUWJGubfr8MZarb0P
AInEBq0n52YUIt1YFhkGuoLxpoFB8J9qfDvyPNQfaXyBxHY1rCHhsdy3qtJ47bt0O8MWwlw0rVpy
F/15LpuPHlz8CHSlu3Wg3oW91hm/MrvxnpOmggQH4mbDln0eZrfYGottHp1kSu+CrP89DPyxeVfi
u1FlTM5YEEI3MJjKgeVtVGnJreGhwUjegdOARJ0wLZZveOOYYYtgaeQ2QxYFMviM5Gtwl/Upa5jn
/xlelR4IEqojt093SyvDvmsS3Ozn3uLt7OV3v69+O9X0rfHs4VDhb0DGzH/2Ef2/H54F96Hq85FQ
ZebnJY4NYnRqd3OHm/qQkcU75SxvsswpohqG6zZgk2IvjUkThSqHfG8+wDLiSGve9AQC+zNu8vLO
1Hz8hi1n2C2u9qqDEtwiM33beEa71Xw7j/iWVLl0M43w/sk2rHl2Z7al5Bpw59dkcojczDH5ZvZ5
dp9WwbC3k1zs0zI1N3MF1qoWpX5P1R07+9oOcMgpFVp44tfgdwlG0B0dTrwhUiyS4nbb6VUJtgrP
L5Sdh/Q/7LtRZh0QWU+M4idlqW9W5y33hW4hnW9WHfWcduYGLfWfJZBa4hJ7X7o47wHXr2/sAokR
2ojlprfTAON67NSKyUaS3Z/Tfe43WLGtZpt640V96zaIPtVWGPi9uHESeuf8DUZ9mJNuUcbjxDkT
LdkMydoSS02tGKaw78enLGmudQ7OH1mHgMcglifAAoG9/vu/yrFDplxcx0oeWbNusUIAahBriKzr
OIBt33/Pz7MHhvLAE0IeBL51yh60G0L1ZOA9X1y/q2+o4FfPca/kV8NMNNznpJEP2zJJ1TXUyPnA
ZA/0BcnuGN88bRigomc6wKyzo+mr+V7EHKbcBTYZ9+n4KEsk1YZ6viYWtMZAJ3mLD1GS2qNNrkR5
9e3CxtgxdPgMpketinEU6vHKwa6+xfCEYGFpxN7ERmEKlzFLQYW41RB6CPheyWrPAzVkKGHEBcj8
8IlPSxiUgoYUHkt59LW8urGwvnnK08G+ef/Dnk8VXQf41GyhleN4mqKZcYfCv9sUxyBof/oG/wQU
Y+4/9fSrfgTKEdxUY+I+BY1a9BsN1OiVuPjSNLF6sdYOBrnKqXIHpihILhhTcYRVb/w0Co/oA0PE
4doOPj8s7N0VfURmQJvmFA6b1V4L7DbIjzkAKDKyoP5Qtt0naxnjK4jnSyNRCiHzXcXMaGu+3T3o
UnelndrpsWh0XH0yjdoMIP5+u5RJ/uX9z3cu64UgCBUXoGRr8YiC7dvBMIZKpIFNwtFdkDFr4wb7
yDHuq4eU8/pB4j62n/iR90R7GMqNPdVAY87TKEjwH/fH6lrOf+lzIoxJC5XOAiHnmhb+dScRLCNT
E5N7Kr/Pbuw2w+7O8dJ/bgwwaxgDtLsA7p5luDXuDWSeEmQ3HPIdIJnqi4QNfDSKMr5GET9PZP8A
BFcWrguY7JTI6YvVZQmBhKNLFLMfjLzaEY5lx0Yjrs5r/Bze/6QXVpCm+6pwQDrD0bTerqAqSkdP
tCI/isDsPgwEJ7fks8k/X+gB4HQSQCgJ7JzTc18uOlqj8KaPzbjiwAUwI5cHboPiCkxSiyoFF5D5
z1lhAACQqgBdiQBw/Fq4+GtzJFMeT9izQF7zfd7jtHXwfOmr5DdUDPx53l/H85djHQwg1apRbMJH
fztYhm9MoUyMrnoaEBvK0fmrlUNOSlOcBNIBWw+l4t/vj3lpr/DduLhd1Eloyb4dU2FF1lWuyo4y
t15x34jvlr4uH0SHeYxq7OAKjJ73jz/w7UvFJBFYWrUoaKEEJ8ff61uPujHPoyAwMzYBBhVlGn92
+n7fAsqLLLfomggp2uLOMHvL3Wb+aikxalmJGesYq808W+0qfzAsL3GeZzOAu6J9yPW6KqNU4eaQ
OWbVhGJWLiIpWdz9bBNL+2FMNu4ZholmCl2E/gXJvvrVyA1nitpSt8tNTgVO21YtJUmcd9ygOLYj
OMSwdbAFoIreaB8XqndN6IyehUNrgKxGmLoFfw/mabAjgXlCGS54truhzLJi2GjAFV/kVKnfWpID
0q1zp/J2+NzkY1g5I+YteE1lLSZnTv6MO2S/n6zRX4Vg4+CrGodCg+YSmGVYW2DNIpc+nECXt/SW
kDc2OGq8hj8bDXOuULpCuQ+VnWJTKk0x3w/gKb2oTgus5nqZZ9rGsyytf1Ll4KcbQ2qQEwHWzsst
wkEpTSVS+IOMZ68Mp6BNhnCGxn+fLTZGAlRBABbqRr+zUHRH8wWeThUumK3+MEQ2/KwtjIQj0srE
oy3lTM+pjZYydct6+dIhq5uAB0NkXnRq2PkCLFLk0TDChKqqHUxLZfPSQ1d7FbP0nQh2vVNFWTqP
3+i5tPZNDh1bC2uVUYsNqsnCaY2K0Cupb5ZFck6dn9xpzr0nLHuvw2q8zSiaoshXFJ+c0kENExxk
+qjwmMIweTH13TD1Evs/z6DBUM0SH5M29nMrVG4+7nQlYxOGj159oTvUdls0WjOo6fPkfyVltLOo
98bpG0VawC8+smUPU+ZiqdJJYtvIKJx8iOJkHLHTtfvpS13K/j+70JURYXlIfcdVTpDiIp/398oU
qtxnhmDDZL1eqJ1Zx2BoEmoFVDRGFHKA2xp9ejMwZh0W/Mwvk5YOj/6iyde1VRsNpqE2bYGzS5jm
TXpXSKIwAv7KfMo9p97HdW79trIBJ7cR6fNbXWFgExpIQjdsXtXeialYnriXBLIJg3SyaCyn5nbh
7At+pds9BTBqX0dpNHd0BZC8tNu+/IQ8EF8cajq+KosZSxylGzGWWGzYFARaQwu+132a35q4KtM9
JLugdmNQT8TNcmx+euVcLVE8ePNnBM+EjAC+imWTEVwVWJmn9dd2NFr5AY8+NW8S7AEP+DKoZm9R
WP/JtvLYvEnp/V76GNkgr+rc+rZehjgNg6bCOmAshfyll4H6kCGhXN2YqT7l0WIncKl8FAIO2QCu
M8qEYscBqx3bL1wYwy97aYOPoHwAG2dpEeB81RTghRM3EfEtpgnmd+VX6UupS7InPCAyO+pco3+1
V/ByCE5YPWkKi7lnzCY9J5pUicuJJUeXOl9N8zjs25Jmz/uX+IX4DaI6uxGGvEV/db1z/3qlZnum
x0dafdTszn/OWuSikMSomle4EN0/a1KsLUqTYAkp5dX9/OS15yc0/RSr8ugIDTsMkOG1FiUDzfBG
Ubi/8uqfxRbraGA2VnCLh4TROvW/p4b7hlHOcXE0gy77mqCQVGyofpbXLN3PniXGcWln8uzy2gPG
fDsO8qeJTPDpOZqIJeNjMgIKzoQ13miYhB7pRPXR6PTFpvD1ZVuW3jWN6kvz5E0E90AjXUdd6O34
HScvUXEJMxjI0KEfBvGpJNG6kjudvfbMEnFHAEJEhediVJ4Wlyg9oQpsFVN7g7HbtMJ99BtqwcNd
ndBDvtLDs8625jriH7VghiXmP/l+CWjQNqvn8ugZ/XTnNZ7+2GrK/Ym130iXtdKC/raaAtlHTtv3
yDaXgXOXj1h+b+vFKp97V9i4o/BkgUQbp9e4RYvoRrELPyNclj4NE6p0+OesKjCxTGfUiVQXKIzd
xfKpFaV4cOK2xFHZwshsdRv95lqauMEXmiqemT1DnaUFXQaDesn8XBu3YIzFT7eXPdW2IvhXzM4q
Br7SaAiTYRKe8ncoc8lGYmx95JHIHnBPkKGAD9KGnKhr6N7z9g2DsZUImlFUwfjjZEtnVS+CORjL
Y1WOAZhitw79Jabyz/GOqhwtNyRfQrPNvBBKOO3bakKwpKPU/OH96+nSLwG66SLATsZMt/sksO16
vxIWPoZHnHEbNBFN90YX+NwVM/0A203L//zUoLUIsPOGK1RuFw99E2Jf+e/rD3mJnH2VYgPncrIk
bWsR/mGKdCzrCqJAp3dzzqXdWt9UMBfdlbzoLJ5n7wcodSHFTs2LrvLbMw15VpOulVbH0TcoBgaY
FldDSxyW4mTtKFTzcO24JlzyJ7t7E2Cvn31F5wJQRt/gFAsYm8bsuD1zjEcHhfBlfHWReMZkRv52
EMjYDPlQbHJqLKsJHJyVesEJFE1vdOGC1N4j6VXcllk27EvUO3e1I4rQM+r+ytpcuO+AW3KDkXWA
Aj297xwT1VF3Ksoj3SOpb1WroSJu17rx4/29d+H+8alhAs9ELo7C3MnWS1Dgr8deK47CTtWuVHTQ
abzR22mq8Upf76yrx8KzpXzqNYAWzrRzZSkxPi8MzlsTNEfZ2PZWL4ZxTxozbc15cTYpCMVo6tpr
NgoXNpoPihXkMG3alZ33dqO1uYlLrssl2/p4uEF/8SIfv9FI6bm90+dy+txbzZWFvfCUQFOjQLWq
jp5LppUEGZo+tRQZutr5T6hWz3AlnZpPQVvrL0tnXIewnKEEWGCA/SBYkGmjP78uw1+xwGTbQx/r
VnHEoTIK3Na4STMX7vUwDF8yCGqRw/+LriUg1lnjous6jKuvbKcLccKb37Bugr9+g4vWIKK5ZgHp
uRNPDsLsAR0iIQ4sRULDJsZTejYK/Tn1TAzEVGM9oq9iLrt8ce18UzboHHzt9Lj6aUOD/jDWTmWF
lPdV8dvMc5VvlZS0hZbZNL/XnbR9pMTL+qeqC2+fgsL4UE65r5MVovfUawksdAOL13bLo9PZ4Zib
kxctZdD+roYxHqLaVM2tudAqesblGeY5Ik02UlaGDrxH9O2BAq0lD2VbBm6UkHBgVlhD5LQSzOj9
JDabHTqK9JmAWbo4maOKeAAoV3yDN1L3NF9QfYhMHMK/QSXM8NA13LLAF3oB4xIMRkOPc6gFpmaw
27/ZzmyQZktIcLhRNtsrn4aVP733HK4+6oqQNc8YqhoXVW7TowFA3/VhQsaxt1tb7jzM6V/eH+pc
MoGdyGYiVENxBAr1SdXELaYKjQt0qcbZFSiTestz4mSANgtrutWluNWx74y8wnJ25kJ3uGiX7uv7
v+HSbQPcm9DYwcbNt08CxmHKJ6WAPR511S5R5itwqmUfGKEe58YBff32purbO1u0w7+aTq2T9yku
UmDkMJ5mG77CpZPUKDumnenuvSKl+6QLy7/hsoCV+P40L10zZACwsYj/CSVPzrxZWHmQ6mhCmDE4
9QR0QdgFxa9eDuVuJNX88v5wl54LlzyDEhVg/jMWhmcsKTwbmR8xPew/DHGhHXVvMjcAZ69xuS8O
xdVJHA6phbrw25ukGhSmgDEzk/Xi7gscWF/GaTAiO/dv/n1SzAn/M2r8UKjXX/LXnaUUmVzaJZCE
Jl/etR7m5ony/P2UdNd0BdbPcXoI1wjXha1toal18txaTa1ZDcCHY2wkMW5FnbuXjgnGBBHZLZaS
HoNeQ+5c2iL/j9vh9qH3dbKQrpBy8rl2EOejfEkIWmwhVtrh5GQoUFAHuMIpOfc15AAg6EwVn0Yb
r8HJGzBMBsoZPfpR2Hilewdz1G2G5fcuK4KXAfWNEOUGhSQhzr9JoGuR8Ib2U5yr7LNZdK+t74kr
h+TiqoPPR+WXX3PGr2t8GFmFV5G8dj1i8vnUQEn1hI+ihh/3m65t2u9GHABofH9jXVx5IHuE1MQd
Zz1Wq/aBPBqkk40d13uRtd1hIOW4E3EiHua6kFc28qXHNwBEg98GvpVnGNZuBrGrU088elksIgNZ
5xsaZI/eopffhVF91xo17/x4ASuZWNdyt4uDIx/DXevoNFZOtpkonIAWP9tMNku35QUfNyMVnS1w
I+u3B55hMzUxoqBaNd9gl/XPPTo2HdEy8DT+giZ6suk6teSlZaPopVuDuANUMK6c25chQ+b6/a96
4WUhFTEg2Vn06iEWvr0u3CU2tAXVzuNIKXE/t9kSqTaghjumOMgAuTe9yMzyaY9ty5Wg8pzIxE0P
nRJuEH1PAOYnVxUuD7kcS/j0pe+O90ZCiT3y62QObmaEpHB0N7ylpraVmxTbfF8DCgakIByKOrnV
8XAQ+6Z14QiMlL/scKXo6HTcXMqCFEy71/9hoUhiOHkuvOjTh7Asuk7XCxq0dtoGt1h0Yxw4CaML
tdbJ7kZHrx7bIsdPx2/sK32UC48HJwDhA9pS3LWnGrQV9AykovhG+ohnetj5w/wDpM7C0O5y5XY5
79iuH4X+MGrTf/ruJx9FR8bBQF2hOGZdX39Djwrr3DTAIwQM4bYL/OnYD4aDCpMuo6Ev8i0vJsXh
oUHfqFsBo+8v+4Vbh5+DRAZ6W8QEp8SnJanxNi+ZO+xPQWSaDD4SOe6w8T3N+VTUmb5/f8ALueqb
Adeb4a/30ybUg4jfciD62n6iUB4f0Zj5/P4gF+5wOqdQW6GBr5yEk5eTnlE3UpFeXzG/vdfNGdCi
Cc0DPFqCOufip3LfBcOVLXwpksVlAZgvx91HR/vk2wZBHIvCSnjLpJs54ZKhpF7osEZaKZDncdO7
zjO6TWO5MV04Z7S+znri/w9f1ODlptTFpXPm3GbUkM4lnuFHjq3zKW2M5utUJXa4omTx/cytKzt6
ndTbKGVVwccWCh0gbozTVvJi0pcTLcWHqh/9W+pE9mNVC/sHhkly8/5nvTQUiHIKcfimIiqwbua/
9g6IzFj3OopwS5wEvzvk7Z6HxJxCEnXrfxiK2rEJhJmZ0Y1/O9TsmLXU6MMfe03Im2DASbseknxn
QIW7oul6aVaUG9YCAESJMwxOMk0uSnAU9EyjdD4GgZge7c4B/zkk/72/fuePEQW0NRCnq6Hji3ly
LBxlzFolanhGGN4d+87UNj5CgZqe1xuZONsg6GdMzvSrlNr1Dz7dIxbQD7wboCWc8bHoZBhVXpLo
206n6tDJwQ87woh3sumGx7pNZZgGmhNpdtkdXA5R6IDNDSc9/Wc3XJaYaJP4nU4Ih9V8+10rekh6
3gGrAoQaf2ljFNs2dl5X6fb9pb74UakYok8PjOssIXFz0D7NUpdH7AUa1LGn31MVi++dFv+z2hkz
Wl0MXFJXcgVzvXD/OhTGOI1ygKZ5tFUQbFYyVNjqDbx6THkOmpTD7t9nRrIOYgyUCuOenIwlrxLE
uNLyCGcQWiQ0GjSjpLkJZJFfSY7P34pVrRloA81X3KROK8zzaNaj3aGN0C99g1CV7uwRo1dXLrDz
x4JRSK+QAnZIjk9vbbGUeSko1B7RoZB08VV/n0Grfxwq3YkqJx7RDnCu4dHObUTWz4aOO5hKD/+5
0+5FkDRZAkCXWqq1miSTk82UgKAYfU6FW31pVda3UZqN4lMNV6GDXJq0/U1tVlLuDC0t5AaRK3e8
Q/bW1A8oiNbf/dSUzuNaO6dIUldMplrUY7rk+MnhHRP/l1LJd0LoaSYBxtq0eH9nXIhtmBO1HNLw
FWN3moXnptvYicHWGKoA6cWhczOID5hlMZxosbGZKARkYdr04hNgYQSXAp+oNNQCd7BDV64tXa1q
uiu1ZHN9F06vHwpLiK+yi3ipTrINHj0Y+Z6oKERYTR/muaNAQiu//iKyznxSptKfcmNWVrg0+fAx
KdU8RCbKrE9lgNJv1MAUdraTMaBihIZhvc+DVj8u6FtQpRpM96s1pN3LItNCcaG65byZVd3hf2R1
/la3NPWR7tAKGi4cGxAK/Nv8yqG8dFJ4WqmWu2tOd3oonZH10NyFzqBIqyIUmZl+rex5viIMfGEh
VwuRtVJNYkGa+vausf1q4bSu6HSiq6Pnlh53TafCGb+CWz+zrSu36Nm0eKzYSbDYaJLTbD0JFnmt
xraehXNAmbY8NN08Rk5uL1dGOY/bEJpAqhUsIf0l5A5P9scc82gVWYAZuymnULa9uxFaBeCpqgJx
Y5S8EfBFOozzCmjv+EXs6wwJtvdPz4W5Ij8APHVlAPvEUm/XNkgojxgIThwStL7uNWeeNwiLmlcu
u/VPeXMUyDv+SKOQE+prxfHtKHanZQB6JkyiNcgeep/4j77bjg+DaK2X9yd03qmE+0UbhRWF7mad
xVBTb2QBIBEE63Ip03u0iv15mxEf4DCVYE6xV7nffgAYQLfKbbRgibpYlOVOpV3hHRPlymtSQ2f7
l18EHtBclaGAjZ5mxIvIrGKmw36AKzptwPv/Enh0QNfpJKigwbyysc5eFmq6SAkhYMHePYfnYW9b
BH07BAdB5+Cjj6p9FAzThwzgAMYcs3UEhXuN6HsW4zEmPGzAtzSTmO66BH+FA2Ddko4NGxzMOZVb
ljL9PgelfyfN7HPF0b2TmqXdIfVrHd7/3Of7d8V6kL6jaslhOsUipkjYKkuMwUH1WJZtckFsfVMH
xfj7/XHOdzB3D+kN4NVg5fiv//6vCZpgGmJ/lsgqZ1WwcSsfkNBkjzcpoI9/vVUJO6hJIs/GtiHH
ObkXkIScCmXX/sHTBucB4J77oVvy+Jo30/k2wSUGCyriKY4LwshvZ1SVOJD0ruLkJ035y64Duc+0
HCSBRLLjpS8L+WguGXiOf19IrgKanUTlNlXmt8OWOUq/8C7cgzcu5s4scy9S/rjsPBv5mveHOj93
dO1BLBBeoJN0pjZHS3UOltJmUxr1a5zHcBOHyd64VmcdevoE/3zJUdazaChxm1NRPZ2ZY06m0TtL
cCjiRkG4En7zvROa91xMIk/+h7lRY7PQs6LSdtYUd8qlGOKcwfSkd3F1S7r0MRncuyXR4z3ELuvK
eOub9/YGB9uOzAFQFJoq1M3ffrZhGGdB2yE4VFJ9H+0GlEkjs2heXPWUUAs50J140HR3+TQlWXll
8PPbZaV0c+rQa3MBeJ08yIkb21aHv8QhB3ZMHdEMht+w+eYhVMBx+h0KkfANHbd5LeOiuQbHuLSN
SKW4TFevkDP5sEnZeeoX3KdoCG8mUx93fZzbN5MwtR1q2lfer/MLjbnSEKQT8Me15uRYdgV2RAud
80PjOOIVZx/0soV1TT/swpxsC+tenkcyHALnt5+z6xu3A7SjHVSQeKBKbWiMRRsNfps+YjtmXGsz
XLg+cfkD+0/GuGoAn3Zb44W2MsW9Q2Zrw31ntFMW0vw0H9ppyq4KZZjnm3V9+HSKNvCzYee/nZ0T
d1WDgWBwGM143Hf94D0OWjYeoee3VJfBH/pF0T12RSdhzknjDqhDEyZ47IbuIsp/DrGIrEj7qUQA
yTlLyutOWGk38EXBC9WPrdLtqKi9cfv+ZXfhjKzSrXC21oLyWdtzGY2+jMG9H4zMKHY2SNg7N9bi
LUQM9ZwlBpjZpYKB3bbZ/v2RL3xb7PCw7AGXTSH9NF/2ZuXEhqd5h6prqtthQnoDolMXJRgdfv3X
oVbQ3dq0c/mqZ2FGkAZZp6bMPFjtkJvfAA7P/vdlqYa7fM6cp/cHOz8jyMWvzwZlB+RlzlhFk6yN
1hiBcgaiePQnP4/6WoOva7dIOcBdvvIFzx5kMqhVpZDAk4IAsn5vd61XTg5P8pweVxzCK6x9GY06
hAc3LssjIFp6JI34Zygwzz8dV1YUy3CQXOu2+iuumdgPIwaRYIBUqh3TskeOGC7qxs+vmkmfreef
oZAEQwjmUusvL1jOZQTd0c7pNsjtfoO607wzdWZl6dN45T0+OxF/IhuuufWeI9U6Wc8pE+lUYVJy
zLKAHJukYYeOfQHWw4IF0mt3ue7D8s5N7/P7G+fsCl8HRl0Un3egHWBE365psagATgY0JytB5tIN
lurZLub6w7+PAvqO/1FFOq+4z/hTtNgGwWsCgEuSLyyi7aW6Mpezw81cmMXKn1oRx6cCIhqqg4Yw
fXGMgzk5+DOAJNNLu4+ahpLF+xM6T4hXch2PERVbwDBnPQQzhnraxz1qQSnwH6XjUkztaNcMgiKG
PjybvcgiekOASPLiRw0TanPlF5zPlnjK4JEC53wh8yd7ky2SZfg8287v1hDPVjk/IPr2UnbiHluL
MTI7b0/R+kZrvYNlq2pTBuaxMcAoW863MvCv/aLzTUyDbI3wuByoWJ0yVQ0/HuxkAXCRZzVyQ2LS
5Z1bAv2goEaeAJImDo5OJ9Rveq4dUu1O5zwshFBGKBKv+JZ2c4YYaLY4t+bke3Jld9QmRZQFQHE7
mOjZDTP8jCsLeYbz40qhMcsirmWUs5JNkwQyLyctPlijR1IWc9LV1s7tjcjmdtMMU7H1pP7byGDh
F+nsHN4f//yqcXkoSAfX5x87jvU7/3Wrlbgx2slgwiBCMWGvbKs1UXYYp8+YTA7Ljd036Dz985B/
Ahsf+ukaJZ9kbVJpsd5BgztkeK2lW7to8geoZ8uwo5gnbm23na68T8Z55ZNgeM30eTKg44J3ejvN
1JqXmYZRfGikB6oqGP3K3aAskz0v+CwirTeaKzzcBKK4L1NDf9IBln4VKg3ysMehx0S9c4r9DbYI
A6YzVZpVm1H4CEv5XfVcNpkLMlJay2fBae9QdmnUr9EY83kzIXFS7S2tsBc0Ay27uSkNGGShXnfj
zRighnZTI0LzHWNq3QpzTfoyirUEpVodLcgeQt7Y0l4maMk+pGO+TCiL4PQdxpObvCS1wmCsDCrN
DKfZGF6aSs9v9WQCfQk+g7K0kl3/PKGIMNJP0vX2XjPauIxkZvtYDjSzuzcH4vZbDI7LdCfAMuqb
NFBudxen+OI8UbaVn1MU0b4v5VA+CstRMrJUFfxnqrn9oxHjHLmprHIjBppI0QQtnsTDa2YjRF0r
gDIUz8tLV7jaTx5qVW9E32XznsqHvc9KG4aJqRnlQ4x4Bs4BMTCTjV6mUkUZ7jANEo2dUW0mR1F+
T3NH/lgQiXnAYAtV+FkFw2G2e7QdZ+QOnB0i98kDjIj81UReMEb3Z5zKqIS3WG6XVkN5Ly9d9Yoc
Hqy3fGlbJ0RwFHC+M2EAiMW7rJi9pcmNpWXBqhZkosWPVtP4Ra9ddEt0mRdlqEMtyMKyAHsembNS
zcbEIaoNgyUw+ftg7O999C+XqCyBZYXm1GYv758hm/36JsmEuYMeNQrj9CSxCTkJRhwM47Gak/ah
pYv4ZbazAKdyq+3/mV1NqkGSRRpiowLAm/P23CyDn+qL2RoHXCDMSJ/N7GMVT/Et8iUKyR517ak+
e1bYKdC6gHms7U8wl2/HowwHn2ew/YNTj9ULjQA+LVVKZ5uIYNi+v4aXxmLxVkgXEQ3R5NuxgkYT
Wtrg/yV9rXlWcEm/ODhMeZjENpbcvT/Y2evExIhBVsHk9ek+hXN3TUy3pZH+IfAhdh+oj0xThICD
u8+XNPtmUWmMw5mDzEtOS23//ujnPAmG/1PopTJHmecUWarNWefBKPUPZYEN31Zq/kJJYBzEV6sZ
zHZjJ/7/MXdey3Fba9q+FZfO4UEOf433AVJnNjMlnqAoiUJOCxlX/z+t7dm2uBVm5miqbKtokexu
YGGtL7zf8yYJ7CZD5RpIlbWR7BJO6CKJJg6YGY+C2eriL9BdMtOFpGheK/HSzdhG9gmoGgisrz9/
x/+2wHnDdKhYexAc6Qu9WXh2FREzTNSmc9Our9Sm6j4QB1e/uCvfWwKUYi/jfRdV09slEJVzpTuF
ae8WZ2kSt1TWjwQIJZD72Kp/ISP43gqgjkd766LvpXTx7XIbK0WKE7KwHa4e8muWJtF9rQv9vqc5
xKbO0Zdvu8UaHpb0Mln888v5nQ9KJYSMkIH7C4bzUgf42zEvWkQgBWj3XZ8JFNTdElNNHBDWWxuc
PNRfFTG+QjS+2Z8uzdOL9zvbx3f2p7FVYks4FIEl0BoHVajt+pFhG/O6yiaZESyIZZVPAW7Yykof
mX6kI6p2W1yW9ZFZ7JLRkQbhEzg2szPlmlREVLPkqZIhb4XZ4QNZUrSUjzpDIDvcN/DazJKiv08j
gJ6uKSQE4WnvTBthGj3LlLGJq8HRWpzaVytFWj2aDQeTSZgX1Z24x+eH85+tsHxoSzhbXiWbaRX8
/Cb8W6xFwE7Bk6KOoX9HQmdreVNOZuXsTHu1t5K+lAFhgXJYtVXzrI7B3f/F63HbNarjxoVY8e1N
T+JcjyAwY09vLTGwYKuA7N84GucdQAlhunWbMzny8xf9t9ycD0mJAxw4pVayoDcvSnhOrjdGzs6a
UvXYQMEDypVFW+WyzTSzI58XqKu/eNHvXVmab1TnyV4pf77ZytNKWyN9Utje6kRcd2OZXK+4PHpl
pilhrpjRLxSJl4T4zfI2LqcvTzNMFwrL315ZZS0kMhp2p2q009wzosm6nloMJT0tXgpsQ5U+39kw
PgluGiN7YvlFxi/2ru+9h8vgFQMZbJDKW9NuYx46x5jo59RmHm9GIASuhTI5KK1c2Sdx017hRQ1M
waYkyhSK9Yvt7Dv3GUsD0k8ecmgvby8BJkeOsO3c2WVSOd+1FxS8Z8W2w35ijvfEuWKXVKTbP19d
37nRsDn5wDahD13fN/VKJblM2U0OrZhJpPfjMMznwZa0Ow2N7FkTEAZ//nqXG/nmRhOGXHxPLjqQ
fyvm01BXkfmzaSfTfFcpmnieVp2YuZJ/5bb7nQMPIglbJqJ2mmZva1pF0gglxkltl4Id3QBP69BB
qnr7K0Hpv7ORqWFfSubkfdSWyD6/Xbtm3JqgjulDVPaAfW1NOS93S6Jsze2ZjgyIp7XBXZRGh/TU
yfMWxAfgTJmB6WdJ6/HjQgOePtT23KybYjTqZZ+2Vru4FKZyMPRWmx1kpyle/8d3gtTtgm3hiUMT
//YRd1JjBINu7zBJNXxmuKqDQCvmmyhkvf/FS9HmpxnztTP+5qX6um2MhqW/A32pPxTyoARLx0D3
FOlPX1/pPz7N/y9+ra//uZK6f/wnX3/CJ1OwA/RvvvzH5rW+egGA/5+Xn/rXd337M/+4r0v+efst
3/wEv/fP1/Vf+pdvvgiqPu2Xm+FVLLev3VD0X3877/Dynf/dv/yNKTp+y/3SvP7x7hPhd3/5bXFa
V+/+/Kvd5z/eWTyx//H3X//n310+4h/vQvFafUp+2wzpS/Xy9sdeX7r+j3eSofxuXrwrCBtQYNPI
Ut/9Nr3+86/03ykzUxJFwctsNRzhd79VteiTP94Zv1vsyOwL6F4IsunWvvutqwlg/3in/k47hWI7
FWN0MYwFae/+6w1+c4f+umO/VUN5XadV3/3x7g3ImA1X47VJuegoYljNv98+P5FVa7ltr7E3ky0c
nVr/MBeY+DX0ueMhCWsl93LRveALm8PKlq7LUj8O0qB6Q50AIlVX5RfHvMI82jfbFO/JwoLjMv1O
isZu9fbQzZiVtfBgMZgqFwe9KL5UpOL0cLVko/ZxCPfRTCoodaip3Dphkx7lJgnk8UUMwxWEOYpd
sd55ZZS1bo0TitTK4BXhpqpO8Z7jBKPWaiMhsN3OGv4K6fLBjJdki725iyZ29PWujkOzqz9XcS+8
9mstZ1oBJJfalR1nkmfYJb5Jw3SmPus7ycvkxChMTdihVubgdlfPu7bptSBu93rWvW+T5WHRotEF
x3LsZYSoAmTGpsacO+7CrhDLvlvkY1qaE2glNVykNfKxYi89e4HI0miuVM+9LwNrtnIVvmg/XU11
NXmm2TgwMPejY94UDEwCho3WIJpauAHRaxb00prfgp8cs9H2sSU9mGA1T4vWAaZyphBUzaGbJOXc
MVrtMGvmlppgylkfr/U8uS2MeNmmdCI3TCTeaoVd7WNrJQzRpjSICzsN0nUsg76BOSzHOHZRQfBX
a2Ini8CzlIS1xIJn9PfLTTGlT3VulcFgT9dlUx6tAmilVKy5n8sOdFB/rfUBym/e+Y4Y8o21lCHm
JaoXi8XZT/Njo1Y1ZCF79vNhyH3krgcVbxBTmZjeMobrpJhGL0JnGK5Z0QVxLA1+v1xhYd4Fy7J8
SqvoJXc1XnEL0/esJzYvZ8nTRs9vGgStmGU6wo+X/GPdz4HRlUZoU8R0Gdy5XWr9sZrr9RoBcQZ2
mKKOky97w2a2Hhe/DAxWH4ym3fn1CndGxRMp09bnC4nKretW8fBOWFO5cWUnXl2z0ShvOMrdLED2
JPbouLIeB1CMECbl5r4uVSgT6yL7zoeEYduNmZifsZUjwbYm3+gAN8vmFLYwMIJiVkZ30Npb0S4+
5fo8mEwtDpqJO5DKyMuqFG8EgmbwW6BBy5ZR4VypXGR3IK367o4IpHKteaFcGDPhO1jhaFbX02Q9
2kb9CapS4jfGgs+lP9nvrUF7jZel8ulM1F65BrKWv6QpKo7Y6j+WObnQ0Iu7ckyekZUcZdOocE5b
T2uCPtOY2xtevWpu2yG513vLQt3Yv1fiedvU1llvASCP/bi42cTgvU5dbrBeTLVsdqOWHxkKv54G
TNzxJXnuTcbUbfGqr4N8nltxmAzsNylojcpgMmK0HCGJ7BdtNNwxWrfwxUj+VwBO7aBfjGNUr1Rl
EF9yeRM5VJlMhBpuH/WHKYJTJadbKNsdivicaUsn5R6DOfG0tXhdNCYNCBIoT5qzi4YvlDT7M+6Z
tzjBvHbFgj2ApVbuaGq3kvwyY9la1NqXQV1POMtR8gaAz8AtN9zkWWiZsY7YFzxG48eNyI+6YAxI
xhwHZL2GE4oznzpZ2ToAiVwMto6tfMADak/pdnFTdcvp/NQ6HmYBZbiKJfblFjyXoqemK7cUANqO
DwDE/L6Z20dnyT93TfVZSQGLTprUu4z8u2M7+Bq2Ze5gQvzUmH+DiOvj8eJ3ic40lFa+JmW9uI2M
6AOxl09C+npBPNrClG9WSxyxe9JCJuZzX1ZOuhO1x1KUz4vJe1Lj9xjVqBuUzTijsnuCElPKsBn3
bGUBJaPKr6n9BbW2fnbKdAEqhe2naqJXtY2sCZPcyDdZHu2Nvu29ZLH7p2GcvlwwupkGlBnLtddU
VjJXLMaDphV34zifKpu1LOyq8RgLgQFlZdtBX07xml+nRXcE7n6VFuMWY8adkTkYQJTmEBgSCDjL
gGIVSeE4cwE1fUj8jqzkXCoXcxnDBj4srSG6pS0Qb3eOqLlO4OxCo262qURuMqp2upvt7LnvCDy7
RdI8NekDpYxHL42ndGePASmmp5bSvRbXz0Ksrdca4i4WEiDgegcl3RVzO3h2pfvdohduOzrnZnDu
G3xi0zG5Lgf5iz7d0+U4pnZzW3FxWM6V5dETGiAL5EvQVl/Kju4O/kGcSbNxJI3aRQQ+rlhjis4D
43cDRhirnFaPEa0hF9wu76NNmnO62AcdSqeIb6s8/WDOpYGXebmDDjfShG7cyV58ofWOP0pqfrSU
qqRqPSw7R0laj/eL4VwdSHqUeXmqbxivvE7r5gafhPasD0xXqOtwH6ugemQj3uWjc0OfZoBYaONA
VFPkx8/1qLSJ8xTREyjy8sOQt80NSp9qHmU/meRi0xgc7d3wcbWdxJ2WstpFkeF1mtH4ZQpzwUkf
bFXAElLLV30adnXM1KHpGO9pItYPhT3K12m57k25kN1k7t9LVmduYQC+rw2d9DIanxY2ANBl+Saf
otltjNzTEjM5Vpo/J5q6Ucc894SMdVLqCDIJ2T6s6qjhg4vQrJHR8TYq08tGLpbQkaSjUSx3hrM1
kthxDTwxggnEkZibYAFsbeRTYEXTfY51aJSDS0eMWu2Keqi9QUATVDWA0qrIdmUJddsuNajZVk5H
YtUzP7f8UnJOtKCenawfAiisQ5ip0/1IxEFBn2ahAVdgC1YP014pjKPkqulxujKlMT0oSrXBurcN
RoIwV0vpIVq62I2pfO4H60ZN2anEqN1zNVmIdn5TFyLdlGX02Wp6Pp/mGRnYDC0boJbjPjKgw3TR
MNlb5qNoSvWyiuvx8kgw1/Otkx8Vo72hJGU3gjNHgQzrJ5EaQ3+vx0Odzce1Ij9rFLEHfyX2opA+
dLQ6j/y84qcZKtYkqs9FooC9Lk3NVY02vTKR3AEE10Oe+H7TmqPuNrNmbsw0vcuWIfcy2SRgs8wI
jssM65tEL8SCpT0RTpZ4Yc8HZVBzd43GOOxsv49rYg7jtpzr97pT3XR6Im8s46TbU41MunixRcoG
qEluVg7lbnJsV5jtTklmZsht6aDoHFFyU991jFF2mF56hmQXwTTSplpHOw7MJhWnrl0cL4M5gyVO
E9+k03qUWZ47de5fhDEuB+y/4M1hyh2sNnZMjVlsBTEqxesp2Tu9Cf29UwE+YZwu4TVLhbdOr6yp
SPboN7qzASEeCunItOflS0vKwxEJbwVtUNIo2q+pXwxpSjy4HqNhWq6ojLxX1WIzc4oGEb1jaIhm
dL068hGXqrg+VDMFSzMxUkYOyuRUxWq6RXOIWY1d2IAz893KargayGHcsco3BovZI7lNbktJQqwo
vMhq0qty0g/URe1tmqhmYGfKoRxFdFe1mHRnyYMR9dJJojMZDda6m+fx3likNqiTvUnvNowlk5Zc
ZEkh1qjQMBsbBlr8JTbHyJXHzDm3jrpFX5v66apBdDFa1SNzgW4vdwFDFAE9GnnXpjMOCMqS4KaQ
9T6aghz/bXkbT4vtp+AXd0nZbNSZadyK3olbL5WzKfqeg3tbDTRM665cw0xXZ7fGf4lJM0I0mxIo
sUgm46C9Jl+kdTws6L/ALM5effktRluEkhgQnlSg48tCbg7JWmF2rt9PgCtue0f+WEdzHsaJYjCK
Y8OcL9aVB6afPgBI9QeB57rKUt/FtnQ5t5BcNnL7kEuOX+v26s9FVZzjqX6JGq7Vat3IQysDNLC6
k2IOuYvYXWXwVzpEYE58a1G1A2khSVH2JVXn1bcZ+g1bHfDOVI76ZXlyeaWmCTFMTSxB+zyHQs8h
2pAsgCrAiuWmzR6xB0Bbm5d0BuOy9IE1OkysQE2PMQHzMoWATrarux2XA7aLlTgh7UZ1I8UENYhZ
4Q0jT1sc607p9fR9Jl+IpLtmmNprCTOFQ9nUmVs5676fMvV+0phTilNatVhlVwxuj2FRSDh3lFO+
hS+ZhXM6flrXTrkqO4HsLZuajbYubrQAcxRZYW0YkxVhpQjjUFL8deu4DmRGcvxlIi5UJFY4XP8P
EwDKTaXky6lbwZT3UVMFlRjBFbeT5IlBXg/2BwZtR273PB4dOT21tTFfWVpb40CmPFYTJvcWRlgQ
ZBbzICbpc6baX8C9Q0VF/b1b+7zz5motQM8Mtp/1o/wxaqxrMWeflKpvwmxup21VSq2n2ZUVaLOi
n0ercudCnW4FQ5SykdyxdpSNWnCiNlG8H9sJdz0Aj70yvphVu+7A19B7j2TjMCxjsy1k65iPxilT
erHvCeMDxlSMcGzyT5za3W4U83OCYdc98+Crg3vUmpm7dUlPpK329Vrg6ceFCdgbWqrubXLxuoj2
1kCH3pF5wHAdPIFBLTY9wdCmLi0rkJht97PW+dA2tfG4StGnLA3jfrWuUOs3pzyxPxXpxEyajQqh
a8awn0nwaRUf2LHUTTOOpqsOjtioxnIXrfWwnRPFlSatcZVClfdQBM65I5WcXOQhBKAbJb14fEn6
l9y61eR0IsBKH8shG85lNHnVMKfsMeYJLLVxyDXHz0HmcicoFqrXZtLVW02tPlGdUwMRS6tLZygJ
JDw6PDpsn1tMGnGCpxZhEdwis6y2U1NSKl8U7c6UcQyIrDJMs0478VS5y1oF2VSq7xOpTH0MKBt5
ia8KVLFbwdbQjbMUwl6akyi0ywkxhhQPHry/zi2b9MUZ4qc6cjWrbHdSs/DUDk1LC6C/W8xmY9RE
8KlVpmRUBAx1Ol47ojIC4M8llhMoL1TtOU8VPBRN7blXMmlbtvfLEPHQR+IphoQpNVp7w3nAppau
kqcTDQcIIzGWETw0uUboz0FOCGKKZDt3KZ/6C6jkKID3g7cf6cMmr9Q704qu8yk5SioaWxnbm0Cp
jM6NKNhuRqcoXMYa5yLPmTbCYCOFnGtWFoc6U+nBECtELVWlhW0uPkhq/Qlo8HqSG8CHRIlYFO7M
YtEw2SsV15ILbAjXuQhak+GSMp2DqSw/1Cn8WinxaIoW+1HORjdBauxHJdYpA4FequSHpFuhZw3S
DgqYq1oL5ks4612AFKO3TMXsFWlZHJo4Dut5Xg4olYkKeg2xIiqseZGJAeQSFWjcpaE1quzFsn1d
qdETn/d2HLsHIxPZtmNnRAd4MiL1Ic2rh3WmhAAOdDcsA+W15JTpCHTGWb3F2/R9J6Qtj42952Wp
K2S2nytqH0bRTLVa7h44TqvtuJxWdlYi22Z1i25WwhZrUR6RIgCjTFbfi4/SgmeSOtDDjmkXuUli
dfs2XrEaiVcZPLaSbqWcXqIunMdOJptCi1C7U+80wTrKqguL5UNlCTydpYEKTC6TAcVUTojHmVNN
/SynGQFB+H2JQ6dU4zc0pG3IERHtexHfmFrxmsby6irkkAhlUJKkiHlcMQ3B2tflGWya92DK83AY
2OCmJECHtq8tQvhsbcsNuOxL+jJ94QzqfAs7FktMRpA41ZWit+CRqV3NupT5cZYn3sz54cVCfWYL
JY3NDZm7slDUyAUR9fpswZa/sZ2HLNMewB/St5s0txGj6ROYV7uOsoApOff5oN6l6zp5Ksxf2AlT
uVwPOoeDjOcKhSrbV0r9Fdp1hYEWTfS1azcRY6WLGI7agv/pQOkxHXNj38kolow0NvdlRfQgNduZ
DkxQt0buR3L1jI9RuStmTDx6ApFUs+8ddD/hgGTaozXvZcEAOQHmv6SHVhW/73SNsdV6PWvl7QhU
nZFQ3GjIuVBHCiOQO/U1jgdjCxPVj+YRHCpOkG5RsFV0cRO0nbKbJemmnjTV78uODVNT8H/rtoAM
SONHJNu6fp46iYYJfqQ7Di35LOXjF/amLXrk4lSn6qbPpuJhcphoYXGRj1JtFekUSriw0GstrUNv
agyztdq2SOL7VC6EzwPfQX0wNN9AaDXIyvW6WPKpq7PPtkmLvpMXV+gS4XBMvAx5JARcF+bWGghI
61vW/lPqgPee2ia0rEsWK6ybRTdxs5BNr4ov2ZI+R14+ZJEnEusWs5Zk0ybEQ5C/Lb+O1sqVjbnc
jM34WjoiEGYMdsDSN4tYgZOu3eImRDEm5NBDo9Ts7mrTupEz+4pK9QZPs26rpTeKWLih0ArkFMdN
AkNPq6uwEmUDHktOTgPTblhhYwzVOE6wpOmuzsAKmGV3bnTxvnT0xzGqr6Oh68/ZdKkiOuDB0i6l
2EGupI7zhjpF70bRS9y3SghfXPLjkdK1rU+fjNoOadif+khfPFWWbphQuZqLdvYGbd1GQjr3fXfI
V4jy8szjPkyT4hOrIyzqePTMWnzMYIIbnf2hq9qbLhFBEQP9ITScIIyX+uB4zvgwGRQB+2p+4G2H
eqnfLzbM7SHCvMl0vvSxfF31Ey5Ii/Neqhm6kesm2tbRjZ1kWYA+S/iZ0H1hlESIzhl4rB2oWn5O
J7Gf+vEIjcjVTGlxLxxKv8o4tfOqqf2R1DsAbHVkurd3q6isfDnioKmszK/UavER18VbM8XBbThl
FMcX1bjLrfnktNkGL45ra2gjd+0spr3z6H4QWMZFdQzEAY4lYEue7rs1zR9F4qmrdK5Lyh6F/fSV
Cz3pRyq0h05L+qNUTaesGXdlPuJLLUufO54SxaiPXY1MTm6KoICqksqyO8UkGJyjL7LYWgbWJwPf
oEX2DazKO3UxHtmUSbgXMBppfjvI3JdKWY+LDEGoshYuj3oLHH2tyfJhT77GqvOQF86z2vW7qbPP
sphu6dHcrvaKUDDf6isvVdunqrhrEqs4WFIK972Loe5Gn00GHamuYRzdmoJmPRPjUU8qahg1LQX1
qkMaE6QlNT0bOoOvq/V75cJckrNZu2qaePAN21sKmSciPkdyyt0+ZWnzODbWg1gU2ZccSmpRXIuD
tpjPzC5sJaX+OOml48YVfcNem71V0W9o/hiHuOesNtXs1pwln0HjD5Ghi0Mn4z5PTGBSU63bes80
niBJjAi8J/KuSG1P2mByyZhS3KUJcWma6q5hfZjrXvIHk8k2PS7zABn/08jI3X5olleORivox/rG
gpdy7OsbqY44ic0vbeq8Dv04+pVJoRf9aVDbw0YucGroELp6UTqGQqoPAISxX9WSZWtGtTdRTT9Q
dRbuUp4x/XtO0bL5slk9Z061tQf1UyOPqT9Tu0zMkmIPh/uSfpH69tmhpwWQerwiB8LGW5FGb6CX
kounaavCwSikQceliTaBaohN3jKpFvXRZjXt/Kzhatfnm6asHbcxk489ufGGDDKVdG1rO9ljxjxP
yE2+j6dJdyXcDNGZQwFOAPqs0mOm5qdo1pytll/KGZaBCzOnkyrsxMP+C5W6TdGg6Ia91lePOoQE
BK7mdb5udWgw14OSEMdE1maK5ButGZRTB3GmGqtbm2cds7OJI9Pe9FF2U41W6zapMl2KvajiaH1I
SLzC1qlsSqPylRJZsY/NcsSWX9If6P8cdvyzsftNu/JfreK3DWUaxfzztlf8TXP5lH4SdVd/6X/6
XT/qTP9fbDvTCf5J2/mlyIuX6vNvu+7yR/dN55mf/K/Os/U7tX2Q89xXVCYomP7VeTaV39FkMOqg
AOOyaL/+2XZGb/Y7Yzqwr1FTMPwka3/1nRFL/k4Dm+Fyx4IHrzMZ9T9pPKv0vf+mRZGQrUMwRIny
puFscrZBkInL7ZIV93lyGmnSmlrYqPLlj8pAlW5h362Dc0qKT7J9UtLupjVvLI1nvaJzkaFpToHH
HeyS4YswKW//djH/XHN/b4l/RS7/pZL5651dNEJ/UxWiYI9jLeqLbTNfMQ/iqqC0AE/bsbLRKYhd
3ihfLma1Wdowgvw+tSEmjzhTDKGZq35d0ImcwwuxrsMJJNcz+k1uNV+p86PG/2yWk0XvpebQMy48
KVTvw35WPs9tiBRsAziFEs0vPoz+o8t8kR797cP0K6BlKc2LrRLpD9gmh7a6HLREuZISORzU7raw
yg1TAijX2UEQtgcdbYrEALvZsZOsEybGznod6esWceSmadJQj6CBUn3O3HhYo6BWJU7Gor7K9MYI
onzwii7/qJcrEyhLdmyotnpKj6dl1JiKi0UIHAYxnYYVWtAw40OblMOLtkgfRJd+LDOF0GfO9yQy
9e7nN5RH4Lsr7Y00KCpMhYp4WmyzvLpmDjNccu2OwSmvBqLkMkB8qtLVdzLnF1qyb1Vdf62fiybq
b5c8so2pcBYl36bZtDGoHl4ur7FqhKxq+POPZH2rr/rrNd6IeQT8nZHkM9/Gtv4xiknYZF2EuQFn
Zp3qyVs06YOSNoxEGOkBd+lAruNno8XvuZn10yg7SDaKj3aTfuxL9Tpqy/Nl5TqtgpvbskEF9yzJ
mt+rfXusVOssDQRhRvzA0MNG6eOXFCj55bfiaEeVbNhF0vgyVdl1IY+hMpV3cSu0szw8qUadutMo
tuixttVlZXeNOKjmkLrLZdAxyR7srvmU98p2KayToy6PSdztlGbe2Vkcpt0a0BUIc5wQu8a615EJ
KGtpk9mY5wTHCfrXK76Xhh7Qa37CM+pqhMuvtjbew3qoxJ0npfUV1svPSqtfA5f8/Ivr/4MldXna
/naLRWekU1m1+dbOlQ3ingN5+blaqVu11U3RZw8/f5lvhTB/3eU3usCuxF+805t8OxjtRptEiJaM
OabyFw/GV2eU7+10b6ayE1saCKEJNKXYCQQo8WaSPg5pdqZXQ6cWvYYjotJlXm7DOMnsKZVFsXo6
0ZTYZmv8aObW5QpHjbsM8e7iNy+luoewMrTmsqU6KK6aOj/1+hLQOPUVyis7+qEb0aOzYBp0m9jL
i2Nm+wEP7Xy1g9rqj4Vqk4OSVSvxo5Q39/SyfwWG+MFOcBFa/f22jbUOQbc3+LyRdssWLUtYI8+h
lOJdXGdXSXfLxv7zW/d12PM71/btjAnTBdmKrDffQk4y3yOdrkNzxfZqTuxjIXCrXVoMb7O1w7MB
yGaFoehtM+ViM5tJ4vUO1W7KwwRe8qX8ksf6L+SA2g9OBOPN8SaqaKAdxdptEIFknZLAbDP2ljQc
Z8SZmTD8ZJ7APFDXmTPtpk/wITO7Q53EO6afcfY1CSStI1u331UdDNfOeUrk0YdYeFhnOwR7eejL
Ff+A4qqZ7fNiIWUBkmIjrUrn5dK/BvM/mar78yv9o5v65oSzO5Jxmbb+NtKBNZPgsMwyFzTUndq2
d1JRntWKagRos1/IpX+wv79FJhU5iTy+t9l2GajXz8zDXXy+PhVGdVU2SvaL+/RmyOVfD7/x5hix
04L6KvycbYETsCsN1aZsi9tWyyjrldqxouaTFenz5Vk0h/o57cuHapTec4xzME8Xjz2MQnpqb7lx
+/Mr/e3Mx1/v6M2hg4V6HgnewHawbJVtvSZlo3luYYZdFp7gwVYhLP78tS6r8XuPz5sdFrVgTZ2a
Zg7KxMd0UB4cq92mdbxpGcJN4/YXj+mP7uWbHVZZlCUaBR/pshUYraCZWMteZDihsZD1/PyzGJcL
9L0P82aflSrVmRtzyvCf7g5Wm9+Ni/SULgiRhib/qMRF+dQlUnGnWU3lM6wVe62w8TEa8bqnHLUG
mJlS4RdKv7PB9FTpvGN82u8j6YmiajDbMFZnfT4ze7RH6hF8TcFU/YHnk0J0/rlczL0GNS0dhsPU
koF2jdPtMlO9gYl745jzhlFhBJ4KkYNCs2hcy6vMKZ/MqLpbtFkP9ZngsOlEWEtUiIaZinjxecCP
yZWTbmNPxYuZjZvF/hU5S/3B7dff7NRFZkwLwJBqC1PSnRAesDGLFnRPaDi3RvRopTaTqcKfhXmI
EzlokiervGor2guZEuA9Trjd1if+yw9OlsBCWg7HyNiMNB/JNKnk3f/85l5Sou/d3LcoeWuKskyp
af/gpUgbaD41leQvukUPynCNKXkqHVQQ1CM12+SQu15Gxkbv8HXoGsNrFhW5inlXSEFZveS52Dbq
K8Mg3sKg6QWTrjc3Bg0IJDZIg/DAwkGhyikAjb/ymvpBjKG/OQ4ig6Jwv5b1NjMqRCPJDWXFYAU9
8/PL86Nf/2Z3xsir7qmA1luTkTuBnoRZu+fOLjc///X/nMD5zrP1ViR86fWa6Fjqbarh3hEX6rMq
49fdJU8YosWU+9XrYSwpE9nnLusKNlIWOkbzbtXbstumSJem0aRgpwnCn/ERnSlFJ6Hel529Z7pt
dnVJMYJM6gOnWN9b8hxS3Iy8BPAYvZHp4yjh+1IUp1bQg5knc78a2baJrFNlMijSEY9SuqMsgn0W
I9AyHWtLu2+wMI0csWd0GO1JfGCQ+FpE9Gpnu/A1Z7mZKqOn/DpcHHl4d5Kj3i3NeD/OcA/Z5p/a
ZtnrSvOkGMWjvhCN6zRctFz5koC7obg4muFsGy/WqvsMnWCHlzn/n7MzWW4cWbLoF8EM87AlOICk
SFGzUhtYSpXCPAbmr+8DLbqz2KJoVtv3KgkRBCI83O89F0NzcjAsKOvU4XQst1alr7MqlhdYqDiE
9iTQM0Am5caVmn6l5uFTbhjrWFLcVGN4JGefBHKu4fstCrXZWrDyeSZ95lLOpioIQItUCIbsPJkS
r0M9FQtGvoNbB5yhE7t9i/x4U8XqLzktbuMhQkfeoVVypJtOErdJkp58jqQEWm2dOHiOsSGNOZpH
oayy2tmTBrG0MZhDSA9poAZvDNWOpSQ9wAR9AuvvJWQixyJejRYxrlMy3BtGc9NZ6U3Gd2rs4NDm
0rZSx1NkhC86HYQySU593v9puaqOTdTqrY2OixBV9KriQTX5rrnU7qumWAEM3we8Gz8/tBcqlq/G
w9+nBzLbcH1NhYcrvHJjtfXSOHsr0+FYt8X7xAwdUOBNw6r18/Uu1fna/HL+dcG21gqaEzr5DtRf
VRnMQttNKZRnjjFLSa0nuBJMmmU1+cwbqzwORbQjSG7XnbTEOrVW8QfJ3T1GJB+xVXcjNLNmLK0F
TOdwaJvcuDifdnoYewN5hAsSRP6YBmqlsFg6vvRpJ/JzN6Kh5efxlXFbdr0nz17+kPjVrI7uHLUn
TVbe/vx1L+0dZ4XTOIx4u8jI9vwQGkAdQyYdRPvILGZT5smqRBGw/PlKl2q08wQfeUjoLFRm4U1q
8Cstw73FZRGurtQs+hOW1XtbIobN9D0q8zfbHo5B0m6oozZAp1x73sMarLKJ6f3891yoZr6aQH/9
zoFuoXsvS745irFF1o67epaOsJCVJairny9y6faelUwcFqCQtnzPqrE3JerK0EhdR0lHt28VeW4N
X3lsL20dZ1WTqqNvGe2q8CR14iSouLjM9o1+zaJ24Xucx4WSecy4rmXjUJHrVTjVSLhqdnYr79H8
Pvj++PTz/YKG/32FcI41QHgQ6lLC66fqhY//Qjppo32DE3zVISJdNepw489deHi/vJ0m3bQ8O6Wt
fnA4RC4Gpdx0gbxW1Y7Rf7uubPufEITiEtM7bZEc74DfxAdHz1Yl2RuEpxFT3A/I0llvW8c+ZAqu
6KgbeCClJ0eL9gRuqOwo5kfr9zd2M6SM5zrUKQOyG3tfJeM60UZvvgOBoh4SABMLSdSs13q3DKBI
uWMg3dFrvg1qZMzjYH1O7EJTPVsJAtR5EXaHChuz1YbMT+x55i7vwEa79Ex/NTqgJ0PX+Lghfi3a
jKm1H5JcWal30shYvUmm5zyPIpTt4Z60EldLigdtDm23mkM4hG6gWcHClsUhlZrdIPsHfZYGlFjB
F2HbHcJI+4WH6uREyr4fQpTq+XIstV2LyrLUk4055jubbK+NXUS3hcU/Fc5Ushk1bPuZy2b6aCFw
SJGUoAlDfSekg98G3UK3E7Gya1lswbLslELftmwvpd3e5iEG63Tuc7KdY/Oct94jzrkd7uX91K5D
gTu7nyLjqSnK+54U4zQJ/qRjs8zUBHePmb47DQLciGqjbdpdhXIgRsjpN7YX1ta2SlHRVdreiswt
tJT7Oq9J0VbWSMIf5q2L7eMx7K0jftVTQ1o0bVqxYsiYLfS4LV2nnBqa6PadFExfW3wgf8RoJm2l
YVEmAR0gU+U6ab1TZXVP+FjObFxdEoCz8uWSFCQT+WvpLOskb6+coS+82+c+W3LlKt+pkFhhVVmm
hfRAkXNjdc2VhVCZ14hvqkL5bA/wOSvRwldZmGkjudmIKkwgj0UfhYbZsvB9NK7ZxTum8Bvcmauf
X/WLG+281vy1AMejNYRNOhSejm2hocvaGhEU7voz8XmrpyFwtcraJFGydZLmFcrOn7ia1khnN51a
I2/11wqSU0utXqf2pamzle3wIiitsTHj+B9Nye5BxL+lSfGkUd3YufPcKG24GIVxMxTiZt5UVYrB
ypYQL9i7lKsWo4ro8F0fg3cha88/f9EvzP839/eLlPDXF+0BtDSjLFN1q9pm1pNLjMTzqqmBEPUo
g7ruiW+kopbAoq/7sodktHJFnt6kQykt5mJtrg6asOO0araTK6MEWZXxoDAeto6pYb/oYUZvLKW5
YIo/P//Zl6Yh5456bWyYumRS6gUDjgWJeCFLApDRAffq1I0snrG6raZQWTqpjxOBNAwkwr12bAdr
V0v2p8MvZfpIQpwTLa71GL8ZLVnSw2wNg64DUb8sNlbzFEuR54SP7biPklOIAF7B9JIgfmNUuixT
h8i9dhtIzp0JoXqoXttg2Ie+swxN6UppcvGrnjVQUrRRZaDYqZfXCvUPlsRu1avhAbXpRnUeh/CE
VeRYJDgXMpxHFioHxmmiL13J31hjhVfNGwZ9ZUafoyNjotnZCdJaQZiTZrulVSwyeojEUt5Pcb/j
XWIlYfWy2QMQN9cMxsX4kuf3sfFPotyP4hQXG4mOBwdeJ7yS2PBlI//uMTyrReCeBY7U0iXKe+22
zTQMBrb2x6dxtpzkjiXXX1qhhRAvW0pQMWmtkJaJvr/QmCHQswojdJ3KZLkKZ0YXCVOMC2Y8DGW+
aWMjwvIq+QslROtVGa4ZazfTPNxG983wqOm82q8QQ5qbuujos/inbOxcu/RXUCofZwV40SPgapHV
SVicIuU5kLNlqRtuFugHzpuQyKs3xexptw/bOJJtt1C6d2q4lchLalXh2Vl7yHLr1ajpbc4CXav0
0Rj2SyF1+y7qHjBqLrGP7bU8XNd1v/76R07qIsZbzS0tZD/rn9+dM+jY/3b/zqOy4qJUSCjQcs/Q
sep02XOo1c84zZcgpNyowvkyH8nmkZ/NRh0NgCSz9vPni1/aLs6GxU5FwVlLWe6ZhXlfYZFSJ/1g
qdeSfuZd4ZvHSD5btoO8lqVCG3OGpCFHZvuk9NeIeBdqv3PQbhr3GB+tmoVytHjcGtI2suEGy/Ky
jtn6f749l9pl2lmp3GakYiitk3hw1VDKWivyXvuFQKE0tvgBNR+l5ZirjxAAnuqgflTp7yS2ukHc
PKDutV7TRL7zI2Up6Yo7pWiIseb6ncMCHT9lluQWg/FQxkiJxnbdoe+ymEZd2TQv/Lb/D9MJX4A9
i7/dCJ+QH9Jh3lbO1RPahft/7mvP9cYWlSFiXB1vGvjWVS/M2X+bwBCxnGUqkMaHKSw4n8aHukZH
uMlEcZPk3T9OgXC/UDY+ddTPv9Olr3r2nOGHiuid1gl0rPSgWO19rCu3AJ+vhfMoF3qRX5Ekf23L
BEhzFMgYGMa2Wmz8RlkbZbsRY7ExJ+kzZlJjNaSHNIl/m47BWxeM//z8zc44Av+3OpxtN9A/UmL9
eM61IaPKlXCSjYA0SgYCsRKuk6Z9yVt7pcSG6lp68mT23aMZR1tlCB/oQZZX7vCFn/uc/NzKWS3j
4aFvTFfTLYxiW2vttkyxr2GK+fm7Xjg4niOvki4abGGwGbbYBQwzfJqCzlzJrRwtKln6XfnAnn6+
0qXBwXnK0mg0rWgJlsYNF69tfbwnigwfCScBSVp2lo3H31yXYti1ulSh52vfs9HeTF2wyxjXdUNn
LOWiWw5N8tnI0USlE2d4MBjl5jJYUJuhLh5EtXKlL6OzSvBzYBSziwcnW+JWAV30KFtE7KdNmLvz
ANOsmmMkMlraEs6sUiL3qedAlfaUsS82/4ETJbP1PV1lSrlLmBZWNBG1iLpBal4En5bSBkJRTYMN
MXR7baH9Gqx+s4irZ9OpBhcH8mo59aR+WKdt5spWf9MiKlxltpwuhda8C4VjoWrewYl4tv2WExCC
h86w7ohBfRosxNvjgKigzVEHIxie3b/l2hloII0BHFodn0uSiZscKX0zGMgXUK/kfbPRGX5YhP1Z
YXkfjT71BVa4FCeAGZ5KVHSJFXia7pMdG/0OMtWrB+t5/u9H3f9M7PihM3r6kc7gtfGw6WsYFujo
nDhfN3GxnyJ1Vxn8/k6g3MPgd0f2dUlOjw66xSgPr3TNvu7Td/fv/A32O4FypEk8U9RA1Bhe+FLy
kipoNcgJf+wUc+1bwypxBHQE9PsOAp9USftFguA6srvbuggeITaekO5s02k8xTK9DbO+swdnj0/e
9cfuv20Z8tl2J9dVm+dzOaBxQOZktDFgQuS+cUXAc6EcOGfujmGLFDvnTjTla2kcyvHaPn1p5Tj7
uzHrDtjd+GBRPVt27Qps/n5zCCrPUV9+XjIuXAJx3r9OoD7GDiZ4beIN8b2f3kFgCFqkz7d9n107
WXxfLH2RmP7aYxLSQRRAClzB0I+1nbk0kK9EZ11Yvb/arH99tDqB1fV97o8+pK7GkQK/TDm82hBf
f747X7fhm4f8S63x1xWMFmi0GQWFV7TmUhEs23aFKj9pPqsCVr6WeimNESPGGVaqb5bknODLvTWc
I6Rx+g24xHBtZqEYUZRpM2otTop4uPbHXWhaKHPZ8NcfV4pKTUVFhe13HOq1Vr8nMXE/9P2eMeGe
xPps0UrVE1kU+SLrEcpduSmXnpn5PfjruiS+W0ajSfk8tdoYIv0nL1D9atmTHKUnm75i56gZzvD6
FjrubYRzdJ6fSI38FknJQ1qO624a8GjQS7nyF126E2drue/kPc54ZqpF6JwUqzoJpdvnnd9s1BYQ
3ZQ49ULN69vJFu89R9OfL3vpPpytgLgQM4hyUeEpdbgWsbkJgvxjAsliYtMgVf5asMjXQvLdU3h2
bDUNhPI0HHKv4sYD2xk9qcj3Uxn+knNO6lIurfQeDIrDrDKTlK3BM5GCq+1igbdmyO70DIqFUu1D
ZlKOMA+TzeyzL8bHQRTXSqkLU6qv1tpfT0UgFRa6YSP3HK3dOIw9W1s/TVJ9Y4xq5iZptDNHad2m
2ufPd1+3L6y78tmvrjVdUyho3hA4+HtBM76cpGUVSb9jpcrcShlubXqbSZiiIitZOueWMjHXd34s
bWJkVhspDQhJM3KTEZSNOzefHkzdctOuDk5z7YKdrVtISciQtNC9yYyenKxbDTh1G2QfyGqcfwo0
jy6MnM9EWOEiNWDEJUqPICsJKvpsMb7OuAaCMQ4HO5bUFbQYc1lUw7gqo8kbbP0XmIRN1HS/WCce
AVBgg48Vdkr4kAs1Up4iA4uflNTrxierw9RXZVWWbpViZWmK8KPxHXb4vt5GIKeXY13ezIjiVscu
iZttCftyF1E/zbW0bXSeXsrbWlF+4anOURsPt4NBu2d+RU2rPkgxMKCAV7NWitATUkOTp2h3ijLs
5mUOmofudmMA38Wo/umj7CQl8qoNsWD6NKIGM7tnTIm+OcVEI4KDZk6rkvl0Uhk0fapDoEVb9ED2
ZuygSYXWR16Yd5SZsGfKEkS+EUDXovtOZOTWz8Yb3bFvbJ9iUbR86Bh9UUhadzJa7MSFf2+b4V04
jUsyWekmZTPDIPX60Fga5XhrYaRexowhdbt7ndW0A0oOo05puI9iO5XiV9mUz46qvZRdniMIiQCi
6vFR9+vbNhQvRi3Bo61Sx507pf7kvLX1sC7i/hnMOQOWZC2J4rmuZnrJWD9W8QglKtA/cJEJOhky
viLAK6NQj4mpJ7ANshOO/xUgAcisKY1PtkWxsI0MaceMQ+lRfOSzAsEs6DMKBtDT4N8b9uSsFSbM
oks1/L3Txlca0NtSuMNXcwJ+tUWS9Dsx/U2l0mVKwcAsrTq+BZ9bIbrG5FWJfFX48uOQaR95MEHe
IJtwMSlYnbNkg4f8yGiCgX/ir8JEBv+AnlsbutdOcz4spgxkZm2DZJqQEZhuY3XVZlaXFr2/quTu
kMeoUpije2Vm3Y9T/Mcemd9ohQqGpV/FUwPIgqaYG7bMkEzZ2ah1gCeE5UcEqSdUcUApCsZmnN4h
WLp5gRe5wFQZKOVyKg0It0Zwl9pEGSA64KZZSrCk709GdCvdVCghDAG3Z5iEl2H87FE3zbWdXQVL
0elebqjbBhlSC+GHPmObL21QNbktv4wRYfEaU5r5703ow8ELXBs4yBuQcaYfyG6qB79jFSdi+6LV
1qPmNJI7v1tFkH76Ao7H0GRLvXd+9wb6JjuLHiat7ZcWeQERiFkGM729dlR+zEkbnyA5pxyikvdS
t0IcdpWyZFb5kozqtiRLmd0pE25qA8Cph2WYaIcuA36vmBNDvAKlM4u2lmGx5cABJVeOnxvYEC3i
dIVTUgu+QgazgimvfEzU9jdS0n90P/2Vys29reQ3hU7oJZ6KTaikSyvOPjl0/S7yGnhU1LpaJNal
Mu5NM972fviL4dmmCYwUWpX0ZufNmjzXh74MK/Tb/gkViFtUaB6USl2pPVbccDD+lN34xePaAP8G
Aa8j87AyzW1KB3Po8Jg78XayIbBgFN9YWfoyb1OctXZSbB0kRlPMsn5XfOogxDpsiZaKpIjvI2Mf
RmXWuy3rwnzlYKruQrW/iap2pdTRyujlU9dqW8g0p6HWngzDeAznJn2dEP6hyCKYeS9/1MH4FXX2
UaA90VDXzPN0QzQPDLHuEHYc5q3BsASvvzEtWj+5VdRSXgruL5yVyMugtyzUikapWkavQ5ytiCbY
wtTe6VKGwYxV3+osFkuWerOR79gH37HIDWtAgZZbx1DNezm5sQv+pIwZY4Z2o0QC46e6gC1H6Gqi
Z/eASGdFqv0mIoUkdBIgFpKf3M0zIS1LDqpvFy6T10XL9y3D8FD2pXPDEXCtEdHA6lwvZCrUBrYe
TRUodZP9p9K725zf2dSjQ8bksZF7RJ7WngbflpCyDSKSfcP09uszo0GiMWAeqyzej1Da5v8gkHw4
EJCAtInJ6/z8d3r0q52fjjICKpExlZlfo6qdgo2Z68dWYUWO7Zeqkp9LrOnLqJu5AaKjYUa8ZMVM
yQnGY/O1zseMf7Rd0Q1vKFcfUHEfS0e4eEGeaZG7ioCMwEf2o+GVxEO6fBzp22iDFoFUbqAiagsQ
e9uxfQHxDIlLH3/PI6MyaDZ5qj0w3n5phHNvGeYjDU9MrNIhbcQ1IfH3pw+iyv5dBvfgRBCn5TS4
u3iNOXtDLsOvMRx28CmuHLIvXeKsj40eSuf2dbnHMa1cGCNMDSP+ZVXtFl3DlfPZhSYgNq1/f4/I
pzqOW8pYHPe34FvBV463WmreZXK1JQZx0/Up1kuxC/v0xgmk9ZX6jY///0UtEdP/vixRtm3RO4hP
CCCmyYOiyUyufqdLN+7saBRD4smZxqMFaVKS2irat2DMVrjLXlorLt25JtLnXGAqRqNlS4b5ukqQ
YzNYVNfAm2lt1+quKO0rLYivdLPvvu7ZoWneDXSGBrnXZt0+Bd0VFXbBmuIfexG/Nl3yNEMWO9SB
PP/OnRb2z3OhyS7wy0rVJ3nSP6pM302zlsFOj/JkP+DIe9PK/lGu660VpY/gs2589G+S6P8Z02zT
w41aTHisadHPelJ2zEgXq0ntbyc130ZOMbik8CFfrDqvM0bfVYJyK3fYgDrAKcjmpEenbNZ63p2y
qjng39zHvnHMExCug5HcBTDORK19BDlBIEJhAVL0jGRVql6FJnXKgoPjeF+YtcEIt8XHHc6IBkLn
F7VsuInJEqjaOF315qR0lL7zZjxM1E70Bgd0EdlA6pal/grM4EbLA3YJKFaKXi7sUnmwtDTkp8WK
NcDbass/itodv/7fhGq3kqDa13nz0FegcmJVf/v5sVXm08V3P+TZqaNqInzmjZp6EYthWQ/e2EGz
UsJV49zO/cyktpFStV6HCjkNHgw6nSPwxStX//6kazlnZ062HSHsgqtneukK5Poa9RQIOVfX1hq/
nmS9ZMNxbvv9fMHvz7gEBf77LS1TepBhSpd0kP+o6FoJa1vPu4AlByvLEtfWoEvv61mna+iy1Eks
PfXG3l8zyV/2PXWCGi9Gm/Un3VCtVkG/mmejXwXkcGTRtxzUkNq+pfHz85e9tBSeRxP6hVwppcnd
1Z16H8ofvhFtAmFCdjmy1K/VylhY9ZMlfZpYgH6+5peo8pvn6TxRr7H9QonqKfUMv3ouneglI/EW
4oFawh5V9QXnMc+UxTFVdI+w6J3d990i8GXXIH7SUPtNK3Efyr59At47cMRBQ9tPNTKloUGmVMeP
LUndmKwAww1iXYVfvJ7qEAo6I3VfUpW0T0EIB6UEaBaYzpr21WsxFQ86zrmfv+SFcQ8O4n8/RtQl
XROobebl8mdcPeLsxOdaukiiYyBJlDDOiPdxMtY8v3CG0QJQt12T3F+8+tlWQ46GlYG5zrwySHc8
zTy595n8WQV3le8jcl0bVH0TrzG+YEkG/4N4XqTrn7/7hUa5ZZ/vRXoyCBvmoFdk2KLIvuQwOGhL
KYrfOYq+N/jilyxwvwpHe7WLdBePSr3ibE5LT0neVXla41l6zjHzdJPOnCy2cKExtjFCp2J2U216
0f6ZJCW68haoF9aYr37LX50cPwyLjmlc4KlVs7QUSBd+uVOY9tZF8pzoijdluA2KPlmALm6B3EyL
prUfaqPZFEWjI1wSHNUtdV86gASrFCU8ZouAGJ0rf+H3jR8Q6f9+mjLBzp4MScAddQ5yBkJPyT5+
/rUurHf22fraG6TMZvRcIJ4lt71BPkqswr21I6+2k7UMIebn6+iXbvLZwhqEXViipA68sWlvaUGA
zujEUQQJWgVt1QJmcZwiWYxa/zTakE5yLcZ4qD+n9BoTn15PUFKL58479nFCXArxkFrGOpmKfsGz
8Ei/elVi1Fj00bCJbQH6A2l7GD2as1/HyI5WYa5SrcaPJ2knJ81e4UdQDZRAc3MYNPlT6oS7RrXo
IdfDlWXgS+713Vp3tsxbvh4WU4igvNAOgcB8+6Sr48ZWy0cZpWtirXv12NrF2vENDh3DssfMm5r3
/K+SpO1rILLh0Zy2EmjWFLhiyaxWMU/831Vnr1I0STZmlLrWoNphZYZpIq8Nk6ji5Fm2yit71Vx7
f/MdrLOyH/+Az5vKw8ef26lkJ35w2j1m07BIrbUZXksYubQXWWe1vz7lZLI5CfSQkmzJGFWnYRwC
swd4Exawp6Vx2EP7thcdXJV+gLAS6pp0ZaSlfq1O333NsxU7jxiLO5UeeWOYlJBaI9WNq+xJrSS6
Vp3zESi0Rhg9BpQa2Qxi7YGeTzFNWC25S+i2VurwlMyUqk6j+c6IOVbiuzELgS2przLZGy7iKK+v
xTHBFRhRsrUDPoG8gZ4DN4tpfB+Umwk46q4FT501YnKDRjzjEf0Ep9NtyBJc+0G5C27EBD23R0wO
2PhQT/wUTjIZi743AtfR0gf+6dLSOUEFlr0ptNemSZ/STq6WSlKsO005Ed5CGz2ijZApwGgLcjz0
RrwnRvM+SJgCxsbUga/5QPCUFX1OLGKdJ0XVsTCHfzQZZoqEkE2J1MZzOmfP+HWXJgQHlGoMSC/Y
TUlwsDT9mX3mVpGn+1jF7myTbT+LPOkb+hyyRwuEoe+7kmT/ygTiAG0CvSua54l4P7PSikWujp8a
Y4ClNtT38Kx25M/1sJNjg6siBVYM4NZQ3ZKFnyOngrjebFgf46nddzxDpURurlHa69h2fpu5EjxM
Cs2mspQP8QCdgZRdRve6UFewOuVjHAWU8ED/OP817VI42W507K0iTRuiVPOV1jXH1FE3aiY++hkF
F6VbjPkg5aznRiuKRZym1TJRw48+addodvJFU+t/6g4pYIIY0lA6mKt0e5PgsU+jban3Me3i4RHn
bf6gg3PGYmSFLqLp9ghoXVlqFXEt6vAxocZcSm0RuUPTvkJfWrZN9ugM4tm0Ks8v4Hr2ZvBbEBuz
Sc3oN8GA0kIfAPtG6kELxUeY/J4BE3bFPqUEbKKq8g46OFoT8QhCtRA0LbIZjDV3L8p7pZJAWQcf
Db/+YiqTO1qqj7FvVzMlvHWFzWOb5hGNFg6STlundIesTW1XNzY9CrcMwhe7BQ3HDNDrZc5zOTV7
SAXX2Mp9X77q46xuF/UBliRYII5bi1QK/pgVEMxiZv5P05720SaNAcA2wbYNmyfFhEFuCRqhcxek
y7p3Zg+lm9Hi7OrqUPXOPQ/VCbchFfMgTn7TH8K4/22osquV+RYH7jrzQ4IjRCYhu4DXxQ5zkynV
knJ0FzrySlTOUtTdaf4nfo9PBzHIyhpJoOwly3CLrl7HlljhVqu2vSS5QRwy8hh5FWOdVu2UhQNs
auVoo5OKhiZyZ4FhAg9VMLX1KgQ3i1B3DmleYcga73H6wNi3rJOmK1t4GLe5zFuRF0a/FrXyp+Ud
FkO6t+egHsdOXoOq/zNCahPMVj0m2AtB3Bl2sHWAQSHo2A9TaWt06S3HQ7CB/KvIabe92ns/7+Df
z7usOfLl7ymoPfGX9d1EYZBJd8xK7sdOuRF+tEvycNXyG2hwTkwzunK5CzXPTN/5+3IgKckIKfPI
61nuo8r4pYzx3c/f5NJHz//73/WeBTdskDA1J5lyJ6Pl5fHTrnz2hYPdeWCRZvp9oM7T/wwynpX7
d1GKYLha5nVzrb6+dImzkg03B/LxAZXchAqGPvoyMQM3UtSb3gTihXcFciimBanR7uVClG6by29T
HJ18sz1JmnnglXy3onhOUCgyhoT+Dhp9QMtAXcoK6DhszvRwlYlXGxq+k3yoYeVfuT2XHqKzKlDB
xT02NKA9wL3mQtemd3nefEhtfjC6CWC9jpe/Qk1JYDeE8J9/70s37KwKC6owrGVViiFPd8+VGtzP
fE3KLbpgSvv88zUuPFPnQV7kE7XskUAPhlzcBsAyMvkakWJ+4r+pTM5JUL4ZZAEj1siDc77AD8Ea
njePfp5c6bFcuD3mWeXj6EQo6EoaeWFlH4NSeTLm3Ac2BISJVySBl77CfOm/3zgaaPqIasQzu3Kn
58mCmd9jXVhX6uyv3sF3t+hssdBCnBV6A3q35Cp7dmbaakLdiCC+TQhiZrAMGEYeitSNwgBYXBjd
KWW813WUdw6VV4KvwhhDziSm1qy0INmEkXI3xsEpLvOD1jnPY/PWOZiFyzJG9mEviGH37EFs7Xbw
Iqu96dqaqlEU4bqctxKGEtiap1u9aLbGJO1MYiCID37oW05YWKHuFUt50SG5DMawZS89+YbxYmJ8
KMFPsxwV5mwJJg/XeuxSf0Z7Ps9/lZ2k1JomNM68fgtSa1nXMAiz0XmW+VvZEd9AQpZMRZ1Driqg
PjL8ShlcAF07GFnJ6GNSVwpO5nVvFg4GVOMNfxbWZJt8Y8mB8D2IdK/HOHsFEKtExPtBKHtnsopb
qXFerawaHhzHf2bW+wCCGJhRuyXwc/3zS3TpMTlbmKHWQ5PFR+xNXXgTgTeHDehyarwyXbj08WfH
aEaWDTBO6PSVUe6g9WJqT6UXUUnpf1to5gyzvx/zyICo7MRT6Dlyezfa8jIP9UcBqVHKmivn6EvH
JPNsBcWUE6gNDGlv0tXf6VCv/MpeZznRDIkyHeJJe5LllpN7UXmKQCnmhFcawZfu3tkq6qt5FUsl
bR3FVu9U3uG8Nl+buLyyCl2QnkHW+/fNg6eXShnELa8ZaIgPVuEzesYyaI2fVsv24M8h4lX4R1Pk
LeUPsHtEBcCVDrk8HevSgPyZJ2SHqazAi8Bun4giYFrcX3l45tXwmyXmnFckOaU/xiTaeFZiPHdD
T6pDsmyzcGV0BC80yn+8zNli3CJ0USC1hjSGna1OAkxCSzan9TTS9un9ZPXzmzbf1O++zdmC7IRa
i5o1D72GnKJEb9/nS1mjsp3jepfEGe0w6m0CO7tyPeVC+8eYn6q/doCx1s28K53A6xSgcnoFxRR7
B9riZexYG0WTHu2424FZ15eBxo/789e8sCufM4LaQdDwDIPQU+sxIgGuvCdl5PTfPvtsNYFN4Pd4
vVlNhP5BmjP6oviaUfLS0MU4W0mCrrEAifH7CIwfvSSOvc6MX5+M10EOl20CtM30P/o+fywKgANF
cU9/jeNHH10bKV5o+xhn64wzpY5pmjyInD73SVLe+gS+pFVFr0Hk6ykae0i5yTUx3aW362xxaTs/
dGorDXFV59Oi6LI3VBTkGTizX06K6SCL/3auOCfnxArPnOjK0AsbIgx9JI3LFlnrz8/EpVbyOewm
78mlHdnDGJL5mjthHyDm4A7W/IrlzS07LJL4T+b63PRKod5bg4NhO0G2NMxRRMTVyfb0J6SlMJbT
siPvLaH/qVn+le3jwgtxTrPRrFFALdYDL5PkDQXRLdqTKyvXpQ6vframSFqvxE0OkjoSoG6dhITH
kEz5LKw3Xdd+VtRFjq+/JKbymPhRtCkJgsnL4c200/cISUag29s2zl5zugMsFzeQEhZEtOhu3sEk
9n1ovb5ntM1vY4y2bSOO6qQ8VTEyrnq0FpYkfttWugQHfy9yQjNwxud1sU3NYOfAd3Lo2teyuaoG
Sp2ff+0LO+I5WqcYRrXVbFaXIiWiqjKKZ2XU4p0pl1e6khfeCv2sHhqFYoKa5GlSzZNch//UmolP
azGG0SktrYefv8WlteYc0pExU7MRuARekJkHkNPCJRydIjg/fBXAHfeWjKJ5T0ga9WWqO9WVamvF
y//fTgfnWA7I3JYeqiYeECfZkV4Dc50CPoWG8B9/qLO1rCEYMRwdI/HknNkpXt6HglPvgAP251s4
P+Hf7KZfb8Rfm1vvO75wzJZp7iB2QzM9ZVH9bqDJQ0t4pTy6cIlzGsf/cHYeO44j2xb9IgI0QTcV
5U1K6c2ESEvvPb/+Ldab1NUtpYA7aaC7qjMlmogT5+y9NgHj1aiNabRum3xRhd0+KWgq4KvN++Da
Hn1hcTjncJi6FQBk4HDeqs1NnIqReKlEnw2B9oEzemFGxptbTO6nas6IcRWk1R1p0j9NgW6j78P4
ytW88NRr03//62piA1f0RpAR4k5duh6RN6oQaemj+9SyO2Ilr7xdl0rpc87Q5DsVJWK2dWhUy9rX
Vr0F9wqC1IAyFJxDVu9dxjADKZpGhI7D8MPl7w/Mhc31HDikJr0dNpMPkbSTWS4E6UI3Uzkbus+u
tska9cp+dMGUTMv9P69l1xIYNdBgXjPfXpCsufDIxy1vpGrOktKLkWUy2Xj+0dIeSyu88iBd+nZn
lVGlqaLVVW4gVL9F7d94fYV3XAFzssyCxKmT4Yq//dIvOquStIY0E6p9eE25f8ziFJv7TT42wC29
7TTC1BBt/H7DLr0aZytIZyrKWDWqt2605l0t0wdpuGauvlQznJuTFQ8wVKgo3nqMau8thzO7sNLy
nuQidZsH/pIJ+rzM/W/kiREiAXHIRQz9pR7B+/nyt05e2SK2dJ9AIv27NKcACtKoMxjlk9jgyhp9
SVNwbkPOibowCpVPGfoV+FDJWtRe+0nI1b6V0TcV7c4Nc+DK1jfijlVYAu3yg0UXu6/Tzvv7XVAu
NXrO7cq+Cxc9t5kiY8i+y8Z2OZVVep+BjisUUueMZenyHlkKJLtEi+YEiy0UzXDkKHrsvNCctaak
Qc2on0UAjngc4uKU1PAALHUjrIBOEUMQZzDFia85z4O8X6Qp8m9JKvy5bTGSCy1CEzVi5BQMIE5i
ka0s0V+c1SNQL5PgYdfSAJtXxoY87MHJLPWAeGqvBNkDCSY7HasGomA4jbK1qKJwzhZPBoKcPZid
QZ9GPLiJHiyktt+moUKg27tkgI+zuk0xpI+SBo9hKIpdWtprkSQE0tmzzvcfrWB4ycfs2aM/iLKD
UpMbwsOTz6K+ZVaVN0urNtd+bt1a+XAaqKkBjBTLTnYfkqFfgsvDveqtelXQUJDmuZ6SrtrhUTXm
8IvJUUQVEOfcybgZP+ANrF2oXmRPLFs6WgR/yPNOJTJRQgpnyhb6xmIajiAybMPhrmuYtA15ejd6
+VPg1bsksFcyt8U0SMEsZYK75J1nmIsgU+ZsbGwnCSWk3oqlIfsLxTMdSTH2VQO0sOgPU59MJtxT
LhOS+agPJekGqvgx9xMyDv0nmYzPrtX72WiAYVVQpE9VrgsWUrOKZYZIY+qbYF4gfqzbNV1yzFXr
a3pM7dR9HbnEdZi+THqP0Yp2baj+OQPFKJvbsNuUrk6Shryy2nEhRfW204dd05Bahwq2IaOU1Klq
IxeNPYvg4IJ/VXej3sG1MBd++tigY5LvKrffTt/fhfXixh1OZHLruAbTVRZt9GqYuyzCGQz7zYr0
jf4YWMEyspFBEwCySJnEh2H1ahTiTcoNyHj1++8v2IW2wH+5I8uoQxnl0dpEmkRWKmmhLZeYXDJZ
O1WpfFO5wy2Zrv6VF/rPnv6PyuncLBk0GdkvaUGFm3YkGuiZI8S4CdsJtSQ1a12TF1lX/sAyd5hf
cwBty2pvWh5Ullha+xImlMQrJWTi+lxBA2Fa2ZZ3OSCMzHNKk1XAzevP6V/cBDlOFIul5qYa8u1C
f9GRZz6rAoZURtepgW2iRi82MYtrtTa+TLfdNT1+gr65Yt+8VHD8wVP8Vdm4Qx1Ycsvpywq6G1Ty
5izECUXF0TxVRUWKSzTTE96gNsxOOWY+V8Ip8/udvbCBnZMPWszZoae3HM54zVLOoV0nXXloLv3o
6Xj017fi/nV9ETYIRHRx6pDaQC66Ugpe+tHTf//rR7uNJIc5p5C1Ce5+lk1dTuxXV/b06fP949n7
o1/764ePowyPAbPrmkDiVSxFq0QrPv/3H39WnBSGUQSRG1OcYA4RklhNgIHMcK9Urxdqn3MTdojt
wIgTfvzAJGjm5d4p00dYTMFtO5SHTCfcB43U7w+PMZU5/7pUZ+0Zre562e7QAJlZ+UhT+0WG4cj+
/lCl3uPYmPcZh/sktrZKPT5EKJXCRpsrWvPqm+29VGarwtO/Yf2eBCyzhSm3C6Py7mxNdef4Dh8H
/peZJekf+E726LNAX9bxUquS1xp63xAi9StE8xY1LlC4ECpI9TDa3SfD5oBweX07quy/bX4YVAT9
bvaIFyNbtQqcBaKzSKGSRf+ssa7UNk6YygoAWIvj1Fit68ghvBp/fmw/e1p9ktmghhS5d9uNN2Qj
Ik8w6Ie27hwk7v/WODx353ckpJnsCME6HRh2hgWWTSUJrrwxl6rJc4+4LAeRHXu8jU0jm7MST01Q
i7mQze2gjJ9Fj0RIbn0Jd6S8QZ/2HCpatWxIatHYlGdNYhXOdNH9yF3KcrStCBt1FSyGaXvlJHvh
nT63mCdVW5ZBy4PbF+WT1XRf5AZfOVZdeKPPDeIk/KiGZAKTaCJM6qm/Ld14nrr+x++vgT497v94
Df7Uxn+tGGEQDhRmnAIit12zA3+lnVk7QafuSI1WZoMbvzSavImGaD0Yw2NG54v4EAgQRbLwQ6Ob
TQLRrBxnvRXsA118TWXp9LrkYfOaWsk7m6CDdVWd4fibBixUJLa7J2Zomwm65ICRBeF2SPJM6B3y
47TxG220n0YReWke4DOuUrvuZpnNlBhY8VcFrmSmIMH1pXQVuTp/hOeDMQtKE2DntB/fJdt9+P36
XDi4/2kw/XV5qp4gkVamj4OUyp+lKdtxr7xA7dsmtv7U6eKaYvfSNOHPcfev30TUdySiTOMYUBZL
ROOv0zcXfn+yBmRCpSc32BL8paDGlq8KIf88Rv+6/WeHwF6zEiZUvbdOCRpzkNzcahXeliG7N5vG
kXPpJw2wL8rqWjSeE6O9DgRgSTlY6vH4pQf1lbPYpcf8bDX25TG1gJt4azkJFm1urGA4/Skff7+N
f5aKf3xPeaoO/7q6rZRJWYd+fV10iEmB7O+h7BzJq3j0tAbPpXGvcMwroaVWsdxxihkYTRQTN6kV
u56z00C9SzcYlpRY/f6Z/tQp//pM0zb412fi1OS7qZeyWSf5+yhXRxQw4WLMsi29vWUwug+2Gj81
Q/dqeMqhq7OtTX3u6uUyD8LXgs3B7LJVKJf2ZiABb6xC9IVVsa5gNAppkGeNXYcocrEKe2XlrnSl
/7zy0S8tG+f4NEFmQi8PpbQipQCHdLXRCGPXbPnLrYp+Dz92G/naa6UVc6uzZlnB82Ja7cLiwBL4
xjo2m5reiUnmUxqgmcGImXrzOCnWtV2/NWOx95KWWaTKtpWOVj/rrOLdt/U7xf7JarrdRZLc1kX2
3oblRuGK1Ya7q30PZ3jK1CpoqkMQut8N+RydW4H8mhzoZKBy7QRlNZCDj0YEsODt7N2s7BsdNZDt
ZV8hyBQlTY9BLp+UEWtobTxEmhrOWd3WmldvPLc/qmDd8NYBN7JOWZbAYRc3CUeMeclhLossxBO0
bpCOjmSopGFYzEh6L3H61sOsM/TXVM1uYrkaH6vafipqtoqxNQC4T3k6RAanfbKf6n6vBjXpDcnM
wv+GrLu7aQzrxsWJ7ti6StxBHFSkAnbFTKjuwAKYfk8Pkdy0A0GS8Wuk90ef8zk+LvU+c5UDzqYP
6N14SNr+ObOCTZGWP/FUrXu1uU+FShFBpT6O3nsSx7ztgfo9rQItt4MJ/VKdij2+L6qUj6gw+zkI
eb5zd8jq4FljEQfXxxTNwM2gZC8l2AFHEwKLNgVUS3K2lVePsUjkZc9xtEnSlTEdL7uXwvMPRerv
mWFxgO9JsWyA2CD4K7rNdCyfWl5ukD1XMZRiWdy3QfhGF+PbV22DqQrkIhNcsjk+p25wU5QFG1Rz
6DhvDIDGZy1SX8tVl7UUIUGFEmAVb4CUVWd8i3J/H4f5o+jJITIl/jJo5Sl92VtEMNMWxTRw8QLt
mGZ4c2v5GIvg00fZ4nf50mBiYxfWhyGhKtLVRWZ3h8nDMC3QueQVM1PgIA8NtXgvVXNJFfIc+jXX
vfUWNTYL+sHWrLa71zpotYWb6wGMNrExQvyLav5c4yLw/XicaZlyVK2O/JAINK+yCNlbg5BEmKJT
N7jGPHxWVDkFzmq+axqRhtFtPE2yHVmji0bKADp8nL0QMfmWXiC5817Lhw0BcTyJzb5KS6IfAVTa
AuN8vJvWmFg1nw2rh1SU8488T18Trbu3mA77IJyjvdIAfFCTdAth61a2iIOkyHSC0d6YkPUxH1bb
SYcU6Kq3oXUwXikEL5RZ8rR5/LVghjZz9QSh9YqJJKHz9OvaKlIXv69pl7qB5/xgv2psyY5ZJ4n6
Jf6Abp/eYtD3LXdXti3Zomj1LTOYF4X70+rZo+CRdMP0mSANCVbINXzhpS+p/eeXLG17yMscy1wS
5k86T4Ppp1fK1Eutc/ns/FaGUkpVl0irNnVXg2dsQonoBq1/5vVaUQUeica51ct6DT3tMVJ6Ki/P
unLzLl7fs1KjKrImSaCrrrwIl3spNrUiDoVkb/SElOQoKZfqSNJFEIuXkDxaucKsB7Y5H41VIrdX
JrqX+hXncM5UdIGKMpupfKTeTctsVMfZPNYxuFuSaGa+ap2iWOPf0uxottayjKQr/YoLRYhx7jZ3
SRz30lqatFQ1scyV6zu26jN6rP1yO+Re6QxZs056IW8qollmZhdaTlD6xSopym3rdfvY75xeKzES
0lhlMfj90f+jHfnvSsSwzyqROikquZRNf92bULhEaBYLKe/XdhzdxZL8kA2QByY3cRKGSwb+h7K1
3js1eXBlYCeWMjzgdVp1DV+ANfnVixkTFo2ezxupf5waX1Kfb+0sXyg28Zq47evE33W6SW45FGuN
tJFVmyj6OlIweidm+4rM6Uny3U9KjF1YRzcdeIepx+k1AGTcINwxmCQTpSziuWpDqBDDvO5e+qh6
S0S7si0+apG32aKV7dvESOlt+k8FszGHqEDr2t2cXsh/XbSzmV4AjzexOJGtW6lzjF43HbUNdPYC
rk/dfeWu/hEX0kveSm+cTl9581BOlA15Gm3yfOXGXfgI02T1rwWRjZCwRXwJcI3Mo6qkBy+KV6pS
XXlZ/r0UGfbZegufR+mrHl1JW6YnpJ/3vTCvjLn+Pfs17OlX/vXJ0yQJmrBEepZJuCMqIumbXDp1
sXUwSbr6/epcWHEM+2wpxdhYqaPcwP4IYYN0jX9XqtItzFKnKYeVD1xFt+pnhWLKiSC0zCRzeDYo
QpK4wpw19uvfP8el73q26g6+VI711I8tQ3GnQjLOo+KoA0xhqnJtcf33Md6wzxZXDjGgUbrJWqBK
K4sqIK8Q4FiDvk01zE/dxOwrEAq0o0o656jvf/9qF6Dwhn12bguyOPPhtgTEKyqN06USs4P6cxAJ
Qbc1RNja04plZRjLMOlgM6Uc+BkzDbyztnKKY3Oj9/YyUIa3wWMFbuRxpdfxg5WEC49giLkaFBvD
xR1TZsP77x95enj/8dqe+8Ohl1qJm7YB4M0aqE6HORsNdVyhyPr9F1y43edm8N4Ni7ZVarzCgd0j
/K/3JMCgpGPLNXr58fdfcqEnZpy7sSMj7yxF8FuSJKTdnnSLunYjODXNOstwfFaUdEVYzz0Y7JT4
j66RzLXU+pgusVGax65Mb/AuPehDta/k9r2ibRh22d3vH+/SjmKdrUxMq4s4hC4PHo3wKRlWlNoz
QgtsRZqjngocjmios/UbSVN2UmX/eJG6CbFMmLg/2w5FUNH0H2YkvQ2psbe86mg00m7ItAfPyJOb
uIVOpUvKIiWnNOjEu+9p80hKTrqvAsbhhtKsIqJUg4yRVT95kbx1af5iWcMjDJxFFhBobrixAieo
PE4jGjuXtjF7R5/hWvcLw5x5XnwAef5deeLeh6g0Gc+yvDsGXXVf5+3GUoLbuMuurOQXSjPjj4fz
rwUxUCslBwcbrJnHqXPqS76Oqc8gAduOEQCODcfoKfRF5nD0wWNcLpLO33myduWpvSCZMs4d4/Eg
6JoBwF+Pfkt2Q1+hvnblnaHJD3aKkc+wjKVU6/S9mk+vADjnmx/dhNLnZf79obn4Ec7Wa02J42ic
chRwthGF53chAKR4nzXyUyt5zxLHOwuWDZDycJ5LwVMgB9tcqn664Zq7+dLicLZU660mD1nIY6sX
+sNUHcby2LEVXBv+XPr5Z8t030hoW20WnyqKnib9iIeZKS2HpytXcPqc/1rczpZjM6NpaOV0c6X6
JcCPTlQch/s52zbd8mVWQ4y4qYyfqYfsG/G1Y8WFOuHcTl0MnTo2vGocmLqpnna62GN882H6r75/
ZLILZWuTJC705CN27ogz6xBfYxBdemrOTdYR7gc1THQJZFuA2cOE9K45vUKiun9kijfjl4ZkWFeh
hB0fpIa8zK4BqP/MdP9xvc2zGjAfctOG1S2t8CY6/D4zUVfTReAyiyh2sgHfjDw54kf2MNV4qpja
pm6BhRfLPIzvxFwq+dVPM70n//o0Z4suqfNk+w4ojnPlOal+RuqaGmanFN+GibXkgwiQzFOLiU9a
KM+19f37Y3cBjwE69j+rOUv41YBzne6q9xJIXHKT2IAuYw/H1qN9cAf8jtbkjx+ssokwxE6gp/Nc
O5SBvdPbzVgqAISEU2JXKnPSPY9ddA11ewESbphnpabPKcYzaoXwsuGgkfYEDDDoj/wzi34mKEcd
b7wUZ3IpFnC8jUzDTbQ0wnsPzUpACrnbuQ+FsuR/qIbxmEoPYCpnnV7NSwu+IzHS4VeFHSnapsCf
ShZQneNI2Yj5RAUHa2AdOq3C3nsDWhcDOq51aaWph0b/mDA4qM9Xiri1pZ8h950ck0LQbFUhTxwT
PmZUPWv2HXAV0d+BsbtSkV4YNhjnls6xFvh6bLJWGzu4b5RyUzd0iTVb2UQMu92aHqM8Bg++lj1w
Ca71by7+2rPlNaCtEQoZTFme2DeWKa9wBEiEylS0pPqnfOpCwaTk/IbQpDfffn86Lxz5DfNs0ZWT
eGxN2SenIKlfiqjbahZujCQ0bjKs1vCN1/rYbjWXhpVl4IymCrnymy8sx+bZcpzjLy8DU3Dg9dlO
BFFzYK4s0LU6Y3pHG+stJdehy4Nb0pEmGC3469Isr+yn0yL0j+Xg3L/ZheSa1q2V0M3JYLQW6zY1
v3PDPrQW/TmTyOHfv+al33PWPfAALyjCV9L1UBbHWC7d+QQV0+riJkngwkrXsF3CulT1nvs6/V5z
o3rggqpaddunMozLGGXVaCKeQnPlBv2dpwKORUFHGs0pNDSApfLSrsUOnsWCCLpT0uavBlgOhj7R
PKjYIKIR02GTH0rPXUqdWJuu/iQXyUFJzV09Mft9311ZGoHLXqcfB/hzmqK/gqoeeV+lFXLTD0VS
GbfIBq9ySqndzQuIpZJUCjBOzNkBL87C1DzhZn6tQYz0XfkdNKoF88PY94paz7pcenflZFF42aIc
/I+SjDsYQsYsnBBzNcDQkXJoTi7fFqD8sYEZ4vNFqXRvOhoqOTUvs1r5QPiBgxzQydzqxhyJcQ84
76kV0AWUT1XYwpXg5I2TIXwQAwKkUJ4b/RTqmnZgacd7V9GWeRmtMitB/ZXcNp3R7m3hb2xP29mV
/OTn8qoz8hcSjm/7IcPAa1uOAskutoZlBRFSMgVrppk9JFZLmJerPSUSaCZfcfcILjelPXzKbvgN
cBe/VN4FoAzsYp6UgmE+q55p/GRJ9yLoEMyzrDj0UffY6uExkPNVkKs3Nb75JYEqjqn15HVJguSR
ZAGUZpNNMfWKZNIyS0h00NP6PSX305EG4nJDxCNxo+8JZcQ1a5YnY+Bqe2oJ8NlWFpUtviZemJlH
4cLvTHlJCyCbuQgvyNl5A1y8M03rmA6Fx4iCjB3JxgQPonkRpya8UA38SQP2tIXh5zSFzJiQsaIw
4EkTeLoJQm2biLRGxuiHczSHz+QCPOhsLHWtunhkEtqw5YR5UK3KkVJoPoW8DKKknucehXgZgiHO
ulehxt81TTnZYBZOdO4zj8uX39oL+KqwAlP9pMTFY+03K4PJO7abH/n/Pa/Bsamkb9GGBCHr4Xco
DYij6+6zb5R9njUbWTbnusGl0Q2ZJIfCfmd8v8nxKsrRuIZ0G86ErX3GZnpQYu9ZUwNE0N4BjeC7
LXG4n261LWvz1MNi26hvnd4tbN31nHHoqHaS4nsYxAumr3YWVukpH8SGYI7vwC1PgVxkwJlMFIpZ
vu55u0qpKEkXVV58N3xTMr1aJHwgqVJ+zCT61InulLt2IeJ+3cNhFT6yVMsbluMgbwIvWPgeKR59
5t1lJaQwObg3LJtLqLJaFLG7tDqT06Ger5RaulPDqt9ML5MmIQpR2WFRInjjzBqtZ3OUiyUjYI6R
HIlAaXAR3DIZZoHb3/FbwdsOqZMIZRfH5amo+p2thyBbxuLU08sgzBElLPXGNL1zzXrfIbZ3SrtB
g2KTz4TjoGq7paWLraeGtxUyQMfPeSnSxLsXRVI6MVzWEpWpZMalY6g9b4hNZlPStItIim4rOtWN
3dz5KnVGH9+KvEfiInZSB5Omqai6RbMPQ2uRFlWHpJCedlApTz5EF2HLu+lbh4o0G3DJTMiRRoS3
aE1OeV2Svg7RJmxV8rzSYK9xWKGcA+PCkQ9ntD+biOC2TyRKYU2x1R5d21r3ZhzSjmVRnfBYE18v
r3TyQhuRQ84W6iepjPsmsRdkvN7G7UhhGAfPfh/ej1b65E48SalvndAb5sNAFIJnPatmsBZE0oQ6
T0kbPU2XTC7yB4WZj2oU8G7FHKTrMpfy+4wp60hc34ylYauk0NJV99R6wCB8l8ZCpz/FuT4TrTxX
/IQFNUctgsg4nteswqYff4Zqv9ZyfGyNldxHrnvA2u86oZKV8JqZmYI6jW8Zt1mrpFT/FI19hk45
CTeNjooWMtG68q0P19duFR18ZBxzaMzvmMbe1ZwRlgTJxDvF8Jp5n3VvYc2CgkWfaUezaFP+qoUn
cSYHGCBjskcLbQkPG+JmHq9EHaM+sL192ICJj1IAQBMeW4ExMcSahaSYyzIwxAgz7UT4N+F14U2Z
uA9wUwkDS/NkZir+bawUT1ZcQuDJ9kbdOTALv4pabOCJ9zNVU0BGxwt9gEEkpUPktAoTaPJVpkY6
73r5WY/x0orbo1UZc9Fz4vZGfcvuODdae8W93FTQDiu/Vxdh8DNxwCdIk0m/xI7eE2JhyecB/2yD
lim8t87CI+iP1k6M1DwABVU/f0P/LM1qINZJry5zTWrw6nQ7V/Jh5SFu7lCHFMW4zYyQYHQNV4to
iUfV6PX3ar6kwA4Frru+20T0W0Ej1NRzI62imvk6P9lX5V3qmZ+9n9+KyIRKrgDU1jsxc5uSjDar
XnXF8BKx0QiJiTOZtrMKUcVMcGFI+cSGkUFf97MDBPNhM205khGShaQHd0WU9/MSKWcnW8soNp0I
jtDj9DBDddurPMSRLr/roz2PGKgJWVrJsbcrkOJKnr2I2hBcvJE/uF57rLIWyIFQb+IqA47Vugyk
bcPR2K11XtsijzYR2B65+gosq14YaT0nhHMJznstq+ZCqdjnreTo+sNrnGgvgQFbXJQ3tdsxya1T
JySJu1SqjAhc49GP+tXAUqnl7F8Mps20eWlcIFutNDgE/S0CVXX6RgYHnto3nRnd1bq17NKYFMh6
X4mYE03DcwHtlhKEzc4df8JU+rDaZKNGnJZk9T7IyLov/VvMQN2sDwIqLwDRvSb/2NAjep6cNuEq
pynKxDYHdzXa90zJtoUtzRXRP1qSsfA5S+Vh9BF45VFmdkBOkeYIck7BR2Vww/ghUV6cAtFt4mo6
PAXqu5LGG3v6yZVNgYTseQa7O3cM01oOen8g52mt6QR7yoNFOmO1nFg/aqvSc+OQDkM7cZo6U5xC
GZCfaFg1aWJMz3CQE3zsxntwdg5/a2Z32cPgT2BT/12N2cQxkhCmC9CPaYYdiGdUAXOGeijpTcQT
Zs4ua/WPRhftbNfbofLfNVm4kCPjkEn5V4ScBIiLQkZpX+WL0gih3vszNOXlGxHPgwCGHgMV93a5
xVoQ6AACNLlYpcnwFJjJyoA+XHJNRKdtbNFPutBTQyCYawYLqHdOJrdrrsMtcXfsbMC7cuIzFdW6
m8xSXuXfmdDNp4SwRRQnW8QxyzSTj1lrNA5SQQD3CbtR5JU2nb9+Z7ni5FspcQsiPmp+YLxoJIqR
p2rv8W3L89zGS1Ik1XxMZaa+pvQ9jV8gCKpfY+YdqyIvVuyaIeYfL4iXRvGlt3ZGXyRv51kz3FXk
Ds1kv/uQWNWWQVB+ealBqsYBwqo0D8fx1NL6rkS9zpBDNKVHTAig82IwCC4wd73Xhk5qNvQayAMj
SXM1NZ4kv121pb6mYFIOGjNuwGlMVndTtyzvNTQ7msOEdsmOCiefyljAA3P9H7mtVzHJgCrHAD9q
1z6+hlMl/DvivisnBT00R6f0KBnqURXitiYZTm+HzyjriqVXEKqVjfZnxlqlRgM0+WZ46CrjSJK1
Ojfy2pks0lmunSTgzmbdE4lorbzGcpd2wn2s0IzEojmk+fBI5ybIiZzLk8KY3BjHsksJh4neNS5n
YuhrXSekLcdGT6zQ2lJgIujQR8z2Bd3SvqBiU4iENVUWrKS4IzX5QerFKiU7g9iFEGp7n93ZDTlS
tJddZJZ7iMWrIotXmlHuE09+HyG+2oip/Dg8iWJ8bvySejJysALwvrlMdou+OUYKqZRZe6PqxBgV
VlmBDdOBfXYfbpIJghWKYdeZImPXVGLqHoLXMKyMotgSt/akJ9ZL0LYM6llkWe8d1bLxOxvvuuR+
u7n2lCXss9NosrXSYWax3gupOoRhfO+P4c6XqmXWiq8uajdx0mZLATimsavXxlJ+AtSrTarekesS
Q2sbt0ZUv6KUu9U1cVBJYJiG61gVjm1luYtUtg55rcmz0ZaIvUMViD7sLgz8U5RzmAvHDZm+8Z8/
VVKesZDkgU1e5GSU+Ar8p3rtI7L9jLS24KiQj47he/vB8qWZ7CpAvSPzUxn7e/4kxxpiyjO7lKJd
bYx3bWd+FXyJ2NIYSwyxM5acCyrj2Z+IhJXFXbCb7ww754LA64NZ+g+o0KVTH9NLcrUTBKFsC+h4
SmvTxCpMsRE1qibBwjHqOYKeb2xUz02RP5slVnasYSrC2qlx2Iry2eNIF6ZZ4bjIf1ejqP25xPqG
SgNmkODlrauDKhp/rxUusg6llVldU8dUqhXy3RUsibuIsd+g5sg5BSyhsTZmxbQHhfIeTc0i8AC6
hyg/mIZuZM87iM43N4Pbs9YkhgwUwpBmY90QrOw+yRl+ITZnz1YXOcFYDrDllZ7rzUyR0lfRNSiP
/iybbrebnC8qFquBtisesLmUcraxC5f8NWTpZuatyMNcWXr+MQ7+Vk25UySzgy3fDvy7jOZ+eiiI
PHtw/YA0OHkRVjYUveLWGEY0QQSqzgw6lQRLbMZ2PGX4F2fM5CqWuP5rounK4/DNGGvvFyz3tF2h
yiwmgZsrDY9yYW2i3t0EQ/aYNhVFSP6hViYLfruNaJ+a0PZ4oF578mlnRWCfCqYfpvB8B+eX66Tk
GC6aCLm/VNwVoY+uLFgkKdr/JO7YEW0kJUkwsInxZeelYX61DGB907vvkq7Hwcb/TtjWI+yBXVt3
824CLg3cMIbDM1UelvZonCaRY8lxwO+yLU5as7bZKWkdx4O+qsAC9G2Wbil/nLIeN16vl/RB86fE
5n6z525H+k2zgaa4buYPQsmUTazqMGUwI1tchSDDzibKhSS4FHEJ2l9tiZAh+YM5pn+jNRGD+Got
AgQCab51c/NGy4plDFfFkyR9pvnSUQ07Z3rMpk+dueNeB5GwUITxMl1uOfTnQVC9yWb+rAjEvLEx
tb5Zgxv0oAO6Zj+QOZ5m5Sozig99sqDKbGXuZ4VmtMYLR+Agzp94rnd3fdyy0zefncoTyPeqvf5h
7PJ1mWansjLfrSH/KfPsRQrdct5UpI7AN5tPf6Nws6cmbncWprgWzRqnoZOdZHtOUaucW6DnKogM
oqJnhi/nTqQq3IHK+oplvKeSROdOO2Vl+ly56n1t6A7aLdrnbFOZ3qxim6rVNL7bCrAohB2MkYl5
1PqfRi3XbmrfBUVuzYw+Oqp2QvGXcJmnR7JpCI7yU3tblfbcGg2C2oU2S2T8f6X4gfT3YjC74HIu
tSw5GGX4JMaGkUb0ODTmvZbZxyKNFnnP/VSZRyreeJCL6CSPgJs06/3/iDqv5UaZNAxfEVXkcKqc
ZclyPKHsGZucG2i4+n16dqv2YP9ZJwRNhy+8QU/Ns25Ol1jKVQBBE7HzDguD8qoheq54GKag3s3M
yexgHcp45+jaSuFLZeFgka3vIstd4P1xNwrjuenz9eD6R4/Cl/rZ0P3pgfq2RrQvDfN3TKz1LNHe
ToHblmreacYKsshTNIRXmbjALjmPq2+n1N5TQJtaMZ292NoXURLhDBXsY5CbahjsAlbFpH0Lf9SX
NfZ2ZhW+gFYbN2q0xewRsHuf02SeAvUK1LUUNq8HDbmwOzms1OaMj9g956GA/vwOtZcRe3mfJVK/
8Fs7Sv2mSfenTD86l7kyUDq0RL+Bm5mvmqJ8C+yEIZgOlUQxVZvcAWFwgnuntty7/Wk25H2R+WBm
KSmoIea4wXCdoP2kNruKlrdRO+tcpC+2R4xt99g8F5W4Yqy8NWZn7YHrVL0fKFxvJCArhWAea/yr
pmqtGg88EDDsspoCTCOadO3j/uVhCQ1+G7ypPJYiYNak2VdWta8aDER3Fs+TundcThX+a4rr04R6
T6rYGjNKokThFrtuLHZaOe60AP9rjE6XZlX+Zc+/SoXULh1kyLUmCxjS4lc3IvIQm5J173afrkiN
NVH8p/qLf9cCy3u0WsHSoQzj+M6yJKz2mGOK2Mqu9OJYwZtsRoNdEzm0vkG01R8Wtk0pGO4z/liY
a8grFrvgpcUYIlDdTcumHN81F/SvinCymoQywPpdcT1qpOXLMKfMiuoetk01ckXjuDXn+lIytCi8
HCGj/Jm6+ELEXm3GRqd80fgFAq7erQWEv0XEW1s0U/NHwbpL3QKYYC5YJvs4cS4F4g+zTG+yd9+S
KX/yAnsXxuGw0VN9WJTJzEZiYGyUHyqrfUpF/Sghi67L2NgLzdKXGjHIpu2wDSyCYN4amlaAT2gE
6iZIKpW9oDho0u4wXylaPqOFeNDJfui5sPt2AYKCQ/7rzN2p9+UxlF0CYKjSFp2gkG1CK45ycYCG
8NZn2kHhd5A5X9u0yUTgP9UctddmCteT4Ba0/u8E9jzpEDW3fAeQLOcq6aZZLnIpy8UQEbR7RY8M
UAnGksTAKcN9J8uTTq+yzFSxVFdmAlr65DjTqW8DyqJ+AWuoL57UAhUaOX1c9I+O9IBWZhy2RzNL
TsJJlr5VPQWWsxzEZxpfy976KJJ0qfqdPTU/lEqhdjTulyZee9hpnt7vbYDVyB/WtvbqyT9sKo31
plETSPi7dnynrPP7T+Mu3v4j/4crFTYIjRQcwGMqYD6Fxymft2pfzxWSJd621htXZKgWOrgFZ0Su
QHFfWeEDH2rHF8+j7PET1VsL+a6FEhufPDazk+f8jjqFfiQQuYzj4LNpagMapy6en5VFhXDKF62q
slYQsKN0Pjs8Fq1UMqEti/DOgTnRLh38H75JXRpDlT88fK9BeLBeVEChMtrGdDa0Z/ktPsXtfgiH
V4wWjszLjKemS6/umRPfY19LqR4aMBGLOVsq7aLYTU/0LfqEwqWjXRTfqyTmVvdMtIY4UXFKfLoe
MQ12KKiLtH0p3JpM4IE7M5INm1z3nggjTPUz4Z9yR6zVnXIrAHKv3JfByRegmlyaWMPwHAynGlS6
F/xQcdtVTjugJV+E096GdMIb4yGN2dq605vX/ZTTS2Rf+UtFsNYCg1IZdSMhIPFf4gnoERuA3hyQ
exeo0/OPXzUPBVYgo1CvsPXjpZGBoTcvlUoYE/Obn/BVw7kbe3QPKQ1266GPLsWY7rtKaS0WyTUR
OvmoLhF2TF/Vqx4skCnMcBMEPBI9h6Bp7vX043hsT0Dm41GjmkgXa4EN4CciPgdEF24Kda+ECegL
7jNzeFaJ+WAxu+JxuvqevbT67kKbHFgyqvvuQuelVAFkPY4fWKCV8aYx9E33AMi21EheeFsNbLhm
gGMTb3UEiRTyoWOH439I27Q7MMRL7qcyDPg5X2l34ffUREyQNsmiO935MLirhaKo5hbyHJAfHLFJ
yQknyKkMOQ4AWANTszePKPx3QaewHtZcXQDjtuMbZnU79WEpITBLI8JrO8QeyquoA1bBqs9ffFN/
NLxi9ckMO2RfpSCQNneJ/qFZHfkMJ3nv5S3KKNxq0wqNzoVBzEfoJDh5hQ7FUyOmFiu8EvriWlpn
mUP5pJOkrpu1Lz4JCduzN6fPLGwzleQvnIIGFLpxoEHorlg+rE76LVVsrsphOI/89WD8oinD2+eJ
wpJ93zvWaIqHqFyUzrwSLAR9LA528q4Ezbj/Ie5eRzQzguDOOA9G/j3htqGAEG1aP3cy6hdt4K8l
ihHMUb9+U8tK3RwfoEbm3ws3L1xQrQSjOajlUQ/ZtfR8oiK5T3W4hlxaPdcsCcaRvDEw6/Y2Wvbe
je+MldJIiePsld8KEQlpwoHj3mBROUjhUptrj/wks6JrVNystv9h/2k668ChvrLcJ/UqbSMOVpTT
leZFBiFE7Ze8GcVx4Z8a5XwfAXSbTfB/My5rq5WNEUqsptVWaT8o6Atwo2w4q1hP0ZgZRa939vzD
vOC/vuGebZKywY3oSGAK9C7KCGj2i9LKYjgUcIlvJm39rmwZubYSF+mDb2ArPACuiZvaxjgjf2M/
5Rm4M6V+WhHC/P+v2eFGVcPkVhlvtafxMzW9C9o7ah8bCrHmW/99xep9gvxbT8OMwrWEdd0CAHQW
yFEvSjYydqPG/Q3Th8s8yhhWu3c4Cscl6XjO7ml67z4HkNpWHfNMm/CPq5+5O/WSs1TbsZK85m8f
IEkyz78ezd0wrmlJJys1A6l6qbkXGvlGpffMBtPcphHS5wZWEbg34fHzjiAXQM0NYjjsQ7qJOeKE
8u8/dFX2DnBZZT2UatQQ1A7dEa5khsGGZrYawTD6o6NC6ITDMgrKdZqfBtaJw+KJneh1hqimRqn7
UQca4zkl939vR3/PefqxvdXinITG8l+x9Z8nhzromCgZzRJMR8AxMZDsB2wjXEgdxqL7o0Ydtw8/
ju7cghr0yPvOMd1W0X+KPF7m3oX2wcc2csSB9MJCVStDnRyc8PHVCPqFo9O/EOWGj1B/xrTn9yPz
0oqKqvwfgIrQ3W9q97OSf+Aj9e7UXFD+IUwvrqS03tRE5BMazvEedBr3k7AtmTMeu9R/lRohVwZ7
sfDDZNn0d+iti5rQgcdiMKTRECh7f/honkut1xHmqNmuOVE6qgOt9lGDamO/UVo6bHbG3G6jZGuS
1tQAE+raeVbzL64UDIuq379ZFRNTsU9yRU7lgVNp7jB8tc5I46/URhiKV8s7OsLY4O5HVeBbQorm
H5+UGGGkQxdTbCFNGyu55iYdInq6TFclykAijf0FHm1NRLqa7bvyM0n7lUoVfLtZqZsgXKi9Ixtd
ROeRd873UlC0npcu1b7a+uq4VCcnP/Oo9THZdCpxBVQyJaKqJCzpji24e36Bh5t4OG7+n89OD9Ke
1WiFwACdbT78qYEAtBEdzLo9wale2MYrw6MCDz425Hn/e0cN44hLsQo7+IbagZgSXJ5ZwUjM+S/f
5Y3wTRUZJMUZb9Yt9jHd+Ob0wxY3pUUPjbEPseaTC9iPK7UJVaZPU2o8qduNTaTsuHxqiie3cu4q
GjS8p1jiNqtvysaDjDDe53DTZPSdvWDV4DogQyqdPwC9sBVhZN7bSFvF/s9MRyoF6uKDq7a9ywhy
Ksye/OTgFxc5/c20GjzHTZvabeCJVZbYu76yt7i8DbrAP1CJWbk/XfZrpDyrhJ1iXtQOmlG6Gcmu
mZCxHDg2umtNQWLAqNmf4KVWyTbhlcW8BCaceig1eOYFeZnVTCCCdfhGPaJaokV9UQeJOobD0D4x
cGqWsNd64afrTisrnuJVjtWLgbFDhMIA+faYbyv9Xuu/XQwZyLvw9EaIEUqavNrEDRmFmQC9CqiX
H1r249j6SqIazl95Dbo0+TZXYhNZE5/o4R9brGScqDvSnvOJbPOURIEIxYZWWlAYTnFslptS0YKS
ZeA6GzF19xySaTx/0WhdVHSj07k+GQZ0cIvW+Q//lWhGlja+gwIME197XBjPuZp0QA8pIAO347vc
eV98coc98i3pGxdEQmFh8iR29sLrjPQ/ylrCwJLIEdbbCJq8MvId/YnNJAk7XeyG5cWejrKGq4yt
L5NC1hY934uyj2FUBCaOfOWyyPW4/C6wiOXlamI880MPHxO+ykiTpnyr/pCvcple+Qcw0Y1faRLm
UFn+HcUv6s8b3/vqvUNc/cLR23ZJvZUOqdevss7Tfzw/fgYjsJVZcBOmvMXUU31E8Gr7Y6qKR5yR
WGfx2kvlOsNCyMEqpaZBz0OCZ3ua0DoEL0PawT2CkFvqoUl+xi/IEopd6V9FMO8ZNJ64j5pjNGeQ
faqtgebTBnKcGs9ZUCKhsy+oSXHzHfRoMiJX/ajO7cNYot2mO9swKyhuxtiXCFCx/u7fmxBX3o85
aAvpymPKuuDRWh25Pk17SvNwKyYL0ReTqDu5uohEexcafhPuiwl7RTDQqOrqbc1eZiNHpqZ7oSr+
xMwtWzRwUVKAeo7ufmwv/OCNWa5Owmk6KTWyMAb3IZGo6vdsORbLJSXqD9Pu1ODny7Vs0FhtnX1L
35p2huMEC6b5vaoQKsqnM1Gl6kC2JmIY2VeOb6IaP8YpqoL1PF2ZFb2ffHUdDipld8BTZBPU0EVF
vW+jm1W/yfo9zaHlhmpwhVFg++QeGwxHYscHhR2i2hUc2ux34q3n8VsjL6wM5cbjjhdPoUbLW81Y
NqH/7wLOsNTHt1n/mSLkwc3ixFWVfw7/MNSmI58jrUViN1AzVN1uy1+opceXApQEv5SAeQDb1Ubu
Gqewg+h6ipXWoRyxRqShSap9jvtjClCMR6FAEgv/KddsOj2c+XhhmrF9C6l31kZ/1+CfUTjRxb7Q
098RnWBaHDQrgEVZJJbRwdGbL51uQRJXoGBZOE5IfSaue085NgdLtc+29ASMQCcty/Q/mPdEKzdW
VuEZYqM3p2pp/oi2PNAl2MV+T3ZVRNfBkL+DVe1AHB1KcIYO7lILx2a39uv5AvTh0xmHR5vp50DX
jnZUjrgBwZFudQM6FM7htOseOZZV+hSTVMjhK4AtRlFw3utuTUEV91N6jCB98mln2+2HGZR7v7P2
fQlSuYE208IqA4EGLzvVMaYqQn1h+/OymPwO8Awmz8hhFcsJGbsO/J66i6DqyqVbNCFSeXULIDxw
/kGRAvYKLw9Y9Kqv0LXpMszlyuN8uiBgHqxCUy/OBfC7A1JA+1SW1840/pqOCJed2VzmwvgJQygr
iIMjK93T6HVd6FbWQGwfeYiOZn9yw8TQL8qvthheaIR2SzFSf9PE8E1VjqIyKXzt6X+jGSRjOSMt
7jT1oZzMLSytf4gTT5iozmXOAd0tsDf5V2NPexEWK280lgzQdeTl5lr8bpKWTF322kbVF2XMBzVZ
csf+s4RBo3bOCkOlEqlXGAOrONbXfcJeNKZUTRI/PvhG8UHYfCsGyjF0mga8cjQb9T82q3qojUXR
pp90IYpVJCd2GhO2evVwRUgoWdzNWaK1axCSVmZ8Sa2SVnZDSIRNGWq/y3CoqTRhkrmcupZSubMO
EVlC2aE7imhemol2pZ3/Zo/+rx+wSdj1rWbFakZ+pIm2aA3U7mhCkD9Pn4DQQHu58kO26VuPTKOZ
ZR+ml78pGG9T68j+URrr2mgdlA64coPWPBs2OKgS5YTepVGj4ZDpmucg9Q38vsJpFTvGJbEKk/0R
rRcjom0/uptk6IBWTNaT0J0zeiDpItJR9jDc8d5O7i8a/igbRsNrYKXlOpHFtx93a89L9p7RWscx
s7CsMtFkDV/G3rkYJAcsQaZH1rCHEon3E4byBMxmc0iQ6qSkUx1Gm/CkBb92770ZYwaadK2qhnso
WeQNtQ9tBN3CCDabpA2OFd3WctT3/ezfhZ5aCy3yirU2VUQWfvNsKf+pQv/TxC3eqO6yDLD7nTiO
mAZR0HWLzCLx7Cf02KvIb5fO3K9TkYqlo3y15ES5V0TFhzvR57eDHx/V16YFMY3txx6Iykrm7qpJ
qYxXdhpR2yRD98JoTyy5xF+qWETV/EBrmKJ57wLj5eTvs5VMaGC78210k/AYBv7RcZFCJFN1tPjg
ahoBoVngCGcMQDrmvRkOH5bd3Az9MxQ0go3W3TnSu/i+r9qV7cHv51XU6H/RzFjbLH+nkbQKtWh4
rpt+WI3oui56ZnMEPgcBivEU0kKbB38bFOJLWBIBVuMzzThyWu3ZHef16GvnTIx3j8zNspH468rm
e/RQTDEcV54hayWvhqPtNEruC7ciVM8B9Pm5KZe91eCvYFsoSXpi69vGX9lad03PxFJr/TfX6ynm
4ZCUWfNM0SM/dqbzVLSusQbv9TBF8ZYHQ7RtIgScMJKqsomKueewAxLN5iB6RlNs2ildleQDKzfQ
XrMZ+qFhVXtV2/GGYaLG4l5yxFQdzZN0S5N1q5KSYTz0ovjVNFCfngv8gtpb7MVHhA9Wffwu5upQ
e/170jTIDa1pmW+6YkTl2j37UXpuigfnHqjYj7yt16k3nj0ofmDEdl6PGq/mMnnBOYs1cilEEcRa
lJWpkIw35TRsKNzov0C9qKnFOG8FhRROW76XMwY5C8+kN8UVcRBdEZmXbUrOOhyI8triOiESmcOm
zZ0M9IO7V0cuoKHJotMiL2P9DkJxoc7ikhwmJT31yX9nF3wo/z8FRDV6GHkXXfEkPX9t9e3NAkcU
tf4+TOetFoUIm2XltvKjs+HI09iLfYhVpkJqToB0VHCURdkZa4Q/rdN/dnn8biGUJwOSEqv/Jol+
s1uT3n7/MaL0vJRVfGoL88POSkpIg7cMiFgXeWHs1eMr0JTWIS1cxdEzTgUoi/ng3/WDGKNgbUfj
pSD4HqguYg9yMhOwsXmZfnWhfW+RsAFiXGvbHlmUVWeJGsXa+oGUVICKZfKc6Olbk8/ZObWrW2AN
lAPmOFyIcIJ9HFl7hFNBc4urTKu/IhseKefwHDhyk4TeIQjyL2Rp2TmCUVC31cFpM3ieUYcAaesB
M6SJlr7ak8n3xtRbu7Z7nPou2eVAJJMZ98mm9ckJUns+5w4goIUsnQrKpkHhCcj3nAEXLwYHV1W6
SWVknXO3yPg8kPB945/II60V3nvl1s+tnUc9sE2NrYeHHypj7DSz0Xw0NVh37iGIJRiwxD9gwPZp
xRlcZTkrxddVyKmVGdlVxO5mqpDZQdZ4FZeECCJOaUpkbbLSPBd6LqILdZH+zKBN7vPEVfp+QS5+
1jvjmKAzk0mgF+nYnIx0TpcElFGXfwxT8Tvaw9XK+kfqpL8FZ3XbRtdk0rcVdW+3o9vt9dFvZfQI
3XbluAglvaEoCA9srWtXSzjIaLE52LerGSsS2vB+mqM74W6gb5ywAe2WvdO9KRdvx3d/msSOKY6E
hxmOql4ap4TFgxHZxo3CjzrQ9rbenKOq27vsAX6g+zxW/NKObLfAI0H9ZaN8WPhlGUl6FnX3rs3+
E2Z4j5YcxVT4oKF4yWB1aol+AS5zz4bkVZL9yB6NDtAoc6J/qv3FdoKjmQMvgk5+VvFF5/XL3M+3
epMcrKLde2j4DEwyzzRQUiXQMDvc4coc3CYbmArVzKTbqJPaxHF9mpqT+ou5BKLIAXSJ61Iiuxzu
AoonqzqfaE35LsVd/Rhz3ODKSTooPYTOqfVknv6M1DqkzjCjPsK+ZMaYYxpexD7rfJeT2y5pa+gK
0AfwsR33dAcaE1qVGyrgyXydnOwtrZyz200fUDw4gROijplBqgvvYfV2ttCjxKOHM74UofFclmG5
CBsb4oWOS73w96YM74kzfoSj9kS3dYWJ8D3GMa8bv/ESerL58ZyoRmRxGOfxMxvkJ0xRm/IwlULe
O8DYJUhtDuVgC13urr4euu4wqtOzG3xu3tAeJiJ9Rl3Wy5Gi9kZP2msrnXtQ1DW6W0ge0cek10eV
mFLmUYGMZec8CoG3o00zKUj0JzXKee3bu6HKA96YE66qZoTEPl5MztS08X8QzGqWisEDXOcVic6X
sLfOlvMb+uN7JNx0Y/UMzgDDgruPnZVZ+PQWnSgjvZlv6dSfSJl2I/uWX8hjF1bPyuJUb5ptU6aH
vjQOXWbTS6mG5dj0v7DOnnPd/hZMQVWmMevqowiAZfHqz43jbCpsQb20fW5IrZHSfoqLklzboAuN
I4Jh6GscmPdGPFF2zYptk7mbfJbHobRurgCpjt5Tt+6Fiw2ReR0z8tbeMdIlEZFcRKZ1GCxKY1GQ
4G2JB0bg+YyaRCrNtExrrYEl3BcOQPxCVv6qaztt0zYULalFjQZQlNi2xj1ULkk9WJxa8H+LYJ6w
7DZsVKizrcBrJCUJDPNpzV6v7HVbjk/E5Ve61vwVXTdRP6PsJzlgnSjYhJIamdtYy6byt0Y7T/s2
ab4Dt37xrHI3A7vGM+sU1NDWSvEcpRa7qv0SDd0XjOyTwsfqJQQgc6Lnl4z3ZAi+2rF/U2dLkPUf
OIaCxcwJTwN7E87dDXr9xRjNHvdVhB6l8zNUCcvZis5+7b0Qdjwc8O0qGkt66vKxdYrc7rcKAdkk
UNIX2uAT2fqoyPOJQMPndxBHhOL2b9gD4O4zmCENherU8OAvTY/I97Wl79ofZdi9sXOs+2i6GrX/
KZVjjRcNu3EgHcE98mhMcbRU0TI95lvfW+VinFweu712U7ljH1hWQQlxwFxpFdouehULsOL0O/+B
2hWIndMMMkUxF0v0m9F3pt4ASYmadqaznzFWciDLVRmOgx0vneSZRKwrtqEc3ocWyPGkJDtscLG6
+2UR1PPER6LFexx6e9NO37URcFjtIlkStJ/KxEJHcUv9GxkzRqbV89A7N5U9WR4qCnj9KUKBxsSu
E/TG8tzBCmOenrM5+iNpEa68yd7Msv7RAdKWRrOrq+AW6Ainx3pwFU53882eXZMiW2RHnwIwmu1Q
UBsqNsnIASxK7XKlkPf4TJ9qlhvOZSx8L99rGq07zum1b81HE/YhwWyxy6PmYM+o/iBgjQFzOgPG
4Tilp/btE68N8EX6Bm08Hy3bWpZIIvXFzUyKZ00zIY20RxegudEOf00CJ/Ty7aWdGEdFl3OSeVml
BbMmxzediLQE5BlOJ4V0b2X1XcXD0eFpq274KjvWaUxvZOG1NTlSvmna8dF47YFK/y5u67fKHB+O
LA5mEb3ZaBh6xbCOdDhj0IAswVSfBHUdmIYRp7XPHmd4xZPVi37ZEkAtnJ60V4800IQFrQNHfLiJ
OMnZeQALXgMe36rZ5LPAIgt8BjUh1PFfJ97lQN2wdtvX0JWguIwRnBGVAOFvU+TszL76GZLiCcff
XZEQnNoh5tO1E90axJkEOkk6XtC4IXdwEql41PO0c80enjPpEnzCLcPcd2BBRvi2rSHWFWFhM0R/
PbQxlm2oHX34HXgjPGi677JA9uhRoLcIj2wJ0P2QZh26r4P5ipoX7ZHAyJF4gS8lyQ0A1nxEevCV
ieJsYyenTHtVXF66NsZHQ7dVQycKEPIGmYpa30Xt0H3vbNy41IyLAiBN8Zy/Vi318FqwxDlI3z19
fulHEo8ZEyQV7qk4DJ7y1qs8YGfRfmJbyzlyJq8+jgnik+XUf7nFtMIC9kmr502hzzr9n44gn/v0
qGcV9EHstvosnWBfTTMwJyHPBS7HhaKy2N026IyvbvaokGOVyfRrluUc7yOE/MkMIw+6I4Mf6yVn
nrfRZzwICs97LsqGTjuRku1a3Y7QcBnARF6m4fwmAUvUbX7GAXoXcUwnLnVlpfmBwC0qV/FqzkG/
TuZVD5Lz3GgXu9agns/nIXVu6F3Sk8rei8R8ysfhJU2Rc66LZ68UmzybKJkwBGmU/SSmftF9Cg18
Db3woPIb1xW/ajOYqH9aRZUepNEdOKrNFYH2QjbOuSx7eu/mi+Kt+Vnx1Egsc8HjPavRBkC898EU
Jw7yWrphnxAQHrh1czeQTYNyvjqTgNxOXKo6IyK1n8OxPYRzctNL8CwOuo2TDrmh9qsj2Ia70akl
Tukn925Fjcasa/dkFXSsqCw5c3SjcfOM8yNwlvBQOj50sRRSF1XStB1PWEe+ehFWf6zwUhrPVuFd
NI9Nk8LhHr7JUh+qpzAkneHFlHYOxBkR4omc227o8zFAqGeW8kPLAV6NUESo+L204dzjQxQdXaoQ
LeyGxagbd/iDM6AC5w7TZk2H9YXO48NIIEL5+fwBuJIjrJAPATq55drUkNn5XDwHdGQmFy1gZQLs
kFKaZlAqMMS3GLMzQLRPx9CeqEe+ZsL5RlqTQAuobSpzcAuq5DuDjesgge7CVDxNYX9tZLdhp9u7
fZAz4mgpFFLe1EOqZd3DblKnmEjGP6Z5t3UHoEnafVm2pQo3IFg8TLVXWYUIXzSDIQvt6uKESNF7
ts0ODZkLcte5D6ePElqjm8/wTEYgBcrpfd4AVoxXZoTCpJ1jlC7Cd1GnhDRdSdt5GFVmMP9Va75p
nJdYto8oNw7lEM9LrKkgnWXGxR4i5VlL8SYttzGTxB14Ff6kuAdAK7Ieq8w6keueHuHYd+1SS+xX
lTzUsDcpmb5SNltPlfyyJgnnUFbbPta23ZQ6dBfqJ7WhpYFxqKU4CO6aoht6D9OyI1xJUv0RVhZv
OLliOAokI5uBvYOZbOeOVmC0dmapA6wB6RdN4R8ymIUh5Lig87zxG+o3IUyHZQJ7LyOmHJim8KoR
cjEfWlqJleabbxmLLm6ibln16T1R9L6o+xWReS/IyRJWoB6qump8CCcIhNjjYKruwbgxu6xaYDew
NGu244qdEXm361xPbyP+DQt8QP8Y/cBymHfBxC5hUx6m4uuJRYr411JR3RUnqykInM0Y3DggBF9L
byXh9SBU+DC/htlM4JtsAJKt+nF+neCpBpb4QDVqn6bOM7BD2r1TtVPsl0AdGRpGPosihjfYtdaN
R0CdvhueR/KwEh0LZwqPUEnoqEXrLreWHRYmoNM3dd081Vn4V5/TUysYt4gd1YoLOpH29GsT+ymK
rDXWv3ppPU9QEquIFketUx7nTJm1dN/IFqCLHUJh7h8mIlAzPBSzmr9Lz5mWkp7/mOlvtt3XmyEA
+98n2VvNs6Z5acEAr77SCrI0Talk7g9RV7pw8nCqR54A6DKyhGxmBgXPFr5h7FCBnNppmTsx5eHR
PhUhnmCAzOLC3sce6QalH9iecPnLTP6YHp22YIx+APq/Fy6t47boCZYTkDz11mzCS9F3RxuUvOEn
/2anqdH86LvpVHdwY9pxRFiITa8kBIwrh5AuATfWOfehbbM18fIv+/lJ5bZ6jW/x6LANlYAZ8o1s
bEwqG3C1yoJA6SzMZQfQQ2pLssttgqEJtqrUt+Ooh8saSxdKt/ea1fCLSpgEXUb7O3W/dfgGe8MC
FGEiQhJ1MBea0NL25Vj0iq67Tuj0WW6GMVuYn+HORis1Wp00L2PgPbvIdlpm9oE45Tlz+xsstCVH
j7kcq5C2ZP4wq3QbuPLNgeKXe2LdTdrDnYwPYtILMl87lLVebcdZF3SIelQDmDAgZUyHvHzSf9iS
Azi6Frh+52y7yQRqeQbAY8EnsOzn0gKRVehIKQ4BIJEKTqg5nt1Cu4YmlfKubn70uf9wET+gEMQU
CAthL9THUjC8pVXBGRwXVMPSJ5JPVqM+B8dEztjOp+5ZG5P3po9QkU6NvenZA/zg8arlwGSjlo5F
kW7UExLUvHuwjBeGGm6N5FQdSDUbuO/1Pjkz8BINZ0ba+ebWcNKPdKoBm0TDF2r7yONwiVaTBK0x
6RIhVQ2iskMRgu2rcUboFFG2jHwNtC+A9WVDjp5b5jGxrWtMPhdQkYlaXR5qV3+WPryMqPnFLRmt
fQ6uqph40+kTDLCdMVHEtsz6TvHgzEGGGk10GlEu0ONuK3WaBFBKyT+srznqHoEcP1HYfWQNmHZ8
F+4REPtVT5Cpi+kpJA5C6+kqZAv1YrxUbrvNZHIB4oQsP16B1KhhKqkrPHeu+RgBmS5peTbkPxrI
I1QJFqZnHoy6YZqiHgAJy1jLQYe9KF/ptB2km34juH2cXcBbsUGhJJTlTT1gO0N0zKimAg96FASl
8Lac3Zx0CSID+lMX84ozYZxAaG0cv6L/Ia+x5W+pty0COAta3aE8lTwKk2rYQE9UtpgyxaghzJWf
H9qhOZjBdOiw0Sh0gHxU9de50b+WRRYuMNSmepkSOLZ1/VJQnCB/pY6Y9Ifeig5iqq8z2odKUkTX
ZgoM0W7sUeKAVAHMs3nBkvUwZvEuRauBPIZKfp68jrX1m7fwCQ34wH4WQKcYz8FcnqXPkROOTbrA
KKvlWASI53TIao35sijmF6tsW+Q+IfROM0iFuWfyRHX5kPxcEDMYol7NCa2Xhk5bLYS2dK0WVBLk
GxNxhsRK1+0gTGCSGuAu33kdkgYweExJnBMtN8VSn4YNicsxLnX69DjzagRkMVUwJeGBNjZmKPDx
0ogz206fRnbmOpvWbgQclfWxSBidrRja6YS29zbz5K4itk97V99aqSc36YRciaHX/+HsPZYjR7Jo
23+54wczAA45uJPQOoKayQmMZJJwaC2//i2v0TVaZaVZD7qruyorAgE4XJyz99qP8VxTcfAPA6uB
Y5coXRs6+D08a7NgGpg44HtWtm5G72j0xjVrGHi4hSky12xK6fjeMSejjo61T7uIj+wPX5wq3bdR
B5eW4Ku+tfZp0CIinJNNROFzUjvJGp8+ew+vY5pUVa1OcmR0D6EqIUlrH6XTZ57PO7Twd9aQ0Zmt
Xovcxk1LViv1MqIvHnRrvguNdBVR46xE5a7HIcMujmBmonmEtUDJbREEZs6uycLPvHbvfXe+5IN2
D/jkaLrhzW7yB2pyiLIxdjrDsNAQ4FwHn1IreRaOmJhMYZV0oML16GY7wS/HifeGNtLnGNEllqGO
Jt2Nzzqhn2HFpkpo1K9xf9HbLfGjFwLCvebau1E0+8xxqA705gc96cuoJAFWc2MoUssrrH1hU0iT
bnxnlGa6n8IRW16jjWspu2cHIhZB4QTLMCH3iXbv0rqRAHjWckwhx0T6V6CXd7LF5KkgC4Lf1iWQ
Q2iga2F+G+MGz5pvl2xU/F/MoYdUH9/Ug4gHGP8G0nJWva2TcQzqUeoG2rlh555iKbQYh/TU660l
+vfJxobVW86Bo8JeeDiaZtM2lzqgqkVN33Ht6hQIhvG9ibNzmOnII/H5uWHYI8GjYJMEVbkoOzA+
5mD4iwgTr4WAyzKHW8XgxUWxdcm1Lx2XvuQwX9PJvTUjvsS8e8nLeFzpYHQmgwKW9GzKPbp51CWG
aCcLd6lfvOjzgMs1N74LzmWCkBnOl+T3zU4J6gIJds+i3RriBY7zQ+Ta3bLrFEGgxiaBmtqTH6pj
q1UUEkpfHr02W+s53iP8vhBh/FM7tOWm1NKjHD0ecHj1+7dGWN+4lr5lZb1mIRdVZOwTSkTMC3vQ
r7DF5K5LvV+liYpRT72V69l7TWKKSKqbU5f3bdu6S8/LNnFPoysUn702U7tAgKt14qEaaha/0Xi3
pv5ZT51LgiulF0DdCHbDgx+jxywS7UEBh2wrOodVcMKgQguyS56ztN2ajS0gSfgPUdeC2SRCQVCz
LFz/TQYlk0r9MQwzmYQTeag20iUQ3L1cAlnfpziMVj6nMp++NifIl8bDY9UiROJAXNikxzG1x1ki
qZwY3iLwiaVGx/iWZN53oggK5eB9iNi6HxjqqWsfnQimTJ5vJ9s8CnfYB3g+k4A4JX9kR1V4/m8a
HB88PmL5CDvE0Xq2i4EpTVw10/mVwBZyffvkAIdchFmu0yiU6Clb45MCCNAwZvu0qXmw+qUfx2cC
Lh8rjygCn+hLm17TQoTOL0VYgknCNmlOLzb7TLIs9r5vLkYI/UsKei/CzO/UgDeNuKaYYr0YOl2c
Bn0zrVrgZM0kIsgK2nunM5zsGdXfzExRT+hfiQPmrDbdof9j0rFXE4biRVsXd3LyniYNixH2Bk13
7yd1xXXKUSNqDjrqkRXi4b0RatRc/XslzzCBdyVUzHq2c4J5WsnwRJF8tJ39Gub2MvHYf0D53atz
XEJdDblcd9NEdJQ1ZsYCRE3tDMcq7c6KvyF77y2pp1veGB+iNl/GgW1N5z7K0kSPbW7l5PxSD4so
PjII6QPNtF+N0r2mpvGgJdOlao3HwhXryRlXkrEkRu2ICe4XR2XW5QzKsZweXTUIIquz6VVl74Zn
kNbKqkqPrwB4Ja9azznJCGxnlbY9aebZZ6UgsSWljAVeHdUigKQ9amQadRg6q7xbmSluG5GcE+nR
e4rPdQGTYoKTQr3KaazfWOl33pQeW388V+DLl5NhX/XGwksx2wtjwCpe0j6YDYGG3ChPcyRw9YaP
PcwudXMyCop4IKdTgk+oSKGiu/X3AMZDhVWGGAgq2e5nqpNTJle17Ltl07FQWMO14/Bo9+aXZrLE
C43eNTYU1U+yWohLE7wKfQgIiUiDZcJhRnHBinb6al3EClHhXNrJefd8DneN41/E6N+FlKoTTzuY
IItUOcpLsy9O3OcCBn820Co1gxJRDWwh0qd+G4G+dOdyR9TnJkoLBMyomyN4FZaBNgSALiaMAa9F
5Iuj1of3EQsfBgNkCoP3KBBH6F75zJHzahlscyJ93kurdlQDf6c1sHHm6QwpJQLJZH26hrMZWFAc
xlzd4DYv0PAB+2kX/82v+wOU1fmBzbQx45op0uZdq0WP/uTtZWd/ZW33F0b2H+iozg84ZujLBP4G
Sb5Bmu5YBw+Na/0tffEP2G/nB9syaHMrD7UgYzCt6HYT8mEMZ2lSn6sp3jn5SwLKwkkwqlJJ/++7
9U8a379hBRV99PP9PsrD5v/+H+P/0yltV/HA7/Gj+EYfCujHY0ufj4hElMjZm2ozjG59G6f8kQPI
HfsVr0GJnGrXOhWPYOyOnR2vkxyFuWLgERi0NcSc/OVpij/dkx+QyRYpN+E6frZTTfB2rH45dbix
CbsOEC30vBxYn89W5n4nHNID0W4Uby2YcTxTzKCXiuqQjBT1GpSxRU0AG81S+uNzPZYM2/R3ZCUP
c2hS+GdH2sNcG6rqKRwBCYIh+zAIOf3LL1H8xH+70T+4lY5sk2TkoLfzjfrmBYKGSlMjhmrWHIN6
NDYJ2YN0F/77uRp/um8/YJXoIjwqa1myc7XuWfTtg4r30Wp5j8IC2WjH7AuZo8m9p6z3/4a9/sOX
2j9yucq0glg1kc+uifCjNKODZXNKHnz5qbfIhUNbUjcZLMQx5bmJk7+8kn944/9Bxf4/Q7hxNN3J
CCPZCQT0TeV6i6jG7TWL9i9IzD99wQ8uMDUdd8pnN94ZvYDoOmLXLL86OhL//azU3fmXkWH/mLHq
psU1rFLtdS+9J5d3o9zNaifVtfwnSs7/gH+G8S8E1T/9GvX3/5/b1WJb0akpxjsKxi+4pdkJUUCz
89V//xqh3sx/+zk/ZrF6hroosj7e4Zw9SBdbmDnRHWoK5y3WqUlo2Zp8DRYz2+JU5qvGYDR+lCEd
qHq6xq5+A35EmJtEQB1GRx3rgeGLSxKheAOioA/6s3J/tpWBxxRynj/U57zDzaHrn+hd0dqQJe0m
3WFy67/8pj/dsh+TZNklHRLOiQGQh58JgGjMkGtttP8yAAw1B/zbLfsxydFOH52ANsNOIBVwohhq
AD+ORLCvNlMGHlXdd/RnQmXYynvm2idf9L+flhpj//bNP2Yl2l0caAMR75x02OpxsJJheevhMFBj
+x/fnh8zUR1CEWmEHgPY0K6u37/rhEbUebL571/wp5tn/Zh0BOaHApFcvEuc4jmk81o6Yq2o4apL
hJDlU9mkhmY4JFTAzTr4C3X5D5xc6wcnN4sz4nnnIN5Nk/ZWtpL4bgr7gVHfpZ6US4pqxt9+4T9s
4395StaPCciieJ/JsE5Q3tArRS/P6uQUIFBC50U5nYvQ+lKoHyhEIGEFPS7RhyXH1+qj081DOmac
R5oKx59QevmU44WiZjl9cZY+7m+3wkBcUYjp2+kUThiWTXxcBZXykJqdE2tvXZ3RCc/Zkqgug5lM
iJH06Yz07l7K8mx13apHBaG1ePyGYAAxVS7hF+QLPZtxZnhIWDjragnyUUQauftkad2DGXu/HGHi
H8gT9Bnesg8sCJbNU170L1Xs7v05fR997MC+u/IF3CNvRrU+0JKH6ZnsBzfaKgRKY5v7QjNfaWLt
PIkCNU3cY1zmh9q0Vhpgp4nUIN6wz9CCy2Sjgap893uw8y8tIbl3Et2xyyAGU5OAzBbDKqhpudVy
5Nc2UADn+oncNXQLtvHZmvMHJNutJod/ROUiiU9JEj50WvfoutO3LNx3UmtvHOs50WXZ1rXHYza0
Z4GhCcAHOyOq9yN8C4pbvadOTJx468Z9qjv9zVbqg96+0IU4hUZ9nSl4LNAK3Sxy6AyL7Eg4c1Ez
7bKexrBDZK7dPgQot/pxWNmU1MFFFpzl7HztKoNTZdG9SrAejV8qABmg476P3GvtQFHMiOVMPEB+
CGIldMxUslaXg/Mk7OJgeMWjDXuu6yAHo2nzx3RvxtW5CMIHbF4g+XuOp1hOHKtu+T6HarL/Pcpp
WJiZ+BpHxKREdOABW8DReeqj/CpD31aK2LNHIGxcFBhqQrJ7eOT/PRH8YZK2fiyjjpfivMNjvXOF
fFcoGdz4DLfpL+/7HwI+HevHummyZAq/Y12rLGShDtGRIHlPjVfli3hyVyKAuDEY2atgiqFqd1Pp
AGHOiVrqcou79EI3codCCC6PsRvzBHQQXBaLSMe+oGM1Gx2vG/FzNCzjcoEpeNun5f+2RbJ+rMlj
FMtkljVrvh0+WmV7C2f5XtTyLwvYn279j/WRPiKwrbZgyef0nDMXGplLY7f4H6/+x/IownKOrV4n
BwPgatAgeoTFGLrR385df1h+rR+LoO7nwUh1hs+PE1ziEH4iPT9bcXpfS/GodeZzqE1vPlBYCOwv
QZb8+t9G7I+VsQgnZugYobOFvsrGh+YYwcNQFn/ZtfxhhRI/FsbJbPWmknz8WGXklDX9ZUY+4vdk
e84Gb21htbf/6YeIH2uhmJq2t70qojwpb9LX7gfdf0zC6u6/P159zL8sf+LH8od6ddYa7PU4MONy
JYT3hLp+WDlA7tQ8UoluZ5R/y93405f9mEaaBsMA2wmCH9BLsjZEguXRfs0Dd2Oa8wrz3kabyr9M
Kn94ccSPOUUPqrnuxiTeUZV8UO+kxSjAqPKXLBd1zf9243689i0cxG5u43jXDOm9545r5V7PAyj1
mlz/97NxTedPd+zH25+WnUzDkQOF3mgGkGyqi4lRfthYHRvK8VYarG0hv+2wAlwAmN6nPmwCUKGn
Q3qVRHCiQCuo6B8H176v5HQlNnzjZHTvfa5Z+BJdY2XdCawE8Bz8XyKZjjUMpyqCKuiX0WdPG3Nh
Zdax8Wh8OtY+0cZfUdgeuoGDYJ3eCzEvZ05WYTXuTNZYYeTtMkxVshba8EWhmku+NmJKpWNVg6JF
BOYCI/Wjk9+NuzQw7qBdVG7QKGPgCY8nF91Ep6Sfjk7quqsxjsHNhVgPveIppJTWDv7B6YJ3zyrm
5dSNLy4Lxtyh3xlDqoFawZ/peuNFJMFroAMq9sPzbPUHSw4cz6GjOlUMAlBS6RMNvAmMKnGbK85o
WZAH4EDo6c5+VV8GB3+msuo6qeJYoWFx8RDq+V2qQRaP5ue2YRvW5qTWYKfcUJenuR9V+CizR1Ji
1/5YaovC8WiUOdvCxs5GWRbbQ9TS16zrvZZpr7XrXAdn3Jtcz0Iv2CdMpWpZc2pcZl3y4ZXBuyOn
4kAeyHNJR9ru6MYmrkHCU3eINPs7xFFmhKC1CbI7Ki5gpdesFNYyACYWuOGO2PJhAYhx7TTAvKcR
wnRhHGTk7hoNhtBgx+dwTH/7AWyaxMaGEdXfkz6/oNxptllhr9X+MbGjozq4wMtao8O9sslUEBCC
6q3hSeGAqnC8htqMipJNoJghkAqr+xjj9CCG8GJCiGUHX1zMCD5u0WPAdfW15fU3D9vVqAX0yFp8
gPOJkIkMrhMNs850b4pGEZTpZ25qh8jxf2vT/HtWN8jRvbcwgEzS+o861T1M7ejkW8M5BjSfkQPc
kERPSOmzX7ZBD0aJgkMbSYRPaxDgheMYj72XXGs8n/STG6Q/PdIQSGLq1mleiGWhSyCMFhrbSrv6
pc/NYWYBaZpYUjb2HsxR4LGM3VNi63emC9Vq6u4rH1GT2ISl5y8qC9wOAvJrJYsOjlfdEKNRbS0j
eyBFtFIo9NepQWhmpMmnAiFps35RRMHKQQpKQX72grPBMYAI6HQdSmDmnYnpWh+SZ4QEQKzsS0mE
3VLwQaFuW6u2cX/rRP7SzKRfV5WX0SRTONPxfXSTvEaVducNJegVcg+9glZZFF5QRiFVj8tdZmJz
qT26505xSsv2bJbxyQ6g+3p4F9mD4ekygwtpBZIgEXNYo2O9IMDf+G4e8NZB3bQxLDrpQx3md/lk
Pam7ZNEMaWR4rVgRNTbxOB/QFYbpm5+ZT0gBzvoEAV3Gh9ys4pUaBLAvad1xMsnmLx+qctIgMhvd
+CHu503daxrunPDaCcLNgQgfIhGcZURXTtfg/vQIDdyc++JWJ6eI4CvLg8HyXGPVwSeBNRUm96sv
/SdEQ6vI745s1rFMIcOaJn9X+aGxcHwTnUo6uqugDb9VkPY49psGcnCWpB/dWF0CJi53qhKyxOuT
ZrrHysSLmU0oqREpObqlY2cLHvRcP88TUQdYLLujIgt3lJ5i19ggRPjVoFZbxaZG2piFv5gWy5bG
6xZe3iqyO6SCzNw1+oiWEYLe/1ay2uDIzL7wUSG+kvNdRi/XxjaxrKvmI4/IjXUsSVmZdBY/RSpg
3VGuf5XKBqGPYbXxU/vRNAekNFpD+oSNkMz20QPHBSPceaZBfTZnjMNMlhFzqb4nnvxkWoZqZ35Y
qK55pcPVSD9cpTOo2HId0eXKEf26s53fMw2SUscZYZO90nR08tzyTdMRAlv6KR3tu36GMViCQ3Eb
G4gVYm2jvviWSBeTjO851BSLXjLRz+6ngnPPXrOxOK35U/diS0RubY9L2SkCHN7UHbDHv5S2QKXF
mdvFwgTp5DvLrJvvZ3eNFSiN/kGQ+aomhC6LP3Q2FzD7ZwrC4drDGZ94rlyFpXsfYGepUmyh4QDP
yR/MXdWk5xZaga1Fd2Ft0A6sO6J+8++mlER09LjigoPfJEBHIbq2KWpX13w2pvKVzPjjrJsX2BvF
2miaNfGOz1rgrgVzGmoTzLhFE54cA4F75unwW3rywNxGXOOGE003+tt59LY9mSCNu2204bfhdPs8
LZaaLdeRECjaB0zW5aaOkb/XORi7nmhYU8Pq64tf1uT/AvFO2M+EqrqN+l1Xm3u6zedJxFsFB6/a
9mQ0EkuCaV3NUkDot940h0h4Mr3tMMsWEA4B3RkUdQp4NVVfgIaZETpLtOXR0G00w17x8QU1SAOl
63ATg3Mf8FIJJ+alICFCidZd1qKBDKdZg5cieXnbLD6WjLjB96BfyWmBngwPQ4KWcgTkiifEgXCX
v9VW8KDpIxJC3sp2wo0extvSqY5RHG3aCRWHHtl7WZW3HLw7CmlksjXd39QrbmAqUP8DAIeIkxAN
TWoH/+V5FzOjbzcNGIBtwOqEiBwIo7lmhLEtuLGrIvAXs5eVyxBx08IiaQs84lOIJrYfvNMY8FGt
1x4Dq38b3K5dmkJ7Ju6D6kBJTxcd7XJ0p5NRwvYXhnhyNfkGifNqV3jK1KpeJwkN0gnDDNwBqA65
RoU1WwW5+9LX42vfmA/IrjmYIjxrkmHvM+fmWvoZwC7sjGk9t+1vbYCoKjE4NKnTLP3EOcQmHXy9
bGeURD2OxcG6G5gBi0FDrEetDlbmUr1K01ymS7W8KMx0FiXHQUtDVcUDwJD7WzEE9wl3YJ+w2vtG
8VY04159UGm4byqfz+sgH+PBfQc5isQ27PNN0KQPRlT8TnDHqunJCPGYZmZ+cTr3Nhb9fY/qAVpO
yGuPp7438k0vdAQ9I8hdgQKGP9pq9sGgnqG2DDCUn3pRQ36JHlyAOzW2AvJixNLF7c4W1lIAznqJ
iHCLwnzZV20BSXnEStnGD11pGaB+uVIao5BqSAnQxR0RF7sqCT/oJwCVtF+0Rn+yJW+S4yRsFsG/
IA3ERqLnB1zW29mU+w5nWtehT0EDu21TNJmx7iKK0i+BZ766s3kFnfI+hPFT4VAq8/VglUj3o82q
UzZqZ2N0T3pqtUs0I1cEdje8ly9a1bw6g/x0O3eL+GQ/ZhSTbCMA3M/bpbc+zY9ipR6VpBDvVs23
RkdrYWnevqKOHzogENR4VTv8MalWo0GTObX39LbuorIs1rmJ836yxbZBy4gqDOhTLT8zkL3LOow+
Skp0vaZOdhL3CwlVY3SyOW81mraeQIOCxSJPi3ffKwHlxlZ1H2fOx8T8n1tAZIZWu0Sj9+HMxsX0
8FP+8xt4wOQ37hyiihVAkhzUdCNriToIgGnOCGMeSRc266qbjm8ZFDxPGx+GIWFHLQEaNfYvzyFc
AxHdRzi7Z0R0+IrD/kCxa+Np9Tos/A1EZ6Z2Oo26EzFLIW/wI9Is7GLBUebVleYR/SnbCyxN8ZAj
X5Kt2GRpBLoHMZwawEHAK+ezgqDh03dVCy11BrbdF7headJsBA/Mab0HJBr5yvCmk/qn5Iwuy0iV
tIUFaD5I722/PakTfkL8hdrdW4GOXA73cgLlw6M1axFRkArefZBiHi9cJc5E16JYHGAcWfnRddON
ut92Jcdl2VVPpcftLbHyzwBoXRo3ODV2E+rmch7XECCe1U827f55sOubiZbG4onNjrEv9OEpgmpF
gO+uRazRMY8GROz2zScBvkNm7tU1zPb0YqQNhv70bM/TRd0L36a4NoTRwUlrCOPyQwb6ZoZ/YozT
XctOo0ittdnHZzubD5XBdOtWG53CbQ00UJsxrQXT2xzqqziZN2r/H/D32DYDJ4zMhJib5BWvALhx
oq36YO5X8EN+Cx/dRSVZVqc0f4X1vNc4t2SV95zNBvktOoXXOnF3uR5QV7Y2OSy2qk/f7QShn5eO
36LTH2YzuyMsZN1jhV7Mg5JqoABNZoXwsne2xs8y21XPneqTah2k2SPL545CxqUqo1vOi0lN+dpm
foujnDDD4N53sG+HpIGtUoWaMUz/kliEVTCCpQdLmiVCTUDM8GeI1E+qwkMBGTaSRoiM96zmxEgL
j2r4qI2k4xQbzfUPZH3tLBbigrOe5btPmBY4ApHzx6VE0QhluzvHZfMsB+8NcEULl0ju8UDp6AEg
Czr4mRRGbXYgOpmZefOT6YBva935/ZfTS7kZFTrQkmcm2a0ED2V2064P8Qt5NvqYnJURFQoVg4aR
1+5GTDp9Bz67R3FAAM7RMwgNNfUXVIG7NM0enDFiu4oLjxpPx55KbZkhm2yiYuLAM35I3sxAr17t
iip2TrE606Jx0WoI0V0GifrCBpf7iAtdeuFu9nHB5ds0qtHjiEfXC55rR9xECo4bcxyKF/Lj3a3t
InjRTOJRCFB7MyztXFbV0WNEaXZ79EW+nQH/Eo9y37Thuo38Fajc7dCxY8JRs8ssZShlFhfWWV1F
h9R+Nu9yK7CXho6SyLDSkxuIlSjHesXL/IpQ7ZDEkp02MskmcZ91N2yZBAxwBz7v/VCnQMHqk1l2
D0q1JQfoS6l/CaqRfWEMI0PsLdM/qo2f4uP3GZLnkf2/sFjjPKljCijqq+3i98w4eWiZfJxNoO2h
sfLq5LmqCE8a6AzYxvRljuS4BWV7EHp9blQouZcMDyRKv8FgP/0T9z3nB2uyftdF9O57Lhq/4tC7
PYBDd9l57tlhqVBbMN0s7+rWBAPM9U6Wt5h7sk4C+kLIuPSOeoqznvCOsHGOn0jvQ1Nuh++5X2yJ
PVnlRnnNR/0u7sVF2CwNszpk9p9taG8yzrCjZt7ysibsqyiXFVQSK582WRy2q7R2VPmD2yXvfaME
KF/GawMxPCFRQIbGd1cmGyvULmkBiij1g7U194cowgjFPuAXbsCv2Y4n9uAJQRiw5ciUMt98ao4y
sx9tD55YQRkSCfn8qy6SawiVJGowhgy40MocF/BoQKIYo7XInMMwFpCTovM8FO+VyyHedALS1fJn
U40FzQ62GNGqwxT0AKX7Zy027AVE+GwRhCliPWIYcfJU9zL1Fo4wtlme/DN45sDaGI3FkZjxpwZ5
05tnN3a3BXO+FoizWrTrodgQn5Gu2T7fRQ4JGHwvVYydriaG2vwVjtF97vT3HL/OVcg5PMjhdcw9
JySSmFFwlgczdt5SZVYZ9WWod2xhpm7apGUIAKePb64SrdPxvEW8YFqiP4iw+HJrUIPC3KTg9U0g
xoXadnsp4IXGv4y9ta/NceMB5EFZn67SST4j0/mei36btdHNJflk5bUWFro6QxLA7ssp82vSdS+G
V3/OuG1IvBvWIIwOCGGXblRwQA3H1RAVR6MMU7qK8rEgBikDEGer9Zlrj7L5tWzLU2p6e/VXWuq/
i3FGGjxuGmGuDYZP7WTXpiSgEujlKLy3aLIPUxbtIi+F1oKysK/eDTN5dGrzd556tz6GnJV136Mv
N2VrHnO+MzbaV8/yIEArdCNLUygwSei2stNV4KuLmYzIeP6aPMTmLVJmNFPLevAeasIlU87bKfOH
yOari6BNjYRPXE0Yq/vum5yfxzAhz3Hyn8KsfyCsmeOgUXGK75E3qw1N3z90DXZBILKOn8FPEe1n
6mFKjKqnJLPhT+CoRB/o7Y3W+Uw7lk/fRngNTv+TTSCEN6IwAmzIHHyyahcpUy8uWoyjt8Ja90AM
rOlsy/xN6BAQsuq9pHQdolKwBH5vT9d/C3VE7rqcga8dhDlcs7RT9tdNAw6JlWY+E8OD/CkUD/WI
yLsxvkeikTXBfhVkCNEO3hWX/dWcFf3DezZy0o1IXkORKJ/LAaEZLsRdVlMSG/vHBBX1wiy9mwyL
1VBzDJIu4kUzfsFlc6Xvv9NF+Ezy1ZMVq8SnrEW4yg137doHBNlv7cLZkfyC3cF7sdl4mPWknJ7U
EjR3i52Tzgn1Qrs7wcW40UfbGPUInbJaZ+BihQ+hzu2OOtmLeWlszTJ9klIlyDUHNUeZbAw42jIO
5WvOMXrWpudUa95i1vG5ffZc72B0YMtG3rUkbx4jTXzFqetDbokPbTGq0Gp5U5flMkP5KpuaAZL4
xiJqbYK9lIaLlaYKo73ueq8NkXhI3AiynJxn9goX3DrxgmzJTVoVTHKUj4vCY2BAd2U7Z+H5XRAs
ni2HznnW3OiF90GBl1A6S7S0jWt+BAWGpZYgbEQHF/z/K3MkgjEFQdcM0NkROGPZ01zc6tgmDJ5y
Rpxn68cnyPqLrvR2df1tDsGVxXA3hSGhVv7blPWbPI7eyLa5VOxg8qy5w6KLozZ+7LR6JR17y5qM
Kyc9q7tvE7Cu/j6It1Wa5TS1vs0kP+E/fZBo8AfzErv2uvO+Zgf+duSsfPZiXQxuWe2T1DKq/hrk
LzTdH6EhvBtsokN5nZr8g41w1qj0OTgvTJg5i0zTvqtb5ZdYfnFsTYDUTEbMwFZZMhUlgtmvNpHA
K2VTQ5qDeFE/HNbuWEL/iE1CI/HjgJFY+xytBtarshouMd0GXCYQPcuLHrcfprQ3defXoDFVbkhE
Hi1YhBKOk+P1X5YJjSvyVhUzim53q2qEmO/mT2qfK9kCeAFvsSKOl2vdG1ep458jKqB25Cy9VL+R
SrJVF2jCCFa/VlfMvPzFaKIz1ymxdEWpR/YkGRikVxVj8DhSBOAfBexueKIW/vEp0Z8HjwbVmK7m
Pr6GQufthxzJJVB+tafkCqcOiPWXZz127A+rqf6u2rMmwIaQ6WPzqsL3gONU7LsMNjMbT/W5yvsF
f16tWfwChB9HiuRQ4nBU2HI7GxrTh1XuNFn+8sGUSJcyxOwdpFmvqLy5GJsnrdxE7nMJ2FQdZgbZ
n7ETLIxermQ636v/PcP+Cqn+qH9bT7UTVIu9bbwmxbhSQ0rt0Vr6Cp6/dsjT8yiec+UBtteFS60E
ZuEiAWOKRW3nTPmKy80dkgXL6JVq8sZzCNfgFZeWWKoL6BhibTnqi5bQOQBkp5qUmAKAXY19GE/n
MjKou0Bxv4+08qRusbpERuBIDVVtRoY62DOqG9tdqc+Kfe0WUuvxuJS4ui9N/ysnwtfnqxKjWpWB
tjMC/y3EO+exI1b/CltoUHTWo+H01J4DTn7ts22l+2Sm42ROB1GxhRQfqanD5xL+wmnlMlQ+R5za
TvLqUYOEy8Vz6cnkInW1a9/8vqPM120UekYrvSujgz+pgJZW7+yD1jaIXNY+u+G9YUEGvWStnRmv
Kmj7zqeASO+GMhsFWm2j67rNKTC9hhZGAjpVqCpXajjbdnxSEyVBeKpMViUEhzLZ6I594usSy3xV
r6/jW/uxze55WZPB+eXDRWrNS8amROTBTnc/8fY/8OfVkOLYxlmibXTcItWJGWtjzv49wLSHpEqf
K/Yd6NE5nwsMhdZu5lNnZ/5UnSt1O7ucHCIwJrMFInGqaOrF0b3avQi7vVOpVQZvdWO82eJDlRdG
M7q3RiD8zA/qUriGf34R7PtA+xiJKEzmamvE9iuRKxwMoCq4b30Cl4qhaXjjcyblZSSIkedHKAFu
d/XiRGa24pMida+YSKoAnBq5fWmYnqOI2jqOzJM+0fiAokjL76RV4ZonI/pop1cTJVCH3TEjy6/V
LwK262nTg6AoReDezaVMolNpVfB0dRVJ21Pw/FAvdU6DW7jeba6iNevDUZ8yoMMgjqAdnzyeGI8W
NcvKR47Otcgm27TOt7pVgJjABXkf/N9uCN7VbONM9pJONYWwq2/l24qoGwIuLrHMSI6ouaEw5SmG
zrk8jLStXOZ4n0AxXgpVbWM8cAdmm21VCIEq7hbK7lFO876lEFQm1lElwpWsfdEUHGrhHNQsV1N+
MT1x4zKI/zlxpHopMLf3mkSgfqlcBFN8yjAdp5DSB8B1N5+uZCKs1S4SDNqe93xq65Pa7sYaQC3j
Rf06kjKYLvP9jIl+od59q+PUDnsq5uGGGF/1rCIEhk1E1uAk1C4JS4CW2htV6chZD20EJpHl7+Iw
aij7tztOVHC8PRVrFT5YabVsnOorH8RWHaFGS9txrVCxKeBZj2recwESl/P/z9J5LTeOLEH0ixAB
b15FT5EURdmZF4TcwHvXwNffU9r7MKFdGZIAuqursrIyy71tfYY0GMhpt0VjXbh/NYtjJANpW3pA
v6EkNe7rpt/Io0B11UZKoOrDh8YAbCFFHo3qpgfpl+yWtnjmhRDR2QZB9l765bUcEDWaY5RYar6b
Wd4pqhitd/lAw23mVtTe/BPn6ktOWF+327XeAhx1z0vo7031T1aHxErLfoXFfKec8lykw9W2mHdJ
AImJvNDYUFQo77I4eMcKwGqzz5Eq2vb+hiPDx+z2gOSZjyerWh9wRKOXl+KoDWozK+sMberokCyg
lbWe4wIWo/UoJdD8ay6W7uiBHtqQhgA3Zub90G6E7UaFKyOzWODiRh9DfO4z8M9h5TvOzWS11r65
Z5b1daj6yxwZ+H4whCNAu2F+MdtFY/MiUUcWhyzsphUFFc7rYug3UU5pxukx585F3lE+OEM4FBTJ
cmZM1kDjjCRqqFCAI+xbdnivD0G1Vh20wFEDBmceflcbw7FVHiaVtX5DCAEFGAvb237fGuPJdX9S
wDCQ+LWG95gOisbI5qXznO+GQd4O300Yh44hmeuxyjOgDDe+67Fw4Qq7S760P1hEQ4pUW4NZylZD
uDipEiaJOFEq22HesN1BdkdUIt/aNNC6OmPoT7yRtNMCtp1Hwz4NAgaKknOQqa+sNB51drATIOta
umCj4xy+ktyd0X9HRQxtRotuSdHNd1UCKTXIlps9Mg5OQjXahQbQWzTHKmLub2bw+s5UwBOh063k
l2JungauUJBpFXQ0RAh+YxMgWgcZEGAXKXskswliDzJjNN8HKHOlJDWzZzxaBer3XEKd9PfZ1J4C
pmsr5C2fBgu9rY6zx5kg9rgcTzW3Nhq1IwMJ2R8kbanZp3Q76K657kcMQYz8M9WJn1gjizyAecjo
+DSz+T1YUHyziH7YLFNVprfuQMJDyrQodu4JpzqHAYyTjzoZnwOEKGgpW09j37YEwoiCXpRsMqZ+
g/a9QvpAGxDJGfK0O5gCaFpxwwWGxMHBdz/iGbmvAKS5sijdphTtVhl9q8ub0S/zquyKcV3oqbOC
4QzXBVsI5gEZMSWVDRLEihhj3OYuGhqL0+6JhWBjUZs/tAsjX36HCHIBwjJ07ranwtX85uJA34uZ
q0CVIbxi6nhzhn4dastXZ47HHKG5ZITMQtL/aYYMfrm9fmfk6h5cgJM3qZ+9MLlqECw0Z8JSGnxm
PU/+fqQlcqea6ehG+WnQc/CfKIBhCpNL0UVYogNN8OMyD3vUAP8MabIpQTCNjl4ya8JwoeQSsWXF
dot2c9E4h+28YSRrfioRC8RFfNpWMqDpBXDZETKrxAtGd25J6kM44pZ5Q7bHBfWsuq/CrdDySYOt
KxVS3pvkGqGBhUjyN+P0tTmgdMYUR4DRu9Y11ovhyZwfhmGu9ZqX5lsEpDURtxLFpAYDR2+6Ha97
1mekR8gvsW2iQlrDoHfN+I8uKA1twHpVe8diyJmk0gNm45cC3qT1V7eWTVRrLx2dGTMN7vuW+ViB
TUr3mBcZO8xhLLHObwtu8K2DDGqraQdM/xiFr9F85KdxWn0w0vM5+OPFL/Ca9iy6FzOkCQg780eW
Yn8AE3+1DLYLt9n6i8Fti7sPZYfVFWsXk0G/aqFvcVCj8FxsaHjs3Xj4jHpkBAyfnNzRGPb3TfXW
JcEuHmhKuDhAIGb+XuTjWlPBGy4CO7nrdRGsLYq3ABx1gKO/rlLsQBfjtdOLR9WhWY5lY7ztzemE
ew8vHTQvzmA/0U3/QXDkXe5jkjn0Q+xLWZovdsUs8mKZq18jxz7M//rN8Ki0jiKkhhc6ImrAmvDI
LzJrQpYMPkgT4/4wryVMONSZft/iGYP8IgnBnWLGayyVYgWp9aD1wx2SxM1KUxZRZPnw0nHPkbIb
HOt7SI23GsfTkf0ha68pkDTWFV0uMsfEMpGw0tDgjpWUyNaLQ+NXL2pya8THa5knN+iUyU73fzI0
d5qcDoGpxAUaSaKmRKDOqGi2gTX3wNdWCghICm5Kx6rL78O2eVjwXpC/sOwPFFfvtMLAoqbDOZMD
vUGewHJfJ1ycUwBBiCr2S2OWKG5E+k555g5W/lto9zvkN+8ENltsFndY4schID1j2KaVrt2lODWO
doHxvUaQdA2yfyhGVMx9tHYR1Xgty/Ghjep2PfsNeFlymUiRZcFOg7bSVYamx3wdEDnFPgJLYGyG
k+gQo8up0UCKZPyTrk3d1M0q9fWby/50GdzARHU49CX68Yp5Qw8Vkr7eBf447uh8XUatPviRux9L
VHzMESWCZiNVg2l/UNttDTXSfh2OdtZxlA3tytbsxyR098Az58xnnjG65sbyHM3Tn7DCNNhORM8C
+1Wjb+GHm+ucChKTYORhNKQEPVSnyl5hycnGzn3ay5XYGPLkEiSeJbIz2AamT9hBI/LJNqiENLfc
ML29ChnjQo0VDD7F9T5yGKumb48BUAmLHxMN5J8GUlDXwAzQD70vq2UmeBm3cFrq2HnuJ8UEfPdg
GV/pbNFQw4oDlR8nQAzUZJribgQwtaeexQNhhNWRYBniURkb2vgX0F5PbnGd3FqZDSBYS5KVYLwi
y61lAzUUURrAo/w8mKzthAOhjZGSlTivTgP5b/BBTRA1ufONWw4wxapE7OC+IU0aovA0Q2XQjUuP
KYtcPeDMC8zJDvkLgnuFgSHfkHXgeI3J9nDeG2Ujsl0joY7EBtZKKLjuaSM8OEA6IQg81ylQh+bi
CJuelyjmtPfcu1Gc3HK6vZQxDu1gCR7lGNHXBG5nB0783LE/PEq1VYoIgD2V/yL/iENktOYj60X7
VOVqk3OmeCRXrbt2AuFs4no9oVCv2TYnZO4/6l1+SjhSe4yz8+YDDOS90m2ABFvwD1HTSIAjwEAf
dcbuLfEm6c/I6zJ3BlLWeba822wPG0kRZOlGNvtIYoTRZ+eOw0ILnb9a3//h1eug+FYYz1vMc1UK
uxVM3BKn2tt+cEYSbG3PSgSRpwcORZ9jO3x3Q3xWPZ4qk2+rJu+arbydxCgUL18zmEhkkB//7Yzq
X5ShwKvsm4Xt3KpwvY0pTzb1d75R7hMdiMLq1kH7PTfTc9n+WI76NoMw+A3onp3sEFlZdYQ2dx5/
aqx3bWCBlmEwfGtNdOLoTVsh490TzkD6ijGC6HEoP90BSqqm1Y8cCU/FnKwdRpS2uue+xCZwFNu8
D7NTzF0kRK/qGpdi1v8ljObHhQBioZUQwjVC6pybNxmbIhvR4YmKaY0sHzpVNTMyro4PLrFhdqDT
gGa/c9GB6YoKU/3m9RMOxIaJu6OCCIkCyHmOzPgeQA+PmDnItlYKbOYX8wZ0dtnEIVQnoz/6EzRY
3dF62k7oUoGuICp+bQ1IJarcew3GmL/8JYykfPswKa97TwfnNfVdilI05Tj7QPrC9WTXzWeD9EPP
9p2QF2hZFWHqXv3IDs+pb34UUKeA1dCdTRdUKdAjaujv+056JOBPdyjYIBFglY9ai6Q5ddSGcVmE
9s14u4w9GGOCcHhDfl216cvIzayLyQeYmTBH0/1T4i4/eZk8k/uEkrz4HM7dwcDJi2jVXxlT7FeL
k28HO0KCsTgoshc/YajJR2rO9/DdDkzr3Jb6q9m/Llm1yZhWmtxo/OPksAmJWaYdXv1uYlZ/0Xef
YzDV61Z1DHlN5ySgbO3Kc24YV8NOD0nDnKelFztVrKKZov5Pizft4FuHrkdKiNQRw4YfkFTgsWjZ
g5uhK9ENu9nGCK+I4I6bDZoMI2oPLiZp5aIYVBjnL8uQ1NqHaRhMOUqoTTes7FZvfqtHjfnv936Y
PtPCmHeFk0QfRcpS9nV3A0cS38cxeaRDfhttrCMz49HGJKai17lieozOkdlvpgIv5dZ8QjcEQi47
7M41liux9uQ15dWcSCwqWkFm522NHvFypgGYbh3XlL1vGvLMnTGelxaADt/NrC3xOKFOX/SHkQ5K
OMNCQB+31KfvIel//F49zo2Lr8yYrH3fvDGU8zAMsGFsVAaHRZ38lLFPY8Q/MerGgzMua7bihRKA
Pn8HNoGmAmIs+7LTlrsJU5dqqs5GyD6EWXSPmALySskusCAf2T6iUBPth+gU4vRUe9VPQ9E/RkF2
15A2dn11m4z+hJPLsUw0SCNZziB/BFw+piC2yGCsvIpxdL9UX30XfGkOZs9jU39ZlrdxDUrZiJbV
pm9Q4EyTfl93gBWGPjL8hl2S411NFuAdIBaYSDAyeqaMo5GiMIpY/EqLzMdQH04tzpg+AjE8XDg9
Rn2IrRFYBPUVB1rGOinR6aHzA+jmJqgO4gismTXuwTMCWF1nX825+DtFLBBOOdmb9AXwcY8DCgiT
oyLe+Lyui1ppF5Q7O8mey6hGaTTaNMiWtUt9b2r2Ko6xOGXrGsOnNucPiqpbsKJW9z8CkdyClQqz
N0a2P7haSPAgD73msbcPI1ayJSp4ysfhME1OTI4ALbg7FspMoOQMktjZwYtzO85pGJZ2GF/leyZ8
jnVtNRvJuF0ioRuTRzOWU9OhnM2LnDUDfMZsLDazP9MxdVA9afBb2GNZsKXlvOsw7NI0sXvoT3pa
cfBGL2OsfZq1fW9Uw2s3W4D0g/GO7M4CNckBGIavtISrXh63GZa4r4fNHZI4MHnKLZjIT2601rZF
EB2HOZjww2Qo6MjYwFT9GfXb74ELlivDtuIAatNo4z0BWcUIkpje61QxU6EAEZGBEXE8iNUfgdvT
0egepEUYozgZfMtBjtDo3Yh2r8s9AS2Lr4WvvQ0uc+GhucOw9uQgRdTSIXXM9LEwFpxI3bNJvtSB
42W4mvhZ/YesIefP4gnFzdLa8/RAV3ly413UgRdpZnkmKcWavjrWPP2wM18VsbZk8Ngn0MOd0qqt
ZQCOh2m1m5zH1os2ldW9SdE5LHCuGw1M+zbozr8azQLH826trs72rP2xCvPd4dCXtWcQt/2q/0LO
+L5tmh/yuagrKOqxZfOro6R5OSii3LcYH9zWCg+/jwRq9rP8bQNfaEX6DpfpWOGLN0wTnZMG9+5Y
Ow9oMwy5/jV3UJb8+kVK0srQj61vIZMMFv2t4NvoU3SczOwziKF9GMq45ChitTWtQYiCmqd91mVL
G7934Kdl9d4xQ22V28M7VlHVDjbQs6xcR2mkTWWLqCHEGB5tzoGPGDHmisTzhemEQDE6YqRo1/ix
376ZXf2ndJtrpuOT4OspMA0IP367HsMMMm/mPzcukQ7al821Oia2bQ0tlbBFbivr93QW/mYkJw1x
qzPwcGfy7aqzf6JBf6xbCBdAFRUNGppXU5o9L2n8MsOSCuLoxRx7oLzOum+s/MuMtEfL6LzHNOYm
R+4Sb5sU+bLCQiyQeSH8XEhPxnn4wgEeRXAnOtLg/s6N6qlKESmv5umxZHMgs/DkVdkFCpG1WlJ1
hV3fbPoIvwlltvd6RDrKZDIyrXm9taKMbZ+3y2YEg0XrFFHEim5pr52qBcv0ui5QepqxqgdGLvTx
vRv0eQ1ntNgZVFshSS52Xdbe98d/ajb/GrnM2zjMnEjY97PsCuq5cSvo0dCBD+OsfUzBiNDTYh/C
tsSzix/HS20jKDhcUGeFnuzDM9b84aVY6rWsvTLOr6bFaWIj0cdcY7GPQ3WhZf2jT6AvlbfChnul
lL+psGrnfaLnXIUPRd3/8WMUlwd4lKNZ/ShNvyLX8zhRSlM+X9xy3DejRU8prW4pUbnVXWBnYKjW
QibZN+ZVQ/FkO0gxW91D2gfTBiE7whCBKl+aEwpt59KE1p779KmqjWWqKyOedI4W1LPGdp+m3RZ6
6BbS6MZyUGiywicqhsSctn3y2Qz2GbL6aQgw7yDjg9B7m4qOCrj6E0xafMtKOPAcd33uoxqsznkf
3A86pz1ZWteYJxbKqpvnbeiO20XP3yJtuMjO6PpprVvOejHnW29rL/LismEHij2tLY/1OL4vETx2
SxtbWkMmE9VGi7NrvHfq7uKV/pYJNN6i/2jgffhsKQn/bZh/u43xVTGnD+uCuQW711/TjEUBMuNk
yXMGKUIREalfV1L2oXlPB3paSxBsKtqkWX2eArylKIc6M+zvihJZCFxpdbyFSX8ftfxxKe1VPkQH
ibDt4vy0Q34xiYxM8q21EfWv9NynznqY3hL4iAUJC04gq7SGqDRnP/JO8oJGcpsWbzfzYvLGRVKd
mAT7Dfvy34KmsPRhOTnZSXpvPa5rAUSjCIAozmAJW2hjsaosiuasqpDpEmpYc7eAthA/1ha7puns
h3mwSYD5f662QQcMDZR1xyPiAKldeob2h446F2DUAacaA34JvvM1vOMhBsyXsb2UQ5hmAprQgRcd
XdGh7GChh+pz9hlV4QiVi+eiS9+gdw/INmfe98DT70qGlJSHW/OMWhUYTWKVZ8FB49w9U3Dt5G5R
ZFL1rXiZxMEYqtaZ9DYfE0gXbgj/ORzAROja184pSII////UckNCFIXgG2qw/7rzb2mMCbxbOnd2
l9oQyfRbj4hcyDMMcijOef05tWqnkL1tB9Fedl+V5n9UwQJeVm9CHBKsbvgw3flvYTKbUwpW5VO/
x+tOIAin2cAlAQWvs3WmtT+TR8mkp0fSaPTZC2s39tp3hXhaayLqHMJhjnHgXop32DHvOXFRDnMf
Lp+VqEOrobaqZ0Rh9TkCVJoEEZS+BX7ZVkwmVFj4JtTVSef8CQtQUT9WP04T5KucDAw2wm7CJ9J3
F06RofkaF87hUfxNwMYRYnyBMr7KQVYnQg909QfaZvCxwxXeCoy4ZOgyjP3atiGDcSNV2G2barlX
VbHr8MlWbvuu6c2/ggDSkywkBVsPOYovpefPfV8iLZSB4Wh5+aev6deV49vohgz6BPgbNNHODpjO
QQn0PS4VipfG+XfdII3NEC7QT+7fBlc7lkZwrcQx1o4GtL3Mo6wcZhsodbmxxK8Q+Cnpl7MX+ed2
CtZ1p2JAGbXRPeclSnrU9NQfYXNF3cUOtM3EZ1BOvuaId6v2pIyBhwcpqOnpICE0cWc3xQHNjWM2
hSj+zJvGAHKWHg9v6JG/2jR5x474LIp2HOsKtHGZP5qu+Bq74gR2jTx4Hn/SD2OUAsXDxN+UQfIg
sSAdjNs46afSU/cmy7mgk2zj0+2X0RZZYcrO4DNR1gGLrAvJWUoYCpMcvrUDWNes3ZradaTxRl1x
pxvSz6my12qxN/XgbeJ2+tsMeJUyxkCXVMbqEGp1ivY+CMvzGBkvDUIYnJ8vUml1oqiKZQtARmdg
vyWZYRdov7s5azCllSz09zspMHUQIrERhYdUs/byBApD7buk2IZzt9Xr4scfuyfGYTfLYB04fRhR
GzYWSVNvOtswyq4tn8uL1L/eV7cBQD0ZjU+21tim/0YKpyhIr6EBuxaDjjAx2W7F49JArgjtZ+hZ
p5CIlru06KzxeUA4RFCexs3wl4QSZNwkxbXZW5qfXnUIMT5h2ZgKUFoH8XBwuTp8qTBL+MWB4pB7
an4AF2xCc/SQUyQ64UxdLC1TN/S+BpaEPgWVkDjxnDFp8jgGMSSvd5lpOTtS28kYoHiz0IaKtpSl
9d+mmtsVrW9KOuc2LPm2ajztzkmNh4HKIA2SY1p1387S/mnIawtGzFmolLhJ9x6k0APkElproq2b
IZNPDI/TczpMZz9R+5htWQCusYKho29QXTu2dXqPWd6h8Kv30Gn0Q0J2OJXhIZGTq7UPo4OgQOFv
CyuZ7yT/XAbtoxxY306Jm9rcgX6pfyH1KfrCj5mp0VhikSuKTVDxemrWQ1IzpoK6TAJVNSnGY5O2
h7Kv9nkbP9s1GskgWjpJOXN1D8R1KEdV4r7q0auF3nFghhBV57/IxK1MbXjAKRVwLkVnaqDXVZkA
ARCEDH0+Zk5w9bjKbNAepGwfxvAQU3SVmnpnQ0LqyTB/p4GdyqqccPPmLJDCutU6KFfGjVbKwZp8
dHgy5GbghQ/GH9lYDBmvjC6Hp7jA4InMpyxgDI9ep26XB8+33sc6vKTRct/gG85YJDYfoljKkrNq
Z1fl4YNCLDPF3CRLW4AUn04H8kIV7FA2zURvIYyh3nmMFLGdZ/4fD72b8k2xR8VnGsf3njHFmIY9
pkE7cMxoVG9RXV08P/8n48ek6oe669cA8Lh2s5annJwDgBShCJie6rktPG5aspFa0S26mwcVilWQ
009pF8Resxp6SzxuoAjupIqza1THgfeaxljXfrKXLEIHjaaeDezspyJKBDJxQv1XOOVF4PvMjB6l
CVEmzkqeHyZX5ITRKwYlO3niY8k8h5XyuXENIBTSqrwyqcAYZvYux2+cao/CCBO0OGPXsx2JgCs6
OetibA/o3m1lUWUNxcFcvHYqO7p+f+YqKsFQ0nwrfQsF8UV27ajTyIQpHteLOKyLwmqILjniSS3x
CuL8SmojuB8g5cubM4ZHo/hqSR0DPAz80vxIlLa3a2ZLE9iiiZW/gfeqDPVOkHb0DBibYXI54Yzj
+7FfvVquVKhineBW+9B0N4768m3IgaBq6BsuWyng9dZ/YojyJHhAbdnbLmyPiIuC4U5fUrCbuBQr
E76tthifIcFW0ADJ50vo11JxygtDXXsyvPyTwe6d9ImYOEZ6qNoT8uV19Wg6lznFkTDDSXP6YP6s
jWBXGgxdhrTLfYCctrM+GMjdyrnW8xrycIwFGmTBjJK08303QRG03PjwJGvDvJe+acctFLYqg7B7
zU6fhE5gzRAuufcob+98SvK2rbfSr5cUGXYEvljIsXJbmTLfSGpqtPoP84p3qHfvoxKfWFhfwnzr
ouHWR/PFtYDOCyzsux8+uzyn0Wv3lLhM/DKNLZZ0vBOg6GaY1T8YG/8Ak1durW4Ct6SWDbwK7U9i
QVto11olA6RooJlpXGhHIuLPDAOErDI/5iRIORtnYHrnvwUnZFgOarkpAr3rxZejsCOtoj8KBEYR
FbtQO4VghyZtBl/cbxX7JlL72qF5rNS9lhSXpIRIK5FSkQ4EcX6I7erTX+LXlrx2LqptjiiyqxZE
oWJGMUysOkhkuDdm8VV66alLwq1tJhsdG+w6jaGMhHt0w8EMpqMctkblv1gVlgVhb//kkbOXUG/0
+FIzw3tnsASqvPm2MmZVpvHVzZjMNd2vrBowcVIvgf4gYENvxKiz0t6SyCAPzFgi9HvpJZLhSIbS
cUC0qXnncuxXqbovF/tDG4ozLISTqyBMlOO61FF+pulU5nDTMveBUapftKUFAC5Epb/nTuCf/Oqw
L4KKDVi4T34DlCAWPn8IZHVtvcTc7jliIhYFYjL9BbRniWt6l96GYC03Blrd7xfZAMOwirGWE2Hz
qckAMkakD+w7xUtCkgZHJXpJo9Uxq6des9emRIWwVzvJUf0234hHQDM66yDrL45e3GRV0zZHUrgh
p1F7FiQxRXnBqtWW3eKN8FKnN3Oe/sXucoG+9snEzlMPR8i2/ANHSDOidEgQDrkTUqONNsCtw77g
WDjNHJAmhDJpj1l4D3T2T8OQErjjRh/7+zidLuwQl3Uu1U/J0szIqZ15+bBs4ephgA6i59vxUX4G
D0m+JHAs23G8l1sVAdhLU7EykiMz3qvFy9CSbZxjOHW/aaFUU16T3zhGJiSGVQ9IyCjUL0KQMWBJ
dJGznk9hgudBqDURD/ECF8FmAgvJG6yy8qB3LLxMxABw/poZYKQdLsgsAHqMYbm9s2hNsWMlAv3y
eitU4Mk0RwBYq+IQcZvHbEY0gfrGQKe8a5snOSG0TlRI8KcgSTaDf6kBWA5zywZYjUDVFJQIWUmo
rB5/l0DMYB4nQ4j3SepjGMNMMRrN8JBr601eY2pogXOf48k7SPjVR2svTxjtyn0UeacpHz+mFtCL
41Pu3WOE8K05TivGDZ50b8K+hP5JoC4SKaGhyhfeJSnZOYS3kJ2y5NlRcpqJKkg+m+93awltrF8/
0vZSHEFA5p9zYvRB/loWKl9kkfBFp0J28v43Fhtw2jNDP1ghhgLy+YHSGYEwqIyomeNgnu+YJDAJ
sJDELK97tP1sR/fyb6h7DzEvSXKHcEbGOUTXBoea+K8c+073I2uizau9TuzjF7XyzdEbQreNUgwD
XRBQB1zoU+M5Xoqba9QfkriPlnl08Xxp0mzrqBSvFx6ZFHbyKE3y5zzo30CIe/G6Dnrs1KQConeD
/dwFpe8DXwyy9ZxdqczqjGzFTqJNF7TPcovsSaMjDdiVlfT1tY+2DpjMjPDcsWHk6Btcqu4j6lBJ
U4QsqKE+7tZvptXjduCtqpEBR1q20FzuAgoGroL68FXr7avWTDCmkekHWQMHbk8Tbc6Atr9kQGxa
/LrARWAOBgQQeYo8W+E3qUBtRqkpGKmRO9DV6Na5BiIqU7GSRrpX1Vu7glXDUyfbCcgXpffeufna
Cb3PkgKjin6fcksnDz8IasXhrQ28W2pZZ22B6MY7x7SPUOOHx8huVZQGtKd9y4KBN7L7Qv4BfSAS
Uo9q40mX1pY5ZGdPsnuStLkxD3Y0XvIp5vERvUkJ8abzSy6OZYfo95Ww1QDP/BabAEoWzY2aHt4s
RgqyfOg5T+gU8qMsTbdSI8nn4IXKdti3wOPUMGhfP5pG+dz6aqezx5kpKAH5WyY6Kub1LCir0CQe
0oXRR4lvNE+8BLURmzqxbEPIsdrW6V98W+2lM9Ln2DNP8Zmm1VUieTgcEaSHFi9vWoP9oVbNtKcT
7mHRXxdYZLEEorbaNtab1SMZQhLBapMPLT19VcZrNei0u/9JQSs8n7KMryX9FqPMtwYZeV0NF/k+
ALpnvRTgiRZ1g0syo+v1UaoRhGn3qmupHqrjQA2ge/39XKVnYatSSIO3IT51xKWBkVvmC4DmWDC0
784dN0XCO5JlCExkG2FQlCq86kH2ZsJZ4ddV2LyO7LuODpQsJj6FqzDCBiYrCFPy1nNvHAUAYzsz
yZXdVXyk1rGvNUcpA5TfsWEcNMgK5gSOlKYwR5P46mavFPFDNaECWR9wLJPtFuo9c5nqIpNtfcdw
ftM+yYaH1tyiYd/xSFGy+kghId8xFLCbedcFnh1/OhBVB3A+OZAKBpf4nGXzkeIn0cT6fuLom7gS
OYj8Ul8Lw7DRMFka0w0UZZOYR5r9VpqcT/1rmjQPJtmU/HVgvbiO8Vz42dUE94YCiHSia9UnUtPM
ad6rxj+agvRpoyaX4Fv9AwzCU0aRJUev07ffeqFBn0Hcn3NuAgDqlliGWgB7cJnHByEEA+jPckuF
NiKfrzNJM2W5VDTyeCc7MW+yRVNgTZ10s6Fy6DhigBbvpZwjBMuMlaxeiTsk+jdZpeVcXmqQuYHn
LGevMEtrpuDcqPoop+AhD8dLipnG2qVXCE8yWZWgIOYEeALFYy27l8XDKsD9+1sLrC+BzdoCrrYN
bDZg3EucRPlsfktL4pRBpz9nVoEQDOt5eZq6L00hbNypAlIOaROruJuGDz0WYYuEUo5eucL5BBbY
qeMBy9alVSQniOmXLy3aILrUMLzjzPR+kZSfFQ7Lrc2gGydqW5MHpYy0lAuyh0yDy3EacUrauLgk
Jg0AiEEOYAwvTSzBq4c+Yv+3w8zUIMrQHcI7KdzlROaeqM5NnJ1RoaEKD5EI3pYz4NT3sLg7CUP/
/5Wgp0FHVS/vwZ3pSJo8r/o3GfA3WcW9Hr4jfCuDFQnS+EP3zLSXwIKsjRKLnylqr5JfcpyBlVAS
SJGe4m+go1Tkp0fLTR5ibf4l95bW9AKlfa9IBhfVf7mTuugxsi+UXzk1o6yAkfyHtutzw4BoFmPM
pFF351jQSNzR00gKtfbNHfIPEPOLEwffv4sgHsHxNBi6cb+s6hazqHRq9mbkPiUm0JaFJBWa7GgK
0rIzgn+yo5aW4TtZaEZwL+Crl5Yfs4vnRgtSyxoNkRvamD0CI7LuU04Abr9gl7JA5d63ZvsIT8iz
lkeX1JFp4q0s8dhHwqJBgFROSMkYpZgLY/8ifw72lS3Fgwv0iTTSCznU1ga1L0HhBZ+R4FVSRMmR
JXgXLk67gfRM4GhBWaRkFjBZxrGhk6wCEshcg+cpJyZnFe1CRmfxdWnR7qOf4UF2S0Sxd/Cu+HVC
oABNiHL9XGt41qr6bdTypyZrkQBMjE9ndj8zD3Ww3tW/5Z5LsCyd9L4bazSk+mJNmXjvFMmVAhbb
22XrU2clsXFmlPYLtUuwL/NWuP1LWS/7yU6Phu09IQd+CfKw2EY9emgjul/rsazxjKIXWZnAv9oU
H/um/FlGyAdMgPVCFTupRjc3WpIkMjAPQtUGQN9MFbQBahpgvya3AI4LK9/+QlZ404B38AhX5N8K
jS4hDEr+zKKU/GeWARuH8/pSMWAkyH3SzgEFj3EPXozGxhbdGsQlu+3UYHpa6/5XMYQohPgUeW2O
1Fm+W9LlMZmyeRWFxtmGPaCxbeQMaXMm/7MK+SP4XNq8MQ1/XY/TS2TADSbl2KjSuRccW5J7KNkX
xv2ueuIzOuzWaxmhr3lecgHNUiARkewkI2LHoW6y96f+HIwzrDwfcQXangTxyjG3iLysyBjkqurF
BmmU+qBZ467Hv3AlHSspxGixyBonARU82zVew8I8+jif9UA/0oMxG3Pr1W/CLJTmE3WcdBrQZF4b
ufs75xJ8127+6n8wAfev8c2rvJgwee2u20tdIJcLb/vwO/WfzpCVOcKQVXmQxe9YPPSEw0KRymTN
yAxpsB6X6XepSxOqRtOI84YMmPxK3rrjSuRskKcXBvFKn8ZV6X3PVbhjNH4rD5fTRVfulUl8n4n4
/keeMFUMBD28GZn6c13sq5lCGGmqVV6+l1ZQM7MPJKrlvU2mnxyj0U5ALlCp1qbHmsaGpEeclkFC
45KuKxEt4fMm6KhFEF/sWD2kTB/n9UwDRQbgeDijuzDYjWZcRks8rrYlBsN6O9yrzu1/byevNxBb
5Hrsrn+Sa+xr5ye0KuxNMdmKmuQUoZ5250/lC9rU1zoOf5TP/cIkBg54O3Z7EKuYIYOswY3Huo/9
+ivKTSqftDgqX9Pxoq2g+Ng3qVC9JjrViYlPYzKvo5Jh5mG+r4HyXHv8KEKA7gq1kGxBJKRNbyib
/+SxhqnPiHJSF2B70hX6dOdU2f0MQQ6f6nOygHV6UGVQJwz8eMOg+ePkLk9W8p1EKDSO96b76nDe
yhAkOqdwtf7H2Xk0N85sZ/ivuLw2ykiN4LK9EEkxiApUljYoaUZCTo2MX++ndTdz6aFUdVdTXxgC
6HD69DlvAFkIRYcwa0Nt9YJ5I+v2oIZe05slkAcclBn07tUb8guBSINqc6maBkdKGBQIPA1fPbpc
9PcC3RSvFlRjtXu11NW6IxWqZI9IKfmzHL2blitD7uGEo5jYSRU+qAFRjw0oU/qcMfyuPcCRExXt
YrpIs41OPBOYtQdNjLdjPV+qI+yr9+m+ksYRQ3K/2KvzvaWCr2ZNxR8aANseK6reRFqQeiGdD+5I
rDm1JqkySCCTnMsqCo1mfIti2ZbaEjBLX3FbDbz9JDS9aQi3FrdZw5C7GLRKUKMarhqaxTTuLWvE
7YyfI+Dc1ZmG5TxsXP62SZGjJDsnCWRhtgYS74ib9iJRWzSJA7RSoWQBPpJcwMpo3mK4dMbLgE1W
qzc0PZR2oCLk+ED2+z4MASUgbUXP8NoCeW7Eb5abXcrSeWt1+wbbbxIv9yVNmC1GgsP3vNG555MR
GG1zlUy0I4p+Z3AGqG5EOUpA0dS5UtUbb6eLLtGSJS7G+aobW7gQPWwUVCgPMBjW5dC9Tl52PQgu
YeTUUdz9rklr/CCxlg7tTyU3NXcRl/whe1D5sJqhIHBBQKZPiulJH5TiPeKnNfJVGB4PCExkw4Ey
+TVileRPqf0Q1RTGtOQF86lPu1fF/mleY852PeJjzI0f74s4z167quB6Pd/HwJdZPOKu770rZwie
HEA1I80yOxgPvSTqMzMEkBBweUPPgIrgFDNLRkPJeng0uvgZMEY7hzWDY72JrnlxVRJKxJ4rkq+J
KnE0osrmhpA8vdAYFnWCyMZkPVgyes07FyCpC6vXrh66jMXpKahTdeNo4Y1nsRB1Rb9ipY+cIaGr
/dYAhfixAY9Py67QV7tAXol4EPpniSSsplp4bkGq2Khx8FPg1WViYmo2cKojBBWgetpw0CF3fh6l
FOYQPfEBhsVwraiE+KqKDqXpOUmrdxIuajFBtQEhspsQK7Jowrj+tMByFO8qAiQlviBZVXP1VhgJ
VGinXI9Fvm+4JtqNFoPyjO/KoL+lW07OXm+QrPpUmt9Jbs5rxbcCGjmeKd0ZXS8fpGDFzKTSeRYc
ZIFvpO4ZuAxEeUoWHD2NBbLvUa4kR/riV9ibv+KELSRSabFd2xunmgDdQjnqEyoAyMixs6GAoyv5
2wHci0Ar0j905oqV9LjUgqAYz7DPWacc60retEiSF3fyABx+6j0dNV8in+ToRcyM5Uu1OfGo3cUD
+sixlj8BBIWzOq0ytGn5juXMCDVEC0XgnUa5adiQTZg+o2l+3szy2nDtG53aYmh5e8ERCmmIxeW1
7/kk1uog8S3xUXU50mSy44BACQnaaJk4q6HJdjGzTKdxMQEOq2iw1g7FPc3oOPHj9qFT2C6K7J1v
AE3J91iAP40zhJtAQk+3VJFET4COofsTBKCQncm/MGcP0EF82zX9XZ7i7z0XNWOf609DO9/3accV
nog8NAgN0tXJFtLhquORYwAwvadwIXGangI0cknobCVLSZ06VCWpPR2FnZ8Avk8t+FH5TmRpvAzL
4VaNkxfWF1bTvwD1vktlfdCrFFEjqmEdwJMmQ74KTYl+nj6CzH2mabhFU+ZGALWzZfncdXgoMl5+
1dwgcfk0Dlg7W2W0tnTYuRi/L2VLSDUq+raACTeTzv5ySdxQOMFT2EfIXouna7svqJcBgm2ocjlu
vamNJ7sAR8XsboPaf/E46IM+jFYZJTj0by6ygUog4l4tYGjAC9uJmVQyCKGIz0dTv5S6uPHQnMqg
K3deeuFBII1qvLIEBmNYoXdXTUA/J0XN3GuQhYbDL6iBjnV970IWVRKABtKX3FamRVu04PS1W1nA
JBvbQUPcaeJ4aPIrVPkBqxV7rpebHOyY3vqbGQogFt/PjuA+OoUNpXLt047Lq6rwKONJiG9RebCh
DID7SvdmVb+kwoMKxDPLyDyUZNVOhpVrgLRmleivtaRTrOaRo72E7pF/hF0hluo/lygcngV1nP5j
lUqBBKlSh4v9JAJiQo6eskPpifdvIk6ffNdGPAmR4ky04K/dHBhp+xKmpBbSuhtADafcjaU/+Axq
tabkfo+29Ltmg3YzKgMh1XzXQYiIvOlCC6fd2DVrWNBvFT4oFVXY3hw1upouQkGoMfq0DT3EokYL
2oFee1uvs69lYS5Eb8QUWSA7Gy2yTMWr4Qd3YwDXyBKo5QDsSzsyYG2vwvZELymdOVhz76bpcEsv
s7VHRoH597P0dRgg7kVUgRXsa/927MIPh6sAYqJgMUAARCVdLSh1CO/kLh2akJ2XokVTqKZtBI5/
+hASSY8MMr1MoRhxCKP0wt0rH7ozDSfIW8z0OFyMlA1flm+2F+7R2XtNuB6yZGFo0EMl85ieSvR1
ej/eJg31UG6zO13pjYgKSDdU9IJaZEcDSU5yaZTjg0nwUKlaCWtIHZoxPCh1ptLS1wZxl5CU5vK2
7aNfRQ88bEbMIUja5wkeTVhnu8puN7E1bUetuBh9uYuyeNXTIkXLw+OEwsqTllYNj6gHqtxtB8oT
ENmVlobIQLnT6q/fAqRTIlNcuJr11I/JNd7fqykLvl410gAgUPpQKmu5BFFfvqu9r0fhuyL+k9H4
/G2lQ+Bl4UYLABpiQaBUBQTSF+2kLWWXnMcTLiHQmvrUYRCQPJvzldLwlfVwb+jljZd5a3OaNx0E
UkEKYbTYhFAXhwJSwodNbZhRmXGt4r0nb1O/2s78H+MAlLNBIiSGASVIcVXxueY4l+Wwp1jtGwY5
F39HdUthXt84fgujsNnnqo+s+Py2rfQVBLWeKLq2yg712vSiiONnr+3wJrk1jGyV13LBIPVOtFOd
x3Dof/FqynKDPyylxsu/JSOM6ItOtFJgYyrhioVaVh5FO3eer5AavNM8qnRtwy1U/wKQmaR/uaQ+
gcRT24tzH/WDyNYBIau48lEKtODa5MPwBdyRj2zolp3zqQoMDnHpS/YfXbRq0D/LgQtQVt8hoQaW
GT7IlLu3apnR3yE3rRgA/piw8vDs/CJB3iJivJRUhO1eKPlBpSiC1Nkz4jMOoQDa/++hAELPU3Vx
b9tI19LTOXNjZCLHCpEKZ1XQPgI7+DpA+6q54cUwrUDNbTgrF06oxE7CD6WBQatrawLgUUtshrfb
tmjWcBBQyVj1lJe/hh7kAneWCJkmYIoHjXvmpAU4ywOIRxNB0/VzJTnEEKtfUYtxdLEIpfuAchgw
r5ljZaKdxIXAvDIoAs9z+5BwTWLYrIZmIbdRYKdLJlFzvJtykA++S9M0nVc+MhJlP9zPhnHhorGO
qEPvOx8Q+fdMz7lqmoS8XZMAYqmt4Ux5PKMjobf6YsyND+HUl0pvX8ksqW2gxHpj4sEopgtO33f1
OzkRxqBPo74UKZ+LmURqHsVn48PFDZKtTadTBd4kju5d2VG0uIL1QirbIT5Q6pcjELW0Gu+V2p6R
TwcTOrJ6lkVLXDU+r1z/paBcS3kCVhCYOO9Z7/ptaQwbpX4RZrdFUSzVXm2NcadUgBL0Ih30JJlu
pfxSASsKbHloonbFAFLBbEj9/JsEhZUaBQ43ne6aBhKz2o3pGB8EZqiFnZwrfY+vzcrXocN+oBp8
wEFtHbvTlq0xRWRCQ9SAgxgwxYp/JXSx1DFcl4QrhI0AMAK8KzYIGCxNMNaKWWFXhzpKn6hifi2N
Ae6OZ5pbZUtFARE9G2M1cF6grKEhqpRk05VS66isSwH1Heo0D8AOk4tBR3pDTeimpsaMEvBKDZHN
gaBUVlR4rUfjnVyK+hBW6C14LegU6u/oUKeA8jiXcBhfYyTUlJSbUdVrZxguwE6rijoli4jrFjLM
hCwRRo+wiFYNZAq3CxdqdSccVwojqqQolbKKGuaicFZfc4e6EmKD2FhHlzPhQg17CltfyceqTa6N
3VVN0VdplaQtvo2O/mamrzbs96jIr5Q2ukpMlD6R0gTWUa2sWUqdmV7lbG009c8JZGeuR7w2wsu4
dqnaKCy8xu20uaNanGjj0gmCK5N5UyeRels1/lxc1WhJOj0xGpRz2axq/TFT9n49TDYf2kTa0TYC
xOPo5lNFed6CGaekVW0o2RkWx8XkIpvmrGmo5JRQC9vhihdA+Qv2GgbLDpOk4pqB06ftQ7+KKbxV
efY4h/alWuDws7Yxr5cN8rwMm42OA6vmMStheOmmzmUomiUGd0+Dh9NADy3OxP762WmG+ybVzjqz
eaPGQAS9inKpOmIxB4cHIl5VDNTyG/L0znW8tcRdnrsJymgBi1DY2DHGyQOvtfcD9zNLo3M1nQhV
b5X0kGt2D9GQU6AdlPHYeUAuqHZMYuNjbCPfUqdwpJXuFaItmLQeKLpR1wPTaj2NncZoCAwMzWuf
zouZVgp11dNMY2lz7EVuvgdG/1A1n6AS32RgJpu8SXZqSFqDRSSk99iBIpADsOegBzdDWTbixjlE
kl5tO1AHilEo7fwQbTCjOk/7lq9tss0E7dA3MQfSCqJ111+bRvOVLMdJHVDbGw/FUG17n6txG1+r
DC3pMT2O8R8P7AyPlWiH+/GqowFLVx7kGjrNNlX1ESklTLuA0il/A/CuXNIS1uZspR8tFnz0tpBc
sNaOEx48NM8s1/89jPpGa90DczMmAIKtdGUF5qU1gKptacBwTqd7w9RehxIjZttAZx6fNTDr+MlI
sbF6+xZtueuuC1FQKuJ3s8AibPTtvc44DZV2I3qzIGhC+bcuezPdjt70WqTGDsPtcweRzQTxKPX/
Wl63qxU1XdUmcQ8xx/K6LM2ILniyHSbU+buYLdxyAamLZmO5/UYgdaUOq87GO8pOzIgjWANmD3Gq
LQARDI2yyl5gIEAkcvd0hAFboZk2dsmqjKPmjMhGwL2ZyxglIA+ZleZTnW6W1iiN/20JJTsJOVlr
TV/JFIUD4oNMshstAdaGxKkoou1sDOVq7jpYmTVAfg51qqsPSvfe6euHXLbPJuJKE7BqEA33xOp3
HLV2joTFFIdgKWy8B+IUPQPyqRLtZrfBggX2q9KmVX9TNQ8lQpnog9Otx/UmmJ1NPduwoRrwLNgv
nAWEgioN92ZUHwqyfB09vbF10Tnx4BzrGM0UfbaP6uh1HNKNykJDpJlbxJYsjXZ0MmwyorDOKNCC
uYxDVUmS2DFqI5CJpG0fo9B/mWVxNffRXjjDZrDSc+XlOHswRXOLRyoKbOh6Z2FoLeGtUrBX9ww8
MWb4l6mNrMD4gO0f9H0NvjNPapALLByxiXMudUhhNyEIb/YyXZNLJayWELVaTD4XSou+huRrDsEV
mI4VtbubuMHYIkq5XlkyvCzF3GA5Hi5tnazWMmuqoBPQQNBT3OmX+kzftIJIQ+7XVcZKcLgHEH1q
3FwjawzWbWVUN7EbxkukfyHhx8a5h6wvF6FbLx7ua2+A32YtccAD9Iy2cpaVTxGzM5GccNoglYKB
R4LkhjWHlwFywtB5EVVCoPney5KNwA+FogswNHDgBRLyOWr/tN7JpPB2mPSMd/XLlXIApSp1UH9y
d/H/Mfl6e5jRp6pYdKkZoMkTh+cAWS7LFF5kLjMIexm0dqhtG632zjMnvLDr/l0pWofkCajccwAG
a2AHSEtGBwcXeJeHFJh0YyKEXFTg6xiqZMsI86OGgKKMe0Tl0frBWUwbxk86hc+NaNfCCA+SS80c
Kv3gDAz0iI57aSUfpu+9pzM2CEwJVCFvxkIGBvOZHs/E1256MITLVY3X0+3hmVJCAf+gf5ycCN6Y
geRERXE+dZJXxy5v9Kg6g9K6qsAxTEil+Kn1y2myO+Sy2Q+JHlE6IQszQBDiOVCtdfRkFnqjKk9a
nZ4b9ccIpN43FdaJI0J5lfk5pRmHKBoKuYOmfSn8DhnVfn4xfeNONxIUcbWLspofTQ4YLEAu/cLH
+AmccIAMQ4UFoen0B8tFKT1lDdMQj7hZJR8eEgj0VYR7VhVio5IGwxP6wtSNHdJabyClaRFYHaW3
fkNBbYfUy8aR415gmyJZ/2OjHZKMkzWIXgY8QtmVFCSot9BlRFsn1XYuZ5dWviOBR3F7cIistNdD
31yFAzwWCTTLj0esLCZx6+jN24RAmM84053dVxXmRnZeEy+m6zHFxinldfqq3zA2aAoA2kxi8zKb
2v1Qc5WG1vcaV9JE7bC8gSe7txsLAcf+JnPK8cyvLEguw6LNjY4y1gj7O7J2hksLt8Nu9Mzw6P96
Tgs7OuSyzQAFmEFHUXhRcCmclMIoidHE1QuczNrQXchYSkgq3GqNATHBkOFSC8MLK2y3BR5KLjyh
lWXZYAhF09H5MD9tNNbXuV5clk2CdplLMmn76bZVOAelUqW5QCMKIEIWUkZz/zwM04dmdshhkX7n
LPghoPWlufUdkGccZnPoiO0Muc2ZIgxknWLP7fdDVhPiWsVnNnXPI43wlMjYBxhOmXp75pJehawb
S/kbcBY4yJmrYGsaoPBVjVDvjOcxfFJjX3j6qyYB82GA05RIwg3kcGrfGRXiOMrGuLaCixnNewt7
gQot/CJC/UMZAzu1/+bBQ1l4Q3ijFhqaJxOBGJysnNgBhVdzFeCnGjD2NeY1rNtbU0e/UUY7Dy6r
DrTe8vVnW+qPpU1DLDNQEwyz4ixz6rVvU2Timz69IQhA9X6qvBUQ443MwKlK36Y0bg23gWkvBMD9
MyQx13Wa7BrDWyjdwqmmAoPaPqNTwBExHPkMHxdTpG7pUktA2/gspysT59EOK6UN0qV3apX16CzZ
ynsgTQ+p1MOl1Px3YyJ++t5lSeauVq9yRRtM/05E1rNMMNItO/NB2Un3ert2OPDYR+umx07Ybr9C
ZTdaV5hv7rpRO3BcrBotvFZ/IokBLSkw740SPYTMtJ+C2LtEMCFFtg+NEloC55nbXueedte72rqx
tWVSGNeOB6PG6daaTC8yqzsvewpllJo+SxRT3Z77nGa+OKP+EI7uzVh7M+V8OnzUc7llynN3IAvJ
6v427sNfwHK4wOMy3LA+TXSkXFxlyyZb69NQLaRSvqva+CNBKVnwCaiLgT3ra9C/Y3duiuYNZb2B
i7SnnUmpT5RaaLFg/aMMrXzXX+VwnMkNwn0Gfss0agI2/D2ymOANu1/6as09Ulk0Y6LqUb1T1cds
sCk786RDjbWkWppXuGo5bO6iDQ6Bg+ZgT30G01e4hr9B0NM6m8dpE+r9HqnhcGGWaLBYowegpzDv
ZzHciZA1BszWjp+bWn8IcEPrxuq6pk22zcMQMiklLx0pJkh2uKEBB8tR0bByylcInVgZyJMBoC5X
pomfZq/+wkEc9yKu4x2FCkfSO+kN57FpoSL1RggcH/rKpJytaoxKcJu66NJ+DQYOCQSLS5USdJus
8qIWiGsxrFMYATqJ+6cobHdT79ypX0qUGTGKvvcx5xtctWoD6uMm9GlYQrnbwLt/xFMnPDMm5wXq
egdb1b82Kq6Gff4rxeOFukKgLyxIdnWqLjBGclsW9kefDoiEAw3qfWqMY/VbRnS+/GpEbsQnBg9M
vG7KexAL4ZkfhqDRkPezWNiErJ3vunfRNH2ijvQrG1ErcTO5rchdhr56wXnrIpaIFpTxDFGq2024
FlMPDUnbahslx2nYhWH+Gs/FRcuzrNZbRBqsVjsA3sERvlW7sCLPwkkNkLVA6dbCtiKxnFdbeK+B
a+2aIG1AZNY5Wshf40LuPtGQDlIb2qcHUmXWw9sg5n6eRHvfli9BBdUYmBiEZDonrtRWQPh9rsEU
ooYR8qNSOjdsC9sSv7sdW5MOORlk4oAGsMvuYSpBn4ncepk8Cnf4YasEqtVgJqtVXslWwcGLvV82
70Hf/tZ7qsSwV/Uz2bt3fUrnOBzW0iIOWWb0HIzFVvrOwBWh23XC9RYx1JEz4Zu/TI1KvOlEzWrO
vS1g1mflw44N3E7G6T0ukfd1YF5kI4hVVb6yWvc8opdDNzbiolatexRTIycxz3MMehJuEAgZxtDJ
MHMLFCIPXmxIDjUP4QsijmxzTJ96eWn24j41q63RW8D8gvoddH+qPJTB8yCCGEoqTQxDmeZvcR7f
2lUZrHyBnRQ49y1WPuAXsA2yJFFDVVPdOoLvxmAO8ANCs3kuCXxn2hg9lmH/oOfzQeraysyDm/9I
9aqV0+AEa7uHyyQiarImot3IKmGxND/Hc3MbY9055QWiDsPGggDZcxsMLYdLX7VS/YLamvbEPtRk
fvIx1pWz79/8Xo+Mks2OxWIIO91obn6ZW5OzNm0LMqN3FVTgYskQ3GrcFWSfmYm3hGYNsFqQ5aUk
gcJ5tVTBidvcixYbyUJ2IM4wdTyLAY0h8pcue5iYZ4PbI1Liha9cQDNW37jzi8KiIfcmMvGs3Mah
ObEs6oFYFcfYReEMZYxwur3SAQwpen+hCSBV80hgoxyT4HoAnyyhvTg/FwZMfCvYzTX24kmCiHrk
vSCdnF3UhYmoRZEyAclthFCc5WGjmcSboezppOYbJ6ie9El8ZpW6bYI+I5oVW4MSU5H6FIfa8Nlv
q6e6KA5931Bu3zhifpMlFFRll26ZqAmTNfMPHo2Jcol96WXc41wvvV92xL9UmyYI4ytbNvuspAjp
TBuvpvI+692yF+LZGhDxtc321RXaK5dn9I0n+pFFnNxJMVxze2KFZOGDchLNMxrMQnb3vo6cr6gu
wGMBK4n932nZr+hVnIfkf5PxpmnFD1a9J8yGjaPVkVbuaNNE09aC8iuM5WkZoYOEzKX18O//9p//
+9+/xv8KP8qbfyy0f6PWcAMwtG3+599PPeDIRzs06YF7FQ9wyp4LbKBBIJvj99LJnJ8srZVz8d9W
+NEjuDPEs66N6caIW1VXa19cXDpm6SxsRXm2snddAmBw02rR2fEdoLV9K7xyy4J+11PuUlpxGfV6
igiW9insGUxDrOFjwPb3RfFrBleFCOl7V/rcmHyJ2IpHctXsCiGfIqO8jkRGVd6oH/WOIyTN2utC
p9LINas6y1vxEOcT5sozp2W+0DrKKK3rLZOsXrZD/zCHzVMoohsrp/1RCB90oCgPbmNBykQC3vbw
EsbkwUVFoaV8DMlpGsSrPXpvXkbXS1aPERVbNx12vRnelyUWv+5dMCfXEreNhedY91HubKsMbIcG
WVOtOW4RdKqiCfY4Pp/fT7N9ylb6yLd8gLgk8DCNN3RO9FUeWE+BNbzOdnuZsBP0jHJzlpdYlLmw
VRJ6pGdJXQrOPg/0AiWZFgPo2hopvdfxlVZakDWRlPXavcyGD6tz4MHCHKvdgclF1y9suhDMfIne
CfjUM9dtH23pP7ixuOvc/KB13S8TX58Z/ThjgIXpOP4nPJlHM7daEsdmn1JQQKXzg4YO7jrNbWF4
vyV3SzxE2P3fD8oJE2zjaEy4FeK+MOQaLbzkrNDzBOxFzTUacXU0lq8KTHUXXu+vv3/aiRn4OgB+
vcGDCNmOxn/IXEhZgtRfO26Gg4ZcDoJSVjR1F35b/xAuTj1Dfekfz7BGp/ClyxcpV4ce5Kjq8qAX
DNUg/GE7GycihnlkUW87cC4TSlab1ugfYse7axBadv0nVQScpmeQEKa8xjQuLSJKM+hM0R835DWS
59+Po6mm5y/xxDz6yMIK9EHoeroJquaSttrCs6bfow+0Sw9MdJjZ+WW7SKwOnd4yQ2w+UAkDm8vh
Dl32XB0HXGHtMb9PsxmYewCQGlD3cvTcHzzcjRMry3T/eR4EDdt8Aty8rujgKu5CJqp1EsPXUowh
WmAlQgVQcEAYBm23m9Nq50pUkIGxttRXFWYf/ZQzJTD//aAZytj9b4OmVswfKyPNg9E20L9YT+Fw
ZStXLkCBKrWZjO7Ss+jzgGyABAQMn54Y/6CIQt8/2zy1YtS//+PZcz92Q6oN7jpGdM5HtANbMzq9
oJDd0L5XAF+smKgmAG5XzDAGBb8CNTRgsUs4D4rOoAZSQjXnzVz/thHUfaHSKAYc3p/fv+fJWVMH
2B/via094uV+664DeWtCvbH7FxPO4zhdGOAueWOSKgrXX7Dk0iIroRJSKnJFAEXZIrhlPwSmk7Ol
ZvGPN6mbNsQGFYtbC134M9UAi4sUznpGiQfNHgo4qttcFeFNT4Mit6tt7O9Krd1/PxInclLzKOso
jXooLSPW1oDtloOvIUBEgxnnbGaH4zNG8ZRr8ffPOvmtR+lBUvn4y4AmXutAJfinnejJR5urxvlM
8uBc9s6eFcmtkZZg5p4rkuz3Tz4RLL/iyx+DXKXAfJw4xUcYcwCFHY0gaeo4kUlsOr5/hNrvf9l1
xlGs1DCkbfKYeCx1PD0xiNXz9rpHfUQ56LEhfzjdT2ywrwX9x5cYmLMYsq40vAiac6jmQyNuh9T+
4ddPfcRRMKvGWR+cumWc8Dygo8G9sZq5i+oUTeTkXHki+OFsObHujKMgFReVkODFNfqzyaWLd8zQ
prvQ7D/zaNrYTQAI0PF3Az3576fn1POOAhPo1wKtI3UkAxWKvek8RRo0ofIzmbQmlYPMNERPHc2f
f23JGUcRJsKlJwo9HlizxLoQhSzV2xm576RQdH54yKnVcBQ8LFPDwmtmNdCI4Xo4Juc5ahm5kuj9
fthObBz9aEEUTiCdUIUHVFuButXrDlW/Skzr0sjevn+EGpC/bBz9aCW4GsYNs0NQaKkl0NdUpEFf
/HAYnvrxo2lPsyFBOiAI1sp0w6G33eZE1H/txY9muItmo25qF86J1C88iZdulwvth/V6Ymb1o5ml
yaaZDh6Lay8Ev4UbEdI6GxOjmO/f/dS8mv986miV1aVyYlwKJCjwfXFU0226EjOtBUODN/79Y9Qy
+dvcHgV8txk8Tpc5WE8S3Y7WeQ7KYUtl/XKk3wa55aec5ysh/NuDjvL7oJhwDolpEw75sDMG8NzY
YNihWwN66Z/NMHvUjWztJsZrGesH5a2m0CqjE3hftPJY2YTMM1q/BnJeBl6z2RieF3GJHjI0J3qI
w2IQLcRrpElLv75HeeRX1fr7vul/WE1/n3DhH50fwMQjM0yMYN04cAFTHbmaaDo4orv+fipMNeb/
f4iEf5xLj+CEO3tiLjRQqrnxoGizw1BHy2y2AiwSrA9lnuBhLDJEANfLEpodkNBPhL0WY+XudBSq
E0OCtfDds2SGj6X8BK2RS5VFceT71/z7ihH+UcDJqkybao3WtMghHYHUocIzVOdtUX8MHvoBue8u
v3/S30OD8I/iTq1bnh1lfbCODZqCVpS897H9L+1e4R+FHRA8crYQ6ITIkuz7yrk1Iw1wc/JD+vr3
O4fwjyKPBwAY+jYmWyiXofSgk61V2SrAGoMD5yHlCJh06/H7YTq1Lo8CUeBkQm86JqQuUR+WzaIZ
4kMuhh8yjq+75N+W5VEkio2Ipsbg+GvkoaBpmzBQu8mFrjwPC+Uy1cFYdOOcEjP2C9zjH71svJVK
cqAytcsWse9ccQQbmaNllrXNosjFs6JKl+i+e6Z7aWl+fi7A/Y8KBzekFvoCiu2mXLyG/krzmh92
2KkFdRTsIl3vSyTN/PXsh+cBFm4lxkL/2iQchbeiw3hVTJq/dhAtD8tu66ria4qF0w/n5Ilt5x1F
H6dzJO21kPhJ4xRUzQQghKYtphzxIqOWj47o5/efcuLqJbyjODQlUxxVIxNue8WLnU7XRdrANov2
SE4OC9fInuK4sc7dLw9ciAsohcd05psb5aSVAMvJExfxuyhaCZwC2ta6+/7FTg3BUeRpQ+SDopox
nkZaw6DFlZqrg3+p4h0qk9nvH3NilXhHYSd0WyGy3PXXhIRXwzJufAx5vv9p9RN/2UreUdQZa1sr
Me4i2ZmbgxsnV7XuPid99BuC7Q+zdyIaeEeRJ9X0fEBZAm8hL38cUoP2LMJEzQjs7vtvsP+eqENX
/efMxIiNsopHdpEZIfhoudsBzz/bUPpbaLEqETV6xh6Apnn0VomEjO/V+tOs1deuTj98aje61D4L
lEmSKi3xjJnkmUs9VpPOoQq7awSnIRGTsaFOxe0GajHlJFzvYIrCxI0HaAFZAf1jNi9EQ0fMSXPc
W9K3EpJ7nmILjJFcGpuruQnXfZbEBCih+K0a2QJ+ABVZA/19vFGVGqByv/p+XE4Ny1GYHCZbBl1s
EQGIW1Y93hWQ55E8qq7N3D1MHM1ab4B1D16/f96piT4KZsGYhB05v79Whiq6aV8DWX9qXS38IeCc
WqtHEQ0mXmWgw4kcP7jqCs5oLfyPymgfwrr9YaedKDcI9yiouYg8mKEZubjsttuqcK8VtdeET1di
C6Jo3Yp9Tg+Cmk92r9K7Ca6qZjc/5NgnhtA9CnR62IxQQgwXpiEsGTQSk9LazpnxQ+Xx1M8fxatu
DCVeKZO7TrzsV4vGiNKBUyL73y+Ak6OnZu6PSkPr+8jOViZ8/8i8QjPOxxyWHaMILcqEawRBAq9U
ifew5RIDabgqu/AjHCJoe//wDmp1/yWiuerb/3iHWHpuhYYOhLcElZ2CKj4Ic/1F6eg1I8oFA+40
TVQhB9EbMOG9a7PPFUjI3H7/AicSLfco3GWgwkatplGrrKwaBxKxafubAiygY4qRA9jGx8kdf0pJ
T2xy9yj2gVeSsk1GZ91w6VASsJSPlfeFO28jOFbydjSq5++/7MQx5B7Fk7QzI7vDiQVY2TPCKrTG
7eX3v3yiaC/co9BhVgUI3IpTLUrSDTCzndI4xcSogK0IwNcgpqRZcT2Cfsjo+MYTnlSycp+UAGjO
0Gbo45tu4265YBtnRdcx6RjAI7pl/rC2T22do+DTuZFpN3Ys1hjSw4TQPxPsVUJ//iGnPTG2zlHc
wXm9ybTSEKgnMm31GNxpPtz874f31L50jsIKWDOOc6hla4nQ8xQZO/URYDs3oNGQQcVWKAKbmYzW
1gdbPQ24DtBDXtrINvywLU9kSs5R5Jkjs9SRjhFrp5MZnAV7WTF1FV5tMwTyxBp/uOacmCbnKAIV
qdDytjLFOu4xuy2LjsUAmb1x2x8+5NREHYUXExxVQt0WMTWUpHySBGWg+f00nXp39cg/IlchTbs1
UIdao8Z0qazsrARHuCTNxx/WwalJOIoVcZmAlm00dz134Tu0N3QjsNPAXTFk9qNRu/n+O74Ksn8J
wc5RoKhmbU5SuPJr23DSjZDAJughXdk5QsiATumwAYC0sEoLApxwIoHsgz42r304oDtIlV1pEBn1
dOnPCJV//06npu0owHhDlXihaHklPX3yK9rVeT//sOZO/fZRaEBsrw8wF/fWOj5vCDG/VTCtv39t
tWz/MpLiKCz4LSjeuAxwbyBjrFsJysEs73vLv4387O77Z5xYduIoOGRaHnZ+QTeygJqWZ4g4qvuz
VTo/5FQnhkccbf3cTd1Jd8hpPOolpocLDLipH6b1q+f0twE62u8VBuohGsrQ+gFzgS1UtoUIqEwQ
mVFfSh0H8V7Rs6qmT0yBRhDZ0BIqFAgmrgKZJ55St94OGXxIV7+IRv/Kn43b3nF2nvIV1PCa/2Em
T43CUdwQUF2HNmNzt1ywegTKdV8+fT+BpxaJeuQfcUMWrjfnCT/9f4ydWW/cSLat/8pFv7MvGQxO
wOnzkPOsMSXLL4Qsy5xnBqdffz+q6vSpFsr2BQpCpVLOkQzu2Hutb7Efv86sr3H+DPChSgwtv36K
n4z1LevT0hEGSQ7ZnueYEh27fbHL6GOvwzj6MdXVsOzz9mUw6m6J/RUkChmgABZNJI4Cci/0jm6F
IKRa/frF/OyA/bS8+B0uDKYjnMtsh1krVmnoXCxwi79++A+Bx98dU5/WisEtWxDtA4+fo42c92eE
kHOpHBZGBZndsfTbCVZsrnfJMpHjb0r/n32Ln1aRChl2P3WNuw0qcx24Jl5uBHO93OZp/v3X70z+
5CD82ED/5UiJdE0UlRi9rQW+gMndFps+MqO4ZVwHqNmas6jIvZAR3oeyydf5VB9MDQfLnKBleumt
74G1V/UXomVfYT0jldLIKEveqjkFUcNxAdML3dPoEhCch4dYkVaZVLeZKX6EjXHPdaGHGOa+DCkI
fAgYSI2GjVDiC3b6S97hSGH3i2v93Sn1ChsgkddGedfHkF27bPvrT+EnBbr8tN45qVliuQCfEg/M
KgEgYCbMT26FgLtKyCrKX0yki79+rp9dCuWnxc9WyiVHAygNHzB2PKu+Vaq5CNzPampWTMduPB1I
zTQ0DPKZN4HC6JbkKTzTHshni3Oepzs7Kn5XvvzkKPsQgP3lCDBjO8wMxwt22N03dh+9GHzYXjqs
AA+9/vo9/+wpPq10hdI8FRgh5h3PI/FLi85kQ2yCYiZPxetfP8fPDuT59395G2OWWSXK2GBHrnFD
fk91W5bt7teP/bPj49NSV4Ev5oJFyDMxCPVCoB80aJUYMRF0CS552+xw0IjkN1ewn31anxazwZpG
9OtxsPNrY135Gl8MADlkmsfIJNf712/pZ0/yaUXzPJcHcxoQXgYBlln3lHozLwOMU1LI31wi5iP6
b1ZN+Wn9ytEmtn2a8LEZKGQ9E4ai7wRLHXTzYvSxcWGh/fW7+dBH/M1TmZ+qItI3B7TvDJGEEzyW
XbgJYOoEEdhBrRc7H7ZsB9mfudA9HpALMzIiiWKoVJoxrrqoxEVGpDI+jbAAQ8KmBE6lYe1/8+Ls
+UP9u1f3aX1pIDsXVZaEO98fbsqxf9JLFtwCc3dmrkcnfppjB0j/zvGVcoIwLrubwTNxUW3LKngT
jlpaZrAfxXgoYJcTyrcah/6SYkHTMug3UqMbWU3i6pf+fnCcL7pFpGk151HN9wiqaTEEp97mN4Rc
P9csOiier8AqvumjejdStUsG67bUEyjvWvZlkHAEe8FWuauCczCIFLcnxl4f8Tkrf6FWgHShStKb
Wlh99Dh67rNhYnkbgVbNBvZ41G4bpvwLoXcPITD3RitAWo3iDjoFqZP4u5qCFBgteqoc612KEdkr
GUqu8cMILei3xo0r1EVF1imI05vALM/FaB564LzkcXHJgI5QAfpV75aQB62Lv1t5sZvBc2Hq7AtH
vtRu8sVAVag06yWNC9CngXE76sODR4qF208Ht/CfuT7tShbapVV0R9vS1sT2ScT7WOOJr541NzIN
37yx3M0LlkluBXkO7aIzimOOY70BsQf1acCWW2WbASdVHE1P3Qi5jK9MzVMlLGoU6ibuzW6v9z7w
LrhW/vgS61g6Z78QToKvHbFN+AsCclmLZBsH5Hgo7xCgnCpxoFsltXeKy7pO75Xrn2XkbxmcyrVl
VTvNQFUMnpKBb7P1/e6MwbZduNjEbEd8m3n/qC+g/KV4lYzcJYNN045zZoCHV0p5pIUKWZCWoKcL
zWIq61snCfzj10c+hoOfHPmfloA46nThuxho8avdiKC5Cy18A/MBXJBmMfXhm4jKTRkaVzafnlU9
Zx0Zx2VFKAH5NyaOEIgnnTy7Dj46Y2xJhQ6nZ6FMBF/jPiu0nSmtYxbIV2MYT8VcsszRKIDj8LO3
26Im59QZ8y8Ddpai8SEhULqk0YQvEeRmgmW8hcYwcJipyicTw0o/pgVTZ9xM0sGy7ILPdFYGSu8i
DW6Cpn4KI1I6bAX2JYt2fuJGCyIoTzEP11Q0auZIIjh8Nyb1VGMAOSokxt4OUtaUquLg6Gi1yQXa
tuw6CiDj1TyTZiCB73oNQ9U31bkgBIQjp6Zzp3C6M4WcB0d2T/oWuM93bKxnh9QdELcSnpd1CaPp
VFg+Eehg1ZZarVlbmZRsnFv3XgX63hEtnwJoFXCfKKJayIh0QCIW/MkPdoSNfcWQtLGn8lQTR2FC
J8hTcSpgPcRO1tMqMffG7GbIm7XI/ZukD14VQSwxRJI8jPylURtL4jVeExOMutBvdDityUSu/DiK
FRqUp/m7aed5vxXZP5p6fOj5XA2+xLpOLvMY1ZqxQsCaJdoaqGxX11DbuCZXyjHaiw+XdykmsSng
n8ABAizIm56PgSxq3uLUizcmfuMG1fJQm9lGsMngL3dpm6yDdLxrPOosa7IfiXzj7H+INPqtqYOz
VTG0X0HMeGhr9T638YXrXqbAuo34NhXZTNVMa8u1OwXfKpyTWXAAVHCZ+rHbx6G50R3j+xwva+O+
S1R+wpGNn5aLiwMANVMBDQ793iJBAO/fEusLVIKwhPmXEb+RkDmATsbqm6vqhAWGFtO9HzqH0NDG
RWVbj/AavwiFHUf6kF8nDA24nAj7cL+1czgogj3AEFV7tTMAwt7wJCp5DtESLRoNHjBONESp/o1O
AEqtYYrkPHhQeXSfS/c9s4pj37bfwj7delWER1Ujiriu3GOpjPesx5HcNO0L+n3Yatn4nHPlTCnM
bS9mH53HlxnZnShs97XV7QyrurFiSRBMp73IXmNWNohbGphbpxneOn9Ya27wmzXlJ7WY+al8zsy+
xWWIwmWMTTYXbrh1DHOfhIO96L3pufIJSsjkby7dP3uyuXr6S1FZpVaQEaeKrDawtsPg0Dpoz9pg
j4vwCP7H/03t+pNizPxUH7dj1ikrHBGvRdFT4DiHDqlzGqg3f/qdctH82Ur8qT4O2toz8iBFCgaC
chmV4SWK7XsflgYXr+rcj9mDnQREcPS2WrRxTUusxsmESXtIs7OIzTNZDd9UJe8c9BSIXg65Z+9M
m89CxvQPLZLywmDneCAMkEVfJr3ZRbX1blvtpcG7j8tlH+v6l8QsHxoHjdSvLzHzR/R3pdX8dv/y
DblD2BmGgSY3SOIHJfsXw3CPwaD9Zufys4f/VIu3uZszSe5RuCntWUjjWw0DX3LY//rV/2TTYn6q
wl3VNExFQ2bthbOLvLwDyi7V74rin7z4z8YLMhEGUtS9OaEgvkwC3BP5euwzw748N+FcGrerPvSP
7C1986YGCz450cE079HM//r9zeX333w7n50XahiNwsqcEDB2sph0EodQYYBT+zFQ8LjUiVEXnQFT
7X79dD+TAX22UaRtbtrks4a7UOvAIX/zgxutJyVPXCDC2Wm4AA3GjVRLtkVxO38Ws9nZD3AwR9uY
GgijykJR8vZ2+Bqn5in0mfnP4I0avyrtngKXO8p9L6LAbvr6j/7D//0PU13zYbJ7K8qxRhDYfrr5
349Fxn//Nf+bf//Nf/6L/96+F5fX7L35/Ef/8W943D+fd/Xavv7HjXXeRu14p97r8f69UWn7P7a/
+S//f+/8P+8fj/I4lu//+scbBQNe2Pv3ICryf/x51/77v/4h5rbsv22F8+P/eef8Bv71jwc+A87E
Px7q33///tq0//qHFP80oX1IXbim0E1jdof07/M9pvVPh46E4ZoeCkdbn5VreVG3IXc5/zQNzzAd
Cy+nFMasC2oK9XEXj2fotosiz5O6FIgC/+d93/5xrP7xVfy9/VGIj+Hm/x7UjrA927Lt+UUYnnQc
91Ntm9mUaXrmi2XDpm6qzH01uUeVFsmmNlGGtNoYnnN0LpDQm7Os0uDBzMlES4wz8X72g2eb2ime
0I17HbV8Cw0rNiQB6wBJiNiR7hOhGqBEVbUJfMYUPhF6T6KQb10Su5cQe8yTl5BTUAEJSxLDv7eH
mGWKNGZEJXcNwFaY3B45siK0nuRUqr2dcNH+uKn3KtwQLhutokTdpF5jPpUG0d5NJqtDEtvm05iR
zWcV4+XjTg2WvqMZ/RzUZJPnGTePLOHLMpPGUxFF3Y01FF/coDaeMl2WxxHZ0PLjB6qagiC8CSFO
DIC9x0D9xEJTrAutN7btEOtPAEShvrEtPYgUCMhs7s+TmlRTb7wMvhqfPM3exDK07jUxTdegPRWO
6V1cZ3qNoiC9E2ZxhnnVP5Vg0ghyhg30580xgf+iJrhBqDfwaAAQ1ad22/oFrkS+hxvSOp7s+XVN
EprZx/v2ahzILbhGeDY63l6kSsdeuA8VeNTblg3sk+W9GpadXWuvlPcxNi27TsUTliNwdFN0wsvO
uET0+lM5VgUYU6DLH++z1tp4Kxol1yRP9DdlYzwPbaLTqp76XRC741OVgsqQTJWPH+97lOKpj6zp
BuEecH5hCHjcsBygnZ+KpP/qSiO8Ku+hBEX8ZAVmcO9Wxu7jVht78Uqzkb0R9ffcjkH+xKbCPZUW
pbCayMmyO2gFesi+pplvOvAL9ECb5tTmfDXg1X8aSJjfpnXarEm9zZ6Il/bWIHbFJuqtFArc1ouB
C+dWMM2QqukK54y8ZmuTlIGzGeN2vE6+O9Ij7s2V3trb1LfGq2li8xyFAcl6/gs3pfDXbBtYt2Vh
mM+Gq8SfvvVqma8z2+qvcjQlA/bMXH3czFLyDuwqQqA5EBNSWpa6xlWo9gRjEf1IIXUtYQse0tqM
/7hpe8VVMmjedPqsw8ZPcyXDwDmNivwR1ULUFLIvLwJM8MetqchhDTbGSS8daPVtc03NQdxVxN5G
VdBc68YCmg4rbVtbb26d59emfHL0xnsABQLQphwfCKLKrl6NaT4Lp9s/bsXNq5H57dkyVjXW2GsO
tmdhkqh3/LiZDZlDRJmLQCF2kmv5wYHR2OOPJNN0hhNdW7Lrt3buuqusLuKrDR587/m4lz/uFZlo
Tq0zPDikGdo6B0ZQpuaN03Lh1woOk2Rg72N+/+Mub2jv6lFuVOrB2Iiae/aa2iM49ysA7RbvI7fK
PqBBkOqkQsVpdFeE3hbsVrVKDU4Vx4r9RzZGIyE0nEyR6v1Hr+BryCTKAdGq8C6wzW0BXfhkyjhA
GOK5j/5UlHclz6uVg/tYicR9lMZL0XNmiWncxK5vP9pO9FC6triE862RNgl5HcNw+LizDViHWo+j
iikogcuW9VgSBkLOrspA1nmrIXFTTJpxfMEEBN2CWx+/asdy3dZIjo2pSh7tiQrYxD++F5pIHsco
ddYR7y/WRw0GWdY9przIKOG9O6yd7mRDq1QJs4tMf/DTUD32LX5wP3P7k93UD1mVVqDVIFYjCeG4
wFC7MaISDEfdoU7JO+Dy8WPU+l9AoilqnhafaSyvo/61tHp4QkNH4HvoyWvS3ZsESjxqSS+veQAv
Z3IfVSmruz4EhR+ugVtxOCMbuoqljYN61/VMLZmGEGtVxkQdhkN2btO8IcFHPyB9Ma+yzCI6Kl72
I7ofkFndEz2fEPVYb1Flx4fe08vTx48w1aNV3DNgHywro10S5YeP/3MwTQallZDCMFbHkfno8eP/
DNbpP/5PlYHY62RFfPzerex+L6YIvmSanFLI5kJLASsl0HuSIjorp5/2uZIecA//rMpIP/SqD09S
goqpV1qB4VvkcXOUg3NVvdHfBsS5RlBYAfUbzEIiucr0Enjc/ENVFoMhl4Au3WbX6gTVHWV1v69l
EG8r3U2uoPC+QjHJ9xmJtVurbW7i0SEXhdbUWiV8zGk7DocuwsYRVrlZLpxGa9Ft8qMvRHuUo8Uv
P25X81vDAobFqIcQZxCHnKHXfi6LIV7A9xouRVAkN/Rz3/uK0IM+efZj3bt0BLUDkeoVsmQ9ZzFv
s3US+epZlZshybqlMVbdFsLTthdxfNNl6amridNrA6ZxwKfLflEMcoQoQVqF34/RmVCN6Fwnqtzl
WfH48as4hktliXQkwKOTh//94Xa1TvyPESJIjeqdEJW2iR1bJ6IiI+GAdkMUpfprZJf+yvPM6Kix
ON/nRfgegwN5NdtmWGR+PW6DgSzQCjHwghFgteDqmp1NaFvsI3ASnvThhlTe7BxxIfAjedJ8wyML
fFAAicGA04Ak+qPqEUaLsjmqsqCVJsyk2NuVICio7FlwEW0LPS1W3YwR8gvrmOYs/lBh9C8VPGgQ
OhDRR01fhX03HEEF2ScvCY9ISuBnhpV3TdR9wne5MFxbXfsp7pbSABNikzAS5n6/GEn7+troNLcA
2Fqa1L4TL2VPxLJUrTzGYfPc177HSmaDfRxJzHH4MF6KArZYnbfjyS08DNe9qiCTNfVN0ctp18l4
FxVGt+F6pN/aDRfSltCjR1j6CF2YgzyDasLq9VY1tftq0chzZbPWvS57nVgoZrfBeNOK3t5HiQmG
bIyKh3xsu4VeRuYbJ51KgtcuMNErh5a7HE2QeVH+LRUJ0qxk58HbidATLuHsnukXrt0peKy9JliG
U44QPwbgWofloreaaa3pM9+zL6N1bcftSsT2NvAsfVGA70EGtIzBetA0j09aXZBjMxXHwI6+peaY
b0TvpPQyaRcZXtMQocmWXrbZNmv6Vd7pzppQKO6rDqnWUg6l6ReBzSKVIr0DmBA75F+0aiq2Nt3y
sdR+YBL1l1aX3kthfk2b4AdZdFei0Y6tsp8BDubbJqUBKZ3sZqwln1J608h6o0UKiuZdnqDMFmJ4
AMj8RupDT979COKjS8/u1HQHN8/kwgGft9Qm97nvLP3GTpd9ZciNbvXWxilouKvZyA8iJd/GYTY3
K8udBJVOMl226mv8XImVuLeiIz7bgsXtUwpg8EEaNYxMEWS5HFRa7nsTrnUjXvueOoACpN6rDCfJ
FJDqpUI5zBy4mBojTC76/OPj/wYvBh6PMoX8EEqH2NOSi9nQEXV1IyG9QfYr3e3M5cTQ9+Ag+fKD
Rj/EkjSdaPRvHdhER5aQTYfTQNMCmm2kkJjS0EChlvqqimPjjjiiZ64ExqpSgM5lzNkVFg3D/VbG
pz9+5OUzzuZsEweiOIxN++ePj5tBTreaVThYxVZSHIYsC3CUp/Ogyt+NBtJBkzh3gl/J3tKmKV7H
Y3iR7rTLJtqWToDnvOiNVTciARj0N2B9PrGm+ZdJILcqakD0dUtGJ43eSii1joi5OoA8Vyrrd7pt
nfDZaGerCoMLeUwKem4g0AJk3Yq1IgPOZaQnBPm1Yl4ix/MQTunCsQu5C8oKwNUIMa5zdB4X6N2C
7bo8Jn70aPbK3zsZoatlRuMalDJQ4Z4ZiRkdvMAAlhhrZxFGcKlYIotJnPyWUTKa/vQg/YMUzEdE
k8VcQzvCJlqLcCriV4ai9TdTJN8YpxOlMmgEq4yXOLReS2k6By/pL43rV/dO0hwt60jUPeniFW1L
odnyJokTLjZtvg9i5aOD8Ba0tuq7hGv9fu6i8PGyr7BHtrJBtxnNsoatz0zEaQzjJF0um5L0RMDr
dreJazZ2WQ9doJg0kIWYD/e95KKlqxYkVq+t8ONTgNRHdDMM9Zo6uAXjvIhGHNSs6zDY9dZ/IkGD
ZFw7uXWb4cDjcvmdcvAkYXI2uqmnLoOBboRcEUJ93AS631+ElTPqCh1IkiYJpWKK3fVYWcHKFCDg
cE6fHQKkb6pGDzeWoZEMlyLsnRwkNBPiRqcj4TZw3picGccpm6x1N4N7wkyw0crqa+tBBrVnLu2Y
g22ulS8PXJviY+0PT1bTGRtzKkMCIEaEKg6pisZcTMOQ2lnGYxKmJJpPwYttJcwAYC8bkWAq07dy
rTuiO5YlUWgcNenRjOazf9SAFWsV+8XJBxJF8pFy5Wn0KQtE7JVM0nwQdY0SB0BUK1QTLVk3yiAU
qvEvRTh+gckZ7cYSoB9TEmsR2Hq2ZobV7tyoI6va5qrE4BqHSU2mREhuOXSRmbrV7Sm49OwmySbv
+PHDH6C1OoUOry9g7xvSLFmWCe+ynXz2YH3fcRSFB6NM7bMPdHCrjSUx88kXV3XJXgMDvZBqUhAT
AougkPAl0vxo3+YckyIEkZgbRrMUSXeJPNHtkqYITx8/SFJGEGD60BwlA+q2PQRF1mBD0AlU1lAN
IwHTNjKxLq0SZroAtdIevGjnSHY/CcGoy8aV4MwDdzPWKiRZp72wHcj3kFWss5xkyIAYSXcCq39l
VMhhsiS/zzQCwLgwrz1QtHtfczi2g+pijQ0AUIjWO5b5atOL4VEL9YAwrdK55eJ6MSt5Gnql9ooA
ImKU3W9dRYKN67N1CTUG2i0mlGpI7gnm2kR2Uh+c3DlTIk63ZRUfK6CFJ8Mz18prQ1oqpHl7dnPm
uhhsep30ephdoSmrJfmRgDyTlhiDSGwljLcjR2mbgpaDsnFhFJjsqrFATBNQRg6iWxmZnbPR5oww
vH6Rc+JsldOtXTFY+4qiiMgJ+aOf10y3vEuM0jtZXsGwKCLXqsyqMxM+qmERPLCNih8mgjsgSLu3
4WxfMCd6NgU7SvoYpWivWT+KhcPODVx8ehn6YJW5qO2MLN5X7M0XgxHEG6BI00Lv6EhEw1gtmfXV
a9lb9sa5iyPbuLFK+SBcYR8R+H2FdZUsjSjvNiIMqyN93LORNPYtozjv1CRiX/kHQ7HxDVqNQnBI
DmNZn8pRlLswJZpL5fZMOVuk3ZTsiwIUL7Gd8dp98MfExhpFZUg0J6GlMXDRrMz0U+H6D1MSlmtt
ZKvGhx/vYyNfNYkPT20sw6Nhkhwcx+UtBr/gFgJ+c84qgOSNCelkcokGCuv+Ug4xi3gZrwar008h
CfC2Pq2jRuoLIIKr3iX3GIOYuYmaAbhf2AUkqDcbY3Cqg0Z313encdcmOQxWKz2o1qsvgW4S9oGM
cuPxao9NduNVnndwlG9sC5nd1akmUT4M55So1qVuAHP3A3vX0kM4V6b9MobitU3p6/mpDeYq6H+4
sAPXZle+u+QDdJMpj1VsLYU1Ek1A06uUDqBDBsRNmmwaHV1qN3bPlmsbO8ew3oxYbc08ZGXLo5ds
0G/zDG5rmyHgC4LCuED5PWdxX1+mkYNbOHeU/I/kNX3rQobpvQHUX/XFPe2wXUWg9GooMw3QCHHs
EYVmzRlVWdjToCC5D3VrIoQYUdKmmWYfESl5S2sCXJ7FvrbSmuhiVdr3Ad4qwaP5nz/ubTKooDYT
FcSE1b2XQWncNfJ20Fly6MRU68SJs0url5whTRDvMVTfovtbh63sFnFg08dpwqsm0r3IIOnXw94u
v7iN+8qyQzwZaZFF7NzW8GxfSR7yqzZ9AgzsoS25iYmyqHMkPqWyr3nhvxviyDYmJW8P5h+QyGvW
TuVCuT1Y2pL6CGykSHz7YAYuUePutK3XcSu0L2DomPpFW9eLHxtyWjIz0h+I4qsXsPAEwOrmR1yI
py7jVZbGjo6oB1x71tR1LjsJVewSFNsRsEykFgYBv2bSEOjIDqM24hPHEfo++lrQ6ShYnWI7Ng+k
GOhLXTVoa2tWVqZyKL09dS3FiAClD74SJ9fvNKJnNE3fmRYpdYUtvk6+FS/SxEDyK/qCQd5CA5xL
Uc/AmCjtY9hSblYqXTdZ16zTClh6UBU0NFqDtdM8lWZFdvVgbYI4vLYJCZPC59KksZivIxMLGhei
TpVAWEtQbDg33h07f4C0MvIcoz6/zgVeQgFxVZKrGG0bzwG+mPUvBIDjle5YUL29IeQdJLWzFpMn
QxI2apSlK6LrNJDfYCcFFu5J+ate0oOyUwCkJfYQ3wC0WY3SZphPt1hzymWiDGoBjU+7V96pnHL7
OdPuq8l/MqfO2epp+yXwRsCV0o7hq07LiXT27SBorAIa883uxQzjt4nt17JBuDDphKkmFhE5i9j3
jY2W6TbhUEhGTKHeA3KMsMYeLc0SO8vRHyoXlFPgDRtyy782pXUfaznkcsN7qCDZ9hpLPcklyVLG
pAirSVu7zF6XLv86MsR7bNMZN/tTGDoRq4EbbYx6JNfAtUh1D46NCY54Rs30eq42Gsf9souMLzru
w3VkE+tAzNXSAGnoSodFwrUWY0DBhqefKVeUCiJwpnYdljA8x+q7ai0QvPUgFzWZME7VvkiFNjcQ
qVy1ESddgd80pCBYENKsFmNdnRE8UpsifeTCr5YldIcH3c7vQsMoD4lBC6mRpMUau9robFj/hM05
RvGch163ouH/lvjDRSdGDu6fQah2rzZgV8nEiUkSpWvJRoE0LOKXVmGY3sJTcU6lnR0mpzwARvb2
LEYEvVtQPoNabIRdc5UhqKVmjGGgt9nbEjAY87gOpOs0zoY+Uo/AQy8MH0hIg0gkMOvseRsP7YoI
w6OXkmoH89w8112416PKRcbAilp7FQ7AxnkeJC0k6rpgS/vyQc9Et7drHA90EQjNFV29trWeKHai
IhHyuWF45ihHbtawAGcZQg7m0IpSKCE6yIzXVWfdd1UKft2IGStSajIVT3ah2RYPdtQL8ugysTQK
yK1pZ6wmDeWzL9KbMqhf+9gzd/NOSlVoPtMyvlOa+94iPDn4nfNWR223bFFjoAmvxiUjo8ES5mq0
xmkDNg6onlsSUNkRlzlGDjsE/rIpOd7bPHd5pvs0t8NVliSc1mVBUMiUbvIATbugRbkA07At3YRr
lyidpfCaV+nUT4Pg/lZTgsCCUCzDoFtZeJlX+kjiDWdjuPUyiWfTec3JfV50XmkdexOcpm9f24LJ
gUPzfCmT7m5Ke/KSm2LfEaeFmEajV3RDNCWxwNMQXgjauRQj3+NYBlsn17+T3+dRSeUAqq2Ob9BB
rYbCEEJmskwTPyGyBJh0IlkjK7609ZC1BqrFOWMkKuhEifQ21PDGeO/FmLBGIHcnHXE8aVXTPEXf
ETlziuVaBsBeaUt2UnyiU1siOLLznRyT6iES6a5Cz5cEY/EyForY17q1zjCjT1NIA7CiXUX3wKqO
9GNoM5MJH1Uq2+qBJ7f9lAENLQCFJq5HE3M+16A3YssMju6u09wBnZ9OXojeQD/MHtm8I3TcDXXv
bWJAg6AmU5C4BdeEFj6+1+fTQtW+iSHQLogPJLeoUDBlwRRv1EPZ1w/0m+Fqa0l4IHht38T2gJBR
P6uERkPcD7cEaxvo41YVEtmN6zbhslWZDWpCi1jPFYzdgSbOmFf2js7CexDWCPQEB9lUTBfbbiDa
4WANQCxsdYg2qGXzYUUi70iMeug6+hxJX2+nkPDGrmWD1SZDcbSn5E1GDkR+GkNmYOebJugWKZK4
e+rFeh/J5mud67dOrmlX0lvFpRfeS0WEA6eNgzJOEpwIWZeki/4hL7CFjuTOtpGyEDu55kOaygH8
ekqm6PhMGGq4nDQzW1W1/t4bwVzVoPbiEHFgeSDyXFsjPeOcTsLFi4q1Go2Ktj2D1gK+euz2Bge+
uWnk7HqcidtNzFmbu8/Ra8xYcmHpjr2jhUv3UtYQpMn9yRvvVJhteAxKomgsnzTXyi8ZmKFdA6BO
FtDUnfyhxuwTyp3PuGcxsC1W6Uswz8uqyL9zKqI1IM2y/W+IrUjc6VXrQvLTenOt0Rhia9iR66Cg
WvTB2ZDeRkYuxOJO3NMTGFem78JCTCxmD+OBOhMGd8BBZWbj9y5FGBmH/czJxXjXnytrdIhsQtXg
NwQ3y8Rcjqq6t/DirU2yWQlMaZ8RQx+rrJmo/fHwhAWj6rDi/TROeWrNkePaZiMUjyUnIvkmKKzP
CSjWTeKTDZ8XDJIFPVNBxHkBtX3UvuelfCnq8cTsnv6EnR8h7WOhwYPOiY3sPK2tr4YT/8g9hf+0
EPfjQBC7lbQni6dakq9U3eeO3+z6ubUHwm7Bhpbs6IjitSMI0hDkTPTJSphtsgQbRcOpu5INq5B8
ktzMrnATJ+iTXDYPCAT1yGq5vDc6RwJnFBSj9Xwe7XKrOOUdsDo3sg9dGO3qtpuL0yLY62WKQSR3
IA2MIGA0rylW+A6uHdL5Y9TR9ymmUxoRWxB5yOAIuVzlXPLWUBcWRHFO287SWK3AeqY0YF3qjtR+
qU0a20HYr0qca6d45AWxplHbDjZJ5/6qDDz7KFXuLFo/3HmUxICGnJIaqSWvwQb42Cr9R6pRyvqJ
CBCr6SySSAtltAdQSZw73/wEAZ0pjmkuHM5RZscMICbeFXKJlScQAkdWjdBUz6d1FugLPA31Kuyq
bSwbevFNfpuwKmkWQ0bCQptAnhPXzA4e/pi2rpCxWo6zq0R1mTxaqKrkmhkU/mGtC9Iw2xzfgqr1
e4Z1cNLT+KWmoCROi1KDXURI+wM+4P+j7jx2JEeyNf1EbFCLrZN0Fe4eWm6IkNSaNDPy6e/n1RcD
9B3MYoDZDBpIZGZXZUWGk2bn/NLqE8FrO067BradaGebhcXo6atBd0eZsy1b+NA160Ffid3KSmpc
xpILt1bJU4m3Lejd+0rkF9m3D7K35c4l3MKmvjMyOGOZxZK7SjZR2dJY3mntvQ5JeOnHdNh0wXzw
y4CBGLF2ZKaXrMpS7AKpGwarKU4Vv9xUS/U0dKb5RMg/Plai8hxqUgPSgIKGJuurtW7WaLgOAJ5E
boYlHO2t6RMUbbJSbxwvvZCSGezLmSej5GnYKUs7iDn19l6vkbfurk/12M/Ysb1bpbvRbPOleehQ
o4FA8ZmqlbD1ujocPCsGbTuQE5Se8qwxt+D1WaTW7txN2lvWccPWK8NZXgLlY9kOW5P+MJWuz3Xd
F1sq856NtG6jrHc+ZwZB2uqDJzJoed3X6UbojbtdtOEoV/u2qbySgb6LGiOjwRfEPx148y3BBDMF
/SnQFKpodRwzb30QC76/JS1vAS42qU+hIID5BRTraaW1b0xk9brQFUPJEKpkGKNzP/F3cnGhL4tc
uFNoSMs1R8WdRR1KP3wIA1DDr4MktuR4Lqr2qlevX/REtODYCfa0tTnqK8suITXEN/XFU3ktXwCb
mm4JVACFoUFa6879Wt/Nr00TnPPJcvZq7j4IRQ3iLFUPwbUsE4d7nBbuuBmcTD1kC8UgqVe7Rxva
2jWPqpq9sMLdsNXcV2uikV0zxYIrg4Itl9fIrs1tui641wgZiJxCwyHh0aJCGd4hM1fu4hSoRus1
I9Kp+ZxBSHO/eCts60miRGH5UQob3GKwVwX2piFA3NS65G7mvgVNsto1+TJQ0oH2NNfo9ZrC3oxt
NZMOvGrnh5VN+6pWdTe+2xx8vV0+Cg3EKv2iyss9y16/9QqZbRvXVxurduUpSGfGBL0g6VxlaJBM
y9hPkHex4WvvbuCN24ADTl9dOzJdjE4z4Fs1eM4JTn9vBhI7H5PcRoyy4f/TDkvuLNupX3AGBvq3
548vqcNKr2VYbJk7d3mDQcqA62UkWt8hHNKjMqq/sqDUqx27R+WpfJPo6D6Wbnyde/TrAHNPtjak
QHnjWzqXj52XHr1FnhYHUNNbgpDrIUG0PfGGuM4vorC/a8qSTMyjoZKzAbB9mor5edWLdp+SRe4b
pXXyhtk6DUNK051d71LyDgIS858H4wok1Y+VkT6tdjPHU2dDQvTlox7IVwpsoX/sZkV/XRi7hZK0
HJZ2V1yJIlHQcQGRxgmea8GbxjbASLkHntb/5sWO17W/Rqbzk2zuI3DMlxYfWTCQSWFYD6RTsX3G
Ta1jSLIaCl8IvwidwYk4KG4kxZg3PFqQgiSQ9X157Bz/M2n4XGSJ/aZdG1p5g0/PAUoBjL+nDMg2
7B/NCj60gJrfa0coXpCNsKx9n/h/YzPBfZXLp+819LBPZ2BV6kr7L1u5EI4G/lL1HCQtdhfXjMmX
ooJp6HfZoKtdS891Pvp/imtuu/rpZUr6qFuHQ+K2oIjgruEA1uwXZXCTL6ykIuy6BzsZDyTn1u9p
ILEZTAz5wt0JLqNd1ZjvnUc1jyYox0k186OmJn4398EGDwIcUaDfD4W02C3zOtIywOe5IHq+p4jt
IElotAicxPq0PlH5fpNMvGRt6q7bUsvuugzKs71q5GhefaxViza/b/InIoPfct29BXgWD33utNvV
9vXIH72zCxcDN8wj5c0XjpUlFFPihGmR+nf0sonYbcpdkEz6cW6kc8rsR7seKNzACwXQmt6IpU9u
ZN2anECSETvTv2VZKGhV+5h7+ALmAQv5ikHDK8a4sYF/dRCbm39+KBvl/vtnk8rpN6CjdXHzPQkr
A2pVutFEaR0djT7TobEfGdW23lWMkNEfTAmz69a3BiL8MysFoLp8HIO0Zpdeh3+b9v9fi1TP+TfA
SPs3/U+V6n8IW/8/krIaOurs/7OUdTcvn81/aFn/+Rf+rWXVHPdfzrW7jkgxw7BM30AW+28xq+Ya
/6In1PYD/uf6OH/5z/y3mtX/F0LVwNB1H/2dY9sB/9Z/q1mNfxm4yslII4Tdps8GafX/hZoVfcB/
isQd12CWguaiEs5zXd3X/4c/AI1CQ8AZDaxU0z6MjRW3RQ1QNdpf1HAXYWbiEayR8ZkGRXVYyixi
woyoHg2255VD2xdgYcOFNLeGXFDMNZrHHzOXe7I/Xv12xxvQ6flfP4Dw+UVd82eMJw12M+XMPwR2
/b2s5m1jyWJXW902MNo/x0akntRrGvaTJNa5O6B+AT1Seiy79cbLFAY7SjI32bwD/4WQ9cPONJpt
gSkoJDIz6H+aNn3AesDQNOLDWrX5kYTmY99wf2Xu6EWkX32aFkvftXW6yeYbZMVnJ9GpP3UIMIfu
mja1xTfA7bAJ0rj1PE8TUTX4sCHgLxqpVhmvdDacrwnNjDGx79BK3S+wHXSoWinrBrP0Tc0cSn9O
f8ymtY06fxDbBqkt+Q9xTgnNNnH828IE8gO2JVjfoi95dYCXC5j1UVZ/ntNGVDsqGsqA3vQR/cc4
PduO994Pmh/O3vS6LuvdkCNJMDrrw6+8D3wycLcm+l66UpsrIYuK+9ut5gyhBiOrwY3cm7taJiBU
OuOCVbQfOH7khuazfJtOYO+WK54gm99tFw2AXsXGFdruyULYr0l9yUGKsH6Zv15Ol3a1L/X2vcsT
yVLIfJzJGqAMCDVlIC1gVzYGQBsj7GUdtCXEVj0f+URj2c4UnjZeTqVRELE2P/OktEi8cIyhEH1v
F+7DOSFSMrfrsPHhuUkrG6Pe1G5sp9tkavnznbULLWX81ITa93lPSxYNjZv5q8xb5kCywBHMCEF3
bY3y2acMMC9Yv4dzYeg73SRDmLKeF6OBlDGT6QnKbNkajRN6XV7gNaxOGoVRu/Wa/WwybnrcK5HX
VDstZ/ET3ZPuUenWJz3RE3j+iNywMVCh71ic+rR2o7SOyUjHd1tU8EQpFURdbqun0ieu/ikX7Ni9
2UpCSA+izN1NCYkQLKmibq14d5qg3yIiAcDVKAbTVlDIOWVzZXKMYPn7sJSk4wQpbeVGNYWLtDA5
UG6PD6qP2gxgrgkqnrD5sy9fqUjSt3OynoFNeyCVn6mqghvpaw7oULYneSePVo+O+IwhKOont7vT
AifqZLGEJrJ8HknnMcsCJmWdVduxZ0TnYas6jfKOydygWn5qK3/ZW4N3LMarQuaqEx6nJJrBfPci
yCe0dIYXbic23Rv6WCkWG2K6p0gAQnG/aS3Pi7qOJU2JHk1T0RuHZqliGzFlQKc3KFNnHDzkTo2J
gEMfTTMSaTVviq4ZccrylKaZre2W2tXIfFk3oFQ/BmPPXtS9F1mOeAHPJYgkxQ2pBlCNMWmKOMvZ
VK+T43YE2rkFm4odmTjRuOIqZkW4LS2EM8j70aeMGRXfXfaGhoFHdKHf0eSF0SfhhLh42qh18gjO
jj53PQhbp2oei4Qsx/pciImnkQykaxUmJnOIJRTRxa7TTb7e1aWtAHmx8Ks1zCs0pmRFomhBqJYO
dQPU15742Iw4sc386AMQ8bFVN4vCGIyNPJylvewxO6NlzGVIlASiFs7L3nmo1kWc6tVmgdUPiu7D
w4QEFZCYUwkvAEsrW09aBUeapEtEXRf7mom7NgY17aU+osPqGba1eJqEvXGS5sbIVUGzmndcfB3Z
ZFCCfugkB3M+BuMeLD07ksHo7/x5+gqS/A4gdon05CofMjjQgbo3SWK6p1qvr1/u5GDGDAADuu8l
MYO9XuZ3qYQvWGwPs91AGWANS9gYIkAGxVaqyU3iVH6kwYSYI2+LmOxDwsu+0yiAKkWUz5p5g1tR
bWdIFtJJTsHEN4VRn1nNw58GqIZOCphtSOK2PKM8HSJlAhpKjyrkxq4oYJ6FiNyi3okrC5uXPt1+
WOM3dgpCKrS1p4TFerS1qzNT+JBG9HtBtNOfNqlY91NELo9GsD6g4JoveCj8LWXxRHpSXTiM9DOq
gOWg1QjO8wOHY2zk9HCtLSWHm2xiM5sW5w0BK5Q3l6ZBIHkkGpAP5VV/LTnQPB3wvZNB1mgm1L51
unWbNf2zerXdqo4IKuYCksntjBm/1rJYpO5R7wMqGHO6QCGji2p4LEVNE9v8YxHIvUXpZ7HbO68+
5OyK+HVntPYZTwuLMu4pT2y9Qmm3icy/mlkHShmdbVV33d7EWYxZtyj2VDstcdWNW8SG+oFomU8u
xznU3TuH4xlBoLarHPWHiurC0oCxKPjMfS7JsuvAaa4KHBoyXxY5A2FAypeDfT+mtBcPN6mxMspP
4oj9p4s5Ow76+ExWHLWgi0N152SNoZ8MRagLd9/X04OXIsolLICyUsXOsMwiPSTZeKctZLWONIYi
ZPHD0nKolq+Jg5sI84vVPNEhnCaHrqfEzs15KjXhkk+ZLVAQfrlL6jF21S7Q6n5PSWETDTcTt2zk
13DKg7iM6JE3IL03qW4AgyfHvCkkHgpjo9vzoQzWOnIAVLDSbAWW6wb8xF0fLJ2savSdVtXBpNbr
Q+GNemT5zYcphzdjNHckwqKO7/eoNk6j0O+SFKlT6etOPI2RPZhnXSDoojOvzyk9sYN7xCWnVKvv
VaNQ/hHARAQzWL+IK1d/pGDvSeEtUIHYSYEXoWO8CriiZ7s6EV//1Dpo6vV2PBT9fG9A3bHv3+km
RhRNWw7FNKA6NYCGOp7chCzp2Rmfenm0re4NcODe67p4qObTSrVqRBJ06Nj+My7SixMMz97gvsu8
/dVcjoI2Cd4SwMZK6d1j2tn87Wlsaf32W7MaVBm/vVR21FJZX8Dt02gp94ILpWBFhQSawfXm2mY8
oCnWk9pGV5oXt42Hdrj97ZeGqibojk1gTMCWFCQGbpZFk4KymaHoXIP6XNXDaKJLoM1OHvVqP6SA
UdWMhLRX4421niyvudXFcvYLDcNVx59Jft1CS4up4KHBwOmGCrW0PwyyP1kZiSqZPsZFvwDfCSee
x6Xd0M5znRPjLkGbIKVFU9i1Z1Pv59u2L35yBY7izx49kzzrmyCIx9nyL3k5SOIYM/i1KnIb8zzb
wW1Vbd1JO2LVeEZRXUR+8nJwMyIybGtBJFsywy/rWRb6bzuWz6kcb/pkvsG1zAHZfIOMWLuioXIA
PoGclJlx1K26kJk9atbkYD8rgf7RXPZNCqK8emgepYNUkKvOLEdUY8w2ATal02y1u6lCvN5V5Xef
VL86pb2bsqnXA7TgQ2YBxY4fi9EN5OV+m5k815p+gMl+q5yzlxjZRprlXZAlLzr2td5MBJWOBRhK
CjmbCIKJKZeDrkBtEIgX8Ek0fGkJwr+eheZ9+Xhh1Ejb6Vqjchxn78/O7qn0fRBZsM2D9Q2kHLfD
4N6sPM+czRMzdXIgKn7rjcXvUnJ65E91488Um6cQ1X695x/qNtWot2G9aBMT0RrpxQAAjiQB6yN6
ZxAIAUTH/UJtQSkKuuWRk44CgoOZGoiPUmKFOJ+6QUPttEZ/E7JeNgyU9zYxFddHrFxW+t4ZDpQF
eFybfJPbKkrTBY5RLkfNzO/MtPmm8mvXkQXSmNn1ZqKet4X5RmNoI5jqzDtNVMcxNZ95FqtksCnh
lV+N69AJaJ8Gzdu1mYG4X0wXT03Whjvod/BnjDHXWAqMIy04a562QZQ/wBg+6JP+4aOy2VitBeJH
OkhjzZeSUMHQydo3Ld8m8BrE5jl9TCP60eC8d7wfY6FjGKaT4N58OXvAf5XZHKt2fZ7KLnazHhFq
P3IwOtNLswCLtpX3lRWQg6UKXlaKKWB7yUZAhyBwkJG4YPMaNinYffmYWvWnNay7ustwR6n8o0OL
h5YgAX1dMeA0AcLhwXhISPeouzlyEhqonAJ0v9Z4vBE0xssbKPaWwY9hp+E7XarkXbPT52KRez6l
G1TLMoL0dWNqKgzjTrjdd1dVA1qzq36LYZi4xQ+bR6NAuUNQhYUfa56BuS12D4zS8EoZsp3BCr4N
8WlV61ldszmceaVWwNA5Kcy3jm/FMunul3PJ+w/fq38WK8NIMRSXspsvjhL6IdHRughj16HyhAia
541ic44Zvk5usPzKcnJvvfnOER0a4c54qJ3pt0WxuPOtFLwsNXZB6fxlfkbF+EanXH0nR8kcrZWH
Jq3NKGiDIYIGaeKVllciBwxWBkh39D7xCriKFmh98Fr4C9Rh2WsxJveuaRGPPwEo10Vvhb0E5dTW
jGoIM5qxn2zcWrOidsj7o9M/Bqtbx/iLmGo7HEk3nlMuT5O9HlGeBVsDJRFhhFTYJ/luqhkyNaQZ
u7YJfmTWvjRsfPeUgLOnolfCnGXgfO1wpxbuVmCh3AwFyG6TL8U26YdtVqGtaaE7dVnbu7xAiMuj
tJ6CxXlMBWicg7uLmBs0xaz66IDyZWtZzbY2deP1kEtKwxbPZspCFhESB71mgOxNV1+WrFkYnGzq
KZP0JSsZ0gwrX2In7TEkOt5rNsJMIYvarTKZYtgYlNQDk4suEYOg19hrQWYfC7lcZsbNize1iPZ0
cw8R7vilJBTDbeGtpzWqbGDwYtl1+ZLFPahdxDSOtMvMsC1RYpEGWfmQZFR564pqcK229jN0rzR5
d6a29T5KWFQElPJVNYh7vCuR183NZ5Wpne/RT0Sy0KlXQx6qt6mw4PwKLHlWOx/T0SIVkxgQyG2v
hamt2OtnuMQk4fOUDO98FeT8/XMjD+7chqJvXq2utW5kkardoIzXtDSNKBF5+dCll9LDVUQb9Bi5
wun51kr3plA6t59byn3CMTRY4A2d0cyfRqftk2r+MgmfOvWpbZz++bCXMQAJmWFZXO5SUZqEupic
te4qLwmuFGEV1fsgue4lQTC9XWxb36WzOtVkLL2Wbt8ucwHLf7l+OOtaLy4DkAqz9nea4AixXeJ8
vNw4XZGbCefLYZxXLrShuIpQ+nhtVrXJ5QzGzdC1NcyWJnvLOPUjDc+lAx/NeP2QOVclK9k2u7JV
Zqxxsz9Ae8zFklC2Pmh4Eun/ztPxzy1zImS84NWtia4tg0U7pqh62pzGCqnxN2x4wj10CWHTFSK2
KMxhAUCea/nP1tDXbwyPJfFku9Sx9L0JKx6aults3aAkIyl74HkLB2O5r7UyXgoeYWSWGaW1nX+D
iwBOyLYOkzdADVNZt21GDab1qkvPh94IPVCpHWL0US9+2UhA+Yvs0DHiFbmZfjgJEtfFcJp9lbaf
fRFg2HGHgPzTmXkYml2bYBstUgkrC9lwmXcToTdijSiTPmrJmEW+lsIy2Yj/mzyBXc9nypS1W82e
76jtYAfQX3l577R2KOjknOZosK8WQzjLyFDXfx/3cmbzxiFBa3eJ5I5XHbaMoTssWOEPitUkRrIk
X6fkea56Xlmz5VBrLIQPEwrfXJf896316LE9uXOybJOaRLO6cT9xcSRnfFCPq3Q+ulV3DivhYd2I
G9bpMBGii1hodY/zYiDx34Wvq1a2dZaFRupmaJWphpvn2rXrFCNRXmW/KZi8o1bRfKuNuo/DnjDU
ruxZTrVaboPqvifJPAy6NdKSqr+/Vl+rhJKAKUO5Q+EoKJFhcrQaKfnXbe1sylX+yspgoRRXiWid
bAbZdYdCWyDU+h5FFTijpjB9jAyZ/JUtviU66g4rgqfEy6GueBSOWqz/m370KDwB79DKFkEr3j2v
wq/VlZx/iag6+FMkn0UrtrPs2jseZ9EqCJnF8XDUVNgBjL1uVtjQnWdPtNVlwc/H0U/fc/FOfGe6
pQY4i4N5vM3t4qsgBPUZ3fx2VW52L2wtCRlN0Yj149s6a9q241qD88VuPTvLk7+YfJTTuJClxPfZ
nI0cwvTq08qTaasHvYDPs17Q1MN4IoLvaMQ79hutGpo4HdYWmrhmFnc9L06D4rPmxh1gljaJhcex
021EdVa/1SaTzMbU8ra1kn8px96THneqITBKn8/Szwi9dqbq4GBMuhcr5Ap5P/qkAv6bZsE40+NH
1igY5VPBtm1oMFcaywkm64968lGRL8p7kEVX3zgpvbINEMsDsk+GH52mdsFAiE6z899zld7x9NYQ
hDXD2pL8+BqoZvFaWKX4mer6PA9m9Wa3TRuXtrIP1ejD9S/BxWXVDLVu7L/KZj7goB/vrj21qpq8
WzEkh7L06ic7VeJkZ+4Loq0mxlUh0aqha2R5J4x3Gs8+oFDYYeKtfP1kyUU/XeUpUWVl1k54i8kW
I+ZDnxfW8z+/TOaMndvVmhADpv8yODis5roNzplT+y+qubbcY0EbTHPaBlph7nyfNQMLs7oNrloj
0yunj7xq9iLpX7O6WgA7ExL2qOV6GNLF31m1Ux8qLMonGlUeiGgHzl078eq5uqRWrnfiss9/i7aR
jwkcsy5+6kpmiOF97c6bUxm6TCsbQ1+pXm8qCiVyIJkoN+YI482drbftm4XfPjQRND2ZFVK1yc/y
K8Zg3znVm1y87n0JhL/X9Iqb5PrLOcE+MC2fwOJqn+lZc1eDHt6lXjNxzYN5DszR0wZVLOIzIM1j
23H9wvC8elahH1KBhqr0m+cBw9FZyzP91M/qyRaOeiCW2txaQ2ohzGWF1ZW3rWAsdjaACSLIAG1g
x7u8GAetdvsH1lQ7nlO3vgDcvzIzQuW2Q7l1xGp8LIIwAT158Sbaca3AhwjX7OyqFtdPXDxvHPf+
zu3y4Qx4OZyNBg+cxm/GZo/2sOm09Ka7/iBWF2kcHmwxtQThrNZ8LBtBPuL00KGZ7QOJslIW4k4z
ZgVQQmuN4WifiSuz50SM2W5BqXYYqja9z5Yy2axyqL9Vd2z9Ey5MEBh+kqpE/vMT9b/9zv/6Z1oI
jXfD8/9k+uursaRIrcsjzIblZelRyVeWV8V1SXl6SvH4Nm2YuryhaO6snKp4uFP70PdmdqGSnkCP
V31p1FnV3Xpr5ChdmXPFZ9eKr7JonYfWA2ts3SDuctO49weOZ/pQs89sSfZrt45/DMqHpVvcD+36
6ppNqu5zy5c7o6eTh5qpOOhM62TWjdrSCNvdZzo0sJx8RYjHfC0hdvkaDNffGvSyE7ziA+rqZv5m
NwWwtaAtxpkyCOJUIv4BuRSzsu8J3Olf2u65cfLs2R5GdOimD2JXuhsmw/Vzdd23suvnx1TSAQ0G
2sejAAQuqnt/nPsPk40NN6j5MQn4I6uZ5Dsl1rYavfdlbQXHUJJt//nlnOmHFs8GImLYeIciwyBz
mOdxR52Aeqwnu6qzqAvUXY0yCUPMkD5KA5Qub9hiZqt4rXQuPq+8+rN06UKDUx9XBu6LhkbisoqG
M5AdLUqzAvFxBrxrkSiPtIOOb28MYOcQ06Cv2xKi6HNicyT4/nST4OCvRw3Bpa696eiZ1pFrLJk9
Z+OU6N2LdgHc0MqbhosrXL1CO3CJnhYhGuIIkyCaDdwVPgseCEkW4mpAzJCRMVyt+a/EQ4bWYsuJ
YR4nBSk0D7GA9lJazpwVlBuR69jpk/SImAWvgCgONi0BUWFYxK6YV0OWUPnO6RfvJqvkdmkydV6n
kdK8zD8rllPUGNgKTRb5uSTV3nLqW7PN7J23oM6ljgqBzGiFNXL8dQoNQbt2N6IUZR8Hw6SggpAA
2SLaY+DFFbOtmMXPpmzuEh8LOJCRkfIaTbZDqoRNBgIJRLfZgAsCDbEFYsQafm7H9dD7xoX4OJMp
ld4l1McUqjvtHTOEz8lHnH9Rz9Z1HoD1qoPTlJpElcyv1MtCEc7GGts52nphkFWKJcW5rVSRbQTN
UFPJxDJomdxqoKqVbaWxgch9R/4xVA5hGrj4uLbNq+xKJupxfTBH/wcIXET+jFSQyffeXION0rpX
LBU40rXaiFEybzqZwW/pyKkIJjgFQu8I5gdNQNJwnAuwbtiqgiwjh01F/6X46REzpksWxHhLS/nR
ZYnaNCOuxRrlCNGHZLH3b2NuNCEuxBdjRHmSyLHZBF6bb21iS8a4vRpsZcZmBMJ0RUqYirhb4SXy
zzRIR9IWcZShezvP1wjuYRz+2ND+AkRCl67ZI3ivDx6puWmLtwaK2Iy7Ym90RXfqiRsxWxYRaw2+
dch0Pri3olqPV34hFMjEDCPFHaOyD0hkFCNl/S4n/Bjj4v/SWliosoucvMZSMX+lrkmLOCoP0MP+
pJMeGhy69OClYFue/00OVAARNt16RBUMeDuhRXskkoVzV1n3pO8EMazqvCfWJeV4V2mr9mU9vGKs
f8tyrgqVfsl2iVKDKgm9WhDOZkBoTvAtixkYjsAS9CaMWULDwOWV2+o6sPGzK3/OLgzXjl0Yq8oE
Uw4qcCAn47ejSgOBWl5tKtydpGx6G9elHlQu8we9MmfljigG0h9rNkA0csB8+e3quo3ZhyfHc6DX
xDoTjww6a2A+cdMsrLEItIW0o56c2NBHAxbNqnykHHurq9Wkq6bNQjspYzNJvsta53Ys2Ig9l8hO
DkYEuSJUOkqBcdSxjenoGpJNLcvvwcu+cUvLKOBRH42VBsjcAu6e2Kp8zuaB4z9sR/s0UsATkcDK
2dqjQAc0IVtqZNcD8ZpbxlCAGmjFFmeRwTKF4DMLqyB7MFyIG51XqKUK+1i6Wjhlnk59fWdf5x+i
acCYwkGVsTMAL02uCuIhBS8pfbRXbklgbguAWWf+XiYYGlGER724QzmLKTdnGhq6cus2AdF6lQlI
DUiChJMh22S+EKnDanVNjVhtxNpy7MM+n0iSFbz9CT1Rm8KSYV70BFPjaU+mmgJ7sXE1w9mTqfCQ
XYuBepecpsIdOR1H9Wu4ySNtC3FR4V6mavPdchJjD8RAasf8hBHxzXW6r0IId2sbWAR1/9b1VM+U
YV+Ej8mwYWxhvCSiA1CnRPwLrDThEq7zMAvMR9Rle6+wfpok29hLl4SWtxS7heQnZVnMOtwpjKP+
B+rdtOCTHXoNbKE8pI794w9TyYF6hYeEcRjXjm0qQ/I66sSS0c1WwigQELRBhfAVVJA3fvZDvzO6
t/Ua9nKqiUoJpyH5Xkbvzm60Fo36pnEVscyXasRf4HQkU6vYzfVtAuSIkXALGM4HAaNCLPOHVO2t
EZAt3rrsTo5ffQytPmL/wJSLodFuAAu1tO5DttUVms8jkSS1bzCGADUv2isBIA5N3+rJL+vQqrPd
JF19g4BsBUjVNPLe5k1aEoRikvWN32M72IRbVyn2WeTjGPWMD1RsZ37jseHF27LWBFsS5ePZjHJz
VrfJjCW4bZ2T1gJ0tD3GvqbA266IVdJrDEXKcffKv0y1y+c5FCX4WoHTrLT3bQAJaPXTS2pD/+dZ
GxrVEqBvkdwRpp5GtZMVsXDyn+nKqM9icDbDopGgArlR55lPQJLkizULgTDC4wtyUO0KiHoYzAro
uG0bHlNObyC9sBe4fUdLPSbp+mZc77zEfDBt7TVzjDs+95cVcBGgF7RKyDNpCPBxpGmESIHrTWOv
TypNFVG8nHEBSh9hCp4xa4ztMqB+2UH2bA6+vdkE7XdOiVnIqEO8MA+sifYjJQ0oNGwMzTiFVWiZ
8qgs7O9l+rGWqtvkeptG+djDRkte0pK8Sb3VY7S+RUi/m1Bj5FWlzjvMcF/stZbM339+8Pr2YmXT
V2kEf16JNwVvAdIBzIOdEXeLQRey4ABVNTHKMP2iqPZOXR86TSGTLwvGn/m8JAYMcr8SyMaIZpcT
RZIDESKjizeroNUr7mcbG4iFSwV9EgzQMdCDL2ikm7yeH+de/bTD2IRBkpB0TmTVvDZlbJF1jiZx
Z6s3078Vc7PuFPnJKI5yCtRQXkWYnyKnt5r9NCafepYfkGeTc+zKL2OpN5OBQxZ1URqW/V4laJnT
1tOjbum2+O12uY5VrE7d99WYgVHJZQK3Qi7ya1apxRPa/gae8UIqO6kLcBC7Zc1f0CTPOX+gp5YX
T6hbewEBmY3yd/IQXec+Oooi8SLuHp4bCdfgVr0ME/tUJb44BKm40dJmX9f13eJvCdpbI7652l4C
EhT2FeQSVtT7No6BYT9m/sls1CNCAD1MDSsaa3mbkGPQX6PaSPH+AYxqgNaRAhjDJ+7gl7zwx2jQ
/4u9M+uNlGm37C/iEwQQwG1mkoMz007PLt+gctnFPAYQwK/vRZ3TUrdaaqnv+8Yq6X09YSCeYe+1
HWaCrT1sie1Vm4lZ2iZOLf80O2zmfexmvWjsrasflWmZp6aMH4NIaJDziBq+XWo93K3VF/39jT6H
CVgBs1x39iY3A3aswa5cndr4hF/HvHxADQzrYaaWCnqUS2OE+QZinwujL6RW/tD+itcobz6C3txu
SdcOYH1HY5wT6GZuxnjAkM2WDqPbcBr73woz3U7WBcEAVXpI7Q4rWrLuSerBDTOABFEGQZFcP/QP
trO3634Hbhcy3DTf0rG7qys0+5H2f6JGv9lR9KHwHy8dF94qXqWlXmtbcPUCIIA4dHYLZiLQHSB0
5Z8awA9EE/mFFaQusYJg/OXS2vmrmRZfo/E8R4iYcgUtYmZH1fOIZVSkzO0YU6RweI1e5Tv07n9t
0u0njvxDGWN4LvPm0+AZRiaeHUfl75esNd6WiRmtGfcUehk788aNnkop4R8tai9LD6FzvWylNeWU
O8VTQOuJyMrdQA3yNo2L16Ca0BgzHze0hlPlMeYokDEeezJBbp3FG7nBT/ZL1u0NfL3+60p/myhZ
/lk0F6BAM/wMmqfaUwckF2Rz7lmOTb8frKJ9po2Hfd7W7pfHpubfpzvCASThTL/mcp1qBLa4ZdVi
HBABy1PgD9V9OTJrZF47viWm84OcZPw7H2WwtH8xsMW4upPyzfItLAnCju/pBo2T4o2AODOPbnow
FixpvferW+Zrt/7AJeYKnBbjl+2vCHHI2s9+5U17baXL2bF1BSqBykJXo//s9ygVFS/FP6t8/t+n
Q4d+rGw7+BAOJzZlXHHT/FWPC0U3kRTJyUniV2FLIiH8ZjOlw7Xp/B8e4WQ/BwQopOmAnQO52GLK
M4b6RzqChI60mvH/czSMBrKLVnHasJzVjoVjsRq/UuG/NBZYKNfu8f7olIAubmiK6dNSmWhGHRyr
7qjZ13UY7ufxVJAU6wqjBC2Q/e0ZmnF6mGxtGqYcrq3A4xOWVeutcmoQAXN8I9UvrGP7jrTpBUmd
YYGEsoDZCLmdImOvMMd9LKn45tadhhQ5SXRNmFTuVu+XTQWQqSSsB4W6MopChl+HwsGvEHn2H9cF
ijxyfSBMOIfGuM4i/53rTnEv4IxYD8OhZBEr6oJYB5akbW9sqRjgcHTJE/VFfQSo8hfZGbsDMa40
zYDV//hsdMgYe9g3uyCi1hl520wOdXDg002zbY3KOLs1NNWZfrQ0BU5pYw5D1XknZ+shs1EcZOlm
cRDdJTY6KLyLv3weIO4F2r7Etv+Mtffqs+ApfO8tHUz8vdzufYlyAeFY8ZLoZcXzDKFpVpCPEo1R
iwk/JcCbNHtkNaWb49b+RWH1rjPbvY6+2WzMSjzOiwPwCjWN1aKZWCvdcsoVPH/nRSIxCmAGOexA
D4wtkVxMGcJR5r0Hv0AamZqdRb6pwbgpRSuqSmPXy/2wyO48j1hk+kLdN9I/W7EFbzHG27ZOstnK
hW7U2jwnOOyK5TFBT3IJmqYLe0nP7fkfjT+Jh5QEq1K0cqP6dAqTxbZDz8DzhfOwuLPi4L2adL/e
WgoXR7wTvftGKFFwSL2/y8iCsvaD94lXdtnRWnbFiCMh7U85Jjkx+KBdG2hrfi9Ovo1tL18uMWi+
0dAXNUS4zWAYBZhAw76cHtcDRxXd8FV63A+OSyQqVyLc5obhnJreCr2qO8Q2XWA1p0iP0gV/lKaY
i506nDr6aHXyC7GErSru7N4qdiViLjZFrd4lZLYwMNowloQ7UvDercuTiwDZIhu3Ug1nAbNiXg8e
Yj8fke9CqzSJ9KsWdYSUkJAYNgOPVkGZb4HvZDuKwThrHuIK3uo8QvbrpvJY1CatuLVHXkC2afoR
4LdY1T1AIW5CjvR305rSi1TUUKxT6VCcqENqmU/Pmu38lnhQ5h4UE03UPqCvWhMER42e0r1frPGV
CSeyzwoWRW/6cCWHH8mWdtvm+XeONBNCEpHcM/27ndAPpS66aoSID750ntXsaiby9sUCMdq7fyo9
ECe1rHC9pT0Ezq1T+VMNzWlE8Lt+zyrRr9aSP9izuDgplFX4A241XntVUvR4DnJDXOoIXq9mzBxj
ENWnpRwIYsWLXRM6TMtqbJsADoev3K10nY1lDAEVf3uOGdLrJq22dNu5xaRwit4jWmLWzBp6WDuI
sKi9l8Q0fhIV/QBGfWYVe2yDwqAxT1+SYASnUfoSQYewqZdMfg59iWxeMWnNBAkeziWtjBgBZ/Qq
anFEr3vKINCBmEmR+OA+ddyjTB8kNBAuRHFmMDhv9BS81xPyalla+DabGM/SCjEqjeloTB18a3Fw
GWlTqJisV8e9Weff3Zx9Mgd7SytM7SsRRQhERd2t0zS4RTl8QUdDzJVlj4snuPWnFvaHX55RDW9M
+6K16710eHJCd/gKrMnZjIX0tt4sp2M6989y4p1XdN1ftN9fBszG7YjESXKmzsvEKzaw/kROUB/H
NMhhxcavNAdfAgbtfjZR/AFFrvdQD3/brAsxfUZiV6g0g/wwqHDgb7Q1exCmQhS73Lav+YyStXSm
hVB5l7i8rjkwZntaaD/GiGlI7bn2zg1QImjuHEblzIKYk7PUb1D+AbmQ2nlCcDyFlab7kTgOEFa3
h2Hymhucqp0uP+YMJoQWxm/BbJunf2PsYL9wvR3/T917N8uNmV2CkiztbJNO1UMXWw6xfTFDDO/K
gNbnp2cg3yS3isVAJuOvZhjOxEO/KDQWWHE/dR9Be+2Lv7IRNJI0H0Y6PjNu5azFywku9Y5l5nJ1
q+YBOW2VsRGberPl7uL1kLdFhfl1wTxpAbnjFdQCw9wm1qfTq5eK36u1ghdqENaLkiJpBTtRPnPg
EvhbwWXZVAKSMwHuxWbOtLmDpJd4cqdZwzAEYmAZdN/JhByhbY1QFxQkiRiOy8zfZS4uy2S/tM30
FUxUuM1S5lRZFxetBzQLBicSj8KARQWJE5qWovk2nBauQUwIC4Cve4/+DrPmg203r97C6dFFuPnQ
km9a+29XNUS7rcGkec6ru7Tjh4YYI/ax5FSp7hkrrqTyHMARjdTKOGL6OANn5ZsH1XkfQRGfVM+m
jQDrm+2iVV4v62/AkPZOBgmXuhEcEPF9rN03GHwdZuZKbOoIlqExUxRU6toBlHaAxwPAImrIyvdx
DgfVxe+8bW13Z/nLN3wnh+IA2X8ufgcGX8ZHm8h/BvIV5X+zqUHJz8CcyKRbE/vrPDndWUP1IEdF
lqT8Tr3ytRD8BmrRY2iwCUl5baeZZlKWLdfEAK40lorR0SKu0H/YklJhLan91s6mfZe0P/NIL6Wn
6j1YOZtBr2n++hGKCV7GSct7OSR12DQDyKiOhkvPOO4l5diYx1wzkMU4zp1p41YzVLnSxdPB20JE
DKLQo51VM25bf+bszFa7unAv5lg9jPPSbTqRf+5iHruA7K/KW7pwEX0RFkZyTSaAXmPJVHPMQoMO
v3LW0Sbfyo3uXQZrm2ZkCOOp4Ry55Qv22KjkSFlIwAtRWK4niukhH+rc5zZ3wqZu7V3vQUQZaX23
hLU/6Hr6Cczm5DbFa+GNz5qNq+mKH4b+LCWRzPb2oXKIE2v65hWhC5rq4tll5hn4ifrG7wNqpfkk
O6pFrMULX4zmXYNXeVtJgD9TvJIzylPboQzoXdpJM1upceVIyQxmp0EG0TjRvMODDlHOYfvsylu5
GI9plbNIsPL1znZ3wTg5TyBF5nF5MjfF0bZBsNTVfBn8WkGKHG7wVS64dDUhVMkpTVftmGeGpTV/
DBq3ZYFcCznS/Tx3FyXRJY8N/aRC/ksYQrPNOMo20YyQEcztHoMH52Ysov1//chD+TvpKryVCyO3
CQGssHqHB5JAZ6dU70PkHUdgkcR+4rxgRAn2nlylCWZtbH+5DfNDa0wu6TgzhFYshXl2B6gDeNp5
+wzpazcibX1ZWuOnNxSPcZCCcYaQjcOtC2FKo1AZ2mQ75QycJJ7zzOM9MrWJFbIx0TPILRf36BgT
AAzofZVCFy5TO2oohqEG6/rIrcMFj+iOwVaNM9k/emMLHxk50ZY5Wsshn9yjUrBPCWEgnukYiKH1
tKutJzlk1LiWy3cusve+N3f9Yt0x//hMzIBpHPp5TPw+k/bG2CnYh0wH6kdlcZjqhPlzbo/frItn
VhHEObBl2VRu/C5UffGbX+a6+fKNEJzFYRyTb0Rx5V55mbVZYwa26BLuCxtY2lwf64WfvMxTzCjN
LxVMl9hSH9NkZXdj2VyiGmixj5OcvSUkTn75FOwBTZg/7hDM4UDpGK5qh3azOBVuW4eRlX5GUU9z
GcAJrl0e/UDhWy/MZUuW2amok0Mu1LO/DPtC+n84AmikfIN0s95lkZm+0emkGzdIrkvu70Q1uPtF
NV/KUgevY1Ian+gl4rPjDa/QYq7S9t78BXGGOz9HPLwMjE5SmQ8pRi57iZ/KVWmprEnuZgcYmYJl
U+buLpkGJtqW8Xv9Gm1Psdaa2WHkLe3mwdWI8s82RXuIQ/onDx51YVxzxv5nZ+zHsA/o1kgc0PXL
5C0PEZaPfGLMxykPOPG+dLq/GXSsbbY0B1cQXN4V3Zswk3uT/YgnhQkTwE8YeDUIhjUzEsk6oDKh
4gjnZQKzF+aRZr9dfCnSKDdwBZmMYqmYWYRu+1EjQjMzsVFTsS8Hluelwbtwlm65TT1aKSLshRt/
r48nEP99bcB1WaSAzIqlDCzR47wSOUguGcMYaZMxjr9dj2qvmuE9Wn59DmLjaUoT8IXsfukP4le3
pai3fH6YbsC26LppfGaxtF3/6qUr2UR4l7rFDaUM09wO/nRthfk645naOmQ1bIYROqxRrprLArNU
h3oguMsKHumlw7LXsUNLWbfwbuMR1oG8g//5YHbltyiTCmy1uOQRRkTSeXZm6yS7KpNXY5zwTRUc
rZPv7ljPfVd28cT/RvcJDqO1VnPSZLyUtT7HwS+v4z14gMT8R6roIdXlSytHBLRUAC3iwwJTdqMI
hGAdyjIIsCTMPInTsOboSWT5bY75Ti5QOZKyPhkNoOfJd7ZjzPzZmqcuLBJYA0guYIuBk2AtuIsS
VJHTYhtbhXZl646QuDVfzXIJBsyq9Nm159BT4xF4yboqzNOdW4gd9QAsvsbgoQS9YxgZhfxGlZAV
FgPrwuq1N3X6R7N+RNCZxHsvqreiKKPtzFCOjXR8L/0hOKjFfTbG/ge/N+r9DlG8vZT2HTmAgV7Y
P9q80yvFtHL24QrOsAPvEmkeRwEMxunK+pCXV9c1/qbzzEwML4TVsxWOokKfmcowW0aDGTlMD/uy
rilfZX0yXQphMmugY8UEBIJewzJxT9OD7yJn2KxNf79WptJx/0SNTTc/z3sXd9awaPMO0UoMBb7o
BdyeedhbipU/CaUcMHKbDrm9IxSTjTjfu+4D62n1rheY7pE9L8zQwdN41fJTR1bY2fIlQFR5XjUO
Vuk6W4OgklNtzsDqvisehjBgH7hjHxGajvwYDNZe2n9hL9MxPSt2jd3RE4O3PczTxZY+O5kl/ttA
8uIlTzOLrJB73/JOjLJ/qfw6daK+5yHWbftjL1ZxXIZrHmTNjVp+JxT7Ar4faB5v7SEnjToy+DE8
Tgu3uo8JWGTUOjsE3LB3szqq8cx4EYrrLhWasmqbdJ+WHVinOF9+WRg9h6AMuRYXxeCPlMLkFbIY
DPCcYTHipH1Gzu1R196VPPDrIMUD8ZrpVtZcpiGwMPtJlI9A1jeT350TMMUbCBXflZ8xZcDMlunm
dT0EesJoKB3LWxrwE3qa+WOLaSTEMdqFrB3gt78Ks7lGRrWDaWOxaaKZhpu0sADIjzG45jAKoq9k
UQMSxurzn3X+/zMGXv7vcVn0Qv8uFIwEYqj+z7isoUsrgrP+18Ssf5/yPykD9n8Cj/g9pvEWQDTX
IRzxvykDrv8fkxW7E5gicB3QBGQP/jdlQP7HRMACZUC4hM3BBuFnUP+VmWX9B40zJLEAYIAQtmtZ
/y+UASGs/z3oDsqAZ6FZCoTr+VKafNX/Pa4vZVniVkr6QOLqNbpmjVxztYOOGz+Ca/A8FNmMnMa6
pURdxjNHioiW+6pDez5K5hNE1YNESmEuxmzIJZ5rnXlsAdFI+wjCFPXobqV/OV08XjonvU22Ux0K
CEK+iaEjsNBRqAziEx15BcSFBA8Ozjww97IrDzg2WA3ajJsYnzxkQbmEdoYxASDqIfIqxF0Mh2jr
/9qDqvd+rm4ecpawnDvkP058gigEwAAWroiKYxmzSEegiBL3ebBqJgDpi2HyZpRB9IJ7DNek3Xug
P1H/qAkAv8Ck7quUEsAKSvQKgLSYc30EU30cWkoaZE1vcd5GLx0Kh2b46QORnDKM/Yzu7PEwV4bG
Zzn/2IAoxdJ+xtZDCSgMujEuZNNqjeviuveF7Lcdc/NnO1vSQzRGv+3VDJJIuYkdF1DdyNBoTjCp
+Wm+6aLYoZak9+dI+keCWNOrgEhLubcnLESL2PVt8ayb0r6XcTxsPRXG0TyE0cRnxIAADub0CugJ
Lqxhj6cSSGw88NuYhQ8ZINdbBKrRoQa6H9b3w4RDqiYzY+yZdDGbs6sMuT6+7gUN2cSZGJqtJUhN
fWfNk228xOmOliERgvenVDJlD+A179AiHLGoV/Qx0UOi1B8b9chmEXF5IrKEIt4FEF73v/0CeFpZ
8yfEj+rvc/OLkDOutmhftDcG1wjXijPW5s1Zvb5NR3CPWo7mbJuhRaI1qqf84ANqWnHN9U7+49qx
eG9afIKoQvghZvCcyId5ebd0pW/uTJhHQJQdY1TP38nCaXZNhKZ0Xfg1rSPvh4x1EDosy4cPKLCt
NkUw3InIKVjM8cWUB0C+NnsGrs3Fnjz3mFwMVBJkhlncyb049Bn+sDhT+6IHD9sIpg+lv8C3yUgy
K+vzgH1tSzTTmWuymwrxQrhac/JZdxAGSRkX509d8Jm2hsMSKQq2yTB/JDbT6JTKbQt7toAVBw7U
dMn9JZXqmjFzJrl8x05XsS+0OY2TlN2DaLjTILTuSg9bx+LhHlvi4OCvWlA3IwFnkcYYujYbQ77o
717iKdMexTbarILcs86ytuglHsGICLhcBT8xzqGjs3h9aJO8t+5No31aB48Jf6QQSJQXd2no0eGP
rRQ7J48eEbj8Ktz3wr3X2nmLkG/vnSHLwymu6BD11nNSUmRNXH8mP2hjjw8WxDP6n3yCvrMGg9PW
loqIO4R5G8ZQzG1zXioAQhLNZMYuW33QLbKurCa4QcmVqF9xU3vOq4zlxlnT68os5gFU9qWy1Ygq
tjwyk79VZjo8oMz+t+7sgu6zmNzfoiq/x9gad8waPFCbPmHmrfPhem2o2/KX1wcLVC88l6Nbp7i7
52GXEs0UjuRIpbOFcZ8EcRhreLNh6d46xC9ous1bjJj96sdBtK0N908GkOqYeNlrVjN8DZY5zOqn
srXIWgncad+44otMFCCGcX6IR55jPTIlKmTy1kBa2KaCmUfQyNXFsipKyVHxZ/7Eldpk/rF1bErB
SUJnzNR5dLr3YUVe2m6wGfwu2HrfksnAOsEW2x5I7DZHw3WIo+AZqzErguU2JVeodaxjV/7Cumme
/EaGrae51fRHAQ1eK9gvhtPfAjHd6tUj75P+tOuM7BVFfuWnd1Fh/23z4K6Rw3NRP1k9hSqUbCRi
WfCDXPrcMUvcSRYKSc12VxQOu243uq6ioKmK531VLwqHz6Tx8OKe1X7GeAJflpWJfeZys0wdmIHe
ILRwEEyDG4FFobcg3DZJh0Sa7I8M6Hmtq26fF49uVv/INLr5gQXnwn6mQek35mB9thjATai9tZ1P
59TGiEuG3FGwK9vaa/JPrfe0YONWzWgT44K7TXpUwz0aU4FVsPWMH3+Uf+Mm2tvpI7o4jLlj/VhY
kE45SH8605B3iy/fHcZgLLnWv2aNrsXxfiW8f/CHtEck0wJFYYRPFUC3N4mEOReI8lFjxY4ZV8/z
eK5aFAyQTIeA3I9Z+b/gG/ImKJ7IU1muwvDhWFnO49Tb05aF/8WxoHgtTcc0xzhCBPsknbw7LwGg
nsqQ5m6Zg1ej696Gq2GmzN+6+EEOFlENWMGLYb1/7ftEMUSJ8+6DZqbapek603a6OdS+fR8k7aGc
BPaBVGdbl+Zsm1ZocDGVHdwm+XFZvNogXoF/5uW5m54J3LrWpYml9Fj1hPIAuHsyh/kJjcBD6Q0n
UxifNfxZJ81/jJJTEE/WIpynjPGRjJp1tLNcRpMpgxyf+H3ZLk3WzDTZozBIXpbYeBS0nWM0Y0de
jnNl/o4NVAe2QGOash9uirCv8fgxU8erYx1sEyZqzg6JiuO0xPM154i5jDo/k5LWDmAiSv8dwQiL
lCm5wVuvVPmWEqC5gPgvHAK7I1zB3C8shONXoEANBwBvISavt2nmaFqW6yLc5xywuBquXhr8gokS
H2sGF7sa53iukR97saLIzyIictrmok2QRAXzb7D6CdRKC5WBIw3+N1B7TjYBnOzvooV0kiALwpUG
odxyD6YB21Tb7XK3zvC4P5KaHBHDg+TOmYOPumd3O/AaSmIQfSmaAbJNn9zSefHgxQ7V9KoFvmnX
f6V+C7aGxqwl699lPB57HqaeW8/yMe5G4272+y8No39rZB5cVXhbO79nLlks/F2ShJku+w7OzWOA
XYE3lX0vRPKU6GDeSklwxRjscf79cfAvbEqs5iEUPWsv+i8zAu8inPmga0g02sUDBiQIqQnZRaK0
e8rB9hZV3lvtdOxmVuMyukFuvRPqRBAidZUigQe2rBG4AoBs7jpWSg7bbh/CO6Q7pCcu17EHPKq0
OjZU6vx9Z3b0iqi4SsF+ilV77qnKqkLPjE8WHQYeGtGBTbaIVOgl80/urdDCjEZVax+WzES9yBIz
ORh58KQalrAYDaJtF7dYxLCKU3+SbtgHj0gsedjjiR4yWEIh+nc14gMvvCVMBqC9veXuJ+ahe0Xy
yqjopwP2ayy6vm09mdfRtG54ct5cpBY7w4eUmRFGgTiJIWzS4k1lNNC0pXfGBxqzrWQiXMPDZU3P
WJdVz8CS9hW7BfqTsbhac3yMi/Gvb0OmbLK2Ok3KUFt2kg/G6J0MvFxMQijtSAI6DCVXS69uV8N4
7JR16uOGJDze2iXZQYibwHHaEBYdH82qpcTP3AGVMoSiOWCsoSXTfadEYFcvD72DJquKPzzPwBae
NtYdSRMeDtfRyAk7G7p9ZvsvLB/QqiGDrcuEktGscJ6jN54llpGUwr2CPihTcCq9aTDvGXP3Dv7L
gTIs4z02EJ2Wb8dFtQdD9Cyt2U+J0vkZARZYOQuR0eFMmMqZbNCNPUWPGSZ08OcOuQHxq4/dY6hE
deo50oiRY6WHG5ov6b767dtYW95jkf62DCyQfcybxsyZw5p9ToZ1Jz7nKAPPnsGAmB0D64IUZ+G0
Md1Ede932oWmyouvQVKB//gvEk/eV+ZUHohawN1R6LsR3EA4PHnmNJy/FDk/Zl+XD0oPlAgTx/PE
ozc1wJHTBf2qZxc/Qxc/5oMRgfGBoN0s1q7Cx4Dc5yPPVxkIN/QuiS9OLFQY5aZcYwMJ7WDgizo6
+GVyv7JUDJqwcCO2bhALCHeN3rIEHVwxW0QoxYu563AnkNLpqTs2+UhJGBGioKZGypPhy7J5zc/s
iEiv97ZMxSwiPnigDLcrQ21fOWuBuYOLMSJ0yByNK2INdTio8g22K0w2NG8RO1fG+E/5akOP6uTK
7uHilGDbx8pHTtJA23BfTeoo9Nrc2F12hJzyanXp09L47xGIG39kvtXHsKC01+C9FZF77TSQX3MV
Co5ZvmkIjjvzbYl5LovzoosJLRtrLhWxnEHnrMMi8DigB+NkBeZdWpfnJG3YixvDTxAwwWFCQEq8
Kss7BDB8erkBXvoLv+AUdrICDzUVoESZPpc4fRFLsXIEDnDyQItZTbAxG87qTHV/IP3+smHmAH73
hj3KIrjDxKvtUp8r1bMMsCqVn9D+ZUaNAL1JvYM7+wqLwGq2tgtmvUV2kV78qJTz3KN9Oswp/QHQ
Hmi9KHXaJjlE7ZIck06C96rXkyYQfGC/sNdlL0MnYn7ajKyMPTvFimFOW/rc97ZMWYmJl8TqjGPd
yU+/DaYTdq1PQT6W5RslbVXvhnUy3WbWHFsijNKnQPSs+9Pu4Lvjs22M7T4jqmDnxWN7olJOZPoe
yfy3zhGTISPEYOOytSCOgfA8um7H2Bsj2mdQ28dAQjZlqgsfAUl9bYqP2YR7ynAcipV9pUXHkEGt
u8gVANqyZVpbdUbANQo1ADakDjl3/z5IIcsjHnfsHG3C0V4F/LL9JHrCJORnHH04Ru88R2Batl3J
q2OGemsbS7pZneomUWu/rONE4BmwBAhHCVSPSyDSm4sQEf/WWm8u4E2dBMTzErH8Hjx10lV9shtR
XEWpSkRWOsOHbtTPtYNxnt0jKNUR2ybq4EcwfhEOuwk7Qf6F49BfhWV4JTudPRDAam7R9MT4ZiwO
Rfg9yF77+4F4nyv+ofq2IsotCSmJEPNNAj4yVAsvtIy4tLMJWAfFr3cbase9jNPAByORF9/BW7ix
5NpkyBLzlnmFc7fuGQvSs2Rs8U+uCQK/YONgxDx1peLVwZ15+fevfx9yl9yVvsp+4mZi6L1+aOcY
L5lKWC7lwrwXaRFhGKgj1sKlPTKDToO7fx96jZP937+sLrnv+iDAsWtVTyNE/1ZVYKkrfDiTWRfn
OjassPQKm9zP0g5FCaK5RCqw6Zni79inP8xUKzdjzO9xPnlbxv7dQXC2qkWJo5uYPRVAUG9N88PB
5/dUOPMIhCSHgEzdtovHjErXVE2YZejFekSbD44BRNavnXM0pSfpV+6TnCbnXLHX3aqkGj7AMMTE
iMwaTQHAgwbILR8KL0BJC+j/gAu73dd5i5qkiG/+vESHySEABn0lTV7Nq55Rm5/d2/hY712/ai4T
GDpsVUm/seVYX2K2A5cmqP4ktqcJtxmsMx1OTH5kwgrK6QnLNciBZiHJNE1nSyYJ92Esr9OmoZyk
DYejiC8qSVmHZjrGxpB4m0z45wk51htF/nvp99aFBTIgM4epRgvw4RyvzPmExxoVYtDedcJSeFg4
Dlr2J2CoUGMvQfXE0zvulWrFA/fwr4m7/CatfS75sWoVt+dSHgdMQU9k2MrtsOAfmZDlbDXnA95i
EWH1TIyXGGhN2J3touxBmfn6wS8YlkceRiy8uffV+E3Id0qJ3aUfCWnxhyxl/+YwqOBRDZJjmsAE
7ib0AcipqezJqzm0EavffrD7XVoBXS7R4+8m3I+PCLrKe5OVg80AZmu6ANbrMQgJLvIRlzhgWvAc
OmmGHfkeHU16NroRHEU+o1nV2fBUdWOY0w8hPdPNLsO6/hg5NyW6GiFp264W/vLBHQgoNXxAS7wB
a543+9rU/XTUdjNcGg0+U8An2C0uvtd4sYkUzqLLUmUnmYny7p+P0QNMsm0zbwgXbc/3VuM9Ubaa
pxQK8v2/D1MEOwCVcnWT0rqXXTK/dzkUDCsLhjPDBjYftkY+kVlXFRuAb1h1JZV38bz+y7Pnfp+C
I3ibeHWzWuONR9OZX7vq2cq7AelwUZyI2gO8pdrh2jfkpzDASbwXrunfqdDQjlmzMC2d2n0/8TjK
DOKkzy1SWObG8LPf01rp+isOwGgBA0QrIuC3BbDizjTa84iYhZJavC0rU4CA4H7fa8HWuO/Tky+R
JSx2MRPlRF3F5HF+4YD/FSgyYQy9Hg5F0H0ApQ3ppCNWTmPy6NLIw3gdX2WefDVzC2cvisOlCYzQ
fusHFELTP1LCykwoKd5wxj+o/li0uPG6YfSuXkknWyj8rVGFi3nYEzJI3pTv13eDYmwnV05Dy0Vf
esI7bQt/lcyi7/UyguVCyjt5Aztl94aTuI87faH1PnUrESKaVjbESomIwEWkKzei1U1zsnGJj0Wc
htNKlyjATLQrbyIWkCesHKqH4yPQdr1JYt+EUBGAqmAr2D762NWblWLhF48se/X6jvF38Uq6iFbm
RbXSL3Dnd+BbV2PwkoBKRJoDKNWjGfEIvLPZJKK1xbHR0rNJSZo9hVIYzHJX2gU7rJXBYWbf7cLi
2gTOIVdIx0rrqMB2GCu/QwI4wz7Pl4gxqAPb1TCU5rAZh/luFBmGQAmdc5pePTLB3i3uVbJeGv+k
0eeddBMGK0lkWZki8UoX8cCMmCtvJK4HzDUNA0qjwd0XN5R2jW/dYIm+Syt6X9VrDQR9Xj8Xr8eO
5emAW21ElZMlNeQOf8QdxCUycWWeKI45dmBExQNX1OMG3AYrOiXgDJoJ2WV1Uf9eVr6KXEkr+cpc
afEL2kBY4hEaC+TIHz8OjSRIDq1dWLDIkghfu4dTxF/SPacTWu6V8NKAeuksmC/eSn9ZVg4MMtvQ
NadHJfi83nicZwof8jf20cQG3IkQu+eLYx2IefJsv/ggIaUQ8Cg64aMVWVk0cqXSLDOAmbglmfV/
UHYeO5Yr65V+FUFj8SJIBt1AGmxv0uw0O92ESFf0Luj59Pqi0FJDA3VLwMEFzi2czMrcZMRv1vpW
pc+o0TpkRg0x3/IRb3nBq6f5NimgG17ids0hBPsmY/TA47wwyXhEEmltE6ncfYcaeiWt8pFzu1s3
LBTWTLIA8bjFfcQkgiFnOdEoUc8DL95avYEhvKevazWlpwLX41IM2S7yIDCBy94E6ZNqts+sKT8p
Ltsh/HW5B1GT5uXW0kSgUrOBygZK0GDtmpFDGs96/h6y+kic/i5VWnZoD+nOYdEda+rQpPlDqBMt
VC/85cLIbG5Y63xNPiac1Ok+S5uRNumkSPkCrPTlpFZm0bpnppLEb2q/l59DZ8SACVAnfRwtco/L
fAF0I8c9t451To3stZybim9Y1U9LrNRp0KylQFOXhOYvFZrEFEECZqUCVTUqxn6/2C3kndne1wPo
z/wFRAZOONBOnmY8ZcCeOj/7RATkww7Fl5DY7fjaSnNT+w4lJryFTV8wNUsN6zDHWfIW5vE90Ln0
sbG19xPPFhABEqE1garSLKoUKFUGnKpNoFSR88kQg/f2YgKWY4cIJqvcsRQagLGCZtK0qw49Mi4X
LP+ahOVqJhZxGt1WxweSXwWeDnAWCa7wfDRLK9JUrRG81lxpzpYmbhH6eQefMDsodlmg7taTB50G
r2Bw4jcqzFcLeNeiKV6W5nnFgL2kJnzBXkT0CPRr1vSv+C8HTBPBStBg0GwxBwALKzQ1rNH8sJ5V
PFJLmGKsXf5+2IWmjbE9wLew9MkDsagvhIT8hJpN1mpK2QSurBmoSgWroFmTzFpch65mmw0pAsVt
oYlnTheVW9k8lX9ZaJqK1rHVWvEObEKAacmMrgWOMeIJTVNzNFctAbDGNRm/upq5lgFfmzWFTdnw
2ARgNofZ7brkTJNNX5IjJdVGcXpszAkqgdt4G7ya3l7H0uQkHjfWn04z4DxgcKMBlzEHD2cgRZOa
F+f2l0Hz4xxAcqlo0ZRrlK9DO9+RjEp8wd5SeLoCzxZHP4UgmmvKT06nDqoubj7kHaJf96sCY1eB
s2u5imgPzVvaVA9an+DS/xy66EcUaGTFWrZRD5/DOS/Y5qUm5tEJmBRAxWEEprcA1VOarsfTrjiy
628uhAtjGVu6nMnEnqO8IT4CchigviyOPxzQTKslR7IQuc4u+ZzNBoqpmbCL1bS/vI5hK8OCd4ZT
rRCPaC5gqAmBERbvDvc4dgKUazH5KRYnSFTXn0lQ4C+DM1jXAAd7yI0lCEKCKSpGk/195hsvJr+h
jXSCLyhmAxkf44v0JzxBmmnY8qsAp3TNsH67YArqZrxlt5WjesGUPSTOj/OHtQogONhigQYnhmAH
4CimOB6Q77Xs+Ubt7LE3noYuLtAXiaJ7BJTcJcFGQSPbKo1plB0ehQ7lm/p1ud6xHQDs0GDHwXQZ
DCKChiyXG/hJNQKSzamKrOtiwCxSF6vXm0ApcHqMGh/JpwmnShMlIUuaECZDeklQdSfif3tmy9mm
IjcarCLGnmwxNijVvmZ4lTbcytxPH1Cd0b6b1psb+gBwhwGMOvXwyq0ZdyGEXrMBO6YaiZkQIrBa
HJtfRUdN6oXymLZYSYFQanznJtdwzUxjNksN3Ex5MqImn9e5hnHOyTOWn6udFb8CVift5JEgM2Ic
oXiO0Dx9jfWM4Xv2cD6ZZz+M1iUT8s+AnGY1ayAoPqfNaHhfnHC3qUaGStih/vDioSTDfwgwITNa
QBoFvgpU/pu59MirmnyQpd4LffyFfAOWlc6tgFVajMsRuOStFXy5sC6wFXxEkE0nCKdi7JejT0o1
6r7qt4KC2mocaj8AlmIGdTMNTDJYJh+XhO+EVs3AkHFieVSvLLRp42Dc2teCny9nFYWfixK6Bsca
MyBJNKBVaFRrALN1xG1Yw3Ad4YCMWXKN1PTrO9NtoWGvNtRXB8bW7cGDpPoXCNura+MFJyekTPbu
HVTNsYLAjzxzXpAk+JQWdzADAgx6qCmAzs4t0+lIRD9+194TMTcy+US/3kU0DAp6p4bXkpJHDD2k
TCYhXH5mR5HDGocZK9dlc7S5Sr3FW/esmybYuDyLXBU101awnssw31pQdK0FmmVzphQZTmgo5lVG
n84jlsoIGIgG8ToQebvBeUQBCdtSw3oV1F7fBN87U8ytao30JRz7d3Sdg1873tZwwf528H9zjFvg
yrntDZKQ9uAZgFOOh0Qbi0r4wUnEA6l+Q40Vhs7xXfo2/gzyHP9eyJhqN6VmEWso8QCdmD9+N02m
fql9J6EXB+4M4xWcMYifGxe+sT9aD9gH3urx1EE/DqAgM2JzVmxOwcNDSMYAPB8Xqz10oJMLSjxy
IR9atzlGC4oAwfPcQVv2seOyzD+OGYxo/F184iTQtPlz5oqnFl4zedFqbUNwHpHdjQSXWZV3k/Lg
E7+w6yE+L5CfbYV0neQJE99uoNHQahAXVvTUCfjik+i5Tpmkp/WbBVM68YBLJ1CmLY2bFho8bYlN
hfAu9e8V4d2S08oCUp15fbHJmu4Y+7rRDYYt9s+TbMQ+YJenNOq6Ge68AvR1qyHYzbmEUwYAEDi2
w08CK7vT0OxC47NDONqOBmqbQxOw3PWPXUEHO82+JDXDBrdrg+KuYXIrDecONaabXeNl0uBuXyO8
4X9gE/6L9YbvvcD5Fl6ZgrEA/U2M2ILUf4iZA10nTQe3wYTX4OLGaWC2NtRnKEYpPPFcg8UnCOMo
kV5YlnAA1RQu/D0pYeCRh3nxbcMnz+CUm/DKpT2Zb4t7CWNA5jVE88Hhy2cwzq0e2LmrseemBqBn
GoWewkTXfrpNACXd1QsyF8yyxqd3cNQFPPWhiK29B2HdgrRuABthvQd8fe5/RMv5YNcd8lH3fdaY
9gVeOwSwE8aGbQfH3ULQMv8Fu2vE+/gawXsvNfiduflEQAuWc7ADl1Lj4Uc48Xip9JyF8PR8ojz3
eRWmyH8LqB6oCadVBm8+0uB5jwe31Ch6NmUSZyA1WqBB9TJavgoX/lFuFkTsdbvB8dFPk7EEv2IT
kg2xYliNGKgQ9coZ5k9hKXEIavmWLOZO9NI4cQKcR62ERKC4bMzR+yllJ7bgBhmZmO5FTvdxDJkN
/tVN6Yhw74ncxphItm/WOd9d8kJx2W3AxlPH58o6FQ12zlrWXERnaUb+NmjSx04Ez0aOdnfQ9I9Y
RvcomUAzTOwqCAwVcJnGq1fpySx/04EfkMsjSQ9BjFcMIk56o0z7UwjsATW8uVVtxvfK6j/yYF7u
kXpQHU/kdLRSHtDM1Y+VFHcZiIFtaZnP5EbV2/+9BvJ/FqL0XBX88//MWfpvv5CWZH5X9aySKO7a
f/v7Rf6P9PC//AsMxqSbH/pfNT/+tn3e/UfakBYp/k//8J9+/36V/68Ikmyi/z5o6fKpPqP+c/6v
Ikj+k/8QQcp/WGCYZeBbVhBgH/q/IkjX+gdtoqCGZBTkAQD1/1MESSr3P6AYCNv3PMvxbTKX/lMF
aVjeP1zhe6hCHCvAyOPZ/xsZpPS8AJljBdGsKo8///rPSKDxueuvJR0X7aWtxZj19+djUkbtv/6z
+S9qpIeMkzYinM2r0AV0xqqZnK3lEFEbV8JcoVLDt83RpsgjZq5yDlp1GYWnW1dBnqc8U6odipE3
Xfh3poR4ofrbWIizH+tZcE7SolO/TmgZV57bffRmdEwBdohq/CDDg/5rYgATmPaJ++SFtofYPrZV
PMsDVwF/zDx/5RcbOVqPkS+/mE49SdvGNY/bWIb1L13qS+qH96Mhf+eFrI/2HSzYqyvz28m237hW
GIOjkbbNj2Ssf60gw8rGrqMfmF8s6W4iUAUHpsRhKrrNktPGExzNZVA5+UZV930Fx2agn1U6F5na
lHFhAJOMFiEw/A8/xgcHk2Td+ckIuSWY+E01G6OBWwaVoUIq2O7wbwLmCkKCF1sH3Q7h653Vojdy
Jox9qb+LwkvYguGNwLna9oBNEGTmyunZqTK6Gh3rPTC823TO3nou0U4W6W62R13B0vbE0UUKyAVq
YB8XITvvm730pIO6o/6xjV+0Sxc6e+hb7ns/+0RglBO1AY2iYcOMdeu3TGd9d+FRxYi7YvHKEPxs
1eiQTHzf674yfgzsXi0KJ8kWfTUH0Ru353qq0tvOif8w/v60e/GeKtj1Q3KeffdKvXbLOPKE6fDJ
QTHTEITkFe5LZoS3UgXvZdK+N8bZhpaB56jbtURTQo0kTzweniw8VZRW7nXJvXe/wrZEhsIG9P1P
h6OedBlVgMsYXpkKGbhiphvh4wVKRw+QfLPo6ap/Hw94y0ibeBMw8v10IUrSVHuDYtahWNuYPMfU
mY7e/mAAdAzuQIgKTsNH5mflLsdFBI0sWuOag9/hZ4cFcRD3ivFQosOYw+GQ81gmKqCUiIt43ZCj
BBWgf5hkc2cJKigqxrxizFjL5p34wAtZfTCRwmB+XaL4rKrxG/F/yuAw2lYhnzArrFXfjDtWqekq
DaJfB85g0X5OU8T4MlLfc+oJWhT8jjbTdsaxfgeUYpH2Iy/RwZzia9fJF28ZD804kHiQPTjUlWFG
6ZeFL7Ksr0nCV6AW0gwAdDDgAU3aL9zTzk828lJ5ME7ArOxAiRzVxFOyuMxpPOeWxU3pi59JF74J
iShtcqMYZDB4Gx47/yGQkEdVnfMAJtSspv2Yi+E+LaafJipZ17i7xvb+xAoSQQW9KZ6vNco/ZE2M
UKPAOWf+/Igz/E+6EPgwIn8pgSD6uf282Mmryaw+5LrGOMMCDJZfG784ef9hur91vzx0Cn6Epzww
nUEDpMF9DJyRwRSW/dEETacTqvyF3tqy3gw3fFEjUJIszn5Sk62uOfxShcPNke51XNwbbD6v1VI/
OlYDI5cOln0+0bln0+4PY2q+JYbaLd0zO8pvW3q/LbhC0Cxsw9vwRJRwvBnt8Y8wnsrQ+8mYe4PN
NjHzdfFzUo172WPnVTH5TqABF4TNuLoko+IV1AtR42J0U3RjQMz6tcoNXJrd2YqR9IwAtebFpwpV
E+aW8FXsSWzrqEDTr8FC5NDmLBeD3BGEF1A0adQ3QxpavTI5ZI689JP+vP9kXvc4L92Vxp0iSP7k
i/uE0xPC4OL8LrzKYfvpu/KhrZK7jPMQmU58zQ2HQIPwvCTGHqMmGRQG6SXCg6cfdBu4QuD4gsuU
UGE7w0V69vPsBLf1xJKAKLt5sK6uO38jFSfvwb/YpXGfDWjQpQA1A+1tGKmSurectV7ZT7dyqh87
d7h2LVwoFRZXiMvQfuTWqWps3f6+pKdBY/ibhPOnWalPFOBwEUzFroeRqUcuZ4g8mt7pWpPo2d8F
XUGfFkDwSQWKP3MKynVq4dGXo7sh4fTTnHlUSpKZ153ZPaG/PLgPU9H9yZbuG6kOiyATjV4V3pV6
HuFZ3r1bLq9R5zzA1bNXZuPQy4/93RhiZrabc+xx0JuKnX9EUKpte29VBrLEETHaDfzgJsNWlo3I
QyL/oZAWLWxN8qqAk5TKb69VN/oTa3SsR4/AhAARRhQxfCyJo460ec7u3mf617+mef1RKK5qI3G4
ezHRsHKIJvfGmpIfKz+aWfoKYsRcNfP4kfbqEieIk+2HHC3qRpj+K+Xlq2/lRLJP6IgHIdnVb+3e
+szh8YrOuEZz/cqO7L6qWFDl2Wfo68xvJv6rqd/mYdKtLaNnlCKSNw5KRmPFk+c5fwY2R3kVPJrg
SFuj2wFvQ1cZI9Uo6mutlgcS0m7R0N+gSEwJZG9PE3aKxB2BYxd2svYY4dNFR6z1yU6PYwxxo6pX
Rkk+QBtieAJkmShQoGNOMmDTXJKK4Uqfo2FHo7EJInntzFcO4YsaiG+TM0vgGoCEF1vf2C73vQcd
jZ6PcPdI3DvNSOZGhDDPq6qT05Esn0XFvA777urix+28L1NSRYALSlMKlMql3XX1boEtOQMqHHn4
2GGTombHh7sye6of8LlQqQ+5pqmEBo5DBj044NrxrWBQDyePtSsfpVTJN/sbqq2wiBl8/hiGd88W
FpEza9a1rW5n24ft0syPGoa9JnUZ+YNoWUhPrHKWj77jvIlQ37BAQzglCI1FdfttmISeiPS9ER0i
RB4RodVwfppAXiw/WJJP67oGHzetara3gH8QlbgW8p+muqSZQ2fhcdF5F3xy6UqLY1td3qhvu3qP
aPz7mPJmhBVR5yY7ixINfBtbJ53SmRPsYDUpYxjeMd9Bmjg55aMVPqkifi/q9uixqFoKue3CYm+N
GO2M6TeJk3OnebuW7JAfYvNnG+FC7f0BiPPTmmW1ti09dWyuHTz1vgvvIoyN/GffhoOiwc1fLKv8
WSJQy154jNDWJMN3O5ofIA7fhza5VuMnFam1Kgfe6G4MNv5kfEjGHWizgqsfRy+aCzMZ47Owm8Pi
zm9+al+DubkIr3mykj9TU3xmwY0Zq0es9W9eSyomxdOtM8UntE5ADRIgbmZ1hKV8E1mQYMhXQ47Q
Oyvha+FdGjFULrnTS/8GAtBh6MZ75PgyGX5TsOissM9NDL1vtI9B1mLzQYRQJBnvhXPqC+x9WYnY
0kucvdmRxZnO70TcAwpM7YtV37kk7nWZujOCcufX1i3pLWTSTLAQWFrlTUGSmmcBjcuRQk7F08gk
OPA47UXx0REjqNmV8C4JzMzBnEzmAO+oMDHnxl/R2N4WMzTOOP0EqvSsbKrUcBh3TjM8MASkGBbe
Q1zmN6PybvoCioLj38mlu88H+G+uczsNSAvt7i5s0bZk5aF1KgwbTKBZdXfTWmbfpjZ6jiXo6KEd
t5OfH2bPhOQnmpfe6xkFu08IZV/Cwb8UrfWswBataNBX5rgghqOUY3X3GKbRBzIVTgSSiHw7vc5G
+UXj8Y16CIe9saN2KNRNGNe3Ae+072PCjTsJLt85xTlB8Wb7EDc9N4MApjvkV3PMiRJgXpAmmLOK
0X5lLbpVcfQTjt7z5MidFB+NCGHi1yzpQqwmmXotanFECFWskOW/p93wGLoDAygDDoJBKEx36Wzr
J0+qx4q8Gp9NFpqW+dUZGCrHPiAdD7xo3qFxTmJnU8z9setZF84Rkn/L3lm+xISLyGOLirq+SAqb
MH8JoggJT7DBQPI2kRKCebWuYfU5d9TI9wMMdxzM7PX4RLAIRUckmYjffUuuy8KZ1gVsESegzFQL
45+wZ7YlAK1WCIgdtl4r1YUxcJmj8AyxiQjhWWUj4uZMTYcwIuEIKQWKcwmdkfDPg5TwxJzOx+QG
3kIJsiU9QPsrgXK2z6E8sTpKt4QYSMnvI2DZbta/QQK/V8rZ204BFh8vqf6oNNIJeF6/9iWRDOTQ
1ij3imWHzsflVW3uIvhSpfL4nxx/gEmYb+KCe1ug1dGprZpej08gE4E8A+oWSbHxmuYlMeUbVAwK
ohbFp4wNvab/wgyIbRrhPjLXYxsvBMl09cvI+YpmsbxmM4DurERzOHZqQWFc56iU8xOWEuOs0l7s
FbiaVRX3+doHirIVVr0put0yev2NLdlLxGB1cqfSsBlVwcvhqh2l5ext5rCOUNdEWeneMoAKzrj2
YFbO3AoC14/ymnOOBH1l8Wm1EFdnel+STPHTY3UBsxWTnKgA9OAIxHtQRVCXrWmfa4xGQHmfmmF8
KnKZMN6DDIZdyNwtff5UU4zmjXpghvHIiufHMDEd1q61t8ziLYk8Y2Uu1NwZSzYsGxDdO/eSKvOu
qx3e+Va6nAL3LeuXVe8k78SzrE0KR2oVc5s5NUGm/QEhAG8Q2l70QtpfMz96gYmLILazTZjjUTBy
sa/pSteOi9sJrV7Ztp+YFH/CoMk3i4onhCnwEkpembZmjzpx1QQJJAmn0/a8JBo2UgqNCCsfjHIx
t2bscsQJ5yGfaKmXcPiqFypkeASsXKsAZFjv4edH5goEL3tnSAisPbqAFZlo/xk5xk8ZOrQNGBGC
YQ2k+3GeceMMd3nKU+QV3S0R74ihW/Mp0wSgGEFq1rw7QfKRpfUr2NM333CPqte+iIbsZWIIdyki
eYRtlCvY3qF0Dn+WuVy2S97sgZaRClSg+S9w7zi99WMBujHyH9OcuC1wpuWjYknpoVeyPfWYFkm5
6Yriq7QZUeR++Wi2R8fjgcAvjergBNT6ySfJBZWlfUyLWyyu2n7nU7RV3D9l2KM7Yh1vNObGTKOn
HKiwF1qfNcd/I/NLxN0gin4d+lvSap4Hq/5JVcPGQ1rPqKY4a80XQQDaLmabRRIx8TDTYxdh0+om
1wcXK/4sMWTnKIzCQyNid9MkJqIKyIybpcGNJZrhDBjBwFDTW0fksSDcavdOyYV9cW67N+QjAPzj
t9G45m0p6XTGRJbb49ALCuRa7CfoJ+vevvPUwvTaq9A6yuShHtAXxeAqeLEw9fHI76j62MfYvkvc
XnyFlXpcumU541kjvJHOrKzRFC4IB9g7ZHh3QwTLc6pZAjejHVH7W+NNUTlHWbKFklg/MbgAm+nI
B7C0Y3e4M9qW9aM+nf1AvI/R+D1L700FpVqHpoMMDwQdGoAMLqeDorppvFcRicd0Kp+Cqj4TVsaI
RVi7yV/YQppIdvLAPrKQF7iIcErExfKTtsG3q7xNlKKFhezOPGDKH4FqgQP3ox3p5ShCM2bMSv5g
eb7E+S1LoA7vJmG3RRngqMH4WVKKpniBbKCJnM2UwIi930Mtc5jVwu4NcVdegY/pPGKm5r7yV3lA
U6p/rjmKf40RiUs9wskzNNBo/B7KSt4gkNjKxCKnw0mx1hbByHawO/d6q8/++eRosLgLSRt9sli5
BiVLJgHZtoO3c0jp2kUSUxn+wTc/E9NuyJovaIWwZ+aJPKKBeXrHGAZD12NZQ23tUpfdR2YQlteZ
75C/NgL9NAv2Jj4ghemVL7aTzXCkjcBI58GdkYq7ShCeKqiPtR+czpj5XrEM10DsCcFEojqkr6Cj
n7jUqJl6EiegRa1zglbWw4RXs7rLC4c6Vfb9q8eOYR1XBJcwT117s/jpDFAvKtNVujvxfePxvcy8
GyQh70UCenIIhttkRLuuwPGsFkQN1WeX5v1JtPOnM36LoLw6ofWRCf9hUt3Jtq15u1d+8+ZV9d5z
iJ6RdtJCEaHOcdmdgnXMvj3S5cjasa5Zp3YBKV9rK8ifSK1MxwIFRW99dePUnT3A/Jn53i213NrF
BGxD0qTqnt0a3E1MXWRAZM+s3ewx/LOF+8NCHEvgTyg009Zm3mlMNEYphxkjZK5AQ91xYpEs6tA1
N9izyHIh9Ue0ZxKt7hYDdG5mZ58+7GWsFx+9dR6E8ZxnysLLZD2UpUlYlHHG5f8ddVczZJVndgOC
1PZglyhnt3YAK84McsaPMoWzgSam1vF19CnQuxK8AGhtsNZnz+DZdlQsUF7b5LIMf4BRJdxo7e2S
szFFVDqTsezh3Q3JV/Z5bVht8a3mmmTWaeHSiXqDDfncyGMlaE5RCY+RdG9JW2St42UF7NRkvMn7
bZwNPLthUMA3mU7mTGBHDPuA1gaHMIWBatsNy4r82Js0d1YxomUcjWkbccbbfXYUk3lu7ezCbuh9
GaSldScs9lXBy1sVr9KAdBvzaRs+56ynACXKgluKo/qlTuXJ9/sW66T11KXGpe9ZWlJDIPR+9kKn
gPZhPDcpPHrI76sZrtraY6C2Iqv60QYRxGJd65wMyjMZPXt2qzV7lCEDDYfdjMxFsLfLHlAaLdun
gZrtRilj14lIg0e5K+L5u+BZr6Yiu3fa/Jp4WPQXbPUoHL+TvDqr0Pk2S/scEPq8kR1w7gXXVtiS
BnXkHMr4gLutxUz7OLqmd2rn24iPepf6nb+dUdPqMHN2XQ1Buw1YU5mojW0a99XdcugGOydlEOi8
GVMU5O09FtUQ3xP/jzF/I8ACkz42gBvcP9YEW4h0swWP9uwdWzUDgga0wpn8hBvRoF2Tu1EgUGuz
gYYs9uZz0PEs1ejLsGt7ttoDh/uZp4gAMMH70Xtpfyd492pz6Q+uCvZZm7+GNl6W1DDvsmhBs/5e
T2F7LtJgP5X9VlK3AQtgvpb2Bi0SH8QSe0+EkEGArcBo+pRgCNYmO2yBrlpnp+ScjaASkM00IXjF
zrvcS+xiDG0hZ1nt2SjiF8v4E8Xshp0hpYhO0UlaJkV7FM+IQCMy8WYD/1+QbUMjRY0E0AJiwtTc
y9F5LHq//sHXdM5AxfvkrRHcF2zRXvwgzLHIUZ65lwUCDscs4l2lvUgjCsc1CvjXtieL3umYXOqT
vIafu4gPWGPkIyTJzooNnVl5V5POcbOk+bSfNUrPrk+Bz+czFe2RDCHCTloIko5jX+cKhD0dAfF8
73AwQKSPQu6x37/FKhenFO7Rvsn2Gf0Ds6MLY7gAnUtgnaYSEdaELj596Gr1FAY5cOXagSbgw+Ay
XgJvkXfYiXeIq+RmnMgwRU3o7PFIAhLvwy3vALJb271Pxeccu89xLSHtg8zV1uu1tHs0LAVcZKMD
9Wrduy5K174/Bp11n/vYfVhvVeuePX9qM5OrLXUqpwVzuw0Au5IBN+hgrwx61V0b1dm+shShmu12
7PHD5d4IaBkh2WoC2dQMKV7Lpv4ua5gpVE9BMVqcGXl8XnrvQyZNvW5z8z7ojXSXWrhtPVYx0m4f
SQo29zFrxZWr2hsHza2Ilo7dGGd2m4B2YqYXbtDz1rRLnNb1JrARBfph+Oz15lMsmZQ6fXCOh9zZ
zC2F2RDULx2+IXNh9pJ5MRPhsd6nWfkoYrxaTfDRKsWj7M7U1IYJUJrr04oO2K9Ps1+pB76zXUGK
a/PK2Q1ywnCAtzuQzw4/4d5vkj++f0RFOLng80YEd5wO9/hR32WtnbjGIZ4CJmy992gGyHu64BW4
1tGaIVHNW6SL4870fcAIafPrwCnk3E/33jLEezabqJnqq5l0HJ2OYilRlss6aCnqauXZqyaIDlNt
71wVvi9te4s4jFK8h3lVq+INpCkRYvkMyX26T2znAAuC/AZ5J3JWHRpS5qFUuynJ6pwZExRTTPrH
hLpw6N7r4G4hXQdXfMoUCwgVi66S9wllhBh1QhDfjYufhafqj6KGahvl/m2fC0DSDXV139T9oYeK
eZrq6cdqjbNflMVmDuq3ufiE+P42SzvYyIRogY7c0j5zXrD8sg32kcZ8dYQO7Qbj0oL64GfBKdmi
7MxrMgKLcNe6aX9bt91VoNkV1vict4+MYhPGXC3ogkZcjUr8SmU8+EPzvhRBsi56dVza5cOvIWMi
xllWQoviB/xHAezB2WWXafpug+6DYEqjz+pDM4gX3MRsLwN/m/cxLjYgHZDguGJMqrHe/rQ8CUE7
bj8kcWm1NYLgIPFuzbisogv3P2Y7BAZOf4WGN1whzrczxgbuKF6mhqPXnwNqDc2Uj/fYPOjvsicG
ALdiUQ+IoBBENtV9MMgvhqsPfU4pvjSoItJpOS/2oVui8eCa/kcwI8HDqtJEJJVxNp0sqyaX1XO+
gzJee613sJHosGZ20i0ImhPk3ZsU3x36DjxSuCCCEmhvl5t7PzBuTjBQWaLEmFEQqPhL+ZC4BkNU
9qw1q9ymq58QYjzng/cSLHR3jfsZzRwOQ9CyQULJTLwPQ3KeQ8V4ga6lZ4ARD6HF5tjeg4LbuvjA
Rk8AKpxgyEibkUrdcz1XZP4Rzs0Y2aq+vEl3Y1n6M5Zr23V+Unt+xTDDuS981KLRnccYKs3owNkr
zE7z4w2UhzNju9oZPqtZvKSDYE5cxfdGu3yXmQKJU8IrdAiwUd2nEXTPWYrEJjON28KdccYkHzRF
qIeSexnxtNTDdwgNxDBstGWrbjA/XYtrsjObZ4wM0Ir1WhGk18pw25Ob+5rukG5IfCHjajDYjAWf
I51b5eX3szlipbLcd7PxjkNjcXzg2d8rfGubtMXWNfgMC6M02fq+9+ZD81BheuxRpm66bGg2Tp9C
iie3iNiQw1IIcrkZcLJG/7BHDr9oa5NDiCMUrA2fuo7esohKdLLlewqfBlE/cKxHwadVe5+uCbLY
Kf1t3bL2yJOLPY23ypTDXlbijxeTds5hA7psI4biMBk+pEA3h8pvGk+eETz4/TKdsyh5Txz6rVBC
pWtOIumM7RwQGjf1/W3UeVv0GHt/9G+cNtwMw/JRDONXivV5NiyYC8sRkUy8aX1m4HHlFJt8HD8N
llJT+k0I5x19pDGciwTzTM0Mer1gZ5FRpHTjgSG+0PhrRv00vhaZtlN1RGhbr/pvL4M3bTYoGWxC
8dqALUffWze+ab3O0I8Yj4GfFOrGssL3oZCvsw8Ft8tnpJI2AyCFV4iTYN8nHbkeGkyVg9FFJ8Gj
PdSsMFNkfandcDe5tq51x8NYW8dJBQ8sD2+mnMSqUOJcdftb1XZ3Ec/Keu4YNUSJf2bg8qX64hT3
2TVr0GBkBsF4i3qcgvrZtdjgdlrXWD7lAW4yt/dvPb8+2YqLsfPLk0fWE2FG3iZQ2Zc12GfynHYi
I43AxBGIY4phmMlccnpuHAbZVhs998gDV95cPBs988FUcD45/QUy7ZHR6VNZ5A1O74Lrj92fspGy
jFS9a/z2a5dwhjF5M1rDXsVl+Rv25fdg1Ds7Zli2dGBD/ATXByaAd2JtQOKx3J2yMITwCI60MMOd
sJEHGElBOF/S7oHCMuNLuDhm5f5iBEEU1mfhJr80vt9sEzwd+wH9ZNjxAcoJGADktdt5JLCJ8JEE
LAo2ZpefhgDfDQg/4r2YSkcQPPOoDSlchnfTCc/YLdjmZDeCvaJj109Roo8wpiMogDhNVezufCP4
qANmAwIMdZ4vxdafaA/S6H5wo++q/O2XeedZv4VaGINr6K8DKRq96nQxmO+vdlOA5zossl/UM1ea
oH5fT+Ck8+AIZZs5TDzd/Ttz57EjOZNl6VcZzJ4N0kgzIxfTi3Ctwj10ZG6IEBnUWvPp52N2Lap6
gB40ZjO1cPyRqtydpJnde8/5jtG7z4ZtPrUleZb2X2Yg5xlL67ve43HtOgajBSEApUhJORXegQ+a
bmUzki4cBmvcVf66EZp0r/C5EtPepRCkCxLQfLQY4JqfCEBWBFRW4CjZ/XMV/Ph5s6mkUWzBMHL8
qpwPGXTxKrM68uElzs926umBE2izICzxBA6v1JrkkWKT5zSJISpCmzoUSLNN/dRE5oOvFeycZkiP
STP3KzbPF8mRg07zOwlXEu9Z/IJyid5paT5Ztr66bf0OC+ktxXp/xmOJUHucSQUVS9qzMa+R+BIN
QezB6HLJJGQrX+xsn9mbDVN5GSCxfWblnqCDDXE1aFqD9JpX+WX0GcKJJjsQJsYGbaLIydi3HTgI
i3jkmT262ST8rSlNxYbUxoGoUXzZY/MGeYte3bAxZ/mbgpHLp/rY3BLUt+oiG950C0qJApKWiEOS
LIKrqzmEJXMJ9y2i98hUGd3k4vCvM0ScYWvVUG8bQUuL+ZBq1R2DzatPusHeY5JISA82bW8/DPTL
qGUKzIus3nbZ45UA8jJ3KG/iudhnpV2uFeC3VUib21L9amHFrBMzgarNmuOm2cFtnVuAvDZoedLi
zIru55lsliop6GlF5SanYWXxO75G40HHxDfcp2YSxnuzkFYY2Xrae7bhluz1tjDoSTKycna+u3ax
gBCdssw0ZHcykNYOsfdOUbATmNUT/pY/kMiekhk2ZQQJxkVkrSc4XjF9gIOD0rZR4s03EF1P/vht
DuIe1PDVL9gmEk++oKt9MevolwBz22Xo7hzMVEGb3ptuD64tGQ9W1757It437DEfnTo505wcwvpi
eLDcUsnuMf8ELA8m9dbKSb+cmgacEQ2ofvDPT3n+7eVGuO7zOtsK/u+hAZ3Z5WkPRxOa6/YCOzPG
1+XQKmUSmhjfFvzMyul+isy5DXn3qnlW1pJQPUSx8WMazbBqexxBpselbvrxZA4zLK+QDT1FpOoF
ethVjXxvkC/ULbt/llM/e/JxrtiNwQWDI/CIXyiGG3FLTLgqImvmtn+WcD9bsqWBLsB8nhemSTR9
hklKtLE/PgyIThrkondjXvwyRsyFKX09sifOZeLdcs0g2MYLeDfB8WByU3wVTbd3FyFdZBtki2j/
mNkQlcqlKzD9xD1kIRVUWN/DU6NRVYQTYaXeODOxDEmnHAARNXHI3Iq+dltLSR9FPZCNwUQmgPY9
RnphbUH38eq1RwwLyaX2rZxLY5Xa9MEGsMQQU/n8VH9ETZn73Cn7c8qsW9jVUwFG4SQCv8Wyjzi8
7cS2NXJrE5nqd94ZTPPBZZ5Mk7S7IQmsnU+pYGjck6OUX5y0wBj9DlRf0xIMthH75y4r6FcSv3VI
iIbfROTojm5lQrOTn8JgxEo/5wFrrHpMvJ5UPqPbzkX4ofXFKmK9SlEKK29RmbRSH6Ho3tek8961
gKrpRWBYkiTPIFd78hVHuyiAxmMOzjYfUVCqGNe8tJAlpYaQKL1Zg9MR1QG5cGXBPhjYJ85N4z6e
lr5p9TLoe74ZzmEFKEeHp8fV/ZPr9++gEujgRySwxRG3HUsZ0a+MU+uxejVSYqeNeboqq/ipKp9R
EbPOdhlk0Emvc/sIFmCVaj0RLN5yQko+etz5h9rKnKUHQoInwTBbNzSsLbTPn4Ljp/LiBw+jU2jF
/aV270zND+SgNHfQ30cwYTZGk9B5CRr1Y6GBBCRF3eaBDFhgifCOp2NNz4otBgVVgQY2Qoy/F1DE
3UiymCbLv2p81CnoZ2Tivukbq8Cl+h0he1shBBzlE5y9ZAJ1OSKTAjYb6xS3K2CZVcmCBhjO3VQR
sUOl11ClTtU+Z3Gk5UduXa/sY5qaOCihiZuFe2TV9bZdirWldcJDqhqgEfCqeci5SiNmmRInU2cm
j37Ye2c7DckNVsc8L7AwGtN9W5XBG4f1zTB39pPf5+lTDn7DN+p2FTg9g4j5Pe4ANUCDWTWeg1DA
C8Q9fqj6TbKHTo332i3JOGFkn7EnXuLAD18b36yIee12ysZHdpWUWI9B5/Ci599Y3gFQVWGyV9pK
3yWQrizNaDdVUEvNClcNYv3plNmMBcwwrg8ch5nwCtLQOxAS59a52mZ5wUEQ/iIVA3pJB9ZYkj2Y
z1598X0GyVgw5BZyMY0WVgcAz1N0FK25UgzkMAUlNFm7MH2RRW7cRyp8GhwzeenaNHis4mpTjYRF
S51PWxw26QvIhfyjJOL7mZbJ/NKT1wTQ79lg7b9xmyC+fzU7u3oW9my+gEVm1D5Oj9xnfGxxHdL6
ABXJ3NRTkqxxFYG6Cltw1xktfDpQHcmeo12c5grKqczSGew7FM1hDsqTnTnG2gy4e0LT4U3PZUK2
rtcYZEbzZ7TS5envf3VojXbZpG/CMJoT2jRoVFoTkhiX7envi2ErC1/E8nMArJsAMervGojnSRyI
+iTjB/Pd6e8v/H0pHUWE40QAmd0UDN4jJboTdIJ/vKQ5UXdFHgB69o3ulCy/GwutDn6LumeOratR
SOuKsRbYOPi3dRlVcOUhZmDL5neRXlvXSDrmlePAo3Zm3DElNRosrmrXJLF5Jb/ZvKItl3Vo3AfL
n/z7K4GtbmYVzDsGyUdDJTM5n4Ay95pox8VpTcy6cZ5FLO9LEc1XnDUwbiy6N8nQYp9wbdgHkU7P
6QxeiI/MFoonnYl3cO9R6at87C725LMUGIlmxfMdBCPxrQBSYR8rgze0EaV6ikqvvfhV2V6Mcm4v
gVpGcIiB0QlbxUPqPhWt1Vw8w6e7HUIUu/x9qRmvMSyOPxEtnoU79oe5qxlXLC9YZprLgJphX6qR
u2fK7/sBe/EEj6eZGexUDThKv5D2yjANcyOgAa5ib4kfDHAk9WbMeNi28QKx0N+N2NvXZYFEuW99
f+Rukz3iPl5oA1EwWuSjCgN0QjpSXRmtQNMe5Gl/sbO+vyjE0psRvinBSQWAVcFRv851h7GLF4KT
SWYbDWzoIv2MjWHcEbIRIS6AXmn+gleB/kQmVyZlN9fp51UWDN0zhBI6i7N/7mkB3rmDAeCnTom5
Uda4javI2WaVDB612QaPUZxtM/Tc939/oq1rXzC8Jma2hwugbl2t1K3SsbqVpr8GUd7GDbk42tu1
E7MRm0PDJoEZsJMmfhxmHDtmpnJtlimJN3XvPFHymWdt+R+pQMLSe3WwNh3Yw4nHVEXSmF7H6RB8
zZzRYm1+espqFwxkcZbBJWQYx/KKokZq2mp1q927TA6fdHKBi7pRvLGMft+V1oWt13qdbByokCi7
W5apnJCAZtvG3XKp2teIo/RjBGL6RofZZTNmapEUw5UuA5XQIlR1e+R1jZsXD0EJ88oC8/HJQfoF
hamUtUF0GxKepqFB54chXlPJXGo283fhlbtkyPaza45vXoDQG0kwehnO9cdQGzulsVeUDKs+R/tX
1A90swPP+4+XtJr2vQMXz7V5s/1kPE9J9qoEP2gdvHcOWapc1jU1VLOlV/fulIx6Vd4LeKUV6oYo
tr5AE3ebMXybMSgffPfRR0WyMtH1cz5PyW6yOd7L7L4PxuAIP8s+lqgOjr19CaYMZwF70F0fMm+2
CGEA4ryggSil45qj/75kpwAURVRo6MM6LMqB4DgvtR4MpR4zRefJcdCN2NV9gpCAv+7uix75iXY0
d2BLLCIIQ0yC42Fwv2jgtYsKt3tIZLEG/13uDUXst+9Td2WiLfetmb37VZ7uDBOyVUX1Gxo7DvbB
qgvlT9lX4zHqyuB+9iby8ZLhYSbUawylsa3c9t2RIyke0nmyyunKUPyD3mNw8gwkhVm/Z9DW35VZ
rcE9UREky/tIG4iZvg12NuEARWxNuMGVrRiBj6hOWdRH4y9dZRmht+12IqdjPXgGvvGaAAgGBttw
KsSD1Y3WwzARZjDIj8qjp9KQrEmAYaDRIQbkPunoDp6YealL3Kq5vmUCjonrtTifR6GAGvqcOmpZ
7Ozysy9Fu86YJxVxcikNufJNbePK/JvKDociazkQBhr3beF3F2n29cOCdtnXJd2P3gFgQxcjhJu5
itrE30xZgOPCJSCn7otD5lYXbEdINu14HwcmAVpMQtw7DpK0N8wwhX3JZxtw5CV2OJznIt92pBpv
vJyEPtGjJgvc+pzRQb67L6M5vU2cn1b4B91tX4flLW63ebjwAvNFzDX+gU2oVtqtuBuRdAxgijkp
MsB3gv5Xas3Zjoy0jT0XybZSLKZdwpFi7EBflNN2aoOfjGR6vOucZL+tbCDv+5LgJN8oIrkOTJJi
VT9EJKjuwzh4dAhilaW904pnJ/41gWBep13zPRXIQ41yWIKdmV/ScwVckw5I1YxpYxf9sIsdez+Z
cMMrOB/ZaK0aQoRXGX7fmc03LBKPnEPi4YaC0bkPCBgbc3zwN0RE4R9FP8VQKJp3SMjICTpquFgc
fskPyeMX+lyYA1T5qcSjJYvPbmSVkpk4TSS8DVX5mJjdhx7sE4lWP7aGUBhWVECmW++YoGzrzCDe
mkMVMh5dY8iJT5Eb/HBpz0z3kjXo9H2MbMARprcP/Crb4jKg205fB/2E3pOZHowjXTfIhxNThJqS
Qpj+Rv4VfmAb4lSOTKCnFkeBsM9Aoq4YpYM9YWqeh9F7UpW/29kQa9DhO3xR+9lWJ4L9NvGQWmtZ
T+/JUO/M+L3NJsBxfvdiyEWIjEpcRgz2hP3i9s4ua/NrUlWfOLLei0Xj3rSwyxcjpwtY41gn6g+S
E5QoO+nP/S7VAXOpsg8P1Ob3vs52RYGPtciMM9i2aFNZ7WeLYINWrAtEsd/YPotUUfbfMUz0k0Pz
pES1uhuhfmN2yYOWbO7hHt7ddNfX42MUmEcfzhdwq/pLFuOtSfNnv4qmHWIuaL4fXfGWSXedEQ4o
QMXr7rOv9QZ916Ist9q3ZMx3hi+AWtYp2kDXJRWH1mVJ3WP5wgFs2b2XJaGMhQWhpxpDRGfj2Q16
DB0djHY7Mp4jhdTFVDuMUcjzzLJhiBhuG8uDmsI4oTdcZnYZ0ogaDrIemWklxMhWIFZlWdxsiXWr
mdcqQ1JFDK//4NdPFXpcxjXBbZj+NAS83Ir2mazAjdnJZ3NCLN+7903cj3euGl8nF1eawybMboci
U2qaxppMFqfoClbtHoRG4NLQsfuVCKaUg89v8pu4l/Ivm4DVEBzoKkrgF9IgYfvo7JPvdriw4Dak
3gm64Q8ISHUJCntaoxU8JFWT7TyZvEOfDzfOnP92DYQKvWnfOSnq68CCEe5KavG67zZq5kQcDzMn
d9v8ZKU+somTahsjcLNT4aGdOkOje4ljkvWinlAlslQAQYjhZXJ+J2UIpbUoXmQ6nbpAvJc2uTm1
T6BDpjaqMb+CJ535/a6aEOVnNWhxFE5b3bn2CgU2VCNbpMinDRLdan/bPQkrVWemuYvagqKU0R6L
SLZQlAhsYZlcA09oT5N48WrMxTMpKqTyDTjAuffg39B97E2mvzUJx4ZGvEEpG4WkcDPwrJ5dTc/W
S83f3EjLjP5mCfu5TYpbRqMsJt74DpVsuqUBGcQVmDOsc1VQe2sNVBggBdFlnhtfjKA4Efz3Srvm
wVHlImbqKWQE5zmKTwR2/W/PwsPpdUjbmB1AsnoINVNcakuUkhj8muBUgQC5lFYQrDiI1sCLnZES
CudWhekbvRO2L5gIkWQzjU4Um35rfYyTVXIXo20naJvgtEw5azVAptUjEKqe1NBS9A9AajhldPw1
wynfrai/mWLScGDdQ62IabBc7EkQ4i0KEfvJwqy0K3hzRfsWpv5vbU9Ps4Qz7gXVhqu0BTmjkO3Q
kxFlfva7rY18HNZ29oxe5k0UtDRFOXLuCY51UBD9lI3v4AESoj+0IkvMeiFKKN+qLqJvElILB1ZA
l6tW69mdzEXEBMFTiYtJTbZWLbkJGVaOWc8Hz5x+m+b8TIsPUGQQrR38lExXSNMukw36kEfTku/L
HJHHfSdiuhLyS/X9Q5vhl6rqCdix2tsoirCyIOMtkUbNIXn2OWl+17AcDwCGjrWxMVpINVWcnu3B
sTG9MfRI+3czDTEK10iKpwbbvV+AJWK447uuy5Ca6i5HgBO4gFu67FL0xZOjGfC5dTftmyT87ZqE
TGB5uHuCIhUfA9pR632SBDxrI81MWGkn3/YrXHIjn6Gmr+TgFUq9fR774nM0YHxJb9qPBbqT1gKT
Q6ZSlxfxfV2mBwd3bDFFAzJ0AdCoXmDzGwu4Ku1e7LmGMb4F4CHxI05HXXEdQsetSa/95UWEYJYp
Szu6bps7ETWy6SAYtI13FNmcAGNAUZVjX7if8DO6dbMD1b2VbcemhmMFRyV6dZEw6YViP/X5vA1F
tTdAcBSufak46931hvespgnGxazP6L+D1SwQWLkTozBCqOuIMOvACUjAK2SxHekAyBKiRRA9qQRS
/RR9ZUN2Ze0h77kn73sy3Wlv9w9mgzYl5/zfZo9IZa5lROnYIBJtIJnryUH6nkXGXkbiItL+6ufz
Cz4VbwOpgcZyglvQx+HZw1e6G0xri4Lf2FSxw1CwnTt6HM24tSjqmcy75CXn/jWNa3ydwHh4LwAv
eqM6jgaHIz/Zl36Os1zYJd4lj1BlOjWUSe4eU1J/mV1OonXBoSWZp4NuYTUnWSMPJShnIgkTlHjM
zhZCrKqHNROntp4srKfusJvbZj+NgC6MIX9oFXBjkkOx8QwKfR4wTsPm5e9/mTJBsxk0hA/L5NhX
MxlwmM428yh/Jk/lW7oU4pRRheqG1Ogc+OhY19dBImuxZbiPu51HfgXijfbV9WvkoSJJtq7l6bdG
cd9GvI1LY0b6bSCLspFvng4BMZbFwYduy7RPybeOVvrWHZx4V805UTHoOJmWVvZ9oUi7svyiRQzw
S0wj09ccjhjyzqUC58eh7xW3Xmju8srgG3OgkunS/PE401+lq/UL+fOIjYcwCV/NUJqnKByhUmQ4
UcLuTRphSWyRWRGUgRAZu2B4Z7VAuP0Kl3KXZgK4E6Qp3TffQ+Ojv1lE3WmkqSZp/lvOXlZ/Jbnp
0df042fRM8KpCXwNjB875FBkgzbuaIeuPR4dlBSk0EQ2NFmAitN25mjBhOnTdJjdwX2mwT7TwoJb
WrSIrwIRE8yb9xEyS0ZHbYfDJeFfGsfkiW7jwvJD8Sll4d1RtMVIyoG2TO3RQZIF+pEICc4ZxwB9
IbxHQFbouCqW9Mxc50uNU0zZqSLkZ9XbFrCb3hQbWrCfxUQqjweyMDDeB9/9ZZk9kTS6fJgoPNfL
1B9lXHmYWjVu04bBd48Sy2uvPJcWyNuJQyMjxbmaECInR6qMM0xMzIyCuSzATEbYWb/pWuI5y8U8
NMfIbAfrjwMi4NrOJjgaNbMWNS8tKQtuptaFjK92RHoJLrqdKrtkNVTBKZBEnaVl0NPi9qik+BKA
s6p1nBSnEBTKXZ8CDMRc8hqb4p4sbBerE2EsjjUfW+396SwUnPPEoCAqA26aGWBv2xnmNcAUOFQT
5Trq6A09vqciG+5NI95Jq4fGJShZNL2VYu9F6amU3HZ5GlFqivJXHssFRjyDcISZ2zQUKgpcESCp
HoSUPZ3iiiOjRDbXTu53MTGNHbs1fboVsHf31SAoNAoBplGcrQmZeZPMAxGvdMNOavPKvGE9d8Mm
ZEaFw55WQJDq57lw2m3cuOhGLf2eJwnmBc9g0c3EhnjIedFvwjYgrxEKNxkXoez2aWxVa5LI2705
nsFq/ppKDFP4EWNaBLs5Ls8pcXsoCyN7LcrkV5JC2nOH5slps3CjU7c9elG5nlXzTVw2AFpimSpn
15nnrkvOVKo3Ij4t8vA4aDdOvTJ8uooQM2gvqFasA0x74LNGCgOskHsEOBymvWrZFcjgEam4SR3u
y4g73y2wqI8G+cVttwCm8OjOybHMJDwNQTJtPFyHOQt2U5aT4SX6DR4RrPUF/fmMNDGOeagHwluZ
04RjWuCtKt9Z23l9wab/OZnzY6icY26pdh/NACUjTj9uKilO8Cls/WY+QSM50EckSCiZ+pUEEdxD
cuXf4h+0fft7JtbFyYx55WvUPbLCrB2RAF2i+Q9TDyU0SD86T0AJYqhibUHIpJc+ovNdxiT2Uy2i
nEALXH4YdeTWHuO3sWWEArLng85AvGTZOPEl1JyhUEes2xFweh5BwcgjXDBZEG8Rtp5VgRCxGqfz
uEw9/d77iQz7ZOf9YcJztVcb8L4AM6pUb7pg/ja8Y5Hx5BO4cSIDdrybBm5JgA99ChxqNI0Q5pQv
T0NbPcrUGhmhIgGeGo3EliBXT2t2iVxBaC5JKLNfomWg2eTSOOIcbVY8GzIYzJPfkS7pIgsyIkYY
fdXsfUU0Wy/BqE30EGj604YluLmaCOtFxGWPgUEWBstHKJItUAafPQMvXhSiRC8LC44nwAOJTT7t
UNGROBI2Eyz/4oCPkMOaw26AbAoxZ/NamHR/Vd69SA6N+B+YpIXmYsPiiY5d+cO/HnICtLbGqGCK
uPRVcGmJO/oRu7FNF/xGxIiKxXNYqpNRCjA9wV7lQ7/njMRxSqp72TlMxH3EghX9BydIP0WCEiZl
2tipcEJdwJYjre0y2Vi1TLE2ucVDHg98BMvNAC9GRnfgm32tUbohlXc/ugr8MzHnlDJ4ch9hmAFi
yj+81PnmyPcSpuVzl2Uh9ii4jTbMZAnZHVeccYjMIdm0DaUEUOwNQikMAiyEsOjbc1hY5Ebi9Vol
sAW9GW3JUH1YsYt1TIP9EpZEUrr8mPvTr2nCSO6ni2mACWZk+vGadDbEK2f29W3RMQtMI8tfqzF/
VFeHfHIhtopAkxDTyp6DSUZq6TpERH6fhvO3RQXIBHj+APW3crZTqRVrKBMKVChrc8CJTrx4Ql3L
tLY26DRIj9RUsq6qKiLug+6IrynVA4gHU6V84spkflSxWZ3Bh/JMGrRAcV+v0JTScGWvQCiEAV2h
7vPREaxCE2ei55P25jrRuvR45AorpG0V7TN6vWQFk0vNuB5RECtriSiZ5qS5gv751GVIhAqB57qA
I78Bw77XOHtV7xLQpKRYy6DFdYX9iFwvTXvozyCNr9wBJzigI9wtjaVRsf35Kjx4PZk2RhH3zGaR
81iVQBDGvdMhQMaTQx7QfbXMHXNdIpJ1aVQVLecfx0b3H1u/mzBsriLPdyjtPrxBO1uUlsD9c/R3
ECwgllbERLukyZhT9ifMzadJc1zHA/MaxGG7suVokIcWcdqt8bQ2sI8uJIBIxEV4xRzjkJF/NmMg
qhiBVXi9yHGD46/mD09g49IN8uKsN66pLI+tw0Jbu2zeUzzamK1ncucLlICGyaMxqfF3MUavjYPx
B4V1Y0suQE93rlsERmkAAs+zn0RXER0dv8JUhAeqI8wMyhkJz3Ep+kf9CIRfdBQ8ANsxdTTzp+Wh
rLH1eBB246w8hEgI0dPH2JZbV5dokhPcvZWPn1mTHUGuEGqsuLgDBl2utYDxnCfFn1Q7w97oP1kl
xT0SZp58suWzapWZfCHhh4X+tWPzaIKhAVokEagYzED6mADpPnI3+cAoHoHAI5vhGwAyAild608y
eu1BocMYOD9SsNdbYlcumngebNPuOaZpvEliHowqqS+jJckiygtaNap7IYliGUQ5AQBE8WewJiKQ
mx3moWKkeVwWjXeqGNYBx6bEMKgd4+qbgd6GpDdvbdHoimAx7kZ6IY7PYDxGrgBQieo3gDUCHIM3
yOpg+Ab8htr7bZ7Fvkyr9zEEg+s6LQJar6HE0Z/KqYdVcRhgzhJo+2O7Jrhi7lTkbuYuQFpKWpIi
iRIB11AtLjiOIcImWgeTIxR236KIUCO27Spfz4G9HW1uYZm3w9Iz5m2b1dqUAZ4TplMAHBEgj3ST
5iB+0mC3oQSx4MYMeziNLQfpCAlVKeW0E8Q5xOAyRIdjtOXZ8Fy6lgHwJbJVvD90ngaa15y591ML
EBtU9A2w7I15poM7nQw44SAAN6i4mU83h2C8WSYnfY+Q9trEUuwjVmULTL91lJ/jdI42PewyrAVi
4zhLby/Apcl+ZioNKE+hQXIyoqHKPt/HTnlMbOltlU0h6/pHWbHRNF48roMlkLBsxassPRBZ1Ujr
DZbNOszoVi/blzNaxSrG4r/rO/yyZEANBIirfWbZqPaWh3Xsc8WCEe1112ebnlAvWqF7jGAv1kgf
zQib+zpQM4TKeF0I89G1WAFKo7kR4fhLv4V132wQqh3hMXzxKC4ihYJuRMlDTssa/TthffNd1iQY
qf33lpb8KQKDuUJs9yO0dxzH5r5qo3ELxeAeWBpDKo0sjQw86PbmRls16CdZvJSQOo7dkko3REyu
RzQcc2M9yubLTf30UDpsQ6lFyzQShr8N4qunTQMpd9ncoWfhejOTfsgSzkyuNZ6LfFHYApFBuiwe
lZNIvj2gJ345UNN5BBSaPcnOa1Xq9y7Fexz6SFg4JgT9sQhctkYqczvkjO5axBjWyQeY1hknCqTb
pWWXdgYKfExhK+VP33Fl/rKSDp2FK35cuol3WafDVT7kz5BhaTEv965TCthTYR7tosGvODYYrO+i
uTVx0R5gH9Jkt8Q+dYJfGYvwKfCbm5ZdxZMRelTk4bQa5pQp2Rz88VWWbAch3aMRvOQ9zpU+Ln9Q
mNjvwtFYBMhI0QJFVI4b1W7MXdowk7aq8TlKEB7SRsHHRnQtUJj5Ujr0GWMixAvl35eB4BYbuu4M
kF/e0XLmWD3eqtoxTxXszdg6tSLqHmyL+BiNidPEoXiZ2o7tBSQ1iYJ1dyzHeO2V+V01qeYcunQt
8Si/2/P73I/2R+WvAY/YAD2Fj5uI9R6MEJkCzaOXiuCauSpf48mk+mj0sc3p0w3hFO85JvBpQJPa
1S8dCZ5oGc3E89JsHyQf08ogJvG9QMoZAdFqOVI4efW0ThTuKptIHPCze7Q0XBuizEgdRqqK18E2
vuscSU3rxD1ZCDasFsckRj4s7Q20oeSmTSYqSWqT0xtH92X5IM08vdjp+Cftp3lLk43xQb8fRi4J
HcFj5JGAJ4a9qMazZY7lQUc3Q43fNC36JxbgdNP5VrxxJm6CaZk25e7o3bf229DY+jQ45TcVf7B2
RHMwiiHe4APVt1FZqFOakHNlLrpLXjDhzxiekDU4Z/csdcOdWSHVKKU64TVp8MaUW270Zyan5kfd
lU881VyOiCRMPH6g5CpMivgS7JFmVU3C2dGwyCDkAfcIq9s2bZtR2OmINABmSqUW3wr4WajguabC
PdoaLY5s5+HilpWzCuxBnNriDMjbPlfk2uW6yI82GQPN5AJnB6mP94rTs7uAa7r40MOIV2RrOFP7
5Q8olOMx/BAI2HqKUFvbD6DpaLzX7nNfPEtQRz5gqLu2wRc6BfMmCjoy5PpfqN6/BKmzd/Ei3nHs
xR+71N6j/ZYEnMMFt7YzvHsRNFA7cb+sJiPqCNVSldNxmOoSTrJzbYHhZ4pegDcEDAM6Nl/2yFMu
75OGqIg6YWX1+ZV11oUv6E/3TjP86QL72LCr4+MmpG6y8NWS2INxkl6bG3bNamBsXA23ysIRbFjy
ES7wmePC2w9qp1didlFVsMY5FUpmh/wL8qIaknU65dzCxHvJygovnDM/98LcV5bex0rBwKKJnXvh
99hq2FHwfSKf6QyXAiAQphM//N3m1e6/zyj9f6GP/jN89N93f4p7ws2b/wwy/f8SUQpU9L9AlP6p
u3/Fk/LH/4EnVe6/AR9FkqUsyxbYPCCX4jds/9f/NFzr32zLdaTpib90Us1v/SOj3TAJaRfQTPmf
ZYE3tUybbPV/xLQblvtvAE814l5bewqsgv7vAUr/FU9qO67jLYnvUkoLv4ow/xVP6obCN3qkdYDf
TGtxnEMaDso3o1W0UPPqDTMqPlcjSnfUGBoPMPUp0aWbusSbUTFCVLEzbhM2ipKKL22+jAAyS153
j6ZhH5EA3zr9JersczQRWgbdE+vWD0DUbdRhB6PmDwrxPjP/vsMy2a6sTnlsN+hjEZYDd+EQmXuv
PRODu1grNp1Xps31psduiq56a3nvsiEKKfcIll7/03W8/Qei9X/kXXZDFdzCYhVcuH8mt9oKNKzN
lfBw7JuWtu1//WpyzwpGw4hG9MspNce4NYi8ZAB26u3mELuBQ+ZR6Zwk1p15RLdNbnERtX+CnPFG
4JPBhVWDSclw6ZMOLv1AyZt2X2yh+kiOSNDgnWiFCw2+tCDFgy4ToqYDnhv/lw9iif/jg3CfuCzz
y5FGOuo/XWPMUFER0svGKw9ewCrVLS9Ftq6j6YFdlkNphrLOTuLg2DAsZuae4N3cmPh5/utv1BPe
f34rWtqWo3gShOJ+s1zrX79TEksKsj1o2yZedswelSnhWg/2Bn/nM9BivQ8dp6OdBZWj9E1BAxHP
L1MSUryVd6+ky05LGFTmB/Z5HIgQAHkUkouNDGTFYPRNp63cudZz56T2I6adodeEMVZi04KXM0Z5
0Xn96Y1htm8qCPFh7tWvsUCR7dXnfDKvMDPR+tZuuZoSN8HrikkUL+nB5ypzfOBSR1l5kAUxwWmQ
P3CeGyJQDNQcm9HOXsltOeZO7b8vC3n0sUjLTV8aTAKCkvim/03UeSxHzjNL9IkYQYIO3LZhW7VM
t+yGIUtvQE8+/T2c74+4mwmNRiPTAoFCVeZJXAEFt4UM4u2zlxHMWNWSLK+G7JtmsW6k2UZFAQr7
NPLOoctDUfeQLNvDrLgDBazSNReResEzCKLQEM/kUjxjB2XCgGJz7Wl2cOkheWYOzQIi4dBwzni0
gpbILLgzd419xcAz3Ir7KNCyU551n2PlxmfkEVgFw8Jaq/m9xva8N21nC4aKfr3HLb9i1KHibr0L
HSN+bIiO7zCv+rIe74MRLgKR4N6WKMrliCO4ctDTm43kdSOplneF15QnFieeCxRDOhK93Oo+6xyJ
bKkT9jWZ9o9De5DqAfZkxW9icvLmrLUZZvEB+kJbjXeV58BcgvC4LfSlKTqSquqmh9IiHoTpikR6
AK1OTfIkp/CgtND4rAeu46Y9BABU0n4rOwuPkYghMtDK1VQw79JKjX5Rpae2o+OchDesyQTB6slu
aJj7Nn31osVL+EGBUDC0HS4cdfujYQbfut2VDQ56ievY62RR3bXVEsdakLeGrBgFEg/8tCaPhzlW
Zd1HjBX8aNFcuDqdJjyQ0cMc0szXrUvVIefgPNi5CjuPNjfXaXBuMg/o4TTNayybJ26cjG2CkKgD
2EDcH7DKWMIAXah7h+G7nYKvqMAUICaIVXIAX9P0zlOTu4lfVjCyTI9kNe7ZoBmCc0ZDlxGRLmj5
pXnhi2K06BoYfzw9H1HCD9yfgxpyibaK65j4WHweG6jow474Y3/8Jz79F3NfkPS2PDA1HD6fRgXh
YMG9mecAjlB6k+UHanXEnMcIlStmB+h1rpFAMF15a90h3IMw2M0pukxzDqpjVBJNYgvrLu4TMqNi
81OCgLxUP2Xr6RuzI7XXtLWfPkI9M8NhUJ51Txn8hk74FA2YWBpy6LbMZKHbL7jEojHfpJHd6E6B
uhdJtZoq7wuPz2lszGNpRxgpItxZNrlfkEvhCM9dcjOL5M1MKBAZtz/WS1icZ/ED5boF/i2Wv15A
NU1WMFTkuXholH3qe+KSEETdUKghKSD6p9Y6+1HorLfJSHZNMqwxahBk2E7nCaUntTw9sB4cf+q5
f8mA1or42TyhbT3ASfbzgkydKQYm0rjP5gi/E8kT7R4+6yrGeor0V+IULk5tYGMejDXQRuNcY6hY
HlU0HYdc3NBUPlqzeQdGSqxkhQhYLA6QcXpDyDGvKJm7bWwWm6X3K9JEQ0OdfzaNu0WR02y7uXsV
pvzOSHF87qIiPaIpfFV4fVw4jFVtfAYpnGjkq9E6qH8zYXvL7vOl64zzZ7iyWtrhdRAG2AzgB2OW
cf3toPlopKJSoFc74FNASlnfLMUcEuSQH02S+oBSGue4GrztwJXCr/KebMBp2kMyg7/cVudCH17d
xG02laMFCPh+OoGh3QFf/VAQ6+JE9O3IlEGzpjP8CCbTPXZ4sdcJF5xEYOLNNAl/acw3NgGAm6g9
9UOhHTPdoZeVtqc5cZfVn5BRyZjgE0/6odaQEdJ92Acg5bZ6xbGeNNc8kembluCEk49T3nvfyC3S
dafR8I5mzVoNSbOToQy21byWFAf47cv7MJLIhxRCQeHdF+O3XelfMl105LpH1rOzxSB6CSfzNNuP
qJruI0LY/EHz5h0Zhy9z5vEjNdMHYtuATiMPAppvRIsE2ItmiI5dH+4Mp3QvvSOOTum8ZHaa+dWo
4eHxRLgTlXnF0kuPcEjoyzbjK3kg4xZll7PzLtj+Qr8v809N6RWbVYbMS6N5KzqX00HKb/zPy8+F
Nl004n2y0ksvi+FkTlb2kBotQRmIFisitlWe7CIvFQHdE9vlcyKStfpp0zg0XmSEVyZFtUFOdPVk
WFr6ZC5/dNklMhk3RE5QbIq6/N+7h3bC0m4jMvn3H/VeqzduyTeIswsRlqwe/n0sAVThWTao28g7
wU750mLvv3iTFz/XhBInqT68UWjjFClgH5QtJzY+N3NfGDYu8CJV/jzZEConFDhBPDJFjEhARkFJ
afLIAOfZbYAIDE0zHNTovgSOca/CiUFi1Lc7WNtvox4/B3Xg+GPkpFvAmLjnW1gb7AfpmLyrJTEv
gOolhvpDuOmtdEtjY+LEWxX58IQQahOlqIE1q34SXQlq1PqpgvoV/Uyw9syC+oJIkwaHVG2066qo
jzMURmxTWOKiWXBSIs3tJGG2Y0EqTmzjJ5XqYQmhhRjiutCC2+ts9vdR52ngBJNf0GE0fZsC3Pxv
56b62kuAhReO/sVZClVf/vVuXTLrfmE1Jdty4T2i3cGbkzGjYw/90ykJ+pp8LNsyy5WpJxkMlm4N
sHYfOjG7WU24R1h/4MCJuQeMX17f5A+RW/+F42Lfz5sfUEs7TG4DgWs7oLyMwmt8smY9dI9ikI/o
k+rNVGv62WKgXhcx8e/Mi3fFzA8p8oZ1l1XnVKTdUy8zwpJAY1R182c3OPjcL0LqSDbC64BlDim/
op03ut9973IAZpp1x0zqC3MSDIop+2UGDXsDH/mq0sNgTbsfQbedggtKUFe6ev2A0SCnkYapFlYh
etunIaq+vAiSa0KE0WIq/mEmWlzEUJGa2CZ3I8PubHBi38nKn0TPqou5uC37kP/ixjmlgSQhKKR1
LUxq3BQtcZW5905debtshCfTGoLsofaxFSPAtxqfJQt03mp1wg6bSOT8m6mkWz5X98TXY8LXTbnQ
Z/N1v5DvRYBssyYVpTViBIWx594N5tTsaif7apLOjzP7oSdqEw4e+cl8+hpwbwR6KnQpmOyeeJ9O
/4xKkzEFGkwTqFxg09wacKeTOgl0uNV/tSDz2XBRWTtVcSnD4ViDwL6TDsJerSpeZ8Hkhvi4O21c
aIFecG3mcEOJs7OtIvCDStBDEiVq6bC0UL2HqPQWnXzi5DDFUtjXNpqRZEmar3JL7UPC44nYVOkG
Yeg5wU62s5wShOPkHFw7OvM6Z081kKQU7SZa1vzYOSq/T0dmyCAapN9ISDqkWb9lYSeOGKsEeOH0
XAOaWWtTdJ4HLV5yjSD1JoyvgvRpip1dNIGt9XL14KpkHwDHZm6NYnd2zeLo4ccwPCv027K/p+y8
l24bP9UEgV+EF15wJvkM2gnyNtPe17XiFzBWexkX5jjIGy44vfwCs3PiW3+pgOVvBaGhiO8KxoDl
yrAGxgPt8FyO0gX5Dm9NGQyrC7KP11l3wLwiHuYieKHdABjEpXulp9qpMmxzg3IaLG5JLGSJPHJN
nLaBXB2Cr5a0dJRCGdP6UjPHA3hyS54wbiIaaV1CaE1c6s/A0MFJVqJ5dCnsyfugexd3Z4/TjV0Y
Je/kgQUvHTJDi53p4ueJmmpX/pMUL2kFzQgTuZDxWxV5jOGcaT8V2eOAZSmMPbLnWl7VqBm+E0oC
CnQuezgvuKdubAckbwBM0+qiYzi3KYEl5oPWtB9ZuK2Q6pvCnXyrM9n5kot0GfOUSC5NiJRxzueh
8b3hONmwhxHB4d7rzbgM1RL4NeZv02sfTZKfxJxdmEWiWsgp1kQJDALm9l9gPrIocWrkcLY0HjBf
jTr1bA7HsokP5CqOK3K2XsalLUEdgyrN/iQ89z6tOFD6bgIVWf4azTULYBgjZhIi3hoyWXzDB10x
9Gtd49Pjxs1GrXBWz9PK1gZoFdq068zqJS60tQ3bA5PNKtahKpr4EuF/tC/I0MN7yeNF9Lu0xSst
JrBfy+9MsONbjL1EaMB6NKDhxJRhsCo6RPwEtTKLlBOYxf49Ft28Qh6n+0ol8G7cxwg0o9c4n0UT
3gOJuZppeueI7GZDJAhsj9QvDsJIHbpMPNlaw5DXeM9SGo6DB1RUpqBMxKEZzWtrM0Tp9ArZJoC/
OCEYowi5nMKSc7XiRk8r2WhevtNy66YZoM0mY2GqI7fl0m7GaJTipMPTmN2YPz4KU/cD/NbgaLnp
lwhfM+cSBhUi1PgzsNWVrIh4pTfqPqz5gNHBZ8SPsTGpSpGpEGWZ0qcmL0A6u8bOvsmK58Drt7r2
q6c2wMoEB2kQW+AIsEiPlUmEJ6J48hHy+cEy8LGTyDs23YMmveSQMMjL4/asR9MhcTQ8Z2TybhSl
JIPp/YzChoZ4wvS8dbvPzrIP8O79CvbcDok5RzJafbQf3R6BLUB3BCuBe1aqFCAQtTuQEDKEIaxS
k30QXJAZxsVWZT0GUwLGICvDeTbKj8CpIM3CmZIDgSQtSBBD6qCHJDKQecatW94n0LTSYdimDbD/
GQF4myWPNotO97A4Bd9pC3Al8FyqVmtGSMuUGNoCasTUJhBoRCnFTHldxTUboAl8RAdPAXQOJGdx
MFsexEzTIJSCYWsRxnbBeRhpvTdxBRmdKG/o2X7VOX6WKq71GOFIcR26msLRqtZOlez0nAi53gbl
bxoErTDHtLyqIddwGdKEzVbgn2SMgfcnDXd1N34Ps3oLqNzcVpGwSecC0rulkIEc4HN8DiUS9SEK
4q1pASrsJwpb70frhwOKVWLQunreEIsu1p2cdhH9UF4PSWPFQ8BSOm9RVIG/cMUztom9p5d/eq9e
+3RCxJ27L7pr/M3J+FoC7g+5k/lRr33LRT8/Gucuw59AohDp72m3Thx6BKrsd/ksX4naflRGaG10
V/8oAB+pqvAof5FyKweuewFzY6qnJ2FDVwCPsAun9OIa40fvZL8B+a5kMYvnscetIvWH1l3yQ6xv
9P8A62cEQBjxsTAVjl9b5dVRPwOXCyjIC/CFGe9gOilwHiCQar5aeR2QgwApx5D3ibdfGPdPagA+
TKwzCikA6gC2bK2bNkWYHUMUSmGJJB7kCHSftiFO7pBM9vvkNuaOlNfAFMmmb4qaqz16LzvIEiQ6
OVp+DTcS+JAyJaCx1FKCc1hQ+NQ2kzT+4hqWioIqjWEnuaowdZ8DxjgqchBRsc6ejebV6WDt1QSG
7mxZNs8WX5tTc3rKU1k/65Z7TN3aeJgjBkpVWUXHzPTe87r07hIvjWDNlpAW5tY+/vurQXrkprMR
H/77awOJyI/18hCPLizBXM7PyoUvbzYYvCJGT64wh88SHa2YcsKjRLcF/CXXVm17DG2qswniDZdX
bOE/dvN3g41Oll76GlRGdUomKJnIJ/P3EZ2K5trsbJOoaGwwHA0cz33u4vhUR4Keghe/ucgrLm1C
h7vLyvdUNwL8KFru94NZvFepg5M1cp7G0t0x1G9PQ7GADZev6i5DVTMutWMaa/OrZ3yFc1W8F2Cq
VrgGxFp2cOsHWw7vJFFcRevoT7OWFhcEULhtLKO7WXlzTHKP/Ju+b89xb8vbAM8tx1Z/jtoYE6fQ
m/0s4idjtK+a7Cg7JustiMOjYfbyOjh6eIIiggGFo92ux0sMguyqcEchdCNU2kBpAYG9CwFdWewt
iuZNUabLfbHYt4DuUeqL9H3Qm+d+MrxHNneKYCG/4pTT6N+HBk0C1BPPkofD/Bhp0YiGtzgos2zI
zk2hlVUIQ4tiW8/dBGwGfe7gDslBKW2VA0B5YdTunPDLzhyFQfzOLBTNPwnQoMSTeJ/VXNuVy6CT
Otzm1gtSDLBrbWTGaZ5j8E+NrTZR9T0wIFyD0SvXs1e+dPHU8Wy4n5aDE4Mvc3M6EplZIXcEHffb
ZEzxADbJudHQCMfOmq4yTRoEiGtM9MNqMuFmE3t1jPvwKvsODEaq/oxg2pYo5zZzIma+v/wqpD7u
ioK4wTr8K2bAVwY+YDt0q3tSVvSxeLSSEu4EeRdoYkMm/XlhnhNKCVqEYFcDSYY4rvIK4nUE3iPt
bnR/0QrpfXc1Qm9HHVmesqa5TMXwpTFt2jaY81w4Au3s0K91SFvtjnCy7lOwZ/gr5V6zgJAYXv/R
Jwia3KSP74CtEevlFr4xkefbZuTKOY118CLtN+zWXmxgYcjRMhaFCXCBIJuUoDCkOTpgHUa0k+Wa
26lDixsC/9oDLHwdIxXvrCTZpJmuPxvTdOjBh1mYAzb1DMTDWARzuWt0hyijZWoaLn5itHJN7byE
cXnRTKatDk/hNhfVfRdi56XxGeyyKf6gDn5H+DXc+ry/F7n+EdWkknaxTWVcQ3Pz2EBJ88EOk0fH
tiU2avau2VI1hRVEgdCIfTpHA7wKfTiUeNGoQYP7sOC+VYyMEsIQdzGZJNqGhNES+k2PmVp4e5kR
/7NyS6c9znTi7NrND3adzkd7sXNbHt3zilIzHjhhMFwz2NZAVQL3ycJDU9EQpVHOZcV+wwo/bdpa
46AO0zuzCJIdtMKFZw/s86gnXuJbXnfT3L/OOhWx42Gn4suUaTsfM/rTYVfYyCcWpHquGeWxte0o
W9Sv0W4w2nsxmLz0GElKgq6OaJE9qF3xCMMrzujrpGSiqOCoz820pQPMvAjkKI0xdaASEkfmbxiV
lj/agm2WgCMmAYy0zOV7a6y0PJbL1/zvrxrzA/JkSIzOHLlHKb/RIKTunGG6d9v+3A55vgrrZFz3
UVEyFuFx2Uuq9XGK/FovqwtlYseI6DEvkp98+MSV7GKphWvY1c2lhJKHSwRBOgGfq+QnLbhiyKxQ
lyCo+dmB3VND4+vMZhvNsP0S5MMV+xPYSIMxf2y6BJvb9BEITi13U9e8F9c+K2us+S6YomHYCJfs
2jzRdpLm9jFpK3edF7Fc2UQAM9tpV10zvSI9hFoQgsjKx+4+bn6E4TzbtCXDioYNWxvY3HpLHfxM
6vNvLvHIweH5xLHSbtHUP3aStDtRNEc6PFweFmYd7iQa2Ug6VzV8DeQFFhCzDj2lM1K2Dtpw9mb8
lzigIfDjLU9eCQACLi+Mv17kdz3tYehM2a+VtnslCa5LwxKKtsa9mLC7vd3rWLEw2yO5aT1c0vKW
LcEvxSTvSBHot2MtDkxmEH1G4RKm6iIuHw0kyWoCtkLXdztEDY/elO+aMLnNhIGd52kRQ5AhLsEp
oZBkBkBU9y9Wj5A8V7ZAtiNlx/kjFiS4mclN6MXJmoU42bx+eEtxbNQ+5IR51+oIUsYW1UYU4NOw
gWyUYYWXLs1RtBMkTfsLhrjeW1uj0+ytVDDTOmS+q0sZz8HjyJxxNhB99S0sy3qpjq3GoWxONdIR
UD/S7bTWcTCwwr2SRBwTp0Ii96kEwT7nBrCvdjKfIFWsmQRwV+8sv5YWXrTc+S36p3jQ8l1c1rXf
oBv3TIWOuX5GaCN8aDyeax4FObS51Z/gJaQrlI7HgRKr0jJ1m+PoUV8gE3iJYIfT7G5dizO1izaK
5LjVrIgQc7Fmm9kypocKzcD2muqEYiTOk5diiRzN7NFiVG9/oCPpI3hudUn/YwL0G6RZ8cra9/L8
zSBNB+opTmxkStPFlBfC1YoloQ49WrLKEqvb2fXwl4WLBygatuHcRYt43T4q2kow8LRt3qPbGggc
k/DIF514vo867SOo2czbgt6QXRVBvB5VdqtxQyYaXPX3hCCIjUgZqFjMnJH5+iCS9m5anOu4N7bs
X83GKXGTmArHdx4nzwE3X7wAzFoCzCJQkfEvc4/5Q2R6duKKTY9IcVHU+m4qRvayf+9r+7BcmIHj
oRb31exRkP57V728/99bcZPR+ULVmUpaN//er5V9cfz/v3KoMVGlB7MKjLzAI0Ja2n9v/vtAZWCK
0Qdr2DhMBv/3L/+9Cd/l5Mg43qVlxu8YQmV+LAcD7ObyFtv1p9Uk93YZ6rtSzHeRphX7acaE3Rdt
ftdmGChH4tl1Gj0+2bI8jxQPVU6cjDY0A23KFOgXnnInGMJdUWtfzoApxrTwbOCTfwQoDNHJsZ86
jFNZFTzkUk4+VlWGpOH8W+XdTnVtyqNEDFbYShtNrcm3ErmgH9zpKuGk2Iaz1cyOIwkACysMu7Cg
rYSzBSeUaXf3jsriQ6eMtwxxw1kE+m9FAQhiDxOn5hm/IpjNbV7jM3MJuayoKVmAD+bgNucBMSEx
0cQvqZ4gCgTz3qxQiycuviVTpy89qZ1MRyB+/cqBQ7hS5GLRyBMx81e8F4H5ixEjWAtsBxuA3t4m
1qr4WaQ6qmT16bnWnqtesJlpMHkyG06c6A+iixTn0rxxZ90lTaAGo28yilbBmVu0pPQQ9pplS+/E
7noiNahpqNqY6lE7rgp7SR1ECQelPfrxdL32q+lcUjadpnb8NiQST6suvryCZYsi5imuXcCqOY7/
unrFRHVEZ8xn7ZFt4871dmhsbl5TIHaJZyzaATepevSyfQQdJx6idUnaRyfHbQDf8r+1W4nxf2uX
/+scGtTTy/L/b6kvi/j/V/jshYPv6LQsliUtmob1/29h//sDS39ACJgwKdVmDxGEMT3mkrzsRK+2
TZXt6XNA751UsBUGxIKoiTfIeNtNA78TdwrXJKENinAB8xB184wxvrjobfDZAEw6uhBDVqCWaaxY
+uxXAVnpLpuXUw48FTR2LjKF/T7RoNha0Qw2XZt+MGP3oIcshkO9+mvUD2Eq8IzAFaKXKGiVc6uf
yBw32VShRnKvjZH2ycp8AUCGx7cQ0s8K41s1hb6FWPg9RniPiZpZ8AHBfphYi0M83XUMmgB8Nk9t
Z4HggzrG/KDqfa0eXnIxA8zJeLmnAVpAauj0TKuGToFGoEum5gfNXShB+pxvmrh9svuHLvmi2ZdB
eAONhpHRGgyLQUbf3SF9PWRsxpvArPDVfUReodYJ0NeN3mWEt6XD2mhwMrkXPBXRNoyy8Thaexc4
/oon6jrIUTsGDMT8vuvJO8uiF9ecQ6DIKHMs2EooYxjX4np4Jq0R9ASwKLCBkqcjTEos5nLdapgd
Q8PIsaKBr0PwweCr3toq7XwF3aVCp/iShwfSAZ3awaE2uittoMBmDhg3K6vXDWQW9CN1XhHIOj49
Qa5oXvGLHSnA7pm8sDfLY1My7XVHzkQyIFwd039Bu9c3VW5jg8XwXJIONpXIJOZ51EDNlV+JABpV
zLFgaNNRhwmmY6XkxOa4zCPoZjgyJGM4OY28rBjv0R4fNExcq6RPRhwZNi3tysSDY/RbEpJYn1YO
0iUVuGngeoxTcWZX/WmHgMlumBAnS+TN7Hxw76v5NWzkYOPFFMELrQ3lRw29oMYuk3XJQvDNKnpO
yBSmSYB1N2vTxDcj4BSVlZKQNXQ+sV0iDW8WprRdUA5E0FTOEWoydVlg8cssi9JPiGNblWa8x4se
bdMWnTzkG9gJE+kanfGLSdLsDCgLCOcPSRH9zdwNYiNhawrSl0q6xWni7hkYqt3FAZF3Pe76DUSQ
aFcDPlzN1vzOLCN7KIhsziuZH/UInqsNd65qo+GQ0cfI++DXllBqe+MJxfltjCamV3RqWgfH5GDM
DAb5/WJ+wD/pzTfXpRebEcvTUB3kQfYkIMrtUL/BfZo4IBq1Y+dzuUsyXc1Afe/yziGou0COHyy+
cjSqAn9B8Jgta1UHJy+q+cqhyEUpGQkCW+iGSUaIuDjjdpIHI88WYnrMjMjzXiSKCHNYLP3u/NjU
86mCrAGqLdqQUobXB3Ni6LbpRoRyYcWLrYtohkgEcrWm0tjK/JpYRuY3ccCKmWj4q5LXTZi/FAYn
UoNBEKnoojHDxSc3IylATc8k/zxzqBGlWW76IDP8xkvBnyPaticUe6EY9RWgBnuv8bVGvR2fZhxl
fTOi4rAsIthREBuzswSVYVWkXv4r9bck0cJHauAtrrolYpTKzPB4HoA3OFDgumYbATNN53jD2kuQ
UPGI1KruEKYvvJW0NxYnH2wkR59Wmt1PJ9ubQ2LYxnfPylyWgIaqf8S7PLZYTOu5cRgVDJCVqvqU
ZIyxEJTi4iJ1UyFNaoX6spAtKv1TB3w4pdWzh89jNUuceCWdlChXtLUjXGZzNF0nkgurmuakHTv1
no3Q9BNSc7YN2qc2hfg0Eo+0ydhLFnZ57HrA4SaCTBg+E0Jhkj4wkTOqB7OxH5PQXU/A/X0t+EdC
ApsZtG9ywJzF+J6AtRkMNw38vSMJxza2zM/upBt8JzUs5ExHKiq936bEAKkLpFlBfbIbIn9pdS05
yOqU2jSaIyR4U+3hCe0xtI+A46yKyxAxaQq3IRfZjOZmJAd8TzZiJFAsLjSZ/ZyC6wQMNpmGQ2eF
dsVcv1sockTnfYXkxAYxsXmMiQwkbwSsRstdAuwxwVs6abr9dXRA8PEbVAxSxFvown4xqJOJSqp2
DXHqPCfZWlk2THZdaOvYgaI8cDKowaWTPjifhJGKk+A5IR2KDgW7o8m5TksNyFbWHHov2jVqNugK
5bhrKzXR0ye8oDY7IkN5QesZv/XEEd8yzDO4Li/Re5yQdIg0asYAjuC6Zd7dIMRj6JH0h1ZafxAV
jCORSjm57aveuMglR8lgnLyzlo9nHR6nQCewJSKfbeg/DCt+6IW2gb303PK0AZwmhyktieWwHFRm
iY56wmA0iwWR/CoweCNzBB3AtmVcK0G/jAXom9kMsg11V20W7b6vCwnGLbvlY38CjZUx07YGsldP
UR3/mVXA6LfgiUMPFa0FHjzi4nElDchYGfwlWw6UGxR8bUdGGK5M7jWMiBhQj9HTBGclJTcJ5kTB
hlvqe5zfha9kjggPVGAkjNex5pmP9ESecVOcW+DnqzDM3zqdFFcEafedEQY+nwgrYhY81wPhfzBq
YZ6FZ1rv2VbrYmQTnKmdw6R6aDLYMBVXQtpBeEdz3qrzvd3Fr2NVIh2U2h3NrNM8FID9kxTW6BSt
e268G30qNjr+yWWoiN65xQjGAH6LJ254bEk/IC8bLZU+HzoyJpH9nNWUwtG3OUC0bJuY+fNYqQ2A
1y/boiukkdYh8vC1E4SLWi5BaDjD2Juc7IdiJnnq01asBaF4m1oGciWAUTRG764LMJ9bEpPjjTm9
AuQ81WmzBqv/Jqr4Rqz0AEclJ9svuQ0dJW3BJvHcWzIDJQazDcSI2mGcuSNqdOVwhDaFxbHKA5eO
JNa7lEqRZz3nRrihAAvA7+Z+1tntxVCQ2CgyuTgQOmC67Vvp3GB3f+VpRxCCqW0w6W4GekIt7apj
1GyEov1C8iXDkdnKXsZa70+mCA6TSx5YMAjum9OIlxoFUTYzsi1T5Lp2sxcmAaNFE6N3A0LNZGny
u5LRHD2XH93qoLup8b4c8B0TEyRpUALtdsr2J7UbwT4JIzaDZVc77aWaKcgAR71NTI7WiRIPBEsQ
IijREnVFewcEyLMwu4ap5DpS7URtJz4iUx41IjZIcilGlF7ZOR5hipYOZUyguVdusD7jg8cql+FF
kfLODQ6Uff4bFGNwRDm4nIQoI5pUomnQPIw6Bmw/N1EunOz2WKuA313MRbS4OaJMYA9WoBU87V6j
7Uw/PLR57eu9Ec2PAcj/yNQe+85F5TjQgrNIvEtH3EfVDv8gIseYJFV6wahtc5TRZC24CyYTm0s6
ANU3hs7YZHPkSw95slGKbcoevoQyWIQhiAPpdNdxjJ8zfUl3KR77pLuGnfvCZ7QwfNF6GOnAKAd+
OT33/ADHV4AAnW8A764xYaNHwy+DrNjV7ZIbtjRjBjrZiB+3bQ13vKmA+ClQk5PKHrUBRINmvVlw
yMfE+/PC9KONCvzaiCowDpPWdW9XHFQ0gW9tF/6kqUMLBdGMHg5vKvLybdnpNECys9Lyc4Xrq57Y
SWXLBBJJjF+nyYXisPTRPNDwdw9eNt6JRO3H6UQCntrqDjcbytN91WPsTaw/vV5+SZnd7+FZstzR
sPiRqigWSUq1ggPjLtLKc1TlREngov+rvYGjY1BfRjR+OYr8M30CJahH7+B/XnnSYSpiwV3V9EmJ
CVcR0I5q77jZrSB874I47sSMsd8ZEbtqHDDQabZVS51DhHuzKpJl/643WjBcQSduZxSKVvDZjggh
uajBaWmiWx932snD77jqid+LrA6kmGg+aUSvmTn9OVNgHBpJn+fGVM/ncP/GFLqApW7c5EZOScjZ
5ngU3DaBQLYfaF35AWPYVEkFIp89fxvo0Q8zrcuQisbXezqh1T40A3B7SUQEZYQJsVEcX8RC7QjA
qpz6lfs+gLaKU3umDF1bzjGbJLp1xcQi2df40U3h+XypEgs1ugfY80dlG9XaJlopLhXwgPiD1aIf
igpjqKch6ggmtE2pIEIo/dDi6SGC0LE2I/pqgh7eaBBF1T8TUIjYjfn+PAcvDkDcJVlE79yLGhTK
2DS76RWzjVpRv3ikGtIfQbNMT7WhA2tGvIPQKT+VgiFlzohD/ZuOJB8RI2Dwh1iezWE3xhRhrcv3
g+DsN5jPZju+lzqTM7PiqiV1PAErx/XuhqXwoKbkOP7LDRp6rWTsg0LvjMZ9r0uuBrOZHRG8HVpr
JkCBnoKqq6fJa/cEkB2Wf4x76dfaczyWNESD/KpH7p85aY+pitSGJnYBAlTNm9RahsgdIMFm2tUj
B6OFl9ricPRAiCqPiWcAerLQFM2x/lf3YqRLkQIFWnLPth5wp351XYYND/EV7sjJDwWEgtYy7tqC
6aarwqfUerNDWqY46/Ms+C4U4Nk4ogM9THhYUUd5Y/pWVHjpoEzt8hGzrajT9TT3v3M1v+XtGG1V
E8odVR5KR1qXoWLuDDl+K2FrMoLdiT7/kGNzdCPTWjVBdchxQSFwUlQ6MwqHyn2RZj+D73B+4zG4
JERTL1sWyeVH1IS7HLAgZLj5amKIAb9CqUU3aeq036Qd0VHrj9hRqQ400n8yh+Kh8BYjz2VwHUkv
O312hoEivvyRDQ5Sa6CRhA/4/0g6s+bEkTSK/qKM0L68soPBYGMw5kVRtqu0bykptfz6Oep5m57u
qLJByvyWe8+lM1U/VZGtjY44tE68GuqdLoAvV+oWY3XrJ/Sqi9RhOzVh/trpEoQ0lVcega3pI+3H
nAthz6BGkRyM408yWCahK9219XGkxBIXesKF7JLL4FTg2CKf8QS5UJyfnzqM253RYaOEiyxTn4Z2
Li2FuhTB8BrRuEN1YFMQcRu4hAlwlCfv/RwNFzRb9C9tYJ0lmdirPBvQCoQI5YrgGRnlkzkOeslq
ll5U/cZwMECMsrsHOgdFR/w2IYMH1/otBKS2cs4AqFRmnRm/rNxE/vja+EijlGfECa7zc2J1bM7p
blY9WQHIPEiVjbCCVrp5xo2MBKXhrelitSHyAulVD18OCPOaXzylRynE1oVQyfgJXIpJc5fUy8bS
38Y456Vk7LvoYp6n4HdSAb1Zh0mg569jE7yw4K8O+Su9wRFEzNas7S2aAnsJg+KK/zSHfI9NE41Y
7G26ND1G0GhfgJqxbQUDlLYDhA1JWlXEmcyEFuKIW+xi17wmpAGKHAGyiD4KlIYNeVGIEphw83N7
kb+NNHFipUmYl16CJmSOQ2bXNgyRzREJPL/7zAXz8jcy2n2e9cuKOz123CsRZScIB2dOlTUjyoVN
FgGMXbh3Imv3+szIU2ynsUdfTDNCBitp/zOEzDbts6nSd/DfqEqaQ2QTpRkMcm8WxZ5AhqM75S9o
D1/jkQF0oxPuEuvT2k+pp5KigYuXPnUj//zvQ5SaNIFCTMeJ+Nsk6F8qWOLrgphIF+6YNwY7L4QS
XU/3AjtvkPTXvkBclA4b0jH5g3OdNjTir3HSZ+GXTz78XWs4LEx7fqjSRiUcBj9Glh48S0JozA7E
RnYb1wb+zUlH6gnQYxeMgg11d3yio5/3aZfcbY8I+5Z9iQipxCjsveIu+xHuKc/MVySdAc73apdl
8lBNHDLxqDGUhjaVU+/N34hh5YjKWq7VeelCuDABe3xpftduwpJEy6a/+2Pxy2u3d0klxOR19/Px
bxLwxOo1MVaZfSom5wsMMI+cyuCmJCij6+B1YqoA2v1rdMxZVKKdS88/J5CrNmlqHjszf6+y4U7w
OFHhtrVPXRZyUxMIGEX+hSguHGOFfrBsa+d3JEOU/8aEvSntIHMR7hQaF96TAUkbu3CSqY7GfFk5
cYlXiWmhb1RXVsLfRZasY5ffhIybs11D6cv0G6493M2qfwenlC4ddPjIMdJdz4xg2Zsc0tPk/jFJ
NEXQ+IR0oAMl7B+uR+Iba61njFTFr50jreAnTMNHUv+1hHDWvkAJTKAqIb71q1VWO9zVGFmgk+kQ
ls9jS958C+81Gl1SfgZsG7jEy7UGWIC6llwjHXmI6+7JquSXMJChtp/lNP7Vhno7a655R5n28lqk
FjrDMrDfOhw0OSznbdsbV4eKLu4Jom3KfRYSle6bH4U/rDTjYMPr0wyN6pZdzVT9Q0NycyxlLw2L
CJRsGFjhtuKvssRbXbS/KGtTzn2ig6vyDylBh3jkRtOjpyRIag10scmfI+AMJFAnkhzPBfah/ai5
PFqVd9KcDUmVpMg10NtsgB11CfcIR/kKVuNdFnysQ8x0wY13sQdcOH4Moc7VnEX7FH8pCNdL1Ia/
uRvuR2S4vkkss5Ym57FnrlMOQOs6uE9BQZvtAI1Ko28rAfE44D+ctBQFmVe8dD0zp2AUq9YLD8Kv
n2yID00AmEZpDyKzh4U1pnemHQhnU44FQ+ERa32vWffOq2Go1yJhsIZ3/g4kZNFrBwqHBqwVX+qo
CINx65usldwrTg62EPuuL56Wjpi7T9kN2K5xF8CF4eOwwe1SHQNH59wUyyo/hBDjjKgVda07SkqE
bIbkMgr6nC35GdS8Dcmf59gVN89n/FjWxLK2/9yEV1kHCjBo9klV1iV35mFEyE9VEAkKgo8M6+hS
OBElYIDKdcZAdV9ReLRwxb5mkzoXXLkZ1t7KD79V6ny0pn6f0vwwwJQAM6pvHcn/8pBXUaSarwme
LD+Gc0B839Id2KyBIlniHCw3DrrNsmbem+mgUAdXW2Y4p9L0Ravdtdm9RuSCeZLBZM2MQ46MO70C
uHdFfwUXqV3TKb6HLp8PM82n1rb43OzuQbcDcSGOlnFHIzLVWOaQg9NhD06xb1lOpPozZ5Oztv32
qtvtegQvNSl6YeUaWAOdO+qMvdFKIHdT/yzHElxwuyyr5hHSD3MprUNlvJtJ8ebiCEVCB/g1Hm9m
kX91pXU1O61dRvGdegAYZNvdcx6WRRRdqyw+t052AEp5BCyL2kiuNcs8FlbzIEWZGKKB/Wz9mznG
Y65gZNyimRtUs7Fs9Tl7OYL5M7ZQLqEgtL70wr47ffSsiGZNVQURcRLrcMj3XdIeK9V/xmPOl+3p
/MmVvUvt8I9nn1gscahg8XH14rus4gdhROOmZhIUV4yp6P+2wnLPTPtow/2aza9+DcFa6oL205bl
S69/o67GvXfKEWvm0XjGuIi6X4lmq1ptiyiGFzZa+Sh8lmaVXU0CJHRFtCX59UvX7pmKhmSk9C6h
b/1LL/Nnnq9bQ5wk+0E3YemaPWUXIlsFZJOCnZc5S+Mp23EFOOu4a3+1cro7nXPxnPaSZ/Lpqfbi
lrTejuutEWkh6CWIL0jx5RNmnCDDCOtbkYXYWcgP5eulfiOjQGNOuGVRjG2acUPmFXNeKF56RDis
IOpvZo8H09bujF9z+Dh8G0XTYfnAi7V8+v1ItHg6fpWucDZBSeanzkYTW8MnswyizLgnEcZo68rN
rQWo+qhgUFJn15S6JYZXrTL4ewN/lUiYyNgDFSmmrAs1K9el/iCHelw5LrkGAfjCpi42hY04DdPZ
QrdPoHFu9oQAzpHxTbR0FrUckagy28x5PGwxbYSRQUBrsB6VjMo8kV5YC/w2jHdQWmFSiPwrSSv2
FikfTUpGrPjbMFYAhoTEVIu+r07DW+wF704jjBeNweRCKKIki+Y1YvhY1S0CKoFljFoMqoN/UNzU
VXrvbCKjsaxAaUUznhb5UUW2iWaiZtLBf8tAL1sEGXVC7Ix7OekfQ1y8ZVFwiGKMs2HdZVAMcHiW
ILwHVnTzjZNA+Y2c4m6ak7GzNMrR2COEp/SrhXX3WxzYQW9+gExBXJvLZ00Hm4xtDaQMSH5vfLpa
e3ZM+9XyaNOiBsdgokx7gdIjYKyfHi0jZa9erpKp2uldCxedfEPbmfMWZzojydJsHNrhD9y3RZj6
1dKCo+ro+T+u3m3Q6yfJGv1E5u6FKexrCpdrgc3wKSf002Yj9j7ZA2pirqY5Iz1bvjKIlJfj8GB3
jG9uGu+9voVEjASsbpCg1+oyeRPlAb0iUwHkWgujWwUepintMFYEcJniizeaYxllfCWNY8woFWSt
vwxG7OjlcHBEvGmkfZ1G/ZaT8h2npDdbnof+ocHRmSQ8lU4cb3LHv6GwOWmFfO9TxK3Wcm6i4ex9
qpZFpT3fR8jbmVCChkyckFWzZb70abHBBnCmTuXu+oTWP+xike8LRlC8CCvApecmMu+c7TRiXbpA
w/TidvG+ERHz2uZoiphFbhqyW3fvtUEmljaOx2FCT8PTO4pu7XfsWtCf1YvK7M8tqc1FEdd7EEEr
L8MoX1gHywWAZlZY9GTV/46F+iUKD/UQfCuvccShBMOK8Yo9pjJcghowXEZJd+jx35dIlmXFyL0g
sI4k0JFnajS+eEv/TklNBJGVHdzcxmI4xX/9HP9+aErB9A/UXln8yIZvccJuW3Wk34qW7aEwTEyv
fX1z6v7e1YD/fB8XxtCxZmmwGFCgy5vuoySLdTYrcQBjOTf+ZHV4MYEErJxEnLw074iXiFa2hukV
OlpU/Wmc+gjJ+4yq60xQscP3hoKM6GOWDhrbHSaO94DgLUfPbsbADR0wRij7eEtECSp8fR3p6Y1E
q5OMqRoACcYkGqM9ybEdckuPU9auNRRO7ITOJWcXSnX64aS/VYRrETB1MRAGY/b9bqtiJ6AarbMM
VFAij8zVFrU73SZmejR0LHJcJHhO7fVkGnuvgaMeaup2tma/jlXy69tk1LgIope+HexUL7Id2Ot9
1b65XrlDY7DV3AqRKSG60RB8glXHTia27N+hJ2akcTbtZzYbHolY1dE6kKZFubcABLFPPYb+Ior/
Kdk+GxiSKsDt5VtDv6g1QW0Ny6oJatKrM+faGUST+NEpjOmDtKnf5K77GrnpWc/UxgnwA3sG721W
HQg1wHMjMAQ1Ar0rTpfZRSyoLcn2QM/LXjrQzNNUzODNEplZT++rPMWUK97RAh2dljerVhjYQ7Xi
kSMMirNs49AYemG2NzsM3QPGaow+duBeutT/SijlFoRdk5IQvY3ZtCsFkppB65YDyQbKaqpVMToX
0oS/jEnBcEXdDL+RzBUXrNUSS8Q8zdC/swJUZunOc0La1Y2nRe9EixVbfSizjWI4neH42KFO2lRT
d8h+edHec40nRKKdXRokxjJ/0fZG8uuhbWL0afMd52PGrwFnflLhPqrAQacdZW2aPRCb+LAzJVzn
PtF3OoR2PSvJGmg7AhS7AsW2+kc487QyULqhnPuKIuEeC3ufqAESWAzUEOO0ZWqIgGsA0txjCdy2
Je4KZtguswN7yqoNSWgvIuYJi034rkJNL9lYYuXsA/wWZw3LhIQTuTF67tys1ON1gJpjqY/Gw1IF
oYj0t4Mx325ttCHzjRhQQTbz6HC4UtvrCdr+CrBeXxxC4Ptl1a1L3DyZ1ozkMIHk6hPu7cqVAVoq
hkfCw3BOEHNthTHGsIIT7CdqDf2CkvADkVe0SmerLlmyLga0nd8T4M0TUwjzS5jaJXFaOEAgPYBz
kRcr/QEObsPONPt2LKRNWe26K6zidvlCimrH1Cb1t6iKvzIDu01fr5RGt4iDi6lK4J6MXsegSIdo
qAiLJ3GYJQhH5YHmBcIckYnR15thORCaTckV/8KF3dJa8pKEzrCsTG9jwh8mgwU5vealz8FD9oAX
cRWWeX3MkmKfVfIjQpSi/A8/1911bxUNnyOQcCte6ojZNTtj4zTX1BT5aGvqJ/uuY6Yz0/Ns7mU5
sRyo8XculT68ByYLiLw1v4fQiQ6D/1FMMt4EegCeYazQfPUkALFmQiSODV/69NRUX/PMWkHNAbBE
YpOR3rQoJoq55p8w3sNtKJLoAqjsUneadtX8vgOQIbVlRS7l0zKnOYslGk+4nNeVaZbnWWYKt1sT
XyQJlLyiWXGSLlloXh19UCRw2uZWdJagmVeWZUCebJRxS7VzahIcGsU4LOJUHXOjBNbss7nhuY+S
6LvoiaOqfR3Sp+1qh/5u2373JXtR7dM8lMuoY4ZqlvnTLLqT64/1B1YP6yXskaP6vZM9BW2pG6IM
l8XQ7Mesl69Rxw2Uy8H7oi8Kl7KzjJNiHbdFcoFLybEfUKT7Z++DiMX5UhwnN65fHEKpFrZXfGSW
Kp+oSRSUeF0cJrusboGv7dsJjnlnlPcWewK2C37EERb52/wp5kiJPCQ6T9f1ki07FCz88yeZak/L
gHWjg1vZ5xrhoXHvHWqnCr7yzHiBp91/oDYWL7nGjMcd+uoe2vXajlsSifpqeoWtx4p3AMBsmsNr
7bNaRR+BuFJ8Sc2ZQ4GDt7Fixufn9M/jsPfGN3gKMxuxgKifaAzoBeuuDmmbYehvlhav8v7sZOzj
7bTD1tqhHrHiR9cADx2msGfysqhtElSmwTkRck0570bvzTjUBwZ8DBRJvorLBt4sqxGJ0G0J0etB
WM3e8FFFyOSpwnxk/Tw8qaX2EklBMpMmsVdipqXRm6KtFZm30SdtiQXEW5ICgqaoOhBn8cpoXoy2
ZFjgfwHl2dR4RKlt2AdaO4l3iN+TfUDEE78YvImXBjWpFr1lHTegF+qMFfryQhYzeJgKfw8wP9Zs
f1TiXCnOHE4y/g9c8aQFVvbsNVN7UGBzkDk6GjQViGAKuTaHnyHWQbLaYJrLabpMDSXoyMYFpQAu
+WDHqPLR2Ko+eF5wIbcANZ2mnz2rJ30P6emokzNdZPWlqBGaEYFNABiEyHlJ2saQnrTPhKzeqeJK
i5j8GzhELF+jimDFyTAy07HMpc6b7zg57Mj3BIc876RPq7odEjDkgm/FkOjrbJMHL07/2YyEGmRB
y7ruf2P88SUZIQtElvkqNBncziE+ruByrwiWwYzicA0DbRmMfk49zknZIVRNNiHCcJLTSOTw6xUx
JcxLRgoUplgLNY1qgcLbwQDPMqUeYAZ7GAftiiFlTAWqF8nOKL5J41QHpJnDImBuw26UPseqTrUY
Xtn7sS03/3ZOgL21uOuCrhFY97hxOnNnFs0jaKg28oGkzEpDoOdpKPIHC730G4IxC+KybWxrmk1k
lZjjkLpkBfocEGoIgrGPu+1GM2A59GTW9Xa9acP4l5lrzFmPYMou5T5NsHw4GcrIoUnuDEuICRwv
eC1YdPMGtwgbbYZ15nAV7ayVKHa5Z93JNoxX4VCsHf3uipKAMXjLZks2M7dHYODWMOyTIQf8pukL
QkPSP9vSWrj+Rivbb4nnaFfp7hs6cXOvH4tG/1AphzpqoDvyuyys3wp4D5dU1XsuLPQSTPjr8F8X
GD9ezCdpqAaTbX/JsOmG1NFrSAg0zFC6UgZpBuqhCJoEI4/ZeKGF7/xUNbLOwZ4+zBYRmAsQn7Yp
2OdNsyt82kcnRmLXxPgw6EDLFLsS1/mOt/9vwaDbZDzLNuiVQLqPjN0vuyoAuaVpIZxP2nfEi3wD
LWlWHLlX0fjwc1ABtP9RkVIsBwk0zlZGr0FEjtbUiWFB1Zg3yS1VHk4dGGl7We2NwS5fma1ZaZAv
OWzeiMLqll7UfGVC31my+S2s5ArWnBcnBAcCgeEb8s5RTbvA/O1dLVwUHWF1MxspCOHTMjHjas++
FBZtQP+cf6BIogpm2qy0dOb0UjNVLib4f33GOK6V2ibqcGgFKLgtYtg5GWiLlPR/OswfIWmIq9hz
f03fXpZN0BI8TTvbobRL3jzuh4XJO+1lbjPrLGnBMsE6LAm3iRE8p5vS7T8NIb0VIgjyFlAViWod
A0J9FcU+UmEA3K8nmqDtfXhqqGbr2l4iqSG9yajulmPd887AvB/+Zdx1d7ThyiQVB9ykH3WFMweN
MUd73S0aEyM6c86MYfqikRrLyH+jAZCKdHGApBhCINqxJit+W+Yrtp2siDgZ1k1c6JuuvYJ3oG40
GaEkxnB2sMbZ5gk9aYL2bN7Wlh5LCCQktkB6i5QIUPdXnHty6yXBR+D7B3LHHyTAvfWG/mFP/QHk
98CrygOYNJ+6tHH7QgVnJ0v72IDdrdb9CH6afUS8kwb9kgjZw1U/quTxUuN6koQMDLgwvXa+q8ge
wmn2F5kfJ4I1XZMRZW9qaC8mxBj0QAITGzicMsdgJ/NHNEC91+3px1Kdg/4dSKHj/nGfxD4drK60
T+jsf7yIBD/2k3w//YLnoX6osAa/P3I4afUuFz4WSZ8xgxoopVWJoo/Fqzs1r32fnooGpqoOF54h
SrUk9pJpa0i7RcGr9aeBKOqV6cGmGlIMCOasnkx7/mvZI92QhNU16oR//5+whq9QbIBtHPhXh8iv
t4YtIWnZGjHO/fAWx2inx/DpO/SOyRpIH38HDCnwGOnV0it3p4/RgzvsRLGzS5Kix4KLglTS8Rjm
nz4EbKQluLu8CuWITxTMMoGkVRErDQ0T2SVjZ4LTR7mHx3Zkt3jEwb0G7bHCl0gEW4xIoI4zMLdC
X/EDu1ycew9VleDn0gLzvWRMuUSotGNY+5fhvGebM6I3jXepeRWAGRl3J3hZ8/ZkpYLtES7+ZkJA
PxKjVpSfKYD6XBT9xorcN7Nl8QdDg/GDzHYDe7xtb7fX4j+jUooHobFXuU3tM6axu8oGlo+279+g
pXw2lZQH/K/cnEjDQ0VzTuoONm0ypfqkvKXR8J5M+QfblaXZz9GBBChb8jFHO0Bg5zIlHgr9uPkX
ohpeuBI2hA4lbRIR0ADRI0jAjS73sQf+QeVbT2Mn3BA5pAUOLg4IAXBvtD0y7T3FCEqWSzrRonhJ
ea55H1MoSmwMXztnUMvhz+hqdxU3uBUg+r0SsPFiK3c6Yxi7k0XzR3Pld2pwwAd6JfZc/WLVE4Hs
n4OcIHXuROxcwyuf7s5pu2usRy9oj7He0TOblnFvMtwa2Y8vNzaesqaD5DHpfCoJydiuXp2Js3NW
WV7AyJ6wtw/SpZ1t+GCahrF9sx+C7OkiVg5IBAxTFk1OsycoK0P0Qjxh7LxR0sweUphCDz+pAkib
Q7PWAS4NgW6uOj0+JAqY6tTsJeMXy8O3OlU0uCg9WkQZ2xy8WWz39AvNodYJdHNCNJg1q83Ou7c2
ubVef6kiTHez5WWtxf2qYhqblJl6glJioNxRpDjTxs2KOfho3BV9vJYK5Xbu4ZbFQkomODZMSdCZ
8iX+cnQmCSs9btp0qVvFr15618JnvjhizhipoZaoqlpKhiUuYOKb9HvVWnekfjd3nscUjfGjI5M1
svi3oQRovfZieskZQfa2dHKKZASerJaP+IeuJRbEzov2thm+OSYSK83gqo/L8QSJ73XKUDSlibEN
Rnfr6JSg/gg2EOvo2vVexJQcNWU8vJz/SlkXpH3uosz6vTIwFaMzXWFbex+N/ru22mvJgKJvmGf4
GW++CTAuHIIPqGXUKzwdDUKnkVquEcFaiIlafbJZZBnNIQ6cHwg+5zRDp+6NCDhgPlSW4q6v1tNU
ozMp33wXe1RvUGvNZYoyGc8GIbWIS+QV3N8jSDGsIrrHC2/fNF9e8nYihMy/hYUg8yaqXlIpvymP
F2nVPmSSU1ViSxvQ00dqUxgTd5Ppe0u2ZhfVjx4jO/xvUR7j7w/EburxMhvAWS0+0kA/IZUylvbk
HMNEvPUx6aE96QhR6L6aYcaZkBNm5nabHsmHabBXcB3xmLI3d8zudYzGqC4JfERegTOJUrC3LrZ2
MAhjw9bHDpUXDPeeS0Ws9S41efZei2bTNGihHAINob6+s/4GeBLRTxYqyrCjreLyrFxIR2gKoAKE
bbUwJkhAI5VY0Hgn6G4lEd6UDjpYNlX++npGbKb+V190SG64PJIzMYW3HuvYwmOEvTSFCzc8Lnc6
UuxCpN8h00Q0DWBpcUCg1OlF2u5b0mED1AqQBmARbh1l/XOJKActKx+1H30Oensss+7aWDy6sjQJ
nfjnTMwtZbZq2WbhKhUrwIjj8r88pCT+JeL01UWmNfn1eyTRG5RJsXMyqn82zS8qcY8VQ2fWNMxT
BMoA/shIuTkCDvnMTQJTnABSaJSFjH7RxCkPq4DtNwfEjr+xYvsuQtRRwhSvHh5swxVfltGeDOg9
JSbUQB+fCA4/cuo0vADWpsTRvuz9szlq5CdF4i1Osid+0lvu8pzDmoFHYNyNyO35M82/ZoJ5cgJD
D/PqB4/RtLA6qowmIusqlCGyUJEdk9aON6XPkr18RGb8Ti7ma+XVjPsG0PeiW+olLmowsi9lww/c
ptOnQGW97UbKai37cqhvwpmkU988UaRrFjZ0ZoPxNhm6u+297uE5t0i0n5oB1kyhqli1Ubgz+DK2
dsaBNPwxIvtWEt00/87SEH9I3Tm75cELOQsFisBlp1e3IRlPKnNQdCbm2oi0i4xpsVhl4gUkns/t
6XSstWGwPbSG8NuSExI6yEDs6a74Y45OpD2cqT12LmCsGt9Cik4rAIOLZ0xtCQZH/tJrG1mpH8wq
82sb59ymBLxgmzKbH+UtSMdeVLzpS59TKKzHlzqxH4mQW6vmqsimZFyTau/1P3bALZgyp2dSIQ4K
JsvKt803C0WCPdYsg8qzHs47fCAk7K47bY29kaG0O8qVbZXnXvHa9WjnHbCkC8dzrHWYGRThOQIe
7SodW657IK1kLelq5Tv/OuoCisxd57JgwMK09LyaDztmIjgq5yCN6iUjQXahGIQlU3sSQfoT6UON
26z5wD0LW5COeL2xS/2YSK6kKC5IXOnHRWqvQrd7+ExHGNcx3UdNH/dsSQMyPtGLtUv6YFY7XbOS
Frqk0sz+2aP/RAKM3Zu1Mp0IhW1EzJRS5KZwKLvtm9+hA1N56ZPMQDzUUHyVofjAvMKZxfyi18UF
DcahNmbdC3bwZTA597mkaiSOROTmxJOPFsaflM2LMN5LkgBm9xQHjbkoRAKrLeTjMcz8N7HsQxap
H7xI1//oEw1hX+ws2Y70Hl+jW3IoxUiTcfwgFDuJCAeuk7dXf2CskDNvZBGMaqlnJm03SOsDMBYN
7NyNUZ8yv/qwMo6/usD934zNZv49HE3u51142xp7v2BEQ6f8I6P8NiraSTtsXtB3n6yoPNi2/Tfg
yaixii0cp38BIIS6iugvlurzbq6c5THsv/LsHPT2J8ambVa501I3q3MiJyTI9VvsBHsV2j9eMu2J
yd0Oefzw6xiRv2DBTOJkwn4p5ckYg7DB9gQAxGvNAxbxyJlbvEQdPIkEzBIkSJlUhUvPJbV9bKyT
Pw/bg/CZYv089nhA3MY5ySpgYUH1G8dGwDXPvkhD3Kr0784d/1ieb6zasZ5RMmot5f8JwsxpXfEZ
uJax0PR7V83OSbj3q8piX0xdaCgisbr+OPb5ZtJxM3Qa695SWm80AbfRVfnSYHOPeCm+dS2z7BGK
LOuXeD2GPAcdHvhFmhn/fH/LLcuMo4HE7NkkCVWvQ459PjKgILA6vwCkuZiy2PollFAhjEuQVxfX
ah9hhSJToyHXtRMBUO8Z8gsxxGd+HAb3w4tWOZ+tSPbzOACeZAF6AtGrg+w41uRjLHLscV60Cdum
oWajXXcQORHNCv9qnEi5r7ccKEsGiwo8Or+KIk6cQRhfgv0DjfOlz6G3efAutWmtCydbT3XxcFFO
D7LVlxCDyihLAJtoP4NF91QA7Z5X4U8twJkEmReIhk9GGatt6K91SO8sZruArot3wmZ+klW4a+QA
JjCddy0xj72PPUD23hOIF/VgOl6xrByxtYxDjAiTG2lBgshXVhDV6RXDvY8g+2gWD2hJleOk8W/P
FmaVueYqs/PvFp7nKiSdhtnZskwTRveg+xNvETGNX+gxChAFoXvy9LcQzSKwAXqJZtgHlgaj3iWM
kwOJNNoGLk3GmrP1l5nDVrAsmeHaEpUZ+5BRjxPy6tqLUbVXR3h/Utbsfk/1a05wz2b1vk26DzsQ
gVZ2rL7GQHy5SBpHyQs6NkG0zBkhL0abD6zp9K+8aG6eVbw5fXsFLTvrZFgd4K9/9N66HDi7zNK5
5OhvVlOs//gGg2FSox52zAwjZNmGs5RdV40T1r3HAlVXBKzUMil8YrpkK8M/4U3JzqzdhAlOyBFq
rLsb8Klv2Lbzviw5e7W7ChqdZLjaBnwcfkXafFbbdgEU4+4wwWffWq/zhlvF9KDvm93FHyCIxIBB
F0VL9nuOayFneGNVVO7F1Wmbft30mUGdS1ZNUe84StFgCAFTA4ZnMGspJgv/3Jub1V8ZCspKmBWB
RN24KZp81baEYDXst2riAWT1y+ACYCcRqPnEBKtGC7qQGW6Kxg9ejIaxHhtvDIvzfooSRcNOTB/N
TNM0kIK5W89Jb8x5vskNJu63OJdhc/eT6DmmaMW0iktBOEQ4pdELrrZ0BTJjV5Nb6ST5f+FgC3bz
EAxPAWsANEzJVsToETDEpfu+xvvgYC0akl5S+YqDLGd5It1T68vf0PLfjNJcqEj/6YLil5VFDZnz
kObB39BBLUbglIrai2VGR6qavzkx7gs3qHIs5QVerVZdqtF/s/prxr9ZJV14SH2L9FXgUBba6ZYF
VhyOv9RyG8dGmOVggkafXYxbd8CuGnhiP5Z/jKFJv5V16kJE0D5Zz3R/XY56AMqdE/JAY1pmYCeX
ge5c6pbR2ACodrBYAVQHr3E/NQYCr9BItwTKvY99WDNzbLDWzFTM2Nq0eVMiIuX+c9XMB0uukQ6+
P+SWdYTJNBgbR6BQfiRECGeqPdE1k7DjED5XcaqThWYuAkDGWHxY+XUqgQrRHG1X8fWpu4uavSJq
mSFX9UgiijLVIw6AbBmMLc5m/9jMuqnesH78IOIu4mRt5fgnKbhpU/lJUoa/rhL/T+RFN8XkQnbR
t5GxavCczZjR90hxzrWCQs+sPhPGVRLbxALGOs9dtm9SHiSFOMxS/3xh/dEJn7DTPF1OUOwwPev0
XlULX91hRJlG2EwIjKRuMMf7mM71MUXQRIiDBhDDZjQaNPx5o2VCX7SKvw2aROoT1jDteBEhojy7
1s6dcL2FRTNU5Ch52bnxsfkNOUGMEjBBywbyn+/CDIkY+BoN13qcyk05G/KT7juq60tLPmeID17k
/opS7Qb65gvJxz1n97jPLWLX5/22N1VbNH2cRVP3GwmUdaJ5ClqsZRyWW8c0//AuHe1wfFOgEOdN
8tUKKOTplq6kFvwQxLUNKjJneSLfZG6tO7e+jth6QUD6zQL399L2qh+cA8QZ1yPB2CGp3+BwHWNR
wTJdgTC0+mq2avB1+pAdZ4Olg+IxbqNVZkRcX57tkHHqf6CxWbsNGxSNSikouS29Mtl2rQmUupFk
P9U5e5jwUt66+ZvoZnGPq57t2P24vvorsK8n0NIFVCBZbk2J7DdpoJlQ+3q8KLxNUQ02E+QAlsko
+x9J57EcuY4F0S9iBEDPbXlvVPIbhsxregd6fv0cajYKqXumn6RiAddknoQaxtzZ5u0kM9ZL1R5H
/8ZrMEUQVWBh+LGOWYJMUNfShwbDkMI1u2iQU2OdDPoqYNsMJLutWG14wLZd6SJRN48g/2gzje6S
xk2wcTNOeBfegs730YWkHwZyxX1UlOD06pwlaoDfM8iDF2Zf+6pGSGjFL5ZpnOsWWorpDYdaaA93
zg/LAMIBxrwSPPoSRgzBKfmiXZEYP6MjzzmopiH0T0NXnMtGkdCZQNriTRafB62M0aySjemlZ9wU
28QS14i65HlU1YNFYSdBf+lq2RCCiibRZMrPxDfnEIISnGwaubYLsJCJi0P7xsGQEYTXX8uwpR/C
Z5TBTwUzzcgnYXMrGOpZgDRSwiYx2SAn64VNnBCxi/WgPTcsBBGFEOiCXpDJrBfBdGMcFljGw0+6
R2LCbiULtFjXCUtJYi5hyuHEzTRibnJM6Q1lIztSvLXwiwfyBkCidtpjQgq2jKLUhQWgb8xE/Uj2
7jx3DAV0COgAI/wTKuqtpw+vkeAVLFOWszrWFAt3gZa2JSJ9rL0Fqqr5gY0nY/n3jGEV/UrtEcrb
Bbz5l6vVVzrUaG2a9XdXRc/jpIlNWRnxkVDyFW5v8ciC4QOHFqp4b8zWA+SWg5PcdcdlJxqMOrEB
VDm2UunGDUwyWsPh1WR4fLEizlnadGZ2IzdMQGYdbbfAoRPWsyObe7DNUR6izCzLyN3ynBrs9vZ4
/huWCA0ZApBeemq7kgWeIHWMeDpGsi1BkbXpccqSGThiYc3zVa3PvdKQfcoxYsbsXVQYPQnmYfhu
NcmtWWyotTHIRdQnEDuWDGhtp4DK5yGq8Dt9O4JSUsyEcbgvU3/Gf6uPBmPwACZW5zaqOnkwmLgs
QAfc4oqtoTS9fdaO77nBoVxl+dZlKhDwzXRd+VOWoEoBi6Bsb/i3mM04m/lSDxmpjRyiQe5/EMHL
7mku1zVrcneFpO9kFTR2/kdKOQ4x8Du3+IUEsSUWdZNcpOaEZCnieQmzrVEkB9OimrCT4mVq2o5V
ovgh5ficlwYmqtxHisLj0nXhngKWDlfvznGNzMaY7VR5kTKDQI0+H6iUUCDVQ/8iSn87+Pxe7S+/
o+YMS+qakXT7RaL675mvYU7kWtZ99Whj+1+XTU8thWHb5NvUfsY6c0rGvNmabHOln0zrsKY2N+YV
cwON95DE/otdjyxeWv/ZLnLqPlM8YahPl62Xk/GCYN7M97WAaKe7sE1qNx4vAhGvjz1nMRHNzQKw
ig4khr31RiRQpna/qQQYBZNjLufapwRtKxaErc9Ca1/6h7IdXDJAmjP+mIsd84buRvOc1QFTCJu4
CjHa74Cdl9VIizPVr1oeZSdT/Di5tS6J51vjJ3m0QXIlv7ub1U7Gami7XUMTWQqhVm4hPzqGRExk
PslNCflJm/YwpKChpuI5KhiVmckvsE8n88XaZc0hSu8umaP4QpHkHhJAj8tuQALezrKfDosAtruP
gXnEXAdMDODAcImbyXZwowNnBXo2rAdIoEay7Qak8oz519CWr1o1AEFAKWPgZh1s8MBWxh5CXzYG
HIgJ7896tANiEOELJO6/mF9Q4LCWsBm+cLP3y7m7BDFzoj68mWYK/EeSTJr2Li7BF+Q1IeP2ySPO
iJWOAMC2sArvrdZBJc8ti5NN60o4/zVDwWHfanP80n9KQWcopHN2gGmHSb/rzaUWsKotbQ3dCXJ6
Kwm45VhIqKg65RN1uBzBBHH1qdx/Lzz9W7jzaVVSPIT161SGn4PSjvEA9MlMEA6HIXtnM9lYWoZR
khV6aM+yt2jVDXcOKKgBLpZEQAmM/ejwfXem7/cw/AXleRFQPaXRrCyalXoY2HXD+WFWQi+mJ8Q4
sEBo6lvpUUh0fZUdrIBNUHMcSt6Uw+CdEYqj+fDiz7az32SUHwaB2H2I/1mJvqor3j+N4JKpVbnV
Kp6TRnhnwKLcfvpZWKRktG5+bS0PJM8M4rmnJAGtrMJw9n6NK7oo/Z0Wa++jRX6p0LCzS7ZNuXp1
pOkcnEjAd4QBxdKWZbpDYiQIYbgnUI5INt9RXL8jMzKZOZm0CLXxFGKKir32MVn9qW3KR8LSMi9t
dHvpjur4UaJ69MfsrloXa3/JCJSMVqe/gG2/cvVCyPPUuz+LvrwRRQZHKQU2lW+QvMYi+LRS8DBE
D6+wtK5HU44sDPtpE8rvwerPU1TmP2IgCc05dnZzNx2NO5a4rBnWEZ9czGjrtBzIFMqmT33QUchJ
NwPfNuJKR+dBxp8+XMYsXQ0W2C7e7peKq/CoG0i1koFFtakCxC+J69yauJ2wfnCRqjrzNrqdA1P6
zUqHyjTr6xviFIa6o5/t7WYdhml083pzvFkD6vQ0domjbtlS6xjO9Yiypgrd+Fax5YZCiJXek7Zz
6uN0L512ukGLnm6SsvQAAO0dUf+nhRqtCQ9//yWWgKTCgOXg/eXsMAYTU/CShjORIVYPDBLmYlTp
uknT5yCK2aV642EiVn3N73uBJZhAw67fB8I895bk0QTl3hUQaDqQSBPcQlahEmF99l8Ux9arpaz7
5IxHV4vfy7jwbm6iZ9joBnWi2avPedJieVc/Iu2Dz4a3rPEvjtmQuehfjmkXULwH93wciRg3UnsD
EDMH+4X/OKnpDakfRpBCZfzThGeQ1fqTTUgU5nCXcNMEcTkRt+46gQKu97bc92RUbSPLKp8TLDCM
i9zuF2Hhmh2yD0/rUPWusSqTPdOBfuVn9GGMuTVUS6I8hzU7eX3Ss0+yeNfl/NgTSqDWo+v1S2v+
RmMcBEvWe+hLW/cgCiffouo+t7oO72PI2hutdQr1ALGdjIYb8i06DyRJphkNZCOEM1MfeE2m6Tg2
oyHbzW/QVTwWv5goEKxFlr3XbQcaeMA6C5gOt2VafXsJ66UKI2rWJvbl1LYFYiDZ/wrNstYohnGB
eSZQvUDdzTQTv8habnodjm8e3SS/lxD/VdKQAVe00dEUhI8oMCIN6VE3TRVc4dVRVpH69ez2ywBB
+zKkc66e4z1noo02SJG6a1wGm0mE8G5btKdJY3t3izEkTmCz8mIie4ri4uUxyWaECT0lhDvvKDem
3YS19FxY1UWWOOgK/vd9507fvtoHNkQiZILTSnW+2vB4pgjFehf7vBDrKbC+nIHhnia7M636PBKC
vaLtHNHKu1cje7I40PKaZX0NDsa3JyRhJTW0wki9qOJY3o2OlM6c9+v270uggszUPUlOhzF7cmwI
oggyocjmWbVHVDDDCQPBmg4qF7FF57+vwsJi+euBvo79N8bQxVq343HFcLE2s7srJ/ZuhORVRsKY
g8abEZjbj9jbXW+8W0FFH21Y0KE8Il0yVV45D5bszqZbhmDkmkOL7rGd61ETX7wGdgxetVe3JfrW
7TX/2vCK5HjoktqaVpnXg5UlngkzvGagYwUvhNRFKb27Awvt7/gU6gs/4AZbJfOiQY5sNGOcuaom
xAOY+NkbgoN+RevFuA3rxYRO8w5WpkYxr+3/vpJc0BAHo5M1OgCea+syAUNuCRpc0VT7a/xj0T33
TOviEBhRIvE+Wf2wnGZOnVN198ZKG2SPsDYAqwWIG1d63old4BW8gL5He1XqJysa4zuos06bGCHk
DNE9tnxRlj0N0C4IC2inJVLlZ6LJ6ovwAtLWcEIhlyDmrUpvagiZqEjWJUXGnLasj0bP0WXWdfc7
ppv59TDKUVySngEZCpmXllQoGqg4OcFMJZRU604tL3KPsVY3df+jK3Czj9VZLzt1HkMcVwCAlg6n
Z2nOA+ZJG88kggKFGSj3mZmlE1IbU9piRSI61AnMf/bv5CacLFOBH0Ufbtgn1z5ElIjZ38oE2b1w
PftHnx5RAnJs2HqocI6ZzcapjrCbCiBPmcG3Cc4dno2DtNgrPICbzDqqHPGkjKwnWQJN8m1nKwMU
ZdEYuSfMrujqdO5Gh3WLB3kYPZAaADS7uziInhLVfvp+/um32UVBTlpkPPyrzGHZrE0JwDvsWSjA
phgA9zCbEnRrm+u4ogmmk2fNQccEWRE0i3DHVVy3+74Dr+8QZr7k6r4MRK3zn0b3kYnIXwbY0vIW
vevY+tvEt4A64TPEyY8p3qML18Cfo09TO5OBtxseNdRYi95ub0gdwb1yxArzgfeHRa6FpUIbA7Q8
WorcpsW30WtfgYq+LXRxC05awKT8P7BM9+s4GL8SIz0zo0IPWATGTs8iXFbNsGr5nmuCO5awMZaV
C76gV2mwqYuTCRlrNer8y1Wur8OYg63MaYwZCwNnIQxK2ezrvZZDPun3ImOZEjMiLKAkEpsyLesq
4+8Dqz7/faiI+nPCcJaQqzXwVHza9MZjjjbKqhvAtGq64ZVn6eaymoH8esZKcZB6P6OpDblsQ3go
7mSdCM9AWU1RyrCTHJCy/0aOGi3NoB9X3fhVkax7JgkVT57T7IfCeA10yFAAo1n+os/B0GQ2XTRj
yL8LK5U4KP85wMJrJDm2qwVnnUAGrcr2xexk4hQhLwdZ1GLIuFPrcF2LjH1hDQF/nAByURrdA+CN
m6HBLhE1tgW5j52ETUwhMkAKRA3WxjpHYo6LJHER+3iPKEOCXAbS25nM9ugSyO3Ot2PYfoI6J6Fm
Kuj6+9J48ZOX0KMtNAxr2rURQ6U5x6py+L/Qge3ZodLwN9R2IPmXWSycfUzJGw3unqUOL5F0aSV6
/RzhK5uvrKVN0uvJsB8dLfpOhQn4/va3ICN2ydLqzY+9z5Lfq1UyXStB1zmMFxajMIlRpmMlmXVD
ABQ/UUNBFds42OcPZc9rpHoN9jlLnWXb9lCD58egdDbofmerMBlDrL+uFXc87x78Cy5UvoZcUJFP
9MWhvcWMhck+1laiUBS52Iy3guz4BREbkkaSZV1amCgcgl9N2Cu7KyAYu4KVELLqJUhyMPgpRUta
ExPmuHBxepV/4W4EJzm5EPNG9JCFThHCZM0BxZjegOqzLDB5fcMyIzBlVgyBYGgZGGKM1/pVIox6
Wwr/3XG4eZKQkMa8e/FpIQJvQpsDTGfZlNZ/EELytQORws67/D6jG0EnbryCHWwx3YKQt1/wYtRR
cXDqYms26jsSTFeyFrLugFdp9Oj1JPRnO/ry6vLmgmxEe1Xrm9AI+4umxwTOY5kbu578I5yYlhIn
iWiFayG7FpIDZxx7fdEYPkIVSAqVPWF6xybiFl2waQ12L73GWVBQ9K68WgxLe3Z0BAMujXiQNowl
AxIT5xDSNQrrrerQh/kWJT0c/aVXcg27XY9GTZ9+tXQ60LsVq4Ifm7kcUuMhQ183sCSSyQEva8mB
EqLxwFEArnttYdTJkumk9wNhZRmT2paFcPHMEOQGY4LMPBvuSu0wZLVinmTps0xEDDHnLOx1ZfPQ
ljZeH+I+l8lI1rfelO+YGOe6EuWCwU849S9T15ibLBKvgngYSOBIQB0S7QBfh7vUcNa2TVTg5D3X
RQzCSLY3CQ7NDR1vn0weOude/GTCAlOVsY5vMjTGHQ4/MANYz5EpbfF70dWRfNwjOBaedhOxzj1o
hVdPfhH/l25A7b4alE+xjgghd3FLwnaqHWtaMy6nPmKXiye5IkbKx7jeu1eCL6MVTs1tGloLjszN
DPfnUP2RbTtPmAqq9ri+GCq6e8qsztr8oW71MwG8iGDT4gItZlpp7J6WGO7bg86sJ/KkRSYeQQRt
8AZPST+wJdOXQRGg8pJEF3LbuevMvnWgH5aDYUFlS8lD8Bzyo0yhPketQq3rn0moWafKuMMPw7cQ
MSR8jvspIWy4uXKrM7eZtHdVmh9NB3KI6W61T1JwKb27ggWN9CDP9nAF2KblsTln0O6gz0qj+24K
HG6Fh5QvRhfSxcHMnND3FllKlqFWxF/PSdE1ZimEO4QXQRexxS/GaXjmU9jNCsoXS2Np7nvxC7+y
mj4D9txnUSefmWatRKiTIVJSfBE5jIcejISBOa6lqw2afsWc9R+hN9+93jzqmKRe+nv2C1xA5Lbs
TSANrc/daafAF0wJ+yfVbiCA+F0hnggDTAjaOBQrKKacUvYplp1kxxqwBTQS2hb9Vxf9L3aOUfao
yCST9tBhVWYRblGWW4PHDtv4ULFLDZOdobFtTwY00lZj4x2xq20/ZUwoqd6SqfiP9TNwaIk1QxHG
vvR8bVqMmvoo4PeUUT+9TSRfRJZcOOU0b1PcnsXjCiqZufYafG9UUbhDYesTrMji3KeDY3fmdTdb
GzAN6rgg+qhbAgfHlh7Eh8LX3jzmGgN6PspB2RPuihkYm0X7nxWEqx600ImURkwmoJdohJFZN3zf
bAVrPHas3Yj6U/81zVdp7O3fRlTxwqsxe3gWUdSirYC+UoeFUfhCIf7ddP3DzoRObcxxTxW9mKJ4
11n1nuBr9aXx6qKcOwocavPC8A50F4N7SsMPqXjfNMazQOuFCTSmqCwhEI3gyqyqooLDw8njMr5n
RfDUsvac7kIxlQiHlZHG6IPuEuZI7uuvbLpjEJq4IaIX6pdPX+bHgsXZX+yAtZ9XPaHp77iFb7oY
Dq3JGTo5sb9TUwrcN+O5KZ6NzN9j3FrHGN3xZTvPUeroi0hDdh+TxpdwKSUcGItJh3hCRtd6rnYA
Xb26BX5XSYasrXXkBKCKz5jj8YqzAiFZAVvxcYomaBTRPmjFa1l0/XqycYTM6oRaY2LmRtmvkfLK
dhN+a2vK0HtP/4SIxWZsmoc2UFeibkNiwrC8aNEGnIIs/0kYCK9KME5lkxz6jPccGXQrQzn/VVa2
c53sVRTBuQ2Te4O+BjfmRlVEHxv1DQ0epBzKm9NErByxQynSykNfU4tOffhiOjH+P+2H4QeK4vQh
NUqTvhFioWMEAb22y7IYb24Q1Ue7BdYkZY2yEP+qHdyDYfou2MU6I7dQ6uT/GuGaC1ZDhhNqTx6t
NvQE7Yg6/rWWcOBZaq89UVzNxm6XGbDUaZdyU6HihI5os9UZ3W6bTMCrnW6bVwOJnO2wbQbidwi8
Xpa4yQbw/3Tti6LDMdstccK+B+iXyPX+rlwb9NyAGclYeE75Ohr8vpOCLX/ox68/I53xtabMdvFR
wCRKddIrmJJL1AG8RIKNuPgYMYw2VhadJOsmo9omLPX8OHgiQJJBQTWelD+/iwdA7GlM2Yu1ZobO
D2YE1NoI1kkMBJ4bg8scDalWDG92jGW9z7FYBLiiEPWzEuOIFphfwNgBBVozS4r3Ef9VJG3eyU3l
e2dwBzTQ62wW8YR6lgsxz6CZZrECm0ic1Nz/JgoOiCKnMOzQ/lv8aDmLiVJA4WObNQCxj6gD4MNE
Ky29khkPUMyp/0GF33pX5chvG4L3UlehXJqo6bkNXfw/W9/EYpXFEEIzRxYnCD2/1hheKzxnWuu8
BSrrmZYHON0KH0FVQwc+NCttUAcQNzMEkfFAF3f3PtONdfBUasjEsp7mXncVKfMGHtEBMik7PHvR
1eHR1btHnmHKRY8FD7IqMkbmzckeQ8iMmbGb4ukf8i4W2B3w9VZ6V22kkYHBHoXnkZlUXZTfbQ76
Jifew+v6r6jCSB1YlDJuVIYsL3QmCzlnQZBHF31kOet5oNBEckjbClvCrK5Gaxt4fMI+m280U0ur
lrR+6FQmQcaMmkwKbNKPMpb6lXBXVu09+76FIjp8ahxmc8PMXesqSgifxwCuZXCB1PmutPjJ0EE6
JfoneLiMTbid8/6l+lP+qwgR6+uqucc+ek0/6Bgclbyjg3ljM50QGBt7M/uh3UdnztUQZtPWLgpY
ZLH5CjmB5XVcgOFoCochSXzRyisMNKi21uSsypz+PKaMcKteLK306rhtsyLe/pMZ0H2uCDnoAYoC
iwgdAH9DJeud1piIC3XBZGroEOsMuz4eWNiJdSFgepJntPar/LduatKqgd4hljB5dloi/Wz/m1br
xa8MbRFN2i1j0zfOpgjJmHYoM+BC3LCBwGhEKwPDkpQU/pEoj1aE+CEwSsUr85Lg3FScN6NuOlvM
rdna4ig/I3/d56z+72k2Bgcin1j8h4oKVLTjIUCWdOhReA5aoDPoTsKnKO/FDRLk3xehnZ0mlt4P
Bl2J0X7CZ2y3ADp5PjhuAqaGx0CpVyJ77LNfHwp9LNfwh3DIGEX4CEHzsTEtvTUqg7cci8dFrxyN
wGL2m0Gu3Luls8qk+1l1htmfO+lYx9QoefplH58yvmlcTiYVG7gAUqswwvnaJ9mc/kEiC32qPAA4
Llr6DAfIhodLfynddxYX2D3pud9SOLBgj6GY/33Z1SWCLV1zWeeXe5UwvO4AAy31kRHpmMDGbyoU
l1Qjy87Q+wszry2OzfjJNoYWu5iMN6LdBmHBPJZP+kjDkCRadfci/OMa48HW9c2jD8QjIxN2bUMr
OxF3MMKcZhJVJ1F7bAM0qblU1VHLR1xyY0B1r9ILJYFEGlCgeNaYE3Rhi5yX+bbWl+NqUn55VhNc
nx7w4dLWLaioGkz8WrX10klWpqXRMJUmEuWa3UGWZB0bmNBgzt/++AQlYBHPrYed+AcPAwtjadWV
DAxjH3nwGH4WnmhOY5xcbb/TzlpS4FKt63uASpy181B+NDAVUGINcEtRNNkUxMuw6rdAUoedaNB4
u5GjEEqW30VdhFfSBuNz5TbAoycpXuLQX2kau6hgnFiDSzPeg/YjQdqrq/No1g9adMT6JAF+dYJ8
5ySPClY040zroQxup7re14YQe682Od+UEWy7uvcRqPnOymUBteqEzzPEPX6tgR0tRIMjPAYltKHT
gRYfN/uQTo55JNA6iIZ4J3Tn1yUY/j/lvLuoKreydVkpJU0ticadZLdzw1xn9VqvNWKmjnEpXNJq
PBpngAc8jMq9aXh017mNbTZ3CUBzdcBXLQ/OF5j3zUAp+18S6DdieBgOCBQME13QmUwoVHvoYl5h
Iruc0SOjI9WtA4bmV3qK+oiqgd6gjMZPHHE3jfHbc0U+wrKZEix+pMguJ4hO75MckV3mTb03u4n8
snKOYkfPdAI1J48URn9fKL2S67p2HeT4+FIWbdmem8Btbn/vFps26+8rPUMVHoS+WuY0lXuthH7e
N1J7zUQjUHEXn8TY/VN5f+xqzXoW1mg9D5jCtSl/ZlKnHQJMJIvBM/FcmSFJBH29F0p/BL0Z/zi9
+Qh7FhxB4HTn+Y9dOZylZwmA1dq471qk2yYgCCrbyNn08UgbP7b9axrV06El1OVil/pOZZZ///ug
ax9Ri5q0z1rzec7tRthol3dU2SRi4iQdUZB99E3nLqn5ETfoVnZMJ53lzVyoGaSLzd8/O6qbQJXK
bB31fVIxmDe6DzBlwX9JWvPgT2a2EQF8QOwQ5E+UCQCzaQAzyQKtgeQJqSwa3+0M8XQ3KvPKRtDc
M9jDpR7+Gg37p/nviYvwtm0QkpQT22unKzjSY8tCFB69J7VbPf7+SGrFP10hqVakuqwVK7xnf3Dq
DXI9OBu5DJ6nKjHPpXMKK+ORONJ+bxBIb8yqM7YqJLeXnctBDIn90EpruPh6xL81/zm7VcIX6m6F
g5GUvqhIXlxr0AllmDGCtQMEpoJfpSrc939/q3TQODXLDRgDCgmXb7vvoqWfTpvcPSm6vxe9mFZ/
f06IyBtDIcBsXOBbZeY65LP0LptQfocZOo42zrq7jaRpoaxhWo0MEWHgxuVnGhO/WvbyO7ZzezlM
oX3Wp4oSAjgKUqPGxzJvZ3uftEJEs7zyrM7KdWf2UOsrE+aAGxrbtBrCh6zFZwolaq0k2mMjsqoP
nKuY7IYOm2FeXceKX34vvOrxD8pjvOxYV39kASIhBRnmJAugJFEd7P7+HLMVpf6UMkzrx8++lg/Z
qPbhC/JTtYzpcYyUVTmQlBBJ6yeofpIrMMfbNf7FXVAhJ5iafS03XyK0RKLsu3d8mNUuPcAbqq9e
V3dHy3EOvHVHizmrQm6RT8kmGg11chLSZXJcMD7vzUWH+m/rcR5fWlAgS+zDclfxN8QBpaBPbNM5
ehk0+zZshw24XHurMcIfjRn5wK/mRbIeiTrVvZldbJwIu1q6DdLAlMXHaxVoxpZtSb32lJRnLpaE
u7Sst2YQD+dg0K6976lnRHvPgeYSM0YXUcm5FyYCeZFpKjtPjcTyDb94Q40IB4+LH4s8X5LaTYxN
ndxaqzBfypBSilw19VVgW3KdyvygST7ZRoi+0OjenBmL4KUufLSwGd4m4WwsV1lfOblyyzYNX7iR
y52ydHmxTFRsf0+X7fsrnPjRR8iyBZVBcpZ95xyNpmLMVsrwu7bLM+p97cXMStjqHVGWNUPRvgB4
l5gMCfxmEt96bK3Gcqr/MWtHT0rSQ6A644BLptkGw4jxSE39WybbTQyKXx9c/1pVhEjHmvfE8Fg/
F/NXrkN6nx9mFrqLEslRatv7kGb/79b1EQ+OmpiOE+DEFe7Z6gWPgEMDG5QfRpL/ZME0/rSTnMk7
9Jm068h+uiem6cVXUqOyL2s3ebMnXj49aOtHP5Bm1dyHIO9P0/zh7zPReN2ptLtoJjym6zqvw9cG
i3pZMLPuBfQSMNxoyUGYv9c4AkzL4VcMfo/cGU2dGjPUafvNZdj4n3/PPkcs+9bW9y6SDfG1KcEj
Nq7yn82gOroZyiUFWPk0torG0BfuVbTEEBmVeZPdeIisfATE2el4sAaKVVzyG42FLhvEyMLU4Ouf
TVrfUi+iLwDrDD66e2OtzzpTyTsum2growrCEf1F3PGq58yFwDOiVjIrQgtkZ+vo8pTLuCTU6O3D
BOKOZxDIUMBwc0rswo7z/HfNmU2Zs+smUwZyr7vumJYw33Jd1APyYIGqvg9IEFHkWNa2MLGrDGGG
4bAjHKwyoj2d0bhxJpzOYIPpDqZhfG8G4W6mJNDWYix2dabrL6aJvx04sTgmGPLMtMvUIrOc8hAK
d7h5JsQK4CnaluQ46hoOl7FXV4N/CFp1Va6bPNIZQZIGxXrrFZZEtYW1+hSFgHEp/cd3GKkQyqRj
HhjijO9Tf648qJ9DakogeoTYnWTpN5s2KvqYLPiAcJwCrsVgjYpVQEYSfaobR1KZ2rlcuvztRyze
Lqeuo7GL44aDLR2VXAck3uz8ep7Coal9IrHpu84MVj515mKffoHZC4WRT3pmAX+faAAuPkKjfkEv
+9R59nBpsq57NjsGIrqIBElv7T2bOtYWTvEdYmZeRJ43vnceITBZ8tDdmjDiv+/A8919FLG5MaTx
3iNAwjGTrkqjy2+sQaNjIOR/Y2vuEV+aD9dtn4JBJRutj8p9FGvp8e8zrcMMGbGWRkYQnEcL2hnk
53AX5o04R5n3T5uCcNdW7B9THsKG5OtgEbZX3hzi0Nql2EpXf6sN7KDWVLTXFDI0mBHFzRIFYPw0
8jl5H0GoaeN4N03cIh4zDQ3XGAK7BbammRSG8YjFWXVoa8Jh4EyX278Tssu/ZTr4IGzrHzb2PIZj
YtdHZetvOf6hwrB/O4wPQ96AzAIagHy1OP99yDQX3oIHkk4iNLqXpbadvC6/+H3vkF2gxzcX86Ns
kNsTJbRpyeJSCJN8f/f/pxHwQ79zRYmsXdnD2mrYN7ckVFfkdz+kl8+zoiHaWJCtsS9Ozs0en4r4
OWXh+UBg2D26ieWYGST1Lhral3By2ifhpXdivMdns5j8fZpzDyelF18GGpRF14iN7+b5MzwP++rW
CdZ1I3gVpcJSaHWgnHmQYXCQ4SGCaN+0fr0yZ1Ycd5ONn8ZQh78HCWBgx0yh4XW24Ve4jdzm/his
tIKSWCs0AdG2c8h76Y1+h6zvQKSm9VCJROY9JHimjZfJwvdCq4nOs9HTzd+XDgDqwga9SJr932vX
eyYDmSDQdnmikeIDgC9P6ktvNrCMe4WUolUm92honv4+Q+VfrYagj94mFcdXS7MA3AwJyH8i+Fq9
8XYOwggmGItGQl6zHWZoczemWvVfoWHDhqgHEwNF0EWxnYN4CqmKDXE3NP1W6iXIIHZ6l0JjaDTg
DcVzWVuPtFiWQo67wp+qlT8QM5XXyZ05crDkBdrkUfmFK5dEVsyQdlCGT7pDQkIz5sGP1doX2eHz
mCLnmiBOvQFh+Ghx/b4jnZ3Wgs2zgUyVU7VzgyNgVb5H39qy/Xceqcku0Vf9lzUpeStN+ULJg//c
Q/3/92SbqWFvqLbt9bymfLPHEsqVAZvDjVMmbpYdHUIdz3yRDO0uTKR8Frj7N0T8sixltgqMCGqA
M3nepicRCtqa3h4QZ+I1sszjXx1ERnVxYf6MBVxjwaSBN7WqCGlEWnq/Q0Zk13zw/H0gr/fYY5rb
lt4AdXZMwZnWbfXkM81ZFngzbhDRHjQn7OYHL7jVZl4cwyZp19h7gKXHF5/sn0tkxN7S7LBb4cTx
j5N7E66bHIe0QoFo0HvqiNbpUb3k0TrtR5BzXsNeB5tVeUu9Y9sSwPcGELZRQVgeqnmDUGQWmrJA
FFu3dvnNcO8fW3967nBFbsK+N/ZaWzBpFtI6BPa5wen+lPPD/d0zZTa+kQWib7VZBawNpfgMwnAt
c1v9hhgxWQao8skLf/0BbldTtOVLbs/ASRUQW5+S8ydnIXhIIPejjajWaLyNA+/c5Pg/6s5rOW5l
S9OvotD1YDdcwkz0ORFT3rHoihKpGwQpccN7j6efLyHtPhK3WuqOvpk5hhTJqkIikWblWr9pBita
hmyifWHnsLyaEqg9M3XdalS/B4TCjiPZ16MOZ/c4/4iINNi3sb5MwWSccvW+h892FbVwKcpCRU5l
/rn8kpU9YEc0aZZtCLVgkZaWug/V7CPeFfnOz0AJzKmWVgWEJlow1wYB1IOF5/hyUExzN0Z6cFBl
FmMI+6fe1p29Mk7qKWjAE9ce4hWlTlo7GHe2maokOYpoU9tAkI2024cSFFyxIp1iC+XbwU5VkLia
tQpwHR70JWkPxNY7zYVpLL5ABumoszmPDiATEtVgWuoPdeijSx8C2kpZee4ctzwJMJcfwfHvs7xG
loypvJpg+dRElmaIBYfcUHMz1TZN3uQyWRZvtC4bV8PQt9vcYPG2vfBDFmSEPLV6KuvYOuU6gVrv
2+rTAAAM8YxLE3bx/ZRyF4MCdsgn8Uq5UBwrGW2HGvQIK/OdTaeblIrr4dbTG+IBgOgXn3G/CTkt
PTniU9To1TOJrH7dUoDeKEpwrSjDeFJydPMy0xu+/gvqxHjq4V1nJfpY8ytGY4x2nJa+vTbkBp2i
F8cAxCGKeBxp5i8gBeprNXHAOntIiKLudWjIaH400GlZo4Qulm6OXpqB28BTFezqscnXni/UY9/T
KM1LnI0kUD5I17yyidfuUNtbvzDUD0oK2aBX8UGff3Twosoi79xOeX3WXN94KOvh0/wTHDbQoJo6
nPBqL5Ju/JQ3rb5pKe7skOVInhyHYryFxw/7yBGiIl4ZSYokJtd6KgOxSgpIJOSJ73XhOWgPhyjC
VHUCQCIGqBp33VbEXXzyS9MlrCMZlGXtBxsIyIJVgFyW/HHSrHPE0e5m/slBNzZkV4YIZHxSfXwt
60BFrssz1m7pG3e9Xp4qJFUe1T4L9pB8beSgvIcCUu6DKa5CxXNenAI1plZEE1CU0rtpQgLT0HE/
9nFwTY2wvMYNwN8bglpmZDv7ef/OiHDOge5DVEjj7dcgsbQNm5QL6qaZZ6cHfG3SQ6Ymezsz8lU5
VOI+85BQ8eLgwS7yZlXJHpwCdT9A8HFVo7hSDaW+M8Igp3yZqatMkJKuh6m/LZxh19SWCfwNBtz8
VFoAMbuxtPc6SwYqpWN1qxTNc6B64blCSt4CMf0CxQ0NUH2yzxCIKRj6ePqCax2X83hNdPMa1x4b
gocw921p3OnZQFOqOnt0BwuaCP/BTKX0P9i4Eyvy9wL6CNjSyd42aNAn43DdTrZ/M3/B597Y9I6Z
LpvYuKf71NPcWfQLkdCU+Afi/eDeQ1dfiqM/Ia6O/zQsBC3sHslfm59aCmRlTgYwHXIL5Z5O2YWN
Hq2prRGSm/65dzwNquRgH/xKI4HYRu2t5vZPNhlSyq+Bc9SwBDsitv9kA4SAAENGd2qc6wkRqlUf
gckbx1y7aCGu3nVEqKVEbJR1HeFRkLzOQaiuYkLm59W1z5kdKhSI3ABlFC/WUCiCj3JOuj6/AjdK
9VQqMNxqqdiM2V40SfCkTKq1t+3cQLbW8J+inmNVokyfTM3kMFHb+YfQfRqiwvjYipYzRRYjthj2
ryP2Px/QpNNzTSqMuOo1MErlQcftZ8JT50qF/hIh5emQyFW6HXSNnHgsT9OdZaH+jAkLGVG4fELJ
0JZUwujAPH3x0EO66csYS07hWtvKpzpSI4F79FlKP5Z5sE+TSbmL/Vo7YyTByqY3k6g3HPb9K18N
spv0IxC8g+HUqHw4GrmQIylkf1dgAnBnTQnnEbrZbMpXyyrCA5ok+gOx4z1BcnWti8Z4UEv3KKZo
5SE5vU8gy5znL9Ar7Q2KUygD2y2CclZ39oO2u0+pnW68OikoEnikdNr6s9Lti1JUXzINPn9YBySv
4drv03h4rGKQsEGqLVJPDx7GENKNnQ3GNWy5iSJN/FB2CBhDygyuImP0eWgcWPJhvB3UcEQ2Fzuu
fzUpR8Yb1khx+tfvRZm526pHoknvNEy5wqaDD/3Xu8y+/BjalH0FttLzrds5u0k5mF+naJLV4L7y
8UvShdZGYY/bDWbdPA3iPJ9Q65IV3g3ttTmNGEjKA5CbDyAg45MNf+UMxrdkGHzO3cpHCLgAkB2h
XNGEPrKGY6ndVA1iFlZfly81IiRR7eCNpIkRiVvSNJiqaOdUpukC8lB49ByG0m7A/DMkAB3rV918
lM2oGVGqtG5TK7Y+t034yarhPqsAH7Zk8hBr8oyb2qmTY4Jc9SrDCvpRdUh8CiVEYQpMZUfBflC0
JxfleDf0MTaUg0PHhh061nCKhbgp1Fg/oY7r3dZBH+/GwUGPSTgTCqif5mFmJml+7IREburpTaLV
2c38eysDEgasDp8dUSLgbdfdpeeQsxcqZyVwWMMO/WF3G6LR4ojE+qwEYEoqvbZufSS99/CYy009
fpn3/MaHMecLYvFw3OMIgdQhrJI+LtB6Tv1PE6f8c2I4RAEE1NuRtByZJb6o8gu45RsTAXxZvd57
ZfDUt7GO+l8Y34FbHWAnCfRVDcPfzeMYfeTqVFfqS5hwoGTxUU6grqZ9lOSIz2LtS/gDCQZ0WQqk
4TozSIlEE8eVuHNJjDZZv1iZiHudJyVCdk1ambhSBNtNWvelQX0tKigFYcXwKW5xvtJKbdwG0LfP
Y2+MZ5hcBHCg33sH3rIQw0ti5ndCZ8NRmZT4l8JCH0zKdwVq8HNpyCW203TP+mCI3gf99YQ0vnU3
JeNBtRznFto66o8NuFBUJVfzkQbtknGZCBcjXTc8oD7pn7DLLtdh07g3878yEDQnVViPfYperpk2
PZrLki7a+fZpzOLqkjTmQUuV7ilIkFDzB+zYFM+kfJzF7gX9NXy9VHtYzz/2A3K/aS7TrNSjFnWp
hvhRsh3FiqZeuZ0W30QuHdpVSfbs5WwyiQ9xdUr1cBt0AdpIox5/UkvlRAr+/P7dv/3z3//t8/C/
/df8Jk9GP8/qf/47P3/OAXaHftC8+fGflzzlf/N7/uM1P77jn1fh54oS3Z/NL1+1fc3Pz+lr/fZF
sjX/8clc/VvrVs/N8w8/rLMmbMbb9rUa717R8GvmVnAf8pX/1T++ox7Lp1zG4vUf7z/nbYZawd2r
j3HX+29/2n/5x3vddOaO+tpP8vO//VHewD/e3zfvPoTZZz7q3XP25V0TvL7bVq/Z85cQUYG/fc7r
c938471iaX9omsBKEmC/UA1Xtd6/61//+pNpqYZQVcOydE11zffvMnwRgn+814w/DEd3dNeyLM2w
LVe8f1fn7fwn/Q/hmHwSA1XTeLv+/q8e+eHJ/utJv8va9CYPqRFwi67x/h1aenIEyFsWwtVNQ7M0
CwdWQ9MMi0YUn58p3fu8XPtfoduXCsjPeJV36SmEQaAX1jZm+sM53Qoqjunowjf21j3mYfI7KGdH
0VcIN2wrCBFFB8+g9zcxjqdpwPcgO8m32pXYGrVxi2HpVsLVR6ZblTv7wLiTb9PtdhUCgM5hgsm3
TJO+znA/wa2OQE/couERLXo93OnVjehzeAvNSo3tfTqI20wIaE0Cp3g0xqb8xCKZe+NOtgJn51XX
bFM7PYlBbDntXfSgW8lG9hjg6OkOrS6OT+lJtg8dlxfVtc9Za35AQ4S67d5VcTwbnG7V1MmLV1j7
fgIdX1e70ba2uWNsXdbbBQ4dF7sksjWNW3ckZUjP3soLKqp+q5jZSc/jl6DWb01XbOP+mmX5LmrN
bdBjCYA7uc9nyA8c8D0K7GYlG5Vl2bJB8G5CvnwwvLVsjexQRL8u8r3gjh4H2zzLxo/YO5uW2Foi
PhXC2BY8OyyLSPyAMOHgEinRSUv9HYH56KFG5Yt9aCOdVrfgyYxbIAhjZV9benyyIvmIaqwL6v7s
JEh3JSelNZAmsfbFmJ5ULJehDyJnI32gq2Xr2HvbMs6ZSQ9r1l7+PUvMLfmCHAXg0AqWhaPARjdu
U0ec1dG4rYrqcU7Udy3IELEFgWWYlqQJ7a1WbDW0XiC/bnvuTX53DeMcRg8aNWrLvS55ck4ERMF7
dRzrPI28qOURacEjsJVtXghGIE+zs/ZlyZ7lDFsfXa/QW+tJcurj7hpxZ2Qx19HosXm8yjdgt7DV
g22A+hp6x9tRM88UUhZq9fVWMg2XIkW9RadrvnX5bpOcDhhf7o1KYm5uZZdogY1ge/LC8fVPVTdW
U42+zCj2vmFubdoK7+fPRHYNorouo3m+uTg/dXThyIOXfSI/Q462cDC3ymSdZfMm3DHQDV8jr4ro
x1Wv441F18m5J+dn1/YrOfJbfs5MBa1cPkp1LwZzVfZlMWL33BtbWWmUT5hM26p0kDhJU4xjaBpc
Bzn7rNw+w7hZE4ef5eRsCHbSTkiyKMR8/EkUZ20xSeDm3VqjtW+guEmY2fTUmeO9r96F6p28nvxM
uTYEDDCSy0hvKM8jyAh5DQ3kMaSATN+q+QCozsRlmQqT3qy+W4i/LWs/LGOsom9XMawWWCsFS6Jq
u/qPq1hLwibR/DReKXZ2ggazmwxImLQG4M2LbHmgUSuuKmdPSmAvZ2aZS+nAlWWwSlQmOA571SFD
VtTVo2B0Ah7cetztAjHVkzsYZ4RF5qf064azjv+y3XJ1/m71LYqu0/HLi1d6Uj7K6Yn+8zIclOdf
X8axf3Ydk0KI6dq6bhlv+qfnNNmVQxaD0NZvh+g5tMu1XI3j0t+MZNO1Zj2EOawqdBV4brLHUma4
HrHosQpYnnIpGnFuMvfcNuZtHBnn67JIT1WNacaIgNCUbSGvk5ZZxWim9UZyws3pocsNClLdfZ1W
jz15xalNTiA5H5PUu8iXywUWu5y9HKeYzz87uZinV2eVj7rCOLX8lxL6ReyC3CTnGFWPei92KF1t
3M6+cEiAY/NtGsl2O330AubrLMckIn9IClNTMLdeDIQC6KN+L9eimKqmXC8SuVP1/qtaCUDGLKTc
qEYOQi45OodotOPil8oOXobAvC005aY0t2phnlUajKA4PKJg+5vH9Jun9GY0wKf/Nopl18r+GYAo
y1WWEHhNuu8cmGL/60v+bOIIBrltEroKApUfB6DpZJOVgVKb93O53VAhvchVrqQq+utLmT+9lqup
luaYto5y7o/XqsCIGLWlY1rLCis38r9iBAwg9nK7k0NNbm1y+5ZLTdyTjA+XhAwy2pCbpNwwdcM+
Y6+3anvzVm5DQ7nGChV+vkDn1NjW0Axkf6Hqjz8wsFi2IVAra9mP854wwbJjFrjF2Qb6YabGrdzQ
en49L6e5e9E9lluGcMh26rGb/7oftJ+EXKZwTaaiQ9jn6OqP/aCRgcsyB/NePN8pPD+rMJBTj4nE
Th5Sjmz9V0sVW9lYxbf2PkHDyED4dSt+9jAcE76zQflCs5w3cZ9mkCJrSBSuGumywViTO7/cjgzi
il9fStN+Mq4hqjqMM82xdfXNtWIDVKsD+H6lq/ZZRn1eRcV6Z2rtKsdSaN79iXjkDB5Rdvn11W3Z
nW8iXMIsxyZaNvGk0d0fuxtgQYTYLsNuAvG4SDNWKdaEJHX38ntlWIhLZvcJagpU0zlFp6dcqx7l
aJNhY1RmJzku5cYit0m5f8iQmOzeDk+bpRyvPqUym6ULZjXm1vGpz8xbuYEYg32Wy9PEqgLCmcql
uZWLvLzGBB/QZIkLkHBYQCF+HAJjG2X5drialyxBQBApFxkVyZ3e1exLgQi3DHJ8wGuhkz9WCJ+g
MCDXq2ATKOWlhgAjryXDRSP31oPKGGZzU6KbsT0rnXlIGGZyTKH+97tRLR/im25GGljjMGE7jmM4
b1aSWMnQVQUAPx8kdCTtpwiw/0Sxowap7G9kM+U6X/nstthcM3Nl+BDS1l8/cP0n84uWoP8FVNES
mi433e82VbP0QhXUW7Qi4ZUudG2bNNeVmx/ICqyjeufpFsRW/VZOOdkg2Th8OU5gi7Zy4agIsEVk
nmXAJIMig1bKYCbKZfrd/02//WRntlgTDdNkaqi4fv3YWJLVVkl+OlqNrAIgiDgsXWTwbSvZmqP/
r7tG/L1rmIOWKVTXkCu++XYuBAn+A570DScG5mnd+oU41EFxdvPrBoSKPPwhQ7auhXkrn0xNHyQF
mzVnqzbUVuiOcJbcN7F7nlLnXOsJpSGDml/wItfbIhG36EfgkJctTKSgsTx/tBN3hTy3PORpkQMs
i50XsqXRIGlDJC2DL3k+8bT6UY5XmEanhH1IEJ5SRzjLZRv9cwhTgIANAw8JWKeNtleEso8R50Pj
x/ma//gh/fFDNPnTXmKlYHW0EELW5Xr23QDKeysj3UsvzefIsUSoB8Fd0Aq9dAO0927I6iwjd/aM
kMmY9uGLnMKKAeMqVk42a0TJIffrQUlZy/upU2U9P1d4mr9+qHJi/TjxLLh+7ODsrKrqWm+Ge1ex
cjv+iBKawoHErx7Dyl37nneRcP75JACear7ktxzMzddPf5MSevPjfzH98z/JI8nm/D+WIhJMGFJp
/0mGaDlC/66/TwXJ13/NBBnmHxarjkoGyHUQiND4y9dEkKH/wTDTNFe3+C4MjSXgWx7IEH/YKmRh
lT87Fpl3Ft1veSA+j7hNs12V7I1m6I7238kDaZouF5p/DSNbFzL1afE5FmsDo+nN+t2Fgdplviwc
rgOruqiNhptFX5M1URyc6NS1Z/WUQ7ARx+AvKDiD5yFbl+ulxqIJoseh1gEWg5kVLtw1tVXOMgni
EZGbcCsg5IMqjaQN2IudSebHeCb9sqkyLIFUFN0j/3bAEtGJmpteqaAjmGzWNsoneAnVkCTWTqki
ppXRKlsHyicMtpWm1FC7QPTBzdWjNS6HKLvpLdavCaXGpYfRgDKo7DWiAywU8FZIYM4qTiVuOOMi
VhofXKu+VCpmK6z13SJRdRXWEDI2A2sLD4xgslJQxlxHVc+HeFwWx+OtKLsnzD8uVikOoVmu5clD
x9aFmxkRzQQGuUYvd2sG/IqnCJHQ725Dp0J4SseYWZgSB+xOd3PTxt6ULjM65d+23MmPqvuqXkEP
W3pBhtRlRwcit2MvS3PcUGTfwrz5M7IrnwPJcr6xKKUXOl/5aHc64qpt1axduz9aiYPEvG3eq7V+
GIQHMjsg3aJWxRLcrINjBswmM0UzTSXXggzLstS5stD8VzFoWJDI9jsVuNECJK88TM/9Ap0cYgLl
agqkNSayza1M1Q2oxSzKAf0g1SwOA4e3hfYo+tBHZLDu0bJ/tOhJBWNxE0MipyuloV08bETdLYtN
V2Z7LUFxUUZdpcOSP4gM9JG+b6Uk0VAUCCARO7SeT5E9GJ0VPQIPQHPuTAiPXVUA60YBdTOMZ7vU
tc38JNSSBtrOGK9iq3pUwezglWtUC2jym9iIEQh3DHLzNnx9IMGonmbbLsGzSxmUbU0Ej75/fpeA
xdjqTYx9b3Y3pQYBFW0vbLIvmut+8pVh2TkiQzstoxjcV8bK0ZA9ChDpnceyzDGqCEjDd0D4Mpaj
t8zk6EMMATrAa9XyDsU6O+o+Mc0JiLuiL5MI2RAtwfdJToLGU4+4dO0is0B1Q8cGzraYggYx4MJU
jpVGW2KXI5U53WZe4wBPqHXq1NlGlVL+k3z0VoLVUSk+ye1IEhMqVfsAoWublmR9mau4cuEVZdwo
UI7lz6GNiCoEHvRi2m0wMsCmiIfgpcolb8KXOHRWbtMfvdTaA7K41Kl18eNJEjkO8pw21TQQMgue
i1TIAo1ah2ZhIxdqiByrHay2HoOLEOFJDJdZRIAE2smzH9O12Ai+gKK/ZCPvHMAgtlm+rpK2W7dN
tYeDhfEQqq/zmPBVC3zHBc2bkJkp4Zty5uJlTtYdESs51yFJmQisdol7cVRUdPUMzaAyYzWwwDLw
Cx+qEux7TLaqBvO+OunxGGlhHTBOdTf6sxJ6sy7LhDwfgU2aDteahdrIvBrVRvOQdu2lViNIQbn6
mjbBHYkqnXeyUqZhXa9qkzGbNeTQnzDqs5deGb1ogcPINIA02xjhBeR9opykoTwOqL76qgj7MZW3
X2jQNiNwNWXbvmYWKuo1gLnMz67mgdHGzFc5eAybYVJXUr2LZwffqVimAxqDcZ4uyCHfUbZljQuV
j70mHoWRNFu9hsM2YkkAXbYGoDGtQAxrS7vhsK1o6Qe8Iba12wC4Dxt0TP36o9EawUoZ0b9yhf9k
+S0qAWxoqJOV6KNMwzmuvJNRP+Ylgi1OqXggTdxDNQjjKL4OdwcVsIWFfC8qQcqiTIubhOrYNlTG
dDVYFmQrFjg4VV9XNWYV5ONxEWbkV0fjElpU9TFRQv5fxTyQ3IzvY2WaO/TBUF0G1A2TdBMM3E5t
GXB97G2b6GDhS/9BjwhnVUiPis6fo9Ai+xl9KUBOtbZ5Y7Qtlo5ctwBNsO3Q0K6K2DwAY96olXNE
N7nYyW1hynhqZTHgHawlVAztYA/t5+Xroi4nNYwyNQDqLbdPV/brvCqyppz1+sNgkj5iMXCQQGKl
pGVz01FiMqICadlUx1wSd9wF+LsQxQHtvle6z9OYsNg5RblAjqSOQblhEYjyD4qXom0QvaZMDz5V
q3A/MhjuSFEajAQGu8ucRaKs1u1no8XvI5IMYLkUgIxp2A4WpUHiOHMuhpcjNBjl575i85bhvJaP
IXqhOftE9CJf0ndY2MqpZXr9RyuAjx8G16p6M8f+UvbZlNtcRmKt9sXF6NFR00I7REEufjGS2FiI
kl9ZcjGbQEsjhfFq+EgAyETe/Llgeei+NLlXW9LFJJfl0q3pvAmkOXbIQGO7GJShDGsLVYCdE9bZ
6rXPJUzSQefFspk2rF9rim5iHnA2pMfUsJ6sDnWilCVKHijgf15GBV9fXixvfyL/LU/XGtUlS6tP
sGxWndzW5kZlPncmj64EdVDX23t5u0ODclincnOCvJyNk4wCGLKOYJJ33F7isKHNDaqcdo2WiJYg
xqfbNGK+xx7gNtJqDW4Pw85xq2zlJ+wJwSRpteNHDfLrwpBf0BfamLl1byXYl9vG+JlqGZ61uJz7
znOAgxonpxwZIiCQ8nZTlr8tO98Jxya/1Z+boXCXmT0aPFAVDhsg01EODZgWD70dPCfy+GTHdLAR
6QfwqUtjgAksH5PsEMXBNIDqGUUcmQxVVCIfOdticBf4riExErwQh3RLnG1WVe59mQBSAtav8gXw
C8YqJaAhfzRxw8Q9i40MJ+WrwOoBUPDwSNmjIoKqTVHRirmvYTlSwkIjVD6akUrpWlXxcJ58tLw6
tiKqGB5KB81xbss0ydBKNV9clYWEJ4QObreUe9jcjiJEvihQxZrAmqkk77tTCzQrq31XaTuRmf66
MWQHFdn1YBlfXzeADUa0BADqGPKQUic/jQYl/LDhs5VWR/+hvHJCD3Iu4qyV6U4LH+hlQevigJfM
tzbfcTqyr00Cg9hMhQMoH4UZ+l/sqbuaJzdHz3BZYk+SD/2XImW61xZBaPSnJZ/vILRsa8sn8fVf
KJku9VbFrrGi5jk0CLb5V6y81/NnYZrDhFeyejU/0rKuP5gBsBp5H04QXVyvuZ43c3SILlolZZgJ
T8oeZwfZ1bVCbVQUAzROEz6z4ClWcm0qCILWSGJcYJXdu6p98lrlz/mCZo2CgrBhjjFKNam8EfQ6
NN/8ZRwgLoa+t8rr61h1X5GSezRiThFOB2Ffi6HZ1jQ2xShwJarPQLdrgKEsB/Oo93V914Hu7HO6
AuFmTBmKxfwGAmY6MGpB8ooXwxya9dyQ+YVzp2O15KI6J4x10p7h8S/mnZ/xSeQ2Fo++LrZtXEyb
JigRMiQ0V+J4a9mdv7VkIOWylpgBK2PdpM+G/9GRdWC5hsplD/bEUTXDO3KB7L5j8hK17NJmgEe9
gYKZkhPylyM+XxgdWnjJeS5wr1jVkkXsMopcnDGgAzXKriWlO1WlOIaph0pWau5xwZQ8U8Cu3QTt
E4HHQ2COO/jJ08JxoIHIWeu5CUePsDoA04UyASyZcjiaP3rMqBjPMBVZjUkofh2587HMQoZthUjt
PLFAkkQLH3g1OnRCJZuRr7QE87P5KWhFd/HbFAQ0RDh5DkKPksyN2u/8ot1DkXRWekf50k/v5j/P
83XysvvUyW5UC0tNcFUQ55BpKmy0pInGWCIDxTlo1VH+E/4A1tK4AOBGchPV3YtXstrB5SYZS71R
rlxalHx082bXpck6RwVsHstOjEmhHiM7V+4o6H7RAqnXiBXY/I7GucjIT+4uozx3DDlXcWk242WV
3jge3THP4Xk1aJxgwiHOfzAzdeFNOlk+FE/X8YDgbiJ6xBMFpOMacZekcp0tZ1qwiQZJd1xgr72c
wwLAUQnRxo3Mw+lgV3TWKtT1Ramn/tqZWPUH33suooY1qY+0BQJshzLJkbpWxZ+T6xyaQXpOMepD
nS9VexMqnbv6K9CVt2RX04OXoQOHCTwBiieXhFbjSjwMRAxlXIwZeI0yMk+zQjFw2Y4Zcuz+WgSc
0FtKcwD2A85oFYQDHCXsi01cKBokIeU/IhG+yO++TSTeQ6NA2JAUHCMZh8Y9ebZLqzk4V1vkj/ll
AEkLpYLlUAFWr60r20QXXU6Vuf7eOfEHxfX3I8b2ngw65Ce7nFw1HgypP9oqA/uYbLucWoTW0m1Y
O2opEi1Ri8mXb978xyRL6g/5kD3DXdzmiQ/8idqeO6BxFltHg6YChLOXbcfho9dZS3QdqxwHNcoG
AyOvIOafT6UAvvYyRuPIkiCLgAI/PxS69gWdIIzsX1RkUESzDHX7rgc3OG/g8iWKT+O0XsSHyOPM
IbMafTHwxb1F6u+STOFLy9FBrgQl4ENhkHS3MpSDpgF2RT1fc77Br28lXdKE+Gx5OtZl5j08vbNs
lT7kDiKs5kazM1yA5dmqcJhXrpcINN7OXX/ryiOxfC178oQQhQ3sjQiu6nlZlmNg4dCqALDcSsg4
Qwaew5OY2k/z53ssgCPqbCaGAJKjqKLrvfx6ngj03Rja/hqdqX6jBMO1iZ4IXF9IfzyonlWtKhG3
KLVdM07VXoeBvzBM9C2ZzVZCu8kYYVelQDk7NB1HzcpAiCXisLqcT9m2pT6I8lqTgYLs6SlGXAx5
gztUBgl1GBpErI5OBFu7/XpkV5wPwDV0AVI3t3OcbNUs6gmOfmuLiDNUjM9deKJAnm0zl8co/6+t
IpskU8XImE+/5Tii9wPZ2WXCKBrzylAshLRIVfi+6i+xByN4RB5vnUXjUWTDtbCBoneoge9GVQ5x
E58IWpdy6M6Ku7Jhv4zoWdz2zvaAJvAMrjCqO2dotvI25MEttWTsWZCSmQ/3MilSunjP6MWXyWaD
mwf+nDiZj27fJRS/JV6/z03/mOwlS2fJpLRKtlA1HVKGb0ppPRxPEzl9jExz7aozzT91ZwkQaUCd
P85R4LHF1/LZfyvV+z9J4n6fw/3n/09gwO+ey9+ggP8HOKHfPs84wMVz9dJ+oRDzFWM4Awn/SvpK
+J8lLFunHmVrglIvpYa/4H/6HwZlcLIQhoEgiU0C96+0r2b/QXVG5nYplVM4lbnYv+B/1h+I6PHk
HUpFYsYT/pWO/iFt/3P4n4QYfpf0FcKxbOr+FP5pmWpqhqyEfFfpaKnLppZXjqtxO277Q3QaD4Cg
TvZ1cUIC6jo+BzfpOT3n/Lc8e4fp5B+HfXi0d+kuP2B3eGyvymWyqq+S6/KqvAqu8yvlnF7FV80x
vKqOkFf2xQ6jko238/fDIdxT+DxQJD2Xp/oUndtTe8rO/clYYuB7Ug79vt9jiL0tDhAmDuYxORBU
HePr4qq4Cq+zK/8aLs8xugqukO84GnuIZ78pHv6kQygTmxq5dtLg+gyk+a5DkgEihA/RC9gSiph6
tOmzafXdUPnJFP7dJd4k2jX8hcHvcwlbgT2H5kzg5L8p7muy5vOvZP78XLX5JmxhOZqqv7kGdkIZ
YnTpsCK+vlazL3GTHnRYG8Q5KABCBxfhM9I/eDKX0MH6m8aVoB8c/ZrPgfu7quPfbtjRTJPjAKoL
DDjNeYN3yEdPr9HrnlBOh6CYxHsxieOv+/Rv98slLA2jZsS65rrdj+NYaSlOVJ6Obx6S2FOTbZTI
X5i687Xu9Z9WBrW/3wq9ZDChmbiqSSH1x+voTRC2KAf0K3yDN45SXmdN9zFo/F2ixSCYYZnittVR
3uxScbB7HzMX776q1QfEG55+fcvaDFz44SGzDKAJTDXXMV0Qxm8fMkp8HJ2YvMZkf8ms+t5pynth
ZDfmhNkGvjM93E0fXmociy+W22xHtGJQJ8akxkxhsrsfEjt8wPJti1TTQXjGIbY35sCpAdo+ApAj
X6DOb2ALg8LCbR2Jr2OSRhujxs/MypxhDR8beZc4IMwlyxbpwE3RKMWk+QNxZL2MIydd2PgtN9rw
ieYscnV6HEI+F5/a+9Hq90zFc2l6R9e5rdDEW0RDfoVoFZYwHlkNO5aUUxv7ZuIZqkJ/epIjV0JB
aoPxpbHQAbUD2huZA09ALEq135OeQBfuCVnr+8Cu7sOsI2Xkxdd+hNMQ6aPB7e7bVv/ix3RElhOm
B0c/zaTvmIvKdHONa9sTguzS/wkfHcrN49QlAI2NLzqLOEREQhkTIYseavJCdCM5Obs9ayO80JLk
IGBiZQlTZ4NjRbvoPa4ytAg6RPZ0F5kR4rxkDhSb9yoDaGXp+1Mjuuig4WuT5yb5IWWtOvVzowKP
kS5ZqLjcIs2kOk2xjGHCrDvmGVqsYlV2HUmbKtvW6CZlQXvvpuFD3uV8VGUeTSr0CGdC55na3yyT
f59vOqAhcFzgBUllv4WN6UNg52WMQOOglE9ijDdBniClXfxmjL8pSrKOgZD6/joUTb/fn/C0hrBa
y+sg7O2m0XNK/jswrRtsKRBliPa1Ux3rFoGGYDrV+FV0LDMu/tFxka0G8YSbntYVd7knbsYUDewx
fnYt1HVEuP/1bHwLp5obarPASWAbe+mbuZgj4QH3BcnFSA23Ewrs3qQ+DPDa4Of+BjHyszUIOBOg
EQl0dQzZlO+2qEENHESAcJDXCfjrppTU+99dQvvZ/YBRAwShyqK0/SYwIOkWhch39fMGYjjVdeNW
d6EwKey699RUj52GW1VMpqrAwE/ecC/lNftybcflnY/RGoL8rxN9TjDzMHjoHxa2uKm7TwLv+ibx
7mXr0TtbU0iBZaRQV/tkeckzZccTHRwTYSPq1pkrnFSKVQvOf2m207prKGeELjxsM7noKDalZXVU
pwnQb3G0STpZmFc3VX6YWu1BmqHo/cfBpEVudEhtFY3S5LWAN+2NwS5L4mdUPA8qucmqqtYCi4ui
cilw1cecSQqlc692cEXbBHGvYMnEXFFOWGG6C0K6PZIVc4xgqWfUT+VroT2h8Btss//L3pktR4pk
W/uJaGNwcLiNeVRIoTlvMKWUyQzuzPD05wt12+mq6mPV9t//N2EqpSozRIC7773X+haBPQv5Ok8s
tpYPA7F6bxU928lYjTL5hESLnggAZ48BuUUw7zHETer4eus+IMZNvHR7u+Kmo9epsp7nNtmbtBsX
sY52oJixh6/NpLsGg/nce3Ragcnai1pMgF3FfZ159yPjWWR/Oxjex8iNd8xczgV0AzdU12woDslU
X8IbX7csAuaazUVH6LOKZDVmxVtSXUAzY06nC67fZ+PW6arJodQU3X3IjjB1QHzd4sdENi2Dn3VP
ClbTmlg07Oci0D/y6U4Z4DdJc10Yfvk+T7c2AXg/rkyjLyMHKs9KdiyRn7e7tynUZc7gng5gnvgs
6Wmx4txXldqkenhtsLpGDfZ+In5K2/ocmvlMXYcCYV4l6UuBXVWNxqNdFTBE3O41HPVx8H2M4f55
7Br6I+qamznJAfEVxgAghJNfGufAigALikWc87mrHHGT5jOIntinP25rmtn5eE3jc/OgWKG74NJ0
7RElwrFs03fGTRe/4nqkql89W7QXyrk+ciE3ARhaqlLAeuAGbiYapz26RbwrrGTvWJhAkls4Xr6B
9PZEdx88DJ9tHz01JX9bVeaHUkV3FM9bF9Z1bzsHr+9dmKWa5nH3qmu1Hz7aKd7bLOkL61uYcItA
7KKj0SZbGIf3XuU852I+lXyShvoxtTOgMPGc0qbuUvmVZSXkKcKGiWFGqxCz81huvZx5D0bvrNtY
9IvJapcEC/CBkt4XGy4Xx91ZzEpnU9+GMZz4h+EV8hmC7oA8Mp97YNqJPnq8rbFmI3/Yfv/LJ9Gi
Strv1Tljx6+L6jEL+wdTjTAd2vro+cle+cEjfKNtz6Tj9ukbWb6JwvxQWBmsb5n9ShTr/mieuh42
pNUfBr3XQ38/96d4YjHiZlx4XX4QRb2OASLWVnpo/eIzGqsv2byRD/eRhe2VVlu9vD1Lk34Muhox
Shgyyydu3r33GnYP7kPFe8Um+Fq33WtFGnjbU4nwVLsT8R7eEO+HuHonFO3gOwTr+bCdrBN0l/t5
bI6KpPP0moNrDCv1XomGkK+8cRfWpK5RQ+pi+KHFc6uufiLOpOlNS5mPTHU5lTNbffU4uPZGfuj6
XjMUmhYjDETyaYt3kZWb209Iwg1CUq85FK2k3d2Hbbq9/R/eMJ2wNtwbUUFOcnWYeDNBQow8S9bk
g8fgmtpRQXARbTdkKwgmf1oMkdKcI6lRX2SdfwZ9exzqn6oqdjb21tvOOibFwU/qi5DhuS/bVyOS
mHHUqkFwgZ8rjO2X1rCwBTBGoDV2f3uLQkZPEacAjb+JNukOh+hF2umvvmqOWaaWtMM3XZNubygr
EYbngYuLQIFBXB2Sg5vTmZ9P+HCxHWnId/U6j/51ZP7/vYz/YmzkCPWH08x/dDP29ceffJDfP/5P
1ZqHEZGhP5It0xOoxW/atH/2L4T4B3JqWlG2j/Pm5lb83/aFE/wD2bptYXISQYD1iRPMv9oXtvsP
9G/S8wPaDngYqVn+H9oXf6mAQC2YJpXPTR9n3t7BX8Wz8+hWmetF86qck4eqBT2RjcCJ6zmm/eq1
vzonGFcwGc9uHHESGVO9mh0oEokv67Xqh3PTNCdjhss8K7poHNEXMZEDyiXmC9nXSXiwLMFjCDZy
46fZI4tTFuYwBCxu7gcrOWQokOo82fzh+v8fLQLndlz8d2nHLyZo7aFglvyGmOG+XZt/OOPlZh1k
WWGZq0DEDOliu7m0kxGTvxfWKwhB3a7tZrTNTjcf3XimMwIIgEwaiFlkohF6XNUHQ8oM2U3nL6c4
to6mmz+Cw6a4q3J/KZOc/iWiebLj82LlxsG8sR2dE1BlmUszQn80hOGeRbzY1x5zxbFYlfDH7xu4
R7M3LGfinZOOHIC8r5lS23OEggfp2n+5EtZ/XAlEyha9ZqyptvBsedNP/+FKtOCIqo6rvhpyrTeJ
VwFYqDyWHURAh9Zh38gcwAt+CqOB4+y+9I5I4VZy9uFMoGZad8rJln0O5Cyho7u+xesu28aRq7//
yL5FwX/6yOij+ehj8F0KNMPeX0TDmavAdEVCrmr2zI2sk/Cu8torWyXAqtFC1O2flCADsAkAFdc+
pngNnim1gx7oNgB+pW8sd/baNahq1aSUmbDl0SfmTwlQO6AHYMz+/k2L25v685t2aWPQ6uIqB9xn
N1HoH65urydJvye0VkFwbrLq0wpLYhiAJuw8s91anbdx3dth1oiSbWcrvnV0M303pJW5QqrDNWXK
DgnwFplF2nsz0OMbvUPstfFxCthQnDKA1SaWvWGpS9K77wDIgcr25ZPshzu2YIIlCfUjSBDUWC6D
mXhH0pidMG8uRIRsvThg5muFelWmIM9HPyIP2c//m+L7/7gODLhuMlvpiNvT9+frkNTS87jz7ZXd
Dndw8OWTGNOTNPSxN3R3QLoDopq4+dpTmyiauQ6UPCuaaWIH4u2uG+NVW035XqPJUdFTTZzfOXBa
PM3l1Uzlr7//2P7S3mN5cD1T0PrxpCtwhwe36u0PHxva9KJNQH6tvPgWmteG1cpkqrqYzYasOTji
WyeEql9VxiX2oxg7rhUxZq6Imijj4i4N3Dc7Lo2jT8bR8u/fm/0X+8X3m8OfjrOdalhgt/nLPaXI
YW/9xHMpdgyBbrN4ASDOCCbTqGjM9N7rh1OZxsVO++gvYRGnezmKZ0KZSevEG7qMVA5cpA/8dWOo
ap2yqHh2UeE2mFYqmbtXf84hX7mcb0jQXJQBDKquHJptqSqCM2cP76GwjnaaD0j9mjNXMiCgm1JM
BP2whYSTHXFcTXC5hGFGfIxBtS+RqkDN4RA3VjRzmtVt/nJ0UhQRTNiSB93p39YNJOqZ3h4h9U5g
Zz1WrS4WHVZlgwV9SbOiOzjBhcxNUn254/eDoghS8IbKFDDDkL3nRVs9OBlM12xET1Mr/9oWNjLU
zPoYUOetUAd4m8mU5SbPk9+QjsDEWBWudghE34DWXdgnq4gQy4NB3gsJYkHy5ikUFGPAsuOQGupT
oW1jJZHfxArTERGWIiMihb8MpgqMnihSeDJ7ZLDpvqsriOdT0W69Siw7PxhBMoMlLOBP7V0/RBhb
t/WSjZjkrcbW69kRZ/JA3F04V/Hx+6tONAcEdPK+o3ImamRtoXrcQxW2V36Y8kRP21m7ZK0Z874a
e3E15Vqy5N33TPJM2eBSMsL2VVsWFNesoce/mSYkCYU5QryLtF62fu6yU9Hp4p6mS1fZYBVHlFU6
ao5Dhy5o6IzkMPSBcQDf7ayo6aKPyJVbYE8mCKeiW8f0aInVs2xz52gm1qox21c3sXfkWvlvNaAb
UiOdZxc043E26h92SpUU8W9SX5Ha7OfZpYh9vZ0HjU6njtTmMQ6NijNryLYS2EfAjcMOfRKYvxRG
W0ewpN082qJz3hF9rny7sw5lnvAe/Do/WLAoV9rjrRceItAAZeGjlxjrYjAGnLgoFg7gF8Rdm0Vs
r1G39zNjH8Z9/hYmNqSpEk0caGlsy2HZP6qgnLfKbo0lUX83AVvtrZssNS+S+dTZi33Uct3DwF10
KullPVR96RIImKxi8INMAMyX3GnLc14x9o7tRwMYs7eIrQdT2+6lLRvmP9lPO/zylE7Ow+3BZpSO
Kril4M0tFOl6sNBfDHa1C83GOzhD5JBLn3XnEBj0f1libs2nP+5aNPsDml9MOBiO/ecQtATmFyaW
F65q+wSAVl6hsdAwysTe70hwr3zMsg5d48gZH4Asn33ZPyB6vh1aTHMjNXB/o7oXckqf5MwDbM4s
NSqYTs0co0ecH03ZinNaTs1/22f+3DeVmNJYBzzflpxZ8SL+9Vyn6jCObnvxyooY7Hd1tC/cFBhh
bF85FsAfEw5W3BrDXzOTHcJjnvB5WOFKtwNG7UkuxNSYyyhu1GYm6PmY0nQZsf6vGbkXW+IVXhKG
/1sjNuOdQaLWeuoFIT+FXv/9Z8D1/o9PwbGl5THUtGh3Ymz5yzqP27wWJsOyNaRkdx0GNCSrWrzG
rs6egCah05z7J0KJBrRJxktMkbFzdfNUuqP9SIgN/ITGQiXiqsMQ2vtZN79SEsCqNs9Jt3AjXJRu
tSLNkoykQsUrr7P6TZnTYXAGCMOZZs0xu2jllBN5Y3V3Z0YgqxNtHyorueuUDC81/dh+1GLRzj0M
u2h4bL3+Bs+KV0pM1Ny0wHorfKmcsEBgW17JwavQriM5aBvuhNHprhzPGtREJuHjIErrOcnIt4rZ
dQqS4MNE8j39HvlwJKlX5bmbP9LQpSU6aLs5tpkfHppx3YcmQX6lnYgDt4ZzGJyQtKIG+Gw4xKd/
vwQ+rtTIt/GZ8H2rgzkgbHk7lKeHxmQXGBvVglR0nDVKXttp0l2SIl6BrUdaUZJvnc6WS1D3w2FO
mp8D2UzrtpBEFnQGxno6Hy6Aw705j3urie2j7MWzYjvcNXF76snsujTZnqdFEP5CZtdsguP2AjYr
Y8qrNYzVpRtbw8mOH5xq9I/JCPu+8Mpzp4byTGpHeVbzMVAxmUEa4EOL7QYv0RdBUx55fvQ+EErE
IDKzRpzHCvIlx4eG99ugrfT7c0B+zaVx1LyVPnv6nMmf6TQz/DX750kQ8pOhHCnHHJCgN/crpyIb
AsULzalp+tHXsXs1xOcNCIou03iYBjN/Zuh0zIBbLsLSU9uqt3vwysxboEvZh7aeoVnbDhI8lkRC
FHwwdNqDvVdZ6xw3xyEeDbWS8E8BoHxatfPRDsN75uxiwkr3XNT4arR9dax1cB0qqjJHuCezML4a
bdY7PSp3W9NwbgmE5rc0FEot+6cH8HEt0hk2bVT8sPipRTbkW91a5Q6+PLrwKN730jny1zfrNDjr
nDZjFbODWzq4Gy2z3wmV2+u5pgdkW6jekmYDPPi5xRWCkWCLWJJwQ4uREL7NlbAe6j52t0MX7ZVg
7iREoQ+4WU6jrRsKydghFrF7TQMsN4SCI3wjSlc56YUMTmfFzOoHyxCtrbJ4SjrIHgGS5Kzth6XK
a7nu+qp74NGoJjvat72+68k/PVZT4x2jfrptivUOsiEhC6X5HPqkgmaxoOPEvHHp9pokVXeTtaSQ
DXH8GpJCc/A7GOp1hJfS8pIN91gV2mJVdh6xIXUH5VvPD+G8k0QrLFx0eyezV+Dn7bnf2n4GpjuC
Wzbqpxjq4CZqw0VDQAsh5py5uhAn5xgk44GANKJgRZwhXZbpvrdWrKwPcLfagzU4wTId1A9agcdy
sj/LLnJ3uGf0vcznnp0Pa0FTz9OZJQzBUxdYWOZER9nDSxmL31nrfvYUVkvwTj9sJ8Q/1rqQj5vk
I/ONplxaNU8HZS//lk0EwtSdOKC9qRHLbS5TlswhJmENuCWy+Qx2KBnIa6MlrVT6+osgvhno3jjf
WVHe7RDGE5GUE7N9y9zaOG0V76yeDkgd9oTlSoioSSMyfm3yO8OmsmH/Nbk+mFVDxCjD6WTV6eG3
JAeEQK4QmPUta97QRLRPytpOShS7BPxN2peU0F64oJrc2cZc3xutdjZzP6arLAk3ua6Cu6Hgkqdg
8jFY4WKIihcWIfsBtdt+NvJXAeTx0nF2WU1lhYKyjUpUxS2EkSnLV3UDKLlAcopjxSs2s9TGhXBK
rYR6QmTrPaVpdzEGC3mIFSCwHRkZlMV4brDnnDS53Y1sroxX9L5u6Uxg0wWT05Txpuns+dBCz+y6
adhrALODZ9jX+NHs9ePgjepgA1hcuSTZuv5UXJVqPsw2cl54v2/1lDwTRDQclOzMBeGDAt16mG/y
NEhWuWg8UNqiOEyMfQ4iIclSV8oEJWmZ17zsT1AzPwqLc5EzqukhDQ62tqMjkuLo+P2VrWpk68SW
ILrPnJNfdxDib1/JXpGtpPw9x7MPUVfGJjS6BumZnaHTmcb3olaIdtyqpcypE7WMl3nijGsnUuA+
0xzrwdBDFM87gHKFMM+6A00PqHodIPRE7jGBy2MxyYhA6G4xR7DMY410wN3B1lR7x7Ef3U67Z04n
DJ6G7if8A+scHRvTmQmSzer8zMacn/spzPfxyEPfGf1xnqvhGGV+sK97qEJN+DA0ZHo3UXOZqxrJ
ewT7IXfDU9f0/3oZ5zw8fX8va/1mnZsxmfaZ4a7TDHhAY/YsPlm4of+k7yGc1ctqQo1npC9MxMBH
9BhGOBerZVcAh0V+mEfdQzIwtELIYx1I3Lr9/6W+p9Rx1s1gFaTKi3SbFqE8RZWf49EhLxyorbuU
I8TvrI6KvRnXPVIE9dabxJEyJAHCMDJzIGXL2NIO6+6aZjrL1J3OnRsek2ZA0TT9VGFv7SuHAGcz
T1OWYiM68bc/eqxFsgyLc1SS2mNyz6ETYbUXTHjWiDRGjCfPfjLPF8uq+3vNjmNGwX3sht4iU4Rf
1XN7gEwO0OQ2vXFk01JdziQgDgfHm8Vd44ofFmvvOe4saw/73F5WsWIfGx1z64m+XGvX8Hdxgzh2
CJLqzvZh1yN2+Mwiuphm517TDJ4lqoHP+hb4Mk7OlebbsPN6w1gGjkMGtmkl51boX0FZGx+y759C
hmZfFc4kGh4iAdvTdiSOJKG2t4XguJq4o0cOb5RtXbzF+5sQfpqICiApdUlBhIqCELU7x0GUPzZC
7UY38hYEitlfpJsTQpa8s63S9iR6fAxR/Bax85pyJnoMydobGrSqoklepeTTl1NOtMAkflkxZvhs
sH/PXS+ORbSglOA2IfNYKtbdxBzkbhy/bGItlrgzbtZas9l2gjaX4+8Ck0hdxOS7YJLhYrbQI5cX
VTe/DXmoU7Ji/VYQT2UtJ8cpr5oIHBCgA9p9VVPrMPMFg5HvoHzL5aCeHTiw67BxCUIep0erFuzH
IidgsIe+BPLU50jJolba3V2YlsQeKjvfW2XIvG+s4cUl14g7Halv6N3DxwNpw1FPpwC3iX8UZ/qa
b2aHsH8a0+lTuNWGOjYm3rxiSAcK9Nco9WvAI5r78VuPTHfJox0+WEyws7wmkMDqu4dmJOvZLqzy
qQhSIsPEOC3bsbIOLafwZEKGN3nRV0eSXFXF1m9Zew/C1fCAOWQvhRz6g7Dmt9L2jO2Az2U/mWVw
njJC5+KyYkYdGDnZ5g0CKefZEA3VSQpFnoT357bz2reZtXipxr66t1wiMoiBkvsCe+B55hdb2xmn
T6911wNC8BObUb0fqP731ujnJ+IlkkXvcERAgV9fJpd+Rw3v+pr4BG7CGnZfMqNpAY3W6Yfwwmut
nGHR2Xp6FJPCo0K/DCn9KZApWb+F6+2TqB8+sQN/Gi6Ah14FYlWUPjbgslLPaIrzlfBS90Hgqabk
qeY76WXONsMreAQafM2NONuI0Fb7KNLDSXN43xLmV1+60Kh5AN3+Sl1H+322CXP06d+4raswh2OD
b8jHeMMqywg1aq0f6L7eU9FVnxD7znMRRb9z6pZg2tgBLceF5bxUYcxw3vX3XjbXqIxIaXd8Yf32
neRY2bJcVUEUno3OfZJV7n7EkEoXbjKOlCt0xqZEda99wKYPqYsODGT+BXRycL9dOD7qEq6NYZjy
oQ0kPTinwuwRJczRo8m6A/87EIISo0hXCYItRAI7Da7mmJoUEIxYxMGJieDMCC7YD5LjnjUJMBgF
MfBxbpIlNjWbUbZrhdkUkTwtHVKG+5Vk2s+8pTVXxIuNuLx9iN9tpzepIghgBkpNF2V64WzIgdh5
sojt3jH8nk8mZ51lNSD4CLsyPCXEJYwzKGXTJjRnMftdvy3S9BerS0myfIZxs0yAEyfVLwD2AC0j
4moJrAyRHpDt1oRNzCmmuPS+1W5lyqijjiaWtTRbjxOcnrZzRqboQXvnRhEyiozMT6Ik863XlZ8B
vw5DbO0sVa1A4JQyWFejhGvb36GicB+K7GjPXnU/WKwRURJlBJ6BJIZsXmLgNE/l1OtVAKqcMb/4
UWNF2Pm28diPnXv69wvV5rRpRpQy//5eIwcOjLLp17odxYnK7V8vpDKJE3JxbIiFaW+UjsyTeT9E
IUEMt5/8/ur7Rdol/49shhPWK09GGhZaDdbbx2W5KkztnL5ftE9TzpjDg5fqx4T3uhqU/Vq5kUQF
Vzn2qfnfF+BxzJCEe5inlu/7Rba2I+jXOGO2nWk4+94MkJUEvt53NvDH75c4D15IVt+Yyis3Wir/
9P0S9UWy6S3iU4GNIxaxqqOX2XLXaobedljPEHos4pD58NZFUuTHUV7CMGXR/850jL5fCROnKauC
YmNj5DyVZAIfGkENWnnVweYBPFC85tgIfJZtvG+n0mz3fh77D3YV0xEz0B8kxaLlt718/1fc6+He
Kznh00PVm+/vhbIelygugjV+aXKx3FTdgShXYe7giMh0eBfcvs/H32FMzzgUy2I1RcI7a5F6Z3Oo
cYB5pYDmxMgR8h2qKOIyS6q0Z8gOh6mdpnuaJ8Vz4VQf8WTJ8/efpZJdEiRtc/z+w/CWuOJSWO9z
TpA3SxKOWz8yLzmKiEK485l09vny/ZLrgVq7ZpaQM/mh1ODHsBDO9GSxpBB7UNdmdxlSo7t8f9XZ
uMaavGTiQPOHkyBhUohIFKWnZ2/JuPUfzFv4UOhZzw65KcSydAvbaNWdZXTZ0outdD8OqjzIam6X
NRCkl7gMxc4HSb8yu3xJBW4+NkTmrhyrsKGbx91euarezarI70ti45cdx5U3qzUeZO8Ov00cjQyk
zU+DaQxATx9lTZ7Em57Ak5NdBGi2WKGW0VA/Vlq670ZwcePM5fmj8HK0qHHoI7xh9uZu9NRksMS/
8NHHJD0+Rj3k29Lr0zW9VoaMHGlCxzZXhi31JpumL4N20kbm1UgGVP6LTQNa6hDBTZnG+PjPFy0H
bxmMXnxUqHpqNMLNkHcbzWMuO/JfvJkQUWADBANO5CL1X81k1mdmoPbOHoO1r1zYqVUdvWYyFChq
HOC3o4hePVRsk6yqK8gJ+8nOb65rfoqoxGDbet2zxE+9lHI+5EFsbK2JuVqWx3va3dkimI6BNQxn
Zrn5XUZQle5q81IZRIYaNudlT9OoWZK1ni1bEoa2Pdf9oaBv/pD5NnlsYdcdvr/3zz/Q+TFqg4Y3
Xb55tdEupBiAnzk1/2RCAuAl7exy3Yj6sSMRLiXEG09Q9mqMjFTKhNk1seDRhnC/Q4E3SQ2z87OY
2xevIEQ5oR9IHrdZmiA86VVFc7C4hWlsjbLa0GC06dxge+wtEwmwt7doX+yHpR7CK9HXzbKMgqsq
B3Q4yJHGighESAEcQO1jSfwrpyMizKtSkLuX/qqH9K1JUe2ptD5oixOMX9zR0b0TogpXdAGxy1fp
T2Wl8Dp9DzoEt4Kokca5KnlxR8KGjJpYv4ksw4VwSaEjsHoE2GuPhEF7W5Gn2XEOi7vQ5BwVfzVu
yiAg4WTdM+sMKOQWNF/xz1k7u0/Jf8BaylMMUaveN671NnaRtyqjySGGuk8Wii7nJncypgSyORtl
99tSSIQ4Im46WCQLfB7jWhXNe+nFuxGyiCSrLyyddyvDR6ynHnfghYk/WqvR+HIa/07rcuX1k/zp
RUinrJjcThG2e88tf8axNPb0faOEjD6Fp9aREyeOoCTNKEjbZcYBiHibKr0ghGoXmFZfhzgtnoY+
+dUMKLDoEH6kM2opLYGCZgKxksuGQCZGcmGYV6yZk/crb3D13UTtNpnsM6Mp6fX6HmSHTJC+0gpr
WxtVesQQbG1dBHa0mSsSXKs43dLiG9GyzQ8F4uI1WaF3pS6aAzMFOpmSIVvlG0u/emndDlkDNecC
u8e2KqefVlTbFMV2sCIFPEB/vLRDHSFSnVa3xDGzuPW44KaOhrMMSGeg/XxTf3pMUZrYZeZpVRct
j+TjRo9hqY1F0Z0cIq3vgrrbljPtojm8zLBVL7a611m+kwFBX7mQH9S6P8zC2XaNfKU99Dq4Bv0M
50uU+QN52vvRM949tB5IzAIXtyk7XSUQkvpvcSE/W9RdCyxrJwyJZ9lbYPa897rviWiOHXa3aa3L
yl2oPtnmWf+ZEMO2QFWzdK0MrZ9zMhmXuUMT0m+eNnOaYF3OU1JFZRcsakoxvy9IPPZe2iLjEMkw
7WYJLsvkd2zVX0CWyLaS7DS5iD5puHUgmngMrRXpVZdoSoNFat/Coud9OBWb1vI+iiRl04FthFW6
24M+39Xp6Kyx1xuLtmyPjtMehpLHSQ4jublBvKCjc85jWS8Yx+aLsq0SEB3ToxN0L1lCwOTUvwsr
4CQQbbWd32D8Lwkp4pjb0Z5G9U+/AtbAMOqhl9aGO6gaPRyCBttvDjoGQ2x0tQf7WlF8IuEoRjCL
7XPMtmr0SNuDcFtp+zGPYcAgz/RZ5WM3hfHD5hTJFEadg/XJ5uaZI8Z6XfXBw0Dnb5MatCZlQKro
LSSILqxB+g2Uy0XambCyJ3sjmy6EhjHdOcIMF7TnDCgY9Q9EG1caYUklwJpygM47HC3ivTPtK1WV
vbQT70XN5CGFFTYD+sCY9iEVFgmxq0xlT+4QH2Up560ZsPZlDjELpZKfaSAfXPwQWC2jHSMDaz1G
Loqo5LVz+x+do96J5bjkZLE0JiPRcWqeVCjYtAST2AAiPFZ0u5i/+hkeRNeH7XLMIuuhNbC2i0oR
hPbokx67MLSJU0OZ1pKcrt8dhJNRPlReRCSPjwuCjuq8ltWuNxfI99WydOtTZFUsjiG3Tph78ZqK
C1mvIAoEI33hIWAdoswgwC55qUeulCM+zMbCFwF4ZzFO3Q3/099l3CLLUvRgxby3JJsBGLcDosMW
RAY60qKof9NBXuA0hwoUdvOyavS4Es2wzVIvOrp+cXVrRaArDt5YtbRE3fiX0jAg8sIFNK+DR7mp
VHIM0fYujdQ54ADZojRaTGlSL8hEtFO6DWhunxgdZfsCtbcTzTitwuCVbHpi1zzCS6KjjrK1DutP
35igubRDyBhy2DQKvVZXlMUq5nurpuzndSjnluJ02iQx/MTyuYite5p1xnlOMJGEySv3hr8oCnBn
vjcmuzDGMJ9Cq0pDi30JhNGg1CLywhMJcHrVu7+yIQI13UbroUXB6RtWRNo0MXQd4RTJGS4V4vew
q8ikMzeKB2hFSOHvpFIoTIb0WGTTubW6d70sTB/8h9u+kRGGB2ioyCPTCJUicydi+x1cCKo7b0dv
KUewb4yriI4OyxSObfKX5Aq20iu6cNbO6FdkdD9ox6sz2X9LC3fyzeu/NbkKyHVnUFdGtTXjiY5A
Hj5rxjBV4z3NSfCSNdkdWiS8xX3/YssQxZTZw5NIn0glXns2WDWnRxiSuemzFuhLJoqYWoT0LuiJ
QovWo36tSzJJ4jWd21NpIKlHjl0AZl+GOYAHmhcb3v7B8whdCaiL2LBrhYSg5/S5yI5CO8Uy7tRj
pOFlxhX/elnOSw9B3cYmUHCyxvAIa4ag8BiElUFK6c1IPMx7G+UFYHn7GpaIQAxzkTYooCu6vkgb
YNml6XtJu6DSE516Ue2s0n4gHoZBELarPjye59CiX6k5qLSaxGJbfJpzCkUsIVCXzpuLUmKh4eEs
IgUdSIwMHAA/ZMwtNq4YnkAC0gstfzDpbKmazDdnbh7LFK0jUwPiRe/0kBBIpMx92sPX82h3AVVp
qEzSutuFYbVhjW5wFWY/3dn4giRXb+a5xVRYyA0qcEbu4N5yK8Wy3oq9ATabYcpRt83ZtMGWITWI
KvfBF0TbGu7voQA95mGOWgaZ97Omq+ZYDscqphdp2Ji7PD4iKPsV1hxG7dnG9O39ND37bFva3qAA
IkaqxG1WRPq16oFqYIYg38Z97IWLQi2OXhlhvmQDfbY4gn8zmq8WIiCV01ymSHEAYZVXocmVQruV
HQt/WpFwGF/cmXbH7GEJ+f5cI7O9zN1EaZ+gsBTiltqSjO/jrdM7hV/Zray3UuMsbZrxM20zMx2w
vzSlQauFlv4sF17ceCvGIMDbQmthcfKskvgtq4vLIIdTkoQrSSpcaxEGjJ184bUVyNbmFqY8Tpra
Y+aB/vd/x73Sx9G2jY0a1NPg1h8Dh66N6baO5vjVWUeI500mD5YZRSt7JJBcoJw/pqnqjj3utX9+
JT1wD1wxMskq7q1wxpcXmbzQdhlzjiMICuRyLIooX3C2ZmqqxngpakMfUsfWh/6mOh0M43/YOo+m
1oE1Df8iVSm3tHWO2NjkjQoOoNCKraxfP4+4t2Y2s3Fhcwo4ttT99RuBonQrBe2qjLnQ1jj8ffX3
kAtk79JOfjVrR+e7ua5j4S97Falt01i3KDuboTXTY4aiw8slJoTUmNGjEl0WMnsaRyKMBTxe10Vv
cQthEeZfGi6jTa2M6Jb1Z7osMHLkTvI0EfCySvIyZl0y6k1Yu8ammLr+aMy5cBWmQyT+WXOufqSY
yNOpiuKj6hoIQ00/dYFMqWuOudSEek79cdjS2XTXdOuXjK5pU8gUzi3E5GcAWSZz42EF5LsrYqo0
VXodPXIIOpTQs+rH3bYMsGU0ndWI68Jq2udBuZdAc1+D6CEM7TdIfE4a9vjKtXMyjZ/QSN+l1B5p
SmHkqM9DQmyDy2ImtNdIV79eIhv++o7agAKuha2KoAJC+1wNW8PYbkoRIySjCLt3P+O+eyD+7ky6
12eniWc7YVhsQhwVPf0OJDGTN6Q26HXg61Sxs3FPsEAtm2L4LYsSh2M5imWXLN2MxrSCrt6FEwxX
bTDytU0ZlJE8upk6NlG0H7IfLXIOeXubUA3nxbBOcg63qb6Na+ug5d5rFonXctep4bedMzemNE2Y
DNfEer0UGpKRFvuBjfwzj6ie51RPyJRsfvIvr+fczDb/a0UBGDDhZaX17JfmMz6Ic0VHZRT7V2iq
f7lW4paJ+EmYiizvWJrROSq81zRwvoUg9aEvdwTd/ObJpFArZbeGckUth31ISwSTWT78g2Tb1QVZ
J6SrMGa2csF9sZCOuibG8Jjiq+VDJDuixg+kZcdOvtPhee1y8Imqfm1069HJwocCqHm6VkV44DNA
UWc/DHZPhTCirglXIDv8V8FA3w3Te2Ac3ba6M3J6GFgBlnjHfiVJkqEXvFQh7Wfp/HbUbf2iee94
mxiXESpY4WdMYaiXVCfHzZ/OWqA/YSeCsvM3ngUf2YyLKnQZv+rvQtOuqmfelBndLAOtjpl3KjQa
DsE2oe45mUNkkS1WNq+k65312KB4rOHlPEzX0VAdhiR6oYfzUgzvlJ2vZV5f6wEdc9e3z42eUF7Y
bjK/4S0MuPKdVD15UbE1K64kOlkSZCLVZsr8VZVSxAb3oyha21hooG2dMMchrMSSUzHO/LeaqmGG
mXBixQzRo3wbdnJF1kJPuHVFNXCjsuArcX00Ru6/tIU6VR5GrPaAQ2tHPEa2a0l/0knsIKEp2YaW
2OQTd2zseOvcNLe2zjXtDoBO1aPM9atr2j9+pn0ZhU2EZfxemgERUtNu0Iw3uxEYcormVdfao7Cr
g/A3Zjo9FEF9E3lzpo82jr1/icWKKAltgQYzUEKn33E2Vhx+QkVyGE2xRvNBsNijqYU/VBSweo79
ydnKqPkVcxKUGdBX2rcfeYgDWubNpwyLB1EjvjbCl6gcTkni3gjHfm1HigsJWIgATYU+4sWznzwL
6sJukmfTCA5Kn5ZWlX/AedL2/sTAv3WFekz7/DBIDvXO8IW3mibJF4Srv7UPsjO56WeA3t/SkWy6
8i22WUng/4JllWb3riE408Y4ThbR9BaphvEtOJaUNS5JbwlXjplpyyh6J6cwQoTADTu/Kiz8nqy3
GNQK5nd41WIk6szSSUby2F/o9bPBdrzfEcR1spJhmYm4gcR5Sj2dBMUki1bGNBcFUky3ihgBW6rB
yavCFoU6Bk2K9TK5yiKTOF/SyPQQ2MGIdIwlBC/VsvL1I5r0ryFz7n3gmszeELsxKH7kHmxr0lbI
mypuYYzarvQXvIU2KV3ONxvCMWEE8W9Ny9KH44A/ui7f9bE7pTV1bkm2F5HY+YG+ErJ4NsyNjM3r
NHYoIacTNspVbTIIN97uL2iqIROWW5FQhFPTx7ued3gayOwd79KNaGgakHF1ZOv2HzHJxa5ECOBL
sA13HxTepeQ2XJOxGsifcQBhT7T65JTaoeN4hVDwomfxi1nUr5Jf6Rr9fhgVzY38Ka6/b1v77E39
reew6jaqJAEWqRqT3aZppMPHpiDB6WhG8ZavRRK91sWzDGE9SwDcOaXnpqiG3CQWSUA54o1W4Clt
HJLbLOccG9yiLpk6C9P2CYkC3Ksril5LRFsuR18lxkumnNsknGtADDyWsE1jIj7wqfhDcflUGz9l
bp2cgvNBGwGgEND5j8LAi1c90SQV5+rqsaY5kraWOswRqGqHqDceI1RXbTfs4KUenLg/C4VIHxUQ
cdofZSc/bc/nYO2WXHzg3KHnfgkTATXVa0yGln21q2bfUYhHSFF8bzzvvRAveel8eXVORiGEFLI9
Eubqg+i0Z59pLDCNBwTEkIxBsxlTfZ0U357EZYx3rhsbZLu04dLSuihwBOZWjLmPLa01/Vvoui/t
GD6h4w7SF6OeXor5EjaTxdgNxtJCdrPE5Zstot9xQP/bzzY9IuV4k55N4VPINYaPTh0f64m/zaBx
LVey4q2E3hgjAtXYkOjbRuTiPRg0ty5G1/8RsnvCur00M/sniwmMEgNTO1DQFYoexHBrsb6UEWn/
/Ysgt9AXL/RThIs8ZtzCcdkVxVPV2fAK7kuvAQ7rGte6v42caUnSxLVru6dcuIilrVvnZ7/cx6dR
/Q6ud+6b9GMKMFHlbbCLnU5btL75pZnlkZSlAR692VEMQiMumN1SdPkbZkcCKaKN1LN3piUigWVj
LJwIzKFoXhRyxrXjsLk44lQk/q4fctAlvKhB9+JY5SHRjANqyZNWDcNCJOFdemub+iGlXsdBXFHi
4riu6pfY7W+sZrivg6sY+27RJMAF4yT3bpnAzfAJmHl4Sxr9S4/1owxJ+uRXA7u0VB9nBD8MJyTd
UJzZwqE5dGV0DSVcOysUiOTnhco2oUmmaBcmD7lBfroT66825ekr04AktVihWqKF0cdp74F40QPv
U7PKB1RRX2nDGo6Naxi5yRQnNbRfA1LI6oYn7VHTCrwxHQhJyEcUJSQmT0H6JiJ8kwCE67AhdCez
vvOBpWqUaDgCc3iKECp540AeZOtAzutzr1lfo2omersNfrXJ+R6i+VA4affRb3d9XHzqKCFAsuY0
5vRrSN3jMFGHWiRRuQA4ASBIvW0fcmkSnabmJMNfqxufmnLkryfwlaVA3voMmYLpAoCJ9juc/10d
aVR/uYK4Nsx3Bemuq2YqH0q/2lVkyC3m3xzriLGN9ttrmdmMCV1dh7ilSeFlam5cd1I/omJ+JmaX
v4+lRorfrOV+LPVtlDX/poYIgkmSxjE0VbRINXra+/IfvN5S5TZ6QT8lzUuqPQpLaB54iAUI9taw
yq9cefpCUamOR25p9fw38FMPS/DGdY2/hmzCdGvI9lQ4jGSGj88+yvI3JHx8FhFbhn2pKw8gMsx+
c7ZRZ2I18Ph/TsGMBzMQJGlzNrLpluUoW137BhbNUEtsXJXxpkA2kRTrgzO0jb/FZrDpg+kLvdVz
5DcHK1ZHaNNl5FfnBB8UMdmw1Cm6W2zUi4ZqVN33FpHjnbtAfCcTuN6QvU5oBwIl0wV18ukCdB4S
XNZ4rxAw6VX5q5OZjXbxC3XqKnSbTxIoP8nmeTbhazWZYPpnv2sQ4HHGp+3CSRENDmm1MmtqdUtC
BioXtsYZfxpXMdlk5ouIyVoj+OLE8r4iWeXJ7BE7WpLJVqv28OXLYKivGKourijJSNSCeonZYNuJ
9NWNj1LBc+g6pQGcV4+ViI6u8G9j5F+AXD5aKvHMR7/S/oHef5NP8M/U061n2sexY7fRhcvvZn+q
FL3URg1iJBrtjVQHvMvlxfQrhxsG+DUzUVcWHy7ZTujNq48k9+G3cC42s04iuEYDK0JT2jsVdZ+t
Rmy929WfbBmZp7+7Jpg9vVzABwmdUQnWvUn76YiGWfTDkQQ8BGrlsIui6eCwj3d682JmzgtHqKeI
6AK/mc5t4zxxMz8W/vOYmt99xY6Vps07QMxgtJ9EaSNRCoB3VTD9kMtAYXrJqZddi9tLsSjbJNuY
kKtxOB6GmrfemH1bdpj/Y8LdC+cCovWvl9A9Fure1lMLxTCjGeZTf9Ut8dalsE5B2b1PVN3YevcY
hLxjiC0AUfW1ZWDDChLM8br9kUJ7uJG8atr0r1HpczUZT62NzSjQ79W8TNAsAyNQMPT55bM/+Xea
3z1Qg/7Zg5pK6gH3KCDrkt7aj6TaIuQJF1o2fNRWdETUNprjPW+qg2UA2VfdV8Sp37JZm4ysu4yW
OI6x+SRSd+1GUOr8Bs1Gl9nU9w5/D+9avq8MecvgJ7zo6DcshX4RfUSD+E0rNDOdunu180AQxNpq
sstVVeJprJI30IMHKgFXXvwAufsakDmBxepa+9Wzg71VD+UxKMQn8qffhGNfPYZ3JDVLt4dqcK3w
C7/I88CQgdoPJWTNUN2wMaxQZZ0GrfswSUWCdO8OMpiWRmBQqdNt0lgjFJt8IwSM7zhcz6neH37i
3rqnKaJLuW7j6bOer2SbLuaFqaDOkHZL3/sczXKc7QcvBRswifyJHm7KNL0FFbdkaQQhXBmSGvM8
r8NTTUYqMIdD/EgYyAOWbbIfCWguypCPShg7ah4PiQeEGMZHLd3i24oAqDE4uBHNHn6/8NuEZYlI
TEfA0MeNWpC0NS4GW1/gdyXVynMITZDZl1T6s16H/2IZhOvIIWvbnPrv3LIQNoSPtDe89w0OhdBP
tUXq6PsM06RecwfFBZ6lscB4Z9frcfLQvJj1g3xC6/uWKQHAH/XPga4fSV0IixZJgXfyPQyV44Sl
yr1Myka11q8nzN6d/9bqrwVFWqkWHDIKugLnUDrWdSR1I66JqIsb3A7aNi6JoeOSaafVQIpojwmr
MQQmYrWVYbSJvZEKn3at2+TBVN4bla8PnZZtymzlZ+N7i75/4boYOD1xCWX766uKQ4OJBLS/C6Ib
4pQrTSYh7uJip8G7mokLrZ8aalHgDxTdv7HKf5WSKNkDjsvpty4rBJsqq5f+pFM/xlRW17OP289P
TQZqL9LrrMD3B9g8zWCa8ic0ijUBnUVMNijUU7pEZN17FwKAtkk45xyX+neVi0vKGq1lds6HNesx
q2St3Oqj1+puQdHTC16CoxER342QF2Y/jXdNXu18ZG4LL0GxXndwwZ1YaXMPZFE2yC2LPaTYu9tX
eA6qDwdXsxZ1r+ZofMu2eyaPFq3vO1Thk2CEHk2qXNvkgKRka8DVZPDlWpl/CEP7zjTn2QvksY7s
lQP1hC79bg2nzKu4kAlpQ8+19XudW1Os/Si+lrb77CJVmE32ZG+M7joZBiii4dbn3o/d+j/OrQmN
TyNPN0FbqlXRJ69OGD9Z5MPNRLtHdg8iQkd7bxx2HFvJh8wbjrbTflBruuuJXFn69GIvlFU9JRDl
fmDcErv57sbps1LGFz6aVW4MuOBdzHhOl21729yPNe6JMOm/2ko/ZBntCMp4NXL9B/U4ke2BvGKq
Yd6HszZc8d7YLbLoYGOGgKm58z7a/q8DySbI0cVeFEwVEpe6uunfltO1YB6pTWmCd5JkaPtYpJdO
VSJZH9RitGN7SeE3mShV+1BSheX69S/xuU9yDO6TizTNUYfB6n4Bw2YAKblpBPq7MrkZLYEGWsDh
y8hHMMNiizBxPwr7mTI3WOL+Nzfkbw8VRPbJoOPAirz+7Jg+5ozijqb/XmjNvvnPj+BQVxI64L8g
1mwbMEv4lAXw7LUJk7utdcwuzluuRzcd58aCJYEWE1xQGH4zg0W4z37afGJWs0gMR8WOECctoJad
apFNDBJdB1UToi4aNOYoXhi0+LtFXbeYuvKzmf/WEBLl71VaCwNhXgldL1Y+R3NdS6sFS+hKWuqV
4nt3yWqEulafx0m0kDaj+pxATGyOPMTm+OE22grZMJ9uiFJLjO5JN2fo1I2BfAx4psri8qotDV2h
lOvG1MOdKMYXHDQBUecThMK7EXb1ofzFhBo+0qBBJD9iPDO/k0zmbCxmb8eZoj0peN41IpJZ1tnP
2FcGll+1NYsO5JuxHyGhp1ZDV+usw9Gb0GubU0yoH6qMuiQt0gjyA8BKRIbuTK8uo434RPOHfDWl
urW3ix7AtrU3dhtkWy6Sbo05iYQqz34dlDxYgfhLV4cAE/17bn6aWYokW6e1ABLxYoTaw5DOumzb
frYhM+AmTNDuLH/NhLcGiPvHbRxCKQf7sHL2jqQlV6n6q5VvdmXubBvIVdpavsOgcxYDEJBoiLvx
h5NPWHSZj5fUSPdqdG7RHE7TYvVAJsGEvQ+kJ5F0eGw5HaoDF7C66R6VsD90pCT24EM3CtGujRJi
lUiMidcmfllsDntNfU9DDECkWsorjDOZ2y9+FcdLDZnssyjhqeiKcNZOpr0NXG9bs5+3pMLYtU5+
U1J70sA7hdtj39bS98ZSdz2afuOooCY4yhD4h/t6QksUmYdstM8qEs/tYH04ob2DCFqHXfDeS/Ul
8uK9DaaLTvVSXi2VLkDKQUdUyOaQqol4ZWSpS4y669G04dmTuNt3bXXKQX6jcWTyytsCGmFal67/
mthsy5pGDQOqAIxW4UWZ4t2R8lRXzV1pwb/MdTdu6ewk6XzbMYjQSMF8lwNHjxlBXlbcVl0mX1Im
M4u2FMMxyF5SMHFJqbhN8Iqew/jWRkHzODU+f1HqvXl3NSY/rVvgNjWx11lTseakI1fd6LY418Rv
TyYUWoddEoevf//ExS4B+sv67FVoSoLJWNY9l0JSh1x/zhPUVl37IESSJi6ro6uBWI5FNBnccJX/
D/iiWFTIF5FAEATXo4I/aOXfn7uz/ezVomJioVzY0SIACKOsRku8D63sGC+Li5/nF9Rgw3LsRkD+
TLBG6lWr7WrAe2vUixPpRf99MOanheFAm0/4RAKDW8+3VimhSIZTnlSLKLYYsnrTccw55Q7CnrCd
u0oJFzn/PTD0hUvANH87QRdewGIeTAo72mXtLZA/g+Z3Ub/DWINSA7RxKycvWkiFklcalYFJtKDA
ghV39fdaFZ2SsnFOnChflFcVy9KNuoOplHZ0uNmPk+12Oyzz/3n299Lfgz7/i//7Z3+v+WB0C0cR
BOElAXEO84NTxBRhJZJz7/++Bv4bzkak8PT/vYbFJFmqzKhx2zrOsQ5bxE5jioxndvIZHXAcnA/f
+ft2ZfTOka64eKVZmkfGdl3TmBQp+sZiGgjGuH74e4AfH4xFnZPDr6yuIh+Q26pJQfw6DhKgtdJk
fjVz52hb/XIcEAgj398z6KGRnx90OyOtR0cuNT/TatqEZBfj3Z6fWuzELcWux6SNo57TX0QuDhZh
MJspPAuQ2HNPufV/vmrnr/6eBplnr/wJWXmE/DLctjAruKdsi34jFYFZ/T0Pu44GpALNXUaVT2IW
3qF1xmtliVk3ozX2uhZsyP95XqoNkxo1AiHeUmPSpb51TH5BGM5BCNoUGuBQDTOo683Uk8fExrH/
mMwPVJC6e0uJJchYqzY49zScShmEiB0b4Sq2jW5PhOray0lAIWeFymKpt5RZk6FgThBllTCooPx7
qhQtnlZ5nN1taW6YD8qd4+DoqAT3WvUGjE0SAnA4tUVcp9nXFzJxmm0QkIpHBlBNKBcPQxBOB1vP
z0Xpq1OP3GNb5uKj81JMWJE9Kerr5y9919qQ+BUex9KPH5qpvzOwpDiSePb3UhJP//3K95pTobxL
o0y1TZLKuuDZty5/X9VVhT7JxFJcAZEZaSqOsVGJTdSm/SbShflaOQBQiKPrczI/Hbt15qj4tYl1
9cAwNDdV8HI+6JI+0zTfNF2u0Qo0/CuihrJSrdO3Uorsye5ks2e7R8Y2P9VSt8Q7hDBCesPObt38
OW41+27G/4B5OOyRhvAsvHc4bHH/+zbC6F1v5xk+YZXTcF4bG2ZmvdTGT2VChup6NZHP1rP7+yVv
WDN9ohy0GR4N8+JxSiSHJME32nnTZx7hOWmaejnEk3zoSqEvPT+y924yQbOpnhU48MPjlOYQouAd
XcJC6ZWR3Autce6AZvrewh216K3IuY/zg4uqXhvy+2RG6H4Bc6RdyB0OlZACx8g9JVS5rjOPw/vf
U9NU89GVb5BzFSLskPHGKdUsAg1/jaggCnp+ZlEetwkdTJ9tgWA4xZwIdRcV6yGdbp7tFftIeNnR
ihTSwoxmqmDyd2QbPIW12TxYDHMPRp3Hm1YZROKNao1J3NqLHI2aCK0YrUjAYjJyrsryMl2TZ2z4
wL6FOOBycQ+BMYiD1VnnOjPavSEUITDYZx+uf1/GY0RUy/wifuf2PFgXdD7hrpyBP3omymqdGcWm
lVp11ptBXQWWAWp28cgCai2srOnfUe1mO8q5JLJjnnLyPROuat9HsK9DR1mDkzreEsde8Um126w+
dr9B3FDb1KXxxDRibeLcmxbchixuNiprSZzhh9QhQUBAbpPXO6e/16kiHhcRkQaH0A3rx5jAlTLP
AygMQz3K0YN0snqImTK1+KSpTdHTgNJY89wTcHGI4TOvhF/hq2rCVZIxqMbSBJekLeWkawJjiJOW
a9pnqGUIHf2QZnWxYwHY1KGkMMlm9Pp7aFDQkrwouWXJY3CZrM7ucA7taTz9PfHzWrFoVnCkiqTn
cf7Rfz/fCSfz6FtfuWNTk/n3Ug/ywDQdcKSVxsG3hv5SNqRF6TamZhOGZBQjGF7p/XbsnTTC+MuM
WINU9yRn2u49DfyBmihdp9iHhmBSLkkjs+FCFL5di70gG8JsZyEPC+1k4NL3P3FYk6SI8hBhJqC3
/oPDIlukwxAukqL898/HGrEwRwBFSgchA8m3dMfi1g/EM4zxuY7K3zAzUScO9ju05EKG2JKrH7cP
PszhUQ58lBn4zgKvId9koyea4rXN4L1Sme8nmTISJfbLwDiFwudrzABbMadfTG2egdjVlK6xXNXy
io/xSpMyI2zuku9RPGYNavnRYjXTw/w7NbObbzHlEoqdjN2TFxtz5GT1bATud1kdMhX8ZMzMIss/
2CA+5gDVwvmXu/6nhrRtMfriGnR7ixb7Uh9O+RTsnRqleTY8oyV57VvxHuvBOXWrjUPtqYzPRuLf
pjp+7NJqwwYN6VPp//wQcZtxZVV1JWupIuuOng51dfXgXvnnDs6shHBDwZ6tRE5OfejLOwaQFdrx
XSM5njoRqLZI7vqMagyStNJwSt7SMdhUTfjlZiBbac+wZZFRQJQvqjKcQavGxDKvmx+lQyisXx5t
SRJaPoBOJMEtbJqbn1DFXqhNWqhPQlUOvVtsGp1OoqZ41arp3WwloHg9PFF1vS2I4mNZuCibO1OJ
/s5Z5tI52ZOfGQ/INPFxTevCyjaQNhdvOliN2vlZztm4RqobnGOYACfX1kLlVFp1V9sgamFKjoBT
DzjbV9RWrgXGfxU+F9bbmG7TylqFozoaZfBIhx2yg+SlN6PjyCfbw283EXltmceahMSkMIyXKAov
U2rcA3Q2yPzS58KNLnGbg1bQWFT0ENcxolbyMP2fgXFLjtpVH/OfCvCPZeIUNhl2RtCtPF8l7TQ3
qo+fuQO50YTNyukxXZTyKUySvU/skJh8wAZ9rZAaaFpzJeWQnjl8LQImwbeAzKUVyaXQ+3ORJGqf
2eFD7BdYmjrzo2D3XxSd4y06dNqFXt3TC1gq3As+i8n80HsuFF0iyeNC/G4wNcip2VT4TxcZ189C
ihQ2E8YvpOFTB31qWqruxtrf2pSID3n5UVTxwM7lvYZBfUXpeynd4dUepydOKmnpXQhU/DZ940Zk
1JfIsHXhe3ATBsfSGX8ptl6yHF+0UD2kV7quXkbV7eO2fIj78bntQtLtx9csMz4aZ5wWpK9zwMFS
6fSPdtZzjuy7DZfCnn3uJ3TLifj1D1MQa2dwPkxwUKwsnQSQpnu2nNaC20bvnjjEu5HvtwoTzjsl
2mgDWB2UGKjMCB1ktQ+ug6ovrHLORIP+lLT+U++jEiLLA1dPhHelI9q1NktUvq35nOtggaIyV8IH
SQ/y+sz2+iACZRxM3BPbkrCTZR+UJ0OHRSEYmgN4X8Gr2em5toybZMjufGDFAebL1bimEupsRpa3
RZ+zvKXMNW0YPmLl/RWl++0lmAwhSGOFVCzRym/QXfMc4uzwlDHiX17EXV6dNK+/K/x1WC9jp8mX
InesFeQNMWmB2AmjetXGHGyL/QeKqWmRnwHcavnSdliF26YwqF0iMz9Uz+WU3mVqgadwXsBsE1GZ
YDKw6pAT+Lzbe+dtoHfjbeXVI3x1va4wb0wjHZ1FuE8b+a/KBEVGgw1E69wj3KmHgQNeEGj9Kq6r
DytNXl1nk+feW6ynaH2SQzpEPymFdgvfBGyeERDFyBKTKxFo/ybO/2yc4PS9Dd9CwPA6c7OTDqKT
SS/YNG/EYr3XdfVj9i5x1wjHxJQQpgNhu0gmk/+2rXYqzr76wbiWpnoXA/t7GMmzHTbvQjVqHTh0
dSUS8kMMG8tBAB/3lDRGathUQRM/FCkxZHHrV0vYUCLrrPuIbzpEMRDCCtMIiY69Gful7P0TUdkD
ZrkdZdOE7PgQxX/YgN7Xy8TTT2lPwEUUkJ4IW77GCYVccpzFl6vGx0Dg+yxpxeR4CDdBT0lH1qBN
0f1mDjsZx1PS1TF+aJjZiBVeZhZRBSTicCewLvRGUa/dZNUKj48416y1bNCm5UQkcmMcBfFKlp9+
IoMjE723bkliW8toEmf6dGeQq3kaCU3DHsnvqpxXfF4LS1RkD/loDJPc+PQ0H65RvmeCda/BBB1N
4/7viYojhPrsKmijEPKB+2Q6O0jmyY+eWOg6SY92zHIAJNcsyrmXoSMefVHQEQFVtour+h2pZFRA
f7auVhGglb7V3rjsivTH1blP6vRr9JGGkTxyqwRFXHL++VMbHSCdQSyNbTB7lgaytZYRlpSF0U7v
1B7Gnf0zEDWTFbi9nfY4aNCNk9Jc0KJ+m/q0D7izyixDKanZiA4DbbgFZb/ndOru+fVk66DvVPbw
7GE0Qwl4jZLeP3RJM+wION1JJeWhBQ8q40q79uyhpkrtB8+V25QWS82J1VcKlh24CMZTM3jFDMhy
KXoiNTRcUS3UDXH01C0bMfF/8/sN71SsueTI4ic67JQOzb+qDbkBOt1eGzHC7tjI1Emm3C0gv6gF
7ORNcwy499LbDDqcz4S5gciOqdsFXj0QGv9jEDnLxQQtofnaiySN41gH3UXGen6ym14jpWPEXC4D
KGcktpHvGUsJNQWJHLgXwsSb4CHR1Ygjt92NkTutEA6crSEgHMrFhOsnOSlTo++iiHDTXSHS71w6
j3BNtOOlaboq6+CtjgReLFH221KjG9dUNXyL2sl2QALtFDOFiQEs+cXMxI/VEirU68DeuhN+j8h3
SemzaR+mt7JajokOej6Rx9+MuIJGq3uPS4zygBTpC8lAi3y+zag6Sq2XsmzTbdxjdhrIYgXQIvZo
ENk8qEYYO4TcIdbWV2Ori1XWVcvQgqwvoxyxCtMjOo3PzBz1myFoTEheNbPgLSIXsk70j3SaKpYG
ju5WMdEwUB9QUy7YT+BoOPpjCc+PgvQrY2ynfVVlAOQjPZBlUfioKtgyWiH3MBCvcS9bjnN1eHXG
tY5xaITt2JHvFW59fHI0xBaY+S8GQzKkVzquKn18UxUeIqv+ivXWeXRnEVU5hCmHXGaZVFBPMGJ9
gCsegTp650ALS70iVpT59rmvLZYGspSRzJCt0HGmQcNhnToSDG+4/dDcnaVjth/EDV2yVNvBAGvv
vur9te4wEk4UUYucImrLZHfGS/RaGv4/2++nJakfG1cRPBw3zQ9byDI0w3NkUFvsq2hYTpkiYtAm
l77sGcsrj7hZs3uMTUAhJ/wIpzZYEa48YN8NTqz11zDSrKPLEWRFEfqwCsbxp5/kR2q27THwjbNp
O8aK+joGssBV91DZqIbIro3suX+ZqMop7L5jPbwPBHj5vduvPcT42NbqtejjfmOM6AqGauMnhHPG
ytkNRUXUJKKMeuB9x9QDtvscWEVEl3iYbKVI3vJaf+vqgDj5sGd1SZxbaBE2BTj21DjMeV3rRUtQ
x3YZkanfpO6wwZbCu+pQqT6IvfCr/pB14Vdbx/qy3yfp/3B0Xk2tI2sU/UWqUg6vzhFsYzDwogIO
qJVbauVfP0vzNHduneGAkbq/sPfaCDdy79ux1LHq2l2siz/M/AdQCmSyjjoz7wz8c53UazfkenMC
L7vaep/AtszniNmPqp30G7TUbYB8pAt+rJorvy9SROjutbFd8YLKClYujr9GvToqOApbfcbKQ1rW
Pave5k9z8HDk4qNRmT3OIsJsNVb4ZhLsRied5R9/2IwT+1IDcnXJ5dgjR82WiijwVZiWj3qcbMRE
FoGaLu4D+nl8Oo8JpeAOePLdaRKP11UedUK6lxz6YITTF0Fd/VQhoMoy7Z+piRfb0bZtIh+cVjcR
N+aqi/JL3HRPvjWbVqXzU06M3i3VPGXFv7yqzs4n32TEAGBhmSbZJ0FsHTU+HJ5LL1trGNxXSc1V
3LEEw+DjFWgc0D8sWTmK9aQokpHyvqKMO2am94vOvVsXNtmCXk3eQBuJemmX9iPE8s2G6i3XocWk
Q8/XM0HGlBIbVlkJcsMfPrcc9y8++GEOIa3gUUz6whqr+NATTUdcPAKolPotNDVtx9ZSu2Uplx6O
r23iuOaungbeX4qFSJuGzYQ1lX7ELZ8FxpOlawlvbWF7mnNkB04ZVs5NYYKMiTFlNcgR9pZdfVLh
TUufvIa9KDJMPnlPLW8VOK398DaMOY2TnVBmQEV690uGVgaL9RZAx9bKKyqO4DjBmWkT4JCpvKeF
1mGfe3JMLEyf+Iw+lRiPvZLJpRySv8Sovivb37bDQIK7iaSt71i09ZoxwvAiaHKKnxsWCnfwIP5B
SgNZ3PQujRbCVQiPnRgGGu+vagL3whDijCTyPXQx09esstP8bNE0LIKemVkByoQcr69GZ8nJkh/o
kw5rJCq5TNBwuW2tgI5QDYgGxbylHXO3FlsgVjcL9+q6Doc/RZozv81pqU+Vs0r9+qlpNEAqGgkf
bMzWsSaOQ6r/oE1ApBU1M9EFpg5uXFXSin52WfRh9jn9OsS4BZY0rzWeQ4ZMTuz/k2Bm6BnYEkZV
tupGs9o0yHrXoyHbndn3Drsh9eky1trVzp4uZdzaWWi8d4m3HaNdEVXVB22Wt9RkFpL7rIW7Cu9A
riWQlUqvumijWWw5N3j1HAz0kfsXSz9ZewwwFp3P/KLPqePISA+2baDA5BjJHL1MN5O5d86iXVfS
50SJh9VPxQCjnD2sZZY4FP3riVqO2RE7LytInSfdb7dli/CZa4lzW9M3kyk5BN34Snfao7SqGfOV
z24XjGt8Zs9GnT1ibv69yxmwAfI8R4XPbKY0Mfd5bskNG5pHVDZQoaLOujsD+8NWNHROJWE8dujc
lTOMBzjHP8NYkiiomnOptmERfcRtco2kujs4cRNY68mQHBzL/xBT9I5nGIOsk/DX9fXdd7p+9jgu
ehddhF9hmVPoELuIuqfOWht+I1Tl2EA5iGNvhewf0/oIpA/nLc0T4aIbjGNn0C1bYRnayozi7yzQ
iGq+mgXwJjMU3grGMWw7v9ngDYfqqfxtY7nyogp1Yn+DMd7paBxqxAfzij6cQKMx4KsWzVxaOv1S
N8mrzvpp3EjDeqos7IOeuDuj/0Y2bsAOQXHz6HOaMZnj+lYGfQv+mQc2msZ0PYVUKPWcy+4EAUY3
H8GQ4f5EZfhWuOk5nQOwyxKWgdN4m3YaiexduYl3SRg7Yg3HlOaEc3K9U/NaAXZoUK7GYXsi02vf
hHQOKvO24LW5tomBX9sCHf5kp0+Dwm2VzulEsxuQUxxM6w+0KAecAbrIUcvfGn6voQlswMatFVnr
UocMiTJnZZkqxw0K35DpC3xA7WAmA9rZuCLcLqveUKuxNTSCHL8BXFnDb3Gquv4+5lSlSSowG0xt
Qc1/y3PSpXQ3T0gW0/11Ml9fjifkLgvpZ/WmoTiq14Xez4S2EflScQztprhkvkle1OxLqrn+nQBN
zj5C4IfD+OjoPnOCqh6ZNZrzPUK4JSgOTNr6yleSZtMVVz+HQ2wZU7ZEiLciQqM4FYGZLVhUF/S/
3kdbiVUdzJxSMYeNG/Gxy184RDgKIng4aLdwJc32nMBn5JdFm/kW8UFUaQkQ2sais5RWeywFjQPz
cHyp0QVx1M7KfzBVyyirN2aqb+qxuRTKIFgoTfdN4eMuJhnI8NyY5SE3XhvXj4QIprxD+RXQXmkB
sB82y0u/Z0SdVhqBQgpFupqAcw6WWW86dlwL4bELsBy5MwKt3IwMbqmmQtQtJLMd2z7di5x8vNAP
4pMJKkH04coS8axtZHnct8a5rpKXzhN842QBf+B+CsAWbiMVi9XUPnPNBIdIs3c2KRAL9+Gnxaue
qEePTwBK1puIjDUGvdcsI37QC0EbFZ13yNNS7jRGrb7Nm0ZlGLHKxf2QFxs3hznr8x/LyaLbC2FD
OdEQbAg/MhgPWwZQIkKGOndsLziMkv1Y5qBpHQfCKp71tHQ/ikD/k1XB3jruaI3mO8S/BU4MQsCr
SUOU8U8yXRUVG1SmzzKzaTbt/s2xknjlV4hUwsEHwi3Fz2CbjzyT9KtNvglnbk2xEnjCFrYVfabl
iL/akM5mNOOKhxd2qa5mOE5T7e34EU/7kWVm3XovkLPdtZ7A0arLxAMR6FJuMdPviiDaJr5EBxAy
IEgw1HP7FMaGeR4PEfyb2K8ZFXJeWpmm30y9/6clgQn0JSIKsWEZa4cptM94b4/9fSx9fYuyw2R7
lb/yhMBV7pSLDLsoqWR6ti1ioXcGcVvYBZ/KQXooi52jW9Q3jHyY63Waj9E6Edv0nbhcqoXSqmUH
rZMzpS9WNTFnXkCDLowYDLmnXlOJnE+ln6ND8YpJ7FTYnzK8GDHZTEjUD0bu/npeDmKDVSDFL89j
1a3ZOl+YEVQrl49Lnzx/6Rt0HJk/UDz06PeQi1g5g7UMBc4scGf9VWlPKGztBQaCva+H6CwAXKyy
VsGZDEt7nY/FE+N1dEKN+0+PnCdMEcYplsa5GPF9J1EVroR1rvqJZQjCgY3Og1H38zzcelE6FhcF
yi8YJ3WYgkMjrX5vtP133+fmQeGASCK5KsJuRJ5sjFt8egaqQoNkURdGkKsSA0Gmo1Zcgo/Szd9M
t4iISjCuvTmcnBrvR9jPv+JwhD01UgaiB1MW/ZjbeZ+ZI/F2sCgsvHTtG9lVG8dz5wXwUh5V1CF8
DasU772H7GI+dl7M1qDYSTC9WGa8y1R1bDTh71kUoglEoef7W46BN0CHa61GkNe1Ne+9MLZGxcDP
Bv508Hn+ZdyF68gdLkJLP7GR4vvqq+9QNZQhnA07mSZvaZS0fO+ccjHhPRPUknU0KFyLA04w4Obn
Ier2tee4q4860QmTLZ0CJw06bB3lpxFc0eLdi6oF85qi/ZYrg4pohRw031C7o+zhwB3cmukj73yo
T4vIgoiJWxX8HSGeuymqTiZ2ioWjuNmVcJ115VVnNDmkduKczByWRnjI2XYECJCYhX7nWhac0Pr8
TFZ8GirnS8a0t4ET5CuzBSHTxkODTSh7leE87EEcycwWoEt6NDApQ+CaPjg6WhCVGsV5Jbcd4zaj
QXLTJOlsYZzeEH5NG3aR+74aTlHUWtsygN0Fi2xHCfFUazcMlfcO38WrJRsYzgFPnxMab5nQxqXk
YWLUxLIfZU7pWeeGrUZgiHxvK4/hCPwTv/MiWi7nbqPqQteHfo/TEwfv7LIPsubIy8ucMha/8BxZ
ibQaJEsr2VBfPutCbEaW1bwrcFL6FjWMx8dieeYGDri/q2v/OtXDBz7Ml4m9DT0tqnnoPpovh6fS
Nmg8u34V9Azvo9T5a/z0FsS/flJ/TSrpXkK5I10SQrM02Dp46sac7gOv0nFMGbYPvrYv7CcOrG5L
hGtHNcauAyHcBhrvsP6/D8B2VQbVlwZvYQNB5RhLTzxrbILJ0ECHlNtvMnJ+UZvSSZr+YzSSDQmY
qKfhcuxV79hXVl0lg7MfxGEQ3UP0vrX9pMMDHbvyjyHGeBBWAYY/LBPqAgCKffMyuLZcV+Qz7JxB
I/UwhtQUWngY7MKAnm3U3VrUds6hfmuyslw3rWatRgcngQ0Xw2NMEPnVQUzTJRG1tm+MU9DCSu79
/KX00DHVmB8rP3ru4xBvjuvBJcaomScIe1snOQWlHp5I13hmsMYg1YLx5QT9Gl/KY9B6az8QC3WO
+QJLWQ5vaegEJ8zESjIUGouwRN7ks7ipBg9RV/tv9Gq8MCjMwja5BcK/S7g3i6GnMAkpTPN6XBoe
RoppsH7KyNxmE0Pssja3fWE/1zlHYk4TOUzETJoRTKKJ0BDiEv/cjMvY8Z4osstV77ZvkokIdIKV
HSkk4wJSXKNKsMlQghe1Cs6aq6/dyfRYN01ckXr4G9pxdcvg5YGwfnft1FgDH8Vro0GXgi0ICqrw
AKknwbMmWrzsak0wWL42E6SxSUkbZoQJgxH2i8vAbtiS5MUq1DRjZerVus2M7tRBveEpMdYxoCW0
sBjFZPPUhCR62g1A+1ajaMu7YmWo5K2j2l8GuY+ZMnIavMnTS9lbtE9hRfZH1d4iwkOt0iOJg80+
bLqVn7Lc4gNbiD7n/iuqB836PFYIPiIz2/UY7ullvqx8SNawPskOnWf1Iv/yLcbgGUtXJM4dxV0M
LDGEg9qhjWchxxm3VCU1se4DOEZc0my0kLkObT8BzrbzwwbPVeZ0dPtpZ0kZbDO36JelDQ2riFiO
AR5/j6ug3aY/cQCkHrPevfFQB+IkPpkd1dXE/EG3dmC1DMpmiUPVdj5FDvudUFaRTmDlwZ2oHlfu
5A0n0pP3INvFbrQmNHY6LPRer+dy1OdciE6aBvSjH1kwEVgKCQeVTsy+YmlCb1okHkYyMeS83UTU
wIFHIl6y+aJdR6SIrzAZqZWStMUBWfRbL6t/Bvh62H/JbyAnAJZB++KlgML1MkJjLV4bs/oREC9W
hRsfWPsmSBohHLDf1RaTn63Tvsex3AQB2RaPMsKe7fhUSqNr6SsVBX/1EN1ULh6Vp/x1NxXnugze
3VBFy4jBrJIKH1nPM2eYZbaVDj4xaKjpqq31dTZm55FJ6hLFPTd+wFIVAWkPqXZbVzaku6B/K1v5
QeRFdUzNdlwHySWNtXOegaMZC5nuqy73l+h6qCBL/ldoyvQ1SNXVRl+M9Iebd5iZ8ZjBLjHC1M1E
W86saURRkEeruourPVPxsNA2uTGGc8fDQBX23LIzqh925/OhYdC+K2OeyEP1iNND5CcHUj9a/p+L
zXe1LOv4qe9gGqSsBz2n2U1tIs596/1FtulzZ9p/7AXACAliHmWwxktFT1VrwVqQBbSCtsxRSf9T
azB+KvM06fhQrOy7G+ech3XXaSsoNs9yXnegSH7BLncdhuTcCXMPG2PpBfnFzmtqXtSrRmV+aUOy
6Vt/rgXuTYEPTN/YnHaKFKJ46HckMD1ryoXeTYC2DR54yYZ0V0wpKzda46h99LGAdesc9IYfNdU2
bXbHSb7WhL0twEHkCB3glB4Uw3WmVYfEJcDYsPeFHzVr6JJueh+6+FT75X2K/IvXew9idd6gCtLX
tIcsWSejhH7CspBMCGpn++D74VNmVlfw9Ed9lPtuUN8pTWGDNo0a8wcqob0t9frFzZjLmliMitP8
5+bvsMnFSXmQ/PHUpHr8z0MJJ7wMgb2OuDlIP1uXv0iN75W07oBR0XBAiWit8T7gelLM2duUEqWY
3pzAuAeJqBZjUf2S7bErjPEFheFVDyKylMGITO+pVZ18o3hW2kdtBSfXzW96VvxZpkH4UsdrnC11
jF4h42V2x0kvLpo3Hl2JI87WVwnqanR412EK30GtNDhp4zb9/1PMZuSZowjvcY81Jnc93aQCPqpZ
30kb3w01icGDOof45wvME1rxQA+x4kh5hlYNivEGFW5X1P3BxkEflhiXSAAyg+479ar9/H2gbDoH
WCBIEkfeMwHaL99V4zAqq3YiK38Gi2W+XyKMasBK4NobWe9O5TnPyz1ZTeC+BaG/DMBcrKBF79+B
tV4H31oTZAyNHHexDuuuj34yQWdtm0vPdo5R4AKM4Np3+GZV6qRgFlAjaLq8BTkhcvyGnKB5tlxE
yKlXXPPJPCGXE27ykkXaqbddk2i+jDF2cskrltcQWZ6COLsMpglBCV+6MeIfEIcqZqzNr0g0/Hhd
awDc7V8yE1erTOz7jIToreGo/XIqHIXrX3peKYwgKb1aAA8enJC0fHxPfr/qiv6Ji+bTG7RDLovz
xGwrngSKmOZjyq0n6V/4XI6pcJ+MIrgos//paJaKqTv2oBYanEX+bO1ub27NoNeJGPl2SxcZVGHz
lEQDqqRVRQcl9ZbkN/lqdtPF9kghc+KNwuwhGrkv75mV3ftI7SbbeGvtvZXLv3QuK0ZrlzA0ZeUZ
BKyWUmcv0Cwo/zkshrOwRhAE9lNo5Pq8cVxSmrPwlBAb5zk6C3HcvlTa8agBVpDDsmKOvbCKsGAF
2TAMQEWamvCp9X2VoOKc9nIKcSZkYlkpNgB5mC1NUrEzZmdFkLr7pu84JXm19kM3Goe5CLHK+KOR
X23boQ/zEToDeaGW1n+I4vh0YvQprEDJniYMj9pTePqunb2NeVjdnPIGo/mpTIYN3f6l1rJT7uS3
CAVpk6wsK2GzGnU3YLNObW1lC0TYdM6jZbBO9x6xbR46v7sMTnGFa/EZIkFDjbIgjoNMcmsHwzxZ
mIxLSehb6DamGfZgCc0I6hLygd2I8mT+63xPfmCULwJrX0/G1hvLy6hVdzuwzrOsFW9DsJd+sACH
M/ogAXX109rOS6T1Z8tfe/xAtaVe64K5pN0tCeG+dLVkjZOjHTJJKTWMR2ZUuwYZcauurM5WuIM+
zYZ7OSzCPznP14YcKH45UZnSXhbWlUH/oq+LpyYzLrFW7DVejLFrzrYWn0JePOhq9AgILjLzlgsk
URnsZjvexLVxTg2U19BUCs4TLw/Y+Zc/ggUko/4QmieNrzhKzXmTvQUKt95BSTrTMyPNWvoNH0fY
YzohUyNgQjt/CEln7TJA5SPLFlrfJaJHbnIDshdaCD6DtEdQx7fmW8c+wEBaxxNGdY8ZkfupkeyF
pbtOPhDBI2PEz468kC0BnzNbs3n4/Brx8+nJsO0T75lj98V0jL0Pqcsw3RX4PNSIK2e0OGuxY6TW
mZS4fd6BL9Xjc13cSt3/81tF5z+kS0PoFFHUrW7WbslpGRPz4tfjqSF9Zc/wjVhVUV8JE8JAXZMP
ncavCSvBtQg6c6nsbGOls8PDrMut41qUXayluqD2Fi0rpOUUVO9+JLHzkGK2cozy4SYsq2WCyIkp
af8mc/dWDtozRLw0pa1IwRIu6nEAWfrOwOPcBT1RRnwh1f6aJryJKuf9Z2CjPKA1WnsjiFZbQrLk
Zje8fgmVM/T20/ic9o2+llqNy6c1H81kPusGyAmKF7kJ87ZaGD3dQtlCbleqfRHG9DVKUrv0DlNB
HlI/D/nT/M8EMFdfos/T8w0WI64GrXWQqyh/aTKJ1n3rT3l0AfxwGvgD3lPHCpx1F2vvIoV75tji
aLJhyOoTgZKISLJr6zouz+8E5XjS+z2CJX4PZkxeTDvh4rUz1tfpl1FhcEH2Cngh9mysPmF3M011
0werXRLu6UHh3liq+2VsfSMRS5tG62y2Lz1PyEpaGhP7Bmm3xRhcjPEC4150GEvGVJH33YNcXcQV
fHizgj/uKQc3OZjZMh6ObekmD6Zo285uXmuvPgL47pe2RQei4slg8UnYR5n4XwIv08Jpp1lKW0YA
1upLlmNvJmwX+CqQfLNg6w65fqE/POl8Np7xQd8KGjZNqoPfXjKyZBeurC5DKuRGqvJqBTMf1Yfc
mhvBh291/2ba6lV39jpRbdSBTFZJH/g1cY2dwyZ/gjn0ihrtVlTkhJdu+Eem+T6ZJPg4SS85JP9I
9cI7SGYo+n5q1/59Chsd/153qmBUzf3eNpRBsQXBinSw8U6xfRma2RvZQq+Skb+xDLrAqoaoCkGA
gAWjXg5JXJ7yuDuEMWKBnmXNosZChUurJjSMX+2anCSWmgIEQxI9vAqyrunCroYeBfd0FQYIcynh
SyP/c4z4t3HDaOvbBRiktrspJx0PpCr89XylZdKQ8qzs5BxNHAO2zhTcJb+EeyH6zEtuMQbbN/Yt
xVIl6h8B6+iHNffHTLQSOZt6IpTY2fQVN2+tJIkn6SWmT9k1NBvLuonstYYJaYP7OueBcg/K8FI4
7OkN28NJ0USw3bSe2LVFB7yg0IzjP0ez3YX/6Wum2s+1On5HMMeVt+6oWw8VHvzFkCD1K5hdX/QY
Mn+G9IoNxa39XzjX6ltDwXOzDuFEexqBWdxZKPRPZmbce1xlzGXwqDYVR4nfaiQg5PbaGfWN3oX9
Wig+uJz6UTnFGpFmSwRARO/Y1XsSJeify3/M9ZaQY75U40arJs5Kikg2YViZCb1noyFyC6xOnX/y
ix/WoB+e5RQkhKeGmM6xCEZIUdALIhS3IMzhcyNGjPObUuhSqXDrwUUFk/9KHrKxjfOlkxnX3oCn
2Mh+A7sA9g6qozW3OHd9PvkLR+PMi9300ujnoRIzq9KEELh07PIeuHVBPJyntpDCUig6A/5jDmSa
08JdmgaHjW2kGyvriqtqv1KalmUr6nrtVTizS5c1kdVrb4j7D5Y1ODvbRBtfpD8kLogvlHVHDqC5
BI90zN/EGkQtyxmmuuxZkcehJgLF7RguKmh+VJhY+TMgGRA7BWP60GWl5rrxuE7aYYlucYWerToJ
yQFE+Pink7mvflecCKaWb6bTvmEj41nt/eSsFzmhiGzj29E2VwzTikXrQRmJbffZYi+4tRuU121F
zvj4PCbkdSepHcFZ75n5oR3C1R+MCrY44j1G+yerVdamiL64eq1VxxjhXc/yd1svySPo850tSI4a
TTdb56n5WVUNvu9gjfmtO4mtJRq2DMJ8dxv1yG02xNGYn6UG2KrtSpMlDi752EzMrW4YYqXJdFOO
vA7/W/IIINaTf+Q/mss+Dbq1J8OTXhDpMjaG9jZ4LGaMVjandC9ZRS9z6V3a2r7nMBzHm+i4spTm
sw7uZbXHvrVuWzfdDZq9jQwdTJDNxhZVs+NksDcG55mvd40wNNDxvoJ0+a7mDC6C6xkpND6qK3d8
QYwOiyEKuXZHMFmZzx2X3kXnXxmAN3lzqxSbHHsa3hN9RNFPbe01RIDRrj9zSN8hC1zDLJDrIuPh
GcdrKrGEqyG/ACl6xDlxRXBEFe66RZR7XOsmHKMQjYLboe6b7Gd64tNglxvpax9RECRLM82gnjQD
tB+XxtWVZ5lLsq7gfTeznr2y0w8cBb9zt4HOaushvIxb/6lAf7IYhpj8jPqcmf63bwx/mf7u5Yrd
R79xA2aI3bkvCq7EDnxBCzaJedWh7VEvDng2ogGxTTZL/esONRURjHn45EDQjq0RvL+4IFNhvvjp
xdZrTaPAHER7Kebo9Dh/RYF2YeJ/ypzque5OTcrIqE+yPWgtu9r5vdqQ8PY0Ty8qNoljezMq55wr
zu6Q5DC0nlNZnucvWIXDSnga4aL1lTHnqSpcvL6YIdpGP05dtEYx9VYHxl/s3rBfvccah7iEiEjV
aL50uv9AeMbuR8YwAkLYbR36QkRPcLqz6eq5R+xjd0MPvtsctqNln4E3nBNrwnzyGYw4R4ggDDz9
SxfJV2WZG7sIX0OBALaEsEsJeU0c+U2IE+oj2fyienrRan+l0EuMVX2RBGFVTNDQ3bBgLdtPe8rP
w+g+1TM/J9XB9+BLin+h389uhHlYlRTfTatueeBfMYJEixWKth+maTyJefYLlj9fJfGPz7dkqjmI
Z0AZ3wfs8od/KY4u7tbqlk/ZDhbEwqyLE1KVPeo3WG/mqg3wDQftjCvh+Wz0NFkRLwXqoZB7cjZu
hKGRBt+X2pWlLGAL9xEB3QqSaQVq9QUGxCt+qxPrfZZv412OLSMLbak0pJiu/tANzBN6On1q9S8a
v+UYtzvbyN5GxmHhpxExZCwcep7ITBgCgrRz3Zpbwa4/agGbrIk5d9ptN9eZg3vy6uzZFAynPK4w
Q5EB+Tnq/qVI8l8/dX7aEqtrgoS9SI6d6OotjKWfvmWSlgnn5oiINADnNcrlw4tZ+8mAfX9u30rl
/OZp+ori4r2o9n6TPkqcP6xf9a+iksusC+9o53yCMaffUqqnTCLnH8voD5burgts+ClAKWp/erUa
l/SIe8aNsaDdKNFgMjxl2O/zOFe1wUajuw5IP50mveEObFdjLF77wsejOaEVGH8VtKy8MMEpa/Eu
Ms1n1c04H0Tagm6ko2pfII3cupl4LVNKapmHryK1fy1Yy4Yfbn1Qfq2OFtrusA6lcXsJTKAFfNhD
GbQEZRg4QergPYiKD1BfcSLXI8FgiJoeQqC0mL+WgFIcUEeXPgdIYrvDsh9YXcZBeHaif4HJlsn5
H2bnDrsRzsgagAF5Q+ZMzwiMRfUALf/SOgj2DBD/OVPpBnkQLoCKF451TYhIUOr0e0XOCRLRlsZ0
CLOqi8ajfIDqPg0ZbbwXo17XuCexnBKnXlovdiRec1QqWczbljd+u6wDxXKN/zJK77QfBuYtRA9t
QlFk2whGjSp65wW5DW16tpzM5lHgE8jc4KYhQ491fFeiLo9emW40SLudzTsIIu4pzpp1rmalpQMw
TiR87lTPesN0ApjrrZ6XKYbtbTov/YRsvPQFf6MVwjGZpnHdOZD12oRValR/FQRyLskO/Gu9YGsk
5seYmu92Wb1WqVh1/IBLq8fMlCVbKBcnJMoGkqb4QzBu43vr+cw0c29G7AUTPTjRVd4G0SKN0Apo
TM7rEB2cJP4ovOLX08VPk40HQ8nnyOtfVpWa1WNUtDjJ+GyKEH1/qxDjNEgvgE8teg9/oLKArgVh
jPZK7LjM8YRp8pqDfScEylkY0hYsJ7grAZGOLgZWz+IG6BvGFe4b58obo6dLFLGQDQIU/AkPW9er
XV5Ur8GglrEHktSsZsdSQF0SaFBmLOspiXai9B5akH/EXe4xGeVH7fl0WcsbFQLD1tDe9ZSKvQFi
aBe/QT1jK7jhueRei2rEoIgW2Kt3rrY2DA0EeHHu49YjdyFmWABaR+jDYyrMhzdU14TRYkW6gp64
DFsqaSw0Z867tpbcGu8yJczWHdG9ZGi8TMv4Q2hDswRfzWZXuPBj89gh4+wSRp9j+R6TA4Py/uJG
Dv6xOrrBusDQwCYo6L3DKJGVxD2t6aKL1aWMtG8x6qxYjIvnTJfASY+au7bL/DmRyXlQ6XPX62Az
io2EFTVa460xQIM0/veUIIATcXRI+/q5duix62w62RFkhrYvXyIdOJ65jkr33xS1PSg3bJLCowdT
sK2gGaA3ucECO3e5+xfY5lNa2G9m1L35vXZCWLlGfrXWpLw7LMtNu793NgQvRryZbC40WwjY+var
9/Z2n19Hvb/pWrRjO82VyVNbcR2RIdua/MZGHvjYZjV2TCd2vAEKZ1alqZYzv5vuKqn2elmjeep2
ZnngoL8FHQV/rVgmtPVJJvK5mjFacQzFX8GALonjwJ+VvZqB/9ckzmcda/eg/E4Fkl87u0VldxFx
uAsH68qcf5MP0wolz9qx2pVQMydXUdWRY5D9GnX8Cx4hgjTpfLJ53drmtGbUfZcEattHX+YXE5fQ
ooeM5HSYIetyXJE2iHa4+xVaMDu13Hfpe8fQKzY+skREmIfMKbc9fZNAoT8oeU3k+FzlJcSFXnCN
LEPW6ZUWse7gaZ7OKQN/N0jeBRHti1zp6wmHHM9PA8aStcuNN75aOCYoTsc+5OV4tVzv2KdM9Rpi
ENTk3+3RfsoM9564+tYX9ivRLN+JZWMi6t5YNFGo2RABO83ZUVZvzaa6tfzwg+TotH39yaWLM5vZ
8hycaygp8JZyUv609L0FoNJYiHR5tXKZn72W2AnPowefWMwEF1S+aN2aihNKex07+16V4jVMWLB6
0gIbwS9q6PaMo1AHe1edIKdXFD2YJmobzC96RsgxjD/ChoVeVr14otmKAlkXR5tcOXH7O0E032mD
ehOlZS5lh6DHqeDgtYm2dZP4PtXQA9vJJ5vJnbaqD59NL6r3ZMrtqiJjeh9m+YaN6i0ZMVENbK6I
xkmsY43IwpS98W2Xhr+wpdiHehOuWCHafNtata26raXZySrOKnG3RSueUWmf//83H/TBS35h2nyy
nMk5W/LvP+rObLltZM3Wr1Lh64NqAAkggY6ufUESnEmJmu0bhCzLmOcZT38+yLX3tlXV9umIvjkR
DoZJSQSJIZH5/2t9q+8G/86qZQOmiOyLt6eNh9O6BkPE8JX4d7LBxZFJQhaB2auhQ5axodwi2FRZ
QZjNPuprnpb1uKkC4MLN9NHy23Jv/OvBYUxzxxQyoOI8eSnynX//7O1Xsb6iFuvmvGiYEn/+qT+G
vPjv528/bgPwNgPM+giHAbXhqtibps0DjT8iv+WDV2Xc1ZQC5DNKuQLcywx/nn+v8RoWCgnSjVIf
8v3bg03g2G4gWXeumVBEDSDG7Mllq/Y47P98+PYacGN0JP327fW3l779xdtzZgPJCuQxO2Swsed/
/6O39xUhWropB67PbGQwmMX1dEdvkwi8UkXqi6aJLxTR1zLPyFIYdXurAkKA1+nQjL1quwqpeYln
r2NZtuycoQOdhA3GaqojFBmkWAkNZvulZuF1qPSoOCRo+5cwjUGV38qRK5q+ZcSdb64GM/eIIGpR
XTJ2VJqjVZMpl9T2x5UXOIj/yA9YyRbNfVTn9bql2npDLMaLUox70fcxohOqVA7BaYeQWJVjGji0
mhXFRSkbHXoySw9NVCCZ449D8vioN5LxMllrru8KRxjjajk+kmPYrca50DTSVtyEGNI2QVtj+ZwY
J32KMTUkuGJiQaTTc0MDS3yRdtA7igvq7DRUiY5L0I9uip7+bCGt0vXlLAFtRQghCs2h9KH9xGa2
HgsdCd7MXUXjMO6SduhXlGhQXjiYN4YwvQ1r3DlNQQlKq2WyKhl0jsyoDc6YSi/1M2hYDFFa+RRL
rThKUhiO9kgkocKawidZ6BqxnnYe6LNKc5RPdUm1zHwcwPteM4dSNg6aOlbEuX3KMosFfw3DdA58
JkPNqNfxQGPbFpp/HprgC/xCupDGsOW8JNcvpNmTNI16De7LcQtczJipVKAyFDNWlh5ld8pTnWlh
gOkRdRPcLo5ISEwSu8CtjcBemjPNoxrJRu1NeVCbztooxMvuC0PzDo4v7XXZm8meZsgWpEd4iISe
ruyKrG+nt32SD+hgjRFCMCT9TG8Ty36OEGuMzZEDdiwcrXggb4gVSpBHu5pgCUVLOVVm0IuV0vpA
SeEVZnKEOYgeqR81jG1YY8x4yrY204gnS39O6Td3xIXdVEpl3dVesRrrPLhpa8W8kxINYEMEVaqq
V8zKmnvfUxZq4aoxdZMhpAudG4GP6QYbQEUVh3lhXaGdAc3qaVa+DTQzvVaK/F58gamvnLRcONOi
iQX/DY0ni1XlSEnfFDTlCMUpuoUoLOs4OAivdSeWG7VPQMgZhY3edFCWoR5nyBLodHh5Ha/Tiqaz
OflM2FQ7urHEW5JJ9DWVBqnONtgD1utEmmiDeevlE/cjkWoIB3g6YdjeBMGcG0Qy+W1rJPr1JDv3
7YdREz5ybvlHOLYfw2wynyWdeU5rK6IzS0k00QiY82ipXqhcf6a8wpVFBPOp9yP/npSDbGnVhdy9
PaVBrWCoMix35J7M0iMnd82Ox0Np92d7ygmlZexa4DMaPwVM1BkzxptOjx6R6XNo7GF86guwjxbB
WLpPwK1tIn7Bz1ElxcXrcvXQC/VEvaA7xErUHd7+RxeckQx5dBFG4r4mF+c+sh5T5kjxpAvmWESM
MnX9knQ0mUN0G+dYmjmROKVJsJ6Qu6pnGVd549LQk+z27V0iOHpvz5SCWDCF5ZCr9EB4FHxXt2//
y+o8+fY/RVGMlZSI6Eczt9ajhUJU2HTNwLsm3Iqz/kGyTneC/qL4afRlFi2O5GA84snGdCHUbafl
+qmb28FjPqUMJwoh7OaUI35AMIMr486AaQxYStM+KgOrPwCaJikZukMhx3mwKq26tEbwWOVWeVBM
mCzBDGaZovjbS4VemaueKTw4B9TGK0OO2uHtwRRjdjC6je33zAN8NPZO1pZXaOP6reITJ9wrerEk
EkvcZ/rI/3w1vKYC3dJcAqJCJRsTkHYfBJJSeCKTtRbRIjKHSHX7AOdQQF3a7RRUDmbSQDifgnL2
HNAbz46900R3nt0Fh7bColTNR09KFs9Ny/JNILtZDokB9w0b6QvmAW/Jir08OF0y34AvXpDEJ9Xs
uTQaGWGmq4ytqGf0cG25bYp0olcyBHdWd0plrV6SOYp8th93qnWXk3C2UDpqVjFpp6YSQrRlueA7
U32l49TZ5ibHIqSAlPrhRTV0a1MR1LETnXU2DGW4tqJdGA7Xspr0pzZlhug3dbdsSwCpieH44FlI
uDbQdKxVj/68b3bJNixM9UEV+LbookyHcjDUTU2GBsE6promoVSlDakqCt9d0ZgwYFOyAd9eorJK
XNOOSWlipgiDsvUOddrCJXd0Clm+E5Rr3IcYqh2v2ATM8R+dvlnHUrS3mk1kaDFg5317GWk1scWC
IqFRJo9VP0abKUv9dRlNXHYRcUH0Hy5KnwwvWW1/+4///SuZpZ/TzusubTNHO3g4QPDQfe66wULT
i2Blkc6Tn5n85VZZNmxRXk7bshuUa7/hvl+lxfgZ4ewyn1DmoEP/2tRKdTZSsTfDzDgNNr3BjjSm
ZYk9YtXnJSw4Qsk22LCHVaUCIA/pn+MwRblsgIupK9p9qrAENJjE3nuJUroGBernnOlD7xSfFWDH
LCfnupNFpdamRntnNYNBihFl4GgmaOVFRbkze8aisk4Jx9pLYUyINyDMLWkqE6LYpSr+r6bZ+i2B
qvOzLogIT61ySgKz3XVIqn7tyQ45T1FWRy3Ec2raxxbPLWxeAT+crvfUheS6pr1YTRpBup2yxk6i
Y9mwpyW0DwQ/c17c1NEEQIu4svO0/eKE45exVdKn3KZmkym+uGGWLhgSY+U015wp6XrrzDYUN/MU
KiQsoKzK7z63Zr8ZZxVW3+HqKkV/oIOinlJN5cHMtdPb01EKnEeaj5hyio6NR5ujy6tbs8bROlKl
f3umTui10lhhUmx6lOgQi6h0Eoi2TeN90QTRshDWnWeViD2xEOB3g+H89hSOReDSGQPORhepJukH
x7xSAOyt5sRBRgMjlrtB97wN3PpkDqbpySJT76CpzuiCuAKHqdTrwsFRoRdl4HoRkLcBdNMR72m6
Zh5ViGEHLIooag7C0us0m5YtUwjm1gvH9NDlkdy16jsz2+lTka1Mq7Q/IRaHaFNbd1IvG0w1Kl4h
x4y2He+K+mEbDlH76ukCxJ9t6EdcV49DX3YHPTMRaE5CeUTzP2e7I8mi+Og/DUB5dZXzSPhWcUHm
fwsowX8yvLTcaoPNnHSOrqu5tQMJDFR2Q7AlLrK8CejD3WTEuaxrwwtWb6+9PWBwod2iGsk+mn/F
R0iwMzSbmj/FuXJ2L7NiD251RBDog3BTM+cuD35NN4TlK0tguqCoUPzm3oK0f4oM7FZ96RxKH5C7
l6UMiTrlgmxKp1Vi1OK6zcyRqiW2Fq4Sm5ud5hssTodHAdLeldRGr3VgEdexpJSHZXRh9Ib9hVlZ
89ipuc7iP7ROVjusVBOIwBAV4pGhlEIkX+Ls9Ur7gLZx9OfVaO8/B41Nm1VnUlqFtbIzBU6vwQeT
MSIpcSOlSY4jNe9VL8nNKRyKFz29mnVDrvEaKqe89rFD8mlp1zG5KM0sBUFgawfZT0Tnpm1FgjkQ
aHoBqHA7FNAVOuR1pONR9sZJhfDAfnMyGa4bFMWfQz3wT804ftUymZyMitUsaqC1aaPeifJovPVq
1MTKmF5ES6D1mModDj7G4Ep2KiMOhd+gR9kXCQpmPYwVKxTKuvOH/EzjYdpRDboFTNRcA0MQAGTo
LUyt8eQwFfzoKeNV4MWgdxrsTXXfNjunkZAVunFcsT4jOLmV2VabRLFh/XxHCGcL1DhL6SFr0Gcg
F+Xnt03BRIORLQOxfpt46k77OWrxTzDFTQ5NyaqnqcvwSTfSQyu64iI9Css1vtttiZxJLUdx7dTc
TWQqDvRqKLBYgDGboH9R5eht0Tk8iywdTrgBSBxO9bWfEDBaCPVBaXp/G3veKR7ob5Kxei6+pJCX
PHrZN4LJETnpynVgupB+49cW9FEbYSqpe1iYo6zqK+EEuyZYeTZhgItQjTZKY5MiR1iNn2N1Mlom
SmZT2Q9+S4Yobc96Y06wyMfeOtJSSl2FFNBNr5kuq8N7acj8thj63MXjmu2GZK6M0IofmTzoIsFV
HgFr6f3U3Nrl0MG+UAwXKwnr0d4TJ1a2ZF3BuVsmDjHaYOa3SljASmy18dRX1maqyvG61fZAdNFZ
U8TRW+JEkxItV56MuHjmhQmUGCpU1XA3BD0ip8AI1lXVrCejI/pNZYZsqfHscs7H89xlyVRxr8/S
zqKjVRgAyYcUcl0YIcVGlDU41pX6UFXIXOsks1fT2GtbpicU8O3wqgoqhih1tvLG+Fxk5YQggBFD
Smq1x6EiiicTJKaFde1qjhauQKRTigD1sirHWLpDFgwnkcdgI8iY4V5iyosTO6c0Z5qsFwWh2RMK
0WwYNjTBo6Pw+hrRwyzVB3/yKOCi6YWenGRTJ+jG6EeVMpH72rQxCExi74TGTQOc4/T2IKUTH0CF
G4eBpWnbsoAwUDMuLQf+vIrsZqXm+Gma1OZSJLwolcWxsMLqtuKc62bdT14pyBzgN624q0Zugh3k
mTtbl+brPutYtjUYZZos6tF0JGt8R5rb330hbF6cvfahjikRublRBx9hRn7UADgsQS2Fbl8G2Z2Y
QKrokT5tRotEu8IuD6PWfO48/G95zQ0znR8Mhg6lizk4CgkcvhpgqY2tekNLFkSBk6oPoWzkiZav
fbJkki6btHNW8AmrI4uQ6qiI1HYDi7Axso6ym8GhdaJyFzHnUTXvcH28vefbg1Hon+gBF4SOMPQC
uSYIIzkk0aQgWGdp2g+hdSAHZz0hLXB9pe5XVVtz0XXqcMC8CpWk2Ci9FZ8yfU1s0UMl0gdmPeGd
mkt7IXMM2T3KuNYRVNenNrw4faBvzFDvD2Oa7zFzQzcvNYkPMJnQ1glm1po97aJo8E5QRD/6nRgg
LDX1jhKIfAz08USAxiwCnZCIatmxxAPBzGm6vD0URmtRuw7OTW+Elxw/Nt2l63Bs02thrlLfEjvR
+p+6UaSntwdETlgSyBTDA446ntidYZ1FrKKxWKZbq/Ee2IvxkVkSSFimKIscGW4/ldk5TvJhE0A6
Wk5aEVyHhjrtrIqzrrMuGmf3Q4QseAnphh4aPp11nGFpKAfAykbagHy3UzaHe2mDHsU4Y1lEW0zW
oz8ah9BHj6rnA+1FZMZX5eecQuCpqolXtwQApNgU/qaQWrNrB9Is2KVU0uPGdRr1tsXJthbe0G8E
iZfrIqueUpkGOEErNJJBdDabknllvPCM2D/7vfGgkkLkaoNC+WrQyjPaoHgfjJtYE/rOyKjIop2o
NlnY6W5uxS+cY+neoE5MDfneUwiGbQdcvWo3MToa8d6YUEfXgbCW5MAh0ZBltMHhau51VY9cEB/p
CoCbTvPSGZ9EFd1DfOx2w6DM3IgemyfOhRbwy8lMpqfBiAvmNGO98mRKDKYNwADte4ldtj1Qt9Mu
kzSdfV8VN35HxKs+DtbG8e0TLpr+qAxKvSOoB9Oc8BSI2Qyehd35W/Qk8bLEs63kSn9J6/JeDyF0
JVjr11JwCxh1xNB4S7BZaiApskjsxy4uILypw0PTOYuO2/WqYVLjDtxTrxWjKJdF4NDYldUrjqz+
xrNGlAxhWExX9dCu24kZU5YYrAxxVTTEa7m6LT9ayGOvMJSRdtS6bQTNhPrPHryoXMiqq9YhVmi/
COo9worJCXc9ZNKFqpwgvB/SntmY3ucQDY0nxcM0ishrjmSK4BUjZVmiBVAvpZPOeYhefRVWCeXd
OIeU0xN+0uX2DekohA7R+4atoSNCs6RzJJSdTh69CIRxIjhOqHGr8ZxlkXYRtDwhMCRHjZQfUSra
0SzzJ+Ci4cZv8w0SMIJUO+1UqjW7CBzpBS/flVlftT5g/LqBYT/W3ZVvXaUWAtghMnBpeFBPUEU2
rjLH6YKlUQ4a1aQ8Pb4Nak7THvpyAuc7zxDKbM5eYL22BXty26RjepTOFzCP0eHtydAWJFCpxlod
oLqyBjyEnM+70KzlLknFS+fhFittzW0t9NAR7YdlbyvBhjlreULz6yySFNX+HIUbVFqDhAsAgkaB
ZZelSDL6NJoW4SDCJ8VgmqREnOH4M7KbLvNXTKWVF0NdZlPm7BOwyt9qdYqTOTtr6k46iC6EzZB1
USFxnAo6WjP2ZtIb63MFtUxvxXGY4U8iFpey6z9ZJZWFPDB8l1IwahdB0SHa5S2pA8U8cyNDfUnT
cFrZXZmtUgTQWBNWXqTAUgqGYK30nMEpgfVtny1pHvbY0B1Em/VORmPoZjhvo+iYUrm7sPYIAJzI
3EWiwJ2NbgyR96Nz7POCNMVmFurFzX5Qp/SgOijv3u7PRGVveikEFYuKm2sYD5umKyAzjn2/kzYN
gdqTBSozK3viznEU9LPp/iUHdb6pC7rZS0uSqRzqnTigKqJFFKMCUBIT1UylmzsKc9daVLVn0Sg4
s5LCZ6lGBiX259p1rIYc0xSqdqB32ImUVUz5bZ+nOdizezn5G/Bd5XXTNiEl2fRmYFkF4Y/w4jKm
iu5l8XpMC+ywQTOi3yphpEZe7i/bLn5shphqYAU8LgRQmeS0bhLcZNRocbf1Keo8KkY7v2J+F7IG
xShPVxJg0JWjdBf6z/kutIM730eNXXseZb/S2HVeCBZrpF6hJGmOTSlogE2VB9TDGjR07drWC3vf
onRcd4ktVmWURW5DgvseMQm2iq4xgGKSpdCa6EmGYDpTJIyue7qng85aavCB7QHTucqzod118/2j
Gbq9XVQU2D0AyqWtkhQyH0I7mqwt8UrrKfGbg5Y+v01henk39cCk9SHdkOmzba1RrmWfiQ1NeOTf
XvolKoD1jqpzC6ADkp3MdwWTO02OWBMmHPq0UGrGY/IXvWwG4m+H0CZOCjf+Gqx44BqlgxYbwc7K
0nLnymfmezRCf111enDsIZdgmBxNFggOQNq54C0dVkO9lngnpdtZKsvtFo/vCqXCeBiPQ1A41+r4
yvUx4sEoTrYMrAPlRRxoJqGmDVAJl5YfpisK0D4AlnYXVbT+3+qIfkGjps7ajwKtsOUN2SnQieP4
9qDJYTU06IUmczynldPuLMfWTr6jPqc97gyD1jgkqkZyZHJvp1UgwnSaE1cFK3HutxRtNSzvAGwI
uX6bbjEDa3aRhaDF9olkDn3aODRGmp1CV2ehhITWwd1GbyZZIM+3aSEf27IYj7o1XHSFNFe08dVS
loVxpvFqnFsBF5yEVyof8Fk29US4j5X05XU2U4ym9Abd23B8G9sw1ZlChosPv/3HP/7rP16G//Rf
c4gP9HWy+h//xfOXnJyJ0A+ad0//cZdTykrf/uZfv/PjX/zjFL5Qssq/Nj/9rc1rfn5OX+v3vzR/
mn+9M1v/89OtnpvnH564GUjV8dK+VuPNa4209+1T8D3m3/x//eFvr2/vcjcWr398eMnbjPX6zStR
GdmHP3+0+/LHB7wUbzvq236a3//PH85f4I8Pu7p6fk3+8gevCK7/+CDM3y3LcejPqQYid1NoH37r
X99+YvwOPwB6IMtA2xSmZn34DQN4E/BH4ndsmKZOiVBI88Nvdd7OL+vO78Zc8XPgldiGKVXx4Z9f
+oeD9++D+VvGXDcPmTH/8cH48Fvx7RDP30nqbFmopqNrDu9HfpnOz1+eb8LM55e1/9NZDiddCrYt
Vq+M7LnBifXdXvhzg99vQBe/2ML8Cb7bQu4ZgWrliPqb1egisl6p7nga3fYTzLVw+bFZ2rfkg6Z3
yTY46Vtxl9zbZ7n6+YfgSP30W7KTv/8MBvOeZCj4lsUKScWJmvFq/MX31Jy/bsPQOVS67nCshWP/
uI3AjFhapqjZqxWN73W/F1fFTtsGa3/jn0y3csUS/bkbuci8fvH1/uYg/rDp+aN9t4vDMBsHsJU4
0yPYbPmXOr37+f7TON3e70BDh1/oGJwmljafv99vAa+x9GOV4zTuox0j2Ma7NnbaZlwTrrwoNrBJ
3Gj5i23+zYnzwzbnb/3dtxIyjSuQLtMSkNZiWPmusmwWL8biY7GUK+8XWxPzKfDuQqD3otmaKk1p
CTF/mu+21pEoMiQKWJAVVt/lp9YtFyf+JTt9qbvR6jMVhYWzLLaT26/jDbfiJRLZxfMeNu3ya3uw
XVpFi4ef74K/3euWqRuWFFyd6nxaf/eZ4F1LL7KdcTkhfCXxlBJkgr/l5udb+ftv/u+tvDtxjTiM
sz6gaZlUNhHMm1IF4c6RNnY/344+jyV/3cW2Zeu4fgUzxh+/TuUEGGPIJF9SDHQf7M2TsUSouoAu
s0ChuuwW19RodxTF97eXX51Nf78r/7ltOhM/bhuctNk7kl2p03ZTD5Z/cNLnn38/7effT1PfXSS2
32bqZPH9oNBt5nFObJm6rjqX/O7luP3F1uZP/N/vTU2dP813J0fdEEFTtpyw9iZcvEI43pAWvai3
xS8Gl789bEjYbDIP0CZJ593gGdVVm1gtu651n7pdsNrlm3LDVNY1uABI1VyEK7Ljl8h1lszaFr+4
MP9ubBOGoUv6s47UrHcnjUpJuRcaWw8EgeHPk/KLs3++i/+4Hx1NCOmYlqPZpum8v8i8EbCbHYyI
bbg3dbvmi8qMGgXhk/JAP8s4Kht7Qb7LMtvkvziE+l++m6OZKltl1a+aVEreHcKS2RkpsMwoUfAt
ptWnCCQ+qdQv6XlaS17Sl8Nicd25XrJuIeY/9avJXf7qxvXLT/F+5IOWWyaCT9Gtehep7VflpUer
tq4fntQlwsnFzY3Yo7189l6sJ8qvG3MZuD8/mfW/nMzv9sS7sR5eUmmDtqbv7Ra72R6euem5dxEk
M0Ds/MVLu4JP1iluewQctvjyi83/5cqdNy+4tRmmYduq+W7zU2bXqpaTCUKNbFPtmiMa/k0TuJ+c
xVXoOkuq8/voJrghOfIrCarr5Bcn+V+vsXcf4N1Zrld4bn0FYziN2V238zbBtbfR1u1DcGftizWi
7mW9qo+cBbRukRc0S9qiv/gQf53BvPsQ7y50VKqUbCL2ApHAm2Inn7Q1x+HT6FrLO8zwq8rt6jVq
SHSkv9z4X8ZnPPmGJWymtRbqMuvdrU6XTZfZuhiWFRQmco7rL06fwqdBW/qLq06q7294UuVGL/my
jCrCdt5vK/IDYueHpgLWDiINLFsR3JFWRmpym6aLsVDzW60ec5Kahby36k5GLtV7+rqt1ESwxrkb
NntkZYEJl2xOVTZtK/2IenmyNtKpuYQrUhIXhQSSrw0PJBdGWJummPjzzM+myvVbKr0LhGiVthx6
mkx8BltZ57rEuRIOJcV32vrF1g+mGGuvWnYGrqkczL+PfmPuEMYLOiHZKcRXc9+PsbPWZa0fLEzT
3Ev7iRw24ff9J68NOGnx8MGs8KJb6rT0AsehgpSpBnZB33XWmgFBTlBC6PqEC6km+ZNiDry7mybs
rM9jgSFulSr0NHBa1+IrOSoztcL2E+2zOisSl05Xp3TH6jq/sbuu7XZpFfnTVpUFHrYWJCcJGN4Y
dwtND3Jl7SCgTJBtxja9jlJVta1sa2pcBF13BNuqol7llFNR6okEDZWWf6qEAgG2oaaWwRXZApUX
LkERCIDyvAM1FGUIWQttmykwHHScSEB1rfp5kHq7QuMSAjXI6d4C33Vo9HZOM/BuGuzyps4Ix/Hs
Ov7iFB6aRKsv40c4594rTWqKKcJPlRXe5Cqb6ZYcxiGOYHnrkBRR9MDhv+3yNnZFb9zHIuzQxqXO
Dpund8RbAxk6UtLHzmvNdRB7tsuSM72rqGjjSzZzBHcdeLk8TPxjFpEoH4eD7Ja6bUXrttH3VRCV
y0jPsbsNXHLFiHjeai++RpulkoGxzIeGsAMzuyLSyjqFnodHn9DfpQpOhI9IAI1RVDR5HFC0Sdt/
rCdPIPyJT0mQfrQMcwR+T3ZA5vdiGVaYTtV2TkMb4M2FdbUyEHVe1aO6mRPk2ojM12jinVCLqIQg
C6dRFo2uYOjr0rGA618HGWHmnUMhhBWutTC7sb8pPapxju9YD0pNEmsoquqe+FuAqqWj6KsIl+Yu
cWwY35pd3XeeWSNOy7pVA4R3QUc2pxxvAvckzHVVj+SxKYOp7vIMZ1JoZBaFUd0EXlmk+7SHBGqN
grjgBAlH5+VcsGFtQxYh8SHL+8QtohJZpu2VbjWZtFcbnT1mlPlOGKQMxzBNL5LM0OWQKkDS6wFQ
pVcRwlLBzm1Iz8Ft74Clpll2iRONJnWmT6tCpSLZg7FhdIQP2XahtvdaG+0QnulFCveMMg+Rp/pQ
+wTdKBq6/VkhvaiVrLsdaPFeJtUDBWIVHPcZIZ9Q1gZ3onUbp4AEYE4cE5ioQXJVt4bfkZan4hrA
YM57gK5FiF6om7YxM2RuWWau61BTD54aV/eNyM2lmvrNq82lhwzAx/a1MMPSOnY1eeCE3YC6gsO/
HUqCs4powJZJSfupxqR5gy5lPrWV4Ay2dO7KWmSGV41Vr63ZaB9HJqevAVgRyjU1rSVsnOE8+Qki
wMQnXHpIMlh1MjS+ZGT0gAwrmMZ1ak2MTTeXVMNq6laB1pjrNIeIr1tkHBZeBeHXCyxxH06kugoL
W7OsjZ5um880RLHOwEq6XeU33qNa4afNKfQB9OhfB3Xvz8xgYuQtnA+p3S+l+ao6z/lEsJ5xSDBL
NUhkRUNAG+XRIrtBhoNud030HqVV+4Fl9HBsxm3aXXmSwBrv3Pa7EaE5DgO6+Xc+V0tCUl/0og1I
v5GMKxvT0JCM3gfpGaSy6kENB8J4NYrnto4uwtevJivUsNLb0RI65xR8nazULUM0pTP+orCPIIgW
ymguuzHcqtZ49KJjZ0gUG/jFGA/H8sRJlkHkqq2vMPKRIUW4wR66sPqq6kBDk+Pk3FbeLsKy0qwS
da3lm3jc1N6CvhjxTTiuDfU0EeFEZL231bitgCWeyn7VmNGlN6uNxpkm6QNiYjGiJcsY+AAyQY09
Ks3FadY6ml//ziyVFH57pHGK9/4qK6OdzyCw6iGvemW6DtvsfmyydUpnbqHaxiXooS4jKjjYQ/mx
A7hEhSLEsomlshvORapcEF9hwYFLGTmQr54nhFqJdUighmUqyut4Z4OzbOW26jdVcpFlSvrNa2+/
BsazYtvLiVuSTT8jJILXKF7LQV7Fbc33bBeMXxhiBMKvuF+XNv4wqHprq1GTZe58ZUBdetD0VLqv
trjpcjAXxclo9+n4lVrRNcAHckCvgC9vTY21jnjJgBwvnbnBNsuBDCrE9NRACx5awkC6+JnF2AIc
w9zUACJ0W8bxZjLQWtAAuzHqTU9DUHNNfTPBOWBgY21tO59tvM+xvKTqY5N8isW2K/BBwmPJsueh
eYnQ6o/2OeidG0TkcCbqDR0cbgRiT04imI4qPZj4ZLlh2IepQGCnPVcFwGJxVuRLTLtGDZ5UP0WA
/bnpHkrrC4DV7SwFEcxQgnAjigw/KFQItYX/ekP+68JBDxPAG2kKlIzjKus6Vzde4Mliad6MReR6
+drrzpr/0VJvFOYStv0KKIjDMiG2mkvv1W3PdQTILzC2JVFvAgdFf6ZSfAra/CMTPxxNnwI4OjSg
8PCWj07rUPqHKMC0DKXmtURy0jf+ObWandcdcusCqrJOCsOm7p4WZHa0xqLVopMVAzuRFz0AvWJb
K6u4sUHU9092fauG9z71N6xsDSb9OdWGaL8lWRBLr2/PYXRM8id/eujJRopei/QlrUj5AKejj9cO
hXSki+RX4rbEqJXjg6yvOvK6I6BlRnRVJf3tBJ6+8XNkCdV93LXrqgxOTlPl4DmsfdLj669BlzWm
cQt1fU0OM9byBF7NTGp2zo6n3RvDRGtmsu8DS73Oiv7JNDry7Mxz37dAKmyHiC0DRgKzWILqk4ga
f5kTS93IJ5WUvOu8xtptFxGgKM+V2HkHy35sSlTWGoFmiEvwha9QtK0Tv1gawmD6Ujaaa8fxNirt
K79RHsliAVgLO1Y0EwlhGmooOz8qjkXAUZ0NF8zWDeKkaI76VFHYPcgqKvo9ylZUgaghmPuOI6Fa
noobx9EYhVPigBjW24D0Z2VECcrTkCjtolkWuq5zK8AgZY06AWu17m1CB69DpIli5zBxDe/pvZs6
sibv0dNaxJuqhp060qwoJeRHnW3rvf/ZK+wJHbc3MYHWwmSwr7sawN3MxCTUphplu1PiLn2OgB4O
GPm9UDLomhG6GiNH/u1qJTS/baSXEgyFQ3DQVYWf9bFEL3Lnibkb3PleejeGlp8sYwW8yUoVU0ce
hlYqNxM+tHQbJ00VPlidV6keiDIMGRjVJXrVZW+x+FhBGUGHW+pGcxfqrbkpNGCtiJgBPX1bs/1v
N2P+f2qz6JTN6Ef9d22W6rn8ocky//q3Joth/27RxlAl1Zxvy/l/NVns3x0saawuVUszKdKzvv9n
k0X+LqStGqrQIC+rczflu0YLv25ZxP8S9mCpjvE/abQI+b7ELCw6PwQ96EKiGaGG/m59naQGwXCe
mjHxBCZjeB7n7rBWkLOcJrs1FdwssAcZ3EcIpMqA+kdeeub47v9l6ryW41a2LPhFiEDB47W9Y5Ns
Nu0LQqIkeO/x9ZObdybuvPCI5lBkqxuo2rVWptNY6R3oG3ZF5Z1dXmCPA86/nW4m5jG0DZvuLJTa
zO5XmpEEW079XaJgQXF0O8vdY72sbz5Nec67WYxxjjxTVf1rUYcF8ju8NmQ96V+53T6x6dgtc8+6
P9Qd7nW99dLN5WPGgnQJwv6jMxpO9rkmtcqJruHyGJtKnUI6oQeffO4Sp8G2Kr3kbHQW8VFg2lcE
6HsVmzQeUmq2hQ84yG5NsP+BKTsOS9upyUhecwjhmusnf4a8h66o2+9ZE5xL7CocS7NiI7YR3pQW
hTeTWtCW0gDqeL9NkcfMr/h2h5NbOM22Adf6a2iPaezbXxoXsg1oplcnTBohTWbPdp+9qCk1zj3J
1T3BIA4wvCF/ruWTTvNHRcqge9dbJ8MpddriWHBCTCBw8p3PcsCObo3xGjaiOkU8rbZpQE/DRbp1
rNrCocpmHQrHI2GsmWpLBHHcFmDZIfY5FWi1ocJIQutf2bupCeunaLERJKZOCN4YujblUjrVdAM4
IOxO/32TREZ3GhRZDGSi9T6OaCfM/OiU7t32hP5WJ36Z0v7Qa97F9nPizsqSK+uPaeKRTbCIBtLJ
8fcFx9gnr0j/GPEyPi8WqBT2EfEREQLHzfKxIDD+aRFJdmXqrCRQ4PgzTEOsXS+I2Kd10WtQ7fg2
N4rWNDWgVR80B5PXlLFkHF0YiaHXN1fqPS8qRELFaeuy+jnlz3zrYvCEk5pxvaWRSalN0jyQF7z1
WCYtjzIom583Rgp5qXDY4MYJm2/i3N299pwAFNy3N6n2PmERWhx3flFADQnFGs+2bzevXqBdgSg5
j5FV9Tu/LENi34P/MJrEquciCXYh/KKHOXEhBKTVDgDLePbC8H/fACnm9TKTto2zca+GPBYQ4kJN
kFalTb2yqN4baVsa0rvspYGZSBeT+tkLlxFtT3NWkcqhsYktme6mtDgX6XPihKG3TsXTk65nIa3P
SPqftTRBa+mEEjZqICTRE1UURk1pjobMdKRJ2kmnFBKltm9IL1TUTSsDW6FGunduKzrUXpftHYt7
YkNAAcH7u+2D08GezjeiyooiplwnlFtLabmi/7pwoGeddWnADtKFhQK5oTIZXQLpyRKBGcAD050N
6/mkUaYdpFWbSr/Wk6btJJ1bTdq3zIFmdJr+c8ggfaNCg8V7Qs0RPkwyWxDFMiBknjR6k0i9ELHP
penbSue3k/ZvTA3Yyb4HaQWP0g+uKAqDqh/2+L2okPy0iKVPnMUE2xv/SVE0jqRx7En3eKSEbFBG
1qWVzBxoM0lPeZbGcohIkP36lsxGvSl+as0ZRY5T9fPH5qf43EsHupA29P/7VCx96p/3Q18a1FSp
//uhn4+n8hU/H/vPN5ulke3RPD46cVWeft5AzR1oWdbtypRedyMd7rCm3P3zpz5FDrVqDetNGa6/
VZlOJ1y+bmCNBPhpeR54Aq9HqZjbUkwvpWcO05AV1H/f//m04UgZ3ZUv+vnMzxtNWus69fWFGjvd
Kmv738/9fGm/fOLBIcsyL/N+IC3zUhsRHOYYXxLb3PAeBb3/YqyTrNKPBGPD9STNe6/lnmGbnTrx
0IZ3s8yr/ayH/ebn3cX+t/i+/cAs9QFEaA+BJsYAfR+q4gEYNHJneY9WPcxNY18CmSfxb1uQfyEC
2KABbKZAlFmhBbRgAzLhB8x0lNapMAVoj95CUlS7RngDEeCBPKoY1oMi0IRJgIPTuyK/Aw8a3y3h
FgxCMKhBGWBhxEwzt2+6UA4ccAftCPcgFgKCF3V7W5gICXAESbgyPzKJ61l0/ISgoISlwEbDoTG3
nhmSCGuhdaEu0DqiqRK9LgPsswTrI3iGXjgNbqs9NYAbWAgwr++3BUAHeIFUvIXxMBwA8X9I2pJv
AwMiBgZRCBXCLTc2kAjAJXwR2AgUNjcFRmIEJ9HGCCgMRsiwUd5Sjuuw3Ne/eYG/pqAocuXcbdAU
HYiKHlTFJMwKTpXPBRALz7ZOFK+J+tMTqMBcxNjkVv1NK5srChOIuyaDzzr/8Gz9Y0oUocV17VLj
19srnW/uyR8Oyuo1PZ9HFr7PanCfQzS+VUQMAAhHO3WIH2DsA+fIgHTEQuuAwvPXkQULGA9HeB4T
YA+EuunKB/Whg/yoYb50d5sgmwsOpAcLooQPYgAK6YSZsRqFHhKDEXHAiYAIpTGwkPaTXK39nA3a
ISymJ1KGt4xGT1D+boGTyLchmvGvM/CKCL0EoMY2EZ5JI2QT8MWPvlUx/Ao2zFGYwTj9zQS9ABJF
gUbpQKTYjbpnIFMyYoXMO7kSkLI703kEusy/i3BWXIArFuAVMOzg/akl1fGBwsSN+PZzmJ6KZPoV
GAs35XJ4yq37Ag5txUnt3QHwEtbVnSo9Jahm6wOAMQHBZABhAsAwKOb+ZYBiGKS3YGM68DGxcGRM
IcrwKqMhCWSmM7YwdbYD6BlbGDR0OhHt0r1n5/kYg6nRhVdTAq7pAdgsgGxcvopRNxvL+d6N8eMw
UboGeBO62JnTswcOZwGLg6HtUIHJGcHlOKh9gOcsQHSC0T25OlQdGj5/Q8CbrvB2bIsvcpYDBOOP
hBtf0jMH63U27MyF45bmvYkhyvDnfxOESPZKWNkmFEaGNn2g/eO6wkBQMRVszZ+Kk74dfOOz4BHU
gQXFQIM0Bl2tUIQm4QmZhEdt00fjsFVDfehzc72M07oHQ9TOvLQCwEQlgCIHUJECWIRg6cMQgpEv
LCMq/UI2IkaKkDwAdgT0iMKMRYVDSEhhwJ3JFDpSIpykAGBSATgJVN8hBaQUCFEpErZSFjlPxZK9
5SNYBPR0wmBahMaEa2xiyPhoCKepFGIT8oR1BcKpEZaTQwg2AO7UCeVpEt6TL+SnShhQA8VPYUK1
QoeaOuFECTFqFQGPMoBI9cCkPKBSJXApSCyfc3iiCvVKXP0VEci0qoBRpUCpTKFTWWCqYuFVoZPw
QenFn5awrAygVnnC2hXG1Si0qwbslQ3+agGDRT/lc3DBYoHHgsuNqxlg1gA4a7R5xuugtCxhavkR
dC0dzNYIbqsU7lYLgIsB0k0JkavECiWErklYXYVQu3CqbEF5XQG2F3SL828PwFcM6CsR4her6nUO
AiyPYIFZNlSwuU8fJru+GeDCbOGGsYIFxicsMZ52YKLSO3PbdSu0MbhM/ToXAlkBiswGSTaDJqON
a0IshRjixbR0hV9WAjLTBWgmZLNaGGcGsLMS6Fmt038HfLkGFnoKhIvWszGT5cDFsOmaCzuNXdFL
807fmH8Z0GrAJOCiCG3NA7vmCH+NZqcs3P8kgNmmCUJbasFqo3IASpQGesyyMwbnFgvXbTHqdzhl
2wTgWyMq7+JTBwOnxzwCs5DhwoonG6i4DGScLey4QShyPjg5A6ycxTxEvlcNbq4S7hxCg1cNEN0o
RLoYNF0Goq4bYNVFhvFoAq8rhGLXgbNDbQDiZ9lPYO4WcHfhDPfOAYA3U3XL2SM0gPEYh6AwhZRH
KcEWcl4uDL20v1sg9cxlel2EsTcC2+uA7i3A93Kh8Fl9fY2j6W8lfD4q3fcSYJ8PuC/EibXS4/g9
iY/xkHygOHrF/PV3SIxbp/UbTwiAo5OjFrJfHdCAOeW1SViBSqCBQg9swAguXrgPuvrqp/Y3mXMQ
X85T/RGF1sETim7EWtMDShg41mUEUqjo3XKahQ+b27iFkl5ohlzoV5EB37AU0qEhzMOAV/bCgDd7
WwAihi4Ldfcv2KYvDoiaFd1GvYcgOvFi8a3xHkWKh8G9Ajy4uJH+GgNeJFG90Zps4yzee5okf6h8
3Syt+7PsutG6+ao+VhyHreylSjZ+Q+MjIjFvGAOcDxJsXVWtWlpOuIQvNlBIriuchOLsEVpkDzaS
0S91aDiSEK83wrpM429eH/kmAzjpCXkyAEG5coVG2bvOc9+3NwArvzU96tfQolGZg7DkhZjJgoXX
4AzgkvnVQ2mPX1lgV0wg4zVTw381pDGdbvnS+BsTVKYCmdkIOzO2q99h+lywR2Y3wauNne9rBW5z
AbsprEukjt/TUj+H3S/+wusYZw/j6DzkBjT8KoTuX92L9KLn6rm32e8bNaeYS8edBXc7/yhOyL5A
e+dcS4odkCfzhEBYkn6wnxpM61/gG2/mEG2NyDgvo1au5KE2iPOnSffcZdFh9qgs9xHlM6i44Ekt
MKW17h2N2n5w5elcM6uIrz1QUx+4aZO2B+6NU36cyqKAeXqxGe+akXFphuHJmV+XCTu5fEOz5Nja
bOxXS31ZAFVtN3lKAKw6gFYNdqkz4NV2OOTCYY0mnY0YaNZhhNHaladB0ueB0Fs5kMvofA1k2u+d
QAPAvOb6hw/0NTe83+hLHmZgsCW3mlUCHtYDE1uAizW5foRL/JfJzyf3OCiSHIGuaxCzwL0fdJCz
rbBnTaHQcsCbrGvAtDOAWjvVLgbAWhdwbfFDsBWWbQTUthO6LSK3cwLu1gV724G/zYSDawPEpWNO
RQFCbrDoz13T3AvQuYXPIfbgksspTP1mg9dthLPb591tTjcx+N0s5VgHGi9Dgr+N8HmTH1IvyF6M
xLB7heKLxoibAWDfCcBvCe9vcPXnwcztR7w+n9xfKr5kO3ZDtyGrte+9GeldGW7tH36wkIRjYQov
twLA8NBY96D82Qd2a/00hUt3IdIO+M6Iw/d2RgFR0L8e0wRsxNIY66XO/2irYnatTSWE47BOd6yq
o03CfW+fhXCQB06AVrWwkSMgyST7q91s9+8KfDI9EQ4q91OgDxfD3M5eTgUC3PIi3OXQTPjntkpY
zF7+gLb+g9lk89GMhrlBa5EYmbnDSXFxhegcgHaOQDyHfruBkXY14yg606rg9E9bHpkCrG3w0JZw
osF9Pg5Cjq6FIT3M0KR94UqrIn/qhDSdC3PaBD5d10b15oOjdsBS98KnjgFVt0KslgFKCsLaFZa1
5kC1noVvHQvpehHmtTK5TzIAvebCw9aFjF26MLIjoWWHBdxsJQRtR1jaA1DtTOjaZfrNvDHnTGGC
/AqA2+aA+K0CyQ0EJ1oNQunOhNftaV+JnRQMMDnV5nPsqmB7D5ba50L7ToT7fWxrGODELYozw4s7
t+IUSLji9AwZDayjLHvq6D42CTMzLYx1xkhZvl1IdKwjCJFhk867DA9GXcPmhktejc2rRmyLKt9+
qp9p45EvbSGZm/Kr2qz3R87zV+gOgGPQwgIXlx70pn7Mgm7adm75pSoHXQZHfCgWIddPQMhsJFqc
vmP2qzno0wLopdYf1TLUim2zObYcW1VJ0e9ap9waWruNhdWuhNrugG+PhONOKgdVzjRgjWbfNNos
g4zWvDe9Mi4lCiC61y5F9Mk+2faboSlO89EpxMDjG6HIK9hJpXDlZyHMN8KaH4U6b4Gfn4VDH9JL
0+2+PbYfGXRCcADa3yEeNozOWCsG6toJ056+0oXyJlhLaPcK7H0l/HtiPPWuFSY+xy8W3FA4+TrA
/BZw/iQEfVdY+ilQfdQG1UZX/jdDJAZNgPdxGhSk0UI0czD5eTF/1ZHCLOOx0Qwtj7XbmD1otqNv
xgQvuG0G/9gszjKCuflC/u/FAeAgA6iQAlhiB+jzk9+M+mb+ZZDZ32lJa6/Apr374hWwEAzA7F62
sTgH6oYp1SAeAj/GSJChJhjFUeApju7FWgDtjwHGOOFeLfydLW4DyEvpKrKeLE4DSNNBoAIHgggB
I0IlagRfDZdZZAmjP36M3pKu85a2L8sYv8j/hBaChRTTglO3RxiS3MpmEwIdMgas8Dz18iuHqjM5
qeAvAEO8DWJwUPaxEqODj9qhQPGgi+vBEutDjf5hFg+EixAiD2Db+v1TLKYIR5wRxM0+PSQS6n0x
PIwSBurNJemAsjZr24r1dVp3T3Y8hLtuNvG95cQGSiP4ZRmsWboYbwWIsIotBS4LkB9nNxxf06nc
I2mFrmxgoKJDuGpAsLPewjxW48agkgYIuv6uw9hatTjAT6YGk1thV3MoF2BZWjZTj23D7AGfQtip
QSYj40gyClnQVXSK3cgOCUcZ7c0Tf0coJo8BTjIkPwbVNrlrAWOwT9CBqknWKVWpjFrGox+iN8CC
QXYoK56LmdhaczHb7iEVo4ivNyd3jD5pcZJBBM3MxaskgyQmEoWSpK+qN2JznBNbtMmiuefHHhwq
bE79pivtVAS7TAwn/NebAEbUbZqvVGH8atr+pRArCmJrZm85e4TRB7C2KOwpLRqVpDfeiV5xE14W
2ac+9umJc39+VyQh4mFZQowsKWqWxkUcM3ACy9G6EneLlk5/TWQuPVKXErlLmH/UqF5am8trOtTz
hi1EOURPfuURnpvfWvNUJytXjDH8du9dHiSbdOrtjVZ3H/mYc65jDSwrxDlDnnLlioXGraguex7c
2wljhxamHqScVxKOxR5Ad0XErHt2iBaRVRqdYxvrlyUxuJrA0ITrjQiHFRV8a3Hj+H3LhtL71+JX
QZ1ToNCBAn8sfOuBu8QBMNMut6xNAPDBwMbiD7AXKJkj5JkQ8+B534eIqjj5fDWduVx13r5vuBB0
gf9vzjSGoUD/W/2hge/lel8aZiMOSr5HbUJMM9lwjboHKx2f0hFpoHlbAsxueXiNiRjJn3MXrRmi
IfCKDwHioaxCQBSMBBdQErE+Ik0FFclBOFEfCJOfa81+GxEZ9ay/0BqxMcZZb/+mawoiOnOvHQKk
FIBtjDGIJvfO4SzB4BzCiXQZNa7qmryGaT6ysL/Ij+ZiGYr5/ezUfLKy6qpw+NSV/cxsc5XwguyS
kUtISeox5uIQZBNRBQxPWsuAynxmjsFBRntwIutdjx0GqWQb4aacZ2xQNeHfFjtUa7avLKxZUWwp
6T8Mlv3C9O17wSllTM81cz0Ui8fR4/BEHoVFq+8eLirTI1zS2keCGL6LHxFjlSvqKirDhaisEC4S
G7LQW+VkJE18V46Ir8rZPKSQB5ijc4d1nuA6YJHmro0xC+jmqR7cd0ZDuwCjVo1Zy2F5tcxwjoeb
JeKtPiHAZTzKX9fi5crwcxEi23F1gnV7I0lxG0TjFfMLQdFng4rhi2Hv1aFnprFE0jCAVaICI+M2
A2AANlX9gv35mYORnIdZcZxVmcd+lJ28qMXMYanXhvXpwg4lDoGEDYURaDZt57o0rpsvsL7HADAi
7aG9hb0MLwC0h4kBRQAKDD+Dt4kVsrNpIdiAk5sNoX/MEdSS8wjWvuJGZlvX0GT3hIcIDsBTNiQ7
fXGOE6GTeN4M7MhzHrYM75qFf22wjkQ13sK2O3AruY9vHBUedROhGE+osibM3asnjaOpGrNbI45s
ZzOF00OJ940jy62Dq8LCB+fihVt8/HDjuJ+s5IDJPSmmc5Nj2GuW76nQnujnXnUsc7X3pOOcs+Px
kx3cdjC4akbVA6CPcx/lUJqhwNBkVXZUQOgD/SSpIqsG5cgpwSMkqycOvM/kdiBtnA00eCXprNRg
y1EjyOt7dQzFmCd2Q+TUV0acJ3dZNjARuKJaDxV8kjAdr3mF1MrAo8nVeh8WoblJ0fOFaPpyIvJI
+6jKPxti8VPO8BiZi4Ca94vZ3Ohtiz3MZzZhgTWlmA4OwNuRST3nSAKjcHiy0uR7mN3HwA6fFzsl
VmRSdraecySDuoNt0EU7OKEf1NEQUq1mG10/BHoFBUs92OX4HZn1VbHF5vL/7c/NIfXdz9SuPzKl
Lhk/U8QTrgr7h6JPntqKbbg//Camx5Vap4osdoXpNHPs1tbZjQUxHLdHVH2bhruxJ5nhmctuj8Ej
AcoVHXhB3kVYmTY7zQ3P4cQ5fd2fbKP7CuLlFCN/jZp+k+g7P4IUk3Eoy1Cal9Zm1t23ZNTP8nM4
XFod1pA68MUqX4dq3FlIJBUySRepZItcstM+fVSTGcrJcfkQu6HyQ5xV6rmEjoDV7iA4PMjQ3EBQ
Vw4oLBEWMANa1qqLz8ZIjNENXxyHp34dqzu6GAA2yH6Mz37qmEtKDLrokr3na9/8op1YNKtJO4tQ
UaHXjKr8UuF585a9NVQvljta+whVZC9aTvKX49T+lq/rnRFoaPnMHPLqW6e8hjZb5DbSMxF9JhwV
96cF/WcOQ8Yb3XcdLWjrlfcZTajLpI+pqIc7NEIiCgvnII9iOoJNq2yWtO260dgRNvZ+RkI6ZHeF
klR+Qr03Tww4H9lYv7NU2rh+fPEq58C2uF0DFEJm2rHjQXeaoD1tc4RyKFMNk6WId816927Zztnt
sE1ayy+MoTE3z+pl0NIn4H/ki/QjIIQHoyF4ppwXP0If0qn8cRmCDXC/OYK8nya/BzU+WbVxccTf
2ojJVaF5ELMrp1n+FkoYUkG0r1nq+2sy7Ds3MjBxsXYpdeufLq7Y0MMam9Xv0wDXrGoQsmTQ9lXx
1Oput7aaGGeqk5yU562qvlVs0BU8G8VuKSy/O5cyfq+YkWMrDcD2wia29q24bUmPhJslG7+KsaUL
+xM7iJOnbiD2HZQegEPx5AZp+wyvM33VxKFL9pnIuXh1FzHsFuLa5aTwIUieMgMHbyk23qqvPj30
vK14euHnYVIAINih8IWMbZwWsfpGdYHCTG0nF99vzV1ibYgDmPohgZhKgEQIgl0O4ddt6X+Mog52
cQh3yITbKbx1DKgXB8uw43HDrcQ8bJbvLQvCTeoyV9CRE+c1luJx5I0t5uIShXHs4DKuovK7Uvc0
Rl1vtpVI2PoXD/1xIB7kWYzI5lh+g1Hcm0kNNWDhAcnFnzwQ+OQsgu05icxFHMvxBCM4dUNIG6XC
wCwu5gEpM9kbItgzyVIRMWyG8NKKwXnScTkHMBXWtQnonIsRhwE9Ducimy9pDbExsDmBHtX7yBn8
Jc7ZDbPq5wG5hAtgV2UeSshQB5PJdINiGqlUuc2QTidin86+kxq88YKUuhQ7dcgzdz9VMOYscVcD
sTvQDVnORvrHRW6diOU6ZCW+T8V8zaEqwpmSQweHNVEORsaJVA/AgNseeLyywTuoAtbTHKOIN0QG
fl+Z2LYtOEXbGQE3QYenyCAFgpg7b7SBmkD77ttsyn1iP2yyK85d8HmXiL1dzbtYznBW3XhrxPxd
jTjA02p5ETQ74BL84KOYwg2U4a24w0GVRZtZfOI9YnGyhNdQo7/ZwMSZ41ltk7LZGDMqo36ptjk9
nc1ccturzBby2DCyfQ9t4PTQANkfONzxcJyPSUsXo1+nPvbzHg268gmZAnJggSKOdJ6daqsZ8Yes
QjQLj/qIUL0Qs7q7GJwgufq2bX3sqOwXep6qp4XCCqcQuNlHsbTXHKQ6/Rsu7nLDlu8K42LP4uCf
WfWnwKnMUwZ3ASNeu+bnqUHfOY8l7JM9vJ9LxbpCRxc/MQvlMGEAzDNvO9I1mywMklVVBXeS9beS
PSEzhe6ixdOfOFdA3cRMv/w46sHvbdL6wozXv9Ro7Ml80kBlhP0wa1ifyS++D2DOtqjHHhpsDCuv
ZX5e6sFlsBPKKNh/84CqQ+Kw1YgDShh8g0e05BComn1ppS9RmOYXu7mkUaMd42V5auBanQJoH2xd
3xd7OeFvNTd9VpbQoW9sy+iw6ROnT6YNl9NyyatwXVhlQaozp8jLQ2cEFRv74cULlhdN9QSPVNdv
ae3Np7hq/nnRsgm9hkPuKTi0HNlU46B/1+U6TTL7GWxpwC08p+pjY46LtffK6Iotz6q/TW69hTOL
zzDwd0nlRo+DbpxDM8J549e/kKYmHH9/jJE1bes52VmaTSJdCSQm0yDXW9fZ045LOun3kTx6HajP
0GtvdkV2dhoThTztoLfsgPyk+RXEf3svvZUBZtMeMnBv6eNmnJlD1PoEuLq9ji1MnBw7bwDGZ621
HIUlClxIXAD072quMZRkbvARyVAkw6Hm1r63E/fBzF0AU4T73aHC3jNTSDc5c6yzcKOlUDmroH+M
Pfti1C3mVAL8u17w276VkNLjgGmyI+fUD+Efl2TT3I7fyrDjJ89NviYfpCH/QlvfDK0NMr49h+Yp
a9St1laM3OP4OLFTW/dt9UK8cuG8G1ieSrFgNr1mPTVA6ipiGOepV/+sFpWx6bWnmUVhqoPxmXL4
c7buHlNPOWxBWa9XcfmJkaxa57r/itWM9aJBveDBnrOjZ+TXIV1OGjdsag+nOLbaN61KLqOO7rGv
54+8iulgZP62RW7WFECyiVv/qsCvbIvc+WWzO/fT9NiQOAiYxrEWJjVhwk/L6lDjLwqukclzOh4D
tZvfdNu+hRNRg3zqQMI5GcjFqH/OzY71iumG2zoyEOKVBeQf6gOeN/7LTR6xgDOTNHvnBpDua/4v
VLMUFMLevbKPJ0hNZWQgVcJ/CZMlIeW8YNxkGmZ3xs0rxdnd2ufU/hhaJtT86tvnROSiDOcXMC6T
PWL2CsUs3RQLqLcCgl7Ib7rxCqd8Qq2z+vkDzyDOXfXK27euAjzmkJwsVMG1jVq4zWJ3DYknhqrk
XN2p43nS9Ohe4IFyN2QF50AOrnNeMuUAbY3s/3NkNvT2mCjmBQzOsg9/N2WvbT0zJnfv/1n4F1HD
IdNb69kmkMRBCetsVl+DYgY+RFQGwpkTuAhHMY8I3wZXSVBGe6+wmh0ngtl6icYTmD21zgeeFoWG
xtJjH7Exy+7V8h7HJn8jCsuiqWT8XblZy/FjyoJ4cc556792lZ4y4KgvXU6in3nci6flf0nQ0nCb
5viMyftVWyjsprHCzcV90BtXbvrhLIu9K31OBN3BcM++H1ywf4bYFYNnpihlHRHCC+JXe+r/WlYX
rcmEEhHRmsfFC9ZB0BX3wPhOaYqyXa7PNDgUuI0ltrn+29UH9+4j6HB3Z8BJxsmoOIvqMSJQ/qaI
1oOo7o2t49OS5PzsQzdN/WhUYcRYDQ9HZub790CfXvyyIOLFJq0Oyos9jy9KueSubL5TMPAELQNj
yzSWWEHMK27gonmO/O6Z0QCsWo2D5gLE/L4kE3oY2vajtJ3uwKmtxbAs5FkF/mQeIWrZFTc+9t9B
raeH1inYD3BIOVuXwSdxURmgL6xRJEfxVzHEDwyQIKpl0802WopIeUu00YchX/tvusFfZVQcgvAP
Jd7q/sMa+2LTpyUO+9YhXEGzYpgDJm/+/EjP8ndUsVmt9eY6tW4NfKwApNqTcPSrmsGXNlzsngJc
Y1esVuuzUsBzrYqWniDiOhX/oZ9wsel3ulqoHUebbWTZQpNKwm8dlcped/py5ycFJzlkRoKiv+bw
QbdzmjIoJeJqlVbA3YHl68T2166j8BoRFuVU7pXMlLO1Y/Omxm9sdFy8yvSJ6fG/pk33Zdwux6Ed
fuc656hZzavKLY1p47j72BvPVm68hDbJSr91DxqLa4gacNaqGdVIWIC5Zzk+F7RWXcaKTZ98AhoJ
N0kQNBt8fG2nMWZP3HEVDRFwTFxq1rIz/Chfm9PWw2O6SSaBslu01gwWj1GVuNtEZxgwFPvJYCgI
SCw0oVvnBnPJ0ki+xtY7qIFirD712nmp/b1DxGHbzclvm2zZZlxYmaT+dAw+Yq5XK8rnLi1GsMa2
E6ytIJ4OrNifNN1Cr7lEG2BY+s725wCc7Axi3+Pqq/Pbd3Z8oCa8nAJlbNke9Zu0iIZdnVO2i61b
ZJXXjBjeJoyvc7HTSMStq36mATLyzB47jVgh7nSTB8owLrrNuWZX8gBMzsQG0hz39ay+Gy9+saTW
1w3k+ebg31imJMPoD2+cKX63zfYhdtAde5LUGtNDaqSbqPg9mba7miPGPJz+KlZR/tccnfEgGt9J
WnNsOhoFy86x5iqB+Htp+/lxaFKbmwzr3NYkn+WAqTM991fQcJ3LTi3/fc+qFr+RmdX3OQR56y+J
/hTrPXu4TtauLLc7FRHEylkAtxohzmFJZro9ZMCKRJs+3WQaVkGkom3oK/84qOq9Q/h3TuPO3GGg
GyuCciwF2rp5m915+ILNgEOLHc1LSaWxxADOgVPfM8oPGAbGtyXxvVclnepq1k5ZODuXrM6ns5dx
8OJlWL5r5TC/mIWtyZCm183z0unhoZ/CchPBfthxBj9c41h/NRavoHYl95wKhOkZkBknmLwIq4Gu
bDlQoGmG3ov3TmGblzpkK9vnDx5JZatpL27Wed3GTLL8gc0RA4gcXUNpYP7ODSqJjc+5UeEVy69l
DP5AQp5vU9DH3IPSgMNkY/nl1xBJiTDQux71R+4D2m6E/n5IFjIAbcJsbkwKi2Oe/3vjN8SPgeh7
Kyr18UMS5ndtyKuDNs7xw8+HCGRaqxH89TapVclLTKvB5Fo+kukpAUNnx5y9giudoZ6OaY4Pqtol
cdC/a4rpYhTrxSFVY//eZ8z//UT3rx6F+ncOTjqj+wtxOX0cy3G6liUlbfZM3bums4mx7JGjdKbn
Ve2MR6vVurM52wKBL43u/PO+Ix8M64IP9nHgrSZVTac8D7STXtPq0vK+fM+gC+YqqPcja9tj0Y1f
cTCwK7fseN+n6YgoU1XPGbO1FaftvZvr3JTJSqFf5005gp6lP63Wg8qL59A/BE3NZKK0X/PUaQjW
0Hxol3pj1Z9WVEQXY2ThTi7hwS17/yGYyuWoj+GDZ2TpxRj88FSxKtbod3AWDsZZfjU9muvzoioe
t9D4z3uogpvzz8cnNC7/+ZNW2ulJF+3aqPITlW4pbPMnwvMJ2Xg93gy+TjBT3vhOlpzKsN53gU1e
tHPbW/ykxi7/V7YsqX2jNF9dxkG2HbdrPy04em+c4BQiaN81ZeNtoVhwy2S9X9mvdWkUrzCurXk8
cruq2Snk3r0xTwtDz1e3mRfEeDfSgdbrVNQMTZXk6fOvvjXM15hjt4E1wZqG/ccQRfcqZ5HEnZFd
fmJvTE/PQQcPETGl2Ga5QMmjLqsXA6A2hRrCLYGhd8zgnOUFKKSnIrNjTWm8xeyTTyQDyKM4/d0E
dMl1xt3XbuBsjaVO73hMIZiyKoHNHiT3Kczi52pi12+x2krkDeX/FypL8fXnQ6rzNkFbs8eyEmef
j619Z+WzgYAwbyvACfyjzc69ozVHbn10V768m3WjcXXM8OXnkxyB78rRTp6s4pNkm3tvjNS7+/yQ
Ru6Xz0zPvTuQEoAFzRhcxpHdapJEz0HNOCqK7Q5zQhLcfT/uts5EndvMTP8e5QUVaZ8Efsnv11t2
9NwX/O7KlsanWWn3xG67qxa5rz/vgUZobnntrSEf7kpyJs+zRsJ6Kv8YUO1fBrahrO+iK4E04/Hn
U6AXNpMxvOT/w96ZLTeObFn2i5CGyR3AKwnOpChKoqYXmBQD5nnG1/cCdTMjMu3etiqzeqm2fghZ
kATBCYC7n7P32hrrKktpwyuVfbjxmanuWg1bYajpNl+Ew8JpfrSk7JvD26KqwQSkbNr4OjCoEz9O
5lFmBPG1cpz0UJXoU283G77GTG1OYii4bqnJdYBIfQ+1Z3+7JUtneGypJ2eV7zzW9hUPWkoy5jcR
c1x0Icu/cZiq66jIdZGk+iUofXygrbizokhDtJluWjVtrrpWvultSh7hfKtsZuavaK3jYIn6anGG
LGgfKmuppVeg4HT3MpZfjdE2+9tN4gCh0Eb8DI5St9eqy2lwKg4pFibyWggA/bUZuPjnGeXa281h
GDNwm0q4Sci8uA7tBKTOMu/JP9KWYeGPV5l2+Tpqcn89RM14tSNBqq83W0vWqtIpJ78aYn5//tS2
eBRQVQ6NksQXvnDu1xADdWXa7G733TZT1CghlcTvN7/uK7qgdGu9hzX+1+7UNjBWhYB9/Wt/CGur
TUchafnrvjypcuLR6HD82l9Z1M1BH4Lrr7uo+opToSUsof58w16AwlLxv97b1/udP0cxpcsp8sLz
r7tUEn1qhNPHscx98mS6kjwKwhqL/s4u/Ph8+xPDmz5LIqqiEC3c1x/fds7Y1chA9f51l8G8975K
7m+PFwJs+VDDJ20hnZ7HMMaf106s48n5RQMhuGlYZXKeaGYscLI0m9uGlsTohZSOJEjFzy5NLlal
3TLLmm/d/mQUfRI/048sd15MYB0ATHRszSn0oAj6+icr68tUqcXVgMxMf0NNNlRHQTOWjbOzi/pc
6p35jUCSbznBH09xEkwbYq/FNhu5ytmUPOa503QqqCWSpoAz+3bz9odW5oSizSdba94kLxBc1wpR
Cr/u+8d2ahG/+Wmdbn/byfz8255u9yWUmDmgw8M/9qEwZThFViWPTYhPnhtfu/7r1W83zSLRd4XC
D/j3+39tG0dxsMHmSPn57zuJRqdlQtIbFpeABvX9Xw/r5TSyGk8N0uRDaMfMidny9vjXkzD9fCAl
Is4tO5WpqF/UEUJ31VTX2jb7e0dm19vdpMaNO7/ATnW7KRhSXJZQyvZ2s/Cmd/rzxjls8uK5NM/G
mDYvRdNBxm0z9JvznkdNhf3WeNPq9qiSmO0SbYV/EPPGTU0+EW7BByXMybEQnMPzk/JcnQ7w3pPl
7Umgiv01bbV0c3sSNkOWzeh9TqUyNS863YtKpO2VSKT2Pmq0r/deNVm/8wrKCbcnWRP+jLY1/N3t
SZVU3qgHyrMVN+lzA2xjft04z+2Tk9Oduj1HLTHuJFEBHGF+s+GciZM3LORvNylv7slSHR6CIUse
syre3vZMsOFwQLrlLcxsi/jfzFG7fJNseUkyJXlsYpPvos66VVMZ6WOTV+GD4T3kEBMebxtI3SA/
NOjk+nZfoRT6GXI5WrL52fNzojBiVFPqanvbgv5wfwoz75LO+7jdRbom0RqgoEArcV8I/eGQoJVD
a8RObn9qvfiOJdk73G55DkDzYkLkc7v5tafUvrNs5dEsB/sIt5leld+QnZsEzkeCb6moakg9gWHg
UwwEoShTeyWK9jzKzvmYwhL4Q+pZkFb4Ui05UHmZn+k4yi7IFO25TPWA9j9JEipQ6pemSwk0YINa
w+SQhpNyTMKG1W8SirnZbn/0CMpJXSmfTLvrMbOZ8TrW2/ZdK8ic5fGppyqiBxmZd7Fjc6GjyHV7
AAEdNZs6ih44XvAU2j4qvPkZojn7xOi82zZscrNV1V1FD4RRP3u+Pe7nqbEIpKWcjcm3jgXpmJQz
eY+hNq06cCOvlcwLFOp0YnW8jc+epRNrN3/KsITX1lXBnYEaDPpKT/TC/L1Qxrvz40C72nmlbZ3Y
keu09pXXlsxGqYfjq0A8Wcdo3xRjjE51DI2kszi90UgZnw7JSdEwjW/MfmkMRHm9t4lbu9D7rVBR
s0VfeZdaNNPVz1VrQ3aAv/WKrJ5/mMdy3iBw8OzIUiqXsdYy0sEmLNl6ghK97d0A1c4n6w96eHFl
3MVK5R0V4g3dr1fvttGYWh9pD5lcc3QUMRbfDVpv7+vFJYVN4ur1F0zwxpoI7WyXhGPzqKslWBR2
HWTh59i39uNgd852RIS9IV8veVGBgN02qFC/AKYCdF+XXXtQzCxeDa1dfITx020DXxlDl89NOz2o
6KG3AzEx8+caMSDhwbXeuGQYq9rxhj0pS8PFYiGDqI4XVxlV0UTYV1X6xsZIzXg76nl8Zdr8te/U
MggfD/rswdL6YG/acbRGVBW8gdtf3XaR86IQ6nMPAohmEH9W1K7wbP2TZDy+mfizkJpwR2DaLKgC
cVZt3De3Z051vMWCh5q87Kd1Nqr1fCFKHgUl8q+35zjFu2c7TK91fNpY4+NNhLfjmX+H2y662NKx
rCnqvR9xkFNHynFIdcq7Fny/bQAvW1mWqtOfjGiK7uqCyv7tuyHSYGGS8/CuphK/TO6be/K2youh
oJL5+mBjRsI4DXL4UWLFqEsuksgUcPnzf7HnI/kKJsc45Ld70RAH+6iiRP5ro9/+e3uSbaXm4fY/
amyaj/wC1YpRSoc0qr92F837vG102/vXI7fbX7ujsgZop6EUXkvdd2+P/NvNvx4PNeRWZdCMXx/h
tuXXq99e6Le3+PVKjt0W28hRv97CbZt/vo+vp9/2pHHWUMeMop91QhL7r/dx+18uzGJ/o0f8TwM0
/t+jmc90iv+M2Ti0/UfY/A20MT/hL9CGaWgWKIs/eRp/gjZM+YcQFhBV0zZhcWgmcI4/QRvqHxB/
Z360BcfVgLD8C7Rh/yFgHKu21HRVqsK0/jugDSH/wZKEswHHFWCt0FWToXx+E7+TcdMiK/2y0ZmW
lK265RI5IFyp18zRk60xeP2+zysKggR+9PsAOYVLAi4tzilM9UON10j1IrK0iMEBbDHClVCtbv/r
ZtlOHkiYCEd72qNjDSTgqGTe+uu2l4LdCkpCiwUPZFNJj4CZUrs3HBPq/2vc0VQd4xXaK+R5o6M9
ZIO1UzLKS5D/oI3q5pNTBkCvJ1xoeezPHrrBDW2HPniYYr4XBWgp6B7LsYzIF6zQtWlt8kNkWrxP
/RZO6pNK+3YVl0a58QOKoor9NBpK5hph/l0SmbfGt1W59KvHORc3vYi0OaldvWUJm+DM4I0R0/E8
0Od+Qww7iUrddxnVVFlUJHLWKJtjrHAbkQiURZWebWoV5IWvNvdDAZYJwuopyjBV6T4Bsogodv5s
4BajjghJ9YgtIbtniBWomyZFt/ykMUA/p1PW3cWl6eJudQmSpBfQ0HHvIP5RNdKte5BLYNpab5Pm
VIczMuXIlkzQVQn6bjHxKknrmcempO8k/G4vsx4VO+oNtbbBKkajvQgcUlnzYBcRAfKgN5TJmAEg
Y5LRwmv78U5PIsu1YuQilm/El+lI+C2WNiUPgSaUj3mzcUgJPVrTKRkTA/OP0uPOG6c9ECIceGF3
okZYOrjKmLquHMzxGaLgMf1GGA5fi1ZiGi8Ftf3Yj+gd28HJniqqhs1bptrxNulKUHqEzdKycpZl
FcNBLAkNVYhERetxqhqFeAqVfKp8TS4CJgvZbuoa8Yg+kI7re8k1oBlTYkZdUtbNlwh+5misCSFr
V9EzjV1bStIQLf2VxA177VX5ou0I/LSTpnbjYLTxstVvfp5v6p4ZXT41E+0SU3KApc9xgWC6F4WC
cXf+JLJvVp1vK6t4rNuV6u3pJ7QLkAAGfWyeDdWA/BY/2ZqRstLNbqJ35iM1N2DUmT3qdKGdFZ+l
V1oR0CPEyzhxjII3Jd6+rA5GCKNxInGSGD4Cyslmd5ZdXlNCHjwURqhoFmomgzXS6WNWmSmUBhVB
RS6GlYmHZI9W+aRxUm/Id77PKL6tvTyDHTVqA1bXTtlMkk457uSY2Dt9eob2cAwn66ljuL7Hi+Ps
gji3SXEpzxmBsxevQimNp7WDkI5rZ4qoY9nkP24qy//RyXY/1qm2N9FRuhKAOtoN8qyIKr79KRDY
m1Y93dnaRM+ooBErUrntVEd77PEb2bYZbYSV6YfEyp5Z9ztUy4iIr8LiPOhugOY4kt9KGAWujHxj
x2qn4zCi9KE4IEaCHKmeTRbkFhJMRMSLGnNMIofq20RdCQ3cW5x8C2e4SCTNgfNpxBbYVE+e1dou
Z15LZnYaL2/HQRP5/trHBOHEDPNNh/1ea5EpCP2j6wqbEimyo8miKkpi6GJIS1qHNgJb8xb6Knk7
eon5WE3UezQl9qmwrYdCRzphpWAIAm+tU9c0Sy5UxMwSA1P7QNr8SlKrsrOVmZEkrIh4ZfYrjkjW
3015UXzk0URytct2Jin6qgVEZDKsNTNviGMtdMTOtDdU4sn9SipSx3OCkEPh/BgB13j85FS/o5Vu
wLTxQ+g2RF7/NGbeDZWU4VLNDBwGNZxC830OgJyc8vSew8TZkLgcLJOZo9PPRJ1CZm9YDuq9qpDR
BeAF8h6dFk4xuDttRojSVrZyr2cUsK0bn6dqmn0/03t++zMkzTb0qgdLttE6jeFrOBpk4KbQins+
yrrE7pKSmXOXzNCgadIFSqaw5xgatFUlDXykKnJ8zRHErYdIeogHmDExNHsR+u8ptC57rKvrwrTF
m0ngcYjCz9X9QN3WfWLuRd0DZLO/lWaTXFoaH5ca4MGSNjQlAFQ+B62MHuv5wRI+uItU91rhZaRS
14r3Kt51uq1/GBS0Vpwp5A0p3ZWkufiEVd50adeYq6HUFRJsAv8htuEVI74Rm0K3D12SiZeorU/T
1EbfW0P/EFYRsewc5ngcDUnQ7EqlqqNepgBMaqG2cH8pfxWNkdylijonU02sMdEwrzjYOXQauR0x
Se/zHEJqH9zxKeQi0MoV/armtaj6u0An+TENzcc473Ch0R84KzWsmrxWmw2xYvKIXOiaTzk+TpNU
UaVCIz8a34GeoBRU8pIw3sHaKL6e7XqrwoXR8OrkvIA4ENaGaE7BWGPpO8sHaJUJPTurvnVoGrws
UqniJ55YrIxSXCpOKScl2DnCV9FgkyLEUcaIDFJLwiiZb4548RaJjwNopIN25JCimXr77+2P5iAk
Vwdn46lms2RGVbhTCFllzfyrPno9cq7MJBAyDZrmGJE0dvSN7kdueFg35rvSxG+PcWHIbWyJgz8Z
AI3NYmqPHe8PGxqzEzLljibsPIa0sgNSaoNdp/beLNTbXzOjBBqbw8VJgANoDTIkrzPCo4pGhnDX
9yrx7hzS4fUsj9+UwpKIM8LmEJQtOKcmj3Y4YrRlRAX7FHWQWXQLmVmkyGcv4zIWhKOHfD9tN3E3
W7sVvTuhZ7gv+OXTqriVl+K7mJS8otLNja0eVb7AYyPq2s3CZFw2c6y5WmNSaiK4p5kcVBrv/bCa
ivxe9UwG1EzTDily3FE2RAj31mVwZie5p3B63yNC01ZBIqzz0PuYzbJBuWe2oqBM1eTX+uOLXnf/
ldfwezyO+Q/yPZNVyWwVqwbTVUui5v77ZBVKrzSmhLdZAEVetJKoIyW9NORqMW7lx4oTaA4pRhgy
lq6lxx2IDgu7ZqKM6zTxPrgofMuVdjjqfrNNk4CWbIPRurOGPa/ab9FovwZB/a6MMFXjMY1p3eCX
gTG8j2h8Qokh/LshN62pS0TWQTtTSbCbU830VQeEUkWObwVFa0K0M1kAhRoSDx0EsL+tL/7NF0GW
BJ/0t0CL+ZuwVYM5u+FYFC/+mcBSDUJA+SKnGfJac4RRghI3p4U9OAoga4/RFMMDsiYFM6jtZdue
VCHX1BEdeSXnc5oodzGzNHcgq+/c+PhEmGRslVRV3gLIcLoFH1qpIm9DuDU44XhcTGbbbqLQeAc+
Zm6RQDSLWMs/bjMYIEccTkYVr5UBea8VyWwXmJmz0u3oJxMx667z7GdVbROUp+pPIQ0UYDZC55wo
49gwNl1HAKZvJGe9jPO3sK+3QLae0MgAGIKVe6cRBG6hEHPNEN41ZeDujHxiIyGcHwobkC5iYZLb
GjO8r50PgplXXtDIT5Myvw16dZZoc6jHSOFzgA9pDmRc63N7VfAdzXnOKLWyDZgMkstVsF30bEMD
BnsJHGBrjLMUFsW0PiKWUnRxV9f+2nJUencOXtKRBNPQqjY2VY61E7eQLwJvKyNZYVY2PsGC1AvZ
pSjeUzyJGsb9oTRw6FhgCHNz7lkochk47VJv1GgftjBIWZHsI/1KyEOxk/TK8ZmXj8gtxYZsem9F
wnaz6CunXiPf7bmclPdRDnevimceO9+tLVAL1y0GnKYYkf+jilnEul49ZtbwUirFZ4Hpp0ozZ4Nu
/bUSXJN8E4uFFOZTokRX0+M994nyqZh3kQP7XbOChwCq6tK3DDTLfmRgXYAnLeIAfAHTHS98s3CN
P2V4K6lqIxlN3uj/XVK45dakVTtsRCs1ttTHePyREsa5ML0qfh6j9PR/PzXEPwILODNsi6wvTeoa
ISFfC97fol4SWcRGh0beHRuNkHOPr0q1gnuNvsRoBk96CsYq9e0JrRmHA7OErpnQJU2sFmiHHyCJ
PIPYWky1ZT6gJvPAn4iHAhMcfB7HFWInahYCMWKglrwjdNQM4PkiMPwn1N4HZR5RrCmLF4lej/vR
z571PH1zBvGRNMwCnc7G3wCOFrLZQup0Y0Yd2mpDaCTyhUVfMCHWhENlycFwUKrfNS4BCwyc6CUk
RnL6zinhHwwzYA5a21gbsWGuPAgmkQ8l5f/Xe/5L6XUGoWD/ud5z/PH5gYT17wUfnvGv+Dr5B3UU
0r8MIjNMsJakc/wrvk78oakGjFSdjqijSp2L+p8FH/MPDEYOyXYOsUuanMsw9VeEHcl2c5XHVMmx
s4jiIInkT+Drv0aKr8DBfx9hp2n/HETnFDsyu/S5O6byqP0PsmrlZVYbWomGjTggL8wqoJQif/ym
seL40VjjiI3OCU8CGiG90zo99s3M6ZweQBmhg1MKUhhngr3XTphWpZXZB4hDhEmjoWAN7R3k7H03
FB8YeqrChOs1Fvp5Va2lbxP0KRha9B5QPoWMeIXlgHTOkdpxmYfONWm17zk1+gWyvXhdqcoZgWeM
/69oDrh6tUWU6OY+D1CvIX+pls5UGTujxueNt+EJhzlqE/oTyzrF8uTgkNk3iRcspQkBUzLJx1/j
N65QtTdCzLdlZlrRIk2Q1U1W9jOnC92A84DH4HxTYgjR/ozwkz7RI8grjlnrYQwd9MwgQSpUfaYG
I7qVUis+s6x4VQaveagyH9CnAAsnNVJx20ZYWC7Mx8gu7WfkMiH+38h6HieCQooc38DCY2l/KPPy
CJwTH+GIATtLkHWHFJwkPW2tJMq5z95NzPIZCumlyFmURvk4nlPaZNu4aDboFhB3qn2H0rqdlqRT
vUZKzAqoHJ7tcXweg+EKnobMh4kygyYkI4NvoJQLpwczLAa37M1ukYX9GV7gEeXFqsnVpyIIuBCK
fmtnLCFlH2KfSlFRF5JPnfr6dTKhSxETS3FBCZFUhbOeiMULAYkoTuPee6+d8RAW5nfoSclKVPYD
LSwbxKDTHMeGtco4Zo+0z8Jrlos3O/GSLcYMAtT71iNMWEN2Otg/REmqcNwDGJJC4bgVubcMGAx9
hfhAKzm1yEFXI03dBUSNrW+k+zLz36kSPXCwVSyiiYRxUpwRpnKl+SxWfck8kaLIIjNi2uWO/s2M
43xZlPlHW5TFgikBIQdMTlA9okILvWaBTCddVCA3logd36HPA6KcwNIxku6sKsg2wlNxbE84zPu4
Nh4qtJQMsVWy7BB9LZXS+N5k5s9WZ3xA2TEc+p7lhTGE7Zm+CAioomMKjiftUrMEwpdcrZQCT5Zp
qqvIwS0eGi7obAPlfWsuLQOyk2PNJF4doZ1+T16bWDEll2suPJx9jo8Cv4g3uIpfhtSHN6RwjPde
eET3NqzCtH81dGBqScKLBZoC02ZAORn62Z5oGjgMcW+smBM81aYD30C+IqVkXSpAWgVVjwR2iH7Q
LLzjmEeKHUI+65jT6Bm63LTpLcY5pz5gjporEpycfY7fIDZ0bZU4qkXAiu276Hb9PVQyxMgDbMhE
OrtBJ3JiCGCwRdoI7WoMTQp1VOKMEdVvExfKqrZAL+u+HA9DOPg4xaHwCtUt+h5NtNpSBklm51k6
vAxRlqykba8TTcU24iknVQsfdQ2Dp1WanMeWjtB10N7p3ysuyvQfVFDqhVVWWFwmRlajrA+WSsWr
QoG8zdT6SXcwQ0dGHa58Lcerp2A0i+zUO9kwX3YgOc4RTetlBmwFIp2ZrTBcogXv6b7rYKT5yLTf
OZC7ra3ApCnrEocva4Rli5njYwps1mugBw17wl+aOmv6R3c96w5ix2nHGraxLM34lYztnwHyiYWm
dq9Bmv/scVabWfCJbv/cIl5cOvn0hk1/mxLOPVnETSrpCiXaGqL23u8xU03lXY2vc2GoeQohg/Bk
SXd4oeQ1l2vxVplEuCnBh0O+8oiXZu0lnrkYYAnDUGivwio3HQQxV8NWubCKAPKDKtHhhd/LXHuP
dWWb20hpLAH0Wc0mD6VmmawJqIm3TNs+gSQVG8cmUH0k1j6qBVF4iIR2E8zhnckPgOMD0Vmf6cld
PWn3nZypyLb+EI0wv7vJ646Y1x5qIQqOG9r2acIUDTgfIe2xm9oxATte0iwlNZsUR5TNSg/kkb6n
ovM4qd27BhgXrSd1RdyWgG6wSZP6THe1p2oDbPKtL4h6aMfurqqrfTRiY8Pz+GBwrndF/OgP6WsW
1k9xmk5uH8bAM7wmdtyqbI8aKVJukoMYHnTmcp05kfue1Y+NzJrlaCSEviREYcP6AtnnAB4Y9Ec4
5/Q9aUTj5PCOrYwf/IReZYHU3BqwKuglCdp1mT3ZUWsePCyNm1JrHi2gfIsiMu11pNRvkMTfyM4J
F8zm/aWBSR0obsCigiofCpwBc/T4EeA8p95s3mlJ91iZrHK1EmmTrztLPM7Vwhmwieo6BOK2VJ+V
bg6y6XMK0rX1qddiW5ZWtpKTTGlbULm2UvlA3wu2VEXD3x7m3kKphAgrfZR8UKizCQ9nihZFU6Ll
NCbP2Dq+M0RyXSrceorMZWiS+dMhrKBFfl9rVHnbdt2pzbOtdqRAqD+MlnSZNpkZmT7Z1hotCAV5
e01eAmua6jL62rgNqD+YZkGOtN9f2mHYUP7aln37mQ/GO2JNXPD6Y6OMn9iGYWQOqLgNC3ey3FRS
UBYzekt9ychfITSrcO5DOh2smykNJI1ct2SMlSQiyWhE7dyv6rbehFG0jSpAbFYXubWHHLL2KzI6
TIRogBJW+TQ8ST+8sJS71pXcprLbGa13hK1074/91jJrFk1+SirIED+IWL0kVXv2Dau4E35Enhtg
E6SwzsYO+fpJsdDJgYD9ZQ5q6SYU4FsJISq0JsYCEZ/sgXpPZbZX/JJgw9U1IkzXz8SxtacViVxb
Lg3bekZGGnG9SIzsMxyHPRyZZWfCx66au9mlBeXNpYvpgjSi9N7sswDNDJIosxEPVm1QEFBcFQCf
kaSnZEZ6h6GbQvlyqwndOXqXfJsj/3NLw6N6yXCGfkfUWFRaLL0424F6Lj3RHECanXXGzlTEW6p+
rx6twyVXVfCJ3Xz8BfIx6GxkJ+Gll+mzQSZGyrkU1dOmwkmKpnUz07WrDC9NSnARrqywa5aGMq78
HlUy4LxNOoBmGuVjq3VLRHhrqv8bbwSSBCZAAtZoNDKUoX4V3VwcMddhTKESXSmmzwKIIJboZtI5
IT1YRKbYt1LL3Nk0MxbzTEv0mzDvNkOvPlIhZkVveNB5KWbbzr1CKujCoeIJPM1fUun+OaUBSg95
yFEs+623ZAUOvkGjAsP3beK/N0Y+TPEkgtheVon9lpgNOMZAiAWqcRIvW4Y8avoExe1FyFyooOln
AKq0zJ4MxDEq8aFZQDCGH1NS38dNSSgQ1+qibtNlJWrwidHJC+WqkSVK+G5XcAXK9PJsD9OB6w6B
HN2EmQLimRUx5+rCfGMEGn7TlOK4/Tym1T4YxAPLWhc57CkpvU8zd9DQjvLnWE4Ch0r/ZCRxtUht
/GC05ioQbknHoKPQCsn9K5fYlTrom2bS9irQCdSUyRqB0YslkvvKg2hTpi1O1fJbXyOKSzXl3BgW
Ia0GMJm6X+kSiTcTmyzMmcsFTBFD2zr33mzJRf/OtCGSF1TPbhoe/VK4ac57Mctrj+tkGLWLl9Uv
XhVuIgMaTz37fuOwm9ARBqsehgvGuVeJJ6Gd0dlcEWUmnkFSbrLYOtpl+OCrL2lrEbClMl3XoP6w
VFsYMnjkeOVaG6/rAXPaVLvzNUPtvo/o3bw02xWh+ROJ1XbUvIsF47wbHmhyb7yydtP+p0zx7EM0
CUhJaPGn2DYY9rp0bexWzfjQMdi14UykfJ/NqWlKuGR+yUldwav8Q3Jt7ofShT0LaeAxd/yD411b
7o3JvBswHGpBtuL4XabULSLvUwb2uknNXVo/jfBVC2hbEq991wIH7pJjKLUnfUS82cYUCgeSaZDn
Kf4BU+jKEOEhaa1V1mB6ZnYosOAGer4yeXe56VBDM1AmaTvLIIqpLl6mvncdqmY1yzqFibU/0T1w
7FXVF8yEMSqFxbKOuaRBGasl3kEme3YlnjzowyYyudSiQVsUOAm+ByWxOaI7ZWRCdfVsJgCqFYCy
IvYQ6Ey+4Qq7qMiL6OPd1EJN8PG3wLF12x5UNc40yiIXp/uZy+qz5JIZTYZBQTi8D5SeXAUD8rRQ
kld+ETR4FYZeY512Lw4lHkmgk4oHATw26DLfrThMVN1/1O1gHSfKFsrgpW9fB/3ad6Eb9+mi4yNp
tv6em8QaJ2KXNvAu7RxIzkiOServbCP4rGrd9Qf1TVjg8mOxmUyizMb8Fez6ztHjtVqo244rqRMZ
tKQbDNOdS9dwD9WLA6OE+yq5p5wie+njZCcySBrr1iAR02Eg6cYNP5wK8i97VJmEhEp8ofNIKjbo
JZimjQcXUH2o+Ngt6Ye1ma3BLG/arGRo890wyfc5bhX8fZcMEXjmqPcs++6iTrrUwzdqE+571lfY
Ye+RhQmajsZW1tZ6HKAiZJ414FB1ODBifomicathAGTrb8VEu4kRXWx6DxUwA+oYt4dM83EpK9pn
E+JsNEF42LprquAj4GUt/BRIVFd4jpsmar8VYRLuMjUOzhi8YZVruNKqNGRUQotuKSpJEJr9mRo+
Xx2IiFXeKWfKyueu+KwTrp01Zl1kcQwzh6GgKxr2D4T31ctWmcJN7tvvpuZQjMaDqakF4JVW2eoq
Ew30cQ3zD1AUTncyfXM9SAOzmkzlyqzHVRscuhpgIcbVwIkv0IrRHsJGCuwN4SJ4JtBIGNfB1t6R
DS58mOnSNA4Z+eRSb7emXzO9E/TpSy4cYTiCJVSA108k1rkhQ9Eiz8W6okE5B6P0pXqyoooaSh89
VQLtKy4bkAPj3mzLU2t39iLCFxeJfq1NV6oJ36kEMVh9SzANQ0H5WSApJU5kD/fpgBUDl7Gzo6Kc
7SScnY6e5wB2CMn1JipTZO7J1lHMT6fw7Y1Iyw+UQpfJ8PdREN51in4aLIiRYf1DzTD6TrMiP6Au
oEb42MLQxk8u4k3fdQadlGilVCWpKtkP4Nr8xrrHrCOFB5Oa432LlB4mELCCOkJAgzZyY2XUZcZR
bAjNm72Vm5IVgJ7k21qrWdRnTxg638LE8RfDhMKxMBLHzZ28PhSNX38ME+PeGOPhBbzZHBocp9B0
2gCpoYHLF7IN836xicOAfGJbx27aYylznFlw0TfZiQzE/FzOoYl6XHQ76vN3GixlokNRY7QhqZBT
roI2taigKBG2p5Kazjo3Cjh2mLtZoQRJtCAc2Fow3RgIKEVqWNZEpDLbBJJREUbpa0Q52jU5ZUKL
iJHQQX/aGcBwpRXlaixpU0S2rnxVx/+nFXz/myKwJPlU/7lWe04//l6onTf/KtQK5w/bsMho12xq
q6w2Edl9FWqF/oeqqjQSVJu235xm9VehVpd/zM1HirVSEILNsuGvQq1G4dcyHN2ZGw8WdLv/VqHW
VP+Rs21YzCFMi7em82ZsU8yP/9bIIBbZGfRQClefuLorQVKvmzkXlzXcvq0seBID8ViFVprYUgYq
dnV4tUNBcy/UMiIUSvWsKiRYUXr6aLOeslSyTYFcPkwV1DnmGHdNpKcHJUxUV++SRQzG7NKzDLlE
NXzet0yR6mduwmkoZLkzIy3c+cxKECJUF0+dKPmEjrnW0QcskSsQLguNWS2ZUap6+wIsZB3mNYwF
tDyiAM80acgQEJcdtVj/4dO3OvnZ6PL9Tyv83diuMjv8CNJomTaI1pGw3OUmFYqkAukEdFc9tQCo
mA8WPkAGLiodah03hIqU+WAS9Dh5slgALcomRq4/2JlbOYBki8k4e0runEuSsgdT39Z+9G2YC6jU
aE6Dn8bkAiQtlpXk3mijz1oPvhdJReHU+2YCm3ZFU0JPIqUGjcOAU6C4b1R6dX4zLBs7pCJB+G9B
1bfHsO2JCz03H90YogxPhhVFo8YBcwH+sihnZaNBgnbRviR4BWTZI6swFUg4GeDljNITobc98IwJ
Vd3biArj2BTCdZhRk4z5vRg1oFWyIJu0oI5YsLAeKoXclR4HlAbXlItn67ZTqi+GVw/Z/jJCHRFC
C5YBKRtat55syPcAJj2XZGt1aeQe41TGdNPDcogDKwGRQ99z+D+8nceS40q2ZX+lred4Bjj0oHtA
rUXIjJjAUgW0cmh8fS8g6t7IqvdedY96QksQIIJJgnD3c/ZeO1rRDw5Zx+TtWnGt5ejG5bGChnf0
I/EuREq6BRfBFr3G1iC68DQ4VonCDaSdgTjcdHrK0KX9RNF6adW+RkXlMGTkK7ale4YI1SJ15+6o
dCulI1Qqjtdxb5GSAlwa2iuZBVWsHVwIcEu/pfes5uj84uaXpNq05Ct1G+gcrt/oqACYHHgVwOOx
Dx5olrZb4WbKYtSKN2LN3Su/oV0duu2pSsFdqLpxp9bIPAQIgIzQ+HfUEJqq9Q5uX+L3hXQjes24
Yqaj1EKGKN9BspQ6Ee8h86FS6jekFoCGWvdHkxf+SQfHGU44zsYD7d8ivtpIGEWnVoULEBgBgBiv
l7sB9rrrj0suLMozlKoDK17jNTsTM7zR5WtI6OQG3OjW11WF0LCu3Q35CDJOEGQRRuR51M5hKLJo
GVM9X1F1vGSx9mIkeXhoG2Ovw/ujh6hE30zPOydwG7YwHpsmTChG5G+dMjNDyItEtO4tTZPrrdFi
FzCqpy1Gx1QXELqDDYbVaJPJ/gbslRpOv827wV5CzNOfa/vEshjILdKVZwfhYOzgoXVJAzHj+ixp
laCdlXG0CGp1WIGU78Ud3XBycLhRLpSh9LaIaKDEOrbc9Py1NSEcexue83FM4bCrvFXcpcopq1np
eLqlXfLqVAf5hvf5jKruWmPi0zsKErV0Jyh6IWB6ozQljoEMJotJxlNDlAd6FtrxBM3+JjgEu2+k
nRPaK2HvuKcxJkygJ2x17XTq02RI4cCXFE0y5R3oWUooH8KOZ2UrP4CtfAisU1Iq1daqFIUWr3lz
iV/bRM247chWXOD7fumFoWJuvcSeTjYUqTuLqKhJaJvMy7aXnaKMmFlAJfCb62rb18wN8WusNaLK
Du4IgtXv3GhrNwRmRNqI5JfczZ0/mitrICDbx75OEW6fOPB/EkPk+8A2r0FOdbJuMv0hjr1l6Mu3
rEGhXLy3gJC40gBYeoSlIGhQqeT7lM2ilOKKHqMkiLoGYTXG8ajTiFYek2OGdpDg+G7bOPWlsDpr
E1gjeo8OTHtbdNk5jfv0NPXTdMXc6HYI2KssuEC0BDa7o18Mp9BxTBIKpPlM1Jx3RU0Ed17+mjQp
wZhp+Oj5OVjZl8axG+J3BAZYWhUoB3B+RBbp4j0zn6hH9VzV6ywhj8RhvbIT+Yjr3actH5f271Kh
Fuo4sX0EUfbdCq5/TAz+C1GNYLz/J02NI6CxO5qguIziXjjMFP4ccAHJJ0am+Oaqq3xQhiXKHhN3
HNh8q7xaGSL2SqWk5vjEYxSVXR/76gM+ccfXBdAYstYOiXO0TLjNLz43pchhhj8kdh4+sdosUiIt
IjtKL+PQBv8XcZQ+iZ/+kAQZwjKQ8Ku0l3nrgkjNf377vhmkI5TzYFX0/IbCUECtNUA02wRI5MK9
O3n9ezCDvW0n35g/YJbRp8sj7rGoJD/ceHwruqudlNaSfhtFp8w7pwglELEQCKAWFODHBUMVZULR
gknVg7c6CI8M+8vab9eAHlZGdDdiEsL+/fdi/IvWafqPaZrGHEjTdZcJ1rT/j4kQM7VGTyBWrDpV
22le8kOHBhlUmbLqcviMHnJTquOEVZv8dHTM30EixNo0wnSj6cPDRFAiLDFcl7RFVya6ql2W9Gdc
D5SgdaVekODIVGjE/Uejb5djqnPIESFCVFsqdSeXiVfFC5ET1YSNI1jEenxKALWfZee/cjsg/yrl
2lU/QqnZ66Y3TCovnLZhvdxECEhMAUpxGPAyWtTddHv97z8fHKr/8s3rGvoAQ6AP4HaKkWSSzf3x
Abm1L5Uh8fsV7e/wNsCEeumjk+Z/bxsomwvPOkobzgoNYpqTa8Il0I5EU2XDyodfIqhgzkb2T6eW
qB+rXJC5kYYsUKgvOTa3u4KVOTNl7vXUm17tSvyK6G9cA1/aK4c4v2XTwrZ14oPnNO672TjwOISj
77U6D56oWr04sXS+11GOaIjJ9VUJLYXGXRIyPSCigA6bfQ29NF3V5Okc+u7DDSIKzQqoT0NI/PVw
NDddWLI2DJxyk8sh3qsab6y1x5Njh4jZo9aEnNdcB7smFF4v1qpF7HoaBebGGBN3MSok1LWqf8B1
SY54asoLHRJEs9nUHAN6SGtfbMtJXK1UtXNKMh+OVtvJvVlUzr5JUUgNVMsOiQZKTZmk8VkAG8Cr
uTcLi/QM/Gx4XMJuE2iyWzmKNM9GHxKfMlT+zTIdoBWQPpaJLcQOwTr17kZRXt3a+1VFBCIkmYA/
E/kFpGHaNnvTE8rB9iE6p+h+s+73v79mhLD+9aIRGBss26EQjVjKde1/XV4YKZ4ZgFdLx1ScZeGh
OAgy81DE0lXgEsEhN5hV7T63pfHTkk2ziBNz2CpemXuLsmc5HsAxIOFE6W8YYYdb1kzt9E4t5AlY
AnIMSKfQ128MFdYTHgDum2HbH9H3ko0whK+VQytWBu+M17iysZZv81IM70gVBW26Q1GwNgftU111
4LjXYC+L8DUiDHA/SrQtC1MN6gvkKeqsPshoqNKXRKRyNaaRt4paV7/plOI2SjUCg/X8gfgrWz1h
OUGGGEOhQKTwADdDO9a+7dwqzDlHvhkKtdZI+X96jq8JpMpNZRg89DAN+f2janfIQsWjUOzbPJpQ
az5hrJkLo8mbIDVR0RzLsThZHX2XSvF8+Gt2uxzRYSznvNlQHRp1CcdnpFzsgyrD03gy9fYm1Zxs
pQzFsSWXse3pFz/Q3JVahNzUs8K/lom90owRLbsJeJBQ22wjAw8HBamkzAcgjpXlsEFjXEGqjug6
DdFBwONFhmc9K6YId1afRCcmaquBYI3DvOVKoBeOC0Nl/pog9odVhaTEx0KC/cR7wNMwrnKZtRDg
upjhGYyzXbL0wNY8nuCgdcwv6A/W4DclhZWXnPFjQbbcz6EtxxOpMz2xHJBzlKB7KAWTokTDwm/5
1nKI0Kp7eAEoqJs7CkbQolh2LL1QF8SMKiB4I2jBmMOyp1xBvuO5jXuH/bYH/lpdwcpXVyDY0coJ
YDukmXlkxodKUlGeUjX29ySBNHuSWUxUQYsOvC98GeWR23x61IY4pbCaEDsyKM2eLFJWOnHVEsqj
WyeNptmiE90L8OW0Uny69nm7a6V7zHxTW+WF1l9jJ/8OXqD7VVWV8th7BXfIyg7PWjfytkv3hLnE
ZTTW4nvbZcdAIZLJ1EHq2k6V7sNGeW+YRj6UkYj51XsmKbgJAnromweywIZlHuGHbsxxXwosJF0X
HEVTcC3SL40d+eiSg7vwLV0+Aad9LxS6BSzwgv3gOvliQGB4rPuSU4UEaNO9ymloGHJH2WlglVhn
L24YC1YdrYf4nTg201QPVhMgohmjtN7J0nuTfDLnz+fgoC8CL8DnnlW2uvNb1zis1LYYjhgChmOQ
q2jXa3XjGEcZF/YD1uUACqD+qmeiOrtDKdZeHlrLWLNzaMbSUndWpp/6LOjPzBv78/wvp4nVrZHE
b5iJwEqnDJcGUXJn5pvGpW8yBK+hCsdLhZsRyOweGGS10mW8JGkMzqjNaNG09Tf8WcjZ6JDnRZ4T
AFrgXCK56vNIp8YUXvruso/f8RGp360YAh7mYfUQhQNwggzcM7ki74GqrPRU3bqIe+9pn1b3zqzd
s+oOW99P/H1STFKoRs0vcnooe809ZUQK5AkgGsh/lzp15aOWAtvO1J6cBHh2OwUU4mJM0OGnLmaN
RVPX+IUgqEcj9f3YgrLZDG4f73KNsYQSJjo3P4ovUYRvw+gT2jcMHCevFPnGq0mTqVFJLRNhu68e
Y4mtyuLdrsnd89ubEwz1AzLr8GYX9YduDeKbllK2Biaa7LrR17/FcbEvbdt/akJ3vIRuj4JpOizz
XH+tGVylZspN2xuECYCZWIukBzsLsAk5rdvdmK51N4n4nNZz2EG2ZUcsjJqoIvVbqYYIWt2MvYL7
CYOjxEqPUeRiFSQ6mb5Ondu3nHSREP++nZ9sp91yoNYbOoO6ZvJlHE2FvFt9Wm5V6ageIxKatlh8
bg3x4WuaJvzophzh+YEYExaS5RQf/PnP+dl5W2qFWDMM/swnbf+QJ+aubozuKloWheA+FjhTs2Os
q8ui79s9HGMF5IEhAM+1xwYXCJ/YwqSFuConaUkgyL4VpYBeL/x4YUr7XA/1eEZVc5TCM89DTi+H
+KFCXQhZa/sRKM0zRJ6DqhMmGAoVDQeSk2taa9WlSo7zRtNH/dFswoOWltktqEwy7VjwsU5jLWaj
52tkb58tNXHOfuB8dEbIOplvYSu6NIWuEI5vmfG9L7z2qvn1e6wP/tntHP+cDQ70D5w54O90QJg8
IBGv9+SgHKLOsF60DPKqZulEaJMFVAM07asMhaLi/axCUrYMK4WrpkX1UaPTHjbFyTWjjUgG74Bp
zKDpVPgbqqZXT4ry3fUYuBuSOx/rIjYXRpgwSews1tAD9J9l7tMrtJAlSjopZU42qxca2eMg1N9U
HuzjvJWSKrTXQG8hl4+yU5hZtrFzay6KprnI6UGnarNRtcSGGs/mvMOUwdXCLbeNILbv5ge34j4p
Ylc5N2CAcvfZ6WztqXIfnZ7E0RBbMFJ5bntFb6NLEbO4ut45HeBBN8x/1AGc9NFeAPEgpgLFxSov
k1vTZO0zF2Wwpn4qL1aQlXsZpQHDehTQAYqjRzJbgkOOkwxFnEL5lVLFrnRbMrkS9cGWJOph2RmO
80ML/ngjfd5yUp591zKeMfo5qFk8pKwDiwm9UttjV2rQPcssWYbSL26WN8UAZRmI8oFGqFc2HZzk
9l3EZInLqBm4fdlLS/XuMKytc8nIsqGZDY00sEyE7vue+viLQ8am8E35bpt4W11WMPhHjmSIJCeq
kVXcML3uqhxDSZOdR1zilF9F8x2G/IKaaGkqpNfT4kDo9NrAotdtonNgy5urTJXnMrAZWgirXUWd
Wi6hqBSbuocgMxDTSXmi/db1LsoRQ57IMi5Xw1gcHQZ6xskmeNRH11n2UUhZj8knqKyAz8GN7mNo
M0NOJhCzaa3d+AStx+ZrJzKnhYzyXbRYzRR6zOQMd2cCP5sLIKHmgh2QugSKtyrosY/ZigCP6qab
URZQ3iJV3AuGgX3Gb7bPW+aHfZCg1DXFga5buiQlKXkJDCfYKy4hlVmgdftO0I6Dy+ceNLPce3lx
MSrh3bJIerc8VMpT5vZno8EiVXn+Tx+GaOtU9Q9CAKaKd2E/i55PNB88uWFIRY9YE4phUU8lnLur
IIZ2zqYl4mPRu4mCmizovg/NQ8xaT1fDW1dXxkZ2HWO+R1ZGG6HNwodkwTy6qNizt66tGMvMwJM8
gtu51VwHO8/OtF2QyeJmOp0OgDfO3lUXd6Zr9MvYd80rHr4XSFDdN2OWcmrSvBFEEq5jv92HJgIg
Jp36rirU6ohspt3XqDUPsKyzg9cCB1Wt1D+mqUq71tKtY+f5FXpHpJm4ddvlkADfwP6ZYWVkIR1n
/bOhy24fqNJeM9Zm3yP1VhUWyuNStnALexL1yDDZlNAIVjhjsNEPkgpEZvL7wuhvHdQhwtiDuHyH
nPdx6mWwMMu+Q7of1gkAVhb4yhpxb/2A94upaFHtUk038emE2hszUHRvRfIYuAlQR4+viHE+2cq+
cu5YPvZ6Huz6KBeXuNW2Q1O2j1WpgBVDo7XNdb5+jYvrox7R0Hb5x4iO91ueaXc+IuJpZU1ukzrp
G6XxyoIQHrFYmVkwEqsNMxEB+C4io7rxi/BN06bOb5C1Lz3iIiKyJtv3WJs7EzrgOo9Sspds4ycw
G3VJDKJEVem/VGS0EnCCJNURyLNGRrMxgbLsqRTR1bx4Tv3ih+qp2bco6om4EGDxdTn4p8xTKQ+P
bbOqUu60SlaBeK9ZmFIj/sY8xnmyMCjRpNoWUZe8VqV2Y2m/H9JwuM0P/tiNB6PrEROMzml+GIpk
kRQMWH5vdliKPAq6Npk1pnSvPiZ3gE3F1nEyRrTxMHiWe8T6/5Saobhb0IN2iqcgDKEXsgo6RI4o
QzHal455yKQ3Lh06t0cqALvKGepjJLrqWhRUDZJx1wzWiCFnsC8NyZQwiQwbU1c9Hh2/M28yiOgc
URzduZWKg9T3n/g+6IxM8QOIA4b3vpTXKO/qbed3Ge63vt34Fv7yGL3hKTXtYyin2MfYyk5doUUH
P4vErkidYp01GFNV1P1XTZ8iqxrPepPCIQoe7S9lYMT59GIakJVe8UPRx/XobtQ6sB50JNnPVb8M
+zdpY8vKuxY5NIE6aJnt30YZAcsC+H8VPTTl2tj3NWgHql7uo4F8ZG2b5Jj6QkN9qLXu80hgc1KN
4RNU5IPQUACYISMG0RX9qWgp56Mjk4s6S/NtYKbOi0X+67If9QQdUjZMuS4sfEbm65FVJSsDELjm
qT7iEq3fxC2Iwgk9RefLWXRd36+rsHjtMwIbPBzma6XN81UO+OxGdqLEyO0WR0mgJabMUSzRwCMy
86NbM2jhbXSI+kqxpieQqqIAZK5t+CiF2l47EAwjFir48Z0qeqoHBEbUMM++ZVOku0kCyIsfoTDp
hnZrWlwfgRciC83qwcKWgsaaSiEqtEb72aoPStbqh7ZQg1XuGGTjTQ8RRkFVR+KlKmlz7FDCk6sF
kCMwg3aVoDujOtilR0/iF8A6g2baIXZiU4aDfUpTQlKIPrq3ZnHP9Si6laWzM+0wuuRxdY30BDSA
j2KXcLHo4mtVdKEH0B16NKV4vnChaSqtzg60Bhok08A6RjMDt17/VA5pdRUeHHTADNBOaFyBScVJ
wW9g70cdLACRY/yN1rqmysdKG9xHBD/8f+F7TNKU98DNnEMSC/sQKciN/NyIyEayk37rNNkSbWBw
MMvWBjJM3AkS1BpvAckwkI/1FwBD3dqjOLxNxgdQYPpDHuZOv3CltXWxXC4BWctt1vr7sFUqQrla
sgtSuowxo9ZaZmRb+QZAqkjp1KVlme2lNajTF7B6p4yx8uzk1XNGW3EKLxoe08J+7cPUP1dKkQDL
h9tAqaK/WfuuKrRbMz3M/yIYMVsUiR7+sSOFR7wpW4uG4HScOajajQzO6tR75tFOuI6k4wO28lx5
R0EaXbASb4pukPdGpwVtGDRnWxODh2mL7kFB+LcvUAxtGy61F9CH98ruy5+ywOynkqz7aHeMFzVp
w74X046Lo/xiKBHe6D5GcedlOepKYGl9N75peIt/C3RpKG2zVyb+KNuw25Sj/TPD3MOQVSW3zEA+
g9zAYpnqBs9Dmv2kUS5/Ieo9dEVhfQsMN1jTL+lPzEczd2A5RaSulQf6G4ACUnK6hIhvRtkXGSXr
sijMB2oIVPsN/9L7Zvia6Q6CFw2XUBLq6qVGyUdygrJxdfJoq0KgJgBSuo1t4zp0esjM0KR1WNT1
T1Pz1r0aVm+AYeo1EeJoprCrIY0W6TMxm4Qa6fyksshNno2eLnw8aCMlmyIF8kpgCikCq8yojW2Y
FNlLWFFO8c1y2JdZlL+wVEXLWVfj0TdVuR8LLV/mRa2sRyMrVpRIOxAMwSN0sxr8LPPUAFv8g6u4
xgMSAiPWWXYocBthtJI1S7yh/lMPaEHiAKKJN5SoAfUd1IZ7X3neqjCrnZ4TWUOTl6a/QeqQ322y
FsM+JA2EoYr+XucfFHrPzUht0O0N+EAGRn9uKuMEn0QGkC5hovwghnPf7Mu6etW9kSFt6H4aBl7e
DnihUcgXjE6PbUxCtjV2q6YnetEx/bc06GFFilosDA0pc3lCWnC1fCzTrLV+ZvGjP5Ii5g+AH3TW
B32stfgISEPw+gztE3Feek79iZQ7CnNAW/1nrR7e8PYjM5eETgpmwgMCfc0X16Z1vmXVS6oSKxzG
SgCJEVzwdEQWUupj5EXC0RIAlYY4S5vF0LvmEvEwbFjSLrnppUCSQEdkqU7ZiPZRGta/DRcGQmIs
XctSUfR1Bi0ibsaRvupTlFIsgmJz2JmAU4x4nU5sRVY71goi0rVCrUbzsPKoUhEvPmU66YW4OXw+
idc9VROKyPK13yaeA1h1G0Pj73iNRbpuHZ7M0AZdbzMOROm3KM0oVPahvUrqR1sSIWO+okygh+6o
L5hQLhaFKgcf4hr3EPmyjFxCY5VWN6G+6fr0Ax3gLqKgs4KvUEhuhaMNYc5GR1+L8ozI+keR3q34
xZA02ZE/91vCKfhcwCS3nYUIcOwfajVG2FAn7/WYXigq9mt80MS+VmA/Rvtc2Q7GqxS5lqxyuS18
mn+FKQldTn1v5YbZu8kvOOrfu0Ejo9otn5EpUjeKFBzKE/W6pSUB6GGw1g6OCdJPzBc9v6GrSNdW
ZmMYz8jsxkqN9BmLntuGyzCsnJUrF2PhcY10OrR2/07cdb1JdfsXkubfJkhEeE/yXksWSFWokLRl
barAhr1F3bvX6nohlIQrzxrPfWhlK8Hvlz49X13gvxqkIywzq/igRH0UTkwLBjHcghAtr1YNlMNE
/XJjOiM4X8dpgI2uI0PJ836A12JOKfWY2q33rlXjo6UZpC6oMfmLvUv4Fy71APCQb/bvWswAm1fY
4dTRWCCE+haa2dHVw41qYr8A5zrC+UhXhAlC5IdFg3H1rlXIewj/gc9J3FxWcfEWfb5kRkgUdYg5
hozcQvXBgCVvvWpesRzCyJzUhMSWVEwiCIoUw0sOXMOSCiJ7rRFkO8hlJ4LDGI4aRW0Su2OFKZPX
6M1aav0LxYMQqOixb31/XRsuIegkYVAPykuIVNLALGiXYqWQj87SX3GXKBqXtqH4hE80+4gW0kJL
fR8cw6VXSjyLzoHQtR6ED7dBV2DwMhtY4aWf4QBXrHWgUI5o/fKJPLJfZSdfHNbHNQHNCMBowkCh
yBfLtKiewOP7O78KxdJUVLgBlg3vpbOfdVd5NxpWsGgu/A0MTtIY6FiFVKpQBzD81asKTsWSe2O7
UtUcl2Hsb4nZAqtGoCX41BS7GZUa6BiAfjG9OpAISLJDCtXRLVDkLlTrnwbBMxT3GjSxtnxVJrmq
bdtEjI0u6wD4qzsFSIOtwCa0jXvS7SnP8UknaYqiC+KWGBzYbMEl1IPXsCGUmMyzoCEtpHfJ5uHG
a0NRoYcOWSPVqyXgLKbLtrtVmzJbx2bCl2ajgOlVikgjNwkZd4ua2qmiN+UiGTroB/yukxpZeKPp
HzGZXFWo/QidXvBGx2H1qhu4bjD6aGsrGL6N9vgIUcK+9NODUbfRKfYDll9WyKSc5nI7KaXA3QY7
v6HFRJISegQka1TNH7F7oeosUK0XJR8fcaLrEjBAzRs6qTrKcCMIF4zHNDdyFl1OUCyHmpPkxF/h
vsu20uZnZUBEWHq0bvrBHNakxfhLw4fmLMCAoaHeFRDjC6eI1rmCklTU9XuekBkUCeTD+E6RhCcH
s2VkbCkiLaXf3zXSQaKhQRomOu4Upn8vneAlrWwXW2//3ZeU5p1pOOpb66HzSbkwCF2ImvYxEu1H
WSbonJW7jjcIi1gZ4tXmOrZYKNFo68zsFHcWxFavGjGBJTi+SWw1omWI1ByiXVqvc1GeKqZhY9jH
m7zsqOEQZ7QYaZes4UcwzEbOKkKPsSSCcUHNHLpgROkqcT5EX4DhaZuz2anNOjbig426eMELxCIw
s1/WTo3fJNZDiAuFu6gTmgQxyZ9cV6i2SHkuie9R+mjv2WC7S18Ym+ABsT6/727sTlbT+lxeJhUv
FPPkmxOQmajbhAL0bnRJU1CCkNZDDfqnKQ59UK9hegw7Xcrt2OD7CImKxnzUr5m0ocfJuen3Dr1k
fRwZzFif14rag98SvxKg6qumTDQin/oNza2OLpMablg8Qcyt1ja20hajK+pE0W9Dd8piYpRzJ90y
VfR1U6dvSjO6i1IRCkfHmLpgES4t28O9SAmUO2tn8tsNlatBrkGjDQxVFFRFejFffDi43BZ6dZ/a
wbJMM21dWXTVhBmcaCvSZ5l6YmZ0zm0mDiraIz9LYC6Oyu9kut/4Kmqkpu1WXtg5hEgmd69jBMKN
MazVyFvSMjh6euieHR0Aeq7FO1ULMP4S+DUCstzVEYwu+0NRqZbR5aop66wjvbw2eXTv2hTRNXrr
JUiuDJ8DviQcdaHId7pX/7ZNRPNqhf0xjPMPPF3tukQvvRmN8ZfeoqVC+P3DNr3fvpNqi0YvASV7
r3Yf6ZQm4w/NXbcxZvEuQ+JXtL9LK4YU6BMz40bDAubk0amHW9sP+IUs8kQH/0rYGcvenIyN1FB+
2NwgYAz4T2bZUUgrRLokJ8Rd2DUXnRmS04MlY9fl2psSaz0cQXkpApXLuA67C0NDOYRrFh3lsmOt
shQB3Jk+6x+wqJIKSMbAufY90DsxQbUWozJhiXl7RUQmb0Y7QRJtSqGZcP0rYxuSV4eKmcMxT35n
nEqn897g+PYEXfTpXjMU7ZtB8JG5BQbgv3eA0rbYuK3NvOnrhKcKK3zthzg6xDT6VgZx7WdfA9jT
O/mDCLWEhB9VOQFuJ8Vzek+6iJmyumN37QYlOeoFNkUPgAmaVBdIvaXjYyRJnBmMJAgxvJJjrF9C
mZ7D1EGfH4zjGlF9uEe5H7857aZW8+8q1ec7kafOtpY47N2uit4bREeu0eDkz/IPZ+q3Naq3hZ9t
nuctU20/nxpD1aQJRS9ufqr666h5a36evvznC7+eojK4pRNq/XGu6SiVotF5Pkq0Xrp3OxS4QaeR
wxe554EFMRcnFphR+A2yDbkxyedixhnLewLgzehJ1nTdap0P6kj/0WwpYcUdFWRMoxoxgaN6UTUl
v/eobu49SuI4T5w/nqqCKUncBkYxEBn19X9qTLFtfNv+fGvz89NTtt3Z59JTwetNb7Kbjvjjs+GI
LKEtNP9/5uctWpfzU1+n/vuFExFhkzkqWIu9N33cUWBtuJeEl/n19vRxExi7ZY5NA3j+L3foeFW7
ZvbLeWPsCWc38Jpgafy1+fneNLqj8975PcznVlWUpNNn+nkEtV46X2x+vn7aO29+/WemI/Bt/PUC
P8JoOW1+ndKjJeB5unsOJw6fbFK5RVNU33GqrBWlqS/zlupDQUg1NCgDLe6u2dIxJANHhuotLZ5S
Gcg74pN0w+RxMimzGU8PVGIKwA8m+qFpM4H3gw1VMrs2A29JOizBpeZY9JtqsozOxxR4Be+llWv0
VyqDhSMv+TyhGpqbARbm53Hzjka4rHpUIvG+/ia/CX9bpWr3+dy8g4URlNZRwfw6vY/5IcSQso3r
CiHR9Dfmv+t5MWoNB0vjfMi8I+/SHuTdkP7xXExKy3ag0becXzYfPMSOuWUFQ9/q77/hjIG3LXvk
bnIocXMyywvJ1MNkO79uPn+k6OkucxzCqv5+Xafkcpc0OKC/ntNd2e48YlU+Xzvv0OtM3Y1RpS7m
U83PmUI1dtz2hs/XzjucwqZhZrd43KePdz6ujOj82PRb/vgbtVTTfTcti7/+bgfRe1/oBE99/Y1o
xIOdCaBQ83HzDm1s1T1cHqSd8/cao7fYM6Gmg/D3/0uXjbcXKS7xr+eobkUHtM50vufPqAZagVDV
+/g6tSqS+kC35PfXq/iBDYesc39+PQUDQyecNf/x9T4xJziHZtTfv57S+yI4jkH99nX6gvTHY255
r1/nymi0HBvKAl9PyQHSCFG9mMH+ulwoC4mjaniPX6evPNs+Wqnx8HX6MbCRt3vq58c+fwEiDrB+
u9Xt6/R+SY5QKvPr17kyLNzgGvOLzl1kyaSYVTouDn77T2jnlCdoQAfFnQY4Atie1DyKYb+2I5Ig
duZxS6ZYllT7ea/HVGuN6k4D4cHeAuPAViZuu5r3GtCSDoxXFvdb9o61G18CRbzOO0EvRg8aS4BG
q92WBinlmrStHudDRdncIAJn1/lQ+jP4tqpePc474QshFcz1fjfvDUKqVHT//M/3kOlZTxc6VJbz
XumxQqZmQWd4eg9hmGdXN1Nv85ZrlfKRSvHi8z3ErLrURokfoPApT2Y6vE6+58t8nq7oMOpFnpgE
hsqTDPAKFy6Im3lvm/h8BK0r1/NeDZUHjj0M4fMm9bLhNBZoVOdNnfXprUutzzM5whifHMye88dA
+303Oqny+f4Iy/qoRRYTGskbwjmYLQPYVPv5NKUYgrXLim87b3o+iUIWaQireVMtkuzA5Iimw/R+
+d7Gc+cp3+etKCi7exWWm/k/Oj9lF6ca0QEzvVHH066Eq4aW7TtiqKsl4Ab3KcvX3mU10GaC1awU
kBfTYK8LAmtwDGIV4UdyoEOvUSCv/KNqW9aT4RMoHJG1su3zxiIng38pda5BcmNzPm5+xbxZ93l1
1Woao1pgPZWq2j3BhJo35pPZbnLKbcu5zkfjXWrRF5rNcZxPPU75ShqGxPkFPR1HqpECbd50Mq2w
hoOcLOHz5hhq9kXR/If5TIqiIjVALD6dx2zrT9X6/y9HH+zNnzlBDKEf1P/7vwX3T+/m78PAjf3j
3a2+19//aQMDOJWqO9jN4eF31ST1X6Sy6cj/153/g8Y/Z3kait//63/+zJusns7m89P5J+KaC1ft
v/f93fmD8j8d/w/jnwahDdGr7VqOjZj8H6Y/9T9sU8PsApxNs+nSOH+a/vAIQh4laQ1wGpzgv01/
wvgPw4FKhJYWsx5+WfF/qDuPHcm1NTu/iqA5G9z0HEiAwvuMSFsVEyLLJD256c3T62PeVqMq8nQm
WtBEPWice+6tCprNbf5/rW/9l+hsGAv/1PDrtoHhTfB/hg03xbj1/GmyiBrLZax5jZbNwgweK4rz
0n0lHFqf97W/ow7+zThTWoZUBEsTlvtUVUYsJRSc1cQKTuWFZdJnz+8QRydrzn88x3+ySUw2iD98
BvgSeTYuijLNsCxLvxUOA5yJHEqPJIwkJYckhAdRumrIrAdKSuCVsooVsPQTlTAk9ckWM0v2Wxk9
a6RmGVEwHwGa9KE5t8r4haPREt/fpjeUq+NGx9BOa6DbwRfXLD56KVWE/Rb2CN3kIYsbb0Q8Gphs
YwMjFzPdMGzwvL9FwQksoznPPWeL+u4U2r47S4G2zdueKkO6+Py5MXxuHhv6/GlgGRR4NfvWxcB5
qu1DpACLgvI+q9ZjJJzHqiW8VAs8vHI9fqI+jGef/yri/1tbC+/LFLqu4hHA5aqr04X94Q4Ys76v
oY1nC9MpykdH1od4dP1rDZB6PuIoOaOQ9zeCIGCCAIlrBQsLpMhrxWKwhuyFD+J7q0XmbyT2OcyU
jITM0hpRQyCr97VdmCbbEdTHmHR7aIHHnFh1KDknZajXEdwDBKz3aZiflSFfSzM8WeDgtdC8SlVu
c8tdoRvZwrtbOX250gYqfXIlfH3judrWsrB+Dauxd+akHpP3tgxsyrvuDNPbqpfKpqaA41TNVjPz
5Ugx2iAn3M7zg+iqOZKstVVEG09BldfrB8NokI3DVY3VTTCQivMG/G6VWf6d1IaT6Hc5eplx4HAj
yUDGHOVlwVo0Bf1Gba48+FVw37vZgc3sXvc97JsshWGycpPuEo4eLYk7xF2bAKZU5XSEynOkFUX+
OIpxi9JzqXPIs9XscfTgjOuUksoS83qIXhTHF/ysB7XsH8I6xcZlbe3auzYCFgD56o0RrjjSLFVD
rEnjBGvc71PV3hJw9yCpGNYUrnHtnIbCOfmpiYtNPkpnBNU0/DA8a5NrKW6PCnXwAF4PsCh1LX9H
UCS5kdickKvM8fEcQWHTOUpo44546GKS/fotYXcgyOjQ+5jdze9JRaZA6Z2Ib8CO0SwrV1vjiL4n
P23uJujYIeLW3rAJO3NBYDkGMcQLGsieboWQJGwpQ+prEQ5PqWiXRhO+FIW+7oP2KSjkEUwVKFX7
TP2FnDyqixTOoCNNNZa2r54Sg6aNZtc/fS1aO2V5DfImXg0uZfe+tRduN146asSLMERkXOdhubMU
LAxEbT34bOZNUt+lcnI0b1UJE3yHT2JbugKMu7KSknO/JZ6w6gJwGp4o7F9oP/5sVApzlX9ngBqL
E7j3pBfSdXNOnZq+2GM1jwltpz5ugEikTmjxrAzrqJhXznxL+ACUsQ2El/zF8fcudRe6P54T0lJm
wGddYDHoRoryd1LhN8upkFfPTjTsTdRNVt1trJp6WbwOJvQCG32Ul/RCmqUeOhuJ83xpGby7tgHv
3ADqRAORHzyLOAbXfqVPgBsXWydNE/QpVDJWUzPRacaDL/W15Ta7pvJWjui3jdldlAqDNtV/H+VJ
h6GzEYQwhBsModuQorJQ4nNlPpp6sXLiceNUQGTos9VFvytUe4OKcxZowbLRh25mDuFsnOpMab+1
ILKbEd0bzlvTojB2/bYa+PSShtICbet+2Hl1claDbl/QNVYjbI8Imxyw1Q4bVPuAm4OT50HraKgp
2sZAmlST3hHUBhMTwseq5UjkrgoXDcuIAqRoLk0ybGlrsSNXN9P7Tam8kTq8DcMXEVCmLyRKPjiP
o32KkK6XdbuzDDkjUfCF0NCadph9h3IMjx6HZOu5dn4ZubWoQi4de5Jj0g6iXjC9I4A+qzgEkZQT
wTSiINNleqrWbTOuaovkkKi/eH2/VYzkUCvrwbaXImc33zVLaY+UH3UmDwIf+kUUY/3ls62H507S
9q23WmNsOhfbhRbdo/V8S0JeZaMbvzonv4iaymoctQvUi8TGpow+33ReSDt/0Gv9opIvMBc51dnO
j3+PKqkyFsYt3y+6RTVi1cugZSBr9UgElw3Acn4qUw+j0+8C2HsYmDa2NIEKokVHHDpvXKuaS1N5
pTr9AEPpLHlmGG87rJE+XUVkVyezz95sqIpL1CRHRd45k1lIG1a9EaG1I38P4s6s9FNCoNXsQZAj
2Bvr2E8ehAJDkxSQKKWto1erzPBpYyaUuqIdkmGVPn38Eqrak6wJS7arZYuOiqyx50pJlJlSJydo
pDM/yHF2VBfcrfuYMsCsyCYWefMtUGMmfn+DM/Fa2IuwYT7AfbJWEGcuHBmHqCarXTc6NTHCFQ3n
0FbnKmG+czvQr6Wb0pB7pOOd0yeFp6qm6U5tB6ShkQCiw9Orkwpk2NQfsAKJThwXIpLt+funp+jq
i5KUvESnItMThNB0ek5I3EnFY2uHb16aXHFl4hzMkXYhgy7zZ7uSVzSvq7DLHrI0/lbY2EFaE74I
9TK+9qk1ZPFX+bGk1RRo3+nWFAT0Cji0mNyIWHdm099hIrad1Up+hTJ7BU1JBsXr4Ae7hJCMmZZy
D/B8Ks7dUE8wUd8pbnWxM6bcAFW8oqZny3AfnTx6gxVPfZPsGDgCx9KryWfAkT/QcyuCN7sofld1
sk0m3hTRuG+NVoONAjFfj2a8yOEOgHf5XubxntJyvtC6ELGW3qgzW2ZX4Ck93R6wX/kJoUyS5G9x
tuzySs6nJ5XpUDEnM4rf1zxbm2GdpORdRBmMG9eAQ2Ymb3pkmfP3x4JaGTu77i1b+ickNEM0JpCh
DbW1xN4Auc9f+iMHQ2FylyGSU7YYd+jlIAuGyjN4RMQuqffC1/Oj6N0KnCMbVJN2bMgmVShweatm
uLfa6KddG+N8QHsH3iVeaSbezzj7mbUJwNghfLMC/qpa4aWbNpOzcGg2tSZPsGRUevl4dHD7oPXg
fVqix2XZVh09qAQ3I1r4gU9g1vgrZH5TIzc7owVhSqUZKwCy+4KZnmLOFeIbAXouemrN+SVC5QBD
v5o1JX9p1IRv0/PLJQcE8PRPGPm+V2lt8o2g/gztNYymTQViEs/IL5fQynnqpdfMS4+l40KhtNNz
YANtgmJp9toGjT1iULSPlWH9MmR7llW0RdA0x67yqMItn7EvWdlWF6571z8q3lvR68lMJRQ8Td2H
kG/H11UVy2V6dQeeiNODxe2VS2kZb7KZOlc4AGmYP+mat+HDAwg5AkpFfU5piE2Qi482O5VI6OYp
aGKj9YB0MdlZZbltE3ttpMg7bIbX0ASEH3GgWCRklUaIkVvFGmd6NAUapkY3w53ywyToAH++ASEE
dQH0UwZjrC1HxzklPgwNSoboVswQNXO7N/XwtZNWPOtQZxcGVyA1KFeGvLe77lUYT1gP396/Tzxq
j6M2zFS0ejjGW5qOVGfwZm3Slv8E54rtzPQYQkI9afIwmkHUz3s/uw/G7BAg2ZlpOGJBSevA+eoH
1cjPBOC85SVSkLad2Xm372HEzhrXm4bSTA8wtKUQKdfTMaLuftmWmy2K8j0N3Hxo7UsflcFCIAXb
aTZACsHHFe1TgDdzjikbvkpmFBFalJnybUG5Y20B+NALf0lcdQuikO29lfWPwrwaEcuXlWAB10pg
c21LrJGfx0vi44OZXycQsxz93q2MnEmJoh85RW+QahZdbQAWNFyopunZo/U312UEgW3Idugs8rzR
lppKH8hq4cA4LHJWmbxVjoM63mEGZ2yM0+fjVWhTO/nqoieZW2zQC3do2d7zYPUOMX9WOVOG5Fm0
ydMg+RXKyCi6bfccotNj42orsyYRe57QgxjacO21GcQvFXXpyGN2p4kYBhZsiwLTu/Not5PuNMKE
mofqkrRVNK+mvhsGAHIdFC5dmC3DGOqNgM0oYMd6BmoxYOZXNfMqxMAosRw1O3tO+uZz2ps5EecU
4r/wqGsWsgU3AdeDwofBH3ps9tVTYiNod+FF5QHqdb1iPdFkhIOAzDxV4WLtM3UkFaMLGMxA+UmN
+Ni2yEiUnWFpmOK937hEAZgHb77A3W1xAOqBW4OiaRniAkTJUFxAlqABFgPSWtlhJNXYV7h3mJtQ
8AzWoxZZ555dVmylZ1WwhKD3Z8jC4+OJXxUlBAyeXuvefsz7FOADoVfT6QGt7msr8eZMS1NZslyp
hvGETu3UuXeo/SvMiCw0NeRTJWVd0fEwRj80nVM3n00i+dcuhpWYir2aTCYB61ENWKiMAea5BSpL
xJT3UR7D2X2DeJ6AQ26ByCL7GZlm8B6wwUcySH2Pf+BEsEyT8K0q3cfJlq7Ww7wJ/KOWmxuV5Yqz
QHGgjskEzVDxaD7y4dOKSHi6WmI+4hwgrDN8fh8fScXfPTCtU0faSC249go1AmFFb9PHyfbtWhTe
3fSxgiyhIFM+Sb86ych51AgFkiZn+ulP62740OAysqLr9JZqKo2EmVyJ0oNmQh+kFMfQ/UEG4EoE
/3rAiOWvSeU8TrNDPOiPsT8BdvIrvTANVTKJ1yqiov5HmIOya3Jm/1jy9HMgKVHA4wrIi5geTjVU
d24aXN6fsEk0wEy06TZTC6zBiHnS+FVjgltoangNPR8MCopOL3l6n27f/4wtXXh7wP6nsY5z5IAd
8xzzfJGv/+v7MXiHDnND2SiPiN/NuWjzc6LmZ0o/1SybJrCK8RTn17LnOqf3AjOtBytBWYDmQGD9
CGwWK86616LJrgp87VlWXDHOMHl7u2ayb9aNvOPGqHQhAvcyZY/yi4xpedS85jVNH9g9obUkmG7m
ldGBh8qxGvEH08+rq/sW+kFkiIa3CCL3BfnaS4Ce5v0O3m8lcbHXFpvMjHZ2PPEJGXnS4jJc1/gV
ndKCYUGAzawYv0EQ+RGOLBTT9PE+UxAlf21MKke6sRujkSf1S02Ga8H+0hD1t3zUz6U/bN0cZL7O
vidk+/X+QXQmc830ZeZZ+qOCQ4oFnGJUTJIj16BrAn1Oe0g4smflAXfJphx1lH6rIHXRu+ELM3Lu
y4DMipw+bwW5AKiwIfwlijGjOTLv7Ho/WhlWqFTBkzbKYxfqb6JIH6D3LV3Sk7JhfNQDuLCNdRld
sSRRdl5XhzHkaytzNpKyOEeu/8b6cBZsi8Sg4XeTSwcp2rREI4u++mZymPaKGtmGhlnpM8tMl5QI
3ne4bTi8jUSemel++v7fN0bhtGqGAddXPOet/5iqNYEJ7gt5LaTpyIpmORvsigwfaWEeDVyD7XY5
bjK9ZQ5gbxMwV6Yls8+09JFGdE2V6M3EMm/GxaVmGJmp/0YZZd5ZyUGN4jdfae/C7TTZR5qBMgf9
Bp9fRWdiFpXT67D5BgbqwrPk1DTNLte0V4+t3cJvOZqU1U/U3+RJiXQbQDyOq/5bCsm+EMVrZzJz
Jc3c8FijV447vjpjdUlwZQUayTJ4fVEga211nebUnNc/cjl6qZ49k5EyzRlq4T0qqvJb8oinb2P6
auO0xHda8ad76jqMAK+vILP090754jHcyjQ94Nh9nD6XzG3wWoWXaXLJRmCcPVuU9785jLLzNOuV
ZXJtQxa5GIf9CeLYN83OrjE4/FhueoXmuqM8v49v11OSuY8WGHruikgptLMSlIarLE2fCXl6g2OT
Hd43o3k2/EwwZ047lOn5BwyTHIs8aTnXXgqXZXm4Mye8ag54cZDlD3Oi/AqFOQg3s/WbDvI1Ja/r
/XsHdQmuxs7n6O87jvLBdXpb5KYucI6TRali0Ouragt9I5kL3BoWRHmUfRj184FuZn6enkdfxW84
cU8sTbBivCXpSE9dELxJNbk2U60Ex9IDiqbLe5V37JjBrM7a+3n7ND2g9wEyrSa9/+KRxrOgB4Yd
qi9+tR1LaePwDPqaz4l8VmrzrPkuxGYE/4SSJzlqwxbuHpIQ4vQIhZqprnwIhLhgb4nJ2Rrj1fTf
kWoRvHLeJhXQc+YZ9pZNkvVLxfSnZr/NETUPeKqOCqY8gehgpQFAN6ffg2UFMBVYWxgW2UxprOcS
1fGiIZt9LuE/BBXXaHY410BmrYkuaxW2mUDzXDa7oIMV1gJkkCN+eFbBOsjiO7smklLBPmBXToX8
U5nr02qPRrhmDoWDM83aNT6PNWJzVD/SDTcAcxCTBcmrjBXOuibYcKuoqSH2rExaA5McLNguatRL
YdbgpDU6pWURYCigOPc9KqxiV9dRNouKpp73XVfOtCYO94WJR0KwXvZ0/J+Gongy/b78GUTIiKiI
eVn/TS0he9UVMJ3KTQEutWcNEPylyJNk5bA/OKaUgdH9p8EeGwNGjC773TSmfkREbK2DrPoF2s44
dtO/6i38pol/fP83GMz2agfVAaqYQi0toxbxRRWeBtFN8Z8dgjNRpWzNtlXrhtDjKWBqqhC/1FSZ
TdpkJXNzYVjeSoUig6BKMtOztuMNiVYlXk7b+N4ExVrptKMJr+j9av5ftwz/027gn83A//n/ESpU
U3kt/3nL8OG1+RX+t/9Vvv4IX//sHL7/sX/vHJr/RssLMKhhAgpTiWX6P91DnT6ga9J5x1EEa2dK
afqPbCft34Sp885dQfOF/54GTPWvbCeQoaprqxh+yAcXOtTQ/0r3UL8ZZZqt092CQWUTIGVgdrvt
9CRNHBudks4117xa5Art3wE1g6jHrRgNa2NX2Is6k/JnG4QBEU85SOJKq0/QQkaaYMovv5siTWq8
ZtLU9sOorO0grM6Db4TnEub+OLrGq6qN0xznw7ML6+CAr23udij1i2wAPEqD5Uj2q3rk7PEjNntj
FfeiX1KnzpdkMd2hyu2+6O+9Bz/+0ZN8v3OT9p5rCFUF6jrBjv7oceXlmORFhqfF6KQyG0g9mCNf
lefB9uWKGEx/5WaJ2ML1wMgXYVuMQPHbggCBIJz6TgTkVGqypRAcrYPRL+dV15YHvaLzBCpkOIcc
2yhvl/s/Btg/9FKnF3Jz2TbALkaYoJeqGTfEuYRt/RiHfj4vjOGo11LsshAvEcFaCz32YCQYbCih
hYRfdAUZpje/a9CKpI1rkkZmW9rNdFTjEgQ1g+iWwCxj1Xm4TGIHaLStN8eoQ7BrLj+/0ZtQPt6P
YesmCDdDh1Cn3v5gLBC02MCi5oWk3tkqC624BAIZlzS87IuHKj7enQnRCmKcQ3Hbsm8bnmbvRGR6
OAi0CRbaqemQQ48fLp5A3mzEuXXWMrfFnZSrT3jDljD9AGy2Fmmw2rcmEuod+y/ATTrRBXI6cqQy
/GK8fnzvtm3oTB9Cs00LXt/fwxUImmfVHnjUWspoi6zeQn4Frh4EN1Q+YjRzvzjRl46+QBxOs9DN
i0dVoLH5n1rCBAbd/HALcsZ1C74TgKGa0b+4BN481nqTPtqQdAO9Mc7C+e5LxXhwBUgZ2yHBY2xY
3o08uS8GhDicn+PV+39sWjW5h/fw6Ffzz4fLP7xCh1WSSRP6MqvmBG3+83t20W4EbF0gNYwx0doU
iQ98Gb/d0sav4hKugAdWvYAUUKwUw6GeXRpFxQZWiXgvUNit0twT9/VvaeaPVVQ7X6zn2ofnCGDR
EBqURRQj06D++/piQ/ToRCjM+nqz1zo20VoiYanbgbaEqR/Pcr6uNfSOBIOL+jsPOed4RMFkyhCt
LNoVJ2P6f/h0CRAuYEvYLtsqkTX9NsU2zDEoTtBHU3YylWDZdumqALP0k5I71f80tldGzAbxnclb
Zf0XSoV3NcRf0xJDxEXhwSAxVZvV5O+7I0dWutaAkaCdOn/9Q6f41a8Y+oIvq6Ufq1s/FtXvBrNA
GcTX0EyfswLcGyzkw+fjQL/RLmg2NShLNRiohovS5Hbe0GQooVk71Nh71g3X3Y21io+7Ux+ZNoO5
3hB2aubKwVJM4ptdCkZVcgc00DqMkULmjEHoC7xGDrH2ekDG840QucWAHftkEPdkWGO31QbyDtgd
jsgwo/bce0QhVD6BWQZb+FQvNhgbeyAj+LY1K0X7IOCKgWL94qG/38rNQzdZvgTkJA0an3Mz5IdK
xcSjTM4hG6EgIezalhL/xrP8cW9UnvKgVN3v2oX2jZ5rBVvEmHUUksnZHcuDA8p3TlaKvS219M4A
06AJ7wTEejuw571H0vTV9U6g87+nEricLLXUIaYNB/uXvwdJ6OnpyKJB/bUfL7kro52I23t870T1
hdI7tW0M5yO1I0K+6kdXxt6efoxYaxlkY3X81sN/+J43rbsi6rnn5CFeSz0MHoRnFivORqswDOxN
NeiSc5EF05uCDkkQhjxiB0Hzye75zvbLO2lHNoCm2t5XUS+nzI3gJQeOMk9a3mBvEw9Sx864j7qs
WjrQ21Yl0t5VUGTdo28QN+QbDrA+CCpz6lNAMbG7bSGBjfMMW8BK4G9cB5r13OYt2MCq/ZniRJ15
gTQvSBp/SZIPHwKAwsssJnqdW39wyMfL1e7Bzxxrq+rhFyNFfNjmQZ5nI2m60yTO8nGzeleZmQNM
5tjnZFOcy4iTQ71CAabv3rY/2oRjEgCIdO9zHp2zK2JTNOh3qnTotoa/k1Qx73NF17eff6u3swY6
IFOozNpCw+XPKL6ZNYbKatTeEMGcYgl0tZwfb3SV4w7p1XOasOVaE3Tv8sEkjWo40m4v0278TdgQ
bbam/fH55dwssdPVsJ9iy4Hjlwd1ezWIZ2swRXmIT1I4qyGzZzwySkblKhrV7RArP5vWkl8weMX0
6P/4iNn6c7xjVcC8DE6cHcjfH4XphAlIC0zYgNz8ize2+CVQDi21CaKtK+1rDgBiE3ByxxdPYM/0
P/j8vsUN1/NflzBdgEYKj4PQ8e9LgL3DSPXgM4evgrp3PEj1sbMLfTYpgA+9zJbCChDo2P6jrSFY
aiGlfbG9vBmgXIJuOKjNhGGCFiIq4e9LqEy77KJBAoNSul+ezszp5s0vOKn9F/uEm2V4+iETIaLB
xGmyoTJuvoRgCKG6lZEPyyki8CN+xjY0p5UhZiXQw0J12dZUP+npnT5/yP9wg5YlLNXkPE8NGNHn
X9uTTkVwyVymzIA+RqBsuUPiMYmImf7pi5/6h3t8DwXmlU7b6Hdp4x9Hm4SSelTpVjCXug8Tskj7
s9mZ0Tb0X9S0/Wb0hXYsqimSHaDujJ2lcwLQbBBf5w3XRpvYYUHyI9AkJgmh9xd8xrDQ4b+UR6R3
wcLwfHsDhA2DZd66B8VI11hkAM+RODqBw+J1ZZCwZagr36HWBhNzMcASmGP2qLOCPIqy03dh4RMS
lMZLqSsbuzZVACp0+7tK7xdeoMfU/gHr5b6+jWupwansm32cNmciRId5X8TNpdCZijVt9GgMKuPS
84vkW2UZSC8Cs11hQv/psJM64cUdT5BDxi/e6M2ZgZFkTJxpk2/WUDni34ykrG4x1VaED4SjC4Om
6i92ScJX6zynThMtiRr+Spn5cQwZjFg2uAbvFN3vzRgKxySAeckmRhTtk910T23aPKn88+fj5+Pw
mcJIpt2cEJZwbm8Ms7IhswAbcS0izjnCePStAhKug/Kw9paGT7+2yk/obfIvZoEPMzCPlHQV00Zz
a/Nkb2+wUW0HUClBPwrJX67SzAKEkifHBDMWupq66xprBqZ++fkNf1yHqANoaOBYH11Y7re/Ow4W
QXSa4I4HDU2jjWrPosu4iRWZ7q26t2aZjSUEe2S0yYIiR+PhYk3sZbJmuymWfVCdv7ikf3gUrIks
Qg5Wcm77Zk5us1jxaGv59BIywolJggWTX+5UBTjZaDn3QxTStlGL5Bggw6IfYbYQPAs8IDmqsdCD
u++P3j7s7MtQ1sEuTodxRnBRu/n8QrVpk/n3+oVK2NAIeXR0ClO3oyXV+s4Bs++jWbHifZPCjPKd
rv+tkLE2wJMBSmosZE2uYRCrwK3NtN8w/ZFAF3k/l0FA9DPlS4gKXrO3oULNB9BFh3C0OaUpNKpH
MAds6Bv+p5Z7TNTG/2IX8vE75jGj9RYqSFBu5WYXnaZQWV1ci0grhyfcXduwoi9aw97kjyG2Mr6Y
Nz5+xRaCcs5JBqcHyng3g1xE0DUJeFYmVMj7V+zwJf/ffMXYC9AGTLUCR2Xj/feCU0uk4RaQiDm9
X9RYfvMygN1EFVFmx8pfNjAWFr7qxPhi0virFejDmACJbxg8Ve7v40afmGrH1wVlNVaZ3TRRQfbb
fX2LH98cY86gPC6ohNmcgP6+RRzyYUUyrYKX39d3dblRXCoSuXemsZrto6D+9flY//jmqMhz3poq
s+ymnZtHSgBFWEY1Xm5UYMiqiF+ZG5Ou8es7m7Y7f39UTMB4IRFUGMhYbn+pttMhzCPHm1GnQNiH
+/19O6jYwx0xzsbq8/v6h19zpmqi5eIfoeZ2M9ekXV4MXtWTOG2C421grFSU2IK+IAjbqdovBseH
0AwNhjxPUSMLS2dmew9v+GN7whERa3oAHSYiTCLpUQmktE7nlsT3VmZGeSknW6yXNRGgAuxufZj8
SCz1ZFVeeai0nKqBnd0RO8pia8ufdNoOap1ucjglRzr/iz4Z0pWWVdZ9XtMu/fxZfVwcuWJq+S5F
UMw9t54MbyAJ1B5AW2t1UiwRPuENDUdYcF0/btWAZAHV76He6/p9YtlfbtX1jwPDsVBcsVkXkEpv
Jw+9GAcReExWbdR4a3tQf75v2vAkdLC3urVUMBqopfagxuq4NYKSL96If8im1hFVgBz6/Gl8GDnU
hIWwDepZqvax6BankTt0lquAeGhOPIxwoVDnAgm7t0GLfnGK/bAkcjiBR4MoSGOMmsbNMFVGwKEG
vzary/FMMaFmyXmW2Cz1+IHIcxNRtvPVA79tE+gUVpAmkOvmTlsi9gZ/zzGNjNAElpACh8o0vued
BC+ZRtHBzYduifs6AMNNBcaBLf1Tq5CERVB7Asf9RodTHsC5ADzNHgeLXog2+hdsw27jhSvZB9Yx
BVNML1h+1SP4eKDjoukrMQW/D9XbQ07f6JVj+QUGmECSf2N0l96FewVAR527pJMtrF7aKxkRxFFD
Qer1h1gggvl8bHyYLbkIl9AOnEssBR+2kWoE4TLvdLb0XhocI6+/oHAroNI60Rd7kNsu1vSS+DHd
NRiERHLdbow9zvR5NCVMjE3QbBvyc6mm+hYgBnowY2oqi55J576Ou99tgBc/pYCzi+w22LtVfazq
tqHMQy6SNtY9pl/02YEaZGcptL3PizoztaCzS9Eho/GbsryGq1BkgwNjyBdZJu+sWFNPgfTUXUmJ
yggy7LM1wD8Uh+6KPi+gygjt4ucPWHzYejEs6Vg4nAhoX5hT5uCfJW/g4aU0wm4am7WxYi9f0Xlo
Fz1nX9BxYtvLVJBPChvVA+mz5IAbnDPSl7IqiS/aEJ4liITPr0l73yv/tXRxUdOxwaV7wxR/+8HA
5esyJWCCbEqcCZl05p5jXZ0GjGTp1IhWs/FE+RvGVIiug5KsOMgVe9jmrDXmxdARj/mNugkbxHoE
R+X3zLffQlxmKB6VVRt5L61Vpqgj8u5BVwUwjEjP7qikabPEcn+QmqNdqKYEwHlmEGraTVoB21KI
g5W4mb6Fna/9YNR2mxTJGhvTB6Nwm/teUV5r2v8Es3vkm+iwBSWbfekTOVeaBcJZ9kunokck6bR0
OFic5SJsXXk3IIrOCoEVnHgL2Q7uThk9MgY8Qn2cNNfXIRicoZLZk60QgU76S+kis+3ob03Spe+e
3iYnNQ61TQT4Wgb1MQ1s5dxjPqTwiXM9k1SWNT4hzStmk2HvoMs22tWOCnVZlr+w4HT70bXGnYuk
fZ/KYG1UpKIqpvrcdsq3Rojw0hZFeBl7/81ODm2Uj6A/3WYVo9qZYYKM7/IKCSgBwf0KNi5uaj1y
tqopX7q0MXZpn2csI8BmnTYi3c6rhoWF0f4gRPMUQJp7VFjlNwqE/EU1xMNTUNmSlqp2qbP6d9GX
5gOGORIXJWwaQyequtEMfxeYirmL3NhGfCRwzFOtOGt6jno9y38RGp5v8wJshUoB6lTJ/KAX1V6z
S8BvlkmuAGkkByZhudQT7Qi2hPyO7JtVjkDwIls/OjI9O5mNc6uN7JWne96BfOnTKHTlSMlhFfsa
7gtRqOt68J1j5MSPUZkPmyZ2fjd1ZG2NKVQ4pojR0+GbNVnUHSLfwvihm3ddYxDDZjfF1R8W/8Kx
q+V5CtycY2TU1zIxrU0VcBZS2zbYanrfLnIqX9SGPR2oiP4TLhZq+CBnpIJu3ssCKTEo8/ZOxzrk
+SE04Nod9+2oI/lpHHGn29F33YUFZaNX3JfJsGgV1d87TVw8ZyWGONadqAhB1hDghB+yKQkNMjjz
EWMzQwIb38VJdTXTLL9zY+vNMoP8UlfE32X1XTW182SmvtnpxGRC7WhYe7tpPcL1RHUMRP9g56Cd
qya3twi0Nq1qDw+jo1RL0J9zjmneEaxvvEqC8qpAxd6lEjC1Xxz1cE+zoUVpTboEWF8UkQmcyREI
90Y3RXxW3Q4ecad8Vef7sDNxHboMVJZpmXJCuF0CKzaufdTY7sxDH+8L9utFUIgl3qBwxmV8tQR9
LCHwe9O5YDJ1qzTnp+v5Y1PrdaNULY1NbaVT43MblSoXsQctroONG6v2ElEAzjIW/1Nf9/jKYsaj
GT63Jr6NTMnQl/yHDuX8r/n2v2UNCsAwq6v/8d8/HI24HPaoCEQMJmP2TH9fjkMSEAICFt/YhPKA
IDDfq1VCxiJSvYIUmq0dq98+/8nb7RmTLQVHQXghJRxXu21w5mWXlLZnKjMpofUZHip+cHD6jq2H
sfYAlksNDG7YP33+s7cvmp9lV0jbnq4jsohbBUvkKOFo1vwsqZAsfw4T/rQfd6ia32ft/ec/9qFa
z6+5qubSYGa3QbvzZg/qJaHWVIGK4yNr8r2Liv4QCoI81SYdFuCRcPb1tVjnWCWXmk5pUhFR+MW6
f/tup2vQLar1kxiDgtlNwcIo48Yb9PTfl30C4YOl3sABDISCQp+dQBtjuf3ixm97BO8/yuC2LHYr
lOhuBlRIfltO8AA3rlBc9SLkpHnULZ28JZx00OaBSQ69r+sUX/0UYbrcZVWePHxxFbd7yukqaO0y
dCk4fTwX90PuS9NpuHVrjJaDXWKn5WSC4qakbV7G69RVylOXtyl5bE62ioYuPE7QqRkr/kOXdc1q
bPAzQum2vjgY3vbY+B3mG5oXUz1CUBC+qQ5gI/acIUd5/H5mL6XTnMnzWhZl85g7DiFAROIaIv1V
pSJ/CvFZVFCN6ScFSDFfFJI80bcr3eXzJ3Z7XH2/KBQRE3HifzN2XkuOI8uW/SKYQYtXap1MXZkv
sKyuamgVCMivnwWwTrO6zsy98wIjVECQBCLcfa+tk1v54/eqKEKL4Yf6VLq74dlvqDMYLXV4TSoj
BlKIsjvq+xVdzIfOa4z/ZXT4Z/90Ojh9cqIz5hRd+zOukGBrhs1Gg5amI/VcZIzOgsIz/5cbb9pz
rdbvfU6+YpWCOe4/ww2Ko/74R9QCV6awGDlQbvDoictD4XhPtoNWIdn7qvrTSKgnTRHBnT0j/4nV
+rBIA/2D+NhflLV+eTX+MK0J0GwYV7AVvhlWO+5qCuMFVhTnSQ6f+61xEcpBhOPfQVrkUwy+2niV
Q7CVsSfa3E7dlGHRLfQgd/bBpG8IrKLbO5b66in6T4bQdF/90Fslnlbs8h5XhQBu22jij4TYDLIx
Bc0uf/p1OlYXjeHbma910RbBDywA612d/Yx1NUPQ7YslKcy/tETGW23UVnJSZYZ5fvZl97eSl+0B
Geg3P/KbndmUR9UePqQ6BnhwwECjaCRwJ0auHSB21zFHJB55srPxWKT1oaUO6ihDjLwKCotCypl5
rtqXxhKQBL6VqgnHpfxmWYW3FzEsH0OJFIxzxIWn5RoLsnJdujg7W+mT3RFQUo0YdH7k70bN3eHs
lm7ahpAMmFSUGlTO7creXUt+QxcTS1s1dvayxb6EWiy5SOzquVdNCEkApXdep1Oqp2iPUTm85I23
kThIaDi/rYvENLYDGjC7Cp5qYfywR9zMKq++6HX52sfe2owGbzdxLdEhmFgUYGGBY68aA5nTsCKv
QYksRrVHN9Y6sJyRLyzsEWJbg6ZhdLHQpgQyy8jdpZ2xt85h9xZaKZBbRrJU/dm4H8G6P9ilunIA
7U5u0xHCjQTPKUyi8HQ2Fk4ldr1KPC8MXTqOGkp8WcPTKunt+qGItm1E4YFhDrAcJrst6W+Rb6AQ
0zEWH1EFIUpK461ssi+Zxd+mSPwmz4NtGoHRr3UHPkJnYMfQK96pCoO/GVhQL50XH207RMvEaIu1
EVQfXuG/m2aebalUXQ4BEv9B2OGlwfK66j5036xPdTiuhIYabqz5iiz70XG/0Hy0OzoSk7fPAuh7
udBU/2+KxzeS/91qrPhBVlhIrVroT4g5GFRgi7nWc9icqQNvQy2ahdW24OtS0e+iPIdZMXZL+EzW
sswfkjiqtw5FEisZae9qTIKncNoz7PJ0E+bpgYozDLcMZDWDthuLEC6J0cObsEoqzI3+oFtNiTS5
eh5svNcIFCw8ZwHAowBdwYXyN3xJGSh2xDPBdD4rSfuImPHB7ujEF/xtI4lu3QehvDbMM4SdNRcT
cZNXeKB4e28AysZgTibWahyJBMmm3NpJiXCLahEsxlH3h69U55CXi3pl+d3sdIwLcz9f6lGOgEIq
lyRGseJayk/dSV4VEY9Xk3+yK5Lwacj7q1PWP/3c7p7BQX92PMdSRq7fgrzbtOg0FX3wtlasc/Kj
WEP7hi/aShIlVVdCgZwADE6abIFdZWVDlUBorLRS/oyxfqRUKexXia9j4Bd+tBWadbvAF5oUKnSb
ZlsLG0b+CKA3tcLsWocQvODX/9RDFdmO4YtHZ2i+VUP5V4giDqFX0i5Eq2VnCCNZgjdsa8FGQT1U
oYFMdlhuUjqTV+gHHVUuKa5xcftu1AM+qzb5w+XQCGvf4ZiyiLmjyHbbhdkhK3WxVNi3bYwdRKF8
AwluL/vS8PdJOILVkfRe4/AttsJ4pdcouVub9ElbPGsSDkpjZ+SSckhhbQqrHhvUhTVMhCMGMxvV
PwKSdDbCYYRZNOiRRP9S18020ONuSVQERW2j8h5uN1WrvreYR6zqvrFOo51YJ5nKjgeF1x6GDLWi
gw1TF5QX5AM7ndr977zOT2Ht+m8Wjy28Y913K1N2Pl0z1Xexc9c7YM2D7RySoXrB9Asj+z5vV5Ew
moVKSPsjGeFnw1GhaimtutNE1i9rzTu24YgqDmXsPiBgD/XZF3zJUpnUW3SrcRrbViGFVFY9VAdj
mlRmWQF1gTreq3BPKtMpn0TJKNyIgpd5Egj4xEPgWMc+8S6i9pOI7pL+N8Be/8HXPUIOYXCc5zJq
Ah5GAlsUTYoEcByuZzxlu3OGp4c5zZkW3I06VEZlI3Tn6BqGu4uiuucfVwbvWcoT01SbdOc6cfju
5UW7aKAXnzF3Cd6LfNyMeVA+j+QzngOKMPWs/VHXebkzpN6dtGkyf+rsusMt1MMlJ7B7cO25WWzu
a4Iw6E/zNvOy24YpirotOYa335bdt5nbRqhMi1KKy1DIfvdHM/PGfywrRsxYRkDZueWtClQ/ezoZ
EudQJl6OtRAKRq1cjPP0vmr+lDv5tRnjcoewJWSs12VYnWZSgFTOUR+qre7hZ1Ho5mme3Na7Rvt3
1kh/My/r/lmrpR2Z8UCttijJ94la5n+FKo+xJLLkI0y95MDbIt9oWu69I9Xex5qZ/6XEQY8yl6K7
jFqfQ8cbeuMGnv5uVMMBjF7+lx/CrpPCNx8dfGH2nR83G9tOu3csV45zG24La9geav9x8Epzb9Sf
rjsi5Oy0zjqkIL+X/mgAY0eB9M2p+W8DUHirBt4upsRabV4eYtGKwkoNdvOsUQEJzwPz0Ra9/VgB
Hp8XUx0S7cYoY7Cejfk3RUoqrzEWr6r+KR7d6lyH1VNXGeGzSrbjOekjEoCxF+1D0Kyge6LhjGnv
VahZUix9H/+sIU693bxxbJXWOWkbStvYdW6EGtFkKdLWoH/SPk6wiVf9byfui58BjAIqYUT+DMAW
yx8Fc2VtqhYtGztYCRvfzLHNdq4WlD+HLHglwJO92z3WoEGCIXSP6PPUZpqJhWAfvFlR+H1uNhyA
DwXW8GVV2bhssDS7Rr0O0iPW3W3hmMlT5NR4S8BP/2Hrh7n5uMIQzMlG69lqawA2eiuRHLrahfc/
Eeg+VT9Mr4ZUw2nziH2sqZJ5x8LL513eirPw1OFIrw+TlKiQrxTr3K7Qc7sl1hTl99Fr6yXkT+3q
003ZaYmS75JE8IOpKoCNpVe/YKUKq0H0i7ikr+hjRvgKOaKjLgNGahir+avvKNqKaIW6ndcqPcqk
OIoCpFZsnKEb2JqGTzB6mnVyU91TxYMv5rQvZqvmsRd81Z5qZ6+dwdvej4aPeaVEPnMNtOww70mg
pX3mlYBul3bmiXBfh6H3n+etx6bZtQ6ef3NLpqG/ZbaC+8J0mKqN6dn4aDrm/XApw3BnVPzbBUSO
Vq/qeAh3t5OoGnMd9obYzBunUS22AUO5Xxcg3HTfpJ62nDe2Y6J4qm9Q5zmdlpFE/RkW/4/Czk3q
c7GFcFKMshahDCCCeXp2m5BByU7UYFaQ3AT6kvs2VhJi5TFvflsKGDoWZX2cd7m3MG9BlzM7ubHO
AW6rlULZ4GL49VuDt4/zjr+1WmUU3SnkaWD8cCpm73HU/2puWtX29hoGr7mf196vY579befICMQu
z/n+pr3ua+8nOq+YJ/dryVOEgGDZMZCZrmXe+HYy963vazptvDRQsne1xAsi1qs9HtjG2Skr49xV
tjMsWpcCFGSD0VYpcUo+xAblaVKca6/uxVbS5UEqB1mrdqpugF7/n71VHxPIus7y9W9r5tWNbmy9
SmiHWxOVY9h7XStPzlBPNIrp0PN2as3foEZTsYw7HKEW97bnbZQx+PCE4HUwwB7atmnanHQqeG6z
Cg4i67GyoH2o1YXivh4vuVo8llNenA71AwXcdNJngvBIhMEfKxhBM3h42iwOjEcc1cNTSyIMcH9l
P7mgMY63WfwkXyrFw7J82mFuEgz7a242/fHWpK/qb05InH0+6DwJ8vCb7NXsVxtG134ggw1vW9xO
K7E/A812D7ejeLH4HjSlcbg1KbLgh1+I4dds1Tc/6X/JXxuTpsSNN8F0+n6ZXmmEGPqQ4/h1UmlL
mpQY8/5+VohWwVwQ/YUQNhGn8ZPKFwjp1P18SvOGRAUKEAhRt7+dmKbg+hQ4mfi1D/EskA6Nm/3W
rmKRvK8YkNyWzTcKRy5GPsS/d/e2MesihDC65u7WdmtM0Iy8VXekeckwNgAdGRswbrqdHwZ6YLe0
DpXQfL6xQUYRO7/s1ubtG5QVyVK3jX61yQgayh+F8dv7dRuMRTHmi+3t7Ti2JZIlRkna9n5ujYPn
gGnIHrbY9CvoUnr8WYJBezUfG8GfWEaWKH9rtw+SBm+UOt3ezg9P5m45KEG4ZdwHSXyakBjlfTUk
HoP4qV1wedrSlaX1a74OexPtc6vRJZzuQQ2dhDLeDuz5fNwGJ85lgefx5n6ugeoDTaeScvPr3Fxj
MpqfQGzTIVHuWr1Ur410a2A+RrOV5jqHz26EEthcKZrHUVjyojHKn+faQYrtgM39Eomwf9bhwts2
uuSlN7HfzX/PMua/WXUnkz3AYJENnay6SeOCzJ9npy1u+3f/WXubTVrLPVsTyH7adbb6nhcFfBOz
+/e8fF4UsUh1ceUuPdw8bLUVjx6h2jPD0q0SOcxNkzxzoouBG/ncln8QHdBMaeA/wmjDPUtLv7Xb
K339GE8w/and+Sjz/vMiXJB/O/o/O877zFu1kwfAtNV9UTY1/8+Ot+VYlZGuCpoV1LCtNlkSuJEo
H2urdS+ajFf3RZ7w1Usff3lORJah6x7J6XSPRaCM+Bbh5GIV2jFM89f5sjXAkhfsrhDwA0DoOheH
FaFK2uXOT1cIZojh3pjl+/ls3cG1zxLDhnluvlZtcmAosGL49a1MHg3TFr/Nqr7y261qJ0cInUW3
b7Wbdphm59b8QPztTyYSLRQLHEriT5LW+gZKrbvVJtMJXNq/qPQ0JjMKf7KliCeDiniyqgDwfc4m
84oCFws52Vm4JsYW42Rx4U9mF9lke2Hif9FPRhi4O3TIjBAHWpNNRq8DEqMfr5xQsaTPEBefwslW
w5oMNtLJagNiQHwoJ/uNED6iMflz6JM1Rz+ZdMyzirW16qU+mXhkk52HWmPsISaLD0rETpQsFC/d
ZP8RT0YggOOCh3gyB7Emm5BiMgwJHaxDcDj+dU7NZCwSTRYj+WQ2QmDiyQixH4ningBRD7eghdP5
5mIysFKBhF/bIMOpSybxvsmycTWoZY87r5E01G3xcZ5nTPnrk6Gn79KW4Kf+WTR/ikQ1jdunPebd
jNpCdRPCGLi1RbYaPPx9n/kASZpUJwrE7stvzczz9z3m2aoC5WX2KgOK+VD3febj3Y5i5l6+jVP9
877zn1vf29aVkmBnmx7ulzjvVnkxF3+/lAwY29INcFz97bb8cfh5a6Vx6j1QvN19318XP133/ZTm
1ZVwwLgq7va3E7xvctsP2GiyNs3eud2h+Zi3zecmfjuHcXCPXXf4bck/392fJ132JpSsyvQhBv33
af12jLwEAesO/Y//upx/vst56zwS9r5I3kQbge8cig9N6PQC1UpeszjLdu0wDHu7SoELmw09VNt0
3spc+S6bof2bCyzs2vwZRhgCgFHTX6MCJ17GqOo5j+rqUPpEeHvXlFRdaai09KL7HAHBw2rqoO7F
W/h95pfRTX87z5RPpkuxDhKD+OiZpXnC6dZcN5UYX/KefnXQGPKHJNXXTgcPw/DNxTj3m0cYexUr
Q/MAIcSFOEMshzBA+zCvmDdh0PP664wnladZ/8DNGY2F5YPVinB0HKLAPM0H7pLI21h91zzNpzWf
oLRDAr8cMx5iuKe4tSskPJemlLiXTJdIcqQ6zJdtjwAR26Q1XjOSEguHyqOfmr9Sh6j9e7pv4K6d
tyFXjVUER+OC/mTc952f7gpTk9f55tdeUnwUfXC93SUzXtlwif5SsElYZLrTPgtDVpuoyr1jHdje
0SFRsWmdvHtuBGJpUY3RXyAMV/MZT98rOQOyDrwXkXak1UEgnbtNBlz4UrCJxp5AZrxXB7FW7Ty/
wC8M9tjBEW01mnJJ0Vb/5qp1uWpaTMHBozxkAup/InjG5snIS9T3Ubc6Qi4V30LryhhJakVySGAw
Wt5zr3niKy3icY3PJHgsOkeJCXhQ66KKClLeonlrwvceunrjtI5ysHlgH3hhfVI4T/mO4oaXVgNl
FudAtCoBPWto84/RqT6imKG/BLPudLiFUbSY7pPUyEj66jUUjqR7iszyoNrUD40x3PLYAcJm6QUc
LugjG79WDcTzvnGuxsI8T7ZdvBMjPDFjdZc1iYbnmnnoNeM1bGmH/0HyTH3TBK+ttkiyx6e8mhDI
yOXOhyLxX/R+pALRiPC0yxmONql4UzHS5ubA//MGe+dGaNzdVka8UJLXNoiDVwHaJciG8rns5V9K
C1fWB+55zkO15kVrlBiN4ywhhuJZukP1gFBo2ASG0mxNbyvQTwfkhIi+fthtmr/nfaWtUBB1lyrG
gcvSIUtwYsq2raV9xWkN5ycs1D5dBKha41cvxURO0TqnPRjThGCSthLAVcyJu2JMvJXBPhGPNc7z
EurAfuQObJZ2WqSCa9Embos5EVzyieXicV/Pgp7PxphIL2l7lRP5pZkYMNpEg3EmLgxJqSh2PuyJ
FzMCjhkmgowOSkYpq5I/eB6fm7KPz9UARlaLkB+l7ogMwYmSd1WnG9D5hHH18pQ1QjlZltJhbFn2
9Ade3JxonAlD4j1BD74ukxomC92hJ5BkEdoM+Omo5KtMVVZI7qxdERfeu0iix7JT1McwR4NuUj5r
+cWAIV0c7/tqPJMmpqJBj+JFJTtlWNgEQs8pBe8yV+KDrmIxS+jYBQ6uxYDKKBsqEud7rQVEIyod
QveoU4vv6ObOrgEuB1amPfCUUFZN5Wsrp1XDK+VTttfi36ginHrsgBs60DWlY/vfcdBZVkmFIszC
LtC1pXF1+96EKo1hXxDq+WMbxTvdDH9UQ55cci+2V+Nk1RmpZrINcpAZ8y0qy4Bsoh4Um2y6WVKh
4yFaPz2mLXn5ouTpSzx/k2LC/oQWcllBqP1AJa4s7IpkGdCkbI0El++woaykTLLHIPPKj7E1q0WY
RIIImondjKjAo5rFIcZ3cTDEibj3uqemYxNT1b8Hc2cdgmQEFF1Cr/WFvCLac/c6Rh4LS2KznJXp
O/2pcdUN5oFhrfOEu/B7wqD304+FuyQGXp6Mfy0nEvotlYW/V0vDVVd5216DQeSHXC2QzFVFvVKl
km06lx5hDWthpTo4/SSxlR9gq1ItHoir3dgnJTD6k64Gwwlwp3Fshledv++DVxFQxdvZOVR5ET2g
Y18L3VgpQbfWrCz7qHocLseizDfGNCvL8bEdCVGO+VDsNKOud0nTprvRDfxHhTB1MUIa7gfxMk/S
4cUe6RLih+ocyyg2XqmX4LGbEGWrMu5Jv+nbqljB7m53klzqCsFqcR7HftXQMzw4XWmcSDa5zWIs
XBAokKKNDks928cgNDDeELzwwskhkFHgQLytdJqlyPBpxKXYvBoNJbiana8jo+iPutC7Y9kr3bEO
k4+gsL+VZIAaG4Odkpzdk65i0oPJdMfP+ZqhI8UYugwPlZ3ZiwRS2BN5G3oDNkrZdhTOU66Xzzq2
sA9dS+hnUD4SEgNIKgw3KMnBKfKpiMF/2nG5MZGtb+i0j9vaC8ZNUqrqpcXP6NIZ43eDAsOlaY7O
g1cLZSXyilR1nn+b/d157pPffK+mewfJsVypWsmtynT9NqvoGuBZ+MuT7j4vPZ59lriK0KWmkaTL
1UjUBzkcyxwY/hCGL2Sly8fMGAFma/4Tb47nGY/cQZt+UvwX1YnlQ5jq/QWgNnHi6oFzNfcKj62j
JmS0sVI4WkCryGl5Fsz+NDgQmr2kYQ4aq+QHX4rqVOJFTgXrOSZVS+Wj1b70cfTSNtUk3BQfg/U+
xJb5iQZQWyO0kQfLL2tKqA0eQqWbHSjtNNaS7BJE0qbfxDzl19j0OMd50sc5YrDoLQr1ZWZ34mGs
oG9AZtOvfv1Aly7b1m5hUNxKjRali5gbye7D0GQLkFcJ9vMsnQ8zG5oVWBPlOhraprFk/m0oGKIZ
gZXsqy3XOGIl4btrQtPWIrdxbiyCXD+jrtHOmKDjTWGRdDEzrTxq0hhWLonOr5SMd1O1ztpx/WAd
91SOKVVpHfpUj1aWV0fQ63wbp0ssu6VGmDH3heBb9e2VpAbpYHnSWESpupdjMWxqIA/nGlDtk9XD
pXYMXX9wIx7WWtMtg2goP/OS2ppEkKsk1PvCzUQLG2bZHlV+ss2lYp580mtIziHDN7Gh7a26BviF
CcfeCKIvCrr9F8cut/AclCMB9vDikj8l44vVpfBy5TEusYUdsY5cDQmgpb7ryQE5orgUxkUOlnmc
y1eDpjkKr+ba3enx5oT5K8H2S4D559EvMcLo9IRS+TzJyMF1G9VIhm3j6tmnXSBW8/KlkuXBZgyh
AptFRyWolJsO+rUZhsAVxEV1yvCr509Nry7Y1V04nrAv2dVOD9QgAfSk15Z6KdOjImu5yx16+U4G
X7BUraVwKkAhcNKXuannG4oIqkMSFskutuSTUiM9LyqtvfipVrxExEqJXTn9Q2abeNgViooVBzXK
RZEku8gNgWHofXtUdIClAxDDk0LGvirNC8TYjSpHivkDyCBxDBmkji3sHytelbwGSx5YriRDpvjY
TfWUL+BCj4yYZ+emEp8UbALDa8pxQwRT/zIz53saJQ9B4g/PsfXV6X3+5Pj0FNxQ1GsNG96nGJ7d
BkceDbsPSQ0MtvF2p6SHGgxJ5ybYN2DUsO59uzvGhII3hRd9uWVbnDOcr/HKgR1rjPmqU1rlUCog
YUfIdjl26KZFMmqwlw3VJnCTnfqhFqVY1U3orMKmh1DfdzHhAKPdtgG1LbbrgxRvPfWH2xLhtnMb
wDJRG3NCn6gAr9apVLzr4O3jeuyfcaqAxT9SO9yVg7EMgPOuBEKMh7CNvoraMPethJNhem0HjdRx
l60QxragWKkYQuvkU3i3CITZnKsC4G8W9eMR5zODR/OAgUBoyKufQANMwqBYOPVA52p6OqWxYixl
Zfj2kk6otxpCclajZotn4PcXpcsDwirpVL1K6kxTGR4ovv4w0Al89lNr3amZ+2L3xoZYQ7PSOxLY
Az2VPQyxZK3Fo/cxePljrqNVdxR7OFOzUS3MyX0+1tzgimLzoWw1/cEcVXcZ81JFcjD+tHNiOI4z
gMT2+TrqMV3LTVCI/tz76L2Mwh+3WXlFu3rI9XTXUmL8TepkmEeqODdCMZMjX7SO+VGxH9T+e+wV
8oqvaXeGUnThm6c3DlztkwTQI9Wsw1doNlR5l+dEDeIz4lrzsdExpB4jl1ovkepHRXwYPHo/9GXh
2ZBc4Scuqw6GfenoySexOE5eVBcE2/5a9978ziu/Y4uCUtFphk1qDxhmIFmhOpn3dNJiHoWoGgh9
2pKgajQgVmZkHHSF8hSLoN6ZksfPtvGqN3oj6KMjL7gqMmSUoY1ybfVULVS5mx2rAyXXxqsXaYKY
BQkODZ2Gk5hPlMFJd5UwdoP5a+z7NkyNNUASmwIEk/o5szkgi20OfRcyBpg+5eCu6JKoU9Nwr1ZF
XrWHcVqtgPI+3GcTEj1b3vwbDyvvg08f5bfJfRm2IAX6kMZZJbHsDh0Z18mTSOvIQ9gUrkixsXu/
YwCSqTvD9u0DvA9lFee9ch26YFxHqeU8xFoLxNW+mqGvYAWh7pQOffVoy0tOgX9QaNpRo4hqpZaw
jFEEEqDo1XUTj81KqzvBCLahHiVKh2UYDGwGde7kqadK6OY2NcODQON2yfkv4qMDwLyur1QOtue0
ZYzmZlmzjbFhgWgzCXpjxX4zHAc1Ej7YST7GePJRvRbLAtBDRUFUBmnvGFRQfY18Cl9a1Nmn/iV0
Bv9Ty/dKa0QnXTr9wk/HYY0h8KOV9/Guct3mhBwOH/X54zyJo6rdWOTGpuQpmOopPV02J3Ru9DTK
NGhO83xKcUlaGvauQtHJCsOHamu0P0UkmC3MjPd0RwwJu7QabVwsT/U0mWfnCRX25UpRTbnUem+r
eyoGTHYGXniaBHXHp7Du5CIL8IoZ1XKkvG7qUwGsWzoJJTeJPTTyttDPKuSiEiNXJInQspNhbyRU
PxolCLdF3PXW2cm6jdWM/hUfomVpMcaWlWocAToYx/mTTP18U8SYHk7LPSczfy2fZv/c9p9lOl0g
rEum+cRTj77blDs/x1/0tuzePC/V/6EZEXLysdaVi9vO/7+Hn9ufm/Yk+q9ISfb/z1P941xya+qC
zFuble2t0mDQFvdt5hW/Xd08/39r+3YKAoNG3YA98D9e5m/HdFMwgl2H/L4c8ge8kYzvphJ3C81M
q0erCBiPZfaA99CQfmq+QpJQGN9lSfk51MP4QqVWx5gdKO28qx7+oFZd+UzyHBswqiGPDC/Va5cQ
p5o3CKV3TALpvTWmA7NED82d4nrJi++Vn/MG9FOxe1fG9BnL5pq72I2bXlbKO6H23byFRlwA+Hdo
PYzY69D3pbh8zJzku1OsbN9FahahGM3hH5+SuPAvJdWet7ML8J5IxzH8IE4Ub1ytCw9+2OVPuYMN
/dx2lUksIork1czMZKfZgbG1stJ91SK8SKd749agWsJI9I/S8/uDOWQGL3zb+RjpeM73Rm/6camg
Ar4kRV2dQ4Ue4rxrnLzw8ClxfsqTtaza5tjEhACxybFuB4cIjFMqIXvGVwzjCI3uRtLZz1EefZ9b
MNTqZxYN8lkjErXH6NDYjPT2352En9v0vWQioA7OcZSHCTx0zLuK0mfGmF8+Y6Npg2CgQjNVhH+y
EmFc4LnJ260BiLACGi8+qpAX2FhrGIfyl3qk1IT+7rRr44XPSpnXryj1gl2I2cFWWnJ87YX/OLdN
QJNQdVRaj3pc1AelL5x10o/Dh++Hq3kLUOfcJKxnL4FJXTgMsGzFmx6ztGj41no6NOpA+eZTSLPx
CqHtQl5fr4NMLtQKel/OhDHjGPolbUVIqUqFeUcael+Kox+MyG7fcpfyt9ouym3XJ/E36vvX8wZV
iWYYD1/nFNncm7DIDOrGBvcrsbApMsz4xWqIU3huT7VON2qftnyY11OmHa4DVcbHGvf0J1wHyIrP
O04EZgSQ7qMR8iNXMUFfzSv08jXVm+bTwbNlY7ltt097Ub30afg6r/coM0W9Lu2HPBqVk9SIlEGj
8r6aFopZ4DvvOPLUW5HpIUW7ivbme8p+3sC1+x6KW+Ge0aE4FzWqKMed7gtfzEPqj80rETlrhzmL
Qb+5zj4y+pzznl4gm1XTt9HJqnr35LrKc5m5l7wU2XOWK/jJjzkkIrzQ9/MsalP/KPXyxzx3m9gM
y+JqbI+3vZIwOgQehEdVb61iGef+Y+7TuyqnNiOlFrskiuWyEcavQ7gKJVRKSWdv2oIYPYX/uiFX
c+vzMtN/agoRPc37mFjrrBtMWtbzBg4KmMcm+ut+yla+S1MKg4VW9UceF/K9EDwf+jx97igoeEIS
RHw+k++lHKJjnBO9n2ezGHaMBs97O8/6Bb3RtOCmCpLf703+5CYye1Oc0H6obeVjbrltqJQlmwzm
e2qR4pZyVcu828/7JFJ7zZSqudYWaCCG09PTS74jbi7Pucg7KvjYCcFGtrUqM9jwyJDvqWbgU4N7
xXFuo7KsbRAXxXPlD+1TQwR63slGQXAMMhNy/bQTfoPjetRUjZ8HJxu09LUrSZ3evFaYD3REyrcO
X82Hyh8/5436hgg6iFF1Nc+GsHNXsgiH27n7dv4q0apfLSHFK+zKxbyVbhc5L2pGGtFX1Okjee//
TNCzquexqcczfsrl2su4jnntvOK+3fxpyPm/N52Brdc/DaRaTxnHPN8MlC6ncTKZF/+z8PaxUojH
lam+v+84cRgIf0WXBObTKZgaTAavIbw5nVLdFtExa4Z1kmmoa+67hVmd7bQy+bif+a0lYqHWGt0c
3bk/drEaE6BwPMhbM6gltYWL0doKh6BVFZBKyKYhao5Noa8V9QehYYheY7ky9Uw92d4Qngnh2HS+
Tf8ieCPxE8iXjH7VT2hLATsJf6f1zfBuFvGKuKnz2uvBwShK3EdKCdC9ScaFsAL5ME/8TsiHzsTo
UjRU5f+xIkl0baPUFkbw/96jcFHLxJzTcl5B4F0+zE2ZNd6uY1UQEpz2mJfNnzTwrBhqmnTT/70i
JPOyhjgEN+jfK7w4RqcR4yD4x4pqoLwtdP1mdW9+3iQXaoP41CG1OF3WvGye4GefrizKXNZ/rIjb
ErPCUoo/Vyii0pZID7T1vZX5E1E7nj1w9TZ/rFB7BB6V71Z/rtAkdT+aqBg7/vsmIriF4Klp3Ptp
xf0m+ik6HVna8rZiXjuf+KA6jOjEVC7076YoQCNcUlN/dN94/lRPAmxjNMY/V3RicoyKwv0fOyRU
TZCNaW7LoxyZVGCFFMTxAHikljdde0qfPnYRwuzUlvFj58/GUlr46MX4s3oM4K55oZdrv5betZMK
WTCGMhhfugJ3t8y6em0g1x5DSxyEkmadupV27cKoXXtmjkEm44J1p1ndNSAmytHC9tpV/PvSSqmv
nT6MbOdW1yA3VI72f5g7k+XGkSyL/kpZ7pGNeWirqgXnmRQ1xwYmKRSYZzgcwNf3ASM7OyOyrLJ7
12ZhNIU4iwT8+Xv3nivLC0pYjcczs4sk1G2JEyy5yJFprwyUiGdLLK4tYCXopU0KgeOflYBmIRly
3hm3u7uUrWmfGXN407NZ55x2Ee8tMPCFE6vgoQM5B8S7Qc/xh3PQYJbwYl9isevjVYrR7ixrVmSO
ovbsdSaJsPFQn/OMEYGfQpOQsilWMs7zcxq05UqmecqzqdjNlD4+541Tr9JqCM+4XZuVZw7KKa0q
sZJ24Z24SbeibeycZDrKFTHw1knGTr/yArQqQRaPXBvqp6Ct1RWxjrS3zZGoeN/q8U26+kp6qeQn
5vCG9CJ6M/Rs6Kc/gUlABhT2THzzgvy7XD35o/N2u85BJH1IXU7Zw3RTsDQkBypuP79dqwkv3tDe
Mxe3uwI2a1ZSONnqdm3vet5CoTe2xs+u7cK0HudQkM2pe9rt1d6zH9krY4BqMrjx038ZFFWzRKrj
9/+yVZ0sbV569ETlPOZV+o14Wet4u21SRW/sSpvT7brYaZ/aMg7Pt+sMpbyOYalutCJK1m3q5Kuy
RJGPBsrmTB42UBJtzxpmPvyzGVns0SrVGHr98QZGXi+Swuj2qHL+++aREvIjxK2tq7in2+PcLoKB
mDF2BYw4+4qE4Nvtvj/Z90tMBx9MBdz17eYkHfNcLLu4qZQq4+MoxTECZDHPZJS9kQV0LQFxPhRR
2O/KVI2XyfT7itRgN7Hjl2YSQvGm8NV5mfOqiWtIRtabrpnOUoK12SqA0B/tAKzidD/bGGNcS02O
DcG371QowrjVuMNQZiauX6M+pzgSTiPAmKTr0oU0VW9vOVJcCKrWsIbp5XsQj3elaxePhZN0G6tF
Pqbm4fDshdTCtxt0Wj0vh3E4FXgtj7hprHlf5+V7PkCJyzvmPdLoYVV7dMfh7j9ItXi53bOoyRwr
SyHvgjyFKpBUnE/c1H9rSFqcHrqElrGQqSeZ/LDglXWEXjlsyyNzr+p4+ymhrX8wEGn9+Ovv//39
d2HFns7OE5x30+8CRecxpp+i339qmhG9TuHRjuD3qVZnhBb+fu3tdhbvhS60sv6f339/nt9fTVPp
YmUM9EMiqfAA36++vYzbxXRDv/axZuF/+sOVvz/A7XcaNJeFYnTK93f182spRmPY2wBRvt/42uTq
eSDw+k6dLlJtZLxuZ4c8Tz4Z0karyjIZbFUtfaKUNGkDvUDgpkCP2JUsgEIu6WvREFTb4GoIpQXV
O7DLU8LgevtdCSJtEYN3ZD6nPoJK6SXbMB+LmBYce8/4arGHuDBc1DdiTCwiL0f/XreqLdFh5jpD
T4HAKOqUmZ/IRYmJcgFHCneAn6z6KP/wMs/dqWPYn/JIN7YFucs1igA11Q7oSmgHlTb6PisqJA5Z
cuAKMnoXLbuVLx0lUVLD5RyNQm5EVO2lArc/TLrhLiBoJhj1/oLfC3CzZV+DSNOZehF4TZ4FwraK
6WIqMlKBq3aZJZXG6RSkQUxQx9pXRLw2/KpYkmaXLEVUEi6jKv297JThBErzqAga6u0wyKtm3EVp
9toLMzwrnlc+iZZozSGPrrf/ReFa+RYOtXlptKG/G90hvWjVZwyd8Fin4YMcLIWsLhKm85ZM0CTw
tNeg63dZP8nO7KDe6goaU7MKmoUToDFXeXtLmgCzUHX7y+2ipcNxwtV6CnureHUK6wkRwaykRtfj
xjo3VJMobR13R3igXDIBGzajX5ovmj2uAGg+VT0KR7rgkU8V6SeE4MIv2SaVtJestbuQKeIeS0lR
YNrp3GWJHWUmldKfFRpQWHqS5iZxWRpCagE27fUIKgI/WVrhmWuN1xBq0MK0aKCW1TTCRi6B340p
T+kCj7KwhH6gkT8aWhQ/OuLBM+3kFIdOu+tzukNFlpxYW9duooSn0rPiq6qUjwWJnocqOlf9feh0
0QsuYkCrza63MAa0xRRWZoP3njqJmhzBPUuzOqjuKg/iktyuWCV28My4MDimIe+rZX73lLCb2rtj
AfHV8/CWkr60YLeorK0+qxZ50qAKpv+5qYVf4v/HtybE4MxNgYK2YU32ZaQemsaQxDmL/pnorhWk
iLlnBsGnmaWfmjdqQMkVe+7FCwCB6SEbHNLoGJJvu4ocwgqZ2FLQ+Vje4FMZ/QaMOtd6GkJndO8z
Ai7vqrZdRn7RXaffpIJDT7XEa0xT/qjQuppFg1BWVmJ9kaWmHtKyNPFyzZQQeUmZleA2Ayp2p7R4
lFBxOQsSza3hajwbDJfVaCje3UDasw7KwK50mydPSYpT0yIiagofBzKxYwup07oxFPbQfRdcNcfJ
dk7oNGvTDsIDcy136+etWEP3nDXT9LuWLmcPu453CknLex/x0pyEbWdGlSE2dahnmyCqerA/tD0G
zLhvalo9jW7f4WL3DAAzuTzpxHxrnOB0ZdwkMnVenUg5NVHcRTN19Ddxp+0c5pwPfP+LeQ7MiEFt
kG4iQ8hDrubpJph+wryUMvuV6VYJsp0SMB+Zo12WB0WWZ0tN2q1fCAngzHA2fc1mPm2aCr97LElu
q0mbFSKfd2YUn5nOgMZAEoEIimc0R+pENZHjrvADb86mH4Qr4ykfm8C6RQBHhaAn9H+SYd5AHngM
2Rqaoin3xuT2i6D7E6tII8lxU3dnwiyZVV3WbOLe/Si6nMjohGNErat5O3GL8vZVhtVWKyqAee2X
PEEnOVhed/5eJ4uzYDG+BFWrLTKiSxZeTW5g0nrNNlBLovYaYriiRl678lAWdvyKEFDb6BYVroUu
4gtOr8lPaLNXdFzabLp+JYbGniOIaNdU2M8a04FrFTovWYOlnlqlZd+fqcshcQZw84X14KcozrVG
fdbUQdlLEwe9nhG3YEjlya75knaJWc/RWj4rQ2k9OZH+ajmIP1Vv0pIoxsJC17PujNC6rybxvu/F
R8fBoMUo9SQU89TLTD94trKMhq5hBjzoxwHdtx3qX4BgJatM+GLrS9nO+TNkG1UmUH7LPNw4mhrh
UOiMQ51aXGTxFdxaeKwBLN5nzb53mu5Bq4stjHtjzuQHY/Jonm8XXlYd3Fb39r0dxSss3FDtx6i6
KGwgFg7+uK3jsP90i29KEX8VHdG1ua+/g4rz72zy5tO9qbTW/e0iarNn8i4OOlke+CBRgbVkVn6p
tOyhVUW07CPd2YIIbpdGGAVr7YaPz9y7nJ+2xlDlO1ft4qupIQEPDdd4jTr1g62A+17L5NS7ho9s
3/gWhGa2AklqLqagnGuvZF9VG616M6lZUpl/bepwWGeyfqBnq6K2Co8qluwthXG666eeJAuztgXP
iIvOax7NOrRWVsmxESbogQzV0p982zjCvVDeFQdSXxuICCUR6s5ZUCYaEhgtuoCkaIn5QynWjIvK
bXT8nEQ46EOdfTQoQQCceS9l3FvLyeXq1kwce0VnDiAtIk77r7XQ2q0j4mqLJ3pjhF7ybOoldg1A
F0uEn6t2UmJ0oRcv0QpBgxD6Tk/q9Liz7KZZ6oxIEWKxlKpJcKrzJD5w2thqieYiwfWd2e1QkoH5
2AwSK9/k4KCLCMuN3UHZKOdMhO7OTmKxCAa/uk+seJPWvn7nxn2zCC0KW0rlS4QLcjc0dsOID30Q
Qtbk2Kn9XLDfwPJyUmCkvxTGFPKZ5sm1iyKgc22wdGi3bQQurIVnyXmfuPfpaBUnT/eWNw6pSw/4
Qcsl0rbEv4RIX4Woo6VI011Ef5p42ODV0lYRs6WXpK6cXWBA4RoLuqR+pxJjnWUWmX6Wca2KPl0H
Vd/s3DaQG5Df7Syn5zjToyh70rrW32kqgbIyLrFD5fIDJhCbfu+b0Doai2m1bniZS0vIYAvXgaGd
27jPZX0yoqQ4hrqxZHYn0eFVORmK3riSjn4PfSjY48+P124ANCCJNLqM5lBfejJBFkOHANmNBP3a
rrQ3aUywJg2edGEoirchFAdaN/I4hFrOAj10fmkyd9dGgi5304UbRVcAiTRxSuQtO7xQVR9cpI7L
CbN434md5Xg70zWCu9YW5ZOhE07h0sjgZDQoiv2amc6VCOs8Cb84qAvnNVyKVT+Uk6RXxwNMJlZc
1kjK3BxBTyPlAitzcvTytzrMq8fY6GqymeGy3S5Cs9G+WsomIcibP49lULEq+WqcDl4Wun4Rm0hg
bsfy7b9dUZtLMHN71Mrpa2PXC8ZL1n1YOrvRgy/UKmU0K5QopTWIh0QRffbc0a3tZG19Nk60SHEi
LZSuKSmgVWCQg4M7XP7xB7Q+SI36NbkEDb4qLlJJNHBOUx/DmjtOq7K1vf2Uww+1AtoPsRPeG5Pm
lcmtskBBiYKm0h5sKfdsXrxzYkZXvmZi2foeVicokKMu8NHGPjnjLgINoWTxgh5us/FEUW1J8PmK
EDq6OiYDOFPXLT6WNrqy+3VPxFOiL8oWjjexRaI2XbWaouIXo3nhZHzWRossrmTuHqFG892m2oRK
dnjr4iVxiu1Fafi7tnWiLYIQX3BZq7s4qsXHsK8HU259Af9w7AxtnwDGWAe1f29OAl8JIXmPen/e
6aI4DP44ywvbuieGtD+b1rAtBzLRggZBBAm1+hEYVE0EkeJsGaq0kee/xYEeLA1WXWB/tXaxGOrO
nEDI98aPzynhgeuSb/A8BWF1bqsHG4P/qgzKZiVUE0G8tPLFEKkP4S19g92KuwClOlEabX+Pk0dZ
yMBRX5mH0dDyiidDVOlaJsqx1cdkmeNLeo3TYsnOdfgIKqnPxoB8b90PIdD0Vrwmbbif9aGTPBF3
2u+cmjIlY+HVdaiZLSfZTDrWiy5p6AnO5weGa/qx7ztUPiiwR+QhT107gAAsMSllJPEstMwQ28RG
+gZs3OEzhjcUdu2jaOQbRbU8A3ZzFvQB3DUDraXeKskVVIx3n/gh3Ywgzz7oARqn2wX8WHEAao5Q
jcUAOFK5brDXIBZKlc2otkjDAhOXNyqVJeBCic6a31mG/ELWtUJTz4cIljpPSmcqq1i0yYYBZ+U3
aGqnC19xQON2qrUMvV7cC8IzapQEJxqeU5GlHR0ZP7dmTRtj0NqlU5qE+4U+2USFaewpR6yZY7jV
3kvjYKs4LruZ3prCgjuL+bVXtdFLXNRUaVVPDLOhD6tY91rQHRHZP25wvF1IJX9pSOhZ6lFdw38s
h+dAmU4VZnk0vT45W4lvrPQ2cI5uy2JG8TMezLItlgI6EEpAt1/I3A8f2VW+FK2eL/0st+ayrsqn
hrDDhceiOytb/XVs/Ojsm2N0tkXQb+RQv0WTVjqPw+ZQGqU3CySqm6CIp68fMp6sUeRmyEe8aX1x
Itsx3igxIpOgg2dZhZq9qCRH79DcGda9GLC36F5l3bHSp4teROYGMw1ZJzRBzS6/MAIa7uyGHBTX
RlaW2M4FLM0iFa1yzTVtqTRpcYw5hWtquKW6RCrHorM03V7fWwpsF/wn85tUWS1TZWtG/FFdi5ox
tvX+bkrqGawAQlWNHDTU/HDfqgY0IyNjtXfG5CDqfNsKDqgRAecqmZBWftCviJvE7GYMKN7lm0GA
8H2ddUQbGxJPMEvYK5aGEB3VK5qsjyDBiaiZuD1yvGPHHKrqQrE43goNIYBV9vWy8IxH/qD9LKsK
opa6N1QsPpS3yDlP1ioib5vHqjdGXiiBjpljMbImnOjkDZjfMAt4p5GEetbvCb/alqRNJbCbmBMP
FwQI22KK/hJ6hgp8UkUzIJs3IbaZ0gy0d/ZVrGCFeMUc8jVoUUtXSU1Ja7KHyOL6Wqmqv6W1d+pz
KaHBAKpV8ETMTMqGfYbhL9IaVANBfyTHxL9C+V4NXq98lXsRDhdSvusn4NZw0UirNrqgelBC6V+M
YrxnfBEvO3rDp3hY90UowI9G8i5TM+tVGYeS5Eo0v4ma16u8q8UBxLG96GMG5d4DURbeWSXYeJYS
/XzH6kM4uhZASstng+CsI/WuInvecXYN1RXnnnS4Gh0zVlXJQD37OtJGZ7QeqpKihNhuTvLKYMz6
2OoXqMmMtVBFcXF8/aNP5fAS69HWTdIOpVk8vEREKEKpDMFI2uw4burM0UQZDk4Tcg9Dza6KPqOw
TV4SJfZXuEJVoIdeMS+suoEV12Hgo2GECyq3riwawQXf0NrM2XD0mngN/Q57VveK0JwdUqG8m0AK
Fp7vFytLx+8SWV8IqXS2mqtaM6GZ6n1NswbwTD9B5uoaiGFF2n2B+4nYkXYNSfVrbdbRsyHpUQvx
XIiJehYj5o+bUDy7Wu+ucyK2Ye8pyRyFs71pFZeMEFwba8FzXvPwjtMAY2evWataMZ6bynxoKFSI
4B6+0IbZy8JZOH5R7RWLPpIW0RWUvfp8g3rXISyF0SDtvLeLvRIV9iLVlGDfj7o6M5UgXjVM/88y
acHJdtV0WnU/JkS/U5beZ+M6szH9SKs+nCDM4X3WcWr26gEjR6DudXHvOAVQ26GDzD2dZtlY01Cq
xKss1fYSGNG3UbcXWf8UOvQHMyds71ILi78Ycd+2LWgiLRXriszUpcskbFn6Cf0/N3Ov2ZCVi7pD
4VSIJF8BlmBWo1Q4JsbubHmxtrGHpGfr7T3aomKWIKx1ovb6rhzHZ7yz2LQByOwDo3pSWBXmmYuS
onAH5Rw3rrlrXG2cw49eJIlNb0fprHnRmE9JlCHeiImtNuWTC0bnXWn1Y1e7l6CsbvVotOtNbSOc
PtjfLgynRr7klYfcqs2ToUefvaxqkOOEgSPdY0ZTmnvSv8vL7UKjW2voSnlyfCRLTuCuoOb5x1pR
q7UfYlKwS1O5+Ch91gx+BIi/hd6G4rVt07lXg0RSnhx1sO+9aEwe8mhnJONbG4QGa7dBL7qKLlkV
FktsJc0lceRLIIxo1SpCzBE3jWdqrX1V184iw/k0Ig66DKHRX6T/3ltCYGNhGdIMdEXshEESF/yV
ZVWubv2WKK+Z9k1zPyXm1IlzJpprAXCD2o6zYyj8BnZVPO4j2z5nIDWwnWRMlFOxvVXHfD2OSWu0
+9xo4TDil2ITVdDKbqIPu7ftTTFB+QaMRYYo3zM6yIu6rTTOSko5T6Db1GO0VvBCUMJZ64pkZow6
0jrkBu1I28nylRPb8mDKVWlRZdSqDiRniJdpnfpzerXO1QsTdBOMk5Cy079SBwKUUyIOCbzK2BLl
6l6J84208VZZxhGEkAaYzon3MNPYz/Xuq6rwjpPeXo2I8ldsrpODTiNc6hyEGBb8ZcA7vhOMQOfR
ajRql2O+tR5kbT/3utcvy5SVJBux6Qei4iwtXgObV5KyCdjaLcgtKuoVbkp/01n1CZ94fp8OoPr0
Du9IXgzvFOc4M7zqmEQVX1hCJZnxNPdNEZpvjCDAxCBQgP4SfeK+8LHKqCEcsEkzJHzvARoYLjHK
kErVs/eorc8wWstvITJjvfaDOzTY8SJLyqVeK+1bTjt5zlYsvjS+Q5xX5V706n70ekwijWNeK4eB
Dj6/SrH8TaGlb26GR0xBUncN7sWE9W78UBwq2JJbBLzmCks+kjeloHgUJvgVhG5EUTzJHP/W0IlJ
g6fmMy8BAd7Uydc0NN4jIzIOYQSK3mlYt53arzauHY4L12uSlacx7KD6Bw1k0O0x88duEhA5bqNt
Kbng2/v6LpdD9UHy7lcDBtNr7lTODPtpMU99v17HdRMd/THBm4clojNDZ5lBQ4F5JWbTQHluqrbH
2FR6BytskI4gv288Za6GtY4Jse5XQLd00kONHvkiMDuiR6xL2Cn1OqKrM2MH0JoWfgLX7RB1VzUB
xW1U01ABdK0Lhc+LfYArgmZX0zWaiQpG0czfN0Xk7YqmDfa3CwteyJqZXXgsu5y5Zzt4+yEqvb02
/dSIEU1creUrTuf6rOyfRzABuw6NHoumETykBZplNSNaEx19f4V8jc/DrKlnEuFu3CIZ9vCKzYWu
ZdTNCnoYMzbTQ+v2H0GDe8b3TFyzDOTHli9IivKe4Y/XNksy0Eb8QTZ8n8g8o5gJMWwkSywce+H1
aPcz7dL0Xry1BxTriNHCU2IpKd0dZ69X3sCY0S4WrtE7K9Fy1qopBOZKzUlT14WxM6leK4WjPm9g
FwSOaTChbL7oItvHjRHcWzECNuGkynJoQ0b+vjasEIFbELXxmVLBgvYkqJGOjhYt41zMLZcKkLNM
e03YS23Dzn9E/s03s8wdvITq11E6RIoxVrVUGCCjWoOOyiqGFXHRr3lLn0btHErZstQG2mfTAgmM
07zfqM2cCRTfm0jXwO7guFKd1yTIlT3Mq20XYKjoKw5rBkfdssuC6VictqMhH54AKOjW5spuwk9T
baGYFQNqBFxCfxH88GcMN9mZBrN2U7ctB9rlj8DxQR3gSlg5ZObpXCSbjMZ1aALB9kAvDO13svB/
fPT/GXwWv/HNm3/+nf9/kE1bEwPR/vTffz4UGf/+Pt3n99v8eI9/HqOPumiKb+2/vdX6szi9ZZ/N
zzf64ZF59t9e3eKtffvhP+BYo3a4E5/1cP1sRNreXgXvY7rl//bKv33eHuVhKD//8ctHIfJ2erQg
KvJffrtq+/UfvxBR+gf+8/T4v105vYF//PLMt+Jvs7c8+dN9Pt+a9h+/GNavoMZIaSMA03Yc8FG/
/E1yH64xf3XdG7ud7D8+wSm7Ny/qNuQq/VfihlTXI+9Is3VtihlpWC6nq7RfDZPXhJnONOEvk4b0
3+/9h8/wfz7TPzLrrZ9za3Tb4+EtyyHOy9ZptE3k8z9A9PvArWovxIlix3EF5cHhCGyFbs5KvJzr
CCFNsIzcoF2TyjLeF3aUbDHDKW9OZCsboSbOgo5gfRDVYGHvT5QDA+J83TZKcCynqLKdQBd0ztHy
AVn2HfamNf1lC39xwN48q5g2c68eXKkKXy7P8Yv3o/zA3vVpdSrbxQHbUVbX0cy1rUcORQahhVcz
fk/fvCR6Y6H5RF73iuNyT297Sa9g71XuMbHtVc0WrcmLi2FirkqiT310CRkMNj3noRiIV1K6G+Er
hA6Lx76MH9QUD3aIlUrigGzBm/pslauxPOKxeiJzbfJfHbshOBVwlmZFqXzJSg0ocaB90bTiwNCE
5kjtkoOhEWIntWcCs5fS9bYGA4uFbbZr+htnzZpg0nH5VpryUZj2WnfblTchmFmtyFZIZn7sXLO8
PMCyuiqxvhmU6Kyn0YFC8QXlyTV3272tF6u+qVZ616CLy99TAR+FjqkihsOINzxGDQWi0tjqmV5A
Am1Lhr36MHc6dYv75zMZ27Ugk8YcWnZLH5Hx5tovYYhFPnG3KT51W4qN7anrkTYyyp+FjjltzLR7
AQxWLex7vvUzQ1oPfdeu1Ti5630PxKg4WLjCCeU6sSjj4XdUugal9Q5W6OAwKIlif4/YoJpbJDVE
g4U0nqfoCG8RIO7NaF3ExmPfh1SBDE1seMcj4cRtLRfMrbYicUCeZi9unF4xwuBKFFuWkvdyQDeh
xjsaZGs6FltmeDsrSRd6rrxFifpSITT3I/2uj6x5KvDRMTOLnHjbmOKJSmphjOzxi+HsZMqK2cFa
WsF2YjDMlKah7y60Q9tFO0ENCyCHMLogJkYWeoBYq2m8C1v1US1xUBA3TFxnMfFl2+h1kjkJ11jb
CORTvYEN0mo7yw13pfR9VnXrg3nwlbCSHUxXKGRKcOd4UTJTdKKXLeXVMdSHupf7oKiOCsmUtLca
b2aD25olLVB5Nw1eLBW8d6nuB9d6F7gA56pdrGjPsck0N6RV0DoV/efoW6esc67NaB+llb0OCAKo
Wh7iagIZpzBggGDRuzwTbgH7wvkCNt6chZ33Kux+G6Q+MVI2tgdCIoOg3jWioUdbMIhNvsGX+Aq7
mr+UmYAnc4IvtSMYbaFAGOycTryDltYq4juRpRcka0v2lykhQcg8Mml8Nfxi7fXNm05mreZHd46s
kC54/UMSjIx1ghZGFFsxUh0vAvkASDgU6FTVJKPqcLGt6nHMaZmM+bZmoR/LnOMivRgDPYkYi8Gy
NnQ8EklCyo+KCwHGbn2H6qqZcGD5Vu/s5I4hZHxXcgrf1Rp+W6rO9Ox343BI1JqeUu5uaCTkd9Qn
3TxnH0rSGqg0uw/bk2+Z1SYo89SY2TGu3qrHsNY0QbHQwupaFJJGQmGfY5+vRZHbOLbs6C0YASnU
NFtt4SpzswQfEpgIQK0OjgfZnEAT22wdZKKY43WIz7Hb4CyHmLqIM7zHRQ0VzrSrYxFkH0ahkSwT
h7Mog6rhyBznqotT1dYJMQUQEgwWW+GM+tTI32MdmVrqdJz7ouAtIaRg5ajmXk/Vd05jCRK79s2D
cD5zlUAsM/SBM7oid2yK4cnTpTdM+6iLmDaJ6/DheNmwKzpFW6pa8KZ61Re8u2voLXu8jislNd6T
LLjvvGwTusEVJPy9Gjp3kdG+JCOYSFPlCx07tDdIlajnvafKhWH0GCvLPp3aVQaBSDLf4REgvyy0
yRlDxL/pKPXgXm3iNDuwXJ6oa5/snm4q4WFzowYrG+rhB+fhmFepFnPPGBMsk8FFsUuNM3YWrrNR
GeeytMTMHbvXNgiSJXFV+yJWiYOgo6o9S6MppgbwxpUGBnsgtOjEMpjMQ3E2Sr2HumbRfkBOQNRb
dBJBjTga250y2ogblArdkHzXPLebqS6PEtlJfbCEReg7gtJjI7G0g2dWl9VQgBlSlac85eThuUn0
pfHHe4mCFbYB35oZ7lNMscwp17YBnIQcLbmubwM5QW1rlsViIF/15GZjve9oXOxJtrG3ucagMVMN
jO1T05a+nL0equTsIQaKiRCZxX4BdKwQK6seNrYZfVOmGj7QXqWjnCKhlgsiRk+WqlydBM8/6VSQ
CIpT7UTjTMJe4wNJPiq4UjOvq9OZZunBQiv6k53430DoZpcMQWyr23dMzLa6hxyEZ13Fbhcu+asd
fN1IZpAlHksrK742Ir+D16XvuyxExDgE2VviVcXe9Cx16VrSQGyA6HBR2VGx0n0r/2rE2vCQ1ixr
KQfH2h/RQMV9NeAYHBiiVk5U9JwpHLTnRcwikDHh9v3KecLZlc98h0P6VvH9n0rj/13d+68L6P+P
Va9NGs3v6Ud/qnpfP7PPH6vk6fbfK17L/NUybKJHCMElUlrXKF6/V7ym/iu9JlV1LEJDIIM6VNa/
Vbya96uq6gZ3oRRmNbEpk3+reDXuhe3UInBQI3zHM7X/S8X7L+KEVM8CFa8bDu1cclp+LHhdIGEG
3H8HU4bCYlvQg3Mgt6wVRYuOQVQDR0bM0pfw6/yBrASr+8sQwT9v3NQpUZN4Fqp4y1B/Crj0mc9/
fwluA3i0UuyFFoRiidwtuRoarQaGkrMxGwlBSHPic6Ly1DtZtDD8tljreU5wm+9uPbVr0RM437/M
P2zz/rglmOJpfgx2+fHF/bSrRBpU9V3cOTMvp0k/NkG68xzUOlAS8gUaZpBfjgUD1JPnP3yD/kV+
1p/yvAwikzXDMqZAK4LEpk3PH7cigQ7ukUwSTnsdrRN9mpfZUZes2XPQ2m4loufAA6M4nG4ts8j9
OihW9JxniNJkQ/DTv389t1zZH/8Sug3tk6rNVXU02j+9Hr9q3DDrJOVeUlUY31AhUf7MIaWGxKLo
LaU9nRbCsvdJNdbHKtPrHfk+i6FSv5F7Uj2nZI2SaCPJ07P0RciHPMeOvh7hNi1DyyLJgv3ilpjD
BKJBzBbeMYyLmZp/kQr68x5vimPimLIMgz8vMVY/53VpTul2KWQnCib1Qbp5DCMr6rb1WBHaC7l1
42GVn3WNLbYxrgBwJPMAzMdfhAZp7Gd/+mbxMogBIL2WcZH1c56Vwh+gAzLpzTy/ZTxYGBfdV+dx
1jpImq1TS+qC0yMS8ROXxhvGDDp38zzQksW//2D/1QuZNtychggVIyf1p9io1K6ZNmW08/Dv3Des
p8fRj7tFXIbNSvEoFrtYO4h0eB4xwMwQrgxruNXNTGfnef/vX4s+PdePXzLTsjSH8xoJiuy/fzod
oedWG0mxMEvghY3VWM0L14rZHvTVOXfqYO7J7hloo7HKGwXDyRirq7zWPhNkevNmnKSQvYYJpA6y
tbSx+VS4UmeOgleZchi9x18cFVP34+cXTP1oqgalM6ds76eTlyht5I2t687a2BmJU9LVvWlYZzn+
F2Hntdy4km3bL0IEkEi4V9BbUV5VL4gyKngPJMzXnwHWuV37Vp/ofmGIIgmRFJBmrTnHrBJf1sN4
rmv1UUFLPUlLVCd18yB/v8y1drC8SnsMx1Bt+3jMb1Vsk7EiOsgxOfOykurJikT7gCCV67lEZ5Mt
5FKUxpADjHjtzJl7Q2Z9Jcmo2qUyhb3hudVlnM3YrxrA8aVXO6ex68CgdtMZCf1M0AehBlWniq0+
D5+9RrmPMDCEa8BnEjC0aM/ddUKL81hb4kYNNd7Xln1y6+FzHoPiyJeJUiSNNRhHJE1q/WCTHlln
/+VbvQdw/3+ngbFMBg4nI1HXzHR/nwYZAEca87bvJfzLjdREZFCJbZH2sW8MUi30rsyf1IRijxbF
ecqHs04MCMmioXsuRPRaeOKoy9za4ka3fbeFdhflRuKLQNGfn641UuRdnMzOIaoQ+PT6qYDi86sz
XwJD6euQPuY2mrS3zmu+9Eqjy+EmJ/oK77kWjahi8C2qbj4KK28PM/KE+KfVuOWrNTbYm7SQEn4E
9EoOYK6S9u0/XyXGMun89fUYqMGkIH7PRfuxDC3/qFJpUSeGPMISgNgQHE7Xonjmq+gLo0JC4pov
UzP/8FoIbXYZ8yV2UbYhqLE7ydp5LCvp+CK1zcN/flfmv02VBtODvaSg2YJJ0/5rgqggxDRqQIei
kFw+OMpDAjb3m74qAgAb2BnGPKaAUX1JAVd9a1QHcQ1SDoCH8GI35RfXmYqjMjihrfSqgV5epXo+
rmp+XMXOoDa6RlNX0xv37EgSTISunwYkUW41OQ9iUF+ItOhp2yPY8YKY3mnhiHVOY2ujxeC3FWES
9dC85oCQwphNh/XfUq+XRd4//y9Un6kZ2rot+Qp06ci/RtKEzipbUzR5zOrICkS2M1N0KgnQgHYg
mbHo9J9K671TpoE5h5+zH4bhPXaiU0QVZp7sk5kMWuzHfc/1CKF9L2s53spJkJyXAnagynRBSRGC
daGiQTjxvDbMTmwto7pGOSE6BTAXNPLr++smWXw1cknQdKt/tYv4RhiBcRKD8ZmL2dgNvYgOCOdY
1ujtm9V7+trAwQS3eU7XrTeDAO90HxVhe1KK3K0knFdpL1GC1LT3gMI91blUx4xTAVzPNN6gKPd+
W1f9KQe1VSeQt6qQIpGyMndLa/3jP59w/z6Rc8JhQUOw70oDceRfl4HeFk3djzh9vCT/mSCtOwZ1
Xq/M2KX1FQc2OZzkUMd2IXYD+shdNyC6ylNgWv/ljfz79cgUwFjFooilkfN3+l/M6QiXGnAFed76
CG3JCyhNWl5/nhRWgpgN2yGmP7fq64Xkqad7OzJ/zdZkvVhmox8cGHX/+S39vVpbTkWiz4Vl2CZn
o/f3qRjTHpOaUXZ426J8pUrxLWcCWQWwOm6qT/Kl8KfvpJwQ3Ggu8fFdnJE6wXKnMaC1xZ4Hn5JY
OHaz5kGxgPHtoUhWXcU+UzoVreoBSkKTt86uHoPHJJ9DyG+PbRkO0X9ZKdHG+bctAmskwjYFF5fg
G77PF/8Y8AIrU1gJICxOns3+mFBCVKfQdGIxH0faDSs6vfTTMyhgEzCgXe001Q6BrkXutZlDCKee
nDvqw4oa84IzEMgmwlCHGmwmV0DNaJ7raqsyrXzotNmhpNRp55hwMxS4F+Fl/TWbqz2xSRUJi9qj
HakRsVv/6JCStoHvVj3FlutPk9vT8WK7PWslhItE20+1V1C8tcUam0K3NpD+xUFFoQ8/ketEo1/0
pbV23UQR7azaq2sxx1uB7tvRYH/Mg3yaZJ/8SsQasN3USveH3ZInxFmjHR1Lu/R1VLxMoqVgXATH
VEsvkmHkyGlG3z0B15EvAFDPzb0VC0A8bpr4/Xmp93DiHKQuEKemZIbG+UQGmyoxTTRme2mcD9Go
cBvWqH7SIMPC26hD7VUL9sHLb6Tb00Z05arVjOihrrGxI+uz15bZJqcB5EKVffYRRiQ550xDhv7G
0EhvYHzC/qU+IrqVmYyv4VhFq9JOs0NbTW/E8U0+lWbAiqnxHHjtxhMLRqC5RJJKHPmizbqpAuyf
1KOOCX2TqU2KFxvpHv7rF8hXyY2KKuEvtgH8rTeosrcRMBtg3Lik5mQFWCH04bv/RASOQ41xxSeE
/XsVjPIUlGtTOUDIpjy6JcYSLZ1nKBfQX3S898Ae+O6MLF2X4x6Ly4/SHdtdAzdUZgMFtqQutyVG
usfMm2KasnoH+VztwJPIvWtW5RsmWFjESF2PukcitE1liNmSouioDwcYdS1eM+AF8dBH21gf6K3Y
4WeXNBqS8pFTX4QKF1XVPyVtDwUuwipYRoCEFg3xWEI/TFj5yPhyv0GCllP0836WXkIg5ORRoA5a
e4Na+dbABfyskeU4XIlYf9riQbPEHuF7u6jL3zCM+WYWB28pJOxzxM57pZM92RlO9CXTcijnRfKS
a53H6XPwzEHu2Fv0x0EPirMTd+a2Mq3ilObuF1L1ltc60XeYbjACz5pnKYB+ikhIJX+IMSpPjiZJ
LphaUiar+FxT+4Yrmy4C6YOZwJ8khh7v9UDDbLY9ggfRPj26jEJB4Hqr2m6tFagWeQxm7WVKouFE
icVZ2Xqjr+cGc4Mj5keNHecpasajpTf2tu0s4yXUbeukh5oL+wx1jKpqoFu52g4dcmRZGv1RsWk4
JMXw0oUITrEUsPWWitkM++MmHzxy67053k4jPFuXsiifX6KIGELkqwQVeRac0vs7M9OMvUzaEFPc
1eLY2MMTyT7ROtd0by1CN7nKEeNX405HT0yWj6IUOWLvWsfK+yk6rlIsrrPv6EZ6jeflD0XuFiKB
h0CtH2ADxZlPFunXQcbanq2Bg7MZCoQz4uFwlq+G9rfpizAbNqPp4BAa8NaAy4P+Bx+rqIf4cYp7
8RTVj3NsvycdtBHOkPjZWc4ao9k3NdExNnEtL/jMulMSk/M6dq/AKucfjlVDsfbC15QyshGUt4HB
ue208YklOiXzNEfBvmQbeVXNDVtYPaIIrbthtp3AFlww82iXrKYRhHbnhkLA3fU9WSsdaKot8ZQT
+kslrvcb3SwjX0tywKYRRjhMBNnM6nbmTJ9nZ+/R2TyPVX+tDPYJIN80YjP16Dl1yqvZJGyvHLki
vdMl7yo5phJ6imV+VlbSHlMKG0vhO/8Sk5iMjsv9LjRImahcqzMow303BWIv+qY+cZ3rhzRph8Mg
HmOnj851kHUQ6EfvaYImiU/fpJ5RqO8GPUPXe3abGnS+u5eZtgTPq2BXu0xKQFHao90Avk4679mO
evtkkShbpc33BsX4Y4gcf+bSGOH1bihLdAx2OL29jBWe+MwB+R1K00Pam4fTk6qb7wLtKgEWTHp9
qH8jvk6+tQEYUWHSRSGyTq07FiLn2TLyTVVY8ykZe2+FA+NWdWl8dYj1PoTNmPnQEIsTgvJhYw5x
6weLFjqQU7sXof0Td8B8go2V+h4tse00ec66t/XsSXjxhnmWAngm0SBXbnKZguAyqHS8GBr4Jxpx
fsEpB+5PI4EFHwlbPwsLqwLsz+V4SAzza6ZH5bPeUotUMWnNFi6DlQxs/BpF1CO9trfQvd1tWxk3
ZE7zplwuv2JKnVXRtz8mN/w6k6TnN+CbHcrPmEFK97nC1bUel3FkIBvIDctnFxPkuqi1vdsHGVzL
b3YdzwcapCP0JveRDKBpg9hcf07nh16X1n6sqNnbboq2nzbGFoM6SQrkGr1EZkMmQLrudcs5WJzp
vmahnqMn0G5zIBXMZ6yWwyEBV6WKecXkwtg4GuOqMud+24q4fYKlu8ez3dhm8TOzkq85yaCCk+Cp
NftkrQv3PWlj5FDS+MGQ9RnWdIbHoE53bj2/0/gJtk4RQ/OHnFePxANofRa8dJr+kgfPjZU4yF5j
79x5S69xjNk8tNXOjBXUpzqdSIXtyzXI5fVQzeLApBauuRBYOQ7R5IM4CwioGwsGZSv/1fett1N0
9x1XlXur07wVZ9zoa0YlXoiPCzRLnvswf8HPgisXx92mlKy6mWPGjY7H22+zDly0RxpupSG8K3tN
rUuV1O9O5H0F0tj4zexUtFtCd50HNhs+IoP8ELY4XuGBzngEiok+VrCavc5ZDao4hojQ9tJU8YYu
z44RpwLjbkg/rz45xa1dGxOoJ52k2YqoTUlCWdpY5vSBjAJSMaaoS2O16NdE85Tr3gHjQf4oMZss
VM9g7dnjuoyS8CVJS9pPs2h3aaoZyNTyZI/AES8IRCe82S+Loq6bMlxC6V5inHkoFZCNIsXBldtj
uKqoBn5JajpZSKz2HWs3EH6MT9rA8qQNhqXUCDIgbQP96X7joNaG9mKjK0ztlYHaXpAybMGfR0W2
oU2dXZwyl2tDk29DxokBbjhezT3D9pJCTbIb+i1vfC61YYQyFu2iuQlvCT5VYl9dFlWti+gQknla
+w47SUdchjQ/kNLm7JqlLmJYAzZ8gfx1luZRHxuWQaJy13XWXnTGr0c39R7LXjRr02FuFk4/P+Fe
CRhpIAF3S4KBZaIAm8ts3uZUsY5089y10RUnTYn8wU7RDOpjXGMSiFY4ctq1YPGwlVofvzaTltAA
NYRvjmG2Ep1wH6cjrQjzEDihR1Kgw0bf/RqGlXpGLO5saMlHOzWj8gcs99QF6qmfQ/PDiObH2BZg
G+dCrSieaM/A4kt/yidxQKL3qmmSfL4YYR3jkF8ZDdBtSa66BOWQaPN4yISlX6ByyZ3dy5+GZjoX
c7kZaArsKt35SJN9YCIZ16yQVl0mjuPMAsc3WJ5sWgv2APYnH1AfgnO9qrUHvY2irRaDFiBoHAtd
pECo/7+bvCOj0vDKinrl0Yia5OEfN8Tj7pIyV6hcyWwciZ7aTn1DXEZntJfIXE0m/xZbs18zo3dR
ULbpCQ3H16nNxG35waVHiqgx7X2C6KMXUqKrAwwh9oizBx7cNW0mm2o6Qf9jhHRkv4k5W9d1k8oz
AuY20s1HeyJpvEhTdzPWlvdIVelNMoMSzpgWqxKjMx8XEOCqiSilBY6db3T4UAtlkKk6je2vdQAq
wGTvafTJB6Ytca4TkvSC2NghZI/8kvCOdRn/BFoUvZFE1eGrK/y0nvqzymyqo40bv4aJTcyTbK+9
CRRA6Vn3VE/AAdz4iS/fXdr17o6TqLrJDjhrH6XX+70Re8faUQNp0rQI9nHJhoKIG2JmhI8wiTFE
7d1wr7vmt6QaK7zKYULES11vRrrdpAXkh7TLrGeCshht3LheOJvTKXdYnOghX49lhM82TtpzNxa/
XMsaj3E7TY96n2+c3pLXviMfAVU0/hBZjZQLiZHxZrtcsV5HedaFsNVc9dBlYf4Ayox9ee8Oh8h2
dgUaoYdm1DF4AKrFxa1RwC1A4ROa+xBwBve21V80K1GXyptoIjf9Mc3KeJuEXQFC3FXnpjYuRGAs
JO7GuIyYEMxhq42mvg3RE+H5GllSeX24opRJDlGRBjurs95yXJkD2P9NCAuJXQxB2YycydrDhL1V
CL4pCMTfKuLKro2UG73o6huLvCN4DeuBhXL5OMiArpn3g6We/sqGap3YVrA4OZITCAH0PAZFhnGa
rbU9Q2JxGoKOpVYW+5FmzSo3KrzGeRieDWUtKT9yPjYxy7/cYeXWEYN7ZpBwNwHCCL9hctqaoqmf
i9myfa23yu8ai3th9M7WLEsTBHKwYVdg/hCcFr4Mg/B9Kj9LNeC0d5zwHPRaeWOpBmTfS9AoSaLh
IaeDyNCnDGqAPT9nwgCeKQG257905apbbaKtF2U3HboYNXWSZjaa8wxykdQfRrcTe7emblBjqH3U
c542E0KD6JpVgEInt3zs4TnNAt8h7AdUCM7yUdrX+4YnovR81OJqP9rmV8MJu4MJyo+Jk72frM2t
43XWY2Zb5qkykg9XIzEgL6n3zBBBDrJBlmB3eOdckMQQndp8gxWiYxoBqVPHef7U1GVw08ZPHcjU
y7TceKCbQ8N7vt/BOPqk01y9gn6zX1qKoL6o7Ol4v+t0Ak66PiW7+93emJb5BaT3/WC2bvUnCKgK
Dj6HrRzbfQCVdaYJZL/cX0AoeUNb8Pcd0QVXDH70Pe7vxKExMadEZv1+G31pwAECQ32/e//JChNj
fT/Y7+ctr8BdWh7nTAwUD6AjMiBFB7sR56HAoD95uJeAnlWricYNCieKxzp48clCxUZ9yPR7zwWT
QLaOQSaNWU3aS4dfP41qPGTLr8ZA+1alar7c71FHiVZGlRXH+10HgC1rJdns7ndxpEQkZeJAv99F
wmIzepjFylqO24sivXAx/bo/qLu5doundH9/7P4rsBpUPeaX+50xt4+0S+rb72dX1GQnZ5p+v08n
oi0iHL053B/NlYebBfga6AP+ELlwrIMicpTujxLWwBSFT9a/P9pidbva+fR+/7BwD9MnAjzWBG4z
HskkofZRN8/3VwaFfkPEXxA2tgT2sP9h5RLMSMP4K+j86AzhRNjfH03pWG7juNM290cBkPCAIEjl
/qhoRx01n464Z3ktm6DiwQQcen/QylX7HE3R78d+P38a1kONhvX+dAhX73oHSOj+WKRrfBTHRlG4
HKvNPLWuVQ7PaXmXTqPDhASH8vt99AUOMv5/6vf7yKSaz0ZJhNv9tWFALiE18t//zbwO9BeHrZcQ
9TWxS3NTLpi1Pzdazt42EGw3Z6c7//X7+93RJHmdhJCPaNkG35//19NaDcO3+5vKZpMc/NdzAq04
1z1Kpvvv70f5c4CRxKVj0Irdn1+5y077z912CouNy9Z8RcYkR/9zgPvxYAZA22/q6fcR/vGczEwa
9L3EZ/GJ/7yndFgyhalPRLtZuhCu/vWF/HmO7XX1QZ+pT+ptieVovHoeUcxaMVjsJ5d4Zfd+ky2B
1PeHopDMDw0pLvz4Cpnjv55z/+l+c3/K/cl/7t5/QkR+tSOLQuZykPuv/v5z9v0vkektD01vbe7P
+cdb+HPof7zFxK5JDcozbEf39/1//ek/7/1+SDjc3+BSaNv/89j3p/z506oI29Ps3e6/+T/fwT8+
xUDAPWZqNgr/OPQ/HjfcsSf1PZEroy1/slgbLgEurte2Yo0Zx9TjIpAFrznuPsK2dWQFy6Mlq6V1
FKTN7n6304ZmG2YloePLk9OZHUq9LMq9JVHcTs3gUJQRmfbLa1E7J+c6h4l3f1R0hKOUnf52f2ky
TMmjFnfEofHKqcyCZ6Ve76+73ywxcSot1fP93pBmx2hQxu33kRAiStUl1/uROq9SwL4Sefp9KJN5
y8Qn/78foLUmJG2UIFFR8Z5MR9s0WZ9s78dlCtZ3eW8bvz9AbUzqoAWMafdHVeyhV1nK9bmqL6M9
tC8B0GhkBNr0SOp6sSdEmEDF1tZv5ti0i0C7/D6yN9eoW35ak/aZVU77OgwGa3nRTFj/suai1ypY
U9Sw34PKfLw/VbbNMSHE6YtN7QGD/GRgYC+6ozFnRBkHufVMQArm2mQsP+P+WPZW/tPWSjIOiAt4
8ljI72z6CofcGtKbJyOsnTgMvhmTvb4f31DBtyrMwjewLHKTiSokqiBxzzY47o3sm/w91vDkLIen
GLkvZq/86kEeXRNalj1khK5BisGa02hB/lyyIPTvhw1+JMtaba66Ryyz5j7NrXTV6nlartqpfWCV
Ii9tNYfPcea5RM4GiE7nPiFhrrBuZSqp+1Ra+KxiIz6k1IL8+5PpKETPbgBn3pjqSw4p4anRL47G
v9kes+Kj0MDuljSu96h38o9a6x8nyVKqMXTz0Sm9x/uvbdmGYEkGsbnfHUJavzUxy9fQFdqrMiX1
fl4tzN45VlNo02QoLNbCgxm8yPbrjPf14Ext8OgxyxHchegfdMnJsbPhfQySfut6hXvom0A+ahGL
l0Kvih+ypkQbeuJ9dO16W9h5eMzCcX4Mcan/PoYAUwH3z3vXKwuYZ6rSI4jz7pEgOtK6l2Ng2T60
IXZYUDKgqlqLtC4gKcE2DdpfjpGJ8Bnv4Mz6KjPo3lglnSvNKfelU9yspOpOf26YWLqTUCUVsPsv
NbYz//sjlcPyULKCFnOe4RnuUIyJ4RwoL+7hA9XLrd0O52iJUZ1LGIB911zvz7nfsNnGa7rc3J8m
cjrDa0c33/I5mXf3V90f+H2oP/fvL0kKMAaRPeb+P//en0N2bVHtzVz9jPSZpr4zPetFWD0TJ7lN
2Zq8K1fHtlhgOPCcJHq3dDj2ReZFm66uwnc4YCMgB9Pdt8I5pcbkzBoFg3kFP7x6DCJqemZHCsNy
jwCi9KAXkME7rI4OmSURvhjh3fKgDx7QiPyyDMJFQY8419ikSRACPfPjpUJwv8F869uaqp66DqG4
m3nxtpFVfZwcqB9+E4HgT91B7fKOmCTlUG2cKBb75E5Z4AVpmCU1hJosar1TgwGFqXghtxHQms3Y
IozM1klxxmVHWhaCq4yVcDbVL9gGnWMM5G5tcFGtBJo7mWt7oYJ3QoeHtZeo4A0Bzjl3O/v7YCf7
Mi+uURy03ylz7ElYUkdMYsOqUjWiRehM8RqA97tuq+0U9iTU68zqGYjKru13ohlfqr7Fv6i0TaUn
ztYITlKF8ZagpM6frUDg0MW6XfSxuVI2mYX4mdAMPMO60Gim4YBJLZyTafRWdIBCs4jAPMOmPq1G
Ljw04B8DWm+shoDjGcEQ3rE/XwpZ/jiEg88exTogQw5Xoqci1OvHdKxcWHVEovRFrfsTVEXfVfTu
NVm/DFaq74tUL3cWujhl5Bct4HBxTw4DHI0f7tR/hBJng8mmacPA99mxkNzkVpTfnHmc8CTZ2g78
C8b8fhWHBALOerls/b9kWILW5oQ1O60z5yCq7rOJ2IxXvTqM5RH0I6lfIy6RGWX82ioqsgRh3K1i
ePEbJJxbeo/kIIruJzlB20g1yQeESqwjxtc+7odnc6w+p1LdSGAMn0I9w6Iup1swx6+epX2aXt5t
88m75nzOfUODEOKuqNevejxqK1A16Cyt6NW0cnh4Oi1iN3/tg3xnjniBW+rZEd+oO3VHTy+8A0hx
ihfxh2mJjZAXL4IQHXUmdfJB31oDw1Fdpg9JytiUTM+Sf3tKTVaT5QsVAizkI9EYVKuQHwGvsPVd
Iutnw8IqNubDUYdGjx0JK0SRu5iJMn1PpeY6LH4IQxAIGhnZVsb9xYAptakEO4uQIiFI32ZnuFdq
3BYEQqhb1DvXmIFGhvIadUnJaRY1IecbxF9onBucrlxOnssqsQqoW2kW4hpiHdfpnGwr2/klDZqV
DfafConyzCW3l9rXTEpM3Gy1jYnmdTKt805BlXG6L6LZTymzBPyxxgestzIlQBO3DN5FWH9JOdM2
ySTilWbUX+aqLfxO2Z9KGlTP/3VD//A1qmxCTUNti+7bQZ0J7LjPv81AcHZTZVHqExkIAavH+Ebf
iU68DZlxntZJjwgvZsRJK0wuLaGi0vSgeUUsqan0Bj4brT0FfYGDCANgZqY79HUxLRlbY8uoryEU
h8dmoFwVosXDwL+kOg5vxsOoyQMJZBrL6WgzwXKSbGM5XLyqNI1v1BHGKnJw4jUjCB5MEcmq1pNx
57S6szJ1MmQI8jVysGiTt89CdyNSlnxxc1UFzdZc139aNc4V1/1ekBS4I72q3FTY2JqCYLp4eLFg
mgbAHlaHJLZ1ugLyhQX0cxfRuLLmyt2munUoRbxrPalfS1RZcxQle+KXRr/v2Qb09UxmbunsdcPd
W8qh9jt1gZ/YjzWzrc/SF0C7FDCmm6s1OMGuyMjNJqbPO7Tgc2pSgL38Q1nNDi/4NZOwwGFGIAOL
gi+cl+2Jbd/RyudTZ7I+4trYxrNNuFcQogul/oQ+Dm9yHZ7bZsD6UZxEI/p95ciPoKjUMde7XzDy
LiMFDD8yQBHjL9wJzf7RmJyU6G3yjSt+xqpo9z0hdHbM0xzNu8D0uUJkdTcy0IRfC057YU4V67Jd
MzqJn1Z9uZ8b1123zqBtq0L/LMbplStxgOOkV74RFs6hG6jTpzHXboy5Zm0Fs7Xj4qi3YZBA+CyG
X0ocnT4zr0Lwox5e2mw+JGFJ1uLsfCjgsKYO2gFv4HVU6TdE6z/yUHyJswS8uFl85sWUXJw+jTZk
M34Kdx8DLg817Smei2NGR5rVY7ppYeu85HB+gEF6u56euAUR/sCA/gKWsUNzEsGetTJYqflsnntT
/LRNazgJt2xfm4ZlGdaw73Oou0ve5SktAKiJYoCbhiH5FHw3zRNKOXFJpimls9kK2sU1WBAzSl40
Oh1BmsfXYMyvBnx46tZLn7C3JiaFX067NbMrCtH4JEpi+WYzZP05kMmpUHDbubi6aURj0moDZgwR
XExC6uZYUsOuZmCzcAysGXhgytJ2HsxzyDLi6qQiW1nCvlRdXdKTDsaN2481jA6HRJbI7Hw9dT8I
rXCfS0/+coGCQXsx8Qhb4uRGkjG5Kx8mj+kV8fVlics4mGHmsQczrZOVP9csSN83ZsLGVCfi1m6M
5jH1xq9RiTzeIgQPypWObNWZkCu0RNWQpq4VOK5qSclwFs774A10fLvuWqZZ96z6ovSFPT0oKbob
tCP2IhnLdANuwNzpGRiYzDuXi1wPzn58pUEpozJ7K+Le29he+qWRKPEjYVg4rcp4V+cG/jTNYsRM
zHM7ZJ+zARWT0Zhg9H5etfywduLY2SFY+tqHXcYWUdc3Qu/KtVQJpKZmBMkRA6UBM1DSru93QQ01
zmOX1YWlWEEskAcJYpLeb3yKW8OvUrZxMoiKtXSw6xGUMx1bPMb9bAw320XCRgjzZzKP5VoHlupL
kOJ9jFC5iewtCKzw1YzELzGQZCSE8i05BP4oqwcC2sqHuWspX8Rj81zqYCvoTGyaUgUnHRPGpq6N
em3ylR+0jAAHt8Nvx1C0k7pGinZe/NDfTZZA1xI/BkaIzkAN4RFfTr37EMX0qkUdT5fGldjKhoq4
HlcQftlFSzzhAMhKZIA81oSabR3hTQ+j2Qc0zttg52b5L0e5D9R2Ce7O2V7MrZcvEEcUSpOTImSC
J2XODKIkQ9O2ZiwhNbVazU5+rqgfr8dRwPlDFnCKY/1LlX6OTTZuVPqj1cf5h5T5yRNqq6nC+OJ2
6XFKjfPg1sbL4NXDJVVIps3THYLUEBOrgSyCNajMNU5PZnkYintzFk+ailMooKtIUGwItqE1Fg94
lIB28B851ehuin4NKHE+mO5LSRAe+Nb5OEvn56yG4gzOOkQitiwp2uRH1iuXoIf5Jg25SVxh+IwH
9XpQIy2SLjg3Dk2HVpEVaZA59J5K1pUVcg+eNrM4mWXuQ3nVd701gmWWDaSo0aMw+aNp8vRkqEHy
LSuqB4Ge74x6mtYOqTOHuYgBWmthTX85K3fTMNBqmfCBT9p5kFp7DZ2LbNvqqbTxjDeEdIeWFW4p
I+AHKe0bqUGsSelgHNLQUH6eGe2uNdJwRVqFx99Ju63hWOZxkuG+mtyrSbzvS7psP2QePwwIpzdZ
F48syQH8O8qB/VoSdksxHhYPiCM4/guxENXLthkSdVOCarZJOC0xR88NK5evNCht3LsKzIyrXmYV
RYeuKR89gKxXTFEMSmj49pGRrPIgsR/U2OFl7ttnbI+rtFYV8HLtTctL8ziP40hbC/FiPAvoe0P3
UEa6XyzhtKXwEt8Ni/gcGMNwuCN+8C8DLmHejkmxXCepoA3kQkvScIRv8opLBjndj3rU432o+qUw
T1458rh4AzkHJud8DJRt7VvTIvZejPvO09snZIT4bRRxZgN9pJZE7SbVnju4ZhvLsy6InGCzEPlE
wBeY/U6ff4Qsu+mM0nyBuUXaTtz2z3kFwCvsSKKUPeGx3Nh25axAWBowdpO8bo9Zx8Bra+JsgB9V
pRT7ytwFiLf8th9MzA/RrUPD7ad2+oDySFBSRkfeS1njt+YGVAM7ycFEgMAjq35aNtZmL+zjkhOQ
9waxKAsCZaqMYjVoZbVByM33ZZqPSUJTyJ+A46/GVQlpb8++o6MNv43TcadGrTkRutOcpjQ3V3Hq
ErCeW8FjbT+MIo3B7KQaImajfw2sutiYrJ02FprFpDbDV6nL0Wc/p782TvnUJflmimfjDVjvqW6S
dhPbcwSrUojX+90QSSDrEOhitibDL6yEIErUr2w6rEsH7/1WJNlKJ9sdoQ6dlyJV5QuW2HyrSIGm
VvFWDE34MybHlPDKugRhULbtB16MlQLYvVd6eRq9iG1kY9y60ooeEhK6LVrpMeXR6zARiWz8D3ln
tp1IkKTpV+kz99SJfbmcCCAESAihBdBNHCEhYiP2/ennc5TVnanKzuy6mzkjJASx+Gpu4W5u9v9m
lwF2pb60k/q9GrvQq9k0CrFxLvXwWHc+zQe/W9RBCX0ZMJPW+AOYeM2wuDRMQD9BosAqBtKr0gLg
mw39TQWMxRRqThxOi4knTXjwAzereCNOLc75TFww7Fjmuq/ufWI0xeMzmyMgxwggpptegyYDCCrf
QZed8dX15YU9Ev40av7qSsCCQeXRiCzTbdtGWRh2DmNFibOTfQ6VmyoBq1tlsb2xwwmIA3I6cc2e
GUydl/gq9ZNFH4c4iSSx5jRqk3tlktir85j9zeub4M/vEQiGyYpDMSUCZzTZ+BaumJ4LNa3xh3Cv
To5xWr9cwDKcJ5p9vlMumobnbJXMrtWC2mE1qGO2wl1HXivavhDW/Etf+3N7bPKVYoP6wb7g3fUt
vMwKcwzvZHYbb4cQztaL4t/XFsgG16yArrJv8MM1gK/AN4xJr3knX7AKDMBFzeTGrrctEUPViMLN
h/7Y4onLc/uMm9egemmXG2AC6NID3kpzwtHfwH/o96xieqh1/CqI7gkFSXFSAOtoit2225xLUOIl
9dUeFR9IMOaGYShL0A0pjZsj3PAugzNAD7fAc+H9lIjxrAGsxMPsEk9hegjxmhxtdthluMN99a4S
SIGXzxFYtE7bZ2cD/021CT1djXeYG8wvX/iuTlIXtQaoe9E/AdgbLdoWfiUlweBnJnUPlB5zjnMs
vYJ7qL3BO3YrWznA631UKfvcF17HoyPVJQillpYfqnzi9CX4xBgQynk3CHioEqvlpAinWXUJ8QfH
UR0HrwVYUGBoScwIGj2qX41pQ8Qli43qA9uy5Y4XCJDBs1vUdZe6w4DbtS3Vs8g2AByvbQUfxvpI
kDmIcFXmNVjEbhMNkGFVdrNOiW4U3Okdq2fC1YyJPo/PBLIEhH/gefDaXtDlIhQgUdkxZngsIcxS
phFb0g6ooZZDfISKXXPcpJp9pILQvw1FwI57q88KCzixXrtAwqKqL0zyThiVyiV0OcO8qGC4ygvp
vQ1R5FoFnmUGw9Vqgpsok7tkzyDutyHgoK10eRpMvdtX8BqgosDeLAJfjFqXgPsimVBQsN3SZFjZ
GBPLmqVm1q5NyFIez60dgPii6dUmabDkl3HpXUt8wW//1ooit0SWhEnCf5D0NroNJ/rjlUpCVUEh
DtoCzIGg/7jOm4ukTqf1BN+M9rkntfk1UCJg2qyCPebq+tiTknzIpL4hkpVogGwCLWCFL+i5uGUD
hdmuhLmyDHZl0g6vbYS8+P2wKHtDWzaSEu6VAjKdxr6FOBUmxdCXASqfzNgEecKdKng0QT2eZhrO
it2EgMGuTOYsEvKHxEtU4k2C1FSf0cfv0ioaOzKAqclRRdBGXFb5YWCXbZUOdrjuccMPU3VrTdSU
iCs9wJID3Fgo2wkImuzi+6MPIsbkDcqc9iuq499CCcABk9/vqFe/wGn9z4AE/h8C0NIUYvd/Cub5
FzABL0ve0v+4OV0Rx36G0fpx538CaYGHpUnIrGwYElAA/4QVEBBblmERjiQR008oAXF6/wTSUv+B
vFoyLgOaaml4WPwnrAAYW+Bx6SISGZ7rfxdIS74GUf8UokhcFgFINrhcukmgonmNbv8pYscemLWh
diV30kZY7/XQMwbVcMYSf5w870G9J/qvHHq3rJslRLUsTBvlTm3wHUyYMpRQOjCS8N41lWcAPV78
3sI0qAGVgTXrI4S7LxsA4ck75ZagDRz4AYmpM9b5zQgEt4/POUavVMXLI41ybRYbJqaouroNhwv+
/f5ANIa5rOPUk7UMHsMK8ZcgHKpXAzYegvsxV+U4ZQI5I+wvD3j/3km2v7cUSBHtDpqMc1Y/1DC+
JHU1N0GB1Fw7h2iirHQA6okKQa/m4QFX23GeJGZ2Kwh3I9ZzBHvnYzZMnNbwZ3V4BqRdTvoRPCQd
ZqdS19L4ut7Y4ZRdPMbs0ObYtnugiHvDmtcwRS0uWleWWAJ1CKg7rQF+J72cTE0QGETAhvtBZrPT
xYOzBmCGDhgx12TlExAhmtuDKLUohw406HPdz+DZ0paRAhpMrrGZBD9Wfw/twdXTjG2xRv5g4xy7
QP4QpaZ5g5cPgLWJqbgAPY48Jyzc2qVI85oqBNFVS5/MdAhvhrOf4+PfC0pWAo2rUxJ2N11ePHZy
tid0wGYrRX6qWuFHYJ9lKJgntTtkk8cLuEHQ5xBLxqbWfZqphxJG3tJt2Mb2xmFIiCBaGiEuW1lp
YBCAlQfqhYzIDKN6084tyxsZ9/lOwvcYdt6JbSXzSlHi+64rsUmMWel1zQTXz3PT3wTVWcfD0oCi
Jk6XEwPuznNKLHVxli5uLctMJ5sI0gXJz1e2dgH0yDCbxxxv3SeZ+Pgew0cexjODHZmR9RjwYRji
CsufN3nYsRvVgfSkZmyqwWxTGgqh8xcQqJpicryqh39Lk/7P1OTv9e3/hXgrsmQAiyACOv970JX/
fWz+466p3n5Wkf913w/wFf0fErAGNlMq4ATQicyHv8BXdM5IBB2jn8D7A2CFmfQPLano/4Dx0dRt
IiiJN9RV1PUP8BVxStc1gq7/LZxBUBW+Ax2Y5AvkiQ7YoQ0IjPltos4CcFKCK65OIRFxXl6f7ivn
PnSeeufp+Hp8DZ3CuT/e88bxynnFr985arPKOcrOU+iMzjEU5zmuuOIcVxbO66vkms4e9gzn4tyx
w8e/eool1tkP7sM+n2bOayY+Y0ngoLjq4uxt5+WFEohvsbP/eHlh4Lq2czze3x+fyAYtOn0q3HAG
dJD7+mqLvEhGci+OSGf/417dWenOHmxScQS8KHHNKzmLPAa3mcXOR+d8mM6dOJeR/JNGyUlLfKPM
F2fF1EkUSFwvGoXhw1dRtpfuIXZWqvMR8/njhS+N2zirD/EOtcH04eUD8jlP5GvyJ9oC1f2jUfYU
wnTweyMxkZYo8AuBgx5+fqQDGslr+R65q859EXVXqcELVVmRI1eyknHiQfzv3HJ+vUJcdXEgnCH3
lwnXQZkyw/kG3NuJflsI1h5ii4hQcY1ntjU47J+sHq4GNsy8IvfGA/mSCyyaFHegrUXX4cHM0mk+
zvf7xl3FMG7SecSxwGYU35XAVpkOJHnnbAmzi/qhrPGxDo8NbM27+qDd9ffKHejXlAWfDtVVGyd8
iRbS0n+AP1mE16yLdXrwDceAzKblktlA6Om8MtbjmbXFclLhdvUo2w/+AFz0UjlDRHVnj8xyced2
QA4b2IBZqjedV7mvx3v7SyJfn57Ozom/J0/NFg08sZAD4xsiRBRZ/s/f0Xn6OoJEcfJ4f0aqQmcr
hOsJWY/OF1fxeGY/qLAULApHNMnx7PSOt4XV0jmNzpZ3xkY0vcqicywckfX2dDqLU7wFbKI9jKsC
Z2UnftBXBOrZu3ZR81IYCUK8TUQG+VJc5OHj4/Ph5eFjJaSPtJ4QRcCjnTmIPo4R0xXodVD+SXri
HDORGZU4O3PwJpwnPh7v+XatBN5V4pyoMad4myUBq2iX5UCG9Nwkc1F5MYI4LwRTiCmDo3e2J04c
GdYQ5riM62PgHg33yLnriLhedWSc3x8Z53wTN99TGEaPyFvk/srFNORuQ8s8Ve6RcnEDad0XrshW
3M4v/+aZy7u4awFMCXWZqTv66vJauU/HY8F4vgMm+1pI0fCv5CaU0XWIfuVGqtc6P9H7fCB1NBAZ
3h/5uX4nP7483YNSjBOSW+OCvzIh+xmn+g6mP9FwjIevcUkiA/2CohE53Qvdd0znCN3usuTJq+Co
5LLRLj8ps8IZZlRfZHh/vLuAJ3y4bxesDmfNzPD8h8m9vi9vuWJ07q9txxAX6ZKw+BWZ0M9C4Qk1
Iz4Bm3R9iSNfxynOEWUkZODa+CaVe/L86ZNo2J5CCzkUQkDridcPeaDUX20CgtxV4CkkigctSSrd
bE/+x/sv6UVYMedzoxAXUd3RCaZCgk+n7cI6GBtrYV7Y+J5p7Q1QsH57A0vaVDTblquQlm17NDDM
Y0sD4PA1Z2RCtIGD7KryOu9yc+HpMD8exeMCkaUuQpCuciNq+Xqk9Sgc78d5gB4XwsT4PW0Ou+32
WprKpROvknx/vH6aR9Ovnr/eF7jUlNsRJfr5yDF+z0LY9q/iMkbql1Q8XWVA5E9pvzpbPKiIMKIc
ogdexVPk7lV0qnjZHBKvj8cHMTxtUXzbub+WGuWAkFXO1zCncORJx4rqFY48FxUUNb0/rXPn7XC7
OaFf0C7XBr6WVqjWI1dcy7o97VLncNjdvp82/lSkKZO8yEiIBfdtkXeKKuqBdlmv39aH7ZPonql3
eqeCrUMfnlp65DRx4SriRSonmoKGE0OTinE/dcBDSZTs1XBFQ5HyKeaGp+v4DJ3N7HD77m02omdJ
drPdeOw0uNvtl3yI5hcn6XVRCdTgafsuRqW4eLu9yl7lIqBCXM+OtztsTt6GcycXyYFYc9uu2ht/
cZlx7ebUXhzjI18JYWp5Rcf32kHoyGBDDqf3zW7nUYYvWbxWcoOwcSUne2cBfOuUim/xOHC2V/EX
hfrn6wm1QAcFLoIgjn1p+qtwIAdzfPGdp1PmIja0K50nO9xAr4qWl+mX61RG1PF6sxAkMTbEGBEH
eNTMj+KDyJJxtNl4GwaM6J3N6f0iBt3onDwa97TZ7NZrN3KWz4HzmDvLZeB8ds4Dv5+Pj29v64Az
nNLd5+XbGzGoDngNU9k95M76ILtry+HdHd31rJvODqO7SUS/Mvio+kl0eevQR6bLW+Jw8vbAz/r5
+a10yEjk+fh8uzuQy3J9SJ3d82F9mzozPt1ubneUzsEo5Hjvu/fd5uJud2/kiTDuDmvELJ0tI+dN
cZ7f3p7Xh/Xb80PgPC8Rv9KJ+CA5693u9kB6u8MuIUWDD5sdAiQO73bvt4THutW0F6WmVNQpdUgd
jzVe68Pb4W2pOOu3g0hCFJyCks6GgllOOTsYlOv2sNkgAZv3045khTyebrFiOv78lit3m1txdJOS
MHVqpjtvt6MUlORgcWyYrxlWpEz6t7vb3YZ63R5EU93e9i6FImNqy9mvMnVTikdNOWA4t+vDYca/
DSVggIomOxxwh3FohfXh3SPw090cDs9rLt+NpLajZXKnne2ohqjR84Ea01wll9OiB06iDvi8fqPj
+aeIUc+1t5RAdN31gmtpZxSfg6IOFidIzBLZX8tKkUTzcuyr5flAItcCimRoIVbqQomfnfcTIfg0
k/e+nXBMqBYxHMV4FZ8ZRozxDWnTFDvRIUgnQnra7p4f3xi/h/Uydzwu3r4tyZyWvkVkRN+K1txu
hLKgYXc7tIBLaQ5c4Xmzt6XvvNFYHLjWRnwWbSF+qeP1M1xkzsF3Dt1UCAneJK4QfThQecnX7+Lo
MM2dbgoOs2g5n9HBbiaHZFdcKIp9dqD8cWDemUJVxrEZ/G3JNgQEeK2EjvkJ01j2pH6SqUj+6++r
r0Ua4jUyunD6Jh2hWd7FB6FAUahXnXriCOWg23NxcnteJM6z5bwB/uY+vw1TxixFEwP3q9yM2+Fa
YGYZrjSXXUaUOCsGtchYdmc5eXbT/kVrXFC6MtvL801nLbTgTdvDXNs1ngzn5r4DW428qQA7B5/9
gzkzZ+XKWojyEV9GcQHQcO3Zu/gaTTPXnLcLf9kv7kZWV5YHUQvKrWISJ+qzo/lKB1mEK54/Jj7g
6Lrzi4ek7d6FmIkTokn/+dl3GIYMsndCxZx36o7K4Rcg24W16MlRJAHc3tcM0hXFeudaIYggm/14
J/Vy1syFGCY8L2rKHHOpP91u0tUmdNkIdc/exppiWCY59m+oCLIbopVEOtCT0FqwN8yEKIC1NWfd
IhpRmSvOJzx+qDmiWGnTcAq+HnqJ3og4aDnvonSVo892pYMiVBxJiFA3lYTyEr1G/NC1LcB2cZ6R
2NxlJUcgCi2BjhB6SqRI3zKkErqbuohWQiUSr85LtMj7LnBSF/lKHB5fR3Fw/Z6577PAyb1HtuwQ
EtEWtGNM/4ss35CIa8tCx+nQYAYnRZuL/zkl4zLx8fD2XLqwtDm1Z3EfbtrudbkHwLAolWiGL7n8
KjFJpaJaV9GEC5RqBNwminvQxNHn568O/iGt1EIkINpYlEMUDYX+hnqUZ5BaUoA3li6U5Q2oa05f
UxZv4vVV4B+D6qvk1OjrMvHOM0tcyj4+Q0vU8P2dXV1KLNofoK6pGA1iTPBskWjZx5RKJS4LnLU9
BSvNPU8TjsA5RAN+ireBLziaTSeHqp1fAgfncZoGgbYcR1MBwnTbyzRBnpZY0WIAuA/1Vn0rsPM9
2afyAaI7b1m7PG5qbsMJZpa7ImPRwSDw0YVACvAXkkm+jOfiGO6KnM3dL8GiHKJAqSsu5f05PaXP
+Z20Y9+Po5DqUFhxXhQd6AnHpzpYBFhPi6n8wKIC1wrk8YiQFC5RT4hK7AImwCcxIC5uR3iLE2By
1d5h/w0f0vvqrvDC5cUDlnkuplcydy7EhEZMV9IpKcmkGPKRLczrwa+VAmxojEuL4JWX8kljJ2aW
TyNXcpn6CsOM0B4ot23gThxhvcFKgX77kNzjhOTE3I2C8ScWDcKUwxC/kWYjhhbbYX1DQuJFSDJF
lqhYO8XsyB9B5Bwpb1tmmaDKxDf2U/Sc3hFyOLXm6kyZZlPoBJDN1BXdK7pcyDLhyc4ntJZT+wYT
Rnqjf3TlyhimuMx3GeGtcCy6YzuDRarwp77vgpYJDUEag2YyLZVVZdy18Qr8Ixko6YqACg9o7KiY
a8yqKP2NsYqW1k390HoJMlMS7uBWG91VproL6gvv/exNg9TCCdZ4Sns8Sbxm2s3xoPBC15iWs9aN
F6rLbr0Lts58RBd102oaopWaqeaECxih+caWwUz22A2dc++snsWLYZ4txBNAnukucEOOskNG5ue5
OS2nQOG5qPWpj6yYU/xn3cSjBpQn5gp/lni+a0+htuKbLe4SUuYNN8EsRDhTL+Q4vJM3HJ+H89wL
ZskMnZAwsYQU3vVnuDdPgQ6bV6xF9/hX3WCFKafNTFviTrMx3HSazAuPPzeeLTK3EKssfhb88Wmx
4P2e9e9c9PodS7bX/b6d0sNiZUpXX01jvA3CarFPFpq3H5YiJgWZx2amOvvVivXunbCVrV5W+z33
71d7zFJ7vvKdhdUqn+5fXu/209h5XO1f71j9ufouuZdvhDR/rRhZuUDdOUsX476ZifqAmbdU7gZs
a2JwTea4l3vsVWASUSBbctRNtZo8WWtzYU/Fq9IvGKu8vveS+l4T9rHE/cC7FXboALWIC2Hqmh1N
/UnLideDGAqfjHV+MQ0+fH58fDx8PNxgmBEHf/w8Pn4OQl8K4V0+izmjmNdfhFkQYyOV2wuDCt8f
KOad5IokMBFyejV9EVZEsbITLUrLijZlSTbhTRiYCufuh32SqzHlfVAwUVW8zBktKmMGl+G78yOu
9AtRbouV97PczhLNSZ6HndBXueezYpkON/ldd0xPk8lNcHaHnXJUjn1312tONQFYj6HRn4p7+GWp
BLES88sc5K57CWa518uc6jyK1QN/QmFSTT7FPINZGPCJby/CWCVGssqlH8KmgKlG1IyGoymo3wum
yn8upT8S9/Nr0H9ek3zO5s9v683bzhNLoICG/nz4+F/C7v7/8waEgj3+v996YBoSjqefNx7E9V9b
DhPL/AfmfhU8SkOxbAkaoX/uOUws+x8wRZvsjWqKfd1E+Oeeg2xxE7eB2Qj2MXun4Aj/2HOQ2XOw
AGe3LQAQ4JuVjX8H8P1XvGL2LmyB320rimqBqyuZAsT1p33ZRgnPQEZKgGFOAoy83czIm+W5GOc/
tcfma6P3Z9h0gfX6X9u/P7IBBNXGd09nx5nq/JzNMBbEpo5D5TWTyYqdMYfolXkqX5aFeUNsjquM
oK9oiz9nqvw2V50tcbJUac5vueKOacg+QZvg0YFlksC3HVTN3gYjVgfccGKHSwN0DaItiiXk32ec
/9i/Xp/bYEMPCPolrPFR8wyi8L1yUd7CNgGGJXxtmsm9P0jbNn+X5Xhn1+enTC2IJI1c06yWREO9
/LkiYvPne+vZIMjiEwpLFnvpv7ae1Fg55BF55SUgcKaGv7CCyeHPWai/ywN0ZQu8XoRB/r4BJeN3
rvSQzXgAG58A7pnqNm1WK/28BkMHCBogAOMzQUa8ZTAT+Y36IMegWgd2eAtAmJtX9XwE0eFsluCu
PBaKNs/NeUag7pjhSjPBpTNcNTkeob3+ANGrmsxFSytwEuJ4FUF8lXkGCL9ObevTv1ROdPS/NCCY
wqYuAcfLHt+vDUggFJyARlF5RmKu66y797OV3JRz1YieYKl8sLLoI7bMtUo3ZkkyA3Drrq1Nr8Wl
AGSIxcWCLsu0iR7Lb5SEYNDYmCK9t1ra3AFTuAAVCa+MdWtADg/h6yGE7MWK+1U36Ouw7+4DOzpI
Xbr+c7UY6b+pFnCm6Al8O9gj/bVaE+B/zcSkz5RUIZaRh48OBi7uqldal2Y90XGA0pUUn9SzYyYq
Ln/qplaXIjZL1STZrdU4djuMzH8umFAaPze3LgHOoohRZwhQ/e/UAEB/2FkM7hCskISsWqtGYMXl
T1WB728y4Eoh/wUSVv2uxq45AjetSox0cHyEdP+kxoxavgxRGlSe3pGl8jSO0sHU48fyEm2JvpzL
g3Q4yw8NwD/EYbpj9KDicamO6mKSJYQ1hY9+WYNKNkwhDtoCF3MP/u1GxzsXQC3mvtHWvugLO7uN
B83TC8AtLeaHQC7Kk+ElroGk1/R42urN3g+L9z+3pvrr3jDNSHPi2GyruNCokqZ+k95OtuwS3/nS
g6fsqST2Dd52w13oTaziwQ5Ht1b5c0KxOzCPoIeDodO0F2EZeEmRnqeXMh0IFMDLTyNaKa1vWvUC
LZKx9wWRT5ox+00t4gbOCUSf7b7RbH9WwQ8HJmO8lAhHdZJK/huGL3DMv5ERGS3KYw6AbF6/9ph+
Aa0M5LXSayFUYnfTYk2sjK+Dqu0IBDcXXePfhn5J+a0a+h3NXsBLahFGjJcvzu233eVx0oPbI6kb
kE7YGYrsmeIHgRuMxWKQIHNqY+2VWMrwFt/A2smiMpkOMPYCBssaU4JCKZUb36nLnK1UufyAVhhH
ZBQAkaeRY6TN1oID12grFt2lb83KMl2PpnwbJATvQy8b2HoHRlpnOsS0wUBSrzKjBGCNIJlRtl7b
wTolfnbj9wozYb2YB6r1DOcfUDPhNktH0yGMzCeM7S0aVX1mSOYIySArX6lJaXrjRSdyKofdQTMu
MGPNIWv8bEogtExgo308FNuL8RpPjGpKhNlkKg29N0btW3wJwEOot50JHBB0VgQ9qnj+nPuJDjHC
5VWaePElvktBINaziqirpt9YHUy5VWi+661FTOZIsHnmE/NP1Mp0nMmMBnyeRHwCZ4KqqogDDT8i
kLrq8FZqO+wG4KlrAk2wkF/6aPKaRfZdZWTL1NbAhBZKNOnz5y6YKUb30feQPvuPBjhRhB65hZo8
NzoYHJF5uY83RoCXfAipNfRXOGbGeS4RUqUDQIsLc0TYxuRRK4xxqkk9whAT191HiiO3ZxaKIUDj
YDw7GjEewQBMjVpBJp6kL8bEguzoYrlGz4ZtDTj8BdJX2I9dyKshaZdqiBTyFXTDwBea2YIodpZn
Kv5Vbf6cTnZ2VGL2QsDgMLybKGnqRnZ6M7RAY12k+HjGX2xa+BMEzSG+G8Z12Liz7K1v7ff4Yt9l
Ur2w/WYmK/GcOMn7wBjPoD3P1HCnGv12zPzSkcMscIV4ES+AoUYptvJE/gsjqv2rN/gPRQKrj44D
nmww9/t1zGWXxkraS1WiGPxglnXpKe6MpRrq7DgnDJFEw1l5m/cSsWfsV5tDuE2TIHEsP4qZ2uTA
JJ5vslSppk2sueWQ7WXQet0xAL1jYjtplN5dEp4ohJypfUoUmiU9jn2z8SdnoMg061BVGrQiTXQr
AjZw8MaEpSaHHngF/YLf1yi12fTc0i+wKK/SWnnuGhVzKhZaJehYmFY8x6SWCN8ed99OzYC8jw4p
6KHGpHhXoChCn3V35jk+NVEHeV9uufVEOZSgQkJLNj7K4UikSvhpA0I2dP0NBqtS2zawceeYkmL/
Xu5vKOvNBLjz2Gjvys4/6BcCcodgbjTm2e1LEKnz8sySMUneYZLcxiEDLzxvG6BJ3SFvnvHcm0B7
qSWsmJkXjBWu2LlBc17K5vnPTwZZaP7vD1pwulVZIwqPRcI3goHhDJDxWCWlV2j57tIN2xhw5wKY
vyplYy+eSKy3x5tJYy0r2lqxgXNkc9MK2bnq9OUZ6ASnsPSboklOfynZ7x7I+LCBww8unskj+VdR
A5m3lHPCHTxljDAVQPaYRRaxMx2uLHWSeEQi4rw4Tn1mMPBgCk/NLH6d2PvC989uA00fgQJ/oVD6
TWvhMyupuH0xK/mXMvljpdcJ3nvemJobHbhNjPza45nFjzZqG4HD/pdG+M2D2xBOXaasSMLLVjTS
T7MSYtgnl9oeS+8sZe+ZpmLXU80lYZsPIkaIYO5nP5fvtBjaZTX1/pz5bypL3qYkmbIFXtn3tc8k
q6KkDzsmDZPhpjba5wl9YBsRjPHBgHt+n/5lDib/pssNRaHH8aCTFaZ9v9ZW71jvghxKl5v5qQLL
HlDLTSkiaMda4F83bgRCJw9XzO39uB6hvFDHKQ+/Uy1zwyX+y7zpty2gamIdTQAMhGa/lscorNaE
DpAZRrWU8Ge/MDNM4Tiv7HUUDPM/N7eML+L3oQjpg2ZJLPI1BP9b7e0mMWrfT0sv16VDbDezqMtu
VUbdaE0+AF/fguWy67rLzroEx7oPocLwLffPhVC/r3NQAoaCK6FiGLplGvp3gZOLcuxLQlPjsoM4
s1fYF2najxi4W4BTXdWoGzdOlEVhaI8RlKBNFb2YUfqWTtp4ii8zjnFRRDBKz0qWCMhcziFtaeXH
2Ep2msyek25HS63t3DNAbcSh3hljCV1IUm+ACTA9EBfn+BijVBLoadUJKhgw4b9U8vdyhjOmZOgK
tNHfJdtoJrmVngNGVa49mgFKv0/lx0I1plV72zUxG3ddSDBRHrxrUrPhOfpkEPyv+OdZHYzrTIb1
8c/t/t3OcG12G2YNYF9l/NuFbPw0zk1fjfSSuFlWH9G2tjtPt6tN4SsLIIIPXQ0sKyQuvRH+IB3/
b8nohEx9U/+GauLYT2cLA5MQh5/yHYzJmZWDjjl5tJdKke2KqP1L1ZTfzBmgRNOYf+Ixq/L7ax5d
HwIykA8FkZU55v8zfFQDT7jursRYAD7s4DUXfwWBqJsUblFA2kZULkifeGmphOyJHqhjprT1mJ5y
IJdjhagkiplX1fOfe+F3rfFzSb+NwIwYWiUQSEoDfN2YtWYDkDh/zuI3C1tDRY+jUQQz+HdDDCFg
IGmPXeFJ8WRtZSBmaZBnuUVg1tPKSBdNiHJLLuriz9lqv3uQ/JSv+e1peraDtGcZVxDGEL+dNUN1
zla2s1q/BqMA9uUBgh5Jwg/MkO9hfX4vDX1dhbJOEEHIIl9R50bWNbMuCO9btbJdIrlZRRZgkugW
9ucc3IJLM3kosdBBf1pMq0sSuawXBcTga2VG7yEwr46m1RXYtvfAkb0oNZPG3LWy4SGWgeqRe/bM
Ljzl/WxgByj5i3nqd88WTYZGSTdkYav8ZukYKjmV0rZBsU3QWEl/16nFWo+Chz839O8G8s/ZfBvI
cdMEhtG0hYcVCY7xqHCy8LEfX5o2gZsqnRmDETodPEl/eXb+Tq5+zvfbIMuS0g6ZKKNA2naTYiPr
/Vk7AOOeRws/7eeBVf6lQX+rRa+zIVPHkifL30Sqwx090JKq8DLcUhW9WmZ18NQNrI0tT16l54Z1
MhuhZXt3NrJ9Tzh0HOc3rRWrCNV5++d2/xdLrdCgFpy1qFALBidJdMxPmgz2Z6UfczP3WqDbgVch
iFRidR0Xa4LrBHz1ti79G5PYYrVTT4HOEkDErFT4YufWXRGdiRkUsOwGGGMG20q9NlW14hG04ceh
QnTLQFuPhba7FCBDDax0ER3gblaltvlzTf7FJnetiYnalWSVWIHr+Z9qEvUDK37wXTxYo18ZYjt9
AkmQks6Ds3x7GYubZhK8A6IP+HjpxvrwOtglO78qRpDClG5VAweySvmL3voy3357VGAgtDX4LSka
EWK/NnAG3oYR5ykE8DmNBcHjfQBSDOvfynQnlXlfXqAENDMFGKFxM1FzpL7qHUtm4WZZ3WdUhtKs
HO253nZMHsscnpAWx/FAHd0LWLitxHKxBQMj0Fg6yxlm3N7MX86VwfZ3xK54W7YuLMmvE2AH0qgE
9bDk6BnCmFCRplKLjaGve9Bt1TPhN9ob0Ylvlqy9RwrR7Yp/0ymYAOplUcqvOiGrrPO4ODfBPU8Z
khFIVwCgzRJAEc34IjCWc6cYJnPCgupr6E1w1hdGO2JwifK1EWEeisv5JRnvwN5QQNSzVlEtzVoU
37SaZLBT+JepKaerNLwo0863IWKv2c1tLgfgOb28SZ+CCL6hWCeuvDZoSQLfu5tLIW3GHu8EA0tW
myz6tgOmrXjMNRCRh5LJkQbJeF/js5zMdVzTQ594tQmw5CZNmhWAmk9UxU3y6vOs6zMdfJSgLD4A
9o3TaK008TpKjaMp53MpaOmr5iaZBFugNlhBoJYIDNtfRgOEi4AKhgbJNeC0sImf4F5hNpCUs/fe
UeEkwjzSdsTQSR1U46MPqkhhL4yQcyrYstN02yXZpz+q96hB0N6VowlEBuSt7dxPcv3Zatjwrl7k
0SaawCwO5zClO43LS+tD1ieZq7oj4sHUAnvW9YozquZKrc4aHJjW+oLpHyaS47k12BdNcG7Wzs5w
RigyqznEVD4u089zdV4rF51A2XittuxuW7UbKfukMAmNwHo9u8TtodBb2w2NDKykwDGDD1mLCtcK
orU8gWD8L0P7NxMMYigZPuzKQc8sfXs69LZf+FWhwiSm4XSTKbMhmjDdw7u8H7dAkm6kS0vI4gt2
4UdYSjdvdXxhG4Uh9JeCiIy+DWZLYqEFC5osMf37NtMB4QlsOGnIvUyG/AuA8hXLwFVWPuSlvvKb
YCm3hyyr3KHJlsA5gN65/0sJhLr4XgKMDiLklDk/uuNXdWJaZj8B2in3lE5/CKzoNbPO67zWnuS2
mAUp6JWhtVXD/KOr07+stLTfrOssqOyIXIVEQtONb3lDJpkMMeZFLwMyZNrHLJ8xyBCl3kobqekP
ZzX/zHJiZZTqMwwVVy4gWATw16neBikmnKhwtYNS1UQJtjHYK4GOS5DWlZDan7dD+39IO7PltpUk
DT8RIgAUlsItSRBctMuSLN8gLNvCvu94+vngnmnbNEeMPn3jc2TJKqJQlZWV+S/We6wCahnN+qFY
DDYoZWz9RntK9epKm5A2N9PuXSrlozqn4uhb4sFX+/pgNFa9yWNYIlaAqD5lSE0x9ywkL1LBX+mQ
O/ty8qrYwCpiyrYmAtNyqSBeeDPnZkfoHD4covScft5Tfzt/JpklODoEpdcgSTGV8fdaVda9MCmo
NsUXq6o/Z2b1qJs06qb58xxYByUoYTogAV8e8d+EG5qGbymTduEmce6DmSrJm019APGkk+u4MVTC
bju78DI9w+yNWxHOTDHugKN6OwRiujARZzJGiZY8B7DDbNB6/nOFiqYsO/R/kBUJJI6sqVtXFrL4
4lIPbknNTncCRyp3f8zhLP307teGTtXFdV94qoAE3EXHQkuekjh+xBTmkDXB0zz31x0GaKtkNq6z
em8DnTKSiyf8uR2Jnv9CCl8Ek/7KoBKcXcSICmZZg731sf+px/ouMg5mk91NYX43FZPb1y1hGzeI
C4vu/OA0VpcruQVx/M/JTmQtKaJrhRc36sLJHY+6VdxUZub2mnZbGA1SCOl7rmSPBkSyjwc/k7NL
sAuC1jgIi7+6Y91El2WUTumlJg4YcZesoUAv1ftjaRdHxbAfRWU9xqH65eNxf2bIp28exIQldUuD
Kv/z0vbbTjMRXSwUQys9O4jXmqE+R6nvxl24siKBVQxytWUFBG3SUYZNkpePR//Zjz8Znc7ZwmGV
2E076kmpJyFVacw8LD3k3p4pgllYYE44F6h3PV4gtATNN2AdMA4fneBzgHJhU/ZbcxaryaTrNSLc
Re/nfipHGzehb2haw69KG33Ti/R58KvUHav5zrEG6IW7MnT0bYPK9irWzH1V6vpW9s2rbZCQGSE+
tqb9FlKdXlFgytAe9lFmArtYai+ItJCZfC/r+Xn0nV3ZBluR9F+1pn60E/PNSdrXUkV6spXT+6Nu
KwSnW5F0eKQOjbkqM2xfNrNDJlFMBHAdAvlaSeSh754CG4U88Huj184WyV6Pxh/dYZNOGB8oH50N
4gEvfet/N1X09yZcm/qoevz4LSzU39Pdv1T7wM1QfdFtYzmpf18DqWGVzugT1PCZoLTWPjcVnp5h
A96xByFmlGm5waFui0GVVww1vp0pxmZl1mPf1Ly2FOxWYGaOatnWa1njAt7C4dJU862ec29W2uJa
p+sZtJwnatdxNxic28isd5ad3HJf+jqWSypb6u1W0g6JjLdgQhwXkQXUEtdTimlyj0MDmtb2urMx
Qvz4+c/ddhzqXVLiFL9ISJyswjYwId/XZYF9WPbWRTpMVxiTVf1ElybZAK65Qa30BrHrL6VMVGpg
1kOp+ldhTR8Uacragn2MvO2Fj3WmY64B9ADNgtcwbG/1pFyQpqOpYzRDPIJYvQ4agYcIC90nPZ+w
ilsHmvFWDQHCPSaYZp3VmA9Fv5Y0U9xs8t/nRFybWfHcD3R/p08hPz6PzWNsaHi+Wdmm6JhKlB49
vRlesVRMD33fvmoo4q/GZ1yJyrWRds7mwmT/faQt2Z4QFhVe4RBR/lxsAGyCysZwmepu62VmpyDj
AEE2mwHz11G8TYb4xUoLFAqZcy3lFh32rKZW617aVDxHRjavKdZdmOwzcVDTDLJQh9l2ECU6ubvj
y1K1jhxyRB+cdar7nhaRUGgmgQXn6UU7MShoqk9rkvVLhZO/y+5CVSV0ebo6BvR8fams/LYBwXKF
ptlHhScPKToLSGpPrqYeBnCpGmaoc2vtm8q8ykzx1C6FATlcaCr9Vbo5+QAnT19RZgszFd3AOukO
kaasyhALlJHgn6HeG5r7xUz344Xw1zr4c8jTrp/s9TS0q4QE2OmvY6BGSc6BWzQXEm3tr+C2jKMZ
us0pQ3izTq4ZyF5YncDcxWv9ai+xk9FGpNs0tTsg8upmBpqD/vgiBxOzluk5i+KvbW/sDGmDAvcc
Bf+vtHgyIQfkMBCN7PXjWdDOzrwuVQ0AlM6F4OQeoM+ys6QWk3mlykEqFkK9KMNi9NzgXpb6iqtG
its7zh2uSpEW7wgFm1osjeDgGCbF1miusrzZOs3bhQ929v2Qg+k2OjeklCdBsUz7FmRCUMDuVw55
J+7L1t7OWMwj3YywKUSN+jDlJs4c0acKYxSniV+L5n60kqeaGuCFT/PXrXV5i799mpNpihXc7kP6
NV4Q0WZ3SISt8ZqSMaSHA5o5G2GJJyoFd8AWcUaot2FU7KoI2ZPjxx/k7GoyNBtIGK0psEx/7lRE
i8cZsfccwM/bor3WNWLXam4R3KQapBUF1BLggI/HXJ7tjyRpefbfxhR/jtlqOXZgvZ17FSYfvdRX
Vg/FwETcXen+y6FONouvIngnApl7jZrTgOIu4GN32z/oFxtgC/b3zFOhy8Tpphl0Z/58KmF0ZYWh
deHNI6cXTmKbGC/jugXeWn0VkXZrFPM1erxGlkAOv1Ky6ltUTccEkkDnW1S9sle1D76PtrnFg4Tk
em1jZ6n007Fpq0sXUn3J/f96Bwv2hDCio7xychZnNYkeCNbcA3SxG/XSG2d7r+CGWjbqcQkiQ2Wu
e0s9hoqH+um+DH13Srk+Z9hr41K3bNs09O/ivH8JurVgT00mqKuZXZ8OIZQCJd4qvu+KjkJb1104
dc9Gmd8+/smytYcEgceMJWSZ9A4pNzdrK9GOfZ/vcjVxg3b+J/uEiGsI0yR+nbbR44nGUxr7uYco
1GHBI5fSuKn95lAKcQV8d5PRdyuS+FK0X97DX++JtjENQ5XKzumqasA1gX/iQaOJ+5qFSSOKe1rQ
Xc0+XCPU/9Ml3TY/U+BeY66w/4936rJEsDvTTAlG4+QGibocJg85UUrJJ+RwfdfnjQZ1vqYkeOHE
PhMUTFPTAL5SJJHcof7cPoFeaNYch4TnxgLuhvNAhzhug80z7okfP9XfXZblykGNSltQETria3+O
ZVB8UVufxT91iCTDjCJ1g7ihY6Upy72oOFurzO1wK8lzGHFGdlWFi+JvOrl5az/iEHqhXnHmbPrj
A52Eqc4ojUEdicJVZFHpsTiusbqVw8OlB/9Z+DhZTzR0JHk4VwONCsmfj95zs8yVmKvR2GTFSupg
I/MCWwIaHa3ZkamBIgH3qXkCb4dZ44/eRjqVE6mszF1gVJ8U8ej3dYQGZv+ilabc1A21/lITRzD9
xoLXR0xEQ5RZq/aDpd+2lbzVZ3+jYp2z4kcwsk3pZyEYu+EV73s7fFLSYNOP5jWuecUOB4ItDpSQ
nkBQtdNjntiuKtJ8Wwj9oJn1LdCdpzAcSTDkBvezm7LTPbs1jpHw75EypNhI9Cm1Q1NlkRt0KX6K
CaTTBK6XBschwVw+q6NPRgaIMSzDm8xQvyK7+4xdVOjpmsEVPBB7a1TfSqSeKevjY4jSj+iQQy+b
GxTwnv0JjHI3yccJ9KBbqvnVgCToerCF8ILxOo3z6Tppwut5aJF0CNJV16XhgRn/jlY0COXwMRPF
vFImEe3SzlKv03n8YUF0jr8IxQzv++o+NZMaQZ8fttU6W3Y26j5R7YVK+k2a0ZLIh0vnl7whx/kL
w/eAaqmb+9lXOxncVqGaYKMit61rcVeGhtxgevVWjZq+wVS5Qt9MHsy63ZuNptxmSvES+SOrXaf6
2dA/t0YNEixq5YVvbqfkpRqMN6gQj0IL0l0l4tdxxF+rp8bbcMVYOVPzPnOlaXIsOTax5kyrPjXG
tc8316BhnRV5X4s3CQpMGL105nvVPdiKdDEyoCwwtsj5dMjEz6Ph9oUFOraIzE3r43c0j7vesN5a
7dmv+NxtAhVw5MLSSecm8mkFRzPmd+UAlzQFycUaeMtRi7L0d18Zx+tGqG9OZj3FJKH5hG6nUvwo
E/+m7eOvqV+9KTvcxu5qLIGiwvqCQv5rOGAW3oDZzxkuQBtxZdsTc2AfbOSGOzthrTCs0fBHPDbY
Z5ifooIv1ATX+7x9jBT/xoxQui3L/lUraUp0SChupg4I5pSYB2IPOFSwFqKkB7AYljs+2C8hsCJB
QBrgxkTfJaHRms2LL6lBYjQPtGECI3yYKuMx8a9aCysQGWjDpnW0/TiozSor0AhUKUWAQl+ZRXuX
1Mk3rgnxNtNYL1UG/kXtNaJL9IqJ4ZXaRABOa1zjkhSwZkNnENvYLoRWGwJTVGX4DSNwxEhwMVAq
49bKaD0HCJFCxOdrsTJpvaHCJB47P0zWfe0KBzwNPXNgB0r+YikxDOtkeG7z7m7SJledkk95pFqu
PUMaHln+g9PgOpKlw76K/KuilY+DGB9yoT1OhvXq3HQ4E61qFpTphOu4gEMx2ObtgD1XbnONVmz/
DencVSuTb3leHKwKxcGJO+ZmzpunAh2v1vzWpZkrKPVrFZJEYzdc/4RfCZ9OZJBzIe6aBfKdfAvr
vOMqDOxRa4fPYCBBReKqsLbq+z74XILKRch23JmBPFB8fMIOHsN0UOe2xB4HDekgZQmMWfKoOL1n
tUC8uHXekNjRPE3Tbl0n4W2hyYONPmPZqzm+FvlR4yjd6JOK6bzf3XX1TY1ZGbrIOZReW90QxXdl
NrEsQZLITMjtnA5MdSxXPOV0XSlUNhzVp6hH112VWNxoBmKT9Z0eG+26/yR2VleJddY1x0A2Lv4E
XZZ+TfFz2owyq6h9e1iNowBgZxqqyNl9sJg9aVh/w0haFfo+lMlVMbCJNae/U2MdK+dCuRlMllD1
Y+y1a3YfepYVBwBksv5fwUMPkq8FAdQPpg32Xi/890UhfK5w30OsZBRv9El2GjrbK1G/9pvc0t5o
QN5ak+JaRunsdV97Fu2YXA+Oa1fqp0I26bbklmY71rfakQ8Zt3tSPkGEmXgxkFfsCGB9YjncYQzX
BiyCXxGWRyWouFXT9Hdl1DjbBNHLsdRnt7X1VRm1S7RyVlgLvyZ2SGnArKHUNvOm7CyyWelc9UlE
93aJMuNoVCuryEeWPZkwSr1liBy6LZ+aCsdTqemcbb29oSIYrOE9KFUcIj7Kz1VlcZztDvbpMN5E
OPtgKwNxVSTfgiAwN3FTY/sZDN6QIS5nOka3UTpDB0ad1a6OwzYrlEtDgdIlN1MH9dPIGFaQsaIV
JzSS+FObXE9ZorhJajvEjUDedk6FssDMBsfzVaz8JNQXflq1tah6r9M4Gt1KDEh/2fG1xqmC3btY
x9WEqHY9IEFP8zybTOwrdJrXrbC/10rK8WOzsyg4UsXun2Pf+IJe8kuRgFgV5pSvsoEem964Lcsv
YP7CIMe6pnsqLX4iJRbh/3hNE/CH7WzkuHAm1PG2GCxsIsfrMtcQtwjqp9JXATnmUbqRU+RsG2PZ
bqjZW9dJ3Nw12nQdF/GVnoCG1PJ7x5wy13cIV7UO276Yrm3Nkq6lhK6E/IbDir0JAI8Dq46AUjVw
NJqvOMCEbk4Hgvr/g5IYzyXV0V0sQjfpyx+qw4nUawRkrXNLrevWra7vUw6n3tfvo45FHnBWkjVG
77YC1iAUJRGmQAs/QZO7aJOvoPnh2s9C22oivrbwpVo5EkNHuD+roVTi3eBoX0YxymOETKztfAOq
HEJPcNCOblLQe04zeQAJ3np77NdDWvebcvbFfojmI1D96cqaJIejSolTqltae8BJ6/o+DtutiGFt
phkfRib21cA/SuzkaZpayhq1/BFm0V5guEa9egUvbzlh3UCZsAJ6LqRyZw3NWspqWrUTAye6xY6i
blwL9TXL/RnwvDJubFwXrIot0aXlvdrEiGsIdLLRj32p2/q5NbJdFORX+GU+KxFRpCmyozY0n4KG
5CoZK3fC7CYdzF2WoU9vzj1mfb4SrTER/GR3xfvAZlmr5oRuAm0jL1NLxPPmyMUOs/dAc1z5Snpl
m5l6mLujlofToZbGPqfpszZz54eFF4HkRcB+KJCPB51QT/2nMMAHyew9mHYc1EZmbdV0xN8ABwCw
csbayEuQsQKpbjss3p1sfExnv2MXZCgZcJ4bZbbjwiXWIbeUddKNWzwmkDeAqOfWdnk1a8sxYk0B
zub1j4xr2noQrdyM73aJ5w+sHzA4fpLsjIh9Z1fpAYLHHPKuu2ivTBxitjZbQH66tTWnr3X5LW0S
Ze2jqL7S9fGopT0YGSrKRZ/eGRJaLDH3sz6kLVlGwq0b8wVTVo3rhKTWod6TZVj3VpQJLNjS707V
lxQZwnfTzPttp2LUUBEcA2x/4obdaaf6JoECTP8ZpRlr7A6+Gb+PjTHgwfpullZ4k+bZdava6wzk
jgoRcz93Ef0d+sVxWmqrobU6IEnOBqOwpfWD50mJ/AA1N9Ku7oYOS2ctRufgUDGhSbXN6DzZ7Dnw
I/2hiMfyJsqAvcy4eq1Bstx1hd/uJAlvOycOwSvHcQgAkZPk1xayIHpjvwvHfyx7rFOt+Dvut9YK
qhj1nXBEUMM6OHVyGLL+oJv4MgaB8kSHP4anAqYN8PWPILqrd6pxV/bvin3vx0fMBmYUEAPYSSsd
283irio/5f7LREwV3wXb0nfQwCieJ7xrhsfAesPIHPssNHbKb/qITZ1uwgBDEmAMMIREHCWm8TZ8
8aMr6FeY8G3yGWbrbLtakF3LLt9PmBFFdrgPLNtL1X3cNNewyTaCHlXeyCOn/M04QAHiJlM49hGB
5CsFH59Rx/G3vE319mD5CnZGiZdaHar05m2QEupaIAO08sf7MRnoUIXb2IipDOvXmgivtRQ1ibi4
UjTFEyw2OuI0TPS9ptx1PQov+CjY3Loor2wi1T6k+rTHx2CO1UOpOcemmA7o2UPhe+c4XREytkZt
bxROVNkOZIWja0Q4ueTFRjFn/JoghPnBMRPxjoQOIIf1GPXQpXMkH8hz8qjFjnbk8mJskb8i7GFE
YO6SKbzyg+ZT6zzaXfWu9D7sR3EbmMFji5u7hkKUmvprYfdHOacHowofEzu+sdVsufa4kz+sJ7ps
2OBeO9P0QA32qtWJXko2rGdFfxKiP3a1/t1p29fc6dFT7a+hFZZ9cy1Cf5+FKUiiZI0F64NhVUea
udvQ0G8iHAbKYN+yybCuuu9NnAIEN2JLPiSiuo5183PeZntblgd8LV/nOvuMEd2dlgVPihQvKhxJ
/SlrrhNB3Rv6BW4oh8UGNeXM9HX1GSLKQVWHT2AxkEEli3HifTrb746v7msTTdpkvvcLZdc2WLFz
7lgTylCFxNmU6hvFYT/Sv5Wq3JSxcDtd3kwIw05RcD114XGOwnuKdxxluLrbt2PBdXtQMZZRtiIb
V/EsvQRBWt8o3T6DKyEQwyIWjhaI7dQ+VhkV+7bFZdIGT5GvazhVOs5qqpOua5OYWeFEY/ww9UNh
VmuQCHt6ujTAYgxUFU+r+SmyT6M1to6hPKnd2pClCzgeDM5CKiJYS+EOmg4epzomJWevk+aPoTTu
+tK+mfE0AaPRhcp+wKwL61ak2mfsM43NOE2fDIeq/ej5Dj5eHaoyNpAj2Gk+HurSeguq3FPHEUED
G4tp3W2UZB9C+muBECWFASIDFq6NhAwVNvp7GE7xIQdsFnuLMNrhQoJOToGXo21vfdnsWw6Emmqs
ESokjhsnyjHQsW80LT5YsO11ke/jQj/WyR5m8MEJtW2j1DvaHp5v5w9C2J9mbta16eyHBgvciRHJ
xtog4LQDyG/E7gC/UuSI8UfTrVWSSnLY0mw3V6mmuo0Oxpwo5nNGVqVFSaDd48W6s+p4jZvRzmzE
doKHWU5UPrRw02Ex6+y6rl1LOC8+PTCpfFXnH11GCYBLBWjmdT2YW9CTbjyj8mlnoHR1hIMw+Jo4
SWsEgxAPUpPYVa9kuFxjsfMZcMxLkDMF3rE2w/lQ11xsjPJAZRympLKBaodT1LeQ5CBhXCbajZAP
UOnBtwr3WuxUBntDJ96d28A1o9mlO3HHb9nqovNGX99YcbxRhuwqNl4bNrvPS49UnRQ72Nm2WEsK
FdheuAWfKENsKrwO02HNjX2lB6+T1DaZvbMby6vLYbt44PkCrTtkkjMNBwP9IcXJgLxa2cvIdic9
e/Z73+v8dN23tJT76ZClE419jG0N4kaI+V6CQpJU1oocMU+EaEmCOldim1QSXWSLbnlArSDaQJfG
AtEsgu28FvF86GGzKZbqVp3rQxFocy9OnI02M/NRsslLDETtajHpcRWfytGkfwVq7+ayw1eqYs5s
DwzTa5bVd+o2nqhrqzcEGmo+7abOZrAUptvl+p5fjHBCsoHZRrqDJkTRcFEjRQuBwASZB15d4Gul
SGBGPlBaVdtAw9p0Tn6UYOgdxio59JTKwo8HwZuiJTVEbLrQdlFZbKWSbjsWxVxtoLOs6llf4/sq
sk3nf5tEu6wHjjvqepBS/elBy7/KEUlRuN4BLHjsD7T42AuHj+ps1J9qAA9QUFOuqv2AQdX3rAu3
uLbv6pyEqKDqgk2XGiG6M5abxWhLtbmA8mgADFd5OID5NTYVLOk0KV1WAQJXqOKlrWuD653R9woE
Rj+VupajcSgbxS1U9MfG+iFtclLl3gCgjjFoBs8YDGJSRVdJMN9Hle7pSIl0Ru+ZSfRJy+ad0LV9
a3FrKMfXWVq3A9jBqC1W5RAvywDjKSx9DVLbCMCj6lU4G6lqSTsPdn7HgUfvx28jr9bs1TBJGsP5
RsOaoef5rGK+Sud0ZwlUzGC225XbzdlaA+mcGgmJFexux18vAZQs80rrlbWhES2dBIY4wo8LYhks
rZ9czVXg5tO0HW2BKMgWI76D6v8YZffA6iSzkNvJR19rLF1SxU02sDW7aNPbphsQ191S4vrWW/em
8goH5aBl8a7U7X1Tz1dNEh0zGlrYMKx1YyGUoxHfQ0FRUN/aWjGVjLna6mEFAjg59HXxOIzcupJE
BfefrudJvqc2BeN4vKGIfKwKFaEWborKuBMGwmfVlzKUeIEOOILRVvD9fazmuxSrWj8CpDkY6FPf
hzOkbH2HVIjrDCmG4SHOHPqRO85d3Gh7KbNd375n4C/KHrOfxLwn0d1HlKN7zO7KhF3R5Tu/2bRp
ufXJMRK7Qh5t2pexemN9i6vhRmXa8FDdDiXN8bHe+nZ4yyVbdfAri6dteIsqBVLPOAlfA3Z7a6rh
09yO6xbuTt4MXmekrmgq15AzlmEGYNJ+7XNSaXEA/OdBmVC940bfdY3Xi8jV22LbtuU2hisniuEm
nri3x0P30NRlvW2Gujz8+qPG4OQg1eSx13CRhWvUHCInpOu0/N+vL8MwGynk/3/f/vmNk3/y89dM
+fy/v3DS1QFQzb+//vntX//uwrd//qANExvrJWtPgaw/OkEyHH/+368/Tv6u9CMIaT+/XbcUHbS4
nje/fsaYB6p0v77+f3/PyY8Y+ryXcGd2J3//23Anv+pfI/38y5//JkordT+B0vr1Vz//718/Rx28
xZYFHEHKaWeFV5VhPmuD2XlmqrRXelffNwLCbVUm46r02x+T0n/SByr0F7o5S5PzpJdDCxSIK8wr
+Ib6CfIoRXHBiujneH3S4IIWZZRAzJjMPbmJbCIV8IKVhBsh9eLznN3oWBLiZe1e+BRnOpSLipZA
scpebDdOOsmarViZPwE2C3rMQCPEZOTE3eC1Jn8Yq/aQIPAzIXkTGMMux+Px4+HPdc4WsRJbp7rE
4bh8/zekkYHxMDIzwE0G09pLrV8HCeI/ivmf95tphKooY4DtF+IUuhbGkYodG7Gwb7oDyhdkYgSS
ZBVxAZ7GZktn89LbPfdkJroyQGkWDLO9IDd+f7LCGuLWZkjsNrfOOKx8XxK6C7pTlRc21rqcrW2v
Z3eSBGXoB+zX5BXui27dv81iujDP5yBdSwv6/z7OqXRAkdU+FzYmGvjisayAn1bQkZL8pvXLfafb
FLkWuDXVup6eiQQBWza7j9/1mab/Hx/hZKU1Ctab2UCLeBiqW+HfhvGrnMlwCNmVDhFnbA8fD3ju
oeXijQWrGSwd++zPd6CiLqGXaVt4fp25IPBXltqjKZW+xCZWsPn8HHV0qucaPF9oQ25oJOebZV8i
8Z8B6TA6xAqJzzwfZwkEvy2FnCtAnqNd4uE6h5ZoS7Gjqpyvap1exV3+2JnpSsj5M87MxYVV+DfR
WKgSxgLAIB1ui+qcrMKpbPpoxF/SS8fU7cwWL3Vn0WbT0ES1NLQ57U2CkzSlHvxikwXhPagrLZG0
D5fiUD+Vj/PccqGgkpUZ8V2XG7CsclC0WYL8bxtewGksnfKTmPjb59XUk5hYKjkb2Gaq7AYNaSDn
vjQuYLfOIBUWHAirwnFQFjhdFMFs4X0VsRPMqT3mFmWAG6Fg9k7D6ePldwajA+0SWqAGmtmwf4LN
f3vtmeXUoT8QAWRS04JCbykx7gvaphWGr1xvLoA9zg6HGKAFdhg1jlNI0Mzlpk4MMJOIa63H9Hoq
8o0zPXGBDEAzfvxoZ+bQ0eFOo0JiGID1T8J2HaXzpIds5WIma519yhvpyux+4Kx2//FIZxYERnrE
HwfJDagnJyONaT6rJRvDG7H8tjK6XnorP/13Y5yAKgJ9RL3KASYTw4xLaYZAMbsQf5ePebKueQxg
OCbMGU6hkxAA4YvstFdyr3XUZ1lE3/vS2IXqpF7Y8GdfDAiRhaWEaIVzMl09fcFRtRgnt+fnPovf
OFVuFvE9hET+0SP9Gupk1myc4CqzBPRSplJZzTgeDVJ+qrLgPw8JTNmvcZZ1/9s2UoZJjHbFI6mG
ea/a4l7JwkuQxrOrzEQvTaBh45j6ybR1k4XTnb8ApWzf7Xx9Bzfzn7wZWH34NVJog+r452OUcpIg
VHiMapippSKrn5tbbfrGhfbCOXvmuAG0DV8I1Uls1E6RzGrv5CkBAqzbnL6HU7+ZIXAb4RGVzsy2
Hqsmu5qdS6SNswvPBs4syGe1v2DNWu2nFushR4OofKxmet0LOUukbtz3F7hJ54aCkiUsnUXB5XF5
mb8tiCnVEeFJLBbe7Nw4CoWSQAPhiHpfXFgXkF1ncha8PSGeSyRCVds+3bcYEZtOoebekD5jPX7E
qv3BnoO7JLgAajsXIDAa5ZQwFy7sX/mZVhdWYPYLQBHT61H5VlAbyOzoAr/q3DCwmxC/heXKuzo5
X2kVZTKgL+UJG3XFYlxXdbC28CD+OKKeQ7mjfwCFSzVJviDV/vmOqnwk2OWM0zQLBYfyKmNZ/iO2
wzcwQ5DTSo+BGm19SshWU1EOtH5QtugN4eldtpMVhHXNPg5mv0H548JW/MlfOI3GjmFzHwAOiujv
SUiZmxaLUKykvY7KOhL1VlC6CsqadmluFUqXIDaRQzSBV1n0e5Aca14TMBJKbAJOAEWFuH8rV0aV
rWbd8ZIC17+sPnSxsRpFgGnz7Cp2sqvBTCwVX/yntxemd3lNHz3ASWLbhI0pm0XeKuihqpDY0rjV
PUP/PgqIQkJf1ARcQ68vHPvLvPw1rAn/UxVwbOXpbU3Rs84qKnaeCDFOmCk5Iluj0HEfi3cbdPbH
T3lurZI//Xu0kwMmmxB3KmNGMzqdrQ2dFis+5v/jUc4/k6C2TZIMAfpkpeZh0jZyZCpHE1sG1KNG
NfQC4wpdB9T37QtL71zsQpDj36OdxJMeSFRcFoxmmu8TvW5bTJ6pPIf6hac6P3cwePSFOoqwyp/7
z+9p6mQlVTWpTK6S36tOgTZD9Y+e5tcoJ/so7We1sS09B3b5CgNyZUw9opSmqxn/5eOcrPcSun8/
CQbqgUzL7Fuqv5qVfmG9nV0JENwE1SUVbufJXYlDW/bE+CWhaTxleBcWOi4KDVJtBELnXAj4Z1fC
r9FO1Ycgj0RdMzBaYDTuGDig3tAplcjXd/LCazr/YOQDsHooNZ0uBqtSS6FaE+FOvHYhGhsv4fOy
lzJ5ibp4dtktmcf/jnSyIFCSlGpPm9ubbH0TDdiXdPhg/qNlh9gm+TSHMgIsfy7uJheRn3eshra4
X84XtFBcUT2HuHl+HBvOviNOZMlZicb6KX4+MCY7t2xO/zTAqKmQVDPpTodkU9mFK8jfrwhtZ40a
wUL7BKexTOxvOU0Tc6FD3SH3fMXeLoLZDcLfLVRJf1Pb+X+cIDIYelsq4e6nAPKfg/V6GWqdTmBd
BgMw9NyneG5o4Y2ShF4mrnQ8GRD3/Xgu/14aDEqpz1JVU0fK4iQiJbOTQoiCf1sks6vaLyjb3mTN
cGEPnyn5MIzJ6YSpMDcg4yQ5dDQgsHbGK7NXo9m6WQHCDAHq6It6BeDFd/YjKUZCk81OmwvlprNP
SJkAoQgc4/8SiahQ0TKDim3WKov8M9x52HrZMLr/YCItBoGcKWGynMTCwSiUIACB4gU+8DL6fjOt
MAUl4o+HOTuTJlIkjqBwhEL2yUwmie47fp9y2OstUCZ6nQoU9/mhqK9z4ak9VofUzex39aWo/vNH
1KhVEqqo2cLOPRk61os0CeMpIxlGWrxQrnjTiADnF0Lwzwr7n/kMFApwAQZC4HAKT6996mwoTZTI
zKuCTAUpZqzTvqRzPRa3igoQA/LTtTHP5Y7CJf5GJhUxI2pCQD2g4/VYB/AMj7yN5m94wGPtLG+F
076kDfPSGJcoTH8HIz4smacDxhiVxtMadpD3adRike51sf5g3BtmuaFrcaf70YU7zzK7p7MCv0QH
zmAsnKWT8Ep7OxWpLTBqiuEwSJMHjhTzwon+9yVVMzUQNhTHkVognfwzBrUyhsvSzpmnOxO79GWq
TMArXzIV2O5UuTpYltzI3z5e08svPXmyPwY9eTLKLWAqQRpxB0cwH+0DYQ7AZEGucA1xqmhTF83r
x0OeCexwCtmrrGf0+08VUwA2qnpv9QxZ1mvsQjzfnL0wp8McgT2Ym0vxb0lXTx9RNzhHLPRZqJqc
pLOT04RDrWaZN8z/w9x5LEmuZNf2V9p6jmtwaJixOQiE1hGpawKrzKwEHFqrr38LeZvk7fvYFDNO
yqyqUkQEAPfj5+y9Ntnhwl4jslmooLHNqVxhWvVswhPGcduONlDm/+7c95+92z/+du0fr2prFfFE
3xGiuN57hcSM0A0riW4lwFMSp9bv68T/KhNn8ys//0x/1d9JOh85ZloZhM2//gu8z//420l+cOny
r+a//KpH7EV5+ucvmV/Nv/+k+t8Te5Y/m5//8BfsHbIZbzQ5x/uvuk1+fw3Br3z+yv/pf/7l1/dP
eRyLX3/760feZs380wKZZ38MwjF5ZP95cI6X183Pv9zlx88/f8+/hedov5m0UnEUYPTWbJxk/xGe
Y/8GiMsy6eDQb7XZ4rK8asK//VWI30BzwlvGZTw/ty7f8/fsHJNUHYpmeMAzHMlmQ/r+9Hnn19/v
TD60f0pf/TaY//EGps9C28oERAVnmV7In0pIJZ1aNRldUuvq3D0q8ZqHRxzYb486bhcL+f2KhmO/
kJkTHqVOSERdWY+hUqPBGvuTPwTGTrPLq6aAaNZly8oyoZVzCgcxym0wHfTSMD8znCaHTHUuzAOU
V/vzDx/439/VH5N5BML0Pz2IFgPVuRig26fx8fwZ4MA5OanDstFWRa+uTD+IPRX9+xIquL8deu2a
aWCEgkBsQqyMp6ZIjVUJCmAFHOM1Ujtz03QkoBWI12Cl79GYw9waBBlgONo9TUu+Yk1BCTHHzaMy
8CQtgSVe74PrylclkmKpZvZqGoPulIbTMcrreKtb5kEN4LWnVLJUEYuIiuwi28r0yg69jV1hbW4T
x8NAQZ5708YbB38IKst3GVdfpdl8hFjI4EwFn6BwXluowauwR/6SD3FxH8Px4iTiZuuBckF5BxXH
yd8NQEWvcOOezFcX5ORPZVK2cnbpRQHkukDDP60ZPRIrpzzSKfEq612PLR3HPDLjU0ltsjaDEXmw
mAIiG+InWerPeYhjIoxQVbUTYYKWcRh9t0JBmItFiNDLjdEG2gouSXaX2OjJR+vtjSvlJs/MeFuW
0+NgEeNhZAQEOF23jZEpWrWLayhAIuXWsMoo/BG1pNMCiblcd1Eae3obvjTORCYZgRALMVg/KxUj
R66F6IbjD0Pp7K2DdJA+EC/nZPeOWJV984IP1nPcMb5TWzds4D6KJ6mZB+xsk2crAWWDf/UHE58T
Mg9vcMdqGURBsuwnd5cXCLQdBROYhjME40pxMacWyfnYN5s2rJZu1R5rP36q7fRIbe3bWne0ekVF
2PWCBqPl8wV5qKaGgTBVj/DHIFHtUrgePejERcI4YlEYYbRyRTmufT1E9S94C0YTeEoCCtD36Xh1
jX7zp/wtbhDjmoWTnKzI2CpxduUw4Xq6gobBQS1PZkW5FGnb7mSKEjDocTqGnZruTTMG8J+hv/fl
vo6M6QjKHUKiSLuLRIiBlQwzYVLIaz2k6C7jip2jIMSt08s3qyHNULOipZkxstTDTl9qKViFOM3W
VGhkYFr5r15Ln2L6wc/NlxmGSEv1q54Lb/SBRbVpEK0Rf3G3jWq+srOEAA9H+uleiDTbT2HZcSzJ
u2zftjNxVyPXpHdJrskHf2E2gzt5VdLXK70yv6Tww0Opio1pC/ievbMcxX4E6HeqC70+V1Vg77J6
hUXrwvwv3oyjfswn+cZ+fSqF9SwB32H5/GFp8NMVL+pSdJb6I0Enp9GaW0K7vjtUUyi91kTvHqJ9
x/ZULpoBH8wwumu7rZ79zPhZGOpTXWSflNFzLsOtjrqtbMSrphXXuq2fggYOJANwcu38HVNb4UVq
bW31hF9s82lXYf/Ul/22byceA7frIdk4q9GavSfLLqm4B9ybmnCR4GyULdZiI25O7OO3Qcalx3aw
sTW5a/Lx2AgFB7uRH1Q3TViptBe69ybgzfpeT+3oiSz7sGHGNmSFltlzlSq3fvjBmAWug6mv3RhW
ro3wM/O9Vqfjm3AAohUX2Z4Q+T1H1W1PYmsEPIVDhpMzR36ljq3pqZz3PD99DfB9o/l1PoL0R1j0
m8ovcB1qb7QKFrjteoJCVIzFsA8m175aqYXct8IR35bbIRGHtIwYgBs/ur64pBVUkbpoVj5hi7NJ
b/KBrtdx1Gxtq34cFBu5uwf7aJO3au5ZrD/ouftjhrGkYMVY50nxPiuLQq2CwDra7/1AYCXbk4f7
kVw2x3hXq/6HbVsfeRod7AovXZ1rsK6sGDWgWREapGpYJcyr4rdnvIbFOi9tYoH1+q1U7ZTDUIrk
Lpxgo7EKATXQD0HclduqxrZiRZvJKIJHrc7uSuq4qwmvl/e9MwpT03d4e4EdOFa8jrDRgY4gbcRo
hn0iiWXqsPktSJcZtiFoQb6MfKkgVoJ1XiSHPG8mfmPfPTBkdliCavcIfYT8lyFkTw1CrxgJt+lS
eyHz1kayWKS7IGTMqSC/+IEm8LVRRPWQ48HBj8dCUinTZxyNrKZYLB/k4BN4mvXKdrKN/KbFvQJR
24e0XQcBegCxT6MkvsVasgvqYtg5apKubd4Nzc7wkk3pFV0+j2Mhg61wdZCBzWPhiCsPk35Ea7qb
zFG/pkG4TctC3AqnJUWUlR3nb6fvg8pUZiWv/mKDm4T6L/c6ysDZnX4MfaXBcuwQnEN1Qk5RNmu/
Afx3UKaXdVz0F6NoWs6AJG4EVZR4ypSOp7Yr9KU0MhdXoexWeFbHiwlzYs093J0SLAZYPjCGiZZe
HOLiaCGwu9+DOGB1KgShBhgkGNSo3b1I1GmfqjU2Xxta1hTnyh7S7bnFL3XPREWTN1Ee4brtpt6f
nkd/QsOJfvQ8GCT11EEJwye5KtjGr7LXiRCCsLAVyMMZq8tL0+XBNUL+ZfupuNuCVXboJ2XlR5+T
k6s3OZXaXSXG2q2i1aCE/tIAqHtJy3HySnouq74MQ7xc8q4FMlzpqiR6thLVDUcFroaMaBw7vRnJ
ZByyKSbS2HHySzqllce5adNVRvWsFsFSIaTKKEq8AYbT7Ko+xETvR9ZscUXxX98SFMdwuw9V+ZQV
vdylJY83DUE2AFk7q2bo13ns+OyusU9jJF5hdHhUenzKVXHmRnVWSsL404ciN+Uwb9UunryowaDa
OFi7iu7YhApuygYOmDqfQVsnxB7qP1Rjtg0ndxulUbVIEQou7LNV1kcrUFeKFW/DVueHob8fDUlA
sHMSjpxF+ZQdY/6GamPdY210SywFZjtueE/totDdnUmkB9eMvKvAvJpDtCvtelG5pKRnWjfgh07I
zfbt91prj1ExnQJNvDsF1aRbfGZZyXmuQxIel/leDFhTIrNZZ2pCddWpGKk0jE9h+9kYzJw7YAlL
34HsECpEscd49z2rRHVInaNC1vWsRjs1RvLckvQ0+dGDiDPsdxqlSNv0eI0Mzsj+ZKC8t1eBDFat
qM6iMOCyDiiFOngLpf5lxGQ/FbYNpgvSPffoYxl2lI5Ov6yG7rGR0daYiBqqBgLXyAZD2L5xohpR
son7W6G3GoNlXKiKsw0a994Y8iEtIg2vvsRareAQ6/W9Fjo7xchS2ITqp9/VnzGzAfLnyOExsug0
CvtnYRUKjuUGmj4s20NZ/5h0Qqmiy5D9Sv32VrX4L7CFPEFyODpRvM2DirTKYFy3ZsEeY0UfNjod
vKR4PjAHtfkovKEh/r3InxPDJxpWjV4IALuJut9WY/kCAy/FJWjuxRj8tO+lyKFiSQubTOP/zLrh
YSCxqqyetQLyPx0W3ujwyHHngi/rwlPbyAB7gXEy6/Ya9WyBcRARMD0RTWZJFohg68ZKjb8DUMEw
dNqiK16gAMhVmOsEOPnRrYgunVo+T7a7aRNeblYKYNhSEwvMDFuh4AGSZPfBkWROkwesK0mz4ZRI
6RVTLMeReitqOtxZmD4zeKM+6EBK9c14t5BeRPQWdp27LitzbSoViUNi2utGvafCk0ua2wBHfF4J
yhR9X7juyrTjL9+vDU9jlA1VkDzdnd1XWCKn9GeuSHWRAWqU2VjsWACFZq2H+XYyHP4BZ93HWCaM
9QNyAYTzqI/DdJUxu36qcDipumjy1DI+UTmytbVCWQ/1UWXqdeu7gJzqyiG5xPf1Q9OxRftp5bw0
ehesaj+SSyPXt1OfroRd5J6bueUxVtX2JvLkRIbdYvQL4zUJcms3gvhdtnWrv8bKtEnT7AXlU3Hq
s665Fqb+kqPYzP2XJBbBCSUYFP/5r37vixURTWs7DXchHkevyeAUe+nQLkfbGM6piwvLLP2bDzhg
76aNhMSguDd3wrbRxtm4UZndrekmlcuKM8ANBBZ/UA5z9pfmptfGX5bl43QYg2Nga+1J6Y3zyJrt
jH35UHW/kha3kyuYyYbttbeD+oEIuuzRvaMR+yRuJT6Psas82U75qNk57PXYeQlK0uUwh/FHGv3K
kgxAfC+jewBRkkubG1szbaP79791ob50konIMIbc0jCitS4bden6xtaN9OLM4J0FBZOEnkzbbnRf
rNxstoE/YZ7MnQtxJrfOcD/qFJ0NbIu3IlPZIidrE0xYoHFmq29W7IgF49L2rFHyViPp6U5IjCLs
Vw6oMjsWVt159iCSXTl1/VKvIc5Xr3lfWqe+wkuq9cpLGbeEBnUFhw0dJxXqW0s94r8Z1qKziyV2
buF9V0dQiFmI09g4xFrE7mwO59FIGPbgqcz8+q5wGyEA4BGPG1t/oOK1rF5uDGHr3KNelhrdrgZp
uSIw8zEqVnkaS7K40rOdNMN19GGtw9H3l+UY9cvvb82yIltG7ZdG/hv72D2vU7lRbUXfqVp2gg7b
rr+rNWm03Y6LbvvaB8+dXExFYq3rNuzWAX5aB6PqGGegiDWQ1CIebqydpKfgb12PiYEtz54I5oti
O33U5XMcDJsui9KTnwmKR2TBng+g4bMsMnuh1FBwKiOsD3EnFhl3T5aqNz4MZ6nUtDL0cIjXsTXO
kfVauukUCwBQ75gLPRD6uTLUiyq0izu3YJohn5MhK9y2dnAScDx8hAmxtqkNxYLeUGTbllQTDra6
vbISkBZdJF6ZjfEVmVbNlAx34wC7wXqTvmdF9ZmXJjQzHsX5vJraDoShzp3ODZ/iUAAgqWVwmWWR
WH9Sfku0bnVj2o9tAFx/vCaBe+20rjv4hj+sp5IrS/bn96XvxyxddGYxLp2y+swmWazTENvyEIt0
KRvS+YRPRLBkBZjwR6zbZravFbz336+jTjGQDnZ8QFUc4lNpPQm9AhPfBJBFIdbJwSQfVPb1+5+J
piaBcVJugjwNeK3cX46LeE50UNQjvxiWMjH7TTHiZxMVlPlU88zIjtaWnn2Rjph42WTVXjAQBuWn
w1mbEhfkYvlRQ5ZYqspjZT6aVOBeULocSxKILXpQhr/fc7XhmJgg7QXMa58IhwaLr+Ikq6J1BkKq
p2bbJ+CXKBXoPZVD+NBXko11pC+Vht0zERaUCGXyagBcuquJuZSR4S+zWDaHaDRwsorSPnXluA+V
qWTc3IAomjr/as9HgyHNPmhHwq5BW7HBRNWpfn1xkeNCNzam+Xrt7C4nOCHhSA3477nIQ3vfi2Tb
UaTD/tP2GYCM1zGptnVjisfRzXtPYBnNexOLZgpzXrSqfra/H02bDJY0BB6TVpGx+14S0lAjnsTH
o9Y0yYOVfpW+6xy/H3Kkm8dKT+NjRGPMpJt8LQ33pahomylF+0DYHtY5E1RONaRAlfqwOw0TcRlS
JyTBNRpgQJGwdoqS/fp+/aYv6psizVWavuYDZx5py3YhjPbBDl3l2M7PToqKFv4My1I+uIY3+CGv
06w8JRccndHLH3A/ktBYxWIh3QmaYK/sq9xc5ZquniJdXUuliY6D9RCUS6fT9V3VOsSJVpNOG4gP
kXHKe1IP+3ggL1AzK/fCEo6xP2qNQ648xLiyV7Zad/sSU21nG/W2dxJO28VNx216UP3xs2kM9VgE
Kw4eRC4msQN4OC82DXGynlYH96ZU5cacrAeittPtMC+8zrRMlUTsIJ98fH/23Gcv9ajpt2Qq59MZ
6H6sL1et7Dl8whPxIWIkwyCJxB7PgSu+IF7lMB54B2jA9a2qZMSI2LW9K/GLEYiXnxIl2agU0Td9
mlZZBjubjXalCQbMZjI1Z3+IH2HSpWQNjS00gyJayZK5RDtDroImIE52gF9RaZPXJZCAosa9coDm
JEL+Jf5QjPSs20aYHxwn5LhmNkB3/MDwpNvOioPZNxDY/l2r1QXpVUToEH6wjFJ/FzvUok1fph+F
sZvF5aEfHV21EguCA2raMazweonT2oxokpXJO5Ld4gKKG2tGgONo6MdDWTQhzV+9I/XTpMM3rxIU
WMVb3BnErJuEYlnSxYH4lVS6eozN4LVMGmJRAhkdio7EWXvMc08lvssLE8K0sr7Pvb6JST8a9J+6
n9SXANJCU2nBUR/VLSmt1U0jWa5Qhuv3up409qpSk2nDJlMA1pMdTsa+8b4v6PcTo1BXR318Vyvf
3YxdlGx0NXrSVfqTgJGQ98HHF+xDy2J+yMzWPQauEWNXpSCl72rsJjlczLjmPujaWzbbD8oIq6Cb
sQ/6lrkUoZLRAovtTe/D2NAhiuzSLCBEV+oVMqCwXZmJVS2sUNZk1JmrsFHDgualzslXqgjtnQia
1HwbpW03h7wPI+jkbEuPEH5XlDESEOm7g2l2JZIWx27cFy+avffVEedrU0cP/btugJZpMzt89PWf
ogEJNESiBo1nvNl9QTA9G+liCMetT7+LhZ0bnMAH1i/I4JsuKN7jqRMnZy6Pu4RWrEv/ZV6PtMkm
5Iaz/++fqNL2zAVmT+J3SQE7pcdQ7LiQSNHaFQNZUt9vxEmScMPDeREWsPiwGeinulq1YmcKlqTL
iD2pQjReGBocSoXGm8Rj9VBy/3P75cUeeFS2U/gkMe5V+blRknJN8LJBp07ZDaAEDqmdYHhNKgs9
bc/x0De1LzNLh1OZOf0px8W5ntKuhS5qtNs4aHXg8fomgUh6UVgr7kpRnWJajRDz+2MVzCd8jvde
VKnaltuI6yPrFz+uh0d3589rVmCIawmgJ3T8c2izmNCQuUjNtvdjMN1htKy/i5cBqBgH9fZAz19f
qkXYEbY7VjeWhJ0faO0V9FtQ6OozLTNYfC1PkJn0/iLBBPoR97+miiAmWRbqFWIVLixXeY4Lchk9
Al/zezjiMRdQ/LeJWvwIZoKG0g2QuKAFdJAtF3U6TfvvDR8r5yYSMjzJdx1z6nmqHUodW0kWCpLQ
fabSnXHbIgLIoGTrhFb83tWpDAC5YmfxobYPquebZGiGPv1/S4zJWkh3tqSTZg83KhalOMJ6+Uww
RWDRIZFchrjHmprXMu8bOkFOGztM1kmKob2qCZ+vKssjiilfkuTyXAFsiZVTLkVxa5TiMQVFCy6p
J4J4JJi7iAW/pDfBbBQNQSw1mzX9uvCQGbKaCRWX78KTwPn6wACFSgBcYmcpP+omO+f0lKHScJtn
YeAe3bl4VIyo2hGbyARAKZ4jZ2LoAql3J+Noqwxj+RElbOt4AI/0+P2nvEiJtQnTu5JzeNOR2I16
7L/SfKejD8tG7yrrrNT9LaMnldLeP0zT8BH2rrKTM7TCAiJyYVWl3gigHIWlMA/su9WinNJwW5vG
HBNgTTtpNPYtKmKaiQjDO/2lc6sGCkf8GfSMZ2ocvt53iSHcQH8yS34ZDYDrdw+1UbKdK2EWKX3m
cj4WNmS/YmnH0O+Q5nQr28/uqdsfFZKz1mk7XATMCdMvg5fvpbkpC3omepAeEfrNcLJ6NlutSs2u
T4pWgOiCYVB1g7wYpTFchwHAHyYHtBCRvdD0xDgxT+joi0fqMhpFDi8i2n+/ssIMjGe3rx+CPrgG
NDUPMgJ94cQrowV98V0qxS7WccMNTs3amO8V4wezt+NQT4T2gC0UQDoOscswZLKL4pp28T6x9PTa
x8y9mpDA59JINpgUhmsjYfPWJpOXtCxNYmZUyUZabGgrn9Kp+YytaRblchTqc9iACpD8LGX4n0uO
rnV24KSnrxOF+5IgM8Rlbbzo/UMbV4T1GHT3zV6dmAKOysIQQEOnJCy2Tv9sqVCLFkh2Vnlb5+s+
cfGn2YSh490MRsiHojp+F+82g+714BB03geIasdpqfnpoapDnVNh/QWmU9u2hn2XRlXuSqgcS0Oa
HW4iAOp+5R9sTV31snXWgqYgqY71U63QzmD5YAw6P2uKyMMlU0qfdoMVbL5reIZ4Kh2Uop2Oo9VA
74lCgtiUZGV1wnzWOS8vh7Sptq35g26O+ZTPs4kqpq8GZK7cdRyGNgkszp1Dsdc6wbBzU3yvhloa
ULB4COq4e+C0r+9E2d8M4iCVxC3eepNjfAeloS+x1EvokCv2+nBLVE5BiMjrd4kbNjRku/GsF13p
5ZrJ4zJfnbwn5i/zuG2Qtf532r7/T0hlI+aZVVQGSh6Mhn/2g00BOrK4I31dzDjqQQzXirGBaclb
aI3m8rsWDXT3EmOAgGEAUi2bN+RuLmK+X6M6H9M0pQo2A/MrupH63poOY9Gkd7yxv4tk/leykf9c
6/FHqce//s9EI/9Mf/J/UDYyu1f+uWxklfzl4WfS/fzMqz/qRuZv+jfdiP2bhXFEoK00yIUQDvqq
/lfd/O2viqv+BvsZtQORBrOm9I/KEeO3OUid/xA6surv8Ma/K0eE/tu8k8Bc/45EQCPxJ6XIf6Uc
IbIUDco/ip8MzeVONPihqonldv7/P6hobWMaRn2yzHXU+Y+0st/zkO5h/UKOwZl5lfRGk/Yjgo1z
M/i7zjfOaUfMkC9t4al0pYl7mlseIFVKyMnqoK+gq7obaDdeEmKMbZWyJsy5aBZJGKwzCwmtXcE7
Cvu49ZKKFkc1sSvBntr3lq2sIqkxQcFmzhqysKJhESfmJ08SWb6ufYZMJz1mAI+K479l1ucElJaz
Xg3ysbMf57fA9PpjRitKDuFpIL0uj/eOKPkCWu3YdG1mawDPpkz/IvYL/GXLxOj7/7QyeBp6e0f+
ur7IfVvS749pbfcu2Mh2Ybd9tEwia5XWU0dE0eB6QcZPigqx7HJqscR9dAbybiKdcWZT8Rr7dq9Z
8c/5ZQ0N1WRMaNE0OY9JR6iZpaFaCMcd0dycuuL3SICetdUCCkdQfDJd/kH70fWmlr6ICBhfxjXI
3KBfRSEAKqhj7yH4pWCi6127ol4o1Rh4ZfrDgoy0qOzwPaVQWZAIfeGs8Jjy4VdqzfJmTh8kuR4L
eIckw8DEaYzqsSyCF6tP5aJKyGPK0ugH0M2v738pXfmh5G/l3GvJdfW15F5Jg+4eTNp+LMFqt6mx
qyg9mGkl57HLwGqHZ7OFzQIP1/CaiKyJqmlgflojGxnqpFB9TRl5bw33npvZebBx4IQtU56ZzFoD
vy5di9Clyv8cfeUY1Fm8UlU6IvkHN/C0qFLjESfNq0jLnZakzSKK+idKNcerorfSqQYvJaaXpK/+
3aYU68GdLnoHyJyW+sQe4Zwa3eEeJPDA1o2WVGeHz27BxGsnx60oHQBeer/TFW3YxX6yy5h3HXw7
R8RT0IDPSxJARzbjM8w1CebZYFR60GSFPpo5rSeV4N4b5qI3J0SSeb13RzY+tS7ek/m+jy1a3r00
nHVOYA3N7zvgJxv2HVgnl4SWiVMzo2rkF2ENUNUIGGHHgbsTZrCWUfGlRqJcwOciMdk23mCyjSSl
irdEiDlVnnI9SvCssMcZ17zWH9Qx21V4QRaU7REEMnE1VSqUkSEh10N4beUeoVBZXsgUY1GiicA/
eDNrpKUpj6hn9S/oxl+GBvzToMaUhp+Rwhk0VFZuttXU8FMTRrbMjWnH2e9t4ECy0Ft/Jy1QgUqc
7oTh39FffHBEWncFMbm6dL3M9rniabHzeYC0qVrBUdKWahLlu6IhFCnsT7b/xlD7hhwvfLBEP6IT
YZhm9UFx5LpXzHRoXzHhNrj7B4i1rtx3U5keGErvpMyNve9z3KhMxiypz+Q2S2Iv7YbHjJVoKNRX
QSbMFgNB5vld+tnLnlDVOncOLWxxivTgqW/MRdWGxjI17GDbzX0yHzqkbmYT0+2u3n6npOpmDD1t
ilGc5G9NN0KICpA70J3dpxRcqBPQwHBBTA5nD5lawOS2zUMR6MO67B4swsKWate/1LH/w9Y3RRtd
pJ4wNFRYdJs8mzvR+VsWn9xo+DGayZs7BsGyDIBFDRCrpnHdA/lb9gOD69DKFk7vPzKNWEMxx5G3
BglaLcYnvSTDLDGQpAV5tySmwlpxyhdrtw09tSt2WP7DBVxC0L3lgFNDks7qFiCLnOqOdZWZYQfS
Sgl1k+9jJKBzguiVyVk5PnNHYyhvGYEZy4YzsKGln2qHsDsT5WPjJLOLVnIrIxUw/OyJsQLdR6e5
OfIaqGYDlAnfYK6n3a4NflHbZAs/WRtjsupM/VxrJNWnmvGl1FNNDgfwxb6VqJCnXVHr4KJSfjsw
vUA08Ons7NkKNf9oSdBHMK7e6szk+GVmy8Ic4KgXbbJscjGj9uStMMN0aYWIDAq3a7cIBXLwcGl4
lSOSfXVEXULDhpuTHWqt/MpT4Ps/6dl6ihYrC82lyVA4hHCErmRZcDlrkE+6bBPu0WAh0+HZVo1g
39OhEvn8dVpL98QS19CUJLRrrUHbKLhWrkJjUd/3JayyyXK+7I6OmJE4GQpG1Dah0xUb6l1GbZfR
GB/KMvuw0B5pWrlQGjT2DtxPYCj+KpYzYraZzsbkcEhy8/o8Ocx2hRtf6GGOTOaNdg3o+BggLFhG
BdFDxQjSqofTTXNbc/N90n8W2r3pFTrQYTzD76Idp/rxIa/d12hAEWGnXbhpkezErdTu09j7KLFK
5Dyjld9jZoi0GBwYaUhikuY8qv2TJcpgESaMGlFweDJA5GE1NP8Ts951gNCfCa1bOaZns6EtnKp8
MCR5hVK1wZLamGpgyP/AHp5tK7X6qoIi31ls6mZKI7KekMK3rbvSOjfcls4QbWJnRbc/g1tYvlVR
fXAZivjqg1koa4UMnn1vDNtamYVfrbPpTDZKy5LHx8qS5zqPr2ManVQZOAsrDd8gXZerSYN50Qux
b0O5qwvlpknQPor1WahN7H0XCQRAKMOEtgltxSr3RbxwiWhbyMduZUS5uTRKEmkzQicatU9xBbAX
DYTNMfbqfIGSrryodb4claURXsfMudBoOJuMN70OrczKH3SwcbTWatc8NjzIy6ENdhgHj3OzHCVN
+CMOexqyJXJL6W5dgFoYbFdjHsIUDbFhaUg0EF/Rhs2NjwH73CZZRGpxRs1416yyYDu24PpGzS4H
oprnZCFU6zatlbWUAOR96OCMhw+B1b3EBkkslXBfp0qn63qv6pJNeJBLqKmnDHXdIujrHpe+6z6Z
8SzfYit2hnrJQXPVMEgqObR6ArpXNSFPMUMv1PNmV/iw3JUgDNe2opXLTmNCYTPzWuYBFhInfdOa
gdZugzyTkQKiYLg827EtY/yn+ABRmsKrsb8ydWvVYUPMY11ee8snzpmycSnRBCyZypMXMA8ymQsx
RXtylH44pCrrK8mGfRT2O2HPGGh9rbXOZxRxmZBwILY6D8X4GGSG6zHtOMhO/VIlp15WJvISIn/v
Z6F5SQdxbqNpx4N2bwv/K8q7FyXN36YBkVpk3oe+R2fSZTZwUe1zMsVWoThb+sRRSLP6habyMLRV
vW6hbuMENYiGgroZUMZ2rchha0QIbI3xrpFetoRku5BsTjQa312nY2XXJY0Qo1vFTXnIbfnSJzNk
rHZZ1AvnXuWJN1S8f0BwBvOuQNF/GEnyUamPldttfa3/FA7luuPntIl7egiqeLBH8wpi7TFKjU2n
WUgdJdcgTJB3BCLd9sZTQIiFp6cgigX9bXqVmtdHKGeJfuCGqPTViPChaKZTHGi/3Pi5yw/5YC8L
mFbMabjzYwNxj8EP5KjrRbPSJkhzpHwaAO7/x955bDeOdVn6iVAL5sJNaQB6SpTXBEsKA+8v7NP3
B2b9lVHZ1VXd854w6MQgAVxz9tlGaVG6WfVrnuFzyLtRETpv3bXq4g9bKUq8d5yneUy+BW79Q2Dv
3OyCt/PVdrV4H32aVnOBPn3tcvvSo0HcJ0760jgZ7rLlCmAFlUfYiR3RIRny5d92IG+NKnf4Dter
sg3cVVtHOY6Y6tnurP5CbY65MUv1QZM1/vVaf9Ii0Nxwrk961qX4fVlfWhblZ07mBtfnxz4fGrBv
zEJVc+kcWtW7+1DYTXAIHQiCZjFOfIRC56R9rdrIOo8G7nuBVaq40n60YRtsDNErzOO4DCp9c7Si
7rG3dU+B9EZEiU04cssOq4rtPe2l50BQBaD+ctctdYfbsqtijCXEb56HYPD6bNp1bn7MJ+o5Blqy
FgNEjNy3l1pBh7CwdozphwgJOwiYYsyIKguIhT17qH5rYcRpyxkMhNiw1aA1kNqOxdKI93dgLrnf
Sr/OFeO5DkiQd2CRBCFwbS5zd8ugAcpBdypKeREB7mw4K63yhDaNWDZ/XPDtRkibdXCwvWaQdFIr
oWxj66BmEShSl36XAfRKsPtr1MKargUm6goQjhCEdzbEW3KYmF354YlGJoGI2DqpGN6kLlECGlmP
oFDukV3qL+fSsh1SQrFks36N0ev9vfnI++5Hoq8lFukFHcL4G07Fx1AOR0IPvsOQss6qWMLpXiFV
w9dp+Zs+w8R9eW9umdA5J0i8Vk2jPkzHi4qZcOwSAFkP5o+quGWYyzw2WnAwU8MgnnEtnT5azwrO
YppUJnYvgGqWln6bcBfWxdR326hvNU8OYjouXLJoKQmASuWt4+N7daJdqYoUS0zlIRtFvs0qiD5K
d27yVF+3bZpx8uYXUTjO45CLU+5yElRYArlUvoQCgXyxjNNNabwQzrFyYX2paQb7spBbMmz5KFlo
m46drRoqP6gX4FJP2fe93oR4uZ+XosrVf//Hccei/3WISD2WGtb+UlX3tuCa6btGbhtc60Emo6eK
WJiK+IhDO9WnqihS6lAI+R3MEfMQw0veJ115I6t3mJzmDIM4KqR7MrPmbAyU7kmRU+4EgbUWkw7n
xtbp3jJOJriXHtEu1sYkghMWujFdSgLTVpFrpf5shSE8mo2tjZJREr5bkxocbOtkzgH8j3Lq1xbO
tbRVoxV+0mDYHJxweqRf2UGeKai+DGEtLahuBddnG2V4BLVwQprolgFZEN30jPHgudTbn0PyU5OD
ta0W6KTX9SsJcZ9lziVD8dbS8jhFEstZVExr1u1+XalcOi3kMvwzVZp5FrE8c+gliiSeB+czAMJ9
HjLUl+PsqB0JJjX+FS3nYhPRsD2FqeCd9rZ0IjKtIH0FjIowUp4zqg9gl8tcgDyIAflcE/KdcIzi
Bqd1HW/4tXwtuq9AI6bBhfRkBrm6pNgZrFXBs9ktK/cyQyQaj3TdXcF59Dhm3WoBLZKYjgOIQTCe
78MBpzZILm32bePTpZPUsorrZB8Dba+6seJLTfwMtkBGrpKzx+9ajrXDe/PI+qH0YjU0Nc4gI+iJ
AzUIU8XoRzSW+24xtrY1/U1NunYzCFhbM66HEX6PebHPpuQtY+OyXJzLdQkRiMoplA/wE4uw8JYJ
UUnmS0hQHRlLs4eVCzEZVIFmCHZk0iLHyM6kHSbPSs4YU9X0W2WD89fXoelOGbLMSsA7Va9sl9D4
khkWwIKuOAZFm0zir9uZJO7aVGGwMjiry4TQzGsFmnfekG3Td0zZJNF833teYUvSSE3NXeDQUUbO
jKyQubCa3klEse/HRjGY6nTxXhMcvL539e+nQyzfuYifiRH7qh2+1nIiiI971gaFOMBwW5eauy61
zFj1eDVK236/Q2ZJzsfdj++0IGbzIACuROrlsruM5nhLshA+eH4QKYlayZtbp1/G3Dxm8ZhtcKGc
d5mDyX/pYuZvDjA4BgE7XjrsVtSUHo6qtP12VqaTPXIRW2Mze62rPOcT19oyQd4n7jGs2ZL1Pywb
MKgZUQH13nL670vAaCEUdkMTHH9RxticFcdpH9iO7gTRB7AKidZRgiE9iJbCqIRNgCNUWm9SUYQ7
pvOWdRlcchkmYxR4ZolCC1bWMrNuaEnUTLUrBFYtlFr3WQ36r6pqX9KFLvAHAPxfyNiMRa/5pxjP
RIStYV2nLap9INzl9T8AVaux2yoMBK44gqtmIvuky4/0wHDv3qJVXluF/BFzwYnRvkQJo+sOGmZV
8Lx8M6VAY5SG78sksJxb4WY/HUk+6mEs6oc6Mfc1F2HccVVWynaBM91KRdPOyKfHdUkM/ab/TzG/
/5vuePlFBOjpuNdZpu3+Q3cM+cx1JaYzuGJbl3zI2b+DjJnxt7Q1vxy7dysFTBzwIvrvD6X+X/3H
+IpgyUaHBFag8Z8PpY4b0kQRxKFsaq8MQqYE87LAwDJBdCCti2BaXmaRxdVKW5b8riNvfI6/TaQB
snI/6J19T+rRilvcO+SKAM1fYtncdIzmKIx3DiFjHV8chen3smeYahaZ/9ERy/insHG5Jmy8N0zk
oA5Y+z9+iJFgYxVNsekNOgNv+ebL/DdAPMSr23KS76pvrlzzpIIxfG2UTTiLx9/WFAPssfUQzA6k
tV1aYF0b78+kvCxTfMoM3Blgv8skN2k/ZpM1s8R20p74A2I1/toIoVhnSuLzWoP4vmIGklW2y7mE
1P59P2X/v030/N+rixeT0P9zm8jvvuSv/Cv7T+Li5U/+1SRyEAojCCaa08FEB4+tv5tE+r/py6Cz
Ca3FAU+1mE7+JS+2/w2I1tKxAsbhQFUNPvDvJpFtLO83sWDRcHI1/1+6RLqtLhfoH5OaZqFh5nuQ
NgZOhN0KIuc/J7V0yNPemIvUF/VIMNFSKNVUTEY03BT3d74UUku7akeuIix/qiz4HXtoQy/DUn4F
tXlJwu5Ka+ISfxaKi/7Nna9Bdhmp3Rb3NpDib2CvJ2cp7mqqvP4aUPEVGjKGAL1bnspXDGEvSUry
VWkToaBgpLrpsBmKiBBeLYLgLTStQ7mUl4ISZR6PQfqaUXtmuXae9MCLOrFg2vGmHGEX9BnRRjXW
7g0iLbaZFLMjRW1Y7rKQD3SXcrcRQQT2aZLfUj7TlH2YtaekY5eYYkO0MjUNFZ2cf5KkxAL+Iqzi
B+len0BxkEp9qS9NGZZJXQY3wD5ybWiFsAHK3lSyi2prIPga0R0yRZNufvmN8IE0oBDRmYsahmrf
rMgrnaEOYpsGsmrXAF8GIGNoABKEU4vVunKsx+4XouJ9sAAKE8hC7Yif7Dtov1mAvw3oA1wt9k/1
B8jaW5BEtBcWmGJS911rIPABv0ABEhw0II15wTaiBeQA7CAKktbXoD6LCzoItvJpTLEPPNKBkixo
ybjgJg4ASgGQ4mTWeERkqQ3OLldT7QRlqF3VSZagoAmJKOhjbVXNBquYSS5S4hB1K+zfBIB6GTmM
Vjemfkvq2k4jEpIdVEr1gfU9hexH2VXkLi6IULdgQ+hQa1LkisiTFZtczaVzozguWHbRz6uKsDBD
WVfJeFSGaBug/6NoZXMEHqUsyFS0YFSklyHtBbYaMx0tGkCWfIYAA6oIvJUtOFcE4DUCfIE9b5IF
CesXTAwqRQPxeoBpnACZWQ1Bc0E9Vt4AnBYDq0FQo3vrD8VP4azdbiBdELYXQNy8IHIq0FwARDcs
WN1Qk6m1BInZyaeWAVVZ/XByyUeK0OdsGgC/dEH+XCDAbsECxYIKJsCDIzChET3MykYDOqym9tqg
8GkFJFc2nTWu9qaBlcWCBA8kc19CVZqb2atfzUBFxaiQtiBDPQZcBLdsxAZ9MFfngmjGhvszb6Tf
UtoEXbKXNRilEWB1BM0JsX3ygWiGNkGQnhsA0xrg9AnKwqlbsFQJqIrP7hLLOu6CBW8VAK8dAKwD
vqfLI3jXR5jH5140Cx90oDrOd2lBKY0U9ho7SJVM6M8JoLTV4iuYJqBbmpG6AMdRduqTG3bcxSJR
yhFYxfGuSpqPIJojsuPFGVM9zdcnWW9ENb/R/dxEXLwE1sDT0+XOCikaSrW65RqpeFazhAg1bUJR
HjrwWUW8HmLzCC1lwnTRDI+W3md0V6AWJW2Ye/FgJauRZgsXHeOKoECQE6Lkd3NKWApV/cp2xuB0
TmX/pc3lU5uNe2ywIDBhvVbNpHb31U634wPGeT979MFc6pI+YtSBvYTFkQb4FrH61zxJNqqpiPda
P2APl8Ay15GB+SHh9ESSJ+tITvUV9wR4NTA3gzEINm1jd8jset/piNAJw9fAoimmM9gQtla0ggJt
8FS3w0aZhKwpupmmUiLNV/YNUVQHaDaEd9Y2iYd5eCpdqFpBVJq+IaZ9fC8NMrwbCzf9hVIUjVcc
4+lJ2EkhmemdVOs2ON8bjNDulhCfvRkzugApyVRCzHQlXUDcOWCSQ8kLiUU9xPzErnRQ5hHQJVs1
PZuR1l+imB2tJYbHKkblMBU1TSHWI+KxUItMCJPw2gboYTrvECR89A1hpRVBZw+AwoaPgJVkIid8
6hJ3Pmc526BwtG6wq8zXOJ2ZdJXqlxxGD4IBVwWuW3SG69+NGaTHxoUq2Nu7ABXqe1C607EkuA4i
w1oZdchnYWpyTuJgbUvLOA5Ll61uGqI9JkDlWfwqbO2COYJ1VdMBa9UIapZpZsUb66SOv6WaQvLO
IDx2wQYzXWurdKYOV0Ine9DqvLmymhPHecfobDa4tKUnKydKoEfdcgsNlRBA+lRmYja7Xm0mj70y
YZ5EUJL0KN23dsye23h0f0Fe2Lh6+TkNTnVD9rWEGqXipLSmfY5jwWSgkONsqvGJIvbU4Fl0qJzi
Oa5+R06OplxB5jZCuB3JAdoQfboEsnGZkjdH+b6dCvDpeHqc+ypc6RZTK3GmwN+Db+X1gRxYKL2Z
2A7KtK7Vc2GleyNARa/riD+HvC7gYxqsXdGmbDhGNWS/FSTEa5y7TyFKH7PRc7QfxisZ0/PmGiQF
goj8UZn6W9vrdGEThG+RES7RWUhG06A6VKn5pC1NIkLbHa+CAkuMlG4ckUSGOyQG46kuOBFBEG0S
lFGvBHcid83Vt9qKko2GtP6Txjg5o+VnGUCpa9WxJV7V6Tb6Qm7UnanYjbXR4f6gf4rZcG99lD5J
mo0XeMVfhtMa29TFS2qG8bmbIBSsM4xxV3ntTE+ZE75qRQ4xPCvPZm04uwzi70a4JNm4jd9GLOv4
egSHURliL5rDSwyvvJp6eU5kc55sKkd3QqhEthz5Ra47+axZ9iZRFu1G4wTrPnZIYiFxro4Cvy8X
9l6Zv44Gzn5ZxBWiWONH09OUKrqZebG6zsIIL7o7aDvgia8IddPRiU3MOrRY9Uow/KgO02cyjel9
tH17ySRMh6Zp+r0MyUfDC4x9RKnMRxRFP5S4Gh/YiPEj4Kxb9nQZ5/j3bGlvdjNjZOE0ntI7/dmQ
qEcmUr968KH3Bl0jiqtCrlC7VUsMdPKoS7VamQhDvgo63Cu1V4bHoMYtWGNVYZ43b42SyjMgiPnQ
xa+ynQballq0RuGECqFlwcmaMD4yQJ8ZO+0+zKdyFyb1J7tGcSpD19g5s/bTzWhnpqlzkAnJrlpF
as3R7FlgOdaocLBXGej9+vYUXQry0WNy0psOBlOKLAJqt9cuUeqqmzzARiJMNIBdsMStZyim7JjU
xymXvgBtlrF1dFPNr9yI6wSBLMHtSKlfVILcqyXQ/Z7sDsulcGFdhe/sSdp1VbCnGvneA6HwFclP
k1V/l/WS7BsgIaEp06GXxzI8IJYR/UdHevBI1HwM0z1JxHeuMWogyRpbFaa33oOu6BUatLJGKiT1
HCl5Q2x1+4zEH+cWuhi9tsunmWjL6UJxsbEqlwFso5XTEkZFCyw/l+VHVtB60pcmbiLV57jDMYTu
BX2yuvG7Xj6m9dSd9CUJxpXB67w4OFhBfhpRb/px9OwskTj3G5fGIrlfskN6OpGS9seT97tRKegm
//PuX3/VzHxH3dD9P9701yv/fH95z9chH7Y7zM7P+6t/PUX/Yjj+8ed/PHt/V0PI3l5j0i2Bkg71
cpO4pA7dH97vzUtQ0N/P/eMtcZQTR3R/+R/vuX/CrC9ZQ//4m78/9v/q5WHJQyL2BjzQNPND38bF
IYXQO63lcvf++O9X7s/R6VHmMNg3+FbRiVTq4vD3O+737s9BW3DBUteuyZoHFYAWgGsmP+6feL8p
9R7Rxf2ulQ+8hym53LDFGUi4CJKl+NN/1k1Vb1PHKA6yD8uDY3Yh9H4dYUBY7ftp/vevCCHw3+8F
EIv6uofKgAEAejQtR9c75of7PWXxmQHzQR9SLjIDxaBluNxgDBF7Q9+83f8rxJioMYFDIYbznyoQ
4g/3F5QspD2uYC+hjuRLRZDIGAh2BYXcdGMSKxfl7v3e/XV9Frx+f/L+2Ib3t+sclt3lzX98xP3x
H5/z9+tlO4/7NsmCbW31rE4d8YCYZdcIDYaDPoc4vFoEt6/S5QBIRyPmK0P1v55qSDTDckqbUOH1
Yjmb98f3e40S9ht3xpXg/tz9RixhaQazPKmiy+kQJQGABib2uBXp/Y4+yP0Y3G/i5Yz8/fB+mJDk
6mi1Vl2TwolZDtz95v7a3w/vfySIw/vrVUA2Vob74/sr9zcmpLutA+0SWLSzQ3LCCUy21nDWPbdZ
WoMOfbEZa4XBeHIl1g9pfh7q4Cq0L7pju2LuTzWuDmqh7TFA9cN22lFL7tSAUiZVPNs1NgXr60QG
Lio6GiZMAdoNRRrJeeWDaurHIn61ybZLVde3lfJQIQyuRPmVIOkllDKedvBofcsJtlEjd9JsPCmI
+9AISlQHD7lLnXoNqQJp1W+ZBq+NqDe2/jssfrdz7OVi4VroG9Pk1w0DPWZoIyGqM0v60IO8OiVE
nv1c0cGtc68YrW0WHwlS3JppTVBukMitMvpLkFG4jboQgofyLpv6AxfCx358x0PRiyl506w4GZ3t
FWXrAzBsCnjolsiPpVsdSaOUx5EocNmxETQaP1XRfOYJP4IKpngbQnGwibsfiGZFC38AQtqVwjlZ
7bjDnmIXJNqPMZ+eu0B8DHF0mpsvowO/DaOTpqfAqQl98pmKYDz2rThYOQhoJWgsDNvCFqdukjtt
0ndNiQS4GlHykjI8suRml75nKVHWo4aebYBh05bsA+xbMDsvfV4+OpCCq6iGLhZUKxn3T+yDzynm
DcsPEOOrTLelle1m7Cu70d6X+fArzbQnyzBeGle9FrGKUSe2BYQ9Jykkz4jWZ0H8jGH8HHG2UUmE
ydKOf4srpjTnKiZJmkZpYGsPaBPUMtqPsvaxr9xmIK+2sUW4tS63Ru7sEp0e03mElGbK7IQzyT5T
dL+y6zUdVpSzcFgMebBl9Rp247GEOWmpMHm02NcxcZ/GS20lSEj0ncittYSaX7vjY6BXlxS/Gc3J
DrNSnN2R/x1LU+fNkalfsgvAGPmgmG9RMdHg00nPC2g5mZ5U7aMBVzO12n1ZVn6KP4sSTkcqnvNk
vCh9uosd/ShD9YFI3GuX4CYTIl1CXS5jzSu+IvgfyURIpkpKV0cw7LyxRk6MivXF5Lsu1kAiOHSm
fTKd4twY2alw9L3VxefUMWGMPMMtw3ZrMfW3ERkDN7Txe5dFb+iabZWphubavhP6MRX6oSqbU+0Y
nmN/FAqiMlOnIyXqAWYrsagDWICylgGMVuLoCDy5lcDrafcqxm99gprZypONa0c06l5UMfm03Sac
yL8M1nXdPqhFyJwZ/yhj49IXLHeOtZfBC2zbvTo4DAO2muN0NBd0r5eHwQChEEd1sG8JpgWp1e/n
JPwc9f5i8gnABwc++cMcsxsV9coYyVIHBWTzQvd1flRa55AKgpRz0uWT8LGvVQ+jxF3VkKoA9w9b
dlOrL04jX9XKOaq1fZsrcUhw76tgmEq7eVSgp3ZhhzUGJNiaHMkYTTizVRH6zFAUpWjspvSSFsOX
Hf2eJfLPusQ1oz3QKefQ7hQuPmsOH6Ou/4DifdTtbEPy56aSOp+gvsZC/8j0cafG6nmYcVSD79hg
75WpwUsdTY9lYr65efGRZJKCP9hhLPaGQ48PbLnuYWFUstw39nhMaZNlKgjdCOQIccORVwWnrRTW
rx3QZ+1fnVy+UDfstCrw8dU+FNoJ38l95JQnCf+2t8NbIM19CxYimlNBT52evEduCr0gwokrZvdE
PKeKfNBR5SfzaQw4xGrxUlEcpCAwrjk/KBziUudKUrQHO0n8QAt3RWWhZpOHzIh2We6eEWg/dnGx
TeFHG5jvRXV6wcLxavX2je3rQ6A5r30QPAsit+yw2JVo8ENF2wVKcO5T5dlM0xXk3DNCdV/gMzh3
Syy4sk/ho1QIwPEGwkQHUi1RwNbNVqNdKaNDiYoX3x2AUW0fFeENs8yLVei7OYs3HRGuOZGinbmL
2PKriODqeSSYtr/EmnPpgviMqpcmKT4jboc7W3wehuQ4CeuKyO7FiBJQ8Uxgx3csTVJw9WoT3Yz6
NR7qTWtR6MGsVVWIr3q4C4Jsp87lrjAQK48fStPvhvyxDuZDpTt+0M+sT6p3v8SN9HWKo2uGTW6b
QeeHZGc3e73smGVahFXoFTTpzep01rgKgn7aqwmJ7+1H4ETPuORsJ3PcA6Svsrm4lXG/NyAgkSoI
Rbjdy6eEgDMYF8g8mDdLooTDYhvg0iGPSKLybjiqJp49kThb1kDSq9yl5bSuAnUtUd5qGXV5n5+y
IvTSND7AQNgmMnhHEPVThOm7hU1B0BZ7oqoX+SzXNJnFdn6b4/IlAVFMHeGpTn0uMt8lSDV5Vk0/
JnzWHR6db7t5GdJrHdCRRA23NavTHBpbTX7WGP0hAi4YRhehZivL0K+FezMzYkU07Qrj/oaG77Fu
s+d4DPcldIRA6hstuaC/c41qR8os2/gFce2jl8op38oqWGt5tA4ilJjxfDAd5ahPydlhPpkmGMLA
wmdRmusS71Abn+RBiTAORmoyMyMEsxeZJVcyseKxvuUb26L6dObiGtaxp2UIrFMgRMXTrXEfsJsI
fFOWp9g0t3Jf2Na2Ds+orFfC6m4aOrDAYIsp+oNlxFdT3BqdgHenxWc/3Wap8MWobwc92yIC34zt
uKce21kqnQVzUwuQy4hZX+YntBRZavpTeohHa1/21c1Axx7m2YNwntzG+ZW4VyHNq9KqB6GmnoPN
U12t9WrcBtn7hLujGkEZIjfdiYZNm49HgOkpR8FqzevBOowBav5A3xfddK4aAQeK+Oug/qJqzsRh
1Nh2IaRw/Hqx7qmXOXzaTqxogSuxrg0PUVEcp5olvla+qCa3sf2YZq1X48/TVQU4+Ohl4y7TMj+I
BXg6cKUzrkuc+GukR2gkvUKw/Qr3XcRk15UbTa92LsbRRfHthDjIaPE2Bz23oGwbRnpWg8bXodG7
ToAP4fygewZs9sp8tFr1aNOjKc1gXxR80YDCOSy9MCfcvH2AJX0cIbAq0/gD+ufNUsr9rL1iAX6Y
Is1Pu+k5tuaT5QDMgmNaiYWCXsWRJT00hLhrhrmHqbk1ZpvG8LwFAQNmvuAXdhLyrZDVCVtY5qOU
WmLYkumzFpRIEyh3oIx7zAiZ2JlT8IsrFl8oUGycacLYpIuDxkFeh1nzNFF6Ckp7uhjwxQI/DlJf
R2wtFKbv9GnMNT9Ugr0aFuesZvONNyqA00snGt8MiETD2jErGf3Ry1zK6yiqd7JenpwAKZYVeXT3
NiR3rarus9X7TY8praTgqVkXm8FTgulAVvq2X/KWVXbKzByaRoCxqb00CZR0vC3tueI/Dnblu6Z3
exGEO13YvmX8Bs3bGGp+mpLoaCTTLSI/eA7HEx9IKyU8qCFDZQlbT1k+B5848q3SYLxAp6FvvahE
FWmXm8EdNliAQsqEWRJhB5ylW66yzYwTfOvOKIfdzeRUXt09ZGD5OQ6dBRQs0xiPqoOljzN4XWpu
TKlAjyG4u1K3hoZpQpdvexHThatfShajcd7GLbpnCJSWJBanIN49GTeVnXIlWSeM2I46icu81A9L
EFLr9Spk+Rm6Uhs9jTjwNQNrVIs2bkj8uKxQ9loPykuWUKM4EKZzbEv0zu9MOlAGe/x2z/QN2BtA
tjbgnx9kqaxgWPuzoRKmrtH3qTcdP7xYJCJYoOq40OrV1kCfZztHs43hwapbbCq2gen69ML6yCT1
oTiAVKINpodC0jg65X2UQXsdyn0IC2Ue164beEamea2hnWIMaJafDf2QxkO5z1R5yH/FQ+7hURO4
SC50w28xylJqX9jNLlL6JyIz3ssSmLVSr7XDtoHNbVkxi1M1VhgU1wuvsWev3o5Ym8ktOgF+B2L/
6Xm0bUJP6QVB4uxb+mgJljA5BU7Dj0B+gkXJprOzLR5oPq6xE+RqwX5RY34OxHy11YTUYAKoM/sU
TK2fmdC6x+8A38e0cw9q07xV+UO3lEcqnHs28J0E13a7xdriOuBzPOKbYY7iWorkGsbWgxUpm6Je
FBwMoCQ5l73kd1SbvI2Y2tujMIxPBQoc0aXg541m/GVkj05BcQ2fjjOWxz0WHWyiIstPh2UaszYg
/LvEUc+wbsA0so2lsEuSzO3MgEVibRICtacp8tijnBpxJARt29fx2azo+Go9VEiNtoC1xa7Db93W
pwSKYn3XE2xVCbmr2hSzvcYfXX0zT9WGxGQ/zELf0UcKF+sGFrATuHP08M8LpmYjmp5FLTwNT+ku
y7wOGlDRuqt8+AwQLKW636XWqltsOizjgubcL5RzNwtkaJ8OvqkDC9bcCXR20zou6nVjgcroxk4g
u4uL0sNNlWJ53C4nD2YqFLNhbfaDV5EH4fLJ9gLv9N0h7sFolYew0vcicllQJQZM2FwTDqix08c+
LvDv4A9iq2RdtbQQS2kAQNGQKg+QEBN1e797v4mWJwsLMxOnMVKiuFJMJeY85/33l6AiLO2HQJm3
uN5WrN1qve6whKY1F8a6P2FReYc//oGG/P3cf4WixH301XZ8EYV46lVKs34TjK1KUy79bHQ93ZsD
6NB/AGg1uPwa8cLEAQFK0rD4Y0szEg8nvF7pbP8vhE20+D7/hX6h5zonZelQNv0L87lDOr1J8U5G
b7NRS2UrzWqkrWRe5JQzrpvFd0vmw3toq9oqszHMHPrEesHrBhla3b9HpevshzLrN4hD80fDlK95
GSgAO2yJjEpt35LqyLYtOM2D7aw6bLePZRBBALf65j3OFS7MsLAP94cRzaMUwclr3Y35eQllYwC4
zXtEms/GrLNsf3+bDIVvjYEv8F9BJdt1iFevFNbadR7kB4keuKtlWopdkpP4OXsob6QL9W7jhjc1
zj6iGrzaGEm/KEa4sStz3tmtXm4zDX5X28+Q5qgtGkMxbmmbsV+x4o0MB/TNBM+vLS2IT1XS72Fh
D09qUWRYoVXfcTHQv5ldBgWRzL6Ri5El7mKaJcb7WZj6GihFFqsdUt3IetTq/AnDEGOLy4jULc1L
x1F5Nib5Sx+m9hxpaDVzM/chhQcfmY0QFzLg65A5OGln2nwc8x4hrJbCd6ZclVq1kYjbOrEYoCFj
xbA4Z+IzATgj9Ela+iMllAjta+jSqzppCyXlUKqrOjxNOG61fh/v+8IHKSiodxakFObzNtBonl4d
By7CVmKgNSrYdJ3MAqo5NU4ZF9ipJ9sKVkGpsPQIJgxX95GQYV2hP2GK6am2enBVSf+S392be7Wc
H/AqW+QY+6k59zAyIE4f5zrAHA9aTjJvRYfsJS8JwYXpbtL1s9EmMV1VdX3IkscsKGkcJ8jghn2X
FZus51pwFa/s27WVdXuN5GEdb3GnjbYqrmaVjkyr3U7E+xTazkWO1BUFdHgoJ3PkpTbyujbaKSA3
se1sZ7XxenoqgLVAgdMu78kw/GVRjdNbgTT+SmwPe/D2wcESpZixPc8bNInZpkxdz8ILo2jCTaJi
W6rEe3xF1x207jL8FBK9ZI1mXbTNLoXF1xZ0gjFlRzCXrotPgg9xt6iST8N4AOQwP/LgA/qqhR5R
xoeJVVXdW7WBCPEYaqCAOOIOiKGU6kXTj5VxxmyKU3sgmm6kHxszO0WeyAHZvNJJPPUZ/XASPTfW
A9+Fw9CmL6P7rjfPLIhoeaMBEE2p1lP3JAtmdu09iRcGC4LOEEmMZXtyKldYl9FhXWcKugvxxT3t
hb00brqZckHxo5sHG6JXE76ZjKtDXEa7akaipzqnQp82Bhb5WmehjtxUuLBiGc5OXZAVL/djJb5H
ZzqAW/+moEJe72gn6KYv2WUwnJMpcFKtrgOWea0m39kjga8AMdYwG2FXtMGL1K4Va4x0MdBuHiZo
QdKBFpV/ViluPjsTpy5Rvt/FnWzzozTmoBqLnIwqUCzaeQNmsLaTybCb6V7BNGts/pcSqFbJxMZJ
usdUm+mwGjg7v4d6wchWHoT9qbJXKftj2rZUBgN+UOm6owrFghcatv3sTDr0/ObozOPBserHCR+u
ObJ3aPEQH0zdtgSVdcS+pPuuEs4ETfzsWuWzKA0KbiKG1drPZvUx1If/xd6ZLEfOpFf2iSDD7I5t
zDMZEZw3MDKZxDw7xqfXAbtlXVYlk1p7bVjMrEzLnyTg/g33nrvTm2Nhe9sp0fcTjz/+NhAn3mtc
GwxdhyOG33NYjLuZha5WbuBtvKFbiL5YuHTG5YpjJrF3MOuIC6jDXYRGhh16NtFdR3gl7137VZrb
ydyq+qXjMA2u86ttmNvUyrEZ9PhufkL9CSF4YHiL8iK0i2/PfM9LCpoFMf8fQjT6e0mwX7+2y51j
7JV1BExZBPhenyP5LuP3Lvkb8340OhkeRNoQWvKQyzk9ZHY+BjtstbNrJMH6WRIA0D2N1OixSpdp
+2x1/SFqeHF1f4OQa9Mpky2JvQiDh3qYzq0pTynmGiqMTvM3QHy386hBs523LNfWCXzJPEFXW7Zr
h6DDhYHFEIgcFfMSuzIMaHX2e7knKP3Bi6pPrKD6syHqD9SY7EebSymmi4XptbD1I9OanNuia+t7
jXHT6jUSR0pMWvkKwOPGCHokMw5Pc3xp0TJ06BHY+6/KyNgJSJitvKXx+TcSoekebTbxnXguR/hS
gCtaFyoeh+O3P9beTVp9cxCCxB+AyfonAbNuA67P1mbetWb2GOky55S1jJYzF+Y8doX0jydOuEui
L6+EEB3Pf6A3qJ6Gwj5qGRYtjmGGrenZm1zzj6FRuoCBMlgV18HRLzB/J4jM3mTiHX7/hFshx6k9
u7wX+IjwJevhsrdTccxaxFjCDMpD2gmxVmzpaNFJTwFLJJ4qaeoXyxvvbh9dUtNyb17dFNvKciXr
+bJ6L5S/h4cFXMKN03Og65w7cy5FkrZwffPCOE2NGTyLCZb5KErAbNVdum4LRlD+yaM0uAXK0a4M
bmFu5PtiDME65Vp6r+M8vUfNUQegf/v9HUe31HowpL7+/f/SzpWnMg0edW4UTKDVYRSddwbtTVsw
f0aj5p0bF9vaqDmfbKC+2nCI1SadYiie+e9HHcnSsRmBq8UyepIaIrCFD2XiIOcPv58FWnKxnMrb
tVreD9zm3Q8QDraTMThn1wibpY27fFlYxd8yZwg36hpyU8s8EWdqnn4/GzG3LdIgLTbwM116fwdR
oKo1jjncgkPknXkumCzY3XigyOUomxSgUuk3VLmgzNgMsCxohvEmWhCyCYv/5a/7MPeDjotG21La
1U+/v0UBuO/ioX6IAR7GJZgCC1A2iORx//tLUzO8TTZgyP/9JTkHT/+rDv//yZ5Cgf1fycN3Rf7d
1p/NPyKEfv/Kf8jDQf5YtrAcQxc2CKEZFPR/GULS+zcLg4S0CUojlE/OiYT/Tx5uG8IlVtSVtoOk
m1iz/5CHm/9GvJIHQR9/yswesv8n8nD7X2waJqNHF6eLI/HBOfo/BWRDiGBXBNdk45F8yH5wbRML
ZzogfmhWBg8blkeVFq2xMmFSL06+Xx87z2d5dmxz70HpYNjb5KE1oocoGl/CrFmOXnfu8qtXQSnD
kgacwZTxY5aM62CKXtu+e0dRc7MgXvhpu5aZ/1EaE1vVYZ0l9VchOUTqaT21+L+whBr5S4RCJSlD
VpqQ2LP0Sq7ROrPwV4Z/6+G/CVuX//INsWABz4p9/CeusLx/yuOKRNObyu4gn401KvNapKeJG2+B
PDgKdPM78CklnN6+YZMMzghIc1bZtK3Iyi8QccXKsIPoDkCP6M2ueAjz+mXAOf8e6847FmYHCH9K
Ro+mwmvUotEbHZZFethB/9IN+p4h3dVOIBaJXdU3I9kgnu0PVlicLOPHysZuLw3jMY2Z4JuRvRwN
1r4gWqCWsCWsE9abeQHewT6kah2Gpbb33S5aAqWLtzV4yEXe5fN6vmc3740al0O15sDIF54jwtVo
+/Y84cIeDTP7qNcttVjrGrfMRTbqxJrHXkb3zlaO+a50wwv/LSeyo2YwofIOlW5N7AWwkNegCRgk
1BcxsNajHQkRaoE5cAGQ498JsofJmFh9NvJkumO5rj1igwh0MR7oOb6dQfuwXN8g50W9BW9ejp5d
q04apuH9P7yr/4nhy57jAf/BG8Hu38GFAaVrDpg0/wXk1oS1BV1p8OkOGprV5KMII9oCn711qWNm
HEBij0U1LOlA36UJCSCJsw8PioZK+/LmUXHsWfwvJ70Pjl6u3bNUPDdp2zwikEcaraCME6zyt5s/
KSKpLgZy3dFsvLvsdXttZERciQDS1CJwb5HPmd+OBEphW2T/DvGyJK5tUUlsiE1Eu5DV2Dh0yBRq
gpLkYqld/Nffkf8kK94RDiY4joX5f+aT5x/dIqGsEKB5pFRouD7WskeJAykr2LKV2mhSjqR1RZRx
3kjb2AA5wOLyx9JFdMEesYGGBEexJVALFwMT1xHxwOCEAGHM5tUOlUEPjN4kq59rDRy7n2Xevpd/
5OzpdVg2MKUrV//NF4Rv759/yAzrPNPGZAPNDW/NP51xeVMgGK4DC/QVcF4m5yoJs20UVQ8uj+F2
IkDsiOxbK8FD8ikWGCBRYhho1Xz7mMVoAsLSQbip1EEbhmDdO3GJ7URr1qzZ8o1pjJgJwFEE6kFX
PbyOkbgLqYt1VHhXWzNnX4q+a8OxIM/rgars3rvZjFYpm60lulvs/wR6TPOVpk/61G09AyF9HdG8
w1PJG/2mgFAV5jMalU1eNcEhTp/9kTCUwZh9J4N+KFFQbKs+BqMVEFNg1VVFh9gQTmC+BZP80l1x
L3063nIo3EUaD/dw5m5FWN4Raz117ncJj0cZzRveilXYjie4FpwT6VMsxBl6GoaDeHhu/k6sF3HK
Q5YVDmQmZYEtwwYRZ32+i2Z6cLVkW42XFPlBONnTsuzCr0DCmWkIflt5PCiD3mEqLTbk+MRs3pxr
0zfJCQ/vYxv6ZxnZxk6qiEybiOZdsz/1KlgPXQTlw0rfJ0mgR+WW0VIN2I3irIzZRS/GeHirotb8
YrCMZyCxvhgl/nSFYAflrYGiRyx9HxiVIXNoNazcVveQNBUwUv2T1coqL4DWYCmJ8B8F+GEAlS6t
RJ4sp6Cr9JS+1K3hqQSlhIO8+SgB18+Cy6XUSLrRUA7AQfhybJXvMzkpJnoo2BEhxLifJZrjtV1H
dxueascrfuynmgG/WegrHaXAgqEw/UocyFOlN6xFQ2RIVhgszanLYO2kPREN9dGe9E/FwiH3p/oA
b9h6nOpAbZAJnIFHXPWACRA9w8FXPUPakKUzZJnB1N6azrih+CPayrKRbDhbG4LAbXRxlvv6QxZe
UU43Gw/Uraygi2XIRW2lJ3ydVbofW+ssk32fA07nd2miwZYvMqd3ZktsoQcYkqT6VhFAF6lX6yHW
CVVzMPmXriaOjutlm5bBHIZqjb+sVLzqoGRWeOYWaAzR0kTxM03kd24xXCYTyNj7qvrxs2Azgola
lvuiZu+s99YiH97KsoQQjg/DNdkaWXlGvImlr5qcvZmTfnU1otlxZPilx2pcgAHAYy0rscxpfPAE
gSlmZEmOWbDJRjJjPPylnbapLZhTk/I+h6S/kuJ2RPqOfEy8G7O0q1Tj2ibTceHnhb7LBVETYcEF
h+RyCvVrEpnDCuwE8doFzWTonZ35oHRSuiAIvU1NN+k4MWZpHFR9U4/ryKDtJC8xZLIxD4K9cmk1
xUlLp6vdEsHkeg0ijPLRgIG6dB373gmUZeOgY8pr+dGLEdoiE3YeoGCj9/W9MhoPdKjBKqE+BMku
M1R0HM2M0X5aEYlg2t8Riz+secZbR5+91tAFpEH8Sk/xaPTM1kIzxRdXJGJVh/Wj2z/rvgkcdhw/
an+8JgUdcBY+SIHNgxHuUtTlu+Onn0MfHtLKg9cudLGJG4VtKV3W+Ris685od5GnwUIBtIc4VTtr
vr2HgwtWJcFPVwfBWVCJbfwy2hQVECFsFdVGzGEX1hC8o0y9J1b0EZiauQDYu68smFnFpD8rM9Yu
ibIebYCUi6zVmVSNS1v25OagAxIWoERXZAVROYwH/DxoH22P8MLU8g8lxMW15/sZsKtSbUwqrUWX
g7OWVqPvPAYclaRHzonwqFysB3kLa4Ah0wcsMJe9rtnyn17F7XfooLoztWDZ68GH0Q/3zNIR9DtD
DpCATM6IMQTFv+JsyF3yICdquNJcjXMu2IBkzESMZSKuZPpYYiJHU4+Qplx4GiGdWFSYVYzryY6u
Wii+FY6HRZWh6115QcMMBkAs7WQOCSoDd9Pwg56G+gAtsl/7WtZSdehnP3KhU3b1qqsJDGlV/ONJ
5IdO8SetcmI/W0WJOen3ZFCPGiEKW4T/pCoBw0SQqpOLGrfr3kcUD4F0mccCb4sfvui98xZaDHaM
kSyDWhefQa5OZuF9TQMQnFBjiZVkIWygtOtWVto8pQMvocd3sDdw4FjuNyPfY6L7p9gDQ5mbztKY
x6iciAIaRXR1bPYowRTvmftv/NSwzlrykePzWCTUr+thpUU4Avmemmx9CJBd+gE6PKbNjg5qrh2Y
Z6erzgByOnHcok/8xNlFcIg6p7r7xZ6OHCnH3HfgLojJjBaBU9rLuk8ctqEsMRBy1dG6CwLz4Ibh
NSjwnolw2zh5j3HUeh7cU2/x8hV2BSyuA0GqSuvLttKnzipIgeh/LNE8Ec556hwNf17eP6Qu/oKa
aZwv8oS3VieX5RuBtLa0neDkmu1nHYzrvgl+6uhY9TAvh1XDa7l0XEnyVeJWC0u1/KAjtavYI9ET
DaP+XAkII0On3UFYcCi63XecFfG1w2NnZ6BH+wyCgaE/exDIAZGazIWKHwyTPSmgzB2JkuDsnV03
qYdCBT6oUeYl7jkUAG7yPW8RED7d0fRaovoSaHiMLDrkJtTB1gKsiC1KE+6r/+NNY8vBLknokxgX
PD3/0bV6PxZMWhV/dO3CpNeK8DSkrIqlSeirKOI1yT3qUPM+MY4NbhpbmZWCaCdc6jKIVc3QsODQ
txWN0qZrarQeSX32gj+Wl74PeCJwpoFzr3VbHXLW5ZUZ91u/L3/cPP6kDccOg8vGgeVmlkAeK2Ev
OA5QWgT5rZExwgf+E8T4pxg3peatFfN+8PflInP7dzkVrw1A6iQjUMUe/TMqs9eqzin5Xj0mpEsu
wmLRl/ojmikqCKzUVtGvwWxzA5tcA6YDeE4kOBsR6K4Ct32NjPFFVAbj2QjQq6cOhk1G30zVfjTa
6KCT5rsydK5OHOb20m7cDyX5ley0eqNH05POttcM6ARINn8dNGZ+pEkd2cuG67o6aPqFDbhHpVhs
RM552cYsI3qNSbpjG8uCbRjX0M11p79xEkWbuGp3vYaOzq6PaNHgg6kUL3VrukiE+k8NO9tSmMZT
ldTaKmiCfeOgo2ph75e1/oxceOTKbV9Da+L4YmVdasJ8GNPXlnRJM6gQsSJ9ET07mHEceNSLm2Sx
ZuQtQnC8t65HcaM8bII0VXif810SjV+ecB69agJJm5Kg65jibDL4Hj3cM2aO+zOvArj0wll1gqOl
ltwqlVbu5h/YIPMHtzB/GlffM0fEx5bVxtKv/8DARC+sIKMVw7Bx9PiW+z20NoAeEXhNTKM9cHu1
DcmQNGqBRGdEG5tgoTEkmhQnByhvR09ThtxoMm/Q4B4L1Vjb2LZWfdlCfMcBvWOHgH7WPGOtTKno
xIsbTKjFlknnr7UEaQ+XxdwH5WuEjkcrD+k7Kp9STH3IoNlMTZwvO8TWvAnWF8RMogtSXyGJyj9K
Iq0xdcfR1G3woOJ90t1PR8cKJ4W9s+yYpO8UjzOxg36vnTKte9V7XnU5sOvwxXBPlH/08diGEXBb
ozpEIn3Wiuabdum5CmD6+gqPGbZyHFV19prA8ZPhyPk2GBguuOzMynwsGxM0hV1y8zSg9KwkX9kZ
Urt2UKDaGFeXfOHZQI5QFtV/UbnCA5oi8YHH9YDcRJbV365xdggguA979HjKS6AxNfWj02g/qWt8
TGF8MMDaBn3+1k4j3Hi3ovuHuGtUb4md/JDzhnQ2aU6KuilquPyUH/31vfIlpe3jbe8X8RR+IwKg
Ky7XEHi4f1N5Bhgo8/Atj5uDHYf2rFLcJEr9SWoCLTUwwGSpLFDNwSFtWyJq7IlYwB2ge+L+vMgE
MSQ/LTGe4jx6yDN1ZcZ1L+KPILXiZdaOd6IKDnZ3yezoQ7TWx+S1rDvbbzc0PhoEk5GkwwGgmUk0
SCke5Mb+TEX+d+BLzKr6YWTiss50ijboEYe8Ag6djBBOusBZdCRMbxt/pjWkzlWWto7zbbokoZkg
gVL20vLUcZSBv1FQvTdG6KJOyg6NDHC1i/CsE7O7QC39mGXN3qBWWZAM+0XKXb1N5QvVmgA1FaBy
hpnZ9/xlgq6/hgQ8QcL+YiDFr+NWXmrKvIwR9wMhWdhvOE96WuClpAaeCrzURcLzbailEWYnjFRs
SkN+/F3err2YSBKfwY4NCEIak4tSHHPCUOKW11T0Q/v3maus4dxKTpVBaDm7jYsgCJBRZYgGMHlM
oACsCDShuIw3StBUYdV/Ru27t0yqTNMcnxzIkKsq6X8KMby0WfhK333qjIqr3dBvOBgXyjULuLPs
AZLiPljOVmaIqgqrP8Twm4jDs72FbIe17YwAieuK6VeMADCl5q+qYYQoVy2aFso0qfZIF9yvLIJq
YXTFWzUmVy/Iu/WqgwWwcEK2py2GVSVWud5//n7TO1ETsdVQlCQPpanalSMVoXOp+yeyXQyzXQs4
gi+MzgzwrTzGoh1BSnB4Gm4KEoMkZDN9GYoaFbLmXExXLXT2BnQh0TWLuydlZDbiDhOWg30PJRr2
Wg+PRU7tkJW8BVlmP0fksVuBdSG2g8EG6G9GczR57A6NLH6aXPcRVuGDb2rPuuClg9xDOx4TI8c6
oemwaJB5v/SMF6SEt2wixrCwjTWBcrsGhRSv6QND7K9Ec4h8mm5CNg+Bne0lPwLyZY4Z7r1N6wEo
DqB1mdVZGfeE1cnS8o0vlri7KSad1tXp2HCHpeRK5Fcy5znsh3I9Jsk1vwt4W5PRM/q0Z+Yb61r+
vY7HiLX/rc+DrzqMdmXgYK1AGpHS5GlB9NOZcb4a/ZbZo2pfRxO/CqstY1nl301tccaUdbFMZLTz
aKYzScxyRFAKfFvlZ/uuzLsDJ+0pi6evLi2iJdfSvXAMUoLc7EoUyEtbAT8w2PNbhns3hfNl2BBL
pz/JRKYojkptKcboRwO13E4AB6Kh+BNDiDT76Snuh2KXOVwXxHpCukQ4jlEiNsn6zi6OIZ/70bqk
2aeyBpJvZfhTBSFwRiyhYbIXmDqcgAYjGu3XcMKJNDy7eMkWeGSuU9tQ88zp8dlCx5/S49kYpHtI
+oArWBKPof8tTLbFQM3oCPsTE+x3LnxcEbEteG/nUHpfUbKprTvi+E4LfjvuupOJZrLoeWZC8tkW
YeL/7ZxELlRf3VnNX+PMvFtDNKzaBiGz6Wwa1/5yI8jrYWGewoirthLNdZwYrY60LDg3EZVZX0Ve
ovEgpNLuXohA+EPkNMd+jrz59fef1tLhkI4l2iRrPHhx/57U5HthIK6Gry43eJHBE8bsywqDCC2/
HV+UhFZcUeO2afemyPlGcQfhTDW7uCG43epQxKOqHYjVw3fHyU9Ccl+7wbLtbXSt4q/U+SOZlVxD
CbQOC0hB3foWC/29VvLL6uTWbgwOTRI8xv6HeXm0aJmWMCAhPDnFKN4rC8B82S9BoI4Lc46gE153
9d7HAqNTYqIJymvG3nnhMhW1nMXYwd3MUUWMCPzRvp6CmMKgHE8W+X9cZAJ2C8CZlR5ci9q44lGT
zIx8uEcdEdBMv0axcSFOjhHfPED8zdoJwrNvwcVGK5X4LUaRHqc22jqCoOGX11EEZAqZvgdjfsQR
hCJWrkz/2BVGQM0xXqSyvF2sj4/+AAeSIOAyMF7rCEKLP3zapfJWxLo/p1Z2qhASNjn2AVjL27rV
x6XwHiDBomNBxh30H7puuTtbN1/ygcrLENrGKzR9V7kgQ/IUlUDsJStTsHGy7OglaniCa6JE122a
eFRWAFrUBJAlt41H+jfrMNXYWxw93OqDtK+tcIlCmMTREwWbB6fVEGIZtBqTuHMcWps6KNqnCbVU
YoyfUkl5ioJW3TKUtsPwgyghvGckE/JSPqaEfK9zP+EeaMJw13mAyrvBiF8L2yb2Ivdi6NNGjNWf
L9dPctJ3OGR38P7SnSutuceK6D3TVvue8nkWUKCx73Tm5otwjocLkI8isFpR8FOHVFb1VLHmXkkV
6ttcVtVTWeTazgtLeEgFXEQLET33LlSKLP4OuH0MNGR7kYrgKBqq5KE81wFKiTSCCpT5mnvqZHyX
Kz9l25Q5jrce2DIyNiHsMZ5TkAVRVIE/4NYbu61vxlgHEuJNY6nGXR8Y8WGsW/itXvnl0aQzYVD6
jQkDsmLOsmMYkb3ZjQR92mkfPhP8VywgB1gnC2b+OnyoYrY3vdF7tHj9dK06A42W11ao1WPtmqL3
WIjGdL997htt/D9/0qid/tGYbjjtsz1zKu0XUvkSSf2BoyX7o0ttpw+Vf3BrcvsICEPzWgEsD/X0
qPs9x3lFFIIz5uXJThzv0DArZ9SSno35w+9nYcVOnh7QpeVjdReUl17qDF4b8DMXG9nTRrcECIns
ZhVtdkmyPn34/SDsLqMlb2GRN9mu08wWunhv3CAj18emiX9g8pu3xNLe28DJT90ATlFOcbOv0Rjd
M87HsxEa999f/X4YnfDB64Ifq2eQPPGd5D1pqyOTBZZtOhLOKpg/NOUd3mey03vZPOVj8mn2Zblx
DA3EqlIIRkXqX9N2DHcimR9tvhYfKeOdGSTrKj2M59BBbC4j9Ogx91DXy3xatKrnXEAaT9bpyF/p
SZWAt1Xz9sSJ+VAnGBWAYpK5HMnukAQ3V9siFKzzpL9khKmtUWLVyzCgSKOaI5CwF2h/7YgMCzN7
1CQd0qRrNxyXCPEz09ukaG7fROx+R4RnbGyNinNyeIyaCnIeeQORPzW3Squto6jND3YvS3YXxpm7
EVkj42xLb6ZLFw5Eq5hDvJMjpNVJANByU8CyPqkdqNsnkHv4+xzi0vaJh9yf+fmWiRTmHuLiLy14
eqmq09gwfi095myINlayYEDNi30jDgP7i8xG1OoRmW0jR6bSlH9QU7YEFYHUvOBsDisG0YPTPAJQ
hdWPoMY2wuQAd1Ve0Kd6hf5WysA9uIHtHFqAbzxMobeyXM5L2mq5q6uRNK4RMpFnSdDn5ZNR59Yz
VQeO9mYg1VYTC3A4/jIVpnbpnPEYF1a+63vfxPHq8LDocjdJAoCBvP1gcAJDP4TRRkCm2nYIkHCQ
DQXw+eon5Ce2iEwBdsjUKPHiatxaXnTSyyQ6DsR69JZiNF8RGpoE1SXNtWwlAvAvGXVyiS36FjiP
v69cNQztuarhvjNEc9GtpfAjqwo4XJavI9YYCytLb5T/6NSrdjqKsAJ928c1T104nFOv2gKEGXeF
tL1DMIvm614rN5pJaP3A6nJkgnkM6vYgkce+M8w6eBE9aan12NtyocHAIVKEuU138Qr1Imu4iU1f
/+V7XRynvnhRrjvDOCfxSLRHurckt345EJPg619e2r5Pc+bjIMg0wNGFv62xtEOD0omnhBm4LJhD
+vMHE3oyhIl60Y422nUt03ZjFCfX3w+Jk/0hWBWtE7pyPI1Xr+QVACBHIppXn2BLrYPBJhY1QZbM
uvOAARzUXrfsAvme9ZPaMkCPEe2z4dceEAr3ayPCzuv31qmJzZaQRBnu4potSWclhH82pfEY6jFk
+vrCW8Gh3hfybKLUXZbkzFCAcuQOzFwwtAJejaz2kacDwm+G0cu1XTr6eEoeGvIoe8RDSAEM+wjK
FWQQfOF+Ip7ZGdRJy9i66oa27kx7vEYj81z70ptZ9INd08bel2D0XNOuFcvBCYjMzf2DV5PcTP+1
dQ3jKbQn7MSgaBDr+djd+jmE3CyNLfsa+kX0UDtNGT+tUf0pGRptbAtoMp20C1XBvoMkjurMvOlA
Ubf0+fsm1XBzmQ9JUYfgYuN1iM5pZWD23RR7Frju1iviEmDGrJoikuJg8++1KRtQm8cNf2ZWXOzI
3FSNF90KLmN7tHgFMbtYc+4czhx0kuwU6B6smlhvzNollLteq9qDVfASeVC/AsY7onY4qRryzIHx
HyfXeOS9q9lOteZmCK30XDbRR8G8Yht2sbkt8Pf7DkpjXevxTvTqZvjJtZ3Sw0HNPKQ+Nl7SsUcr
7XPABGJ2yT/UM0MpiAHndhTZMXilYeYsmYphkj2zlxgL7avq3IEI6Wc008xoUm15yLR2GwNvsmaK
EyYrFhgRYCcATyNGlbgRGaWuAPKhH/uZBWV1DWyMgv6NANhF5fxNTYbVoUwOZpCeTNQaJxrlF1fD
cVkXHWM3zCCnZCLTh4Dt8jZk2Uc6AKWoQ+9vU8dPdhx4r16tj2SFDCy9/WTcpO1Q74JGLvte4WMi
c+BWpYyK40Alp4ycy1Vlx7vO7utTU+pkmVjE0NtwjiAHumsXagKUGrzTqUp2CpLzAt149gqRXANG
2ZCZ5EvnIQ70S1Ym9l9SHRYR07eiSPynPB2sY1xCO4wLpib11GDptIOUjdC2pRxmm+dFb9O06wIM
DpptJGi0858yRrsQla6OcaHfNG1X/uXLfZ0Sw37plX0reVIW1AfT2SEEyWWhtDFK5POGOYdZWSHz
RasfGEWTkUAjleYAzuRA+k/mN/YuIgNz7xG/AqNC9VfShlHoV6zPhio595p28sH3nF24LtOsrK4h
eKHBcmhJOyj+Kl83nlqrCdOoRqI6Ka7NzRIe2DHZwWvLOeVAyQQrd6a5DWDdMvBuycx5C2fiG6/z
PjOD2c88dGssn0cIb1gGMhqVLu7sg/A9yM2817S7VzcD5QzEsayw7nB4+6u2HauVXwJUHJF5y6F/
6Dy1rWs4dd5MrCNkrlwIS98GM82umLl2Gs2FMZPurJl5p8/0u2zm4I0zEc8AjVeGaq2bFuWUJdXS
n/l5LSA9sJ/fBgtdh+nmLgG154Hcc0Hv1SD4cFIjKm0+11qMQSXgJYE2w2HTTsNOzAy/Zqb59TPX
L5wJf9HM+iPql8qiLNNNFQzBsYPyvQyor3iJomUz8wLtmRwoZoag31Eg2UN+i0ZOpjrs1I5RKK+g
vjJrog28/tVUBWNeOzKQhiPkjxnvMP1/75lL72KDcisqA5zs1tUdLID4niaXsqwd5stwK0h8o5qo
95WByniY8yALlFOuv51mfmJrQ1Ls2+CMRy7fxHJdSuxlRueFO/Y963qOyMEuO9DsM+sOiM+pyNGB
GwvZjGQdc6anhb9hOxEyEVFXd3cO4hHOfFuv2zmgJyGpB/8j5Pw5vKefY3wCxpFc2AGkuP65Jekn
EznrEEw5SWZsOJHLW261xTJvWdjJqjVvmT6SQmGG22iOEcJA9qZ1BAsJEobsOWqomUOH5jqYLBKS
iKo5ksjpl8EcUcR356gVhBbVpBdNc4xR6tpoiML4YWQcB3uDsCNrhl0mcwBSTBKSmCOR/DkcSUSg
wNqJAK5+V5KeNNgMXOG82AyKZVfyzYEmzpQ3P5ANrVYjGUy46dgXkMpUkc4k5pSmOa4pmIObsPE8
FnOUkz6HOnXzRlcn5gn208uPmrOfShtLMaJfLLNzMlQ/Z0QR5QjDNuEYIhY2eS+6kRxi+IfK55ph
uzShiscrQOwUhqwQRRpqR2IZ251Ds7gsHIKqJIlVzexuaEpCrIo5zqpWBFtBrvmISbpy5sgrRof+
ySIFSyM7nsacywQ9DiFweM1IY7BZrW10MrRI9GkWbS9+apM8K6E7l36iUWZY4DP5VsFfzqFuTwUq
VjbRKCsRPeokdkUdwwiLDK9gDvOymHnD+GU2SM4Xk3VG5SR/NRQ0sULAiMPpKuZwsG6eXSkU+CtB
cpjPoGItOpZQhUlxHLvlDdbpDmqpwyCHEYcn5xkfzrKFHhZ7yfFPDLNB3Y9qPZzDyxK7Y09cIMF4
HkPeXOltsL6uDDLPBFTGAEUobtx02fFGr+b9b1KZalWlK6dLCU6DaCbjATDc2Yrq99KvTJiCHbRt
C8RkQfqaa21rstiYYb5GusKkIO6G4Q1IORzigkqAnFTF92qOdMPN3RoUBcbQogfP2qdhsJCHDBW8
EdwIMUFmPXb1BXkK4IqibtoOLe7GeZfEljXcWR5T14D2KSVb+NlXuJKtQR570ySUMiu/JZpKhnkw
Qvj+vdUScxn5ddUcZGfMkXYV2XbQB8NzGAEjmZBGMEDOiCjKSD0G/4k8gpSxwdG2FHU1nASi8+qS
h9QxwHm4c7DeRMKe679rekhKOZadOYCv6lBmwUhd+2Tepnq15wFjM+LDJXfnSZTGLVYE3wOkTQ2T
yT5SgEdI/Ovn6L9QpO92xwptDgU0SAeU+U6l2PHV8NDZ356eXfs5ShAM32vlv5opdju7waBkaP4V
GCrzXYAkWhyCbyeZULDYXzYjWx1bHx6TyXhktxmv8xQxKCmZ+7yx7sUcdRjNPxAozXgs5iBETRrv
7RyNaJORmMxhiVPMEoRi8EcnR5HqY2/NwYqkKSBnm5NVkNBiOPIIYPx39s5jR44kXbOvMpi9NVyL
xWwiPHSk1tw4mMyka2muzJ/+HiPQwK1qzC1g1rMhCHQXmYxwYfbbd87HWyPyXNe7kCpLRsJtPD/R
CWU2lQ/aqspSniMO0BseO+fJXQkDMJNIaX200YRtx6KGdOsuWJrvszbPNp6fMC/J9fGdFWNR1EWS
hFHWCxfIKdcqprSdUB0EQCbquGbyJEfONd3e727pzOg5svGmx5BxJpP2OJp0keU8sgy0WcL47fhZ
6rJLyJll2+UoZKjBtL3hhbgtU34aMn2aMqlmffZ1daawfxkMAAXbux1HazeENL8zGzcrliUCZtRv
JvRwlp1PZpBmTpSXpS7qdFPjvfFIIOW2IhhIf4PMOzK51HvScWPv4dM8Ijk4wfNbKagCnegE9WpW
xOlqnetkegRe2c+telcyRQ7jv6sm+dWtfDx+Y/5mhPRjHk1r56uyvIT3BmE0F5P3+xKIPJr9siN5
ZRkb/G+YTA38fNKlC3J15N4oRs4sa8xLBeeh0iv2RYrdfrXpvmb7fDWd9UXO4K/lCLOXlZw/F/In
9CT4uS+4SYKF6TnSXnZ3MSGNtvoKWiN8kDqdx+1InplhEBHN+GDY4tdosDz3fGhEi1bviBkuYWfT
/PJn6xFLI1MNp2GQ0jTqurDQiqyOl0VupLTi5Ot8kxbibupj96SykdUtIIcfEnU2TUh3QfgGPzbu
z2Rk5JWGDzz+7WPm4FtwQ2obkVyeOJvgx3JI02WG4DOSlFgPS37X9sN3g+K7sE1UO+RZjMXZGS27
CiGdX6byIEjRGEXZh23FyzMn6DH7q0NQZyEYOOUZreHSRCHNZRdyMHmuZ8OOeMXjpGqz+7G23qU3
04k6daSBssK/W8PisXeb7q7MMBmV2daovAahufQ2A1qYqG8HmoR7kLo5fFO+YV5bq133s7Ww2ySL
tBpDtxsdRAM1Tot8sD+zlDOyRPQOnagMT6axuWRtDb2lwnco6HVPBPsJR6q1X2nT2HOUOwcBAlvw
gGBSb6S5tiltff9z8tf8jyi/g/mTjS8YqxtahvE38b3XUOXJkop1WEMjTYFT3OJrgCRbdwVZyCpU
9nG19dJAcPQyLvhzELosJZvMJKeO0Mp5M6lQvTPtN68mB6GhMVIl2hH4/vOj/v/qhX+oXjADmJf/
e/fCbfbrZ/8zGf/SvfDnv/k3XWP9y7cp3+YaDA2iaB6XwL/pGsq7A5/Ut8cXH1DRTfPJv+ka91+G
5YLQOJYdWHA3XBj/pmuMf5FVdO3/x/IF/jV/xQvIaHFyT/CcH8Dy/L/BJH6JM94BhSVu6MHDc/+F
/Y7eBKIr5KgyNqfVZ5JkUUqQbyq6e9NcrnPAet0IAjTe80fm16dpdZFpWhe02LdsyGhgG6vnGHvR
f/toWXmqpKn/F+uwe8jvQf6f//0fdwthXIPze4cJETEs42/B/8azWxezPX57n4UEWYe8xURW33dO
cjd3xIbX+8EXx//5LzV1/8xfAAz93UFeWJ5jhCHntn/FDZCysADNUDtaGM6F2UQlsbnGviY4Ixio
Mc5HrS5/IKSPWkYW401R2k/BybM5F12z3WB49KR6df0PH4apmYD/+Lm4oDAuUjzo/b00Y+ql2ysc
xnuEAnuFnatKxG2NZlgScgaaWdngCxLwc+D8A4H056L4+19tBUBZIGPQKX8vnHGR9OWAt/1eksol
pnrCqLmB4rkbA4N5fpw6bIGrnWrjndcozLQkppnV5AeXvgAcW+k3lkMXaw+l5b18CNij5/P8aC4K
i+P60ZDhH18mT97keFHsJLuvmLyxhbWeGbhvehUgTqc5zTO2oWSUaJjo9LmC85z3BIAuoIERvmQm
oacg3XojmzVOJqfVfwmUexiQogaTuak9wvUIFEFDDlRJaY9MJBv3hf/8sQ1IZ3YX2bNFcBsa4mV7
wrkE0h3MRyBdhvwNf4IxX3n3ATuPj/xwrw5Aq2fF7GcV2mtP/UqkxdFk2xEuUPTPTmw7W8wMm+HH
P1yj3n9cDB6QkBEC8HELa+7urxdpbhmWWfJu3U/eoypOZRqZyWM/XQjFo5UUfeTHEcGZ0iI6scEh
J1/SdKtePSSZ4Q45HtGdZEDXt1Ev5kpo4VkbTjim/9mHG/YqcPEcVsNmN5jUdjQbgcbkTWSNUejc
hedCm/UeKrSf66HMEUmx8prYBiZdt4Om3VntfqneY+c2y0jwzru+3XjqTmuyvK3I4AiypyK7Ka3t
5N4Z1S+kjQOi61b/jYieBgHbtC/rU4sWod/j2HD8UwxePOxVfbXynTL2ZXUwcTPR0FUdPFo+54jj
mLS5H4PTwhAAhYbx0GfUFJ3G5q6uid0eoPnifhfKfYw/qI0c9ssGy+mNFTy3GbbAg9WfjRbfurr0
WA5CMuDnFo0GxxoBgMG487Pjwr+nBTx3Lvm8FTESNZxhDwuZPUkt5KHL7rjosvYWadoSPvbrO1v5
JX1KstPKp0QRTEahLyRJtLbXpbG2ggDTxEqSeZM5PxjhvphuVX/xpr3tMGTZyq+03Y7+Pz1KNMf5
12eJvnxCFpUMFHhFGfp//2+tYktC/2NTBsXecC9F+ObPTyHpYURy9K5sMltsvJWGsYDotLphagP8
ZW0zi8ljIh+ZLdytVnGY0Ep6iucO2avOoZVvePFYPonlqRZTtHTWnmUosRnkS9PWnN8806JE5huc
fGvZnJuO912VRPhzUTIbkZL2sWG3TiYfKFnsbK7Xpfw2iGepgdPD8ttnA1mxbV2LIopNln3zQbEL
m0q6DwciWXtRcG5wqPpnFyGdigznKAhi1MlDPnyS4jSMW6t+WKon4d+HJVaqI6exRbFHXzn2MENR
gMqBneBY3jGBYQ4YIZ1xdFpV0WxZW/uZdKkd3tvh7RTfBzS2u0fQz7V7MYYnR705xV2Pjt4lz+y7
b3b2awDSW4jbzj5ilXolOYXDijPLDO2jkAe3f1+Ixrdx8g9fr02/09+/XWrVLNaYIHMsHP72js+C
NE9dv6r2nVh/LpXsd35rgX7Vtgl9ALoYt115djLB9VcZdwaPvWiJdfAUG6Wp1NVKmwdjWG7CMfz0
Y5TaPWm22LXGo2ePZ1fGv8opvrpW01N6Umm44decTYGW1+eHIZWEQXEyzWRW6lwlh7E2P0UgMFmJ
9PZ/fhKySPr7+5o1lW0Bwbjwwjav7b9dyzmPZifLsHiTGe54QVDyPAoqXHuA1kg688om9IsqRjrP
JoM97gLPMcUj+QGPgY/XnqclJyre8Ohv3S/kujRxd86nSM0bQ9KgE/ufy4y1xK9WmmK7Ydx2I4ks
UZzSxL8XzoynxEQbUotTmGOfDu31QOWISTVkuJNFsFfWR52goXO9ZsCRhu23rrijqKcpc7YnZXXs
cnPndhhPb0vswRCxHN2UiSDt0RwZpz6vMs2iwO12U7si4qUAbhs6dJ1yR5H1QWfGAIAhIs9sg3Ik
PDHVNaXyFMlfT8cV/Zr+9GxUxS63ipgdq56skLipO/4vQ80+seYkjaPDOTvJDvVGj6OYk0+6Auhj
cPs4MmlxuO2pTqFX+bOx1BgJ2QZRVbbhJuQ4DKvR/GAJwzoHbQW8EIryMugBY5CZ7rPCjcl3IOqL
b31WuvjKMoL8EXg3alSfXoOQAmwGYfdx6Vr3rhW8eIlXHDtCJ/g+pwlnDsWXgEgDWl3COVL0vK4d
gqy5cPlY3fk0GMI78xDas4sPHnKQk/uZ3NVo2td6ncn+u5TX0WDFmTqh7R3a1rvEhlbED89ksZdv
dkWP5WKPt8Nstxw5N8Ojv3bD1kqH8NB1KWLNvLhLLeMlsUvzE+Obe+Ub2iR+MlJzeWxMuyc4Tnfi
nyPCP79bRotq7WxOryKXrEuG7Lte8nEvqAf5pIRbncp41Byam+0tTnmuOW3GXEfJ95SP4Ntt1u/T
hEiSb83dleqkVw4N430+Sl4YTfpTBQqjMxNnphGp2g2uJ/YoTrptEBZbYAS8137AUc6cI/buq0Pd
h19xN9Hx2DewjsVetnl4MClUoh3r7FTs26tUkmCQTyziGFxaPfe4TeR4Sc+JJxETqZK3r/u5lg55
6io/2kP64hhKRSlS002t6kd3KqaI2BMZL78PD/bMoKtxk5Nbu8v2z2SiwphKPyWelDLEd5F8Ek4Y
dgmDyg0hxIFwUhUeRFZzxspSckqpeilZeNQxMMQSPzgLrA/Omg3Nxm+0a59qg9QiYozXGaiTIkK7
3vYuwRoxXJAdXueS9yfBqG1eEGFPFSOH2L0Tjd9u60SSEVrDcD82hMdF/u0H44xzNmeOMNvY5L67
sWI0a5Mqsor+mJlZF1ml+VsZk3nIp/E6VnpZUWJsJDFr7kouNkxGbn8uF+seKX7GO4rCTlOfM7nS
5t4IHB42bZHcLT54T4prNYotl5W8UX32fE+XkADluSwmSUpOVE9NgxxrHG7DiccPR57ckk7lbnFH
fS1OXpyqhekaj4Vzw/kq4jlzVwyh2BrKf4gb8VrRx72xOR6BJHK2U87Ls+aQ6RDH02PbKx/eO+p8
lj0egwU7Q+C2roeYQcQ+GXlloCY7prYuVYvlsM/QZ27oxWJN3hdk46h37UfS6U1FwKBKurfApYKG
rPSF57W5M4NAB8yrqE5KXpv2cw6Bw5T8bSoMVsYJdrlvp8AUaeEs6yt4t2Z2Lhxb4h6pqJqgUdjr
7VeK5F3Nv2pJmlR7txjzA0faRVZ4BzIUNncWNbfDiszO59dtEhd01iw8JGepJKNPVoB520Ymx0zr
0J47jAN7Ky6jXGATaIfW3ZbxPEUYnERFi1EKw9AHZr5fWvRyDnuKKO8YCoBrbdpOgYtY/C0z1zNz
/pXkJYRaCu5C9cKAx3YcSBnLyxpDe1mdmiKDStaNCi1ond5BG+ZJhvG8YJPhOaTPh/jhQC3FwGo0
9/oT2O/RCcUH1T1FtNQs0ftZskoGMsjaU579+RMoBR6JX08z8T/e4y91+rK0sE5iXigu9Oc3HtvA
h6geosw27Yit3d6aSNQJZMSYw7oDTNwpY0R+SJbxhSUJzS0L0mfCU0C4AyJWj4JGzMPjLmk63N8O
rqi59i82cdvEIv25rpKEj7IeQuAlQWQdzzGPZOwBJ07weaxZnBV7jvXEecZ7qZR7ZM65a2cZnwTN
wgb3Ak//+iTtltONWkqqxM3neLL2BnXsXJtfrkpEJCk6N7w43rEXqhAJ9R+KVMR+6BxMDo8iTX8R
gsGEydIx9WZ2FIItJCerfOxVeuwHz9/mE1KPsvfZOWYVI+nCn6KqATKVFQUCJEzh4faE3Yjb+kZG
qhTk2eelEZJ00ro4TcVzdLJuqJ62TASsxLyoRg66Wxe8SIhMbkvuV5IwhbsbrRc6NIYTI+t+bwft
oU6GegMzFp/SafI4XdnE0rBvnCS2t0tuupG/yHEzJzacBu9fNp7EGbyrWTUrikxOwFIRGIfAiX/0
ZHH0oDU82hm+s/TbMEvxRIMTuxc+VsxZ4lywX7wr3cmnHTP0LqrMLnlgbwLRLaelxP0a96t5JkFu
amcSDVOTmV6G4CtUTkH59xpfhi+PNchVEDy8/vkd62xAFnEvXXjh1Bh8nvo7GD2ITojts9uSwZmM
djcpD0I0FI8kx/sLaPJzWljGqWx6//bPLwXL1duEvnH0n5KW9ZI5Os8JfakM1c2gf/nzuz+/dDmK
VoNErb2+do7EXEqe9zeBUdPY5r3h7QYIg8vcJ2uE1oWq8wLd9WAAOLMOOhptTE+oyrNr3XMyvji3
ViatyKkVjs7Gx9fXYj0npsvjTNXVmWJwHrfTGnPw1a07q6uwpTnOzsuKBue0H+7dlGPVqsYCucl5
5d6k+pfSkAerSJprWiFbmLpkOnhzx2m/114aY2JHGjbBNkny/o5/KC1k4UToYwi3Ar3IloZFRJJK
aMUSnkJn7LEz+OFTPSTixm/TSy4oxTSa4ucY6tommfqbhcHUMZ9NYsXcnlR2lc91IVcsaN30ESTt
g2m3O+hdC3FfzelfWF7o1uPkzuhIPYOHPiSpi8Kmnc0bJu/DLU8jgEfKnwuFOKdhzYNTAM8etQMA
wqP/WfIZUCFFc/0ieFSH83rK0Kecq1oRa5vcr0WmM3nDfr3zq5H0PRD4xpIZfojCJ0hKFUOokoLV
Usn72yWui2WTJ63gXHrx6zxyOTakk0Vc2dGtV791iHOUdAYV/XpbKQeAPLWWyzIUpKDM/oFE7RWC
nuXXLD4rjCjHUSXBTdVK/6bwjfqY5/aPUX24K8oGtpZcJG174UPCby5y97E26aHP9StSYvUsXKd/
HgfFNY5cPXO7MapUOz3hEX+WaL+9khS9PzAxGePE2ee8CjIa7MhShLe13T+qbk1ONSMxlv0oBnKd
FHeIjNs6O57pFHk4MR1TGWmLkV3vgo7Oj5OVRgHjlbMuUujpDw6bEuTq2VGoO8HpAxIN8zDo/Dpr
sIMLim/hcElCFUbdYvyURDhLQ72tS93vxnEjjPk+1Nl4g5D8rNPydnyZdXp+JUafltWpt2wOTeOe
zfm8N2cqzlC9tGSYSOFPxPG52bce8Xypc/qrTuz7RPdXneGfdZo/9qpvsJRmBzDYrQ+SMGDICKXP
8RD6TeDjOJuvKYAAAr6r6roPC039pptdAlHU0bJJfVsn2TKO4uR41cRB/BGAH8TtghtPEwmg0Qyg
FL2HHH7Mk00ZbynanZzoL4+d4fcCbagJBwfUQWrkoVcfPiIRTUIkmomIrewh1JSECS4xgU04nZVs
RVFdrYkTTk1W1ByISs1a2OZ8NYAvVk1hpCSLB7CMVkeYNKdhFfNrq8mNOh3uEz6rvkXCQWrjkwWq
Jj2A6D9Y8p25UAJOnqYz1l2CCm8liAjPag61gUbqcXhNLHWtgUlSoBJOz7bZAlfhJNAmXvfAt8nM
azGoAeAIl/cQm4p91fSQKppZEYnxNAKxjMAsq9mwbABvyTTn0mriBSxhV4DA/PmrfU3F+BWNRW28
WRHmQrbqn0gzNIaGaZzxaoJToCFsf6/fqW3C3OQkj4fOPc+s8lewHA/eGkhHaVqH4twHOgFIFpQv
CThPDtbjab6Hdl4mmjwbAX8yl/VULr5HTQRV1U/Wv0TXAYUAhnJOr5AavFguvspWodvCrU6Kmo6P
9dk2NYZY/ho0g0S9z852xTeAj9iWmlPK118W2BJnLJ/97DyRTI7GnpBS1favtls8tJp4qkCfZs1A
VdP86Rj1lWjEdJZgUoKF/ybPviihfYjBqOBSjrbmqjiwntg0/HJMbFdUeMJHpPIN6iTdzJrLglP+
di2HG9lrCDfRfQPCtYByGRrpAu0KQbxym7/FZRMuCLV4QGDV0wIQhtJ8F1hxsPFAxRrNjPmaHjM0
R8bE4rh262epCbPRfArDhoYHYE6WLKUm0UI3uEig4lQjaqBq6/pYanJN/32tRtkClmpWfzQKZQKZ
e7+aSh/WvnaagRuA4YSm4gR4nN/P16CduAKH8IUi3TvhOfdwN8+uJutWzdiR3j3XQHcO8F0OhFcD
442S27DVfJ4E1CtLOrlx+zzVvL3TCrK+BuqDZ3swNeVHGgAWlrRxT8AGoOG1BQi0PJbNmhCc2FPQ
jeFd2sGJbJPE4liyvEkBCzsAQ0eTho1mDjG0ZZpBXMuOGmMN6oIn2oMXDYoUIdjirPnFTaxZxkwx
Y82qd6bqKCbkpylZWgYBjw1FElMZnSI7y0EB79MDa9tx62puEiUW/wwHXkczlS1wZagpSwVuGYJd
luCXvNYacko58gTrcdaEJie31wlkM6HBhuX8byzGcFDTzL+flvCZQ2usiS8LRz5kJHLdn0f3kiZC
QUN9zYh6wKJG6t0CQQNbgZFWmifFWfzTN8S3mVkyStB3bKjPhT7lWEKAo1LsxUUIoDpqUjVPYVYt
Da9qijUEZ5Waaw2bKFkGLLp4Sn1B8Zwnkoq5ikXgSlOxmo+1AGV5JO4WZTGn4VyeMFiwAZI8FJqu
rYLX6g9t26yffz702CaQI9v7wMVFPhbJjUQjzmEKNT08I1zCJfss8UL4fHlhD6VhtKWIVKJuDWuF
9M7thwDxBuBymR8s8Ct2/RyWuMaydTP3XGuOeNVEcf0HLQYxBjVWIMcVj6YaBLkl++cVDDuE/+7N
6ocPqkzgDDrA+FGDMLvTLVc93lnjyWn8HNL3R1YbT3k9PRQA0A4gtAcQ7dbC3JgFRDaHOyaRuKRA
NxVrinrVPLVNv1gBPRvY3a/RLnluQV6TksZdE7/V67GXOF0dDcUBW2liuwDdHiw21i6FdAKom1Ke
71xT3iNrRllIUsMD48M4/R3UzTu36cYGEJ80KZ7O9btFyAjqhXi788MDKbeH9t4lPbzxJ2xuPRF8
dML2MQREJ+OYg6WLNfwhA77+fQ2yXmt23dYUexIunxNYu6v5dkuT7ssE846elcZbMHi7Y2amD2AS
QspGjFWnBJnvQee7Q8O0gKaIHZlJWDG2JkkrvxCivRBfOiOzIm5KC0WWwNYaT74m9CX4+Zb5/ZsA
3m/FMxKhNUKfzckbeD8xWK289n7SSMh3ph0ADByhKHctagCpHQG1tgU4aAMQAuEPKJlyhigFXL/7
kcH19IvVasXVZSF9TlssoakSHwHj5B1tIypedkHsvMICEupiAGuRRhc5C+m5aJnJ0J03Z5zUEBy6
V7PxqNAgSHQIwxxfF5wBu6KFJqQQ12brVfnbMD9VUh4aHE1dGnJ8G7Dy6jvcapRWM99b9pM7bXgA
BMc4+HQUDdCpTaOX7Ff6zNbfMxqHEp1Di9ahRji4JdwyEdhhXaPdDzEj7q2i42djIoZwEEQM2hQR
aGcE2s37PEMigUyiRyqRylJtPMrTMBeDvLaTvDG4HFJUFAtKCo+dLW+e5BF3/HiotD/EeSUgYt05
bHki0+E8w6eksvRUZGbqxdLui4CIuRPHR28qRRRY5nPCK38rEGZIEJ9dqB0aSts0XKwa2q4xxZLI
u5/uu2z5rvP00TGGk36eTNrMMWhHh6dtHWuN6RKZ5mbtbrvuLLXVY0TvQawW8XQTv8ZwPBuDs/HA
n5+LmK2uK+d5O/v2Dww6zhZDJOy8cELOFZJzm7UTYgWSfW155iZIttOkAKy7+bUZ5Ztv4KcuY1xs
1lIfxNzioBYElgnCzLtG4D/vyXsjN7G15STQvpPkrdX2Ew8NSuMGNwH7b84opicfUYr+wuKJYaFW
poeUgCf04i7mLx/BSs+sgt4ptIY08bKLYJSIjMUhNptoO4uJpsVF1xKibVHUDR9yg3PkmGq4ymYF
H6Kw2XE1fsTJLwf5C/IsmpCEg7ZpOAzaD9MlqC44sOXIY88Ma44cVDK13yc8IX3yfQ2rNsckmks5
ydZfxYWUKfwmTppV22nk0p0Wv/g9xQsJ/p78p1tB41df6+S8FeGhagJmOYbW7FnJWRTpM/0Mn0Z3
RO705CHI6RHl+AhzgLFJDEGjIPADatFWnQy9ThHigpm1ccdxvgVJyG2gXTy+VC/2kuebmcG6z1pA
eAEoPwIfkmzTFrjoqYtZ3ISteiEu2BVkaVmP9HPH+N+3WG6GXPYGp9+cIUc9wiAJ1oU+CLcJvLz8
6aIVyrVfKK+/KlvdWz5eqwnXejvKgX3zeKej/NsCSZGDrGgsR6qfUXos+fOIzCidsBrxcZKp9ZmD
Ke9ajvYLiWVO2lAhzUHPUk7c+xhYzzZEqpAfSvqRTdKFvizeWqMLldBzHjwjWirniZG2sD9FNdCq
SPsUSiah3UyzljQha1rD6UxU9HfOZuxU2VfPR281si1bsDwldH1vC7WWxOFbcAHrA+zPvhl0M06Z
nUoHGhJb8oOh/VEuKgKo7MVFhzQ8gstfC9O4eEinJrLsJF5+uMuUc1TVPqchh82lNlVl2llF4o7l
t+F9Jkt/pU3npwuldRhiBu+ER99ZTLzkodnzPHTNbWJRyADOkDSY1VdtzOq0OyvWFi2p+nuqo56q
tWWW5GX4PIrqV4B6C/Xd71G7uCxt5YJzO8nBuAE1GzexHU47O+HWV0zyhYX7QGi/1zLxSWjjl47P
D7tRe8DWzvmanIQWNHwVfR3F2hjWsCrchNoi1iZEDBVeMRvBmEI0tmrjmIN6jAwzwouiRxYmfYbL
XMSbDFUZvvF6U2t7mdtPT3MRf3gsEImGLo9K9l/jwhvYdYa3pTyQ5PmxZhUUn3ajMTq9ocrcY9xf
8DBlnjxrk5rd41Qz2aNT1Qfk3K0Y1yrUa+SxzAM/7Hifay+brw1tgY2rzULa5mp7m4vGzZrN3Zzx
hxrSvXebUdwmgfXi9SavBCRwqbbBlWjhXPRwfR6/oxQHvm/mbs+jizdsib9GW+U49bnKmh99TIv2
sE72qU1ibL28VbzGw/foDONRcNfseGALCgc5/6fDNS0cvmS0dg56O1ykH8mqfXeI74YO6ZxwXmo6
7JaU6U5BTiYrXuysvTcs4MjQzdhUGCrYMKC4T83kracuatS+PZWs7x3CcwaT5tc46F6FgC86NuEx
5+Cwui0lNxxVd3lIWUH7FPdZsucYZxMUoGmEWc/eKMuTb6V4AA3rqS3TcFs19T1mkvuEJqCdXywP
OSi+UbY0MWEVHFJeQJ7khZ70pdpJJyaBa8IQzD51h27eE4vNf5n0aTCtCG5q6BI0S/tS2wwNtIZS
+w17RIcNwsOY9lKm5Kz5O2SIsJL1tfY/qgz8lPPwiyoIU6BPlH88iggVp7D4rBWHXZWZ7BeyFUNY
RkB1miNgnVBDzUGlakOjdjXOPdZGr/xEuoiBVPsc2T5VO47h4Cazc9eynmiWd8/AAQl7/B4eMqO2
txVJ4RHZGIF489TPJntYK/sq0El62iupiBtznSZIlps8kto+OU0EJhjUclFqN+WkLZXhyj1mrO2u
Bfc8MLf4ctzwd2Dvaq24VCtHFg3lwRuKkJNdEByVad6whgI11YrMpa/5knpet2t5awhSEVgGqu5O
UfG7aVKjenQz59BgiyIAwm2DiXPGyNlqNSdGtocQV6fC2blqeSdlQQ9kUG+IDMg9YK5937d9f14a
kOpU/cxxgBZaBmpqLaiFQsvXotBWK0NHLQ/NtEZ0bQdLDwUNAllaMqp1ozYPW7vPnnwtIrUWUuCY
4Rw2ixW0HgAD2Z9E/Mx7yld8rTOd8Zo2OkKdYDpttPIUtuHZDZGgYjazbyy8qLQeZLwfUChUDkLj
VbIOrcwwapzlJxLBuywfprtpjCNSmOqsmjsQQiAm3eFiOj/RxvwmqfwptKy1z9C2rvhbOb4qtM51
1GLXzCGXPLlo+tI2/zDx2xGzJ9QwWD8VEYlg4kizoGz8iDbjBu3UveQLvDql/WDkyJIH1lQzntkA
32wQekmUGBVmmCD+aSboaj2tpy1UfOmTjsXqp60a9LXGtG6FsrYqYzDhQlIoLbvtv0PMt4NW4Ga4
cCmff5Yi2JnQtSGuXGnK9wZWJ++/Vt9/rhvcJiYZ/gLHbqNlu43W7q6e/wRb/xnk1rttd0c/JchB
ZGLdEGnzt2buDwch1Nn0yfpZ5Pg4A0LMw+Q3xlwWiPUllZu8VY8kkDdgOdluqZGW4Qq2RPYMLCw4
v/ztO8PjkNAX5CBvhpWLIQAA6NEO82A6Olhpj13lPxgwl4AeJZMnOSFiGe7g7zc2FuNC64wzLTZe
tOJ4DXq24drUZ66EDue1PA94Fi/E8pYdj6R2M1nDdGlbi6vlz2+zfly5jZq7NvdKFnQF4y1ZDB+t
cTNV8VcypRmFz5M81Hn/u116ioKy8GAlCSlO0L7UB7AJ+ZeuCM/z2v+Rr708/QGilWTRTAaQ2XGT
3ROTx+hgL7fhOnineEyw/wGR74au+s2udrkdC4fWn3Y6klcxaRpkWBAHi7wq3qF/OPKBlxwb6eQS
1PEreJsZgeKhSQqy5DzAU24d8v5h0syYKsOfAWayY5KSVghx1cw955LYHV4dO7ceX7IKdAcrdr3z
m7I7oGj4llpdMZrly7q03mVsCyyfGWXf1KxzAuwBe3hzpTbhumT4pYKAHFwRPksiK6quKd5iDEGv
K3Bq6VaPAY1Eq1UPkTe66y4k1hy5znEy0jOdOnyVTbfSOejiHp7y/Ng5tMU2LDhml2de9jv3iPsF
5WPoRcJV56QyLjHuJvTFxhGj8slMjY09kKqYKQnZtxn4uKO4Czy3N49j5b4NORXGTahtx62JQT7o
zHtBZaGRdPuuap2XVQ5IlJZneguXncdrWRtKWk59+nslEnuzzPaXW7FKsKoU3wGHWTQsGqAuYEDH
iSZBlvVl+TpVCyGTaniG8naPqJz8ZwKhT00vuwN1dsFZsUioSbS9cCTIyrqx3gM3N255QN9g3Si2
9GEzzydOFzfs5Ovusy4VCzAOfXau4+t4Y/eDg9ZHHEQtQ3S6hlr/jVpZivhGjgZl3fKpeettG1NW
Y2UMsxxtxmfYf4Wnj9rJmS9cXMx6OVzcGsXFcllAeSDPJFen1yCrrFPRuxz7ebRjkfRZpqNid/fM
4CwnP1370TrBaFfGsreNPj34QWFdqwTxF7FIZU7ih9MytQ7yIL8TpOxck1WMPtk2V4wsBOg4ll9e
e1ncTKs975LB8g7J2k5vgwhZ4ssxiEoOeKNVAv9ImphNjIAfY6f7dUWYHGTiR3AS1ouaIOQDduET
MuPNSAPN2syKfMgy33YCI9kk88hKRXlMeYM953HsErVzH8s2qHedb3Yv9ThSCslpQmQnRIUcvvVL
kHUP0ob6jJVFe5LIjGuZEwu1EYLY9tLfObC6kZrt3743OdiA2EXmycHvbKZcKfSfP3Mv5qIGnBzH
Hz5rVMaoHthcUL6IDOar8jrzTnRZsRVifDLssL/rGDcKltt3zeSw3mqqW9IferunGnrlAGM6p7Z2
Mmib4+rzhGDYkR3ZCNPBDjZ2XfLXdEHwUGCBsVf7S4H//ciy9U4qrvV1wcqc1cRIFyGzR5trWLrE
H1beJo/+Mv5GuZOdJ+C8oczc09o0Ay+Esj+O2AS4MaPCyOS7ly7vczfaUZjzQErjkmlYv3AF17Vx
EdWfOK27o4EG24Hk36Ya7tWJV9cmWVL7upJVm5lsbHGQZqd2GaNJ2O6dR+HeXvKjiaqhX+a/2Duz
5caVa9t+ERxIIJEA7iN7ipREqpdeEFJJhb7v8fVnQPa5UaXatxR+v2HHduxtu0iiyVy51pxj+g6V
MzXwIrSKH4WAjfKzb5z1GDbTDgTbtAt9tKJ4xTWJ6khvKS87GwGd01bXsdTNw+jp0RJJh7fuJTtG
ihTviicKPRg/yu3M7tTq0bDQycvKiZfqEOEi//FXVaPbV5m/D0MPqbrleNssnQXgJeopQoT9jSY1
HQlQ9u5K5w1WYXdXwC7YMx9fxL0SC70jXzYJZtcigjibyJxFirv7XrfICwZSwdYAt31BUrZ3O5L6
fJja54rxoav3M2E12bs5sA2jqLNjgpFIr6gMNUG7BNbspqmbFg0gDcssCMVz76EfQKm15Xa5pGeM
z7XT0oJp/XdTb8+M1641d0ovkaU3jDpdXI7TzsqnI0ks0ZJOWHFFy2yH+VZfBXTqOIWatBlB7rcg
HLo+jG5k2kY3o5cjiBWctj7/GRwwb5d5yYdWqPxCumFxgd7hUdg5lDWnvBtiV7ufhB1f9VX87txM
3pTdEdpe33JeckSfEi9CgHLZfdgjIyocJCuvl1eawhAhR/9oKa/bdsb4kdWhtUWnUSw1O3PPZT+5
50npJSIoWuVNnI1bZ/LqpRVr7tlJEc+4mddelFYJUMhFd2HL4SrhEauzpqOpgSBsqRCveGa88fTY
QPMrvMcG7DrNNKxqn3/rX4lEPfqVak5j6BaXxlA84niG5OqYTyrSplXQ9ArPhimf3ARkFIHFNcg2
YM8porcIt3kHHdXMzV3lReGKsaEPwahyHqFY5MvK80zwSMSr5mlG8i5RUOfEOLotEqNgrJLlBFSh
7CDpJZpmECAXkAg9DhPO57ucFtFiKBOycO3gh+nAT+5FIY+6MNQG5EvGP8Bgu8hYrOjeFK8aMVcL
48IfQ44YRBi3YpDLBGCE66OnEZEkepSuZwvwaUGThJK5aC9qMV3I+d3D+b9pXZRbLjfLNM992d9k
Fg+YUDRu0iB9yPHIksygn2Vsa9sJGwht2wbdytxpoZ1dtmTJ6BrdOyOadqS/UmGXguFhMpIaY0Ot
18uHPLqmjXoW0UxzI01t3RaP/UCjxRmw4ToxVave+jsrPAQTKVERnJFl2COokXV7CmN5Wdgeyi6k
Q/21l07XGEHugoTMCk/H2endJxBD0264DZX9Wuqc5AqRw1W90Uf/1fcsRrCYBcqxfESyC0nYOid6
9BhLEq7QMj30wOIapstzgMKT7bh3WoIWH0DDj8ai6a1pw0aOxEnaUbxLzPxIGMB9lzKgAZ99TsyP
ETYA36WoX2hciYNnNMVSWA0altx7hWp8OUaQAyLTyJZuV7+zob17EpwPrYq9zxyETLxlNtC/ov9g
LAYnvtVq92bSnF2EAWpRhjjfK58NU3fqJQZppJoBA6FqWJh0yDlH7ID33BX0JFZF0P2MgOtaMkEq
ZpMdGJfYVErzZ9vpb2WJIVLnaWpEdaXREG9qm446pXIUYdXmJsI8NAhujTMoRnQs6O8tapk8WI1x
OVG7LJWOEjlM/y1J//9uwu/chC5q9P+3m/D0mr2mv1sJ5//Df6yEtv0vYRuM0h3sXjqDRv6r/7US
mv/SLd00EcxatmEoi4CZ/1gJ3X8paVuSpqUxu+aUQP3/Hyshfx7tWKYC0lToqgjy+q+Cuv4Q3ruf
9gL+QliXqSy+3q8mksyy3ZqMLLmWimM/Ihw4/xYiRIN44dK1eQ999VNqtb6lZMJrZY2ECWI68E1i
NMrWuXZRBC5Vrz661owO1WwgiPDTEwrer9HKXmhW8axMBJ7C7pJ1rHnGhjk5sCGMZovR6+KF8vNH
Iuwu26CgPm5rSFQEfwBbBm7dGnv55swHgBBN8CJLqd2QMWqoYmgCJ9TSQdcHy1zSRvZIc8f3QodK
kEWCkFndUR703wT/CP2rM0O5+HINWzILMjEAm3Mu0C++G/R6Fr/ONde+ifM6dYsbeF5MQhvrmcMr
x0Br45rNFbzzNTphNJsjX42kGp8dcltjgqP276fdYNB5YsZCi9fHycU5K8oagTEAU6SYUNKUHspc
yEwtlLARUMgicJxTSdsp980PXxccYwj7G03xQG7wh+HQa7etbaxOudblB7ImV5FTAPZEd5+miIM0
py/oTqA38JgTbEvV/CjpHwjyQR172ozJBux6woravkhrtktSgW8MJ1zBIXiqy+FqSoNsG8HsiNJO
Mv0i3zKp1Icrprc6JJI8dFx0ssc6Ll+MotOwArUH08GURvAq5qDIePTiIZrzxUGDuNFj43rxmgAE
D/Opbqfoa+cIWe3NesiWrU5P224ws1euvIxrZ9Pq2p0Oe4EAQ4m6qLzRCSTf0Zq1aHHe0VlvNvWA
dXAYmw+lnyJyxHJ779fJOkjpEUo/eI0FoDJL3P7yup/+dLjOvt7frDrzmyN0TJ3Sdl3D+fpAWBVl
O1BRHog8REsaKmTIfnB2Ah/6S1YSp5bEjyqYMC0VB9c9D6QeE9U2+/00xuZogXDoqWgJ6LVYETwO
KtGBGDAABYKMoa1KgjOAxjfrLjrJWLRHSqbFN79hfs9/dYciJGV9Umh5cJUh1p/XiV8eak5c6SzB
EmjvGQONNW2aTsld5ZSvbm7e0OTYhfORskkmUoV7/1z042ZIyp/hIP3VAJyhoMcC9BMBEHmjCDSw
5GT1Os8+kGU/9oDE/v6N/7C/KdcmdMuGfyq56sI0f//GeVA0cTc4tDZGikilv2jR9LO26ThbIa+l
nr0pbWgXGSQMU2eqlxMo4QZV+M2V+/Pm245FlxoTp6V01K+/fw0I+17blICuUOOppaGcJwq/G2By
333Q55/0+y3ik5RhO6BGMOt8Rgz+eouKzs+sSTWYOHEcapnjLyHBoJqtXjhOX/ZI8CC4z2Nro7yC
/8K3IbIHG2awH82eZQPGVgxBBvknfkh4H+rfuIEfw//xP/J/eBHEnysjdRc7hmFaXA4OSb9fC48H
yC+KtllP5P6M9XOQm8MyLcpiHUOAovWlk9Dt2+T54u+rpp9BQ2yGmB4yc/zQwsM3D8hXey0PiMO/
cd0D4lN/3JmaRNfY66pmrUZKWVCbupe/DqV6mpqUrU55OzakxnGXRZSzv//fCuAfrsSfuyorgQ4D
QJlz6OPXtynU+l7P2hD9qzkxum3yfMkjPGGLNqYF1DMMlxA/UmV+Y/IWs5v+92eErh2FgTBgEwj2
89/vQDvIus4AiCBkw9vYl9uuLR/8LL+2RbHxAoIj177qL4D3XZOMdff3Xy2+JuIpl09XkrpFSdJE
P93vvzyhNjyQGA5LtRZRft327V3Rkz7GNGx0HcLT5XsQTjeemz0IjegHelTKO+FGe8A6h1a62kx5
+c1XMr7iB/hKBhQQy6GgAspgfVnXaslZiMcVPILQb8AR0zc21yYqIn2oXtD3vZh+uwsaFKbhcK20
9lIbyWnGEAHab36Ke+R+6CC7rrgzw8ucbG83AefWtG9jzSFMJteJNuBMrTYNVzwDWtU45TdL3Z9L
zO+/4ctr1UCt6Tyf32ADIjYy9+SSCsed3n1z++al6svDY2A4NXT8YMJkM/j94VFaCtbEmPBX+9WD
k483TjJdGMtGNruevFRSjS+oNt4lSneaPCudkQ++RGbly1x0b8mEp9zXv3ui//FLsR9RcylpGvYX
fgQTnybK4UCuweZB1m63k4ZhDsBezOvVGMMN3shdEmRPY2yfZKeWddDe4btZN7RdS6Q9Q3bSuuLp
79fqH5507KrUzDNlQud5//1S6XmUpAyCZogUMYpT/tSa4rJmQlUN9frvH/VP7zRF5gyxYPW37K8b
HfpsVy9xqazDuJhDzGsOkZkzq+7QCUBUW/ShvUvKjigoWrKkLgXBKnSoOr/5Hn+up45hYtN1hGUq
KfQvj4dbCaGGCCOy6Xongbcs2PnDnasuNWe8UUH11kj7ogvM979/rvHPn6tsYVt8qLTn//6XVaXU
CMkhGb1a+6P1bhfZS4oRhjGlfpm25ZOWp9fjUFz3XrmKVpMN4EtGL6zKYpEYHqeLkoagHjASYzj3
kz4WOq/qwRjQjP39e/7BBZqXGlJAuTrSkbpjfnlNW+DbetmU1drz3ZOQ3ZsviifwigQ3eAsM3OjS
CPpthTr5OjhW1Ev3lY5gCgnoemrqH/SIV5kJHMW1TyJu38Ku0r77jvM9+vqKy8/tkC42G/SXookM
orw0cJSt6STeYywzTf1mFMblKLCMiOIBa/aI8zp/qdJx5YX2agZS/v06mf+0nEnpsO5SMju8Pb/f
T1aPtIXpxhut5z+qnhkfFDDUKIybVFmf+06ArjdLBsFZfUAgtCFz7dpHKwV3LFzKqTsDe7MYUROM
1UViU4JcJVUlWQ6aQMgJi6CLzhRCajly/GbY4tEmroAaxNtJL7YgmWxCKnUGMKvKt5cVcrvBmMjK
tDxz9fff+ufi5TrEEFjUhvxOYX55ZXQnswOEtALLnLxXwhr2uc+c3HWY0YzMATqt/64Gm+/g73eY
nVdRGqPl5J2RX65u3RuKWL5E0CtTCaMoRhPW9OoT8aplZk8tgmjPmPpzaljDykhrd+MYwXEqSlgt
WAr//vutP+816xZfSEdPaVh0P3+/11GEGmVgDrBOgu5oo5334vAqrjnwhY9wy6/GrOakRjut66Hq
oe3PhuEqvkpBURhGTemkh0+j74Ipca6t7iOA07vIox4RU2LhZqCaR3N2jOHNDYx8mrp6S0rLYgRi
LukyGMvexJUR/Ei7ae+EzVPQDqfOdXASMfyy0ToNHZNt1gZ9IsoVZed94F8XNZcIuSLTmd7plqqM
H4IeemPRjCsNxeDkk7dn43GOq32URg+40U9/v2yfLJ5fb6LNtMykiKNqnc+VXze9KTIMMw8wsQUJ
euaEBD0x6A9+q0BTSGJGNcxXZeGUCxX770yvrB0ykTOJ6fNgwP1vN6B/fxtHmMAoaD19NkR+WYCD
tInwBhKejm+I6YwDdrcAyhHmTYssMbroRWMsp2IWaBFsu5p6rAmd03z8/aLMldrXayIRbzq6y/vE
Mej3RwnOLlGBWMUwGk/I+4rgzZYpztdyS5zGQy4RyJbTN+/vHxwpfrpJo0fZFLMmB+P5Bf/lpw8F
CEuL5Ko1cpZ7uyLzXBHxZQ50OdDhe8gGlAh3I+wMLR3JeQh4iX6IxrkzBxcbU2KNKC9RYPvmORZO
+M3Lbnx92eevx1HLnM8ZpI3LL9fEImAjahzQyGmKxYTo3ND1b5Lh1q68bRHTUuiBNNBqIBG5ys1V
DKSBTIIN8cfbSvfo5nfX0WjFi6R8U1P6imj/sSHXD4esES0iWQMHNfd/v41fC3K+MidYln1bggWD
Q/XlitLHqDOfwNo61jDPxsnKG3y5h+f/JFzn0QkJUB5W2Ri431TRf9QRfLJj6Z8HdVdI0/6yGMej
1jYJyQzrxoLjjfUSkZiRPhXvSNzOY8p6TFMfFeokXhsiBhyU5Uyy3hikPkn42OhpM8a0CChpeXC+
dq5Q49EOG7/ZH/84539+TwM8GBs1dfjnM/nLM9eWMrB6OmVr2G9nt+6ucWlsoj48+y0H6Nw8MFRC
24UyrcSOR8wVPnnzsi5aIGdqz7kfrMOs28/YZ7+pHwz5x0so5iY2/2Jjm0+2v989OtJVDv8CRXAd
/yQvVFy1WDcAAOkPBB/Ji56MyAXe/Q18s1f2wx43QxVu8zoNtyxTZODZLMoZIMfK3HY1CaUiLcRS
w519lnQ/I7J2D5Yqrr3Ce0yLIPnu4s58vi/LCEWkcCRLkc7G9PUpaJOSMWCrdesaqVEnQB9bGkdy
hF3SLsIt5oyfCcHe0ASqaEs2iE72VnUpqhJfe+JtOnSKCNewGOLgxM4FgIs6vD/kQbuSRjSuYJ30
O8sNmO/HeBCKadlVabvSBUF/0tx3ZvFOiIW7L5vkUcWjvZ3SlBS/ORMh8HsKhTJYh4PYDjIZEJ5B
5xliEk4RPu/1fLBXYUrfHLcUmXXzZYyS3FnppX4in8Vd5G5PQB7YjaXtu/o2RLu4iGgFQFrJmfEF
GE3B4h1LYpRWQBuapeOHa+TTO5qrF4Sk1AtVWTe6NUULe2SKW8j4WW8EHmlU4Vrw09LyB8IIEdUm
2btlnZDqATs20o1tRG9CrCP4A5tCTndYIs7oW59SVJZmRFZCI4S5nCL8E14L3Q3tY23yTDSheyoG
gBToHzRGBHj1EUhgKGOQhx6WcIPCvXI9DVRDI6eV1WUrun7uGnMFGFAcoppJ2oSL8J2KVn8z9eFm
kEDHh4QtyZLDoSUSiBFxcJEazlWBVnOlMLQvDC+vri1IDwWFxMLw6bJ6OqRTqQV8vVh161w25cao
g71f+gRKoZNclKmVbmh+EH+lMAEIY3xtJy6/N8r88Pn0NATv4YPBVtKFVbZpgxq1ocCrVlv9xvaz
9unvi+kfZ0NsFXQ+HVpN9CDtPzYAbSzHyAIhvfYz887y5f1Q2W9gUV5m99ag5DsumBs70lccJfxR
+/HNx389TvDxygY+Br2JTdKVX448Uxk5Mk6qbq0lLTbOwaSAGy10iP4qtU9pBGyjwkV8SLopBgFW
iE0hwKxzYL3++zf57OP8Xh3wTRydfBChz8O0L4t7Gk5YH1XSrS13DEEDrmcWtNd1Bjk9rOyYoolh
nirGRVl0JlbqRR/XmemYe1BZISANHittb3lVfIPCdZHMj1fbV/V13oSbsqjzq7CKicx0MRiXQzhH
/QgeHpeQSNvCeB+asYXtQPuo1TwK+vyDHQxfRvscyMHYfr6rfdqwNJsBDB000DPLDkxue+wDnAXV
hFCoD07oBNor1W7Bd5YgVLpt2OuY0ElxYSiQELKu2v006ObZRWgoeudQ5iUsJDxoW9/m/WUUH35T
xP/DhiRZ2A1ImnNXU31yDH/ZkChiRrfq+25Naqi3ljCDM9u6ylXO429hpjGcn24UxDsTXnjUGz+h
pNpr2SqMElPprFCsJY4c9nBNwGL1bf9Noxc9x59FBdWPQyXGt3RNitTft6VAoCX3PBpCpVaaW6/u
8QR4iTFXYRks3n5ZaepcEC52ZVaEffkGEkfVb0nK6kFHxpuwafVrwzOHa5tiSlZDcjlMKL0jEW+N
tqyXw4xRR/O+4ABNiUANKIbSvetJFVm6ZlVvkUpXi4GeE0S5ZkNYa7HRqSYW2CnN3ZjGr+GsqqX5
iKq5za3l/J8iHYndNiusiLh4mi5aF41wyc1tWFNczHmcad7G6YJTzkgm1FVd0PEhxwN4+uwaRcS6
S9uMWdm8BXdtlMIXJuEhGh0ge2ReoMogSGFb5HmJeIayDvfhuKF55G28eOKhibWVrRf9lcLnEQRm
cIK8BUFOKwDaONJA3ZH1m2S+h0JDomXk5Aa74LeDnPoILMXWwlRxVcZy59vmtvRc52iYWKBG9OQJ
PyetEGbm0VBe5oCNlsVwMBq9wLCIXL8tnIfZyQKzIgclUKfGsii65mCFxvtUr3SViGOWOu/YCYkR
nOAtlRm/14homvwoKze9s4wku4XMwAbprtQYiavatS6HIpTXVluEaz/N7yGZmfuU86dd4XprA/CA
LlvcvrYQ+ECzSNa+gYqlzhLIBdJP9yNMpQ157jhi+Lio4ryZufp7YFWw2Bu8JqMfPk/BcxNb41kz
rB9Ab0bwL0jb2gZxSs5tJkQydNbsLvWO4Rhnbr9GtTcfkvIymq58GT3CoHqjUZfdJx0xcUlNMNPY
vMRFfOogRbMUpTi4eRJ0cKpoPZeo2clCzm3EQdN4DMb3YsQF2vsIdaB6Oj4vlTMZP+wuwi0VkC7k
yP6UGkO9lFp/baiJs+6Ms0X9l+9D6WfnhtOIYzvIFfXkQRwsIreODBSqVV2504r19HWcy826N63X
xLAJkLEjkDFxgf9hCoyjmNEMETnQde1D5YfSF6roYsIVQm4b2dKQig4cmngCg+AwWe5Dz1B2sqS2
B7OEv1Ur7WUQeu5DuqjHXoGpUTcRFu5t7OXryJ2hQqEihYFxxTptmmGb2ithynZhxVZ4l/ZOe6gy
/SYq7XNujc1zBvoVmuqVo0I+B4XvDc1s6otiGbXKvANXJM9xnlwGPsB33Uy9I3lhJjIgUh68EgB6
VUSrpoyHFYgWdQkKdzhU89rq+BZOmEoBekiTfpU5KHoYJqSHuNSol7bxGGvPk+OdQLFwo1SNpwjN
HUXO+Cwm01lUrYbkCrUH2krtQraTutDxwFMWBceSgJPeDeUz77jRuzSzPJLUApOkHI5vwR6DwnOq
FePOMrIMO169BSOIbE6RKlFOmzTrNq4fW+dyHIhg4BXnLgVnzYHSYgfaldUz59diGOmoAWBVwMfJ
pycG98ZNi3kykvKuHPJu9sNfw34N11pv4HJlieM4ewySqN8FujhKTHWLmp+xggzszuenam+huf38
O1Gnj/UcWG3WdF7Ittc8tGiZTXvF7Zn/NR77Iy/IMp7G5NSLdpGzGt8gCdg7GAFt4fQHvFtQLRnT
73WDFSpt90GA1NsuWFTDucItakxXeTCgELdPhMnmpMiih21M7gC+7atkVMuy8Wv0BvnusxQbOfj2
EaUgMD1nDcwKzYHsxM7ItqM0OI0EAdlSZvBSaTgsk+bCJoPo0q/xr8Ue4tBmwkYQlKSq22Z6L7Nm
N3X8EH1KCN8IcIaFuueTafTqomo/NvrYshWj2+NMdrTmv8jQO3a453ZBKawDOUsbtMMDzjAn3YnM
V5ccQNWlERnW5TuFhoUZ/9K3m+HKU/zFZyRw4cX6Zd2QHuBnQuxLFoyZ8mcex3R6qDyCYaSLgALL
xY1fkJztJ327+fzbVie6YkRFDyAzA7sX+8VzlQ9LaA3YHtz2inoyXSrAIxvJ/rbxhWMv6+bQ9JeN
T4EWUVZup4ISo+mlTq90YFuJA4gZ/CG9h1yoLcj6MVrNWkUemF3ujpnQXI2z4ZROU7/Iu1kK7Rbn
0vZBHvrhFnyC3GsajikfWNCCygcqrhPhjpvQjmBirledUcF3LbRX9rHtwAlzUrm17kl2Ql/hXQ7R
wVachZzQxVHed/mGc/mz56BjlVF7LA3aGgVJhIuSTK+FY211A8+pBhTokKUJRR0TtKp8tpqCGJsy
u8jFfTriP0C0lCzDucwfLfeWHQqPB4PKyIyGNb17QjbMDPJWCN+B9I93R4n95wHF6DokivORpnK7
6xRbRg6pej6eJFF5346ZWNGPkXtyD5Iy7bYNBle0MIEA0aHOCfmJjkm1Ftb1HF/ucwzWkLaMAVwt
X5gdVtqy2gFlW4VenB/j2gOgRGyXpKe6rScKmrY+0nCLj24XHg23vGlm4k9veSXS0nfAvAfSIGde
k7ZTzihuQ4SxIJ7bZpv0hsmJihAobPMKDU5ItvCN28W7sePrV4Un5xV6aXm22LphS9yFFQcrhjvt
2okB7wT9T6MGxuVDCpWldSg8ZRFyjpE3YuBtGvW+yacdro/3wmzYmMGqLQy30jY9kdMrPeTkNtUT
9GZ7jJd2QxhSUlwWafbQ+OMrNNVpMQ4I4qWN+jnObNC7hbsYcF1vI8u1UMPQ7Si8jmRwoGpo47HB
DWI6JhXSIC11eU318AhQfaVXIbHxnV6SBF09JvjWIIKv6QmfgQNqZMjQzyFDhVhPF/OcVoP5zDkP
JE62KXJj41ZFAA6d3PaKmqgiESWSj5aT1tefZ0lnA36Loghy2IZR87Rx5HubQn3Rlbv37PLDmLAc
13MWGvUHA6z2NSCY72DYlJL6IFg0IWbXVj0ebMvb10Ej17SjIcum8SrJUDshNGu3cYjMtx3NaB9F
07FL7KXl2tENseyPlY7UFx4oMv4yd3apRrZxr/tPfg3gqbBATwlPDetKDIe+xjQax5Dceu85j0v0
5pzKt7iwiWXJDreYaDFFxOMybLGWNcWY8uRO2CvwUbhpo62l8VYTT4RkbUf5wfZd47MD8gkDijHt
Jkr0y9bW8tvRIcRRA76Ux+DX/Dgdd/koP2ojTPcQOAEU4phdWn1LPEeHPevztGW7YLnRM0PFmJOK
hAI+Rh4nJV85c3EHCZsK9LfMzphDEOk/9BZsqVEB7SkoBxd54WkkOUrBQHoXw086fr6JxmiBZwav
XucH7CnboJ87xSaZhVofRfzAWRoSAEuVjzhEsJTnAWwgehF2w/8mT/sGL3x7M/jTbR6AJM9Ecl16
YcbKb2wMQywztwB45pfDonUqbT8Eajw4leLljT0gPcm26caCTitD2cKJYYI37hMoxDlvro6OrabM
vZHAg9QrFRCGbjDhbPvrIS84L+H5I3BSnYD1snODvlr0/Thu6f25l50K3WNZFdeWE5oH0q8/igpS
KQZA+KQhOoGCVLR6hGPnuEG9M5kYV34c7iIEDV587eueuWP/dXCPjNUus54LO2GoHpNN0AdgFMPe
fdb6GLx5JdOTo15KiUUp1yF3TK5PwEt7MEqX2LkhGFn08odBl/5x0kYM8/6EDtFpdUApuDR5IdfB
zEigJqQVUGreznWq5yyEHMXbxqmjABJmSHmd4wzCIbzm2qkj+lDnkqiA56EMsGtiht5GtnUTMOGC
D8Wkg6Mk24BGo7iiSb5gRRw30wTfkGKNjStubz6fAIw6O29siKJs3oTfvWQhPHpz7vUlUt2a4U3b
sUTkTQzUyEbtD4F2BNxsGcRPnzj7QfOU+L9dIjVMX51HCYrR5NwiCqKbmiF+MMMoP6TFLsCUehvI
yFjkfXut0GxsptrYi8G7L0E8rIiLwbM8bw9uARSTQex7PHEFs5CUUtsydw9FWFuXgdl4y3Cka4Jz
DoxDVPjILNk7nSwRe3Mi8Kktt1Ol+ftRZeWyLyv/EGJe0XJz2nQZ7Qw9Sx991OkL1RGiCNfE39gB
7IskgtsIyhG0NR03yjl0GxYSoehWE1zLwDdx5BFHa49df9CAb+1guwdmdVG0KWnVAe04XXYbxh2s
k1pgrAdgY97YF0+4JUaP0FomNCvcXjn0JtJJU/sQRI57JgtuX0YBfOwwCyGsBrgqe5ugCJhQWZVd
ThrHhr4sWanrkDJdGea5zpB5JGO26k2PY3ce7Hir9LOv+9aFo3lPYxHFK9wxD4hZqSKniDzEnNZ3
t7FtaV1ohf8DGgk1CgQO6p7IZ/Q6rMvOLQ9otl49jIPbxupfpV46iwHz28Z2bH69RUNSi5wtnV8T
XDeZyU10rMHsxEpkd5oxHe4w0lWbwsVNO2Xdokr9S4nWCRIyHKqseOmqSsfPOGMlcdiulBve0vh5
i7omgKeGrbg28Ate6zLHJUlWHrEEMF7aPv6hUAdfDAWPXhYO90k+Ngvl9/a5xtfEMzhsMMjQBB0G
+2a4p6sKBSygXrUVTM9M/WSW2Fwwqqw3HeDBdewP4PTDpW3I6dK2AJloTbNpzdc64i5FIDy6FsyL
F+pXntvcVFNFxRlhIHZAJjP0W0r/qY1FtHfD+sapAJa0yrc3ZdKcJlVs+yKCsJFPw2Ki07FQTfXk
F7LGrWC667h+gFMHmNZjRiihvxKJyNagk1YBQjfS82AdQaqNAnAjw3Rrwj8AcI5Cc8yxX5VjV0Cm
AafWoHpyynrcmnDrhYeUuWH4T9CjsbeBT65aFb4XafMqgzHYGoxNlkI0t5xca4zH1ux19Nls9Rcn
i20aL9aV63REKgcuqtque0kEVZRS4kLoMUJr/NZA5rSd08pz51rqInQphNqCsGd96Pf+8JZG9W3d
QSmNnsMxtxaIkqj5lQ2nKmnOXcguI8amwsshtnak7bhJbwSoclXSdBfRP6BwxqRLdDwHtNSEhyHY
Qj0DJjG/hm0UnNx4ou3aw3qkEYm3DddJ48Ixm5mECemiVWkB48CAsyBxesPMDIBKobV7h0yG3PCH
RWknajMl7VM2YqzLOzNfRXpybzgtUY7IaFr13LT44vM2O0UbswD16fptu7Xb6rUuxbiOOVBja25J
Pu/8+xTcZAFTGVdMOJGvIC4mKMVguQNQqnNquuvWRHPYLz4NT0IccbK0eHzBc1bPtqchemz02Twb
J4ewIm0kqp+bnAOOX4c7s8Dq0ldY87rBsBcGTTsskdXa6BLWwArofeUUa434HkxJxyr3oRxJ6vHK
VMu8X0chDZxO7thziXalIblRIEnYEG/MTsAf82ljRZZ94QXjXTJ9oBUPz40BkRlRO+9nvkGMylrk
sVE7CIPQ3EJyoEqHIk1oGe7UFn25RrMicldZ0xDJaxZbD1Y5NrjxZmqrbRjIG47DL5majhbHv6oJ
rspB3+mzVkBxbtFzXE7xtVU5l5zzrxPDOQIauTc6f6AupMGG5Wk0636D2dBZAZhlPe/6h0xGN77B
2BYJLW8R+edOHvonBqfPWgOW0w6LF5WYxk7Aw8g/0+rJssTDHJnAbXXZvEM0wqbFSlhSEy445zxU
MXVCBIreQIxBA7KnfUt/wxvJz6jC8tQHjbvOe8QGNYRpJlXqw5NjcagOJOnU5zyVT0nMs1R7w4Xn
TPbJozBXboxeELfsmlg0bzM05TILGwpVJmYLAB8Q1HzLWzIOOeaBCeqhUUgw8KFnIMVNVCePzaDK
rervoLCKXVVSNWhED61Dtni46GiBcjkS9Mhoh61rOmq6G6xT2uy7UhhXGhD2dTG5S2Mk0brGEb+q
lQ9jYriwhXfQU3KDIobNYlurMthjAPWWeVLRQJ0uLDLal5BZjG3nhqve1lsAB9pKdhjkK6G9Q3f+
kCLrVu2ku8smsd+LDPB2ZMe3YzeuBv9ed/ynJOGkltRMBUWV/5SBeKm90wDQuCvdo2/HmNKHBkNY
/j/MnVeP5Eh6Rf+KsO8c0AUNoF1AmUxfWb66quuFKEtvI2h/vQ5rZqXpnsWMBL0I2F10b1d3Oibj
M/ee6zwzmsFv2mUPEID2tq+YFRfEPsnG4hdTHnhWNWExzEAqcCrEqi/uzch6c6V/MoQ0b5RDD1Is
hayT6a8Hst9PRgX+tmEiG8t077BNxkMx7OaB6sbN6m+5xT2U13nuOoNuLkOrUJE9u7WydIsVCeh9
NXwj5BBumN88MuPyr+I6/xgdIgp9xWGkDJtbSOi1G05GDyJfB6QdtvUa8EV2ZY/FljaxBs/uxw99
NpES1Awfghrn5Lrk+8Y2JJPZYX6csARhRfOYAk8gDReXt68ln4DSdl09ncF2WmD8qk+tR0ZBHlFP
p6Vs4j40csUDpp8DDBdxYlgXX6ZQ6W03qh9pU29yDy9EqU2sU0qSBRunvxT4ccpkZ0z6a2dBd5Ax
FZSbV/apH96ZzFenqCKrwqMw4gTuTWzdvYIw4HfaPunARDRs/xZLYahwOQK1IkJ5THEPVxoI71od
cc5+/9pok1DC6yDNex0BEfmqyGum7jvmVtiRsvCSUGUMPH2KvdQZnuG9EvYZP4Ym0/u4mJJ17krc
sHwBgQgIaLIzvDNt0+IpXkEjLQhv73Yi719HDT9pyZ2vb8hZqhlEODE9Mom57cry2EHEt767dVhG
1xXUPbseSJDOdFiCAg4J5OgZHTTbXAJykkGuByZRxMksp8OzV0dtMCfm0W3ZRNRFTeBUHD0YQGpL
my61mjimWi4YpkAZcbDjtu3u0lZpAZJ+aHQJHOHKfo+YWZvIuS0RW9TRNgotd+1a0FlgAeA4z5p6
/RXkFULBmnlpejt8N4n/rfR2ZeQTYhRc5FTO4D3IVYBbFuQxMm1Nt9uVUkBcYqd+sFn1Hy0d7WbR
ZfecFtdtqies04hEmSxtwx173KDEo5NUxFWEo7PrW6KkaW8VCeZepD5LCR66bkn1ipIK9E2PeGZg
1YMMa9tlYDcN5n0s2J09JYfLbABkmmdLjlY7xKHToMDCHA89cxnsMkqGbURHpZ41DOvwUAQfCHwp
Di731bAwbkYRbL2y2JLXOZBUI052JZttLih49A6jitUCjstr5iqJunD0XbNpi4WlU2VyW0qBoy3P
93LGlxd3AAdyeJYYfhEr8gTMiPBxJja7HhSAk8gRCER+W7hQaDDyLjZ+9MLI2Q7SjR8cxHM7zbTz
U1fdy7apzsioXPUyCVO7qJLsZA99fzTt61xs+5QMCSUfWiBeqkviYxOKYAj99qZvS3SYPY1G7rHl
dvl06G9rorGIK8sV07+SYtXjvkZwynbZDwe9ZZzGXHs2El3skXq+pHNUsClgtW7Fd26S6gdLdGtl
RdOh7Vp9M1T8bUB4qrYuvATpTTR478WQkIAbEcjquZV4MYUFWmSOYuAoTyTc2hxxDHa0JF8gq6HJ
btRYNYYkf32OvoVFfUUIr7MdKXiNqD7p2uAhfEhbttK+dXDma81F2xZVeR74wM+Jt50fRovNBu4C
Y9316pAMnbmPKrKgMux0ASf4ew6xhSxDXMh0pszOSY8o1WVcFdVmGRpMhuVdzMZTx0B9C/WRW4jR
uRdmqIBUq+rUf+oDxwYayLui4rvk18SiZKZlnoVERtPY0bvN807b6uTo2t7kBNtlfQOJKSks5Nf8
O3YFQMqorPva71idDGigLd6iprPjbesSN53I58zPTpHAB51AYhyxV3ZRfmeooVnLcTTAkHUHi6vC
Q5PRTqjWNMU0izjcB5NUGhJlLkFkaOu5eO+S0aMYRRd1Eel+vZ9VdZnHzX7S3He7qD5HHQuYouMt
6jnooPGvibpZYm4OHvfhYGqGcmvF1W2Vp3Tq0TI9D19Vy9epz8IhiOTETJoN0sG/KdJlS5NU/dk0
E5MaQmcVBfR9o5c0CVpeMhYGYbLLRkpvJhCSGrhEjMS+j8lhAnUv6crD6NAH4BHgoDX4YEusdUFd
LcBNLH3rmoyNQ4qIcR/XA/lj/os9D+FNbGbbrgafqzSXcjWOryqdCD0zURazZEZTvlcBIysIX5bC
sI9KM8C+kEdFhualQX7SngtMX+QkHdAAM7pe0OiutLyTo4Wbuk+0hYlxFqGx6bXpMW94Au2IrVaA
1NmUZDyDM0fN3HRasgMa63CvW5dhNV6P6BxrP9aOI+oAoEZhtynSbAlUd/b6bOr3ptl/o8OXUSdu
Oq72sDC4ACvG8WEzZBs/nohuAfC69xWAVL0gXcXUrXabCkpE7l8GDFF2bmzhfAzrwBhUDBmBhJg0
CCOQphAY7U1aI2XBk3Facna9YYwvAb/mK9uwt5XRVQ/TwDCuleUazyv3miS/Yx+fXnhTMlDSg7fQ
47tGRN+/7ha56dA/hR7+/S7Z6y5+16j4LqXb3kWFuNAM/5C39XidxOjgRg8oopPFzbqfWli4ltgO
bmyyu4xYjrMKYpRFPGGEFEK61VY3ihfyKyXdC15FXvKLX3v5MZHdXqSDfdW18UYrK4y1PnbN3exw
RX7pNHIoJuuZS6eEhYJOCa6hPqU3vf7SQzKahMUUMWLh6o57U5T+Lq5iaEbzt9ivqgOl24ttDDEl
v3GoJ/DNDJz5+ujJmcia+OC2KZRjo1XL7HGbG4l7PU3FA58o9GLR0XEDVRz07DtB4cvnDgm7Mg2w
OXioN868kGAmTSeTLU9P4a8jtLnYlAQUXCFII+JVKAGve8wPmvNccwReWVFEky0acalFSbnod1f0
ONN7PhWf2UTHYzX6lRpr7ywW2AulLIsdPwy++oG4HaCJqvikl/aLt+AHiK5aGyWFj4Thj9EVsm0p
XZbp1FEOI/71VWYOzd525ic5cua7JokF0rjEHQYTQbk3auLiINZGA7s77cKJFwcNFfRCa19kdcX9
O/UAATGsbTvKrlAy/rNCq6bcoZLpHBjYGggEfASUoSNQeSOdyIbJwFxb5K80k84Em2MpquZA7XSn
VFuj9XZsJ6Cs1ylXL9ngXdiHNN5OYGnZR9mg0/KG5BEK6K0b93eT0qGra8P3XCbXGVFu7AQ1VHot
w+OwSx+bOntUNozC0jOD0QS21Y9YuJ1p7RDHQ+BXY2ychP0sGNU5ye7xJTUBztvPsXY0otrLo9Wm
D5HdPDdCUlQljzpTQA5QfOtFxMLV4eVKyDpGRfz8FC3elsh+6Wv7yW7c89hYr4pY9LlGn552oMtT
ybojNejtSMsExCYImAZvXpJqW7uz2MaFfOOcRhYCyQMNpL4rRcvuFIg5rfsp9N3bohCf5OsQwSPI
KRDxBeLny65nMZsjFlH0JButbq8ql8qQWbYB74hz1w+IIjlkJblUFhOzlWYehsK4raPsrhw4UfXS
fVesvcsemaXpFj7xu8gIFCKLOQSN4dA91YjLV5HFotI2433TdhvLbSre8vI+MuyNGt3Pxokf9Zaf
7a0x5sego5DBzTeU61vnsxocubPCaIRRVZD86ADHFfmrV8sL38RsEMuTbqruKAcOJQZQbL3yM66w
26Qz+KoDE9g57ZPV5c5ZlXShKjaCMUMY7fh5t9VrXw+QRe1GShuLXdwKXXCzwRY/wLvsrzQkOeDl
WpJGkghxGeRyKINWTY5srNIrafq3cQKyD1Eq8UN8lkXalaiyybQAW05SeAMbGmVKXadXNv6n4Ms9
r2tgQ+rGUgGLDnYWrPsZfV2N4iFWYoZxgCJBWPopAXsb5BjxGnA2paC+AdWezBPstHK6MIzAa9JD
l5eoQEg4BCQYDCnWX6tFzRMDIzD6JSIVq79WMbiKGHEbrPOhplCM6EMxBi4UeezFC4WgGIiqarmL
W5L9T81IKo9cJk41YV1hlz92LXWqbzJj4vFogAM/JMi3AyS51kPUUNEknwYqL+m42krEWCxAAcXc
TkI9iDxe5ew5205n8WvwVaeKMYIu5FmzaQCFaOHIAGNl3TNLchllsf9J7UHnbuxfJDTsWlzTQzPb
sUdAaWPEGDqeW8U0NGfK1GuMbQZQ2WZ52xo24q4y6vkGaHrgJoACMRy5l/2gpk1eGshRvgnL4E4X
IWlwPpNWu22waiDpnJgfN2pbtvmHb1lwdm5HVbqsNPInDVPuiv4CqUGkLknbs9eRiqztdJHRdm21
tvpOcs06Ftad5qzzMt1lUbeRyUxelo8ptz4ZbNXrXP9ITAwWaLBJzGhIFgF9dZvMzgdsMOYO5b43
3HblePLNAVU9tIeaTpwpFbfUUXDnmBEV2TnEn9hJoUE46wU4R2uN2mV4wJh1J+LmssR8toqWSBM1
JefWcSjDpvI4l5W5EVl7DeEULU8xMCVeJjXzfO3SlkPfDzzDfibPdY2Etk7VZdvVl0Q6ysApaJFC
2jADrJ1uETpX1GeC6lZFz0flTRWguio+e2LuDiPDyLQxaK0Fqxy35GbmPVUdyqxKZDs7p+0yGXl0
Nboi1hjVVRo7cjWVMalwGcThKT+n8ENXU229ZLKPDuTJ1ZmFIL/GIO+wBDPSUufmZmYkgk4sA+We
yAa+MiWXOomU77J+8Ar2W5BMkr2b6DaKgQkoE/TXtTnH0yHOcIcjkfPB6GOdmC8zQwuDhEpv6umZ
OX6QwddyA1fhEn1ktteAZPAlFrTGXXJnUuVtJPTndd7gxLKTcpuZFOn4B11GrBPJbtSqLa+hTbl7
skFdU4s957IHUuTzJLyhfSqa/uWrfqhZ14L8vGp0VNt+jsmngh3Dlzd3d5ZyzL2o6Xwyw50PpmIH
l7jT8O5xdk99doMejVLCaj4AlllPRBZCk1dxf4+5bw5yd5qvayyBlqQ8aQm7XUu3wVRVNd9LUgUX
JXi9bYmZErG4Fsl8LiVtS4hKao02BdWCoOw3B+houf3mOeoZ9f0rbX27JsNsbU9EHgwT3bDb8SVj
yanC9DWvonnrwClIdaKZIvY2dYeumr3wnnvJrT6Me8+R9wRsUqwavK29E3gkf0YkNmxcttDDUF+p
zH4um3Svxvnkd83e9MZjFLpipfni2rWrfY0ufOng5dbvdKrPmtFY8pKY3ltsccD4SKl0CSNXusQH
Iu3dEaGgThNZfVx8iBpr8jbthtEKSN+at2HjderRhH5Tu0YQZvIY8c1FjMOiOH3uM/9maMpvzVgD
YHoiP+W+Xbb/kS1v4RmjMne5gekmzP8YvTgefhLMKqIvWC2TjbNM89FtFM4NRPpz25EdU0Sskuvw
1Y4y8gCToC+4c3YUZPXEXYRzLbCH9iHV6RXnRr/UzMzZjyxAkeqjx2H1eyScBfWO2T0UdnndaNOT
7LutE29T3kfy5Or3ytZp85wXjWHhMJGQ1nuw2+gNV1ptnsMi7FYspnR819Tz9XhAFh2r8GUs1D7p
gS7Wd0ajI8JXz7E0HpLI/1ZP2rmc2dpOIAYJp9l7frQvJNYAGhc6ennZKLu74N1aE2pHZkCuX9S6
sSstiU5wND8bcvA21mB589ouwOyPg4+rgimgAmmz7xUxRIy/w+IIK/+fv6TUL3/7PWM/YnwGMu7N
qSD+EWXJyqwMaDoG4rPiODk1BZdR3OsRFAho9R/WjN2h9XwVWL75aMa9RcYcKLzYWirT4R1JdvMd
RObC59NozuK9j3Tjls54RfVOn24U/VXJQJD9mOYdPXYtIkG7IhCM915bHLUepEpPYQ/62ilOlt8E
bq3Ueo6aFKVP569bvXq1YHX4ivuaP3XkmjHuJoPixg85fdu2oW6yUSq6dDKeIQqOM9nvxOICSmJy
Q8pBmGzT8pvCjljAW+hgjBjRiGHTMn39f/xFS0ANK2rVwx3dlIZvrnBuTEw/Rz4uVasdKl8y0LLy
ClLpkgeTEMwTaRUfFFPzxM0QYCrOfpC7oLORYpoYwavKv1RaNbOhF6eUDCZGb8WOlXHbWddj9DmN
JN3GyjQ25ZTV53wHt3o1qz4ED5S9uQXKUcELmL3+IqxktZakjQdmFz+iZ87WXUyMVpTSwAhX39AW
E7TqFLhHEZQTMlVsdBBVJLtSQ6AfgTE03jfGyEWXJDugEDu9IsFnkP60sXLj2qo/TFSmmEgAn0rM
Ss4p6WZyUUlKRf/VHO0tupn7GG3bhQIdt2riXt+aCKFn5TMpaWekyO1r3Do7UbvxqZTREZfc92wJ
56sRo2GH1INawwxTYvzBLH+wKpuSR+CqNs3xwwK9etUSEUIsDA5dMk7v2Vk/dENFWHrKRCEfw1sG
FrRZXfUWZ+1nOk6vbg/5SnXZTufbuS78dg7AS2JIRVPdS8zlUsWKgHRyqjgTCB52GMWSCV/x7bNF
vY1ITLws5ydHhvPG85OnOMM3MI4AYgX7uWQWROWYDV6Z5JNefAmMl+GG3CeTb6B/FPbA8haz6YAU
FtNW/tQkMOjZzPWEs+veuao51RAwHIfBvG5639+TJjgF2EZSko94ti1I7W1vG+9cgbBkv8wVjM53
NpsJJltHcybSkckGQseQ1ZQGHnll9sAbXKGNax2kSAAzacWeELs2diMEENFxYtuzi3GaKcY0/Zg6
9FVkhM49QEMzN466cRCEtm5i9hI7S2dP7aux2KHcZT4RnYvKgVzcikuyF0yIiN7HZJbzirtQQoJy
9GDz5FPDeKMUGHjjA910xZXwz0klw8u+NplRlyczp5wWccWVR2l1khYbCwscFFVQfsN8RtC8Gbl5
mFL7vmZBVw99eZdieLwZFT80UKtSlTvbVKafZl1mB9GB7bPjcDo2Me+r+oYicArqFG1/IfLPnOmo
mPR5S8j7XqzyigvXrsDMt9Nb6MLylZ6zLg0SA0pSUGKqD/J2UI17ElVk7ndUxc3IJ4C5sO7Fi0Qw
kiRiCtA0e+g6MeDN+nQmvQaKKyrdVeElL1ZUPhP1fGsauNZ8rVyQ4G161/rcHUe46YZLQT81NmI5
G3516sYfaLbNTTHHN4YO5Kqj7CWQbg+7VrFtVIpFPousJGrjLXjLrcDUgz6lv6D/CFxISuUY7Vl+
nxuI/evC4OY92/7aVc3rJHhZWia2BjqyzSK1t5zbemjfgTXnjJMpZhMmbi3rj7E/RdShS2K0FVQs
lwfhfct6Ai/aFkh065D7DL4e9Q0DR0XhmYycsCkJRZauyp0+vrAKZypdUVhOBsOg1HkbeJcN2LTT
IIwdKxDFDgEbetYRsJvNcGVIuUS/fo9yNttULinzvjbexuTycY5F/Qz4kRlTOkESdU0+EZFXKaN3
bDODdDhnbHOdKEjnKOlxFKGPrW1+dIrj4TjNxrSLe/b/jENw/AGIDUBtM5RCCzsv/VAizHk7No8o
IVDvWVuJgUKfy0sR1W+u3iDDsE/KGdJNZwARhiZ8zmaiUKAFr4fR1bjNDeec0XZQzWRnSY9X4EcP
7PnATsbkDvCBjFFzqMplYFa4H57kOlu0looDnYlqplCdNpd9ZWarpEkZk0ftS9jFR0x0+cbOeRyG
v9SbIBo2uvR3I0VTHW3arU7c4SZX2tXUIR6IKnJ5ixzRjpDXvE4ci+JUZNSAROWuKMc7ZkWjzRSC
BegmG6N33fdpuzxCnfTk0zHqg+BtdSmdMdbMajXIgaWM7b8o5mvMyDEnMK9qBlwIUccmTneyj85z
6qAsQNXmw4yEsLmeMsG2uohyAuPGKxlOb3UltEPjV4SbdAhRUqHb2zbt5bqPvZWLeMllR0pw9fQA
drw5e0OTbBn35qd2cDl7o+E4iPE6rTCY2FF70c3vcVQREkMkB2e+pL4R2cWQTagIipmOIzR0rPW0
gEa5tpcNfBi5YAvKgSufaenBL7jvTbTljHrnHajdflvEiaT4aT8JDz6psTeOKJE3Uxvpd5rVYVPJ
2EHpXsiMxx9vW1JhV6rQ/ZtO4tSNZis6llMltxIk4JdQLQnD4a6pSGVEAFFw10jqMjoP3EFnweZ5
avGPh4Dp7ET2BK/a31M8+FuLBDC0/u89svI1WXImEo8YD2WnbkyBjqRF3aNaBh6mjrTf6M3LPvJu
Zk1grLCRAIfle9LfsaoBXAhaRzG4W8UzKq9u9I2VRzEpp/zVkuMhZw2iXUh7/G66d+jQHpnq9UFc
GI/kq9PyOBIlmE146WJbWDSSX7pt0rjQW44nA3r3isliC66OJR5iFxiNeBcm084OWrW4hxpS0jly
JQapJScPkDj1TS4v+o6hC/3LWkaavqqkQCrD9z7NPqXW7EXL2jkOUVLEY/TWsdx0m+I7sSXHmYo1
HN59V78aiCciu9oh1bJr+pvRB1mbUOgkWvKapMTk+PEJt+Q3x9MeSWl7Aa0U6Q4ugP6UEfWpRcZ9
q7UfQd1gLBqa+b3itFzLE4jFdqsVDdO/Ub6OtEp29hl5s1yxQYpeNYPhmBiQuKCUk9p9539P4ubV
NdTbFLVv+qgfbSNe29bItWFU4NtgBvQkCyY9MbYmNq0vVkaBNG6emf30CR+kU2kPGfzQ0jNWaMp2
fa6fCIggGTTM3mwzROzafcC52GQpfgqTpVeUHyNiRE1bPQFBZaXD/og0vK1nkhCuL/Zf6ghauime
AiGuPfGeMAxyi/pBNwnqxZZwQ0gsb4z+Ck6Ee0PdPpGrfGszelAz7P+YszCIDTxAknHgpc9QnXYn
cYpdbKXDqitg57tc9syJxnktxv52zmHULe++1nOwRHzSuFLSdVmlYkfg4qoB7QMJQwVmy7gYx1uy
LR2OI2qWPbVE1FKfR6gSd0k5fYMZcdmkSbu3HMR9Dqp/el+U5UMOZFnv7JNoh9sMaOzlKMtjb6J/
SFzt0Lfme9H28VYMNbs0q6JQH0Zz1QiWWAKtUkFWtjVytXqec8vBgz+p9O4a8q/3cc6wKlbyyrS6
hlULoWikEey+zBtEonAhVOJOlp5zwMDF7K+FlE9cNqmjBUg+Nao7O7LW+9QmbBX5VM0E+9YIGWJ+
CXBGzf8wGq3fsZgOsWUhvcArtxmHMuK8YsiyrDpSwtF25CnuKkMa+5KosjW7b+LydELAH4wk9vZq
UfKXY8IPT24emMj8tr4X2RvNT15N5nVrmYYpNxPCJceZEYpdof8eQxYfnpncTrCT92VFMkWr+xut
B8ruM7sKasSmQYNJ/utWM9TevHf4LFedoNFPaJtO1IsmlV1ibo/CZCmRttLdup2Gc0UbJNeCt200
l/Al+qGpecv6fOulxUtICsBGRVQS+jhrG8lYfe0ZHNmdnQwHI0ffNrTj2m6JJnSbjLlMFnFAxn66
aUrb3KjBus9Z2q28LiE6gC/EptZGdlbY3Ey3swj8LTc+HkPuzvIhtJjhkRI8bACEn+YI6cyfG6Xt
PxIcFoQY8hbHdfQFAvWjVXbQLIw8utlsIGeTNlGaR2tYglQxBw5u9Bz2gF2EexEa3l1RlHFQOMnH
WNjYUltcjEwIH9I8u2Rssl3+S1DBsMrnx1prnXNLkIaKerq2JLxl5HRoY+bmCN43PZm0zCmT166t
sflUBOcNijZOOZGzYf7hLLshIrd7vv/XaCgEEO3ywRjS6ijZcK+ypIx3HTdv/iWxhsGQ/QUc5AvO
9aN/XLg2vjcmthZWK+Ont8VGpR0O1qJl6z1tn1dk0Ht+Tf9T7SSyh6LWP2cxRIFADQDJ/5KhN/Uv
ubDb3s0fwe9zZVSM+iswvU62MEKA5RfDgTClm9Y1nwetglWM6I4ZJowvpBcA/cBroeu2SrdiHO98
ZjXBxoLYFC/N6c/evYV7UC4J2JUsT2ENILdv/8LcvQBsfn7dEFRRIvg2L/sLavY7b7ell000Y1/Y
dLZzacwVO18vegGxj7kKBdOqkTyHP78EceT/8UGhCYGwXvz6jucsjI7fPahL9rJJsHuzibrboq0/
eh3T5NQ8cFcnbxfvAaSFFSFCt21olgyGTfKMKVrGsjC3Y4HJYMnWBkK8sk2PWyO4fI1QYF0Ux15X
CJX0gAjuD61xJIHQ6RmCE84Guw3pIPsLqsWZGbt1leTRJg/dfqtcayQMi9zhmVuw3qAhjLLXiIQ3
4bMjpjqWW3d6wjP13SzYJpKVwKO5CyieRIWNrlTBQJdcLC3B6x62Bgai0RgDoQjZzOuL0fOLi6h5
AGrmrhrPuoMniJnK30KzmleijztW+PUtuybCp7KLrLRuGs89dXDK1u0j+hgiLHw0TdPI0IMSZImW
e0/Z4eJGwXaN24qKVEVBPGrPTANSs2ZBWTEbccKrprBO5IMQUMn7tcH8deUO2uUitQLVmh0qk2AY
lTjuxWU4u/43pz2zUujw1choK6t0XyQGHUxVftcEruyy072TZpPaJ+mvGV763ugQFMobT7jHqZ3U
CwJS+dC2F39+zfyBsewKGK5ML3yDNSnuxJ8uGX+qgEAOTcUxgYx+LO1zVGWP3iArNnyxWnkmZrDE
7QPTnm6Y5WQHqmUTBk7zMKVB6hA00YUjhm7UOoXEX5RL9d3NrLc+KTbzMNoHhw3yOtZm8pZnQqfr
uPoLjtYfyDNAc0zTNwFJmeyXvJ9eQs+f1AlT7o1Y2hQdJWNjN6eBlKsVBu07oTXQO+LqV97S/4ra
f07eWmZnn+rfl7/2VtUTUX+x+se///C73Ud1+VJ8yD/9ofuq4D8//8gP/6z8x9cfwwwOXtTLD7/Z
lArA3E330U63H7LLf30Kv/3k//QP/+3j61+5n+qPv//tDZW6Wv411Hol1P2vPzq8//1vcKX+i9i7
PI/f/mh5hX//23+03evLTz/9G7Df8X9BheewYcdlotvO8jH9Bux39V90TgeXk8LmGsTE91/AfsP8
xeGzhf4ISX+BDkOgkFWnYp6I+YttGALptv3FTuLS/nrjedXXv96JecP4IP779/9WdsV1lZRK/v1v
P5MuHGeBz3ueoTsmNNCfIZPhMI1FUWNglTK6hbLI7dJ5kHq9z9FSuPF7KPzHwfQff/fu/PYsfv+o
PxcNPz2q/RP2qRmEdC2XoKnYdfcGFKeqP/7fHuEnLFgxxLJNHTaEaYrFvzkxqFn9+SP8AUW4vHMW
cj029bru6z+d8BOdtS7Z1AYzyreJifA4thhw/woZtxANf3+gfr1Vv3uY5a383dlGBIkiCYGHmUZ9
1Y4PxvpbBd3yz1/Lz6f2rw8iHG/hwfpAxX98kOWuyw6QB6m7vYGxZH5jNb9iNp7+BX7Xcv/1Q+FD
gTBESMTPH72ephxffk7CF5kBeQE6iU1pUUIdoWL0S2T9nMEpBtrQ3kpHX2O07icWWdqbFr3prECW
hVcxnJGjxWQXqEZuB/NJg0XeWdCUZnWvxujUuBeqPOfTHULxnTZ+uMZE0DX6aOQEFE6w81YuFL6y
cMlmbS60lgZHSw7xDAslRT4BNEMEbS3gpnxOLXvRTgYa0vWuG65tr3oZam6wORygIiSNVQSxRNax
BPjmjL6fhlxbhRcN7qgM3KmY+o1u4dSE3iopW3XmB8jz9IIwrWJJt7XWyr8eixvb++wLWkZGP5Y8
tyEJfgwWsspak9G9qox4X+DeqcM1LC/WWNkug/8jhvJYzjYdOwJiTPu2pe1JKVujqrbYVSR5elyA
mKF8r8pvliDRCAhGwhQLdQReFl6Rv9InglbbN9NAhXDunGs1PUfZaYZjoCFn1jUNtRjiHgOF8l2W
H5ckzTroxB084x2FBJoFVHdJ5mGVFbxNPbsL46RAAGASVz5xGvpTbxFa2JQbvoqDeBM1S0va+bTs
dqFYT3a9H91nu7rJxcOYPum22NXSpUwnLoRERFgIBZJAT10R4LbKmvZgGGxUCMdQwxOazE3evtV7
q5836CP5IN+cFEnsTBxVSkwFsYRNgz8WZ4xspqDNS2TNT0geyARyr4kQvRR5+zKMNw4Yvwy1jeta
DyXAA7dfuozUCZRpEarmHGN0qPibAo2ZqjYaWxIVV9i/dNaOIwkWyxPiPnNyBnkxIwUrzI/WeGBZ
xE31OO57PbmMsv4oYaRZ2n2b1qzriUdh/YuH3S4vNPIQ6qIijHRTMfBAn/QB3Clg1rVJre6k8cmh
D9t2fb1jOx1r5HqgljWIOLVKscW2sW3L6WSCTCM5l8F1diTfLRiWZHmpbo3WPCm9u8eGfgIe0Lff
TEQRudPf6VF3SsCdtoONdxbCQdIxCpBXo1HtuDqPmqrWpafhomKj5Q1kS/Z7D0wMqeeYq+2VjcV2
Uo+JaCFDvEctw0Omf8arSBFTYXgzGUvZCH0SBKTaGqhPjoMnytnjWdS3mZ3vK2UHbcWqOBu0iziB
DEWMSdShbuSCN7pzjQ5Gq6HcujIQ7Nah+X63FmS4kVy2OfubTgMqQkSCRsZJwcVFsH3gMObL/OHo
tOXaDSpCofQ5o4muECByic7uyZ6RE8+IGqzkYNgYJVxEBy6G93K6GbVPN+4OBso1OI7hKXSib+6B
5h0HrXluvPHZHDt1Qeu5nSDVyY6erCwvYBsEHo59Lb+r0hP+5DpGaeCc5uzGI6bb6k+gfa8KdK/h
EO9si2Efs0BjnoO+yTdoxgM8PGuXULNRduuB6RCv6zh4LhYCvrTFTYaizg6xi84IsG2kvRgYxrvl
YyjTS5G9dr2/zlgWQuM7uSq69Ud9i3twlSKL0bfRgIcDolKanPu/pBP/y1MdzOw/b+0/nbms86wI
Eg4h6yxn4L54vxbt/6vS81/Xiz/Unf+36vT/Y+lJ6fEntSccBTwbP5af/I1/1p/mL7Q5FjBxwPJU
k0tH/lv96Vi/2CbQT6aCwOBd3eIDw6X1VWR6v8C9oENyDJ1f8Gf/XX96vxiCRtvnfzxL+BAxf6o3
/6z+/EMj5lH5OtQCyMQIegC69mPpodezbsd24yBwTzazQUK6q6/nMNv55i2qdpLcNGtnsm4qOoWF
gb0D9oiF16LAYQLQYaKycodnP8n3A3Yo6CtZi47RJEUZBhG6id+9t/+icv25fPEcEob8/2TvzJbj
RrJs+yv3B1CG0R14jQExkcGZovgCo0QJ8zzj63tBXdaXjFAzbtbzfai0SstMAQE4fDhn77XZCKto
IcUZ7lNRu7KUumeuBlZ7+7uv9QvNO+b2tJgxzv/JtQC3wsxCp3m6VaLCw1amxfESkqdJAwxU6tIY
lAVae0v972Pd//M5YP5d4Eu1uWLFmdKed7sftplDA1upliGkGqxcDVCH1H+InR1p3cx3oLUn9in/
DoD7X695urXlmgwt0PZceD6Cn5wC1ETCWESHvJoGOvkLT9IhyJ6G4PafPkYuIjQ2I4I67NkIC6rU
KqOUenVkXiGVUagqGlgEu6v0YuzRHzDgx906Rz2uZemqJVRN5WT3+TGSxJ6kZcMrMwps6ejPLRp0
rw4pn71eXInwaODWpBwZm496fwUEIZUgwCyIcdUPWX2zsVvn5qZufjT9I4QPM53YuywL+0eNmEO1
xkWVHdLp1uh5H+gWRto/traivZtMKzrM3g+EDEn620IVPnYprKxVhOWr9e8ajKstihal/g3PYIVv
GyMLIvUhcoO+gfL9I0sPSvfE0iufGnKq0+CQU7stm0cdNXVX0aVWfmq/KKGulMyVQt91rQquONta
9Y+QoOOvX9qfAunpk7Q0AVtBV5kj5Dx4PgzIso17adUauqNIf2hKb1uzxykY/Yb0afP7W4MtvzO8
+c54Y3b9NsdbiGr8wm38Acqf3QYTp82qxlHvFFAMDaSAQTWaKyt/VEW9ZMu3qfLA1ULLVRF82wG6
miQ+xOREY5LCd5m/eDOPXjN/k53TgssdntuOf2IrrlYG9+kwvvZOejuxaZCR76p2uw9JODb/syf4
4dZPluOCRNOmdiYTvGK2scF85DSdZKcsate3atfSDfhg9yRD7LKRI1jTb5tm9fVbPK0uzJ8D7+9/
np7++SUapWKXWMrY3A3EROFZKKs3tWDHqE4rDEC7gqNFHWX/eI7mqgbnWEuVkhd3MnSSzpzUqu5w
Cs7KNtMkpTNNv5WKyYabXTF/c4kWy884GyQcnm2TUBkNqOnnnzliJystjm0Ik2BJjM8qDXwlvVTS
OF96+Fn/cxVyID5fJehNK8BQwlDsgpX/ywx/5t5NalyJ6MLP+duFBEnBLO+aA1395OeIUYixT/g5
+GZwGGLc4XTcOitP+1GBrP56iJxuGuchwjqqqmxFdKqxJxdrnLRP2g4oWV/97CMU1uHz1xcw/qRj
nb6eD5cQJw+u7NO0NuBTgUAEaVrkaIhbVIWB62GsbXr0yWmwCYrAhdOB6HFEnCxWlQCUQfFBx5RR
jwu/r1YcFdcddYdMDEiBzX2itUAKyWuNxoced/oowyupo5LF0eElq7ZwiGIudq22MdvkUTZM8Xn+
CuySc070mAA8z9Qd9IgoPXQR5r5AuuhHNrofQ2jgSIEdqqh7zjRo+EklnIxfufeAatMNAGLiVV35
b4KjmcBpYKX2NU6PnQRC0Yr6mHragdrEukT7GgDzKvR423r1nW6PKw2fjNnUi9B89cGoRK10sWJv
qcxQM0lJ/UWICUAqBmGuRrZb0KYzIJE2cb9V+uyQ0MEdknafj9DKEEUE5bCFf7af0nbvcYkoqW8a
ymAVeSClducAKplqSXuqc/Uk3QglILfmOUcWgPAnMH6llk30A4Fmvb1VUfFbsCpHeu0UzEHBUXJp
MCgZ3b0ywc8fXz2JUQATCALZm2garqSW7aoq2YVqREY9RmXBn5+qblps/KA4FJjWM9/eMI6XQwr8
pSFFs7dvJkduKwGxoBabkGMh1dldZHX3uhJvMziceYhkUl9fU1S6KW1nqxjlSlToybTMVYg8jyVE
TVwhLZzqaKieMjS/jv5occ4OH+PuRgY3oGfWHNh0OEkIfkZCwdtVinLA5uexDZGrWP5UK4oq4NWt
iva2DnFjvJ6PvhhVyRh66uR3T2y7+pibDw3csbHWcBC9xwhZYqW9Apy/aSUpjiYn2tci9SnXxGuV
Co2tPZRsdQp0NygfFOoxYmkpN3iPmjKB0HM7X1cKBONlv7PS5Jp+686x6ztDG2hYcbgG1QhQbWk7
1a/R81F6tFeh3GYqXwGeg0CJf5MHcz/Uwa3VvYYduDhHfWxXpdkslSzcUg9fVA1FF2MEr7gZr/Ta
usomMPUW2J9UW3Xh6GaZ2Nad7to16UVCW9LmcA1UEGWvHgwtPNT5sE14AE5g7aMs+m6KH7yqq7CI
QAQwWLXK1YJ3BThSYwSLjFpaDb8lNser3sjuO7vcjMPwIxr8fZ+3R1uFJp3bexGIrWVWsEfwDxH1
o+fOGqzu2k6rvV5W+5oEvypvtuhNEF/6zTazoVrSpmVNuanxh0/jowDPajkP5fQyNeC5yhGy4TfL
ApgTNDxie5/PRrigoqtXI7seNhb1GQNhcLjP2/covpjDNE9hZ1Mciw/HO8QGZ+B0FTKCN+BvooqQ
3YOLvaqwDPuExGIjW3hKu8VFsG7G4rG077+eXufF9Isrn26QOiNStTLGQTFSUMzrhr3FvQ+ODM3r
hWX9tOD+Z6X4v7/ROtnPSGz0zZRwpTwpkV+TG4zgAMrdf7IgfbjMyZ5lVELTKgEn8vjevOHg2BfW
o789MF4H+YEEe7GpPDnwKlARzcKKWMblTaG6irpuvX1YXth5ib8t4uRpUI5hYeWserLoDVCm+lJw
uFKn0RUKTBWhuAnfiWY2ry1GmkhS4RTDqiUeBST0qh5oJrPxHwmzcixyHUPCW/n6ZuDrCCGkUX52
Zbq1J4B+KGU8jQgEuNox8TXGtK4jda2X9lLPiVzIAgysUCys7wgMrjrsrph8FzDpFxFlVRvgIjrv
hTCPgzeuHefRD+9Uh2N9OBw6yNCyb9zBtNyKvapWXSnFt5rTFC30LNL3puO2NiefGuRT31454uh7
2DRth2qAuugCMcvYQezH/91Q+v/Fpwt9T53x/78Xnx6DX/9n8RYQWF5/bH/O/9G/60+STiZFIk0i
vOJMbAn+0b/rT7b6L9M26Yk6hlANYPt8Kv+uP+nyXzplFpU08TkNgqng391PXf0XBUaVf586hcVs
Z/yT6tNZFIFK/47Ch1R1x6Q4cBpFZRaiq6Ho5Bvd6F4jZCL7IOsQ9aZafYzTetr7gWEu5r1L0OJy
K328iwJew45sMXvRc7QBTq8t/IbiFRMzkIwUs82HJ/qXktOf88rHKXa+SRQ1kobZXIs7rZM0AOeq
0cJOVlkFomiCdNykLGk6mU54JC/q0JTsTEmIZRvTtDbmJjGwGU3WRdaVxGMXBuih/D6dQhX/qabv
LtyfcbIEcH8W5Tt4hpZBzXDuVX88qudROnJFLdsohdcveUTtAuz1Wo8c47sS69m6ChIgQYI9rGqP
EA6jOfgZiuARX325C7P2grrjdO7jhmi208xEC4Tv7bSmSIpxOyIZzzZBpefswccfaaLeerNo3dbL
feCR8/71Mzid1OcrGoieTJszDMWs+ZTzoVoBxB9/cw5AZFI1uZHWLkk8XBLBWrfzS4lXf70W8hXO
SlhJKMJ+vhYIh6IkbDndkA5vreugBrfo33hi1HnNnrzwy+ZP99MCz6fBcjUfzZAJiDOZSa/DUWv0
LN3Yf4JPDG/246lPapFS/uk6dVtwHHWiNnYDVUBr0xQQiQWerBHTelHwl7D2G9oZsj1ME0I1VY4E
OCttc+grwCAshVvkJdkRedp4od2szXuCz58ON0+J2nCo1+roJT4/q0EmQ2sJDlW+Zd/WEMiAxQQY
k2mBTHoDTF4U1yPA9js9fLIazDf0fdP112Njfh+f7sFQNdPSwGJqFmXc0/BmHmpuK1nP2AjGYqWi
5hzGlByDZpvLbgemz1804NguvLezUTJflehsJHhc/OyjNM0ibvHRpXDM6Fi2YWmQqlXvhyRXV1rS
BBd+5F8uh0iBHgNfno1x/eQDyBrTjzTbTzaSkMOFmj/RpZSL2tuUtbz0Us9GpEGCIWpTphpB9cCZ
7+XDx2ZYtpPFIPI2rRhBExSIzxTvMEXlLRBZ+oUztkFrflmNOKZN/Vo5Ia1kj3jOr9/rWTy5yn3w
/aHSMYw5J+jkQwS00NS2mcSbNDeo7UVrvXLWIn3rQwNHbPA8CmQ0DW36Mfyeh8G7Ufa3ymQSDBO+
fH0r50+fxdUiy1anmn7eKchaJOSEdyToTygGNITrLErFSG+HEtOunvi/vr7cXJP5PKLx8BK5N2eR
8rKNeUH48AKA2pithAq2gdQeeHszTde9cQjN6jCEkRtHziM48AurzPlXxDUdZnXpWLDTjJOXbvYV
DrGpiTZRGN9UYThrELaQSX/Grf89jMUPIzV+/POfKQmunn8kw/qP9PnDz2yJehZVja6/l9nzgB7C
+V3G6Q0Uv3tNnfnGdO/9SbnwLs8WL2OOh6RmSuqqhnnm5EuiPOTjZILlQJL5EmqDZgIyh0uzjPX6
1Smf/vFvlMTXsdGCPyuMsx5TYViR46Cyd9RiDZOewevHOGSNXdZBZB/DX2FBoz6ZMKd9feU/b+xk
FNkIgJgu+K3MUicnFA0HDmGR0t9IRE5LDhEU8A+mXokrQN5Nn+HlzEflMGg/CENKYD1rzp1dvRph
7FOdU8pjHR+c2mtdBcfKy9i066G7RcpgN+m1OZT1UY6jt0rzQt3omXj3zDn/tff1mygRV4o1U1pR
QLhKYWycchSvzSiObe5ttTiFcmUjIfn6B599NZJAZ0fMKd+cyBjHn78aq5v8CS5XtYFMUlHmiiD3
9MkNCmNlMxTZFZh6RB1JecufceHSZ2Pq86VPd5CFXitpoHjlBrmDbqCHIaqg5Oy4vJWGd2G7ejYX
cS36iMyMNEzOM0TDuq8LMVJ8Eb29jxWKKSDmo7Dbh96FCXjuT3+eh7iUsEwiLecekXYaV6qE44hk
oy95v+oLPdgXvB0QQ+Cdp2bqpp4EK188KJRKF4WsH2wF3Au2HZwi2ID7KSOLU1/l9QvLM0UcKiWm
EmPyS6DYEwH0XjYDJuG632ocn03kHIHWI66wujcNqBIJV/ncvcCToFnT3ddj5XzPP/+0eb9FMYcV
5rRKEEHqJKUoBz02ksKTlxQFi8HZkHQFHqZ8AP+KITLwokVHHHU1dNgKlb03gxTHSHszPAKBQAAR
sZvwWX19b/ME9Om75dZskzlKlyZo8/nU9nH2H2sCVoiUKjb0JDlpR6mLJU7/p/sJLjIfC4VNlx1E
4cks2NrWiFvHKHBKFe/SQ9MkMsqVSQSrdSi+f/2LzpqN6hxEh2zF0EyDv5y2bbvKGms1LLiajepG
4FR2EBEKQQUdFh2lC1sSI+pnyVahopj2/pWFO5HdrQ7X7tKm9S/zBIoNSjbILhBGnC47llH0IzX6
clNLMJb9XA8WcBxWtTbdtHXzmulw/6fQ2WlO+/D1g/jzWE/eLUIRTtgcr5mlTqtGqVVoqiL0YqPO
K08HmACrYrXyElmtmsAmE8q+bkjFXZee8t2kKryICuAvBE75hkbsfFkGK8sLvUUDPGzhde1z3vjb
OiaGY8qMYh/7ibkFDLIzSGNYNsOFz+Ysk5ctCZtQTio6uyHnbGsYpEFWJFJmm8Gh4Im9b9HHxMC3
28EnGUhrILA2uf0kvMrap8kcU0b2oql2Sw1E0Yzhujd7yEMT3FiEqal6yENdLuSsOe2N6sJMeTYr
zzfL0Oas6phELp98SIbXqQpktGxjjY65NFLzmE+Z26fJziyNKy8AlvL16/0zjj+9XnZs1FU4r/OK
nbMdq5zamtM2RpRpDNwytpK7HjuZmqvpyjE5AfkKxmwCOF0NcyaB4MT4oTAwC9I2oRrpy7gpvoVa
h5868hd1C7s2QfgpyjfO9VvV6RaahRfCGMYdaOkbBgroGgHaNX+UVnMkfs+1tGyr99q1SdKBNopV
XBG4gkGr2cUauEidWp4z0GFSLCSyGDH1haM4A5T2O77GZRcXmE1b5duMqzAC77cxmoeemoxG1FCr
qE/TpOLFLMnrVDrvGgYQjM0WX2JqeRcmqPPFh30LpSPmCyoNUj0VKKSV1deNZeYbs9A2ua5fOfDk
aLmw2DBlXCUJ4GQnjmPatXiuMTASYTqyVPVGg211eokA4a6diIh4ZzxGqVrAiRY3GAixlxBFCJsW
VBjm8jb19nX73CHyqLpZFwhrPyxUCeQ0fkwhB0D0rVT365FyfnCex6b8s/slSc7886F92Psid49Q
KgAuGL2XpC+uYYlH4JSMVdpx3LJbheh6XV160txGNq0sxyv+g68DIRKbftTpFh/I52XGIqElqDTu
QMl9AyIFn67fK7dwf35mkpBdEPuXzIzn6wC/2hEGf8FNhlzoZEs6qDUsMhwim4CQoEVLFB9Yveig
C16S9gJsDMgmbTbOnutKk3smGdydXfZMWND2wgvQT1dZTpWcLZn/qa053NHnny+pJZCvPGYbP6Pj
qahyE+jknRGnZHu/R5sQ4rx5y6LMhS24NZMbs/FuL9zC2UI03wLrolDZYnH0muevD2MA8nfLetln
m4J9hll2v/QhBAjvg5DU2+qQhM1Da5MDZcAYyUXnr5xXzxpf4pFXVcpJLgZ/7FaO89sJ2C4Z5IcT
DD9dmNP+MonOhR2T84tGg/D0lXVgr5opHrKN7oG1YRw+JQEVnsAyjvMrUnJx/PqxnO1veSofL3gy
LsNuGqBjcUFZ3NEn2orK2M6gB3OcNv/JlQzbskxWYkrln59/YkblYAVcqd2QpkmuC3gsIfzfyYUz
oPa3sUaNmSVodhZRPvl8IWEklawUPjULyFtXOQeRIEbGcovV1gzVDTlytwgHtVVl228EmS6GXFy6
h7NdJY+VCjJnUN4hm96TT481K5IVzkcyAUS4DqxdiTl3PvrGkjgK1baJZSvrfKNkAKoLNp5t9yuK
w+iqAte75KCoXZh//nZDHL919C9oI88OF0FrWUWuhSDb9NSYSZNvccnc/vUrPrOusmGhXDyLBfnJ
8/j9/Oh9SdC0qSmQpz2EAmYQbNSoWii+fhz50IAfHJzOCokgXivV+P71xY35mZ5sBwyOT2wzsZjx
G08u3gEZirOCOnnTfSNkM95ETlMsLce5ddIcbgBNQHt4bzWxj8N5KvTUlyK8sXVkbcJAoDCrURkM
jfNNhX23aMmOvar7ux7I4eQrT74jn+i8YzrVgEX504seQKUkDmslsuCbgu7nQnKz9bffgwCT/R/2
sbMqfJMHGrVxh4eJsIwmf8DJqaoenEIZL723+dGcPTphzsZ3XcPpfDJcJ7vg8/Rkuuk0Voo0vh4S
9LGi9/mbzmq2eu0te9N5anF7Y4eYXmzkimMC//7rd3i+Y7eZ+6Bhzd01RzuzblUqQDRFBOmGXFbM
1mrNnIxE2oo9sLvmz8qWYO67BpQrwjcQ8IvRsxEcTu8WABLMStPLqOk0ZfOOqDIdgqmqpMnSbrxt
x/nZmSm30iFSwaLaX6YXthl/WWFMbe7AMcdx0jttv5G8YVYQ4YC4KTg8CiBGyyKOd8IYn8dk54zD
UtG760iL5IXd29++O8rxGhMOR1iT2KPP3x0E7xFCkEjYXXDuJ6oZBmNG3FBm/ChD71Zt5Evafsun
+4mkpwszi3ZWy5zfGdMdYjDaemdKPs8iPW1Oht1wcD4OmeIqmn6Te8HBp/KAZPN96F4QCQAgs/cA
7R5ojICFdmBGDE5gbIVRessJJazT3RnTdOmU8Pdn8+H2TlY4LzDQzhAKQZ7Zvaim6z/znpJggSv7
u0J31iOKLP0a8tClt2Kcf1VsNVmFZvPB3Bj+/FYqgErs+2XCetc8GNAAPbMhMyO3gj1EErozSwVS
n2t1KfaZRHM1X3Wrqd8pUXVp+2mcTybEU1sWBRgK/CrV2M/3QhI5IV59kWxq2CK9p7tW0GGcH7q3
bqxJlSSSoB+GpTWSkKn0mrXniOPqIPkh/dxm7U02vNml/Km1qRsF93DPH+H/v7N8caCCmoWxPoQJ
h7MQzRu65rVPsu3SFr4Bqq5+U8zyYdAqIkKc4E6lKLsg0eGp735fmD7Ot0/8SspMvG5MyJp58sSn
se2kkNgtYCqDC5QO6JyATy+pHodYv/Uquc7rOnG7OPmuTtYrb8FY1Jq9N1J2eZkun6QOybw0CNlh
8zcH2i4G1WdFrviYaR6Svsh/bB6bWi8w465LBflhbvcXqubnzRjMuPwKmxfF/6FC9fl1Ca6etLnA
NxIhBCNlplpODrfgx/rjgD2jKIq913U3rZat84aOOEy6aRgeSRRhKdOh1H79ZE1xvrrSeUbmw7aK
yVn+kZZ/2D7blpc4fYcO0Wyu5lG/y0MgyyaJ6BlZ14UGJr2EstnxHe2tGUVcURmpjEXSWxYAfryA
Vp65iY/u0stbsjaIebfhXkF17zchhzMXdm+5CmzPxOllY/AbQf4KK9kSwRc8EiMYgdNraPgfxghA
PNldAv4xWU7qrRKinnLaXerZmybz+iPBVt+TxrFWsD4fgwiiamurr2mjxkRsyLuoan2X7Sj57530
aHg5PyFj4YkNFZOqgOqR6kpNGbTQuC6aulyAgLB3nbk2TX2unCnR0lOCej1CsOOgQJQQGdpdqh65
m5VnvkzGMdCdDHq/8yP3+99a7r/3HriYHunBnlBA0q4t+41Jie5peq81c46wP3Rujr1jheSUNKqa
bK+prME1B0p1LO1+03iI7Fl0o9mSN7JhaZrnuktvSZwt3DJou7WMLbx0g/2D+dheNE3l7Xob8JRf
hdaddBrrDoQJhECXhWFTkljzJnrSua5bjJQgtbN9OJhA/XpvNyHSOA7G0K8bFSVofz3Y3XeTnLIV
cibQWGnjbbyw+aZFwW0kmcpja/A3Ga138neaxSS7X56nfOuI2IJdyzo8ifEKQLtDqr0gnmk8SlO5
r4GokJs7GUudRHqJvh+OmE/KeVUd09YG0hcZBMPlgN5JDYY/tOJ7Rdgv9EOAvAq5ZawxyiZQddpI
y07K36nagkuUMPpGG1Fd41U7csWMhRMCZ3eq8lEoarkkAswjGuh7P6ZkflDwW8cWzde0uw6hcq+z
EKaS1sH50gqQfTWZrnmyxHgDbjOX/lpsR4+KsWFmD6Ef0lGrR3+Njvp7pxbs4MvXmoAiUK6SpDf1
OiDkKn+r52SACqCNWtrVlbS+TwoDAkrgtmQKiRQNrWFn2SvH14Wr6Lq+jVxW+26rlTV4cJt2UmUD
RiAPBdZYuU5VedOq9EDaXmGhNxl33fOUUJlUwy3BltdmTOKroBK8Vlpl01sIORi9x8FXCJzXg40S
NttCN98b0L72ND14NsrnsvklcuS1uHO/+YH2Qws0HY6vPy6yjKqJvhCLMHOqZ9mRztxneHn50NOV
PwTWlme56nTyaobW3MSxTB/pHg1IJ5kqjXh4GQ2Z7h3aq8vIJBibii3Bapk+7MNmgEFCWBMoADjk
Qyr3zaQvxyqx18NzOZH/h+Fq06JGYiyKV1v2MY7w4YooFhCd/RC6RtetsoDVNfeiV6DevltwArjy
aTnw0jrfRLEutGDXhoTX9zLx1nGRsnPMktekmVbqbHXPnBI0ThA5K6H7/i4qceDmZHqSc4lGuyUE
iZDQyfKURVfa9gbHq1x6ETkwpFS/gRXtXY8C27orKihwzT0uIutQh4oGRBO/cIixZBVa3qsXtDQG
4zC86ePgQP/bpTgNpVqsQR+T+OEN1X4yzJehIcpR1SENDR1Jii0TQKVV28Ex21WuzhG1GnFKPXWl
hSKQbttSJxg5oR6ppvd18gR3hlT3JICh3VnmsaPa5jbxuEglCb5BHnfrfGR2rVLDX6cZUVAtagoA
eg5jJO4fAlzMa/J6oM6K1i0ar1nFxM9uVFQvx77V5NJpHWfdprp0e+KOFVV56sMYuI9v49efdGT1
trpNaWRSf0AGGcp2WUAZ8rNMXnfVL8VOVriYc6cQC1830pU3w7nDsXrRKKcv/Nq/zsCqYczivxtI
nSvKn17hJi2R5p4/wfZoiUL2Kd/VmIGbgsr2NEcC+BBv1tEP24NUZHSyX9dx6bnQ6+7NAiE+K4jN
eQ4ViVCeHbabXjj9rvBM0/werE0QOjlI/Mb43heoWNhRtcdQmPgiVcj1qRMWh9ouBJhQo/wW+9oN
QRvpe56rd07XLEKC1zvygtysZFIzusYtVa3fxEjNyKQx+a75OCsQ7+A1ak4p1JgjM+9fEzTkEuqA
EkMcriZA+lGMqV9oOQmlCtODlJSqgfcRFnFwjKx+tZPpvgZGCWEuv1eIXsddED4ORl1e06KuXIea
H5wnJqu6MmFhJ0SzoRgjwNEzfQj/5VpEk7cjeSx6nlp4R9QkrtUWIoUtiUrNwhzPXY4/fzT1aE3S
ZLDVDO+x7tOD1XTZJrFH4ApKh/shIclFH+Xq6x2HM+/LP51JHaoJJlgYifMJBfNc0fiw4dDtElC7
yoJmtBEV9NI/2H5I+mwg03Wisn8rHMop3RisR2AGJilHWAopqhePQovinVR7AG5pjNE0ssXWkECe
1PYX7HKS5EsVcEFKPkeL16LX4zuWt2LJhETOrvfk9ULlzQfjYtCGfYYmvjGV4L5s+pU3BAo01yC9
DvxoHWflqzKQxRaYhMMKj6tPMxo9Vd7aGVcKENBZIKXLQEpMkp5/RQd/wIyAtTnZUsTotqKAj99P
Q7vropfGr5JDHOMvITEnWpL+cWXouXLtJ8oNTE0oVWZ28KWtbCYIpeA6+n7R6zp5h/rAGqiUP0Pf
xFCSyvewsI6cF7tt0WrqotAFHCcVi5rHv1225U/RQ6af4u4lH9pwo4zqJhn1b+nkcBYhFWE/Sb5k
AW5Eg+q+jZJjHD6SRmBc+fD0RVYNF173eYvY1pGsCkTeBIHr2LU+v24yzyOj9IdkYw14PM02gz2p
G+XNqBBNOBj9REqIOOqcqleGJParNxJma/gEeUVKriOVFaGBUN6rglDVShOX7m8ebp+Go03fVsMz
ibZkJrOdVJcw5Fh2WVBVCmmdLdJkr3dU8mJZ3ytsjyZtQPHdUplx+v5FsQgc1CeCQrxfbQ3bA0fH
xQ35+f3QrTacWUeL3Pe0YZOVAlFJa0WbTBFvsumVa0uN2lXmKd3WL4tdwZzpTnkm1iLXbjuz/saH
s4XBSCRJNFPNHKgVUR4xqIZnwuJI67IjlTQO7DFqrS59u4ldteF8ZEKeLRrqpHYs/Wuz9bI5NGdD
TpQHLMPaRIP5w0obe+mMtEM1p181ffpQAuzodUIbrJ4Gr5PZmUvZT+9vCWfQkpwAp7wa903gvEf4
VJ6nOQLz6xnkL4coNNXsMWhLqgg41PlM/HEGCTtE9Foebfg6ENn0Et5uXvyqDKaJzGgNxj9K3qjm
7BFou9EsiS/ykxWRhRZtQKbdgEPyhQrXHxTb53FEFwLdFzeFF56KzeebohDSy3oEgqcwnUHYa9ap
Kcx9qMKp7fBjbhSPmrATenuwn/a67wJ4xAHGuNAb8+skKPLr0eAYn3q/h1AhXoaw8QaaAL1Hi5W4
tl6jTKrboG9dK2kEeUeBseGFOI+iIW28G7qd3Y71sRMsn2bVPkvmI2GB9CUaYiF9Et7JHNSXSAN+
AVbH++cMxLwN03MrOv2q6kBUgsuNHmRd/G6sI9zJ4XW0cOrlZXkL2c9ZtNJuFpXeztuGfhOpSoJB
CpEQjXMA83Z0rxOlVJdBsdF0qhFfv/WzEgDgRCT4EA0QdSCwOzk5J+qkTlFXDG6Eo9zsu3JOk/nG
trBbwW/N9Pbb19c7ry9xQRqmdDXQFVsUvz+/UC0LVCu208EFhQTHFJujHo7fvZw0BBkQMG+MIRvu
riNRhR2Cbpj3X9/AWdWR66PUNnW0Z6hMTmsepVPFXgyglpW6aHdmp3rshOkYg+wZ6vAe/F98wIHn
L0ptvPv60meVv/nSclZF8bTRR5yU1kq1JLsgbweclaSFYFUk4ZCg23D8xpFR3SG7IQLIuFAbOZuI
uSjfNB3/+bqaMw+AD1+172uV1ZnV4DpWla30ikC+QpTaP57v/1wGl9ustIaueDJ5oNzzW9VkHEnC
n1cUaspdW0HqaEzChyIaeDvfn/bIgpuFNaTgXfHH+Sm5ikOq33Rj7zaOuFSn/8tPx8eOUwQ7s0Py
wck91Xpb12YdDO6At3o5DFG4nGT9/vVLPZfI0yueOSmYpbW5i3bygLF66yWA4YG4+P4KLuhP9lNE
neo1BVsyYx/IJSLU50HzPWvjxQCbReNvtMQw3NhkL+QVve+OaM0CX9BO9oJrbVoWTTY8IlMhLLYA
pwrg7O3ru/7LZy94TcieNErwnIs+jwpzIMOzqZTerRjlg6LgwkXwSgGpfNdziGG5Qvbp15f8y4eH
XA/FtkVlFfXYyegnOYPybTT0rjIJwAjhq5mGKERa8RAmrpq94JbGrZunl0Aq+hl1TgPRZwr28QxO
WomnU47g9KgaPRWDgV1tVFuLtCCnzUjB0lZzHWTCUtiSsLXoSEjFPxy8lW097UrhvCQcW8EmDOjd
SJi7jgI/dEej5ggmlOxQTMlzPQ3GwkZ58jQmecKyQnkFrkfMQcwMd3XkVISy+weqj96tPbFSEGpj
KZr6wuBY+lrNNxkiqWqMllzKND7QVSaSUtWGNf7nYUXoGkkfth4tEm/IvycTu2yaJEqmjTcFm9n7
8amYs9BIbmGzTLY6Yc0x80hFKq4loKw15gT+tiQ3wvNgmCoqKAq7VavbrHFQptSDtQ5YyxeDZ+uP
XvrD8OMI/qNvu3Ezdcvc7PODkjl7CsH6O8jWb+VobBMZoWb3C7kVeIoWlTDuG3S6V2qlyyvTcNYh
BVlXqwy6/1iAmjzyjwW6lx0UA0jeAcu5Vfb7wuRw5WXT0UeNthvKyaNI9A6nnmRz5oxVTJbNUo20
aTv07Ky09jYcOb9lHIHWJMopu5x4UiUfllmde4Rux09mxxKcea1BokJ3FztdsVPVdOvEFV5D3NpW
Yd86vWCbj18K+yJpYqTdlPF435ZE/qpWfzcQO7TxHcJtsNEekx5cmEPo7HY+xizMhOKYKPPvFpHp
+B2b77qdZiunUC03qcUzjDUyNcgNr2xiJpaQ6iYgs7zHMq31vQwooVybSdHd+5q382tydElrISvQ
6qn8Bx3+8dHcFcjCgAfyvzotluwR+D50QelvEomrZ/ORRLbDNutVgobCaQteG3HzKHe6UuC6qYxN
WKU2f6iSb+e0MYMi8VGFeKgFirEURKftmLCWCWFf/8XZmTXHiWxd+xcRwZxwW1DUqFm2Jd8QkmUz
D8kMv/590Pku2qUOKfq7OH2iO7pdBQWZO/de61kbp8ZH2yLOsxwCkwedOIyC1K1vxRAfKAeyozMK
gpQFad/RlejihGOGnXp6fG4zOjTx7IYHIx//pFaon5y0T24dm0SHtDQA8BWmESzflJSaLGuXYaOv
YSAktXyPu3y5U/SrIbMxqtHw2BIPpfzQH2RRj6cwBTSfZeSzKcttrBHCMNoamZCiRwcJYiXNpbIT
I3pMc5wPPY/2ONrhwX4gRpTaYUqGHV1O8rcr88xRXO5Khp06vtuNq02/JqfTj3OkJVcGXlSs5xTY
wqGzMJSEfBe23C34DbZ6YvJ0h3W5hcDQqXH4HDfNQR9dpghuaBO3QnvZEQS00lZtvcYi6TwbJc3i
JaaHVRD5lsronneYJjv1hDfl2ZULMapMjPhEi/vW7e3qFkJ8X8kSXoTQ912jkkhShruhmxjcJm7P
aTxlo1hQ4WfRvNwVjR1uO6wQPmOExlMQUPGdzDMlb3JFQLuZWvEB7KO2DbUO1uPsmrvmq5Lig3gf
KxVkkNXOBAwLj9XF7tHkyzC5o5BB2vd7JEp0GGiSRfgWHvoUi79FZkTtxL/CuTiLJUm38WhMVwhA
dqqyTZJWeZhVC4+lZlP45mMVUPrTy8pebaJrdm1t0TydIng1ICo2yzIsR+Iv6sBAfcU20n3nRE4A
XqPsEzyE207p7G2TPEVOf22mJHslU/Mio+7n5/vXZfW2XjQ2CRSUiDWZN11cdGJkxYwmVwbl40wK
xyYuJt4c9CyIJhmdJKNSr+lXzVeV1QetIR+Mmcvi/5jVrVbav/fqrAAzkhu1pDs9PI1NwSLOJIjl
Zn7SnAnTWqjs3MkudwODBdnqcpevgoxqJJ5PWZx7NwwfInauzWQztVPbklqwSO6xeoSebndyb0QW
raGyJFBCqk7Q1W1g2D9dYBsACxJwE+p8NnujIxQ0BrE2jua2LMkxm62I9IU4FwAbyBy0R016mSLy
gAITaH0n4nNtfGvIvkglB8k+D38TA3Z2E1P9TmLIUQz2i2Pkw3Vlu9PZGk1atqwfvXR2eY/gKBLR
HCgK8Kp2cu/rwjYAdxX3fahOe7xvu5bgD7bQagQfG2bHpF52aiMbLx2hubZhmGCfQbzq1ONWmWLa
oqH7mqqzA/YUeKxrE+ejgqxwwcdxwNWjLVStW70Jfwx2dT9b6IdrqeNYzaptww9wbxJHtBnQUpEe
SxHBc3kOHRUESHwsmdEmTGQOvaX0QQW+xDebY0UXWOCEcxd47nqWM5wymRqZwbQY1W42WHots5Ye
cuVxF4Pj2ZIS9YMmtO2FLt35xhxvjGLuD25zUEm4xrkfLM6fuWDqnCUul1XNV8ZQ300Zl9fQnruy
CO8LSjUm4464VNqSh8xoG39QzG8IdGCLdtScY/uwhKVz+PwFuZyZE+gNOAi9KH64tdxey/F/nDTK
mJM8k0tiV+w63C5r6KQqh1enj7+ypV6+iu+fhP11hWQ7zOcvPqnT2QUy9MVBlMs/KF4UTo0syXaJ
QPhZjTdLr3whLvrQHFk/ci0f6bCuds73ftw/Li4T4SBTHonAICvbz6OR/iaSEU71YFIiuJq0ybGj
9J45iWzrKhXCaeJllVlOweCoh1L/6uDxL3pVTMfUs6ulCMY4Zvi/7jeJ0jVHbPJRxj5FlOn07j7X
+3vascvBRTCwH8vlTx07t91i5mQN2+ammSdl17jqfVjjzvz85/8XzQQOCnx6hg3fAnn0xQLJY1ar
TW/Eu9ROqntqrwopGyk4yBeBMrYRUKKciGl7NPfmXHfX0EoYCDftXU9I8X4cxOTVST0jehhBHjaD
+SjMJNsW6VnKUN2YLXytRSGuHt5Dsy8Jdn9gIMo8yO1PebYSkEGrPYaiTe6KSvUma27O+jo9pGB+
dcdGnpuYd8+ACPXFGv3xDOhw6ateGk0YsvDLp8OxwxQhBZE6hV69SksZd+UCAAcMDxtVrXhZ2+nM
3DUmt0V7ss24/j5EVEC9Yl2RE3Fm/sF8w1ESurZE4qUqA3+dpcKJtPtYjcvbIdTu8sZJHz//zd7b
sBftNZp+lgN8EwzCB383RyOraDXSIDPJ2LG04jusR16z6iRYmYOpH3ovrKentBHH1kWQVDjfGCx/
+/xrXK4cCGw4pPMIo4EEQHnp6e0yS1fEWGS7EBWM1nIuad3s4CzOF5/zfha/vFx6IYh61lUDluff
r4y5RIMetnSB+cjryGKjwbb+5FTaN8UanxYrp2rWiBPUGfHUDnliM8SdLSUBbOJp9LOBhEgEC8JY
TWUW/SvJ611qYquK4VFhyIi9CIFPj2kGkyxBvgRtaK5ya1bJtmc8tOk1pKqWVt3L9zkXZjKDO4yI
LyV0aNhLLU7Wou32v99fzkSrYQvXln6pZiogny/8gimSswFF1eR+Q290nFeF0ecf9C/OAYxhvP+s
AKtN95IGwSLDqRIc1i6q5+6hmnDpVlv0oTdWdBBsuxs2vsBYcDUlcmWZR1XzX9sMPEv0n1SVol1l
i7joLxKP2yeajlWYsNAXa5EUoNlrDQCgXkLitdBbOSmZnSYeki+u/UNPZf1knikdyTaDj0tjdCHD
tueEn+4GCnKCByNPCoSzoHdIFqSGsNLs3DAQ3xJQv9MMhh8kbylp8eCOIYnH7oumIOqPkmhni+gr
/+mH3YLykZ4+qxCiRxXc7sV9keh3U4beMshT4sKzvpmRoJmOH6nKITEzIKJ1CoULOpUldQoqYiSj
eDmmUfrdndX95/fq/Tn454v4/m1ozqHWpW+GZPfvFzGWVsNWO8hgZExE7Bszt0X/TT7xm0iTo1JW
ANckklaj1mIOMHa0VwrnJhpQqNVj+8KOSmjaxmiUJ/JDf2Vz+NDVIxPNmNA2jpRR3sSYJ8Pbsqh/
TKEg41JTHlymuly+/O3Ey1MXkwJtiOqUdQwDhcFJQ5iMaJrsSU2qlywuDU/9YcvY9OYUKZnaJk+W
GMKbtGYITnR1WRBjbXaHQu/eMHK/xW366CwxCY5ZdMw0SurP79k66fjsll2sXcUQdl1tc/6YajRB
k+G140bNoltZxc+ff9KHHv37r7PqAi20bzw263r9j2KHyQ+907KUQRyJXwWTL8gi3B7OVf5gkxqs
J9Bj9UzZ9gMMj9Hpvng81ku5vFS01bg60F8SUnXxrLaJO7hLEsk1M42eIO20tevwUijGnWILnhct
Qt4VPdrMYz6/9MudiCvHBMo+aAjig3k6/75yJPiSg2VTBWEsac226gFdijeS7Xj4/IPes7AurhH4
KHgBploUl87Fqc4ei4aZrKyCopA3spm/6VX6XFkD6YOJHXmD0XnI2XvYRLZCMuxdtzYvw4XsxM69
pn/oy5m5ZK5rFcnR1i3rvrOeheYvVvQPiG7uCHoCVIxUsAgaL4EzNSoTnjtRBrZob3X0IWYDBdhN
m70DGneDf6w5L7G10YhdbaMYqV9OmqxV0KpCVv48Kc58YCa9VemLcimvFhBdf16y8UTrJC8M/a6J
EPC1aTQdVqe1qW3/452GLa3yPzTXKxEWtfnfv2lT5nXUuTNywaYlJ9vO36JyPZhV9nEC3eOzL88e
zT3zdqG4vXXS+Lp3V9FrvNOtlyKr0LoU0t5DeNJvBFbXG6erd/QFv3wmLneQ9ZuuYlxcuLiftcsd
BAWrVM20HIJcU49Wa1WEc1hmoLUsQsl2crLxdsqa+yXqf8ghIy8wsXcwSQEb0TVevZIq0iSSOpD8
THb4H0N1/vflmBEyLnAZHVy8lDUKjS6ktxZE1Vz6dL80X07Djy9+rPWx/+dr8f5D0WdZddcCLvzF
j+VoEYDEAa5DtXYYnKl/m0nxptkS3rZZ/LuzlF09JzcRp+zRRA9ay+n+i6+wXsjlV8AFbpDtA8QA
f8zfz4uWGJFkTeyDlbpy5/a0wl0HI0sdqvRg25yOgLhNujYiF4MO4hSWyRcv3YeyfL0LzClMBqQo
FrAo/P0V0sKO6mZc+kDMxp05t4iUKz6czMBT05q5t6Ao3hC4nfj5nELaaQZrZxU/hDFnX7w9H442
718FrJWJE5NG7OXwRB3RzOp10wdlMmorGQGtWVYR9hmqxW7qlFfdpaJrEbiSqKxv4sRozkap7Ts9
uktN3FxaXf3WDIQXpJkUVb6gOaQ9Tzx8vWuk3HaLQjoOZcsXX/xf7+F7JwIzAb2Cy1qfYPQikVbK
k4SokHCfkts24l6OVdqzS3UlNZdMDZcmXh+fUm/sLeNKiXjWPn+c1l7ExdPEL4kyizwFTuuX62fn
NsqCELAL8DfAfCLrr1aC/5+PeD93vpd3FxqJXiy4VlXmW2k+vGYYNLvW/IIKvT7zF1fBo0g2E1yC
9SRx8U6QlSMtrXXIVzeLKydJ240+6ecyLA7N1G4HezjjVfxiL16/9sVnrhRABE62yWpwuRdnQkRs
PVQBfeYg7COlUB18IwFFLWTxxRv3L78SewMdNhM7Pqaui32/bpRsYobYBulU/lHk8o2pR/rFk/Dx
evARwiN7r2jsD2wfa1TipKAGBciZejhv06Do0LJSiUe+2s/uF6Ssjz8ZH8duAh/FtmgUXTwVMaGE
7YDuOsgz54Ux3ylpXC9XjG2yxhoXyYhEW0Nw9PmzyLD/w8+mWdhWGYbTC0T/tW5y/ygepZq6BfOK
OkBDDjw0TCHylqb0JzSPmp0TOL0QfhCFeTCKGnGw68BzzZZ9WuawpQsys8jyVXdLxrypwB1R6QNB
S72w8WWP9whFqPwToPsNNknR5raHTxRedtgW+6hSgsnUlUeNAQGcOuHBUnJ9NezUm8bNl8MQNW/p
0DQ3vQi9prMWRqZudZ1y5nIV5SoBY4tfr4+8YirauyrSyHZTvilZaN8tU2UGhRLeTzOBDuqkjD7h
PXyXKH2YekIBjL5+QF85B73W7SarLE9TnzoHRW02OpZO34yU8C4kVujYzeUjRddjHulbAk8MUimM
dBs2YXzu4+HkFqZ65VSJduX2jMSXeLJfF0t5M+h7eqNLYRg6+a6JIzTNoUjwDilGMHR8TqLFT2Nl
FKTcOzdZAa85dJt6j7uBFpQaR4FGGqUXtfBUoxE7Fd+PpplKaGkHUUbPFennpDlvmN7eKJ0ld+/d
4tayN63u3KvFMB5TV1mBB6i/B6rAVbUDBA3hnByuZeIDIn4ZTNO3qVkz0k03ouG3sWN2h6KNX2cj
JOCXQVtQKzHkkBH+LVxYzr7Ku6zL7+pBw18MiX1xotqH+ABAEGkchiJSsjF6dMcSZDtUcG5AKske
0+Pvk8lQdTFcEpSyId43epARgsvNwy1BMuwdZ5mgMdllwqrON0qmSTyRifBLm/s2j8PyYKCYJSh6
9Bg24JdQ3YMa5dl+1jgEa055rdVSuekVsNaZrT9B0VjT1mSL9G0ggwYF19zv8J3nnvadyDmiU/vo
JlVA6ba51HEPFNU1kbPXWUTgYWvlxllhK1TLXdHZTIpT3QeChfq2cypkdfzhQ1nfTn3Y7SPXHP0C
we9VRLL83nBoEbXW47J0yr2x0GBt3OxHmquaV4HB8jWrvKswvwc159FyMKJbNQ/knNheB1HvVrDv
2iNmADyxE1HgIdIEDpUwdVJJRjuq7abT5SHSs/622eY/Mzc6p2ZcHBjhaZuOCfnGibr00OuoDHqU
COOin4iN+f35EvJxnYQliAYRXatFL0VcrMVYvFwZgW0MNAd/kTuHr3V73TvdsZmr2//8UTQhqOOo
temNXG4xY1iUgESYWLHQPIkZH9hg7E1SInjonj7/KGB8HxZGTk+s63RbOVd/SFaohV23LEpJ0EJD
hfJef0sxlm+FVURkLcrIg2kOrl7Ue9Ue/djq1GAsRxoNcBea0H41jRK9lIVAxh1zY1vWP6vJ1vax
WhJ7N84DT7VsTq6Z/bTGvDsufT/6eZdrvPpkj+WJAzjWXROlQc6HKaqFPGF+pg5SAROr/ayZ6TtG
q6KICCsypSu8JUX3RyrJ2zyj98/sjol7TGaeAdMeAJIZ8Z1oxfnanIZ+Y8hnncRDb1yD8sZR9+kl
MY0vFTUAELlRG+s1q6soGIrsNkI5s0HB7wS2+oxu+m2m0GWx0MagUNujgidjiz/mrhaAR9SWoDob
tPqU6pvMyKk5ZPy7T+2bIsLLN3W1e14MC8q5b6P/xCAKdqYeSX9yssIOVNntZRT3eL5SItPqiOc/
JiYKyJSPrTU7dM6o0H2t93Ys66sxKcEPROIcVxo8W87pWxguA0IporwN87ue0ZtT7Vw740dTKb2J
PCvi3D7m3fgsa1sPWtVUTn0i7EPRIClgMfohYDFu84yMQifaMiVKvhEGmXLErN9mLdL3ZUzevZ1y
kC584VTqfTpG6Z7cFG3T113vuVmVHtkycXXQg8m0uNwrmvmrYzE4m7LM/Getk8qjqFhaoPdcW3ad
+6U6XJWGzSskDeUanMijE9ka1ZOtE73qz7oVIYLS+q11Tw5te0gq483p8eXXtoD/hC1ib2C3yyPS
stN2cs56M7+ahebwtugEA5kZWg5Jj04ISGVRdIys0vWUeMr8YQZxLsgFsqPXKV86HHD1XceGfNLb
8dAqSE2kEyZssxk60+rGQS/hs6vNTEmlGWQ6hCFNtM0dQQFr+OMI9a80DYN4c+Vea8jTCYm2nsz4
PJoaZLCFYi0TtA9YQgc/5hzCDbRJ+Fx4NTDhbpIkp3Zc3F2VIO0naeIxIQEJY4TJDm30kGtHjbdw
0FaelfzDqK+DXKTtszGRQO1nlC5JeaC873dto+8XLZL7SdJMVhQ3QwDAUFXBIXlQoIdl/DRXclz+
hL32w61kcV01KnV/EhGFnZD/ZOW/s0Iu24TJtMfevy/ZygFNWGfeT0JJrK7wWjlJLD41fmFHcXc9
+UstoeZ5a1g3NmoPCEFkE36+RP2vwfBXyQ0MG7EB5+4VukMP7O/aLTTE4JhpmwUdBz1MirzJkAKL
nbbYuM2SU5yPaLEatQ+mKLpuyKKAiu0Wm1Kt+Eth3bexZR5kFh/Uqi12jYqEmsXsPfzoVnHIeJwb
zbiyrQ2itZ+84dzlVgmSxflFt9aTedvsTUVjNu+IM0o0YrSQJB5qI4OCwy3btFY5bPXCvZrmQZ5E
lTxhfv2DvvmPncotdU6Kh7U9xEhrriqy5WiQdYgiGgYO6dwyY4u/Nx2CBSJWGlJQo+KqLg7DGOe7
aUjFaZnsG6LN3ywOqofFWB4VZ9A3BK8OBHHI+Dpy/6hd6ylGXp2msKr27cSwMRUAbual3bvGITaU
+Lrqnzn+frfaur0bhfIQJgpWyTYVHjpSWt2TmvnUhEEx9e0hrZJg0jL3eppmYG+gLXy0mPPWVFoo
o3lS3iTu6+Q+lUbzM6VMEG69HOxIv7ewtF6rKXEwvOVN4BS5c6fHIIIYzXhV7aQ3BFzOi17smNYS
JdmL6zyMs5uSvOLNUnBuq9KmpRjIb/pacXazHb2MHXo6ZIIsa51fw67yl16Nt3abd1jJGjQfrgXe
ShIL4w6xsymMQblV1Gzt0g7Y9PvlCj8biitd3c2ikcdCdcIdpMRKyIOJt/ELHo/14eAGvAR5G/o3
5qsA4y+fWJhv1iIaVJm4fz26toNvE5hIeCaXZhTNq9nF00bG/J1JIgqlo72Tuat5pJE+GbxfO4Yx
uZm5XlK2ETomjRzcmJRRGWPXI2DC62Je6Srpj7kqCUKI+sjvp+qeAU57H7flUYwGBDlzco9o8dzr
dK6wSySPs5Y9xYAEvfWpJxHkZhnceLfYTustfZH4rdHFrJMTkL/MVA+jUioHgCObWJjapphWb0o1
3YRtbD9W5uK5VX3uTKpWQdQro5mS1WHmoPLFCrC21/65ADCJRb9NF8FVGcQiN/p7AcjIdmlNFeZM
qzYPeQwRLswaANLiUXOSu0qfdytLk9KvB0IPN48TedriyJrmBgcxpKhOKF/UaJe/8PqV/h8Vl3kA
yNi/vxIFUx+r9ZDsum586RX2XabUn1/2Zd/18iMuHqJalgtPzpiAwNk5QoPG0b5F1spbQkH1lQ76
sry9/LD1ev9xPsYQPSeixEWWRfUdbqRbjFE7rEmnSVP+YyW9fhTzPswO/MVAsPf3R024cGOrdpOd
tJcrjsJHJCPftblAzygfPr+F73/W5ZODX5da2lnHJ9bFsX9uoSWF2npZU7SNrBRSSfKntVqTfnFF
xYeVVXUQWudMv31Xh4NgDGfUIV1LYC4ykP3AQ3+uO/fPYLyKAUIggigT3hkPlcxIjkPztumuOynA
npqMBvv6GfECO7DJk6qG107hkgIeq4E9UjElprxKjPTanHPsZ2Tcb8yMlKZumcg+LJeByX7lpaEj
tm6s1RsjRdkKB3j4ogv5rmq/uC1rH8TAb8IvgS7q75+gyRtIix2md7dQt6mu+WljeGvwvYKUgtRL
5t8tJRMLqXtjo5Bb54yVZ9iVz33M6Bz0L/2A16tyxAko1L1RTEzwi9Uc3SS7SSTwRwodc3IrjsoU
BYRfB6km5A0aMHztzuLrhvqUiu4lbWhUTBwzVJB6HJzhyK6aj7nKH1qheCtfTAzMq1OkeUEIY+/z
B+TfpAFoGAF8rVQ/mpUX7/EaFBFXUcHD2GNtrroBBVDdPJdm3vhxU8d+PygJ8abVTTobXJDZUck5
w5fczY+xHzThsLmpiKaQ6mCf/PsnkRWDDDUh9Q0s/nYwIEbpRcqqv+TbTqQ/rQXlaRHG8ZZsg9dZ
TcfTws/hNpN2JXmKh1mz7uPxtjCI7iFGa68JUJZp7T4yihlPQJOINTCjce9W6F3RV95oKjwo/oWV
6j3PW+TFGWWyeVJTji+ddRZt1+8KeT2tLYiOQ0JNfw0ACIgtjvXejGXTi8NVQdQ2QTQZ3aFTsp21
6D2oY/fco5rdzVsoEE9EdJCs5XABeqbNvpr3tl8r48nIHAJzRRGdNHoVOI2MKWAGtStmxQ4iGcZb
1GFPZQ+2qqbRIqLMJGAaAWVXUtITnrVpYFsMXLHXER/gj3nzMyuW18gojugPC4LSZYgYLnKQJMev
JkmFfqfpUG5GnEfh+KKZ5JSZoyo3cwFriqICukMhfraGaVICO7X/s+fYv0EhxKBLJmcob5y5uvyQ
J/1DNAGpqtKxJK8LNXbVUIYsjJ9S/rHbCNPLregunn6pxoBtuZzVwFKXBBVPT1etf9Pd6M4p4jsR
TU9dJn7bz+BwnmlD+ih6SXoZxQlwaafleVDq5llkeU0uWzZt0DvWQZPbz2ZC3kUByQzyBPZZXXE5
R020i6sMZjTBrex+hX5EvI7kr2539IvQGM1FRKsyyzyHxsJSQQhpBpar6Fdnq8CCjo455Z6Ot8Lk
Udkw9Ab53lev7mz8eHfLJub0hqI4Jfk7PzRqeuCdwRZnEVM2Rm9K0h7G1rlnjgYdsttPiPNZ35Q3
WKoJmonC3f7OJjLFW+7nRltVT1naHGeaL5suax+SME18LeuuoI4vm7walwA39A96QwFU7dDLqRKC
qqO2tUsSowzOcVuQjjyg6Fliq4m90jabjbF6igGghkw59pqSbWsnFIduNncLqhuP50qHAwAqoFWg
Reb5k8xDGPOWuJbZVCNl1tvNaI7EP+fq9y4jrDRuOQumcvEtm38MAPAIk9sAgw37oZDuFaexcWPD
nM119SRMQtYm0fbAuB14E9P0R/SkQ7sWj3ERiSu5gPjpAAhSED/MnXzImu4lY+hwmOzi3jKV6dhL
0QRprZyn/K4falLlSJYXAN6QNtjp/VhVp2Y221PbVjy6wCRwC2X1VY+vg+7DshqoK2M3mSNj7EI1
d9JE9mSr10VbGNupcufdjCh0l4RZEZAap9nJK2GESt/eodV6lUhu4OJh/8HXzul8FzPN2o9p+8Yd
TxC2c+00/8ROq/pvVlpDcyNbZrMMDRF3ViM9m1VrO9n1t5pnC4sx4UAqPZB9pIwvTS8Je1UA00Ge
cDeagTjYCjWvGI9oOMWhnu5FqOHl1x4VqwQyCwDGSOABJGPpYb0Av2BEvHGR/oCcjrRLY8SdrDQC
Z6Z9dDrK43zeybjizQjxjtnqnQq07CqxlzO5ksYeR/9g1N2V3SRbjsm0mhu8Fr3S9L7tKtZGx7n4
P/1bKST7U0FaJfBoLRrYnmlheXqP1m5yaMXUzjNwHwC5Kh3njtFBivloUwkNn42rXzuDfVLzhIZ5
vuhMxEXjIX/2ZhQS+yGy0Ku8WdLmFNodu/Ypd9wjteqwxZKlg8NHoaq4PKhh5oWWpH6o6FBpGKCa
FCyQZiw4PqzhNpEPSjQse6sE/lVk5HImjb7FI5U+4UGSvgBg4Ko/taFENs/q4UPO9ZM0fcsIJyHI
M0dm1foa/02HF5J7ehels5cg3T5GTrvsdfdZGPG+c0iHliX1T9h2DDgIvNBnDTpU2t9M5NgYxvgk
067ECMRPoZbVXktGgDAocWTGn6WldKAKFcMLPq82c/ykJ3nTqiQEolnspgmRPKyHTe9gdBVw5xKN
GOr5ZBYlJ4wV52Ko2fdaq31m/tt+bgq4ZNnBGFV7M4wwKpEHtTu9I5ZSrR/TJr53UaPjUIs5gik9
veJVzKumXt71h9TE0yStg6ZshzF8cxPjqqy630SJdowRUJlydrp1ytgT/YpHs3PIhI3r7FJCWgsr
k9vR7ABrFBsFLhOA/5qmZU/YVkW6wGCeQpPYF5d1YCPS/DB3CvDsaaEKdI40GWoPSDUyQShfY+N1
XXg96C0sshwcl0xJOoXqQkMGaIJVGg8uMGzu6UILPioJvjYZ+1NAk2oXzUdZVOl1rInBywcCoIkh
tVwFttbS3xk0C4OlAAFQF/qPPuqfFw0OUjGz0y81G1TSL8Egq+sla1Wf2+Yporslz3Hf6mHvrUsS
0fY0ksI3da5/0ky7s0nbOrb5K/amnxWABd9UrOu20M8yVfn+TjL6Wup4znItZyYfMq2DtmfjT8RE
oqgtvhl6K9gMzf7UuAJwdO74vVo/NNj6PIcuVBWyEfAw48iq1raJIl96YnJstb9DCXCeyowIWC05
Zq2t+qClFgjM0Z1hpX4fw9RR4WesvkfmT4luexOifywfwJqV3ol85ozuraqYP6pRkD2G1KduJeAT
RQDP124WkZXb3KbfIVJ5tvuQNp2dEagCNdzLxybyWrV+CitIWKJwb2dNcr6f+01p0SwxwOVFdB1G
6oFZJqCzE4qP2ja/tQ7sEHLlha8s0HvMY5jG/V4YJL9m3e24MOQqbNHsSg3NjKBFs5lR+aLttWm1
HeCXUYsDO3DSKIQclrRgmUqA3nFyZSXqT8MtbS9WmA5gC2O2A20zMqL9aFO2TulQ+9WC3DcsXdWT
BmG0YXU1FHYaVGz/m6VkDa70DnMMKnXkRrDxWEi0gBGwvgOT3iQFcj6BO5AGdab2lTdn428zbmPP
bdQ/aUUpR74PjjvdZC9b3tqigALJc8druEPwHp2Fct2L/KGb6FALp/BCFZAQma+515sdDp8xXnyt
jKSvqvpN07JPKBSBnmaMt6pdtRsMEEgby0m/0il6FVbXbZdapxDKGUshBB4iMYarYjEnj1iha6qe
yk8wZnkG5lW1wcw4FDjTACD4SGgmLAcKcCCMW5a1DIEz97FvOE8ijmiWwpjYVQSpFoVIAqdJZhou
EeWAtdBCzk2osWbPesPxjib5UZFq0EIMC9CR72KycTaDVT07qxDSdkZqXzo3tT1uQzvcTI19a4Iw
inrN2UrOTNuhNgtPN2szyOtE3xdtuKf5nzykRnuvLUIBmZe9lVq3Sqyw5Cx6jAQ3XE0duRmdOouA
3an3jVhXvDqyce/ESPHablC3pB2gw0npOzMHZAwqodW71NlgiEyynR1loAc6rwNVarM01+d9lJfj
Kdc4YWU6k5mSofPUlvs+WbQvDlz62rX4++hpru53iEA2MugP9nf+xBL3rhoGepa+hdoc6Ol6bOhN
ly4YHGW0/f7MMHvLTTlwNNcDOcqFu9+xEa7bSZ1Jb3DnlIOxPuxnbMZ0f2pGfwmdrxJRfP6TBMfO
V3jYvjg3/8shjRMzOEeUMyiwPrQTksbO4pymQUAR/9LJ6qcO1bAyabbXjNgOdGyepvFXmdnCx0Y1
UWSMJr3oBt+HmzMISrqtk5PbQV4IQkP3K9zSh6YU/TFSD1ETgl1iWnnRWQnJFh5hupGcJI2bsUH5
P9EP/OIXNC51sFSh4H3ZncCx0MG59DmthK9e1LilIYEj1+6r+qHjxcPEUz9CsX+JNIhyeu+CJika
96jMikd2SLcdqjndu4XsAZd1xg1isdKbCPXYorf56QyjtXdTrM9dOdZgJHuV2jsv74TTEBPnToco
rpmOtxWgJCtPQdm5zabvRgsmLUKuDW7E7gGF7llj0fpujZ6OceJaL6jIo1B90d28vxZx9YUD61JW
st4LgEJg8U3ux4de1iJyvcycljZg7cabLEtw4eHUsNcMWmbtJZ3Zp1YbviJ5/svH4voCHoC1SQf5
fNHWaqeakUg507nN0YGCDMH419nObtRrYuMHQZxSFd0YTPu++PE/vr5orUwTh+36hFnUwX+3KSZB
wHkXypgkmILYyjVQu+zy6WwMM8YhMz3NoRRbsuEp+Z1fYZt+57jQe5GBjAYTse41TsIAIZyPccuj
ac/LsHVbx8aC8X+Mndlu3Fi6pV+lkfc8h/PQOFUXESRjVCg0WJJ9Q8i2zHkeNjefvj+6qhtlKWE3
UMhCpm2FI4Lc/Ie1vnVXGiD2UMtahw7cATfwn1wYHz82RvFrlAwBPrYBdunXv7wD8FGqaRqFo9GR
Dg2YzdQ676bv2NGlUHw367WslmRm/n7K9MGavIbGIptc0TJ8aKjGfn1hJfeMqE6HKDS1JQ3NcXmN
msFlviqbTal1oHmQkhBY3E0XTDwPjdc2yHkxFi/eTWTP7Z4FG5Fgo/KgREu8B0njC0qynUMexIZC
dsQ6oWV7lCwPCpX1ZRmc+DxJzB3NN02R+N3HjimWPbHHdVgUFyO2ImosJhQBzROAUDxxu0w3/mQ/
WT/RX0573rirEn+40q0worw7kZCLjAx/PA9N9XBQq+4lVQ0ZDO5wtpTsbRmq8Q9H9McjUEPIYPN4
8bCUfEjPBfMystE03TBBgbCRQ1r5qdv9QTWxfl3v3hU/nYAv3hr3/vsJdtxpKZ3oGtQ2RQ/rIwAv
9LiR+ej//rr5mzfDIgl4MMpmjSiJVbvxH0N5GIVtrg2FG0azpW5In6o2UzP+4c38jO349d1gwUE6
TbIHmt4PqBgABoQlM25C3z0YIWGciNQm5yJzaIPCoQD0cspCR40px1e/pJffM8XMbqrWYzHkEsHA
lJm8s6nclgYypjKllMzj8hvNw7xjwNo9ebNXQg4AnpjCQt6rQ7JXZ9M7lqy8YksLTVXWt13uiT/d
eD83be/enOFolI4whjig35O66EbbqFF1M8wy8r6zNnmwmznxuzQa2RR/9sreOnA5fZb9dAQ4k2Ck
KV+jQu6lM90B0aEGJ8QyLJ3uhlu22McJ2IhxJk4KsCETAVfbMmKCQ4uIdutW6it2FGPLRkxtKnOP
kKBg1QwttS3cJRhmOCBaoxr3nRdZ/jQVD3Mv4c7ULBasmBsWpMV9llk5c1Czw0sjMDpWVIwuYlrf
KSCTsq4oDnRhzao2iA9EKS/QXKe3aWysY5ohgjcT3LdT7NWfJ+KSfPpmhhY665zcuMkZC++Av+r+
2GVPQ13g/Vys72PG0FYtYla+9rJr8ZV0ZlyjVDA69pItcxxnKxNTHtOUY6hQzJfWapAkefciM+oL
/KZLbCvxHiwQwg1nMbeOSdPl5E3QLnaJwtpBqT5ppMr3/Tc7PsKOqx5Fq50Uj/bHipmwwP3ng+s6
56FM3ZIky24TqYpyr4/T2YkIi5fDsDM7zwpNr/3qYi7YMTauV0+rpKtJpqvTpl9QSL4sS87SnFl6
4HW9EaD7zrYmrc42nQsEL62jnOCOreoj2kcmMe2asfhlmtXvDKeUk5sQf2twIOBAe866rruB2Pgy
WgTOgxBW9mbW+Z5w45sRrE4Yq0UC8YFHLqd2DdhmDWLrx51D53BRneRz2y0qFj+rAGbTx2xalizI
BNCWmk31OLBD0pGy5BY6ABIgH8scIFZWjcB8Sls50Le5t6KtLowPT8wUIpBtC8ZOezrFURYObmUF
eu2WYZ1p8WvnnBLX3aBFKe7spvxqlxz5SjNPN5ZOMn0+GqhL4G4ddLtHwoUSF/KgUm6XuEZVUk71
JzLJrtE4RhtjsLsNUVOqn9amuwVMDIZ9QDeInOc6V/TGU+f1j2LJXw2uf8OTJRYQiz4p3rEIdo5m
jZ4QLuWnMc3xzVlOQKrztOevbgYj/qWdE5noSxeeg46HnSmKm2uLmvPIRGmYnPjWaWDoaLNZ+MKJ
oHRpjLSb5aFD1cn6GpFWPdSX0mbU3T/Dr0ueJyzdx0nUB4bRrI4qp9pD1ioDOOC39GHlc9y5AUPD
PEirtA+UUknujBFShuY9a2qT7SOzgfliLjWKDK84oQidKkt/8kCpuky+cNs+TWkc4Dkx2LwwyevY
ehe91oeLbe20XMjt0GHbUZYKrKrxmYmathGRZexZTWSBqmQL2VmOGzpx/KUHJnxExhDOaFkoZx00
bqpbkyvmgIbPDOh9SlGHtDqs9tsm3mU9DEZY0GiLO8/YlSKFX2pzFzioT9JK1QN7jhrUqvykbMnK
xyZfLpPbyb2yRAL1CSP7PirODUj6jYF+cy8a191mAFmZm07rulcD/m9zfpmjaMOJ5M8VhKsFWb4c
e5XhYu1hBoc3jIlBXvtK5yPAhBG0sTi0mlGcvVp4JIwZ6+aJdCDyeUxYyOqbPaOlneoFGYjHadQt
qblnRPsYifGuLsgwSMx1aeJGoWc06IAZ1GywH/d7ArUMX2/VT2XjJnuPc0sOMWevHF6MPtIOlAKS
3SA06lrv/VhnwGEV3nQd25tMv1vSCSYSMzgaEcZzuZmEnDlyT1ct6SJS51aKKr8YE+IILj/zmFRo
zFT2mllRb2YA6ecaeUSTJNmhqziQI+IYtVIe8WgjRc6Sm3pojYtqtufWPHgVVP1IAtRghAt4V7Jb
qo3q86yjJ+y/GNPqlbHhM7r2UD44yY+5aOWmd0xG1mDRuLty+sS5fnVVsdc7R902OGM3ScVVDbD1
0+9rC/tjaYaMFQMdqip1zVJff/0/iosZQ7cm3cQOrdlotlLKHl1h88XLWDfTQj0WdP9HzYVjkkQt
5pR+zhiQKPKeqiiQ7GJ2UTHq2wpJyQ7G5ZCaR1WpPw+wrTf29FipzMscC5a+lWHvphqXexJqNp06
+3z83smYZz4pjZN/ng3jPDG40HSjPC2tNm0mTQz+1ALsL0ZXHnUtljtFREz5c6bJThXHvpnOOyxo
J7XWafMMwmrzyjwYyN3sNta3Wkv2zaJw3QuWLmYKtpERoBMgfPnUCevLACo9MMah33dGZHFJYlPD
Mz+GqT2/zkrfnaElx1Tpjy1CrE0bOWvIxDCehIii8PffxU9j8bsqBRgt7TTfP2OR90YPMTRM1U2+
i1aRKJm7Rd70qMF9ZxXKOvhNTglm4pJjkRavlUeNY73ShHVyu8o6LaP3BOXwKNh1yQL1LNczJIAI
Vtdiz84pTfRQn5T+0MPy2bOgPczpkJzR7Nv+tOgtVuLMvjQ9n/bv39fHSQEZ1QbPUsB6oFLfqy9w
MrTq0rR2mAxmRXuzfGUvhU7AhdeTICJUJ4/0QRWImoil+gfV0MfrG7SkRQ+AMXBVgKzN4H9c34Yt
zGJeAJvLgm6pELsxR9CUtqavzc15fb7/oVr/2xfEkurRETgqxJlfXzBq2RXJghccC4ypSpU2F3Zg
ZFdZzP0p8I9/Ckn72xfEEYwmnT9vvbcE5pVrmIOgcIdpfHANduLlZMqNQZ50O7UmQihWTr//Rj/q
JVYfEpgt1E84Vz+8SRMzbTo0MXyJRp77aWiQzmAq4eBKzPQW3yDcvpoaoIif1BxSuxNF5R9mLv/i
QP56u9BG44uiCUONjwP41086szIbKmEJq99EBpcWeuyn3rwb11g2V69Yc5Qm+62u3pK7UiTqQq6n
7h0qY95UGCMmrbpLmnYnQAbX1o9Ylta+JNKEcN/5hie6PrPcpdzK0X+wPZhztoi4UwZ37okJAyRe
uNbGVoj0m9lkk4pRt0GtOvPFYPQMm+rMpiQGYsViPkL2h9DzGqdIOGNNPUzVS9rlAo2NS/BM1jYU
ueZd7Vn3VlXcU1VLJt+TQ1fu3tIbmAdTMW6mxUFkELeM4a3H2ZFHSEP3cxqzLhFokqvhB1KE5Wgw
gEN8XiHoUO4JNkj2C/a+jd6JN/A7oWyTgowgnkyLxSxy7NGaEtCxAcuVwQRsH6IJY2lc6efCdJ+J
7upYCY7yIEx51qP6FukhU+aY7J9VGOBwzSXMFnyIGR2bWuvFnUW+6dHbbm0dG05P2gwKJv1BaBhq
klhl6SnYk06IftAsHsnzK8NEQcz3+0v0b+aTqGegXeDyYuKAy/rXq4MBx6j27CPDMmNPUkYotYlU
8OHtQEO04n2Rs6IgkNXa5kP2plQUt+ni14ZkIWGUwfTcxmxYNYtkgxrhDTh/jA4F7woDDCwHZWdN
zN8zugav/NSxyJ6xno8mIcLR9KbqubWJo/jBZbmbN3o49j0N2phaG9xZX0XPJdmXuGSLT0ze4z9M
P7j4eXO/3hoMmnVsiTRfKjmd70YGajVNfVrqM8C/Bh/ygAp0qSIKWeiVOkldTPjRXThj1AZGiwii
spM7F7VTaBKp4usV4xJhVmFtWwlG6m64J1DidrTg13V1eaVn37lay56dEOK95k0okDM4COmAYmxo
KH1m1n8bvZ93tZI8ebJe4b64gmMdQqW7DNyArnUcxVAfFiaYG8uATU2IwT6fQQCbDEyjaqgutl2H
B0NBMVyt7VA9ENAn87k85FyIgdPhhDSN6WAWdR4QkxIH3avs5j3a05cZsAYBGMXZ0fTmgt9WBFmm
OIdsrMG76FjwlIJu0rX7Gp0jlWNv1wyXuywNAIXfe9pyN7V4cBVjID0UdTi5LLYR9iV4VYfBK6oH
xXmEgH/uGocyw5ZNmM/1oWCofUsMyZ5UyiP1luC5vSZ6MOY8VM5wV1u4XJyhKgOPa3MLspUyK1NQ
qRjGbVEnC9U/JqvMzVy/YmtdEgYdHYFyAm5lbLnPmFa2Wl4eW9QuiAHUG2MNw5GNtYtRhmy6xGSR
bWYHsk/Rryfd69RP3xOjKICymTdK1A376N6tBsIQ9KRBKHRO1Li8GqguL1M+bcVaE1gNDZ+WUNd1
LW8Y4wWei5g8bYPSzQOQEMTV6tEhmn7TSW0mXsL+muXAIbNYnMUao+ClNS4brdj3JnuddtV6YQ0I
2/6lW9mcFCTmDrWktmBQHzL+oSOy3zBoQ0uVfEkil2klWIQsvaLmTS4eOei+vXhDYNXz8EDi+BH0
RsBEaz4NVY1MY8yTG69+5YswDyxdLDyb84ESiqu0odfjezTPwlhWNxKWpcYZg8UWTzaO3cgwj3pD
A6jbDyYyqVAbvWnbmDI9ryi9PANArjj5Np3s9IB/JpwpLX1FaXJAWNFV6DBQFa91qJAzlbQPSOrp
qD/lWNEOkpgqeDDGQS/smwS4N7Hx5lMdaewEWHRtB2gl7EPTnQO+ZU0fy4PWwX7qDfQLEhH01pYq
IR8r3sQbuAAi21zVctq19vhY+gVZj+WkhwKQfNjL+us4asXWEx7kxIrxG3Nt/HQbbIE2o3Z6v7JM
fghVvXru/BJby7MUzkGMklDtcvnOGqG/QWLx0HmvUk9vBsw8nyxjfHAgsB/NAnFF2XX6UbDG15Kn
afDU80xz2ysGGDCx7fWRp9I83v/+LP9Y4cDhgQ4Ez2o9y9/XcIVqzareEx2UTDpcmZKnfWXDpW+N
BDl74R67ZRz+UDeuxcP7E9RjHOEgZwQa+L6qYm+ed0i7ZhSIs7OlIN+lcbVtPYUh2k0sHDSu6nz+
/fv8m2YMZB4hzzQBlMwfKE0dFtWo8zoBSHHQAR3D77NBQsYnRiPwkK38kwLZ2YW0H/R4NYZV45I4
MsNqSXOyZO6OzcIzPwOcQMU9K5cMRCw5KbQBpt978We1f1E1ZZ9E9m7oB/iM7AGactiWC1RAiFDq
Rn8o7fI1V7wtNsdtPVevbeGoUMCja1oWCyoyfmffk8necpZ3RndiCf46LzLscwf8BCITujvW6E05
+aSbN/5Yxbd6Fl0HGrxdVeYuoyqTzAShwfQmUV23kfDIfBj8uSTKqDGrJORSZzjZ1347PmTgHMI4
XTgaDGUh0vAra/U/+Yv+5hqDWOisgQ6shpCl/1ou4NdSK5pFEWZlv1+84iaavTTE5/V9gnrid/P0
hy/741TfsFZsI5J0iFxsa399wZZfEYZF2T5OHkoBlp4bWqc/ber+7lWo1Nf1IHXAB7+qO8eKNVml
w8opfunKjGgZGwXG76/bjw0ePCJU5A65L2Dm3wMYehkTOJfVvBXVIEHeYxerJjh/NO02zocUXzge
sjm7FIp4+v0rf/zW2Hih5kMbyDL6A/nSnfVKjQp0wmbdnuEszptImCaqltjbDaoaNMsfC8sPFgmm
nbDq8BKwz1L191Lx2ZgTOWJZDgWzQYpiYM+rKlngOIy67g+VHK3ah3OIfAA+VWfFiULIe3eZ1Kml
D2Vk2GFh6wm6a0jVKxVctrm777PJvhBHJdYraHGWW1ReE344IuXcJn5WwbXBuXa/MdUgFc+WHsFV
xXLCWAgLRSUKjdhMVo92lrdna2m+ag23tlD15pwPhkVNUlV7IZvnQTdvCmQr11xX62NU+miMtE3T
tmQVCmvdYEzexUUaVHbx5O8nEn0DwQXuqzqGYKUCy6IbcJSEVn0nkSinYVMm33VSbPPI1baovbpN
oc4IfIByGzn1n84YZKMP5l01spyoQe8EdtkGutI+YB3XmeuPqr8gIEMEOB7wTWpQmZnTNWPNZNIR
V2P9Rx3B7qwaHR8QwTdODaObMCV0ofah0wV/8VQhk1KhoG+K+FbmMSRxwI5OVnaPTtO9QhJksaon
DK77XqeMYdeumt/xu2v45rBstJOn7LN91eu3vVafG90ad0XSF8jAPetGTh4ZEhJ5Jx/e7Tw3jPHw
x27WuIbTz039lJkTYWWaw2wQrYBYjChI6rFDVApm08FFHw44HvI4s2H2lmd3xvafORlPdDxX0uC8
qIiC3Q4N/qAGdnwkajV0kzt9RG5L8QqsAInrtu/EVTdGv82bEw886f/c29d9+lnRcUc1vYgC1JcI
4zFuxm1zVmfnqtB4UiGr2TGNCRdCzsbURpZKgMo/Is1G14KpUB9VK36RrJoDDC+3ZFp+q40fVDPz
Wctbe7uUYEazkh9qYGcxkUinsXPndnoVZqvVHHt/wkxWe7Sq1WUOk2zv9dluyfiBQ4XJsiU6amdV
EDYWO98Tl3C2O54HCo+gbYL1ams4XnpxzZt56ew9QOfrOJrypi24PHpcN4gRg36k1CQ1lp1d7mmh
mAwlTNJChEZkAtCyMIlNOeHmxfASwSk7IIN7hCSmHaKS76fVd0Vut5se5dxJjp9GyB5+njeTXzgp
DUDkPslmIZlFVpGvp0iSuxZVXdnOyUMlhbHT0+qrmuRXrZ+jx/yR8UAvtnYkrN3SImV2UWzpbQ/v
XtO8U6ugUXWT6i71cA8XVVVeyWMy+NulhXmoFiAZaWIJ34kT01fhYk81Uom6KMsbS3Tn1CMkEYi1
fSR8SGyGzDhaifHGf4luFE1wWLjbhq31BiWctyNklOkByRj4KZGnlE093gzG4hfG9CmdUVhPlfs2
jrpzTzbrThnV09zOYp/ACIHnfypRZ/+8kdyBON42izQWad4Q1sai7PDio+wmI2Qbdc7jaC32fqgV
kuaoaEHlgGmKezTQBWof9kJsunKThUE5oY8vklPOC11Ms90nuGD4MWw/pa7Uwbxm2NWlelcz1vUd
Ky9u0rI/srxVn+DvfXHoLrd13lm+MccwODoiOL0y0T4l9q5ZJZgVvcpGiRjE1aUJ4zLl5Y1iUYKh
HYygHeJro052IPT4vpBsNFyF/BM+sZc0nZl4l0kTovH3XT3Bf1oo5xyJ167Ng5UHs08WouQqSzuk
PbKrCHTBLl7yvT46TA80QkCVYpuqxT17vgAwQXWqpiHdJB4YctzLQyBT4koN8xBlmunHpVqHWuFx
f6Qz8RBzSTxkxo49Jmsw18aXyWZpAEEjJ90qVQMjpzHrTPOmXn0xsiXW0obuSWTKroE6HsCqeXGm
qd0iUENuMyHBGmObiZOAMVnChCwlZ7ZOWdehuG1UAoBnZJNCEuxgDqiudBMtm+5YviAJggFW5WuE
xqJyp9LzFn2hisl98mYeVUQT29nsH5qe/xpLggVcU9mibSzRAYNISCsQKXRtVopNfcjYb5gzV1Bq
4TOdNfM2zowdMaobElfmq7ToMOx2OgF9n3k/W5ZN5rWFLXkn6/xi5S9apuuHZS539WyVrIw89kY1
5mjTnFsMQ2OohpokDgwTEBrCRn6PGjIBwDtnfjGzZX6oKF+ekPy3Afi7BU8e4aHRQ212yqsFYAZc
NuaIiYDkpmOPaKVPqob7MmpB7AjIO07vBAhggFaoU5CQjMd/Nvj+rfiBlRebQEzJYJTa7wsBhUGL
xyrI2uw8EclAIADu/0aRrzyZ1Kciktsib9SQUGK5FdJ0UPHP1PwoLDaEwWAa7zpeI23PhoZyKuF7
Ct1F+2QX/ec+x7jUXaW+tL5ZKTSk7bCzhqZDsz6V535JzlNj3VEDu7sJFwyu2IqxCAmJZRt/LXW1
CvVZxD4m6XKbjF9q02j3HcG9m0VlDLYML245haLkHQGqYZXIVclgo8dfxIOocXN3I6cMnTlxtJo5
fNdbi3yJkkvaduadRx+b515IMEkc4iqAYalgf1fw2GRQpW9Mp/JOgrkH1jMWNJIPUM7kM2QNurA+
QmW7FNq9IgZs0TANfDdSLT+qq4IVLvKER5sHeSgTCqQCWBgbKWBSrrXHPb5swdA8mHnxYC5md0o1
pqU9OSabFBkbz3cO3LpEmbb8KN4EI5lL69gv0s6/Sqw033isPHlk/3zqRc/guCCJIPOes7TWdvay
Ak/KDgC41Mq7jusYjovKBd7w2EB5xny16w6VjDrsXN9qazA+11X/gjo5umONP14I+xZspMIY2+Sd
TOwjIjTTn+oCxg3O4g1I4g5dQgcYuJx2rrdYfslilf0sticvKccrOgR4kWA7ONSU6Zy03Zk0jtLv
lMEvYGPu7Im4E5d5IOvgcbjF2eadshnvmGIBI0DFya647TYmjeFoHfoOe/86CREmgJuEeehVdHfe
8FUrlugIi+MyJgCEysZ+vZtpw75U6bVrUAQQWWCdVJl9nyzvpUXnDKJkwhnWsLwf96QFZGcsWQec
bCRdVbgCuR/yjSTEaMOqm7kXAM4duZBXWxXWeYibZ5fG3tCo0hprYPoFI2+Gz7IhmMY49e147lk/
4j3nkEzK5j6LMOjW9rWKprPOvN2PKyv7UuyMsTMDV3RqWJKYvcnbNiPeXCPtWdY+M+INPuQj55i+
t1rE0VYEjqGb8qvhiFNimDMpqwzSKsAh3m0/Y/5MseecZJrj52C/BiuKFrtNB/hSHP0g0u8z5K61
a8/4MSg4q7bZc4bqIGU0fxSP42jEDyORFD/Pc2xiAKci5abMvZ3XjNzulFPu6NzrbvvocNshhem3
eN+pEeDqOgZ5GqhYdowlpqBSGRV2mUPj7KSoUQq0EZHcoN2WZXqjGNlno6QY5XJO6Q/o7QG/n0EM
ukiFfKflyTeAHcQM5KJO57zQBHQSIDZB1bv5ueDyAq4yWIRzaE+56OaTbVUc2l5EjG3l2EGRVS94
lDAPxB7xpVFC2O1sOJshivZz2jeXXp+6fd7XoFmKRx73D0tVCb/LeQh1OQcHpqNPsm/2sc1XSaw6
x2huPPD/cjv1JlOeUdsUqUmarj66ftYK4jQM49jL57XkziqqvFpEj9EywiqasQQNiflWN96TKaCg
an0eJMyVruWIuihHNN/oUXaKuV2LbdMW1U4ryxPkshtGpl8rh2ttMFrCh5A0+6ZBJFO+lKueq4fP
sh6aCYuByqw/lyJ5mxfLIV1jkmGueVvPEJgfdYuyzHj0iv5UjFyqhWBpLahRqTlONLAH3fKmA0rB
wu0DrewPTgP2rh9R8MbLs5XhmsY3hhJsjF+0+kH0cbVrCkwAWOk73yD4MFzYqYVKpmFcrECkLy1T
egOXejdoAwNvbFhFcmEG2nBrSQb+a5adadXOcQHWkI8W3LTFbs6xkGuM82e76pOLjcH8OI0GbVBN
aWv17Y/Ytq8yGq1gYMm5mZvcpix/W01tO9mTB1WMsUpHMkwHEhoVEGx8z6kY5MHGS5uvJV1c8qfH
8dhHmAKrDsFINw2kZvdXI9JatvriD6CEv1lKrlB39JEmOAGwmu/s7PaU0cEl1ro+T+FpGy92R1aV
mfWBGwnMfV78gujL80k6LhO3QrfT/KFdR5z+oV23VI21L/WmCyb2vSa0L/W4RnOshrTXFDVmMp+W
Bd+asAwRGDgHYY+iD5tMG3DNCtQX0mpfIi6vVg1UgJynuSiIC05KA/OW/lTqAIsjI4n32WgwWEu+
CClv7AnocldI9pdW5+OcSMIxu7Rd7d6rUeunkRFvFS0z7qI0etOcODTbhYmZHacbZnjw4YT+QxLs
FBdl9mSX85NajdiKdUPcp01aHxBsxDtq+oM6FOO91SvfCsODBjP1L00U5feGPn6u4K9N3fTMKsag
P1qWAEO4EZpqkYetXi2+RwLO3lty7xPWq9x/jJPWJteg4BFFkp3XVOpmGXKTnt+66VzYgjm8dUbg
zb7vC88Xmejx5MbzFoEjXmUQmLvYisiwisiexwF2TvrWuejuisNQMBXVbF6QlUDmE0KeanPD3l85
F1W2kMLxiMCmPZXYs8iUiHbCy/no7eyH0XP9p4q86Cj4fb2nChga+6no62cSVy9sL+VdvsjD4mV3
qrn017FKDp6RcHS444Oe6DIcBP2MrgwXDXz0AXlujHo9z8LCieKwn3HcT025gGaaTN/i2U5xQAg3
kWnCZl/P8DmoFidUyIp+Ksv5IiL2WOVU+U2pzsEKbOFSTsKoUV5GWoTtjGuGFDD70ctMKryu/7zU
wjgQwvFZKlrpox81A1HjhdDhRvmO2rBmSveGWUQ7y2RObrUIXbIRiwQNpDkDq2fWIu9svVQO+LuC
4lPKnfpoSUfb6l/rLk6fZ1Tmt4kyfxvJXWVaxQxiEcoRp2G9TSz9uZrG4qzpwggx5rUnezVBW4yj
/Y4Hw55DpTotrMgOZNMn/zpTU92iZYrFnVzs28riHrAjjlPBumYx+57uANoD2EtrhyffBfm/+MaA
wE3pp+pizXeauOmqSewm1y5ZlqybsbistraL3KipjfhcSf0Mxk+7bV0NmeqoPGnd3Bxxlupbp0Lu
9ftB5McRKG4bWweMjSxivft/nebWDkNrSyQADqad3s2gCJam8p1uoPCLdjZeQlOdN0b1+vuX1d5z
+1hxQ8OymdkgccFa8G7LHZt6T2qvt4SZq0YsYLMd0cKvlrEEtfQCqZLTJEUXaot2m9W0h79/+Y+z
UE5Z4Os6jzZM4+8NKK5KxZUWCFtqFWWkKIfvuepY20HUFURq+fj7V/t5eP66k7FRwCFXw3zCGfp+
9NqofdbbhY46XZk5Ho3JDRsqL5bFl06p8TMLlIGdcW8TOX7SZPTMfkrZEoo9b2araYKlAxcFNY39
fTllm0bDT1yDyh4UlSVvPKnbUpozLjSe3wMgb8PKxRHq0m6ZkymwTYSqjF+wq+DpDBFenHJyCbGS
L3cmlYvd0MsWXtMdsnkEwjEeiqWjKlBai/mF/TqW6Aazgeuazyfl4haff//5/Csv990HxFMHRxY2
AZwP79HcBQarmPwhEBNzpJ5cFldVDWpwtpXiMvla6uGbT21wUobyikwR9zI2l60Y3WYzM0XnUh19
Id15W0KpWbWUt235FsUpaNcSDfk4piOu7XI1zvhlE90POYZNU+rfCRf5kcgUOSVDP+gvi3am033s
tGF+NK0EABiMC3+0rBt9tszP/VBDaGgmfnxG3mGDwKXCPr7BOvOlr7PxmS1kqizbxLPqQ4Tk1O8V
59S1y1NMGg36Axyj2BgQOQG9PUsUtb4wufmsHA317DTtsy5ibWPRHG4lds79bLri2JmvywL2QXa5
9mJayAg7bRxv4qm3qdIrMtum+ipmL7+oC4EAStumR9SdSA5qcjs9zrRx0saDNZT3sok7v8nNeFcg
QSAEve12E6jSjdUhknXg/eLBHEJduO11qQdtq039F6sgDa2sygfTnscLds5o05JqtHOZGC5OwuBY
P1ktz2hROAU+iQWFdUmNTKt31vW42Wgkh/OQ3EJ5eEHbJA4e7vPAIMQRc6yfKlYc6ondHc0UoDLT
/13DsnxbjvkRA5x1zRrtqBiIFCYUxJkTVUdDND1SZIttgDtfnWaGEAB66yDHCKxiHun+0JXGtoH4
ta0NExKlyW3k8sVlbt4f7MRxg9yv0LftmfcrbKjr1yjz3E1RqeJIjqZ2ZmtK+mLBspg5/ClRhugo
hSzpRdsHLmX5RHvFfKE0vlW1RNs+pQyqDRIGlvwKGeE2Hhp3zwOy3AgLHKSnkxA7FWQi1LWzxazl
S9uqHxfWkFTv9TBkZ8cdX0B3g3aprMGv5QS91hgskIiDe1YssCijdansFPuxdcohQoRtqpqBOQO3
UyqB56Kybmolf4iL2sCHO2lhm8UPgsmvtdQe68rkTtQSwXFpfE8Jsdw6NeGC8iQ9Jike4QeBwl6m
RJm5+3mD//e3+X/Hb/X1X3dy/8//4d+/1Y3s0jgZ3v3rP3dv9eW1fOv/Z/1T/+93/fpn/vlYl/zv
t7/lJv3W1X39Y3j/u375ubz6v/92/uvw+su/BNWQDvJufOvk/Vs/FsPPvwPvY/2d/7+/+L/efv6U
R9m8/eOvb5Dgh/WnxWld/fXvXzp8/8dfFs+d//7PH//vX1s/iH/8tR2/8tT81w/6v7/77bUf/vGX
4pj/pcEYZ4NmODwZxdvP/+qa/+Ux0uaQJLqTa2yNP6nqbkj+8Zdu/BciVZe6nqTmFRbGL/X/h7Dz
Wo5b2bLtr/QPoAPevJb3VbQi9YKQxC14IGEzga+/A9C50fvsjjj9oqCColhVADJzrTXnmFU/f8sI
/ts3XYYJKBF0tJYkOf//l/RvV+5/ruR/lX3xqJKya+ef/mel4GAaZWqpz1kaqGOXbJO/CVMND95U
D2hrb3sMb6bWknt9EOPZEiljLoF9lAGbdiDlvt5btfzZFxqt0Co5ZHp5yBxHncg59uAejM41NYr3
0eghyKaFsdV9REIJCJdDqX1H1DusYyth4GGM3aUWOhxn1/wk2UDb+IWC8h3i27AtQiKHoDunXssU
JbeAcIQpZgDNq47mqN6zbKqONVpJtw39uSGtM0gK4FDRwNlmjUmALm6mDb8t2fOBUuAxZJxo0Z1H
b+pPvQV4o9bxJEeEWqPce+Gwvx4VHMQmsk9ONdXbImh7Gr3GJzXIsNcNu1o7Y9xfqkh7txhybCSN
ILqYjAuEMteVF7cbEtPqR6UjZosk8JSYriKu6OIaefItRfENXsl6cxv75Kamcy6NxgGn5Kr1UNRk
YYFR4FAQkvVikhyUGbhEvD75GG14IkFaGze3F7CMm+xSIHcpSkwlReOY56a0WBWbLtn7Kg1OrZYx
EEo7Wv5mwHkEtA+9txpsrhNr9qlwmmdfht3VUTGtyCCO1j1BZGtJ9O82De3xICeUE64ICcbUS9Lt
EoOjbJnAXB3yE9yKtzG21INeQSSE/zSMtM+7YvzSXW9F08p7aiz1C5LELbKwrsmET97IxXhq+vwj
cciGaYxbgcZ9pQ1zf2eOKawpoQlmrQwa3ehWMY9++snw7LVovugbtJg9MByOkghwzceBIeb7Bg0+
x/rOfNOcD+nTQQrs9MKxe+/TEjojVbn5Ge6wGucQw38+6hRo6r60y+Q46PnbguCt7KE9swvczcIG
zBCL5ANZ13NkCm9rNw36WhrSpJvIBPIl8cJBOxx4L8PF7XAEFVXVPBo7/xk0FceVZKpoCmnZjsSO
j7ykVuxRX++xDHUbXVF2m1AxMnu6WaMxe5k07j+BXr6gx0U/jvOKkEa6CWtAf2uvQ6T7t4XoX0/9
359y0/xnO4BHm1O57XEgQ87jz9//20PeKKnGyvKSPw+55vTJLg9t+nMJHbQOWuvQzpaGhg5S3Yth
PZZYDVM4npfl9oulUO8KHMeqK1z5SwF5cMHTHJPYpltpHWqI2kl+9nwmLP/5lVv/+5Wj7cawO8MB
5xP3P145ROGUJSmI9sXgrAPm63s5Bgh6OnFJRsffjC3PKJbLYZ+JgtSryA1pRd+aaOLG9tjkeeNH
xae99gvvMwvuVkzwKkrCX8utpLKo3CLaeOhBOr3bxC4BVfiozBziexsW2+X77LTDdvTlixPV/lrK
9v+CGCyL7L8dmHmPhDtiFAYNqSMj+ffrU+dVOUUomnbLughKQpAKbAB2mpqZOkNwbS96KPi5t3f1
qKGFDHZC+u2vfEyQdRvQyhsAEEfPEs9eQo77VAbFFiJ0udVBfusWHFYfhgUbadREh7H2YYGw3P/n
i+X882IhU6PtFAQOtScEXe8fIhFmpZol+fU7vTOTHXfdPWXeXYbWMYzAKDQCjLfHSJrEOYsOdyHO
Ebh22UzwlYLhUtI9irZO7lqbqQC2Kzmk4ymp7mXWv6IeM7aUSzBasIxtnKbVOItlnrs2Wvs1wFdL
F9eLrnYT8rQ6JRjlSWs5cjG+i2pQsaYtXfoY6iUetPAMSmKNFgBNhy1A/rr4jGuXAR6+1jFu731F
H2gs46vZ05jm7FjvtKjFXZtLf1MNenJWZr6PMsc6/ufP0P1f+zGfIalKmFRQ96ConqVGf3tUGaYh
ZHWQTMukD2iw0B6z+uwY6ZwBIbgj7Z8oJhr3PUw7WgjVHMAZxvYRpnfYaecSJOEGr3SwN2syCpXZ
MSdGC7928fyuWr19ybxkOtKJphjNhDE7AOtdO7TlSSBPgBPkmtuRucjKCwFKc4SftpmgKxckmruq
I87i2sBknug5OJxxhTQ4DZ9FHx60aHyabAT9ldf54KQyzE1wKsv+lxT5zs0DeZ0ivKxCaTSgUA0c
bYiClceOqwXlWzYMXF/ZfwK4itf/89KWhdIC30X7GHJqwQDZzfiZsJ7+j7rV4lb9xzpJqp1Dt9Sw
gekahJj/o3UrGUyMXR+iojewOkWVsFfJGGbkTk/uBiB+wp6Ybey+BaUac7hA1mZvAhx7a8Msg9nD
VK4H6enHKgjUQ2NJOwnTDG+NDo99CvsY4Te7Pppe9VCgvEAeFPqxDgP/gla6D12ktLZ4zmWKIbNr
niIQ+HsGr6B5QpryvYJUn/R2yxxyuiTxGGwyEigRdiBQIYESFI1StDO5y2HXTBUJ911tkF1e/gyw
7l6q5mw7hXa2GVqvcDnTgZisst9UtndZXlOtN9m6KRVa60GbTroBnknPu+e2da9paoS7nN7xWhek
2Y9ug5utBt5VjVOzbyzzV1BP3uPPe6sTyF9YZdBJMG4yQbzuyzKkMhsJN/cqf+2yuz9Cw54jwumD
oKK52zqx1GUzqTMqqfSwfKINKU1VJLNLIlKsIs2ZDMqCiHAOP6VWHcp6lBcKbn1+LAkIFp/LVxVZ
rtvloIqacrN8vDIC1Z95dnTVYxRnXV5FmyEexEFN9efyHr1U30rFnFDKKTyYoTWnL7D9S1in91AH
Orj8R8NYvUrLb2+D5lpHnU4F57JxS8hIs+082sHRYJVc60SfBT3BzhcKG2aI1dj2jbMZq++6IKBN
TXC2mpSHIJ+mc0NGpQZ48aB1Ocor3SGzPRyDPxclsqz0hEjN2TEDM15FJ4qT1+nmTm9xG/te1p4j
uvNaCvlNS4nKEbFIZ9UGmL44Ykefb68qdO/SJPqKc50sfeMZhyTqPTKM8RCHwFhvtpjq34zPUgcH
Yyv9i/Kr34Q9zmE7lrdu2pwjPecU7ND2TPPCtbx3zXtXCX9PgM+TV7beBgDiZRpAdlYRLE5wiSao
1bJaZw6e3eXVJ8YpsqfmQokLmHB+TDqC7lZFK+U+DIIfFiS/VS8I3ABrcVquTBmOTy1738mrLQbK
8zTTrudsnJGSYTnNT3pHu7UbkLSlCs8B3kFBrY0kX8Gj1w5JIL5xGW+88exesDegX1GP0qRKMROF
WihmaennC9q2LF6ZCTM5KrOcJ2DIN1pYvPRd6G7Z89SGUJ9ya4kCfEov07PWl+lZ9/piayTmiJMn
937nJelVrFJXW+MKt8DXV75wgz1ypncuroYcP2f0gIl94w+6s41996XWCN922fCWy+VnTcuB3ftU
WWo+C7yphibRbnS+cdOr/q5byTkhr/ZlzA6gScXncjf2jenvCGECYlQjTvfbDt+GjtwZsxOWjSS+
digwl+dE6HkIHK81jlXUHeB2tSTHWjejp9YzavTVYHwZuGbjhx7H7Xl5qg36rFdKEZb4+bpZ08iN
Lu3mYmXAdXPbgHDvDzHKAIRLyz8pB+/e9a7xlLU/CWwaYmG95IVbsljZPNN99lcNRWQitOzFmOeL
VYFAzp3GQwwx5zUw3VMhYfc7eWVvMXDEW7PrGbNAa8MuxJ3TayY9nvCbExIKUvljtfNzS+yLOEMa
MoSkBzmcqGtFn9PzRrWP0mQX9Fm2ca0+fukt7bMzfJQaWllUhyD0soPjD6fRrYj90VxxdjvKC+ET
09C7g3bA02N2xp7bMDqJ3ERBScLNLsDajwLOw/YNI2Xltu47jLMW1YtdPUVZ8AN3xlskZXUGmhiu
Cj+3Hw0mB99mDqlLcQpqRCWll3zP9WG6OgI1AZpOzQ/H75KGIf1kCgTErQeD5uiqpyHIfBjPeBWp
6FD1GB9G+mFr2mnV1rXEh4GP/2mwBsS4QZ0SCq/yG/XIX4PlzA5+0pfAmoXn0PGfvB5XU44q/Fwk
js9s1N1AstMv9jTdl8JS9zTrSK7wm6rRbZojLc4KbxYshtZ8MsZqXFs82hHcfozy8Tg8Rcp5Rv4Q
Qla5EUtWbKZJFkQGIyxFPSReclMzXr3GBdZiJ9aTCmvxiVtXW+Wu9tz4ikB1zshbO8zbu5XqATEL
eVms+6HQNyVimFUHtGW9/Fif5saLkdyVr+JLjDwJfZEZ7LFgfVcopv68KN2Ogm0KQPBmgW0wI7fe
xvTjWtF5+8avvMOoBN3xrqZzkFPvLgtAXEgdPYJcN8nwqiNTIPeGjt1caUPWv2dJoB0ZvqeM2c3y
pA/dbvkxV/fyTU+e2FMSHUwCyjQm0V2Varthcse3niAqI9IPXFgOSJZ2Tyh8D0rLdPhJPtEcZre3
cg2JcTeEN3uSbGLzMMsaEZQHUIYPZs0wTKQFUlKhrCsslD9vclkEHUv9Tn0NJGepa8+lBB896W+w
G1pc7NMmisbZvd10e69S2spASn8sNZAlQ6XrFy/v1IOzc3SljjrYalI3vayRrlXJfvmvEpjVShJE
EqEiW9Xo8Mae0JLExFb75yIayFzdBpZkk9SHBMAJ/ZoVPXgK50mAYqSXoypIxAS48LpN4nVcqpS1
rg8OythCHnxzgGeIbLKFgI7rkeNJNUq0njbCkErm+xr91iPAJqK6gRg2JcXGzzlVVNIeDooyaDvV
Y4dSi64VXdGMYDnrjXNpd/NE+d3VAb5Y7vBSi8am6mgrOg9ZzfJDuCWmkZAWP4DO3DoUbeW8j6SO
L29MGMNHH+vq0Xg9rkzJsarI2rde8wn1tBBTYyirV71qxCbGSYlXk08WSD8MBRNAbtWGEWlwvFMj
678lksNCXXtfpWm9F3bxqZcW8NX5R3IGHWua981RDjhs+1SLnhVTmu6l0E3jVSqPQ3leZrs0mxEy
+sSBAJuxVTsbn10vRYh6NJhKM2VnbSTBZrwFMa/Cm5KPGNX0nhXwdwIsc8+i16yLmqAqTtHeo+Xs
VqRMnCpPyk1NcbGhEeXiFQs+bC07j0LGp6gstZ0lJjajePjZluWvKvNWyh60d+QgNJ3AKnuopQI/
K+nj991qcgCvK6iVkQ5NduqM6ptOj0cVOL6yoP8WydZcjWEhYS1leHma3t276eAfiig95rY3XgPn
R197/UrVQ/+coNIzPfr+nRmzKEdASEe/sk+WG3f7wcm1rQTA6LXDq21X3b7J2o/KBgxuY+m55Ez2
odyy/JoMYtkH8NS6aP/2Ho4VTjT0YbJqUjvNoehRmpde02J6B53zMecsoXcH811Rsrjki614MJDj
+1Xxo0rVvfSVTac0my4IDSgwu3vgp+53JiXrrAqJJ+hchQPgHT1GQ7UZJru64qHq0Byxj6ryWDG1
3FUt56I4+HLDfASRwGhc2ZVziBjJJ+kwrJgEJc/AYrtVXp/Mcj+mdfUwpEJCEKVXAU5lzUGHzUha
z0EflC+cSmd/sIkZMSufu8a5D1rfXFqhf/5Z6pOxP2SGStcx7qlb0DarSlQJh8Tkr8bW/Y2J7xJ3
srLXODrjvcXAsQaVhU7NLX5ZWL96NwkukUFjkfba0RQkMsGj8tD02KcoK/pjRfrZfvlbhPBieZZQ
gUVGWv+IKLFG7478hJGbnuIK8dQpVGiqQ588Ki/BiUGGj3moNPwROvUrHl9/G4QTbk7uonWpo+mU
jOJWrGoaMMdv5FVPczTcZ1QXwQU/yJdvfQ/bvLrqOUUQfg9FuZxGN3oGCC1rnlk1z/Um1nAaDyWI
4SwVPIUBuRKDLbdxTahUzgq5KVFEnQCqlTQI8m2cT3fJs3QWab2SVWGeDa+/VzVez0ri6K3zJoIe
75Q3Nn3/IJ3257JKjml25/vipAPRHTOPGEpJCBZ1NpGjtWSxnqHAkeduYMoF4KitU10P7bGGP3O0
ihKIUAcW3vdwtHZZHDNhinZTR/96+RcDLYIj1tDggtHTPgKmE585Beq6ZyaN7gEnQFMUu4w0ogOW
92btxUQqOGZibL1YZgdi5OfIBWZiEDqyN8eF8qynzW96RQGfN21oPB4Ohrmu/1FbjLmNuTWy3Eue
n2uYeCxk8dXMEDDYpR2e8MTtzuTpGbuEOzh0/YC803bapIh0IlGm3ya//haRecoaWWhs4/zN4dpo
0F+uIeQj/Ns9ondALeuA5q0w9ObFol9TSfRMqsvfQWcTWiIme++78Xa0CucEbvq99dtya6aAoIZR
hHvGhqw/DrgS4ABgeMt4TiOyyvyYiRTO0eDHlwJPGGKuvSBm7ugH8i6DMHnRwNbSPPxcPBS6yiXE
f0Fj0YZ+S2QLkwtgVDL+Wo5KmKR1W/3gDYN0FPK9SVVyi9pyb9dVussqND2R5QaHqXKvkdmzm0/W
3Q0oxG3vQ+X9jiboM+jk926+klYyvSPdsW4crr8zutEPNoefZWm38eegd3GtA8/QJQhjwP5JYB0B
mDWqcV7Iwka7RB0DbxDgmx/8RViWvhPzfRTKMr6ljHo4yrpXB/ni61j4xmuU4aqper+4W7SVhtQv
HmHss+zMh7fUbqe17ZbyXg0KTmIBE9M1wy3oi5/Qtd6W7Yvjc32ONPep9vXgjCoM/ep0X16HlpqX
CEv8zkoxAKw6l2QB/UDbPLxUozpMbU07ZD4I+sS3TS51LExl8zTY4psS82GfQdkRKPce5JzYL3Vk
oCL7KIQrPi1u3i1SH2sbhZLj59zVyJX6V69bAj1bIVfmcBMNPx1YcsQZrDXlRce4Mczzn7qpFqho
s/rLAidG25EPVGVtf4JbBaC5V/vQE4R9+HzA/jSdNDeZrh1WDXIYjY3VFnJDNUB+aYLkbC62NVM3
98iC3YsjE7XLp9rfyBoaiTbZIYCcFMxwbZ6yfCLdysy/yVZy14e5+ZrmNv77wHjznWmtzz0lMknh
IlmnSoPzoMFgZ3nJ76Hn7b0GTbgIUT3Zh2KkyWpzjsls5L8h9BVua2ffmIIqyeQl1yZm2pLKjVHY
Z6TKn9HWRqj4sEPZ3wwTDYOeTcar2Wm/x2RgIoKwENgTIjIYfPaNBv0jCaNw34poPBcaEgBXBgK+
vU2PK0zw/o7h9LycIhm57EdarGPPnmjWolsNsu3QezLdBmH0W8LhP/QaOoux012OLJa+IeSQ9Mye
0DUiXTEY1ONDwSHrgtG7Jo3t78chP1YIbLSoH15ERgvT7yYMSgO8xgSr+2oYLxSl9BS08lhorfuq
5g/V97PvRimmO/3k4+ihX4R9iomit9pVhO1urfKqunpT+1EEuIKX5ZPfuwSXedbd8bAEByhwkd4g
Z4sLhLWEBD/Qd5yw1faXccyuvtN+tXrtveQeWR9sHyflyOzehQGn2QIJcdJY9srLmEg0aUlMvS+C
vSDqZlWiPnzVlPulMYtzzKg91eMrHED5aDiDECG5ngizyWioqwKVcD+MFmu9sg59R/4DwTW7pGBD
FKaf8iriL+S5sOUCVvR/1T4wNvAcBNXelETpDay9QjfBX0Ujw8OKLT+IuvxutDreO8rZtm6Q2pTV
lxZ17UXXm10uJS1JX4eSGkPBGKsJ9V87rlG+IHDzEc+5AtxWrrO4LeeBigd2CxOP7oOGJI4YOY3u
UAdzslc0jEpoL8+qUeRMTluHsG2/MNUcS8E9IoaDBjm/rO10V+I56NzePMLm8A7WPJp2y/lcOmlq
n3U0mNAKV6dlFNoNVfTwCQ4gVzRugvJegpDHVRMrdi2325omg0jsHQiqx+mHlPo+gqbptWazJ0Oh
XofhoDM9Qibohv4PS3FuTlgAn+qeM3MixC8Yb8OO/b17U0P/CN2aw0z6WlrCuBLx/KOKzbXfm+hQ
i+JW9yp6LOWYqaMSjzXnk4TNYF/o1i11+3fYDMxeR6uEe8n+5LDDrpbdA2W1QQKyeEKi6x+V1wyr
UbMeZdTZe7M1igPZhatgCHfUgacYFfxBdp+DAZaf1eEF3Ppf5WSOm76qm90kZ6JjTROrNTSdCCmy
LBhZLx9jjhZlbqjagh7wMm4qzTF7lgAuS9c7Q7Ps3pbBkebmzVq4ZbmqJhMVZ25FHOKZC+YIwp4c
wwaODS+WGzts3wTjuyMy+e7PwHX5jWCG6QXNw2rONLNwmGzMZldbg3MOGFFHY/0obVSheEbI0rIo
vxgp5F5xJGvuZGZlexLx9NYgE73N8s1ywseiJPRRyxRbqydgm1GGeEqM1lx33yLXFHvRkng5Ccoj
qCF0cuvo2a+QDvfKX+HeZoaPU3YzZeo7dIe7l2V4BzTX2XHgpZ3SzxOdriLCb2cwg1mRq/GEqQ9r
I0iw0iIiysDHJWIcN12rXiM9Lkn6JXUiTJ05+zReL1fSC4SiiUWESyw0uUMrfiQyI96o0nwi3LjZ
uzURM3/m9DXV1E6zSPAVKUt628E7SLWYspsahzkF+rZU2SszHd8tlrF3ZAHfDIvX5vL7ScV9ryv5
xNrw1Iwjg+vUUWt9ETvknXOl4CCIwgzDrWd2TzIyNzDr4r1nSRYVSpCmxiWodwZxEj4x8MH8GCD9
pTnupBfcDk+05fstETjWxkF/1xna3aH0xAlhlgfPJLFb0wjk6BrYdLYh4zsC2ACkPC23VCec1OF8
rCYjANqQeKuRY+W2qlLcpqZ7d8m8n03hHNk9wkziYHzmvzbOtqS2Wm6pZn780vlBbHVSeAPBk4Kh
6G0ShXNrinAbFIZ88Lz+oAUrPtkK6WhNFIWxH59L3USkRqNlIycGJ2g0H13TRScj0s6AOsWBaF5G
NU3tcjrD/ovkPT3YHcccx7TrbRdY6c6eDYmDJrMd+UJP/tzW9+cJtyM7givmwmL5wxNDdXUL50Ub
oHF5rY9UwZswtBXRpfdD+/yXnojgGGu0PvCGhOccxEq+GgyRnmKHr0q6rd288rYfXVL3RzpfwU6V
X/bclDVQexmiuBV1ccgT8BPkmhhV/DxG6KXnHhlssWF+iwgxy7WJDuQkK/u5oQDbWjkRgI0jCd4i
r/s+FP2X6GLKacvK73EWELoFYXaT5QnAVpM1FRAfCP3acM6OLd6YnYi9NccDWzj4Vz4ry4ZBMnPG
zIInxAdzHUOFJhL15h7aUnsgpiI3XaImtBilR3RQrsSUiEt6ZM5Fz7zSjkmfirVrkKhQaM58Xs23
ScDpwAjRqzlBFz83GyQZPzNkwmCY+pVrVMG9LyIXAW2OE9oHkqSL+JhZ4056uURwU5lXLzTVhoOR
sylLo1/Bg0QwE7zwfqJt5XjtK65ygKA0hlcTNdWrY4b2qSthgdK80Nwh+WjyYYScA1yIBBJSRwPT
WbHxkzAdcBxMis7ZJi4iG4eiZuU1vB5MlG+G6JyNo7pfRj3ox6ySwGAhrJIijt1byyCMKT92rsVX
QmsQ/1LOIyBJLifVVls5qYU51oAErRkmD2GiGdw/HF/rIUU0OXcb23YmdAb+V9wNr0r42mYANLAt
kTZsGf9Ac8PzGjKl2C97Tmbn3TGyiISw5SuWowznAiipyTX/3Cw4bBDZOH6xXq4yyUFnsnQ9BJj2
V5XJcN8jEnYwSt0S4SV3LaGw8gwKf8/yniIcHPCbK2bfscZJMxQ4rNo5fqv05bVIIWah0gJx5PBQ
+9YWoqkEKVs+KbyPR2qEe5G0+tVN53SnITwszzYN/WFTR320c8Cvr2xg0AeUb292rZ/g9snTss7o
VXXPOq06lcrursum1tpeQ55f9Qwwi9l9EVmrdKAy5YtTm/hHCt72CZku3LCgPwUVHpfBh13vDuXv
ZjCnvWYldwYLn6Ip2KF6jRG5MWfz9US6lQkAfOF2LnU8XO3OKmr+SVjvnaI7aCplT9RH59xow62p
hvAMp/hL4s9ahePobovCEcwOp/LGxAS7rEjax1QQ6y4cDKETfo+dBWCMwrFFIOfG/k61+kdrj91e
r4g6imQ6MinNfovaJ0ABj8PKGjtKkTq9LrfGlEwHX07GGYUvM9VZIdbU/hkav3Fa6qjBpX8ia28T
Bb1xJub9yzALZgwOpNKlu5pOTg/uzvrl1cI5x7bxoBk/XTgXb8Z5ooNkEQscG3vtcITMuzbfG7ZC
7Tz/rr7u7AsYsnyFbTPC7s/KDBNbsaf5v1oRhCfOC2hP78uUpQYjrU2mPNHQIhsYCSey8Kyl20Tq
DRSimCxhFxWh6vYqab6jVVA7linvPMLkodtOqwY+W8lsa2MmmAPN0cGAlJMZGfbtPXWYcA7EIp5F
i7/UJm4+kijKTWoIDhTc/NID+ZFHNaYRwA1cm3jd1/q7bvOMGVb3boQ8wrZ1MfLKOS/CNn8G99oo
HHY0vKBeJIPFZBgdERbO6ujyx2dv94fYbutzY9f3Oq/di8iLCkl0FdC4d1+U0xgvGnfzejTal1ZY
40vtcjclauuxpgTD0H9z3fgLcgPG9Inzpe1oBwwb9DOt/NxGzvtyCFtuWdOadpmkuBbuIS7K6jzE
8JQan7gmlz1tWSgIxyt2pZmcpVF9lBGfTCmIEMxyVMBj1R6DyXsVCDK36Jy+1Rw9byTetZsqDX97
DFig2EXGVkFrkQRVAdf9AZvf2HltEGxgtR70ytXRSU0AGvqeqYCrmbuJhdwiXqM0c4BvdlydaFKx
vs7SI7MvXjCFMFtyyvFZGDku/joI5n3FYJlI8E+2psS1mv6IixZl80hQmxpjcw+32Nx40vkVAGW9
D4o8cxIoKfUR/oGUQfyJu9kvUnla7kVWzuFUTDTh51l9kEQXLMESAKf/V+IOA86feF+B8U6roLvH
TnSZBO5mZX9UGFFvzvdm7KezMZhrsyVbi8iK8CpTtz4sshMZ4cpAUQPYanKcc2/7+i2xZziN8I9D
buTH5RmpkuTo1RrOBvpCm+W6VWAMeOvizES2AnYmoEWHzk+GM5iFobjY5nc/nohut2i42AFsjanE
M4OmgoctITtKZP4Nbue+ctLXOLSsazr/0aqZmpG3lxRa3g2+eqXGj4gR5jNQuP4y5L2zJjq0zV6a
xHxZFBC5HyMLgwkZiYhZrE6H082wENhtstPH7rpoHMLOHa+N822pB6T/ulhuk9khuNQMNAlmsVTx
quEXVXUASeMSuw4GZsnXUw+Te1Gd9jT5b5UuX816sN+aqH6jNAcC1EXxoVe46tzBM1eRhvafuABq
ALZ/iEI126CtChT9kf7GYaQGfR6Fl27oudrF+A0TFvRpmjUJMO9TP3bfA5EYrxlSvyluM/wg/QBL
07IvHH3lxiRJ864Z7CYZ7tEstJub33fJw4UrCSpwuLXGb8Nryyv2QB8GD2GefkDDoTaNS5tq27jL
xDOW5v5suNFT3FkXk/X0jawL0rwRM1ybBP6B0moQrRE2/qJ5qzEJHieGG+M85chShlOcy1TxW6Fo
eiwbnePSe4qs7BkyyxM0quJqKvmOxlsQRzN1F//XmJrek1+RvdASsSGtbW+BdwunF+DV+S4ysVha
s6arzu1LPMkBbaZ7CFwgZcOArCUanItgkEzCUf1GgCVBlPTaZDj9WkbxNG6425L+3FlBvEr1EgN5
G3zZza/GJ6MVv+M7nP7N6AyzVBa7SYA655SxrhCYOgW0BXilNeqnYiqYs6EjedR0rcHYztImGdhH
z9Rzwh/iD7vFJr0uNJLyzLwnFnUeVQlVNCcoP1eM9y9ikaRMbQLNwVgxAATAMOnVw9YIj9Hnujjp
22sf+z8yP24Y3wJOJ652zSMXHlzDvxb9BOZ+8hiO2xw8gmGkxM6QZXnM4tYMkciviXAwd5n1FzZu
8BOtHT+m7oSlcVqHwP5/0fExsheKCeJiB48OdzsODyuP8JP0FYpzOdCMovy/EjJ9TDVIlEVW4E3X
LO8q50g9kmpNDhbs4bUm3HVJni1Ca87sPvvzduRsvMkg4q/J7qIH5HO790liXBwyOdvygT6oKA9O
Y9UXIKTOtz5RpEoMjn6BQIXrBwfTN3vg068R+n2Ngxs/013KGQNt6KiH14BFbzOWDvEFZHWvSpNa
FvUrbAsnJYFCywjCcLAPhToFbAr61ShtCsyaFdQJh2ct6OXGlr3xadbTVx1IlnnkL4ajoR9rsbsb
jEB2YYWtFe26IlIvrm5i1HBc5P0lgjS8tvntqzCoEF7ihj4uP9+MDDKAsAV31UNYwjLp6PmvXkfE
IYbI+HRq0MVt/lIgTLrkcHxamiO7aQ5cjlT8DJ8k2EVy0diZqC1LZ2cNMJKXTmikDUx/GWoN70hN
XMC/mbfvxylcLS8uNuSndMf4uNwHcUbRXtZ+fhRBFvDcOjWBRPFV11vz2tm9cQcoGlfxOYT39QIr
NzyqyrlEfaaRAUPEW58xmoLRuSVb58WQhIrixviLd6LtBcHU+86GgeIG5XGIu/HiJmQHmdgNWzwT
a6NgwVv6uVNLARhYvwjWVGs24/qz7uXvgbrrYaWcn9vcgcff0UbhzIrSsjfcgwmodm1DglmFdUXj
CY3hNaztA5q6n0APm7UVjxhLJ432TgZ5IKJHs1Y0LF4mKPm7jKCbbRnbfE5GdkZC+yF93XmTsG2n
wd6OXundXbqGIxP55yGznsyUkANH681TYqfeoYoLkGfNSHSdZmssWcbdykv3bsyLYIKXmv3KOhL7
9P+IO5PluJGsS79KvwDKMA9bBGIeOFMiNzCJEjHPcDiAp/8/gNlmmWqrKmvrRS8qzUqZVEQw4O7X
7z3nO1Mp7p38ItrRuQKD6XxXpB2gab0NWlDPRy9Bk1K3bkBWWr9r5XNIA/LWDwXY3YEBSltVRziR
8sFJGFxOjGWLUV4aEkJJqouyO7IRAjtOuktGz+hLi9fQUDlq9MfqHIVU0JIVDt6ZRkRqhPmNQdWk
F/drX8abGP1+DQNmRj3blrDWS/iyzg4kV4mNuphcBqQFXw85iE1mYzWccsPTP7QZLmtUG+orunQ7
mGLcVcSCvayv1bZA7a0wyoCqjdwSRVHNFyoiittVGQfjVNkB/9bOrAOgMhMu2MKujEM+5EQ8SLo3
Ezd3KGs8vyYnPpwA4yEZnPxO+WW5Ch3G1n5kePqjjtLllaaKJgwpNtHgZE+YlPdaDmuuzLyLIpdp
h2W3OPsyOqBWktzUsBCwDTz2frZyA9nms1Joh86jJ1q2DCccnCtro1u6gi01IgfXYDTw6hCTWzkT
WzdYsHQIdYoEU8dUMR7IK4WdotgvBAl/yQvqwkTksFxRbSU8THrqXK2Gq2AxOOiQXfqUkdV3t6jm
iewM9uRoCLlILIpHkL3eN8wkhSyePagYldOCZKYq2I4krW36biJdKtYIEFlKurU+0TjYAwpDJCCi
h+4zz3Bbln/QDv7VjOF8l2Tak1qV7U4ZScY0LIdZq2VcDeFtDUTpR0ByJKIzYbhz3JBlumgRnTF7
jEFzAGv60Pr0pYYaCym0P3YxtMioBVinhd5vzxSwQCoiKWkrPBfe0gFlAwcf7kPnmu5TnXgOcxLm
baRxkNDNqQmyv8j23Czji5kM9INLLnPZfbiApS993b8Xi5kHeULv68bY8Dlm4GHx0nlJEYWZaHSr
WpvhpwyMCoa3uojmbWzo/dG2CG2Pmzw+lUP6sc5sBq0C9k4+LOWBUR66ykVSYDwolfmgSEgOJsI5
v1xk4xhsfylsDxcckxMVb/I+W7X2oEXGhzv8nhM1/unF3SldqqW+5xI0e2P9RnDCfl4uhVGYEGIW
kiBcKNGmkHSeptQ7lpX8xWAaNHsChUtaqnLKBZzYWqNnkg1sa2a7cOoX21Vd5PbFlvYnai22VybF
CH6Seb9Kq6YBsJpMHcIzluklAqhyW5UhW0NMdhXPwqpCXKWbwizOOfpJDERRw5aHTizEZfqwajgX
fwBRKJuMRX+pZLcbXE27xnbUPeiT3FRJhFDJRSg0TBjJMhHXexq0i3cXxcVoo+OJMtHt1mOMr+gh
T/eVQYgTncX8YZanYpERtzFF19BAP8sw32xqi/HkKqPEoUagTYyIXOj9cEaG21OhLZLZqK0ykhHz
6kynokKU5QBAXB7EZOmWYs/hdQDu+qpXMDRJQb4kul0+RNFVU7066IZYo6JgbIFXqHAW7e+kZAcR
ZoTUqmyKX8pRD62D95v9kMtx1dKUWqaPokbxg/CqO0bwlFt9HHYoD813g/wJk3wxhTjfQ+kS654y
B6bX6d5Pg9n4MOlnf8iV5GrWsIJyLe6enMb8HfXqT9N105seq/oLA/WfHswl4Jto+XrnYRJ4ZOfe
vStNlLl6L5UnJ/5Yl595awdsbWBEf6pOW90MkPl0Wak9Kvy227gcX3orA/ipEsSR6016XzvNk970
3gZV+Kc1jkQhTN2TVGzKkPhRLQsuB4ugvktJ30HGZdyGEts3K1NHBLnMgt2Tq+XndfNReBLtvjRv
TZKSo778nIOOy5zJQSrtaHxYp+Q5pTi2CifdjeiI/YFhaDA4An3F+kZhRTCCQCyvvLUaMScFYocd
LJz25KmCxqAi0LAvXyyC/eESLiPLtOOOk3p+Sfb3e5mNr+G2G3X52CrJfFuF4GvVYeYL6nvZJUOR
UGGrfqabBzH0xglgd40EEf+hSbP61IwpSu/l/U9SQUes2mKHsYR4aA9N0igCb5nqQ9R+U9Jwp1Ti
qFdOfWngW9y3bkjbYFLeSkuQw2tHLAA6SVeuQoQ9memwNTNTO1fSrTe4oAGBMPTa9JHOZkrj+W4e
0++wbfMb40PNz1QgmzqWxUrU5/VYBTb3E+Boux/LeLwKc0LlsRxU3UjFmOS0OfumM8+lNTxmFLq3
9WNoUsx7jPBEhC2T8KgS6WMzuKofoqPflrYvi1LsstgxLnJWcw4GJ96m7uDsSLCGUlh2Nk7t7XpE
F7OKTGiWQecywJWFPFe6nuPRc7pDpkDtqzCrJJPyK+my4rsMg4RsRj8x+/opabwkmEdlQNuno54w
POUGS1hs0CUch15zUJhoL3pGRGDClVV1puiuWr4G+6fL0Ok+MyXDkBZdhpyfEE6heoWfklqeftW8
9HP5nzQdRBW9ZT1ycAM1k4LzQ1opK8BKMET0DVY8miBNEV9H+ynq9PR+zmhJ282FnYwIdLeo9mLG
9F7J7FQynVWU2Hhph2NaltO+kfkLampmdi6miRAc5rWrcPCPdQsDNpzDY0SjxY7NK7p4KJkWl8E6
k+UxT+bLwsG8lF9dD2xAoBoLNFZ1+DCHrvJcQEklh2+mP4zZzlU/Ld0Qx0JHkLdoMyPUd4SxXTH1
DleWBzF7ctKC0supUJGGbzpDFM+u2lxkjabVRvx4LEB63tqkeu1EiI9Uy5498pSvWZ6SJJ5xl2Ga
UN9MRTxKA/OPxyRujxYFpiaTv51jpw8ZLoXnOn6hWg7PXWomfzk1CPpcbwYI97oALW7yjGeYXKn1
WdRi0putNIq3wG+htw4KPfIWM3+aZWTIq8pRZQP4Kg4FtgJIr5g4yeqinsV2e2yrgpsoswnFHqe9
OhQUT3JqH0pseF+vIBH+Qx9dODwgHX0wS2RRLNul03MWr8+8bEl1i9iyNgxoor2XGtkeacI2y+V7
2sr6UStmpDaWcVlLIzd03Wuuy/wYEkC2SSQmLqmm1rUErL8n6FLukwF3C7edFzK2lqQj4o7ruHD3
Hq0Ci3SJxUWTJcZ9JiZQiWlkXb3RDlCxiQMFbh8MefNtyl314jHkWguwdSMz3mJMUzAGp+TktFQ2
ywXe7mhllih9kP2ot3IRoisSUZSKuOOihm+pTShp3qK4Vrt43K2XOJwlKgAoY35I3Oq7hdrMtrv+
3MQXF0oSkN9t3tn20VLDi1ZY/RP1w5Wmii8WG5Kq0HhJEKAx5PNUBnR1tY/aK9ld7Y5+VI6CmHZy
NCp3maIpW1opWWrhXC60H2upWvTVKVUAGJa6522FeksHmkZkToTE7+rVMib8XuQOFpa4G4DdxSzE
cjLureq15DheYKvMPazyGUhDj863do56Ybg+RpDuqKTpLy00xc+6azeKi2lKs9xHFEo0Lx3oszgT
fpuyyO8l06WkUQPKk25v13ZOUDrOsEQZkdXLrtxZKDj2s5ivseGRmac3Ioh1awtFFYCPnYuAmBcX
ad9z1uvZg62cGKzd+iQj4xRBiW+Gc3zu+4lLT0EtWjKtCNMkuhsbSHdqaH5OsrYvag/xkHy3N3OM
t0lDa0BFBOU4+Xhq0x40cO29yYJYh6mcLiRGNP/FLAqn4I9kA3zIPLmqDfrApTxZvHh/MzqOXWIX
86S4O3qCFgjBCiQnKVVHNWI7jPCfHUyLUl7v0cKq+jBdZ3FftYCwDUOBItRT6xMuXBPkZ15We71e
oI6q8HURujI9QwaJfeYtTNMK9PmWGxJw0cbqBTwGoGp9+FY3U3OXKhQNVakHbjMpN6I1cYtm7kAP
gN49wUbfp17vb9OSp8sfuvF08nR535MJyp5OZBD4HBypa/dT9t07zz/lk7Hoccr5Be61L5x+0aid
pqnlxVqW8wLVKvD5dwtahiye6bu0iVZBj9qPNFaT+C2uBUHuyBose5wvwk90s4LEav8WZv5DIw3j
xqzCZSKLvA/Yu3ErlPTJxO4DvkavqQ+YZcESuek17o7/7E9dU37/blU2Pc2l3NEMz8Iradp/GLKT
kquIxKz55WCP1AgQTejuvCm0SDlGVrpqtuiSsN32dseFRrH3iawxJKomQttqPKwdcqaM28QIhyON
d64n6batgZr85ze7gp/+/maBW2B2Nw24G6pj6eoffk4K9owZ8pDujWmSB/h05l4d2W0LbXp2Jmxl
HmSyyaMP4dpQHuZsYwnuqsx9LVYYTavV/82AnlHRCFoR8j8t6Xg4RQmk2cq1nW3uEZi9ZApacY7R
3xLOKdEYAgLpoX2N9PSuFHF11bLyCdRt0OIu3SPvNQ+zQ+Kker8KZEbUzf9lfel/Evv57Kaq2S7J
6KZu8IX9c33Z9HJKJkvcoJXyolcx8Xs4JHbQfpB8xKeewJ4T1+0MzdiGIb22H1BS4yZkqjR2yAyX
kW9iFDTfErmkFY5m0BCKfKJjB08b3TcJskg2Z0f/1o5qcVmozYf//P2tkXz/+P7o40E7IY2EkHeM
uX98f0bBjawvmIzkYdXzvAscYNNBZ3axL5T6PS+a+0J35qOZMONrBZUvIGbmhXfVFBePuZ59mANM
nHVul8RtsUcr+5JpMJkMjZvgeigYtY1FdhyOmWkdszhFaOs633EZxj6Xuk+tslBiCfG9TQv17Mn0
pxhAl86dA55XWssidK+zfiadyjh7XqbuVgwCRsz3SIwwqHQ8z/SWA8VE3h2LMTu26qJxiep000/Y
UfBCczUUe7ub4CfSh9uAubumrggfTfyC+J7+y2/1z1QuC7mwaZjEySw8CFP/YwlP7C6Rk40Mxlo8
zE2aMKM2sQTRxyCtTaD1K0J53ynadC80Zd9glnj2aM+kldI8jrs2Ktpzq5nUGbmKarkZgSZPKeMQ
gVnE67YmI77OyeE6T+2jaL1gJHn11arFnewa8KE4PWkffeDPG56IXYswz4XnXuPQgxPFybcMEKNc
7Y+xpqEOoW3gzvGT4WWSTE7Gt7HTO1cSm4JOEJppDOVegXK5GfLosZcNd7ZeT4M2dvTtYKif//mX
py2P3D8fSQuIjoN3XF8zWv6INLPlWCPxA/7mGgYkl3F8VzKkk1j/4ECtUjRNP617YKY/NQQ9KV1S
HTPvYVUsA0REp5u2WzwM439JIjT+z7fGLucBNXdsvNWo1f+54sGxDUQ1ACuRipsgxbdA5xJd2w/G
b6UQl8Kh4uWjNUfAGeNWt/EqIGey3aS6b0zGY5Vzrav0HAOK8ed6foGj6Z5G75mLX/OghdF7rJNi
r87JTZmltbXMrt4JZhUYWMyNp+JiaXQxbFtJ5FNjqrcxHk1ANctlltCAYJAhtw/O+v/8jdh/FhIw
EnSiZRwm0hb/cP94nDVh4OVD9rMbmvqJVPR+P9Pr8xTdYEIm9iUz0mPKALQQ4kwCrnnKQ4NElkh7
Gf22TQVqg9Dbu4yyd0pel3sn434qm+KDIc+FoNUfWoIiV61VAQAp24h47u8kt3xjcjaD2drXsa8O
kQoCTRmS4exG9itSkGK77i6eh7okL+gclFn/TGd/18XRWVUL75AgpRJW7j6UzKfLDpq5JIiaWxVO
NDO07r2srLaiNodd4k0J1z9L30c9do+uppmUKrJ5iCaiwcbeN1Ulvi3FAZQwINuu6uyttP+hyrk8
W1gMRhyEe9siq3bCKEpJp32lCP0F3foHWOrj3yHB/l9oX/+AiP07ttjybv7+6n+9u/+fSDCbNfbv
kWBBVaDi/fhR/q/H37X4mScffweELT/7FyDMdv9Fk9DUCRbTPdv9GyTM0f9F1gjlh71knKqOy2b+
FyQMEhgxZAYLXgNlwSnJ3/e/IWHOvyyE95BY+CESlS3r/woSZjt/HhnkAVNJgDBj12O1eX8cxIrR
WclALNXW0URzJFjn1UvCU2z2wwUEZEOjkpLBAwXtd/Ap91RdS4i4mp0yq0I4ko3EGeY4b7LOfJzh
QVT6EtjNxbjtNhgH7J2uErHBdOsB1TI4koRdvOCWWtdhYAmOmqnLPi2Wwb7VZguvhKgv/aj5tgVA
0+6hkVdDLw4itx7EiF5KsYU8DRpTqDk1fRC2/T5CTXaFJYSZj5zYcACzGSML8m0PrZGc7MkvWBw+
JH/43H2o0GDh706GDriZNreMWQeFhkHTHrQo/ql64eBXmcdnUFVeL1RC+ITkGTclMgedEDpD1OWp
V5GmiNZ9c2qFZpHnfrNHZdHvGd7WXtCotYXROKlM1H8YH9IJwyjWKBmsf2szDGAtNPLPbDRuakxs
KhhVTIZF/dJp5s94mYgacfvN62laRcOd1eESiztI416sHDMVSFv2ojhR9x5NcIIa7R2YINb2pJ63
y5c4axyumRbeRR7e6NzLN6UkZmRsqYhzB3dtPb9pE/H1rospaKFYOZ2CQFOq19peTIyq/k3OOCi9
hIB4Eza6YzP/yHSY5CV6PT/PoJebSpSSbTth/Z0lzbWZdg8jRI/+me8uuplKW4zPpnLp7Dnah1V6
JN9AA7sJ73Fy6OcI6M+NaNGMRievdu6dOCk2zHicjePhL/W+STurMCQPT+vEQi9Fegi1+rRam9Rt
UTXPNeOjLVKj5QsXZ06I9lAKcl8Y9RRLMAY+uWzwttis8806c5pL96eBuPTakTJfGYy5dRmOJ23U
L1lLBKWdStDGlnFcmUB0XZnh5hHdxmWI1YUdJzDSn69iMKv57NNrES/do1R/Ci2UrZ09oTqtr06f
VudVDtVBRglMU+JehcWpjtGFFg+UroH+VUHchsIReldGEN0tj9GIK4nn7XoPGixT66mD+yC48uzW
6UlGwKzPGnqbZp3TubTbja3wpK6/oFGDRkAS9H5sTNLWHT64q2efesaYzzagR3pGeZV5fS8aLFq4
aC8limjf4jtF+8V/jRE6idHATqqFCkGgY2E80+n1WXhWeLf+JgX5FoQBawoOOq/Yxw5iG45hzFe7
uYM7kanKr9LWUWFrNNAwB5LVxVzWi6r2QJnMYAIfYyC02dvCbn8cdcJAvDL5zAT5Q6Pt3IG9+K3A
yqKT2lbnOCETlAN4r+LY+lqUEXvVhubqR5VXPEhDS2XIc9dF4QcenB5lwLEgjCSo1JQSn372ZZjT
rdGRQGQhqQ6SUXrbyKr2TjI2++XfcYV1fBE7iMAFzfDV2BV6TrINJQJe0obi7Rgxt0lD8eCE7rQ1
Yw3Ke2l2RxcOX+AmaOnC2PYBHSR7S/FUkhIqeXld4Yuakj+pUUX4wPLbHGttQRWkQ4B/OkWr7jwl
Oc9Hy1yhiDt7g2S82mLu3UQkYHVj1uIWJt6jd0/98iTbbs3moWaPSiQVX+ER6h3W9hcqR8XtsrYU
4UQPDlEbK5NgROO/Qc5P1DABQcZQK1/7QRlzvbIXYd66POypO/aT+0vxwO52c/cu+VzwZ+ruXof5
42eK05xmZ35sS0A2WTm6MDSm+1zN7pgzlShaEJ/qefq2Pg7MlR57PWrOFPJoSgAQ0VGN4CPzLS5Y
H8f2Pue5/b2+3TnTXvpKa/3E8sZHYS0WdN3RWJp8O7YNIJeKjvOGKjuFUTNG1nZ94KGvsrbz9F7U
eXIyl22SbT+G4130vm0WHh30T2XAkB57dgIM484rhhvSDm9blkQXtyjVgvWx1npsTKY9PXoK86D1
e2sSl8EOc2kdM0gyAdLz4vFQVPajmJP4GNvFVV1e36jiS2L1cCpLmIwrKgd1NtM253X9TZSIKaXV
0teF02FgHQhme170JYsWF55jNLRZkOH/2fY4HnzN1GfG3Qk4wkns1r1DkWCdcUMf08KL4CLCsM+V
nL03RW4ga2PnxPm5KhaH86iPUBcq+o4SSV4xTqdo1GcwKSpEYaOijPeGHU8FpgsyPO8aW/mRCqbp
67OlmETmVgyI+07j8qhEGgQL3IdoLlp2dDS6+CUjBTnI+sHcAiuHXbEfMOafg8lFO5DmhGAD2A0T
s9vamDLJEyYXNqdLyS1h2kO6iSEhkQVHB93aF4WJl4UhRkuuomrRNkeN2qCfijYxJINNlKgoz13e
bq0WLQgBHd08wx12SooGtolAjcklNaTSBMLU76YGg10vUrGtYoR1eYPShykeNuWB6Ine8d6JBCy3
Hhe8wGjNM+lFbuCpXb8Da3AtDdc49q6lgVUjYjQsmpX26K+rqDeRlHG7Lj2lwOsDcKmbNfMQMe3V
s6658zrckilX3nI5DgpNeydT5ps+AwVpZ1Jxw44Mk8ShDWGj01xkSGN3rNNB3fUqZkq2IAKvSqoP
2qPHCCpXYA65L9AscSc3juD+f81Nwzgb/kaga5bha4CU98S5LnllUdYIek8jbJGcaG0tz7e1zNCB
WOEHLsN6MzN32i3j6kop8JPNgkFo3x5sz7ifLabkVRPBb5DoYxa6AZ5sRFhWUp9TPdqRzkD9IhEr
VG756jIoTrTMCyKLyiCqF+2nBfaBhGRpDujEovRQI4XZ18tXYJcXg/6tdNwLiWTtzrHaPf2RzteX
I25YzoFsOtUe6G9vioFxwKOha7czYKRt2tAMnwpZ+VkOOsNmB3m02XmJYnooUGQdbF13joV7KcfK
fEn1sEBDkX10MHKoJ+ZXWkL6Q2l7TyWS/4yUmyVOwN7DALvEQHc2YgZnYrpx6q//1+iiQ9G0RzEW
zXn9E295wtPECHJRFceUSelGVWgkcgC/4si1EYeyowLmYl9D7M2An1Z8nz4CSAJTGe/mdhxpMc6Y
OqvZN0BRmwnW/WqpUEzYDq0z/I6mmt9DzRk+RqyfqMfJYxaAGkbjbuzYN9IWyTSTROjzZARsXICn
e48MIfLdbawI/KDb80U0S+Wmxr+VQY15ZEhxgtPlIi9QOyKl8p9RhWDAqqd449bVaWH/uLPJKySP
nd7B0qmbwleUEeME6h+qEWWTTNqEO2n4WP+oUnbebKKorvt0i9R8P7hmcklaGtxhPO3blp/QlsUY
tegflu1i8FIM+uN7DIbpLD2J6Mx8Z2SBelrBFOrkD17Ir2+tidHweqSCVGo8YGQqJr8RQLlLIou+
vptMycedrmff7eUQdUtU/qp5H1lOfJnD7lBHSrGZBaFBXkYgddqUxW4i+9o0EAgyWyYsxZbmWZm6
E8BQa2MhYAgGyy2+XJp4DPjMGoTCmJqmaIACzwUTuqM2LK8WKd/toh4Q4t+PnPy+wawKPbFlbypO
G2w+WfjqeOP4mPbaq+tF5MhLG8qQxnuOED370hNQjd0MQ0emTEjE6l9WpY2HaWQy6ejTJozicqP1
hJUhHylOtU6gTGaoR4Q4OHDJDuQutpQtjT0IMnj6JEAjZG6mCeusNT7S4o2SFH7EKkhZ1XksxeRM
uSlbtBgpNF5LPkvXs0kmoqzKQaZEav+W9e13m0r4PPf206qMIERmrwiuQ6opGz/JROYnrtsc1Fpu
Q0QX5IXwPkLExuoIBspxZUKWGCWlY4yPBHVzqYimZMvthjmvXOr5Vko/7JdLV8R4rCZhDtMn2c0k
2q0PjZsCVpqRkcFmKZC0sCMX0vO1MG4PznKZihT9PuohCqRKfcHPNYFoq5+G0rLJvLGwX9dsT4JE
Nknpf1ZrMlq0fg6SiMc67jYNuIljBlbIJ3GBgBFHlXuEQIfCY+FNtmxpbY1brg/V2a5iGEOEc+nd
mZbgL9zcFLY6KdZazx45Wll9gqj8ztPIwBUT0cmo03670jLEbHTcWzL6dDWi7KJHyIkNh5ipHORa
zKXuVkzNzdCj9rDq9Jg4tqS/AGscC2uj2Xl/teXcwX4MN7iV3EvfjN/LStxbzOq3BjaxIARe52cD
S45HzrmoufhRYSXbuSUMC9Nxnnr896i+O0lVUqDGG1l4bkXC5wiI0eGswPnLhx61E9oPIhMdF/Hx
cjYb1qTslLqJfOZ0m5L5ZdDK7pm8B3mkvfu+YK339PSFX3vEIzh98ZlZ3KlUbt1+PhXtbiBvaK/X
43EWIf/VIiQcdKKEcziBEbqmrTlFP9etBtHsNXf7/rR6lnqwA/wKLCIsKwyPMzMXOFk/Gs2E3m07
8pBH5t4phnhbxPP9ultOBjDBlXtTDvbRLfgedUboA8U7R8JwQW88LI46BbHZzPVEH6ygZYYcKAam
v1wbxK5VKWFV+TalfbvjyjZAomEAT2xkFbiMg3xnYMJfgAM9cweAyzQjUoqS+ZQpSlCSD3yojARr
7lCFfuJor6oBJFxNZ6SHnnY/TFhCEpe/Na8pWzAFulihufA4BAIa4nNAL0KN0Zg7D8dky3O6PqwI
DMnqSxZ17hD5ozDczXrRXNeWyBdXLdIxEtLaAag3IoHlebeKqH90j2rKMtOXKpbACgIGHJTC8fQz
JoN4R9DFycrhMaQaaQ4ofHc40EjbXc6OQeENIsllWUZIyabfM46eINV7pqxpfu17l+RYJCp+W6cU
rJO24xAAOmPln6XgXjbPZgENU2AVix8MwmIuhlslgT4cS035HrYab8h2ccUt7zXO5h0Nm2rHWIUc
MkNsixF7cto80Ur+BN3SHsx+/t7P9ZXLSbcNrXaLiP0xTfURDF9k7IuWSo+83C1ZJObRo51QuS3q
HJJY1lOqHdxskwnzs87lLW2sDKuEq+znGqeHR3meoexi7kOQdQ1nIlkurqnt+ouz/bCUy9sm4hGk
qh9ih/Shrg3CVt+ugsxiEBPhcnih0mbmvHXaByEZEyN5fO5MmiipRbesay2efqVTNqF7h1Wy2xqn
rKio35fTeN3dhDFtVC0lxrPi+oFclRENZ4AFOhkAOiciLCDrh92hqGb47Hztkgnjc91FlFEq1q+Z
Gw2hovkVDetBQ2cYrAsrBOVtkUy9kZTT/L4g/yDzAgjZVflxEVWTILzuqDij7gY+wOarynFSVPtd
GAiPwcb6R053U5gzkZbklLsMuma3SDexS3HlrGsuCPRFCCke4J8b2ib3iiNeU2rM+idmIR74js0v
623LV9uqp9SRP9ZfSdXR5cumJy1kpUeVR0LUF8NMDWLNhsVbm0+R6prB8jigi/iQbEn8uDikEzsx
yb17w+VKuO4UcNt+EJA1cZDer30WjgH2NjqKLmq/TTyU32SNhNoBFiHYnOh4oOcau7Q6KHG1aSz7
B1RkhEOSPDlcLT/XtcaVzAxY/ywrsKlKeFTppWm18eF5zec8dS88pGilIzolo/oBED7a4kuhu7dY
w3TCToZ2+GHq1UTkeA1JOHsbaQcknE4Iyj8BzmGvLLLt2Cm+U4Act0YNAFqyhf6zI+R3DhQwz0yv
R4SRTeMCZ+KSV5btMQnl92yXVCFQATcvA7KoX2J5WJAFvVe+jjM4RUQJn7rd7qOY/YejpzLlSRm1
h7EYFgwcvZGCbidpk5yXY37QyETxvbyvb7HSvXCluiJKUQjs0+RG7ck0R0OG0hJFA+XnHO4wT+d0
ccPYNzIToFSLq7XQZrSGDVqknHU05wnpvrnx1osiYemmHPjlL0vTlAA6OX0t+kEQ/49q0oU+hJjk
5pJ5Kwu4wNZkwBjsf+lawioYn7t44oHQvEc6frR70xdnVl5rIzswwd6Zdn4NQ48dGtiQK8WPdiqe
YKgf0uRgDnx4AzbShshigazLL8BWbyYrCTwCmTaoT+UWYMQT3nFzUyd2Ryun3/Rm1mNscpcLTLJT
5HOPRwxFlPohc5huuL95YKHnE7JAkJ7jQ8/eiewFFGFjEA1htA+Wasb45hDYJzBdVfd3WsRwH2r3
zWySTydvv4e60AMoN4fKoo8orR2v8ZCW9b1MVLwe87dsmKm4FdClfUTHgDKvbbBdTtoHc+hLq5jE
zqrpu4vKxq+G5kYQvBbEVnKItPxkxMqtjPhcZgnUK0pZYfZJj7EkWQvTC+PwTxCV29hj77dQSiyB
7m75GE05Dm3mskM/30yKB6ziBL/nGEJBg4epBMSYnIQzvBEos58b+4HV+ao19UsTq/IoOvl648ay
teP+d1ErD6QfVtuhKUe/dqprY5OZXHRoOoeXsaRQcwT/phnFqde8wxDL3yDyaeO1Dd2NJN7M4be2
UYeA6jr1qxI9DKmtn3TIgCwb37XERQ2JnWVseCgFEHnPrXTfU+sHysyHKJEvduR81Aw0uaafuO9e
NX5nsj5AkWys9NFoEABAxQtshR6EzPtb73X0ruIKdKfu0DSl6PYMLG6mea+jfUy77peI9H1S5c+1
kfxoVXkXVpZGHcTTQDTdxigwQ055ekYqcZ8s+y0NsoaiqCdzlEdxwCFYUhyiNTLnACKYExgG2dCe
at4xvHOOQ4rTZUh7kuNgsUSNdwRWzvOAA68tJFaNuHgNteanIbt01+OWwBtH4cLlohuiDaMqedl4
nA93OjLRY9nPH5xvA7mv9bOl4nhPb8gAwn2oO+k+KwzSkwkjLOA5dkY6Bn0czcd8aOeLTOJd2gmL
spWsZautIcTGs9+iIvDbcFqgE99xQ8JRcnvUfj2XAROf4MbkMNhIjGDEE9m7yHZ/mIjKk2ZsHsBg
3XHZX1LgDUpEt76AFgGvB+loLxnok7nrlYHA1OkCn6B/7Nd29K6OmnVpDZJfc5wPi2ZgW950Mk+D
1uT1RjOjBqsHdModPCl3DArb8O3JwFZZWt9oOhIUmBK8IUDD6S5uNmPw7lRyJIpwAsH7lBP1zJ2/
hqZjxOarVrhnZBlPdWtG25qI6U0Dhiho6viHq87ZZY6UPXOBh4hv66XmgnnvudaxHJksxwSPnVFA
vicEBLJmvPLcj3xBnQJr3VXIs9Szk9VJmi0J7l2eXeG2j+v/0UZn3KptLrE3iSct0xlQKLyBGCX1
t3aAj6ZGQL96F2u1FgIEc5UfgtP1tdLEwZgd+oMNVTr6sftqSIOCcLl95/WUdYR23KVd8gbn7MVx
Ft9D6H1borUAw0QgTlrQmL8zwlw4A8OOvya+i8cCBH1iHNikXYbszsjpM/v0Qj9i7r88AMhcLl3j
fg8NF0RUl5//h73z2LLbWNL1q9x159CCTQCDO9nela+im2BVlVjw3uPp+4vNVl+K57S4et4DSaRY
3BtIExkZ8RtIMBjgBKK1bdILIFsqfcXFwCO7tJyNMVX3Wu6iw2f61n4EfLpejO4VqgF6isMHByT2
sTZ9ArCTyGvRFQBHzp1BeUu7sulm5RCsgB9T1CAzhQkBafDKedCE+WjGVDwyHbGi2fmEUhOltWv1
sUk+2ijaGtm8TyI8Dq5dm2sHiw3ib+1peazSgp5Jn0K3ojE2czvvYmQvrwm4kZCjhZ7atlrrH0Lp
IQEjg3JlrQdQwWjEULk25LvHnOuYdRwxtb5UM+QH1qjXOJxYM947P9S5KaYbG6pE696kNjKhKrer
Iv0YcN26okYCI2dh4ycGZdvN5ufFKF8XxT1iwN0SDSoAMDWOpLn3DXzDSOo7CA2bdB26Hr5oKnpH
6jz4De7C+teesEXjmX41VUV61+4vPWG/LuoRT75xey3T53JiB4X2fZlSKrFQ4PLGfS78VP0oSKCJ
QagbK2y2Y5bkNXls8JcFackozXRJq9beumgTKeRKAJ2hjNpZBwXv/WgaSlbrSL+3xvcc4cax9b+V
9cxtQcdKrevDF8SYtN9gHQ3xK/kZ66MMx0To1nZcw7EB1fyCLGlnT3Hjt+rt9eZbN/2xU/AvGsOi
IzF+76WfYmuUIcb2wRPFDTINqeyi3l/TtE3G9DEfnKfWzA6dTSlfa6vfPKLzK8oPsrPuU9f1QXKZ
YF9+QdHmAz2oWZkob0rbEX11E1TXvb70OiqxyM7JSRxyL18HPdiTQbncQhu6Mklv+Z+ud4GS4EFd
PjyFYYyal+hA4+PFyMb6R0n/6tZ71qlKHRKvgkz/J1d1ZkCrvyldnZxZHcl5aJKYdSiqyA3FHlST
PBCU+zHL07XrzK82ApfnHFvujQEe++wi1Rk5zhHWdXm3xO/XLtrss8e82vM28GD1zdkZCfE2blMg
C5C2RRuZygp3VoYZn9g0+YGd+l/8yvM/W9r5bOr/Hr+yb74Xr3++/gxakb/wF2jF+MNyXd9DrdMF
DAw887+s7ZTxh6fTd7uuSshpFjvrL9SK+Qegbx2bFRSoHQvA3v9HrRh/+GBfwJj4cHgBm6j/EWrl
1/iEPYBl+w6Fev7N0/wSn7zRSzO0KJONDua1b5rNQjYItI1uwwHP4UOQYLSKOJbyn12aSz8N1L+x
3LrCa3+OHfLtju544CzFc8v7BSdolHoxLE6RbBT9LfnasdLpR1CutOjoplwNkXlAE3bvDc02swOO
Px0A4ds/P8avEUyeQimdgQYoZAAI/jskEKCXg8HKlNBzA27d4D4gV54MAKaTnApeviyM34Skf7Hs
ku906fMqG+M12/AFr/cTsL+qDBVPAw2obHQO7QTG3dMFELEFfyA1/PUQwUqq2m0RvgcjHnD1pU5K
ElP0nPqezI1pKeKThl2oQwVUu7eGV6db1pNAIRgoDBs2KE7v0iekvyEtYh5StDsZQgAaq38eP3SN
fjkD5G18ZtGiKkq2Zll/fxsPf9pyggyD+/lyKyM2cEUAP91278i4HGR2Qxg7pjHvM4pQqdFuO7y2
wdpQqX1rdGPdAHzBAmI1+7zcTDuNsrLpQtCjfZjS3vdyUFO8tFEWNyZTY8/4u4DXoxi8mKQ3YPjl
e+VF5Z9Wx02Bj1y0APUFfa0iBBBM8CV1s1WwIKd2a1jNym7eRoQP5iG//vQIy8SLqaePjxmuT6Xe
bwJ3/uRl72FfgwNleYRat8uRcpJnktFE6RQLbXWbALwBZbi3434nUyh/Lg/kCumW+euEIMNvHftQ
MBEtr5jCq7Xz5KScHt5k8SrPuqCj2/CM2nDfNiz1K/7qx7aIS+wfMn9lMX/TzFZgpgFmPg5sCZZB
0Wcr1fYbo3vTEdFbqm4j6yDmKgxE6KTD1ZW9LD8t4ywDkbDUh6bbOIp0v2aV95vaYixDvhjdML/B
4KQnp+hagGni1QtHiY9Ws7uJqNjxo5mNDntK5wVM1FzDP2Tthvz0jPtaLmuZD+fXiMNuIv/eIt1D
ljuw2p1O5bhheZqdc9uiVir7HmTLDkPWG3lEWRny+H1gHkJv5O7d8IDIPcq6kHEncdv2ktcyxk3X
bbpq3E9MXzO9yaBNiX1IKvtgUuSmJAOE1DksvIde8Pq853XQbH2zVDjBl7/ZD/9C/7huB1+HtuOa
MCqUBJyfNnfPqZ+VCn8hWXp6ZKwltMlmbkXJekbngWHVqNnMDDsDQ+92ZU/NVibGpJVWL+nJtt8k
2GEoRO3tdwQVQ5KyXwMv+CSXjBRLU8Lf359wRpuXzjvhR/cRigp7JsRYz0yAwTEwG9BlmZ+CopIs
Feap8pvfDdK/ibo2gUwZNkePbrm/xIxqLirHoeFzfQSJEBLbWkrB+WMTvDkt1HDrXqZ3jt9kN/51
LJTLfQUzAEk/mUQSP+4RhxJRQz/9JMvIRbU7QakGiQBCKjCv3T9HO5uz99exs5Wrk0mS7wIr/XXs
kLxr0PDjwefsBvEjxaPAUt9LWDJVu42CBrE+2tLdTlEvCGSeiRwGK5FChgQ7CQ4Oe3VhG7dQ1a4L
F06vjACiKJY2wkexDrJnF44CE8a97OPKIVW11Fr2sQFM3bK+UmQ/p4ZzCwP7gJnDVkJnCDoIA4Wp
SW/C8b4giP3zAPxLxs/y/tsA/HJ2ReDngf9zatcuSA+ilizvhnAgR4vMZGr2VITQNQvZlAT0iFrg
KCsKqp1MHBHYqzmbivzmN4/2b9a1zYpm4ViG4dpXV/qfdt7C7Vh5YfrjKJdwXnF04wO3rljIMlEx
1+NEr7fyGAhNnUDMH/75Gf7NWcgjALGHsec43nXr/fQIYTRCw53iZCNrQb5WNrvEfHxPT3nLGtfs
g20tvyE2OErSlF/2tGRwdFzpHMIFknX70xfHqJlklQfGVcuyk0+QjTAvpebGaCdcuWYLzNWcnSAc
7DNXP9dlv5NkpyRoK1wbZVFK8BF78hobKDdNTqxZq8pOY27c5/PWXLBkY6olZZlr2Mw26zR3Dpxt
+fJmsmorXEd9SVo4gv103vucfDIMTcMpxKIIYGnKkSKLckKyaPCxuLDfwmm65P6zzZ630nGTErht
M0VjzriegKbpUzlFsU2H+2kDl467bZvkNxqJ4lyTqoXIHYvEHqGMZVWn5j3ImbNB+qA7y1nGG7QA
qBjSiCBBeJwDldDh+iPIjPeKd42TeW9wosienU3rINkvOj07EBxnu+OvkoImHNcN8XsYECB1qPuH
727VrbGcbNi67twhyDdSYwDuxK6XvMXUspusmFDJIp/WHvs62w2tc6j58arVzyJaIAMhry0RP697
8Fr6vaQ6GgDmYZPsezvceTZuHYCFdMhHrNZeOFmAPN8kL1a8A/LZB5vdNrPcNZKEsuLcTMEcZpTN
iYCSXTH+15OSaFiYxtrhYM4r91beU9IQ2SkZB7a8I/bAlCx/PLUJyNPFSCuZ9tejy0X2ONnqoLJC
+heLg+MTEQxlBQlwDIgcvTJbkuZIZmS7qGOwriqO9axjnbG2aMuufRxUfqwMeVgYQZS7A6yksIgi
gNHN3kiuB+DtUIKRnwsgT5SVw/BJvqAlztkz0UVDuZAXk/lcRhYwh4RezntJt6ogBi9xa3+rE2Mr
syZpZwLwzYOxioweaoMCqAMcxdmn+DCJ0jJaEBifY0XYYnVCQztRTt/KiMjzSXIykXMEU7dLyPfA
c2XA692eNIr8QpaAbIu4bLfyXyTK9vIqAwY0FvYAPmsz1vWVnYIL9DlutfncOzOlCOYwBCpGmib5
X7m0+A3ytTmTAVRxeV9q55DpZI3mSPlw2UewEuVb7Czf1vhwZ5hox/RwlthB42aR1PEy0MCyeoPi
63KuXFYd/5WX1EDeyMvJspdDVjJP2Qkyx6U5P3Y8rSxgSQTMId2h+nhdmPawdwxeLoEQCVB7IYpI
visvDi0cu5A3eR82s2TAsoRlWGTHusQWloYsC0chwz2tMdk6Q/M8FMGwl7SnWkg0OT4kaYvdfj8D
gi4B0nBgsAo6XloidjpB0bHUl2EcniUfQP70pPJ574zvZuvRv+GKQwSQbLLnHQyE+eVDMV7fz1Ny
IzdJ+fVgJScEX0SjdqIMWJFTTnN0I6+bK3cPFtZ157NPnEg4vUqnJ1gmJzsgbgdvdvgmd0L5XJw6
zphD3Cx2v+2mbwlrWL7Ss80D1ZhdYze7juuc5+abcSN/ksVkJEm3kxgoIUk+VtJsO9r6WNZ6HuGH
zFTyaHl+SW7qjjJoHV9/jBrhl45qJurLMJ7Dk/yMDJEkvjXeYKBSFAKiKQvOCjwwUu0OitpWkR/J
O8p9QCKA3AXkq8LFByXKBdt+m0j7JG+QP5ZNKt8sx6Ok2RHHpeTqaSVbxQEcdDtj/1sigiBXAjEB
sbjC8CnInt7KF8qnyPjILYJknLOKKjgyCN5BPlcOBFnXchm95pbjgrAudIM6v5EBWUhHhxnWqIG5
lI9UQvNC13UvoXxmxRlOvY0jHSYKEDT7TQIr7fRX8sVIsbTTYSPplFweOPSoEwRjB5z8MFJy43/I
8Mqq5LySGCL3AputLfcc9E11hPj7bjrL/EhYDhglGdzBxF4imO8j1T2mzTFX+PQy7qPPOmss5Lch
/0bsTW6cMrDafGcu3FXDeGWWFw9qHShVKSZYS3KSdK3LbFK1p3JKSLrjUye6NCya6w2ISZP5l8lr
3f1fZ0eWcikiIMjkTKRRkhPK5RaPRpSM05PENxkK+RkZZHmUbBn26xudWZdbtJz1qMZshoErECJH
/C9MHbZiXuHG4+bY29ZBAojcAiTSyTfIdQk87dpr0pOMf9G91/O8TjouYPwjS/maOP1vefE35UVD
5+rz39cXD69xF/9cXbz+/H+WF13jD2XAoeVAtfxrpfC/youu/YctGbBvOK5r2J7kwv9ZXjT1P3Sp
0qBN8INNRwb/FynO+wM+vOvofChoZcvx/yflxWtl/eec1PGRQKBOaRu6ojqkpPz4U06KA+scaHrk
kqDFwOxmM7xzSnPbaekmNnXncAWe63O4cxdw8cAJYGEEYDDv81R9KoFGu8oa9kpZXDLGaAGah53O
6JiossRw9bP+DiIKMgTDcOcheIfcFNksjXKLTM/60XNJ4vF3/uOGK1P0t2Tb8R1X16nPUtFlAq4M
6J9erEk98rF8cUATDDcFiNFc4XM7wcFY1eEopOpHQwejtRDspmT27zse3BhAD4yF+mKWldSo6gxA
aUji4YOih0og8k3ZcqiBhCZ9buw5M2nh0mXdUnv5HmPVcGlsZNMtfbAAk1rGJbQV2kCOuR790kXj
p/szxysW49j8AT3X0FnQH6wAg2oNkqIFzkGjM1Q73SQHs9PwhZ7dLug1QA+efTO43zql7qKy0qnf
WXcI6ZcU045W1r7GEeS7Cb8Cq/weoxgN9HNv4jXvokjtZd9Iuc5J5B4L17wtkfJGFXwI20cH5Zx4
Tt6MUrsD1vHoECuXub/F6vrBMwqypho8oHubZNodzjVgWpV7bFX+Cd+HR9/o0Vcdd54G5qQszeM4
PSW191wp/qwYn/yQzqARXeyLY8cHunln9A0elzT4sPWHIC3RRTcIWW6FVSGq1XblPJDimmhq/4nd
J2B4/6veVZ8a5s7A7IQDonwDZ5NwcUfMPoRU6I10raSjHhoV0XwJ0O0IeCoTiXiG33wog+5SquCG
W9dHW3WwyLLHzEkvQ4I8SX/KEB3KUU3B8+fo1sYlMFz0/N3PoQc0jW7hyUi10wBiYgNZiMZpREte
jZ2xu6tB24QaCIDOQqB5SB+aaBT5x+AVr/mz380OsqrRm6smDI49chEOXMzdsN+aplsXuOQaAUuQ
pGHvUy4PvjjeW+ogQojvNRKSJ+V9mAmyt0DW34NW3QDDvgGA8WyH9ucg0J+6OUP1zLy0E1DWCDPz
Lm4UaVm8QkZv2QW5tePgh2e/a2JcKyHFT9u8CA516Mxr6Cep61oncCe4alsWaRGYVXvR/0QG+D2p
e/Bm4bytvAZph8g4TmFS7WYFnL4sS1wxA/WlzOpyk3BxWNep+wChT7yoe1qFpsXFNpm3nT/QLbe6
+8LVyw0aqMZqCPJbXwsRxyuTHEYH3th2QOfcqbtjrQu6KKn2wCZdwECTcwgr5L8yjZJqCIGj4Qj9
oTIIK0u/QS3nNOrIsqDAah8Ha/4OHDtd9UZCdMpTH2S/RU9ilp+oYJYjbzQdIr07u+hXHvxWPVWT
5uIpmlY3ts1kxAgP4tp7MNPlwFQ6B9zFoc2gj18l5asXlMN+jHqxOGy0Ldz5x6HrsIXNpm8TgJT9
Ve/CFgF2e6kubpqjIGvBcvMXtY1B1W6uL+jhBbOuQSMFeWutPKeH7BnRYmwl0UTsZxiLUxsZQFBy
49M4VxtrrIWbApgS7bZ9moWH3kD+o+j1r4sNry6ZEQE1Ay9ZF306k6giQbqgebNxxvrWRysUuyX3
G/3pYg+mda/XmnXSvO8p4mnnCnTpNdZYjfi62U+Tl4LGMJdyo9UVlSLzGZR+dZe43M1KuCsOSB6E
MBcNOIvn7SsVgCHCKWNDlxxQIK7nqPZhVbMkSPYLYmvtVCFA8wzbQjMdWgQI26JGis7iVCntL0mA
yIXZLNwJs+9zz1kz+Hx5XRfJUVcI3rV9SC1bsEcoMCRb4DrRDnUXjFx0H3MFQTd6ZrVrxtzcgdl4
77pCO5ZDdFs5GZ4AbXt71fcy+IA8mTH+yCP4oWBydN88Nx4qpX1Yobwy3PQjs5DbkHLCquE+78cY
w9mOccAdhENur3e1dWvP0WfckuO9rxWfis5GjtADEmWQt7ZeD5+yO+fVnBwQM0Z9ArB3Gm44T1mB
iDmpiOJAlqBqkeSNvcFkBy6jYDqmB6dqkoNd65hYlFxAeo7OvOkviEKZaxTvsWsnCWzwn1lVY3M/
I+Rb8Hy7cHGpCITVulfYV3bG1jE0VhdIFU0gK7otQSW8+AJmAXw6WO8KhEsgUJcaoZ313HOXExhM
nid3cY8rbyYQmf67JoCZRqAzDhiaCCyN5wKqSUHXpKBsqg6vNS+fmhWizDbmpenG1Lz7HA9udilC
HdTXDv0U9p90RMRGK/jMBjRoDWnJdkCca+0jl/V5QIhjW9UqWweCBmqABZkCEELpJ31KBTTUDsfr
bxRoolpgRT74IkeARkA596VAjxIBIRmCRhJYUikApQCkUi2QJYTUuhc4Sw86aCZfYE0N+CYVoX+G
SUEKQZcH8EFBmaChHIFFxeCj8itSCvE/wU0ZIKg0gVLVAqrCUWVfCsxKpFo1cFeuALDwD6FuByQr
CNv7EoxWlmoBtRFgW2YBvSO5x4eh21ZxdRhqtaz0UnMgOiTf0sgEAIRLFViwUY6wQeBhgwDF0GSm
Cj2jVNsEkH0FTjaBK4sEYGaBNNMc79UDeWanmFPaFvpOlsDSHAGo6QJVs5pOdAu+0ra2VvUVzuak
y4riNgi3EoRhC+htAv1GL3K5OHW5HPWo4h048aMUfq8XdBhrxuneDgs0XO8go3B5TtvnPoKp48Ym
SuDDfES8obzbxaBLLmkegS3CG9MBq9cLZk/AexooPh80nzUC6PChDvUC9NMF8ueB/UsFBDiCBnQF
FhiAD7QFKAg+08XdDPBgKTDCETzhJMDCyoEhATAQID2gwwL04cJOswWOmAowEWeOjSbhYrD6OyML
X+M4eR7AMqZgGi3qrLlj3s/9jDlMuxxNgT824CAjB7W5CWSkyjAqq+qWvgpyMLObPU4dZiIINc1b
B2TlNJYn7FFW9B3ex3p+aUFgeiAxPa80V0FR3xlVDl588EBrpuPRHJwvEWYhCXjOQoCdlYNZIt10
+o7tl6JgxJTTHGeBg/bgQqdYO8zxePIEMNpVkCE196WHgB8HHvnOUt+MAjLtsZ+HQxE9OuBPOzRF
8WieP82VNx7p5L34YFXnWj3gfbg36/nrGKYnVVQg8mDfTbDM8W8pl4ZhBf1aJsMRpWmCl1Y9euBj
1fwcC1xWAzcbav5b5i+Y4yKQhMi8OkGV3acCtnUzDYmC8E7Ts1MIGrcQWK5dtbdenoOhTfNvtUB3
Mdq99KX9jg5kvo2LzWKnQPCneFxl4H6NCNUFGkBW1txX8fAwgw+uwAkj33nAecGEdtJB0cw+NDv4
OoQ5XMRO+84VeqMtQHUFfByDQm5AIxvIcE8vIHCoVcOnQXkVXD/oZWXtJgEzN6Caic/WOZyeY9DO
lsCeyQBafLa6dS2Q6FTA0Q0oaUpUML8EOL2AoC4ESh2hRijQaltA1o7ArdP44IK+bkFh60HzGsBe
yhOXiMkVnUo3da30gBLkJx0ctwaeOwbX3QnAW4H0jtDw8wT5LRDwCSy4Dya8EnC4ITBxDLCP8Pu2
NYXEtVG72sYw/1RVBWcAaPq2M5yvRVOwUiGN2Vbn7RFOw+TYieH0CEy9EcA6AkUYFAmIHWMo4OyF
PdAmBuKOc+W4zn0b2Dv4d4j8L4EA4sEnoldPAlQKWB6KBYTNajgCiqbdvVgPdBJOtS20Lqr5IO49
kPeG0+CHCRa/B5OPGWoLQh+rgmKTCGg/Q6Nt/IKW+ZGo2VI/AtzvCcw/zAD8I/26kKUsKOnhhI5x
xjANIIZhCcSwBQahDQRa/VGj8JGRO2ZD/rWaahLQls6iP73mQj2IhISQDtBZrrSESX93hKhQwljQ
YS5MVvdhwmRIvWTfWhDMu5krUpJvAT70627ELVZpZO1W1heXpMmfW8TrAWRzDx4aLsSogi1cmRI9
/ALz+iXXvRlVxekbydCxGw/okW9M0IkJ6rfYziJiqqcZSPa2ePJytObcdt51VXSrZ0NHVwQww5Jm
1noOZyxp2/IQxNg9Dl+V4y2boqQaVSctcuOcC72Hqqljo8iHkB2XkuWu6Xx2EXprrdG+JfWIBqo/
0bhySJ+t7EEZ/id3uTHd5isf8lTm2aeJ6ICeKRBEFaHairCYZZFCuPVzb8BFqkv9z94fQGhgwl7E
08o3GmjHYYvmtzDSSmoBykVCP7dQGkfo1R8vs+t84H9SczPAlLkpPDLq4XVMigiOi40jrObbpBpR
tyovnMXJCi2qbYe7VItver34T42FM9lU1ZcRPhYuOrW5nWycrkrjc59j/NTzHqsuSZDGr4WF1HVI
n2rqPUxytP9YMbvYab4bwZTd4P37wy/cjiwAi+w8ui67IUC5KjSSVw3tSHPibp6UurnFDlMwFTqN
GFzK8Q6ZacvMy6Ft/GdLGlIZ6jj6wOdXmf91buA2gf9jJ1bhc1F6KWQ6E+XTVHtccGRC8YS0Y8Fm
fgtvkoWeTgVENUoKi4cW95CjSZ8N934SLpBaDZ0qYw0jRojgc6Df1NWEOmjXrvtKczaT4ULkRiG+
zwGK1tmXHq4nvVAeUfyYxiiCb+0vn+fQe1OYCXK/TZ7asK5QgIQ5jYzLah5C99aSrdM2bbBLvPkY
FQG7sFdcCewaqQ+/MHdZ50FjrfAjKLUPlUVQ4PN0uSmWCUl3A5k7htReOY+W21v7tsXBxkWIBvRr
h6oXbMvMgITuu9OmfpknDrs6fLJCC2p+3um3UUGFgpbY3oQDi0Q3tr7DEpwKGpJHTX0NGiYwMuvH
IcRiNGz4q7UiKOXTjQVTMtbM6IYbANtiHZIiEEJDiiGJjZ01lspYKxX1ulae2jtF9liI6UDEjTXP
eg/NXsKC4TiIhrY737f/JEKll34XRNQHQFhvwth51b3lVUHVC+I8P1vqObS68SazqZbbTnCJ5vbW
RVxgi14uub5X7EcLC/Y6hEHm1DQStVEhRyoI2QbwXVp6wyYHu7HJMQw+U1gZTTu9QQsNIpLyvpi+
pk6IZBgbjCkw9tDwFEDQpl5PRVDS9biBFhkeymDynucgeBpGdlNaQiiqZq/axQFyMb41nHpI81s4
DXQE7KG5jGP3pJFYPcypvuqC5hi59mek5OqdTIJqluKS08l0Gm6d1jLH64kD07M0ssuFvRRxZ9sE
lT6s49wEZ97h1VpYKjgldXXnhFqBqzDSPGbGdiJ2vvrZxHq2VIGVEqX8xCgwznDtnViuX7/DgW23
aZCLynzPOzoYdKymLlguhv0cVEUM7KMGH4und9Ta7jF2CWFWcpksauJldMedQ4GQyDa5Tu1smfMU
Xdz0FkGHYGPOmDG2Lu6qZYEdhxe4uI5Z/hli0NWvqR+RS8kTTQenneq0Pfv3hjN2M+nBcjDD2aTt
Z92Uhd7twt746DKkrDwrWXbKVMkmeUHZ5tkerPhxhO9a4WfcOTfXkUG1xVoNOo1JO0SToo7oGyAh
e66oWmxHbcJOBBvah8zqRc/3fpArYFfF9TENPFaj0eiHJU3NdZV2KyLGdABzPtG/qujGLP6Dq3kH
HUeje4ii4wrH+AndouH2Kp07GPpBKYyPkxE1C7mwvyRRCRyvfizyQHspFMTLOJsfTLv1nhM3Ogyj
vuNGG1/sxgY2HQRYYC73wVw9gveGQ56yqqKIXa5H9kV36eBEFqVbct3i4uEsEPtwBpqZX3mwax2v
ndCaxKA16PHpNbItDDlr31NfBWvJyrHKGDHLKjh5nAehPq/bXOWUkXJ/D6fkrfeRm44DY1OltrXp
KcggO9TcLZaPnmZDU6yOB/PiWO3GdlO65DYtqob7rRvVPNyQX0L4HARlLh/JOD+XJAubTDM/cXyP
q9ar6bjBI9/Sw/uq4fSENOR4k5R09LDKw459hoHduB4mdC3ZS2Ghes2Sepzj+HlIkteqhpWLk+Jn
o+AcNCsF4bAlOnOTex4DilEd3nOc3NlHT3N2HSLCYWJVcbK77lube9l9hCcmG2uHvqp9quDpFCZK
jK0JmzLAXWjjm1zxtUXMN4fJ3GNj365bzD3oJqdfS9QsliUuXrLcvIl7NZ4d/+Jo2NaqZL4thg4C
kobNMurCzqrTrRDZ7elATVvdBfXy1UG+Y0d8+BiNKsDwdGg2NrAW1BPQV3O67vto9i8eyhm04vDX
Q2nqcF3NSwgWgPbXaLk3rYMrV1eyoCcXZX0nbkADQhBdNP2hwK/1aBGTSe5IkOL8SxghB5ZNxSdr
aJwTrOUb1GTCC0CwEkvohLrj2SOGUcCgMl5P5ZNhdt1jqeiapzSK0eQJT7pW38GgQMF7Wr45mpve
pm2+QUKAgRmmYFfbKnqKEdYx8IuubbxLBtv2dtriEOAQH9ZqZOQcG4NQvd6ktevv+gA/7MTK8/0y
DxwHoT3i48ksGp52mgbqmj6kdZSkAPSA2kMCaSTQ1V3frBsfPAHx7aOLMN9Wdk/qSRn0UlVDcOq/
gh8BzYcCUI3KAEdfdnHHwDphpGedurhYO32qnoqzh1P9qcN/7JgSgiMjjR+SqGpOZhqc6ryGdlSi
0wnWdVpXlGz2Q+q591oxfJ+N5gXT0PoCUxPJcx0Rc+896HUbMGnT3mRZ8EXLmpoDv643CeoVKOem
FHiSElU8/7QM6KhUCADuVI72Jdv4Hjh4dSobjFFTGs3R2J3imWvnlddvZB4bvs82WeLddmSSQM9q
81QOCocHP/ZPAEsvxkJysSCLtGXQDPQ/UQwCunTWcehAFdveZ63QpYZER5Mkv+Ucrc9Iy0ePOe80
RpjZjOF01hTJIMZJAWCXxT84PcWQyFsPVeWdEQsgvqsN9A04e5hmn9DRWWXiazLjv1aTLTyUS3a3
wKxJfHREncJyD0VVfb36QesqDXeTXhVr5fY+izj4pFHL3LiJ4HxpbXJH7RG79gUCXHqwv0VN18oG
SLyqqQ7zuNTnIO++zFFD9Ozyk6IuoIXLycvD+45m3aabMUHENOE2jp5Tb2rO+mlJLn1NxSOcabHm
/qxhpDRuq2aITp1qTmWmOU9XcaQmjpfdggJINhbhpexVRIkCGenGqFCIjYIJfjMkrSHUvgWRQxHU
+ZMVMNEgviTt0uwzvww2s1YeihLDIz+iF9LheIBHVrVTQTyvRDHE4OSIvcg65Fl3h2mAcym96Vws
0YiekY2rmD/5+x9fOzYFJO8EYKot/Lc5erdj5T2ZR4t09ELFdb54WXqIgb7h6Kb1525c1rpbPJAH
qouD2MVuVCXl9/G5BYC3LZOoOOqa6e8ZO0RVFq7AExy9W4VRY2xH7h16tfHO6bAf74IOWnNhf+TY
1u9wKmk2pJLd4WqIAesIv9Zm33P7cqx0M8ERDdQmNrgd+tk+VvR1uOBgtkV2RcMhAGxquSszBC6G
DNi7t1joeut5sUqu4gZGhCSjk0SnwY8iQs0ZGxMoxM3wEZkYnKopr9ZJXL9qpk15yS93CTednR9D
8OzwtTgsHGi+pEETddsDovgvVqaWQ5ziBJWwkJPG+0TbtaKgbj3TaUAqklrBdtKoJizmoHZ+Qisv
p6Zg+CkG465WfQ0co9nN3eeyQk+p1eMbCx/BkVvqyUUOY9UiOsqV7ltaYdikd6V2rooBlY9WAcoa
3R3cKKlLu+4avZb+OGnGkwNlYF9WMULHlCu2Bar9h4ntMNdU+fBh87PgpaqpM/RIlQ5TuI+pL0nH
oaAq4HzYmMCeJg2jymTGhwYlq/UA8QWgQMi1CFWqPSEv2pGZnXJMr1fcO+C4ZW9zX4RHTa+oT8NZ
i4PC+kLGkj0Yfri8AMM/hZ4+C54juwBOPk1w+RBS43IHQhHLsNz/6pRgCwUUo9ezd9G57ecG52OP
4fE0YO6BriZlIIzFbep2qGmY+uztO9/4pPkdlfzoQ68GgEgKWSmEbw65iSa1GwYE08Izbwre76dG
/f2PPvf/Kfr8voyLrv1//1cYPL92iREcpgWAWKzSLaHx/Nz+NnENqq1K2dtgrn3s2288eAubQOGz
NAGoNGr0UdK45/TEnWc99r3aAcg/eYnGG3QuMiJwIBO0N3wtm0E/TQ/sFD9ol0OlcqzE9f7bSAdu
BwPxlHj6k2XBH0w8nCkyb/rcBwGqYuPewZ5h7bJNzz5rIQupX2RmAkhTK56C/IDucXD2I+P0zy+v
fgXCKpR4TfocMJlsF4YR+IOfX771KOO7rAAkKwPuBDOAlrFalbiyZWaRHiKuOIa7jDCzbZ4l+uiD
W3y2h3uOQLPBzNVT2iGLaveCO18HEml4w9ZG7Wvdeu1o8t36JRui8PhbqDqhMgtLEn+YHYxXoEpg
fDB9QHAAx56OzrYZfC/KODpVXqhOVf7nQs3iPcmie/MOHQ7rtktRrw1Df1ynaLVuHCOhCAKb5Qyq
z1mNKIZuVY79UdJAQAlR2xn47W2c919d0smNl+pvfZN2N3XuaPvZzJeb2Ea3pV+S+wDZ61vVfRA9
yUrsFAGzIlmmnYGQ9cWyo51KZ+3iIODoLPf/PAdXotjfVqDS2XqWi7qHbf4bAEbkLz5uN4ywXttv
rV++wMsn17bIcsOoJ9/KRKZLDLt3WVUHd2agY7gchW/2wg238fKPwRpwD57pJpLdI9HjZRvHK1Oc
f06ppIMtPEo0DoAPYrEFgixVD+gGxs/+hNGUn6JeU1Uu1Y7/YO/MduTGsiz7K416p8B7OQNV+WBm
pM0+T/IXwsMl5zzP/PpatAhlSoqIEqq7ga6HBhKZqQi5G428vMM5e68tLDyeQ4wSxEbmqRrs19Ry
JLdy2KSlySgZDHCbRfIugkpH2NC+0dS57xqVII9+OChwLDfBYA8bLKjvCn1yVxFi8jT2v+pY+TyQ
VDlgPkc9xxsREiezSWgnmEQP3AWB8ZpNclj3GYFgcIVIPfFnEhM0+TkDPbatTdpmpSGAWhJV09FM
uffpqdPe1gD19jjaRwKzFf2BDcGB3Y2b+w6hzC2EWvo9AWB3qqLtjAFbLxRxtH3jndSJiXRjfT7J
sPotiE19r03za8P4PSpGy4nJgqQlQeggcJ2LrQTGDBeZk0e8EagAHgPYuZqxgLhi3N1mp2lrKh4U
lQty1ZQ4IceNMKVDG/eHJBfd50gnC4BX2U5KvhDhQW0kw6Mi86s67PZ+T9TR2DVsZFVCsapsHFyS
37ELNEaxv4zYLgzWY9c+t2NycznG2KF4g8mSupdR+f+FXr8Sei1T4N8LvQ5v2Rsc9B+kXstPfJN6
mZ8ElHJcn2i32KWwlgxfm/Y//k2xAKObNhxz0zQRbjlLgss3I6n9iYnXQa3E+79MBfy+b0ov6xMK
DSIaCLZ1kGEicfrHvwOPD74WfyxtzU9//n6puwieflR6qaqhOaY0VNMwLWtxZnwniLJqgqrrhq5c
0meczA1gKFd6XHyukhn/9yId2E95e9db3Z2vI6YwVeCWVabfIcq9kj0U3alk3/PdDfyLBfiywP50
VbA18d5i1uF76ssa9d1VKcBQzdEmonAYe6beXYwCKUNxtBggpnK80wiQNbv4Izajs5Pejg0Z4pix
Qbo9LcnjPkGlHJrJlzaCDxkkb7rPaYlKW0vojURwa7crsmaR7vzKRPLnwAZHFbqB/m6RzknzZ+Vc
MqmCqFYt9gAoEA5qV69E0u/HtCl3mY1ArCuGA5Wc90RFPFFnOOlTo7yKa5M20xXklpPmjOeQU3VS
0npptKO0yuukc14God2gw1iTF06hzjpNUXK0Bs2TofJMoevUleC1MiMEmJtrKyuOJjfjtK7r/lOY
ENc9FGpB1YbQqzl4mC169OXgtUOAHAVyvzto3Z1TYCQjw8+IuVGqILIrhaxMLeM29Q9+l54V1MrE
fCFOL1GTh/eye1M5m0wRNFPTBLK7MdOYCgDioFxdjepvFKE3qj6T3GgHLyrwXgoFHQRAOAm0V+mw
PCWtvhctJUR2x0R/tsFB6tYKqDTiCH2tVf1a4fBIl5t00ZC0GUNWBQpoMmeCeXo00pIg89QX3uVv
6GP6UVVPU+ET1h4HHYSL5pzb+YPftKlLOCzZuwqtvWVsIxd75QC7h4YCclyNr9DKXMeIlPUyejHU
4SK3we/xVFi035yZvGekX4Ha3UGBSuiY7VSzfIjlKgnNL6Wg3AveolsMi5p504KsIEyEHateEcXZ
zYgGJmLXMiv40sj8rdM5E8XXojZ3DTmqGIDg59YEVDo14MkaeJhtE18yLYbRLEb6l9XzY5hRjsHq
8dbEfkm0HEjpyHkWc3iiU/4aJraxc7Q12yDo3hFfIA+ivV+I13LI3wZNn9YUCRb9IL4OhYi3OubK
LFNFX4C8mcrhYz46hCPScBYLz8yw3i2HUu7ld3GzkxU+BRKMm3kVWEPpDer0GSUrVFrBGqo6GIra
7KsTDNfSdG4smisl+3OXHXh/tpwnLYWem8Auo7JIUE4QfeX/ONSWvwJHomdZ80wGOSKeS2Av20nG
l17SAXwxnlSIbLVJYqWwGQd2wW7ZjtKPWvePYxjcZcRCo9rgYNwv35QWWMIO3o1M0n/xPjlOyHYQ
hEowTPtLViawTYZpCEKiL5j6an98AJ5Lj9Uvt1XKL+t8jU7cQBtvYeNBdi0w+wV3IWBUIE3ko7An
Xekpo9CekWVTV1j3BFi7XQ5tFCjyqOhPet0+lYLaT8rpFPAw4QA1Ci2jkuuiZCiWk55uwpF/GRQ3
JfS57Rjgu8FFqHp9C31Dy1uvL5C/jCRCrnGRG1153fbNrpjmJ6oOLZBRLDY1Wb/Z56GIa89vMypc
cXNNHgWSK/K4VmnFCU+nJnIJBBjN+tbJrWc7z/31jGhyjtnRQD0k1dd0ruBcg0LL+TFzmJ4GLXmm
SX/Vl5zCMWUy7/9mzVCl+2D5G0rylszTU9ZXiF10NFxJTndsTOVNaEfn1oiRQwJotyb63UA5+sY6
12q7HIeWR6ud8RF3yCnzt8UI5QThG399dHlxyF8q1nWuZK6tiKd5oJsKkayH2PYUJ9cBaqINFfd2
nWnmOa4EJUoMLyvOxQuFCqd1neiebxByqhjXdZ69BaHzJQij1ZTxSlVRB3mV3IcVA2S0t3GyoEUW
ogmw0QgdJ2jUDKqQwd9NDJuTgwNNigtKUZyuEicF5rKgUZow+ZihlYcALrF9abCJHf8p0skBpZyy
7gsWnNqKKXA4FXQ/KtEsRVY1PxGVw3yzzLZiPjJn8PwQ9pgRTeZIDE9hvtMaHm0C/hPAXHdSidNb
4VZ4KSqSn5KAL14ZzUM/ixslsEjqG4yvoi7fUqgt9LJxBsa1ekZAeFPqPE3Br18wZhA5eYBjhCdY
ZzTzODPXF0fM7aguFelV6L1pfDGilbF8p7wC0uSD2lq77iq+7qjqu77nEy4I2TqOHpJ0Qiqp4ViT
7TX1dHMd9IM7LWtsTnEf1zfk4YLC++W2l3565sRNGJg23Imsv9OG6bhYMwrygcg1mxveaT0p6LvL
gmzArD3PaXUzT+3dss4XY3MnWZmk4rvBGPwG2ujJTs0r5KlPjha955G+LgauMwZJ5KHTcRpFd3s/
wUnaPs9BC0s8yTl5zE8XlaXey0NL+auLGbItabar0JTrgP4uK9XQb4uuvyq+BqVzHh3uKMXc/BA3
R5X0RM4G8yP8JjpwmXYafH3rgyNchTUvUsmLmafVuzE3fNHk7ZKrZ3TZG3u9dl2QjCyq4E1XpRdr
JmGJcERDnmBNtS9tktU4q+DZ5fSganyFMQIEldQBxH18UnHCbSmDEgFCBDacTRYHcPTGvY00jELQ
YFk4RrkQ37SRT6GEjZEAc2bi8U8dOq+A8uNleMxaT15UlpO3BJ/yEkhGczYnzloaXHVTbAqEEHmT
H2ZzKDe5VRDeGkL/toBypgH7igCpXdqoZ44wycoq6C3aafSBspoeFbEVy2wZ0YFZdfzCtmQQXgaE
VrCOlkp7apeIMOCRK7BELZNaRfoI7zRG+9JTerS66ki+b6wbtjeU3Us48LlFGr31tLH4sJ1S8UhS
lZfkgquKjV7ifFHuLh+sVgzZWL6JosguY9hKSY5qiJGM/NehHTayMoWXGgPvUoTpsKIeKyFEE8xC
2IRND1/Jol2lczgmdv66bQRSbOfDR838+zMY4+oxnaY9ZLdk1SaZv87Tr01ZRleB89Xi76OOZixb
jn8aWnV7AZ5WdnaDV2Frgs6LQgb58n+KGQVzgTiSpqx2SvLlYbT0iSDYdh1buF5Q047L7ikj/2J1
UVrHSrmpGu1LZpFR38Sl6YI/AeymEPzRgCbVS1p7OkolPZ6swzQGV+MYNzuygtaBVn/2bXMiZZtC
8iWYkShEw9UCykuy2xNoQKUrgkQUk28Z6eizw0Gk6y4Nd+NM1oAgvs4TC4FedleK0IuNGbD7r5kH
YzY3aWmtC7b4PNn0PpgJG7h8v8mZb0OnCjmuDuh7IiLAeqyjehEkq0Qz7tTe+IDm/Zorbbur+5n5
Rb8DZCu3kJlPU9z0W6ndOXFOT6K1aIIhBWTnghxXTSy6DNtocTVfxrw19MIbkoDwGJ5iQAdpWXtk
DXaX/iNt3aYuPXwGENcakKNTg3T2jcYZPkyUb9DSMGl28UQTnxGkpc8oP5eyl4qqo4N6lS3idnW0
vujvKJC/MmkwP4+sEnJhDnOc4GnhcC42bGaLxAa5OwLZrW16chxA/IC38vIyDlP2hg/umOTth9YJ
2lXS3xd6zfSYslpIZ++kw4dmI3VYzgvkwr9ZeqnhkrMfqDys7WTgpWNQ6y2LFoCG97YYyJniWWB/
k+sWl96YFi5mPubR0X4uQp/uWgEK2rwbl2kW9yKKdCbfdVLhU+nTY95Q9Bp6Zm2YPzdxP7/w6t6E
wyJxW9Ko89R+v0QliZYrYVpdVzkKuMselTzfZ3auj2PZIIydmUHzOUX5GRw1+AfObN+OBooNjZc/
ohSE8gQONOqakoZj9Vrn8QdhOe3ar2Gjq2a2ziK+NR1bvNnwMtMpTz0VO8wYlfe2I8gJsgMgeUpy
NjTALBUJEErE1D5JZ3SdoFfRjz3LZQVNO1EiG3wax2oivuamiRwUSfW4Ibznd3zdHPicn5BWyzSf
VvFEqyDOGdh2MbWuaXfrck5z16cqTo8TEgKmjrLiiY8LgSWQs2sSduG34fMFhqcqw7iyrARDFGug
E1O8tdWkwML8bPsSLAqd7bhbLrUh2taJ+1cLst2KaFimxZBNlJ3SrTUi+9gVqH2QNz2jwb5shO3Y
9td2/z7QzF1lA4cFzWDqbQlRRkEaOcEH7QRK0k554yTIioYRHgcB2A9hoDzQfD6NOYuxqWMGlg6j
VVcQpgy0yFChbMJenoMsfglaVXhOqtyZQb5J1Ogt6DnRaKTzGh1l7Yk/EGa6tNSn+x5bh5FyMGuG
6E1ngfON9sBaSF+jZPYHTvV10tVkG0BHVJTFNKGSNjEgvfITBoJisblpsKSzpi0sGu4cG4HmBXml
As+N/RT/NaMcQWD6oFcsI5d/0ndCeIppzRtrfEEZyDJGOtp6xGydISj3kQfoXcHJUCMXTU5xCKIR
Po0Kv6aWX3vITlhcIaJcmH7kdq7aDAp3yn5YpRS5Mh0xYvxFxVlYCf0lQujJMeSG4/q6bhWUpkkK
OENnw5gWbLUSLO84gDb0dLwkRUUiOnRrki7ZuhmXCh+JSZml5gcnrck4Sbwuyq3NZKbCq1udiCrT
PoUp9csuuRkHhKsWtj+kS/ND4AReE1nV1tBZE4OsfzCigTGTUtMWDVRtOsEWY1Jgc6J7b+M1iXr8
AIpNsLldji+OaCpYv33qxnLSOPKzrjR5/0DwxpFEmYH9sVz/1zUbsTRFfq7ZwEvDLejoKhmdS1Pl
u5pNSpRF6cgk9jLaeqoonyd/2NRUQg9OzNgpAuW5QaLghkE7elNNMsqcvGWYYtCxQwBfnM1Fz4C4
XNb/7aLl38Uyfp/K+I9z9F4XTfHR/vvy8e/fsiL/8eMfKb/9cXX/L8MbhQFn5O+Llh70u/dQOb/V
aBWiqvv6Q/ly+dk/ypem+slaAIy2Cu3MkZfH+kf9EhCeJFEAghg8IrynFk/8W/1S/0QQJwVKVMYS
4YnGYPlWv9Q/aSTq0bDVKe7Bgvjv1S//RE+hQceoWxh9UuMDf4LaOEabKhSA8o1Ervpq0Z8kMCtd
VMuv5CQz76iMqukX9cnl8n8Y6w6fSnXSMnRAeBKszo9jPSnjTCiKndNtf+6mR0veCQ7AeoLPP3kN
2Y3j2w5IGcsfS+Y9s14XypdznKHPJIOtcn1WGhmSKaJ/bbJHwZk7uncApvs7MKuVtZuah862Vkb1
WI3TinwwO/xsiugXb+ziJP7ztxBCUHmmPq2KxSz73Rtba+rEnEziUk66Xl6+TI7ihjZTrHpKsLP7
QvW6JrixIXuWg+0a8xNaEqS6zCycmugQVYQGlc5nC2OIaRf4X6C2Yl2UOg6h7BAmuYdiuDJ/k/Gb
QfNFS8Z9ZRnHVIvcqiRpow03IQJjI32bSLwJ/bvkN6IniIl4LuAh6Jnuat3gfjfOOfZMQZF/X/H+
ub15eXS2aS2Vc82gMP/jl46a1AiyCgljxwk9QshTOECNcTZm1sfA/jTzrbUSGL+b5H+ou3//qXIZ
h9/Pjnwsd1glONmm1o8q9cePRe4R+VGn5WiMcM5RjDCojzk73S/2zkgLs4W23h2yzNrhA/LyKtg7
lXAVkvcaR2EtJ7DI+TJ0D3kX7fSThcwhA/9sXpEQvsLoa8yLgiH/3xjnXDVvN/RVGhHGT92Beuin
me+Vw+P3gibAZlBs/HQ/2hR6zI+GxadtgOCFt82IaCBbmb6Oa/JZK17op8HMeuuBkQkT/stNBD6h
mziYP7YB6G8XqdTCQl4Xi59K4QRhZpumfrC0h4iVQCnro1b7vxjx4i8ePmnKMG8tawHf/kx469tw
HC00y5swkjC6EWhULWx8fTMQIZoXxsoJ5dZOEjQg5j6K+1OnA/34MubPgrN2ywHXQM5ZjutiHH7R
OhB/MZP9cG0/DcyhMIdObUj+7uTDHPaeg6d0ZkuGCBiePluJ+twm9kbtw188ZfEnmOgyNv91V6zl
yr6bBxr+ZUi3O8ezmW0EIqh6jqjoIlxe6Rxkau6Nlg1UG7W1b5mb//p9FMsY+tOb8d2n/8waiPs6
bRs+PSkj12lgRmU3Mr9Xa4029Bu6s1XDdq6OfJcaqov+6RcXIJdX708XoEFsdRZygu38NA1S0Q4z
teTGo/9eDVjN0V1CC1/oJnh6HFcvsk1S0zEiPK/0s42mAEOkntharwSfkcNC3MW14O1YarwWuBgt
emG7jVsHc1WLMIpQYIS6v7htf7EEiSU82aZ9aCF++emh9R0BmwpZgehMaJvEjgdndHtWEEbmTe/F
7bzLMhTeFnoZG8tK82ol1oot2UFhPvnFtSx36Oc7qJEHZSA/Jbnvgt77bgB1vUOBdmrzTVRpHuzu
TTc8EuJn1eqKbsR6xEsRvyig/colSubaH8Nfvdh/Nb0C0tCFjSDGseyf7obmoHsNppxBxBvrJ+a2
L4ZN5NdXYR/uy/kEBf6GUsW9YxTn3M9OSniYawW9JmnEfrgFIuaVdvj+i/vyV0Ob7plkgbUB5V6m
o+/uS6XkCV5XxE2ZATk1HPZ1G+5liZDHMs5mXXmlKI4SW4/PCzfk1a0em7/gy/3ly/3dNcif7gxF
2aa2eu4MbpVDqYcryV0hQPe5CfJdP3XXmonKjay/LnlAl/qrWe13FPFPg4MdEuHfrCPSZjP44+zi
w1gMnJ4zZTk6mxwgU010WUYrDoG3MmpHMyTdHs9YobdopDkIJNkmmgMvGLVTNbXbjl6BY6Wfo0F4
fn0fjfoedfuGD1tL9NnFLeXITReQTsbmyXS+AgN3TSgaULs9DTTD8q+MuN6aEZJuCAzJLE55TDQs
Rlx70jcO077QFJx5dyPeAyMJ9qVQqDJmuy4g241tHoXxbKPCUe36ZCfsdNdbEegegx2avc+hddW2
dtDn8IY4gH1h6TSLpLd81qLLrlHBVQFJWIV/Grtsh7x4R6qdRwd0o+m+W0vfVWl5FY3qLUiuVs12
TYYTyr7Hke9OINIsH27W0pfj/JelGeQEHUZcu+0bTMzsuXQO7k51F5kcJnvFbS15RM1NCSNBTvq1
B2XATxyEyHYx1QFd7IUdeBQ5AL5pm+VeheFJtM9q8qU00102xLeYmdY6v16ZzX1AQ0qleJFgZJIk
DPoDe0P5OrYa9pBoJWaei3yFleUm+PYy5WQGKzHEa8nNJ6XNpUu1boLnaTzX4etSSswShJ5TtrPk
YxfUaxX5tR+/VgJ0r46bS1VctK2U5R2UdmI9tKTDTnJNPCG9YJbtBMn/SPComh2DOdjY4UACRb83
jZhIRH2TFR1S7+yzP5wdlY1EthkJonTi52nYo1G6Sgp90w752mGO9ilumWVFbVF6JndM0qgZ/Gxd
L9fC3N6ZgKu4q1TZwXhGq4yizgjGhsN41GfrnoBiGE2rPPuSxOUOXMjTwpUIZXGmuElPrnkQ0uJ8
i2oZVeq5LIyTr9IPFg0xTlCfVZL02InMKaf5iXtnvoxqsOpmE3dyvdbejbsutdwwfBFdxJe+8xF/
6tQdfA1SqopeHzpbioTLEAGZ4P0h6wT2lgixNWVaFKq2fSXqHAUxw1scrd7aFTE1KrJyM4h+goGt
jF5VUDW6Mc0HW1ZuUEJoIfiloRKXsxRGZHknBKUsCLkWD8gRCw0Jcnuq2JfF0ELdXUw3+TxjyW64
cQ8VWdYjQ6Vmj72UtYSV7W0Z7rBVlLiPlG6GEQCM37yrhxfDkuvKWbIqwMzRO0tqzgxQDfEmk1pI
2KBDqVIObpuXrsYusQ1j1wC10gZICTATVoBsem1eWflLNRGgCIahW4UTUaSNs64N6SrhGyUYakSo
JuAbWPZjY5P9i6I9xXAwF4RG92+1BoSZxEwas9LVaxvsMzsOzG45Lsk6pQBLkzwa1oXFNrzCfjjd
GKm7PMmAweKnh5K3cMno1jAHVzwf2eQ0FQf6WPnamgtXRR+sOqesHLnz1sbpdDcJNc8fAk/MGgcm
HaFAsKqUfZN8qelJzPxAKokwtb+UlDi1+Qvb5Ym76tvklmivjAci/B5b/KPU2dHkk7Aog5WG6XTE
AdCFYJaDa7WlDsa99rdtn7gyJryzZS9QFpvOfwcMAeuQDpTQtiDIdw7++p4LQzF3yGgdBWg3+qTY
jgjbjKbwKgIDnT52Y5swtt7aRCb3bzwMyDX8ga+K4czoxEbFn6xNH2qCqxw0ii+RvjOjKe1CgUp2
BuknanMgY3gbzBIeqA4qr9gAbWKAqfjKwM4yfzRYIVta62ndkG3XU5emBULPPSz7o00wFzXZtQHR
pW56NyEznmYR9fJzWAAzAt6MsoSy8FXfqWhVH5qARNH6LtKfDP/ekjUJrQXOBowHNmiDUd3gP9gK
pXNT8m0Jk3qcgQAM2m+OAZTX8UC10DG2TkW8rWkq19HNOCueMRrbZCRvdciWduFqCIttx1tj18U5
sgY3Hwd+V7kvUSEFKJ4nQR9FerAT9jqFO2golY0esSFohhtq4ujTB4rwU3eEEbszgK3oc0SEakYi
EZNVlW5b7N9xqu5S/MKlSr4cMCqVbxLCdfIZI51Nyudj4D+jTIVLx7d3K1KnGwzC5vw4BZAFtAyP
Mq0AdDxdTJcUIk0lH+i29NESFQutT0/cPCrdhmi6Cshelxpe0eAD6IAAJrdaGbAgYe8LtsBPNrki
nrMGgHjSbX3F38GF2Mki3cwIgqLAJkhSHqTv75DyL53luJdeKU8VUxEFepSTLTR09b4khqhhEOOC
v1dCE2LTTdmbGy318V6yRqfiGKr+PtKORm2RtIVyP1m0mD52N+1Q1/oZzTIU0nS7zFxzZe2bSfWW
ZZji0yHtNVyaz01KeigL2rIq0xs+ihxyJzc9Qa9vkwyZF+LYU2bJfWPT1fq+FskOSMZhsOqtIrio
jNqOqh2yud5qUbstg8rlrdtkkgtnZyHYESz/LKgWHBbLM1e+zJGFrW1IS9zpS+4blm7ODw1ny8uP
d8FeVbVTw0fFUnjLQpRjtzE71SPJDV0rDXRLHFVmiRRGJPQnTt9wo5bdEpso8mk3wA9xplbVcwbr
Y1hWqXK+721lpxssT1LZLbuboQ+8Sjm1tnbOU3GqXtsSqEQmsNkzw2v1dmxrt63I3tXgcLSqZ+PF
KQe5MXuWQFtxbedMgcYrSmOPjMCLDec6bZ3rrreuu1ZBxkRXPnpVcaotG60ACf+wCVVzL6U4ZTDj
ig7wQclN15PbKeZ0PRCtkoS35qAdlz9HQqO9gmVWdx4QCWBD3BtVuosn4xACpeikegxChY2jdrZq
Vua6PCAViTsFZL1P3sr4mhAxKRT9KgvCPWbN63H8EpT6bZVbLnnWdsM4CbWjFkPz6tvtpezDNS2b
JGHj7qXB4afTM4rzvRwV3sp7hfbOzMYjKZ50avSmYhAGk90uAFjTIKNcNFtbtFuTcRvO8oiH2i0G
46rHiFnYxUNgpKepReTi2w/wA3bsKj1Z6YdlSIClg+0P4nTydyNxSDGv66Sj/DEs5OQ8EQcMrN7f
B7V4pogRrgSNzBVwB7aFZNNRnajYn6q+/1AVCS7Y6o6KBdl8nXZm4EUxy3DhI1RiATapcAWAjtqG
e149y5i5ALsqPuyvBDw6Iu7gN8xbIhDDvYaJFxEbugYMU1vqZ+d2iBVQFAOGBoMU6ODFN8EqUOM6
Qsy8M3txzgM+3NPn4hCp/odWsgdV1GdOg/uI5jR6cszl/jURql85fx8B7L+3wjnJYPRiyohJPV41
0fgqzOauScb7lJ0ZWU4FrR/9RSkStI3X8ay60aS+58r8OoT1na4rL47FmGY6kEulLBtOFOrv2xxj
hca+nCVjHaCzw3mJw6WZ9BOVwHfNz+GXm/ZTS+4zq92ptLS1KsfXiQ/H49i/Vqq497mXIPs2U/cB
TeYG4d+VDh3Mnl9lrD6nwrzqo/JOrarHIOXFKzW8V/Jgxb/FqOswzt1rKmcXSx44dhPvSTOmASGk
0+LXsuQ29PMnFatMbXUvWj3fmzVCoyFPPk/qZ70kAIr5piFHmwkq1c8FzNTl/QQavBP9fctryH2F
mMA8VHP6qFXPNJLbOWG4CoXFnZMUA6qV2BMz66AGwqvq6DVlw+U8xDwdVMono4j2eIGuHH8iVq9m
8Q/mZ7Q9x8mm5msyjjXtmCnq2Y7oGqlwCaCDY0pnL9+uli9XoMPPDP/aIdgF8+C+543tlr2fSDyd
EojBYAG0BOABDjRmNGLIBtrgYzbS+CK88lVWh8aO1hYB4o7ybPpLXownqld9HOmmBZtQq49+nG53
XZrd4tD7PEL9hQ2MVXYnkB7mPjuzaa1Dwm7C36IgdPX2A0HaehiJZq8jkEvYJNbcIpYa+qQh8lQj
uh3KZLdMIf4Upasmb1iyef1pFUJhw5xLMZhbm73OowmFQfWUAgAsn2RG7Hk5Gy6TVDi/F3DGE7RR
Qt0MZeC1L53FYqdpB2RUroY7dJm6s6xfh7wyIYbYzKDxxxkhNvZ9Ql2NY8VygloWoaWShLKaYx6H
NP5XMrMkJRu8GP+7I7xlHa0VeZ6zbtvFirssh3E1r4uu2dJU2zhVvZWzfk6E/9AqbAoH3+0FTq2k
3hrwlGRfulRSPUNxIw2Ghepcj4Wzt9jjNwqnLJZnR7vVVOuqkOCnQdOYbFptPd5VbbNNzBwvBiDr
hvmqzHa2pXq5pezAMV1pjdwcwHQcho4G+8zW2MB1Ts3f1mhbcimiSnbKfDUUH8vBdVlBg5YzctZu
SeQ59Zyp7JoHbbiDxR/54ZrTKWETp+WIPxecOjnmkcMHB031ylJ5kFF9V48EDRfE2PsPzoxFcaKr
U0CDVuw7szIOM5m6etFul2CiFcH3e2n1YOd9GvdBGTHI/JOZ72w61GH5uFySwYCyahZmVhBdJJ9h
D0BMo+rLbmuUYj1r/C/H+A5mNUdknMI86oK4NFi7Bafk2eIu6V5QRV6FiZnHAJIJ+RaPdilIqLz8
pUUifc0JMv39hGkwmpYjfYGBNV7mutrfoSO//J2ALFMH3KC06+0grb1paWcFU7w6OOtcr91l7xG0
FKqpECzNmYCFBKkObdVmu9xlkYjjhEqGF3U7ZYiY6YVP8gA66Bq+zKmULN0Yszo6sW3+SH1lL0rt
WFdA8nx2OYZ2rgxqmRavriMJUDX3w2+MMLZIbiBJSTO1c1aylanZKfCuaFI7WgmQUbhZ6VLT4ReZ
6AlZDjuCmHndrVi5mZL0Njam12UUiT7j4Rl7HGeb5YospHzgaLZRtZEwLduPcgEW4tsd9D3MkE3Y
RMtp0p+1jUO+X5Jct+W8Wm5hxPFueZtAya47duCFgs4G+2JI4UhZVIwZxQOKPstygkF2vbyBmcHb
UKnesmu16K4vL/bygguT6cSnKMSbF4TaYWozKkDy8jsuO1nqHiAq16l/Vc7ZSQ9VMFHUbIpwm0sy
dXtjP4npdflnvB6ugnnSAi+nWTcxGcBNaHCKM1wn6ziWcWV80nKFy31oIBeoPhbspeJCCWn2Hbfl
2+hm+ZQbjK2lJKcQ6bBUrYLtpTL5R9/55vfy2+8+kH+2qX/64993s3/obT8UGf/5scN98Zf88/f+
/S9aLueff+1/Sluc8uPft8UBgLTN17p+a3/sh/ND3/rh8hOdAqGqRD7KP5w53/rh8pPUBVJOsrl1
SCQGjYZv/XDzky01y6KDxowqpE1zp2G1CP/j34T5ybQomjsGWTo0ynHo/OTf+f3B/cvf832fUZg/
1+Jth2g6TSJmcciABlr5Y7m1AeJDLyMZN71fX9Nk3lQjbmvU70pI9AxTOvQp8IEOOwmVcNinVoCy
sfH2h5ihyYMqr5f8IDQqcpp2Vh+65fRMROOuHprrrCCbAQRkk5bHoWqghbLC4u4w5G9zOq17q9kX
cXHuc40wk+qqp7erpPbeYv7CduBGNuIwGHIxlYDpC9EO2wb0pWjG56kxDti1vbnNAJp/bgFB1Xaz
jyREGxg2vt8dwVEfmlnB7iHCXReBudR3CcE86micZTbchIF00aCsbDYxdnCXx8F9aQUfpXUOFayb
cgpekMjFFGhi/paiHKXRH6fAXCt9S/QlzpLgOFEaKAgnmfWDWc5XFbwELb6eEA+ODecMOR+aqtjP
cqcONfz7s5k3G3RGixQKtkW4F/hxUtjIMRH2EuG8KFyN/OK+L47J/GU5CZVmj+KrY3XpSTGn7qVm
p7AZrsbGekwy5TniFJSz1xpz+F2Oee+MysMgnUesL+hlZhQD1nXE7YQDulMS7Zz0w3sdt7ftUhGn
JmYNzkm3EG4PrhnwLar4NkqTVwOVjS8JGtXki8ZRoxMp+mK5sZL2Whmdu1qJb6tW8QiAeJN5djsV
41VuRwezQaDLtEund2v20d1ICu2qzKLPCpQqUTVPVqgg0KqANk8nCo73//1p6v9kAvp+/vnH30l8
/gfOUlLlrf37Weqm+1q3xf+6i96L76epy099m6YMtDlimU3kZVJZ5qJv05T1iehCZicadhgJwX3+
a5rCdojxW2c3Z+K6MxcN17dpykLRA9wWfrqlMrtgfPvvTFNC/6llCL8Ac5DJWRfjMAKin7q+edQH
fRo3eDxAkcUTA4jO8lQoh9w2vbqq9oLdBeAAsK8Q1WpQseF0LYi8UybdbZqAPJwKxHm5Q0S+b6IY
944efzU7/1R1d9k0HaXPVoLVnRLSSpbN3rctr++7w1SYG6GOLqVZ2kT9OtAJ34OcptcqoY5e15Sn
UGU6DOjaWC5CuxsdpAJeoW0xUGgFYDmDJU2NHAY0IsbqP8k7s+U2kizb/kr9QKTFPLxiIAZiIEhK
AvkSRkiixzyHx/D1vZxZ1S0pKzOtbr+02TUrs6qSKCIARLgfP2fvtZs95Shhd+2dIL/JxB/tueWD
a6YHd+C8YZBMMUmokcViAEI6dUR/RP7J6zHgFSWOvuDBHsKHNB7O3Xx0O1/NiA5DlDxrInuQvrsr
UmoLRJMc4u+MYZ3bDp3DhCTw7JBEhMOwdvf9uAkubk8oH1Yuk4SKLl2mLMxp8dBAH0w1LA3ZOya2
7SDLp3GChWd6dxbpIdiED9DU8FwDzAycQ5H31PHDXaANZ/txiMZTD2KrGKxtISR0JRBkcfV7NfKn
4hhLzSB/HBEyw/ZNJaliT7UNhto/71lDZWOqN+J8PcU74gToWWeL2WEa0IPqtNx1WImVo3eLlh8J
oAVGWB3b6tHU26Xk2jMrvdMNfEz8OATgLSxUxnffTP8SQiAYp3YZk63W+uwC9owFwVsV9QTwt/2b
Obi6zJ/fhm9x/S52fsoAl538Jx3FPGAuxH0p1hIqCUdLhz04Q6FTvI7CPQwIN2YCzhc/PPr/rOR+
3PF/VS/4SLJ/fFE1Gf9hxtwH40zAQCYAbFSPvX0dEQTVqs/jE8311y/1B4mKei1ejOm0Wgv+ENPW
QXcpoi4WtClBkCOzX4XDDs3nqkdxVzujvsi0BDzn1TW121+/tvmHusZR9mlle2b5UWrDn9+nG1V6
OYPSJSFC21OKR5m+T8GE6qBn1LQ4y+7nCqGaoJUX05rnNO7UwRJ9/6emNdZ9kJwbfB6lVj/n5q2s
+0MUX2KtOeT++PDX1/oHKSyfE9btwEZlZqgi7JeZu1tKIyDpAgRYCvSSIQNW702SmJfZ8Z+jEXdQ
1jyxKCVMIO69Nrgak/+17u470JP6mP7NR/fvL8dnMwhcRJcwY37+6GLiJNAVQRWpNY4vttcuyjq+
RcAyy6m5MrvqwSbdhZl3DgWa5ix/byvOgSI/OHivOK//vq3/6fOurNy85C+PSgCH0DfYAPhrVQ//
eNdaBQ7J2Q7BGHd8d/XnyqlPWU4rDj/Kl85UjO53BrnPpYPgGjLbDIB1mbrOhUNai4MBGwJkpWtp
JZwXv8zVsUzSz7aVvFtxxmGXw7fI8XiCTHhuffuCwIczm1w6bcA6bGffB6Ik1MG3M7JblDjPhvAu
PpwQv3JupUWKVn6oY+cSGMFdIG6+5p4aTCoSdm9LA6Solp2cLyNjUS5xwrcByOvmALJDVX40mU86
UXHqXffQeNmt0KL3PKl2gVG/ZFU0EZwG+aRqMPxYUNKMb47aHUwNonnbXJ25PEyhdZmt1MJKgTCU
95rG7ikN3Y/3UjbOpS/x4fSDfbE98al3L+OYHUSCg6KdwlXft/dN4ZwiDHJwLxZpn516O31Xlz50
YUGf0bm0hrgfsRAELP8M1t2exldufmuHAJ2GcVHh50bBPhfx9ZT1bR5J2ii9k9c6m2zKb7IsLdQP
2JScLHwZZvOIS81cIpen+RU6TJnsi1+nm9pwMW5P9DGl7+38pv7i++Ny0nuQk1mxnFPn2U2CSxdF
N23qriEhlWs+iUWSoCO1FbYybrkr4KceJpyKlgW7qeWBmiAv4ryxj0YqvpUGO6aRvsc15xfT29g1
8yAAms/D7O3G1L70uXNvVvU5nfCAqMNO2jFrM+dtJ7vXKkgRWoiD11VLHV+V38PJpM0Kn2Tou/Wk
CSYbNN5i+I/rEv3rIFMsjnTqyDQAXvemlZ25Rup8qi0qhNlxX/SQhh5Bert+hCz1ca2+Oa4loQFd
h8lh6phOE1t3yL0XYTt7LY84RKTSwvlFV6Ee6jNeejsSn0x8aYuizm9u5p1G6Z/KKT9A0D232Xte
cRtNJpYQ9Nt4OcqL5kU7iEXnPOFvQA4gcG26Jc3MnccdbPJopBbzKYQ4hH1gX1yIOlDZEMmSkTmY
atfEGuLSTMaBH9Mwp34kZ5cvecjHQ+ANYKi8cTF7kJ/T/OOpGIavnAm+8RvJeuF58dprFYhpUVkB
wRU91cn0yCiAb5Cg6eUIzwViFAgV9AhcUeiBWO48xAB2yodv8stDLX7vg3CdJTTPumxSvK4R4D40
yfERhNJVVrb2e6aF3c78SnUj6sgyKo2j1Wizpvoe2i8r2Lsyfeus+qWMRQbcXfvOfFFoRrr2WpZA
tdZOVHKDAHFli/c8cJg0+f2j4WkP6hmri+zdj70TtfQOVPltwIzB+4qWdFu5CbxvxH8gQJhcGO4y
g5DFbDgsDuoaccHybEtnKYzi1cbB1BjTdyexLmwXzzIKTq2PcManlmPpgPBD159PgszDTaGFOwo2
q0kegqi7UvdxJ2ew1oLxpfSbdvXx02ivP4FZpAmYcFkscVH2buKGBjny6BQkDU2dG/1+aU2Y3Sxp
nZHa3od4QAkZgvbj995hzvqrWlPCnD+dCD70OpTobXaabetS19m73mQHVfOa4K4/SCAyI0tCa4ad
l5d7ndVBQ71TwO3BnnMpx/mNTDm2jYIptgLWac9O75A06O101ztBrbppAT1voNn6zE2rSuqwckHk
8Z1ZufdAeEEa5vtUDLQ4Wer1JH0P3PHYN67Gp2l06w5nFtKIR3zPtBn5NPxkqrceD7lRPyTm8FUP
euzHnWXy2IJzGyilKzHL5UQLU30xpeUdxuSUqp2mMgOeWJ9PxIsvVdnsxzmnDm5oSCjiNjew7sT0
+g02kxJBycTYojT4wnq3vhLjiGkL8QmGLZDn7VPQdEcGgMtIx5vPrmqx2yRZcQJ5f1GD+9F32Xm0
rCKjjz0oDiB/JcHWB/vYBnEFMNe41HG8ahPjLEP7FEs+BS1BP1NX+aHo8ltsh3A7xPvMngZgsvCS
e72vryHIt4X6uBI9W1sG7kd0UJO0wG+b9bJvnpkaPdNBvmYJb1rgdGSNRX2Xp+8ODRvMj/zqxj3h
9jzqb+p/1XrwXPXya1UcE+MUkFhCMc7aJKP8a12f+s6+qM9uZIFV79SX2nPeOxf1Rcehyc3QdxBH
7/3oWvXk5jn6vUHonCHVp6qWDd89WSYQ/5AH20oFGvIiOBmTdfm4QtMVt0DwEU0e/0CP81s4k7AT
sjMSzGdr1VXToGqbkqfJPPiYG2VigSsZahB8nfWtzqd96KpWSMEuMAU2mcHOk2z7z2S/dBz7eDQn
sP29G5wJ07vPaIVEWowvlv0Ya/JVF9GtsIyLyGekRYaLmMl/buJaBZLDn8+15z5Z5bjTFuovLFG+
j4n1qn9KKiI+fOPJs73nfCivc//mjfG92rpVuSUGnNiMImiy+Tu10Sc5SVTM4tTP1+Spk8tyqQis
KIbqcXSNe05m1BXuE1s6Bn+GP+RDDIV9SS91k7JD8s/rkmuuHW7QLBgf6gSTs0dICzdqhcF6Obcn
dVad1K2X2oJVXnEvytoArCUWuauxsNcKrk0hSAwkylpCCO+AtBJfaZP/ELdI7dzBLphmiI2HtG0t
YQJpSC0r89UWfD8c8Vf2oD19gJ+lUDmn8b61o5ujwfYY2DpQdKxx/l8H0HYLWWU3VZ0nifY9nb17
E/Juz09/LP0BcsJc58txX4yC7V2V9bnkhnJ0g7ykKMXOhzxFGw60DlHUzNEObPVljOxLULFN+t7S
JjVDNQQaL7pJq7+Wg3ZJxCUr0cGkNlWI5/IJRKp89CMuzsrt04zVtIA4Th/CoOr82I+0inVa85/H
OHgm+/U9IMs+g5E8xew2NRJLbTQvYXVXMhSnTE1UU/JWqF03qvhaNL6RMGeEkojXeqO140I9JPgU
35HLnToBnqaBOTA0jEYdyb2eTuptNunXufC+t5gqycuhzi0ZuSwI1dl6UQa6wlDw7oY2rY4sLVQG
08btLtJs3vUhRN9lM22s7B2Cs2XdT9gVSdjJ4/g9C8LvI+7tYvA/C4ozFGUbP0veq4ZiwCpYk6YA
8YcHr9rhPmoBDYe6eclSKoRGd7O1SdeiZhDcWPhie3HLBrLdM3szghrlmXsLA0oy3eRRDkm+XbfV
ZRbIoRjJZ5QhARqMcHJQPJpIVZ2zERsPscfGVglQcyGcso9b1ui4kIzxoZUBwnGjnNyO5AIvNZ8S
uCDV0GJVxWAqbfrYNT9rR86j8P3j0EBegTr5zWugSnoqvMPByY7KA5RRhUGlmYaG+kBsskZ7y9uQ
ezw+2CknCsvPEdwWztUE1CI8KtgsxHWRx3wQ0bbJm2sUJ7dO/+S2zckcLRo6OsOijOEb1Di0yiUq
opymtB1i1LRC5+JgZlg7YA0XcY1+tZyRStqqwAmauzjhdg+m0uOU2vHRBgKAnUGTNfDvXBHem6Np
LZKYTA+NJzY2yKJyNaaP5Wxv5kpHCEJ7pGNVKySPOAFxD2nS7AHqVszAuOWQpBI3ASyiBv9gYQla
AbhsiP5UeTjWpZxI+qjVdggfCyiES8k1huVSc8S6kwn3CvPklWG2H9EoFjM9oluyXF9BBn/UIDDs
US7NSO3cJ6dx3nANYuc28nZlhBmJOsxIW1kFIFzDfeaCofZ1YkvLjJyLdqyhctSE5ZmdnS6bOkJy
D896AyJV6IznEhx+eHedF300ph2uIxIMgTkdaGwdsyG4TW1AUNgQvgUtux1BHQw+2/xBwk8iYepk
WkRRqL+ZKRkMxRYoU3udtbzVjz+mHxotTZIWEPUUdXdOmH1yY/LMxTL7RKX5nLrGxUKnt8gKJ16y
6Mdq5Czti0s8+7LpWbtAD+2BRjar3utbdNb22whDcyFcOnlMDYl5hIIq1B4rw8tUuARrc2Aw4Y2s
SOsYfMDs3dV0/e9OiVwhj/pFKN0RBVx2U8e3muJx4VbsyISK6yiOqQotDrQdA2TTC8+VbK4fpzfa
QRdu5BN/sPpgDIRj+MIB5djqLE5ZLt8HB1ISS9lHXBXosDQtDuolch/lR5fclBwhbahEOnGw5+7a
UvdL6e9Do722DpehdgN1x9RW/KXTt56T3FRpq5nmJsvKva8Omu1wVocL1a6YcsF4iNV85t6c1TLQ
F9H72KbvUuNdqB1wEFpJTBN4p0GE4GpxhWhFcvPG9DPziHU2IviLttUlL6NVW9ff3MjfWNElLvOv
saYRB4U2PqnIsqg2HR1aSQKMj7oomoAgSZN5dvhV7/xnNLAIQYq9CGZ70dKEK3SWxOG1r8wHw43W
CVZGL0y2ZVdv9Rgda2PtCiz7kDxpzs1sOu0ID517azODs3daGSwJ02WhjdlpmSuLIKC6BiKx6GOO
OagdLp3msZ+jI9fQldfDF7SzqDp0Yi16kMx69omeMIvjpIASq1pFGk6jGhXzTYf5Uw4pui/kW2+4
W8e4a0X+hY11RzTeE7J+4A318xiFewvUDMvvMk9bLhFGCqTwb5Gk49bUztIcKFTtif2ZAIe+qr4W
Fbc+wx2SkrRnX7KVmDRLFyGPJiKKhyaMbpnkGUgFYJLG2wtyvoyB41fPhgfQD2EN+2TaxIqwByU9
HLde3T9Vvb79uAf1kNcqjOY6uekN0D7iYHJpspYaw6zCC9DKXRN8jyfx+W86a7+ODeirYTW2LFfH
ZW6jVP+lb5QzmShG3HAVSFK918GKetqzagDUkdyFXUdBbm9EufTiZjvEgC7mGE1YMnLG0UB5/N3l
/OF6SJTysLvruo+jmZnwz9czTkXb00ph2/HkOSmNFeKeLtrHEjN+5Ky3idDPRACcA7/eYxHYl+ju
exoPOY+cQZ8B8rh7a2L0bGifTIT2hc/6VhqsBPVa41BmU+ondrRxWv1xaLVNO7PQ5633BQzIozqp
mb04+MC2uhyiOor0qT4UfX2He88FMOcOMF791dwi2M0SvKQ+EtQZWT+P26ufEbbpI9fpzqoqVmNL
NGpQt/WvWjyd6ql50oNk1xPP0iXpEujMjnt8CBBUN6xu4bIp9ft+EqvewThbj6g1NVoWSCkKs1/y
DN4lZsYCXXIYdA96Gt6Zplz2aU8+wgCumutByWJl8a0XNcsq8ucBhq/LOcGJoNRq91Grilw6B6VP
Uwip+X2SX1OFQ2ErZcMrUeSN7d4b/YeZI15qODugujuroPfDLMFICYWIaZVZuAcrOidOYpPFx1E7
im/ScJ7qbCJbpQAGl/TsHuFwp5hPbZeeGx5RwltIVbExPHQw1nn2572wnCfh4FMir9ixea6Il9uQ
2/s90CuoQci9m+kotYVI6pM1ZkuDWAjOsPi6M1b30T6QVHlIEw3XmXXsNfNv4M1/mEC4ummYJq58
/K1/pHmW0HPdNva1FWhKbS0zuOeMCHde9CKc5EtSUaapZflvngLnVy+iz8vipkXYYBo8ltYvDWYT
XzPEQ+4m4vdgOoeTtWCyF5/MiJPZR8M5m6j3nB52H0yhiUvoRgbjtOw41GB136ne5FQr+zVlpYRB
Co5oO4XK4sWe4gzdVR3I+0R+qfkthuoGf7QoBhoJ6ilQeZ2Ge5us9JYisFMdzmYMnnOvucrC302x
XKVRe0U4cUlVckLu5bgxgl1dcVQPSEaLYrYmq77C0L+oTs3oq22MRpSoOEuq9oylTjPqDNqrTa0M
5VVyEnYbOkS4+9I5OKuWFoapkzrhqfeoMYWbKapVo7YHA2cX31q6Y/RY2DpyBNqtlNeCAt0LRzZW
3A9jfZ3Qr3uls+H5ei6L8kr7/arubcJqL3m2rtP4Zsb1tSOkQ/I7ETlx/3nPA8M5e967ZnVt6f1i
OCWzmU6B+ucfawZCNEhlnN08NUgbQR4j5n//OHKzCxMBQsJEquqij9AVMl5xla6bhEJThNTFCGIQ
hHYCU419mQQ7m6ajO/SYwGXBOTDMfFNZ+k7olG5aRwkbkKO1jFMqHJKDEuzdYErd7iADcQmLcm92
fIVx0nzGQnafSqJZaXjfGiZ5k6R0E9p31REhffyqWpeirK6YGBc1QdNDSU+1yHDW2DGqW4c3GvgS
RM8tCdovEQXJ76v8fySW+v9ThcBz/OcqhKfuH/dx17X/eCu+/eOkIhZ/FiPwj/8lRjB/AzFsm75n
sEn+QEB2zd9wCzORMgNbsUXUX/1LMeX9ZhtAX9VAmBg8y/lBMeX9pgc2M8h/gUf8/0SKAMzg11kU
40R0Wyxf5MIb/Nqf9/BJitoc8b8zrTUfhIm7ZcC7lL8y7qg0ejY9pxjgG6RdLd36E5LUJvnk8X8C
+xHoJtA0BOeUmjqpC3pw5zkDxTfgu27ley+qYEVkhJ+NhFD/UIXaUmiK1L6RtsuTAfrD5J9h4SFr
Z93FEnn9sz2cULCv9PhZ5AbZO+/lW9hmS7+K6HRjbkyddeW9GPptSLUl4HeYAPlahBgzdGc1oWM1
e7TwtYGr6otzGsyntHJpKdP29dFRCPCmjGtRsxp03b5I9LTNo57fGnjxsoVniwCdBZa26DOTsZWI
BJ2FekcO9AZB29oEGYW6hHMqVAjk11MtVm7q4lahk9SidxxRQLC5mTUaZz62vLf3pse7NzjtoulK
qIIJK1mUqCBjQIW3xnkNp5y14NDw6uJo0IUy5bqrrj3ydShcffcqo3Pn1o/pLDa2IMwPd2nRC3Kn
gcFl6QGa7MYksclw3qLh1OKX6exuyRl7m7XuMvdR+lK+Qw7bDOCfIgu8qGzOhj5zmIB0OQCzagfi
i5pd3KJFlXTti2DmjGyJx3Bs6RWAOC2pmx24Lu19DYeVgLzHuWvOieI0F1FBtrV4VII39RmUst/V
ZnZowvDo5bTcm3NLHofAVqN05x4nF7N3lp5scasFT+ojnagWJ++QVPbhUV3snHfLaexJMhnuECRu
hRs8tl76qi6jkvNGffRFZG6m4SUZ7I0baZvOmpjH84kEfGN1cKisbFsnr8XQnPvZ2hsaN5e1THTU
7rzrKSHp1QJIjWQVmMAhDZB7OekBkDlRJSDYkEXP1tnD22T3yWvi9Gslgkshf9khFW7Q3af0QiI6
FaM/bbwo5Kzb3zXY6Gi5U8VlKyVw6wg0Qtu/8WpmdPNI2ngCXgVFS4H8V3uP5Ug8nrnxEn/Fr9j6
qK4TmjXHAWLC0HFMar7FnVzqpHQP4YovZVeSpVLM+jaf8+e0hgsO3NanzpySFy29H9gTTP+1q527
PIvW1vgJ2tdK616RNHYII7jxhH1MqPt66Ty5ptw5EqtwuPPb4L6bg0ct5PCvc7w0t+7c7qh2jmPs
cROF7oKh77Vvx0NOyllSWlx1wOXAwuF5CjmmEumksLw65pDScd8c+4s1GkSWQdorxb1b4P0qZq7L
WLUpbDZEjtG1178bXclogHRuh3CuTm5GKmS7/z6b6a52TCr6CMZkv/SciTgN6NeCFFyfjZw5ZGN9
IRN6MRHBNerRMokgvvrfk+HSJdjU3uWM54Iue/zVwTE3go6Fl52QCiYoimOqQabaof6lqI5EoB59
8MO99VxGxzla5ZPiCZeb3DeXuf7JGh4j84z+YxPY3+tiHVDlW0l67JpoNUT9ZmA/bktjmfA9yI2O
7yPN0p2ENSm1miNFsXeUC46Fqm7A5M3wa7IL7hECP1/7iGXJJFx6uults2jVgEq/udA3zCTdJU2/
CCSOSc7uspmvYiTdY5xYLAnC6f1NNG0qY1qb47geSA6vZHfHUXitR/2WdsC6YcEeqcJJvWW4OS+M
LN94mtyWklep8qO0rC09C2adwV2rBvtY9RubKZCfbkHKrXPZrQlrwQV61fuBjivLXdPeqX8GtfEg
9PlexjGUvxuSkL8RFBm2qpx/0kkoqYuNmp7NDonwr3h+UyCTsOKR5ynJt87gbBlTfLJz2md58RDT
LNWGaD2amAX5cgvUugZkab/AJFuKtY+nILYZYU0oXBtn6/LnxBaugOYdTLtYhGA0PVKyRtc+xnoP
qe+1MmFz+49TJD4TZrWKxbzJJJvZ7ALq49QNz9Dt2byMCH8xZzxaepqGltRIkNa7uJOd5axzFQmr
EyvIYIuNiX07QsVez/2ZUGUou+KRApLwG67Cd4/J3N9JDU5DRPgjAUKleEqN/l7tG9WgIecDgol8
6+MC1TTbw39obHwWuon8dl0CO2Et7Jm9dSx8pZnwo2KDBmwv82vtiqPPaCAntrDzH32CuMZMO+iZ
dgFoyFkAXF1wZB8+qMU2RCbSSgNockawZY/OkAWrZdH2WOzamOTShGnQtOnKnuSi9LMJaNTESuy5
e1fXLqABHxN9OBmz9ylOx007IJrombtG+Vb26YVd9aA4oHJkPR/vyg5zeJVtdZP1gUYWIJe9wK7Z
4rUwZPlAkD0orGijHCqDhHbLtdrzslbCaD/a59bW0sLNZNlMNWhtEa/pZeVDV5UPLSufAUYBc91J
sJ5/lHn/UT38pyi8nyS3/5uq+f+iLNfgvP0XBfEbcVL/OPRf45/CQKhr/6cS1n/zKXa5rdHo+0yi
qEX/Jcs1flOJF4FuoIzVFZ3sf2ph+zdEUraKAXFM6l6lpvqXLNciDcQnDcQEpRcYaP7/k1r4j7AY
FhqfVqBBSWG58IV+LoUHs3O9IYFzNA/OSk8RkCbXUj5iuQRlxHjUIRzXoE6d9b/ppP1agwPv++mF
VZ/tBxVjCFQDZaF64eBs06noWCe0T9hNlz98I/9OLWmav6yovFIQ4JHgHbKe8p+fXykZnZjeOK/U
K4qd4z9qJh02S3yusHJ2JpWVpYhF2lNVFQ+sdY++S/yawT6WFUzOikNldDtNo4gf9AkCQPYeQq3F
2cewhZYplbb0GBpWwWM9YSyWDNDtNalFSyPTN8ie79wGxnDanx1mqoWWHcwx2bcYg0Qzr+Sgfa5l
dC3IMbfGGM39q3SwA8ZLiHAb3xRfqmLGH5a8NB7lWkVqJy63gd6VaOWpNyHqJOaRccRBAl8JFKEm
bO9LT/ucBv39aFLm4Q81AfMmgb3VU2qycFo1FFdNz4o9BI/u0B4mRBAR9V1i2fu+zC7KmDxlHGIg
7NcWS35e9yennUkpCw8JOFa19OO2fWpZgKMmWDUCx1QBq8Z0FgRH3L6vPTIWs1pjV90mPiMSPFJ6
i5/KDx5TbJjK8BUa9tYlbbgqvcsVl0HmAvHQVz1+54HeRKSoVvDJACKDQBHbiPz6ZK1lkIS1EbgS
zYEqQj3uP6uNSW1CiSvXZCfbeb6WVKlZjsN2REB47AzyRmblNGFpd81jXmTb1BQvg55uN+BV1rYc
7sYBeIX3NDGpSKhjyfI8BzVAm7I8KL+/TRt0mP2D9DG9hukGw2+NL04jF7GAmzCH7n1SUzGmb62Z
vqdW9KIV911a7VobiwVUQ/AyB+ExzI+jTRJphyKw9oWjHWLhkAvlQOvdBEwXPVrqLe4MBJFL9UmV
YEJKtsahYieAtFFTZrPpovO7n6DH556z7MF5p3r5ENpYrf1xFdkCDjKGkFDeoWHabaLExRA7MnYd
1oOINoF5P6I1KEiqkmRQc7eNbIZZ5u51Sfh3Pp70crizE2+bkXk81zHpjlSsWa4kIRf+m2lVt6va
6YTVHVrzToNQ3AY4biuPfGJMw7hs8umk/qUdOkt13yI4ui8tduOc2qaEq1CEh9njyZrkOgMHEAGL
6nV1tANwwZNhdO1Z3XJJ3bwNAbEpOZ5LIAAmw5K6s/fs6ttxfOpDdj4o0ZYbXZxg5qTD15MPi2pg
CwbUFiWokwbgeqG99bvnbh6vnkFC5BS/SIsen96cyZx/VT/agRdQtuCp4CMNiMXVl2EbPZOCADaF
h08DMk5b3fHghhjxI0Fn2yF19ib7rowdjifeE/Pog9cO63CYNjMHyzQ/uZXxQJHhy3v15DnEYStU
gADYHfhMDZ2lMi4BnT+kolnG5bgcSWF10f1bc7YtuQ6kANtOvXmz2lgMfpUFqxjuqJTJTeamj8UR
RPzXj++WyOc7VV6Z1bhpIn2lZwLmA1zrUeyz1uZ02OyYll4aLdtqhiTQzVoh4kBkKDaj62zVe5pI
O9Pi9tzp3Q5U2BpTFDQDneCMgblQu7OGdpdSqXhJcRiacVPgwS79T4MZ3/n1gw9YByBeJM/qdJqV
LK9gsEI+tzJN9rEYXrz8qRLwKWwiD1ALszw4y3i4cAxbjWHykps82U3ofWpb7UtXUl6GkuBU5JIs
n1VXvrVecY5N71g01tEOvG+eLvZ1JR6rXDmqup2dlw9CC7+wsYLI4WaKP/LoTr7gwHUvKG6dOjlY
fbapTXyjrr4S9YuTsHTQMNHS7B4jJkgm7L0j/92IZz0NHh2WfGvg/JQHFdkBKiojgiJqRu+RftAw
O8+NvDUuNoYiRD2Y2/s6jdYtq7pekGXbniKWEDUSaOOBZ5Lbv8KTGNbnGPZ8BpbEUUkPwt3WYXDQ
w/aMVOKjBpTYrjk6H1SFHHUTXvYEd39m3aUGWbIY6vsRBoZ2iFiZZ6U/7vl0fABFBu9G1sFTl7Tk
LOWHLOMOjPp7I55PekwdnQ63ziOJG85HXdt3fBhPs4dHftAPNUR5bSuGAOtXuPAbDTwYOLGy4KML
YXSxvHjmMehspHjZQxUPJ408aXVXxmcmLRdV82ZauqU/cOqH4sErvnsW7NMI3Aq47sYbFi58k9ys
nmSA5W7mc6iSy2RqFy3wn1onOsx+9mg2CSK38qFPnKPTTTdmzXmzkVV707TplA7+pxLW2qL5bgT9
k1tw6/Kd9Nlr3djHWpx829zMUQvBBG1PUJ2NyTni92e4z0mIwbQINjKrdr7MINIgnXC6mwiSVz3V
fL415DfVyG4GwyNtx1OG9I9N/J7ksW04zpvJ47jFMhXjwg8egrZ8i2E4eDFkb/pHRMHfNXzTk475
W/qfHI8+Wky+azffN+F3d3a/UQF8C5x4F431xihyKgnjpXBWRd/s5gbXcPZGNs/KK6eN8ivWFhHc
rbVVtUmNjL1svMfBg10bo+TNAUQ9YyAkaLhZwY1Y1YDle0HrTLO3fRntGUBuAuQcic3qls6kBXPK
myWjMnr3UUaEVPwagQlq2poAqeqtT1A1VEqQlPrVCyUNEN47+ywSjDUUUDLH2hm3q/Sr+h4YAZ5N
wg/lW8gBHrErxTI19X90+vjfnCt+OqD86THm/+Lpw6Ts//PTx3PfpL/34pfEEZbtP3ZtRmf+56a8
+hX/bMp7nDd8ddTA8Qe2k+b3fx9FPPM328e/jDPPxa8M0P2/jyKm8VvA2QVQqueo84EiAv/zKMJf
Gb7Jg2tCAjeI9PtP/IG/ThQBeTvU547HeJ1r+LXvMepNksmW28xzTILHetJqMnRfplU/9S4d7slJ
X+lsfXbtcQcuuBXi3nIE6G8T9g/uibTydj98mv/u5PDLuUFdEWHntm3anCAgOf98bgA5ShyvB0kp
QL/odqSs+pr87E0ci9D9/37E/lOHjP3rKeX3V+Oo50MzRQGqzks/nIfqQJNNNxi8f1RDkI4Ylgph
sg4Fm6QlS1Rp+7uxA5oNttIGxR0J+xJLO1v4w/jZHnJKT8f+hNDqedIC2trham5sqGzUyrIlR3Wc
8ve5pRFZT3f1hCyE5o5mfWkd+B8uK56HvHpJwpaz8EIcgUXzVeuBrDgWraYJ5VbmJHsT87EjVxxU
ziJCapFY5d84qX49Fv7+MSCsYKbMZOaDYP7Dx2DKTMayRgcKJVouEkF2iKUn7013Dsvub46Gv7ba
Pl4LHKMDVdexGaP/8pFHYVfLkVsuLMDXgNhKJ0tb5JGgJ9h+hGp8/es76t+kXBKvh5nOorFLtsOv
t1STYlh0dF5Rj6tj0GpbqtOHVk7pXdaGz7S8kT2IFVN7CEVkpNn2PN3HUXaucjtGOS2Pkdkecx3p
uxODbx0e6+YYifJuFOPWz9btlgYheY88G3994X8w7/JR/XThrA8/3p1DG0wyVfJcBP6nyB8+51r8
jUITZWFYRIuii/EamLsS12hSY++IZKV6cEo/TF/eGMrF/8sFqUXJJ3UTVvkvD2dY56WOAkncSVE+
s1AAUJSLuNb2YKG+FZQCmYeMoJlG4kFHAiqmA1SkDQfSx6bXnv/6Ytx/s3a5lvKyutxMjvNrEEY5
jTGmYrg7bl198kwNAVB0CArjONWZvvZs+YVoL/QyjNXZVeOAzuRdyvkc9fl/UXcmy3EkWXd+FZn2
URajR/hCm5yRQGJKACSwCQM4xDzP8fT6HPVXN5FEASqZSWqZdVuzq0hmIgb36/ee8532KxTwQ+f6
t357AdW1hfFGPGP6ouv215ZZvNny4vvwZNp0GM4smR0Log1XMEcQuSxVeGdcTQ8cmkhIRM6HEI/X
eE7RhDr197ERl8xkXhAj3ula+9Uwix4NWvLkWek66LzLzk1+orTHmUwwW2c+abl4MKWGcoqCh4kn
VDHuuWT4MZG2HDDyseJBeWDyL6XQXVQv4c/O7R9E7Wzb0PnqdUr7zbqNQvQzbLe6pb92xtUzaHEg
sEyIGxb2qrfPYOV30aynKHKjKXvqAK+gUZofTBMBSm/yuClZeKtr0yerhHHqVX79XMw0tm5A19DF
iXHd7ToiqFgZ0BKSrlbfd0obSrYCWgV3x8l036ukzSwH3Rh/8phb7yyHLusgowgHZIihn3x2H81l
ldtRiILQSc+bpF11MVwwZd5x6rlawGE8OGmXnhlOt3ObO5dUhgt/fJ462Sx9KEdQpQiAmuPiomwQ
7JV1Mi0su7zMYnMVA/yzxqt0XI3zjDo5Zg9JY844WpNVxE7pVxR5xF8bRHh383kcNMl6autiJfvp
wTEYk3Q52rSPXybD+v1tUo5fl6JDCsE9V//+ly0gbOrB5FxMwWlAaQW1dKfbh87ubRr3pFdZoJLa
mkM8e6GlHLWd7r/02rby2CvM2TmzGeZqAjdhVNdHg/rBcl9KH6xnN5a4GZLsuradbaWnT6+yTpRx
m5n/R3BmvMrdemdZwUuVuJfZ0I5nlufi4Bt3bSjjrakCA4B27kJkaLIFueIWJsk22l6z9QetwQNI
w0a43UGfzQaWWHIDnn1fDdH32pXMx3zSn1qQIy5A328SVvw6aRsPvjyWMpTAK0NGj07IwJq2ytbJ
3Z+pTctySFB9StyCaAbD83LghvYxEoNRhxJIH+cWfdNlGiDoizASLdLSvmvmae3bznhG2cYMMC8S
/EjzPta1Z2uMxRp4Uy8nEkFd3JrhxB/NTGtnarO3yTvQJgZDOZKFvay/dpv0qct8+HL+tTlQlSQO
Zh9zz1nZL4uNheyh7eW8zG/DxkpWY5nKzTiyKYSSRlUOsXXkfamFe1eXNBwma0TOzQanYe2Pe7a0
ClWAw0HFRf+9sNHQEpaJ34Y1vIs5ugvaZZYQ39okOZ8cBNZNor8kwic9wAuZLWW3WZu8qEaCk9ic
3RES9CTAxcK6+fjJVHvc2/WHIhfRCC8ialRK4rfPpa3bfkqjikm2iNEsBzTLRRWWS6tIXlgivqb+
Tz8GPKPqlX/6ySw74H0ACVGsGKfh2ACAuGkTs3inwbtU5zdW113UFc9B48LgtbGduvbWGNgpPv5g
8/e1Dycpay1GfMdBrnPSO+efMpI3G4kH59WxDLS37/yfCFsv3bqwN44RoqZIqTn07mA71U1HKGaX
KZh5OPZLewaCqjX3ZmGvy3bGJVpdE9j33TTnh4+/qf3ON1WaIRQ9NlwlRLpv747P3L3ntcF5UrAw
KRt+QwQpwn4y7vgmuGAANCMmXrvw4UKsgm6A6MLvtMvUce6o1vD6eZT2vo7DAM5h2uRHtce6Bk+l
nrHqiZwMME/7YQ7VTWv5SzMcD7osjn3RH6hFCPjpAmVjLBDTLL0m8WGTNfdqJOhOlXLUyr0WI0RU
WakyS58+vgC/F7NEWSDytDivuGxZ5tufv+EJqHTfcdeOXR4BPtMnYp8wFakZDW968fGn/f4u8FwI
dVYj+5w5zsnVLoEJFrKfCTQfzRcWsnMlYEyj/FhryVoJBgVFyEhg4scf+/vW8PZjT7YGnXQ+LvQk
16H0NdTntMOsML32jLr/7JP0dy6oAcuBJwoJG1XdyeuOC3RsAGbKdRCiM6jbR825dSbyvfNpgz3k
LEJ12sWq7JgNFt74UYIBd4Zxg3YzWYcGS5xfBaQ7IVseNfo0QW48Rmm2QTP0JSRHaUBtPacqYrVH
0ag77L6i5mmhO9ybrMgTwt6tFRgPQQdCH3ri46w1PY46QKqBdAuinIn0lfV8ZVbRvAxcBKECu3pf
G8dKeoxIUgzOYwA1C5JNCySEbmVQ2gxEusMceBu3s87GsEjPuja/DvoKfmd1Y6adtyo0yOwycrdu
9zMRpnMOTCJfSHsbO01HESQf9UrqpBEZJiGGhDSokjG5JljdRmyCW0667IkOVuIiRFzW29l3XChR
DXyLI/WAkwmFt2MsIULqoQ1aWW6wv+BVyhnF0W8OuZD5lT6pKOuQnFzdqdG9zY1YEW12luoDOkWC
GpNu0l9Ng5G9YFpEC4y3sK7zp8ymzp0scP9B/iVNpod85C5UQRkDsp5uOl6RxMceIYf4pQ+T77ZY
a62AGTIoU9UhtWW5DdHALWe7WyIv9veS024RwyFEQF4us6CiMqltYEZyuO1D/3ry2TL7EjfU7KiD
a4NiGPrOeV1gsaADKgYS3L0s3sAWLWfQp5kTvDQB2ZKJHUPN1877KeXCdNHPxFvrUfo1wnXMBYnp
p8cM+aW2d2bKBH+wD2HLj1YrH2szTjs/ZQw0evpeNta10rp75XCA6/uUyY4A1uZYdQJ31WxeleVa
FuidHqLGIQ7b8a9RkkG1lXckzaPBFz63oNETaKgaMQ/9pquoPFx8rGDIq+tc4jW0s5dmoCkpQxCG
lvdkaka2iEZuRGOWZD5ltEtgE7VjACEBIWKh3QZlee3x12Ik6F46JgpukmzbcSY0mwkw9uizKWWh
1JOnbCxoSBP3THxv0kpxSRQWhtLRobIjdHLhymqnaegmc6PrFv2cXb1G78rBvayQb6lyoo1Z9WsH
5HGU61cNMhNI7nvbCIZlyUtBlnd3L/BndjXretRCHw9DVg+vyvpFViZnZRIeFA8DfDg2YSN7ijX7
IXXk3sfqtVDiamXfpS4+EOPCQUvb9xouUAMvUuBQ9Yy5RYJXnnwPRPTzNeS9xJ8cDLh4PGyrIcN0
vPosIzGlq+h/5Mb4LQjbFYU3VGyMfaNDE6IO2x8VUAa3wfPpNtQbduWcmRNbVh+KjVd6UNk9HasH
yrAMr1s9a7QuAmBD6VA9i/YQDtXXWJXv3UxdTN4mOrhJuzXbGe2jzYUIfbQ1TvfoMNYZepOo8xnt
6xT7Bz8eDr4Wf2+su8YglnYK4peC3Pk+nJpNNxD5m6U6MNAK6La3igPne9sQCKeAGK/AgDGlzn7N
7xw61OD+8D1OwVXbpU4rb9oiOADg1D+UNsr1wEVMRS4LMNsV78WiafC92rrY6JXKc+B8bM7toZPX
wpqPWTfoC8O5dkUfLIXGSMa+inPaDbajI4OzCLWfTTJ/Qze4DicF8wWKUePqd74aKffGDds95o8z
IpqPWuPeob15aN3iYJkYVXX3AIgFjHGz1gQ3KKiAjGrYH2OouXkxR9tkds41pFjLorKXHBf7JUeV
Ax67hF1oWKc9YrI0HlZll19nGmIAL5ktsPgMNL2rNh5+ctppsHSaD63pPysUhpWqEPhnOiZ8abT2
azq011Y67bmOuyrxHguD8bJu3DOAlpshaDGKttHRqQpcubw6zhxfYm3milWy2ncKQkWo0Eov5UOZ
BYfexZwG4lG0vBMeCQqLjLwdKnsWcxbZF3tO10iUArKvgJ81JmIP2a97LOfTbODbEUgAEldx8Osr
BwO5W4PlYkaBhMxbmGTdbhijHkfp7wRxYngT08up4CtM6flYuM+iQzViROG5pxGV3KIraMItY1tI
3dBYdnRUnGXmiM1kpXwzLXtuAGEYbrwUZu3B5Oe1tA3eQs1BAsVRp7YCezF2yFSObhomG2l/w9E+
45XGaoL1eYvXAr3jvCuK4gg7amU76pQU0RLgZX8KR3dTymxPyvOlXo7awsGhGAwYEAKn+joa+bEJ
UA3oafdoTvLYDfZPWWo/IsL2REscnwWj1UyKfecYRNyN0UteDy8BxtRm7nb9OH9nwvLdwqmzEA6D
RUerz4go4CfrUkDegiO3fwclCGKVZOkRctjF7X3VFzyX9LVlHN+SRfdMcru+8Nr0xSl7TDV6nlBk
M4jJPbqgE8wzH0njx1XVbwRRB+euSe8fzp8jaLBYb2vH3LdmRzNqiTZgxP7ibcZcv00T/aFIOITN
6XNL2se31AShG4XuVhjPyeSPZ5nrfqHlnJlgU1wuMr3LaDFDA3ktumOPuwlj9Jle6ENYhWT5qNfq
1cA6IPNJkp7/1+BLzMh40KH4Y+nqeTGR2RYaZwSnRirbfJ0r8SM1cFBLiugeABc9cZa5rOyB3/OP
HIsLllrzhZ33j1GImdNVj7sR58dcCv5mcnF77HpRezmC+/Tc8QliynpS3k+F0iuG4hh6yhHm37pT
+UlZ/pvXgGvL9ID8RzhmDFBO40rtwgIXkBdynU0UeM3PYuQMlVs8IAQqrHQwLwtzpNlA7bAcwRn5
QX3txjZG65jFjuj0la27X2NsaEvdGh7GPKa3D7tnMOzLeia7GzS274U3ZoQBtu/AQWiTvv74AfkN
16d+CD4GVwZoM9WVefuAkKXmtX0WynWli7OwLy7qjEUtQxLVE7PWwNCALHCdtu60zJDLm/W1GQiI
itTAnJooh5J4N+bDsw8naTG36bVqyyTDfGaGwVYNEVzMZMsOX62pF0enqI4QJfZRVq16S2NUTtn7
8U/0GsT29jDPccky8KcIWrfitKlXhRKHIO3c9TxJ0sNy/YjO6bJwQMwkdEl2nUEgU/h19sDczaO5
Vs/2itTEh8kBO4IkjpUxK6wl8oA4ToytQHttRRAlP/6e75yzLJJxTOZQEDrJ5H174d2BD5EFXzMK
yutq5kmf6eiJcKmb2TPLlrucaon+nXfln38wd9zSGVJQ0JyK5uzWrKNIzi6HCKxrMk+gzWbxQ9wn
e3v07gOAv3OGTxLbWfZJw/Wdg5flMGn08H0wWTx9Y2Yn1gCbte66H/F9KdBNDats7ug5jgRdYMT5
5PH+TQTJ481ci+4ONCamnK9dkF86jkUYV3CZGnedVqzXueRXPbqoKCXS1B7Cx9nG36liI16Xny6V
IMyy69cL/v9myv3/E/lWDZT/fsh9f/xvD5wLo/zd6bb6s39Zzuw/HKFaP8hmCYR8nRz+JbR1GHw7
Nk+SJdh/1aT6X6YzD9OZOuPbKlfTxLT2r+m24SpMt+q8Yz1jNi7MfzLfVg2RX9cbAJHQTukj2MKz
+DYnjTQNDe4Q5CaGlqTfmBFyOM//5DE+fW9OP+JkJMYxHQnywEcwCDl4RQhhZBWBdewLGsPh8MlI
8HQa8+enQenQuTQSG/DblanV+oRyVPdhrYhlnl8VdnZRoO1JQhgpsGxB0P1y398ZxysR9W+X0BDS
sJEhQE857YJKIjcqfQZ36PX9ubMo9PS8YFiRkM1R+dO2yrEMWGgMkbLZYcLuMV22k72bAmunLvbU
E36HdUvXxPHjb/buF6PlyPJMk5Sh5NtLYcS2gc5t9FdFqN0qD1Y44FRDrxWoe12zWqbj5ccf+Tqb
Pn2ecEv+6zNPGnC2GWBIBwLE9e7XEAhxxT27AYK3aaUEw2WLpDMHLdVhvkKr54zykw7gew/0r1+A
d+rXKU3rsTDXFT90ias/BtUe2snukx9SXbjTH/J1uMsokZ776TMWu1PPvttyx/3ietbx6Hn2TmHh
k/iSGdSZyOxDL7rzpo2XskX1hwzPzbeffAv1k5x+Czj+qBF0UyCAOXl1GRZ1cBpqf4U2ux3mVTJO
K7D1AAYREee47qoQLh6nZPRVjuQBAPgwPVSZdx827dXHX8ZSr9VvXwaKtoL+m7p72uYlxodQ5j7z
V9ZwTpyFMl/uJLGICXg6eIggfJC+usRx6t49TJAVKMQFLiZyLu29VIL+alzNwXjpmdHeC9HEI3PM
K3w9CCxj3lk9hsFTYn5RPLZ+3tga0ZJMZOJo3XfTJ9XNb7ICtYjwKnscO+B8GKdM8Kouc2GHhb9q
iUxm9UZ3QYcOybENTgIByLYMC0S/1IxIUkgDPsD92U3yMcRy+fGFPS201DfBVUEZYErLFuKk0CID
nhd4yP0VYVD6CCMCAa+ss+uyQFqM0dRC3Rp+8nz/pvn580NVTgSeZ7ahkyfLCjyDJkzMS6zfvSrd
Pd7lIdpXuaDqHDbZbJEa+dXAQanH6P96VKUoZ9H0XKgVTanU5YSnapIXnZKXdsFGvfwqGUfDyzW6
wY1IECPLq2IGZxstJ0scrQmXwjRuvTigz5fuZFkhNp1XYp5WCmukbLxKlOnM3ZrvNTnhJy+U5b33
RnHY1PHDcOQEYPF27ZhDz0u01pUr4ZOuayMwkvs5JXPIejLH/jxFxNvP1wIJU4oouHMmTJJwGTDT
5lO3icbujJkL0bnZBWp7JfiWWYyjA29cET2OdLpSUnZLBp/DeFXxYIMeXpZTv1FS9BmfrEtrkyYX
lPlsl7v9Jq0t1myxmyFNTiQEKVevitlysWWmJQSErlqYZLqNuJRHCxcEamZl2HC4X+qC68B4mriD
8goAFLfEQG5p6ILW1OO9UoOPlbOrSfK1iw1Yk10oh0sr1C6xbZNmXF0pAbYOgk08Bnd1WJ4jg90w
eznTgdtIIqxs5G/jBN0aeXuC20NYHQAF3AFBBqO1X/u8DQU+k9SatlAs1uqrCUwT3RBsB3C/AFuW
HZxSEwJlGy5Zs1uRPlZTe04o2TY2m7PB0jYN1jfl1kNDu+fEs1d0Kh/T6TBd65a5U1e+pV2tJPzK
zIfIYz/SiU2ZeJtkW1RI8pkUnqmMHRzuBIkeYKYfvGDa9iLccn4EPcxkoUlxjgZ3U108s4HhMKbz
prlEKRINZ8KPTWzvIUNdr4IqXBzWPigI+64qm00m0LvOZIKUxIbE4U2dp9cBEeduw6wCx4MySBP9
fOV52plgvRIjuXnutYcuVsnQiyBa05jkmbZ2viZX0rx3LAwoRMQp3x2VG7ZtiWdiNRKf2ZE6uyUj
KYG+17NGqvWyED9D7q7ahNQdr9IrhJJo8dd29YS16C4N6x1uSxrPsXoMiCcK92r8okT0Wo2RPGU9
nscdOB+BBwJCTazf6XTL1UJMFlRGLUPsyTCcp5G2qXNE3Xxcgfc7mJsryd+mPNdAWle2RF/tHRMw
o5nL7IYPwyu8nVOsFIIAeq5EH3Cl2AwU9A62O1OV/AwWMo/xhXBauL4zB/mDUXdnLe4ZraCzGEOR
lOj5TXkR52KnDKa9O7465rVIB7DunNfD0kvDLcjONUyxXQAp1MYxlTYDY+lsB015q4xk3c+sGTaD
RgReTFBdSyoChVimbWKieJMeF9RR/ROn535zS8amQ9nkbzyPy+KIe+VmJKESXY/mnmdDuvFoCoeU
snFGVIDLGJZtouywGxG7SsPhrMGOpLMb5spfMkMaa3lA+3nXJEsB667K9kYwv/4pRWk1SCbVuRcz
N1F5XaNpWrklBnhbLJ3BoKPEz4/ZlGaYj5m2JBRGXVGPZ6ywMV+QCxZgDMoHai1U+l7KdmnNaCfn
ZSlYZehxq6ZHkmAeJupbeZkMs9sU+oB1li/Hf5UHXz2zivIYEZunnEupg1cCqfdgD0jsk50eMLaO
tc3YU9DiHu1Del/KcGWYPFv6FvnHvg5+chraJ9O8GtAHDCPWIh5maGt7h8VoyBC76ESakTTMN0lD
dlkzOKqQPhvGsG7z/Jt3ntEtCyPeO5hOAu6uqiGSIMHcHj1itljY2GkiWm62f47ab9Fn2U6Z9dtk
2jLy5mfCI+g8frwfv7dFIKcjJ0JXyofToosZuUi91pR4k+srFztBkI/bzjE/2YJ/62ypLVh6EIkY
8woPTMfbrSj27bSsPFiEVebsMygd8LAQq2AOwFmr1jZlL9YBOyM62/XkCyowa+ETssRTUUD8oPRU
5pa5QWE/EsiHo0x3/C9WnzwFxl3L9NMv6yuivoTXfnFh8sGThE72aSn1XgGjHONUyh5HstMebmvF
YZ75nlwFUQze4EoZjRoa+kxa76gjDgnS/8GxyZ219iP/q5FPGuSPhuheZstEu8GLH2ORghrN+e2T
6urdQg8PpvlaRBsQYN5eZtNJh9RKyaCaBlYLrT1rUPPa+fwytiA5MDfNslvTBlu6XgMPt3pWtpjK
tXc57O//jSfrl69yclobeyYNjctXcazx0q0C6LA4HmLGQR9/znv5FS5iHaVUdA2esJPqrk+rSDNb
S2KtTR/B8x4A162L2ia3HUsasAH13uW9v3bd6RXQkTGaS0wyquorW2obtW1Iv37ljNdSXgTFVVH1
aFlZIvDxfPxt34uMoBZTUBya1Pzi5LKIYKpTF7nDqit4pfHkKQ9eo7HB3HPnFpMdLgoHhB2PP5Sx
ldvxrMzJjVoUM+qNj7+NujQnpxyVU+SgpsWuQJv27eOixa4VMnqWq8x4GptwrcyO6hSj+CJp/lln
4Z3zO5ZqCxKQYXv84vTTStstkrSSKzM+yzprLZQ20vdWpYmnqaSsaT8ZCtDHfO8HZFmhCmZtc06p
hqmox6yFF7sqbSoSNsWOV9WDzhABqycROMZLNACmVeAY9VtUU0PJr5XhNyidvT8kO8V0aZJ0me2Z
De8na1hPNo8HYWXOlFLXpBeDDFcxYForbM8SDFojbqQ5GjdloW87hHLVgMesQkhiLUf+eDb2a0qu
LakpB0/gKBZyO78EJOeUmXYc8bPFVYOLKibaQV5EiXXwQmff1iQ7KAsruIQmo1rFtJVBXXF7h2hw
ncjDBDpzd97hT/ba8Jb1R0+rizpdFugTEqJBebzakXoehARi513L3ughtLS8bj3woap/oTZ09U6o
CrzjnwFhPFcrXJlyVMiDg8aEDLqt0bVXCp7QcwaYyHRTwB+Pk5x688iDYeevrzRqKq0kGl0mAIqx
RFLzsu81xVLVzEiMLgKgwpgW14hb90EI05R31aKNYxNIoL2As7qqKJOUCcqJ5m0S4/AmbBZc1pky
oqr62agGME2btu/XeY9fjCI+1LVbRVRyoCK1Q7DX8I21BAfbZnsu/J1Txudqu5lqe++bT1Hl3yr8
BjyIRDvHWYsDlctdyIumZQvpvQsrDs7S8YAdbaWcXC0hSkYXEMpOHjItoZKOGH5rwjTuJjfe0U5j
CvZ6Otn6c0uWUr8J+2ctOYq03wScUYCKL10QIk0rLyYXFWkd7gdgfupO9G11pWfBrZzGZZBuypLT
An9BhNE0z85Vn8mSR6ejRTBah6F5shzlGOWBcoOtzDhKJMx9uR1h/xIP5Sbz7uqenTVylrbkVKHD
haPuUVCk1G32mfgm8if+E1NoOQCgurwkvAHhYzttuzRdGQxUGRU11FSENRsM2iPWKzgL35SnXYCi
arRxJQP33ud07EsOEvl0qb6mZO+1E4og3J7qBQgkocQzBWiNvVSMl0521Yg7qysu4pojXvMkDGbP
Q3at+qiKzGE6wxZk3n7I+rNyCvcW4a+qd4HH9Gae0HgVtGVouRROcpPThlHdXqclqzY+KFZLrWOx
rbkN/FVdxWg7Qhi2sKfkkbrfHjeNRkAxzUL13Ipx2v5JCOg36p1TBUgmm7PJBV1CtWHrGcadgbZI
S3Ys6VYYoVvPXpic6ZRBPMZhr5AmIqM/i8xCR0flFlxmjdsVcYM4Hhk1hfZwN4WXs97+OdD4W0fT
647xZhEnUY5psvJoSFNyYH27iOOoArE5OZy0Au2oTi2ZPa5MuyMyVtuoR03VG1ESHF2Xb2xPW8VE
qC15+/FeonR6p1+Dnr+g6W6ZrO8nndJCr/RatzCXA2FcN5x1fFQEPk/olH1mKLLM3zYu1akEV8vU
jH4Sq/vbnxmajZbnWkAUL24pbZbwm1DMw9UPb7OJRGGBV796Vh21xkYc7oAZYJMJLeWi/D5w8Oyc
9qqqwtupAG7as3JZ5l6XdyMQsT4cNsrYqY3Di8BiMcmOhF/i2w1vOB/nahnzcVl3bxXx00QCJf1A
7SJOov0wNYTw1uh/2l3roXRXJzGXxkFZ8nLhXFe4oBErqGcO20GgD6JbjNYMvbnifE3wJwabiNAs
2alcTgar+4Kw4iKhJUEronGJieyD24bXM6uHSylmlPJ02osBFEE7LMxGf5KJuxqSoxZquyJFIhAh
vGoyd152YfAl9rDKCzFf5sZEYBELdJQBLhIXY5Jc6g68NKzwY87aTgyYXYsDuoq7xtmgFrzRyOtr
6yyH1o0+ujW+CcshAJj3RUs2TbZvGx75nLaG6d8qbJI6wY0lJl/oFgOZVyPaL0II52CluhspJ9PI
8I5tXzyZGSgQDt0inneCBR3aAo6s9kWrwx/TKGApe7SNpmOrSZi+9KRYQDRadE2g3Tpt8wyhFLF+
ttN6/1gIKnGr6lAVaRdZEnxpLSy0r0SOXRw24WKo/O9+1a9ZnfbDw1Byeo7ive/l163jEy7KDq/a
CTgQrgd6XxbfQzXusHrdVsSXswdhD1sXpAlqpjwmfA161jck0kNnADVOlnRSV5tpgmpOtyglq0G9
hQ2uFiu3d9BOaL+a+4mmlyWoTEkKHYPHzmFjKcN9GQ+bpAbixA7ilu69MaCLbjsAJ/lFKMdlmxhL
uwRxqz5Kxrsgg6uX2/uUliPIcb59ulN7iQyhGDjjyveChWhAqHUc0FURMGk3qgciXPmgeHZpwo/f
pBfu8F0PdWADUbyI2S+1+TYbvBeNlxch8EsXaA8LWeFJGGxxp/Aa+ByWgffTx2+Wy2GrmA9NybOl
+HUusrMpum+tYOmn6DA9YAwckWvnLvXsY6xfILUCcN5dWilJrCyOFVqhsHlFHsZsT+rA59T1Vam3
L7gUzsOhI7QMhUIefRWRSihqkETI7DlK9IWA1VBO6U3bug+VlSy1Mdo1pneLIukRjeka1/jjZJoW
l9G9E152bcOdyMWwIfBJ9ZdUb2DgIfYb7/uIP+K1fcR2bo4BMpqE7T1YCwhxHXyEbhignrC8FvRH
ccE2wt0WhrWX3ZOI5FqdrqbiqtbaF+WxJwVhb2WoIyml1e9iYrhXp3r6nhdNY2LbEPUh+KbKlAjy
BtLqKxxzD6hzKV2MfZhdW15MWwCSPnB4bUInpvrjQZ4/o73bxJkF8sChekXAoQ5v8Tx8coB7Z431
UCYwz+VgABdUnYR/mda3NLCzqdHdFdpbCmPUlpRHqifa2PmFaid9vH8Yas1+u4GoaEdOhJYFNJQj
9tvP0yOsDBaJNas+5v01EwRywUEhVnShCitto95bUewmzfzs2Pz73gX/SQLp5GTPmORUpTIhKhLC
HtxVSdTAPFXkpdBCpGmuujgIxbZ0SRFTJ0+W/hw68QWnyosI9lhEKorqFAW0rV6vxj+SKfyth/5/
zWn/5ne9b+z/TzTjqzPa3+sUll39/O35bTqv+hN/qRO8P4SFkQDvDgNiyLc8RH+pE+QfBIgy3EQe
4Dr/ViaYf1A66QyFdHwdf87G/st3b2DJdzG+IlowmZ7pdB7+gfPelKetIxRQFCxUEjpfA22tOh//
8kLlIwcf4bvmSgWQpQl5fmK+ZaeGYz2puEaxjP1bKxjSRZC7d3ip6cNX2wSxdfzoTtG2LlHpDnhV
pxH7emxTDihFHor7bm6WIdwxwijmejkk5Sr0guey82uaIXQUIcITisE6NitJ9JRMEtPigDeHvBPi
VBHjxBMyvUkMy8QT1yp+SY/BbQv1e8bku9kMT567AhSVdvrPov5CG+thRBKHNy7e1AZyfNdKynX7
pW/IfdLsTYSpYhdBKI2l3FAy3Kc1rk0M2+N6ssBQwps8p11G2wNCdzTW5SpWouxuTp7msDgCQ5VL
Ru/lIjI4b1aVnzGP2new4OOuHy/HMjTJsUKeTE4A2QySZnwTcL6RRbl1xD6P0nKtgx1eReupbB4D
Qm+2WVJ9LSvoQlWWRlDHvGrjOwESdQn/17aYkHB4J4LpvHDGfmvq4EsGOTMiHIi7iRg+j23DgFeL
V+yF1bpxy6dSi48BuQSL1sW1OupVe14E5p1jPtfGAQtif0baQr9pimI1pbFY1DgmVnE/PE22sUxr
8o2M3P82zypUYqrJKKMlOGuY3ZJQfxDQ0in0cAaMtcf8qFyQKbIgAeayMeN5Y8E5WmoMazNS6jAV
YAwb5gegWPamdbjpY7rtxuCqFMVZ58ffVZfP88pj2fv7zMc55k0If0v11Jne3knpLpc5iujYeaJL
c2E1HbQlXBqWszksS3jlq0COGXj2kYNveM4siRmFeaOxGaQ9w4/GMeiBUzdHVfO1RyC5juK8gjYG
V4bU49a8k9QnC2xT9mpskfMGTrGMXDIWovwnFlU2b0TVaOjbQrtjKH/p9xbw0Nbf5TJ/0iWzDfk8
cOMXg7KfOHZ3mOjzIlT7lhG5WZLigqci2hHQCdOMXBruCQ9aC0KSHNaXGOP/mCjragjLgSf9oaiL
64qaPw67ryXH0ThXDnvTuVSq4NnGNlBxTFY+IIg8GXZVsTEi/cGs+sPUuJuC4XHRtjdWg1nASuDI
YzSPezjwPQCoeki+uxoHrdDk7fJcHONNzmM0iTOFpYoRXufzoY0Y/zvMV6NivpFqooq64U62c41X
KHoi9I0iDvi8DLyzWjNKCu/K22Ztpa+iUXsuImuJ+bXFz8orUzfNso2Dc7K/nxS5H5TlcYoYfeYR
yvXGW3buqodpN7o/NFE8ESA6LcfS/FaEOIvM+Twa7Isw6W96Bj4zhitoSJspcb+CE9l5HPiLEkhy
iRZRacmjiqe5qGboVyQiW95wVnTia6zhAh54fN2oOkYtKVdlvK7pPy+HL1OaGJ+0L38rGdSKahtK
0eCwPzun/UurtwFytLkJJ89a6kawnyePpI84+DFOIWG2PsaK5AJEOCQ58sL/T23R72++b/bnv93r
/yO3aLbPv9+ij6+0TvDW7XMbdQ17M1iKdjr7/j/+O47Jf2/V5h8oSbC6wukg/9xS0qu/tmrrD5zp
kgasy2DKRm347+3a/cMxhW0hISHGFTEh/+qv7RqwPQ8BMGBwMggUkZ/+g+3a+00BxBMldepCpGYO
gsaTbjUthjIzJ+iTekwQBfEpaMNvQhL9aDucRdPa7m5NrWRM133pCNecg+442+k6nYtdTYwQBFvO
bRzGGwjsN70psXksIyLfjKA6M+uJFizzW99+1QJwtrkrze62o8fLYJ8m5Lwcu/GCZIYnwoc2npsS
pHzezc6SbZY2K7n3ifaD3vM64tcy7W/nzN3IMlrJiZZoz8Yss83I/lmQp9sMKSiDbmVrDVNh7Zj7
NF+9iPZsg60Qdw+RFLVVbDsrOLfIgZxbnLYCD09H0Q0sQw/w1MXzfT5DwSiafT6Ie9K5LnvSHkU0
XynDixWtAAvtNdFsbTda5+bwpyTr/2ZF/B/4LmG+ETxZH7xNCn17eH6u2x/5r6/Sf/3Bv+pe3hiD
F0JhHBCg/vomsTaiyP0rCIKa868cCA8sLpXoe5Jc/hVCPClt+Nho04Fn/4M3iT/y28nOwbqMokD3
EH0xaXpb+PqhH3k2yakrCBE4F5e1HyxGP1l8dbx7r44WpvEIVHxDztu6qcXCdlUmmUCTk/5P7s5l
uXElOcOvwpiVvaCGAO8RnologtSlJfWRRKn7zNkoQBFNlggCFC68ORzh1/DaKy+88xucN/GT+CtQ
6GaBbEqtqnH3mVmcGErqZCFRlZWXP//spI172M+hc5lf2fd9ejtwYz367zrr1oJG0fNpvc7U7c8h
44/GwR28evSQ3wMKooVwUePq4e4FtwTqDs41puJN7yiRdB7JEULN5Fj1OsyJEMZUnk4F0t2ouT6e
V8g6nbWhR2DkAJ7z9WT0C/PGAvBIPuCG1WTSsWd3j5Ccx1DVkfICMUEWDCBoc7Y8jcu0RgFBSkK4
46GKeZp2ynO86nGji2ABbzg9iJX5qtMEyhg1GQ3YvKcg9WlR+eSPPZu+qDYNki1S9fSu9dbz9nn7
fnQ3X93E9zct2B9WogK8Nm38Ei3rAzG3PsZ+HVe0DW3og7WOYV+XPPePNRp1LcBl8/syhXGuvvbS
ospjB0FnXPlbpVIF4E9LSYeXT++ufQ00+7wG3/5s5j1N7xrpVV0ArBjVKXGl3XZ074inyft1w+o8
ksqpWh8pxazvKeA9dcPGIGHIRK1O3LFgynXjtv04Z/ZmBc8c7/JT3LhZ2DVH/rBZ8RrAHGiicNbT
hcNsjk4LJzJYN+gYLNMSSQL30WPkM0CSk3b5/jSy1uCdPDA/3XayAh9IP+r49LHqE+ectZL3FPcY
jM7m8MncLAZRHDEB6UlSjzjzxqfA/zRrXZXBTyXlcve+CodHGWDO1AvqNJUwJKjenrxfJV6M+x6H
4zMburN0bjnzSeQAUogXU2bh8n/xb8oLuELuIwb/LntPCQU9/9pqweMMcExYl3H6dAotrlOb+sft
8G61Hgg08TTr+tFVunyia/eqOuat0VpX8xenUfwJltMaJCbjMgT8QewsH1MCtrIThOKExR2vxvFx
ch+9txfr83TprdtTRjfUnN4ZoznoZXVAxTij6k0Qfnp88sRT7aL1CAZlEX8SgZeMvO93c3QcmD+s
myOzXiSKDphmaZijRKh2efOvcruMk4ODU21ihHF+6IBQTDPwEYnsrxadnNaRhdsB4R9sSBCRtDGY
uZODaa7bVHvqdfqV8IG+a0SPNLxqyg1GQRoz6jTlNNrUkVTDbFXqS9qLm8xchS3GrwPqCtJONX0J
TF1MfLQafI0cZUYykbaM4hwgMavSwEsnUtdKcIgCpnmur0ekzC1YTSrrCbGrfyy7J5IwOGmJtjMb
A9CYnq5JBtNVW6uWT6KAvtC0P16SoA7OwvnD+vGiQUfpJFkAxOkEIXMJAaA1wK3NpiGDPa7H87QT
r2u9kRWd2sAum8umsyDasp8qp605PBCA0LZe/tVGbaUgnV6FXMnxX/60R5ktq1YBSwWYAm7FQk2q
zLDc5WplVxlYM+ksqpekVqE/9Q5/yf7L1MLBlfBp227Ky347izSy7sd2RdRRpg0WeS7hrusKCO6o
Mj+d4KaJGZQF3AljLgcmBw5gJfgFGxE49Mtw896kq5sWV0prykgU3MSGl4afH6EVro+6AN7pOV46
47mN1j8xtdWZzclUC3rh6qB3G732okou4P48TQbrp9s51+0996moDdaL66RRO07bUF2g3UUKQapd
60wjmCVI6I+4OurgRyv00cfcfGJSpiI2hZ7d/kB7RVdCqaezh/m86gRMYmisqCHPLu0pJdR7eu+4
f2lqr/jU4JbtDpgJp06FJRmvOmG70b2PLHI7Z7SNc2k6jQpzYphWWoPhgSEpzZHfAXTIQOqUykC9
V55eg8ilSM/ME4nIZYRMzI0T0M8KWqHTYGhMxFSYpImF9d+vJ9Nug5C+Vevdr1ZOMLO7FYi5Yc6M
66OOLLNY/PvmsjOhLzcYU6VI79ZxAtQ2OInbXgzIOSLV4dtVZmnAxQwKchFe+mNJV8I45Pllbe01
lmUG+oRQgpFMAJZcT6Y9RtaP414VqGF7fs/Y3pkT0H5DwwEcUDZ0DrAIPNoncCs7Cwb1LJrT3vKx
eT2rJSetRvkYMPIx4ct5aHtyqlArsehmHqznrfP5aO00azFtd2sm3nTKVYZUcu2G06DXWH1sDcL1
HCL0HlfxafVRYA6oX7cqZ1OGPjWWT5dj8et6ij6j30itdK01PCFxtbcOT2KYdMdx+f0TB9xukztg
wjskGq3W6Hwt6L9f3cAbdFyfPHUe1/OzWnlxcz9enc/hzQFHC70lMJFFSlH1QbBRwjjlPfw2haAL
oC7TdD5N0uu6tXTqfP2q0V3wiOuA1mOGydDwQPYTqJ0kwqncUWwH0W9/qEbBr0FYu3gMG8fxE2my
tfULfGPdZZWMFIP0msG61wYYnNAVvoDA53HK6I/7tBOcoI6zJRSgon05jy0GQuMltUag5Xzx21z6
Ty3pSbVxqVLpWx0+3XtNSAt6VnLEFZgNCjV0WJdnM2uxqnbb0NXE8FpgHBmR8oKhytIiBbNPByYQ
LG4ZiRgo9AU8jmyLRCmWqoJvbIt+JaaeBPhXsM+Z7kvVcfn4qxjBm5jMu0n5PBJjnPB2p0ayjJEz
jeULC9pzPyjrIROwbdLmT0IwNpH7YbK6XC5azC77PGVmFDnK8rR9MoONbpRu7Oh3RZPGvJq/Qxvo
84N03cQF/0T65Dr1otWNF6d+EufBmPxtdhvdhm/7o8OCnhM3t6uZ95c/PdA9n8gVjESoOjy8LcVH
ylaULfeQAMgMRJIOkVy2KkeQDTOXpY0rQsJFYiZ9iE7y39cJbluW7PrjtpMh7sYr21LRt5Rw+Pk2
2jz8N4ce4Wtei6YiTSXYlKEgfiPiBteSFakUHTTbR/TlcWK58fEiKzTJSqX/RCqAv1lTBdX2EQzB
dHbSWGzBEyzbtLa3QbtNjgMnxW5bTYkvkgXin0sH1vPOJOQZeeGX0/kdZ8GuHlFth5dbsr1JivDC
UbAqTPyUziXErKRFsd8/mw5qmxW9XQXVxpGkQaRRAKp02KIly+/WNiBMwFqQ9qdoWyNFZf90J0Em
svUMol0/atI/X5FZZ2bTZanxbRVUa0ekptFMHVyC7LT/2TaBZH7QU0G1fsToLQ47ZXm6+Bllq+yC
coPfgxYheYn/CRbwWek/k0G0dQ2iNAbceZIGlTxc1puztQvqtSPSAG3glsDb61weP92tmJEVaG0D
OcaYaW5cipuZCPIZt1RgNY7gyuHt21ULB4G8yM92EHBqNE9CwzpqgOmlzPkMaVEPgrwUZXcDAy7p
nZcH4WdTQUv3GNQaR3JQBR1XNYolYBNVv4CRGhT86jAMUS+sUw3+2RTAojT3QBnv0CLdJ2FNcATh
AqsqgELFxn9ucASaMCdLCpVXe0avsJhf4g1nLPxhFmkIL94XkHzrD3Ife/f3z/51VhyukoX8UmjK
/lSGHptv3/ja8vNflUgkc4G3fvkvOB5bH5W/jXf++Pnht79r+0fKo+59hvyHp8KL3OhhvMr+yer5
qT64U+Ibxw3coavU7vBcvy5yJ7b6YjIPST2JPC+Qc2hyUVKFkhJFV/Clt2TKTS5HSs3cWl2xG1TA
FXqKvGyw/aV4Sj2M+fY3sYfzj3ujzldp5i4QiTcs9YEfeHEuLttgMkTRfQ4HAZHrl95NvUg8KK8V
X6XFyfvmN7CYVz2A40ZiMPBcRTVUd2FbksRkL8jft4G/RIq7B1ANgr//98/LyfRrMQUpPxHbZ+rA
mdw5kgf+9ged33efR2M3EMBZlBdi4Ki9W3vRwBWPqmAusG++4lfuoHcRVUx1WC43hq7UjhuMfHfo
xeNcVvbWDSjicuUGVNcVsSYWPE6LL82ABWB0e+CJ7bVKwIOuch13OgiH6jurHTrtr9wK/UiULtxg
olgq2ReuveCxCFShBjbuKWm/0rn8T//dTb7G7A6SuXDdJZ8FwzDwYlXJlgxWDUguSjVwLN67M9U0
WDIM1l0rfe2jFUWogmhJ2aAr+kMYJWPeX+QpO8OS9Fq6svthul+2gY1x7q7dCSxhRZUYONcXbsi9
v3n4bCNXyWfp6uJS9kDsHJG6AS1fcvZCv7CXZQCjv2R/KOaqQ5bRgBgQ7K6KZ1pi6nQFf/Bmrp+L
yV5d08Cru3JpYPH8fTSbWapTd9VX7mTHVYFoIn+Ot7vVVwR/YjYDQqTsZ5pZ9GX3RUA7CmYjF5U5
FjKU11XH7Zh5sIUoiRqKAcEuQ5F2NG3LAXnaa3bFQrVEGQpEWyxzTKVbWDRztgmLdLceeHvUAXJU
Wx0fhZcE7jQXlG0NE6buLEmjdPZ8ELelyzlwBtZ9ngZuPBbRvm9oQi2Zf+Xbj2Rfzq72V/tsCUUk
E37NpRgOfa/Uc+MkX67UPzCug9KxEK+KdPvwNYTcuntUBC6uyVSg/FvfrqRL13dXbuk8jYT/v//+
H/FEfroRQ4mD3Bwp+USE7ox0MpB9uBXTMCpfgBpV5dMOSJdh/pVvf5y+hy8/SfN3/ueucMMVYY4o
XafBUO2MZLAuqEMDX9oNJ8Ow9OfSrTsh+hNTxbujIC+7LvQf7dxNRSQmuSD5WpjEWCHja8D/uHLL
sPk9jIVbjuN0z3cYePd9AuQ9kg3Ykgt3lowL3shGNS/eNz8uH7SxEroJoe31y2NDPnj7Rz2JjsnT
0cp35b/Jf3gom9pxxxFtS8rLM/DanNUsSjGGX+2MiXNyQrRCejMSs23JQAPyj2+3LmeR6ngwfM6A
0DhyPdWTlpC0jVK01vqUS8lsheS31RX6PoyGBRXIUSO6Ys/ThSuUKxQKZH2xF97ADdQUOqhxfbm/
TAs6aBiwwNeg1aJ8bdkLk5U8Xc323XQoSu8id6AGrbaEzmgLX0UFqSYSMM8FCrnmUm8q8OEKIZVE
Dugu/RMeSImMrXKd2nUDSvmbRxSRL1C+R1vyZeiu9yQkTCudejC8JorFZDSECaN5mwaD3GnKV7vx
MHBlm7IvQ/cJ3g3S0mUau7mkLekGLPO/3vT6vZuPve6/leSr9aKg1C/uTsZn0ExCCyC9ryAGmvwv
X8y3zOy+q/TABWuwWgSKEdqu/HJ2ZGn5+XovloC44QNezgulovCBitkLf/MzlIPffS7WDUE3FV/T
8yO/Mox6F2BZH5JCOVISoGjKLaTVoC3VlNhLo3CmBEb0GMlxBOrh+77H32Sd9xVkM0SBlux3aSzL
vYVbgGhRUxGbbPaeNVe5wHc8g+/TB0p2C2+uSZoOWl+obySMGMJ3yVus6jz9Cu/G/hK+/zjTsNkT
rzENW4v+Ixx9H3dN3Uo7r3rriV59+odhFCnXzotBISYWhPKhiCjb+OpaJdv0N/fMKxfb8fyRSNVk
3s7x/34d0BOEYjNcyakXrb1ROC9UJyVS2sDi3UI8t2sQ37D41B8B+VDeYNXAcrueLKorDqAJT+0s
8ooZdUllpavcXkx7p6oESeupK9ZZezLpkwuSTllGQoJJTVbf8opePh7HYgd89bKz9QqxbhR6+9xU
ievUVcUxwf2DcvlKbKau1BMx4IIshHYmCk4ndDwFsbfKlyhfXXvHU0q/XluvNEEnXkR4q4o1oQcA
eap22wZOhcN8lkTdvoyUylXy9v17mlJxixQlQIynL/eM2mah3EYsYkBu4vrqauXcOt29+96LChvM
khhybbFEspfuSo2Ss14dXckXbjIv7AYTIKELBrCnRdckGxOmu+C+H86pSCv2l1kN+jq+ENh1OHEI
hQt5W9mBpLvsC2g1wGOl0SiXlUXzJsqZl6E/RCeK3Gy+puaNBHLDLeB26waOCOWzRF2sicrlBy8Z
e4xKDIbEGpuXlSm4acAfJhxcuKqtMHE1wwBRNGwmskZXQKbSUaG0YwLHfRNyy6kHj6byXNtvvznk
iS6CS0kMGBCcWc1IBAr43DYRdfRnheKObaIA0Z+7BHTRMH90uYNpw8g/aqh44Q3VyyNrpdI1av2F
SEAcF7cx9Nf6S76byPqZ4lwya9GA3A2Y/xyA0DBUw8bdrFn63b7gR5yrB/Yd/FyKxWBCsf7aschc
UN4oUje0iaimD3C8cLYli4PuDjmLAXuEn3FelAQ/A3tMFME2eTqwix4wXHX1Vpuh6/rrPw/jcK5o
u03PVGM3WVfcKT8w1yWztP+Aqa69Ken6y/09P+5NbNp3dF/F9vrlDfD3gSt4vlgXjK3+6XFCoIFA
o9SuJhPg355f6rv+3CVRmS9TXpZyqrKuyTpJKZ9OwXjloqTg3cJH8cC/nIqhFWEoE+nbcgEj5R/f
frt/QMGRO0qVFVsHO8demdm4otNQxWbRQ//Sgrc3bE/GIIBp9if/tzo+lVOS/6tX/X7L25d1L0XQ
83nh3XzdFX+4ds93/ojOQOXlGsguvZOwfEWogWQN/OQxSGNFrJyY8FX7b+tN7RAfKA6ECVR0B7Ru
MBT56uQxNwFcdsau4sCbcFpvvFk68MWDdKWIc0uObKrYXriJBEgmtPRP3RvnnxXRBjYbvWheFKq4
Ijn+RXdfOCHYWLUdpm4gXPrSkptV1oNSrv58wXKrmAC+OO7MK330oqFy88qRubqK6T4Kkk2Jsrll
E7+uXGa1z5JcjFSDib6Y3hNXboiJ80twNAZqq5ckZdJedSSSQgeZieCml4xFOFMtswlw9C0n/ITu
TVVyy4CncOIO1EPYMrDXTmhmViz+y9HRy87S7kagX11/Jzi//0/ilYbA9s/moVDbgywTN9W5F6wU
ZexBuKTfnVW4EIOiC2CZyFbQVRAmY+UmIbrVVzPrLWihZiAYv4T1YuTGOLv5CqUFgsIk//h2F5ri
Cjzmihm2jGRsiCMWihW26gb0Sw69INTAOb7kKn0oJvyN6JZOGXpyVHMGJ52B1xaupZ2E9yOXle0I
E+iBDwKvW5FqwrRnUguKMIEe2JjLMvNIYzdVVr2L/fp+83ODT68SztgmuuefIWs78EXbRN2Ytiav
UAVhUluumrdbir4knHFLFx6N/7k0uemyweu6jkqfEksRGmiiYaKfFnoQsjl2uqu9DdUgxK4aONL9
3/8zLEGk+/t/ZeCrq+j3/w4ehArxhK4+V/3bXyT4bVEANcKSaUCuG6yLxs420UNxN9o5hSZK9YTB
E6BtpWM3VhwB5qvoKwPCKlHwYzP2Mt2t1yPNAIhbuQSZFK2/4N92/G7bRHn6NzEduIOFajFM9MBs
bOju+TZR9+7QanyL+6J0WjG56iUt/7gE4BdOK90s4PYjPCcRt3/Ue05rZglK5bvy3+Q/PIiIjdKB
Giu8pNmX4yaQ+/Cob4CrHTcaYPhzodktlX94u90kcZgKX00dmiBWkKsln6+mxw1EDTKaphuTPLYi
2kTf1Qd37uJw7Wk2N8FP47grABf7sJsmUENOYe+ZCEu64RSbrFZ7TFjPXO7+TFzDwD0F+WGRU9EE
FucYsQ9jJo9AcuaHqerFmPDMT2kCVS5B2rT0j/h7DkvhNVomWgif1bGZcbQTtZnI3EqERCwddCVJ
ydg1faVcgR5OQlnNVN0kE13S/aR0LpIkzlzeD95cqKbKBHnIhi7zgoEn6oVgAiVxC8ZKDN1htvzb
cOAW4gITrRK3uKkb/TjszTDeZxdtE80TvIuPAlg7UxLxt7Nyy8Y67BAVmchpdUiNiHjMV0YjsdfY
02Slv3nv+ge/wUDc1gEtWkioMktKf+XfnM+uiW7tu6rvxUB2/cVuDtmBSbXai5bDO/GUKAIylXKV
r1i6dnUz2Y3Dw0F1139owN1B2fu87/8fUIFE8fxDAqr2NaK+DLv9cS9i08iaB1aH+rvTrwWWP0IT
ZzTisil0Fx5kw3oleqcD72KhucME6rITuWs1J2Ai7yffp5IeMVGHckI/LNZRTTC99R7w6FXomZzU
I1+jVg9gFi7IInihomoim3Ps+hOJ1N7nODUNlHlOUjiXFd8Sri19nfQpHgFCU7YGszn0BUveTDIl
yh3KjF0Dgr0ozaVk5SgTRfa7KC0u1jZxQj5SJllDm6+8OPvlkuqPuwb2MQ/oXgrbT/N3S/cx1A8f
X1G0HEWlazRu0rhYxjCRA5Dxltoqa7/cQr6tx540hq+Dfu77Z1vYz2f06IPvudFf/w8AAP//</cx:binary>
              </cx:geoCache>
            </cx:geography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22AE-1ECA-458F-9949-3AD6AB7AF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3CDCA5-7E4A-445B-B5BC-341752D80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D7E22-D725-472F-BC78-3F2A79981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9931E-5E16-406D-8EC3-63B104D4E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FFA48-4D53-4559-A80E-8371CF8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03486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21E9B-A9E3-4C6C-8E01-7679473A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4D1BB-687D-4177-8945-8422452FB5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DA74A-1D77-48CC-92B9-3DFD19F55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9A656-0E65-4C93-AF04-66F5D9AB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1202A-6855-4F4A-82B0-AE658B436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02787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E38327-607F-458C-B04F-6914D9E60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3CFDEC-AA13-4342-AFB8-F2C7FACF1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219F5-F16F-4934-B653-9D5067470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DF79-6E54-4B37-8823-7A487AE6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9B7C4-F649-46AB-9879-85298C84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17382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78A68-3605-4360-A420-3B5DF04A8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B04D2-F2B7-4B3A-81C8-73A77B805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30AAA-F2CB-450E-86FC-F19452451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F8C47-A32F-4F5B-B33D-6152811F5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14E78-0ACB-4065-8DEF-DCFC45F53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4288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02F13-6AD1-4F82-AC73-9BDF73569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BFBDB-B6DF-418F-8F1F-B9DB24749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2472D-605F-4784-8D8D-D656896A1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13E89-2CD1-4E6D-8EE6-11DF96F46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D05A7-5C0A-40AC-91AC-2EB5A1B9E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55594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61065-8DA6-402C-B563-21420D8AF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C723D-79AC-4941-8ECE-2AFFE42DBB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8283D-97AC-49A3-B3A0-1689D7D20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02849A-CD56-46B6-8691-2FA85739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D22A6-5D8F-42A0-A195-FBAAFD361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7F160-47F6-4D3D-87FC-72AF7BED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64122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4DFB6-AC2F-4421-B887-1E8568975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20BF3-6D37-4A10-88AA-F65AA3B8A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E1EEB-09BA-49A0-A31E-8116BAA5F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BFD6BF-C702-4AFF-B736-B596F0DD0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449A88-4864-4A26-985B-4411C8A259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0D83D-B498-4055-A3C8-DFAA064D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D27AFD-F190-4304-8487-548742C5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01D632-BB9C-4D12-BB4B-B1E952A4C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33001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8C93-0EE3-43E6-8A5D-C3534A648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7A5C3C-DBCE-413C-A7F2-2EAC1B841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C7CF66-6E0F-4B30-8132-A9148AAD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93A19F-F342-4CBB-BB6A-301EA7B3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2095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DA8830-2E24-448E-9753-2466E47F1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7CD24-390A-4678-B132-479E40DD6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94F2E-7CE1-4621-BA02-737DB60B9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67614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887C-2772-4F7D-8DC2-796DFD713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591A2-883F-4E65-9F77-13F692F93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F1D22-EB17-4935-A9A8-9B4028BA6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6FACA7-05B9-4DCB-BEAB-BF0EB9770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C04C2-9160-42F0-8D1B-4F36CB661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BEF6B-EF87-4B2D-838C-8C6FFE33E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2892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62E1-8B1F-4BA1-AD98-6C2F87DE9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5264FA-8BD1-4BBF-86E4-A296B9DAD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5E61F-1089-4667-AD33-925704215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245FD-265E-48BF-B376-2FCD022D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8833-EEBA-4F7A-BBBC-C5BA3DD79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4E6DE-4B84-4CBB-ADF6-69CE9518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366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D52FB6-1F86-4642-9D77-425AC677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E32B8-7BC5-4E38-BEEA-F7C0E1035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CF1A5-6CC3-4071-9E76-879201AAF4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7D700-0DFE-4A8C-AB0E-FB8E0C5BC65F}" type="datetimeFigureOut">
              <a:rPr lang="fr-CH" smtClean="0"/>
              <a:t>09.04.2021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47DAD-84A2-4DAE-BF54-AE73D36D9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A9735-628D-4CB2-9975-A155251D9D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B12C7-5EF7-4A0A-B99A-21CFFC7C9146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1416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6" name="Chart 5">
                <a:extLst>
                  <a:ext uri="{FF2B5EF4-FFF2-40B4-BE49-F238E27FC236}">
                    <a16:creationId xmlns:a16="http://schemas.microsoft.com/office/drawing/2014/main" id="{EED8CD57-F49D-477C-AEA4-87A82BCB617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72219920"/>
                  </p:ext>
                </p:extLst>
              </p:nvPr>
            </p:nvGraphicFramePr>
            <p:xfrm>
              <a:off x="2041525" y="652991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hart 5">
                <a:extLst>
                  <a:ext uri="{FF2B5EF4-FFF2-40B4-BE49-F238E27FC236}">
                    <a16:creationId xmlns:a16="http://schemas.microsoft.com/office/drawing/2014/main" id="{EED8CD57-F49D-477C-AEA4-87A82BCB61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1525" y="652991"/>
                <a:ext cx="8128000" cy="5418667"/>
              </a:xfrm>
              <a:prstGeom prst="rect">
                <a:avLst/>
              </a:prstGeom>
            </p:spPr>
          </p:pic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2A6EC93-7D3F-469C-ADDE-CFE1D782AD04}"/>
              </a:ext>
            </a:extLst>
          </p:cNvPr>
          <p:cNvCxnSpPr>
            <a:cxnSpLocks/>
          </p:cNvCxnSpPr>
          <p:nvPr/>
        </p:nvCxnSpPr>
        <p:spPr>
          <a:xfrm>
            <a:off x="3524250" y="2431257"/>
            <a:ext cx="5000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52AE9093-5EA3-45AC-A03E-92E4885A199F}"/>
              </a:ext>
            </a:extLst>
          </p:cNvPr>
          <p:cNvSpPr/>
          <p:nvPr/>
        </p:nvSpPr>
        <p:spPr>
          <a:xfrm>
            <a:off x="3550444" y="2408397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520C2473-6E4C-41B6-8206-BEBC104AC067}"/>
              </a:ext>
            </a:extLst>
          </p:cNvPr>
          <p:cNvSpPr/>
          <p:nvPr/>
        </p:nvSpPr>
        <p:spPr>
          <a:xfrm>
            <a:off x="3676650" y="2408397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08989F07-2E0C-42D1-A2A8-642B6034D019}"/>
              </a:ext>
            </a:extLst>
          </p:cNvPr>
          <p:cNvSpPr/>
          <p:nvPr/>
        </p:nvSpPr>
        <p:spPr>
          <a:xfrm>
            <a:off x="3898106" y="2408397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6D7B2BCE-5484-4568-AD2B-39FE464C3734}"/>
              </a:ext>
            </a:extLst>
          </p:cNvPr>
          <p:cNvSpPr/>
          <p:nvPr/>
        </p:nvSpPr>
        <p:spPr>
          <a:xfrm>
            <a:off x="3817619" y="2408397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FBC956-C9E3-4D4F-B66F-ABBD3282F0C4}"/>
              </a:ext>
            </a:extLst>
          </p:cNvPr>
          <p:cNvCxnSpPr/>
          <p:nvPr/>
        </p:nvCxnSpPr>
        <p:spPr>
          <a:xfrm>
            <a:off x="4480719" y="3721100"/>
            <a:ext cx="5000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1589E4C0-E19A-4C5A-9ACA-918FF4790B6E}"/>
              </a:ext>
            </a:extLst>
          </p:cNvPr>
          <p:cNvSpPr/>
          <p:nvPr/>
        </p:nvSpPr>
        <p:spPr>
          <a:xfrm>
            <a:off x="4545250" y="3698239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1DB0E037-7B90-4DF7-B318-425F93C5C829}"/>
              </a:ext>
            </a:extLst>
          </p:cNvPr>
          <p:cNvSpPr/>
          <p:nvPr/>
        </p:nvSpPr>
        <p:spPr>
          <a:xfrm>
            <a:off x="4701220" y="3698239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9D863897-0B8B-496F-940D-9DB44F9D8BBF}"/>
              </a:ext>
            </a:extLst>
          </p:cNvPr>
          <p:cNvSpPr/>
          <p:nvPr/>
        </p:nvSpPr>
        <p:spPr>
          <a:xfrm>
            <a:off x="4925777" y="3698238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361760CA-584B-4C86-B52F-0AD66C7F6605}"/>
              </a:ext>
            </a:extLst>
          </p:cNvPr>
          <p:cNvSpPr/>
          <p:nvPr/>
        </p:nvSpPr>
        <p:spPr>
          <a:xfrm>
            <a:off x="4774088" y="3698240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FB20841-EE7D-4002-8060-1F19EA284A56}"/>
              </a:ext>
            </a:extLst>
          </p:cNvPr>
          <p:cNvCxnSpPr>
            <a:cxnSpLocks/>
          </p:cNvCxnSpPr>
          <p:nvPr/>
        </p:nvCxnSpPr>
        <p:spPr>
          <a:xfrm>
            <a:off x="9043194" y="4209256"/>
            <a:ext cx="5000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54E1B327-53A9-4577-AEB4-1F1FF5D27E6C}"/>
              </a:ext>
            </a:extLst>
          </p:cNvPr>
          <p:cNvSpPr/>
          <p:nvPr/>
        </p:nvSpPr>
        <p:spPr>
          <a:xfrm>
            <a:off x="9098439" y="4195921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DB624873-0693-4F2C-8A40-D28D692A8F22}"/>
              </a:ext>
            </a:extLst>
          </p:cNvPr>
          <p:cNvSpPr/>
          <p:nvPr/>
        </p:nvSpPr>
        <p:spPr>
          <a:xfrm>
            <a:off x="9237981" y="4186396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4EB15FA7-E100-4B2A-9604-C44A22557BFF}"/>
              </a:ext>
            </a:extLst>
          </p:cNvPr>
          <p:cNvSpPr/>
          <p:nvPr/>
        </p:nvSpPr>
        <p:spPr>
          <a:xfrm>
            <a:off x="9491821" y="4186395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1E07B735-B2B6-4107-85CC-68D5D262EA19}"/>
              </a:ext>
            </a:extLst>
          </p:cNvPr>
          <p:cNvSpPr/>
          <p:nvPr/>
        </p:nvSpPr>
        <p:spPr>
          <a:xfrm>
            <a:off x="9336563" y="4186396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5077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6EDACB7D-D37C-4237-BB65-AECF88BCCED3}"/>
              </a:ext>
            </a:extLst>
          </p:cNvPr>
          <p:cNvSpPr/>
          <p:nvPr/>
        </p:nvSpPr>
        <p:spPr>
          <a:xfrm>
            <a:off x="1646397" y="1600200"/>
            <a:ext cx="7292340" cy="3657600"/>
          </a:xfrm>
          <a:prstGeom prst="flowChart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fr-CH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AD65FB-40DB-40F9-869C-58A3ADF8DE9D}"/>
              </a:ext>
            </a:extLst>
          </p:cNvPr>
          <p:cNvCxnSpPr>
            <a:cxnSpLocks/>
          </p:cNvCxnSpPr>
          <p:nvPr/>
        </p:nvCxnSpPr>
        <p:spPr>
          <a:xfrm>
            <a:off x="3044189" y="2792972"/>
            <a:ext cx="40316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832C390-583E-489E-AD46-901047DD8C72}"/>
              </a:ext>
            </a:extLst>
          </p:cNvPr>
          <p:cNvSpPr/>
          <p:nvPr/>
        </p:nvSpPr>
        <p:spPr>
          <a:xfrm>
            <a:off x="3231643" y="2598421"/>
            <a:ext cx="368597" cy="35814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A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B17CD2E3-3CDE-44B3-99D4-44C61FFC2D82}"/>
              </a:ext>
            </a:extLst>
          </p:cNvPr>
          <p:cNvSpPr/>
          <p:nvPr/>
        </p:nvSpPr>
        <p:spPr>
          <a:xfrm>
            <a:off x="4028807" y="2469121"/>
            <a:ext cx="749731" cy="647701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B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C89B9B43-A1B0-4CD9-BE6B-777DFA61CDEF}"/>
              </a:ext>
            </a:extLst>
          </p:cNvPr>
          <p:cNvSpPr/>
          <p:nvPr/>
        </p:nvSpPr>
        <p:spPr>
          <a:xfrm>
            <a:off x="5751614" y="2469121"/>
            <a:ext cx="749731" cy="647701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D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27997331-211A-4D0D-B3CE-BE515C57FC7A}"/>
              </a:ext>
            </a:extLst>
          </p:cNvPr>
          <p:cNvSpPr/>
          <p:nvPr/>
        </p:nvSpPr>
        <p:spPr>
          <a:xfrm>
            <a:off x="5094599" y="2671051"/>
            <a:ext cx="228448" cy="243841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C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20A16FDF-1758-44EC-BDFF-5E16CF8E9609}"/>
              </a:ext>
            </a:extLst>
          </p:cNvPr>
          <p:cNvSpPr/>
          <p:nvPr/>
        </p:nvSpPr>
        <p:spPr>
          <a:xfrm>
            <a:off x="1714500" y="1661160"/>
            <a:ext cx="7178040" cy="48408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Pays A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106F1116-8A54-4056-8FCD-059DC21D3482}"/>
              </a:ext>
            </a:extLst>
          </p:cNvPr>
          <p:cNvSpPr/>
          <p:nvPr/>
        </p:nvSpPr>
        <p:spPr>
          <a:xfrm>
            <a:off x="1790700" y="3311373"/>
            <a:ext cx="2606040" cy="186426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dirty="0"/>
              <a:t>Petit parti</a:t>
            </a:r>
          </a:p>
          <a:p>
            <a:endParaRPr lang="fr-CH" dirty="0"/>
          </a:p>
          <a:p>
            <a:r>
              <a:rPr lang="fr-CH" dirty="0"/>
              <a:t>Moyen parti</a:t>
            </a:r>
          </a:p>
          <a:p>
            <a:endParaRPr lang="fr-CH" dirty="0"/>
          </a:p>
          <a:p>
            <a:r>
              <a:rPr lang="fr-CH" dirty="0"/>
              <a:t>Grand Parti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0F418AC7-B4F4-4254-888D-56D5BD2FD15C}"/>
              </a:ext>
            </a:extLst>
          </p:cNvPr>
          <p:cNvSpPr/>
          <p:nvPr/>
        </p:nvSpPr>
        <p:spPr>
          <a:xfrm>
            <a:off x="3486015" y="3624118"/>
            <a:ext cx="228448" cy="243841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D56AB888-6AD7-4FDB-8298-F529BEE542C8}"/>
              </a:ext>
            </a:extLst>
          </p:cNvPr>
          <p:cNvSpPr/>
          <p:nvPr/>
        </p:nvSpPr>
        <p:spPr>
          <a:xfrm>
            <a:off x="3415939" y="4028219"/>
            <a:ext cx="368597" cy="35814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2D10FF08-DF38-4C59-A64D-519D979892E6}"/>
              </a:ext>
            </a:extLst>
          </p:cNvPr>
          <p:cNvSpPr/>
          <p:nvPr/>
        </p:nvSpPr>
        <p:spPr>
          <a:xfrm>
            <a:off x="3225373" y="4474863"/>
            <a:ext cx="749731" cy="647701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5BE48BE5-E0F2-4F66-B060-939AB787C536}"/>
              </a:ext>
            </a:extLst>
          </p:cNvPr>
          <p:cNvSpPr/>
          <p:nvPr/>
        </p:nvSpPr>
        <p:spPr>
          <a:xfrm>
            <a:off x="5323047" y="3258298"/>
            <a:ext cx="2606040" cy="186426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dirty="0"/>
              <a:t>Parti A	A	</a:t>
            </a:r>
          </a:p>
          <a:p>
            <a:r>
              <a:rPr lang="fr-CH" dirty="0"/>
              <a:t>Parti B	B</a:t>
            </a:r>
          </a:p>
          <a:p>
            <a:r>
              <a:rPr lang="fr-CH" dirty="0"/>
              <a:t>Parti C	C</a:t>
            </a:r>
          </a:p>
          <a:p>
            <a:r>
              <a:rPr lang="fr-CH" dirty="0"/>
              <a:t>Parti D	D	</a:t>
            </a:r>
          </a:p>
        </p:txBody>
      </p:sp>
    </p:spTree>
    <p:extLst>
      <p:ext uri="{BB962C8B-B14F-4D97-AF65-F5344CB8AC3E}">
        <p14:creationId xmlns:p14="http://schemas.microsoft.com/office/powerpoint/2010/main" val="82030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30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Valentin Mulder</dc:creator>
  <cp:lastModifiedBy>Valentin Mulder</cp:lastModifiedBy>
  <cp:revision>2</cp:revision>
  <dcterms:created xsi:type="dcterms:W3CDTF">2021-04-09T14:27:40Z</dcterms:created>
  <dcterms:modified xsi:type="dcterms:W3CDTF">2021-04-09T14:40:00Z</dcterms:modified>
</cp:coreProperties>
</file>

<file path=docProps/thumbnail.jpeg>
</file>